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6"/>
  </p:notesMasterIdLst>
  <p:sldIdLst>
    <p:sldId id="287" r:id="rId2"/>
    <p:sldId id="288" r:id="rId3"/>
    <p:sldId id="289" r:id="rId4"/>
    <p:sldId id="290" r:id="rId5"/>
    <p:sldId id="291" r:id="rId6"/>
    <p:sldId id="292" r:id="rId7"/>
    <p:sldId id="293" r:id="rId8"/>
    <p:sldId id="295" r:id="rId9"/>
    <p:sldId id="294" r:id="rId10"/>
    <p:sldId id="296" r:id="rId11"/>
    <p:sldId id="297" r:id="rId12"/>
    <p:sldId id="298" r:id="rId13"/>
    <p:sldId id="300" r:id="rId14"/>
    <p:sldId id="299" r:id="rId15"/>
    <p:sldId id="301" r:id="rId16"/>
    <p:sldId id="302" r:id="rId17"/>
    <p:sldId id="303" r:id="rId18"/>
    <p:sldId id="305" r:id="rId19"/>
    <p:sldId id="308" r:id="rId20"/>
    <p:sldId id="306" r:id="rId21"/>
    <p:sldId id="304" r:id="rId22"/>
    <p:sldId id="307" r:id="rId23"/>
    <p:sldId id="337" r:id="rId24"/>
    <p:sldId id="309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  <p15:guide id="3" pos="551" userDrawn="1">
          <p15:clr>
            <a:srgbClr val="A4A3A4"/>
          </p15:clr>
        </p15:guide>
        <p15:guide id="4" pos="7129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A5A24"/>
    <a:srgbClr val="6AA343"/>
    <a:srgbClr val="C4C440"/>
    <a:srgbClr val="343C2C"/>
    <a:srgbClr val="66741A"/>
    <a:srgbClr val="43CAE5"/>
    <a:srgbClr val="FBC2D5"/>
    <a:srgbClr val="38A3D0"/>
    <a:srgbClr val="06A7DB"/>
    <a:srgbClr val="0E4F8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5028" autoAdjust="0"/>
  </p:normalViewPr>
  <p:slideViewPr>
    <p:cSldViewPr snapToGrid="0" showGuides="1">
      <p:cViewPr varScale="1">
        <p:scale>
          <a:sx n="80" d="100"/>
          <a:sy n="80" d="100"/>
        </p:scale>
        <p:origin x="114" y="462"/>
      </p:cViewPr>
      <p:guideLst>
        <p:guide orient="horz" pos="2160"/>
        <p:guide pos="3840"/>
        <p:guide pos="551"/>
        <p:guide pos="7129"/>
      </p:guideLst>
    </p:cSldViewPr>
  </p:slideViewPr>
  <p:notesTextViewPr>
    <p:cViewPr>
      <p:scale>
        <a:sx n="20" d="100"/>
        <a:sy n="2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6AA343"/>
              </a:solidFill>
            </c:spPr>
            <c:extLst>
              <c:ext xmlns:c16="http://schemas.microsoft.com/office/drawing/2014/chart" uri="{C3380CC4-5D6E-409C-BE32-E72D297353CC}">
                <c16:uniqueId val="{00000001-EED7-403B-A8D4-875A8982F826}"/>
              </c:ext>
            </c:extLst>
          </c:dPt>
          <c:dPt>
            <c:idx val="1"/>
            <c:bubble3D val="0"/>
            <c:spPr>
              <a:solidFill>
                <a:srgbClr val="3A5A24"/>
              </a:solidFill>
            </c:spPr>
            <c:extLst>
              <c:ext xmlns:c16="http://schemas.microsoft.com/office/drawing/2014/chart" uri="{C3380CC4-5D6E-409C-BE32-E72D297353CC}">
                <c16:uniqueId val="{00000003-EED7-403B-A8D4-875A8982F826}"/>
              </c:ext>
            </c:extLst>
          </c:dPt>
          <c:dPt>
            <c:idx val="2"/>
            <c:bubble3D val="0"/>
            <c:spPr>
              <a:solidFill>
                <a:srgbClr val="6AA343"/>
              </a:solidFill>
            </c:spPr>
            <c:extLst>
              <c:ext xmlns:c16="http://schemas.microsoft.com/office/drawing/2014/chart" uri="{C3380CC4-5D6E-409C-BE32-E72D297353CC}">
                <c16:uniqueId val="{00000005-EED7-403B-A8D4-875A8982F826}"/>
              </c:ext>
            </c:extLst>
          </c:dPt>
          <c:dPt>
            <c:idx val="3"/>
            <c:bubble3D val="0"/>
            <c:spPr>
              <a:solidFill>
                <a:srgbClr val="3A5A24"/>
              </a:solidFill>
            </c:spPr>
            <c:extLst>
              <c:ext xmlns:c16="http://schemas.microsoft.com/office/drawing/2014/chart" uri="{C3380CC4-5D6E-409C-BE32-E72D297353CC}">
                <c16:uniqueId val="{00000007-EED7-403B-A8D4-875A8982F826}"/>
              </c:ext>
            </c:extLst>
          </c:dPt>
          <c:cat>
            <c:strRef>
              <c:f>Sheet1!$A$2:$A$5</c:f>
              <c:strCache>
                <c:ptCount val="4"/>
                <c:pt idx="0">
                  <c:v>红</c:v>
                </c:pt>
                <c:pt idx="1">
                  <c:v>蓝</c:v>
                </c:pt>
                <c:pt idx="2">
                  <c:v>青</c:v>
                </c:pt>
                <c:pt idx="3">
                  <c:v>橙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40</c:v>
                </c:pt>
                <c:pt idx="2">
                  <c:v>15</c:v>
                </c:pt>
                <c:pt idx="3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ED7-403B-A8D4-875A8982F8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47"/>
        <c:holeSize val="90"/>
      </c:doughnutChart>
    </c:plotArea>
    <c:plotVisOnly val="1"/>
    <c:dispBlanksAs val="gap"/>
    <c:showDLblsOverMax val="0"/>
  </c:chart>
  <c:txPr>
    <a:bodyPr/>
    <a:lstStyle/>
    <a:p>
      <a:pPr>
        <a:defRPr lang="zh-CN" sz="1800">
          <a:latin typeface="+mn-lt"/>
          <a:ea typeface="+mn-ea"/>
          <a:cs typeface="+mn-ea"/>
          <a:sym typeface="+mn-lt"/>
        </a:defRPr>
      </a:pPr>
      <a:endParaRPr lang="zh-CN"/>
    </a:p>
  </c:txPr>
  <c:externalData r:id="rId2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47E7D6D-A437-462E-A537-4F4EF1D78CB5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3FD525-FCDA-4188-8845-3E176064F45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 演示模板及素 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 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1723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505534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09869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694308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668415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84231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130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040756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54591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65541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98563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21379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589921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296974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71999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模板网，幻灯片演示模板及素材免费下载！</a:t>
            </a:r>
          </a:p>
          <a:p>
            <a:r>
              <a:rPr lang="en-US" altLang="zh-CN" dirty="0"/>
              <a:t>51PPT</a:t>
            </a:r>
            <a:r>
              <a:rPr lang="zh-CN" altLang="en-US" dirty="0"/>
              <a:t>模板网 唯一访问网址：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59746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23218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047796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8782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132216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162339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80963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63FD525-FCDA-4188-8845-3E176064F45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64369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hyperlink" Target="http://www.5/" TargetMode="External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55FFE-602A-4D1B-AB10-690B7B754917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F588BD-862A-4F81-9955-1F515A8D830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>
            <a:extLst>
              <a:ext uri="{FF2B5EF4-FFF2-40B4-BE49-F238E27FC236}">
                <a16:creationId xmlns:a16="http://schemas.microsoft.com/office/drawing/2014/main" id="{4AB186BB-D40C-16E3-B025-CAC539785D44}"/>
              </a:ext>
            </a:extLst>
          </p:cNvPr>
          <p:cNvSpPr txBox="1"/>
          <p:nvPr userDrawn="1"/>
        </p:nvSpPr>
        <p:spPr>
          <a:xfrm>
            <a:off x="9676397" y="6477356"/>
            <a:ext cx="991603" cy="1231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00" dirty="0"/>
              <a:t>51PPT模板网，幻灯片演示模板及素材免费下载！</a:t>
            </a:r>
          </a:p>
          <a:p>
            <a:r>
              <a:rPr lang="zh-CN" altLang="en-US" sz="100" dirty="0"/>
              <a:t>51PPT模板网 唯一访问网址：</a:t>
            </a:r>
            <a:r>
              <a:rPr lang="zh-CN" altLang="en-US" sz="100" dirty="0">
                <a:hlinkClick r:id="rId2"/>
              </a:rPr>
              <a:t>www.5</a:t>
            </a:r>
            <a:r>
              <a:rPr lang="zh-CN" altLang="en-US" sz="100" dirty="0"/>
              <a:t> 1 ppt mob an . c om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55FFE-602A-4D1B-AB10-690B7B754917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F588BD-862A-4F81-9955-1F515A8D830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33900C5F-F130-741D-6CCC-4A8DAC1B61A1}"/>
              </a:ext>
            </a:extLst>
          </p:cNvPr>
          <p:cNvSpPr/>
          <p:nvPr userDrawn="1"/>
        </p:nvSpPr>
        <p:spPr>
          <a:xfrm flipH="1">
            <a:off x="12978" y="5689553"/>
            <a:ext cx="12179022" cy="1168447"/>
          </a:xfrm>
          <a:custGeom>
            <a:avLst/>
            <a:gdLst>
              <a:gd name="connsiteX0" fmla="*/ 9651537 w 12179022"/>
              <a:gd name="connsiteY0" fmla="*/ 1165805 h 1168447"/>
              <a:gd name="connsiteX1" fmla="*/ 9639851 w 12179022"/>
              <a:gd name="connsiteY1" fmla="*/ 1168447 h 1168447"/>
              <a:gd name="connsiteX2" fmla="*/ 9649870 w 12179022"/>
              <a:gd name="connsiteY2" fmla="*/ 1168447 h 1168447"/>
              <a:gd name="connsiteX3" fmla="*/ 11779401 w 12179022"/>
              <a:gd name="connsiteY3" fmla="*/ 1145961 h 1168447"/>
              <a:gd name="connsiteX4" fmla="*/ 11762866 w 12179022"/>
              <a:gd name="connsiteY4" fmla="*/ 1151289 h 1168447"/>
              <a:gd name="connsiteX5" fmla="*/ 11805296 w 12179022"/>
              <a:gd name="connsiteY5" fmla="*/ 1146755 h 1168447"/>
              <a:gd name="connsiteX6" fmla="*/ 11779401 w 12179022"/>
              <a:gd name="connsiteY6" fmla="*/ 1145961 h 1168447"/>
              <a:gd name="connsiteX7" fmla="*/ 11733749 w 12179022"/>
              <a:gd name="connsiteY7" fmla="*/ 1143126 h 1168447"/>
              <a:gd name="connsiteX8" fmla="*/ 11757881 w 12179022"/>
              <a:gd name="connsiteY8" fmla="*/ 1146746 h 1168447"/>
              <a:gd name="connsiteX9" fmla="*/ 11733749 w 12179022"/>
              <a:gd name="connsiteY9" fmla="*/ 1143126 h 1168447"/>
              <a:gd name="connsiteX10" fmla="*/ 11669686 w 12179022"/>
              <a:gd name="connsiteY10" fmla="*/ 1141307 h 1168447"/>
              <a:gd name="connsiteX11" fmla="*/ 11561544 w 12179022"/>
              <a:gd name="connsiteY11" fmla="*/ 1148565 h 1168447"/>
              <a:gd name="connsiteX12" fmla="*/ 11653057 w 12179022"/>
              <a:gd name="connsiteY12" fmla="*/ 1154004 h 1168447"/>
              <a:gd name="connsiteX13" fmla="*/ 11704630 w 12179022"/>
              <a:gd name="connsiteY13" fmla="*/ 1146746 h 1168447"/>
              <a:gd name="connsiteX14" fmla="*/ 11694647 w 12179022"/>
              <a:gd name="connsiteY14" fmla="*/ 1142212 h 1168447"/>
              <a:gd name="connsiteX15" fmla="*/ 11671354 w 12179022"/>
              <a:gd name="connsiteY15" fmla="*/ 1148565 h 1168447"/>
              <a:gd name="connsiteX16" fmla="*/ 11669686 w 12179022"/>
              <a:gd name="connsiteY16" fmla="*/ 1141307 h 1168447"/>
              <a:gd name="connsiteX17" fmla="*/ 9642361 w 12179022"/>
              <a:gd name="connsiteY17" fmla="*/ 1138593 h 1168447"/>
              <a:gd name="connsiteX18" fmla="*/ 9618237 w 12179022"/>
              <a:gd name="connsiteY18" fmla="*/ 1139498 h 1168447"/>
              <a:gd name="connsiteX19" fmla="*/ 9642361 w 12179022"/>
              <a:gd name="connsiteY19" fmla="*/ 1138593 h 1168447"/>
              <a:gd name="connsiteX20" fmla="*/ 9074133 w 12179022"/>
              <a:gd name="connsiteY20" fmla="*/ 1125886 h 1168447"/>
              <a:gd name="connsiteX21" fmla="*/ 8929063 w 12179022"/>
              <a:gd name="connsiteY21" fmla="*/ 1163992 h 1168447"/>
              <a:gd name="connsiteX22" fmla="*/ 8925075 w 12179022"/>
              <a:gd name="connsiteY22" fmla="*/ 1168447 h 1168447"/>
              <a:gd name="connsiteX23" fmla="*/ 9171902 w 12179022"/>
              <a:gd name="connsiteY23" fmla="*/ 1168447 h 1168447"/>
              <a:gd name="connsiteX24" fmla="*/ 9169903 w 12179022"/>
              <a:gd name="connsiteY24" fmla="*/ 1165582 h 1168447"/>
              <a:gd name="connsiteX25" fmla="*/ 9074133 w 12179022"/>
              <a:gd name="connsiteY25" fmla="*/ 1125886 h 1168447"/>
              <a:gd name="connsiteX26" fmla="*/ 10614024 w 12179022"/>
              <a:gd name="connsiteY26" fmla="*/ 1114095 h 1168447"/>
              <a:gd name="connsiteX27" fmla="*/ 10625666 w 12179022"/>
              <a:gd name="connsiteY27" fmla="*/ 1126792 h 1168447"/>
              <a:gd name="connsiteX28" fmla="*/ 10628993 w 12179022"/>
              <a:gd name="connsiteY28" fmla="*/ 1118629 h 1168447"/>
              <a:gd name="connsiteX29" fmla="*/ 10614024 w 12179022"/>
              <a:gd name="connsiteY29" fmla="*/ 1114095 h 1168447"/>
              <a:gd name="connsiteX30" fmla="*/ 10224711 w 12179022"/>
              <a:gd name="connsiteY30" fmla="*/ 1105932 h 1168447"/>
              <a:gd name="connsiteX31" fmla="*/ 10178125 w 12179022"/>
              <a:gd name="connsiteY31" fmla="*/ 1115914 h 1168447"/>
              <a:gd name="connsiteX32" fmla="*/ 10167312 w 12179022"/>
              <a:gd name="connsiteY32" fmla="*/ 1105932 h 1168447"/>
              <a:gd name="connsiteX33" fmla="*/ 10048346 w 12179022"/>
              <a:gd name="connsiteY33" fmla="*/ 1108656 h 1168447"/>
              <a:gd name="connsiteX34" fmla="*/ 10045019 w 12179022"/>
              <a:gd name="connsiteY34" fmla="*/ 1118628 h 1168447"/>
              <a:gd name="connsiteX35" fmla="*/ 10142351 w 12179022"/>
              <a:gd name="connsiteY35" fmla="*/ 1124982 h 1168447"/>
              <a:gd name="connsiteX36" fmla="*/ 10148176 w 12179022"/>
              <a:gd name="connsiteY36" fmla="*/ 1132240 h 1168447"/>
              <a:gd name="connsiteX37" fmla="*/ 10167312 w 12179022"/>
              <a:gd name="connsiteY37" fmla="*/ 1134059 h 1168447"/>
              <a:gd name="connsiteX38" fmla="*/ 10257988 w 12179022"/>
              <a:gd name="connsiteY38" fmla="*/ 1134964 h 1168447"/>
              <a:gd name="connsiteX39" fmla="*/ 10256328 w 12179022"/>
              <a:gd name="connsiteY39" fmla="*/ 1122267 h 1168447"/>
              <a:gd name="connsiteX40" fmla="*/ 10243018 w 12179022"/>
              <a:gd name="connsiteY40" fmla="*/ 1127706 h 1168447"/>
              <a:gd name="connsiteX41" fmla="*/ 10224711 w 12179022"/>
              <a:gd name="connsiteY41" fmla="*/ 1105932 h 1168447"/>
              <a:gd name="connsiteX42" fmla="*/ 9763821 w 12179022"/>
              <a:gd name="connsiteY42" fmla="*/ 1095045 h 1168447"/>
              <a:gd name="connsiteX43" fmla="*/ 9726388 w 12179022"/>
              <a:gd name="connsiteY43" fmla="*/ 1102303 h 1168447"/>
              <a:gd name="connsiteX44" fmla="*/ 9763821 w 12179022"/>
              <a:gd name="connsiteY44" fmla="*/ 1095045 h 1168447"/>
              <a:gd name="connsiteX45" fmla="*/ 9595773 w 12179022"/>
              <a:gd name="connsiteY45" fmla="*/ 1087787 h 1168447"/>
              <a:gd name="connsiteX46" fmla="*/ 9520906 w 12179022"/>
              <a:gd name="connsiteY46" fmla="*/ 1096864 h 1168447"/>
              <a:gd name="connsiteX47" fmla="*/ 9732214 w 12179022"/>
              <a:gd name="connsiteY47" fmla="*/ 1104112 h 1168447"/>
              <a:gd name="connsiteX48" fmla="*/ 9597441 w 12179022"/>
              <a:gd name="connsiteY48" fmla="*/ 1097769 h 1168447"/>
              <a:gd name="connsiteX49" fmla="*/ 9595773 w 12179022"/>
              <a:gd name="connsiteY49" fmla="*/ 1087787 h 1168447"/>
              <a:gd name="connsiteX50" fmla="*/ 10234682 w 12179022"/>
              <a:gd name="connsiteY50" fmla="*/ 1076900 h 1168447"/>
              <a:gd name="connsiteX51" fmla="*/ 10212218 w 12179022"/>
              <a:gd name="connsiteY51" fmla="*/ 1087786 h 1168447"/>
              <a:gd name="connsiteX52" fmla="*/ 10234682 w 12179022"/>
              <a:gd name="connsiteY52" fmla="*/ 1076900 h 1168447"/>
              <a:gd name="connsiteX53" fmla="*/ 12174648 w 12179022"/>
              <a:gd name="connsiteY53" fmla="*/ 1066013 h 1168447"/>
              <a:gd name="connsiteX54" fmla="*/ 12155513 w 12179022"/>
              <a:gd name="connsiteY54" fmla="*/ 1066918 h 1168447"/>
              <a:gd name="connsiteX55" fmla="*/ 12174648 w 12179022"/>
              <a:gd name="connsiteY55" fmla="*/ 1066013 h 1168447"/>
              <a:gd name="connsiteX56" fmla="*/ 11390697 w 12179022"/>
              <a:gd name="connsiteY56" fmla="*/ 1026093 h 1168447"/>
              <a:gd name="connsiteX57" fmla="*/ 11365218 w 12179022"/>
              <a:gd name="connsiteY57" fmla="*/ 1030628 h 1168447"/>
              <a:gd name="connsiteX58" fmla="*/ 11384354 w 12179022"/>
              <a:gd name="connsiteY58" fmla="*/ 1029724 h 1168447"/>
              <a:gd name="connsiteX59" fmla="*/ 11390697 w 12179022"/>
              <a:gd name="connsiteY59" fmla="*/ 1026093 h 1168447"/>
              <a:gd name="connsiteX60" fmla="*/ 11565598 w 12179022"/>
              <a:gd name="connsiteY60" fmla="*/ 1015767 h 1168447"/>
              <a:gd name="connsiteX61" fmla="*/ 11508303 w 12179022"/>
              <a:gd name="connsiteY61" fmla="*/ 1021550 h 1168447"/>
              <a:gd name="connsiteX62" fmla="*/ 11622271 w 12179022"/>
              <a:gd name="connsiteY62" fmla="*/ 1018826 h 1168447"/>
              <a:gd name="connsiteX63" fmla="*/ 11565598 w 12179022"/>
              <a:gd name="connsiteY63" fmla="*/ 1015767 h 1168447"/>
              <a:gd name="connsiteX64" fmla="*/ 10486783 w 12179022"/>
              <a:gd name="connsiteY64" fmla="*/ 976203 h 1168447"/>
              <a:gd name="connsiteX65" fmla="*/ 10472634 w 12179022"/>
              <a:gd name="connsiteY65" fmla="*/ 977108 h 1168447"/>
              <a:gd name="connsiteX66" fmla="*/ 10455996 w 12179022"/>
              <a:gd name="connsiteY66" fmla="*/ 990709 h 1168447"/>
              <a:gd name="connsiteX67" fmla="*/ 10468477 w 12179022"/>
              <a:gd name="connsiteY67" fmla="*/ 985271 h 1168447"/>
              <a:gd name="connsiteX68" fmla="*/ 10503413 w 12179022"/>
              <a:gd name="connsiteY68" fmla="*/ 996158 h 1168447"/>
              <a:gd name="connsiteX69" fmla="*/ 10635687 w 12179022"/>
              <a:gd name="connsiteY69" fmla="*/ 1015207 h 1168447"/>
              <a:gd name="connsiteX70" fmla="*/ 10733018 w 12179022"/>
              <a:gd name="connsiteY70" fmla="*/ 1023370 h 1168447"/>
              <a:gd name="connsiteX71" fmla="*/ 10782102 w 12179022"/>
              <a:gd name="connsiteY71" fmla="*/ 1028818 h 1168447"/>
              <a:gd name="connsiteX72" fmla="*/ 10790425 w 12179022"/>
              <a:gd name="connsiteY72" fmla="*/ 1023370 h 1168447"/>
              <a:gd name="connsiteX73" fmla="*/ 10993410 w 12179022"/>
              <a:gd name="connsiteY73" fmla="*/ 1036076 h 1168447"/>
              <a:gd name="connsiteX74" fmla="*/ 11035000 w 12179022"/>
              <a:gd name="connsiteY74" fmla="*/ 1026094 h 1168447"/>
              <a:gd name="connsiteX75" fmla="*/ 10990082 w 12179022"/>
              <a:gd name="connsiteY75" fmla="*/ 1015207 h 1168447"/>
              <a:gd name="connsiteX76" fmla="*/ 10986754 w 12179022"/>
              <a:gd name="connsiteY76" fmla="*/ 1023370 h 1168447"/>
              <a:gd name="connsiteX77" fmla="*/ 10970946 w 12179022"/>
              <a:gd name="connsiteY77" fmla="*/ 1014302 h 1168447"/>
              <a:gd name="connsiteX78" fmla="*/ 10988414 w 12179022"/>
              <a:gd name="connsiteY78" fmla="*/ 1003416 h 1168447"/>
              <a:gd name="connsiteX79" fmla="*/ 10771289 w 12179022"/>
              <a:gd name="connsiteY79" fmla="*/ 993434 h 1168447"/>
              <a:gd name="connsiteX80" fmla="*/ 10760477 w 12179022"/>
              <a:gd name="connsiteY80" fmla="*/ 986176 h 1168447"/>
              <a:gd name="connsiteX81" fmla="*/ 10698912 w 12179022"/>
              <a:gd name="connsiteY81" fmla="*/ 991624 h 1168447"/>
              <a:gd name="connsiteX82" fmla="*/ 10650666 w 12179022"/>
              <a:gd name="connsiteY82" fmla="*/ 988900 h 1168447"/>
              <a:gd name="connsiteX83" fmla="*/ 10529204 w 12179022"/>
              <a:gd name="connsiteY83" fmla="*/ 977108 h 1168447"/>
              <a:gd name="connsiteX84" fmla="*/ 10511736 w 12179022"/>
              <a:gd name="connsiteY84" fmla="*/ 985271 h 1168447"/>
              <a:gd name="connsiteX85" fmla="*/ 10506740 w 12179022"/>
              <a:gd name="connsiteY85" fmla="*/ 985271 h 1168447"/>
              <a:gd name="connsiteX86" fmla="*/ 10488443 w 12179022"/>
              <a:gd name="connsiteY86" fmla="*/ 988900 h 1168447"/>
              <a:gd name="connsiteX87" fmla="*/ 10486783 w 12179022"/>
              <a:gd name="connsiteY87" fmla="*/ 976203 h 1168447"/>
              <a:gd name="connsiteX88" fmla="*/ 7626667 w 12179022"/>
              <a:gd name="connsiteY88" fmla="*/ 950791 h 1168447"/>
              <a:gd name="connsiteX89" fmla="*/ 7623337 w 12179022"/>
              <a:gd name="connsiteY89" fmla="*/ 960773 h 1168447"/>
              <a:gd name="connsiteX90" fmla="*/ 7684903 w 12179022"/>
              <a:gd name="connsiteY90" fmla="*/ 958049 h 1168447"/>
              <a:gd name="connsiteX91" fmla="*/ 7626667 w 12179022"/>
              <a:gd name="connsiteY91" fmla="*/ 950791 h 1168447"/>
              <a:gd name="connsiteX92" fmla="*/ 10744629 w 12179022"/>
              <a:gd name="connsiteY92" fmla="*/ 947162 h 1168447"/>
              <a:gd name="connsiteX93" fmla="*/ 10756271 w 12179022"/>
              <a:gd name="connsiteY93" fmla="*/ 958954 h 1168447"/>
              <a:gd name="connsiteX94" fmla="*/ 10769581 w 12179022"/>
              <a:gd name="connsiteY94" fmla="*/ 953515 h 1168447"/>
              <a:gd name="connsiteX95" fmla="*/ 10744629 w 12179022"/>
              <a:gd name="connsiteY95" fmla="*/ 947162 h 1168447"/>
              <a:gd name="connsiteX96" fmla="*/ 10777929 w 12179022"/>
              <a:gd name="connsiteY96" fmla="*/ 947162 h 1168447"/>
              <a:gd name="connsiteX97" fmla="*/ 10803720 w 12179022"/>
              <a:gd name="connsiteY97" fmla="*/ 956239 h 1168447"/>
              <a:gd name="connsiteX98" fmla="*/ 10827013 w 12179022"/>
              <a:gd name="connsiteY98" fmla="*/ 949886 h 1168447"/>
              <a:gd name="connsiteX99" fmla="*/ 10861949 w 12179022"/>
              <a:gd name="connsiteY99" fmla="*/ 960773 h 1168447"/>
              <a:gd name="connsiteX100" fmla="*/ 10890238 w 12179022"/>
              <a:gd name="connsiteY100" fmla="*/ 959859 h 1168447"/>
              <a:gd name="connsiteX101" fmla="*/ 10777929 w 12179022"/>
              <a:gd name="connsiteY101" fmla="*/ 947162 h 1168447"/>
              <a:gd name="connsiteX102" fmla="*/ 8900414 w 12179022"/>
              <a:gd name="connsiteY102" fmla="*/ 945571 h 1168447"/>
              <a:gd name="connsiteX103" fmla="*/ 8879513 w 12179022"/>
              <a:gd name="connsiteY103" fmla="*/ 949876 h 1168447"/>
              <a:gd name="connsiteX104" fmla="*/ 8921943 w 12179022"/>
              <a:gd name="connsiteY104" fmla="*/ 948067 h 1168447"/>
              <a:gd name="connsiteX105" fmla="*/ 8900414 w 12179022"/>
              <a:gd name="connsiteY105" fmla="*/ 945571 h 1168447"/>
              <a:gd name="connsiteX106" fmla="*/ 9075022 w 12179022"/>
              <a:gd name="connsiteY106" fmla="*/ 945343 h 1168447"/>
              <a:gd name="connsiteX107" fmla="*/ 9033422 w 12179022"/>
              <a:gd name="connsiteY107" fmla="*/ 952601 h 1168447"/>
              <a:gd name="connsiteX108" fmla="*/ 9075022 w 12179022"/>
              <a:gd name="connsiteY108" fmla="*/ 945343 h 1168447"/>
              <a:gd name="connsiteX109" fmla="*/ 9242222 w 12179022"/>
              <a:gd name="connsiteY109" fmla="*/ 942628 h 1168447"/>
              <a:gd name="connsiteX110" fmla="*/ 9275497 w 12179022"/>
              <a:gd name="connsiteY110" fmla="*/ 943533 h 1168447"/>
              <a:gd name="connsiteX111" fmla="*/ 9242222 w 12179022"/>
              <a:gd name="connsiteY111" fmla="*/ 942628 h 1168447"/>
              <a:gd name="connsiteX112" fmla="*/ 10609883 w 12179022"/>
              <a:gd name="connsiteY112" fmla="*/ 942628 h 1168447"/>
              <a:gd name="connsiteX113" fmla="*/ 10616538 w 12179022"/>
              <a:gd name="connsiteY113" fmla="*/ 955325 h 1168447"/>
              <a:gd name="connsiteX114" fmla="*/ 10609883 w 12179022"/>
              <a:gd name="connsiteY114" fmla="*/ 942628 h 1168447"/>
              <a:gd name="connsiteX115" fmla="*/ 9772144 w 12179022"/>
              <a:gd name="connsiteY115" fmla="*/ 939904 h 1168447"/>
              <a:gd name="connsiteX116" fmla="*/ 9739698 w 12179022"/>
              <a:gd name="connsiteY116" fmla="*/ 944437 h 1168447"/>
              <a:gd name="connsiteX117" fmla="*/ 9772144 w 12179022"/>
              <a:gd name="connsiteY117" fmla="*/ 939904 h 1168447"/>
              <a:gd name="connsiteX118" fmla="*/ 8429408 w 12179022"/>
              <a:gd name="connsiteY118" fmla="*/ 905433 h 1168447"/>
              <a:gd name="connsiteX119" fmla="*/ 8421085 w 12179022"/>
              <a:gd name="connsiteY119" fmla="*/ 929930 h 1168447"/>
              <a:gd name="connsiteX120" fmla="*/ 8431068 w 12179022"/>
              <a:gd name="connsiteY120" fmla="*/ 937188 h 1168447"/>
              <a:gd name="connsiteX121" fmla="*/ 8449374 w 12179022"/>
              <a:gd name="connsiteY121" fmla="*/ 913595 h 1168447"/>
              <a:gd name="connsiteX122" fmla="*/ 8429408 w 12179022"/>
              <a:gd name="connsiteY122" fmla="*/ 905433 h 1168447"/>
              <a:gd name="connsiteX123" fmla="*/ 8125772 w 12179022"/>
              <a:gd name="connsiteY123" fmla="*/ 876392 h 1168447"/>
              <a:gd name="connsiteX124" fmla="*/ 8114123 w 12179022"/>
              <a:gd name="connsiteY124" fmla="*/ 880926 h 1168447"/>
              <a:gd name="connsiteX125" fmla="*/ 8134089 w 12179022"/>
              <a:gd name="connsiteY125" fmla="*/ 884555 h 1168447"/>
              <a:gd name="connsiteX126" fmla="*/ 8134918 w 12179022"/>
              <a:gd name="connsiteY126" fmla="*/ 879116 h 1168447"/>
              <a:gd name="connsiteX127" fmla="*/ 8125772 w 12179022"/>
              <a:gd name="connsiteY127" fmla="*/ 876392 h 1168447"/>
              <a:gd name="connsiteX128" fmla="*/ 8698104 w 12179022"/>
              <a:gd name="connsiteY128" fmla="*/ 853713 h 1168447"/>
              <a:gd name="connsiteX129" fmla="*/ 8552526 w 12179022"/>
              <a:gd name="connsiteY129" fmla="*/ 1006130 h 1168447"/>
              <a:gd name="connsiteX130" fmla="*/ 8778796 w 12179022"/>
              <a:gd name="connsiteY130" fmla="*/ 987985 h 1168447"/>
              <a:gd name="connsiteX131" fmla="*/ 8761329 w 12179022"/>
              <a:gd name="connsiteY131" fmla="*/ 987985 h 1168447"/>
              <a:gd name="connsiteX132" fmla="*/ 8781294 w 12179022"/>
              <a:gd name="connsiteY132" fmla="*/ 994338 h 1168447"/>
              <a:gd name="connsiteX133" fmla="*/ 8783792 w 12179022"/>
              <a:gd name="connsiteY133" fmla="*/ 987985 h 1168447"/>
              <a:gd name="connsiteX134" fmla="*/ 8796273 w 12179022"/>
              <a:gd name="connsiteY134" fmla="*/ 988890 h 1168447"/>
              <a:gd name="connsiteX135" fmla="*/ 8827052 w 12179022"/>
              <a:gd name="connsiteY135" fmla="*/ 938084 h 1168447"/>
              <a:gd name="connsiteX136" fmla="*/ 8921055 w 12179022"/>
              <a:gd name="connsiteY136" fmla="*/ 937179 h 1168447"/>
              <a:gd name="connsiteX137" fmla="*/ 8827052 w 12179022"/>
              <a:gd name="connsiteY137" fmla="*/ 932645 h 1168447"/>
              <a:gd name="connsiteX138" fmla="*/ 8698104 w 12179022"/>
              <a:gd name="connsiteY138" fmla="*/ 853713 h 1168447"/>
              <a:gd name="connsiteX139" fmla="*/ 8099982 w 12179022"/>
              <a:gd name="connsiteY139" fmla="*/ 814709 h 1168447"/>
              <a:gd name="connsiteX140" fmla="*/ 8088333 w 12179022"/>
              <a:gd name="connsiteY140" fmla="*/ 822872 h 1168447"/>
              <a:gd name="connsiteX141" fmla="*/ 8097485 w 12179022"/>
              <a:gd name="connsiteY141" fmla="*/ 826501 h 1168447"/>
              <a:gd name="connsiteX142" fmla="*/ 8109127 w 12179022"/>
              <a:gd name="connsiteY142" fmla="*/ 821062 h 1168447"/>
              <a:gd name="connsiteX143" fmla="*/ 8099982 w 12179022"/>
              <a:gd name="connsiteY143" fmla="*/ 814709 h 1168447"/>
              <a:gd name="connsiteX144" fmla="*/ 7975200 w 12179022"/>
              <a:gd name="connsiteY144" fmla="*/ 808356 h 1168447"/>
              <a:gd name="connsiteX145" fmla="*/ 7954396 w 12179022"/>
              <a:gd name="connsiteY145" fmla="*/ 820147 h 1168447"/>
              <a:gd name="connsiteX146" fmla="*/ 7965219 w 12179022"/>
              <a:gd name="connsiteY146" fmla="*/ 821052 h 1168447"/>
              <a:gd name="connsiteX147" fmla="*/ 7975200 w 12179022"/>
              <a:gd name="connsiteY147" fmla="*/ 808356 h 1168447"/>
              <a:gd name="connsiteX148" fmla="*/ 7981854 w 12179022"/>
              <a:gd name="connsiteY148" fmla="*/ 806537 h 1168447"/>
              <a:gd name="connsiteX149" fmla="*/ 7976858 w 12179022"/>
              <a:gd name="connsiteY149" fmla="*/ 806537 h 1168447"/>
              <a:gd name="connsiteX150" fmla="*/ 7975199 w 12179022"/>
              <a:gd name="connsiteY150" fmla="*/ 809261 h 1168447"/>
              <a:gd name="connsiteX151" fmla="*/ 7980185 w 12179022"/>
              <a:gd name="connsiteY151" fmla="*/ 809261 h 1168447"/>
              <a:gd name="connsiteX152" fmla="*/ 7981854 w 12179022"/>
              <a:gd name="connsiteY152" fmla="*/ 806537 h 1168447"/>
              <a:gd name="connsiteX153" fmla="*/ 7997545 w 12179022"/>
              <a:gd name="connsiteY153" fmla="*/ 794520 h 1168447"/>
              <a:gd name="connsiteX154" fmla="*/ 7991827 w 12179022"/>
              <a:gd name="connsiteY154" fmla="*/ 794745 h 1168447"/>
              <a:gd name="connsiteX155" fmla="*/ 7981845 w 12179022"/>
              <a:gd name="connsiteY155" fmla="*/ 807451 h 1168447"/>
              <a:gd name="connsiteX156" fmla="*/ 8002641 w 12179022"/>
              <a:gd name="connsiteY156" fmla="*/ 795660 h 1168447"/>
              <a:gd name="connsiteX157" fmla="*/ 7997545 w 12179022"/>
              <a:gd name="connsiteY157" fmla="*/ 794520 h 1168447"/>
              <a:gd name="connsiteX158" fmla="*/ 5480161 w 12179022"/>
              <a:gd name="connsiteY158" fmla="*/ 745981 h 1168447"/>
              <a:gd name="connsiteX159" fmla="*/ 5521142 w 12179022"/>
              <a:gd name="connsiteY159" fmla="*/ 758455 h 1168447"/>
              <a:gd name="connsiteX160" fmla="*/ 5544980 w 12179022"/>
              <a:gd name="connsiteY160" fmla="*/ 766254 h 1168447"/>
              <a:gd name="connsiteX161" fmla="*/ 5545261 w 12179022"/>
              <a:gd name="connsiteY161" fmla="*/ 765713 h 1168447"/>
              <a:gd name="connsiteX162" fmla="*/ 5546089 w 12179022"/>
              <a:gd name="connsiteY162" fmla="*/ 766013 h 1168447"/>
              <a:gd name="connsiteX163" fmla="*/ 5546089 w 12179022"/>
              <a:gd name="connsiteY163" fmla="*/ 765713 h 1168447"/>
              <a:gd name="connsiteX164" fmla="*/ 5549417 w 12179022"/>
              <a:gd name="connsiteY164" fmla="*/ 764808 h 1168447"/>
              <a:gd name="connsiteX165" fmla="*/ 5553575 w 12179022"/>
              <a:gd name="connsiteY165" fmla="*/ 758455 h 1168447"/>
              <a:gd name="connsiteX166" fmla="*/ 5561068 w 12179022"/>
              <a:gd name="connsiteY166" fmla="*/ 752102 h 1168447"/>
              <a:gd name="connsiteX167" fmla="*/ 5572712 w 12179022"/>
              <a:gd name="connsiteY167" fmla="*/ 759360 h 1168447"/>
              <a:gd name="connsiteX168" fmla="*/ 5550245 w 12179022"/>
              <a:gd name="connsiteY168" fmla="*/ 764808 h 1168447"/>
              <a:gd name="connsiteX169" fmla="*/ 5547757 w 12179022"/>
              <a:gd name="connsiteY169" fmla="*/ 766618 h 1168447"/>
              <a:gd name="connsiteX170" fmla="*/ 5546089 w 12179022"/>
              <a:gd name="connsiteY170" fmla="*/ 766013 h 1168447"/>
              <a:gd name="connsiteX171" fmla="*/ 5546089 w 12179022"/>
              <a:gd name="connsiteY171" fmla="*/ 766618 h 1168447"/>
              <a:gd name="connsiteX172" fmla="*/ 5544980 w 12179022"/>
              <a:gd name="connsiteY172" fmla="*/ 766254 h 1168447"/>
              <a:gd name="connsiteX173" fmla="*/ 5538187 w 12179022"/>
              <a:gd name="connsiteY173" fmla="*/ 779320 h 1168447"/>
              <a:gd name="connsiteX174" fmla="*/ 5518641 w 12179022"/>
              <a:gd name="connsiteY174" fmla="*/ 784762 h 1168447"/>
              <a:gd name="connsiteX175" fmla="*/ 5422142 w 12179022"/>
              <a:gd name="connsiteY175" fmla="*/ 777504 h 1168447"/>
              <a:gd name="connsiteX176" fmla="*/ 5412158 w 12179022"/>
              <a:gd name="connsiteY176" fmla="*/ 762989 h 1168447"/>
              <a:gd name="connsiteX177" fmla="*/ 5408830 w 12179022"/>
              <a:gd name="connsiteY177" fmla="*/ 763893 h 1168447"/>
              <a:gd name="connsiteX178" fmla="*/ 5408001 w 12179022"/>
              <a:gd name="connsiteY178" fmla="*/ 761179 h 1168447"/>
              <a:gd name="connsiteX179" fmla="*/ 5388035 w 12179022"/>
              <a:gd name="connsiteY179" fmla="*/ 754826 h 1168447"/>
              <a:gd name="connsiteX180" fmla="*/ 5399676 w 12179022"/>
              <a:gd name="connsiteY180" fmla="*/ 748473 h 1168447"/>
              <a:gd name="connsiteX181" fmla="*/ 5408001 w 12179022"/>
              <a:gd name="connsiteY181" fmla="*/ 761179 h 1168447"/>
              <a:gd name="connsiteX182" fmla="*/ 5412158 w 12179022"/>
              <a:gd name="connsiteY182" fmla="*/ 762084 h 1168447"/>
              <a:gd name="connsiteX183" fmla="*/ 5412987 w 12179022"/>
              <a:gd name="connsiteY183" fmla="*/ 762989 h 1168447"/>
              <a:gd name="connsiteX184" fmla="*/ 5437950 w 12179022"/>
              <a:gd name="connsiteY184" fmla="*/ 756645 h 1168447"/>
              <a:gd name="connsiteX185" fmla="*/ 5480161 w 12179022"/>
              <a:gd name="connsiteY185" fmla="*/ 745981 h 1168447"/>
              <a:gd name="connsiteX186" fmla="*/ 8441939 w 12179022"/>
              <a:gd name="connsiteY186" fmla="*/ 726699 h 1168447"/>
              <a:gd name="connsiteX187" fmla="*/ 8419476 w 12179022"/>
              <a:gd name="connsiteY187" fmla="*/ 737585 h 1168447"/>
              <a:gd name="connsiteX188" fmla="*/ 8448594 w 12179022"/>
              <a:gd name="connsiteY188" fmla="*/ 739395 h 1168447"/>
              <a:gd name="connsiteX189" fmla="*/ 8441939 w 12179022"/>
              <a:gd name="connsiteY189" fmla="*/ 726699 h 1168447"/>
              <a:gd name="connsiteX190" fmla="*/ 7184044 w 12179022"/>
              <a:gd name="connsiteY190" fmla="*/ 649586 h 1168447"/>
              <a:gd name="connsiteX191" fmla="*/ 7173230 w 12179022"/>
              <a:gd name="connsiteY191" fmla="*/ 654120 h 1168447"/>
              <a:gd name="connsiteX192" fmla="*/ 7187369 w 12179022"/>
              <a:gd name="connsiteY192" fmla="*/ 661378 h 1168447"/>
              <a:gd name="connsiteX193" fmla="*/ 7193198 w 12179022"/>
              <a:gd name="connsiteY193" fmla="*/ 655939 h 1168447"/>
              <a:gd name="connsiteX194" fmla="*/ 7184044 w 12179022"/>
              <a:gd name="connsiteY194" fmla="*/ 649586 h 1168447"/>
              <a:gd name="connsiteX195" fmla="*/ 6554366 w 12179022"/>
              <a:gd name="connsiteY195" fmla="*/ 610572 h 1168447"/>
              <a:gd name="connsiteX196" fmla="*/ 6574331 w 12179022"/>
              <a:gd name="connsiteY196" fmla="*/ 624183 h 1168447"/>
              <a:gd name="connsiteX197" fmla="*/ 6584315 w 12179022"/>
              <a:gd name="connsiteY197" fmla="*/ 611477 h 1168447"/>
              <a:gd name="connsiteX198" fmla="*/ 6554366 w 12179022"/>
              <a:gd name="connsiteY198" fmla="*/ 610572 h 1168447"/>
              <a:gd name="connsiteX199" fmla="*/ 6585984 w 12179022"/>
              <a:gd name="connsiteY199" fmla="*/ 609667 h 1168447"/>
              <a:gd name="connsiteX200" fmla="*/ 6585154 w 12179022"/>
              <a:gd name="connsiteY200" fmla="*/ 611486 h 1168447"/>
              <a:gd name="connsiteX201" fmla="*/ 6589311 w 12179022"/>
              <a:gd name="connsiteY201" fmla="*/ 611486 h 1168447"/>
              <a:gd name="connsiteX202" fmla="*/ 6530243 w 12179022"/>
              <a:gd name="connsiteY202" fmla="*/ 595151 h 1168447"/>
              <a:gd name="connsiteX203" fmla="*/ 6528583 w 12179022"/>
              <a:gd name="connsiteY203" fmla="*/ 601495 h 1168447"/>
              <a:gd name="connsiteX204" fmla="*/ 6550210 w 12179022"/>
              <a:gd name="connsiteY204" fmla="*/ 607846 h 1168447"/>
              <a:gd name="connsiteX205" fmla="*/ 6550210 w 12179022"/>
              <a:gd name="connsiteY205" fmla="*/ 610572 h 1168447"/>
              <a:gd name="connsiteX206" fmla="*/ 6554366 w 12179022"/>
              <a:gd name="connsiteY206" fmla="*/ 610572 h 1168447"/>
              <a:gd name="connsiteX207" fmla="*/ 6554367 w 12179022"/>
              <a:gd name="connsiteY207" fmla="*/ 610572 h 1168447"/>
              <a:gd name="connsiteX208" fmla="*/ 6554367 w 12179022"/>
              <a:gd name="connsiteY208" fmla="*/ 607848 h 1168447"/>
              <a:gd name="connsiteX209" fmla="*/ 6550210 w 12179022"/>
              <a:gd name="connsiteY209" fmla="*/ 606943 h 1168447"/>
              <a:gd name="connsiteX210" fmla="*/ 6550210 w 12179022"/>
              <a:gd name="connsiteY210" fmla="*/ 607823 h 1168447"/>
              <a:gd name="connsiteX211" fmla="*/ 6547406 w 12179022"/>
              <a:gd name="connsiteY211" fmla="*/ 598096 h 1168447"/>
              <a:gd name="connsiteX212" fmla="*/ 6530243 w 12179022"/>
              <a:gd name="connsiteY212" fmla="*/ 595151 h 1168447"/>
              <a:gd name="connsiteX213" fmla="*/ 8938540 w 12179022"/>
              <a:gd name="connsiteY213" fmla="*/ 594247 h 1168447"/>
              <a:gd name="connsiteX214" fmla="*/ 8936042 w 12179022"/>
              <a:gd name="connsiteY214" fmla="*/ 606038 h 1168447"/>
              <a:gd name="connsiteX215" fmla="*/ 8949351 w 12179022"/>
              <a:gd name="connsiteY215" fmla="*/ 600600 h 1168447"/>
              <a:gd name="connsiteX216" fmla="*/ 8938540 w 12179022"/>
              <a:gd name="connsiteY216" fmla="*/ 594247 h 1168447"/>
              <a:gd name="connsiteX217" fmla="*/ 6467848 w 12179022"/>
              <a:gd name="connsiteY217" fmla="*/ 572473 h 1168447"/>
              <a:gd name="connsiteX218" fmla="*/ 6456206 w 12179022"/>
              <a:gd name="connsiteY218" fmla="*/ 577007 h 1168447"/>
              <a:gd name="connsiteX219" fmla="*/ 6476172 w 12179022"/>
              <a:gd name="connsiteY219" fmla="*/ 581550 h 1168447"/>
              <a:gd name="connsiteX220" fmla="*/ 6477840 w 12179022"/>
              <a:gd name="connsiteY220" fmla="*/ 575197 h 1168447"/>
              <a:gd name="connsiteX221" fmla="*/ 6467848 w 12179022"/>
              <a:gd name="connsiteY221" fmla="*/ 572473 h 1168447"/>
              <a:gd name="connsiteX222" fmla="*/ 5361417 w 12179022"/>
              <a:gd name="connsiteY222" fmla="*/ 539812 h 1168447"/>
              <a:gd name="connsiteX223" fmla="*/ 5388867 w 12179022"/>
              <a:gd name="connsiteY223" fmla="*/ 557956 h 1168447"/>
              <a:gd name="connsiteX224" fmla="*/ 5376387 w 12179022"/>
              <a:gd name="connsiteY224" fmla="*/ 574282 h 1168447"/>
              <a:gd name="connsiteX225" fmla="*/ 5363905 w 12179022"/>
              <a:gd name="connsiteY225" fmla="*/ 571558 h 1168447"/>
              <a:gd name="connsiteX226" fmla="*/ 5339783 w 12179022"/>
              <a:gd name="connsiteY226" fmla="*/ 558861 h 1168447"/>
              <a:gd name="connsiteX227" fmla="*/ 5332300 w 12179022"/>
              <a:gd name="connsiteY227" fmla="*/ 544345 h 1168447"/>
              <a:gd name="connsiteX228" fmla="*/ 5361417 w 12179022"/>
              <a:gd name="connsiteY228" fmla="*/ 539812 h 1168447"/>
              <a:gd name="connsiteX229" fmla="*/ 6425827 w 12179022"/>
              <a:gd name="connsiteY229" fmla="*/ 525066 h 1168447"/>
              <a:gd name="connsiteX230" fmla="*/ 6457025 w 12179022"/>
              <a:gd name="connsiteY230" fmla="*/ 528010 h 1168447"/>
              <a:gd name="connsiteX231" fmla="*/ 6635048 w 12179022"/>
              <a:gd name="connsiteY231" fmla="*/ 553413 h 1168447"/>
              <a:gd name="connsiteX232" fmla="*/ 6655853 w 12179022"/>
              <a:gd name="connsiteY232" fmla="*/ 567024 h 1168447"/>
              <a:gd name="connsiteX233" fmla="*/ 6635048 w 12179022"/>
              <a:gd name="connsiteY233" fmla="*/ 590617 h 1168447"/>
              <a:gd name="connsiteX234" fmla="*/ 6590130 w 12179022"/>
              <a:gd name="connsiteY234" fmla="*/ 612391 h 1168447"/>
              <a:gd name="connsiteX235" fmla="*/ 6707364 w 12179022"/>
              <a:gd name="connsiteY235" fmla="*/ 621459 h 1168447"/>
              <a:gd name="connsiteX236" fmla="*/ 6806364 w 12179022"/>
              <a:gd name="connsiteY236" fmla="*/ 620554 h 1168447"/>
              <a:gd name="connsiteX237" fmla="*/ 6823001 w 12179022"/>
              <a:gd name="connsiteY237" fmla="*/ 635975 h 1168447"/>
              <a:gd name="connsiteX238" fmla="*/ 6798880 w 12179022"/>
              <a:gd name="connsiteY238" fmla="*/ 656844 h 1168447"/>
              <a:gd name="connsiteX239" fmla="*/ 6423749 w 12179022"/>
              <a:gd name="connsiteY239" fmla="*/ 647766 h 1168447"/>
              <a:gd name="connsiteX240" fmla="*/ 6380489 w 12179022"/>
              <a:gd name="connsiteY240" fmla="*/ 624183 h 1168447"/>
              <a:gd name="connsiteX241" fmla="*/ 6354697 w 12179022"/>
              <a:gd name="connsiteY241" fmla="*/ 599685 h 1168447"/>
              <a:gd name="connsiteX242" fmla="*/ 6324748 w 12179022"/>
              <a:gd name="connsiteY242" fmla="*/ 577006 h 1168447"/>
              <a:gd name="connsiteX243" fmla="*/ 6352207 w 12179022"/>
              <a:gd name="connsiteY243" fmla="*/ 540716 h 1168447"/>
              <a:gd name="connsiteX244" fmla="*/ 6389642 w 12179022"/>
              <a:gd name="connsiteY244" fmla="*/ 526200 h 1168447"/>
              <a:gd name="connsiteX245" fmla="*/ 6425827 w 12179022"/>
              <a:gd name="connsiteY245" fmla="*/ 525066 h 1168447"/>
              <a:gd name="connsiteX246" fmla="*/ 8499294 w 12179022"/>
              <a:gd name="connsiteY246" fmla="*/ 461784 h 1168447"/>
              <a:gd name="connsiteX247" fmla="*/ 8488481 w 12179022"/>
              <a:gd name="connsiteY247" fmla="*/ 466318 h 1168447"/>
              <a:gd name="connsiteX248" fmla="*/ 8506787 w 12179022"/>
              <a:gd name="connsiteY248" fmla="*/ 470861 h 1168447"/>
              <a:gd name="connsiteX249" fmla="*/ 8507617 w 12179022"/>
              <a:gd name="connsiteY249" fmla="*/ 464508 h 1168447"/>
              <a:gd name="connsiteX250" fmla="*/ 8499294 w 12179022"/>
              <a:gd name="connsiteY250" fmla="*/ 461784 h 1168447"/>
              <a:gd name="connsiteX251" fmla="*/ 8398635 w 12179022"/>
              <a:gd name="connsiteY251" fmla="*/ 458155 h 1168447"/>
              <a:gd name="connsiteX252" fmla="*/ 8386985 w 12179022"/>
              <a:gd name="connsiteY252" fmla="*/ 464508 h 1168447"/>
              <a:gd name="connsiteX253" fmla="*/ 8396138 w 12179022"/>
              <a:gd name="connsiteY253" fmla="*/ 471766 h 1168447"/>
              <a:gd name="connsiteX254" fmla="*/ 8409447 w 12179022"/>
              <a:gd name="connsiteY254" fmla="*/ 465413 h 1168447"/>
              <a:gd name="connsiteX255" fmla="*/ 8398635 w 12179022"/>
              <a:gd name="connsiteY255" fmla="*/ 458155 h 1168447"/>
              <a:gd name="connsiteX256" fmla="*/ 7836268 w 12179022"/>
              <a:gd name="connsiteY256" fmla="*/ 441830 h 1168447"/>
              <a:gd name="connsiteX257" fmla="*/ 7877026 w 12179022"/>
              <a:gd name="connsiteY257" fmla="*/ 460880 h 1168447"/>
              <a:gd name="connsiteX258" fmla="*/ 7889506 w 12179022"/>
              <a:gd name="connsiteY258" fmla="*/ 456346 h 1168447"/>
              <a:gd name="connsiteX259" fmla="*/ 7881195 w 12179022"/>
              <a:gd name="connsiteY259" fmla="*/ 443640 h 1168447"/>
              <a:gd name="connsiteX260" fmla="*/ 7836268 w 12179022"/>
              <a:gd name="connsiteY260" fmla="*/ 441830 h 1168447"/>
              <a:gd name="connsiteX261" fmla="*/ 7835427 w 12179022"/>
              <a:gd name="connsiteY261" fmla="*/ 439106 h 1168447"/>
              <a:gd name="connsiteX262" fmla="*/ 7831270 w 12179022"/>
              <a:gd name="connsiteY262" fmla="*/ 439106 h 1168447"/>
              <a:gd name="connsiteX263" fmla="*/ 7832100 w 12179022"/>
              <a:gd name="connsiteY263" fmla="*/ 440916 h 1168447"/>
              <a:gd name="connsiteX264" fmla="*/ 7836258 w 12179022"/>
              <a:gd name="connsiteY264" fmla="*/ 440916 h 1168447"/>
              <a:gd name="connsiteX265" fmla="*/ 7835427 w 12179022"/>
              <a:gd name="connsiteY265" fmla="*/ 439106 h 1168447"/>
              <a:gd name="connsiteX266" fmla="*/ 5249942 w 12179022"/>
              <a:gd name="connsiteY266" fmla="*/ 436381 h 1168447"/>
              <a:gd name="connsiteX267" fmla="*/ 5310673 w 12179022"/>
              <a:gd name="connsiteY267" fmla="*/ 452716 h 1168447"/>
              <a:gd name="connsiteX268" fmla="*/ 5391363 w 12179022"/>
              <a:gd name="connsiteY268" fmla="*/ 452716 h 1168447"/>
              <a:gd name="connsiteX269" fmla="*/ 5418815 w 12179022"/>
              <a:gd name="connsiteY269" fmla="*/ 445458 h 1168447"/>
              <a:gd name="connsiteX270" fmla="*/ 5665886 w 12179022"/>
              <a:gd name="connsiteY270" fmla="*/ 466318 h 1168447"/>
              <a:gd name="connsiteX271" fmla="*/ 5828937 w 12179022"/>
              <a:gd name="connsiteY271" fmla="*/ 485377 h 1168447"/>
              <a:gd name="connsiteX272" fmla="*/ 5962042 w 12179022"/>
              <a:gd name="connsiteY272" fmla="*/ 493540 h 1168447"/>
              <a:gd name="connsiteX273" fmla="*/ 6224091 w 12179022"/>
              <a:gd name="connsiteY273" fmla="*/ 519847 h 1168447"/>
              <a:gd name="connsiteX274" fmla="*/ 6308948 w 12179022"/>
              <a:gd name="connsiteY274" fmla="*/ 535268 h 1168447"/>
              <a:gd name="connsiteX275" fmla="*/ 6210780 w 12179022"/>
              <a:gd name="connsiteY275" fmla="*/ 539812 h 1168447"/>
              <a:gd name="connsiteX276" fmla="*/ 6125929 w 12179022"/>
              <a:gd name="connsiteY276" fmla="*/ 537992 h 1168447"/>
              <a:gd name="connsiteX277" fmla="*/ 6125929 w 12179022"/>
              <a:gd name="connsiteY277" fmla="*/ 538897 h 1168447"/>
              <a:gd name="connsiteX278" fmla="*/ 5989492 w 12179022"/>
              <a:gd name="connsiteY278" fmla="*/ 535268 h 1168447"/>
              <a:gd name="connsiteX279" fmla="*/ 5892162 w 12179022"/>
              <a:gd name="connsiteY279" fmla="*/ 547069 h 1168447"/>
              <a:gd name="connsiteX280" fmla="*/ 5813967 w 12179022"/>
              <a:gd name="connsiteY280" fmla="*/ 545250 h 1168447"/>
              <a:gd name="connsiteX281" fmla="*/ 5744085 w 12179022"/>
              <a:gd name="connsiteY281" fmla="*/ 542536 h 1168447"/>
              <a:gd name="connsiteX282" fmla="*/ 5672539 w 12179022"/>
              <a:gd name="connsiteY282" fmla="*/ 518038 h 1168447"/>
              <a:gd name="connsiteX283" fmla="*/ 5592677 w 12179022"/>
              <a:gd name="connsiteY283" fmla="*/ 505332 h 1168447"/>
              <a:gd name="connsiteX284" fmla="*/ 5501172 w 12179022"/>
              <a:gd name="connsiteY284" fmla="*/ 513494 h 1168447"/>
              <a:gd name="connsiteX285" fmla="*/ 5386368 w 12179022"/>
              <a:gd name="connsiteY285" fmla="*/ 500798 h 1168447"/>
              <a:gd name="connsiteX286" fmla="*/ 5284053 w 12179022"/>
              <a:gd name="connsiteY286" fmla="*/ 497169 h 1168447"/>
              <a:gd name="connsiteX287" fmla="*/ 5210849 w 12179022"/>
              <a:gd name="connsiteY287" fmla="*/ 477214 h 1168447"/>
              <a:gd name="connsiteX288" fmla="*/ 5194197 w 12179022"/>
              <a:gd name="connsiteY288" fmla="*/ 450897 h 1168447"/>
              <a:gd name="connsiteX289" fmla="*/ 5249942 w 12179022"/>
              <a:gd name="connsiteY289" fmla="*/ 436381 h 1168447"/>
              <a:gd name="connsiteX290" fmla="*/ 7626624 w 12179022"/>
              <a:gd name="connsiteY290" fmla="*/ 435476 h 1168447"/>
              <a:gd name="connsiteX291" fmla="*/ 7624127 w 12179022"/>
              <a:gd name="connsiteY291" fmla="*/ 435476 h 1168447"/>
              <a:gd name="connsiteX292" fmla="*/ 7626570 w 12179022"/>
              <a:gd name="connsiteY292" fmla="*/ 435611 h 1168447"/>
              <a:gd name="connsiteX293" fmla="*/ 7627456 w 12179022"/>
              <a:gd name="connsiteY293" fmla="*/ 433657 h 1168447"/>
              <a:gd name="connsiteX294" fmla="*/ 7626624 w 12179022"/>
              <a:gd name="connsiteY294" fmla="*/ 435476 h 1168447"/>
              <a:gd name="connsiteX295" fmla="*/ 7630781 w 12179022"/>
              <a:gd name="connsiteY295" fmla="*/ 435476 h 1168447"/>
              <a:gd name="connsiteX296" fmla="*/ 6410438 w 12179022"/>
              <a:gd name="connsiteY296" fmla="*/ 429123 h 1168447"/>
              <a:gd name="connsiteX297" fmla="*/ 6419590 w 12179022"/>
              <a:gd name="connsiteY297" fmla="*/ 431847 h 1168447"/>
              <a:gd name="connsiteX298" fmla="*/ 6418753 w 12179022"/>
              <a:gd name="connsiteY298" fmla="*/ 437286 h 1168447"/>
              <a:gd name="connsiteX299" fmla="*/ 6399625 w 12179022"/>
              <a:gd name="connsiteY299" fmla="*/ 433657 h 1168447"/>
              <a:gd name="connsiteX300" fmla="*/ 6410438 w 12179022"/>
              <a:gd name="connsiteY300" fmla="*/ 429123 h 1168447"/>
              <a:gd name="connsiteX301" fmla="*/ 7098360 w 12179022"/>
              <a:gd name="connsiteY301" fmla="*/ 427313 h 1168447"/>
              <a:gd name="connsiteX302" fmla="*/ 7140786 w 12179022"/>
              <a:gd name="connsiteY302" fmla="*/ 442734 h 1168447"/>
              <a:gd name="connsiteX303" fmla="*/ 7203172 w 12179022"/>
              <a:gd name="connsiteY303" fmla="*/ 458155 h 1168447"/>
              <a:gd name="connsiteX304" fmla="*/ 7156582 w 12179022"/>
              <a:gd name="connsiteY304" fmla="*/ 463603 h 1168447"/>
              <a:gd name="connsiteX305" fmla="*/ 7081722 w 12179022"/>
              <a:gd name="connsiteY305" fmla="*/ 449087 h 1168447"/>
              <a:gd name="connsiteX306" fmla="*/ 7081722 w 12179022"/>
              <a:gd name="connsiteY306" fmla="*/ 439105 h 1168447"/>
              <a:gd name="connsiteX307" fmla="*/ 7098360 w 12179022"/>
              <a:gd name="connsiteY307" fmla="*/ 427313 h 1168447"/>
              <a:gd name="connsiteX308" fmla="*/ 6943912 w 12179022"/>
              <a:gd name="connsiteY308" fmla="*/ 418082 h 1168447"/>
              <a:gd name="connsiteX309" fmla="*/ 7021829 w 12179022"/>
              <a:gd name="connsiteY309" fmla="*/ 440915 h 1168447"/>
              <a:gd name="connsiteX310" fmla="*/ 7033468 w 12179022"/>
              <a:gd name="connsiteY310" fmla="*/ 453621 h 1168447"/>
              <a:gd name="connsiteX311" fmla="*/ 7002691 w 12179022"/>
              <a:gd name="connsiteY311" fmla="*/ 459974 h 1168447"/>
              <a:gd name="connsiteX312" fmla="*/ 6973575 w 12179022"/>
              <a:gd name="connsiteY312" fmla="*/ 478119 h 1168447"/>
              <a:gd name="connsiteX313" fmla="*/ 6975238 w 12179022"/>
              <a:gd name="connsiteY313" fmla="*/ 479024 h 1168447"/>
              <a:gd name="connsiteX314" fmla="*/ 6975238 w 12179022"/>
              <a:gd name="connsiteY314" fmla="*/ 481748 h 1168447"/>
              <a:gd name="connsiteX315" fmla="*/ 7018496 w 12179022"/>
              <a:gd name="connsiteY315" fmla="*/ 483558 h 1168447"/>
              <a:gd name="connsiteX316" fmla="*/ 7030139 w 12179022"/>
              <a:gd name="connsiteY316" fmla="*/ 488092 h 1168447"/>
              <a:gd name="connsiteX317" fmla="*/ 7017671 w 12179022"/>
              <a:gd name="connsiteY317" fmla="*/ 498978 h 1168447"/>
              <a:gd name="connsiteX318" fmla="*/ 6973575 w 12179022"/>
              <a:gd name="connsiteY318" fmla="*/ 499893 h 1168447"/>
              <a:gd name="connsiteX319" fmla="*/ 6973575 w 12179022"/>
              <a:gd name="connsiteY319" fmla="*/ 501703 h 1168447"/>
              <a:gd name="connsiteX320" fmla="*/ 6972744 w 12179022"/>
              <a:gd name="connsiteY320" fmla="*/ 501703 h 1168447"/>
              <a:gd name="connsiteX321" fmla="*/ 6993537 w 12179022"/>
              <a:gd name="connsiteY321" fmla="*/ 526200 h 1168447"/>
              <a:gd name="connsiteX322" fmla="*/ 7001022 w 12179022"/>
              <a:gd name="connsiteY322" fmla="*/ 544345 h 1168447"/>
              <a:gd name="connsiteX323" fmla="*/ 6892883 w 12179022"/>
              <a:gd name="connsiteY323" fmla="*/ 597875 h 1168447"/>
              <a:gd name="connsiteX324" fmla="*/ 6869589 w 12179022"/>
              <a:gd name="connsiteY324" fmla="*/ 588798 h 1168447"/>
              <a:gd name="connsiteX325" fmla="*/ 6882901 w 12179022"/>
              <a:gd name="connsiteY325" fmla="*/ 537992 h 1168447"/>
              <a:gd name="connsiteX326" fmla="*/ 6794721 w 12179022"/>
              <a:gd name="connsiteY326" fmla="*/ 515314 h 1168447"/>
              <a:gd name="connsiteX327" fmla="*/ 6780574 w 12179022"/>
              <a:gd name="connsiteY327" fmla="*/ 507151 h 1168447"/>
              <a:gd name="connsiteX328" fmla="*/ 6775585 w 12179022"/>
              <a:gd name="connsiteY328" fmla="*/ 503522 h 1168447"/>
              <a:gd name="connsiteX329" fmla="*/ 6782242 w 12179022"/>
              <a:gd name="connsiteY329" fmla="*/ 499893 h 1168447"/>
              <a:gd name="connsiteX330" fmla="*/ 6788896 w 12179022"/>
              <a:gd name="connsiteY330" fmla="*/ 498074 h 1168447"/>
              <a:gd name="connsiteX331" fmla="*/ 6971915 w 12179022"/>
              <a:gd name="connsiteY331" fmla="*/ 501703 h 1168447"/>
              <a:gd name="connsiteX332" fmla="*/ 6970244 w 12179022"/>
              <a:gd name="connsiteY332" fmla="*/ 499893 h 1168447"/>
              <a:gd name="connsiteX333" fmla="*/ 6972744 w 12179022"/>
              <a:gd name="connsiteY333" fmla="*/ 499893 h 1168447"/>
              <a:gd name="connsiteX334" fmla="*/ 6974412 w 12179022"/>
              <a:gd name="connsiteY334" fmla="*/ 481748 h 1168447"/>
              <a:gd name="connsiteX335" fmla="*/ 6971084 w 12179022"/>
              <a:gd name="connsiteY335" fmla="*/ 481748 h 1168447"/>
              <a:gd name="connsiteX336" fmla="*/ 6972744 w 12179022"/>
              <a:gd name="connsiteY336" fmla="*/ 479024 h 1168447"/>
              <a:gd name="connsiteX337" fmla="*/ 6888727 w 12179022"/>
              <a:gd name="connsiteY337" fmla="*/ 434571 h 1168447"/>
              <a:gd name="connsiteX338" fmla="*/ 6881232 w 12179022"/>
              <a:gd name="connsiteY338" fmla="*/ 426409 h 1168447"/>
              <a:gd name="connsiteX339" fmla="*/ 6913676 w 12179022"/>
              <a:gd name="connsiteY339" fmla="*/ 418236 h 1168447"/>
              <a:gd name="connsiteX340" fmla="*/ 6943912 w 12179022"/>
              <a:gd name="connsiteY340" fmla="*/ 418082 h 1168447"/>
              <a:gd name="connsiteX341" fmla="*/ 7744321 w 12179022"/>
              <a:gd name="connsiteY341" fmla="*/ 399529 h 1168447"/>
              <a:gd name="connsiteX342" fmla="*/ 7713968 w 12179022"/>
              <a:gd name="connsiteY342" fmla="*/ 404635 h 1168447"/>
              <a:gd name="connsiteX343" fmla="*/ 7698160 w 12179022"/>
              <a:gd name="connsiteY343" fmla="*/ 438200 h 1168447"/>
              <a:gd name="connsiteX344" fmla="*/ 7763035 w 12179022"/>
              <a:gd name="connsiteY344" fmla="*/ 457250 h 1168447"/>
              <a:gd name="connsiteX345" fmla="*/ 7831266 w 12179022"/>
              <a:gd name="connsiteY345" fmla="*/ 440010 h 1168447"/>
              <a:gd name="connsiteX346" fmla="*/ 7774697 w 12179022"/>
              <a:gd name="connsiteY346" fmla="*/ 401911 h 1168447"/>
              <a:gd name="connsiteX347" fmla="*/ 7744321 w 12179022"/>
              <a:gd name="connsiteY347" fmla="*/ 399529 h 1168447"/>
              <a:gd name="connsiteX348" fmla="*/ 6683305 w 12179022"/>
              <a:gd name="connsiteY348" fmla="*/ 398282 h 1168447"/>
              <a:gd name="connsiteX349" fmla="*/ 6694114 w 12179022"/>
              <a:gd name="connsiteY349" fmla="*/ 400091 h 1168447"/>
              <a:gd name="connsiteX350" fmla="*/ 6735655 w 12179022"/>
              <a:gd name="connsiteY350" fmla="*/ 440915 h 1168447"/>
              <a:gd name="connsiteX351" fmla="*/ 6773086 w 12179022"/>
              <a:gd name="connsiteY351" fmla="*/ 429123 h 1168447"/>
              <a:gd name="connsiteX352" fmla="*/ 6793052 w 12179022"/>
              <a:gd name="connsiteY352" fmla="*/ 418236 h 1168447"/>
              <a:gd name="connsiteX353" fmla="*/ 6803864 w 12179022"/>
              <a:gd name="connsiteY353" fmla="*/ 435476 h 1168447"/>
              <a:gd name="connsiteX354" fmla="*/ 6719847 w 12179022"/>
              <a:gd name="connsiteY354" fmla="*/ 472671 h 1168447"/>
              <a:gd name="connsiteX355" fmla="*/ 6669163 w 12179022"/>
              <a:gd name="connsiteY355" fmla="*/ 444544 h 1168447"/>
              <a:gd name="connsiteX356" fmla="*/ 6671651 w 12179022"/>
              <a:gd name="connsiteY356" fmla="*/ 404625 h 1168447"/>
              <a:gd name="connsiteX357" fmla="*/ 6683305 w 12179022"/>
              <a:gd name="connsiteY357" fmla="*/ 398282 h 1168447"/>
              <a:gd name="connsiteX358" fmla="*/ 5833940 w 12179022"/>
              <a:gd name="connsiteY358" fmla="*/ 371974 h 1168447"/>
              <a:gd name="connsiteX359" fmla="*/ 5822298 w 12179022"/>
              <a:gd name="connsiteY359" fmla="*/ 377413 h 1168447"/>
              <a:gd name="connsiteX360" fmla="*/ 5837268 w 12179022"/>
              <a:gd name="connsiteY360" fmla="*/ 384671 h 1168447"/>
              <a:gd name="connsiteX361" fmla="*/ 5843093 w 12179022"/>
              <a:gd name="connsiteY361" fmla="*/ 378327 h 1168447"/>
              <a:gd name="connsiteX362" fmla="*/ 5833940 w 12179022"/>
              <a:gd name="connsiteY362" fmla="*/ 371974 h 1168447"/>
              <a:gd name="connsiteX363" fmla="*/ 3260860 w 12179022"/>
              <a:gd name="connsiteY363" fmla="*/ 369250 h 1168447"/>
              <a:gd name="connsiteX364" fmla="*/ 3270014 w 12179022"/>
              <a:gd name="connsiteY364" fmla="*/ 371964 h 1168447"/>
              <a:gd name="connsiteX365" fmla="*/ 3269184 w 12179022"/>
              <a:gd name="connsiteY365" fmla="*/ 377413 h 1168447"/>
              <a:gd name="connsiteX366" fmla="*/ 3249218 w 12179022"/>
              <a:gd name="connsiteY366" fmla="*/ 373784 h 1168447"/>
              <a:gd name="connsiteX367" fmla="*/ 3255044 w 12179022"/>
              <a:gd name="connsiteY367" fmla="*/ 371060 h 1168447"/>
              <a:gd name="connsiteX368" fmla="*/ 3260860 w 12179022"/>
              <a:gd name="connsiteY368" fmla="*/ 369250 h 1168447"/>
              <a:gd name="connsiteX369" fmla="*/ 7098360 w 12179022"/>
              <a:gd name="connsiteY369" fmla="*/ 366526 h 1168447"/>
              <a:gd name="connsiteX370" fmla="*/ 7110828 w 12179022"/>
              <a:gd name="connsiteY370" fmla="*/ 373784 h 1168447"/>
              <a:gd name="connsiteX371" fmla="*/ 7086706 w 12179022"/>
              <a:gd name="connsiteY371" fmla="*/ 379222 h 1168447"/>
              <a:gd name="connsiteX372" fmla="*/ 7085046 w 12179022"/>
              <a:gd name="connsiteY372" fmla="*/ 381042 h 1168447"/>
              <a:gd name="connsiteX373" fmla="*/ 7084743 w 12179022"/>
              <a:gd name="connsiteY373" fmla="*/ 381125 h 1168447"/>
              <a:gd name="connsiteX374" fmla="*/ 7081722 w 12179022"/>
              <a:gd name="connsiteY374" fmla="*/ 381947 h 1168447"/>
              <a:gd name="connsiteX375" fmla="*/ 7077560 w 12179022"/>
              <a:gd name="connsiteY375" fmla="*/ 388300 h 1168447"/>
              <a:gd name="connsiteX376" fmla="*/ 7070070 w 12179022"/>
              <a:gd name="connsiteY376" fmla="*/ 394653 h 1168447"/>
              <a:gd name="connsiteX377" fmla="*/ 7059259 w 12179022"/>
              <a:gd name="connsiteY377" fmla="*/ 387395 h 1168447"/>
              <a:gd name="connsiteX378" fmla="*/ 7081722 w 12179022"/>
              <a:gd name="connsiteY378" fmla="*/ 381947 h 1168447"/>
              <a:gd name="connsiteX379" fmla="*/ 7083377 w 12179022"/>
              <a:gd name="connsiteY379" fmla="*/ 380137 h 1168447"/>
              <a:gd name="connsiteX380" fmla="*/ 7086706 w 12179022"/>
              <a:gd name="connsiteY380" fmla="*/ 379222 h 1168447"/>
              <a:gd name="connsiteX381" fmla="*/ 7098360 w 12179022"/>
              <a:gd name="connsiteY381" fmla="*/ 366526 h 1168447"/>
              <a:gd name="connsiteX382" fmla="*/ 4089436 w 12179022"/>
              <a:gd name="connsiteY382" fmla="*/ 329331 h 1168447"/>
              <a:gd name="connsiteX383" fmla="*/ 4098589 w 12179022"/>
              <a:gd name="connsiteY383" fmla="*/ 335684 h 1168447"/>
              <a:gd name="connsiteX384" fmla="*/ 4087777 w 12179022"/>
              <a:gd name="connsiteY384" fmla="*/ 341123 h 1168447"/>
              <a:gd name="connsiteX385" fmla="*/ 4078624 w 12179022"/>
              <a:gd name="connsiteY385" fmla="*/ 338399 h 1168447"/>
              <a:gd name="connsiteX386" fmla="*/ 4089436 w 12179022"/>
              <a:gd name="connsiteY386" fmla="*/ 329331 h 1168447"/>
              <a:gd name="connsiteX387" fmla="*/ 4504558 w 12179022"/>
              <a:gd name="connsiteY387" fmla="*/ 320254 h 1168447"/>
              <a:gd name="connsiteX388" fmla="*/ 4497903 w 12179022"/>
              <a:gd name="connsiteY388" fmla="*/ 331141 h 1168447"/>
              <a:gd name="connsiteX389" fmla="*/ 4489588 w 12179022"/>
              <a:gd name="connsiteY389" fmla="*/ 324788 h 1168447"/>
              <a:gd name="connsiteX390" fmla="*/ 4493746 w 12179022"/>
              <a:gd name="connsiteY390" fmla="*/ 320254 h 1168447"/>
              <a:gd name="connsiteX391" fmla="*/ 4504558 w 12179022"/>
              <a:gd name="connsiteY391" fmla="*/ 320254 h 1168447"/>
              <a:gd name="connsiteX392" fmla="*/ 4294089 w 12179022"/>
              <a:gd name="connsiteY392" fmla="*/ 312091 h 1168447"/>
              <a:gd name="connsiteX393" fmla="*/ 4304072 w 12179022"/>
              <a:gd name="connsiteY393" fmla="*/ 319349 h 1168447"/>
              <a:gd name="connsiteX394" fmla="*/ 4292421 w 12179022"/>
              <a:gd name="connsiteY394" fmla="*/ 325702 h 1168447"/>
              <a:gd name="connsiteX395" fmla="*/ 4294089 w 12179022"/>
              <a:gd name="connsiteY395" fmla="*/ 312091 h 1168447"/>
              <a:gd name="connsiteX396" fmla="*/ 6252388 w 12179022"/>
              <a:gd name="connsiteY396" fmla="*/ 282155 h 1168447"/>
              <a:gd name="connsiteX397" fmla="*/ 6249891 w 12179022"/>
              <a:gd name="connsiteY397" fmla="*/ 295766 h 1168447"/>
              <a:gd name="connsiteX398" fmla="*/ 6261541 w 12179022"/>
              <a:gd name="connsiteY398" fmla="*/ 289413 h 1168447"/>
              <a:gd name="connsiteX399" fmla="*/ 6252388 w 12179022"/>
              <a:gd name="connsiteY399" fmla="*/ 282155 h 1168447"/>
              <a:gd name="connsiteX400" fmla="*/ 6589303 w 12179022"/>
              <a:gd name="connsiteY400" fmla="*/ 273983 h 1168447"/>
              <a:gd name="connsiteX401" fmla="*/ 6580150 w 12179022"/>
              <a:gd name="connsiteY401" fmla="*/ 280336 h 1168447"/>
              <a:gd name="connsiteX402" fmla="*/ 6576823 w 12179022"/>
              <a:gd name="connsiteY402" fmla="*/ 306644 h 1168447"/>
              <a:gd name="connsiteX403" fmla="*/ 6608432 w 12179022"/>
              <a:gd name="connsiteY403" fmla="*/ 307549 h 1168447"/>
              <a:gd name="connsiteX404" fmla="*/ 6607602 w 12179022"/>
              <a:gd name="connsiteY404" fmla="*/ 281241 h 1168447"/>
              <a:gd name="connsiteX405" fmla="*/ 6589303 w 12179022"/>
              <a:gd name="connsiteY405" fmla="*/ 273983 h 1168447"/>
              <a:gd name="connsiteX406" fmla="*/ 4265800 w 12179022"/>
              <a:gd name="connsiteY406" fmla="*/ 272173 h 1168447"/>
              <a:gd name="connsiteX407" fmla="*/ 4274953 w 12179022"/>
              <a:gd name="connsiteY407" fmla="*/ 278526 h 1168447"/>
              <a:gd name="connsiteX408" fmla="*/ 4264140 w 12179022"/>
              <a:gd name="connsiteY408" fmla="*/ 283964 h 1168447"/>
              <a:gd name="connsiteX409" fmla="*/ 4254157 w 12179022"/>
              <a:gd name="connsiteY409" fmla="*/ 280335 h 1168447"/>
              <a:gd name="connsiteX410" fmla="*/ 4265800 w 12179022"/>
              <a:gd name="connsiteY410" fmla="*/ 272173 h 1168447"/>
              <a:gd name="connsiteX411" fmla="*/ 4401402 w 12179022"/>
              <a:gd name="connsiteY411" fmla="*/ 254028 h 1168447"/>
              <a:gd name="connsiteX412" fmla="*/ 4411385 w 12179022"/>
              <a:gd name="connsiteY412" fmla="*/ 261286 h 1168447"/>
              <a:gd name="connsiteX413" fmla="*/ 4399743 w 12179022"/>
              <a:gd name="connsiteY413" fmla="*/ 267639 h 1168447"/>
              <a:gd name="connsiteX414" fmla="*/ 4401402 w 12179022"/>
              <a:gd name="connsiteY414" fmla="*/ 254028 h 1168447"/>
              <a:gd name="connsiteX415" fmla="*/ 5876368 w 12179022"/>
              <a:gd name="connsiteY415" fmla="*/ 252209 h 1168447"/>
              <a:gd name="connsiteX416" fmla="*/ 5864718 w 12179022"/>
              <a:gd name="connsiteY416" fmla="*/ 258562 h 1168447"/>
              <a:gd name="connsiteX417" fmla="*/ 5873870 w 12179022"/>
              <a:gd name="connsiteY417" fmla="*/ 265820 h 1168447"/>
              <a:gd name="connsiteX418" fmla="*/ 5886351 w 12179022"/>
              <a:gd name="connsiteY418" fmla="*/ 260372 h 1168447"/>
              <a:gd name="connsiteX419" fmla="*/ 5876368 w 12179022"/>
              <a:gd name="connsiteY419" fmla="*/ 252209 h 1168447"/>
              <a:gd name="connsiteX420" fmla="*/ 2678528 w 12179022"/>
              <a:gd name="connsiteY420" fmla="*/ 249494 h 1168447"/>
              <a:gd name="connsiteX421" fmla="*/ 2691010 w 12179022"/>
              <a:gd name="connsiteY421" fmla="*/ 254933 h 1168447"/>
              <a:gd name="connsiteX422" fmla="*/ 2681026 w 12179022"/>
              <a:gd name="connsiteY422" fmla="*/ 266724 h 1168447"/>
              <a:gd name="connsiteX423" fmla="*/ 2636938 w 12179022"/>
              <a:gd name="connsiteY423" fmla="*/ 266724 h 1168447"/>
              <a:gd name="connsiteX424" fmla="*/ 2636108 w 12179022"/>
              <a:gd name="connsiteY424" fmla="*/ 268544 h 1168447"/>
              <a:gd name="connsiteX425" fmla="*/ 2631112 w 12179022"/>
              <a:gd name="connsiteY425" fmla="*/ 268544 h 1168447"/>
              <a:gd name="connsiteX426" fmla="*/ 2620300 w 12179022"/>
              <a:gd name="connsiteY426" fmla="*/ 281240 h 1168447"/>
              <a:gd name="connsiteX427" fmla="*/ 2609487 w 12179022"/>
              <a:gd name="connsiteY427" fmla="*/ 280335 h 1168447"/>
              <a:gd name="connsiteX428" fmla="*/ 2631112 w 12179022"/>
              <a:gd name="connsiteY428" fmla="*/ 268544 h 1168447"/>
              <a:gd name="connsiteX429" fmla="*/ 2632780 w 12179022"/>
              <a:gd name="connsiteY429" fmla="*/ 266724 h 1168447"/>
              <a:gd name="connsiteX430" fmla="*/ 2636938 w 12179022"/>
              <a:gd name="connsiteY430" fmla="*/ 266724 h 1168447"/>
              <a:gd name="connsiteX431" fmla="*/ 2678528 w 12179022"/>
              <a:gd name="connsiteY431" fmla="*/ 249494 h 1168447"/>
              <a:gd name="connsiteX432" fmla="*/ 5773210 w 12179022"/>
              <a:gd name="connsiteY432" fmla="*/ 249494 h 1168447"/>
              <a:gd name="connsiteX433" fmla="*/ 5761561 w 12179022"/>
              <a:gd name="connsiteY433" fmla="*/ 254942 h 1168447"/>
              <a:gd name="connsiteX434" fmla="*/ 5770715 w 12179022"/>
              <a:gd name="connsiteY434" fmla="*/ 262191 h 1168447"/>
              <a:gd name="connsiteX435" fmla="*/ 5784025 w 12179022"/>
              <a:gd name="connsiteY435" fmla="*/ 256752 h 1168447"/>
              <a:gd name="connsiteX436" fmla="*/ 5773210 w 12179022"/>
              <a:gd name="connsiteY436" fmla="*/ 249494 h 1168447"/>
              <a:gd name="connsiteX437" fmla="*/ 3445548 w 12179022"/>
              <a:gd name="connsiteY437" fmla="*/ 244960 h 1168447"/>
              <a:gd name="connsiteX438" fmla="*/ 3487976 w 12179022"/>
              <a:gd name="connsiteY438" fmla="*/ 258561 h 1168447"/>
              <a:gd name="connsiteX439" fmla="*/ 3459688 w 12179022"/>
              <a:gd name="connsiteY439" fmla="*/ 267639 h 1168447"/>
              <a:gd name="connsiteX440" fmla="*/ 3429739 w 12179022"/>
              <a:gd name="connsiteY440" fmla="*/ 273982 h 1168447"/>
              <a:gd name="connsiteX441" fmla="*/ 3414770 w 12179022"/>
              <a:gd name="connsiteY441" fmla="*/ 278526 h 1168447"/>
              <a:gd name="connsiteX442" fmla="*/ 3391476 w 12179022"/>
              <a:gd name="connsiteY442" fmla="*/ 272173 h 1168447"/>
              <a:gd name="connsiteX443" fmla="*/ 3399790 w 12179022"/>
              <a:gd name="connsiteY443" fmla="*/ 254933 h 1168447"/>
              <a:gd name="connsiteX444" fmla="*/ 3445548 w 12179022"/>
              <a:gd name="connsiteY444" fmla="*/ 244960 h 1168447"/>
              <a:gd name="connsiteX445" fmla="*/ 4709986 w 12179022"/>
              <a:gd name="connsiteY445" fmla="*/ 244485 h 1168447"/>
              <a:gd name="connsiteX446" fmla="*/ 4730836 w 12179022"/>
              <a:gd name="connsiteY446" fmla="*/ 251304 h 1168447"/>
              <a:gd name="connsiteX447" fmla="*/ 4772435 w 12179022"/>
              <a:gd name="connsiteY447" fmla="*/ 247675 h 1168447"/>
              <a:gd name="connsiteX448" fmla="*/ 4793231 w 12179022"/>
              <a:gd name="connsiteY448" fmla="*/ 255837 h 1168447"/>
              <a:gd name="connsiteX449" fmla="*/ 4774095 w 12179022"/>
              <a:gd name="connsiteY449" fmla="*/ 279430 h 1168447"/>
              <a:gd name="connsiteX450" fmla="*/ 4729176 w 12179022"/>
              <a:gd name="connsiteY450" fmla="*/ 281240 h 1168447"/>
              <a:gd name="connsiteX451" fmla="*/ 4677594 w 12179022"/>
              <a:gd name="connsiteY451" fmla="*/ 276706 h 1168447"/>
              <a:gd name="connsiteX452" fmla="*/ 4669279 w 12179022"/>
              <a:gd name="connsiteY452" fmla="*/ 264010 h 1168447"/>
              <a:gd name="connsiteX453" fmla="*/ 4709986 w 12179022"/>
              <a:gd name="connsiteY453" fmla="*/ 244485 h 1168447"/>
              <a:gd name="connsiteX454" fmla="*/ 2895662 w 12179022"/>
              <a:gd name="connsiteY454" fmla="*/ 236788 h 1168447"/>
              <a:gd name="connsiteX455" fmla="*/ 2905644 w 12179022"/>
              <a:gd name="connsiteY455" fmla="*/ 244960 h 1168447"/>
              <a:gd name="connsiteX456" fmla="*/ 2893164 w 12179022"/>
              <a:gd name="connsiteY456" fmla="*/ 250399 h 1168447"/>
              <a:gd name="connsiteX457" fmla="*/ 2895662 w 12179022"/>
              <a:gd name="connsiteY457" fmla="*/ 236788 h 1168447"/>
              <a:gd name="connsiteX458" fmla="*/ 4939645 w 12179022"/>
              <a:gd name="connsiteY458" fmla="*/ 204127 h 1168447"/>
              <a:gd name="connsiteX459" fmla="*/ 4938815 w 12179022"/>
              <a:gd name="connsiteY459" fmla="*/ 204127 h 1168447"/>
              <a:gd name="connsiteX460" fmla="*/ 4934658 w 12179022"/>
              <a:gd name="connsiteY460" fmla="*/ 204127 h 1168447"/>
              <a:gd name="connsiteX461" fmla="*/ 4934658 w 12179022"/>
              <a:gd name="connsiteY461" fmla="*/ 205946 h 1168447"/>
              <a:gd name="connsiteX462" fmla="*/ 4937986 w 12179022"/>
              <a:gd name="connsiteY462" fmla="*/ 205946 h 1168447"/>
              <a:gd name="connsiteX463" fmla="*/ 4939645 w 12179022"/>
              <a:gd name="connsiteY463" fmla="*/ 204127 h 1168447"/>
              <a:gd name="connsiteX464" fmla="*/ 5535292 w 12179022"/>
              <a:gd name="connsiteY464" fmla="*/ 204127 h 1168447"/>
              <a:gd name="connsiteX465" fmla="*/ 5524472 w 12179022"/>
              <a:gd name="connsiteY465" fmla="*/ 209575 h 1168447"/>
              <a:gd name="connsiteX466" fmla="*/ 5543607 w 12179022"/>
              <a:gd name="connsiteY466" fmla="*/ 213204 h 1168447"/>
              <a:gd name="connsiteX467" fmla="*/ 5544439 w 12179022"/>
              <a:gd name="connsiteY467" fmla="*/ 206851 h 1168447"/>
              <a:gd name="connsiteX468" fmla="*/ 5535292 w 12179022"/>
              <a:gd name="connsiteY468" fmla="*/ 204127 h 1168447"/>
              <a:gd name="connsiteX469" fmla="*/ 2351593 w 12179022"/>
              <a:gd name="connsiteY469" fmla="*/ 203222 h 1168447"/>
              <a:gd name="connsiteX470" fmla="*/ 2339951 w 12179022"/>
              <a:gd name="connsiteY470" fmla="*/ 211385 h 1168447"/>
              <a:gd name="connsiteX471" fmla="*/ 2349104 w 12179022"/>
              <a:gd name="connsiteY471" fmla="*/ 215014 h 1168447"/>
              <a:gd name="connsiteX472" fmla="*/ 2360746 w 12179022"/>
              <a:gd name="connsiteY472" fmla="*/ 209575 h 1168447"/>
              <a:gd name="connsiteX473" fmla="*/ 2351593 w 12179022"/>
              <a:gd name="connsiteY473" fmla="*/ 203222 h 1168447"/>
              <a:gd name="connsiteX474" fmla="*/ 5626586 w 12179022"/>
              <a:gd name="connsiteY474" fmla="*/ 202769 h 1168447"/>
              <a:gd name="connsiteX475" fmla="*/ 5605162 w 12179022"/>
              <a:gd name="connsiteY475" fmla="*/ 205032 h 1168447"/>
              <a:gd name="connsiteX476" fmla="*/ 5593517 w 12179022"/>
              <a:gd name="connsiteY476" fmla="*/ 210480 h 1168447"/>
              <a:gd name="connsiteX477" fmla="*/ 5632618 w 12179022"/>
              <a:gd name="connsiteY477" fmla="*/ 220462 h 1168447"/>
              <a:gd name="connsiteX478" fmla="*/ 5644263 w 12179022"/>
              <a:gd name="connsiteY478" fmla="*/ 211385 h 1168447"/>
              <a:gd name="connsiteX479" fmla="*/ 5626586 w 12179022"/>
              <a:gd name="connsiteY479" fmla="*/ 202769 h 1168447"/>
              <a:gd name="connsiteX480" fmla="*/ 5125996 w 12179022"/>
              <a:gd name="connsiteY480" fmla="*/ 192336 h 1168447"/>
              <a:gd name="connsiteX481" fmla="*/ 5114347 w 12179022"/>
              <a:gd name="connsiteY481" fmla="*/ 198689 h 1168447"/>
              <a:gd name="connsiteX482" fmla="*/ 5123500 w 12179022"/>
              <a:gd name="connsiteY482" fmla="*/ 206851 h 1168447"/>
              <a:gd name="connsiteX483" fmla="*/ 5135983 w 12179022"/>
              <a:gd name="connsiteY483" fmla="*/ 200498 h 1168447"/>
              <a:gd name="connsiteX484" fmla="*/ 5125996 w 12179022"/>
              <a:gd name="connsiteY484" fmla="*/ 192336 h 1168447"/>
              <a:gd name="connsiteX485" fmla="*/ 4956183 w 12179022"/>
              <a:gd name="connsiteY485" fmla="*/ 190292 h 1168447"/>
              <a:gd name="connsiteX486" fmla="*/ 4950458 w 12179022"/>
              <a:gd name="connsiteY486" fmla="*/ 190516 h 1168447"/>
              <a:gd name="connsiteX487" fmla="*/ 4938815 w 12179022"/>
              <a:gd name="connsiteY487" fmla="*/ 204127 h 1168447"/>
              <a:gd name="connsiteX488" fmla="*/ 4961279 w 12179022"/>
              <a:gd name="connsiteY488" fmla="*/ 191431 h 1168447"/>
              <a:gd name="connsiteX489" fmla="*/ 4956183 w 12179022"/>
              <a:gd name="connsiteY489" fmla="*/ 190292 h 1168447"/>
              <a:gd name="connsiteX490" fmla="*/ 4034535 w 12179022"/>
              <a:gd name="connsiteY490" fmla="*/ 187802 h 1168447"/>
              <a:gd name="connsiteX491" fmla="*/ 4013739 w 12179022"/>
              <a:gd name="connsiteY491" fmla="*/ 195964 h 1168447"/>
              <a:gd name="connsiteX492" fmla="*/ 4016653 w 12179022"/>
              <a:gd name="connsiteY492" fmla="*/ 213088 h 1168447"/>
              <a:gd name="connsiteX493" fmla="*/ 4042028 w 12179022"/>
              <a:gd name="connsiteY493" fmla="*/ 221367 h 1168447"/>
              <a:gd name="connsiteX494" fmla="*/ 4042028 w 12179022"/>
              <a:gd name="connsiteY494" fmla="*/ 223186 h 1168447"/>
              <a:gd name="connsiteX495" fmla="*/ 4044526 w 12179022"/>
              <a:gd name="connsiteY495" fmla="*/ 223186 h 1168447"/>
              <a:gd name="connsiteX496" fmla="*/ 4045356 w 12179022"/>
              <a:gd name="connsiteY496" fmla="*/ 222272 h 1168447"/>
              <a:gd name="connsiteX497" fmla="*/ 4042029 w 12179022"/>
              <a:gd name="connsiteY497" fmla="*/ 221367 h 1168447"/>
              <a:gd name="connsiteX498" fmla="*/ 4043688 w 12179022"/>
              <a:gd name="connsiteY498" fmla="*/ 194145 h 1168447"/>
              <a:gd name="connsiteX499" fmla="*/ 4034535 w 12179022"/>
              <a:gd name="connsiteY499" fmla="*/ 187802 h 1168447"/>
              <a:gd name="connsiteX500" fmla="*/ 5299032 w 12179022"/>
              <a:gd name="connsiteY500" fmla="*/ 176915 h 1168447"/>
              <a:gd name="connsiteX501" fmla="*/ 5288210 w 12179022"/>
              <a:gd name="connsiteY501" fmla="*/ 183268 h 1168447"/>
              <a:gd name="connsiteX502" fmla="*/ 5308177 w 12179022"/>
              <a:gd name="connsiteY502" fmla="*/ 184173 h 1168447"/>
              <a:gd name="connsiteX503" fmla="*/ 5299032 w 12179022"/>
              <a:gd name="connsiteY503" fmla="*/ 176915 h 1168447"/>
              <a:gd name="connsiteX504" fmla="*/ 4497082 w 12179022"/>
              <a:gd name="connsiteY504" fmla="*/ 172381 h 1168447"/>
              <a:gd name="connsiteX505" fmla="*/ 4491256 w 12179022"/>
              <a:gd name="connsiteY505" fmla="*/ 172381 h 1168447"/>
              <a:gd name="connsiteX506" fmla="*/ 4492916 w 12179022"/>
              <a:gd name="connsiteY506" fmla="*/ 175105 h 1168447"/>
              <a:gd name="connsiteX507" fmla="*/ 4495414 w 12179022"/>
              <a:gd name="connsiteY507" fmla="*/ 175105 h 1168447"/>
              <a:gd name="connsiteX508" fmla="*/ 4497082 w 12179022"/>
              <a:gd name="connsiteY508" fmla="*/ 172381 h 1168447"/>
              <a:gd name="connsiteX509" fmla="*/ 3040408 w 12179022"/>
              <a:gd name="connsiteY509" fmla="*/ 160579 h 1168447"/>
              <a:gd name="connsiteX510" fmla="*/ 3050392 w 12179022"/>
              <a:gd name="connsiteY510" fmla="*/ 166932 h 1168447"/>
              <a:gd name="connsiteX511" fmla="*/ 3038749 w 12179022"/>
              <a:gd name="connsiteY511" fmla="*/ 172371 h 1168447"/>
              <a:gd name="connsiteX512" fmla="*/ 3028766 w 12179022"/>
              <a:gd name="connsiteY512" fmla="*/ 169656 h 1168447"/>
              <a:gd name="connsiteX513" fmla="*/ 3040408 w 12179022"/>
              <a:gd name="connsiteY513" fmla="*/ 160579 h 1168447"/>
              <a:gd name="connsiteX514" fmla="*/ 4513188 w 12179022"/>
              <a:gd name="connsiteY514" fmla="*/ 158535 h 1168447"/>
              <a:gd name="connsiteX515" fmla="*/ 4507886 w 12179022"/>
              <a:gd name="connsiteY515" fmla="*/ 158760 h 1168447"/>
              <a:gd name="connsiteX516" fmla="*/ 4497073 w 12179022"/>
              <a:gd name="connsiteY516" fmla="*/ 171467 h 1168447"/>
              <a:gd name="connsiteX517" fmla="*/ 4517868 w 12179022"/>
              <a:gd name="connsiteY517" fmla="*/ 159675 h 1168447"/>
              <a:gd name="connsiteX518" fmla="*/ 4513188 w 12179022"/>
              <a:gd name="connsiteY518" fmla="*/ 158535 h 1168447"/>
              <a:gd name="connsiteX519" fmla="*/ 2520887 w 12179022"/>
              <a:gd name="connsiteY519" fmla="*/ 146519 h 1168447"/>
              <a:gd name="connsiteX520" fmla="*/ 2570386 w 12179022"/>
              <a:gd name="connsiteY520" fmla="*/ 147883 h 1168447"/>
              <a:gd name="connsiteX521" fmla="*/ 2604492 w 12179022"/>
              <a:gd name="connsiteY521" fmla="*/ 165113 h 1168447"/>
              <a:gd name="connsiteX522" fmla="*/ 2577870 w 12179022"/>
              <a:gd name="connsiteY522" fmla="*/ 185982 h 1168447"/>
              <a:gd name="connsiteX523" fmla="*/ 2493020 w 12179022"/>
              <a:gd name="connsiteY523" fmla="*/ 186896 h 1168447"/>
              <a:gd name="connsiteX524" fmla="*/ 2481370 w 12179022"/>
              <a:gd name="connsiteY524" fmla="*/ 198688 h 1168447"/>
              <a:gd name="connsiteX525" fmla="*/ 2493850 w 12179022"/>
              <a:gd name="connsiteY525" fmla="*/ 205041 h 1168447"/>
              <a:gd name="connsiteX526" fmla="*/ 2544594 w 12179022"/>
              <a:gd name="connsiteY526" fmla="*/ 207756 h 1168447"/>
              <a:gd name="connsiteX527" fmla="*/ 2557905 w 12179022"/>
              <a:gd name="connsiteY527" fmla="*/ 213204 h 1168447"/>
              <a:gd name="connsiteX528" fmla="*/ 2545424 w 12179022"/>
              <a:gd name="connsiteY528" fmla="*/ 224091 h 1168447"/>
              <a:gd name="connsiteX529" fmla="*/ 2414818 w 12179022"/>
              <a:gd name="connsiteY529" fmla="*/ 237702 h 1168447"/>
              <a:gd name="connsiteX530" fmla="*/ 2318317 w 12179022"/>
              <a:gd name="connsiteY530" fmla="*/ 237702 h 1168447"/>
              <a:gd name="connsiteX531" fmla="*/ 2199361 w 12179022"/>
              <a:gd name="connsiteY531" fmla="*/ 177819 h 1168447"/>
              <a:gd name="connsiteX532" fmla="*/ 2195195 w 12179022"/>
              <a:gd name="connsiteY532" fmla="*/ 177819 h 1168447"/>
              <a:gd name="connsiteX533" fmla="*/ 2196863 w 12179022"/>
              <a:gd name="connsiteY533" fmla="*/ 175095 h 1168447"/>
              <a:gd name="connsiteX534" fmla="*/ 2197693 w 12179022"/>
              <a:gd name="connsiteY534" fmla="*/ 176914 h 1168447"/>
              <a:gd name="connsiteX535" fmla="*/ 2291696 w 12179022"/>
              <a:gd name="connsiteY535" fmla="*/ 170561 h 1168447"/>
              <a:gd name="connsiteX536" fmla="*/ 2378214 w 12179022"/>
              <a:gd name="connsiteY536" fmla="*/ 169656 h 1168447"/>
              <a:gd name="connsiteX537" fmla="*/ 2471387 w 12179022"/>
              <a:gd name="connsiteY537" fmla="*/ 153321 h 1168447"/>
              <a:gd name="connsiteX538" fmla="*/ 2520887 w 12179022"/>
              <a:gd name="connsiteY538" fmla="*/ 146519 h 1168447"/>
              <a:gd name="connsiteX539" fmla="*/ 2683837 w 12179022"/>
              <a:gd name="connsiteY539" fmla="*/ 107621 h 1168447"/>
              <a:gd name="connsiteX540" fmla="*/ 2594508 w 12179022"/>
              <a:gd name="connsiteY540" fmla="*/ 118851 h 1168447"/>
              <a:gd name="connsiteX541" fmla="*/ 2562900 w 12179022"/>
              <a:gd name="connsiteY541" fmla="*/ 124289 h 1168447"/>
              <a:gd name="connsiteX542" fmla="*/ 2313330 w 12179022"/>
              <a:gd name="connsiteY542" fmla="*/ 140625 h 1168447"/>
              <a:gd name="connsiteX543" fmla="*/ 2189370 w 12179022"/>
              <a:gd name="connsiteY543" fmla="*/ 175095 h 1168447"/>
              <a:gd name="connsiteX544" fmla="*/ 2107848 w 12179022"/>
              <a:gd name="connsiteY544" fmla="*/ 169656 h 1168447"/>
              <a:gd name="connsiteX545" fmla="*/ 2020500 w 12179022"/>
              <a:gd name="connsiteY545" fmla="*/ 162398 h 1168447"/>
              <a:gd name="connsiteX546" fmla="*/ 1922331 w 12179022"/>
              <a:gd name="connsiteY546" fmla="*/ 151512 h 1168447"/>
              <a:gd name="connsiteX547" fmla="*/ 1815018 w 12179022"/>
              <a:gd name="connsiteY547" fmla="*/ 127014 h 1168447"/>
              <a:gd name="connsiteX548" fmla="*/ 1780912 w 12179022"/>
              <a:gd name="connsiteY548" fmla="*/ 127014 h 1168447"/>
              <a:gd name="connsiteX549" fmla="*/ 1692726 w 12179022"/>
              <a:gd name="connsiteY549" fmla="*/ 127918 h 1168447"/>
              <a:gd name="connsiteX550" fmla="*/ 1580416 w 12179022"/>
              <a:gd name="connsiteY550" fmla="*/ 146978 h 1168447"/>
              <a:gd name="connsiteX551" fmla="*/ 1417364 w 12179022"/>
              <a:gd name="connsiteY551" fmla="*/ 193240 h 1168447"/>
              <a:gd name="connsiteX552" fmla="*/ 1363292 w 12179022"/>
              <a:gd name="connsiteY552" fmla="*/ 186896 h 1168447"/>
              <a:gd name="connsiteX553" fmla="*/ 1298408 w 12179022"/>
              <a:gd name="connsiteY553" fmla="*/ 205041 h 1168447"/>
              <a:gd name="connsiteX554" fmla="*/ 1223532 w 12179022"/>
              <a:gd name="connsiteY554" fmla="*/ 211385 h 1168447"/>
              <a:gd name="connsiteX555" fmla="*/ 1196912 w 12179022"/>
              <a:gd name="connsiteY555" fmla="*/ 202317 h 1168447"/>
              <a:gd name="connsiteX556" fmla="*/ 1199409 w 12179022"/>
              <a:gd name="connsiteY556" fmla="*/ 183258 h 1168447"/>
              <a:gd name="connsiteX557" fmla="*/ 1226860 w 12179022"/>
              <a:gd name="connsiteY557" fmla="*/ 173285 h 1168447"/>
              <a:gd name="connsiteX558" fmla="*/ 1255979 w 12179022"/>
              <a:gd name="connsiteY558" fmla="*/ 164208 h 1168447"/>
              <a:gd name="connsiteX559" fmla="*/ 1233515 w 12179022"/>
              <a:gd name="connsiteY559" fmla="*/ 153321 h 1168447"/>
              <a:gd name="connsiteX560" fmla="*/ 1147836 w 12179022"/>
              <a:gd name="connsiteY560" fmla="*/ 149692 h 1168447"/>
              <a:gd name="connsiteX561" fmla="*/ 1045510 w 12179022"/>
              <a:gd name="connsiteY561" fmla="*/ 149692 h 1168447"/>
              <a:gd name="connsiteX562" fmla="*/ 966476 w 12179022"/>
              <a:gd name="connsiteY562" fmla="*/ 166027 h 1168447"/>
              <a:gd name="connsiteX563" fmla="*/ 865818 w 12179022"/>
              <a:gd name="connsiteY563" fmla="*/ 168742 h 1168447"/>
              <a:gd name="connsiteX564" fmla="*/ 838368 w 12179022"/>
              <a:gd name="connsiteY564" fmla="*/ 180543 h 1168447"/>
              <a:gd name="connsiteX565" fmla="*/ 822560 w 12179022"/>
              <a:gd name="connsiteY565" fmla="*/ 195059 h 1168447"/>
              <a:gd name="connsiteX566" fmla="*/ 835870 w 12179022"/>
              <a:gd name="connsiteY566" fmla="*/ 200498 h 1168447"/>
              <a:gd name="connsiteX567" fmla="*/ 1067964 w 12179022"/>
              <a:gd name="connsiteY567" fmla="*/ 186896 h 1168447"/>
              <a:gd name="connsiteX568" fmla="*/ 1122044 w 12179022"/>
              <a:gd name="connsiteY568" fmla="*/ 182353 h 1168447"/>
              <a:gd name="connsiteX569" fmla="*/ 1069632 w 12179022"/>
              <a:gd name="connsiteY569" fmla="*/ 212299 h 1168447"/>
              <a:gd name="connsiteX570" fmla="*/ 973132 w 12179022"/>
              <a:gd name="connsiteY570" fmla="*/ 225901 h 1168447"/>
              <a:gd name="connsiteX571" fmla="*/ 760164 w 12179022"/>
              <a:gd name="connsiteY571" fmla="*/ 244960 h 1168447"/>
              <a:gd name="connsiteX572" fmla="*/ 744356 w 12179022"/>
              <a:gd name="connsiteY572" fmla="*/ 259466 h 1168447"/>
              <a:gd name="connsiteX573" fmla="*/ 755178 w 12179022"/>
              <a:gd name="connsiteY573" fmla="*/ 276706 h 1168447"/>
              <a:gd name="connsiteX574" fmla="*/ 770148 w 12179022"/>
              <a:gd name="connsiteY574" fmla="*/ 280335 h 1168447"/>
              <a:gd name="connsiteX575" fmla="*/ 798428 w 12179022"/>
              <a:gd name="connsiteY575" fmla="*/ 290317 h 1168447"/>
              <a:gd name="connsiteX576" fmla="*/ 774305 w 12179022"/>
              <a:gd name="connsiteY576" fmla="*/ 299385 h 1168447"/>
              <a:gd name="connsiteX577" fmla="*/ 706093 w 12179022"/>
              <a:gd name="connsiteY577" fmla="*/ 300299 h 1168447"/>
              <a:gd name="connsiteX578" fmla="*/ 584631 w 12179022"/>
              <a:gd name="connsiteY578" fmla="*/ 275801 h 1168447"/>
              <a:gd name="connsiteX579" fmla="*/ 513092 w 12179022"/>
              <a:gd name="connsiteY579" fmla="*/ 253123 h 1168447"/>
              <a:gd name="connsiteX580" fmla="*/ 301784 w 12179022"/>
              <a:gd name="connsiteY580" fmla="*/ 276706 h 1168447"/>
              <a:gd name="connsiteX581" fmla="*/ 74676 w 12179022"/>
              <a:gd name="connsiteY581" fmla="*/ 303024 h 1168447"/>
              <a:gd name="connsiteX582" fmla="*/ 14169 w 12179022"/>
              <a:gd name="connsiteY582" fmla="*/ 301065 h 1168447"/>
              <a:gd name="connsiteX583" fmla="*/ 0 w 12179022"/>
              <a:gd name="connsiteY583" fmla="*/ 302763 h 1168447"/>
              <a:gd name="connsiteX584" fmla="*/ 0 w 12179022"/>
              <a:gd name="connsiteY584" fmla="*/ 1168447 h 1168447"/>
              <a:gd name="connsiteX585" fmla="*/ 8603351 w 12179022"/>
              <a:gd name="connsiteY585" fmla="*/ 1168447 h 1168447"/>
              <a:gd name="connsiteX586" fmla="*/ 8581590 w 12179022"/>
              <a:gd name="connsiteY586" fmla="*/ 1158651 h 1168447"/>
              <a:gd name="connsiteX587" fmla="*/ 7889504 w 12179022"/>
              <a:gd name="connsiteY587" fmla="*/ 1001596 h 1168447"/>
              <a:gd name="connsiteX588" fmla="*/ 7340447 w 12179022"/>
              <a:gd name="connsiteY588" fmla="*/ 975288 h 1168447"/>
              <a:gd name="connsiteX589" fmla="*/ 7347063 w 12179022"/>
              <a:gd name="connsiteY589" fmla="*/ 973465 h 1168447"/>
              <a:gd name="connsiteX590" fmla="*/ 7338780 w 12179022"/>
              <a:gd name="connsiteY590" fmla="*/ 972564 h 1168447"/>
              <a:gd name="connsiteX591" fmla="*/ 7338474 w 12179022"/>
              <a:gd name="connsiteY591" fmla="*/ 972425 h 1168447"/>
              <a:gd name="connsiteX592" fmla="*/ 7309656 w 12179022"/>
              <a:gd name="connsiteY592" fmla="*/ 968935 h 1168447"/>
              <a:gd name="connsiteX593" fmla="*/ 7312989 w 12179022"/>
              <a:gd name="connsiteY593" fmla="*/ 960772 h 1168447"/>
              <a:gd name="connsiteX594" fmla="*/ 7338474 w 12179022"/>
              <a:gd name="connsiteY594" fmla="*/ 972425 h 1168447"/>
              <a:gd name="connsiteX595" fmla="*/ 7347063 w 12179022"/>
              <a:gd name="connsiteY595" fmla="*/ 973465 h 1168447"/>
              <a:gd name="connsiteX596" fmla="*/ 7362280 w 12179022"/>
              <a:gd name="connsiteY596" fmla="*/ 969272 h 1168447"/>
              <a:gd name="connsiteX597" fmla="*/ 7377879 w 12179022"/>
              <a:gd name="connsiteY597" fmla="*/ 954419 h 1168447"/>
              <a:gd name="connsiteX598" fmla="*/ 7431131 w 12179022"/>
              <a:gd name="connsiteY598" fmla="*/ 938094 h 1168447"/>
              <a:gd name="connsiteX599" fmla="*/ 7463567 w 12179022"/>
              <a:gd name="connsiteY599" fmla="*/ 942627 h 1168447"/>
              <a:gd name="connsiteX600" fmla="*/ 7540114 w 12179022"/>
              <a:gd name="connsiteY600" fmla="*/ 930836 h 1168447"/>
              <a:gd name="connsiteX601" fmla="*/ 7607490 w 12179022"/>
              <a:gd name="connsiteY601" fmla="*/ 912691 h 1168447"/>
              <a:gd name="connsiteX602" fmla="*/ 7694002 w 12179022"/>
              <a:gd name="connsiteY602" fmla="*/ 863695 h 1168447"/>
              <a:gd name="connsiteX603" fmla="*/ 7719795 w 12179022"/>
              <a:gd name="connsiteY603" fmla="*/ 839197 h 1168447"/>
              <a:gd name="connsiteX604" fmla="*/ 7721453 w 12179022"/>
              <a:gd name="connsiteY604" fmla="*/ 811984 h 1168447"/>
              <a:gd name="connsiteX605" fmla="*/ 7629940 w 12179022"/>
              <a:gd name="connsiteY605" fmla="*/ 752102 h 1168447"/>
              <a:gd name="connsiteX606" fmla="*/ 7585032 w 12179022"/>
              <a:gd name="connsiteY606" fmla="*/ 740310 h 1168447"/>
              <a:gd name="connsiteX607" fmla="*/ 7483541 w 12179022"/>
              <a:gd name="connsiteY607" fmla="*/ 733957 h 1168447"/>
              <a:gd name="connsiteX608" fmla="*/ 7382039 w 12179022"/>
              <a:gd name="connsiteY608" fmla="*/ 719441 h 1168447"/>
              <a:gd name="connsiteX609" fmla="*/ 7209001 w 12179022"/>
              <a:gd name="connsiteY609" fmla="*/ 704925 h 1168447"/>
              <a:gd name="connsiteX610" fmla="*/ 7115825 w 12179022"/>
              <a:gd name="connsiteY610" fmla="*/ 685875 h 1168447"/>
              <a:gd name="connsiteX611" fmla="*/ 7013500 w 12179022"/>
              <a:gd name="connsiteY611" fmla="*/ 683151 h 1168447"/>
              <a:gd name="connsiteX612" fmla="*/ 6922829 w 12179022"/>
              <a:gd name="connsiteY612" fmla="*/ 669540 h 1168447"/>
              <a:gd name="connsiteX613" fmla="*/ 6887057 w 12179022"/>
              <a:gd name="connsiteY613" fmla="*/ 665006 h 1168447"/>
              <a:gd name="connsiteX614" fmla="*/ 6926983 w 12179022"/>
              <a:gd name="connsiteY614" fmla="*/ 641423 h 1168447"/>
              <a:gd name="connsiteX615" fmla="*/ 7046775 w 12179022"/>
              <a:gd name="connsiteY615" fmla="*/ 643232 h 1168447"/>
              <a:gd name="connsiteX616" fmla="*/ 7078392 w 12179022"/>
              <a:gd name="connsiteY616" fmla="*/ 638699 h 1168447"/>
              <a:gd name="connsiteX617" fmla="*/ 7066743 w 12179022"/>
              <a:gd name="connsiteY617" fmla="*/ 615106 h 1168447"/>
              <a:gd name="connsiteX618" fmla="*/ 7049275 w 12179022"/>
              <a:gd name="connsiteY618" fmla="*/ 567938 h 1168447"/>
              <a:gd name="connsiteX619" fmla="*/ 7049275 w 12179022"/>
              <a:gd name="connsiteY619" fmla="*/ 523476 h 1168447"/>
              <a:gd name="connsiteX620" fmla="*/ 7095859 w 12179022"/>
              <a:gd name="connsiteY620" fmla="*/ 485377 h 1168447"/>
              <a:gd name="connsiteX621" fmla="*/ 7157410 w 12179022"/>
              <a:gd name="connsiteY621" fmla="*/ 491720 h 1168447"/>
              <a:gd name="connsiteX622" fmla="*/ 7129966 w 12179022"/>
              <a:gd name="connsiteY622" fmla="*/ 504427 h 1168447"/>
              <a:gd name="connsiteX623" fmla="*/ 7111671 w 12179022"/>
              <a:gd name="connsiteY623" fmla="*/ 515314 h 1168447"/>
              <a:gd name="connsiteX624" fmla="*/ 7215660 w 12179022"/>
              <a:gd name="connsiteY624" fmla="*/ 544345 h 1168447"/>
              <a:gd name="connsiteX625" fmla="*/ 7351258 w 12179022"/>
              <a:gd name="connsiteY625" fmla="*/ 551603 h 1168447"/>
              <a:gd name="connsiteX626" fmla="*/ 7364570 w 12179022"/>
              <a:gd name="connsiteY626" fmla="*/ 557956 h 1168447"/>
              <a:gd name="connsiteX627" fmla="*/ 7345433 w 12179022"/>
              <a:gd name="connsiteY627" fmla="*/ 567938 h 1168447"/>
              <a:gd name="connsiteX628" fmla="*/ 7243105 w 12179022"/>
              <a:gd name="connsiteY628" fmla="*/ 567024 h 1168447"/>
              <a:gd name="connsiteX629" fmla="*/ 7203172 w 12179022"/>
              <a:gd name="connsiteY629" fmla="*/ 580635 h 1168447"/>
              <a:gd name="connsiteX630" fmla="*/ 7211501 w 12179022"/>
              <a:gd name="connsiteY630" fmla="*/ 617830 h 1168447"/>
              <a:gd name="connsiteX631" fmla="*/ 7312989 w 12179022"/>
              <a:gd name="connsiteY631" fmla="*/ 648681 h 1168447"/>
              <a:gd name="connsiteX632" fmla="*/ 7439442 w 12179022"/>
              <a:gd name="connsiteY632" fmla="*/ 671359 h 1168447"/>
              <a:gd name="connsiteX633" fmla="*/ 7585854 w 12179022"/>
              <a:gd name="connsiteY633" fmla="*/ 691324 h 1168447"/>
              <a:gd name="connsiteX634" fmla="*/ 7597508 w 12179022"/>
              <a:gd name="connsiteY634" fmla="*/ 687685 h 1168447"/>
              <a:gd name="connsiteX635" fmla="*/ 7604164 w 12179022"/>
              <a:gd name="connsiteY635" fmla="*/ 669540 h 1168447"/>
              <a:gd name="connsiteX636" fmla="*/ 7572548 w 12179022"/>
              <a:gd name="connsiteY636" fmla="*/ 645957 h 1168447"/>
              <a:gd name="connsiteX637" fmla="*/ 7389525 w 12179022"/>
              <a:gd name="connsiteY637" fmla="*/ 625992 h 1168447"/>
              <a:gd name="connsiteX638" fmla="*/ 7372058 w 12179022"/>
              <a:gd name="connsiteY638" fmla="*/ 614201 h 1168447"/>
              <a:gd name="connsiteX639" fmla="*/ 7372058 w 12179022"/>
              <a:gd name="connsiteY639" fmla="*/ 604219 h 1168447"/>
              <a:gd name="connsiteX640" fmla="*/ 7411160 w 12179022"/>
              <a:gd name="connsiteY640" fmla="*/ 561585 h 1168447"/>
              <a:gd name="connsiteX641" fmla="*/ 7435290 w 12179022"/>
              <a:gd name="connsiteY641" fmla="*/ 560671 h 1168447"/>
              <a:gd name="connsiteX642" fmla="*/ 7502665 w 12179022"/>
              <a:gd name="connsiteY642" fmla="*/ 593332 h 1168447"/>
              <a:gd name="connsiteX643" fmla="*/ 7628282 w 12179022"/>
              <a:gd name="connsiteY643" fmla="*/ 638699 h 1168447"/>
              <a:gd name="connsiteX644" fmla="*/ 7831266 w 12179022"/>
              <a:gd name="connsiteY644" fmla="*/ 702201 h 1168447"/>
              <a:gd name="connsiteX645" fmla="*/ 7862041 w 12179022"/>
              <a:gd name="connsiteY645" fmla="*/ 698581 h 1168447"/>
              <a:gd name="connsiteX646" fmla="*/ 7874522 w 12179022"/>
              <a:gd name="connsiteY646" fmla="*/ 682246 h 1168447"/>
              <a:gd name="connsiteX647" fmla="*/ 7862881 w 12179022"/>
              <a:gd name="connsiteY647" fmla="*/ 665006 h 1168447"/>
              <a:gd name="connsiteX648" fmla="*/ 7783845 w 12179022"/>
              <a:gd name="connsiteY648" fmla="*/ 630536 h 1168447"/>
              <a:gd name="connsiteX649" fmla="*/ 7716451 w 12179022"/>
              <a:gd name="connsiteY649" fmla="*/ 592427 h 1168447"/>
              <a:gd name="connsiteX650" fmla="*/ 7652406 w 12179022"/>
              <a:gd name="connsiteY650" fmla="*/ 563395 h 1168447"/>
              <a:gd name="connsiteX651" fmla="*/ 7611645 w 12179022"/>
              <a:gd name="connsiteY651" fmla="*/ 548879 h 1168447"/>
              <a:gd name="connsiteX652" fmla="*/ 7498511 w 12179022"/>
              <a:gd name="connsiteY652" fmla="*/ 567024 h 1168447"/>
              <a:gd name="connsiteX653" fmla="*/ 7475215 w 12179022"/>
              <a:gd name="connsiteY653" fmla="*/ 550698 h 1168447"/>
              <a:gd name="connsiteX654" fmla="*/ 7468558 w 12179022"/>
              <a:gd name="connsiteY654" fmla="*/ 542536 h 1168447"/>
              <a:gd name="connsiteX655" fmla="*/ 7391191 w 12179022"/>
              <a:gd name="connsiteY655" fmla="*/ 526200 h 1168447"/>
              <a:gd name="connsiteX656" fmla="*/ 7342937 w 12179022"/>
              <a:gd name="connsiteY656" fmla="*/ 490816 h 1168447"/>
              <a:gd name="connsiteX657" fmla="*/ 7293857 w 12179022"/>
              <a:gd name="connsiteY657" fmla="*/ 484472 h 1168447"/>
              <a:gd name="connsiteX658" fmla="*/ 7280549 w 12179022"/>
              <a:gd name="connsiteY658" fmla="*/ 478119 h 1168447"/>
              <a:gd name="connsiteX659" fmla="*/ 7293857 w 12179022"/>
              <a:gd name="connsiteY659" fmla="*/ 471766 h 1168447"/>
              <a:gd name="connsiteX660" fmla="*/ 7475215 w 12179022"/>
              <a:gd name="connsiteY660" fmla="*/ 481748 h 1168447"/>
              <a:gd name="connsiteX661" fmla="*/ 7555077 w 12179022"/>
              <a:gd name="connsiteY661" fmla="*/ 495349 h 1168447"/>
              <a:gd name="connsiteX662" fmla="*/ 7752222 w 12179022"/>
              <a:gd name="connsiteY662" fmla="*/ 517133 h 1168447"/>
              <a:gd name="connsiteX663" fmla="*/ 7869526 w 12179022"/>
              <a:gd name="connsiteY663" fmla="*/ 519847 h 1168447"/>
              <a:gd name="connsiteX664" fmla="*/ 7886175 w 12179022"/>
              <a:gd name="connsiteY664" fmla="*/ 505332 h 1168447"/>
              <a:gd name="connsiteX665" fmla="*/ 7877022 w 12179022"/>
              <a:gd name="connsiteY665" fmla="*/ 488092 h 1168447"/>
              <a:gd name="connsiteX666" fmla="*/ 7758042 w 12179022"/>
              <a:gd name="connsiteY666" fmla="*/ 461784 h 1168447"/>
              <a:gd name="connsiteX667" fmla="*/ 7714796 w 12179022"/>
              <a:gd name="connsiteY667" fmla="*/ 476300 h 1168447"/>
              <a:gd name="connsiteX668" fmla="*/ 7690675 w 12179022"/>
              <a:gd name="connsiteY668" fmla="*/ 456345 h 1168447"/>
              <a:gd name="connsiteX669" fmla="*/ 7689832 w 12179022"/>
              <a:gd name="connsiteY669" fmla="*/ 439105 h 1168447"/>
              <a:gd name="connsiteX670" fmla="*/ 7626570 w 12179022"/>
              <a:gd name="connsiteY670" fmla="*/ 435611 h 1168447"/>
              <a:gd name="connsiteX671" fmla="*/ 7623300 w 12179022"/>
              <a:gd name="connsiteY671" fmla="*/ 443639 h 1168447"/>
              <a:gd name="connsiteX672" fmla="*/ 7584198 w 12179022"/>
              <a:gd name="connsiteY672" fmla="*/ 452716 h 1168447"/>
              <a:gd name="connsiteX673" fmla="*/ 7572548 w 12179022"/>
              <a:gd name="connsiteY673" fmla="*/ 447268 h 1168447"/>
              <a:gd name="connsiteX674" fmla="*/ 7582527 w 12179022"/>
              <a:gd name="connsiteY674" fmla="*/ 435476 h 1168447"/>
              <a:gd name="connsiteX675" fmla="*/ 7624127 w 12179022"/>
              <a:gd name="connsiteY675" fmla="*/ 435476 h 1168447"/>
              <a:gd name="connsiteX676" fmla="*/ 7619960 w 12179022"/>
              <a:gd name="connsiteY676" fmla="*/ 428218 h 1168447"/>
              <a:gd name="connsiteX677" fmla="*/ 7484368 w 12179022"/>
              <a:gd name="connsiteY677" fmla="*/ 439105 h 1168447"/>
              <a:gd name="connsiteX678" fmla="*/ 7461075 w 12179022"/>
              <a:gd name="connsiteY678" fmla="*/ 445458 h 1168447"/>
              <a:gd name="connsiteX679" fmla="*/ 7331295 w 12179022"/>
              <a:gd name="connsiteY679" fmla="*/ 404625 h 1168447"/>
              <a:gd name="connsiteX680" fmla="*/ 7297179 w 12179022"/>
              <a:gd name="connsiteY680" fmla="*/ 383766 h 1168447"/>
              <a:gd name="connsiteX681" fmla="*/ 7197352 w 12179022"/>
              <a:gd name="connsiteY681" fmla="*/ 344752 h 1168447"/>
              <a:gd name="connsiteX682" fmla="*/ 7061763 w 12179022"/>
              <a:gd name="connsiteY682" fmla="*/ 341123 h 1168447"/>
              <a:gd name="connsiteX683" fmla="*/ 7010174 w 12179022"/>
              <a:gd name="connsiteY683" fmla="*/ 360173 h 1168447"/>
              <a:gd name="connsiteX684" fmla="*/ 6898707 w 12179022"/>
              <a:gd name="connsiteY684" fmla="*/ 381042 h 1168447"/>
              <a:gd name="connsiteX685" fmla="*/ 6766428 w 12179022"/>
              <a:gd name="connsiteY685" fmla="*/ 342933 h 1168447"/>
              <a:gd name="connsiteX686" fmla="*/ 6706534 w 12179022"/>
              <a:gd name="connsiteY686" fmla="*/ 342028 h 1168447"/>
              <a:gd name="connsiteX687" fmla="*/ 6665835 w 12179022"/>
              <a:gd name="connsiteY687" fmla="*/ 340218 h 1168447"/>
              <a:gd name="connsiteX688" fmla="*/ 6604269 w 12179022"/>
              <a:gd name="connsiteY688" fmla="*/ 311186 h 1168447"/>
              <a:gd name="connsiteX689" fmla="*/ 6598864 w 12179022"/>
              <a:gd name="connsiteY689" fmla="*/ 334997 h 1168447"/>
              <a:gd name="connsiteX690" fmla="*/ 6571867 w 12179022"/>
              <a:gd name="connsiteY690" fmla="*/ 346738 h 1168447"/>
              <a:gd name="connsiteX691" fmla="*/ 6573503 w 12179022"/>
              <a:gd name="connsiteY691" fmla="*/ 307549 h 1168447"/>
              <a:gd name="connsiteX692" fmla="*/ 6542717 w 12179022"/>
              <a:gd name="connsiteY692" fmla="*/ 305739 h 1168447"/>
              <a:gd name="connsiteX693" fmla="*/ 6526076 w 12179022"/>
              <a:gd name="connsiteY693" fmla="*/ 328417 h 1168447"/>
              <a:gd name="connsiteX694" fmla="*/ 6537729 w 12179022"/>
              <a:gd name="connsiteY694" fmla="*/ 346562 h 1168447"/>
              <a:gd name="connsiteX695" fmla="*/ 6570283 w 12179022"/>
              <a:gd name="connsiteY695" fmla="*/ 347426 h 1168447"/>
              <a:gd name="connsiteX696" fmla="*/ 6566007 w 12179022"/>
              <a:gd name="connsiteY696" fmla="*/ 349286 h 1168447"/>
              <a:gd name="connsiteX697" fmla="*/ 6551857 w 12179022"/>
              <a:gd name="connsiteY697" fmla="*/ 362897 h 1168447"/>
              <a:gd name="connsiteX698" fmla="*/ 6531062 w 12179022"/>
              <a:gd name="connsiteY698" fmla="*/ 349286 h 1168447"/>
              <a:gd name="connsiteX699" fmla="*/ 6496955 w 12179022"/>
              <a:gd name="connsiteY699" fmla="*/ 364707 h 1168447"/>
              <a:gd name="connsiteX700" fmla="*/ 6518590 w 12179022"/>
              <a:gd name="connsiteY700" fmla="*/ 387395 h 1168447"/>
              <a:gd name="connsiteX701" fmla="*/ 6603440 w 12179022"/>
              <a:gd name="connsiteY701" fmla="*/ 391929 h 1168447"/>
              <a:gd name="connsiteX702" fmla="*/ 6622577 w 12179022"/>
              <a:gd name="connsiteY702" fmla="*/ 403720 h 1168447"/>
              <a:gd name="connsiteX703" fmla="*/ 6609267 w 12179022"/>
              <a:gd name="connsiteY703" fmla="*/ 410073 h 1168447"/>
              <a:gd name="connsiteX704" fmla="*/ 6422918 w 12179022"/>
              <a:gd name="connsiteY704" fmla="*/ 406444 h 1168447"/>
              <a:gd name="connsiteX705" fmla="*/ 6229916 w 12179022"/>
              <a:gd name="connsiteY705" fmla="*/ 427313 h 1168447"/>
              <a:gd name="connsiteX706" fmla="*/ 6186658 w 12179022"/>
              <a:gd name="connsiteY706" fmla="*/ 431847 h 1168447"/>
              <a:gd name="connsiteX707" fmla="*/ 6096810 w 12179022"/>
              <a:gd name="connsiteY707" fmla="*/ 435476 h 1168447"/>
              <a:gd name="connsiteX708" fmla="*/ 5986171 w 12179022"/>
              <a:gd name="connsiteY708" fmla="*/ 416427 h 1168447"/>
              <a:gd name="connsiteX709" fmla="*/ 5764881 w 12179022"/>
              <a:gd name="connsiteY709" fmla="*/ 409169 h 1168447"/>
              <a:gd name="connsiteX710" fmla="*/ 5683353 w 12179022"/>
              <a:gd name="connsiteY710" fmla="*/ 400996 h 1168447"/>
              <a:gd name="connsiteX711" fmla="*/ 5570221 w 12179022"/>
              <a:gd name="connsiteY711" fmla="*/ 385576 h 1168447"/>
              <a:gd name="connsiteX712" fmla="*/ 4939646 w 12179022"/>
              <a:gd name="connsiteY712" fmla="*/ 368345 h 1168447"/>
              <a:gd name="connsiteX713" fmla="*/ 4887233 w 12179022"/>
              <a:gd name="connsiteY713" fmla="*/ 330236 h 1168447"/>
              <a:gd name="connsiteX714" fmla="*/ 4875591 w 12179022"/>
              <a:gd name="connsiteY714" fmla="*/ 312996 h 1168447"/>
              <a:gd name="connsiteX715" fmla="*/ 4853128 w 12179022"/>
              <a:gd name="connsiteY715" fmla="*/ 322073 h 1168447"/>
              <a:gd name="connsiteX716" fmla="*/ 4727508 w 12179022"/>
              <a:gd name="connsiteY716" fmla="*/ 337494 h 1168447"/>
              <a:gd name="connsiteX717" fmla="*/ 4726678 w 12179022"/>
              <a:gd name="connsiteY717" fmla="*/ 331141 h 1168447"/>
              <a:gd name="connsiteX718" fmla="*/ 4739989 w 12179022"/>
              <a:gd name="connsiteY718" fmla="*/ 325702 h 1168447"/>
              <a:gd name="connsiteX719" fmla="*/ 4824009 w 12179022"/>
              <a:gd name="connsiteY719" fmla="*/ 283059 h 1168447"/>
              <a:gd name="connsiteX720" fmla="*/ 4859783 w 12179022"/>
              <a:gd name="connsiteY720" fmla="*/ 239512 h 1168447"/>
              <a:gd name="connsiteX721" fmla="*/ 4898046 w 12179022"/>
              <a:gd name="connsiteY721" fmla="*/ 238607 h 1168447"/>
              <a:gd name="connsiteX722" fmla="*/ 4923007 w 12179022"/>
              <a:gd name="connsiteY722" fmla="*/ 235883 h 1168447"/>
              <a:gd name="connsiteX723" fmla="*/ 4928003 w 12179022"/>
              <a:gd name="connsiteY723" fmla="*/ 208661 h 1168447"/>
              <a:gd name="connsiteX724" fmla="*/ 4686747 w 12179022"/>
              <a:gd name="connsiteY724" fmla="*/ 220462 h 1168447"/>
              <a:gd name="connsiteX725" fmla="*/ 4606884 w 12179022"/>
              <a:gd name="connsiteY725" fmla="*/ 215014 h 1168447"/>
              <a:gd name="connsiteX726" fmla="*/ 4499571 w 12179022"/>
              <a:gd name="connsiteY726" fmla="*/ 190516 h 1168447"/>
              <a:gd name="connsiteX727" fmla="*/ 4486261 w 12179022"/>
              <a:gd name="connsiteY727" fmla="*/ 176914 h 1168447"/>
              <a:gd name="connsiteX728" fmla="*/ 4423866 w 12179022"/>
              <a:gd name="connsiteY728" fmla="*/ 180543 h 1168447"/>
              <a:gd name="connsiteX729" fmla="*/ 4345671 w 12179022"/>
              <a:gd name="connsiteY729" fmla="*/ 232254 h 1168447"/>
              <a:gd name="connsiteX730" fmla="*/ 4328195 w 12179022"/>
              <a:gd name="connsiteY730" fmla="*/ 248579 h 1168447"/>
              <a:gd name="connsiteX731" fmla="*/ 4307399 w 12179022"/>
              <a:gd name="connsiteY731" fmla="*/ 223177 h 1168447"/>
              <a:gd name="connsiteX732" fmla="*/ 4250830 w 12179022"/>
              <a:gd name="connsiteY732" fmla="*/ 216833 h 1168447"/>
              <a:gd name="connsiteX733" fmla="*/ 4223379 w 12179022"/>
              <a:gd name="connsiteY733" fmla="*/ 224996 h 1168447"/>
              <a:gd name="connsiteX734" fmla="*/ 4147674 w 12179022"/>
              <a:gd name="connsiteY734" fmla="*/ 191430 h 1168447"/>
              <a:gd name="connsiteX735" fmla="*/ 4094432 w 12179022"/>
              <a:gd name="connsiteY735" fmla="*/ 182353 h 1168447"/>
              <a:gd name="connsiteX736" fmla="*/ 4037863 w 12179022"/>
              <a:gd name="connsiteY736" fmla="*/ 224996 h 1168447"/>
              <a:gd name="connsiteX737" fmla="*/ 4032867 w 12179022"/>
              <a:gd name="connsiteY737" fmla="*/ 233159 h 1168447"/>
              <a:gd name="connsiteX738" fmla="*/ 3919737 w 12179022"/>
              <a:gd name="connsiteY738" fmla="*/ 235883 h 1168447"/>
              <a:gd name="connsiteX739" fmla="*/ 3901431 w 12179022"/>
              <a:gd name="connsiteY739" fmla="*/ 224091 h 1168447"/>
              <a:gd name="connsiteX740" fmla="*/ 3889780 w 12179022"/>
              <a:gd name="connsiteY740" fmla="*/ 206851 h 1168447"/>
              <a:gd name="connsiteX741" fmla="*/ 3694288 w 12179022"/>
              <a:gd name="connsiteY741" fmla="*/ 156045 h 1168447"/>
              <a:gd name="connsiteX742" fmla="*/ 3679310 w 12179022"/>
              <a:gd name="connsiteY742" fmla="*/ 158769 h 1168447"/>
              <a:gd name="connsiteX743" fmla="*/ 3682638 w 12179022"/>
              <a:gd name="connsiteY743" fmla="*/ 173285 h 1168447"/>
              <a:gd name="connsiteX744" fmla="*/ 3686795 w 12179022"/>
              <a:gd name="connsiteY744" fmla="*/ 187801 h 1168447"/>
              <a:gd name="connsiteX745" fmla="*/ 3538720 w 12179022"/>
              <a:gd name="connsiteY745" fmla="*/ 184172 h 1168447"/>
              <a:gd name="connsiteX746" fmla="*/ 3537891 w 12179022"/>
              <a:gd name="connsiteY746" fmla="*/ 177819 h 1168447"/>
              <a:gd name="connsiteX747" fmla="*/ 3513768 w 12179022"/>
              <a:gd name="connsiteY747" fmla="*/ 149692 h 1168447"/>
              <a:gd name="connsiteX748" fmla="*/ 3446377 w 12179022"/>
              <a:gd name="connsiteY748" fmla="*/ 149692 h 1168447"/>
              <a:gd name="connsiteX749" fmla="*/ 3373170 w 12179022"/>
              <a:gd name="connsiteY749" fmla="*/ 162398 h 1168447"/>
              <a:gd name="connsiteX750" fmla="*/ 3285822 w 12179022"/>
              <a:gd name="connsiteY750" fmla="*/ 164208 h 1168447"/>
              <a:gd name="connsiteX751" fmla="*/ 3221768 w 12179022"/>
              <a:gd name="connsiteY751" fmla="*/ 153321 h 1168447"/>
              <a:gd name="connsiteX752" fmla="*/ 3195147 w 12179022"/>
              <a:gd name="connsiteY752" fmla="*/ 149692 h 1168447"/>
              <a:gd name="connsiteX753" fmla="*/ 3105302 w 12179022"/>
              <a:gd name="connsiteY753" fmla="*/ 146063 h 1168447"/>
              <a:gd name="connsiteX754" fmla="*/ 3057876 w 12179022"/>
              <a:gd name="connsiteY754" fmla="*/ 138805 h 1168447"/>
              <a:gd name="connsiteX755" fmla="*/ 2859058 w 12179022"/>
              <a:gd name="connsiteY755" fmla="*/ 149692 h 1168447"/>
              <a:gd name="connsiteX756" fmla="*/ 2826612 w 12179022"/>
              <a:gd name="connsiteY756" fmla="*/ 148787 h 1168447"/>
              <a:gd name="connsiteX757" fmla="*/ 2767544 w 12179022"/>
              <a:gd name="connsiteY757" fmla="*/ 129738 h 1168447"/>
              <a:gd name="connsiteX758" fmla="*/ 2683837 w 12179022"/>
              <a:gd name="connsiteY758" fmla="*/ 107621 h 1168447"/>
              <a:gd name="connsiteX759" fmla="*/ 2458076 w 12179022"/>
              <a:gd name="connsiteY759" fmla="*/ 65322 h 1168447"/>
              <a:gd name="connsiteX760" fmla="*/ 2447263 w 12179022"/>
              <a:gd name="connsiteY760" fmla="*/ 69856 h 1168447"/>
              <a:gd name="connsiteX761" fmla="*/ 2467229 w 12179022"/>
              <a:gd name="connsiteY761" fmla="*/ 73485 h 1168447"/>
              <a:gd name="connsiteX762" fmla="*/ 2467229 w 12179022"/>
              <a:gd name="connsiteY762" fmla="*/ 68046 h 1168447"/>
              <a:gd name="connsiteX763" fmla="*/ 2458076 w 12179022"/>
              <a:gd name="connsiteY763" fmla="*/ 65322 h 1168447"/>
              <a:gd name="connsiteX764" fmla="*/ 2628623 w 12179022"/>
              <a:gd name="connsiteY764" fmla="*/ 50806 h 1168447"/>
              <a:gd name="connsiteX765" fmla="*/ 2623627 w 12179022"/>
              <a:gd name="connsiteY765" fmla="*/ 56245 h 1168447"/>
              <a:gd name="connsiteX766" fmla="*/ 2631950 w 12179022"/>
              <a:gd name="connsiteY766" fmla="*/ 62598 h 1168447"/>
              <a:gd name="connsiteX767" fmla="*/ 2638606 w 12179022"/>
              <a:gd name="connsiteY767" fmla="*/ 51711 h 1168447"/>
              <a:gd name="connsiteX768" fmla="*/ 2628623 w 12179022"/>
              <a:gd name="connsiteY768" fmla="*/ 50806 h 1168447"/>
              <a:gd name="connsiteX769" fmla="*/ 2531284 w 12179022"/>
              <a:gd name="connsiteY769" fmla="*/ 46272 h 1168447"/>
              <a:gd name="connsiteX770" fmla="*/ 2519642 w 12179022"/>
              <a:gd name="connsiteY770" fmla="*/ 51711 h 1168447"/>
              <a:gd name="connsiteX771" fmla="*/ 2535450 w 12179022"/>
              <a:gd name="connsiteY771" fmla="*/ 58064 h 1168447"/>
              <a:gd name="connsiteX772" fmla="*/ 2541276 w 12179022"/>
              <a:gd name="connsiteY772" fmla="*/ 52625 h 1168447"/>
              <a:gd name="connsiteX773" fmla="*/ 2531284 w 12179022"/>
              <a:gd name="connsiteY773" fmla="*/ 46272 h 1168447"/>
              <a:gd name="connsiteX774" fmla="*/ 2156932 w 12179022"/>
              <a:gd name="connsiteY774" fmla="*/ 17240 h 1168447"/>
              <a:gd name="connsiteX775" fmla="*/ 2144451 w 12179022"/>
              <a:gd name="connsiteY775" fmla="*/ 22679 h 1168447"/>
              <a:gd name="connsiteX776" fmla="*/ 2156093 w 12179022"/>
              <a:gd name="connsiteY776" fmla="*/ 29032 h 1168447"/>
              <a:gd name="connsiteX777" fmla="*/ 2168574 w 12179022"/>
              <a:gd name="connsiteY777" fmla="*/ 23593 h 1168447"/>
              <a:gd name="connsiteX778" fmla="*/ 2156932 w 12179022"/>
              <a:gd name="connsiteY778" fmla="*/ 17240 h 1168447"/>
              <a:gd name="connsiteX779" fmla="*/ 2431455 w 12179022"/>
              <a:gd name="connsiteY779" fmla="*/ 2724 h 1168447"/>
              <a:gd name="connsiteX780" fmla="*/ 2420643 w 12179022"/>
              <a:gd name="connsiteY780" fmla="*/ 8172 h 1168447"/>
              <a:gd name="connsiteX781" fmla="*/ 2433953 w 12179022"/>
              <a:gd name="connsiteY781" fmla="*/ 14516 h 1168447"/>
              <a:gd name="connsiteX782" fmla="*/ 2439779 w 12179022"/>
              <a:gd name="connsiteY782" fmla="*/ 9077 h 1168447"/>
              <a:gd name="connsiteX783" fmla="*/ 2431455 w 12179022"/>
              <a:gd name="connsiteY783" fmla="*/ 2724 h 1168447"/>
              <a:gd name="connsiteX784" fmla="*/ 2295032 w 12179022"/>
              <a:gd name="connsiteY784" fmla="*/ 0 h 1168447"/>
              <a:gd name="connsiteX785" fmla="*/ 2283381 w 12179022"/>
              <a:gd name="connsiteY785" fmla="*/ 6353 h 1168447"/>
              <a:gd name="connsiteX786" fmla="*/ 2292534 w 12179022"/>
              <a:gd name="connsiteY786" fmla="*/ 13611 h 1168447"/>
              <a:gd name="connsiteX787" fmla="*/ 2305015 w 12179022"/>
              <a:gd name="connsiteY787" fmla="*/ 8163 h 1168447"/>
              <a:gd name="connsiteX788" fmla="*/ 2295032 w 12179022"/>
              <a:gd name="connsiteY788" fmla="*/ 0 h 116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</a:cxnLst>
            <a:rect l="l" t="t" r="r" b="b"/>
            <a:pathLst>
              <a:path w="12179022" h="1168447">
                <a:moveTo>
                  <a:pt x="9651537" y="1165805"/>
                </a:moveTo>
                <a:lnTo>
                  <a:pt x="9639851" y="1168447"/>
                </a:lnTo>
                <a:lnTo>
                  <a:pt x="9649870" y="1168447"/>
                </a:ln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9074133" y="1125886"/>
                </a:moveTo>
                <a:cubicBezTo>
                  <a:pt x="9002169" y="1129968"/>
                  <a:pt x="8957037" y="1144031"/>
                  <a:pt x="8929063" y="1163992"/>
                </a:cubicBezTo>
                <a:lnTo>
                  <a:pt x="8925075" y="1168447"/>
                </a:lnTo>
                <a:lnTo>
                  <a:pt x="9171902" y="1168447"/>
                </a:lnTo>
                <a:lnTo>
                  <a:pt x="9169903" y="1165582"/>
                </a:lnTo>
                <a:cubicBezTo>
                  <a:pt x="9149002" y="1143581"/>
                  <a:pt x="9119885" y="1128610"/>
                  <a:pt x="9074133" y="1125886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168447"/>
                </a:lnTo>
                <a:lnTo>
                  <a:pt x="8603351" y="1168447"/>
                </a:lnTo>
                <a:lnTo>
                  <a:pt x="8581590" y="1158651"/>
                </a:lnTo>
                <a:cubicBezTo>
                  <a:pt x="8387860" y="1080017"/>
                  <a:pt x="8125343" y="1020648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494665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AF7C5356-678A-045B-7A81-57AF015E0182}"/>
              </a:ext>
            </a:extLst>
          </p:cNvPr>
          <p:cNvSpPr/>
          <p:nvPr userDrawn="1"/>
        </p:nvSpPr>
        <p:spPr>
          <a:xfrm>
            <a:off x="0" y="-137"/>
            <a:ext cx="3077029" cy="1137874"/>
          </a:xfrm>
          <a:custGeom>
            <a:avLst/>
            <a:gdLst>
              <a:gd name="connsiteX0" fmla="*/ 257763 w 3077029"/>
              <a:gd name="connsiteY0" fmla="*/ 1110110 h 1137874"/>
              <a:gd name="connsiteX1" fmla="*/ 310496 w 3077029"/>
              <a:gd name="connsiteY1" fmla="*/ 1111586 h 1137874"/>
              <a:gd name="connsiteX2" fmla="*/ 276258 w 3077029"/>
              <a:gd name="connsiteY2" fmla="*/ 1131556 h 1137874"/>
              <a:gd name="connsiteX3" fmla="*/ 235088 w 3077029"/>
              <a:gd name="connsiteY3" fmla="*/ 1137672 h 1137874"/>
              <a:gd name="connsiteX4" fmla="*/ 230608 w 3077029"/>
              <a:gd name="connsiteY4" fmla="*/ 1128708 h 1137874"/>
              <a:gd name="connsiteX5" fmla="*/ 176807 w 3077029"/>
              <a:gd name="connsiteY5" fmla="*/ 1130333 h 1137874"/>
              <a:gd name="connsiteX6" fmla="*/ 142976 w 3077029"/>
              <a:gd name="connsiteY6" fmla="*/ 1112810 h 1137874"/>
              <a:gd name="connsiteX7" fmla="*/ 186589 w 3077029"/>
              <a:gd name="connsiteY7" fmla="*/ 1118514 h 1137874"/>
              <a:gd name="connsiteX8" fmla="*/ 203706 w 3077029"/>
              <a:gd name="connsiteY8" fmla="*/ 1111179 h 1137874"/>
              <a:gd name="connsiteX9" fmla="*/ 200444 w 3077029"/>
              <a:gd name="connsiteY9" fmla="*/ 1115664 h 1137874"/>
              <a:gd name="connsiteX10" fmla="*/ 257763 w 3077029"/>
              <a:gd name="connsiteY10" fmla="*/ 1110110 h 1137874"/>
              <a:gd name="connsiteX11" fmla="*/ 337799 w 3077029"/>
              <a:gd name="connsiteY11" fmla="*/ 1083871 h 1137874"/>
              <a:gd name="connsiteX12" fmla="*/ 343503 w 3077029"/>
              <a:gd name="connsiteY12" fmla="*/ 1084684 h 1137874"/>
              <a:gd name="connsiteX13" fmla="*/ 340649 w 3077029"/>
              <a:gd name="connsiteY13" fmla="*/ 1088356 h 1137874"/>
              <a:gd name="connsiteX14" fmla="*/ 337799 w 3077029"/>
              <a:gd name="connsiteY14" fmla="*/ 1083871 h 1137874"/>
              <a:gd name="connsiteX15" fmla="*/ 332091 w 3077029"/>
              <a:gd name="connsiteY15" fmla="*/ 1065937 h 1137874"/>
              <a:gd name="connsiteX16" fmla="*/ 310896 w 3077029"/>
              <a:gd name="connsiteY16" fmla="*/ 1071234 h 1137874"/>
              <a:gd name="connsiteX17" fmla="*/ 332091 w 3077029"/>
              <a:gd name="connsiteY17" fmla="*/ 1065937 h 1137874"/>
              <a:gd name="connsiteX18" fmla="*/ 99617 w 3077029"/>
              <a:gd name="connsiteY18" fmla="*/ 1065834 h 1137874"/>
              <a:gd name="connsiteX19" fmla="*/ 109961 w 3077029"/>
              <a:gd name="connsiteY19" fmla="*/ 1072458 h 1137874"/>
              <a:gd name="connsiteX20" fmla="*/ 88356 w 3077029"/>
              <a:gd name="connsiteY20" fmla="*/ 1070828 h 1137874"/>
              <a:gd name="connsiteX21" fmla="*/ 99617 w 3077029"/>
              <a:gd name="connsiteY21" fmla="*/ 1065834 h 1137874"/>
              <a:gd name="connsiteX22" fmla="*/ 180013 w 3077029"/>
              <a:gd name="connsiteY22" fmla="*/ 1061246 h 1137874"/>
              <a:gd name="connsiteX23" fmla="*/ 189032 w 3077029"/>
              <a:gd name="connsiteY23" fmla="*/ 1070011 h 1137874"/>
              <a:gd name="connsiteX24" fmla="*/ 170693 w 3077029"/>
              <a:gd name="connsiteY24" fmla="*/ 1065933 h 1137874"/>
              <a:gd name="connsiteX25" fmla="*/ 180013 w 3077029"/>
              <a:gd name="connsiteY25" fmla="*/ 1061246 h 1137874"/>
              <a:gd name="connsiteX26" fmla="*/ 263215 w 3077029"/>
              <a:gd name="connsiteY26" fmla="*/ 1061046 h 1137874"/>
              <a:gd name="connsiteX27" fmla="*/ 238760 w 3077029"/>
              <a:gd name="connsiteY27" fmla="*/ 1066343 h 1137874"/>
              <a:gd name="connsiteX28" fmla="*/ 263215 w 3077029"/>
              <a:gd name="connsiteY28" fmla="*/ 1061046 h 1137874"/>
              <a:gd name="connsiteX29" fmla="*/ 220003 w 3077029"/>
              <a:gd name="connsiteY29" fmla="*/ 1060228 h 1137874"/>
              <a:gd name="connsiteX30" fmla="*/ 246906 w 3077029"/>
              <a:gd name="connsiteY30" fmla="*/ 1077756 h 1137874"/>
              <a:gd name="connsiteX31" fmla="*/ 228566 w 3077029"/>
              <a:gd name="connsiteY31" fmla="*/ 1073678 h 1137874"/>
              <a:gd name="connsiteX32" fmla="*/ 225305 w 3077029"/>
              <a:gd name="connsiteY32" fmla="*/ 1078568 h 1137874"/>
              <a:gd name="connsiteX33" fmla="*/ 275439 w 3077029"/>
              <a:gd name="connsiteY33" fmla="*/ 1076938 h 1137874"/>
              <a:gd name="connsiteX34" fmla="*/ 261173 w 3077029"/>
              <a:gd name="connsiteY34" fmla="*/ 1077349 h 1137874"/>
              <a:gd name="connsiteX35" fmla="*/ 273398 w 3077029"/>
              <a:gd name="connsiteY35" fmla="*/ 1093243 h 1137874"/>
              <a:gd name="connsiteX36" fmla="*/ 287664 w 3077029"/>
              <a:gd name="connsiteY36" fmla="*/ 1090392 h 1137874"/>
              <a:gd name="connsiteX37" fmla="*/ 283587 w 3077029"/>
              <a:gd name="connsiteY37" fmla="*/ 1083460 h 1137874"/>
              <a:gd name="connsiteX38" fmla="*/ 311713 w 3077029"/>
              <a:gd name="connsiteY38" fmla="*/ 1078162 h 1137874"/>
              <a:gd name="connsiteX39" fmla="*/ 336981 w 3077029"/>
              <a:gd name="connsiteY39" fmla="*/ 1079793 h 1137874"/>
              <a:gd name="connsiteX40" fmla="*/ 316198 w 3077029"/>
              <a:gd name="connsiteY40" fmla="*/ 1087132 h 1137874"/>
              <a:gd name="connsiteX41" fmla="*/ 337799 w 3077029"/>
              <a:gd name="connsiteY41" fmla="*/ 1089981 h 1137874"/>
              <a:gd name="connsiteX42" fmla="*/ 320678 w 3077029"/>
              <a:gd name="connsiteY42" fmla="*/ 1102618 h 1137874"/>
              <a:gd name="connsiteX43" fmla="*/ 270138 w 3077029"/>
              <a:gd name="connsiteY43" fmla="*/ 1106285 h 1137874"/>
              <a:gd name="connsiteX44" fmla="*/ 272992 w 3077029"/>
              <a:gd name="connsiteY44" fmla="*/ 1099357 h 1137874"/>
              <a:gd name="connsiteX45" fmla="*/ 243645 w 3077029"/>
              <a:gd name="connsiteY45" fmla="*/ 1091205 h 1137874"/>
              <a:gd name="connsiteX46" fmla="*/ 212669 w 3077029"/>
              <a:gd name="connsiteY46" fmla="*/ 1105878 h 1137874"/>
              <a:gd name="connsiteX47" fmla="*/ 179656 w 3077029"/>
              <a:gd name="connsiteY47" fmla="*/ 1097726 h 1137874"/>
              <a:gd name="connsiteX48" fmla="*/ 201256 w 3077029"/>
              <a:gd name="connsiteY48" fmla="*/ 1097320 h 1137874"/>
              <a:gd name="connsiteX49" fmla="*/ 175171 w 3077029"/>
              <a:gd name="connsiteY49" fmla="*/ 1086721 h 1137874"/>
              <a:gd name="connsiteX50" fmla="*/ 169467 w 3077029"/>
              <a:gd name="connsiteY50" fmla="*/ 1100580 h 1137874"/>
              <a:gd name="connsiteX51" fmla="*/ 136043 w 3077029"/>
              <a:gd name="connsiteY51" fmla="*/ 1087944 h 1137874"/>
              <a:gd name="connsiteX52" fmla="*/ 163759 w 3077029"/>
              <a:gd name="connsiteY52" fmla="*/ 1075719 h 1137874"/>
              <a:gd name="connsiteX53" fmla="*/ 171503 w 3077029"/>
              <a:gd name="connsiteY53" fmla="*/ 1082240 h 1137874"/>
              <a:gd name="connsiteX54" fmla="*/ 221638 w 3077029"/>
              <a:gd name="connsiteY54" fmla="*/ 1078568 h 1137874"/>
              <a:gd name="connsiteX55" fmla="*/ 220003 w 3077029"/>
              <a:gd name="connsiteY55" fmla="*/ 1060228 h 1137874"/>
              <a:gd name="connsiteX56" fmla="*/ 83466 w 3077029"/>
              <a:gd name="connsiteY56" fmla="*/ 1059415 h 1137874"/>
              <a:gd name="connsiteX57" fmla="*/ 58604 w 3077029"/>
              <a:gd name="connsiteY57" fmla="*/ 1062269 h 1137874"/>
              <a:gd name="connsiteX58" fmla="*/ 83466 w 3077029"/>
              <a:gd name="connsiteY58" fmla="*/ 1059415 h 1137874"/>
              <a:gd name="connsiteX59" fmla="*/ 176395 w 3077029"/>
              <a:gd name="connsiteY59" fmla="*/ 1054114 h 1137874"/>
              <a:gd name="connsiteX60" fmla="*/ 151940 w 3077029"/>
              <a:gd name="connsiteY60" fmla="*/ 1059411 h 1137874"/>
              <a:gd name="connsiteX61" fmla="*/ 176395 w 3077029"/>
              <a:gd name="connsiteY61" fmla="*/ 1054114 h 1137874"/>
              <a:gd name="connsiteX62" fmla="*/ 182814 w 3077029"/>
              <a:gd name="connsiteY62" fmla="*/ 1051904 h 1137874"/>
              <a:gd name="connsiteX63" fmla="*/ 202074 w 3077029"/>
              <a:gd name="connsiteY63" fmla="*/ 1055744 h 1137874"/>
              <a:gd name="connsiteX64" fmla="*/ 199625 w 3077029"/>
              <a:gd name="connsiteY64" fmla="*/ 1069604 h 1137874"/>
              <a:gd name="connsiteX65" fmla="*/ 180468 w 3077029"/>
              <a:gd name="connsiteY65" fmla="*/ 1056561 h 1137874"/>
              <a:gd name="connsiteX66" fmla="*/ 182814 w 3077029"/>
              <a:gd name="connsiteY66" fmla="*/ 1051904 h 1137874"/>
              <a:gd name="connsiteX67" fmla="*/ 50452 w 3077029"/>
              <a:gd name="connsiteY67" fmla="*/ 1009687 h 1137874"/>
              <a:gd name="connsiteX68" fmla="*/ 51269 w 3077029"/>
              <a:gd name="connsiteY68" fmla="*/ 1016619 h 1137874"/>
              <a:gd name="connsiteX69" fmla="*/ 43118 w 3077029"/>
              <a:gd name="connsiteY69" fmla="*/ 1007650 h 1137874"/>
              <a:gd name="connsiteX70" fmla="*/ 48009 w 3077029"/>
              <a:gd name="connsiteY70" fmla="*/ 1019469 h 1137874"/>
              <a:gd name="connsiteX71" fmla="*/ 40264 w 3077029"/>
              <a:gd name="connsiteY71" fmla="*/ 1012948 h 1137874"/>
              <a:gd name="connsiteX72" fmla="*/ 15554 w 3077029"/>
              <a:gd name="connsiteY72" fmla="*/ 1022272 h 1137874"/>
              <a:gd name="connsiteX73" fmla="*/ 0 w 3077029"/>
              <a:gd name="connsiteY73" fmla="*/ 1031951 h 1137874"/>
              <a:gd name="connsiteX74" fmla="*/ 0 w 3077029"/>
              <a:gd name="connsiteY74" fmla="*/ 1017513 h 1137874"/>
              <a:gd name="connsiteX75" fmla="*/ 12191 w 3077029"/>
              <a:gd name="connsiteY75" fmla="*/ 1015802 h 1137874"/>
              <a:gd name="connsiteX76" fmla="*/ 43118 w 3077029"/>
              <a:gd name="connsiteY76" fmla="*/ 1007650 h 1137874"/>
              <a:gd name="connsiteX77" fmla="*/ 85910 w 3077029"/>
              <a:gd name="connsiteY77" fmla="*/ 1006427 h 1137874"/>
              <a:gd name="connsiteX78" fmla="*/ 83467 w 3077029"/>
              <a:gd name="connsiteY78" fmla="*/ 1020287 h 1137874"/>
              <a:gd name="connsiteX79" fmla="*/ 85910 w 3077029"/>
              <a:gd name="connsiteY79" fmla="*/ 1006427 h 1137874"/>
              <a:gd name="connsiteX80" fmla="*/ 10512 w 3077029"/>
              <a:gd name="connsiteY80" fmla="*/ 1004390 h 1137874"/>
              <a:gd name="connsiteX81" fmla="*/ 3531 w 3077029"/>
              <a:gd name="connsiteY81" fmla="*/ 1010350 h 1137874"/>
              <a:gd name="connsiteX82" fmla="*/ 0 w 3077029"/>
              <a:gd name="connsiteY82" fmla="*/ 1011001 h 1137874"/>
              <a:gd name="connsiteX83" fmla="*/ 0 w 3077029"/>
              <a:gd name="connsiteY83" fmla="*/ 1004734 h 1137874"/>
              <a:gd name="connsiteX84" fmla="*/ 72730 w 3077029"/>
              <a:gd name="connsiteY84" fmla="*/ 993175 h 1137874"/>
              <a:gd name="connsiteX85" fmla="*/ 84689 w 3077029"/>
              <a:gd name="connsiteY85" fmla="*/ 995014 h 1137874"/>
              <a:gd name="connsiteX86" fmla="*/ 20700 w 3077029"/>
              <a:gd name="connsiteY86" fmla="*/ 1003577 h 1137874"/>
              <a:gd name="connsiteX87" fmla="*/ 19882 w 3077029"/>
              <a:gd name="connsiteY87" fmla="*/ 994608 h 1137874"/>
              <a:gd name="connsiteX88" fmla="*/ 72730 w 3077029"/>
              <a:gd name="connsiteY88" fmla="*/ 993175 h 1137874"/>
              <a:gd name="connsiteX89" fmla="*/ 0 w 3077029"/>
              <a:gd name="connsiteY89" fmla="*/ 992572 h 1137874"/>
              <a:gd name="connsiteX90" fmla="*/ 3221 w 3077029"/>
              <a:gd name="connsiteY90" fmla="*/ 996389 h 1137874"/>
              <a:gd name="connsiteX91" fmla="*/ 9690 w 3077029"/>
              <a:gd name="connsiteY91" fmla="*/ 999498 h 1137874"/>
              <a:gd name="connsiteX92" fmla="*/ 1488 w 3077029"/>
              <a:gd name="connsiteY92" fmla="*/ 1001281 h 1137874"/>
              <a:gd name="connsiteX93" fmla="*/ 0 w 3077029"/>
              <a:gd name="connsiteY93" fmla="*/ 1000759 h 1137874"/>
              <a:gd name="connsiteX94" fmla="*/ 130746 w 3077029"/>
              <a:gd name="connsiteY94" fmla="*/ 984419 h 1137874"/>
              <a:gd name="connsiteX95" fmla="*/ 113219 w 3077029"/>
              <a:gd name="connsiteY95" fmla="*/ 989717 h 1137874"/>
              <a:gd name="connsiteX96" fmla="*/ 130746 w 3077029"/>
              <a:gd name="connsiteY96" fmla="*/ 984419 h 1137874"/>
              <a:gd name="connsiteX97" fmla="*/ 0 w 3077029"/>
              <a:gd name="connsiteY97" fmla="*/ 978432 h 1137874"/>
              <a:gd name="connsiteX98" fmla="*/ 4392 w 3077029"/>
              <a:gd name="connsiteY98" fmla="*/ 979116 h 1137874"/>
              <a:gd name="connsiteX99" fmla="*/ 0 w 3077029"/>
              <a:gd name="connsiteY99" fmla="*/ 981510 h 1137874"/>
              <a:gd name="connsiteX100" fmla="*/ 174816 w 3077029"/>
              <a:gd name="connsiteY100" fmla="*/ 971780 h 1137874"/>
              <a:gd name="connsiteX101" fmla="*/ 194736 w 3077029"/>
              <a:gd name="connsiteY101" fmla="*/ 977894 h 1137874"/>
              <a:gd name="connsiteX102" fmla="*/ 155201 w 3077029"/>
              <a:gd name="connsiteY102" fmla="*/ 976670 h 1137874"/>
              <a:gd name="connsiteX103" fmla="*/ 174816 w 3077029"/>
              <a:gd name="connsiteY103" fmla="*/ 971780 h 1137874"/>
              <a:gd name="connsiteX104" fmla="*/ 103845 w 3077029"/>
              <a:gd name="connsiteY104" fmla="*/ 966892 h 1137874"/>
              <a:gd name="connsiteX105" fmla="*/ 111184 w 3077029"/>
              <a:gd name="connsiteY105" fmla="*/ 968929 h 1137874"/>
              <a:gd name="connsiteX106" fmla="*/ 98142 w 3077029"/>
              <a:gd name="connsiteY106" fmla="*/ 983196 h 1137874"/>
              <a:gd name="connsiteX107" fmla="*/ 90397 w 3077029"/>
              <a:gd name="connsiteY107" fmla="*/ 976675 h 1137874"/>
              <a:gd name="connsiteX108" fmla="*/ 65942 w 3077029"/>
              <a:gd name="connsiteY108" fmla="*/ 984420 h 1137874"/>
              <a:gd name="connsiteX109" fmla="*/ 21923 w 3077029"/>
              <a:gd name="connsiteY109" fmla="*/ 971783 h 1137874"/>
              <a:gd name="connsiteX110" fmla="*/ 14991 w 3077029"/>
              <a:gd name="connsiteY110" fmla="*/ 974226 h 1137874"/>
              <a:gd name="connsiteX111" fmla="*/ 23147 w 3077029"/>
              <a:gd name="connsiteY111" fmla="*/ 983196 h 1137874"/>
              <a:gd name="connsiteX112" fmla="*/ 963 w 3077029"/>
              <a:gd name="connsiteY112" fmla="*/ 971273 h 1137874"/>
              <a:gd name="connsiteX113" fmla="*/ 0 w 3077029"/>
              <a:gd name="connsiteY113" fmla="*/ 971386 h 1137874"/>
              <a:gd name="connsiteX114" fmla="*/ 0 w 3077029"/>
              <a:gd name="connsiteY114" fmla="*/ 970765 h 1137874"/>
              <a:gd name="connsiteX115" fmla="*/ 15637 w 3077029"/>
              <a:gd name="connsiteY115" fmla="*/ 967980 h 1137874"/>
              <a:gd name="connsiteX116" fmla="*/ 103845 w 3077029"/>
              <a:gd name="connsiteY116" fmla="*/ 966892 h 1137874"/>
              <a:gd name="connsiteX117" fmla="*/ 120556 w 3077029"/>
              <a:gd name="connsiteY117" fmla="*/ 952625 h 1137874"/>
              <a:gd name="connsiteX118" fmla="*/ 146235 w 3077029"/>
              <a:gd name="connsiteY118" fmla="*/ 958740 h 1137874"/>
              <a:gd name="connsiteX119" fmla="*/ 120556 w 3077029"/>
              <a:gd name="connsiteY119" fmla="*/ 952625 h 1137874"/>
              <a:gd name="connsiteX120" fmla="*/ 95793 w 3077029"/>
              <a:gd name="connsiteY120" fmla="*/ 950179 h 1137874"/>
              <a:gd name="connsiteX121" fmla="*/ 114031 w 3077029"/>
              <a:gd name="connsiteY121" fmla="*/ 957517 h 1137874"/>
              <a:gd name="connsiteX122" fmla="*/ 74496 w 3077029"/>
              <a:gd name="connsiteY122" fmla="*/ 958741 h 1137874"/>
              <a:gd name="connsiteX123" fmla="*/ 95793 w 3077029"/>
              <a:gd name="connsiteY123" fmla="*/ 950179 h 1137874"/>
              <a:gd name="connsiteX124" fmla="*/ 604358 w 3077029"/>
              <a:gd name="connsiteY124" fmla="*/ 949771 h 1137874"/>
              <a:gd name="connsiteX125" fmla="*/ 598244 w 3077029"/>
              <a:gd name="connsiteY125" fmla="*/ 961591 h 1137874"/>
              <a:gd name="connsiteX126" fmla="*/ 604358 w 3077029"/>
              <a:gd name="connsiteY126" fmla="*/ 949771 h 1137874"/>
              <a:gd name="connsiteX127" fmla="*/ 625558 w 3077029"/>
              <a:gd name="connsiteY127" fmla="*/ 946511 h 1137874"/>
              <a:gd name="connsiteX128" fmla="*/ 615369 w 3077029"/>
              <a:gd name="connsiteY128" fmla="*/ 953845 h 1137874"/>
              <a:gd name="connsiteX129" fmla="*/ 657758 w 3077029"/>
              <a:gd name="connsiteY129" fmla="*/ 947735 h 1137874"/>
              <a:gd name="connsiteX130" fmla="*/ 662242 w 3077029"/>
              <a:gd name="connsiteY130" fmla="*/ 956699 h 1137874"/>
              <a:gd name="connsiteX131" fmla="*/ 612515 w 3077029"/>
              <a:gd name="connsiteY131" fmla="*/ 960777 h 1137874"/>
              <a:gd name="connsiteX132" fmla="*/ 625558 w 3077029"/>
              <a:gd name="connsiteY132" fmla="*/ 946511 h 1137874"/>
              <a:gd name="connsiteX133" fmla="*/ 2226956 w 3077029"/>
              <a:gd name="connsiteY133" fmla="*/ 943250 h 1137874"/>
              <a:gd name="connsiteX134" fmla="*/ 2224920 w 3077029"/>
              <a:gd name="connsiteY134" fmla="*/ 955069 h 1137874"/>
              <a:gd name="connsiteX135" fmla="*/ 2226956 w 3077029"/>
              <a:gd name="connsiteY135" fmla="*/ 943250 h 1137874"/>
              <a:gd name="connsiteX136" fmla="*/ 148269 w 3077029"/>
              <a:gd name="connsiteY136" fmla="*/ 942843 h 1137874"/>
              <a:gd name="connsiteX137" fmla="*/ 156832 w 3077029"/>
              <a:gd name="connsiteY137" fmla="*/ 956293 h 1137874"/>
              <a:gd name="connsiteX138" fmla="*/ 163759 w 3077029"/>
              <a:gd name="connsiteY138" fmla="*/ 955886 h 1137874"/>
              <a:gd name="connsiteX139" fmla="*/ 162946 w 3077029"/>
              <a:gd name="connsiteY139" fmla="*/ 948958 h 1137874"/>
              <a:gd name="connsiteX140" fmla="*/ 181286 w 3077029"/>
              <a:gd name="connsiteY140" fmla="*/ 953032 h 1137874"/>
              <a:gd name="connsiteX141" fmla="*/ 174765 w 3077029"/>
              <a:gd name="connsiteY141" fmla="*/ 957923 h 1137874"/>
              <a:gd name="connsiteX142" fmla="*/ 199627 w 3077029"/>
              <a:gd name="connsiteY142" fmla="*/ 955074 h 1137874"/>
              <a:gd name="connsiteX143" fmla="*/ 149904 w 3077029"/>
              <a:gd name="connsiteY143" fmla="*/ 961184 h 1137874"/>
              <a:gd name="connsiteX144" fmla="*/ 148269 w 3077029"/>
              <a:gd name="connsiteY144" fmla="*/ 942843 h 1137874"/>
              <a:gd name="connsiteX145" fmla="*/ 555898 w 3077029"/>
              <a:gd name="connsiteY145" fmla="*/ 940662 h 1137874"/>
              <a:gd name="connsiteX146" fmla="*/ 568142 w 3077029"/>
              <a:gd name="connsiteY146" fmla="*/ 942151 h 1137874"/>
              <a:gd name="connsiteX147" fmla="*/ 560747 w 3077029"/>
              <a:gd name="connsiteY147" fmla="*/ 944474 h 1137874"/>
              <a:gd name="connsiteX148" fmla="*/ 540043 w 3077029"/>
              <a:gd name="connsiteY148" fmla="*/ 939923 h 1137874"/>
              <a:gd name="connsiteX149" fmla="*/ 532214 w 3077029"/>
              <a:gd name="connsiteY149" fmla="*/ 942843 h 1137874"/>
              <a:gd name="connsiteX150" fmla="*/ 532502 w 3077029"/>
              <a:gd name="connsiteY150" fmla="*/ 941503 h 1137874"/>
              <a:gd name="connsiteX151" fmla="*/ 549335 w 3077029"/>
              <a:gd name="connsiteY151" fmla="*/ 935505 h 1137874"/>
              <a:gd name="connsiteX152" fmla="*/ 555898 w 3077029"/>
              <a:gd name="connsiteY152" fmla="*/ 940662 h 1137874"/>
              <a:gd name="connsiteX153" fmla="*/ 543626 w 3077029"/>
              <a:gd name="connsiteY153" fmla="*/ 939172 h 1137874"/>
              <a:gd name="connsiteX154" fmla="*/ 540043 w 3077029"/>
              <a:gd name="connsiteY154" fmla="*/ 939923 h 1137874"/>
              <a:gd name="connsiteX155" fmla="*/ 541232 w 3077029"/>
              <a:gd name="connsiteY155" fmla="*/ 939480 h 1137874"/>
              <a:gd name="connsiteX156" fmla="*/ 549335 w 3077029"/>
              <a:gd name="connsiteY156" fmla="*/ 935505 h 1137874"/>
              <a:gd name="connsiteX157" fmla="*/ 469297 w 3077029"/>
              <a:gd name="connsiteY157" fmla="*/ 928451 h 1137874"/>
              <a:gd name="connsiteX158" fmla="*/ 469443 w 3077029"/>
              <a:gd name="connsiteY158" fmla="*/ 928577 h 1137874"/>
              <a:gd name="connsiteX159" fmla="*/ 469263 w 3077029"/>
              <a:gd name="connsiteY159" fmla="*/ 928475 h 1137874"/>
              <a:gd name="connsiteX160" fmla="*/ 590906 w 3077029"/>
              <a:gd name="connsiteY160" fmla="*/ 924910 h 1137874"/>
              <a:gd name="connsiteX161" fmla="*/ 573380 w 3077029"/>
              <a:gd name="connsiteY161" fmla="*/ 927760 h 1137874"/>
              <a:gd name="connsiteX162" fmla="*/ 588462 w 3077029"/>
              <a:gd name="connsiteY162" fmla="*/ 934281 h 1137874"/>
              <a:gd name="connsiteX163" fmla="*/ 578270 w 3077029"/>
              <a:gd name="connsiteY163" fmla="*/ 941620 h 1137874"/>
              <a:gd name="connsiteX164" fmla="*/ 590906 w 3077029"/>
              <a:gd name="connsiteY164" fmla="*/ 924910 h 1137874"/>
              <a:gd name="connsiteX165" fmla="*/ 764639 w 3077029"/>
              <a:gd name="connsiteY165" fmla="*/ 917667 h 1137874"/>
              <a:gd name="connsiteX166" fmla="*/ 787172 w 3077029"/>
              <a:gd name="connsiteY166" fmla="*/ 918650 h 1137874"/>
              <a:gd name="connsiteX167" fmla="*/ 787771 w 3077029"/>
              <a:gd name="connsiteY167" fmla="*/ 919608 h 1137874"/>
              <a:gd name="connsiteX168" fmla="*/ 766577 w 3077029"/>
              <a:gd name="connsiteY168" fmla="*/ 920832 h 1137874"/>
              <a:gd name="connsiteX169" fmla="*/ 502493 w 3077029"/>
              <a:gd name="connsiteY169" fmla="*/ 914337 h 1137874"/>
              <a:gd name="connsiteX170" fmla="*/ 506450 w 3077029"/>
              <a:gd name="connsiteY170" fmla="*/ 915024 h 1137874"/>
              <a:gd name="connsiteX171" fmla="*/ 507758 w 3077029"/>
              <a:gd name="connsiteY171" fmla="*/ 916347 h 1137874"/>
              <a:gd name="connsiteX172" fmla="*/ 389214 w 3077029"/>
              <a:gd name="connsiteY172" fmla="*/ 912242 h 1137874"/>
              <a:gd name="connsiteX173" fmla="*/ 385889 w 3077029"/>
              <a:gd name="connsiteY173" fmla="*/ 917165 h 1137874"/>
              <a:gd name="connsiteX174" fmla="*/ 382629 w 3077029"/>
              <a:gd name="connsiteY174" fmla="*/ 919608 h 1137874"/>
              <a:gd name="connsiteX175" fmla="*/ 400562 w 3077029"/>
              <a:gd name="connsiteY175" fmla="*/ 921238 h 1137874"/>
              <a:gd name="connsiteX176" fmla="*/ 389214 w 3077029"/>
              <a:gd name="connsiteY176" fmla="*/ 912242 h 1137874"/>
              <a:gd name="connsiteX177" fmla="*/ 428279 w 3077029"/>
              <a:gd name="connsiteY177" fmla="*/ 909013 h 1137874"/>
              <a:gd name="connsiteX178" fmla="*/ 436430 w 3077029"/>
              <a:gd name="connsiteY178" fmla="*/ 920425 h 1137874"/>
              <a:gd name="connsiteX179" fmla="*/ 439284 w 3077029"/>
              <a:gd name="connsiteY179" fmla="*/ 913497 h 1137874"/>
              <a:gd name="connsiteX180" fmla="*/ 449884 w 3077029"/>
              <a:gd name="connsiteY180" fmla="*/ 910643 h 1137874"/>
              <a:gd name="connsiteX181" fmla="*/ 428279 w 3077029"/>
              <a:gd name="connsiteY181" fmla="*/ 909013 h 1137874"/>
              <a:gd name="connsiteX182" fmla="*/ 1044952 w 3077029"/>
              <a:gd name="connsiteY182" fmla="*/ 908607 h 1137874"/>
              <a:gd name="connsiteX183" fmla="*/ 1035170 w 3077029"/>
              <a:gd name="connsiteY183" fmla="*/ 917981 h 1137874"/>
              <a:gd name="connsiteX184" fmla="*/ 1044952 w 3077029"/>
              <a:gd name="connsiteY184" fmla="*/ 908607 h 1137874"/>
              <a:gd name="connsiteX185" fmla="*/ 980559 w 3077029"/>
              <a:gd name="connsiteY185" fmla="*/ 908606 h 1137874"/>
              <a:gd name="connsiteX186" fmla="*/ 1007051 w 3077029"/>
              <a:gd name="connsiteY186" fmla="*/ 923685 h 1137874"/>
              <a:gd name="connsiteX187" fmla="*/ 980559 w 3077029"/>
              <a:gd name="connsiteY187" fmla="*/ 908606 h 1137874"/>
              <a:gd name="connsiteX188" fmla="*/ 976481 w 3077029"/>
              <a:gd name="connsiteY188" fmla="*/ 906569 h 1137874"/>
              <a:gd name="connsiteX189" fmla="*/ 956103 w 3077029"/>
              <a:gd name="connsiteY189" fmla="*/ 916351 h 1137874"/>
              <a:gd name="connsiteX190" fmla="*/ 954880 w 3077029"/>
              <a:gd name="connsiteY190" fmla="*/ 907383 h 1137874"/>
              <a:gd name="connsiteX191" fmla="*/ 378149 w 3077029"/>
              <a:gd name="connsiteY191" fmla="*/ 906159 h 1137874"/>
              <a:gd name="connsiteX192" fmla="*/ 375701 w 3077029"/>
              <a:gd name="connsiteY192" fmla="*/ 920019 h 1137874"/>
              <a:gd name="connsiteX193" fmla="*/ 378149 w 3077029"/>
              <a:gd name="connsiteY193" fmla="*/ 906159 h 1137874"/>
              <a:gd name="connsiteX194" fmla="*/ 338158 w 3077029"/>
              <a:gd name="connsiteY194" fmla="*/ 904905 h 1137874"/>
              <a:gd name="connsiteX195" fmla="*/ 334942 w 3077029"/>
              <a:gd name="connsiteY195" fmla="*/ 907383 h 1137874"/>
              <a:gd name="connsiteX196" fmla="*/ 353282 w 3077029"/>
              <a:gd name="connsiteY196" fmla="*/ 911457 h 1137874"/>
              <a:gd name="connsiteX197" fmla="*/ 346354 w 3077029"/>
              <a:gd name="connsiteY197" fmla="*/ 913904 h 1137874"/>
              <a:gd name="connsiteX198" fmla="*/ 342023 w 3077029"/>
              <a:gd name="connsiteY198" fmla="*/ 906516 h 1137874"/>
              <a:gd name="connsiteX199" fmla="*/ 338158 w 3077029"/>
              <a:gd name="connsiteY199" fmla="*/ 904905 h 1137874"/>
              <a:gd name="connsiteX200" fmla="*/ 872143 w 3077029"/>
              <a:gd name="connsiteY200" fmla="*/ 900862 h 1137874"/>
              <a:gd name="connsiteX201" fmla="*/ 855022 w 3077029"/>
              <a:gd name="connsiteY201" fmla="*/ 908196 h 1137874"/>
              <a:gd name="connsiteX202" fmla="*/ 872143 w 3077029"/>
              <a:gd name="connsiteY202" fmla="*/ 900862 h 1137874"/>
              <a:gd name="connsiteX203" fmla="*/ 459665 w 3077029"/>
              <a:gd name="connsiteY203" fmla="*/ 899231 h 1137874"/>
              <a:gd name="connsiteX204" fmla="*/ 460479 w 3077029"/>
              <a:gd name="connsiteY204" fmla="*/ 908196 h 1137874"/>
              <a:gd name="connsiteX205" fmla="*/ 478413 w 3077029"/>
              <a:gd name="connsiteY205" fmla="*/ 907790 h 1137874"/>
              <a:gd name="connsiteX206" fmla="*/ 459665 w 3077029"/>
              <a:gd name="connsiteY206" fmla="*/ 899231 h 1137874"/>
              <a:gd name="connsiteX207" fmla="*/ 980711 w 3077029"/>
              <a:gd name="connsiteY207" fmla="*/ 898836 h 1137874"/>
              <a:gd name="connsiteX208" fmla="*/ 982079 w 3077029"/>
              <a:gd name="connsiteY208" fmla="*/ 898885 h 1137874"/>
              <a:gd name="connsiteX209" fmla="*/ 981801 w 3077029"/>
              <a:gd name="connsiteY209" fmla="*/ 899047 h 1137874"/>
              <a:gd name="connsiteX210" fmla="*/ 312523 w 3077029"/>
              <a:gd name="connsiteY210" fmla="*/ 898824 h 1137874"/>
              <a:gd name="connsiteX211" fmla="*/ 294996 w 3077029"/>
              <a:gd name="connsiteY211" fmla="*/ 904121 h 1137874"/>
              <a:gd name="connsiteX212" fmla="*/ 309674 w 3077029"/>
              <a:gd name="connsiteY212" fmla="*/ 908196 h 1137874"/>
              <a:gd name="connsiteX213" fmla="*/ 312523 w 3077029"/>
              <a:gd name="connsiteY213" fmla="*/ 898824 h 1137874"/>
              <a:gd name="connsiteX214" fmla="*/ 942116 w 3077029"/>
              <a:gd name="connsiteY214" fmla="*/ 896413 h 1137874"/>
              <a:gd name="connsiteX215" fmla="*/ 947546 w 3077029"/>
              <a:gd name="connsiteY215" fmla="*/ 900454 h 1137874"/>
              <a:gd name="connsiteX216" fmla="*/ 934044 w 3077029"/>
              <a:gd name="connsiteY216" fmla="*/ 900300 h 1137874"/>
              <a:gd name="connsiteX217" fmla="*/ 931030 w 3077029"/>
              <a:gd name="connsiteY217" fmla="*/ 896877 h 1137874"/>
              <a:gd name="connsiteX218" fmla="*/ 806925 w 3077029"/>
              <a:gd name="connsiteY218" fmla="*/ 893934 h 1137874"/>
              <a:gd name="connsiteX219" fmla="*/ 793476 w 3077029"/>
              <a:gd name="connsiteY219" fmla="*/ 903716 h 1137874"/>
              <a:gd name="connsiteX220" fmla="*/ 804482 w 3077029"/>
              <a:gd name="connsiteY220" fmla="*/ 905752 h 1137874"/>
              <a:gd name="connsiteX221" fmla="*/ 806925 w 3077029"/>
              <a:gd name="connsiteY221" fmla="*/ 893934 h 1137874"/>
              <a:gd name="connsiteX222" fmla="*/ 322712 w 3077029"/>
              <a:gd name="connsiteY222" fmla="*/ 891486 h 1137874"/>
              <a:gd name="connsiteX223" fmla="*/ 319862 w 3077029"/>
              <a:gd name="connsiteY223" fmla="*/ 900862 h 1137874"/>
              <a:gd name="connsiteX224" fmla="*/ 345130 w 3077029"/>
              <a:gd name="connsiteY224" fmla="*/ 902085 h 1137874"/>
              <a:gd name="connsiteX225" fmla="*/ 322712 w 3077029"/>
              <a:gd name="connsiteY225" fmla="*/ 891486 h 1137874"/>
              <a:gd name="connsiteX226" fmla="*/ 748643 w 3077029"/>
              <a:gd name="connsiteY226" fmla="*/ 889448 h 1137874"/>
              <a:gd name="connsiteX227" fmla="*/ 746196 w 3077029"/>
              <a:gd name="connsiteY227" fmla="*/ 898824 h 1137874"/>
              <a:gd name="connsiteX228" fmla="*/ 771469 w 3077029"/>
              <a:gd name="connsiteY228" fmla="*/ 902492 h 1137874"/>
              <a:gd name="connsiteX229" fmla="*/ 748643 w 3077029"/>
              <a:gd name="connsiteY229" fmla="*/ 889448 h 1137874"/>
              <a:gd name="connsiteX230" fmla="*/ 997560 w 3077029"/>
              <a:gd name="connsiteY230" fmla="*/ 888400 h 1137874"/>
              <a:gd name="connsiteX231" fmla="*/ 1000171 w 3077029"/>
              <a:gd name="connsiteY231" fmla="*/ 888611 h 1137874"/>
              <a:gd name="connsiteX232" fmla="*/ 996863 w 3077029"/>
              <a:gd name="connsiteY232" fmla="*/ 889448 h 1137874"/>
              <a:gd name="connsiteX233" fmla="*/ 389672 w 3077029"/>
              <a:gd name="connsiteY233" fmla="*/ 887862 h 1137874"/>
              <a:gd name="connsiteX234" fmla="*/ 376107 w 3077029"/>
              <a:gd name="connsiteY234" fmla="*/ 890261 h 1137874"/>
              <a:gd name="connsiteX235" fmla="*/ 423387 w 3077029"/>
              <a:gd name="connsiteY235" fmla="*/ 898007 h 1137874"/>
              <a:gd name="connsiteX236" fmla="*/ 437247 w 3077029"/>
              <a:gd name="connsiteY236" fmla="*/ 890672 h 1137874"/>
              <a:gd name="connsiteX237" fmla="*/ 389672 w 3077029"/>
              <a:gd name="connsiteY237" fmla="*/ 887862 h 1137874"/>
              <a:gd name="connsiteX238" fmla="*/ 344921 w 3077029"/>
              <a:gd name="connsiteY238" fmla="*/ 882596 h 1137874"/>
              <a:gd name="connsiteX239" fmla="*/ 339833 w 3077029"/>
              <a:gd name="connsiteY239" fmla="*/ 884558 h 1137874"/>
              <a:gd name="connsiteX240" fmla="*/ 361845 w 3077029"/>
              <a:gd name="connsiteY240" fmla="*/ 890672 h 1137874"/>
              <a:gd name="connsiteX241" fmla="*/ 364695 w 3077029"/>
              <a:gd name="connsiteY241" fmla="*/ 883741 h 1137874"/>
              <a:gd name="connsiteX242" fmla="*/ 344921 w 3077029"/>
              <a:gd name="connsiteY242" fmla="*/ 882596 h 1137874"/>
              <a:gd name="connsiteX243" fmla="*/ 42296 w 3077029"/>
              <a:gd name="connsiteY243" fmla="*/ 881297 h 1137874"/>
              <a:gd name="connsiteX244" fmla="*/ 28030 w 3077029"/>
              <a:gd name="connsiteY244" fmla="*/ 884151 h 1137874"/>
              <a:gd name="connsiteX245" fmla="*/ 53709 w 3077029"/>
              <a:gd name="connsiteY245" fmla="*/ 887819 h 1137874"/>
              <a:gd name="connsiteX246" fmla="*/ 42296 w 3077029"/>
              <a:gd name="connsiteY246" fmla="*/ 881297 h 1137874"/>
              <a:gd name="connsiteX247" fmla="*/ 835050 w 3077029"/>
              <a:gd name="connsiteY247" fmla="*/ 880870 h 1137874"/>
              <a:gd name="connsiteX248" fmla="*/ 816711 w 3077029"/>
              <a:gd name="connsiteY248" fmla="*/ 887001 h 1137874"/>
              <a:gd name="connsiteX249" fmla="*/ 848501 w 3077029"/>
              <a:gd name="connsiteY249" fmla="*/ 881297 h 1137874"/>
              <a:gd name="connsiteX250" fmla="*/ 835050 w 3077029"/>
              <a:gd name="connsiteY250" fmla="*/ 880870 h 1137874"/>
              <a:gd name="connsiteX251" fmla="*/ 239158 w 3077029"/>
              <a:gd name="connsiteY251" fmla="*/ 880480 h 1137874"/>
              <a:gd name="connsiteX252" fmla="*/ 221224 w 3077029"/>
              <a:gd name="connsiteY252" fmla="*/ 880891 h 1137874"/>
              <a:gd name="connsiteX253" fmla="*/ 236304 w 3077029"/>
              <a:gd name="connsiteY253" fmla="*/ 889448 h 1137874"/>
              <a:gd name="connsiteX254" fmla="*/ 239158 w 3077029"/>
              <a:gd name="connsiteY254" fmla="*/ 880480 h 1137874"/>
              <a:gd name="connsiteX255" fmla="*/ 562886 w 3077029"/>
              <a:gd name="connsiteY255" fmla="*/ 879513 h 1137874"/>
              <a:gd name="connsiteX256" fmla="*/ 551371 w 3077029"/>
              <a:gd name="connsiteY256" fmla="*/ 884964 h 1137874"/>
              <a:gd name="connsiteX257" fmla="*/ 579900 w 3077029"/>
              <a:gd name="connsiteY257" fmla="*/ 881703 h 1137874"/>
              <a:gd name="connsiteX258" fmla="*/ 562886 w 3077029"/>
              <a:gd name="connsiteY258" fmla="*/ 879513 h 1137874"/>
              <a:gd name="connsiteX259" fmla="*/ 757508 w 3077029"/>
              <a:gd name="connsiteY259" fmla="*/ 879106 h 1137874"/>
              <a:gd name="connsiteX260" fmla="*/ 748643 w 3077029"/>
              <a:gd name="connsiteY260" fmla="*/ 884964 h 1137874"/>
              <a:gd name="connsiteX261" fmla="*/ 769431 w 3077029"/>
              <a:gd name="connsiteY261" fmla="*/ 879666 h 1137874"/>
              <a:gd name="connsiteX262" fmla="*/ 757508 w 3077029"/>
              <a:gd name="connsiteY262" fmla="*/ 879106 h 1137874"/>
              <a:gd name="connsiteX263" fmla="*/ 267284 w 3077029"/>
              <a:gd name="connsiteY263" fmla="*/ 875183 h 1137874"/>
              <a:gd name="connsiteX264" fmla="*/ 249351 w 3077029"/>
              <a:gd name="connsiteY264" fmla="*/ 875588 h 1137874"/>
              <a:gd name="connsiteX265" fmla="*/ 243236 w 3077029"/>
              <a:gd name="connsiteY265" fmla="*/ 884964 h 1137874"/>
              <a:gd name="connsiteX266" fmla="*/ 261170 w 3077029"/>
              <a:gd name="connsiteY266" fmla="*/ 886594 h 1137874"/>
              <a:gd name="connsiteX267" fmla="*/ 253424 w 3077029"/>
              <a:gd name="connsiteY267" fmla="*/ 878036 h 1137874"/>
              <a:gd name="connsiteX268" fmla="*/ 267284 w 3077029"/>
              <a:gd name="connsiteY268" fmla="*/ 875183 h 1137874"/>
              <a:gd name="connsiteX269" fmla="*/ 693618 w 3077029"/>
              <a:gd name="connsiteY269" fmla="*/ 873145 h 1137874"/>
              <a:gd name="connsiteX270" fmla="*/ 700038 w 3077029"/>
              <a:gd name="connsiteY270" fmla="*/ 879156 h 1137874"/>
              <a:gd name="connsiteX271" fmla="*/ 698560 w 3077029"/>
              <a:gd name="connsiteY271" fmla="*/ 884378 h 1137874"/>
              <a:gd name="connsiteX272" fmla="*/ 694435 w 3077029"/>
              <a:gd name="connsiteY272" fmla="*/ 880073 h 1137874"/>
              <a:gd name="connsiteX273" fmla="*/ 698510 w 3077029"/>
              <a:gd name="connsiteY273" fmla="*/ 884558 h 1137874"/>
              <a:gd name="connsiteX274" fmla="*/ 698560 w 3077029"/>
              <a:gd name="connsiteY274" fmla="*/ 884378 h 1137874"/>
              <a:gd name="connsiteX275" fmla="*/ 700617 w 3077029"/>
              <a:gd name="connsiteY275" fmla="*/ 886525 h 1137874"/>
              <a:gd name="connsiteX276" fmla="*/ 727043 w 3077029"/>
              <a:gd name="connsiteY276" fmla="*/ 885781 h 1137874"/>
              <a:gd name="connsiteX277" fmla="*/ 715219 w 3077029"/>
              <a:gd name="connsiteY277" fmla="*/ 874775 h 1137874"/>
              <a:gd name="connsiteX278" fmla="*/ 693618 w 3077029"/>
              <a:gd name="connsiteY278" fmla="*/ 873145 h 1137874"/>
              <a:gd name="connsiteX279" fmla="*/ 134409 w 3077029"/>
              <a:gd name="connsiteY279" fmla="*/ 871921 h 1137874"/>
              <a:gd name="connsiteX280" fmla="*/ 117700 w 3077029"/>
              <a:gd name="connsiteY280" fmla="*/ 886189 h 1137874"/>
              <a:gd name="connsiteX281" fmla="*/ 131962 w 3077029"/>
              <a:gd name="connsiteY281" fmla="*/ 885781 h 1137874"/>
              <a:gd name="connsiteX282" fmla="*/ 134409 w 3077029"/>
              <a:gd name="connsiteY282" fmla="*/ 871921 h 1137874"/>
              <a:gd name="connsiteX283" fmla="*/ 378149 w 3077029"/>
              <a:gd name="connsiteY283" fmla="*/ 871516 h 1137874"/>
              <a:gd name="connsiteX284" fmla="*/ 386706 w 3077029"/>
              <a:gd name="connsiteY284" fmla="*/ 882928 h 1137874"/>
              <a:gd name="connsiteX285" fmla="*/ 392817 w 3077029"/>
              <a:gd name="connsiteY285" fmla="*/ 873552 h 1137874"/>
              <a:gd name="connsiteX286" fmla="*/ 378149 w 3077029"/>
              <a:gd name="connsiteY286" fmla="*/ 871516 h 1137874"/>
              <a:gd name="connsiteX287" fmla="*/ 1113024 w 3077029"/>
              <a:gd name="connsiteY287" fmla="*/ 871514 h 1137874"/>
              <a:gd name="connsiteX288" fmla="*/ 1114243 w 3077029"/>
              <a:gd name="connsiteY288" fmla="*/ 882928 h 1137874"/>
              <a:gd name="connsiteX289" fmla="*/ 1099981 w 3077029"/>
              <a:gd name="connsiteY289" fmla="*/ 883334 h 1137874"/>
              <a:gd name="connsiteX290" fmla="*/ 1113024 w 3077029"/>
              <a:gd name="connsiteY290" fmla="*/ 871514 h 1137874"/>
              <a:gd name="connsiteX291" fmla="*/ 1257666 w 3077029"/>
              <a:gd name="connsiteY291" fmla="*/ 870447 h 1137874"/>
              <a:gd name="connsiteX292" fmla="*/ 1267906 w 3077029"/>
              <a:gd name="connsiteY292" fmla="*/ 878853 h 1137874"/>
              <a:gd name="connsiteX293" fmla="*/ 1245896 w 3077029"/>
              <a:gd name="connsiteY293" fmla="*/ 875186 h 1137874"/>
              <a:gd name="connsiteX294" fmla="*/ 1257666 w 3077029"/>
              <a:gd name="connsiteY294" fmla="*/ 870447 h 1137874"/>
              <a:gd name="connsiteX295" fmla="*/ 912085 w 3077029"/>
              <a:gd name="connsiteY295" fmla="*/ 869478 h 1137874"/>
              <a:gd name="connsiteX296" fmla="*/ 917382 w 3077029"/>
              <a:gd name="connsiteY296" fmla="*/ 887819 h 1137874"/>
              <a:gd name="connsiteX297" fmla="*/ 912085 w 3077029"/>
              <a:gd name="connsiteY297" fmla="*/ 869478 h 1137874"/>
              <a:gd name="connsiteX298" fmla="*/ 221684 w 3077029"/>
              <a:gd name="connsiteY298" fmla="*/ 869325 h 1137874"/>
              <a:gd name="connsiteX299" fmla="*/ 210223 w 3077029"/>
              <a:gd name="connsiteY299" fmla="*/ 876406 h 1137874"/>
              <a:gd name="connsiteX300" fmla="*/ 238346 w 3077029"/>
              <a:gd name="connsiteY300" fmla="*/ 871108 h 1137874"/>
              <a:gd name="connsiteX301" fmla="*/ 221684 w 3077029"/>
              <a:gd name="connsiteY301" fmla="*/ 869325 h 1137874"/>
              <a:gd name="connsiteX302" fmla="*/ 410193 w 3077029"/>
              <a:gd name="connsiteY302" fmla="*/ 867846 h 1137874"/>
              <a:gd name="connsiteX303" fmla="*/ 407084 w 3077029"/>
              <a:gd name="connsiteY303" fmla="*/ 872739 h 1137874"/>
              <a:gd name="connsiteX304" fmla="*/ 418496 w 3077029"/>
              <a:gd name="connsiteY304" fmla="*/ 881703 h 1137874"/>
              <a:gd name="connsiteX305" fmla="*/ 411568 w 3077029"/>
              <a:gd name="connsiteY305" fmla="*/ 884151 h 1137874"/>
              <a:gd name="connsiteX306" fmla="*/ 422163 w 3077029"/>
              <a:gd name="connsiteY306" fmla="*/ 881703 h 1137874"/>
              <a:gd name="connsiteX307" fmla="*/ 420944 w 3077029"/>
              <a:gd name="connsiteY307" fmla="*/ 867848 h 1137874"/>
              <a:gd name="connsiteX308" fmla="*/ 410193 w 3077029"/>
              <a:gd name="connsiteY308" fmla="*/ 867846 h 1137874"/>
              <a:gd name="connsiteX309" fmla="*/ 148266 w 3077029"/>
              <a:gd name="connsiteY309" fmla="*/ 866624 h 1137874"/>
              <a:gd name="connsiteX310" fmla="*/ 142154 w 3077029"/>
              <a:gd name="connsiteY310" fmla="*/ 878443 h 1137874"/>
              <a:gd name="connsiteX311" fmla="*/ 166610 w 3077029"/>
              <a:gd name="connsiteY311" fmla="*/ 873145 h 1137874"/>
              <a:gd name="connsiteX312" fmla="*/ 148266 w 3077029"/>
              <a:gd name="connsiteY312" fmla="*/ 866624 h 1137874"/>
              <a:gd name="connsiteX313" fmla="*/ 1044191 w 3077029"/>
              <a:gd name="connsiteY313" fmla="*/ 866124 h 1137874"/>
              <a:gd name="connsiteX314" fmla="*/ 1037393 w 3077029"/>
              <a:gd name="connsiteY314" fmla="*/ 867336 h 1137874"/>
              <a:gd name="connsiteX315" fmla="*/ 1042432 w 3077029"/>
              <a:gd name="connsiteY315" fmla="*/ 868070 h 1137874"/>
              <a:gd name="connsiteX316" fmla="*/ 648225 w 3077029"/>
              <a:gd name="connsiteY316" fmla="*/ 865452 h 1137874"/>
              <a:gd name="connsiteX317" fmla="*/ 639410 w 3077029"/>
              <a:gd name="connsiteY317" fmla="*/ 870291 h 1137874"/>
              <a:gd name="connsiteX318" fmla="*/ 657344 w 3077029"/>
              <a:gd name="connsiteY318" fmla="*/ 871921 h 1137874"/>
              <a:gd name="connsiteX319" fmla="*/ 648225 w 3077029"/>
              <a:gd name="connsiteY319" fmla="*/ 865452 h 1137874"/>
              <a:gd name="connsiteX320" fmla="*/ 429502 w 3077029"/>
              <a:gd name="connsiteY320" fmla="*/ 849914 h 1137874"/>
              <a:gd name="connsiteX321" fmla="*/ 440913 w 3077029"/>
              <a:gd name="connsiteY321" fmla="*/ 856435 h 1137874"/>
              <a:gd name="connsiteX322" fmla="*/ 433069 w 3077029"/>
              <a:gd name="connsiteY322" fmla="*/ 854550 h 1137874"/>
              <a:gd name="connsiteX323" fmla="*/ 429502 w 3077029"/>
              <a:gd name="connsiteY323" fmla="*/ 849914 h 1137874"/>
              <a:gd name="connsiteX324" fmla="*/ 658974 w 3077029"/>
              <a:gd name="connsiteY324" fmla="*/ 849097 h 1137874"/>
              <a:gd name="connsiteX325" fmla="*/ 672424 w 3077029"/>
              <a:gd name="connsiteY325" fmla="*/ 875999 h 1137874"/>
              <a:gd name="connsiteX326" fmla="*/ 685466 w 3077029"/>
              <a:gd name="connsiteY326" fmla="*/ 861733 h 1137874"/>
              <a:gd name="connsiteX327" fmla="*/ 658974 w 3077029"/>
              <a:gd name="connsiteY327" fmla="*/ 849097 h 1137874"/>
              <a:gd name="connsiteX328" fmla="*/ 794293 w 3077029"/>
              <a:gd name="connsiteY328" fmla="*/ 842169 h 1137874"/>
              <a:gd name="connsiteX329" fmla="*/ 791845 w 3077029"/>
              <a:gd name="connsiteY329" fmla="*/ 853581 h 1137874"/>
              <a:gd name="connsiteX330" fmla="*/ 771057 w 3077029"/>
              <a:gd name="connsiteY330" fmla="*/ 858879 h 1137874"/>
              <a:gd name="connsiteX331" fmla="*/ 702994 w 3077029"/>
              <a:gd name="connsiteY331" fmla="*/ 858879 h 1137874"/>
              <a:gd name="connsiteX332" fmla="*/ 702176 w 3077029"/>
              <a:gd name="connsiteY332" fmla="*/ 849914 h 1137874"/>
              <a:gd name="connsiteX333" fmla="*/ 688727 w 3077029"/>
              <a:gd name="connsiteY333" fmla="*/ 859696 h 1137874"/>
              <a:gd name="connsiteX334" fmla="*/ 692805 w 3077029"/>
              <a:gd name="connsiteY334" fmla="*/ 866624 h 1137874"/>
              <a:gd name="connsiteX335" fmla="*/ 720928 w 3077029"/>
              <a:gd name="connsiteY335" fmla="*/ 860915 h 1137874"/>
              <a:gd name="connsiteX336" fmla="*/ 732747 w 3077029"/>
              <a:gd name="connsiteY336" fmla="*/ 871921 h 1137874"/>
              <a:gd name="connsiteX337" fmla="*/ 747419 w 3077029"/>
              <a:gd name="connsiteY337" fmla="*/ 873552 h 1137874"/>
              <a:gd name="connsiteX338" fmla="*/ 742529 w 3077029"/>
              <a:gd name="connsiteY338" fmla="*/ 862140 h 1137874"/>
              <a:gd name="connsiteX339" fmla="*/ 749457 w 3077029"/>
              <a:gd name="connsiteY339" fmla="*/ 859696 h 1137874"/>
              <a:gd name="connsiteX340" fmla="*/ 764947 w 3077029"/>
              <a:gd name="connsiteY340" fmla="*/ 870697 h 1137874"/>
              <a:gd name="connsiteX341" fmla="*/ 764130 w 3077029"/>
              <a:gd name="connsiteY341" fmla="*/ 863770 h 1137874"/>
              <a:gd name="connsiteX342" fmla="*/ 782474 w 3077029"/>
              <a:gd name="connsiteY342" fmla="*/ 869885 h 1137874"/>
              <a:gd name="connsiteX343" fmla="*/ 797147 w 3077029"/>
              <a:gd name="connsiteY343" fmla="*/ 873963 h 1137874"/>
              <a:gd name="connsiteX344" fmla="*/ 825676 w 3077029"/>
              <a:gd name="connsiteY344" fmla="*/ 870697 h 1137874"/>
              <a:gd name="connsiteX345" fmla="*/ 794293 w 3077029"/>
              <a:gd name="connsiteY345" fmla="*/ 842169 h 1137874"/>
              <a:gd name="connsiteX346" fmla="*/ 0 w 3077029"/>
              <a:gd name="connsiteY346" fmla="*/ 838876 h 1137874"/>
              <a:gd name="connsiteX347" fmla="*/ 315 w 3077029"/>
              <a:gd name="connsiteY347" fmla="*/ 842169 h 1137874"/>
              <a:gd name="connsiteX348" fmla="*/ 0 w 3077029"/>
              <a:gd name="connsiteY348" fmla="*/ 842187 h 1137874"/>
              <a:gd name="connsiteX349" fmla="*/ 782474 w 3077029"/>
              <a:gd name="connsiteY349" fmla="*/ 830756 h 1137874"/>
              <a:gd name="connsiteX350" fmla="*/ 762092 w 3077029"/>
              <a:gd name="connsiteY350" fmla="*/ 840945 h 1137874"/>
              <a:gd name="connsiteX351" fmla="*/ 787365 w 3077029"/>
              <a:gd name="connsiteY351" fmla="*/ 842169 h 1137874"/>
              <a:gd name="connsiteX352" fmla="*/ 782474 w 3077029"/>
              <a:gd name="connsiteY352" fmla="*/ 830756 h 1137874"/>
              <a:gd name="connsiteX353" fmla="*/ 255873 w 3077029"/>
              <a:gd name="connsiteY353" fmla="*/ 829126 h 1137874"/>
              <a:gd name="connsiteX354" fmla="*/ 231413 w 3077029"/>
              <a:gd name="connsiteY354" fmla="*/ 836871 h 1137874"/>
              <a:gd name="connsiteX355" fmla="*/ 281141 w 3077029"/>
              <a:gd name="connsiteY355" fmla="*/ 830756 h 1137874"/>
              <a:gd name="connsiteX356" fmla="*/ 255873 w 3077029"/>
              <a:gd name="connsiteY356" fmla="*/ 829126 h 1137874"/>
              <a:gd name="connsiteX357" fmla="*/ 144597 w 3077029"/>
              <a:gd name="connsiteY357" fmla="*/ 825459 h 1137874"/>
              <a:gd name="connsiteX358" fmla="*/ 120142 w 3077029"/>
              <a:gd name="connsiteY358" fmla="*/ 830756 h 1137874"/>
              <a:gd name="connsiteX359" fmla="*/ 144597 w 3077029"/>
              <a:gd name="connsiteY359" fmla="*/ 825459 h 1137874"/>
              <a:gd name="connsiteX360" fmla="*/ 523656 w 3077029"/>
              <a:gd name="connsiteY360" fmla="*/ 823828 h 1137874"/>
              <a:gd name="connsiteX361" fmla="*/ 495123 w 3077029"/>
              <a:gd name="connsiteY361" fmla="*/ 824641 h 1137874"/>
              <a:gd name="connsiteX362" fmla="*/ 499201 w 3077029"/>
              <a:gd name="connsiteY362" fmla="*/ 829126 h 1137874"/>
              <a:gd name="connsiteX363" fmla="*/ 492269 w 3077029"/>
              <a:gd name="connsiteY363" fmla="*/ 831569 h 1137874"/>
              <a:gd name="connsiteX364" fmla="*/ 523656 w 3077029"/>
              <a:gd name="connsiteY364" fmla="*/ 823828 h 1137874"/>
              <a:gd name="connsiteX365" fmla="*/ 535322 w 3077029"/>
              <a:gd name="connsiteY365" fmla="*/ 818428 h 1137874"/>
              <a:gd name="connsiteX366" fmla="*/ 527323 w 3077029"/>
              <a:gd name="connsiteY366" fmla="*/ 823828 h 1137874"/>
              <a:gd name="connsiteX367" fmla="*/ 548517 w 3077029"/>
              <a:gd name="connsiteY367" fmla="*/ 820974 h 1137874"/>
              <a:gd name="connsiteX368" fmla="*/ 535322 w 3077029"/>
              <a:gd name="connsiteY368" fmla="*/ 818428 h 1137874"/>
              <a:gd name="connsiteX369" fmla="*/ 713183 w 3077029"/>
              <a:gd name="connsiteY369" fmla="*/ 817307 h 1137874"/>
              <a:gd name="connsiteX370" fmla="*/ 696062 w 3077029"/>
              <a:gd name="connsiteY370" fmla="*/ 824641 h 1137874"/>
              <a:gd name="connsiteX371" fmla="*/ 721334 w 3077029"/>
              <a:gd name="connsiteY371" fmla="*/ 826272 h 1137874"/>
              <a:gd name="connsiteX372" fmla="*/ 713183 w 3077029"/>
              <a:gd name="connsiteY372" fmla="*/ 817307 h 1137874"/>
              <a:gd name="connsiteX373" fmla="*/ 953912 w 3077029"/>
              <a:gd name="connsiteY373" fmla="*/ 815779 h 1137874"/>
              <a:gd name="connsiteX374" fmla="*/ 964256 w 3077029"/>
              <a:gd name="connsiteY374" fmla="*/ 819344 h 1137874"/>
              <a:gd name="connsiteX375" fmla="*/ 946321 w 3077029"/>
              <a:gd name="connsiteY375" fmla="*/ 820161 h 1137874"/>
              <a:gd name="connsiteX376" fmla="*/ 953912 w 3077029"/>
              <a:gd name="connsiteY376" fmla="*/ 815779 h 1137874"/>
              <a:gd name="connsiteX377" fmla="*/ 735366 w 3077029"/>
              <a:gd name="connsiteY377" fmla="*/ 812725 h 1137874"/>
              <a:gd name="connsiteX378" fmla="*/ 727856 w 3077029"/>
              <a:gd name="connsiteY378" fmla="*/ 821381 h 1137874"/>
              <a:gd name="connsiteX379" fmla="*/ 738455 w 3077029"/>
              <a:gd name="connsiteY379" fmla="*/ 818527 h 1137874"/>
              <a:gd name="connsiteX380" fmla="*/ 735366 w 3077029"/>
              <a:gd name="connsiteY380" fmla="*/ 812725 h 1137874"/>
              <a:gd name="connsiteX381" fmla="*/ 465370 w 3077029"/>
              <a:gd name="connsiteY381" fmla="*/ 811599 h 1137874"/>
              <a:gd name="connsiteX382" fmla="*/ 494716 w 3077029"/>
              <a:gd name="connsiteY382" fmla="*/ 817713 h 1137874"/>
              <a:gd name="connsiteX383" fmla="*/ 465370 w 3077029"/>
              <a:gd name="connsiteY383" fmla="*/ 811599 h 1137874"/>
              <a:gd name="connsiteX384" fmla="*/ 775210 w 3077029"/>
              <a:gd name="connsiteY384" fmla="*/ 811370 h 1137874"/>
              <a:gd name="connsiteX385" fmla="*/ 769838 w 3077029"/>
              <a:gd name="connsiteY385" fmla="*/ 812823 h 1137874"/>
              <a:gd name="connsiteX386" fmla="*/ 770085 w 3077029"/>
              <a:gd name="connsiteY386" fmla="*/ 811835 h 1137874"/>
              <a:gd name="connsiteX387" fmla="*/ 325566 w 3077029"/>
              <a:gd name="connsiteY387" fmla="*/ 811192 h 1137874"/>
              <a:gd name="connsiteX388" fmla="*/ 311300 w 3077029"/>
              <a:gd name="connsiteY388" fmla="*/ 814046 h 1137874"/>
              <a:gd name="connsiteX389" fmla="*/ 305189 w 3077029"/>
              <a:gd name="connsiteY389" fmla="*/ 825866 h 1137874"/>
              <a:gd name="connsiteX390" fmla="*/ 319456 w 3077029"/>
              <a:gd name="connsiteY390" fmla="*/ 825459 h 1137874"/>
              <a:gd name="connsiteX391" fmla="*/ 318639 w 3077029"/>
              <a:gd name="connsiteY391" fmla="*/ 818527 h 1137874"/>
              <a:gd name="connsiteX392" fmla="*/ 325977 w 3077029"/>
              <a:gd name="connsiteY392" fmla="*/ 818120 h 1137874"/>
              <a:gd name="connsiteX393" fmla="*/ 337390 w 3077029"/>
              <a:gd name="connsiteY393" fmla="*/ 824641 h 1137874"/>
              <a:gd name="connsiteX394" fmla="*/ 325566 w 3077029"/>
              <a:gd name="connsiteY394" fmla="*/ 811192 h 1137874"/>
              <a:gd name="connsiteX395" fmla="*/ 860803 w 3077029"/>
              <a:gd name="connsiteY395" fmla="*/ 806943 h 1137874"/>
              <a:gd name="connsiteX396" fmla="*/ 868941 w 3077029"/>
              <a:gd name="connsiteY396" fmla="*/ 810985 h 1137874"/>
              <a:gd name="connsiteX397" fmla="*/ 859096 w 3077029"/>
              <a:gd name="connsiteY397" fmla="*/ 809562 h 1137874"/>
              <a:gd name="connsiteX398" fmla="*/ 910004 w 3077029"/>
              <a:gd name="connsiteY398" fmla="*/ 805798 h 1137874"/>
              <a:gd name="connsiteX399" fmla="*/ 909570 w 3077029"/>
              <a:gd name="connsiteY399" fmla="*/ 808135 h 1137874"/>
              <a:gd name="connsiteX400" fmla="*/ 908823 w 3077029"/>
              <a:gd name="connsiteY400" fmla="*/ 808337 h 1137874"/>
              <a:gd name="connsiteX401" fmla="*/ 242826 w 3077029"/>
              <a:gd name="connsiteY401" fmla="*/ 804265 h 1137874"/>
              <a:gd name="connsiteX402" fmla="*/ 235491 w 3077029"/>
              <a:gd name="connsiteY402" fmla="*/ 804671 h 1137874"/>
              <a:gd name="connsiteX403" fmla="*/ 219187 w 3077029"/>
              <a:gd name="connsiteY403" fmla="*/ 821381 h 1137874"/>
              <a:gd name="connsiteX404" fmla="*/ 198399 w 3077029"/>
              <a:gd name="connsiteY404" fmla="*/ 828719 h 1137874"/>
              <a:gd name="connsiteX405" fmla="*/ 234268 w 3077029"/>
              <a:gd name="connsiteY405" fmla="*/ 827496 h 1137874"/>
              <a:gd name="connsiteX406" fmla="*/ 242826 w 3077029"/>
              <a:gd name="connsiteY406" fmla="*/ 804265 h 1137874"/>
              <a:gd name="connsiteX407" fmla="*/ 640789 w 3077029"/>
              <a:gd name="connsiteY407" fmla="*/ 801869 h 1137874"/>
              <a:gd name="connsiteX408" fmla="*/ 654903 w 3077029"/>
              <a:gd name="connsiteY408" fmla="*/ 809972 h 1137874"/>
              <a:gd name="connsiteX409" fmla="*/ 626371 w 3077029"/>
              <a:gd name="connsiteY409" fmla="*/ 811191 h 1137874"/>
              <a:gd name="connsiteX410" fmla="*/ 640789 w 3077029"/>
              <a:gd name="connsiteY410" fmla="*/ 801869 h 1137874"/>
              <a:gd name="connsiteX411" fmla="*/ 1040471 w 3077029"/>
              <a:gd name="connsiteY411" fmla="*/ 796113 h 1137874"/>
              <a:gd name="connsiteX412" fmla="*/ 1012353 w 3077029"/>
              <a:gd name="connsiteY412" fmla="*/ 801817 h 1137874"/>
              <a:gd name="connsiteX413" fmla="*/ 1040471 w 3077029"/>
              <a:gd name="connsiteY413" fmla="*/ 796113 h 1137874"/>
              <a:gd name="connsiteX414" fmla="*/ 145008 w 3077029"/>
              <a:gd name="connsiteY414" fmla="*/ 796113 h 1137874"/>
              <a:gd name="connsiteX415" fmla="*/ 165386 w 3077029"/>
              <a:gd name="connsiteY415" fmla="*/ 823010 h 1137874"/>
              <a:gd name="connsiteX416" fmla="*/ 168240 w 3077029"/>
              <a:gd name="connsiteY416" fmla="*/ 813635 h 1137874"/>
              <a:gd name="connsiteX417" fmla="*/ 163756 w 3077029"/>
              <a:gd name="connsiteY417" fmla="*/ 802223 h 1137874"/>
              <a:gd name="connsiteX418" fmla="*/ 145008 w 3077029"/>
              <a:gd name="connsiteY418" fmla="*/ 796113 h 1137874"/>
              <a:gd name="connsiteX419" fmla="*/ 983007 w 3077029"/>
              <a:gd name="connsiteY419" fmla="*/ 795702 h 1137874"/>
              <a:gd name="connsiteX420" fmla="*/ 1001754 w 3077029"/>
              <a:gd name="connsiteY420" fmla="*/ 801816 h 1137874"/>
              <a:gd name="connsiteX421" fmla="*/ 984231 w 3077029"/>
              <a:gd name="connsiteY421" fmla="*/ 807113 h 1137874"/>
              <a:gd name="connsiteX422" fmla="*/ 983007 w 3077029"/>
              <a:gd name="connsiteY422" fmla="*/ 795702 h 1137874"/>
              <a:gd name="connsiteX423" fmla="*/ 417273 w 3077029"/>
              <a:gd name="connsiteY423" fmla="*/ 794482 h 1137874"/>
              <a:gd name="connsiteX424" fmla="*/ 400156 w 3077029"/>
              <a:gd name="connsiteY424" fmla="*/ 804265 h 1137874"/>
              <a:gd name="connsiteX425" fmla="*/ 382629 w 3077029"/>
              <a:gd name="connsiteY425" fmla="*/ 809562 h 1137874"/>
              <a:gd name="connsiteX426" fmla="*/ 374887 w 3077029"/>
              <a:gd name="connsiteY426" fmla="*/ 803040 h 1137874"/>
              <a:gd name="connsiteX427" fmla="*/ 342687 w 3077029"/>
              <a:gd name="connsiteY427" fmla="*/ 805895 h 1137874"/>
              <a:gd name="connsiteX428" fmla="*/ 346354 w 3077029"/>
              <a:gd name="connsiteY428" fmla="*/ 807932 h 1137874"/>
              <a:gd name="connsiteX429" fmla="*/ 350022 w 3077029"/>
              <a:gd name="connsiteY429" fmla="*/ 809968 h 1137874"/>
              <a:gd name="connsiteX430" fmla="*/ 360621 w 3077029"/>
              <a:gd name="connsiteY430" fmla="*/ 807525 h 1137874"/>
              <a:gd name="connsiteX431" fmla="*/ 368773 w 3077029"/>
              <a:gd name="connsiteY431" fmla="*/ 816490 h 1137874"/>
              <a:gd name="connsiteX432" fmla="*/ 355731 w 3077029"/>
              <a:gd name="connsiteY432" fmla="*/ 828308 h 1137874"/>
              <a:gd name="connsiteX433" fmla="*/ 393228 w 3077029"/>
              <a:gd name="connsiteY433" fmla="*/ 845429 h 1137874"/>
              <a:gd name="connsiteX434" fmla="*/ 369993 w 3077029"/>
              <a:gd name="connsiteY434" fmla="*/ 825459 h 1137874"/>
              <a:gd name="connsiteX435" fmla="*/ 383040 w 3077029"/>
              <a:gd name="connsiteY435" fmla="*/ 813635 h 1137874"/>
              <a:gd name="connsiteX436" fmla="*/ 398119 w 3077029"/>
              <a:gd name="connsiteY436" fmla="*/ 822198 h 1137874"/>
              <a:gd name="connsiteX437" fmla="*/ 400973 w 3077029"/>
              <a:gd name="connsiteY437" fmla="*/ 815271 h 1137874"/>
              <a:gd name="connsiteX438" fmla="*/ 418496 w 3077029"/>
              <a:gd name="connsiteY438" fmla="*/ 812415 h 1137874"/>
              <a:gd name="connsiteX439" fmla="*/ 419313 w 3077029"/>
              <a:gd name="connsiteY439" fmla="*/ 821381 h 1137874"/>
              <a:gd name="connsiteX440" fmla="*/ 408307 w 3077029"/>
              <a:gd name="connsiteY440" fmla="*/ 817307 h 1137874"/>
              <a:gd name="connsiteX441" fmla="*/ 405453 w 3077029"/>
              <a:gd name="connsiteY441" fmla="*/ 826678 h 1137874"/>
              <a:gd name="connsiteX442" fmla="*/ 454775 w 3077029"/>
              <a:gd name="connsiteY442" fmla="*/ 816083 h 1137874"/>
              <a:gd name="connsiteX443" fmla="*/ 437247 w 3077029"/>
              <a:gd name="connsiteY443" fmla="*/ 818938 h 1137874"/>
              <a:gd name="connsiteX444" fmla="*/ 447436 w 3077029"/>
              <a:gd name="connsiteY444" fmla="*/ 811599 h 1137874"/>
              <a:gd name="connsiteX445" fmla="*/ 422163 w 3077029"/>
              <a:gd name="connsiteY445" fmla="*/ 809968 h 1137874"/>
              <a:gd name="connsiteX446" fmla="*/ 414423 w 3077029"/>
              <a:gd name="connsiteY446" fmla="*/ 803447 h 1137874"/>
              <a:gd name="connsiteX447" fmla="*/ 411568 w 3077029"/>
              <a:gd name="connsiteY447" fmla="*/ 810375 h 1137874"/>
              <a:gd name="connsiteX448" fmla="*/ 400562 w 3077029"/>
              <a:gd name="connsiteY448" fmla="*/ 806301 h 1137874"/>
              <a:gd name="connsiteX449" fmla="*/ 417273 w 3077029"/>
              <a:gd name="connsiteY449" fmla="*/ 794482 h 1137874"/>
              <a:gd name="connsiteX450" fmla="*/ 356136 w 3077029"/>
              <a:gd name="connsiteY450" fmla="*/ 792034 h 1137874"/>
              <a:gd name="connsiteX451" fmla="*/ 346354 w 3077029"/>
              <a:gd name="connsiteY451" fmla="*/ 801409 h 1137874"/>
              <a:gd name="connsiteX452" fmla="*/ 356136 w 3077029"/>
              <a:gd name="connsiteY452" fmla="*/ 792034 h 1137874"/>
              <a:gd name="connsiteX453" fmla="*/ 721334 w 3077029"/>
              <a:gd name="connsiteY453" fmla="*/ 791628 h 1137874"/>
              <a:gd name="connsiteX454" fmla="*/ 708697 w 3077029"/>
              <a:gd name="connsiteY454" fmla="*/ 807932 h 1137874"/>
              <a:gd name="connsiteX455" fmla="*/ 722964 w 3077029"/>
              <a:gd name="connsiteY455" fmla="*/ 807525 h 1137874"/>
              <a:gd name="connsiteX456" fmla="*/ 725408 w 3077029"/>
              <a:gd name="connsiteY456" fmla="*/ 796113 h 1137874"/>
              <a:gd name="connsiteX457" fmla="*/ 753940 w 3077029"/>
              <a:gd name="connsiteY457" fmla="*/ 794889 h 1137874"/>
              <a:gd name="connsiteX458" fmla="*/ 721334 w 3077029"/>
              <a:gd name="connsiteY458" fmla="*/ 791628 h 1137874"/>
              <a:gd name="connsiteX459" fmla="*/ 552595 w 3077029"/>
              <a:gd name="connsiteY459" fmla="*/ 786331 h 1137874"/>
              <a:gd name="connsiteX460" fmla="*/ 539548 w 3077029"/>
              <a:gd name="connsiteY460" fmla="*/ 800593 h 1137874"/>
              <a:gd name="connsiteX461" fmla="*/ 586015 w 3077029"/>
              <a:gd name="connsiteY461" fmla="*/ 798962 h 1137874"/>
              <a:gd name="connsiteX462" fmla="*/ 557076 w 3077029"/>
              <a:gd name="connsiteY462" fmla="*/ 797742 h 1137874"/>
              <a:gd name="connsiteX463" fmla="*/ 552595 w 3077029"/>
              <a:gd name="connsiteY463" fmla="*/ 786331 h 1137874"/>
              <a:gd name="connsiteX464" fmla="*/ 580717 w 3077029"/>
              <a:gd name="connsiteY464" fmla="*/ 785513 h 1137874"/>
              <a:gd name="connsiteX465" fmla="*/ 604356 w 3077029"/>
              <a:gd name="connsiteY465" fmla="*/ 807525 h 1137874"/>
              <a:gd name="connsiteX466" fmla="*/ 594167 w 3077029"/>
              <a:gd name="connsiteY466" fmla="*/ 814860 h 1137874"/>
              <a:gd name="connsiteX467" fmla="*/ 575827 w 3077029"/>
              <a:gd name="connsiteY467" fmla="*/ 808745 h 1137874"/>
              <a:gd name="connsiteX468" fmla="*/ 572972 w 3077029"/>
              <a:gd name="connsiteY468" fmla="*/ 818120 h 1137874"/>
              <a:gd name="connsiteX469" fmla="*/ 590500 w 3077029"/>
              <a:gd name="connsiteY469" fmla="*/ 815271 h 1137874"/>
              <a:gd name="connsiteX470" fmla="*/ 583978 w 3077029"/>
              <a:gd name="connsiteY470" fmla="*/ 822605 h 1137874"/>
              <a:gd name="connsiteX471" fmla="*/ 608433 w 3077029"/>
              <a:gd name="connsiteY471" fmla="*/ 816896 h 1137874"/>
              <a:gd name="connsiteX472" fmla="*/ 602318 w 3077029"/>
              <a:gd name="connsiteY472" fmla="*/ 826272 h 1137874"/>
              <a:gd name="connsiteX473" fmla="*/ 549335 w 3077029"/>
              <a:gd name="connsiteY473" fmla="*/ 834830 h 1137874"/>
              <a:gd name="connsiteX474" fmla="*/ 582348 w 3077029"/>
              <a:gd name="connsiteY474" fmla="*/ 840539 h 1137874"/>
              <a:gd name="connsiteX475" fmla="*/ 588462 w 3077029"/>
              <a:gd name="connsiteY475" fmla="*/ 828719 h 1137874"/>
              <a:gd name="connsiteX476" fmla="*/ 599057 w 3077029"/>
              <a:gd name="connsiteY476" fmla="*/ 828308 h 1137874"/>
              <a:gd name="connsiteX477" fmla="*/ 590093 w 3077029"/>
              <a:gd name="connsiteY477" fmla="*/ 844617 h 1137874"/>
              <a:gd name="connsiteX478" fmla="*/ 614544 w 3077029"/>
              <a:gd name="connsiteY478" fmla="*/ 836871 h 1137874"/>
              <a:gd name="connsiteX479" fmla="*/ 629628 w 3077029"/>
              <a:gd name="connsiteY479" fmla="*/ 845429 h 1137874"/>
              <a:gd name="connsiteX480" fmla="*/ 613324 w 3077029"/>
              <a:gd name="connsiteY480" fmla="*/ 859696 h 1137874"/>
              <a:gd name="connsiteX481" fmla="*/ 615768 w 3077029"/>
              <a:gd name="connsiteY481" fmla="*/ 848284 h 1137874"/>
              <a:gd name="connsiteX482" fmla="*/ 598651 w 3077029"/>
              <a:gd name="connsiteY482" fmla="*/ 858066 h 1137874"/>
              <a:gd name="connsiteX483" fmla="*/ 569305 w 3077029"/>
              <a:gd name="connsiteY483" fmla="*/ 852357 h 1137874"/>
              <a:gd name="connsiteX484" fmla="*/ 566451 w 3077029"/>
              <a:gd name="connsiteY484" fmla="*/ 859285 h 1137874"/>
              <a:gd name="connsiteX485" fmla="*/ 432356 w 3077029"/>
              <a:gd name="connsiteY485" fmla="*/ 842575 h 1137874"/>
              <a:gd name="connsiteX486" fmla="*/ 442951 w 3077029"/>
              <a:gd name="connsiteY486" fmla="*/ 840132 h 1137874"/>
              <a:gd name="connsiteX487" fmla="*/ 434800 w 3077029"/>
              <a:gd name="connsiteY487" fmla="*/ 831163 h 1137874"/>
              <a:gd name="connsiteX488" fmla="*/ 419313 w 3077029"/>
              <a:gd name="connsiteY488" fmla="*/ 854394 h 1137874"/>
              <a:gd name="connsiteX489" fmla="*/ 404230 w 3077029"/>
              <a:gd name="connsiteY489" fmla="*/ 845836 h 1137874"/>
              <a:gd name="connsiteX490" fmla="*/ 405860 w 3077029"/>
              <a:gd name="connsiteY490" fmla="*/ 864177 h 1137874"/>
              <a:gd name="connsiteX491" fmla="*/ 434234 w 3077029"/>
              <a:gd name="connsiteY491" fmla="*/ 860281 h 1137874"/>
              <a:gd name="connsiteX492" fmla="*/ 440914 w 3077029"/>
              <a:gd name="connsiteY492" fmla="*/ 856435 h 1137874"/>
              <a:gd name="connsiteX493" fmla="*/ 452327 w 3077029"/>
              <a:gd name="connsiteY493" fmla="*/ 862957 h 1137874"/>
              <a:gd name="connsiteX494" fmla="*/ 488195 w 3077029"/>
              <a:gd name="connsiteY494" fmla="*/ 861733 h 1137874"/>
              <a:gd name="connsiteX495" fmla="*/ 485341 w 3077029"/>
              <a:gd name="connsiteY495" fmla="*/ 871108 h 1137874"/>
              <a:gd name="connsiteX496" fmla="*/ 505721 w 3077029"/>
              <a:gd name="connsiteY496" fmla="*/ 861326 h 1137874"/>
              <a:gd name="connsiteX497" fmla="*/ 513873 w 3077029"/>
              <a:gd name="connsiteY497" fmla="*/ 870291 h 1137874"/>
              <a:gd name="connsiteX498" fmla="*/ 545663 w 3077029"/>
              <a:gd name="connsiteY498" fmla="*/ 867030 h 1137874"/>
              <a:gd name="connsiteX499" fmla="*/ 526916 w 3077029"/>
              <a:gd name="connsiteY499" fmla="*/ 860510 h 1137874"/>
              <a:gd name="connsiteX500" fmla="*/ 567264 w 3077029"/>
              <a:gd name="connsiteY500" fmla="*/ 870697 h 1137874"/>
              <a:gd name="connsiteX501" fmla="*/ 570119 w 3077029"/>
              <a:gd name="connsiteY501" fmla="*/ 863770 h 1137874"/>
              <a:gd name="connsiteX502" fmla="*/ 634926 w 3077029"/>
              <a:gd name="connsiteY502" fmla="*/ 868254 h 1137874"/>
              <a:gd name="connsiteX503" fmla="*/ 655713 w 3077029"/>
              <a:gd name="connsiteY503" fmla="*/ 862957 h 1137874"/>
              <a:gd name="connsiteX504" fmla="*/ 650822 w 3077029"/>
              <a:gd name="connsiteY504" fmla="*/ 849503 h 1137874"/>
              <a:gd name="connsiteX505" fmla="*/ 635743 w 3077029"/>
              <a:gd name="connsiteY505" fmla="*/ 840945 h 1137874"/>
              <a:gd name="connsiteX506" fmla="*/ 683837 w 3077029"/>
              <a:gd name="connsiteY506" fmla="*/ 818527 h 1137874"/>
              <a:gd name="connsiteX507" fmla="*/ 637369 w 3077029"/>
              <a:gd name="connsiteY507" fmla="*/ 818120 h 1137874"/>
              <a:gd name="connsiteX508" fmla="*/ 673236 w 3077029"/>
              <a:gd name="connsiteY508" fmla="*/ 818938 h 1137874"/>
              <a:gd name="connsiteX509" fmla="*/ 704218 w 3077029"/>
              <a:gd name="connsiteY509" fmla="*/ 803857 h 1137874"/>
              <a:gd name="connsiteX510" fmla="*/ 657750 w 3077029"/>
              <a:gd name="connsiteY510" fmla="*/ 803447 h 1137874"/>
              <a:gd name="connsiteX511" fmla="*/ 664272 w 3077029"/>
              <a:gd name="connsiteY511" fmla="*/ 798556 h 1137874"/>
              <a:gd name="connsiteX512" fmla="*/ 605985 w 3077029"/>
              <a:gd name="connsiteY512" fmla="*/ 786736 h 1137874"/>
              <a:gd name="connsiteX513" fmla="*/ 580717 w 3077029"/>
              <a:gd name="connsiteY513" fmla="*/ 785513 h 1137874"/>
              <a:gd name="connsiteX514" fmla="*/ 519988 w 3077029"/>
              <a:gd name="connsiteY514" fmla="*/ 784700 h 1137874"/>
              <a:gd name="connsiteX515" fmla="*/ 520802 w 3077029"/>
              <a:gd name="connsiteY515" fmla="*/ 791628 h 1137874"/>
              <a:gd name="connsiteX516" fmla="*/ 539142 w 3077029"/>
              <a:gd name="connsiteY516" fmla="*/ 795702 h 1137874"/>
              <a:gd name="connsiteX517" fmla="*/ 519988 w 3077029"/>
              <a:gd name="connsiteY517" fmla="*/ 784700 h 1137874"/>
              <a:gd name="connsiteX518" fmla="*/ 713183 w 3077029"/>
              <a:gd name="connsiteY518" fmla="*/ 782658 h 1137874"/>
              <a:gd name="connsiteX519" fmla="*/ 692394 w 3077029"/>
              <a:gd name="connsiteY519" fmla="*/ 792445 h 1137874"/>
              <a:gd name="connsiteX520" fmla="*/ 713996 w 3077029"/>
              <a:gd name="connsiteY520" fmla="*/ 791628 h 1137874"/>
              <a:gd name="connsiteX521" fmla="*/ 713183 w 3077029"/>
              <a:gd name="connsiteY521" fmla="*/ 782658 h 1137874"/>
              <a:gd name="connsiteX522" fmla="*/ 362252 w 3077029"/>
              <a:gd name="connsiteY522" fmla="*/ 780215 h 1137874"/>
              <a:gd name="connsiteX523" fmla="*/ 381404 w 3077029"/>
              <a:gd name="connsiteY523" fmla="*/ 795702 h 1137874"/>
              <a:gd name="connsiteX524" fmla="*/ 362252 w 3077029"/>
              <a:gd name="connsiteY524" fmla="*/ 780215 h 1137874"/>
              <a:gd name="connsiteX525" fmla="*/ 261576 w 3077029"/>
              <a:gd name="connsiteY525" fmla="*/ 778586 h 1137874"/>
              <a:gd name="connsiteX526" fmla="*/ 240788 w 3077029"/>
              <a:gd name="connsiteY526" fmla="*/ 785919 h 1137874"/>
              <a:gd name="connsiteX527" fmla="*/ 261576 w 3077029"/>
              <a:gd name="connsiteY527" fmla="*/ 778586 h 1137874"/>
              <a:gd name="connsiteX528" fmla="*/ 293777 w 3077029"/>
              <a:gd name="connsiteY528" fmla="*/ 777768 h 1137874"/>
              <a:gd name="connsiteX529" fmla="*/ 290922 w 3077029"/>
              <a:gd name="connsiteY529" fmla="*/ 784700 h 1137874"/>
              <a:gd name="connsiteX530" fmla="*/ 308856 w 3077029"/>
              <a:gd name="connsiteY530" fmla="*/ 786331 h 1137874"/>
              <a:gd name="connsiteX531" fmla="*/ 293777 w 3077029"/>
              <a:gd name="connsiteY531" fmla="*/ 777768 h 1137874"/>
              <a:gd name="connsiteX532" fmla="*/ 465777 w 3077029"/>
              <a:gd name="connsiteY532" fmla="*/ 777361 h 1137874"/>
              <a:gd name="connsiteX533" fmla="*/ 451920 w 3077029"/>
              <a:gd name="connsiteY533" fmla="*/ 779809 h 1137874"/>
              <a:gd name="connsiteX534" fmla="*/ 467406 w 3077029"/>
              <a:gd name="connsiteY534" fmla="*/ 793259 h 1137874"/>
              <a:gd name="connsiteX535" fmla="*/ 455587 w 3077029"/>
              <a:gd name="connsiteY535" fmla="*/ 782253 h 1137874"/>
              <a:gd name="connsiteX536" fmla="*/ 465777 w 3077029"/>
              <a:gd name="connsiteY536" fmla="*/ 777361 h 1137874"/>
              <a:gd name="connsiteX537" fmla="*/ 905157 w 3077029"/>
              <a:gd name="connsiteY537" fmla="*/ 768803 h 1137874"/>
              <a:gd name="connsiteX538" fmla="*/ 934097 w 3077029"/>
              <a:gd name="connsiteY538" fmla="*/ 772470 h 1137874"/>
              <a:gd name="connsiteX539" fmla="*/ 924314 w 3077029"/>
              <a:gd name="connsiteY539" fmla="*/ 779402 h 1137874"/>
              <a:gd name="connsiteX540" fmla="*/ 905157 w 3077029"/>
              <a:gd name="connsiteY540" fmla="*/ 768803 h 1137874"/>
              <a:gd name="connsiteX541" fmla="*/ 310487 w 3077029"/>
              <a:gd name="connsiteY541" fmla="*/ 765542 h 1137874"/>
              <a:gd name="connsiteX542" fmla="*/ 246903 w 3077029"/>
              <a:gd name="connsiteY542" fmla="*/ 772063 h 1137874"/>
              <a:gd name="connsiteX543" fmla="*/ 310487 w 3077029"/>
              <a:gd name="connsiteY543" fmla="*/ 765542 h 1137874"/>
              <a:gd name="connsiteX544" fmla="*/ 195544 w 3077029"/>
              <a:gd name="connsiteY544" fmla="*/ 759834 h 1137874"/>
              <a:gd name="connsiteX545" fmla="*/ 213890 w 3077029"/>
              <a:gd name="connsiteY545" fmla="*/ 763912 h 1137874"/>
              <a:gd name="connsiteX546" fmla="*/ 195544 w 3077029"/>
              <a:gd name="connsiteY546" fmla="*/ 759834 h 1137874"/>
              <a:gd name="connsiteX547" fmla="*/ 506534 w 3077029"/>
              <a:gd name="connsiteY547" fmla="*/ 755354 h 1137874"/>
              <a:gd name="connsiteX548" fmla="*/ 508983 w 3077029"/>
              <a:gd name="connsiteY548" fmla="*/ 780622 h 1137874"/>
              <a:gd name="connsiteX549" fmla="*/ 523249 w 3077029"/>
              <a:gd name="connsiteY549" fmla="*/ 780215 h 1137874"/>
              <a:gd name="connsiteX550" fmla="*/ 521614 w 3077029"/>
              <a:gd name="connsiteY550" fmla="*/ 761875 h 1137874"/>
              <a:gd name="connsiteX551" fmla="*/ 506534 w 3077029"/>
              <a:gd name="connsiteY551" fmla="*/ 755354 h 1137874"/>
              <a:gd name="connsiteX552" fmla="*/ 262801 w 3077029"/>
              <a:gd name="connsiteY552" fmla="*/ 753312 h 1137874"/>
              <a:gd name="connsiteX553" fmla="*/ 246090 w 3077029"/>
              <a:gd name="connsiteY553" fmla="*/ 765542 h 1137874"/>
              <a:gd name="connsiteX554" fmla="*/ 259947 w 3077029"/>
              <a:gd name="connsiteY554" fmla="*/ 762688 h 1137874"/>
              <a:gd name="connsiteX555" fmla="*/ 262801 w 3077029"/>
              <a:gd name="connsiteY555" fmla="*/ 753312 h 1137874"/>
              <a:gd name="connsiteX556" fmla="*/ 410307 w 3077029"/>
              <a:gd name="connsiteY556" fmla="*/ 728357 h 1137874"/>
              <a:gd name="connsiteX557" fmla="*/ 408428 w 3077029"/>
              <a:gd name="connsiteY557" fmla="*/ 731419 h 1137874"/>
              <a:gd name="connsiteX558" fmla="*/ 410751 w 3077029"/>
              <a:gd name="connsiteY558" fmla="*/ 730899 h 1137874"/>
              <a:gd name="connsiteX559" fmla="*/ 414829 w 3077029"/>
              <a:gd name="connsiteY559" fmla="*/ 735379 h 1137874"/>
              <a:gd name="connsiteX560" fmla="*/ 408714 w 3077029"/>
              <a:gd name="connsiteY560" fmla="*/ 747202 h 1137874"/>
              <a:gd name="connsiteX561" fmla="*/ 429502 w 3077029"/>
              <a:gd name="connsiteY561" fmla="*/ 739863 h 1137874"/>
              <a:gd name="connsiteX562" fmla="*/ 421757 w 3077029"/>
              <a:gd name="connsiteY562" fmla="*/ 735379 h 1137874"/>
              <a:gd name="connsiteX563" fmla="*/ 424754 w 3077029"/>
              <a:gd name="connsiteY563" fmla="*/ 736261 h 1137874"/>
              <a:gd name="connsiteX564" fmla="*/ 415600 w 3077029"/>
              <a:gd name="connsiteY564" fmla="*/ 729931 h 1137874"/>
              <a:gd name="connsiteX565" fmla="*/ 410307 w 3077029"/>
              <a:gd name="connsiteY565" fmla="*/ 728357 h 1137874"/>
              <a:gd name="connsiteX566" fmla="*/ 901789 w 3077029"/>
              <a:gd name="connsiteY566" fmla="*/ 727765 h 1137874"/>
              <a:gd name="connsiteX567" fmla="*/ 913312 w 3077029"/>
              <a:gd name="connsiteY567" fmla="*/ 743124 h 1137874"/>
              <a:gd name="connsiteX568" fmla="*/ 897822 w 3077029"/>
              <a:gd name="connsiteY568" fmla="*/ 732122 h 1137874"/>
              <a:gd name="connsiteX569" fmla="*/ 901789 w 3077029"/>
              <a:gd name="connsiteY569" fmla="*/ 727765 h 1137874"/>
              <a:gd name="connsiteX570" fmla="*/ 281962 w 3077029"/>
              <a:gd name="connsiteY570" fmla="*/ 725189 h 1137874"/>
              <a:gd name="connsiteX571" fmla="*/ 289296 w 3077029"/>
              <a:gd name="connsiteY571" fmla="*/ 727226 h 1137874"/>
              <a:gd name="connsiteX572" fmla="*/ 271769 w 3077029"/>
              <a:gd name="connsiteY572" fmla="*/ 732527 h 1137874"/>
              <a:gd name="connsiteX573" fmla="*/ 270956 w 3077029"/>
              <a:gd name="connsiteY573" fmla="*/ 725595 h 1137874"/>
              <a:gd name="connsiteX574" fmla="*/ 535475 w 3077029"/>
              <a:gd name="connsiteY574" fmla="*/ 724784 h 1137874"/>
              <a:gd name="connsiteX575" fmla="*/ 554632 w 3077029"/>
              <a:gd name="connsiteY575" fmla="*/ 737827 h 1137874"/>
              <a:gd name="connsiteX576" fmla="*/ 535475 w 3077029"/>
              <a:gd name="connsiteY576" fmla="*/ 724784 h 1137874"/>
              <a:gd name="connsiteX577" fmla="*/ 18095 w 3077029"/>
              <a:gd name="connsiteY577" fmla="*/ 724555 h 1137874"/>
              <a:gd name="connsiteX578" fmla="*/ 19473 w 3077029"/>
              <a:gd name="connsiteY578" fmla="*/ 726821 h 1137874"/>
              <a:gd name="connsiteX579" fmla="*/ 11573 w 3077029"/>
              <a:gd name="connsiteY579" fmla="*/ 732784 h 1137874"/>
              <a:gd name="connsiteX580" fmla="*/ 0 w 3077029"/>
              <a:gd name="connsiteY580" fmla="*/ 735014 h 1137874"/>
              <a:gd name="connsiteX581" fmla="*/ 0 w 3077029"/>
              <a:gd name="connsiteY581" fmla="*/ 728628 h 1137874"/>
              <a:gd name="connsiteX582" fmla="*/ 670 w 3077029"/>
              <a:gd name="connsiteY582" fmla="*/ 729165 h 1137874"/>
              <a:gd name="connsiteX583" fmla="*/ 8466 w 3077029"/>
              <a:gd name="connsiteY583" fmla="*/ 724784 h 1137874"/>
              <a:gd name="connsiteX584" fmla="*/ 18095 w 3077029"/>
              <a:gd name="connsiteY584" fmla="*/ 724555 h 1137874"/>
              <a:gd name="connsiteX585" fmla="*/ 495943 w 3077029"/>
              <a:gd name="connsiteY585" fmla="*/ 721523 h 1137874"/>
              <a:gd name="connsiteX586" fmla="*/ 485349 w 3077029"/>
              <a:gd name="connsiteY586" fmla="*/ 723966 h 1137874"/>
              <a:gd name="connsiteX587" fmla="*/ 495943 w 3077029"/>
              <a:gd name="connsiteY587" fmla="*/ 721523 h 1137874"/>
              <a:gd name="connsiteX588" fmla="*/ 649856 w 3077029"/>
              <a:gd name="connsiteY588" fmla="*/ 719285 h 1137874"/>
              <a:gd name="connsiteX589" fmla="*/ 660200 w 3077029"/>
              <a:gd name="connsiteY589" fmla="*/ 720304 h 1137874"/>
              <a:gd name="connsiteX590" fmla="*/ 654086 w 3077029"/>
              <a:gd name="connsiteY590" fmla="*/ 729679 h 1137874"/>
              <a:gd name="connsiteX591" fmla="*/ 668759 w 3077029"/>
              <a:gd name="connsiteY591" fmla="*/ 731309 h 1137874"/>
              <a:gd name="connsiteX592" fmla="*/ 664680 w 3077029"/>
              <a:gd name="connsiteY592" fmla="*/ 724377 h 1137874"/>
              <a:gd name="connsiteX593" fmla="*/ 679353 w 3077029"/>
              <a:gd name="connsiteY593" fmla="*/ 728455 h 1137874"/>
              <a:gd name="connsiteX594" fmla="*/ 692806 w 3077029"/>
              <a:gd name="connsiteY594" fmla="*/ 721116 h 1137874"/>
              <a:gd name="connsiteX595" fmla="*/ 703809 w 3077029"/>
              <a:gd name="connsiteY595" fmla="*/ 723158 h 1137874"/>
              <a:gd name="connsiteX596" fmla="*/ 698511 w 3077029"/>
              <a:gd name="connsiteY596" fmla="*/ 741904 h 1137874"/>
              <a:gd name="connsiteX597" fmla="*/ 647159 w 3077029"/>
              <a:gd name="connsiteY597" fmla="*/ 734569 h 1137874"/>
              <a:gd name="connsiteX598" fmla="*/ 649602 w 3077029"/>
              <a:gd name="connsiteY598" fmla="*/ 723158 h 1137874"/>
              <a:gd name="connsiteX599" fmla="*/ 649856 w 3077029"/>
              <a:gd name="connsiteY599" fmla="*/ 719285 h 1137874"/>
              <a:gd name="connsiteX600" fmla="*/ 334538 w 3077029"/>
              <a:gd name="connsiteY600" fmla="*/ 714594 h 1137874"/>
              <a:gd name="connsiteX601" fmla="*/ 342283 w 3077029"/>
              <a:gd name="connsiteY601" fmla="*/ 723564 h 1137874"/>
              <a:gd name="connsiteX602" fmla="*/ 374074 w 3077029"/>
              <a:gd name="connsiteY602" fmla="*/ 720298 h 1137874"/>
              <a:gd name="connsiteX603" fmla="*/ 317422 w 3077029"/>
              <a:gd name="connsiteY603" fmla="*/ 724376 h 1137874"/>
              <a:gd name="connsiteX604" fmla="*/ 334538 w 3077029"/>
              <a:gd name="connsiteY604" fmla="*/ 714594 h 1137874"/>
              <a:gd name="connsiteX605" fmla="*/ 522838 w 3077029"/>
              <a:gd name="connsiteY605" fmla="*/ 711741 h 1137874"/>
              <a:gd name="connsiteX606" fmla="*/ 587645 w 3077029"/>
              <a:gd name="connsiteY606" fmla="*/ 714184 h 1137874"/>
              <a:gd name="connsiteX607" fmla="*/ 596204 w 3077029"/>
              <a:gd name="connsiteY607" fmla="*/ 727638 h 1137874"/>
              <a:gd name="connsiteX608" fmla="*/ 560747 w 3077029"/>
              <a:gd name="connsiteY608" fmla="*/ 731305 h 1137874"/>
              <a:gd name="connsiteX609" fmla="*/ 592995 w 3077029"/>
              <a:gd name="connsiteY609" fmla="*/ 728859 h 1137874"/>
              <a:gd name="connsiteX610" fmla="*/ 619307 w 3077029"/>
              <a:gd name="connsiteY610" fmla="*/ 733316 h 1137874"/>
              <a:gd name="connsiteX611" fmla="*/ 622344 w 3077029"/>
              <a:gd name="connsiteY611" fmla="*/ 728503 h 1137874"/>
              <a:gd name="connsiteX612" fmla="*/ 629632 w 3077029"/>
              <a:gd name="connsiteY612" fmla="*/ 730898 h 1137874"/>
              <a:gd name="connsiteX613" fmla="*/ 632075 w 3077029"/>
              <a:gd name="connsiteY613" fmla="*/ 721523 h 1137874"/>
              <a:gd name="connsiteX614" fmla="*/ 643894 w 3077029"/>
              <a:gd name="connsiteY614" fmla="*/ 732529 h 1137874"/>
              <a:gd name="connsiteX615" fmla="*/ 621237 w 3077029"/>
              <a:gd name="connsiteY615" fmla="*/ 733643 h 1137874"/>
              <a:gd name="connsiteX616" fmla="*/ 621883 w 3077029"/>
              <a:gd name="connsiteY616" fmla="*/ 733753 h 1137874"/>
              <a:gd name="connsiteX617" fmla="*/ 578681 w 3077029"/>
              <a:gd name="connsiteY617" fmla="*/ 730899 h 1137874"/>
              <a:gd name="connsiteX618" fmla="*/ 570529 w 3077029"/>
              <a:gd name="connsiteY618" fmla="*/ 758615 h 1137874"/>
              <a:gd name="connsiteX619" fmla="*/ 591312 w 3077029"/>
              <a:gd name="connsiteY619" fmla="*/ 750869 h 1137874"/>
              <a:gd name="connsiteX620" fmla="*/ 577457 w 3077029"/>
              <a:gd name="connsiteY620" fmla="*/ 753723 h 1137874"/>
              <a:gd name="connsiteX621" fmla="*/ 594167 w 3077029"/>
              <a:gd name="connsiteY621" fmla="*/ 741494 h 1137874"/>
              <a:gd name="connsiteX622" fmla="*/ 623107 w 3077029"/>
              <a:gd name="connsiteY622" fmla="*/ 745161 h 1137874"/>
              <a:gd name="connsiteX623" fmla="*/ 634926 w 3077029"/>
              <a:gd name="connsiteY623" fmla="*/ 753723 h 1137874"/>
              <a:gd name="connsiteX624" fmla="*/ 616992 w 3077029"/>
              <a:gd name="connsiteY624" fmla="*/ 754536 h 1137874"/>
              <a:gd name="connsiteX625" fmla="*/ 641854 w 3077029"/>
              <a:gd name="connsiteY625" fmla="*/ 753723 h 1137874"/>
              <a:gd name="connsiteX626" fmla="*/ 638999 w 3077029"/>
              <a:gd name="connsiteY626" fmla="*/ 763099 h 1137874"/>
              <a:gd name="connsiteX627" fmla="*/ 652860 w 3077029"/>
              <a:gd name="connsiteY627" fmla="*/ 757797 h 1137874"/>
              <a:gd name="connsiteX628" fmla="*/ 672830 w 3077029"/>
              <a:gd name="connsiteY628" fmla="*/ 741087 h 1137874"/>
              <a:gd name="connsiteX629" fmla="*/ 677721 w 3077029"/>
              <a:gd name="connsiteY629" fmla="*/ 752500 h 1137874"/>
              <a:gd name="connsiteX630" fmla="*/ 690299 w 3077029"/>
              <a:gd name="connsiteY630" fmla="*/ 749909 h 1137874"/>
              <a:gd name="connsiteX631" fmla="*/ 691583 w 3077029"/>
              <a:gd name="connsiteY631" fmla="*/ 746791 h 1137874"/>
              <a:gd name="connsiteX632" fmla="*/ 706257 w 3077029"/>
              <a:gd name="connsiteY632" fmla="*/ 750869 h 1137874"/>
              <a:gd name="connsiteX633" fmla="*/ 699940 w 3077029"/>
              <a:gd name="connsiteY633" fmla="*/ 753670 h 1137874"/>
              <a:gd name="connsiteX634" fmla="*/ 695896 w 3077029"/>
              <a:gd name="connsiteY634" fmla="*/ 753690 h 1137874"/>
              <a:gd name="connsiteX635" fmla="*/ 698866 w 3077029"/>
              <a:gd name="connsiteY635" fmla="*/ 756473 h 1137874"/>
              <a:gd name="connsiteX636" fmla="*/ 707067 w 3077029"/>
              <a:gd name="connsiteY636" fmla="*/ 762688 h 1137874"/>
              <a:gd name="connsiteX637" fmla="*/ 727856 w 3077029"/>
              <a:gd name="connsiteY637" fmla="*/ 754943 h 1137874"/>
              <a:gd name="connsiteX638" fmla="*/ 713183 w 3077029"/>
              <a:gd name="connsiteY638" fmla="*/ 750869 h 1137874"/>
              <a:gd name="connsiteX639" fmla="*/ 734377 w 3077029"/>
              <a:gd name="connsiteY639" fmla="*/ 747609 h 1137874"/>
              <a:gd name="connsiteX640" fmla="*/ 742935 w 3077029"/>
              <a:gd name="connsiteY640" fmla="*/ 761059 h 1137874"/>
              <a:gd name="connsiteX641" fmla="*/ 753127 w 3077029"/>
              <a:gd name="connsiteY641" fmla="*/ 753723 h 1137874"/>
              <a:gd name="connsiteX642" fmla="*/ 740898 w 3077029"/>
              <a:gd name="connsiteY642" fmla="*/ 738233 h 1137874"/>
              <a:gd name="connsiteX643" fmla="*/ 764333 w 3077029"/>
              <a:gd name="connsiteY643" fmla="*/ 739252 h 1137874"/>
              <a:gd name="connsiteX644" fmla="*/ 779219 w 3077029"/>
              <a:gd name="connsiteY644" fmla="*/ 741325 h 1137874"/>
              <a:gd name="connsiteX645" fmla="*/ 773100 w 3077029"/>
              <a:gd name="connsiteY645" fmla="*/ 737014 h 1137874"/>
              <a:gd name="connsiteX646" fmla="*/ 782730 w 3077029"/>
              <a:gd name="connsiteY646" fmla="*/ 736707 h 1137874"/>
              <a:gd name="connsiteX647" fmla="*/ 791441 w 3077029"/>
              <a:gd name="connsiteY647" fmla="*/ 743128 h 1137874"/>
              <a:gd name="connsiteX648" fmla="*/ 779825 w 3077029"/>
              <a:gd name="connsiteY648" fmla="*/ 741752 h 1137874"/>
              <a:gd name="connsiteX649" fmla="*/ 779647 w 3077029"/>
              <a:gd name="connsiteY649" fmla="*/ 741626 h 1137874"/>
              <a:gd name="connsiteX650" fmla="*/ 764742 w 3077029"/>
              <a:gd name="connsiteY650" fmla="*/ 744143 h 1137874"/>
              <a:gd name="connsiteX651" fmla="*/ 752716 w 3077029"/>
              <a:gd name="connsiteY651" fmla="*/ 749239 h 1137874"/>
              <a:gd name="connsiteX652" fmla="*/ 806925 w 3077029"/>
              <a:gd name="connsiteY652" fmla="*/ 754130 h 1137874"/>
              <a:gd name="connsiteX653" fmla="*/ 782881 w 3077029"/>
              <a:gd name="connsiteY653" fmla="*/ 764318 h 1137874"/>
              <a:gd name="connsiteX654" fmla="*/ 767801 w 3077029"/>
              <a:gd name="connsiteY654" fmla="*/ 758204 h 1137874"/>
              <a:gd name="connsiteX655" fmla="*/ 753940 w 3077029"/>
              <a:gd name="connsiteY655" fmla="*/ 761059 h 1137874"/>
              <a:gd name="connsiteX656" fmla="*/ 743753 w 3077029"/>
              <a:gd name="connsiteY656" fmla="*/ 768396 h 1137874"/>
              <a:gd name="connsiteX657" fmla="*/ 725001 w 3077029"/>
              <a:gd name="connsiteY657" fmla="*/ 762282 h 1137874"/>
              <a:gd name="connsiteX658" fmla="*/ 748232 w 3077029"/>
              <a:gd name="connsiteY658" fmla="*/ 777361 h 1137874"/>
              <a:gd name="connsiteX659" fmla="*/ 757608 w 3077029"/>
              <a:gd name="connsiteY659" fmla="*/ 765542 h 1137874"/>
              <a:gd name="connsiteX660" fmla="*/ 772688 w 3077029"/>
              <a:gd name="connsiteY660" fmla="*/ 774101 h 1137874"/>
              <a:gd name="connsiteX661" fmla="*/ 782474 w 3077029"/>
              <a:gd name="connsiteY661" fmla="*/ 764726 h 1137874"/>
              <a:gd name="connsiteX662" fmla="*/ 786954 w 3077029"/>
              <a:gd name="connsiteY662" fmla="*/ 773694 h 1137874"/>
              <a:gd name="connsiteX663" fmla="*/ 796737 w 3077029"/>
              <a:gd name="connsiteY663" fmla="*/ 764318 h 1137874"/>
              <a:gd name="connsiteX664" fmla="*/ 812634 w 3077029"/>
              <a:gd name="connsiteY664" fmla="*/ 779809 h 1137874"/>
              <a:gd name="connsiteX665" fmla="*/ 829013 w 3077029"/>
              <a:gd name="connsiteY665" fmla="*/ 775980 h 1137874"/>
              <a:gd name="connsiteX666" fmla="*/ 812940 w 3077029"/>
              <a:gd name="connsiteY666" fmla="*/ 774355 h 1137874"/>
              <a:gd name="connsiteX667" fmla="*/ 804483 w 3077029"/>
              <a:gd name="connsiteY667" fmla="*/ 765542 h 1137874"/>
              <a:gd name="connsiteX668" fmla="*/ 820125 w 3077029"/>
              <a:gd name="connsiteY668" fmla="*/ 769005 h 1137874"/>
              <a:gd name="connsiteX669" fmla="*/ 830000 w 3077029"/>
              <a:gd name="connsiteY669" fmla="*/ 775749 h 1137874"/>
              <a:gd name="connsiteX670" fmla="*/ 836189 w 3077029"/>
              <a:gd name="connsiteY670" fmla="*/ 774302 h 1137874"/>
              <a:gd name="connsiteX671" fmla="*/ 835919 w 3077029"/>
              <a:gd name="connsiteY671" fmla="*/ 773694 h 1137874"/>
              <a:gd name="connsiteX672" fmla="*/ 836683 w 3077029"/>
              <a:gd name="connsiteY672" fmla="*/ 766766 h 1137874"/>
              <a:gd name="connsiteX673" fmla="*/ 855027 w 3077029"/>
              <a:gd name="connsiteY673" fmla="*/ 770840 h 1137874"/>
              <a:gd name="connsiteX674" fmla="*/ 849165 w 3077029"/>
              <a:gd name="connsiteY674" fmla="*/ 773352 h 1137874"/>
              <a:gd name="connsiteX675" fmla="*/ 855850 w 3077029"/>
              <a:gd name="connsiteY675" fmla="*/ 773446 h 1137874"/>
              <a:gd name="connsiteX676" fmla="*/ 870101 w 3077029"/>
              <a:gd name="connsiteY676" fmla="*/ 779809 h 1137874"/>
              <a:gd name="connsiteX677" fmla="*/ 855839 w 3077029"/>
              <a:gd name="connsiteY677" fmla="*/ 780215 h 1137874"/>
              <a:gd name="connsiteX678" fmla="*/ 856245 w 3077029"/>
              <a:gd name="connsiteY678" fmla="*/ 782658 h 1137874"/>
              <a:gd name="connsiteX679" fmla="*/ 844833 w 3077029"/>
              <a:gd name="connsiteY679" fmla="*/ 776137 h 1137874"/>
              <a:gd name="connsiteX680" fmla="*/ 799997 w 3077029"/>
              <a:gd name="connsiteY680" fmla="*/ 791628 h 1137874"/>
              <a:gd name="connsiteX681" fmla="*/ 788585 w 3077029"/>
              <a:gd name="connsiteY681" fmla="*/ 785106 h 1137874"/>
              <a:gd name="connsiteX682" fmla="*/ 785735 w 3077029"/>
              <a:gd name="connsiteY682" fmla="*/ 794482 h 1137874"/>
              <a:gd name="connsiteX683" fmla="*/ 803668 w 3077029"/>
              <a:gd name="connsiteY683" fmla="*/ 796113 h 1137874"/>
              <a:gd name="connsiteX684" fmla="*/ 842387 w 3077029"/>
              <a:gd name="connsiteY684" fmla="*/ 789997 h 1137874"/>
              <a:gd name="connsiteX685" fmla="*/ 839943 w 3077029"/>
              <a:gd name="connsiteY685" fmla="*/ 799373 h 1137874"/>
              <a:gd name="connsiteX686" fmla="*/ 825676 w 3077029"/>
              <a:gd name="connsiteY686" fmla="*/ 799780 h 1137874"/>
              <a:gd name="connsiteX687" fmla="*/ 850949 w 3077029"/>
              <a:gd name="connsiteY687" fmla="*/ 801004 h 1137874"/>
              <a:gd name="connsiteX688" fmla="*/ 861138 w 3077029"/>
              <a:gd name="connsiteY688" fmla="*/ 796113 h 1137874"/>
              <a:gd name="connsiteX689" fmla="*/ 867251 w 3077029"/>
              <a:gd name="connsiteY689" fmla="*/ 784289 h 1137874"/>
              <a:gd name="connsiteX690" fmla="*/ 872143 w 3077029"/>
              <a:gd name="connsiteY690" fmla="*/ 795702 h 1137874"/>
              <a:gd name="connsiteX691" fmla="*/ 894557 w 3077029"/>
              <a:gd name="connsiteY691" fmla="*/ 772063 h 1137874"/>
              <a:gd name="connsiteX692" fmla="*/ 902709 w 3077029"/>
              <a:gd name="connsiteY692" fmla="*/ 781029 h 1137874"/>
              <a:gd name="connsiteX693" fmla="*/ 895781 w 3077029"/>
              <a:gd name="connsiteY693" fmla="*/ 783477 h 1137874"/>
              <a:gd name="connsiteX694" fmla="*/ 903933 w 3077029"/>
              <a:gd name="connsiteY694" fmla="*/ 792445 h 1137874"/>
              <a:gd name="connsiteX695" fmla="*/ 927576 w 3077029"/>
              <a:gd name="connsiteY695" fmla="*/ 777768 h 1137874"/>
              <a:gd name="connsiteX696" fmla="*/ 932055 w 3077029"/>
              <a:gd name="connsiteY696" fmla="*/ 786736 h 1137874"/>
              <a:gd name="connsiteX697" fmla="*/ 929201 w 3077029"/>
              <a:gd name="connsiteY697" fmla="*/ 793664 h 1137874"/>
              <a:gd name="connsiteX698" fmla="*/ 922273 w 3077029"/>
              <a:gd name="connsiteY698" fmla="*/ 796113 h 1137874"/>
              <a:gd name="connsiteX699" fmla="*/ 907600 w 3077029"/>
              <a:gd name="connsiteY699" fmla="*/ 794482 h 1137874"/>
              <a:gd name="connsiteX700" fmla="*/ 912187 w 3077029"/>
              <a:gd name="connsiteY700" fmla="*/ 801103 h 1137874"/>
              <a:gd name="connsiteX701" fmla="*/ 910004 w 3077029"/>
              <a:gd name="connsiteY701" fmla="*/ 805798 h 1137874"/>
              <a:gd name="connsiteX702" fmla="*/ 910122 w 3077029"/>
              <a:gd name="connsiteY702" fmla="*/ 805160 h 1137874"/>
              <a:gd name="connsiteX703" fmla="*/ 900266 w 3077029"/>
              <a:gd name="connsiteY703" fmla="*/ 792034 h 1137874"/>
              <a:gd name="connsiteX704" fmla="*/ 909230 w 3077029"/>
              <a:gd name="connsiteY704" fmla="*/ 809968 h 1137874"/>
              <a:gd name="connsiteX705" fmla="*/ 909570 w 3077029"/>
              <a:gd name="connsiteY705" fmla="*/ 808135 h 1137874"/>
              <a:gd name="connsiteX706" fmla="*/ 928132 w 3077029"/>
              <a:gd name="connsiteY706" fmla="*/ 803090 h 1137874"/>
              <a:gd name="connsiteX707" fmla="*/ 937149 w 3077029"/>
              <a:gd name="connsiteY707" fmla="*/ 797380 h 1137874"/>
              <a:gd name="connsiteX708" fmla="*/ 936540 w 3077029"/>
              <a:gd name="connsiteY708" fmla="*/ 797336 h 1137874"/>
              <a:gd name="connsiteX709" fmla="*/ 938984 w 3077029"/>
              <a:gd name="connsiteY709" fmla="*/ 785923 h 1137874"/>
              <a:gd name="connsiteX710" fmla="*/ 951823 w 3077029"/>
              <a:gd name="connsiteY710" fmla="*/ 794227 h 1137874"/>
              <a:gd name="connsiteX711" fmla="*/ 948646 w 3077029"/>
              <a:gd name="connsiteY711" fmla="*/ 797074 h 1137874"/>
              <a:gd name="connsiteX712" fmla="*/ 961148 w 3077029"/>
              <a:gd name="connsiteY712" fmla="*/ 799014 h 1137874"/>
              <a:gd name="connsiteX713" fmla="*/ 966293 w 3077029"/>
              <a:gd name="connsiteY713" fmla="*/ 808745 h 1137874"/>
              <a:gd name="connsiteX714" fmla="*/ 951212 w 3077029"/>
              <a:gd name="connsiteY714" fmla="*/ 802223 h 1137874"/>
              <a:gd name="connsiteX715" fmla="*/ 913308 w 3077029"/>
              <a:gd name="connsiteY715" fmla="*/ 815271 h 1137874"/>
              <a:gd name="connsiteX716" fmla="*/ 917789 w 3077029"/>
              <a:gd name="connsiteY716" fmla="*/ 824235 h 1137874"/>
              <a:gd name="connsiteX717" fmla="*/ 892519 w 3077029"/>
              <a:gd name="connsiteY717" fmla="*/ 823010 h 1137874"/>
              <a:gd name="connsiteX718" fmla="*/ 874384 w 3077029"/>
              <a:gd name="connsiteY718" fmla="*/ 813687 h 1137874"/>
              <a:gd name="connsiteX719" fmla="*/ 868941 w 3077029"/>
              <a:gd name="connsiteY719" fmla="*/ 810985 h 1137874"/>
              <a:gd name="connsiteX720" fmla="*/ 875656 w 3077029"/>
              <a:gd name="connsiteY720" fmla="*/ 811956 h 1137874"/>
              <a:gd name="connsiteX721" fmla="*/ 876623 w 3077029"/>
              <a:gd name="connsiteY721" fmla="*/ 806707 h 1137874"/>
              <a:gd name="connsiteX722" fmla="*/ 861779 w 3077029"/>
              <a:gd name="connsiteY722" fmla="*/ 805446 h 1137874"/>
              <a:gd name="connsiteX723" fmla="*/ 860803 w 3077029"/>
              <a:gd name="connsiteY723" fmla="*/ 806943 h 1137874"/>
              <a:gd name="connsiteX724" fmla="*/ 858690 w 3077029"/>
              <a:gd name="connsiteY724" fmla="*/ 805895 h 1137874"/>
              <a:gd name="connsiteX725" fmla="*/ 841979 w 3077029"/>
              <a:gd name="connsiteY725" fmla="*/ 815677 h 1137874"/>
              <a:gd name="connsiteX726" fmla="*/ 823232 w 3077029"/>
              <a:gd name="connsiteY726" fmla="*/ 809562 h 1137874"/>
              <a:gd name="connsiteX727" fmla="*/ 815081 w 3077029"/>
              <a:gd name="connsiteY727" fmla="*/ 798556 h 1137874"/>
              <a:gd name="connsiteX728" fmla="*/ 801221 w 3077029"/>
              <a:gd name="connsiteY728" fmla="*/ 801409 h 1137874"/>
              <a:gd name="connsiteX729" fmla="*/ 812227 w 3077029"/>
              <a:gd name="connsiteY729" fmla="*/ 805484 h 1137874"/>
              <a:gd name="connsiteX730" fmla="*/ 791439 w 3077029"/>
              <a:gd name="connsiteY730" fmla="*/ 810786 h 1137874"/>
              <a:gd name="connsiteX731" fmla="*/ 803668 w 3077029"/>
              <a:gd name="connsiteY731" fmla="*/ 824235 h 1137874"/>
              <a:gd name="connsiteX732" fmla="*/ 785324 w 3077029"/>
              <a:gd name="connsiteY732" fmla="*/ 820157 h 1137874"/>
              <a:gd name="connsiteX733" fmla="*/ 777172 w 3077029"/>
              <a:gd name="connsiteY733" fmla="*/ 811192 h 1137874"/>
              <a:gd name="connsiteX734" fmla="*/ 775210 w 3077029"/>
              <a:gd name="connsiteY734" fmla="*/ 811370 h 1137874"/>
              <a:gd name="connsiteX735" fmla="*/ 779262 w 3077029"/>
              <a:gd name="connsiteY735" fmla="*/ 810274 h 1137874"/>
              <a:gd name="connsiteX736" fmla="*/ 787771 w 3077029"/>
              <a:gd name="connsiteY736" fmla="*/ 814453 h 1137874"/>
              <a:gd name="connsiteX737" fmla="*/ 794293 w 3077029"/>
              <a:gd name="connsiteY737" fmla="*/ 807114 h 1137874"/>
              <a:gd name="connsiteX738" fmla="*/ 779620 w 3077029"/>
              <a:gd name="connsiteY738" fmla="*/ 803040 h 1137874"/>
              <a:gd name="connsiteX739" fmla="*/ 779214 w 3077029"/>
              <a:gd name="connsiteY739" fmla="*/ 798556 h 1137874"/>
              <a:gd name="connsiteX740" fmla="*/ 771162 w 3077029"/>
              <a:gd name="connsiteY740" fmla="*/ 807524 h 1137874"/>
              <a:gd name="connsiteX741" fmla="*/ 770085 w 3077029"/>
              <a:gd name="connsiteY741" fmla="*/ 811835 h 1137874"/>
              <a:gd name="connsiteX742" fmla="*/ 760309 w 3077029"/>
              <a:gd name="connsiteY742" fmla="*/ 812720 h 1137874"/>
              <a:gd name="connsiteX743" fmla="*/ 741305 w 3077029"/>
              <a:gd name="connsiteY743" fmla="*/ 812415 h 1137874"/>
              <a:gd name="connsiteX744" fmla="*/ 773912 w 3077029"/>
              <a:gd name="connsiteY744" fmla="*/ 815677 h 1137874"/>
              <a:gd name="connsiteX745" fmla="*/ 812634 w 3077029"/>
              <a:gd name="connsiteY745" fmla="*/ 844206 h 1137874"/>
              <a:gd name="connsiteX746" fmla="*/ 833828 w 3077029"/>
              <a:gd name="connsiteY746" fmla="*/ 840945 h 1137874"/>
              <a:gd name="connsiteX747" fmla="*/ 832604 w 3077029"/>
              <a:gd name="connsiteY747" fmla="*/ 829533 h 1137874"/>
              <a:gd name="connsiteX748" fmla="*/ 811816 w 3077029"/>
              <a:gd name="connsiteY748" fmla="*/ 834830 h 1137874"/>
              <a:gd name="connsiteX749" fmla="*/ 796737 w 3077029"/>
              <a:gd name="connsiteY749" fmla="*/ 828308 h 1137874"/>
              <a:gd name="connsiteX750" fmla="*/ 824859 w 3077029"/>
              <a:gd name="connsiteY750" fmla="*/ 822605 h 1137874"/>
              <a:gd name="connsiteX751" fmla="*/ 843610 w 3077029"/>
              <a:gd name="connsiteY751" fmla="*/ 831163 h 1137874"/>
              <a:gd name="connsiteX752" fmla="*/ 798366 w 3077029"/>
              <a:gd name="connsiteY752" fmla="*/ 809968 h 1137874"/>
              <a:gd name="connsiteX753" fmla="*/ 861544 w 3077029"/>
              <a:gd name="connsiteY753" fmla="*/ 830756 h 1137874"/>
              <a:gd name="connsiteX754" fmla="*/ 864805 w 3077029"/>
              <a:gd name="connsiteY754" fmla="*/ 825866 h 1137874"/>
              <a:gd name="connsiteX755" fmla="*/ 872143 w 3077029"/>
              <a:gd name="connsiteY755" fmla="*/ 825459 h 1137874"/>
              <a:gd name="connsiteX756" fmla="*/ 860731 w 3077029"/>
              <a:gd name="connsiteY756" fmla="*/ 818938 h 1137874"/>
              <a:gd name="connsiteX757" fmla="*/ 890077 w 3077029"/>
              <a:gd name="connsiteY757" fmla="*/ 827089 h 1137874"/>
              <a:gd name="connsiteX758" fmla="*/ 876623 w 3077029"/>
              <a:gd name="connsiteY758" fmla="*/ 834424 h 1137874"/>
              <a:gd name="connsiteX759" fmla="*/ 891296 w 3077029"/>
              <a:gd name="connsiteY759" fmla="*/ 838502 h 1137874"/>
              <a:gd name="connsiteX760" fmla="*/ 908417 w 3077029"/>
              <a:gd name="connsiteY760" fmla="*/ 831163 h 1137874"/>
              <a:gd name="connsiteX761" fmla="*/ 916975 w 3077029"/>
              <a:gd name="connsiteY761" fmla="*/ 835953 h 1137874"/>
              <a:gd name="connsiteX762" fmla="*/ 924570 w 3077029"/>
              <a:gd name="connsiteY762" fmla="*/ 838037 h 1137874"/>
              <a:gd name="connsiteX763" fmla="*/ 919013 w 3077029"/>
              <a:gd name="connsiteY763" fmla="*/ 832793 h 1137874"/>
              <a:gd name="connsiteX764" fmla="*/ 945098 w 3077029"/>
              <a:gd name="connsiteY764" fmla="*/ 840945 h 1137874"/>
              <a:gd name="connsiteX765" fmla="*/ 930875 w 3077029"/>
              <a:gd name="connsiteY765" fmla="*/ 842070 h 1137874"/>
              <a:gd name="connsiteX766" fmla="*/ 931648 w 3077029"/>
              <a:gd name="connsiteY766" fmla="*/ 846242 h 1137874"/>
              <a:gd name="connsiteX767" fmla="*/ 956103 w 3077029"/>
              <a:gd name="connsiteY767" fmla="*/ 840945 h 1137874"/>
              <a:gd name="connsiteX768" fmla="*/ 967923 w 3077029"/>
              <a:gd name="connsiteY768" fmla="*/ 849503 h 1137874"/>
              <a:gd name="connsiteX769" fmla="*/ 859914 w 3077029"/>
              <a:gd name="connsiteY769" fmla="*/ 844206 h 1137874"/>
              <a:gd name="connsiteX770" fmla="*/ 813858 w 3077029"/>
              <a:gd name="connsiteY770" fmla="*/ 848284 h 1137874"/>
              <a:gd name="connsiteX771" fmla="*/ 811003 w 3077029"/>
              <a:gd name="connsiteY771" fmla="*/ 855212 h 1137874"/>
              <a:gd name="connsiteX772" fmla="*/ 830160 w 3077029"/>
              <a:gd name="connsiteY772" fmla="*/ 866218 h 1137874"/>
              <a:gd name="connsiteX773" fmla="*/ 828936 w 3077029"/>
              <a:gd name="connsiteY773" fmla="*/ 852357 h 1137874"/>
              <a:gd name="connsiteX774" fmla="*/ 853799 w 3077029"/>
              <a:gd name="connsiteY774" fmla="*/ 851545 h 1137874"/>
              <a:gd name="connsiteX775" fmla="*/ 832604 w 3077029"/>
              <a:gd name="connsiteY775" fmla="*/ 854805 h 1137874"/>
              <a:gd name="connsiteX776" fmla="*/ 873363 w 3077029"/>
              <a:gd name="connsiteY776" fmla="*/ 867030 h 1137874"/>
              <a:gd name="connsiteX777" fmla="*/ 854616 w 3077029"/>
              <a:gd name="connsiteY777" fmla="*/ 860915 h 1137874"/>
              <a:gd name="connsiteX778" fmla="*/ 963848 w 3077029"/>
              <a:gd name="connsiteY778" fmla="*/ 877630 h 1137874"/>
              <a:gd name="connsiteX779" fmla="*/ 989118 w 3077029"/>
              <a:gd name="connsiteY779" fmla="*/ 878849 h 1137874"/>
              <a:gd name="connsiteX780" fmla="*/ 977705 w 3077029"/>
              <a:gd name="connsiteY780" fmla="*/ 872328 h 1137874"/>
              <a:gd name="connsiteX781" fmla="*/ 976892 w 3077029"/>
              <a:gd name="connsiteY781" fmla="*/ 865400 h 1137874"/>
              <a:gd name="connsiteX782" fmla="*/ 998493 w 3077029"/>
              <a:gd name="connsiteY782" fmla="*/ 864587 h 1137874"/>
              <a:gd name="connsiteX783" fmla="*/ 978929 w 3077029"/>
              <a:gd name="connsiteY783" fmla="*/ 849097 h 1137874"/>
              <a:gd name="connsiteX784" fmla="*/ 1023762 w 3077029"/>
              <a:gd name="connsiteY784" fmla="*/ 865350 h 1137874"/>
              <a:gd name="connsiteX785" fmla="*/ 1036866 w 3077029"/>
              <a:gd name="connsiteY785" fmla="*/ 867259 h 1137874"/>
              <a:gd name="connsiteX786" fmla="*/ 1038434 w 3077029"/>
              <a:gd name="connsiteY786" fmla="*/ 862651 h 1137874"/>
              <a:gd name="connsiteX787" fmla="*/ 1029059 w 3077029"/>
              <a:gd name="connsiteY787" fmla="*/ 860919 h 1137874"/>
              <a:gd name="connsiteX788" fmla="*/ 1039248 w 3077029"/>
              <a:gd name="connsiteY788" fmla="*/ 857913 h 1137874"/>
              <a:gd name="connsiteX789" fmla="*/ 1049784 w 3077029"/>
              <a:gd name="connsiteY789" fmla="*/ 859934 h 1137874"/>
              <a:gd name="connsiteX790" fmla="*/ 1051473 w 3077029"/>
              <a:gd name="connsiteY790" fmla="*/ 858066 h 1137874"/>
              <a:gd name="connsiteX791" fmla="*/ 1058812 w 3077029"/>
              <a:gd name="connsiteY791" fmla="*/ 857655 h 1137874"/>
              <a:gd name="connsiteX792" fmla="*/ 1060036 w 3077029"/>
              <a:gd name="connsiteY792" fmla="*/ 869067 h 1137874"/>
              <a:gd name="connsiteX793" fmla="*/ 1066927 w 3077029"/>
              <a:gd name="connsiteY793" fmla="*/ 865309 h 1137874"/>
              <a:gd name="connsiteX794" fmla="*/ 1061260 w 3077029"/>
              <a:gd name="connsiteY794" fmla="*/ 857659 h 1137874"/>
              <a:gd name="connsiteX795" fmla="*/ 1075116 w 3077029"/>
              <a:gd name="connsiteY795" fmla="*/ 854805 h 1137874"/>
              <a:gd name="connsiteX796" fmla="*/ 1111395 w 3077029"/>
              <a:gd name="connsiteY796" fmla="*/ 858064 h 1137874"/>
              <a:gd name="connsiteX797" fmla="*/ 1103401 w 3077029"/>
              <a:gd name="connsiteY797" fmla="*/ 864535 h 1137874"/>
              <a:gd name="connsiteX798" fmla="*/ 1097971 w 3077029"/>
              <a:gd name="connsiteY798" fmla="*/ 865384 h 1137874"/>
              <a:gd name="connsiteX799" fmla="*/ 1098753 w 3077029"/>
              <a:gd name="connsiteY799" fmla="*/ 865400 h 1137874"/>
              <a:gd name="connsiteX800" fmla="*/ 1031503 w 3077029"/>
              <a:gd name="connsiteY800" fmla="*/ 874775 h 1137874"/>
              <a:gd name="connsiteX801" fmla="*/ 1024983 w 3077029"/>
              <a:gd name="connsiteY801" fmla="*/ 879666 h 1137874"/>
              <a:gd name="connsiteX802" fmla="*/ 1030283 w 3077029"/>
              <a:gd name="connsiteY802" fmla="*/ 895564 h 1137874"/>
              <a:gd name="connsiteX803" fmla="*/ 1019685 w 3077029"/>
              <a:gd name="connsiteY803" fmla="*/ 895970 h 1137874"/>
              <a:gd name="connsiteX804" fmla="*/ 1008682 w 3077029"/>
              <a:gd name="connsiteY804" fmla="*/ 889296 h 1137874"/>
              <a:gd name="connsiteX805" fmla="*/ 1000171 w 3077029"/>
              <a:gd name="connsiteY805" fmla="*/ 888611 h 1137874"/>
              <a:gd name="connsiteX806" fmla="*/ 1005440 w 3077029"/>
              <a:gd name="connsiteY806" fmla="*/ 887277 h 1137874"/>
              <a:gd name="connsiteX807" fmla="*/ 1024983 w 3077029"/>
              <a:gd name="connsiteY807" fmla="*/ 886189 h 1137874"/>
              <a:gd name="connsiteX808" fmla="*/ 998493 w 3077029"/>
              <a:gd name="connsiteY808" fmla="*/ 873552 h 1137874"/>
              <a:gd name="connsiteX809" fmla="*/ 999581 w 3077029"/>
              <a:gd name="connsiteY809" fmla="*/ 885361 h 1137874"/>
              <a:gd name="connsiteX810" fmla="*/ 997560 w 3077029"/>
              <a:gd name="connsiteY810" fmla="*/ 888400 h 1137874"/>
              <a:gd name="connsiteX811" fmla="*/ 990341 w 3077029"/>
              <a:gd name="connsiteY811" fmla="*/ 887819 h 1137874"/>
              <a:gd name="connsiteX812" fmla="*/ 1009092 w 3077029"/>
              <a:gd name="connsiteY812" fmla="*/ 893934 h 1137874"/>
              <a:gd name="connsiteX813" fmla="*/ 985972 w 3077029"/>
              <a:gd name="connsiteY813" fmla="*/ 899027 h 1137874"/>
              <a:gd name="connsiteX814" fmla="*/ 982079 w 3077029"/>
              <a:gd name="connsiteY814" fmla="*/ 898885 h 1137874"/>
              <a:gd name="connsiteX815" fmla="*/ 989935 w 3077029"/>
              <a:gd name="connsiteY815" fmla="*/ 894340 h 1137874"/>
              <a:gd name="connsiteX816" fmla="*/ 949988 w 3077029"/>
              <a:gd name="connsiteY816" fmla="*/ 891079 h 1137874"/>
              <a:gd name="connsiteX817" fmla="*/ 971948 w 3077029"/>
              <a:gd name="connsiteY817" fmla="*/ 897142 h 1137874"/>
              <a:gd name="connsiteX818" fmla="*/ 980711 w 3077029"/>
              <a:gd name="connsiteY818" fmla="*/ 898836 h 1137874"/>
              <a:gd name="connsiteX819" fmla="*/ 966293 w 3077029"/>
              <a:gd name="connsiteY819" fmla="*/ 898312 h 1137874"/>
              <a:gd name="connsiteX820" fmla="*/ 946615 w 3077029"/>
              <a:gd name="connsiteY820" fmla="*/ 896225 h 1137874"/>
              <a:gd name="connsiteX821" fmla="*/ 942116 w 3077029"/>
              <a:gd name="connsiteY821" fmla="*/ 896413 h 1137874"/>
              <a:gd name="connsiteX822" fmla="*/ 940768 w 3077029"/>
              <a:gd name="connsiteY822" fmla="*/ 895410 h 1137874"/>
              <a:gd name="connsiteX823" fmla="*/ 928794 w 3077029"/>
              <a:gd name="connsiteY823" fmla="*/ 894340 h 1137874"/>
              <a:gd name="connsiteX824" fmla="*/ 931030 w 3077029"/>
              <a:gd name="connsiteY824" fmla="*/ 896877 h 1137874"/>
              <a:gd name="connsiteX825" fmla="*/ 923496 w 3077029"/>
              <a:gd name="connsiteY825" fmla="*/ 897195 h 1137874"/>
              <a:gd name="connsiteX826" fmla="*/ 907194 w 3077029"/>
              <a:gd name="connsiteY826" fmla="*/ 913904 h 1137874"/>
              <a:gd name="connsiteX827" fmla="*/ 905156 w 3077029"/>
              <a:gd name="connsiteY827" fmla="*/ 895564 h 1137874"/>
              <a:gd name="connsiteX828" fmla="*/ 888035 w 3077029"/>
              <a:gd name="connsiteY828" fmla="*/ 905345 h 1137874"/>
              <a:gd name="connsiteX829" fmla="*/ 899448 w 3077029"/>
              <a:gd name="connsiteY829" fmla="*/ 911868 h 1137874"/>
              <a:gd name="connsiteX830" fmla="*/ 878665 w 3077029"/>
              <a:gd name="connsiteY830" fmla="*/ 919608 h 1137874"/>
              <a:gd name="connsiteX831" fmla="*/ 877441 w 3077029"/>
              <a:gd name="connsiteY831" fmla="*/ 908196 h 1137874"/>
              <a:gd name="connsiteX832" fmla="*/ 852575 w 3077029"/>
              <a:gd name="connsiteY832" fmla="*/ 909013 h 1137874"/>
              <a:gd name="connsiteX833" fmla="*/ 850132 w 3077029"/>
              <a:gd name="connsiteY833" fmla="*/ 920425 h 1137874"/>
              <a:gd name="connsiteX834" fmla="*/ 824045 w 3077029"/>
              <a:gd name="connsiteY834" fmla="*/ 909826 h 1137874"/>
              <a:gd name="connsiteX835" fmla="*/ 791642 w 3077029"/>
              <a:gd name="connsiteY835" fmla="*/ 918846 h 1137874"/>
              <a:gd name="connsiteX836" fmla="*/ 787172 w 3077029"/>
              <a:gd name="connsiteY836" fmla="*/ 918650 h 1137874"/>
              <a:gd name="connsiteX837" fmla="*/ 783693 w 3077029"/>
              <a:gd name="connsiteY837" fmla="*/ 913087 h 1137874"/>
              <a:gd name="connsiteX838" fmla="*/ 768614 w 3077029"/>
              <a:gd name="connsiteY838" fmla="*/ 904529 h 1137874"/>
              <a:gd name="connsiteX839" fmla="*/ 761023 w 3077029"/>
              <a:gd name="connsiteY839" fmla="*/ 911764 h 1137874"/>
              <a:gd name="connsiteX840" fmla="*/ 764639 w 3077029"/>
              <a:gd name="connsiteY840" fmla="*/ 917667 h 1137874"/>
              <a:gd name="connsiteX841" fmla="*/ 753127 w 3077029"/>
              <a:gd name="connsiteY841" fmla="*/ 917165 h 1137874"/>
              <a:gd name="connsiteX842" fmla="*/ 741305 w 3077029"/>
              <a:gd name="connsiteY842" fmla="*/ 908607 h 1137874"/>
              <a:gd name="connsiteX843" fmla="*/ 753535 w 3077029"/>
              <a:gd name="connsiteY843" fmla="*/ 922056 h 1137874"/>
              <a:gd name="connsiteX844" fmla="*/ 724594 w 3077029"/>
              <a:gd name="connsiteY844" fmla="*/ 920832 h 1137874"/>
              <a:gd name="connsiteX845" fmla="*/ 698510 w 3077029"/>
              <a:gd name="connsiteY845" fmla="*/ 912680 h 1137874"/>
              <a:gd name="connsiteX846" fmla="*/ 696062 w 3077029"/>
              <a:gd name="connsiteY846" fmla="*/ 924093 h 1137874"/>
              <a:gd name="connsiteX847" fmla="*/ 688727 w 3077029"/>
              <a:gd name="connsiteY847" fmla="*/ 924499 h 1137874"/>
              <a:gd name="connsiteX848" fmla="*/ 694024 w 3077029"/>
              <a:gd name="connsiteY848" fmla="*/ 905752 h 1137874"/>
              <a:gd name="connsiteX849" fmla="*/ 680575 w 3077029"/>
              <a:gd name="connsiteY849" fmla="*/ 913087 h 1137874"/>
              <a:gd name="connsiteX850" fmla="*/ 685466 w 3077029"/>
              <a:gd name="connsiteY850" fmla="*/ 924499 h 1137874"/>
              <a:gd name="connsiteX851" fmla="*/ 634926 w 3077029"/>
              <a:gd name="connsiteY851" fmla="*/ 921649 h 1137874"/>
              <a:gd name="connsiteX852" fmla="*/ 614137 w 3077029"/>
              <a:gd name="connsiteY852" fmla="*/ 929390 h 1137874"/>
              <a:gd name="connsiteX853" fmla="*/ 602726 w 3077029"/>
              <a:gd name="connsiteY853" fmla="*/ 920832 h 1137874"/>
              <a:gd name="connsiteX854" fmla="*/ 599875 w 3077029"/>
              <a:gd name="connsiteY854" fmla="*/ 930208 h 1137874"/>
              <a:gd name="connsiteX855" fmla="*/ 607616 w 3077029"/>
              <a:gd name="connsiteY855" fmla="*/ 934692 h 1137874"/>
              <a:gd name="connsiteX856" fmla="*/ 579289 w 3077029"/>
              <a:gd name="connsiteY856" fmla="*/ 943505 h 1137874"/>
              <a:gd name="connsiteX857" fmla="*/ 568142 w 3077029"/>
              <a:gd name="connsiteY857" fmla="*/ 942151 h 1137874"/>
              <a:gd name="connsiteX858" fmla="*/ 569509 w 3077029"/>
              <a:gd name="connsiteY858" fmla="*/ 941721 h 1137874"/>
              <a:gd name="connsiteX859" fmla="*/ 574603 w 3077029"/>
              <a:gd name="connsiteY859" fmla="*/ 937136 h 1137874"/>
              <a:gd name="connsiteX860" fmla="*/ 556262 w 3077029"/>
              <a:gd name="connsiteY860" fmla="*/ 933062 h 1137874"/>
              <a:gd name="connsiteX861" fmla="*/ 566451 w 3077029"/>
              <a:gd name="connsiteY861" fmla="*/ 925723 h 1137874"/>
              <a:gd name="connsiteX862" fmla="*/ 534662 w 3077029"/>
              <a:gd name="connsiteY862" fmla="*/ 931431 h 1137874"/>
              <a:gd name="connsiteX863" fmla="*/ 532502 w 3077029"/>
              <a:gd name="connsiteY863" fmla="*/ 941503 h 1137874"/>
              <a:gd name="connsiteX864" fmla="*/ 526354 w 3077029"/>
              <a:gd name="connsiteY864" fmla="*/ 942790 h 1137874"/>
              <a:gd name="connsiteX865" fmla="*/ 521614 w 3077029"/>
              <a:gd name="connsiteY865" fmla="*/ 935098 h 1137874"/>
              <a:gd name="connsiteX866" fmla="*/ 499606 w 3077029"/>
              <a:gd name="connsiteY866" fmla="*/ 928984 h 1137874"/>
              <a:gd name="connsiteX867" fmla="*/ 521614 w 3077029"/>
              <a:gd name="connsiteY867" fmla="*/ 933062 h 1137874"/>
              <a:gd name="connsiteX868" fmla="*/ 530989 w 3077029"/>
              <a:gd name="connsiteY868" fmla="*/ 919202 h 1137874"/>
              <a:gd name="connsiteX869" fmla="*/ 519988 w 3077029"/>
              <a:gd name="connsiteY869" fmla="*/ 915127 h 1137874"/>
              <a:gd name="connsiteX870" fmla="*/ 517947 w 3077029"/>
              <a:gd name="connsiteY870" fmla="*/ 928984 h 1137874"/>
              <a:gd name="connsiteX871" fmla="*/ 502868 w 3077029"/>
              <a:gd name="connsiteY871" fmla="*/ 922463 h 1137874"/>
              <a:gd name="connsiteX872" fmla="*/ 509389 w 3077029"/>
              <a:gd name="connsiteY872" fmla="*/ 915535 h 1137874"/>
              <a:gd name="connsiteX873" fmla="*/ 506450 w 3077029"/>
              <a:gd name="connsiteY873" fmla="*/ 915024 h 1137874"/>
              <a:gd name="connsiteX874" fmla="*/ 498842 w 3077029"/>
              <a:gd name="connsiteY874" fmla="*/ 907331 h 1137874"/>
              <a:gd name="connsiteX875" fmla="*/ 485341 w 3077029"/>
              <a:gd name="connsiteY875" fmla="*/ 907790 h 1137874"/>
              <a:gd name="connsiteX876" fmla="*/ 502493 w 3077029"/>
              <a:gd name="connsiteY876" fmla="*/ 914337 h 1137874"/>
              <a:gd name="connsiteX877" fmla="*/ 493239 w 3077029"/>
              <a:gd name="connsiteY877" fmla="*/ 912731 h 1137874"/>
              <a:gd name="connsiteX878" fmla="*/ 480449 w 3077029"/>
              <a:gd name="connsiteY878" fmla="*/ 913904 h 1137874"/>
              <a:gd name="connsiteX879" fmla="*/ 498790 w 3077029"/>
              <a:gd name="connsiteY879" fmla="*/ 917978 h 1137874"/>
              <a:gd name="connsiteX880" fmla="*/ 495534 w 3077029"/>
              <a:gd name="connsiteY880" fmla="*/ 922463 h 1137874"/>
              <a:gd name="connsiteX881" fmla="*/ 474746 w 3077029"/>
              <a:gd name="connsiteY881" fmla="*/ 932244 h 1137874"/>
              <a:gd name="connsiteX882" fmla="*/ 473927 w 3077029"/>
              <a:gd name="connsiteY882" fmla="*/ 925317 h 1137874"/>
              <a:gd name="connsiteX883" fmla="*/ 469297 w 3077029"/>
              <a:gd name="connsiteY883" fmla="*/ 928451 h 1137874"/>
              <a:gd name="connsiteX884" fmla="*/ 453957 w 3077029"/>
              <a:gd name="connsiteY884" fmla="*/ 915127 h 1137874"/>
              <a:gd name="connsiteX885" fmla="*/ 454775 w 3077029"/>
              <a:gd name="connsiteY885" fmla="*/ 924499 h 1137874"/>
              <a:gd name="connsiteX886" fmla="*/ 461497 w 3077029"/>
              <a:gd name="connsiteY886" fmla="*/ 924092 h 1137874"/>
              <a:gd name="connsiteX887" fmla="*/ 469263 w 3077029"/>
              <a:gd name="connsiteY887" fmla="*/ 928475 h 1137874"/>
              <a:gd name="connsiteX888" fmla="*/ 469037 w 3077029"/>
              <a:gd name="connsiteY888" fmla="*/ 928627 h 1137874"/>
              <a:gd name="connsiteX889" fmla="*/ 464146 w 3077029"/>
              <a:gd name="connsiteY889" fmla="*/ 934692 h 1137874"/>
              <a:gd name="connsiteX890" fmla="*/ 452733 w 3077029"/>
              <a:gd name="connsiteY890" fmla="*/ 925723 h 1137874"/>
              <a:gd name="connsiteX891" fmla="*/ 428685 w 3077029"/>
              <a:gd name="connsiteY891" fmla="*/ 935505 h 1137874"/>
              <a:gd name="connsiteX892" fmla="*/ 410345 w 3077029"/>
              <a:gd name="connsiteY892" fmla="*/ 931431 h 1137874"/>
              <a:gd name="connsiteX893" fmla="*/ 413199 w 3077029"/>
              <a:gd name="connsiteY893" fmla="*/ 922056 h 1137874"/>
              <a:gd name="connsiteX894" fmla="*/ 366326 w 3077029"/>
              <a:gd name="connsiteY894" fmla="*/ 918794 h 1137874"/>
              <a:gd name="connsiteX895" fmla="*/ 367142 w 3077029"/>
              <a:gd name="connsiteY895" fmla="*/ 927760 h 1137874"/>
              <a:gd name="connsiteX896" fmla="*/ 352875 w 3077029"/>
              <a:gd name="connsiteY896" fmla="*/ 928170 h 1137874"/>
              <a:gd name="connsiteX897" fmla="*/ 348391 w 3077029"/>
              <a:gd name="connsiteY897" fmla="*/ 919202 h 1137874"/>
              <a:gd name="connsiteX898" fmla="*/ 312117 w 3077029"/>
              <a:gd name="connsiteY898" fmla="*/ 915535 h 1137874"/>
              <a:gd name="connsiteX899" fmla="*/ 329644 w 3077029"/>
              <a:gd name="connsiteY899" fmla="*/ 912680 h 1137874"/>
              <a:gd name="connsiteX900" fmla="*/ 293777 w 3077029"/>
              <a:gd name="connsiteY900" fmla="*/ 913904 h 1137874"/>
              <a:gd name="connsiteX901" fmla="*/ 294590 w 3077029"/>
              <a:gd name="connsiteY901" fmla="*/ 922869 h 1137874"/>
              <a:gd name="connsiteX902" fmla="*/ 265244 w 3077029"/>
              <a:gd name="connsiteY902" fmla="*/ 916758 h 1137874"/>
              <a:gd name="connsiteX903" fmla="*/ 285219 w 3077029"/>
              <a:gd name="connsiteY903" fmla="*/ 900044 h 1137874"/>
              <a:gd name="connsiteX904" fmla="*/ 256280 w 3077029"/>
              <a:gd name="connsiteY904" fmla="*/ 898414 h 1137874"/>
              <a:gd name="connsiteX905" fmla="*/ 253424 w 3077029"/>
              <a:gd name="connsiteY905" fmla="*/ 907790 h 1137874"/>
              <a:gd name="connsiteX906" fmla="*/ 192695 w 3077029"/>
              <a:gd name="connsiteY906" fmla="*/ 911868 h 1137874"/>
              <a:gd name="connsiteX907" fmla="*/ 211442 w 3077029"/>
              <a:gd name="connsiteY907" fmla="*/ 920425 h 1137874"/>
              <a:gd name="connsiteX908" fmla="*/ 139300 w 3077029"/>
              <a:gd name="connsiteY908" fmla="*/ 917978 h 1137874"/>
              <a:gd name="connsiteX909" fmla="*/ 158051 w 3077029"/>
              <a:gd name="connsiteY909" fmla="*/ 924499 h 1137874"/>
              <a:gd name="connsiteX910" fmla="*/ 100578 w 3077029"/>
              <a:gd name="connsiteY910" fmla="*/ 921649 h 1137874"/>
              <a:gd name="connsiteX911" fmla="*/ 106694 w 3077029"/>
              <a:gd name="connsiteY911" fmla="*/ 909826 h 1137874"/>
              <a:gd name="connsiteX912" fmla="*/ 82645 w 3077029"/>
              <a:gd name="connsiteY912" fmla="*/ 919608 h 1137874"/>
              <a:gd name="connsiteX913" fmla="*/ 100578 w 3077029"/>
              <a:gd name="connsiteY913" fmla="*/ 921238 h 1137874"/>
              <a:gd name="connsiteX914" fmla="*/ 93650 w 3077029"/>
              <a:gd name="connsiteY914" fmla="*/ 926134 h 1137874"/>
              <a:gd name="connsiteX915" fmla="*/ 52486 w 3077029"/>
              <a:gd name="connsiteY915" fmla="*/ 906565 h 1137874"/>
              <a:gd name="connsiteX916" fmla="*/ 79384 w 3077029"/>
              <a:gd name="connsiteY916" fmla="*/ 926541 h 1137874"/>
              <a:gd name="connsiteX917" fmla="*/ 39849 w 3077029"/>
              <a:gd name="connsiteY917" fmla="*/ 927760 h 1137874"/>
              <a:gd name="connsiteX918" fmla="*/ 54929 w 3077029"/>
              <a:gd name="connsiteY918" fmla="*/ 934281 h 1137874"/>
              <a:gd name="connsiteX919" fmla="*/ 137671 w 3077029"/>
              <a:gd name="connsiteY919" fmla="*/ 936322 h 1137874"/>
              <a:gd name="connsiteX920" fmla="*/ 116882 w 3077029"/>
              <a:gd name="connsiteY920" fmla="*/ 943657 h 1137874"/>
              <a:gd name="connsiteX921" fmla="*/ 83868 w 3077029"/>
              <a:gd name="connsiteY921" fmla="*/ 937545 h 1137874"/>
              <a:gd name="connsiteX922" fmla="*/ 87947 w 3077029"/>
              <a:gd name="connsiteY922" fmla="*/ 942026 h 1137874"/>
              <a:gd name="connsiteX923" fmla="*/ 59414 w 3077029"/>
              <a:gd name="connsiteY923" fmla="*/ 942843 h 1137874"/>
              <a:gd name="connsiteX924" fmla="*/ 70420 w 3077029"/>
              <a:gd name="connsiteY924" fmla="*/ 946917 h 1137874"/>
              <a:gd name="connsiteX925" fmla="*/ 2758 w 3077029"/>
              <a:gd name="connsiteY925" fmla="*/ 953440 h 1137874"/>
              <a:gd name="connsiteX926" fmla="*/ 0 w 3077029"/>
              <a:gd name="connsiteY926" fmla="*/ 951757 h 1137874"/>
              <a:gd name="connsiteX927" fmla="*/ 0 w 3077029"/>
              <a:gd name="connsiteY927" fmla="*/ 940440 h 1137874"/>
              <a:gd name="connsiteX928" fmla="*/ 23140 w 3077029"/>
              <a:gd name="connsiteY928" fmla="*/ 939172 h 1137874"/>
              <a:gd name="connsiteX929" fmla="*/ 40256 w 3077029"/>
              <a:gd name="connsiteY929" fmla="*/ 931838 h 1137874"/>
              <a:gd name="connsiteX930" fmla="*/ 7497 w 3077029"/>
              <a:gd name="connsiteY930" fmla="*/ 929749 h 1137874"/>
              <a:gd name="connsiteX931" fmla="*/ 0 w 3077029"/>
              <a:gd name="connsiteY931" fmla="*/ 931816 h 1137874"/>
              <a:gd name="connsiteX932" fmla="*/ 0 w 3077029"/>
              <a:gd name="connsiteY932" fmla="*/ 928252 h 1137874"/>
              <a:gd name="connsiteX933" fmla="*/ 721 w 3077029"/>
              <a:gd name="connsiteY933" fmla="*/ 928170 h 1137874"/>
              <a:gd name="connsiteX934" fmla="*/ 0 w 3077029"/>
              <a:gd name="connsiteY934" fmla="*/ 926573 h 1137874"/>
              <a:gd name="connsiteX935" fmla="*/ 0 w 3077029"/>
              <a:gd name="connsiteY935" fmla="*/ 876154 h 1137874"/>
              <a:gd name="connsiteX936" fmla="*/ 6429 w 3077029"/>
              <a:gd name="connsiteY936" fmla="*/ 873145 h 1137874"/>
              <a:gd name="connsiteX937" fmla="*/ 0 w 3077029"/>
              <a:gd name="connsiteY937" fmla="*/ 872121 h 1137874"/>
              <a:gd name="connsiteX938" fmla="*/ 0 w 3077029"/>
              <a:gd name="connsiteY938" fmla="*/ 857125 h 1137874"/>
              <a:gd name="connsiteX939" fmla="*/ 12083 w 3077029"/>
              <a:gd name="connsiteY939" fmla="*/ 856026 h 1137874"/>
              <a:gd name="connsiteX940" fmla="*/ 43923 w 3077029"/>
              <a:gd name="connsiteY940" fmla="*/ 852764 h 1137874"/>
              <a:gd name="connsiteX941" fmla="*/ 37812 w 3077029"/>
              <a:gd name="connsiteY941" fmla="*/ 862140 h 1137874"/>
              <a:gd name="connsiteX942" fmla="*/ 187804 w 3077029"/>
              <a:gd name="connsiteY942" fmla="*/ 855618 h 1137874"/>
              <a:gd name="connsiteX943" fmla="*/ 203290 w 3077029"/>
              <a:gd name="connsiteY943" fmla="*/ 866624 h 1137874"/>
              <a:gd name="connsiteX944" fmla="*/ 259947 w 3077029"/>
              <a:gd name="connsiteY944" fmla="*/ 858066 h 1137874"/>
              <a:gd name="connsiteX945" fmla="*/ 263206 w 3077029"/>
              <a:gd name="connsiteY945" fmla="*/ 855618 h 1137874"/>
              <a:gd name="connsiteX946" fmla="*/ 257092 w 3077029"/>
              <a:gd name="connsiteY946" fmla="*/ 864993 h 1137874"/>
              <a:gd name="connsiteX947" fmla="*/ 278287 w 3077029"/>
              <a:gd name="connsiteY947" fmla="*/ 862140 h 1137874"/>
              <a:gd name="connsiteX948" fmla="*/ 270542 w 3077029"/>
              <a:gd name="connsiteY948" fmla="*/ 857655 h 1137874"/>
              <a:gd name="connsiteX949" fmla="*/ 332499 w 3077029"/>
              <a:gd name="connsiteY949" fmla="*/ 867437 h 1137874"/>
              <a:gd name="connsiteX950" fmla="*/ 310893 w 3077029"/>
              <a:gd name="connsiteY950" fmla="*/ 865807 h 1137874"/>
              <a:gd name="connsiteX951" fmla="*/ 315378 w 3077029"/>
              <a:gd name="connsiteY951" fmla="*/ 874775 h 1137874"/>
              <a:gd name="connsiteX952" fmla="*/ 396083 w 3077029"/>
              <a:gd name="connsiteY952" fmla="*/ 856435 h 1137874"/>
              <a:gd name="connsiteX953" fmla="*/ 384258 w 3077029"/>
              <a:gd name="connsiteY953" fmla="*/ 845429 h 1137874"/>
              <a:gd name="connsiteX954" fmla="*/ 363470 w 3077029"/>
              <a:gd name="connsiteY954" fmla="*/ 852764 h 1137874"/>
              <a:gd name="connsiteX955" fmla="*/ 270542 w 3077029"/>
              <a:gd name="connsiteY955" fmla="*/ 853175 h 1137874"/>
              <a:gd name="connsiteX956" fmla="*/ 276656 w 3077029"/>
              <a:gd name="connsiteY956" fmla="*/ 843799 h 1137874"/>
              <a:gd name="connsiteX957" fmla="*/ 259539 w 3077029"/>
              <a:gd name="connsiteY957" fmla="*/ 851134 h 1137874"/>
              <a:gd name="connsiteX958" fmla="*/ 208592 w 3077029"/>
              <a:gd name="connsiteY958" fmla="*/ 840945 h 1137874"/>
              <a:gd name="connsiteX959" fmla="*/ 207369 w 3077029"/>
              <a:gd name="connsiteY959" fmla="*/ 829533 h 1137874"/>
              <a:gd name="connsiteX960" fmla="*/ 133596 w 3077029"/>
              <a:gd name="connsiteY960" fmla="*/ 845429 h 1137874"/>
              <a:gd name="connsiteX961" fmla="*/ 98135 w 3077029"/>
              <a:gd name="connsiteY961" fmla="*/ 851134 h 1137874"/>
              <a:gd name="connsiteX962" fmla="*/ 86723 w 3077029"/>
              <a:gd name="connsiteY962" fmla="*/ 844617 h 1137874"/>
              <a:gd name="connsiteX963" fmla="*/ 52079 w 3077029"/>
              <a:gd name="connsiteY963" fmla="*/ 857248 h 1137874"/>
              <a:gd name="connsiteX964" fmla="*/ 48001 w 3077029"/>
              <a:gd name="connsiteY964" fmla="*/ 850320 h 1137874"/>
              <a:gd name="connsiteX965" fmla="*/ 65122 w 3077029"/>
              <a:gd name="connsiteY965" fmla="*/ 842981 h 1137874"/>
              <a:gd name="connsiteX966" fmla="*/ 8872 w 3077029"/>
              <a:gd name="connsiteY966" fmla="*/ 842575 h 1137874"/>
              <a:gd name="connsiteX967" fmla="*/ 21098 w 3077029"/>
              <a:gd name="connsiteY967" fmla="*/ 832793 h 1137874"/>
              <a:gd name="connsiteX968" fmla="*/ 11370 w 3077029"/>
              <a:gd name="connsiteY968" fmla="*/ 835493 h 1137874"/>
              <a:gd name="connsiteX969" fmla="*/ 0 w 3077029"/>
              <a:gd name="connsiteY969" fmla="*/ 833691 h 1137874"/>
              <a:gd name="connsiteX970" fmla="*/ 0 w 3077029"/>
              <a:gd name="connsiteY970" fmla="*/ 793352 h 1137874"/>
              <a:gd name="connsiteX971" fmla="*/ 4949 w 3077029"/>
              <a:gd name="connsiteY971" fmla="*/ 800187 h 1137874"/>
              <a:gd name="connsiteX972" fmla="*/ 20286 w 3077029"/>
              <a:gd name="connsiteY972" fmla="*/ 801409 h 1137874"/>
              <a:gd name="connsiteX973" fmla="*/ 0 w 3077029"/>
              <a:gd name="connsiteY973" fmla="*/ 787989 h 1137874"/>
              <a:gd name="connsiteX974" fmla="*/ 0 w 3077029"/>
              <a:gd name="connsiteY974" fmla="*/ 737051 h 1137874"/>
              <a:gd name="connsiteX975" fmla="*/ 17076 w 3077029"/>
              <a:gd name="connsiteY975" fmla="*/ 737978 h 1137874"/>
              <a:gd name="connsiteX976" fmla="*/ 45146 w 3077029"/>
              <a:gd name="connsiteY976" fmla="*/ 732935 h 1137874"/>
              <a:gd name="connsiteX977" fmla="*/ 74493 w 3077029"/>
              <a:gd name="connsiteY977" fmla="*/ 739050 h 1137874"/>
              <a:gd name="connsiteX978" fmla="*/ 64711 w 3077029"/>
              <a:gd name="connsiteY978" fmla="*/ 748422 h 1137874"/>
              <a:gd name="connsiteX979" fmla="*/ 106287 w 3077029"/>
              <a:gd name="connsiteY979" fmla="*/ 733342 h 1137874"/>
              <a:gd name="connsiteX980" fmla="*/ 195956 w 3077029"/>
              <a:gd name="connsiteY980" fmla="*/ 737420 h 1137874"/>
              <a:gd name="connsiteX981" fmla="*/ 228156 w 3077029"/>
              <a:gd name="connsiteY981" fmla="*/ 736603 h 1137874"/>
              <a:gd name="connsiteX982" fmla="*/ 214703 w 3077029"/>
              <a:gd name="connsiteY982" fmla="*/ 745978 h 1137874"/>
              <a:gd name="connsiteX983" fmla="*/ 238751 w 3077029"/>
              <a:gd name="connsiteY983" fmla="*/ 736196 h 1137874"/>
              <a:gd name="connsiteX984" fmla="*/ 253832 w 3077029"/>
              <a:gd name="connsiteY984" fmla="*/ 742717 h 1137874"/>
              <a:gd name="connsiteX985" fmla="*/ 271358 w 3077029"/>
              <a:gd name="connsiteY985" fmla="*/ 737420 h 1137874"/>
              <a:gd name="connsiteX986" fmla="*/ 260763 w 3077029"/>
              <a:gd name="connsiteY986" fmla="*/ 739863 h 1137874"/>
              <a:gd name="connsiteX987" fmla="*/ 272172 w 3077029"/>
              <a:gd name="connsiteY987" fmla="*/ 748833 h 1137874"/>
              <a:gd name="connsiteX988" fmla="*/ 275025 w 3077029"/>
              <a:gd name="connsiteY988" fmla="*/ 739458 h 1137874"/>
              <a:gd name="connsiteX989" fmla="*/ 323529 w 3077029"/>
              <a:gd name="connsiteY989" fmla="*/ 761059 h 1137874"/>
              <a:gd name="connsiteX990" fmla="*/ 340646 w 3077029"/>
              <a:gd name="connsiteY990" fmla="*/ 751276 h 1137874"/>
              <a:gd name="connsiteX991" fmla="*/ 322712 w 3077029"/>
              <a:gd name="connsiteY991" fmla="*/ 749645 h 1137874"/>
              <a:gd name="connsiteX992" fmla="*/ 293777 w 3077029"/>
              <a:gd name="connsiteY992" fmla="*/ 748015 h 1137874"/>
              <a:gd name="connsiteX993" fmla="*/ 293371 w 3077029"/>
              <a:gd name="connsiteY993" fmla="*/ 743530 h 1137874"/>
              <a:gd name="connsiteX994" fmla="*/ 343911 w 3077029"/>
              <a:gd name="connsiteY994" fmla="*/ 746791 h 1137874"/>
              <a:gd name="connsiteX995" fmla="*/ 332905 w 3077029"/>
              <a:gd name="connsiteY995" fmla="*/ 744755 h 1137874"/>
              <a:gd name="connsiteX996" fmla="*/ 339833 w 3077029"/>
              <a:gd name="connsiteY996" fmla="*/ 742311 h 1137874"/>
              <a:gd name="connsiteX997" fmla="*/ 354912 w 3077029"/>
              <a:gd name="connsiteY997" fmla="*/ 748833 h 1137874"/>
              <a:gd name="connsiteX998" fmla="*/ 389149 w 3077029"/>
              <a:gd name="connsiteY998" fmla="*/ 731711 h 1137874"/>
              <a:gd name="connsiteX999" fmla="*/ 397353 w 3077029"/>
              <a:gd name="connsiteY999" fmla="*/ 733903 h 1137874"/>
              <a:gd name="connsiteX1000" fmla="*/ 404893 w 3077029"/>
              <a:gd name="connsiteY1000" fmla="*/ 732213 h 1137874"/>
              <a:gd name="connsiteX1001" fmla="*/ 392825 w 3077029"/>
              <a:gd name="connsiteY1001" fmla="*/ 728862 h 1137874"/>
              <a:gd name="connsiteX1002" fmla="*/ 427468 w 3077029"/>
              <a:gd name="connsiteY1002" fmla="*/ 716225 h 1137874"/>
              <a:gd name="connsiteX1003" fmla="*/ 467415 w 3077029"/>
              <a:gd name="connsiteY1003" fmla="*/ 724377 h 1137874"/>
              <a:gd name="connsiteX1004" fmla="*/ 464560 w 3077029"/>
              <a:gd name="connsiteY1004" fmla="*/ 731305 h 1137874"/>
              <a:gd name="connsiteX1005" fmla="*/ 446219 w 3077029"/>
              <a:gd name="connsiteY1005" fmla="*/ 727231 h 1137874"/>
              <a:gd name="connsiteX1006" fmla="*/ 430515 w 3077029"/>
              <a:gd name="connsiteY1006" fmla="*/ 731988 h 1137874"/>
              <a:gd name="connsiteX1007" fmla="*/ 426159 w 3077029"/>
              <a:gd name="connsiteY1007" fmla="*/ 736673 h 1137874"/>
              <a:gd name="connsiteX1008" fmla="*/ 436838 w 3077029"/>
              <a:gd name="connsiteY1008" fmla="*/ 739814 h 1137874"/>
              <a:gd name="connsiteX1009" fmla="*/ 450697 w 3077029"/>
              <a:gd name="connsiteY1009" fmla="*/ 739050 h 1137874"/>
              <a:gd name="connsiteX1010" fmla="*/ 446618 w 3077029"/>
              <a:gd name="connsiteY1010" fmla="*/ 734566 h 1137874"/>
              <a:gd name="connsiteX1011" fmla="*/ 465119 w 3077029"/>
              <a:gd name="connsiteY1011" fmla="*/ 737402 h 1137874"/>
              <a:gd name="connsiteX1012" fmla="*/ 469095 w 3077029"/>
              <a:gd name="connsiteY1012" fmla="*/ 733601 h 1137874"/>
              <a:gd name="connsiteX1013" fmla="*/ 478828 w 3077029"/>
              <a:gd name="connsiteY1013" fmla="*/ 728455 h 1137874"/>
              <a:gd name="connsiteX1014" fmla="*/ 481528 w 3077029"/>
              <a:gd name="connsiteY1014" fmla="*/ 733244 h 1137874"/>
              <a:gd name="connsiteX1015" fmla="*/ 482806 w 3077029"/>
              <a:gd name="connsiteY1015" fmla="*/ 737990 h 1137874"/>
              <a:gd name="connsiteX1016" fmla="*/ 493492 w 3077029"/>
              <a:gd name="connsiteY1016" fmla="*/ 737827 h 1137874"/>
              <a:gd name="connsiteX1017" fmla="*/ 465777 w 3077029"/>
              <a:gd name="connsiteY1017" fmla="*/ 747609 h 1137874"/>
              <a:gd name="connsiteX1018" fmla="*/ 495123 w 3077029"/>
              <a:gd name="connsiteY1018" fmla="*/ 753723 h 1137874"/>
              <a:gd name="connsiteX1019" fmla="*/ 497164 w 3077029"/>
              <a:gd name="connsiteY1019" fmla="*/ 739863 h 1137874"/>
              <a:gd name="connsiteX1020" fmla="*/ 519577 w 3077029"/>
              <a:gd name="connsiteY1020" fmla="*/ 748422 h 1137874"/>
              <a:gd name="connsiteX1021" fmla="*/ 522025 w 3077029"/>
              <a:gd name="connsiteY1021" fmla="*/ 734566 h 1137874"/>
              <a:gd name="connsiteX1022" fmla="*/ 514280 w 3077029"/>
              <a:gd name="connsiteY1022" fmla="*/ 730082 h 1137874"/>
              <a:gd name="connsiteX1023" fmla="*/ 496346 w 3077029"/>
              <a:gd name="connsiteY1023" fmla="*/ 730488 h 1137874"/>
              <a:gd name="connsiteX1024" fmla="*/ 513467 w 3077029"/>
              <a:gd name="connsiteY1024" fmla="*/ 723154 h 1137874"/>
              <a:gd name="connsiteX1025" fmla="*/ 502462 w 3077029"/>
              <a:gd name="connsiteY1025" fmla="*/ 721116 h 1137874"/>
              <a:gd name="connsiteX1026" fmla="*/ 523656 w 3077029"/>
              <a:gd name="connsiteY1026" fmla="*/ 720707 h 1137874"/>
              <a:gd name="connsiteX1027" fmla="*/ 522838 w 3077029"/>
              <a:gd name="connsiteY1027" fmla="*/ 711741 h 1137874"/>
              <a:gd name="connsiteX1028" fmla="*/ 105074 w 3077029"/>
              <a:gd name="connsiteY1028" fmla="*/ 711741 h 1137874"/>
              <a:gd name="connsiteX1029" fmla="*/ 84286 w 3077029"/>
              <a:gd name="connsiteY1029" fmla="*/ 717038 h 1137874"/>
              <a:gd name="connsiteX1030" fmla="*/ 105074 w 3077029"/>
              <a:gd name="connsiteY1030" fmla="*/ 711741 h 1137874"/>
              <a:gd name="connsiteX1031" fmla="*/ 269325 w 3077029"/>
              <a:gd name="connsiteY1031" fmla="*/ 709297 h 1137874"/>
              <a:gd name="connsiteX1032" fmla="*/ 284404 w 3077029"/>
              <a:gd name="connsiteY1032" fmla="*/ 715818 h 1137874"/>
              <a:gd name="connsiteX1033" fmla="*/ 291332 w 3077029"/>
              <a:gd name="connsiteY1033" fmla="*/ 715411 h 1137874"/>
              <a:gd name="connsiteX1034" fmla="*/ 259543 w 3077029"/>
              <a:gd name="connsiteY1034" fmla="*/ 718672 h 1137874"/>
              <a:gd name="connsiteX1035" fmla="*/ 269325 w 3077029"/>
              <a:gd name="connsiteY1035" fmla="*/ 709297 h 1137874"/>
              <a:gd name="connsiteX1036" fmla="*/ 233863 w 3077029"/>
              <a:gd name="connsiteY1036" fmla="*/ 708073 h 1137874"/>
              <a:gd name="connsiteX1037" fmla="*/ 252209 w 3077029"/>
              <a:gd name="connsiteY1037" fmla="*/ 714595 h 1137874"/>
              <a:gd name="connsiteX1038" fmla="*/ 242426 w 3077029"/>
              <a:gd name="connsiteY1038" fmla="*/ 721523 h 1137874"/>
              <a:gd name="connsiteX1039" fmla="*/ 228159 w 3077029"/>
              <a:gd name="connsiteY1039" fmla="*/ 724377 h 1137874"/>
              <a:gd name="connsiteX1040" fmla="*/ 233863 w 3077029"/>
              <a:gd name="connsiteY1040" fmla="*/ 708073 h 1137874"/>
              <a:gd name="connsiteX1041" fmla="*/ 0 w 3077029"/>
              <a:gd name="connsiteY1041" fmla="*/ 707878 h 1137874"/>
              <a:gd name="connsiteX1042" fmla="*/ 1690 w 3077029"/>
              <a:gd name="connsiteY1042" fmla="*/ 708326 h 1137874"/>
              <a:gd name="connsiteX1043" fmla="*/ 24770 w 3077029"/>
              <a:gd name="connsiteY1043" fmla="*/ 715409 h 1137874"/>
              <a:gd name="connsiteX1044" fmla="*/ 34959 w 3077029"/>
              <a:gd name="connsiteY1044" fmla="*/ 708073 h 1137874"/>
              <a:gd name="connsiteX1045" fmla="*/ 35775 w 3077029"/>
              <a:gd name="connsiteY1045" fmla="*/ 717445 h 1137874"/>
              <a:gd name="connsiteX1046" fmla="*/ 60637 w 3077029"/>
              <a:gd name="connsiteY1046" fmla="*/ 716632 h 1137874"/>
              <a:gd name="connsiteX1047" fmla="*/ 26400 w 3077029"/>
              <a:gd name="connsiteY1047" fmla="*/ 733753 h 1137874"/>
              <a:gd name="connsiteX1048" fmla="*/ 22322 w 3077029"/>
              <a:gd name="connsiteY1048" fmla="*/ 729268 h 1137874"/>
              <a:gd name="connsiteX1049" fmla="*/ 28437 w 3077029"/>
              <a:gd name="connsiteY1049" fmla="*/ 719893 h 1137874"/>
              <a:gd name="connsiteX1050" fmla="*/ 12491 w 3077029"/>
              <a:gd name="connsiteY1050" fmla="*/ 717243 h 1137874"/>
              <a:gd name="connsiteX1051" fmla="*/ 0 w 3077029"/>
              <a:gd name="connsiteY1051" fmla="*/ 720681 h 1137874"/>
              <a:gd name="connsiteX1052" fmla="*/ 342013 w 3077029"/>
              <a:gd name="connsiteY1052" fmla="*/ 707506 h 1137874"/>
              <a:gd name="connsiteX1053" fmla="*/ 380188 w 3077029"/>
              <a:gd name="connsiteY1053" fmla="*/ 708481 h 1137874"/>
              <a:gd name="connsiteX1054" fmla="*/ 330460 w 3077029"/>
              <a:gd name="connsiteY1054" fmla="*/ 710110 h 1137874"/>
              <a:gd name="connsiteX1055" fmla="*/ 342013 w 3077029"/>
              <a:gd name="connsiteY1055" fmla="*/ 707506 h 1137874"/>
              <a:gd name="connsiteX1056" fmla="*/ 193926 w 3077029"/>
              <a:gd name="connsiteY1056" fmla="*/ 707256 h 1137874"/>
              <a:gd name="connsiteX1057" fmla="*/ 202483 w 3077029"/>
              <a:gd name="connsiteY1057" fmla="*/ 720707 h 1137874"/>
              <a:gd name="connsiteX1058" fmla="*/ 226530 w 3077029"/>
              <a:gd name="connsiteY1058" fmla="*/ 708481 h 1137874"/>
              <a:gd name="connsiteX1059" fmla="*/ 224086 w 3077029"/>
              <a:gd name="connsiteY1059" fmla="*/ 729268 h 1137874"/>
              <a:gd name="connsiteX1060" fmla="*/ 206561 w 3077029"/>
              <a:gd name="connsiteY1060" fmla="*/ 732118 h 1137874"/>
              <a:gd name="connsiteX1061" fmla="*/ 209408 w 3077029"/>
              <a:gd name="connsiteY1061" fmla="*/ 722747 h 1137874"/>
              <a:gd name="connsiteX1062" fmla="*/ 181699 w 3077029"/>
              <a:gd name="connsiteY1062" fmla="*/ 730488 h 1137874"/>
              <a:gd name="connsiteX1063" fmla="*/ 198816 w 3077029"/>
              <a:gd name="connsiteY1063" fmla="*/ 723154 h 1137874"/>
              <a:gd name="connsiteX1064" fmla="*/ 172730 w 3077029"/>
              <a:gd name="connsiteY1064" fmla="*/ 710110 h 1137874"/>
              <a:gd name="connsiteX1065" fmla="*/ 193926 w 3077029"/>
              <a:gd name="connsiteY1065" fmla="*/ 707256 h 1137874"/>
              <a:gd name="connsiteX1066" fmla="*/ 56784 w 3077029"/>
              <a:gd name="connsiteY1066" fmla="*/ 668146 h 1137874"/>
              <a:gd name="connsiteX1067" fmla="*/ 61758 w 3077029"/>
              <a:gd name="connsiteY1067" fmla="*/ 668537 h 1137874"/>
              <a:gd name="connsiteX1068" fmla="*/ 60231 w 3077029"/>
              <a:gd name="connsiteY1068" fmla="*/ 670169 h 1137874"/>
              <a:gd name="connsiteX1069" fmla="*/ 56726 w 3077029"/>
              <a:gd name="connsiteY1069" fmla="*/ 668111 h 1137874"/>
              <a:gd name="connsiteX1070" fmla="*/ 56784 w 3077029"/>
              <a:gd name="connsiteY1070" fmla="*/ 668146 h 1137874"/>
              <a:gd name="connsiteX1071" fmla="*/ 56559 w 3077029"/>
              <a:gd name="connsiteY1071" fmla="*/ 668129 h 1137874"/>
              <a:gd name="connsiteX1072" fmla="*/ 492148 w 3077029"/>
              <a:gd name="connsiteY1072" fmla="*/ 667129 h 1137874"/>
              <a:gd name="connsiteX1073" fmla="*/ 506132 w 3077029"/>
              <a:gd name="connsiteY1073" fmla="*/ 677503 h 1137874"/>
              <a:gd name="connsiteX1074" fmla="*/ 487385 w 3077029"/>
              <a:gd name="connsiteY1074" fmla="*/ 668945 h 1137874"/>
              <a:gd name="connsiteX1075" fmla="*/ 492148 w 3077029"/>
              <a:gd name="connsiteY1075" fmla="*/ 667129 h 1137874"/>
              <a:gd name="connsiteX1076" fmla="*/ 519174 w 3077029"/>
              <a:gd name="connsiteY1076" fmla="*/ 665684 h 1137874"/>
              <a:gd name="connsiteX1077" fmla="*/ 534666 w 3077029"/>
              <a:gd name="connsiteY1077" fmla="*/ 676690 h 1137874"/>
              <a:gd name="connsiteX1078" fmla="*/ 520398 w 3077029"/>
              <a:gd name="connsiteY1078" fmla="*/ 677097 h 1137874"/>
              <a:gd name="connsiteX1079" fmla="*/ 519174 w 3077029"/>
              <a:gd name="connsiteY1079" fmla="*/ 665684 h 1137874"/>
              <a:gd name="connsiteX1080" fmla="*/ 421765 w 3077029"/>
              <a:gd name="connsiteY1080" fmla="*/ 659163 h 1137874"/>
              <a:gd name="connsiteX1081" fmla="*/ 416056 w 3077029"/>
              <a:gd name="connsiteY1081" fmla="*/ 673019 h 1137874"/>
              <a:gd name="connsiteX1082" fmla="*/ 464560 w 3077029"/>
              <a:gd name="connsiteY1082" fmla="*/ 660387 h 1137874"/>
              <a:gd name="connsiteX1083" fmla="*/ 421765 w 3077029"/>
              <a:gd name="connsiteY1083" fmla="*/ 659163 h 1137874"/>
              <a:gd name="connsiteX1084" fmla="*/ 568494 w 3077029"/>
              <a:gd name="connsiteY1084" fmla="*/ 657126 h 1137874"/>
              <a:gd name="connsiteX1085" fmla="*/ 593763 w 3077029"/>
              <a:gd name="connsiteY1085" fmla="*/ 658350 h 1137874"/>
              <a:gd name="connsiteX1086" fmla="*/ 588059 w 3077029"/>
              <a:gd name="connsiteY1086" fmla="*/ 672205 h 1137874"/>
              <a:gd name="connsiteX1087" fmla="*/ 570125 w 3077029"/>
              <a:gd name="connsiteY1087" fmla="*/ 673023 h 1137874"/>
              <a:gd name="connsiteX1088" fmla="*/ 568494 w 3077029"/>
              <a:gd name="connsiteY1088" fmla="*/ 657126 h 1137874"/>
              <a:gd name="connsiteX1089" fmla="*/ 248128 w 3077029"/>
              <a:gd name="connsiteY1089" fmla="*/ 655903 h 1137874"/>
              <a:gd name="connsiteX1090" fmla="*/ 251367 w 3077029"/>
              <a:gd name="connsiteY1090" fmla="*/ 658376 h 1137874"/>
              <a:gd name="connsiteX1091" fmla="*/ 250570 w 3077029"/>
              <a:gd name="connsiteY1091" fmla="*/ 659570 h 1137874"/>
              <a:gd name="connsiteX1092" fmla="*/ 245124 w 3077029"/>
              <a:gd name="connsiteY1092" fmla="*/ 659872 h 1137874"/>
              <a:gd name="connsiteX1093" fmla="*/ 607623 w 3077029"/>
              <a:gd name="connsiteY1093" fmla="*/ 655902 h 1137874"/>
              <a:gd name="connsiteX1094" fmla="*/ 625558 w 3077029"/>
              <a:gd name="connsiteY1094" fmla="*/ 657532 h 1137874"/>
              <a:gd name="connsiteX1095" fmla="*/ 611702 w 3077029"/>
              <a:gd name="connsiteY1095" fmla="*/ 662830 h 1137874"/>
              <a:gd name="connsiteX1096" fmla="*/ 607623 w 3077029"/>
              <a:gd name="connsiteY1096" fmla="*/ 655902 h 1137874"/>
              <a:gd name="connsiteX1097" fmla="*/ 364702 w 3077029"/>
              <a:gd name="connsiteY1097" fmla="*/ 653454 h 1137874"/>
              <a:gd name="connsiteX1098" fmla="*/ 364798 w 3077029"/>
              <a:gd name="connsiteY1098" fmla="*/ 653589 h 1137874"/>
              <a:gd name="connsiteX1099" fmla="*/ 364399 w 3077029"/>
              <a:gd name="connsiteY1099" fmla="*/ 653673 h 1137874"/>
              <a:gd name="connsiteX1100" fmla="*/ 192695 w 3077029"/>
              <a:gd name="connsiteY1100" fmla="*/ 652236 h 1137874"/>
              <a:gd name="connsiteX1101" fmla="*/ 175574 w 3077029"/>
              <a:gd name="connsiteY1101" fmla="*/ 662014 h 1137874"/>
              <a:gd name="connsiteX1102" fmla="*/ 192695 w 3077029"/>
              <a:gd name="connsiteY1102" fmla="*/ 652236 h 1137874"/>
              <a:gd name="connsiteX1103" fmla="*/ 110464 w 3077029"/>
              <a:gd name="connsiteY1103" fmla="*/ 651774 h 1137874"/>
              <a:gd name="connsiteX1104" fmla="*/ 100172 w 3077029"/>
              <a:gd name="connsiteY1104" fmla="*/ 656716 h 1137874"/>
              <a:gd name="connsiteX1105" fmla="*/ 125034 w 3077029"/>
              <a:gd name="connsiteY1105" fmla="*/ 653861 h 1137874"/>
              <a:gd name="connsiteX1106" fmla="*/ 110464 w 3077029"/>
              <a:gd name="connsiteY1106" fmla="*/ 651774 h 1137874"/>
              <a:gd name="connsiteX1107" fmla="*/ 328424 w 3077029"/>
              <a:gd name="connsiteY1107" fmla="*/ 645714 h 1137874"/>
              <a:gd name="connsiteX1108" fmla="*/ 340247 w 3077029"/>
              <a:gd name="connsiteY1108" fmla="*/ 659163 h 1137874"/>
              <a:gd name="connsiteX1109" fmla="*/ 357313 w 3077029"/>
              <a:gd name="connsiteY1109" fmla="*/ 655137 h 1137874"/>
              <a:gd name="connsiteX1110" fmla="*/ 364399 w 3077029"/>
              <a:gd name="connsiteY1110" fmla="*/ 653673 h 1137874"/>
              <a:gd name="connsiteX1111" fmla="*/ 350638 w 3077029"/>
              <a:gd name="connsiteY1111" fmla="*/ 663543 h 1137874"/>
              <a:gd name="connsiteX1112" fmla="*/ 326793 w 3077029"/>
              <a:gd name="connsiteY1112" fmla="*/ 668127 h 1137874"/>
              <a:gd name="connsiteX1113" fmla="*/ 341877 w 3077029"/>
              <a:gd name="connsiteY1113" fmla="*/ 674650 h 1137874"/>
              <a:gd name="connsiteX1114" fmla="*/ 323943 w 3077029"/>
              <a:gd name="connsiteY1114" fmla="*/ 673019 h 1137874"/>
              <a:gd name="connsiteX1115" fmla="*/ 335356 w 3077029"/>
              <a:gd name="connsiteY1115" fmla="*/ 681988 h 1137874"/>
              <a:gd name="connsiteX1116" fmla="*/ 317422 w 3077029"/>
              <a:gd name="connsiteY1116" fmla="*/ 680358 h 1137874"/>
              <a:gd name="connsiteX1117" fmla="*/ 319865 w 3077029"/>
              <a:gd name="connsiteY1117" fmla="*/ 666497 h 1137874"/>
              <a:gd name="connsiteX1118" fmla="*/ 314162 w 3077029"/>
              <a:gd name="connsiteY1118" fmla="*/ 680358 h 1137874"/>
              <a:gd name="connsiteX1119" fmla="*/ 292967 w 3077029"/>
              <a:gd name="connsiteY1119" fmla="*/ 683211 h 1137874"/>
              <a:gd name="connsiteX1120" fmla="*/ 292150 w 3077029"/>
              <a:gd name="connsiteY1120" fmla="*/ 676279 h 1137874"/>
              <a:gd name="connsiteX1121" fmla="*/ 306416 w 3077029"/>
              <a:gd name="connsiteY1121" fmla="*/ 675873 h 1137874"/>
              <a:gd name="connsiteX1122" fmla="*/ 301525 w 3077029"/>
              <a:gd name="connsiteY1122" fmla="*/ 662424 h 1137874"/>
              <a:gd name="connsiteX1123" fmla="*/ 328424 w 3077029"/>
              <a:gd name="connsiteY1123" fmla="*/ 645714 h 1137874"/>
              <a:gd name="connsiteX1124" fmla="*/ 59414 w 3077029"/>
              <a:gd name="connsiteY1124" fmla="*/ 642043 h 1137874"/>
              <a:gd name="connsiteX1125" fmla="*/ 39032 w 3077029"/>
              <a:gd name="connsiteY1125" fmla="*/ 651825 h 1137874"/>
              <a:gd name="connsiteX1126" fmla="*/ 59414 w 3077029"/>
              <a:gd name="connsiteY1126" fmla="*/ 642043 h 1137874"/>
              <a:gd name="connsiteX1127" fmla="*/ 152344 w 3077029"/>
              <a:gd name="connsiteY1127" fmla="*/ 641636 h 1137874"/>
              <a:gd name="connsiteX1128" fmla="*/ 131555 w 3077029"/>
              <a:gd name="connsiteY1128" fmla="*/ 648970 h 1137874"/>
              <a:gd name="connsiteX1129" fmla="*/ 137465 w 3077029"/>
              <a:gd name="connsiteY1129" fmla="*/ 647850 h 1137874"/>
              <a:gd name="connsiteX1130" fmla="*/ 145491 w 3077029"/>
              <a:gd name="connsiteY1130" fmla="*/ 650886 h 1137874"/>
              <a:gd name="connsiteX1131" fmla="*/ 145248 w 3077029"/>
              <a:gd name="connsiteY1131" fmla="*/ 651083 h 1137874"/>
              <a:gd name="connsiteX1132" fmla="*/ 136143 w 3077029"/>
              <a:gd name="connsiteY1132" fmla="*/ 652233 h 1137874"/>
              <a:gd name="connsiteX1133" fmla="*/ 139300 w 3077029"/>
              <a:gd name="connsiteY1133" fmla="*/ 655903 h 1137874"/>
              <a:gd name="connsiteX1134" fmla="*/ 145248 w 3077029"/>
              <a:gd name="connsiteY1134" fmla="*/ 651083 h 1137874"/>
              <a:gd name="connsiteX1135" fmla="*/ 145821 w 3077029"/>
              <a:gd name="connsiteY1135" fmla="*/ 651011 h 1137874"/>
              <a:gd name="connsiteX1136" fmla="*/ 145491 w 3077029"/>
              <a:gd name="connsiteY1136" fmla="*/ 650886 h 1137874"/>
              <a:gd name="connsiteX1137" fmla="*/ 147350 w 3077029"/>
              <a:gd name="connsiteY1137" fmla="*/ 649381 h 1137874"/>
              <a:gd name="connsiteX1138" fmla="*/ 152344 w 3077029"/>
              <a:gd name="connsiteY1138" fmla="*/ 641636 h 1137874"/>
              <a:gd name="connsiteX1139" fmla="*/ 416873 w 3077029"/>
              <a:gd name="connsiteY1139" fmla="*/ 640823 h 1137874"/>
              <a:gd name="connsiteX1140" fmla="*/ 402607 w 3077029"/>
              <a:gd name="connsiteY1140" fmla="*/ 641228 h 1137874"/>
              <a:gd name="connsiteX1141" fmla="*/ 290772 w 3077029"/>
              <a:gd name="connsiteY1141" fmla="*/ 638208 h 1137874"/>
              <a:gd name="connsiteX1142" fmla="*/ 292552 w 3077029"/>
              <a:gd name="connsiteY1142" fmla="*/ 639188 h 1137874"/>
              <a:gd name="connsiteX1143" fmla="*/ 268098 w 3077029"/>
              <a:gd name="connsiteY1143" fmla="*/ 644490 h 1137874"/>
              <a:gd name="connsiteX1144" fmla="*/ 258722 w 3077029"/>
              <a:gd name="connsiteY1144" fmla="*/ 658346 h 1137874"/>
              <a:gd name="connsiteX1145" fmla="*/ 283177 w 3077029"/>
              <a:gd name="connsiteY1145" fmla="*/ 650600 h 1137874"/>
              <a:gd name="connsiteX1146" fmla="*/ 279104 w 3077029"/>
              <a:gd name="connsiteY1146" fmla="*/ 643673 h 1137874"/>
              <a:gd name="connsiteX1147" fmla="*/ 297444 w 3077029"/>
              <a:gd name="connsiteY1147" fmla="*/ 647751 h 1137874"/>
              <a:gd name="connsiteX1148" fmla="*/ 300097 w 3077029"/>
              <a:gd name="connsiteY1148" fmla="*/ 639036 h 1137874"/>
              <a:gd name="connsiteX1149" fmla="*/ 451924 w 3077029"/>
              <a:gd name="connsiteY1149" fmla="*/ 637561 h 1137874"/>
              <a:gd name="connsiteX1150" fmla="*/ 431137 w 3077029"/>
              <a:gd name="connsiteY1150" fmla="*/ 642859 h 1137874"/>
              <a:gd name="connsiteX1151" fmla="*/ 451924 w 3077029"/>
              <a:gd name="connsiteY1151" fmla="*/ 637561 h 1137874"/>
              <a:gd name="connsiteX1152" fmla="*/ 40666 w 3077029"/>
              <a:gd name="connsiteY1152" fmla="*/ 615144 h 1137874"/>
              <a:gd name="connsiteX1153" fmla="*/ 65935 w 3077029"/>
              <a:gd name="connsiteY1153" fmla="*/ 618811 h 1137874"/>
              <a:gd name="connsiteX1154" fmla="*/ 41479 w 3077029"/>
              <a:gd name="connsiteY1154" fmla="*/ 626557 h 1137874"/>
              <a:gd name="connsiteX1155" fmla="*/ 84682 w 3077029"/>
              <a:gd name="connsiteY1155" fmla="*/ 629817 h 1137874"/>
              <a:gd name="connsiteX1156" fmla="*/ 94874 w 3077029"/>
              <a:gd name="connsiteY1156" fmla="*/ 622479 h 1137874"/>
              <a:gd name="connsiteX1157" fmla="*/ 144191 w 3077029"/>
              <a:gd name="connsiteY1157" fmla="*/ 616364 h 1137874"/>
              <a:gd name="connsiteX1158" fmla="*/ 167017 w 3077029"/>
              <a:gd name="connsiteY1158" fmla="*/ 629411 h 1137874"/>
              <a:gd name="connsiteX1159" fmla="*/ 166198 w 3077029"/>
              <a:gd name="connsiteY1159" fmla="*/ 622479 h 1137874"/>
              <a:gd name="connsiteX1160" fmla="*/ 188616 w 3077029"/>
              <a:gd name="connsiteY1160" fmla="*/ 631037 h 1137874"/>
              <a:gd name="connsiteX1161" fmla="*/ 216333 w 3077029"/>
              <a:gd name="connsiteY1161" fmla="*/ 621254 h 1137874"/>
              <a:gd name="connsiteX1162" fmla="*/ 209812 w 3077029"/>
              <a:gd name="connsiteY1162" fmla="*/ 628187 h 1137874"/>
              <a:gd name="connsiteX1163" fmla="*/ 249351 w 3077029"/>
              <a:gd name="connsiteY1163" fmla="*/ 629411 h 1137874"/>
              <a:gd name="connsiteX1164" fmla="*/ 242826 w 3077029"/>
              <a:gd name="connsiteY1164" fmla="*/ 636338 h 1137874"/>
              <a:gd name="connsiteX1165" fmla="*/ 254238 w 3077029"/>
              <a:gd name="connsiteY1165" fmla="*/ 642860 h 1137874"/>
              <a:gd name="connsiteX1166" fmla="*/ 275025 w 3077029"/>
              <a:gd name="connsiteY1166" fmla="*/ 637558 h 1137874"/>
              <a:gd name="connsiteX1167" fmla="*/ 252200 w 3077029"/>
              <a:gd name="connsiteY1167" fmla="*/ 624515 h 1137874"/>
              <a:gd name="connsiteX1168" fmla="*/ 266061 w 3077029"/>
              <a:gd name="connsiteY1168" fmla="*/ 621665 h 1137874"/>
              <a:gd name="connsiteX1169" fmla="*/ 270951 w 3077029"/>
              <a:gd name="connsiteY1169" fmla="*/ 635115 h 1137874"/>
              <a:gd name="connsiteX1170" fmla="*/ 284963 w 3077029"/>
              <a:gd name="connsiteY1170" fmla="*/ 635012 h 1137874"/>
              <a:gd name="connsiteX1171" fmla="*/ 287919 w 3077029"/>
              <a:gd name="connsiteY1171" fmla="*/ 636639 h 1137874"/>
              <a:gd name="connsiteX1172" fmla="*/ 287259 w 3077029"/>
              <a:gd name="connsiteY1172" fmla="*/ 631041 h 1137874"/>
              <a:gd name="connsiteX1173" fmla="*/ 295232 w 3077029"/>
              <a:gd name="connsiteY1173" fmla="*/ 628766 h 1137874"/>
              <a:gd name="connsiteX1174" fmla="*/ 306010 w 3077029"/>
              <a:gd name="connsiteY1174" fmla="*/ 639599 h 1137874"/>
              <a:gd name="connsiteX1175" fmla="*/ 302761 w 3077029"/>
              <a:gd name="connsiteY1175" fmla="*/ 639287 h 1137874"/>
              <a:gd name="connsiteX1176" fmla="*/ 311300 w 3077029"/>
              <a:gd name="connsiteY1176" fmla="*/ 642449 h 1137874"/>
              <a:gd name="connsiteX1177" fmla="*/ 263206 w 3077029"/>
              <a:gd name="connsiteY1177" fmla="*/ 662424 h 1137874"/>
              <a:gd name="connsiteX1178" fmla="*/ 260763 w 3077029"/>
              <a:gd name="connsiteY1178" fmla="*/ 673837 h 1137874"/>
              <a:gd name="connsiteX1179" fmla="*/ 253019 w 3077029"/>
              <a:gd name="connsiteY1179" fmla="*/ 669352 h 1137874"/>
              <a:gd name="connsiteX1180" fmla="*/ 253935 w 3077029"/>
              <a:gd name="connsiteY1180" fmla="*/ 660334 h 1137874"/>
              <a:gd name="connsiteX1181" fmla="*/ 251367 w 3077029"/>
              <a:gd name="connsiteY1181" fmla="*/ 658376 h 1137874"/>
              <a:gd name="connsiteX1182" fmla="*/ 253832 w 3077029"/>
              <a:gd name="connsiteY1182" fmla="*/ 654679 h 1137874"/>
              <a:gd name="connsiteX1183" fmla="*/ 235084 w 3077029"/>
              <a:gd name="connsiteY1183" fmla="*/ 648970 h 1137874"/>
              <a:gd name="connsiteX1184" fmla="*/ 235491 w 3077029"/>
              <a:gd name="connsiteY1184" fmla="*/ 653456 h 1137874"/>
              <a:gd name="connsiteX1185" fmla="*/ 246497 w 3077029"/>
              <a:gd name="connsiteY1185" fmla="*/ 657534 h 1137874"/>
              <a:gd name="connsiteX1186" fmla="*/ 243236 w 3077029"/>
              <a:gd name="connsiteY1186" fmla="*/ 659976 h 1137874"/>
              <a:gd name="connsiteX1187" fmla="*/ 245124 w 3077029"/>
              <a:gd name="connsiteY1187" fmla="*/ 659872 h 1137874"/>
              <a:gd name="connsiteX1188" fmla="*/ 238543 w 3077029"/>
              <a:gd name="connsiteY1188" fmla="*/ 668569 h 1137874"/>
              <a:gd name="connsiteX1189" fmla="*/ 181282 w 3077029"/>
              <a:gd name="connsiteY1189" fmla="*/ 666904 h 1137874"/>
              <a:gd name="connsiteX1190" fmla="*/ 178429 w 3077029"/>
              <a:gd name="connsiteY1190" fmla="*/ 673837 h 1137874"/>
              <a:gd name="connsiteX1191" fmla="*/ 135226 w 3077029"/>
              <a:gd name="connsiteY1191" fmla="*/ 670576 h 1137874"/>
              <a:gd name="connsiteX1192" fmla="*/ 131148 w 3077029"/>
              <a:gd name="connsiteY1192" fmla="*/ 663643 h 1137874"/>
              <a:gd name="connsiteX1193" fmla="*/ 72226 w 3077029"/>
              <a:gd name="connsiteY1193" fmla="*/ 666567 h 1137874"/>
              <a:gd name="connsiteX1194" fmla="*/ 56726 w 3077029"/>
              <a:gd name="connsiteY1194" fmla="*/ 668111 h 1137874"/>
              <a:gd name="connsiteX1195" fmla="*/ 50855 w 3077029"/>
              <a:gd name="connsiteY1195" fmla="*/ 664665 h 1137874"/>
              <a:gd name="connsiteX1196" fmla="*/ 41479 w 3077029"/>
              <a:gd name="connsiteY1196" fmla="*/ 659164 h 1137874"/>
              <a:gd name="connsiteX1197" fmla="*/ 45964 w 3077029"/>
              <a:gd name="connsiteY1197" fmla="*/ 670576 h 1137874"/>
              <a:gd name="connsiteX1198" fmla="*/ 31697 w 3077029"/>
              <a:gd name="connsiteY1198" fmla="*/ 673426 h 1137874"/>
              <a:gd name="connsiteX1199" fmla="*/ 12950 w 3077029"/>
              <a:gd name="connsiteY1199" fmla="*/ 664867 h 1137874"/>
              <a:gd name="connsiteX1200" fmla="*/ 0 w 3077029"/>
              <a:gd name="connsiteY1200" fmla="*/ 669128 h 1137874"/>
              <a:gd name="connsiteX1201" fmla="*/ 0 w 3077029"/>
              <a:gd name="connsiteY1201" fmla="*/ 621621 h 1137874"/>
              <a:gd name="connsiteX1202" fmla="*/ 11116 w 3077029"/>
              <a:gd name="connsiteY1202" fmla="*/ 623345 h 1137874"/>
              <a:gd name="connsiteX1203" fmla="*/ 23545 w 3077029"/>
              <a:gd name="connsiteY1203" fmla="*/ 622479 h 1137874"/>
              <a:gd name="connsiteX1204" fmla="*/ 37812 w 3077029"/>
              <a:gd name="connsiteY1204" fmla="*/ 622072 h 1137874"/>
              <a:gd name="connsiteX1205" fmla="*/ 40666 w 3077029"/>
              <a:gd name="connsiteY1205" fmla="*/ 615144 h 1137874"/>
              <a:gd name="connsiteX1206" fmla="*/ 0 w 3077029"/>
              <a:gd name="connsiteY1206" fmla="*/ 612380 h 1137874"/>
              <a:gd name="connsiteX1207" fmla="*/ 15800 w 3077029"/>
              <a:gd name="connsiteY1207" fmla="*/ 613103 h 1137874"/>
              <a:gd name="connsiteX1208" fmla="*/ 23545 w 3077029"/>
              <a:gd name="connsiteY1208" fmla="*/ 622072 h 1137874"/>
              <a:gd name="connsiteX1209" fmla="*/ 8516 w 3077029"/>
              <a:gd name="connsiteY1209" fmla="*/ 617640 h 1137874"/>
              <a:gd name="connsiteX1210" fmla="*/ 0 w 3077029"/>
              <a:gd name="connsiteY1210" fmla="*/ 619664 h 1137874"/>
              <a:gd name="connsiteX1211" fmla="*/ 99925 w 3077029"/>
              <a:gd name="connsiteY1211" fmla="*/ 611477 h 1137874"/>
              <a:gd name="connsiteX1212" fmla="*/ 107110 w 3077029"/>
              <a:gd name="connsiteY1212" fmla="*/ 615551 h 1137874"/>
              <a:gd name="connsiteX1213" fmla="*/ 89583 w 3077029"/>
              <a:gd name="connsiteY1213" fmla="*/ 620445 h 1137874"/>
              <a:gd name="connsiteX1214" fmla="*/ 96511 w 3077029"/>
              <a:gd name="connsiteY1214" fmla="*/ 617998 h 1137874"/>
              <a:gd name="connsiteX1215" fmla="*/ 92437 w 3077029"/>
              <a:gd name="connsiteY1215" fmla="*/ 613513 h 1137874"/>
              <a:gd name="connsiteX1216" fmla="*/ 99925 w 3077029"/>
              <a:gd name="connsiteY1216" fmla="*/ 611477 h 1137874"/>
              <a:gd name="connsiteX1217" fmla="*/ 438878 w 3077029"/>
              <a:gd name="connsiteY1217" fmla="*/ 608879 h 1137874"/>
              <a:gd name="connsiteX1218" fmla="*/ 463742 w 3077029"/>
              <a:gd name="connsiteY1218" fmla="*/ 609847 h 1137874"/>
              <a:gd name="connsiteX1219" fmla="*/ 425021 w 3077029"/>
              <a:gd name="connsiteY1219" fmla="*/ 615551 h 1137874"/>
              <a:gd name="connsiteX1220" fmla="*/ 438878 w 3077029"/>
              <a:gd name="connsiteY1220" fmla="*/ 608879 h 1137874"/>
              <a:gd name="connsiteX1221" fmla="*/ 263103 w 3077029"/>
              <a:gd name="connsiteY1221" fmla="*/ 607428 h 1137874"/>
              <a:gd name="connsiteX1222" fmla="*/ 263614 w 3077029"/>
              <a:gd name="connsiteY1222" fmla="*/ 608623 h 1137874"/>
              <a:gd name="connsiteX1223" fmla="*/ 260107 w 3077029"/>
              <a:gd name="connsiteY1223" fmla="*/ 607698 h 1137874"/>
              <a:gd name="connsiteX1224" fmla="*/ 420947 w 3077029"/>
              <a:gd name="connsiteY1224" fmla="*/ 604137 h 1137874"/>
              <a:gd name="connsiteX1225" fmla="*/ 408311 w 3077029"/>
              <a:gd name="connsiteY1225" fmla="*/ 620441 h 1137874"/>
              <a:gd name="connsiteX1226" fmla="*/ 444589 w 3077029"/>
              <a:gd name="connsiteY1226" fmla="*/ 628593 h 1137874"/>
              <a:gd name="connsiteX1227" fmla="*/ 447442 w 3077029"/>
              <a:gd name="connsiteY1227" fmla="*/ 619217 h 1137874"/>
              <a:gd name="connsiteX1228" fmla="*/ 469451 w 3077029"/>
              <a:gd name="connsiteY1228" fmla="*/ 625332 h 1137874"/>
              <a:gd name="connsiteX1229" fmla="*/ 433990 w 3077029"/>
              <a:gd name="connsiteY1229" fmla="*/ 628593 h 1137874"/>
              <a:gd name="connsiteX1230" fmla="*/ 416056 w 3077029"/>
              <a:gd name="connsiteY1230" fmla="*/ 629000 h 1137874"/>
              <a:gd name="connsiteX1231" fmla="*/ 392825 w 3077029"/>
              <a:gd name="connsiteY1231" fmla="*/ 645714 h 1137874"/>
              <a:gd name="connsiteX1232" fmla="*/ 399345 w 3077029"/>
              <a:gd name="connsiteY1232" fmla="*/ 640823 h 1137874"/>
              <a:gd name="connsiteX1233" fmla="*/ 407498 w 3077029"/>
              <a:gd name="connsiteY1233" fmla="*/ 652234 h 1137874"/>
              <a:gd name="connsiteX1234" fmla="*/ 468634 w 3077029"/>
              <a:gd name="connsiteY1234" fmla="*/ 657532 h 1137874"/>
              <a:gd name="connsiteX1235" fmla="*/ 471487 w 3077029"/>
              <a:gd name="connsiteY1235" fmla="*/ 650605 h 1137874"/>
              <a:gd name="connsiteX1236" fmla="*/ 558307 w 3077029"/>
              <a:gd name="connsiteY1236" fmla="*/ 662017 h 1137874"/>
              <a:gd name="connsiteX1237" fmla="*/ 541592 w 3077029"/>
              <a:gd name="connsiteY1237" fmla="*/ 676279 h 1137874"/>
              <a:gd name="connsiteX1238" fmla="*/ 555453 w 3077029"/>
              <a:gd name="connsiteY1238" fmla="*/ 664867 h 1137874"/>
              <a:gd name="connsiteX1239" fmla="*/ 526107 w 3077029"/>
              <a:gd name="connsiteY1239" fmla="*/ 656715 h 1137874"/>
              <a:gd name="connsiteX1240" fmla="*/ 508579 w 3077029"/>
              <a:gd name="connsiteY1240" fmla="*/ 659569 h 1137874"/>
              <a:gd name="connsiteX1241" fmla="*/ 509392 w 3077029"/>
              <a:gd name="connsiteY1241" fmla="*/ 668538 h 1137874"/>
              <a:gd name="connsiteX1242" fmla="*/ 469451 w 3077029"/>
              <a:gd name="connsiteY1242" fmla="*/ 662830 h 1137874"/>
              <a:gd name="connsiteX1243" fmla="*/ 488202 w 3077029"/>
              <a:gd name="connsiteY1243" fmla="*/ 673836 h 1137874"/>
              <a:gd name="connsiteX1244" fmla="*/ 459669 w 3077029"/>
              <a:gd name="connsiteY1244" fmla="*/ 674650 h 1137874"/>
              <a:gd name="connsiteX1245" fmla="*/ 456814 w 3077029"/>
              <a:gd name="connsiteY1245" fmla="*/ 684025 h 1137874"/>
              <a:gd name="connsiteX1246" fmla="*/ 416462 w 3077029"/>
              <a:gd name="connsiteY1246" fmla="*/ 673836 h 1137874"/>
              <a:gd name="connsiteX1247" fmla="*/ 424614 w 3077029"/>
              <a:gd name="connsiteY1247" fmla="*/ 685248 h 1137874"/>
              <a:gd name="connsiteX1248" fmla="*/ 402607 w 3077029"/>
              <a:gd name="connsiteY1248" fmla="*/ 679133 h 1137874"/>
              <a:gd name="connsiteX1249" fmla="*/ 409128 w 3077029"/>
              <a:gd name="connsiteY1249" fmla="*/ 672205 h 1137874"/>
              <a:gd name="connsiteX1250" fmla="*/ 387934 w 3077029"/>
              <a:gd name="connsiteY1250" fmla="*/ 675061 h 1137874"/>
              <a:gd name="connsiteX1251" fmla="*/ 418504 w 3077029"/>
              <a:gd name="connsiteY1251" fmla="*/ 660387 h 1137874"/>
              <a:gd name="connsiteX1252" fmla="*/ 382636 w 3077029"/>
              <a:gd name="connsiteY1252" fmla="*/ 659163 h 1137874"/>
              <a:gd name="connsiteX1253" fmla="*/ 379782 w 3077029"/>
              <a:gd name="connsiteY1253" fmla="*/ 666091 h 1137874"/>
              <a:gd name="connsiteX1254" fmla="*/ 387934 w 3077029"/>
              <a:gd name="connsiteY1254" fmla="*/ 677503 h 1137874"/>
              <a:gd name="connsiteX1255" fmla="*/ 338205 w 3077029"/>
              <a:gd name="connsiteY1255" fmla="*/ 679133 h 1137874"/>
              <a:gd name="connsiteX1256" fmla="*/ 373260 w 3077029"/>
              <a:gd name="connsiteY1256" fmla="*/ 671388 h 1137874"/>
              <a:gd name="connsiteX1257" fmla="*/ 355734 w 3077029"/>
              <a:gd name="connsiteY1257" fmla="*/ 674243 h 1137874"/>
              <a:gd name="connsiteX1258" fmla="*/ 352066 w 3077029"/>
              <a:gd name="connsiteY1258" fmla="*/ 672205 h 1137874"/>
              <a:gd name="connsiteX1259" fmla="*/ 348399 w 3077029"/>
              <a:gd name="connsiteY1259" fmla="*/ 670169 h 1137874"/>
              <a:gd name="connsiteX1260" fmla="*/ 372854 w 3077029"/>
              <a:gd name="connsiteY1260" fmla="*/ 664867 h 1137874"/>
              <a:gd name="connsiteX1261" fmla="*/ 364798 w 3077029"/>
              <a:gd name="connsiteY1261" fmla="*/ 653589 h 1137874"/>
              <a:gd name="connsiteX1262" fmla="*/ 375298 w 3077029"/>
              <a:gd name="connsiteY1262" fmla="*/ 651418 h 1137874"/>
              <a:gd name="connsiteX1263" fmla="*/ 360217 w 3077029"/>
              <a:gd name="connsiteY1263" fmla="*/ 642859 h 1137874"/>
              <a:gd name="connsiteX1264" fmla="*/ 396899 w 3077029"/>
              <a:gd name="connsiteY1264" fmla="*/ 651011 h 1137874"/>
              <a:gd name="connsiteX1265" fmla="*/ 339023 w 3077029"/>
              <a:gd name="connsiteY1265" fmla="*/ 643673 h 1137874"/>
              <a:gd name="connsiteX1266" fmla="*/ 316198 w 3077029"/>
              <a:gd name="connsiteY1266" fmla="*/ 628186 h 1137874"/>
              <a:gd name="connsiteX1267" fmla="*/ 372036 w 3077029"/>
              <a:gd name="connsiteY1267" fmla="*/ 612696 h 1137874"/>
              <a:gd name="connsiteX1268" fmla="*/ 405461 w 3077029"/>
              <a:gd name="connsiteY1268" fmla="*/ 625332 h 1137874"/>
              <a:gd name="connsiteX1269" fmla="*/ 367963 w 3077029"/>
              <a:gd name="connsiteY1269" fmla="*/ 608215 h 1137874"/>
              <a:gd name="connsiteX1270" fmla="*/ 375298 w 3077029"/>
              <a:gd name="connsiteY1270" fmla="*/ 610252 h 1137874"/>
              <a:gd name="connsiteX1271" fmla="*/ 396899 w 3077029"/>
              <a:gd name="connsiteY1271" fmla="*/ 611882 h 1137874"/>
              <a:gd name="connsiteX1272" fmla="*/ 399753 w 3077029"/>
              <a:gd name="connsiteY1272" fmla="*/ 604954 h 1137874"/>
              <a:gd name="connsiteX1273" fmla="*/ 420947 w 3077029"/>
              <a:gd name="connsiteY1273" fmla="*/ 604137 h 1137874"/>
              <a:gd name="connsiteX1274" fmla="*/ 546103 w 3077029"/>
              <a:gd name="connsiteY1274" fmla="*/ 580892 h 1137874"/>
              <a:gd name="connsiteX1275" fmla="*/ 550562 w 3077029"/>
              <a:gd name="connsiteY1275" fmla="*/ 586611 h 1137874"/>
              <a:gd name="connsiteX1276" fmla="*/ 518360 w 3077029"/>
              <a:gd name="connsiteY1276" fmla="*/ 587423 h 1137874"/>
              <a:gd name="connsiteX1277" fmla="*/ 546103 w 3077029"/>
              <a:gd name="connsiteY1277" fmla="*/ 580892 h 1137874"/>
              <a:gd name="connsiteX1278" fmla="*/ 531811 w 3077029"/>
              <a:gd name="connsiteY1278" fmla="*/ 575608 h 1137874"/>
              <a:gd name="connsiteX1279" fmla="*/ 511434 w 3077029"/>
              <a:gd name="connsiteY1279" fmla="*/ 587834 h 1137874"/>
              <a:gd name="connsiteX1280" fmla="*/ 482493 w 3077029"/>
              <a:gd name="connsiteY1280" fmla="*/ 583760 h 1137874"/>
              <a:gd name="connsiteX1281" fmla="*/ 531811 w 3077029"/>
              <a:gd name="connsiteY1281" fmla="*/ 575608 h 1137874"/>
              <a:gd name="connsiteX1282" fmla="*/ 363068 w 3077029"/>
              <a:gd name="connsiteY1282" fmla="*/ 564604 h 1137874"/>
              <a:gd name="connsiteX1283" fmla="*/ 396492 w 3077029"/>
              <a:gd name="connsiteY1283" fmla="*/ 579682 h 1137874"/>
              <a:gd name="connsiteX1284" fmla="*/ 363068 w 3077029"/>
              <a:gd name="connsiteY1284" fmla="*/ 564604 h 1137874"/>
              <a:gd name="connsiteX1285" fmla="*/ 18046 w 3077029"/>
              <a:gd name="connsiteY1285" fmla="*/ 557957 h 1137874"/>
              <a:gd name="connsiteX1286" fmla="*/ 16208 w 3077029"/>
              <a:gd name="connsiteY1286" fmla="*/ 559306 h 1137874"/>
              <a:gd name="connsiteX1287" fmla="*/ 70013 w 3077029"/>
              <a:gd name="connsiteY1287" fmla="*/ 560119 h 1137874"/>
              <a:gd name="connsiteX1288" fmla="*/ 3575 w 3077029"/>
              <a:gd name="connsiteY1288" fmla="*/ 573568 h 1137874"/>
              <a:gd name="connsiteX1289" fmla="*/ 0 w 3077029"/>
              <a:gd name="connsiteY1289" fmla="*/ 569637 h 1137874"/>
              <a:gd name="connsiteX1290" fmla="*/ 0 w 3077029"/>
              <a:gd name="connsiteY1290" fmla="*/ 559618 h 1137874"/>
              <a:gd name="connsiteX1291" fmla="*/ 5664 w 3077029"/>
              <a:gd name="connsiteY1291" fmla="*/ 562615 h 1137874"/>
              <a:gd name="connsiteX1292" fmla="*/ 20658 w 3077029"/>
              <a:gd name="connsiteY1292" fmla="*/ 556041 h 1137874"/>
              <a:gd name="connsiteX1293" fmla="*/ 23140 w 3077029"/>
              <a:gd name="connsiteY1293" fmla="*/ 556041 h 1137874"/>
              <a:gd name="connsiteX1294" fmla="*/ 18046 w 3077029"/>
              <a:gd name="connsiteY1294" fmla="*/ 557957 h 1137874"/>
              <a:gd name="connsiteX1295" fmla="*/ 204514 w 3077029"/>
              <a:gd name="connsiteY1295" fmla="*/ 551967 h 1137874"/>
              <a:gd name="connsiteX1296" fmla="*/ 206655 w 3077029"/>
              <a:gd name="connsiteY1296" fmla="*/ 553346 h 1137874"/>
              <a:gd name="connsiteX1297" fmla="*/ 206079 w 3077029"/>
              <a:gd name="connsiteY1297" fmla="*/ 555098 h 1137874"/>
              <a:gd name="connsiteX1298" fmla="*/ 106293 w 3077029"/>
              <a:gd name="connsiteY1298" fmla="*/ 546159 h 1137874"/>
              <a:gd name="connsiteX1299" fmla="*/ 132788 w 3077029"/>
              <a:gd name="connsiteY1299" fmla="*/ 546263 h 1137874"/>
              <a:gd name="connsiteX1300" fmla="*/ 119334 w 3077029"/>
              <a:gd name="connsiteY1300" fmla="*/ 555638 h 1137874"/>
              <a:gd name="connsiteX1301" fmla="*/ 90806 w 3077029"/>
              <a:gd name="connsiteY1301" fmla="*/ 556451 h 1137874"/>
              <a:gd name="connsiteX1302" fmla="*/ 106293 w 3077029"/>
              <a:gd name="connsiteY1302" fmla="*/ 546159 h 1137874"/>
              <a:gd name="connsiteX1303" fmla="*/ 120966 w 3077029"/>
              <a:gd name="connsiteY1303" fmla="*/ 534439 h 1137874"/>
              <a:gd name="connsiteX1304" fmla="*/ 107511 w 3077029"/>
              <a:gd name="connsiteY1304" fmla="*/ 544220 h 1137874"/>
              <a:gd name="connsiteX1305" fmla="*/ 82243 w 3077029"/>
              <a:gd name="connsiteY1305" fmla="*/ 540553 h 1137874"/>
              <a:gd name="connsiteX1306" fmla="*/ 107105 w 3077029"/>
              <a:gd name="connsiteY1306" fmla="*/ 539740 h 1137874"/>
              <a:gd name="connsiteX1307" fmla="*/ 120966 w 3077029"/>
              <a:gd name="connsiteY1307" fmla="*/ 534439 h 1137874"/>
              <a:gd name="connsiteX1308" fmla="*/ 250981 w 3077029"/>
              <a:gd name="connsiteY1308" fmla="*/ 521397 h 1137874"/>
              <a:gd name="connsiteX1309" fmla="*/ 262394 w 3077029"/>
              <a:gd name="connsiteY1309" fmla="*/ 527918 h 1137874"/>
              <a:gd name="connsiteX1310" fmla="*/ 245274 w 3077029"/>
              <a:gd name="connsiteY1310" fmla="*/ 535257 h 1137874"/>
              <a:gd name="connsiteX1311" fmla="*/ 270542 w 3077029"/>
              <a:gd name="connsiteY1311" fmla="*/ 538924 h 1137874"/>
              <a:gd name="connsiteX1312" fmla="*/ 257092 w 3077029"/>
              <a:gd name="connsiteY1312" fmla="*/ 546258 h 1137874"/>
              <a:gd name="connsiteX1313" fmla="*/ 242419 w 3077029"/>
              <a:gd name="connsiteY1313" fmla="*/ 542185 h 1137874"/>
              <a:gd name="connsiteX1314" fmla="*/ 231006 w 3077029"/>
              <a:gd name="connsiteY1314" fmla="*/ 535663 h 1137874"/>
              <a:gd name="connsiteX1315" fmla="*/ 225303 w 3077029"/>
              <a:gd name="connsiteY1315" fmla="*/ 549519 h 1137874"/>
              <a:gd name="connsiteX1316" fmla="*/ 286032 w 3077029"/>
              <a:gd name="connsiteY1316" fmla="*/ 552374 h 1137874"/>
              <a:gd name="connsiteX1317" fmla="*/ 295814 w 3077029"/>
              <a:gd name="connsiteY1317" fmla="*/ 542999 h 1137874"/>
              <a:gd name="connsiteX1318" fmla="*/ 356954 w 3077029"/>
              <a:gd name="connsiteY1318" fmla="*/ 545852 h 1137874"/>
              <a:gd name="connsiteX1319" fmla="*/ 354506 w 3077029"/>
              <a:gd name="connsiteY1319" fmla="*/ 557264 h 1137874"/>
              <a:gd name="connsiteX1320" fmla="*/ 325566 w 3077029"/>
              <a:gd name="connsiteY1320" fmla="*/ 553597 h 1137874"/>
              <a:gd name="connsiteX1321" fmla="*/ 325977 w 3077029"/>
              <a:gd name="connsiteY1321" fmla="*/ 558081 h 1137874"/>
              <a:gd name="connsiteX1322" fmla="*/ 334535 w 3077029"/>
              <a:gd name="connsiteY1322" fmla="*/ 573975 h 1137874"/>
              <a:gd name="connsiteX1323" fmla="*/ 330051 w 3077029"/>
              <a:gd name="connsiteY1323" fmla="*/ 565009 h 1137874"/>
              <a:gd name="connsiteX1324" fmla="*/ 309263 w 3077029"/>
              <a:gd name="connsiteY1324" fmla="*/ 570307 h 1137874"/>
              <a:gd name="connsiteX1325" fmla="*/ 339427 w 3077029"/>
              <a:gd name="connsiteY1325" fmla="*/ 587835 h 1137874"/>
              <a:gd name="connsiteX1326" fmla="*/ 348803 w 3077029"/>
              <a:gd name="connsiteY1326" fmla="*/ 576015 h 1137874"/>
              <a:gd name="connsiteX1327" fmla="*/ 354100 w 3077029"/>
              <a:gd name="connsiteY1327" fmla="*/ 591908 h 1137874"/>
              <a:gd name="connsiteX1328" fmla="*/ 363470 w 3077029"/>
              <a:gd name="connsiteY1328" fmla="*/ 578052 h 1137874"/>
              <a:gd name="connsiteX1329" fmla="*/ 371627 w 3077029"/>
              <a:gd name="connsiteY1329" fmla="*/ 589465 h 1137874"/>
              <a:gd name="connsiteX1330" fmla="*/ 389967 w 3077029"/>
              <a:gd name="connsiteY1330" fmla="*/ 593539 h 1137874"/>
              <a:gd name="connsiteX1331" fmla="*/ 383446 w 3077029"/>
              <a:gd name="connsiteY1331" fmla="*/ 598430 h 1137874"/>
              <a:gd name="connsiteX1332" fmla="*/ 304372 w 3077029"/>
              <a:gd name="connsiteY1332" fmla="*/ 594763 h 1137874"/>
              <a:gd name="connsiteX1333" fmla="*/ 304783 w 3077029"/>
              <a:gd name="connsiteY1333" fmla="*/ 598430 h 1137874"/>
              <a:gd name="connsiteX1334" fmla="*/ 282771 w 3077029"/>
              <a:gd name="connsiteY1334" fmla="*/ 592319 h 1137874"/>
              <a:gd name="connsiteX1335" fmla="*/ 272582 w 3077029"/>
              <a:gd name="connsiteY1335" fmla="*/ 597210 h 1137874"/>
              <a:gd name="connsiteX1336" fmla="*/ 277063 w 3077029"/>
              <a:gd name="connsiteY1336" fmla="*/ 606175 h 1137874"/>
              <a:gd name="connsiteX1337" fmla="*/ 263103 w 3077029"/>
              <a:gd name="connsiteY1337" fmla="*/ 607428 h 1137874"/>
              <a:gd name="connsiteX1338" fmla="*/ 261067 w 3077029"/>
              <a:gd name="connsiteY1338" fmla="*/ 602661 h 1137874"/>
              <a:gd name="connsiteX1339" fmla="*/ 270135 w 3077029"/>
              <a:gd name="connsiteY1339" fmla="*/ 603731 h 1137874"/>
              <a:gd name="connsiteX1340" fmla="*/ 269728 w 3077029"/>
              <a:gd name="connsiteY1340" fmla="*/ 599247 h 1137874"/>
              <a:gd name="connsiteX1341" fmla="*/ 266061 w 3077029"/>
              <a:gd name="connsiteY1341" fmla="*/ 597210 h 1137874"/>
              <a:gd name="connsiteX1342" fmla="*/ 237527 w 3077029"/>
              <a:gd name="connsiteY1342" fmla="*/ 598024 h 1137874"/>
              <a:gd name="connsiteX1343" fmla="*/ 248738 w 3077029"/>
              <a:gd name="connsiteY1343" fmla="*/ 604699 h 1137874"/>
              <a:gd name="connsiteX1344" fmla="*/ 260107 w 3077029"/>
              <a:gd name="connsiteY1344" fmla="*/ 607698 h 1137874"/>
              <a:gd name="connsiteX1345" fmla="*/ 247566 w 3077029"/>
              <a:gd name="connsiteY1345" fmla="*/ 608823 h 1137874"/>
              <a:gd name="connsiteX1346" fmla="*/ 226933 w 3077029"/>
              <a:gd name="connsiteY1346" fmla="*/ 605362 h 1137874"/>
              <a:gd name="connsiteX1347" fmla="*/ 217964 w 3077029"/>
              <a:gd name="connsiteY1347" fmla="*/ 587428 h 1137874"/>
              <a:gd name="connsiteX1348" fmla="*/ 292960 w 3077029"/>
              <a:gd name="connsiteY1348" fmla="*/ 587428 h 1137874"/>
              <a:gd name="connsiteX1349" fmla="*/ 263206 w 3077029"/>
              <a:gd name="connsiteY1349" fmla="*/ 576828 h 1137874"/>
              <a:gd name="connsiteX1350" fmla="*/ 314154 w 3077029"/>
              <a:gd name="connsiteY1350" fmla="*/ 589058 h 1137874"/>
              <a:gd name="connsiteX1351" fmla="*/ 283584 w 3077029"/>
              <a:gd name="connsiteY1351" fmla="*/ 569084 h 1137874"/>
              <a:gd name="connsiteX1352" fmla="*/ 321086 w 3077029"/>
              <a:gd name="connsiteY1352" fmla="*/ 551967 h 1137874"/>
              <a:gd name="connsiteX1353" fmla="*/ 268915 w 3077029"/>
              <a:gd name="connsiteY1353" fmla="*/ 567047 h 1137874"/>
              <a:gd name="connsiteX1354" fmla="*/ 221224 w 3077029"/>
              <a:gd name="connsiteY1354" fmla="*/ 554822 h 1137874"/>
              <a:gd name="connsiteX1355" fmla="*/ 226115 w 3077029"/>
              <a:gd name="connsiteY1355" fmla="*/ 568270 h 1137874"/>
              <a:gd name="connsiteX1356" fmla="*/ 240382 w 3077029"/>
              <a:gd name="connsiteY1356" fmla="*/ 567864 h 1137874"/>
              <a:gd name="connsiteX1357" fmla="*/ 220006 w 3077029"/>
              <a:gd name="connsiteY1357" fmla="*/ 577646 h 1137874"/>
              <a:gd name="connsiteX1358" fmla="*/ 198399 w 3077029"/>
              <a:gd name="connsiteY1358" fmla="*/ 576015 h 1137874"/>
              <a:gd name="connsiteX1359" fmla="*/ 206957 w 3077029"/>
              <a:gd name="connsiteY1359" fmla="*/ 591908 h 1137874"/>
              <a:gd name="connsiteX1360" fmla="*/ 185767 w 3077029"/>
              <a:gd name="connsiteY1360" fmla="*/ 594763 h 1137874"/>
              <a:gd name="connsiteX1361" fmla="*/ 170684 w 3077029"/>
              <a:gd name="connsiteY1361" fmla="*/ 586205 h 1137874"/>
              <a:gd name="connsiteX1362" fmla="*/ 146228 w 3077029"/>
              <a:gd name="connsiteY1362" fmla="*/ 593950 h 1137874"/>
              <a:gd name="connsiteX1363" fmla="*/ 149083 w 3077029"/>
              <a:gd name="connsiteY1363" fmla="*/ 587018 h 1137874"/>
              <a:gd name="connsiteX1364" fmla="*/ 125440 w 3077029"/>
              <a:gd name="connsiteY1364" fmla="*/ 599247 h 1137874"/>
              <a:gd name="connsiteX1365" fmla="*/ 85905 w 3077029"/>
              <a:gd name="connsiteY1365" fmla="*/ 595986 h 1137874"/>
              <a:gd name="connsiteX1366" fmla="*/ 83055 w 3077029"/>
              <a:gd name="connsiteY1366" fmla="*/ 605362 h 1137874"/>
              <a:gd name="connsiteX1367" fmla="*/ 54522 w 3077029"/>
              <a:gd name="connsiteY1367" fmla="*/ 606175 h 1137874"/>
              <a:gd name="connsiteX1368" fmla="*/ 65122 w 3077029"/>
              <a:gd name="connsiteY1368" fmla="*/ 603731 h 1137874"/>
              <a:gd name="connsiteX1369" fmla="*/ 50038 w 3077029"/>
              <a:gd name="connsiteY1369" fmla="*/ 594763 h 1137874"/>
              <a:gd name="connsiteX1370" fmla="*/ 3164 w 3077029"/>
              <a:gd name="connsiteY1370" fmla="*/ 589058 h 1137874"/>
              <a:gd name="connsiteX1371" fmla="*/ 13358 w 3077029"/>
              <a:gd name="connsiteY1371" fmla="*/ 584168 h 1137874"/>
              <a:gd name="connsiteX1372" fmla="*/ 0 w 3077029"/>
              <a:gd name="connsiteY1372" fmla="*/ 586914 h 1137874"/>
              <a:gd name="connsiteX1373" fmla="*/ 0 w 3077029"/>
              <a:gd name="connsiteY1373" fmla="*/ 574393 h 1137874"/>
              <a:gd name="connsiteX1374" fmla="*/ 19725 w 3077029"/>
              <a:gd name="connsiteY1374" fmla="*/ 576626 h 1137874"/>
              <a:gd name="connsiteX1375" fmla="*/ 50444 w 3077029"/>
              <a:gd name="connsiteY1375" fmla="*/ 578866 h 1137874"/>
              <a:gd name="connsiteX1376" fmla="*/ 125440 w 3077029"/>
              <a:gd name="connsiteY1376" fmla="*/ 576828 h 1137874"/>
              <a:gd name="connsiteX1377" fmla="*/ 124627 w 3077029"/>
              <a:gd name="connsiteY1377" fmla="*/ 569901 h 1137874"/>
              <a:gd name="connsiteX1378" fmla="*/ 156827 w 3077029"/>
              <a:gd name="connsiteY1378" fmla="*/ 571125 h 1137874"/>
              <a:gd name="connsiteX1379" fmla="*/ 168240 w 3077029"/>
              <a:gd name="connsiteY1379" fmla="*/ 580090 h 1137874"/>
              <a:gd name="connsiteX1380" fmla="*/ 185767 w 3077029"/>
              <a:gd name="connsiteY1380" fmla="*/ 577235 h 1137874"/>
              <a:gd name="connsiteX1381" fmla="*/ 189024 w 3077029"/>
              <a:gd name="connsiteY1381" fmla="*/ 572754 h 1137874"/>
              <a:gd name="connsiteX1382" fmla="*/ 182913 w 3077029"/>
              <a:gd name="connsiteY1382" fmla="*/ 584574 h 1137874"/>
              <a:gd name="connsiteX1383" fmla="*/ 196362 w 3077029"/>
              <a:gd name="connsiteY1383" fmla="*/ 577235 h 1137874"/>
              <a:gd name="connsiteX1384" fmla="*/ 188211 w 3077029"/>
              <a:gd name="connsiteY1384" fmla="*/ 568270 h 1137874"/>
              <a:gd name="connsiteX1385" fmla="*/ 216744 w 3077029"/>
              <a:gd name="connsiteY1385" fmla="*/ 567453 h 1137874"/>
              <a:gd name="connsiteX1386" fmla="*/ 213686 w 3077029"/>
              <a:gd name="connsiteY1386" fmla="*/ 557878 h 1137874"/>
              <a:gd name="connsiteX1387" fmla="*/ 206655 w 3077029"/>
              <a:gd name="connsiteY1387" fmla="*/ 553346 h 1137874"/>
              <a:gd name="connsiteX1388" fmla="*/ 208181 w 3077029"/>
              <a:gd name="connsiteY1388" fmla="*/ 548706 h 1137874"/>
              <a:gd name="connsiteX1389" fmla="*/ 201660 w 3077029"/>
              <a:gd name="connsiteY1389" fmla="*/ 555634 h 1137874"/>
              <a:gd name="connsiteX1390" fmla="*/ 191064 w 3077029"/>
              <a:gd name="connsiteY1390" fmla="*/ 558081 h 1137874"/>
              <a:gd name="connsiteX1391" fmla="*/ 205585 w 3077029"/>
              <a:gd name="connsiteY1391" fmla="*/ 556604 h 1137874"/>
              <a:gd name="connsiteX1392" fmla="*/ 206079 w 3077029"/>
              <a:gd name="connsiteY1392" fmla="*/ 555098 h 1137874"/>
              <a:gd name="connsiteX1393" fmla="*/ 207214 w 3077029"/>
              <a:gd name="connsiteY1393" fmla="*/ 557367 h 1137874"/>
              <a:gd name="connsiteX1394" fmla="*/ 209000 w 3077029"/>
              <a:gd name="connsiteY1394" fmla="*/ 563379 h 1137874"/>
              <a:gd name="connsiteX1395" fmla="*/ 179652 w 3077029"/>
              <a:gd name="connsiteY1395" fmla="*/ 555228 h 1137874"/>
              <a:gd name="connsiteX1396" fmla="*/ 155197 w 3077029"/>
              <a:gd name="connsiteY1396" fmla="*/ 562973 h 1137874"/>
              <a:gd name="connsiteX1397" fmla="*/ 140524 w 3077029"/>
              <a:gd name="connsiteY1397" fmla="*/ 558895 h 1137874"/>
              <a:gd name="connsiteX1398" fmla="*/ 142561 w 3077029"/>
              <a:gd name="connsiteY1398" fmla="*/ 542591 h 1137874"/>
              <a:gd name="connsiteX1399" fmla="*/ 120549 w 3077029"/>
              <a:gd name="connsiteY1399" fmla="*/ 536476 h 1137874"/>
              <a:gd name="connsiteX1400" fmla="*/ 127074 w 3077029"/>
              <a:gd name="connsiteY1400" fmla="*/ 529548 h 1137874"/>
              <a:gd name="connsiteX1401" fmla="*/ 145008 w 3077029"/>
              <a:gd name="connsiteY1401" fmla="*/ 529142 h 1137874"/>
              <a:gd name="connsiteX1402" fmla="*/ 134815 w 3077029"/>
              <a:gd name="connsiteY1402" fmla="*/ 536476 h 1137874"/>
              <a:gd name="connsiteX1403" fmla="*/ 160089 w 3077029"/>
              <a:gd name="connsiteY1403" fmla="*/ 540555 h 1137874"/>
              <a:gd name="connsiteX1404" fmla="*/ 209812 w 3077029"/>
              <a:gd name="connsiteY1404" fmla="*/ 538924 h 1137874"/>
              <a:gd name="connsiteX1405" fmla="*/ 219595 w 3077029"/>
              <a:gd name="connsiteY1405" fmla="*/ 527106 h 1137874"/>
              <a:gd name="connsiteX1406" fmla="*/ 250981 w 3077029"/>
              <a:gd name="connsiteY1406" fmla="*/ 521397 h 1137874"/>
              <a:gd name="connsiteX1407" fmla="*/ 50043 w 3077029"/>
              <a:gd name="connsiteY1407" fmla="*/ 514623 h 1137874"/>
              <a:gd name="connsiteX1408" fmla="*/ 65941 w 3077029"/>
              <a:gd name="connsiteY1408" fmla="*/ 515693 h 1137874"/>
              <a:gd name="connsiteX1409" fmla="*/ 59825 w 3077029"/>
              <a:gd name="connsiteY1409" fmla="*/ 527515 h 1137874"/>
              <a:gd name="connsiteX1410" fmla="*/ 43624 w 3077029"/>
              <a:gd name="connsiteY1410" fmla="*/ 522825 h 1137874"/>
              <a:gd name="connsiteX1411" fmla="*/ 42923 w 3077029"/>
              <a:gd name="connsiteY1411" fmla="*/ 522769 h 1137874"/>
              <a:gd name="connsiteX1412" fmla="*/ 47995 w 3077029"/>
              <a:gd name="connsiteY1412" fmla="*/ 524506 h 1137874"/>
              <a:gd name="connsiteX1413" fmla="*/ 21915 w 3077029"/>
              <a:gd name="connsiteY1413" fmla="*/ 540555 h 1137874"/>
              <a:gd name="connsiteX1414" fmla="*/ 43516 w 3077029"/>
              <a:gd name="connsiteY1414" fmla="*/ 542185 h 1137874"/>
              <a:gd name="connsiteX1415" fmla="*/ 54929 w 3077029"/>
              <a:gd name="connsiteY1415" fmla="*/ 551149 h 1137874"/>
              <a:gd name="connsiteX1416" fmla="*/ 22087 w 3077029"/>
              <a:gd name="connsiteY1416" fmla="*/ 554993 h 1137874"/>
              <a:gd name="connsiteX1417" fmla="*/ 20658 w 3077029"/>
              <a:gd name="connsiteY1417" fmla="*/ 556041 h 1137874"/>
              <a:gd name="connsiteX1418" fmla="*/ 6121 w 3077029"/>
              <a:gd name="connsiteY1418" fmla="*/ 556043 h 1137874"/>
              <a:gd name="connsiteX1419" fmla="*/ 0 w 3077029"/>
              <a:gd name="connsiteY1419" fmla="*/ 555550 h 1137874"/>
              <a:gd name="connsiteX1420" fmla="*/ 0 w 3077029"/>
              <a:gd name="connsiteY1420" fmla="*/ 524301 h 1137874"/>
              <a:gd name="connsiteX1421" fmla="*/ 5051 w 3077029"/>
              <a:gd name="connsiteY1421" fmla="*/ 524963 h 1137874"/>
              <a:gd name="connsiteX1422" fmla="*/ 19878 w 3077029"/>
              <a:gd name="connsiteY1422" fmla="*/ 522621 h 1137874"/>
              <a:gd name="connsiteX1423" fmla="*/ 28030 w 3077029"/>
              <a:gd name="connsiteY1423" fmla="*/ 531585 h 1137874"/>
              <a:gd name="connsiteX1424" fmla="*/ 29252 w 3077029"/>
              <a:gd name="connsiteY1424" fmla="*/ 524605 h 1137874"/>
              <a:gd name="connsiteX1425" fmla="*/ 32979 w 3077029"/>
              <a:gd name="connsiteY1425" fmla="*/ 520920 h 1137874"/>
              <a:gd name="connsiteX1426" fmla="*/ 26811 w 3077029"/>
              <a:gd name="connsiteY1426" fmla="*/ 516916 h 1137874"/>
              <a:gd name="connsiteX1427" fmla="*/ 50043 w 3077029"/>
              <a:gd name="connsiteY1427" fmla="*/ 514623 h 1137874"/>
              <a:gd name="connsiteX1428" fmla="*/ 197586 w 3077029"/>
              <a:gd name="connsiteY1428" fmla="*/ 514062 h 1137874"/>
              <a:gd name="connsiteX1429" fmla="*/ 184133 w 3077029"/>
              <a:gd name="connsiteY1429" fmla="*/ 523434 h 1137874"/>
              <a:gd name="connsiteX1430" fmla="*/ 197586 w 3077029"/>
              <a:gd name="connsiteY1430" fmla="*/ 514062 h 1137874"/>
              <a:gd name="connsiteX1431" fmla="*/ 0 w 3077029"/>
              <a:gd name="connsiteY1431" fmla="*/ 505341 h 1137874"/>
              <a:gd name="connsiteX1432" fmla="*/ 3931 w 3077029"/>
              <a:gd name="connsiteY1432" fmla="*/ 508152 h 1137874"/>
              <a:gd name="connsiteX1433" fmla="*/ 14988 w 3077029"/>
              <a:gd name="connsiteY1433" fmla="*/ 511208 h 1137874"/>
              <a:gd name="connsiteX1434" fmla="*/ 12133 w 3077029"/>
              <a:gd name="connsiteY1434" fmla="*/ 518136 h 1137874"/>
              <a:gd name="connsiteX1435" fmla="*/ 5887 w 3077029"/>
              <a:gd name="connsiteY1435" fmla="*/ 521328 h 1137874"/>
              <a:gd name="connsiteX1436" fmla="*/ 0 w 3077029"/>
              <a:gd name="connsiteY1436" fmla="*/ 519477 h 1137874"/>
              <a:gd name="connsiteX1437" fmla="*/ 139300 w 3077029"/>
              <a:gd name="connsiteY1437" fmla="*/ 503463 h 1137874"/>
              <a:gd name="connsiteX1438" fmla="*/ 140339 w 3077029"/>
              <a:gd name="connsiteY1438" fmla="*/ 505394 h 1137874"/>
              <a:gd name="connsiteX1439" fmla="*/ 134662 w 3077029"/>
              <a:gd name="connsiteY1439" fmla="*/ 504957 h 1137874"/>
              <a:gd name="connsiteX1440" fmla="*/ 989333 w 3077029"/>
              <a:gd name="connsiteY1440" fmla="*/ 501737 h 1137874"/>
              <a:gd name="connsiteX1441" fmla="*/ 999306 w 3077029"/>
              <a:gd name="connsiteY1441" fmla="*/ 517729 h 1137874"/>
              <a:gd name="connsiteX1442" fmla="*/ 996045 w 3077029"/>
              <a:gd name="connsiteY1442" fmla="*/ 520173 h 1137874"/>
              <a:gd name="connsiteX1443" fmla="*/ 996456 w 3077029"/>
              <a:gd name="connsiteY1443" fmla="*/ 524657 h 1137874"/>
              <a:gd name="connsiteX1444" fmla="*/ 973627 w 3077029"/>
              <a:gd name="connsiteY1444" fmla="*/ 514875 h 1137874"/>
              <a:gd name="connsiteX1445" fmla="*/ 972814 w 3077029"/>
              <a:gd name="connsiteY1445" fmla="*/ 507948 h 1137874"/>
              <a:gd name="connsiteX1446" fmla="*/ 989333 w 3077029"/>
              <a:gd name="connsiteY1446" fmla="*/ 501737 h 1137874"/>
              <a:gd name="connsiteX1447" fmla="*/ 175168 w 3077029"/>
              <a:gd name="connsiteY1447" fmla="*/ 501020 h 1137874"/>
              <a:gd name="connsiteX1448" fmla="*/ 158051 w 3077029"/>
              <a:gd name="connsiteY1448" fmla="*/ 505911 h 1137874"/>
              <a:gd name="connsiteX1449" fmla="*/ 179652 w 3077029"/>
              <a:gd name="connsiteY1449" fmla="*/ 509984 h 1137874"/>
              <a:gd name="connsiteX1450" fmla="*/ 175168 w 3077029"/>
              <a:gd name="connsiteY1450" fmla="*/ 501020 h 1137874"/>
              <a:gd name="connsiteX1451" fmla="*/ 63541 w 3077029"/>
              <a:gd name="connsiteY1451" fmla="*/ 478193 h 1137874"/>
              <a:gd name="connsiteX1452" fmla="*/ 52079 w 3077029"/>
              <a:gd name="connsiteY1452" fmla="*/ 483898 h 1137874"/>
              <a:gd name="connsiteX1453" fmla="*/ 76534 w 3077029"/>
              <a:gd name="connsiteY1453" fmla="*/ 478602 h 1137874"/>
              <a:gd name="connsiteX1454" fmla="*/ 63541 w 3077029"/>
              <a:gd name="connsiteY1454" fmla="*/ 478193 h 1137874"/>
              <a:gd name="connsiteX1455" fmla="*/ 950802 w 3077029"/>
              <a:gd name="connsiteY1455" fmla="*/ 476971 h 1137874"/>
              <a:gd name="connsiteX1456" fmla="*/ 966699 w 3077029"/>
              <a:gd name="connsiteY1456" fmla="*/ 487571 h 1137874"/>
              <a:gd name="connsiteX1457" fmla="*/ 948358 w 3077029"/>
              <a:gd name="connsiteY1457" fmla="*/ 486346 h 1137874"/>
              <a:gd name="connsiteX1458" fmla="*/ 950802 w 3077029"/>
              <a:gd name="connsiteY1458" fmla="*/ 476971 h 1137874"/>
              <a:gd name="connsiteX1459" fmla="*/ 43923 w 3077029"/>
              <a:gd name="connsiteY1459" fmla="*/ 472893 h 1137874"/>
              <a:gd name="connsiteX1460" fmla="*/ 1538 w 3077029"/>
              <a:gd name="connsiteY1460" fmla="*/ 476564 h 1137874"/>
              <a:gd name="connsiteX1461" fmla="*/ 43923 w 3077029"/>
              <a:gd name="connsiteY1461" fmla="*/ 472893 h 1137874"/>
              <a:gd name="connsiteX1462" fmla="*/ 99766 w 3077029"/>
              <a:gd name="connsiteY1462" fmla="*/ 459444 h 1137874"/>
              <a:gd name="connsiteX1463" fmla="*/ 94057 w 3077029"/>
              <a:gd name="connsiteY1463" fmla="*/ 473711 h 1137874"/>
              <a:gd name="connsiteX1464" fmla="*/ 115251 w 3077029"/>
              <a:gd name="connsiteY1464" fmla="*/ 472893 h 1137874"/>
              <a:gd name="connsiteX1465" fmla="*/ 99766 w 3077029"/>
              <a:gd name="connsiteY1465" fmla="*/ 459444 h 1137874"/>
              <a:gd name="connsiteX1466" fmla="*/ 990497 w 3077029"/>
              <a:gd name="connsiteY1466" fmla="*/ 442072 h 1137874"/>
              <a:gd name="connsiteX1467" fmla="*/ 1000534 w 3077029"/>
              <a:gd name="connsiteY1467" fmla="*/ 448441 h 1137874"/>
              <a:gd name="connsiteX1468" fmla="*/ 978932 w 3077029"/>
              <a:gd name="connsiteY1468" fmla="*/ 447623 h 1137874"/>
              <a:gd name="connsiteX1469" fmla="*/ 990497 w 3077029"/>
              <a:gd name="connsiteY1469" fmla="*/ 442072 h 1137874"/>
              <a:gd name="connsiteX1470" fmla="*/ 136048 w 3077029"/>
              <a:gd name="connsiteY1470" fmla="*/ 428466 h 1137874"/>
              <a:gd name="connsiteX1471" fmla="*/ 136862 w 3077029"/>
              <a:gd name="connsiteY1471" fmla="*/ 435394 h 1137874"/>
              <a:gd name="connsiteX1472" fmla="*/ 126267 w 3077029"/>
              <a:gd name="connsiteY1472" fmla="*/ 440286 h 1137874"/>
              <a:gd name="connsiteX1473" fmla="*/ 112000 w 3077029"/>
              <a:gd name="connsiteY1473" fmla="*/ 438248 h 1137874"/>
              <a:gd name="connsiteX1474" fmla="*/ 122600 w 3077029"/>
              <a:gd name="connsiteY1474" fmla="*/ 435805 h 1137874"/>
              <a:gd name="connsiteX1475" fmla="*/ 136048 w 3077029"/>
              <a:gd name="connsiteY1475" fmla="*/ 428466 h 1137874"/>
              <a:gd name="connsiteX1476" fmla="*/ 0 w 3077029"/>
              <a:gd name="connsiteY1476" fmla="*/ 426913 h 1137874"/>
              <a:gd name="connsiteX1477" fmla="*/ 3065 w 3077029"/>
              <a:gd name="connsiteY1477" fmla="*/ 426939 h 1137874"/>
              <a:gd name="connsiteX1478" fmla="*/ 0 w 3077029"/>
              <a:gd name="connsiteY1478" fmla="*/ 429538 h 1137874"/>
              <a:gd name="connsiteX1479" fmla="*/ 81837 w 3077029"/>
              <a:gd name="connsiteY1479" fmla="*/ 418278 h 1137874"/>
              <a:gd name="connsiteX1480" fmla="*/ 92842 w 3077029"/>
              <a:gd name="connsiteY1480" fmla="*/ 420315 h 1137874"/>
              <a:gd name="connsiteX1481" fmla="*/ 89988 w 3077029"/>
              <a:gd name="connsiteY1481" fmla="*/ 429691 h 1137874"/>
              <a:gd name="connsiteX1482" fmla="*/ 114854 w 3077029"/>
              <a:gd name="connsiteY1482" fmla="*/ 426837 h 1137874"/>
              <a:gd name="connsiteX1483" fmla="*/ 93656 w 3077029"/>
              <a:gd name="connsiteY1483" fmla="*/ 432134 h 1137874"/>
              <a:gd name="connsiteX1484" fmla="*/ 104661 w 3077029"/>
              <a:gd name="connsiteY1484" fmla="*/ 436212 h 1137874"/>
              <a:gd name="connsiteX1485" fmla="*/ 91467 w 3077029"/>
              <a:gd name="connsiteY1485" fmla="*/ 436670 h 1137874"/>
              <a:gd name="connsiteX1486" fmla="*/ 75554 w 3077029"/>
              <a:gd name="connsiteY1486" fmla="*/ 435262 h 1137874"/>
              <a:gd name="connsiteX1487" fmla="*/ 74342 w 3077029"/>
              <a:gd name="connsiteY1487" fmla="*/ 438708 h 1137874"/>
              <a:gd name="connsiteX1488" fmla="*/ 74493 w 3077029"/>
              <a:gd name="connsiteY1488" fmla="*/ 445177 h 1137874"/>
              <a:gd name="connsiteX1489" fmla="*/ 120960 w 3077029"/>
              <a:gd name="connsiteY1489" fmla="*/ 448442 h 1137874"/>
              <a:gd name="connsiteX1490" fmla="*/ 107100 w 3077029"/>
              <a:gd name="connsiteY1490" fmla="*/ 451292 h 1137874"/>
              <a:gd name="connsiteX1491" fmla="*/ 121773 w 3077029"/>
              <a:gd name="connsiteY1491" fmla="*/ 457813 h 1137874"/>
              <a:gd name="connsiteX1492" fmla="*/ 125851 w 3077029"/>
              <a:gd name="connsiteY1492" fmla="*/ 462298 h 1137874"/>
              <a:gd name="connsiteX1493" fmla="*/ 131555 w 3077029"/>
              <a:gd name="connsiteY1493" fmla="*/ 448442 h 1137874"/>
              <a:gd name="connsiteX1494" fmla="*/ 223265 w 3077029"/>
              <a:gd name="connsiteY1494" fmla="*/ 475748 h 1137874"/>
              <a:gd name="connsiteX1495" fmla="*/ 176798 w 3077029"/>
              <a:gd name="connsiteY1495" fmla="*/ 472487 h 1137874"/>
              <a:gd name="connsiteX1496" fmla="*/ 174354 w 3077029"/>
              <a:gd name="connsiteY1496" fmla="*/ 483898 h 1137874"/>
              <a:gd name="connsiteX1497" fmla="*/ 235491 w 3077029"/>
              <a:gd name="connsiteY1497" fmla="*/ 491238 h 1137874"/>
              <a:gd name="connsiteX1498" fmla="*/ 239569 w 3077029"/>
              <a:gd name="connsiteY1498" fmla="*/ 498166 h 1137874"/>
              <a:gd name="connsiteX1499" fmla="*/ 246090 w 3077029"/>
              <a:gd name="connsiteY1499" fmla="*/ 493275 h 1137874"/>
              <a:gd name="connsiteX1500" fmla="*/ 250164 w 3077029"/>
              <a:gd name="connsiteY1500" fmla="*/ 500202 h 1137874"/>
              <a:gd name="connsiteX1501" fmla="*/ 267692 w 3077029"/>
              <a:gd name="connsiteY1501" fmla="*/ 497348 h 1137874"/>
              <a:gd name="connsiteX1502" fmla="*/ 251794 w 3077029"/>
              <a:gd name="connsiteY1502" fmla="*/ 516100 h 1137874"/>
              <a:gd name="connsiteX1503" fmla="*/ 233048 w 3077029"/>
              <a:gd name="connsiteY1503" fmla="*/ 507541 h 1137874"/>
              <a:gd name="connsiteX1504" fmla="*/ 241196 w 3077029"/>
              <a:gd name="connsiteY1504" fmla="*/ 516506 h 1137874"/>
              <a:gd name="connsiteX1505" fmla="*/ 216333 w 3077029"/>
              <a:gd name="connsiteY1505" fmla="*/ 519360 h 1137874"/>
              <a:gd name="connsiteX1506" fmla="*/ 207775 w 3077029"/>
              <a:gd name="connsiteY1506" fmla="*/ 505911 h 1137874"/>
              <a:gd name="connsiteX1507" fmla="*/ 209405 w 3077029"/>
              <a:gd name="connsiteY1507" fmla="*/ 524251 h 1137874"/>
              <a:gd name="connsiteX1508" fmla="*/ 169463 w 3077029"/>
              <a:gd name="connsiteY1508" fmla="*/ 518547 h 1137874"/>
              <a:gd name="connsiteX1509" fmla="*/ 175574 w 3077029"/>
              <a:gd name="connsiteY1509" fmla="*/ 509172 h 1137874"/>
              <a:gd name="connsiteX1510" fmla="*/ 165386 w 3077029"/>
              <a:gd name="connsiteY1510" fmla="*/ 516506 h 1137874"/>
              <a:gd name="connsiteX1511" fmla="*/ 151530 w 3077029"/>
              <a:gd name="connsiteY1511" fmla="*/ 519360 h 1137874"/>
              <a:gd name="connsiteX1512" fmla="*/ 169871 w 3077029"/>
              <a:gd name="connsiteY1512" fmla="*/ 523434 h 1137874"/>
              <a:gd name="connsiteX1513" fmla="*/ 145008 w 3077029"/>
              <a:gd name="connsiteY1513" fmla="*/ 526288 h 1137874"/>
              <a:gd name="connsiteX1514" fmla="*/ 136446 w 3077029"/>
              <a:gd name="connsiteY1514" fmla="*/ 512839 h 1137874"/>
              <a:gd name="connsiteX1515" fmla="*/ 142153 w 3077029"/>
              <a:gd name="connsiteY1515" fmla="*/ 508763 h 1137874"/>
              <a:gd name="connsiteX1516" fmla="*/ 140339 w 3077029"/>
              <a:gd name="connsiteY1516" fmla="*/ 505394 h 1137874"/>
              <a:gd name="connsiteX1517" fmla="*/ 147045 w 3077029"/>
              <a:gd name="connsiteY1517" fmla="*/ 505911 h 1137874"/>
              <a:gd name="connsiteX1518" fmla="*/ 156421 w 3077029"/>
              <a:gd name="connsiteY1518" fmla="*/ 492051 h 1137874"/>
              <a:gd name="connsiteX1519" fmla="*/ 142968 w 3077029"/>
              <a:gd name="connsiteY1519" fmla="*/ 501833 h 1137874"/>
              <a:gd name="connsiteX1520" fmla="*/ 113621 w 3077029"/>
              <a:gd name="connsiteY1520" fmla="*/ 493275 h 1137874"/>
              <a:gd name="connsiteX1521" fmla="*/ 126513 w 3077029"/>
              <a:gd name="connsiteY1521" fmla="*/ 504329 h 1137874"/>
              <a:gd name="connsiteX1522" fmla="*/ 134662 w 3077029"/>
              <a:gd name="connsiteY1522" fmla="*/ 504957 h 1137874"/>
              <a:gd name="connsiteX1523" fmla="*/ 128856 w 3077029"/>
              <a:gd name="connsiteY1523" fmla="*/ 506828 h 1137874"/>
              <a:gd name="connsiteX1524" fmla="*/ 129112 w 3077029"/>
              <a:gd name="connsiteY1524" fmla="*/ 510802 h 1137874"/>
              <a:gd name="connsiteX1525" fmla="*/ 136040 w 3077029"/>
              <a:gd name="connsiteY1525" fmla="*/ 510802 h 1137874"/>
              <a:gd name="connsiteX1526" fmla="*/ 129518 w 3077029"/>
              <a:gd name="connsiteY1526" fmla="*/ 517730 h 1137874"/>
              <a:gd name="connsiteX1527" fmla="*/ 111178 w 3077029"/>
              <a:gd name="connsiteY1527" fmla="*/ 511208 h 1137874"/>
              <a:gd name="connsiteX1528" fmla="*/ 121367 w 3077029"/>
              <a:gd name="connsiteY1528" fmla="*/ 506317 h 1137874"/>
              <a:gd name="connsiteX1529" fmla="*/ 85499 w 3077029"/>
              <a:gd name="connsiteY1529" fmla="*/ 505094 h 1137874"/>
              <a:gd name="connsiteX1530" fmla="*/ 103026 w 3077029"/>
              <a:gd name="connsiteY1530" fmla="*/ 502239 h 1137874"/>
              <a:gd name="connsiteX1531" fmla="*/ 63081 w 3077029"/>
              <a:gd name="connsiteY1531" fmla="*/ 496535 h 1137874"/>
              <a:gd name="connsiteX1532" fmla="*/ 56966 w 3077029"/>
              <a:gd name="connsiteY1532" fmla="*/ 505911 h 1137874"/>
              <a:gd name="connsiteX1533" fmla="*/ 35364 w 3077029"/>
              <a:gd name="connsiteY1533" fmla="*/ 501833 h 1137874"/>
              <a:gd name="connsiteX1534" fmla="*/ 30884 w 3077029"/>
              <a:gd name="connsiteY1534" fmla="*/ 490421 h 1137874"/>
              <a:gd name="connsiteX1535" fmla="*/ 10096 w 3077029"/>
              <a:gd name="connsiteY1535" fmla="*/ 497760 h 1137874"/>
              <a:gd name="connsiteX1536" fmla="*/ 17431 w 3077029"/>
              <a:gd name="connsiteY1536" fmla="*/ 502239 h 1137874"/>
              <a:gd name="connsiteX1537" fmla="*/ 9281 w 3077029"/>
              <a:gd name="connsiteY1537" fmla="*/ 503208 h 1137874"/>
              <a:gd name="connsiteX1538" fmla="*/ 0 w 3077029"/>
              <a:gd name="connsiteY1538" fmla="*/ 502811 h 1137874"/>
              <a:gd name="connsiteX1539" fmla="*/ 0 w 3077029"/>
              <a:gd name="connsiteY1539" fmla="*/ 433855 h 1137874"/>
              <a:gd name="connsiteX1540" fmla="*/ 12837 w 3077029"/>
              <a:gd name="connsiteY1540" fmla="*/ 434088 h 1137874"/>
              <a:gd name="connsiteX1541" fmla="*/ 32108 w 3077029"/>
              <a:gd name="connsiteY1541" fmla="*/ 420320 h 1137874"/>
              <a:gd name="connsiteX1542" fmla="*/ 33332 w 3077029"/>
              <a:gd name="connsiteY1542" fmla="*/ 434176 h 1137874"/>
              <a:gd name="connsiteX1543" fmla="*/ 30326 w 3077029"/>
              <a:gd name="connsiteY1543" fmla="*/ 434233 h 1137874"/>
              <a:gd name="connsiteX1544" fmla="*/ 38423 w 3077029"/>
              <a:gd name="connsiteY1544" fmla="*/ 434224 h 1137874"/>
              <a:gd name="connsiteX1545" fmla="*/ 54166 w 3077029"/>
              <a:gd name="connsiteY1545" fmla="*/ 433365 h 1137874"/>
              <a:gd name="connsiteX1546" fmla="*/ 68898 w 3077029"/>
              <a:gd name="connsiteY1546" fmla="*/ 432043 h 1137874"/>
              <a:gd name="connsiteX1547" fmla="*/ 67777 w 3077029"/>
              <a:gd name="connsiteY1547" fmla="*/ 431118 h 1137874"/>
              <a:gd name="connsiteX1548" fmla="*/ 50860 w 3077029"/>
              <a:gd name="connsiteY1548" fmla="*/ 433358 h 1137874"/>
              <a:gd name="connsiteX1549" fmla="*/ 46787 w 3077029"/>
              <a:gd name="connsiteY1549" fmla="*/ 426430 h 1137874"/>
              <a:gd name="connsiteX1550" fmla="*/ 64310 w 3077029"/>
              <a:gd name="connsiteY1550" fmla="*/ 421132 h 1137874"/>
              <a:gd name="connsiteX1551" fmla="*/ 78987 w 3077029"/>
              <a:gd name="connsiteY1551" fmla="*/ 425206 h 1137874"/>
              <a:gd name="connsiteX1552" fmla="*/ 81837 w 3077029"/>
              <a:gd name="connsiteY1552" fmla="*/ 418278 h 1137874"/>
              <a:gd name="connsiteX1553" fmla="*/ 0 w 3077029"/>
              <a:gd name="connsiteY1553" fmla="*/ 416743 h 1137874"/>
              <a:gd name="connsiteX1554" fmla="*/ 11321 w 3077029"/>
              <a:gd name="connsiteY1554" fmla="*/ 417055 h 1137874"/>
              <a:gd name="connsiteX1555" fmla="*/ 0 w 3077029"/>
              <a:gd name="connsiteY1555" fmla="*/ 419669 h 1137874"/>
              <a:gd name="connsiteX1556" fmla="*/ 258725 w 3077029"/>
              <a:gd name="connsiteY1556" fmla="*/ 404423 h 1137874"/>
              <a:gd name="connsiteX1557" fmla="*/ 291332 w 3077029"/>
              <a:gd name="connsiteY1557" fmla="*/ 410537 h 1137874"/>
              <a:gd name="connsiteX1558" fmla="*/ 256689 w 3077029"/>
              <a:gd name="connsiteY1558" fmla="*/ 420725 h 1137874"/>
              <a:gd name="connsiteX1559" fmla="*/ 258725 w 3077029"/>
              <a:gd name="connsiteY1559" fmla="*/ 404423 h 1137874"/>
              <a:gd name="connsiteX1560" fmla="*/ 308454 w 3077029"/>
              <a:gd name="connsiteY1560" fmla="*/ 402792 h 1137874"/>
              <a:gd name="connsiteX1561" fmla="*/ 323534 w 3077029"/>
              <a:gd name="connsiteY1561" fmla="*/ 411761 h 1137874"/>
              <a:gd name="connsiteX1562" fmla="*/ 308454 w 3077029"/>
              <a:gd name="connsiteY1562" fmla="*/ 402792 h 1137874"/>
              <a:gd name="connsiteX1563" fmla="*/ 435183 w 3077029"/>
              <a:gd name="connsiteY1563" fmla="*/ 396343 h 1137874"/>
              <a:gd name="connsiteX1564" fmla="*/ 436024 w 3077029"/>
              <a:gd name="connsiteY1564" fmla="*/ 397084 h 1137874"/>
              <a:gd name="connsiteX1565" fmla="*/ 434026 w 3077029"/>
              <a:gd name="connsiteY1565" fmla="*/ 396633 h 1137874"/>
              <a:gd name="connsiteX1566" fmla="*/ 434074 w 3077029"/>
              <a:gd name="connsiteY1566" fmla="*/ 396631 h 1137874"/>
              <a:gd name="connsiteX1567" fmla="*/ 162125 w 3077029"/>
              <a:gd name="connsiteY1567" fmla="*/ 388932 h 1137874"/>
              <a:gd name="connsiteX1568" fmla="*/ 162132 w 3077029"/>
              <a:gd name="connsiteY1568" fmla="*/ 389373 h 1137874"/>
              <a:gd name="connsiteX1569" fmla="*/ 161154 w 3077029"/>
              <a:gd name="connsiteY1569" fmla="*/ 389524 h 1137874"/>
              <a:gd name="connsiteX1570" fmla="*/ 1063703 w 3077029"/>
              <a:gd name="connsiteY1570" fmla="*/ 388530 h 1137874"/>
              <a:gd name="connsiteX1571" fmla="*/ 1082454 w 3077029"/>
              <a:gd name="connsiteY1571" fmla="*/ 396271 h 1137874"/>
              <a:gd name="connsiteX1572" fmla="*/ 1065741 w 3077029"/>
              <a:gd name="connsiteY1572" fmla="*/ 404423 h 1137874"/>
              <a:gd name="connsiteX1573" fmla="*/ 1063703 w 3077029"/>
              <a:gd name="connsiteY1573" fmla="*/ 388530 h 1137874"/>
              <a:gd name="connsiteX1574" fmla="*/ 178021 w 3077029"/>
              <a:gd name="connsiteY1574" fmla="*/ 379150 h 1137874"/>
              <a:gd name="connsiteX1575" fmla="*/ 160494 w 3077029"/>
              <a:gd name="connsiteY1575" fmla="*/ 382004 h 1137874"/>
              <a:gd name="connsiteX1576" fmla="*/ 178021 w 3077029"/>
              <a:gd name="connsiteY1576" fmla="*/ 379150 h 1137874"/>
              <a:gd name="connsiteX1577" fmla="*/ 675278 w 3077029"/>
              <a:gd name="connsiteY1577" fmla="*/ 361217 h 1137874"/>
              <a:gd name="connsiteX1578" fmla="*/ 668350 w 3077029"/>
              <a:gd name="connsiteY1578" fmla="*/ 361622 h 1137874"/>
              <a:gd name="connsiteX1579" fmla="*/ 640223 w 3077029"/>
              <a:gd name="connsiteY1579" fmla="*/ 367331 h 1137874"/>
              <a:gd name="connsiteX1580" fmla="*/ 643890 w 3077029"/>
              <a:gd name="connsiteY1580" fmla="*/ 369369 h 1137874"/>
              <a:gd name="connsiteX1581" fmla="*/ 633295 w 3077029"/>
              <a:gd name="connsiteY1581" fmla="*/ 372223 h 1137874"/>
              <a:gd name="connsiteX1582" fmla="*/ 679351 w 3077029"/>
              <a:gd name="connsiteY1582" fmla="*/ 368145 h 1137874"/>
              <a:gd name="connsiteX1583" fmla="*/ 675278 w 3077029"/>
              <a:gd name="connsiteY1583" fmla="*/ 361217 h 1137874"/>
              <a:gd name="connsiteX1584" fmla="*/ 710224 w 3077029"/>
              <a:gd name="connsiteY1584" fmla="*/ 339592 h 1137874"/>
              <a:gd name="connsiteX1585" fmla="*/ 711552 w 3077029"/>
              <a:gd name="connsiteY1585" fmla="*/ 339615 h 1137874"/>
              <a:gd name="connsiteX1586" fmla="*/ 710540 w 3077029"/>
              <a:gd name="connsiteY1586" fmla="*/ 340675 h 1137874"/>
              <a:gd name="connsiteX1587" fmla="*/ 523043 w 3077029"/>
              <a:gd name="connsiteY1587" fmla="*/ 337933 h 1137874"/>
              <a:gd name="connsiteX1588" fmla="*/ 512650 w 3077029"/>
              <a:gd name="connsiteY1588" fmla="*/ 344101 h 1137874"/>
              <a:gd name="connsiteX1589" fmla="*/ 537105 w 3077029"/>
              <a:gd name="connsiteY1589" fmla="*/ 338798 h 1137874"/>
              <a:gd name="connsiteX1590" fmla="*/ 523043 w 3077029"/>
              <a:gd name="connsiteY1590" fmla="*/ 337933 h 1137874"/>
              <a:gd name="connsiteX1591" fmla="*/ 618469 w 3077029"/>
              <a:gd name="connsiteY1591" fmla="*/ 336813 h 1137874"/>
              <a:gd name="connsiteX1592" fmla="*/ 612507 w 3077029"/>
              <a:gd name="connsiteY1592" fmla="*/ 343282 h 1137874"/>
              <a:gd name="connsiteX1593" fmla="*/ 629628 w 3077029"/>
              <a:gd name="connsiteY1593" fmla="*/ 337985 h 1137874"/>
              <a:gd name="connsiteX1594" fmla="*/ 618469 w 3077029"/>
              <a:gd name="connsiteY1594" fmla="*/ 336813 h 1137874"/>
              <a:gd name="connsiteX1595" fmla="*/ 2220026 w 3077029"/>
              <a:gd name="connsiteY1595" fmla="*/ 326063 h 1137874"/>
              <a:gd name="connsiteX1596" fmla="*/ 2272607 w 3077029"/>
              <a:gd name="connsiteY1596" fmla="*/ 327390 h 1137874"/>
              <a:gd name="connsiteX1597" fmla="*/ 2238369 w 3077029"/>
              <a:gd name="connsiteY1597" fmla="*/ 347360 h 1137874"/>
              <a:gd name="connsiteX1598" fmla="*/ 2197204 w 3077029"/>
              <a:gd name="connsiteY1598" fmla="*/ 353475 h 1137874"/>
              <a:gd name="connsiteX1599" fmla="*/ 2192720 w 3077029"/>
              <a:gd name="connsiteY1599" fmla="*/ 344506 h 1137874"/>
              <a:gd name="connsiteX1600" fmla="*/ 2138918 w 3077029"/>
              <a:gd name="connsiteY1600" fmla="*/ 346136 h 1137874"/>
              <a:gd name="connsiteX1601" fmla="*/ 2105087 w 3077029"/>
              <a:gd name="connsiteY1601" fmla="*/ 328609 h 1137874"/>
              <a:gd name="connsiteX1602" fmla="*/ 2148701 w 3077029"/>
              <a:gd name="connsiteY1602" fmla="*/ 334318 h 1137874"/>
              <a:gd name="connsiteX1603" fmla="*/ 2165817 w 3077029"/>
              <a:gd name="connsiteY1603" fmla="*/ 326979 h 1137874"/>
              <a:gd name="connsiteX1604" fmla="*/ 2162556 w 3077029"/>
              <a:gd name="connsiteY1604" fmla="*/ 331463 h 1137874"/>
              <a:gd name="connsiteX1605" fmla="*/ 2220026 w 3077029"/>
              <a:gd name="connsiteY1605" fmla="*/ 326063 h 1137874"/>
              <a:gd name="connsiteX1606" fmla="*/ 205331 w 3077029"/>
              <a:gd name="connsiteY1606" fmla="*/ 325350 h 1137874"/>
              <a:gd name="connsiteX1607" fmla="*/ 181689 w 3077029"/>
              <a:gd name="connsiteY1607" fmla="*/ 340023 h 1137874"/>
              <a:gd name="connsiteX1608" fmla="*/ 205331 w 3077029"/>
              <a:gd name="connsiteY1608" fmla="*/ 325350 h 1137874"/>
              <a:gd name="connsiteX1609" fmla="*/ 546074 w 3077029"/>
              <a:gd name="connsiteY1609" fmla="*/ 322901 h 1137874"/>
              <a:gd name="connsiteX1610" fmla="*/ 550554 w 3077029"/>
              <a:gd name="connsiteY1610" fmla="*/ 331870 h 1137874"/>
              <a:gd name="connsiteX1611" fmla="*/ 564414 w 3077029"/>
              <a:gd name="connsiteY1611" fmla="*/ 326979 h 1137874"/>
              <a:gd name="connsiteX1612" fmla="*/ 554226 w 3077029"/>
              <a:gd name="connsiteY1612" fmla="*/ 329422 h 1137874"/>
              <a:gd name="connsiteX1613" fmla="*/ 546074 w 3077029"/>
              <a:gd name="connsiteY1613" fmla="*/ 322901 h 1137874"/>
              <a:gd name="connsiteX1614" fmla="*/ 1025389 w 3077029"/>
              <a:gd name="connsiteY1614" fmla="*/ 318014 h 1137874"/>
              <a:gd name="connsiteX1615" fmla="*/ 1026612 w 3077029"/>
              <a:gd name="connsiteY1615" fmla="*/ 326982 h 1137874"/>
              <a:gd name="connsiteX1616" fmla="*/ 1011942 w 3077029"/>
              <a:gd name="connsiteY1616" fmla="*/ 323723 h 1137874"/>
              <a:gd name="connsiteX1617" fmla="*/ 1025389 w 3077029"/>
              <a:gd name="connsiteY1617" fmla="*/ 318014 h 1137874"/>
              <a:gd name="connsiteX1618" fmla="*/ 275025 w 3077029"/>
              <a:gd name="connsiteY1618" fmla="*/ 314753 h 1137874"/>
              <a:gd name="connsiteX1619" fmla="*/ 272582 w 3077029"/>
              <a:gd name="connsiteY1619" fmla="*/ 326166 h 1137874"/>
              <a:gd name="connsiteX1620" fmla="*/ 275025 w 3077029"/>
              <a:gd name="connsiteY1620" fmla="*/ 314753 h 1137874"/>
              <a:gd name="connsiteX1621" fmla="*/ 570119 w 3077029"/>
              <a:gd name="connsiteY1621" fmla="*/ 310269 h 1137874"/>
              <a:gd name="connsiteX1622" fmla="*/ 574603 w 3077029"/>
              <a:gd name="connsiteY1622" fmla="*/ 321271 h 1137874"/>
              <a:gd name="connsiteX1623" fmla="*/ 577457 w 3077029"/>
              <a:gd name="connsiteY1623" fmla="*/ 314344 h 1137874"/>
              <a:gd name="connsiteX1624" fmla="*/ 592943 w 3077029"/>
              <a:gd name="connsiteY1624" fmla="*/ 325350 h 1137874"/>
              <a:gd name="connsiteX1625" fmla="*/ 606396 w 3077029"/>
              <a:gd name="connsiteY1625" fmla="*/ 318010 h 1137874"/>
              <a:gd name="connsiteX1626" fmla="*/ 570119 w 3077029"/>
              <a:gd name="connsiteY1626" fmla="*/ 310269 h 1137874"/>
              <a:gd name="connsiteX1627" fmla="*/ 150306 w 3077029"/>
              <a:gd name="connsiteY1627" fmla="*/ 309046 h 1137874"/>
              <a:gd name="connsiteX1628" fmla="*/ 135226 w 3077029"/>
              <a:gd name="connsiteY1628" fmla="*/ 337168 h 1137874"/>
              <a:gd name="connsiteX1629" fmla="*/ 150306 w 3077029"/>
              <a:gd name="connsiteY1629" fmla="*/ 309046 h 1137874"/>
              <a:gd name="connsiteX1630" fmla="*/ 2299915 w 3077029"/>
              <a:gd name="connsiteY1630" fmla="*/ 299669 h 1137874"/>
              <a:gd name="connsiteX1631" fmla="*/ 2305620 w 3077029"/>
              <a:gd name="connsiteY1631" fmla="*/ 300486 h 1137874"/>
              <a:gd name="connsiteX1632" fmla="*/ 2302769 w 3077029"/>
              <a:gd name="connsiteY1632" fmla="*/ 304153 h 1137874"/>
              <a:gd name="connsiteX1633" fmla="*/ 2299915 w 3077029"/>
              <a:gd name="connsiteY1633" fmla="*/ 299669 h 1137874"/>
              <a:gd name="connsiteX1634" fmla="*/ 931769 w 3077029"/>
              <a:gd name="connsiteY1634" fmla="*/ 296516 h 1137874"/>
              <a:gd name="connsiteX1635" fmla="*/ 920185 w 3077029"/>
              <a:gd name="connsiteY1635" fmla="*/ 297988 h 1137874"/>
              <a:gd name="connsiteX1636" fmla="*/ 917382 w 3077029"/>
              <a:gd name="connsiteY1636" fmla="*/ 307008 h 1137874"/>
              <a:gd name="connsiteX1637" fmla="*/ 934502 w 3077029"/>
              <a:gd name="connsiteY1637" fmla="*/ 303336 h 1137874"/>
              <a:gd name="connsiteX1638" fmla="*/ 931242 w 3077029"/>
              <a:gd name="connsiteY1638" fmla="*/ 305784 h 1137874"/>
              <a:gd name="connsiteX1639" fmla="*/ 941024 w 3077029"/>
              <a:gd name="connsiteY1639" fmla="*/ 298446 h 1137874"/>
              <a:gd name="connsiteX1640" fmla="*/ 931769 w 3077029"/>
              <a:gd name="connsiteY1640" fmla="*/ 296516 h 1137874"/>
              <a:gd name="connsiteX1641" fmla="*/ 2061732 w 3077029"/>
              <a:gd name="connsiteY1641" fmla="*/ 281790 h 1137874"/>
              <a:gd name="connsiteX1642" fmla="*/ 2072074 w 3077029"/>
              <a:gd name="connsiteY1642" fmla="*/ 288262 h 1137874"/>
              <a:gd name="connsiteX1643" fmla="*/ 2050473 w 3077029"/>
              <a:gd name="connsiteY1643" fmla="*/ 286631 h 1137874"/>
              <a:gd name="connsiteX1644" fmla="*/ 2061732 w 3077029"/>
              <a:gd name="connsiteY1644" fmla="*/ 281790 h 1137874"/>
              <a:gd name="connsiteX1645" fmla="*/ 2294207 w 3077029"/>
              <a:gd name="connsiteY1645" fmla="*/ 281735 h 1137874"/>
              <a:gd name="connsiteX1646" fmla="*/ 2273013 w 3077029"/>
              <a:gd name="connsiteY1646" fmla="*/ 287033 h 1137874"/>
              <a:gd name="connsiteX1647" fmla="*/ 2294207 w 3077029"/>
              <a:gd name="connsiteY1647" fmla="*/ 281735 h 1137874"/>
              <a:gd name="connsiteX1648" fmla="*/ 1054184 w 3077029"/>
              <a:gd name="connsiteY1648" fmla="*/ 279165 h 1137874"/>
              <a:gd name="connsiteX1649" fmla="*/ 1070635 w 3077029"/>
              <a:gd name="connsiteY1649" fmla="*/ 282147 h 1137874"/>
              <a:gd name="connsiteX1650" fmla="*/ 1057186 w 3077029"/>
              <a:gd name="connsiteY1650" fmla="*/ 313122 h 1137874"/>
              <a:gd name="connsiteX1651" fmla="*/ 1022133 w 3077029"/>
              <a:gd name="connsiteY1651" fmla="*/ 290298 h 1137874"/>
              <a:gd name="connsiteX1652" fmla="*/ 1053514 w 3077029"/>
              <a:gd name="connsiteY1652" fmla="*/ 285814 h 1137874"/>
              <a:gd name="connsiteX1653" fmla="*/ 1056369 w 3077029"/>
              <a:gd name="connsiteY1653" fmla="*/ 280922 h 1137874"/>
              <a:gd name="connsiteX1654" fmla="*/ 1054184 w 3077029"/>
              <a:gd name="connsiteY1654" fmla="*/ 279165 h 1137874"/>
              <a:gd name="connsiteX1655" fmla="*/ 2142125 w 3077029"/>
              <a:gd name="connsiteY1655" fmla="*/ 277051 h 1137874"/>
              <a:gd name="connsiteX1656" fmla="*/ 2151144 w 3077029"/>
              <a:gd name="connsiteY1656" fmla="*/ 285813 h 1137874"/>
              <a:gd name="connsiteX1657" fmla="*/ 2132803 w 3077029"/>
              <a:gd name="connsiteY1657" fmla="*/ 281736 h 1137874"/>
              <a:gd name="connsiteX1658" fmla="*/ 2142125 w 3077029"/>
              <a:gd name="connsiteY1658" fmla="*/ 277051 h 1137874"/>
              <a:gd name="connsiteX1659" fmla="*/ 2225733 w 3077029"/>
              <a:gd name="connsiteY1659" fmla="*/ 276844 h 1137874"/>
              <a:gd name="connsiteX1660" fmla="*/ 2201282 w 3077029"/>
              <a:gd name="connsiteY1660" fmla="*/ 282142 h 1137874"/>
              <a:gd name="connsiteX1661" fmla="*/ 2225733 w 3077029"/>
              <a:gd name="connsiteY1661" fmla="*/ 276844 h 1137874"/>
              <a:gd name="connsiteX1662" fmla="*/ 2182120 w 3077029"/>
              <a:gd name="connsiteY1662" fmla="*/ 276437 h 1137874"/>
              <a:gd name="connsiteX1663" fmla="*/ 2209023 w 3077029"/>
              <a:gd name="connsiteY1663" fmla="*/ 293966 h 1137874"/>
              <a:gd name="connsiteX1664" fmla="*/ 2190682 w 3077029"/>
              <a:gd name="connsiteY1664" fmla="*/ 289888 h 1137874"/>
              <a:gd name="connsiteX1665" fmla="*/ 2187418 w 3077029"/>
              <a:gd name="connsiteY1665" fmla="*/ 294371 h 1137874"/>
              <a:gd name="connsiteX1666" fmla="*/ 2237551 w 3077029"/>
              <a:gd name="connsiteY1666" fmla="*/ 292741 h 1137874"/>
              <a:gd name="connsiteX1667" fmla="*/ 2223289 w 3077029"/>
              <a:gd name="connsiteY1667" fmla="*/ 293147 h 1137874"/>
              <a:gd name="connsiteX1668" fmla="*/ 2235515 w 3077029"/>
              <a:gd name="connsiteY1668" fmla="*/ 309044 h 1137874"/>
              <a:gd name="connsiteX1669" fmla="*/ 2249781 w 3077029"/>
              <a:gd name="connsiteY1669" fmla="*/ 306191 h 1137874"/>
              <a:gd name="connsiteX1670" fmla="*/ 2245703 w 3077029"/>
              <a:gd name="connsiteY1670" fmla="*/ 299263 h 1137874"/>
              <a:gd name="connsiteX1671" fmla="*/ 2273829 w 3077029"/>
              <a:gd name="connsiteY1671" fmla="*/ 293966 h 1137874"/>
              <a:gd name="connsiteX1672" fmla="*/ 2299097 w 3077029"/>
              <a:gd name="connsiteY1672" fmla="*/ 295596 h 1137874"/>
              <a:gd name="connsiteX1673" fmla="*/ 2278310 w 3077029"/>
              <a:gd name="connsiteY1673" fmla="*/ 302930 h 1137874"/>
              <a:gd name="connsiteX1674" fmla="*/ 2299915 w 3077029"/>
              <a:gd name="connsiteY1674" fmla="*/ 306191 h 1137874"/>
              <a:gd name="connsiteX1675" fmla="*/ 2282795 w 3077029"/>
              <a:gd name="connsiteY1675" fmla="*/ 318827 h 1137874"/>
              <a:gd name="connsiteX1676" fmla="*/ 2232254 w 3077029"/>
              <a:gd name="connsiteY1676" fmla="*/ 322494 h 1137874"/>
              <a:gd name="connsiteX1677" fmla="*/ 2235108 w 3077029"/>
              <a:gd name="connsiteY1677" fmla="*/ 315567 h 1137874"/>
              <a:gd name="connsiteX1678" fmla="*/ 2205762 w 3077029"/>
              <a:gd name="connsiteY1678" fmla="*/ 307414 h 1137874"/>
              <a:gd name="connsiteX1679" fmla="*/ 2174786 w 3077029"/>
              <a:gd name="connsiteY1679" fmla="*/ 322088 h 1137874"/>
              <a:gd name="connsiteX1680" fmla="*/ 2141772 w 3077029"/>
              <a:gd name="connsiteY1680" fmla="*/ 313936 h 1137874"/>
              <a:gd name="connsiteX1681" fmla="*/ 2163374 w 3077029"/>
              <a:gd name="connsiteY1681" fmla="*/ 313529 h 1137874"/>
              <a:gd name="connsiteX1682" fmla="*/ 2137287 w 3077029"/>
              <a:gd name="connsiteY1682" fmla="*/ 302930 h 1137874"/>
              <a:gd name="connsiteX1683" fmla="*/ 2131579 w 3077029"/>
              <a:gd name="connsiteY1683" fmla="*/ 316790 h 1137874"/>
              <a:gd name="connsiteX1684" fmla="*/ 2098159 w 3077029"/>
              <a:gd name="connsiteY1684" fmla="*/ 304153 h 1137874"/>
              <a:gd name="connsiteX1685" fmla="*/ 2125875 w 3077029"/>
              <a:gd name="connsiteY1685" fmla="*/ 291924 h 1137874"/>
              <a:gd name="connsiteX1686" fmla="*/ 2133620 w 3077029"/>
              <a:gd name="connsiteY1686" fmla="*/ 298445 h 1137874"/>
              <a:gd name="connsiteX1687" fmla="*/ 2183750 w 3077029"/>
              <a:gd name="connsiteY1687" fmla="*/ 294778 h 1137874"/>
              <a:gd name="connsiteX1688" fmla="*/ 2182120 w 3077029"/>
              <a:gd name="connsiteY1688" fmla="*/ 276437 h 1137874"/>
              <a:gd name="connsiteX1689" fmla="*/ 966293 w 3077029"/>
              <a:gd name="connsiteY1689" fmla="*/ 276031 h 1137874"/>
              <a:gd name="connsiteX1690" fmla="*/ 980965 w 3077029"/>
              <a:gd name="connsiteY1690" fmla="*/ 279698 h 1137874"/>
              <a:gd name="connsiteX1691" fmla="*/ 967110 w 3077029"/>
              <a:gd name="connsiteY1691" fmla="*/ 307821 h 1137874"/>
              <a:gd name="connsiteX1692" fmla="*/ 918606 w 3077029"/>
              <a:gd name="connsiteY1692" fmla="*/ 318010 h 1137874"/>
              <a:gd name="connsiteX1693" fmla="*/ 889666 w 3077029"/>
              <a:gd name="connsiteY1693" fmla="*/ 315567 h 1137874"/>
              <a:gd name="connsiteX1694" fmla="*/ 910043 w 3077029"/>
              <a:gd name="connsiteY1694" fmla="*/ 307414 h 1137874"/>
              <a:gd name="connsiteX1695" fmla="*/ 873363 w 3077029"/>
              <a:gd name="connsiteY1695" fmla="*/ 300894 h 1137874"/>
              <a:gd name="connsiteX1696" fmla="*/ 966293 w 3077029"/>
              <a:gd name="connsiteY1696" fmla="*/ 276031 h 1137874"/>
              <a:gd name="connsiteX1697" fmla="*/ 2045988 w 3077029"/>
              <a:gd name="connsiteY1697" fmla="*/ 275218 h 1137874"/>
              <a:gd name="connsiteX1698" fmla="*/ 2021127 w 3077029"/>
              <a:gd name="connsiteY1698" fmla="*/ 278072 h 1137874"/>
              <a:gd name="connsiteX1699" fmla="*/ 2045988 w 3077029"/>
              <a:gd name="connsiteY1699" fmla="*/ 275218 h 1137874"/>
              <a:gd name="connsiteX1700" fmla="*/ 1009088 w 3077029"/>
              <a:gd name="connsiteY1700" fmla="*/ 275218 h 1137874"/>
              <a:gd name="connsiteX1701" fmla="*/ 994008 w 3077029"/>
              <a:gd name="connsiteY1701" fmla="*/ 294782 h 1137874"/>
              <a:gd name="connsiteX1702" fmla="*/ 1009088 w 3077029"/>
              <a:gd name="connsiteY1702" fmla="*/ 275218 h 1137874"/>
              <a:gd name="connsiteX1703" fmla="*/ 1613130 w 3077029"/>
              <a:gd name="connsiteY1703" fmla="*/ 272770 h 1137874"/>
              <a:gd name="connsiteX1704" fmla="*/ 1611907 w 3077029"/>
              <a:gd name="connsiteY1704" fmla="*/ 280922 h 1137874"/>
              <a:gd name="connsiteX1705" fmla="*/ 1589898 w 3077029"/>
              <a:gd name="connsiteY1705" fmla="*/ 276844 h 1137874"/>
              <a:gd name="connsiteX1706" fmla="*/ 1613130 w 3077029"/>
              <a:gd name="connsiteY1706" fmla="*/ 272770 h 1137874"/>
              <a:gd name="connsiteX1707" fmla="*/ 2138918 w 3077029"/>
              <a:gd name="connsiteY1707" fmla="*/ 270323 h 1137874"/>
              <a:gd name="connsiteX1708" fmla="*/ 2114463 w 3077029"/>
              <a:gd name="connsiteY1708" fmla="*/ 275620 h 1137874"/>
              <a:gd name="connsiteX1709" fmla="*/ 2138918 w 3077029"/>
              <a:gd name="connsiteY1709" fmla="*/ 270323 h 1137874"/>
              <a:gd name="connsiteX1710" fmla="*/ 2144930 w 3077029"/>
              <a:gd name="connsiteY1710" fmla="*/ 268114 h 1137874"/>
              <a:gd name="connsiteX1711" fmla="*/ 2164190 w 3077029"/>
              <a:gd name="connsiteY1711" fmla="*/ 271953 h 1137874"/>
              <a:gd name="connsiteX1712" fmla="*/ 2161743 w 3077029"/>
              <a:gd name="connsiteY1712" fmla="*/ 285809 h 1137874"/>
              <a:gd name="connsiteX1713" fmla="*/ 2142586 w 3077029"/>
              <a:gd name="connsiteY1713" fmla="*/ 272772 h 1137874"/>
              <a:gd name="connsiteX1714" fmla="*/ 2144930 w 3077029"/>
              <a:gd name="connsiteY1714" fmla="*/ 268114 h 1137874"/>
              <a:gd name="connsiteX1715" fmla="*/ 185357 w 3077029"/>
              <a:gd name="connsiteY1715" fmla="*/ 266657 h 1137874"/>
              <a:gd name="connsiteX1716" fmla="*/ 160494 w 3077029"/>
              <a:gd name="connsiteY1716" fmla="*/ 267469 h 1137874"/>
              <a:gd name="connsiteX1717" fmla="*/ 157640 w 3077029"/>
              <a:gd name="connsiteY1717" fmla="*/ 274402 h 1137874"/>
              <a:gd name="connsiteX1718" fmla="*/ 185357 w 3077029"/>
              <a:gd name="connsiteY1718" fmla="*/ 266657 h 1137874"/>
              <a:gd name="connsiteX1719" fmla="*/ 729082 w 3077029"/>
              <a:gd name="connsiteY1719" fmla="*/ 259728 h 1137874"/>
              <a:gd name="connsiteX1720" fmla="*/ 714819 w 3077029"/>
              <a:gd name="connsiteY1720" fmla="*/ 260541 h 1137874"/>
              <a:gd name="connsiteX1721" fmla="*/ 666666 w 3077029"/>
              <a:gd name="connsiteY1721" fmla="*/ 258660 h 1137874"/>
              <a:gd name="connsiteX1722" fmla="*/ 676905 w 3077029"/>
              <a:gd name="connsiteY1722" fmla="*/ 267067 h 1137874"/>
              <a:gd name="connsiteX1723" fmla="*/ 654894 w 3077029"/>
              <a:gd name="connsiteY1723" fmla="*/ 263400 h 1137874"/>
              <a:gd name="connsiteX1724" fmla="*/ 666666 w 3077029"/>
              <a:gd name="connsiteY1724" fmla="*/ 258660 h 1137874"/>
              <a:gd name="connsiteX1725" fmla="*/ 924725 w 3077029"/>
              <a:gd name="connsiteY1725" fmla="*/ 258097 h 1137874"/>
              <a:gd name="connsiteX1726" fmla="*/ 904344 w 3077029"/>
              <a:gd name="connsiteY1726" fmla="*/ 264212 h 1137874"/>
              <a:gd name="connsiteX1727" fmla="*/ 924725 w 3077029"/>
              <a:gd name="connsiteY1727" fmla="*/ 258097 h 1137874"/>
              <a:gd name="connsiteX1728" fmla="*/ 690818 w 3077029"/>
              <a:gd name="connsiteY1728" fmla="*/ 256520 h 1137874"/>
              <a:gd name="connsiteX1729" fmla="*/ 707476 w 3077029"/>
              <a:gd name="connsiteY1729" fmla="*/ 258915 h 1137874"/>
              <a:gd name="connsiteX1730" fmla="*/ 683025 w 3077029"/>
              <a:gd name="connsiteY1730" fmla="*/ 262989 h 1137874"/>
              <a:gd name="connsiteX1731" fmla="*/ 690818 w 3077029"/>
              <a:gd name="connsiteY1731" fmla="*/ 256520 h 1137874"/>
              <a:gd name="connsiteX1732" fmla="*/ 1057337 w 3077029"/>
              <a:gd name="connsiteY1732" fmla="*/ 256111 h 1137874"/>
              <a:gd name="connsiteX1733" fmla="*/ 1067375 w 3077029"/>
              <a:gd name="connsiteY1733" fmla="*/ 257285 h 1137874"/>
              <a:gd name="connsiteX1734" fmla="*/ 1044549 w 3077029"/>
              <a:gd name="connsiteY1734" fmla="*/ 272770 h 1137874"/>
              <a:gd name="connsiteX1735" fmla="*/ 1045774 w 3077029"/>
              <a:gd name="connsiteY1735" fmla="*/ 256467 h 1137874"/>
              <a:gd name="connsiteX1736" fmla="*/ 1057337 w 3077029"/>
              <a:gd name="connsiteY1736" fmla="*/ 256111 h 1137874"/>
              <a:gd name="connsiteX1737" fmla="*/ 970782 w 3077029"/>
              <a:gd name="connsiteY1737" fmla="*/ 254837 h 1137874"/>
              <a:gd name="connsiteX1738" fmla="*/ 947139 w 3077029"/>
              <a:gd name="connsiteY1738" fmla="*/ 265432 h 1137874"/>
              <a:gd name="connsiteX1739" fmla="*/ 970782 w 3077029"/>
              <a:gd name="connsiteY1739" fmla="*/ 254837 h 1137874"/>
              <a:gd name="connsiteX1740" fmla="*/ 1609056 w 3077029"/>
              <a:gd name="connsiteY1740" fmla="*/ 248722 h 1137874"/>
              <a:gd name="connsiteX1741" fmla="*/ 1584600 w 3077029"/>
              <a:gd name="connsiteY1741" fmla="*/ 256061 h 1137874"/>
              <a:gd name="connsiteX1742" fmla="*/ 1609056 w 3077029"/>
              <a:gd name="connsiteY1742" fmla="*/ 248722 h 1137874"/>
              <a:gd name="connsiteX1743" fmla="*/ 1539764 w 3077029"/>
              <a:gd name="connsiteY1743" fmla="*/ 243018 h 1137874"/>
              <a:gd name="connsiteX1744" fmla="*/ 1569516 w 3077029"/>
              <a:gd name="connsiteY1744" fmla="*/ 249129 h 1137874"/>
              <a:gd name="connsiteX1745" fmla="*/ 1643700 w 3077029"/>
              <a:gd name="connsiteY1745" fmla="*/ 243425 h 1137874"/>
              <a:gd name="connsiteX1746" fmla="*/ 1625359 w 3077029"/>
              <a:gd name="connsiteY1746" fmla="*/ 252394 h 1137874"/>
              <a:gd name="connsiteX1747" fmla="*/ 1613947 w 3077029"/>
              <a:gd name="connsiteY1747" fmla="*/ 267880 h 1137874"/>
              <a:gd name="connsiteX1748" fmla="*/ 1576444 w 3077029"/>
              <a:gd name="connsiteY1748" fmla="*/ 273584 h 1137874"/>
              <a:gd name="connsiteX1749" fmla="*/ 1539764 w 3077029"/>
              <a:gd name="connsiteY1749" fmla="*/ 243018 h 1137874"/>
              <a:gd name="connsiteX1750" fmla="*/ 1075522 w 3077029"/>
              <a:gd name="connsiteY1750" fmla="*/ 240164 h 1137874"/>
              <a:gd name="connsiteX1751" fmla="*/ 1080418 w 3077029"/>
              <a:gd name="connsiteY1751" fmla="*/ 249133 h 1137874"/>
              <a:gd name="connsiteX1752" fmla="*/ 1066557 w 3077029"/>
              <a:gd name="connsiteY1752" fmla="*/ 252393 h 1137874"/>
              <a:gd name="connsiteX1753" fmla="*/ 1064927 w 3077029"/>
              <a:gd name="connsiteY1753" fmla="*/ 240977 h 1137874"/>
              <a:gd name="connsiteX1754" fmla="*/ 850591 w 3077029"/>
              <a:gd name="connsiteY1754" fmla="*/ 240113 h 1137874"/>
              <a:gd name="connsiteX1755" fmla="*/ 859097 w 3077029"/>
              <a:gd name="connsiteY1755" fmla="*/ 246685 h 1137874"/>
              <a:gd name="connsiteX1756" fmla="*/ 841163 w 3077029"/>
              <a:gd name="connsiteY1756" fmla="*/ 245461 h 1137874"/>
              <a:gd name="connsiteX1757" fmla="*/ 850591 w 3077029"/>
              <a:gd name="connsiteY1757" fmla="*/ 240113 h 1137874"/>
              <a:gd name="connsiteX1758" fmla="*/ 897005 w 3077029"/>
              <a:gd name="connsiteY1758" fmla="*/ 236903 h 1137874"/>
              <a:gd name="connsiteX1759" fmla="*/ 898228 w 3077029"/>
              <a:gd name="connsiteY1759" fmla="*/ 245872 h 1137874"/>
              <a:gd name="connsiteX1760" fmla="*/ 905156 w 3077029"/>
              <a:gd name="connsiteY1760" fmla="*/ 245461 h 1137874"/>
              <a:gd name="connsiteX1761" fmla="*/ 897005 w 3077029"/>
              <a:gd name="connsiteY1761" fmla="*/ 236903 h 1137874"/>
              <a:gd name="connsiteX1762" fmla="*/ 1536968 w 3077029"/>
              <a:gd name="connsiteY1762" fmla="*/ 232446 h 1137874"/>
              <a:gd name="connsiteX1763" fmla="*/ 1540354 w 3077029"/>
              <a:gd name="connsiteY1763" fmla="*/ 232458 h 1137874"/>
              <a:gd name="connsiteX1764" fmla="*/ 1532429 w 3077029"/>
              <a:gd name="connsiteY1764" fmla="*/ 234049 h 1137874"/>
              <a:gd name="connsiteX1765" fmla="*/ 1031507 w 3077029"/>
              <a:gd name="connsiteY1765" fmla="*/ 229564 h 1137874"/>
              <a:gd name="connsiteX1766" fmla="*/ 1046181 w 3077029"/>
              <a:gd name="connsiteY1766" fmla="*/ 233236 h 1137874"/>
              <a:gd name="connsiteX1767" fmla="*/ 1025799 w 3077029"/>
              <a:gd name="connsiteY1767" fmla="*/ 241795 h 1137874"/>
              <a:gd name="connsiteX1768" fmla="*/ 1031507 w 3077029"/>
              <a:gd name="connsiteY1768" fmla="*/ 229564 h 1137874"/>
              <a:gd name="connsiteX1769" fmla="*/ 2012564 w 3077029"/>
              <a:gd name="connsiteY1769" fmla="*/ 225490 h 1137874"/>
              <a:gd name="connsiteX1770" fmla="*/ 2013377 w 3077029"/>
              <a:gd name="connsiteY1770" fmla="*/ 232420 h 1137874"/>
              <a:gd name="connsiteX1771" fmla="*/ 2048436 w 3077029"/>
              <a:gd name="connsiteY1771" fmla="*/ 222230 h 1137874"/>
              <a:gd name="connsiteX1772" fmla="*/ 2045989 w 3077029"/>
              <a:gd name="connsiteY1772" fmla="*/ 236090 h 1137874"/>
              <a:gd name="connsiteX1773" fmla="*/ 2048436 w 3077029"/>
              <a:gd name="connsiteY1773" fmla="*/ 222230 h 1137874"/>
              <a:gd name="connsiteX1774" fmla="*/ 1972622 w 3077029"/>
              <a:gd name="connsiteY1774" fmla="*/ 220192 h 1137874"/>
              <a:gd name="connsiteX1775" fmla="*/ 1944906 w 3077029"/>
              <a:gd name="connsiteY1775" fmla="*/ 229974 h 1137874"/>
              <a:gd name="connsiteX1776" fmla="*/ 2005229 w 3077029"/>
              <a:gd name="connsiteY1776" fmla="*/ 223454 h 1137874"/>
              <a:gd name="connsiteX1777" fmla="*/ 2010121 w 3077029"/>
              <a:gd name="connsiteY1777" fmla="*/ 235272 h 1137874"/>
              <a:gd name="connsiteX1778" fmla="*/ 2002375 w 3077029"/>
              <a:gd name="connsiteY1778" fmla="*/ 228751 h 1137874"/>
              <a:gd name="connsiteX1779" fmla="*/ 1961210 w 3077029"/>
              <a:gd name="connsiteY1779" fmla="*/ 248314 h 1137874"/>
              <a:gd name="connsiteX1780" fmla="*/ 1928197 w 3077029"/>
              <a:gd name="connsiteY1780" fmla="*/ 242204 h 1137874"/>
              <a:gd name="connsiteX1781" fmla="*/ 1926155 w 3077029"/>
              <a:gd name="connsiteY1781" fmla="*/ 243831 h 1137874"/>
              <a:gd name="connsiteX1782" fmla="*/ 1911076 w 3077029"/>
              <a:gd name="connsiteY1782" fmla="*/ 239756 h 1137874"/>
              <a:gd name="connsiteX1783" fmla="*/ 1947761 w 3077029"/>
              <a:gd name="connsiteY1783" fmla="*/ 221006 h 1137874"/>
              <a:gd name="connsiteX1784" fmla="*/ 1972622 w 3077029"/>
              <a:gd name="connsiteY1784" fmla="*/ 220192 h 1137874"/>
              <a:gd name="connsiteX1785" fmla="*/ 1019278 w 3077029"/>
              <a:gd name="connsiteY1785" fmla="*/ 219376 h 1137874"/>
              <a:gd name="connsiteX1786" fmla="*/ 982601 w 3077029"/>
              <a:gd name="connsiteY1786" fmla="*/ 238533 h 1137874"/>
              <a:gd name="connsiteX1787" fmla="*/ 988304 w 3077029"/>
              <a:gd name="connsiteY1787" fmla="*/ 228751 h 1137874"/>
              <a:gd name="connsiteX1788" fmla="*/ 1019278 w 3077029"/>
              <a:gd name="connsiteY1788" fmla="*/ 219376 h 1137874"/>
              <a:gd name="connsiteX1789" fmla="*/ 1892762 w 3077029"/>
              <a:gd name="connsiteY1789" fmla="*/ 210343 h 1137874"/>
              <a:gd name="connsiteX1790" fmla="*/ 1892736 w 3077029"/>
              <a:gd name="connsiteY1790" fmla="*/ 210407 h 1137874"/>
              <a:gd name="connsiteX1791" fmla="*/ 1892638 w 3077029"/>
              <a:gd name="connsiteY1791" fmla="*/ 210388 h 1137874"/>
              <a:gd name="connsiteX1792" fmla="*/ 1935531 w 3077029"/>
              <a:gd name="connsiteY1792" fmla="*/ 209594 h 1137874"/>
              <a:gd name="connsiteX1793" fmla="*/ 1918415 w 3077029"/>
              <a:gd name="connsiteY1793" fmla="*/ 216933 h 1137874"/>
              <a:gd name="connsiteX1794" fmla="*/ 1935531 w 3077029"/>
              <a:gd name="connsiteY1794" fmla="*/ 209594 h 1137874"/>
              <a:gd name="connsiteX1795" fmla="*/ 2035252 w 3077029"/>
              <a:gd name="connsiteY1795" fmla="*/ 208978 h 1137874"/>
              <a:gd name="connsiteX1796" fmla="*/ 2047212 w 3077029"/>
              <a:gd name="connsiteY1796" fmla="*/ 210817 h 1137874"/>
              <a:gd name="connsiteX1797" fmla="*/ 1983222 w 3077029"/>
              <a:gd name="connsiteY1797" fmla="*/ 219376 h 1137874"/>
              <a:gd name="connsiteX1798" fmla="*/ 1982404 w 3077029"/>
              <a:gd name="connsiteY1798" fmla="*/ 210411 h 1137874"/>
              <a:gd name="connsiteX1799" fmla="*/ 2035252 w 3077029"/>
              <a:gd name="connsiteY1799" fmla="*/ 208978 h 1137874"/>
              <a:gd name="connsiteX1800" fmla="*/ 1756193 w 3077029"/>
              <a:gd name="connsiteY1800" fmla="*/ 207146 h 1137874"/>
              <a:gd name="connsiteX1801" fmla="*/ 1756193 w 3077029"/>
              <a:gd name="connsiteY1801" fmla="*/ 207146 h 1137874"/>
              <a:gd name="connsiteX1802" fmla="*/ 1756195 w 3077029"/>
              <a:gd name="connsiteY1802" fmla="*/ 207147 h 1137874"/>
              <a:gd name="connsiteX1803" fmla="*/ 1590711 w 3077029"/>
              <a:gd name="connsiteY1803" fmla="*/ 203073 h 1137874"/>
              <a:gd name="connsiteX1804" fmla="*/ 1573189 w 3077029"/>
              <a:gd name="connsiteY1804" fmla="*/ 207964 h 1137874"/>
              <a:gd name="connsiteX1805" fmla="*/ 1602535 w 3077029"/>
              <a:gd name="connsiteY1805" fmla="*/ 216522 h 1137874"/>
              <a:gd name="connsiteX1806" fmla="*/ 1590711 w 3077029"/>
              <a:gd name="connsiteY1806" fmla="*/ 203073 h 1137874"/>
              <a:gd name="connsiteX1807" fmla="*/ 1812848 w 3077029"/>
              <a:gd name="connsiteY1807" fmla="*/ 200625 h 1137874"/>
              <a:gd name="connsiteX1808" fmla="*/ 1825074 w 3077029"/>
              <a:gd name="connsiteY1808" fmla="*/ 216522 h 1137874"/>
              <a:gd name="connsiteX1809" fmla="*/ 1803062 w 3077029"/>
              <a:gd name="connsiteY1809" fmla="*/ 212448 h 1137874"/>
              <a:gd name="connsiteX1810" fmla="*/ 1812848 w 3077029"/>
              <a:gd name="connsiteY1810" fmla="*/ 200625 h 1137874"/>
              <a:gd name="connsiteX1811" fmla="*/ 2092858 w 3077029"/>
              <a:gd name="connsiteY1811" fmla="*/ 200218 h 1137874"/>
              <a:gd name="connsiteX1812" fmla="*/ 2075330 w 3077029"/>
              <a:gd name="connsiteY1812" fmla="*/ 205516 h 1137874"/>
              <a:gd name="connsiteX1813" fmla="*/ 2092858 w 3077029"/>
              <a:gd name="connsiteY1813" fmla="*/ 200218 h 1137874"/>
              <a:gd name="connsiteX1814" fmla="*/ 1674471 w 3077029"/>
              <a:gd name="connsiteY1814" fmla="*/ 195379 h 1137874"/>
              <a:gd name="connsiteX1815" fmla="*/ 1665706 w 3077029"/>
              <a:gd name="connsiteY1815" fmla="*/ 199406 h 1137874"/>
              <a:gd name="connsiteX1816" fmla="*/ 1690573 w 3077029"/>
              <a:gd name="connsiteY1816" fmla="*/ 196551 h 1137874"/>
              <a:gd name="connsiteX1817" fmla="*/ 1674471 w 3077029"/>
              <a:gd name="connsiteY1817" fmla="*/ 195379 h 1137874"/>
              <a:gd name="connsiteX1818" fmla="*/ 1751709 w 3077029"/>
              <a:gd name="connsiteY1818" fmla="*/ 195328 h 1137874"/>
              <a:gd name="connsiteX1819" fmla="*/ 1762518 w 3077029"/>
              <a:gd name="connsiteY1819" fmla="*/ 196807 h 1137874"/>
              <a:gd name="connsiteX1820" fmla="*/ 1759047 w 3077029"/>
              <a:gd name="connsiteY1820" fmla="*/ 197775 h 1137874"/>
              <a:gd name="connsiteX1821" fmla="*/ 1770049 w 3077029"/>
              <a:gd name="connsiteY1821" fmla="*/ 200218 h 1137874"/>
              <a:gd name="connsiteX1822" fmla="*/ 1766788 w 3077029"/>
              <a:gd name="connsiteY1822" fmla="*/ 206334 h 1137874"/>
              <a:gd name="connsiteX1823" fmla="*/ 1756193 w 3077029"/>
              <a:gd name="connsiteY1823" fmla="*/ 207146 h 1137874"/>
              <a:gd name="connsiteX1824" fmla="*/ 1755070 w 3077029"/>
              <a:gd name="connsiteY1824" fmla="*/ 201493 h 1137874"/>
              <a:gd name="connsiteX1825" fmla="*/ 1751709 w 3077029"/>
              <a:gd name="connsiteY1825" fmla="*/ 195328 h 1137874"/>
              <a:gd name="connsiteX1826" fmla="*/ 1767961 w 3077029"/>
              <a:gd name="connsiteY1826" fmla="*/ 195288 h 1137874"/>
              <a:gd name="connsiteX1827" fmla="*/ 1764751 w 3077029"/>
              <a:gd name="connsiteY1827" fmla="*/ 197112 h 1137874"/>
              <a:gd name="connsiteX1828" fmla="*/ 1762518 w 3077029"/>
              <a:gd name="connsiteY1828" fmla="*/ 196807 h 1137874"/>
              <a:gd name="connsiteX1829" fmla="*/ 1551533 w 3077029"/>
              <a:gd name="connsiteY1829" fmla="*/ 192425 h 1137874"/>
              <a:gd name="connsiteX1830" fmla="*/ 1536096 w 3077029"/>
              <a:gd name="connsiteY1830" fmla="*/ 192884 h 1137874"/>
              <a:gd name="connsiteX1831" fmla="*/ 1565442 w 3077029"/>
              <a:gd name="connsiteY1831" fmla="*/ 198995 h 1137874"/>
              <a:gd name="connsiteX1832" fmla="*/ 1551533 w 3077029"/>
              <a:gd name="connsiteY1832" fmla="*/ 192425 h 1137874"/>
              <a:gd name="connsiteX1833" fmla="*/ 1933190 w 3077029"/>
              <a:gd name="connsiteY1833" fmla="*/ 189725 h 1137874"/>
              <a:gd name="connsiteX1834" fmla="*/ 1966508 w 3077029"/>
              <a:gd name="connsiteY1834" fmla="*/ 194920 h 1137874"/>
              <a:gd name="connsiteX1835" fmla="*/ 1945313 w 3077029"/>
              <a:gd name="connsiteY1835" fmla="*/ 197775 h 1137874"/>
              <a:gd name="connsiteX1836" fmla="*/ 1938793 w 3077029"/>
              <a:gd name="connsiteY1836" fmla="*/ 204703 h 1137874"/>
              <a:gd name="connsiteX1837" fmla="*/ 1960398 w 3077029"/>
              <a:gd name="connsiteY1837" fmla="*/ 206334 h 1137874"/>
              <a:gd name="connsiteX1838" fmla="*/ 1971811 w 3077029"/>
              <a:gd name="connsiteY1838" fmla="*/ 215302 h 1137874"/>
              <a:gd name="connsiteX1839" fmla="*/ 1953877 w 3077029"/>
              <a:gd name="connsiteY1839" fmla="*/ 213671 h 1137874"/>
              <a:gd name="connsiteX1840" fmla="*/ 1922900 w 3077029"/>
              <a:gd name="connsiteY1840" fmla="*/ 225897 h 1137874"/>
              <a:gd name="connsiteX1841" fmla="*/ 1903742 w 3077029"/>
              <a:gd name="connsiteY1841" fmla="*/ 212448 h 1137874"/>
              <a:gd name="connsiteX1842" fmla="*/ 1934312 w 3077029"/>
              <a:gd name="connsiteY1842" fmla="*/ 195739 h 1137874"/>
              <a:gd name="connsiteX1843" fmla="*/ 1917753 w 3077029"/>
              <a:gd name="connsiteY1843" fmla="*/ 202361 h 1137874"/>
              <a:gd name="connsiteX1844" fmla="*/ 1896997 w 3077029"/>
              <a:gd name="connsiteY1844" fmla="*/ 205762 h 1137874"/>
              <a:gd name="connsiteX1845" fmla="*/ 1898536 w 3077029"/>
              <a:gd name="connsiteY1845" fmla="*/ 208250 h 1137874"/>
              <a:gd name="connsiteX1846" fmla="*/ 1892762 w 3077029"/>
              <a:gd name="connsiteY1846" fmla="*/ 210343 h 1137874"/>
              <a:gd name="connsiteX1847" fmla="*/ 1895586 w 3077029"/>
              <a:gd name="connsiteY1847" fmla="*/ 203479 h 1137874"/>
              <a:gd name="connsiteX1848" fmla="*/ 1896562 w 3077029"/>
              <a:gd name="connsiteY1848" fmla="*/ 205060 h 1137874"/>
              <a:gd name="connsiteX1849" fmla="*/ 1902111 w 3077029"/>
              <a:gd name="connsiteY1849" fmla="*/ 196551 h 1137874"/>
              <a:gd name="connsiteX1850" fmla="*/ 1920045 w 3077029"/>
              <a:gd name="connsiteY1850" fmla="*/ 198593 h 1137874"/>
              <a:gd name="connsiteX1851" fmla="*/ 1933190 w 3077029"/>
              <a:gd name="connsiteY1851" fmla="*/ 189725 h 1137874"/>
              <a:gd name="connsiteX1852" fmla="*/ 1614862 w 3077029"/>
              <a:gd name="connsiteY1852" fmla="*/ 189572 h 1137874"/>
              <a:gd name="connsiteX1853" fmla="*/ 1604160 w 3077029"/>
              <a:gd name="connsiteY1853" fmla="*/ 191661 h 1137874"/>
              <a:gd name="connsiteX1854" fmla="*/ 1622505 w 3077029"/>
              <a:gd name="connsiteY1854" fmla="*/ 195734 h 1137874"/>
              <a:gd name="connsiteX1855" fmla="*/ 1614862 w 3077029"/>
              <a:gd name="connsiteY1855" fmla="*/ 189572 h 1137874"/>
              <a:gd name="connsiteX1856" fmla="*/ 2136932 w 3077029"/>
              <a:gd name="connsiteY1856" fmla="*/ 187994 h 1137874"/>
              <a:gd name="connsiteX1857" fmla="*/ 2156852 w 3077029"/>
              <a:gd name="connsiteY1857" fmla="*/ 194107 h 1137874"/>
              <a:gd name="connsiteX1858" fmla="*/ 2117317 w 3077029"/>
              <a:gd name="connsiteY1858" fmla="*/ 192883 h 1137874"/>
              <a:gd name="connsiteX1859" fmla="*/ 2136932 w 3077029"/>
              <a:gd name="connsiteY1859" fmla="*/ 187994 h 1137874"/>
              <a:gd name="connsiteX1860" fmla="*/ 1740926 w 3077029"/>
              <a:gd name="connsiteY1860" fmla="*/ 185215 h 1137874"/>
              <a:gd name="connsiteX1861" fmla="*/ 1736271 w 3077029"/>
              <a:gd name="connsiteY1861" fmla="*/ 185852 h 1137874"/>
              <a:gd name="connsiteX1862" fmla="*/ 1725623 w 3077029"/>
              <a:gd name="connsiteY1862" fmla="*/ 186363 h 1137874"/>
              <a:gd name="connsiteX1863" fmla="*/ 1726846 w 3077029"/>
              <a:gd name="connsiteY1863" fmla="*/ 200218 h 1137874"/>
              <a:gd name="connsiteX1864" fmla="*/ 1743557 w 3077029"/>
              <a:gd name="connsiteY1864" fmla="*/ 188400 h 1137874"/>
              <a:gd name="connsiteX1865" fmla="*/ 1747224 w 3077029"/>
              <a:gd name="connsiteY1865" fmla="*/ 188400 h 1137874"/>
              <a:gd name="connsiteX1866" fmla="*/ 1740926 w 3077029"/>
              <a:gd name="connsiteY1866" fmla="*/ 185215 h 1137874"/>
              <a:gd name="connsiteX1867" fmla="*/ 2065958 w 3077029"/>
              <a:gd name="connsiteY1867" fmla="*/ 182695 h 1137874"/>
              <a:gd name="connsiteX1868" fmla="*/ 2073297 w 3077029"/>
              <a:gd name="connsiteY1868" fmla="*/ 184732 h 1137874"/>
              <a:gd name="connsiteX1869" fmla="*/ 2060254 w 3077029"/>
              <a:gd name="connsiteY1869" fmla="*/ 198998 h 1137874"/>
              <a:gd name="connsiteX1870" fmla="*/ 2052508 w 3077029"/>
              <a:gd name="connsiteY1870" fmla="*/ 192478 h 1137874"/>
              <a:gd name="connsiteX1871" fmla="*/ 2028053 w 3077029"/>
              <a:gd name="connsiteY1871" fmla="*/ 200223 h 1137874"/>
              <a:gd name="connsiteX1872" fmla="*/ 1984034 w 3077029"/>
              <a:gd name="connsiteY1872" fmla="*/ 187587 h 1137874"/>
              <a:gd name="connsiteX1873" fmla="*/ 1977107 w 3077029"/>
              <a:gd name="connsiteY1873" fmla="*/ 190029 h 1137874"/>
              <a:gd name="connsiteX1874" fmla="*/ 1985259 w 3077029"/>
              <a:gd name="connsiteY1874" fmla="*/ 198998 h 1137874"/>
              <a:gd name="connsiteX1875" fmla="*/ 1951835 w 3077029"/>
              <a:gd name="connsiteY1875" fmla="*/ 188403 h 1137874"/>
              <a:gd name="connsiteX1876" fmla="*/ 2065958 w 3077029"/>
              <a:gd name="connsiteY1876" fmla="*/ 182695 h 1137874"/>
              <a:gd name="connsiteX1877" fmla="*/ 511019 w 3077029"/>
              <a:gd name="connsiteY1877" fmla="*/ 176581 h 1137874"/>
              <a:gd name="connsiteX1878" fmla="*/ 482897 w 3077029"/>
              <a:gd name="connsiteY1878" fmla="*/ 179837 h 1137874"/>
              <a:gd name="connsiteX1879" fmla="*/ 511019 w 3077029"/>
              <a:gd name="connsiteY1879" fmla="*/ 176581 h 1137874"/>
              <a:gd name="connsiteX1880" fmla="*/ 1681604 w 3077029"/>
              <a:gd name="connsiteY1880" fmla="*/ 173727 h 1137874"/>
              <a:gd name="connsiteX1881" fmla="*/ 1643699 w 3077029"/>
              <a:gd name="connsiteY1881" fmla="*/ 188400 h 1137874"/>
              <a:gd name="connsiteX1882" fmla="*/ 1668967 w 3077029"/>
              <a:gd name="connsiteY1882" fmla="*/ 192478 h 1137874"/>
              <a:gd name="connsiteX1883" fmla="*/ 1681604 w 3077029"/>
              <a:gd name="connsiteY1883" fmla="*/ 173727 h 1137874"/>
              <a:gd name="connsiteX1884" fmla="*/ 2082669 w 3077029"/>
              <a:gd name="connsiteY1884" fmla="*/ 168428 h 1137874"/>
              <a:gd name="connsiteX1885" fmla="*/ 2108348 w 3077029"/>
              <a:gd name="connsiteY1885" fmla="*/ 174543 h 1137874"/>
              <a:gd name="connsiteX1886" fmla="*/ 2082669 w 3077029"/>
              <a:gd name="connsiteY1886" fmla="*/ 168428 h 1137874"/>
              <a:gd name="connsiteX1887" fmla="*/ 2057909 w 3077029"/>
              <a:gd name="connsiteY1887" fmla="*/ 165982 h 1137874"/>
              <a:gd name="connsiteX1888" fmla="*/ 2076147 w 3077029"/>
              <a:gd name="connsiteY1888" fmla="*/ 173319 h 1137874"/>
              <a:gd name="connsiteX1889" fmla="*/ 2036612 w 3077029"/>
              <a:gd name="connsiteY1889" fmla="*/ 174543 h 1137874"/>
              <a:gd name="connsiteX1890" fmla="*/ 2057909 w 3077029"/>
              <a:gd name="connsiteY1890" fmla="*/ 165982 h 1137874"/>
              <a:gd name="connsiteX1891" fmla="*/ 2566475 w 3077029"/>
              <a:gd name="connsiteY1891" fmla="*/ 165574 h 1137874"/>
              <a:gd name="connsiteX1892" fmla="*/ 2560359 w 3077029"/>
              <a:gd name="connsiteY1892" fmla="*/ 177394 h 1137874"/>
              <a:gd name="connsiteX1893" fmla="*/ 2566475 w 3077029"/>
              <a:gd name="connsiteY1893" fmla="*/ 165574 h 1137874"/>
              <a:gd name="connsiteX1894" fmla="*/ 2587669 w 3077029"/>
              <a:gd name="connsiteY1894" fmla="*/ 162724 h 1137874"/>
              <a:gd name="connsiteX1895" fmla="*/ 2577481 w 3077029"/>
              <a:gd name="connsiteY1895" fmla="*/ 170059 h 1137874"/>
              <a:gd name="connsiteX1896" fmla="*/ 2619870 w 3077029"/>
              <a:gd name="connsiteY1896" fmla="*/ 163949 h 1137874"/>
              <a:gd name="connsiteX1897" fmla="*/ 2624354 w 3077029"/>
              <a:gd name="connsiteY1897" fmla="*/ 172914 h 1137874"/>
              <a:gd name="connsiteX1898" fmla="*/ 2574626 w 3077029"/>
              <a:gd name="connsiteY1898" fmla="*/ 176992 h 1137874"/>
              <a:gd name="connsiteX1899" fmla="*/ 2587669 w 3077029"/>
              <a:gd name="connsiteY1899" fmla="*/ 162724 h 1137874"/>
              <a:gd name="connsiteX1900" fmla="*/ 1905774 w 3077029"/>
              <a:gd name="connsiteY1900" fmla="*/ 159870 h 1137874"/>
              <a:gd name="connsiteX1901" fmla="*/ 1874391 w 3077029"/>
              <a:gd name="connsiteY1901" fmla="*/ 167204 h 1137874"/>
              <a:gd name="connsiteX1902" fmla="*/ 1905774 w 3077029"/>
              <a:gd name="connsiteY1902" fmla="*/ 159870 h 1137874"/>
              <a:gd name="connsiteX1903" fmla="*/ 1811423 w 3077029"/>
              <a:gd name="connsiteY1903" fmla="*/ 159409 h 1137874"/>
              <a:gd name="connsiteX1904" fmla="*/ 1841789 w 3077029"/>
              <a:gd name="connsiteY1904" fmla="*/ 163538 h 1137874"/>
              <a:gd name="connsiteX1905" fmla="*/ 1784726 w 3077029"/>
              <a:gd name="connsiteY1905" fmla="*/ 164757 h 1137874"/>
              <a:gd name="connsiteX1906" fmla="*/ 1811423 w 3077029"/>
              <a:gd name="connsiteY1906" fmla="*/ 159409 h 1137874"/>
              <a:gd name="connsiteX1907" fmla="*/ 2110385 w 3077029"/>
              <a:gd name="connsiteY1907" fmla="*/ 158646 h 1137874"/>
              <a:gd name="connsiteX1908" fmla="*/ 2118948 w 3077029"/>
              <a:gd name="connsiteY1908" fmla="*/ 172096 h 1137874"/>
              <a:gd name="connsiteX1909" fmla="*/ 2125876 w 3077029"/>
              <a:gd name="connsiteY1909" fmla="*/ 171689 h 1137874"/>
              <a:gd name="connsiteX1910" fmla="*/ 2125058 w 3077029"/>
              <a:gd name="connsiteY1910" fmla="*/ 164761 h 1137874"/>
              <a:gd name="connsiteX1911" fmla="*/ 2143403 w 3077029"/>
              <a:gd name="connsiteY1911" fmla="*/ 168836 h 1137874"/>
              <a:gd name="connsiteX1912" fmla="*/ 2136881 w 3077029"/>
              <a:gd name="connsiteY1912" fmla="*/ 173727 h 1137874"/>
              <a:gd name="connsiteX1913" fmla="*/ 2161743 w 3077029"/>
              <a:gd name="connsiteY1913" fmla="*/ 170876 h 1137874"/>
              <a:gd name="connsiteX1914" fmla="*/ 2112020 w 3077029"/>
              <a:gd name="connsiteY1914" fmla="*/ 176988 h 1137874"/>
              <a:gd name="connsiteX1915" fmla="*/ 2110385 w 3077029"/>
              <a:gd name="connsiteY1915" fmla="*/ 158646 h 1137874"/>
              <a:gd name="connsiteX1916" fmla="*/ 1869911 w 3077029"/>
              <a:gd name="connsiteY1916" fmla="*/ 158241 h 1137874"/>
              <a:gd name="connsiteX1917" fmla="*/ 1856462 w 3077029"/>
              <a:gd name="connsiteY1917" fmla="*/ 167616 h 1137874"/>
              <a:gd name="connsiteX1918" fmla="*/ 1845456 w 3077029"/>
              <a:gd name="connsiteY1918" fmla="*/ 165578 h 1137874"/>
              <a:gd name="connsiteX1919" fmla="*/ 1869911 w 3077029"/>
              <a:gd name="connsiteY1919" fmla="*/ 158241 h 1137874"/>
              <a:gd name="connsiteX1920" fmla="*/ 2497051 w 3077029"/>
              <a:gd name="connsiteY1920" fmla="*/ 157633 h 1137874"/>
              <a:gd name="connsiteX1921" fmla="*/ 2494333 w 3077029"/>
              <a:gd name="connsiteY1921" fmla="*/ 158646 h 1137874"/>
              <a:gd name="connsiteX1922" fmla="*/ 2494433 w 3077029"/>
              <a:gd name="connsiteY1922" fmla="*/ 158181 h 1137874"/>
              <a:gd name="connsiteX1923" fmla="*/ 2518256 w 3077029"/>
              <a:gd name="connsiteY1923" fmla="*/ 156658 h 1137874"/>
              <a:gd name="connsiteX1924" fmla="*/ 2530503 w 3077029"/>
              <a:gd name="connsiteY1924" fmla="*/ 158144 h 1137874"/>
              <a:gd name="connsiteX1925" fmla="*/ 2522862 w 3077029"/>
              <a:gd name="connsiteY1925" fmla="*/ 160277 h 1137874"/>
              <a:gd name="connsiteX1926" fmla="*/ 1690573 w 3077029"/>
              <a:gd name="connsiteY1926" fmla="*/ 154979 h 1137874"/>
              <a:gd name="connsiteX1927" fmla="*/ 1726440 w 3077029"/>
              <a:gd name="connsiteY1927" fmla="*/ 156610 h 1137874"/>
              <a:gd name="connsiteX1928" fmla="*/ 1727659 w 3077029"/>
              <a:gd name="connsiteY1928" fmla="*/ 168022 h 1137874"/>
              <a:gd name="connsiteX1929" fmla="*/ 1710137 w 3077029"/>
              <a:gd name="connsiteY1929" fmla="*/ 172914 h 1137874"/>
              <a:gd name="connsiteX1930" fmla="*/ 1687718 w 3077029"/>
              <a:gd name="connsiteY1930" fmla="*/ 164355 h 1137874"/>
              <a:gd name="connsiteX1931" fmla="*/ 1690573 w 3077029"/>
              <a:gd name="connsiteY1931" fmla="*/ 154979 h 1137874"/>
              <a:gd name="connsiteX1932" fmla="*/ 1642687 w 3077029"/>
              <a:gd name="connsiteY1932" fmla="*/ 153756 h 1137874"/>
              <a:gd name="connsiteX1933" fmla="*/ 1644105 w 3077029"/>
              <a:gd name="connsiteY1933" fmla="*/ 153756 h 1137874"/>
              <a:gd name="connsiteX1934" fmla="*/ 1644105 w 3077029"/>
              <a:gd name="connsiteY1934" fmla="*/ 154163 h 1137874"/>
              <a:gd name="connsiteX1935" fmla="*/ 1642714 w 3077029"/>
              <a:gd name="connsiteY1935" fmla="*/ 154024 h 1137874"/>
              <a:gd name="connsiteX1936" fmla="*/ 2511449 w 3077029"/>
              <a:gd name="connsiteY1936" fmla="*/ 151309 h 1137874"/>
              <a:gd name="connsiteX1937" fmla="*/ 2518256 w 3077029"/>
              <a:gd name="connsiteY1937" fmla="*/ 156658 h 1137874"/>
              <a:gd name="connsiteX1938" fmla="*/ 2507781 w 3077029"/>
              <a:gd name="connsiteY1938" fmla="*/ 155387 h 1137874"/>
              <a:gd name="connsiteX1939" fmla="*/ 2497051 w 3077029"/>
              <a:gd name="connsiteY1939" fmla="*/ 157633 h 1137874"/>
              <a:gd name="connsiteX1940" fmla="*/ 2503350 w 3077029"/>
              <a:gd name="connsiteY1940" fmla="*/ 155282 h 1137874"/>
              <a:gd name="connsiteX1941" fmla="*/ 2511449 w 3077029"/>
              <a:gd name="connsiteY1941" fmla="*/ 151309 h 1137874"/>
              <a:gd name="connsiteX1942" fmla="*/ 1582968 w 3077029"/>
              <a:gd name="connsiteY1942" fmla="*/ 149524 h 1137874"/>
              <a:gd name="connsiteX1943" fmla="*/ 1569111 w 3077029"/>
              <a:gd name="connsiteY1943" fmla="*/ 157830 h 1137874"/>
              <a:gd name="connsiteX1944" fmla="*/ 1604160 w 3077029"/>
              <a:gd name="connsiteY1944" fmla="*/ 150084 h 1137874"/>
              <a:gd name="connsiteX1945" fmla="*/ 1582968 w 3077029"/>
              <a:gd name="connsiteY1945" fmla="*/ 149524 h 1137874"/>
              <a:gd name="connsiteX1946" fmla="*/ 1722773 w 3077029"/>
              <a:gd name="connsiteY1946" fmla="*/ 147642 h 1137874"/>
              <a:gd name="connsiteX1947" fmla="*/ 1751713 w 3077029"/>
              <a:gd name="connsiteY1947" fmla="*/ 151720 h 1137874"/>
              <a:gd name="connsiteX1948" fmla="*/ 1744781 w 3077029"/>
              <a:gd name="connsiteY1948" fmla="*/ 156610 h 1137874"/>
              <a:gd name="connsiteX1949" fmla="*/ 1770871 w 3077029"/>
              <a:gd name="connsiteY1949" fmla="*/ 169652 h 1137874"/>
              <a:gd name="connsiteX1950" fmla="*/ 1759453 w 3077029"/>
              <a:gd name="connsiteY1950" fmla="*/ 160688 h 1137874"/>
              <a:gd name="connsiteX1951" fmla="*/ 1730925 w 3077029"/>
              <a:gd name="connsiteY1951" fmla="*/ 163538 h 1137874"/>
              <a:gd name="connsiteX1952" fmla="*/ 1741525 w 3077029"/>
              <a:gd name="connsiteY1952" fmla="*/ 158648 h 1137874"/>
              <a:gd name="connsiteX1953" fmla="*/ 1722773 w 3077029"/>
              <a:gd name="connsiteY1953" fmla="*/ 147642 h 1137874"/>
              <a:gd name="connsiteX1954" fmla="*/ 1491670 w 3077029"/>
              <a:gd name="connsiteY1954" fmla="*/ 146824 h 1137874"/>
              <a:gd name="connsiteX1955" fmla="*/ 1490446 w 3077029"/>
              <a:gd name="connsiteY1955" fmla="*/ 154316 h 1137874"/>
              <a:gd name="connsiteX1956" fmla="*/ 1490067 w 3077029"/>
              <a:gd name="connsiteY1956" fmla="*/ 154562 h 1137874"/>
              <a:gd name="connsiteX1957" fmla="*/ 1490040 w 3077029"/>
              <a:gd name="connsiteY1957" fmla="*/ 154568 h 1137874"/>
              <a:gd name="connsiteX1958" fmla="*/ 1490043 w 3077029"/>
              <a:gd name="connsiteY1958" fmla="*/ 154578 h 1137874"/>
              <a:gd name="connsiteX1959" fmla="*/ 1479441 w 3077029"/>
              <a:gd name="connsiteY1959" fmla="*/ 161496 h 1137874"/>
              <a:gd name="connsiteX1960" fmla="*/ 1491260 w 3077029"/>
              <a:gd name="connsiteY1960" fmla="*/ 159459 h 1137874"/>
              <a:gd name="connsiteX1961" fmla="*/ 1490043 w 3077029"/>
              <a:gd name="connsiteY1961" fmla="*/ 154578 h 1137874"/>
              <a:gd name="connsiteX1962" fmla="*/ 1490067 w 3077029"/>
              <a:gd name="connsiteY1962" fmla="*/ 154562 h 1137874"/>
              <a:gd name="connsiteX1963" fmla="*/ 1499209 w 3077029"/>
              <a:gd name="connsiteY1963" fmla="*/ 152584 h 1137874"/>
              <a:gd name="connsiteX1964" fmla="*/ 1507157 w 3077029"/>
              <a:gd name="connsiteY1964" fmla="*/ 149678 h 1137874"/>
              <a:gd name="connsiteX1965" fmla="*/ 1491670 w 3077029"/>
              <a:gd name="connsiteY1965" fmla="*/ 146824 h 1137874"/>
              <a:gd name="connsiteX1966" fmla="*/ 1700356 w 3077029"/>
              <a:gd name="connsiteY1966" fmla="*/ 146014 h 1137874"/>
              <a:gd name="connsiteX1967" fmla="*/ 1719102 w 3077029"/>
              <a:gd name="connsiteY1967" fmla="*/ 154572 h 1137874"/>
              <a:gd name="connsiteX1968" fmla="*/ 1697501 w 3077029"/>
              <a:gd name="connsiteY1968" fmla="*/ 152943 h 1137874"/>
              <a:gd name="connsiteX1969" fmla="*/ 1700356 w 3077029"/>
              <a:gd name="connsiteY1969" fmla="*/ 146014 h 1137874"/>
              <a:gd name="connsiteX1970" fmla="*/ 2553021 w 3077029"/>
              <a:gd name="connsiteY1970" fmla="*/ 140714 h 1137874"/>
              <a:gd name="connsiteX1971" fmla="*/ 2535498 w 3077029"/>
              <a:gd name="connsiteY1971" fmla="*/ 143563 h 1137874"/>
              <a:gd name="connsiteX1972" fmla="*/ 2550578 w 3077029"/>
              <a:gd name="connsiteY1972" fmla="*/ 150084 h 1137874"/>
              <a:gd name="connsiteX1973" fmla="*/ 2540389 w 3077029"/>
              <a:gd name="connsiteY1973" fmla="*/ 157423 h 1137874"/>
              <a:gd name="connsiteX1974" fmla="*/ 2553021 w 3077029"/>
              <a:gd name="connsiteY1974" fmla="*/ 140714 h 1137874"/>
              <a:gd name="connsiteX1975" fmla="*/ 1742740 w 3077029"/>
              <a:gd name="connsiteY1975" fmla="*/ 137859 h 1137874"/>
              <a:gd name="connsiteX1976" fmla="*/ 1775758 w 3077029"/>
              <a:gd name="connsiteY1976" fmla="*/ 150901 h 1137874"/>
              <a:gd name="connsiteX1977" fmla="*/ 1765564 w 3077029"/>
              <a:gd name="connsiteY1977" fmla="*/ 155792 h 1137874"/>
              <a:gd name="connsiteX1978" fmla="*/ 1735812 w 3077029"/>
              <a:gd name="connsiteY1978" fmla="*/ 142750 h 1137874"/>
              <a:gd name="connsiteX1979" fmla="*/ 1742740 w 3077029"/>
              <a:gd name="connsiteY1979" fmla="*/ 137859 h 1137874"/>
              <a:gd name="connsiteX1980" fmla="*/ 1496561 w 3077029"/>
              <a:gd name="connsiteY1980" fmla="*/ 136636 h 1137874"/>
              <a:gd name="connsiteX1981" fmla="*/ 1495745 w 3077029"/>
              <a:gd name="connsiteY1981" fmla="*/ 142750 h 1137874"/>
              <a:gd name="connsiteX1982" fmla="*/ 1504709 w 3077029"/>
              <a:gd name="connsiteY1982" fmla="*/ 137452 h 1137874"/>
              <a:gd name="connsiteX1983" fmla="*/ 1496561 w 3077029"/>
              <a:gd name="connsiteY1983" fmla="*/ 136636 h 1137874"/>
              <a:gd name="connsiteX1984" fmla="*/ 2337580 w 3077029"/>
              <a:gd name="connsiteY1984" fmla="*/ 135579 h 1137874"/>
              <a:gd name="connsiteX1985" fmla="*/ 2337847 w 3077029"/>
              <a:gd name="connsiteY1985" fmla="*/ 135616 h 1137874"/>
              <a:gd name="connsiteX1986" fmla="*/ 2337816 w 3077029"/>
              <a:gd name="connsiteY1986" fmla="*/ 135822 h 1137874"/>
              <a:gd name="connsiteX1987" fmla="*/ 885592 w 3077029"/>
              <a:gd name="connsiteY1987" fmla="*/ 135108 h 1137874"/>
              <a:gd name="connsiteX1988" fmla="*/ 866028 w 3077029"/>
              <a:gd name="connsiteY1988" fmla="*/ 138672 h 1137874"/>
              <a:gd name="connsiteX1989" fmla="*/ 890889 w 3077029"/>
              <a:gd name="connsiteY1989" fmla="*/ 137859 h 1137874"/>
              <a:gd name="connsiteX1990" fmla="*/ 898635 w 3077029"/>
              <a:gd name="connsiteY1990" fmla="*/ 144381 h 1137874"/>
              <a:gd name="connsiteX1991" fmla="*/ 926352 w 3077029"/>
              <a:gd name="connsiteY1991" fmla="*/ 138672 h 1137874"/>
              <a:gd name="connsiteX1992" fmla="*/ 905156 w 3077029"/>
              <a:gd name="connsiteY1992" fmla="*/ 139489 h 1137874"/>
              <a:gd name="connsiteX1993" fmla="*/ 885592 w 3077029"/>
              <a:gd name="connsiteY1993" fmla="*/ 135108 h 1137874"/>
              <a:gd name="connsiteX1994" fmla="*/ 861951 w 3077029"/>
              <a:gd name="connsiteY1994" fmla="*/ 134191 h 1137874"/>
              <a:gd name="connsiteX1995" fmla="*/ 833828 w 3077029"/>
              <a:gd name="connsiteY1995" fmla="*/ 137452 h 1137874"/>
              <a:gd name="connsiteX1996" fmla="*/ 861951 w 3077029"/>
              <a:gd name="connsiteY1996" fmla="*/ 134191 h 1137874"/>
              <a:gd name="connsiteX1997" fmla="*/ 2726954 w 3077029"/>
              <a:gd name="connsiteY1997" fmla="*/ 133797 h 1137874"/>
              <a:gd name="connsiteX1998" fmla="*/ 2749493 w 3077029"/>
              <a:gd name="connsiteY1998" fmla="*/ 134781 h 1137874"/>
              <a:gd name="connsiteX1999" fmla="*/ 2749886 w 3077029"/>
              <a:gd name="connsiteY1999" fmla="*/ 135411 h 1137874"/>
              <a:gd name="connsiteX2000" fmla="*/ 2728692 w 3077029"/>
              <a:gd name="connsiteY2000" fmla="*/ 136636 h 1137874"/>
              <a:gd name="connsiteX2001" fmla="*/ 1412597 w 3077029"/>
              <a:gd name="connsiteY2001" fmla="*/ 132967 h 1137874"/>
              <a:gd name="connsiteX2002" fmla="*/ 1338825 w 3077029"/>
              <a:gd name="connsiteY2002" fmla="*/ 140714 h 1137874"/>
              <a:gd name="connsiteX2003" fmla="*/ 1346570 w 3077029"/>
              <a:gd name="connsiteY2003" fmla="*/ 147234 h 1137874"/>
              <a:gd name="connsiteX2004" fmla="*/ 1412597 w 3077029"/>
              <a:gd name="connsiteY2004" fmla="*/ 132967 h 1137874"/>
              <a:gd name="connsiteX2005" fmla="*/ 1472919 w 3077029"/>
              <a:gd name="connsiteY2005" fmla="*/ 132150 h 1137874"/>
              <a:gd name="connsiteX2006" fmla="*/ 1484739 w 3077029"/>
              <a:gd name="connsiteY2006" fmla="*/ 138672 h 1137874"/>
              <a:gd name="connsiteX2007" fmla="*/ 1483519 w 3077029"/>
              <a:gd name="connsiteY2007" fmla="*/ 134598 h 1137874"/>
              <a:gd name="connsiteX2008" fmla="*/ 1472919 w 3077029"/>
              <a:gd name="connsiteY2008" fmla="*/ 132150 h 1137874"/>
              <a:gd name="connsiteX2009" fmla="*/ 809320 w 3077029"/>
              <a:gd name="connsiteY2009" fmla="*/ 131338 h 1137874"/>
              <a:gd name="connsiteX2010" fmla="*/ 797960 w 3077029"/>
              <a:gd name="connsiteY2010" fmla="*/ 134191 h 1137874"/>
              <a:gd name="connsiteX2011" fmla="*/ 822822 w 3077029"/>
              <a:gd name="connsiteY2011" fmla="*/ 133374 h 1137874"/>
              <a:gd name="connsiteX2012" fmla="*/ 809320 w 3077029"/>
              <a:gd name="connsiteY2012" fmla="*/ 131338 h 1137874"/>
              <a:gd name="connsiteX2013" fmla="*/ 2416076 w 3077029"/>
              <a:gd name="connsiteY2013" fmla="*/ 130931 h 1137874"/>
              <a:gd name="connsiteX2014" fmla="*/ 2416890 w 3077029"/>
              <a:gd name="connsiteY2014" fmla="*/ 140306 h 1137874"/>
              <a:gd name="connsiteX2015" fmla="*/ 2431563 w 3077029"/>
              <a:gd name="connsiteY2015" fmla="*/ 144381 h 1137874"/>
              <a:gd name="connsiteX2016" fmla="*/ 2416076 w 3077029"/>
              <a:gd name="connsiteY2016" fmla="*/ 130931 h 1137874"/>
              <a:gd name="connsiteX2017" fmla="*/ 1824443 w 3077029"/>
              <a:gd name="connsiteY2017" fmla="*/ 130563 h 1137874"/>
              <a:gd name="connsiteX2018" fmla="*/ 1824667 w 3077029"/>
              <a:gd name="connsiteY2018" fmla="*/ 131744 h 1137874"/>
              <a:gd name="connsiteX2019" fmla="*/ 1822628 w 3077029"/>
              <a:gd name="connsiteY2019" fmla="*/ 131152 h 1137874"/>
              <a:gd name="connsiteX2020" fmla="*/ 2462915 w 3077029"/>
              <a:gd name="connsiteY2020" fmla="*/ 129492 h 1137874"/>
              <a:gd name="connsiteX2021" fmla="*/ 2468147 w 3077029"/>
              <a:gd name="connsiteY2021" fmla="*/ 130401 h 1137874"/>
              <a:gd name="connsiteX2022" fmla="*/ 2469878 w 3077029"/>
              <a:gd name="connsiteY2022" fmla="*/ 132150 h 1137874"/>
              <a:gd name="connsiteX2023" fmla="*/ 1512454 w 3077029"/>
              <a:gd name="connsiteY2023" fmla="*/ 128483 h 1137874"/>
              <a:gd name="connsiteX2024" fmla="*/ 1490854 w 3077029"/>
              <a:gd name="connsiteY2024" fmla="*/ 133780 h 1137874"/>
              <a:gd name="connsiteX2025" fmla="*/ 1515715 w 3077029"/>
              <a:gd name="connsiteY2025" fmla="*/ 132150 h 1137874"/>
              <a:gd name="connsiteX2026" fmla="*/ 1515308 w 3077029"/>
              <a:gd name="connsiteY2026" fmla="*/ 136636 h 1137874"/>
              <a:gd name="connsiteX2027" fmla="*/ 1549139 w 3077029"/>
              <a:gd name="connsiteY2027" fmla="*/ 135411 h 1137874"/>
              <a:gd name="connsiteX2028" fmla="*/ 1512454 w 3077029"/>
              <a:gd name="connsiteY2028" fmla="*/ 128483 h 1137874"/>
              <a:gd name="connsiteX2029" fmla="*/ 2351333 w 3077029"/>
              <a:gd name="connsiteY2029" fmla="*/ 128454 h 1137874"/>
              <a:gd name="connsiteX2030" fmla="*/ 2348008 w 3077029"/>
              <a:gd name="connsiteY2030" fmla="*/ 133374 h 1137874"/>
              <a:gd name="connsiteX2031" fmla="*/ 2344747 w 3077029"/>
              <a:gd name="connsiteY2031" fmla="*/ 135822 h 1137874"/>
              <a:gd name="connsiteX2032" fmla="*/ 2362681 w 3077029"/>
              <a:gd name="connsiteY2032" fmla="*/ 137452 h 1137874"/>
              <a:gd name="connsiteX2033" fmla="*/ 2351333 w 3077029"/>
              <a:gd name="connsiteY2033" fmla="*/ 128454 h 1137874"/>
              <a:gd name="connsiteX2034" fmla="*/ 1566255 w 3077029"/>
              <a:gd name="connsiteY2034" fmla="*/ 128077 h 1137874"/>
              <a:gd name="connsiteX2035" fmla="*/ 1567073 w 3077029"/>
              <a:gd name="connsiteY2035" fmla="*/ 137452 h 1137874"/>
              <a:gd name="connsiteX2036" fmla="*/ 1596012 w 3077029"/>
              <a:gd name="connsiteY2036" fmla="*/ 141526 h 1137874"/>
              <a:gd name="connsiteX2037" fmla="*/ 1602940 w 3077029"/>
              <a:gd name="connsiteY2037" fmla="*/ 136636 h 1137874"/>
              <a:gd name="connsiteX2038" fmla="*/ 1566255 w 3077029"/>
              <a:gd name="connsiteY2038" fmla="*/ 128077 h 1137874"/>
              <a:gd name="connsiteX2039" fmla="*/ 536341 w 3077029"/>
              <a:gd name="connsiteY2039" fmla="*/ 126041 h 1137874"/>
              <a:gd name="connsiteX2040" fmla="*/ 524469 w 3077029"/>
              <a:gd name="connsiteY2040" fmla="*/ 132561 h 1137874"/>
              <a:gd name="connsiteX2041" fmla="*/ 546074 w 3077029"/>
              <a:gd name="connsiteY2041" fmla="*/ 134191 h 1137874"/>
              <a:gd name="connsiteX2042" fmla="*/ 536341 w 3077029"/>
              <a:gd name="connsiteY2042" fmla="*/ 126041 h 1137874"/>
              <a:gd name="connsiteX2043" fmla="*/ 1906185 w 3077029"/>
              <a:gd name="connsiteY2043" fmla="*/ 125222 h 1137874"/>
              <a:gd name="connsiteX2044" fmla="*/ 1889064 w 3077029"/>
              <a:gd name="connsiteY2044" fmla="*/ 132561 h 1137874"/>
              <a:gd name="connsiteX2045" fmla="*/ 1904147 w 3077029"/>
              <a:gd name="connsiteY2045" fmla="*/ 141526 h 1137874"/>
              <a:gd name="connsiteX2046" fmla="*/ 1910669 w 3077029"/>
              <a:gd name="connsiteY2046" fmla="*/ 136636 h 1137874"/>
              <a:gd name="connsiteX2047" fmla="*/ 1895992 w 3077029"/>
              <a:gd name="connsiteY2047" fmla="*/ 132561 h 1137874"/>
              <a:gd name="connsiteX2048" fmla="*/ 1906185 w 3077029"/>
              <a:gd name="connsiteY2048" fmla="*/ 125222 h 1137874"/>
              <a:gd name="connsiteX2049" fmla="*/ 732747 w 3077029"/>
              <a:gd name="connsiteY2049" fmla="*/ 125222 h 1137874"/>
              <a:gd name="connsiteX2050" fmla="*/ 726225 w 3077029"/>
              <a:gd name="connsiteY2050" fmla="*/ 130113 h 1137874"/>
              <a:gd name="connsiteX2051" fmla="*/ 755571 w 3077029"/>
              <a:gd name="connsiteY2051" fmla="*/ 138266 h 1137874"/>
              <a:gd name="connsiteX2052" fmla="*/ 793887 w 3077029"/>
              <a:gd name="connsiteY2052" fmla="*/ 132150 h 1137874"/>
              <a:gd name="connsiteX2053" fmla="*/ 732747 w 3077029"/>
              <a:gd name="connsiteY2053" fmla="*/ 125222 h 1137874"/>
              <a:gd name="connsiteX2054" fmla="*/ 2390397 w 3077029"/>
              <a:gd name="connsiteY2054" fmla="*/ 124816 h 1137874"/>
              <a:gd name="connsiteX2055" fmla="*/ 2398550 w 3077029"/>
              <a:gd name="connsiteY2055" fmla="*/ 136228 h 1137874"/>
              <a:gd name="connsiteX2056" fmla="*/ 2401399 w 3077029"/>
              <a:gd name="connsiteY2056" fmla="*/ 129300 h 1137874"/>
              <a:gd name="connsiteX2057" fmla="*/ 2411999 w 3077029"/>
              <a:gd name="connsiteY2057" fmla="*/ 126446 h 1137874"/>
              <a:gd name="connsiteX2058" fmla="*/ 2390397 w 3077029"/>
              <a:gd name="connsiteY2058" fmla="*/ 124816 h 1137874"/>
              <a:gd name="connsiteX2059" fmla="*/ 1609055 w 3077029"/>
              <a:gd name="connsiteY2059" fmla="*/ 124816 h 1137874"/>
              <a:gd name="connsiteX2060" fmla="*/ 1587856 w 3077029"/>
              <a:gd name="connsiteY2060" fmla="*/ 127670 h 1137874"/>
              <a:gd name="connsiteX2061" fmla="*/ 1609055 w 3077029"/>
              <a:gd name="connsiteY2061" fmla="*/ 124816 h 1137874"/>
              <a:gd name="connsiteX2062" fmla="*/ 410345 w 3077029"/>
              <a:gd name="connsiteY2062" fmla="*/ 124410 h 1137874"/>
              <a:gd name="connsiteX2063" fmla="*/ 407901 w 3077029"/>
              <a:gd name="connsiteY2063" fmla="*/ 135822 h 1137874"/>
              <a:gd name="connsiteX2064" fmla="*/ 464557 w 3077029"/>
              <a:gd name="connsiteY2064" fmla="*/ 136636 h 1137874"/>
              <a:gd name="connsiteX2065" fmla="*/ 478006 w 3077029"/>
              <a:gd name="connsiteY2065" fmla="*/ 126853 h 1137874"/>
              <a:gd name="connsiteX2066" fmla="*/ 410345 w 3077029"/>
              <a:gd name="connsiteY2066" fmla="*/ 124410 h 1137874"/>
              <a:gd name="connsiteX2067" fmla="*/ 3007074 w 3077029"/>
              <a:gd name="connsiteY2067" fmla="*/ 124409 h 1137874"/>
              <a:gd name="connsiteX2068" fmla="*/ 2997293 w 3077029"/>
              <a:gd name="connsiteY2068" fmla="*/ 133780 h 1137874"/>
              <a:gd name="connsiteX2069" fmla="*/ 3007074 w 3077029"/>
              <a:gd name="connsiteY2069" fmla="*/ 124409 h 1137874"/>
              <a:gd name="connsiteX2070" fmla="*/ 2942678 w 3077029"/>
              <a:gd name="connsiteY2070" fmla="*/ 124409 h 1137874"/>
              <a:gd name="connsiteX2071" fmla="*/ 2969169 w 3077029"/>
              <a:gd name="connsiteY2071" fmla="*/ 139488 h 1137874"/>
              <a:gd name="connsiteX2072" fmla="*/ 2942678 w 3077029"/>
              <a:gd name="connsiteY2072" fmla="*/ 124409 h 1137874"/>
              <a:gd name="connsiteX2073" fmla="*/ 651229 w 3077029"/>
              <a:gd name="connsiteY2073" fmla="*/ 123592 h 1137874"/>
              <a:gd name="connsiteX2074" fmla="*/ 616586 w 3077029"/>
              <a:gd name="connsiteY2074" fmla="*/ 131744 h 1137874"/>
              <a:gd name="connsiteX2075" fmla="*/ 617809 w 3077029"/>
              <a:gd name="connsiteY2075" fmla="*/ 145604 h 1137874"/>
              <a:gd name="connsiteX2076" fmla="*/ 727450 w 3077029"/>
              <a:gd name="connsiteY2076" fmla="*/ 139079 h 1137874"/>
              <a:gd name="connsiteX2077" fmla="*/ 697697 w 3077029"/>
              <a:gd name="connsiteY2077" fmla="*/ 123999 h 1137874"/>
              <a:gd name="connsiteX2078" fmla="*/ 687096 w 3077029"/>
              <a:gd name="connsiteY2078" fmla="*/ 124410 h 1137874"/>
              <a:gd name="connsiteX2079" fmla="*/ 663048 w 3077029"/>
              <a:gd name="connsiteY2079" fmla="*/ 134598 h 1137874"/>
              <a:gd name="connsiteX2080" fmla="*/ 651229 w 3077029"/>
              <a:gd name="connsiteY2080" fmla="*/ 123592 h 1137874"/>
              <a:gd name="connsiteX2081" fmla="*/ 2938600 w 3077029"/>
              <a:gd name="connsiteY2081" fmla="*/ 122372 h 1137874"/>
              <a:gd name="connsiteX2082" fmla="*/ 2918222 w 3077029"/>
              <a:gd name="connsiteY2082" fmla="*/ 132154 h 1137874"/>
              <a:gd name="connsiteX2083" fmla="*/ 2916999 w 3077029"/>
              <a:gd name="connsiteY2083" fmla="*/ 123186 h 1137874"/>
              <a:gd name="connsiteX2084" fmla="*/ 2300275 w 3077029"/>
              <a:gd name="connsiteY2084" fmla="*/ 120709 h 1137874"/>
              <a:gd name="connsiteX2085" fmla="*/ 2297057 w 3077029"/>
              <a:gd name="connsiteY2085" fmla="*/ 123186 h 1137874"/>
              <a:gd name="connsiteX2086" fmla="*/ 2315401 w 3077029"/>
              <a:gd name="connsiteY2086" fmla="*/ 127259 h 1137874"/>
              <a:gd name="connsiteX2087" fmla="*/ 2308469 w 3077029"/>
              <a:gd name="connsiteY2087" fmla="*/ 129708 h 1137874"/>
              <a:gd name="connsiteX2088" fmla="*/ 2304141 w 3077029"/>
              <a:gd name="connsiteY2088" fmla="*/ 122319 h 1137874"/>
              <a:gd name="connsiteX2089" fmla="*/ 2300275 w 3077029"/>
              <a:gd name="connsiteY2089" fmla="*/ 120709 h 1137874"/>
              <a:gd name="connsiteX2090" fmla="*/ 2834258 w 3077029"/>
              <a:gd name="connsiteY2090" fmla="*/ 117071 h 1137874"/>
              <a:gd name="connsiteX2091" fmla="*/ 2817142 w 3077029"/>
              <a:gd name="connsiteY2091" fmla="*/ 124410 h 1137874"/>
              <a:gd name="connsiteX2092" fmla="*/ 2834258 w 3077029"/>
              <a:gd name="connsiteY2092" fmla="*/ 117071 h 1137874"/>
              <a:gd name="connsiteX2093" fmla="*/ 2421780 w 3077029"/>
              <a:gd name="connsiteY2093" fmla="*/ 115440 h 1137874"/>
              <a:gd name="connsiteX2094" fmla="*/ 2422598 w 3077029"/>
              <a:gd name="connsiteY2094" fmla="*/ 124410 h 1137874"/>
              <a:gd name="connsiteX2095" fmla="*/ 2440531 w 3077029"/>
              <a:gd name="connsiteY2095" fmla="*/ 123999 h 1137874"/>
              <a:gd name="connsiteX2096" fmla="*/ 2421780 w 3077029"/>
              <a:gd name="connsiteY2096" fmla="*/ 115440 h 1137874"/>
              <a:gd name="connsiteX2097" fmla="*/ 2943622 w 3077029"/>
              <a:gd name="connsiteY2097" fmla="*/ 115002 h 1137874"/>
              <a:gd name="connsiteX2098" fmla="*/ 2943780 w 3077029"/>
              <a:gd name="connsiteY2098" fmla="*/ 115008 h 1137874"/>
              <a:gd name="connsiteX2099" fmla="*/ 2943745 w 3077029"/>
              <a:gd name="connsiteY2099" fmla="*/ 115028 h 1137874"/>
              <a:gd name="connsiteX2100" fmla="*/ 2275049 w 3077029"/>
              <a:gd name="connsiteY2100" fmla="*/ 114627 h 1137874"/>
              <a:gd name="connsiteX2101" fmla="*/ 2257522 w 3077029"/>
              <a:gd name="connsiteY2101" fmla="*/ 119925 h 1137874"/>
              <a:gd name="connsiteX2102" fmla="*/ 2272195 w 3077029"/>
              <a:gd name="connsiteY2102" fmla="*/ 123999 h 1137874"/>
              <a:gd name="connsiteX2103" fmla="*/ 2275049 w 3077029"/>
              <a:gd name="connsiteY2103" fmla="*/ 114627 h 1137874"/>
              <a:gd name="connsiteX2104" fmla="*/ 2904721 w 3077029"/>
              <a:gd name="connsiteY2104" fmla="*/ 112690 h 1137874"/>
              <a:gd name="connsiteX2105" fmla="*/ 2909661 w 3077029"/>
              <a:gd name="connsiteY2105" fmla="*/ 116258 h 1137874"/>
              <a:gd name="connsiteX2106" fmla="*/ 2896160 w 3077029"/>
              <a:gd name="connsiteY2106" fmla="*/ 116256 h 1137874"/>
              <a:gd name="connsiteX2107" fmla="*/ 2893502 w 3077029"/>
              <a:gd name="connsiteY2107" fmla="*/ 113159 h 1137874"/>
              <a:gd name="connsiteX2108" fmla="*/ 1844231 w 3077029"/>
              <a:gd name="connsiteY2108" fmla="*/ 112586 h 1137874"/>
              <a:gd name="connsiteX2109" fmla="*/ 1837711 w 3077029"/>
              <a:gd name="connsiteY2109" fmla="*/ 119518 h 1137874"/>
              <a:gd name="connsiteX2110" fmla="*/ 1856457 w 3077029"/>
              <a:gd name="connsiteY2110" fmla="*/ 128483 h 1137874"/>
              <a:gd name="connsiteX2111" fmla="*/ 1854827 w 3077029"/>
              <a:gd name="connsiteY2111" fmla="*/ 112586 h 1137874"/>
              <a:gd name="connsiteX2112" fmla="*/ 1845044 w 3077029"/>
              <a:gd name="connsiteY2112" fmla="*/ 121963 h 1137874"/>
              <a:gd name="connsiteX2113" fmla="*/ 1844231 w 3077029"/>
              <a:gd name="connsiteY2113" fmla="*/ 112586 h 1137874"/>
              <a:gd name="connsiteX2114" fmla="*/ 2769044 w 3077029"/>
              <a:gd name="connsiteY2114" fmla="*/ 109737 h 1137874"/>
              <a:gd name="connsiteX2115" fmla="*/ 2755594 w 3077029"/>
              <a:gd name="connsiteY2115" fmla="*/ 119518 h 1137874"/>
              <a:gd name="connsiteX2116" fmla="*/ 2766600 w 3077029"/>
              <a:gd name="connsiteY2116" fmla="*/ 121555 h 1137874"/>
              <a:gd name="connsiteX2117" fmla="*/ 2769044 w 3077029"/>
              <a:gd name="connsiteY2117" fmla="*/ 109737 h 1137874"/>
              <a:gd name="connsiteX2118" fmla="*/ 2284831 w 3077029"/>
              <a:gd name="connsiteY2118" fmla="*/ 107290 h 1137874"/>
              <a:gd name="connsiteX2119" fmla="*/ 2281977 w 3077029"/>
              <a:gd name="connsiteY2119" fmla="*/ 116665 h 1137874"/>
              <a:gd name="connsiteX2120" fmla="*/ 2307250 w 3077029"/>
              <a:gd name="connsiteY2120" fmla="*/ 117888 h 1137874"/>
              <a:gd name="connsiteX2121" fmla="*/ 2284831 w 3077029"/>
              <a:gd name="connsiteY2121" fmla="*/ 107290 h 1137874"/>
              <a:gd name="connsiteX2122" fmla="*/ 2710758 w 3077029"/>
              <a:gd name="connsiteY2122" fmla="*/ 105252 h 1137874"/>
              <a:gd name="connsiteX2123" fmla="*/ 2708315 w 3077029"/>
              <a:gd name="connsiteY2123" fmla="*/ 114627 h 1137874"/>
              <a:gd name="connsiteX2124" fmla="*/ 2733584 w 3077029"/>
              <a:gd name="connsiteY2124" fmla="*/ 118294 h 1137874"/>
              <a:gd name="connsiteX2125" fmla="*/ 2710758 w 3077029"/>
              <a:gd name="connsiteY2125" fmla="*/ 105252 h 1137874"/>
              <a:gd name="connsiteX2126" fmla="*/ 2958584 w 3077029"/>
              <a:gd name="connsiteY2126" fmla="*/ 105163 h 1137874"/>
              <a:gd name="connsiteX2127" fmla="*/ 2958751 w 3077029"/>
              <a:gd name="connsiteY2127" fmla="*/ 105210 h 1137874"/>
              <a:gd name="connsiteX2128" fmla="*/ 2958570 w 3077029"/>
              <a:gd name="connsiteY2128" fmla="*/ 105252 h 1137874"/>
              <a:gd name="connsiteX2129" fmla="*/ 1897216 w 3077029"/>
              <a:gd name="connsiteY2129" fmla="*/ 104334 h 1137874"/>
              <a:gd name="connsiteX2130" fmla="*/ 1887434 w 3077029"/>
              <a:gd name="connsiteY2130" fmla="*/ 109737 h 1137874"/>
              <a:gd name="connsiteX2131" fmla="*/ 1898846 w 3077029"/>
              <a:gd name="connsiteY2131" fmla="*/ 118701 h 1137874"/>
              <a:gd name="connsiteX2132" fmla="*/ 1899256 w 3077029"/>
              <a:gd name="connsiteY2132" fmla="*/ 121149 h 1137874"/>
              <a:gd name="connsiteX2133" fmla="*/ 1909852 w 3077029"/>
              <a:gd name="connsiteY2133" fmla="*/ 120738 h 1137874"/>
              <a:gd name="connsiteX2134" fmla="*/ 1911889 w 3077029"/>
              <a:gd name="connsiteY2134" fmla="*/ 104434 h 1137874"/>
              <a:gd name="connsiteX2135" fmla="*/ 1897216 w 3077029"/>
              <a:gd name="connsiteY2135" fmla="*/ 104334 h 1137874"/>
              <a:gd name="connsiteX2136" fmla="*/ 2352198 w 3077029"/>
              <a:gd name="connsiteY2136" fmla="*/ 103663 h 1137874"/>
              <a:gd name="connsiteX2137" fmla="*/ 2338633 w 3077029"/>
              <a:gd name="connsiteY2137" fmla="*/ 106065 h 1137874"/>
              <a:gd name="connsiteX2138" fmla="*/ 2385913 w 3077029"/>
              <a:gd name="connsiteY2138" fmla="*/ 113810 h 1137874"/>
              <a:gd name="connsiteX2139" fmla="*/ 2399773 w 3077029"/>
              <a:gd name="connsiteY2139" fmla="*/ 106476 h 1137874"/>
              <a:gd name="connsiteX2140" fmla="*/ 2352198 w 3077029"/>
              <a:gd name="connsiteY2140" fmla="*/ 103663 h 1137874"/>
              <a:gd name="connsiteX2141" fmla="*/ 2307039 w 3077029"/>
              <a:gd name="connsiteY2141" fmla="*/ 98399 h 1137874"/>
              <a:gd name="connsiteX2142" fmla="*/ 2301953 w 3077029"/>
              <a:gd name="connsiteY2142" fmla="*/ 100361 h 1137874"/>
              <a:gd name="connsiteX2143" fmla="*/ 2323960 w 3077029"/>
              <a:gd name="connsiteY2143" fmla="*/ 106476 h 1137874"/>
              <a:gd name="connsiteX2144" fmla="*/ 2326814 w 3077029"/>
              <a:gd name="connsiteY2144" fmla="*/ 99548 h 1137874"/>
              <a:gd name="connsiteX2145" fmla="*/ 2307039 w 3077029"/>
              <a:gd name="connsiteY2145" fmla="*/ 98399 h 1137874"/>
              <a:gd name="connsiteX2146" fmla="*/ 2004412 w 3077029"/>
              <a:gd name="connsiteY2146" fmla="*/ 97100 h 1137874"/>
              <a:gd name="connsiteX2147" fmla="*/ 1990145 w 3077029"/>
              <a:gd name="connsiteY2147" fmla="*/ 99954 h 1137874"/>
              <a:gd name="connsiteX2148" fmla="*/ 2015824 w 3077029"/>
              <a:gd name="connsiteY2148" fmla="*/ 103621 h 1137874"/>
              <a:gd name="connsiteX2149" fmla="*/ 2004412 w 3077029"/>
              <a:gd name="connsiteY2149" fmla="*/ 97100 h 1137874"/>
              <a:gd name="connsiteX2150" fmla="*/ 2795535 w 3077029"/>
              <a:gd name="connsiteY2150" fmla="*/ 96694 h 1137874"/>
              <a:gd name="connsiteX2151" fmla="*/ 2779233 w 3077029"/>
              <a:gd name="connsiteY2151" fmla="*/ 102804 h 1137874"/>
              <a:gd name="connsiteX2152" fmla="*/ 2808579 w 3077029"/>
              <a:gd name="connsiteY2152" fmla="*/ 98564 h 1137874"/>
              <a:gd name="connsiteX2153" fmla="*/ 2810194 w 3077029"/>
              <a:gd name="connsiteY2153" fmla="*/ 97505 h 1137874"/>
              <a:gd name="connsiteX2154" fmla="*/ 2810209 w 3077029"/>
              <a:gd name="connsiteY2154" fmla="*/ 97507 h 1137874"/>
              <a:gd name="connsiteX2155" fmla="*/ 2810205 w 3077029"/>
              <a:gd name="connsiteY2155" fmla="*/ 97499 h 1137874"/>
              <a:gd name="connsiteX2156" fmla="*/ 2811433 w 3077029"/>
              <a:gd name="connsiteY2156" fmla="*/ 96694 h 1137874"/>
              <a:gd name="connsiteX2157" fmla="*/ 2809803 w 3077029"/>
              <a:gd name="connsiteY2157" fmla="*/ 96694 h 1137874"/>
              <a:gd name="connsiteX2158" fmla="*/ 2810205 w 3077029"/>
              <a:gd name="connsiteY2158" fmla="*/ 97499 h 1137874"/>
              <a:gd name="connsiteX2159" fmla="*/ 2810194 w 3077029"/>
              <a:gd name="connsiteY2159" fmla="*/ 97505 h 1137874"/>
              <a:gd name="connsiteX2160" fmla="*/ 2201277 w 3077029"/>
              <a:gd name="connsiteY2160" fmla="*/ 96694 h 1137874"/>
              <a:gd name="connsiteX2161" fmla="*/ 2183343 w 3077029"/>
              <a:gd name="connsiteY2161" fmla="*/ 97100 h 1137874"/>
              <a:gd name="connsiteX2162" fmla="*/ 2198423 w 3077029"/>
              <a:gd name="connsiteY2162" fmla="*/ 105659 h 1137874"/>
              <a:gd name="connsiteX2163" fmla="*/ 2201277 w 3077029"/>
              <a:gd name="connsiteY2163" fmla="*/ 96694 h 1137874"/>
              <a:gd name="connsiteX2164" fmla="*/ 1806275 w 3077029"/>
              <a:gd name="connsiteY2164" fmla="*/ 96164 h 1137874"/>
              <a:gd name="connsiteX2165" fmla="*/ 1803880 w 3077029"/>
              <a:gd name="connsiteY2165" fmla="*/ 99954 h 1137874"/>
              <a:gd name="connsiteX2166" fmla="*/ 1828741 w 3077029"/>
              <a:gd name="connsiteY2166" fmla="*/ 99548 h 1137874"/>
              <a:gd name="connsiteX2167" fmla="*/ 1806275 w 3077029"/>
              <a:gd name="connsiteY2167" fmla="*/ 96164 h 1137874"/>
              <a:gd name="connsiteX2168" fmla="*/ 2888876 w 3077029"/>
              <a:gd name="connsiteY2168" fmla="*/ 95470 h 1137874"/>
              <a:gd name="connsiteX2169" fmla="*/ 2879907 w 3077029"/>
              <a:gd name="connsiteY2169" fmla="*/ 96694 h 1137874"/>
              <a:gd name="connsiteX2170" fmla="*/ 2879502 w 3077029"/>
              <a:gd name="connsiteY2170" fmla="*/ 103621 h 1137874"/>
              <a:gd name="connsiteX2171" fmla="*/ 2888876 w 3077029"/>
              <a:gd name="connsiteY2171" fmla="*/ 95470 h 1137874"/>
              <a:gd name="connsiteX2172" fmla="*/ 2525001 w 3077029"/>
              <a:gd name="connsiteY2172" fmla="*/ 95317 h 1137874"/>
              <a:gd name="connsiteX2173" fmla="*/ 2513486 w 3077029"/>
              <a:gd name="connsiteY2173" fmla="*/ 100767 h 1137874"/>
              <a:gd name="connsiteX2174" fmla="*/ 2542019 w 3077029"/>
              <a:gd name="connsiteY2174" fmla="*/ 97507 h 1137874"/>
              <a:gd name="connsiteX2175" fmla="*/ 2525001 w 3077029"/>
              <a:gd name="connsiteY2175" fmla="*/ 95317 h 1137874"/>
              <a:gd name="connsiteX2176" fmla="*/ 2719625 w 3077029"/>
              <a:gd name="connsiteY2176" fmla="*/ 94756 h 1137874"/>
              <a:gd name="connsiteX2177" fmla="*/ 2710758 w 3077029"/>
              <a:gd name="connsiteY2177" fmla="*/ 100767 h 1137874"/>
              <a:gd name="connsiteX2178" fmla="*/ 2731546 w 3077029"/>
              <a:gd name="connsiteY2178" fmla="*/ 95470 h 1137874"/>
              <a:gd name="connsiteX2179" fmla="*/ 2719625 w 3077029"/>
              <a:gd name="connsiteY2179" fmla="*/ 94756 h 1137874"/>
              <a:gd name="connsiteX2180" fmla="*/ 1925035 w 3077029"/>
              <a:gd name="connsiteY2180" fmla="*/ 94340 h 1137874"/>
              <a:gd name="connsiteX2181" fmla="*/ 1925982 w 3077029"/>
              <a:gd name="connsiteY2181" fmla="*/ 94825 h 1137874"/>
              <a:gd name="connsiteX2182" fmla="*/ 1924815 w 3077029"/>
              <a:gd name="connsiteY2182" fmla="*/ 95531 h 1137874"/>
              <a:gd name="connsiteX2183" fmla="*/ 2229399 w 3077029"/>
              <a:gd name="connsiteY2183" fmla="*/ 90986 h 1137874"/>
              <a:gd name="connsiteX2184" fmla="*/ 2211466 w 3077029"/>
              <a:gd name="connsiteY2184" fmla="*/ 91392 h 1137874"/>
              <a:gd name="connsiteX2185" fmla="*/ 2205351 w 3077029"/>
              <a:gd name="connsiteY2185" fmla="*/ 100767 h 1137874"/>
              <a:gd name="connsiteX2186" fmla="*/ 2223285 w 3077029"/>
              <a:gd name="connsiteY2186" fmla="*/ 102398 h 1137874"/>
              <a:gd name="connsiteX2187" fmla="*/ 2215539 w 3077029"/>
              <a:gd name="connsiteY2187" fmla="*/ 93839 h 1137874"/>
              <a:gd name="connsiteX2188" fmla="*/ 2229399 w 3077029"/>
              <a:gd name="connsiteY2188" fmla="*/ 90986 h 1137874"/>
              <a:gd name="connsiteX2189" fmla="*/ 3026310 w 3077029"/>
              <a:gd name="connsiteY2189" fmla="*/ 90904 h 1137874"/>
              <a:gd name="connsiteX2190" fmla="*/ 3025415 w 3077029"/>
              <a:gd name="connsiteY2190" fmla="*/ 91392 h 1137874"/>
              <a:gd name="connsiteX2191" fmla="*/ 3025124 w 3077029"/>
              <a:gd name="connsiteY2191" fmla="*/ 90907 h 1137874"/>
              <a:gd name="connsiteX2192" fmla="*/ 2655737 w 3077029"/>
              <a:gd name="connsiteY2192" fmla="*/ 88948 h 1137874"/>
              <a:gd name="connsiteX2193" fmla="*/ 2662154 w 3077029"/>
              <a:gd name="connsiteY2193" fmla="*/ 94960 h 1137874"/>
              <a:gd name="connsiteX2194" fmla="*/ 2660670 w 3077029"/>
              <a:gd name="connsiteY2194" fmla="*/ 100212 h 1137874"/>
              <a:gd name="connsiteX2195" fmla="*/ 2656550 w 3077029"/>
              <a:gd name="connsiteY2195" fmla="*/ 95876 h 1137874"/>
              <a:gd name="connsiteX2196" fmla="*/ 2660628 w 3077029"/>
              <a:gd name="connsiteY2196" fmla="*/ 100361 h 1137874"/>
              <a:gd name="connsiteX2197" fmla="*/ 2660670 w 3077029"/>
              <a:gd name="connsiteY2197" fmla="*/ 100212 h 1137874"/>
              <a:gd name="connsiteX2198" fmla="*/ 2662734 w 3077029"/>
              <a:gd name="connsiteY2198" fmla="*/ 102385 h 1137874"/>
              <a:gd name="connsiteX2199" fmla="*/ 2689156 w 3077029"/>
              <a:gd name="connsiteY2199" fmla="*/ 101585 h 1137874"/>
              <a:gd name="connsiteX2200" fmla="*/ 2677338 w 3077029"/>
              <a:gd name="connsiteY2200" fmla="*/ 90579 h 1137874"/>
              <a:gd name="connsiteX2201" fmla="*/ 2655737 w 3077029"/>
              <a:gd name="connsiteY2201" fmla="*/ 88948 h 1137874"/>
              <a:gd name="connsiteX2202" fmla="*/ 2096528 w 3077029"/>
              <a:gd name="connsiteY2202" fmla="*/ 87725 h 1137874"/>
              <a:gd name="connsiteX2203" fmla="*/ 2079815 w 3077029"/>
              <a:gd name="connsiteY2203" fmla="*/ 101991 h 1137874"/>
              <a:gd name="connsiteX2204" fmla="*/ 2094081 w 3077029"/>
              <a:gd name="connsiteY2204" fmla="*/ 101585 h 1137874"/>
              <a:gd name="connsiteX2205" fmla="*/ 2096528 w 3077029"/>
              <a:gd name="connsiteY2205" fmla="*/ 87725 h 1137874"/>
              <a:gd name="connsiteX2206" fmla="*/ 2340263 w 3077029"/>
              <a:gd name="connsiteY2206" fmla="*/ 87318 h 1137874"/>
              <a:gd name="connsiteX2207" fmla="*/ 2348415 w 3077029"/>
              <a:gd name="connsiteY2207" fmla="*/ 98731 h 1137874"/>
              <a:gd name="connsiteX2208" fmla="*/ 2354936 w 3077029"/>
              <a:gd name="connsiteY2208" fmla="*/ 89355 h 1137874"/>
              <a:gd name="connsiteX2209" fmla="*/ 2340263 w 3077029"/>
              <a:gd name="connsiteY2209" fmla="*/ 87318 h 1137874"/>
              <a:gd name="connsiteX2210" fmla="*/ 3075141 w 3077029"/>
              <a:gd name="connsiteY2210" fmla="*/ 87317 h 1137874"/>
              <a:gd name="connsiteX2211" fmla="*/ 3076362 w 3077029"/>
              <a:gd name="connsiteY2211" fmla="*/ 98731 h 1137874"/>
              <a:gd name="connsiteX2212" fmla="*/ 3062099 w 3077029"/>
              <a:gd name="connsiteY2212" fmla="*/ 99137 h 1137874"/>
              <a:gd name="connsiteX2213" fmla="*/ 3075141 w 3077029"/>
              <a:gd name="connsiteY2213" fmla="*/ 87317 h 1137874"/>
              <a:gd name="connsiteX2214" fmla="*/ 2874199 w 3077029"/>
              <a:gd name="connsiteY2214" fmla="*/ 85688 h 1137874"/>
              <a:gd name="connsiteX2215" fmla="*/ 2878684 w 3077029"/>
              <a:gd name="connsiteY2215" fmla="*/ 87725 h 1137874"/>
              <a:gd name="connsiteX2216" fmla="*/ 2881944 w 3077029"/>
              <a:gd name="connsiteY2216" fmla="*/ 86912 h 1137874"/>
              <a:gd name="connsiteX2217" fmla="*/ 2874199 w 3077029"/>
              <a:gd name="connsiteY2217" fmla="*/ 85688 h 1137874"/>
              <a:gd name="connsiteX2218" fmla="*/ 2183801 w 3077029"/>
              <a:gd name="connsiteY2218" fmla="*/ 85535 h 1137874"/>
              <a:gd name="connsiteX2219" fmla="*/ 2172337 w 3077029"/>
              <a:gd name="connsiteY2219" fmla="*/ 92616 h 1137874"/>
              <a:gd name="connsiteX2220" fmla="*/ 2200460 w 3077029"/>
              <a:gd name="connsiteY2220" fmla="*/ 87318 h 1137874"/>
              <a:gd name="connsiteX2221" fmla="*/ 2183801 w 3077029"/>
              <a:gd name="connsiteY2221" fmla="*/ 85535 h 1137874"/>
              <a:gd name="connsiteX2222" fmla="*/ 1873985 w 3077029"/>
              <a:gd name="connsiteY2222" fmla="*/ 84464 h 1137874"/>
              <a:gd name="connsiteX2223" fmla="*/ 1860534 w 3077029"/>
              <a:gd name="connsiteY2223" fmla="*/ 93839 h 1137874"/>
              <a:gd name="connsiteX2224" fmla="*/ 1879690 w 3077029"/>
              <a:gd name="connsiteY2224" fmla="*/ 89419 h 1137874"/>
              <a:gd name="connsiteX2225" fmla="*/ 1881901 w 3077029"/>
              <a:gd name="connsiteY2225" fmla="*/ 91340 h 1137874"/>
              <a:gd name="connsiteX2226" fmla="*/ 1882239 w 3077029"/>
              <a:gd name="connsiteY2226" fmla="*/ 96029 h 1137874"/>
              <a:gd name="connsiteX2227" fmla="*/ 1889471 w 3077029"/>
              <a:gd name="connsiteY2227" fmla="*/ 97913 h 1137874"/>
              <a:gd name="connsiteX2228" fmla="*/ 1881901 w 3077029"/>
              <a:gd name="connsiteY2228" fmla="*/ 91340 h 1137874"/>
              <a:gd name="connsiteX2229" fmla="*/ 1881730 w 3077029"/>
              <a:gd name="connsiteY2229" fmla="*/ 88948 h 1137874"/>
              <a:gd name="connsiteX2230" fmla="*/ 1879690 w 3077029"/>
              <a:gd name="connsiteY2230" fmla="*/ 89419 h 1137874"/>
              <a:gd name="connsiteX2231" fmla="*/ 3038868 w 3077029"/>
              <a:gd name="connsiteY2231" fmla="*/ 84058 h 1137874"/>
              <a:gd name="connsiteX2232" fmla="*/ 3041822 w 3077029"/>
              <a:gd name="connsiteY2232" fmla="*/ 87974 h 1137874"/>
              <a:gd name="connsiteX2233" fmla="*/ 3044666 w 3077029"/>
              <a:gd name="connsiteY2233" fmla="*/ 87409 h 1137874"/>
              <a:gd name="connsiteX2234" fmla="*/ 3033720 w 3077029"/>
              <a:gd name="connsiteY2234" fmla="*/ 90884 h 1137874"/>
              <a:gd name="connsiteX2235" fmla="*/ 3026310 w 3077029"/>
              <a:gd name="connsiteY2235" fmla="*/ 90904 h 1137874"/>
              <a:gd name="connsiteX2236" fmla="*/ 2372310 w 3077029"/>
              <a:gd name="connsiteY2236" fmla="*/ 84058 h 1137874"/>
              <a:gd name="connsiteX2237" fmla="*/ 2369203 w 3077029"/>
              <a:gd name="connsiteY2237" fmla="*/ 88948 h 1137874"/>
              <a:gd name="connsiteX2238" fmla="*/ 2380615 w 3077029"/>
              <a:gd name="connsiteY2238" fmla="*/ 97913 h 1137874"/>
              <a:gd name="connsiteX2239" fmla="*/ 2373683 w 3077029"/>
              <a:gd name="connsiteY2239" fmla="*/ 100361 h 1137874"/>
              <a:gd name="connsiteX2240" fmla="*/ 2384282 w 3077029"/>
              <a:gd name="connsiteY2240" fmla="*/ 97913 h 1137874"/>
              <a:gd name="connsiteX2241" fmla="*/ 2383058 w 3077029"/>
              <a:gd name="connsiteY2241" fmla="*/ 84058 h 1137874"/>
              <a:gd name="connsiteX2242" fmla="*/ 2372310 w 3077029"/>
              <a:gd name="connsiteY2242" fmla="*/ 84058 h 1137874"/>
              <a:gd name="connsiteX2243" fmla="*/ 1816922 w 3077029"/>
              <a:gd name="connsiteY2243" fmla="*/ 83651 h 1137874"/>
              <a:gd name="connsiteX2244" fmla="*/ 1835262 w 3077029"/>
              <a:gd name="connsiteY2244" fmla="*/ 87725 h 1137874"/>
              <a:gd name="connsiteX2245" fmla="*/ 1816922 w 3077029"/>
              <a:gd name="connsiteY2245" fmla="*/ 83651 h 1137874"/>
              <a:gd name="connsiteX2246" fmla="*/ 2110385 w 3077029"/>
              <a:gd name="connsiteY2246" fmla="*/ 82427 h 1137874"/>
              <a:gd name="connsiteX2247" fmla="*/ 2104270 w 3077029"/>
              <a:gd name="connsiteY2247" fmla="*/ 94246 h 1137874"/>
              <a:gd name="connsiteX2248" fmla="*/ 2128725 w 3077029"/>
              <a:gd name="connsiteY2248" fmla="*/ 88948 h 1137874"/>
              <a:gd name="connsiteX2249" fmla="*/ 2110385 w 3077029"/>
              <a:gd name="connsiteY2249" fmla="*/ 82427 h 1137874"/>
              <a:gd name="connsiteX2250" fmla="*/ 1673452 w 3077029"/>
              <a:gd name="connsiteY2250" fmla="*/ 82021 h 1137874"/>
              <a:gd name="connsiteX2251" fmla="*/ 1648997 w 3077029"/>
              <a:gd name="connsiteY2251" fmla="*/ 87318 h 1137874"/>
              <a:gd name="connsiteX2252" fmla="*/ 1673452 w 3077029"/>
              <a:gd name="connsiteY2252" fmla="*/ 82021 h 1137874"/>
              <a:gd name="connsiteX2253" fmla="*/ 2610339 w 3077029"/>
              <a:gd name="connsiteY2253" fmla="*/ 81663 h 1137874"/>
              <a:gd name="connsiteX2254" fmla="*/ 2601525 w 3077029"/>
              <a:gd name="connsiteY2254" fmla="*/ 86501 h 1137874"/>
              <a:gd name="connsiteX2255" fmla="*/ 2619458 w 3077029"/>
              <a:gd name="connsiteY2255" fmla="*/ 88131 h 1137874"/>
              <a:gd name="connsiteX2256" fmla="*/ 2610339 w 3077029"/>
              <a:gd name="connsiteY2256" fmla="*/ 81663 h 1137874"/>
              <a:gd name="connsiteX2257" fmla="*/ 3062913 w 3077029"/>
              <a:gd name="connsiteY2257" fmla="*/ 81614 h 1137874"/>
              <a:gd name="connsiteX2258" fmla="*/ 3048445 w 3077029"/>
              <a:gd name="connsiteY2258" fmla="*/ 86656 h 1137874"/>
              <a:gd name="connsiteX2259" fmla="*/ 3044666 w 3077029"/>
              <a:gd name="connsiteY2259" fmla="*/ 87409 h 1137874"/>
              <a:gd name="connsiteX2260" fmla="*/ 1927786 w 3077029"/>
              <a:gd name="connsiteY2260" fmla="*/ 81203 h 1137874"/>
              <a:gd name="connsiteX2261" fmla="*/ 1906592 w 3077029"/>
              <a:gd name="connsiteY2261" fmla="*/ 86094 h 1137874"/>
              <a:gd name="connsiteX2262" fmla="*/ 1924525 w 3077029"/>
              <a:gd name="connsiteY2262" fmla="*/ 88131 h 1137874"/>
              <a:gd name="connsiteX2263" fmla="*/ 1927786 w 3077029"/>
              <a:gd name="connsiteY2263" fmla="*/ 81203 h 1137874"/>
              <a:gd name="connsiteX2264" fmla="*/ 1838116 w 3077029"/>
              <a:gd name="connsiteY2264" fmla="*/ 80797 h 1137874"/>
              <a:gd name="connsiteX2265" fmla="*/ 1853197 w 3077029"/>
              <a:gd name="connsiteY2265" fmla="*/ 89761 h 1137874"/>
              <a:gd name="connsiteX2266" fmla="*/ 1856457 w 3077029"/>
              <a:gd name="connsiteY2266" fmla="*/ 87725 h 1137874"/>
              <a:gd name="connsiteX2267" fmla="*/ 1852383 w 3077029"/>
              <a:gd name="connsiteY2267" fmla="*/ 80797 h 1137874"/>
              <a:gd name="connsiteX2268" fmla="*/ 1849123 w 3077029"/>
              <a:gd name="connsiteY2268" fmla="*/ 85281 h 1137874"/>
              <a:gd name="connsiteX2269" fmla="*/ 1838116 w 3077029"/>
              <a:gd name="connsiteY2269" fmla="*/ 80797 h 1137874"/>
              <a:gd name="connsiteX2270" fmla="*/ 1724626 w 3077029"/>
              <a:gd name="connsiteY2270" fmla="*/ 79313 h 1137874"/>
              <a:gd name="connsiteX2271" fmla="*/ 1719919 w 3077029"/>
              <a:gd name="connsiteY2271" fmla="*/ 83651 h 1137874"/>
              <a:gd name="connsiteX2272" fmla="*/ 1738665 w 3077029"/>
              <a:gd name="connsiteY2272" fmla="*/ 92208 h 1137874"/>
              <a:gd name="connsiteX2273" fmla="*/ 1724626 w 3077029"/>
              <a:gd name="connsiteY2273" fmla="*/ 79313 h 1137874"/>
              <a:gd name="connsiteX2274" fmla="*/ 3001368 w 3077029"/>
              <a:gd name="connsiteY2274" fmla="*/ 73716 h 1137874"/>
              <a:gd name="connsiteX2275" fmla="*/ 3012779 w 3077029"/>
              <a:gd name="connsiteY2275" fmla="*/ 75906 h 1137874"/>
              <a:gd name="connsiteX2276" fmla="*/ 2998922 w 3077029"/>
              <a:gd name="connsiteY2276" fmla="*/ 83244 h 1137874"/>
              <a:gd name="connsiteX2277" fmla="*/ 2991177 w 3077029"/>
              <a:gd name="connsiteY2277" fmla="*/ 76722 h 1137874"/>
              <a:gd name="connsiteX2278" fmla="*/ 3001368 w 3077029"/>
              <a:gd name="connsiteY2278" fmla="*/ 73716 h 1137874"/>
              <a:gd name="connsiteX2279" fmla="*/ 3037234 w 3077029"/>
              <a:gd name="connsiteY2279" fmla="*/ 70608 h 1137874"/>
              <a:gd name="connsiteX2280" fmla="*/ 3073513 w 3077029"/>
              <a:gd name="connsiteY2280" fmla="*/ 73868 h 1137874"/>
              <a:gd name="connsiteX2281" fmla="*/ 3031530 w 3077029"/>
              <a:gd name="connsiteY2281" fmla="*/ 84467 h 1137874"/>
              <a:gd name="connsiteX2282" fmla="*/ 3023378 w 3077029"/>
              <a:gd name="connsiteY2282" fmla="*/ 73462 h 1137874"/>
              <a:gd name="connsiteX2283" fmla="*/ 3037234 w 3077029"/>
              <a:gd name="connsiteY2283" fmla="*/ 70608 h 1137874"/>
              <a:gd name="connsiteX2284" fmla="*/ 1664894 w 3077029"/>
              <a:gd name="connsiteY2284" fmla="*/ 66126 h 1137874"/>
              <a:gd name="connsiteX2285" fmla="*/ 1655111 w 3077029"/>
              <a:gd name="connsiteY2285" fmla="*/ 75499 h 1137874"/>
              <a:gd name="connsiteX2286" fmla="*/ 1622094 w 3077029"/>
              <a:gd name="connsiteY2286" fmla="*/ 66939 h 1137874"/>
              <a:gd name="connsiteX2287" fmla="*/ 1666117 w 3077029"/>
              <a:gd name="connsiteY2287" fmla="*/ 77535 h 1137874"/>
              <a:gd name="connsiteX2288" fmla="*/ 1668967 w 3077029"/>
              <a:gd name="connsiteY2288" fmla="*/ 70608 h 1137874"/>
              <a:gd name="connsiteX2289" fmla="*/ 1664894 w 3077029"/>
              <a:gd name="connsiteY2289" fmla="*/ 66126 h 1137874"/>
              <a:gd name="connsiteX2290" fmla="*/ 2392433 w 3077029"/>
              <a:gd name="connsiteY2290" fmla="*/ 65719 h 1137874"/>
              <a:gd name="connsiteX2291" fmla="*/ 2403847 w 3077029"/>
              <a:gd name="connsiteY2291" fmla="*/ 72239 h 1137874"/>
              <a:gd name="connsiteX2292" fmla="*/ 2392433 w 3077029"/>
              <a:gd name="connsiteY2292" fmla="*/ 65719 h 1137874"/>
              <a:gd name="connsiteX2293" fmla="*/ 2621089 w 3077029"/>
              <a:gd name="connsiteY2293" fmla="*/ 65308 h 1137874"/>
              <a:gd name="connsiteX2294" fmla="*/ 2634538 w 3077029"/>
              <a:gd name="connsiteY2294" fmla="*/ 92208 h 1137874"/>
              <a:gd name="connsiteX2295" fmla="*/ 2647581 w 3077029"/>
              <a:gd name="connsiteY2295" fmla="*/ 77943 h 1137874"/>
              <a:gd name="connsiteX2296" fmla="*/ 2621089 w 3077029"/>
              <a:gd name="connsiteY2296" fmla="*/ 65308 h 1137874"/>
              <a:gd name="connsiteX2297" fmla="*/ 1810813 w 3077029"/>
              <a:gd name="connsiteY2297" fmla="*/ 58384 h 1137874"/>
              <a:gd name="connsiteX2298" fmla="*/ 1772090 w 3077029"/>
              <a:gd name="connsiteY2298" fmla="*/ 66130 h 1137874"/>
              <a:gd name="connsiteX2299" fmla="*/ 1810813 w 3077029"/>
              <a:gd name="connsiteY2299" fmla="*/ 58384 h 1137874"/>
              <a:gd name="connsiteX2300" fmla="*/ 2756407 w 3077029"/>
              <a:gd name="connsiteY2300" fmla="*/ 57974 h 1137874"/>
              <a:gd name="connsiteX2301" fmla="*/ 2753964 w 3077029"/>
              <a:gd name="connsiteY2301" fmla="*/ 69386 h 1137874"/>
              <a:gd name="connsiteX2302" fmla="*/ 2733176 w 3077029"/>
              <a:gd name="connsiteY2302" fmla="*/ 74682 h 1137874"/>
              <a:gd name="connsiteX2303" fmla="*/ 2665108 w 3077029"/>
              <a:gd name="connsiteY2303" fmla="*/ 74682 h 1137874"/>
              <a:gd name="connsiteX2304" fmla="*/ 2664296 w 3077029"/>
              <a:gd name="connsiteY2304" fmla="*/ 65719 h 1137874"/>
              <a:gd name="connsiteX2305" fmla="*/ 2650847 w 3077029"/>
              <a:gd name="connsiteY2305" fmla="*/ 75499 h 1137874"/>
              <a:gd name="connsiteX2306" fmla="*/ 2654920 w 3077029"/>
              <a:gd name="connsiteY2306" fmla="*/ 82021 h 1137874"/>
              <a:gd name="connsiteX2307" fmla="*/ 2683042 w 3077029"/>
              <a:gd name="connsiteY2307" fmla="*/ 76312 h 1137874"/>
              <a:gd name="connsiteX2308" fmla="*/ 2694865 w 3077029"/>
              <a:gd name="connsiteY2308" fmla="*/ 87318 h 1137874"/>
              <a:gd name="connsiteX2309" fmla="*/ 2709538 w 3077029"/>
              <a:gd name="connsiteY2309" fmla="*/ 89761 h 1137874"/>
              <a:gd name="connsiteX2310" fmla="*/ 2704643 w 3077029"/>
              <a:gd name="connsiteY2310" fmla="*/ 78349 h 1137874"/>
              <a:gd name="connsiteX2311" fmla="*/ 2711575 w 3077029"/>
              <a:gd name="connsiteY2311" fmla="*/ 75906 h 1137874"/>
              <a:gd name="connsiteX2312" fmla="*/ 2727061 w 3077029"/>
              <a:gd name="connsiteY2312" fmla="*/ 86912 h 1137874"/>
              <a:gd name="connsiteX2313" fmla="*/ 2726248 w 3077029"/>
              <a:gd name="connsiteY2313" fmla="*/ 79980 h 1137874"/>
              <a:gd name="connsiteX2314" fmla="*/ 2744588 w 3077029"/>
              <a:gd name="connsiteY2314" fmla="*/ 86094 h 1137874"/>
              <a:gd name="connsiteX2315" fmla="*/ 2759261 w 3077029"/>
              <a:gd name="connsiteY2315" fmla="*/ 90172 h 1137874"/>
              <a:gd name="connsiteX2316" fmla="*/ 2774342 w 3077029"/>
              <a:gd name="connsiteY2316" fmla="*/ 90172 h 1137874"/>
              <a:gd name="connsiteX2317" fmla="*/ 2786978 w 3077029"/>
              <a:gd name="connsiteY2317" fmla="*/ 87318 h 1137874"/>
              <a:gd name="connsiteX2318" fmla="*/ 2787795 w 3077029"/>
              <a:gd name="connsiteY2318" fmla="*/ 86501 h 1137874"/>
              <a:gd name="connsiteX2319" fmla="*/ 2756407 w 3077029"/>
              <a:gd name="connsiteY2319" fmla="*/ 57974 h 1137874"/>
              <a:gd name="connsiteX2320" fmla="*/ 1839341 w 3077029"/>
              <a:gd name="connsiteY2320" fmla="*/ 57974 h 1137874"/>
              <a:gd name="connsiteX2321" fmla="*/ 1860942 w 3077029"/>
              <a:gd name="connsiteY2321" fmla="*/ 59603 h 1137874"/>
              <a:gd name="connsiteX2322" fmla="*/ 1839341 w 3077029"/>
              <a:gd name="connsiteY2322" fmla="*/ 57974 h 1137874"/>
              <a:gd name="connsiteX2323" fmla="*/ 1694748 w 3077029"/>
              <a:gd name="connsiteY2323" fmla="*/ 56703 h 1137874"/>
              <a:gd name="connsiteX2324" fmla="*/ 1700761 w 3077029"/>
              <a:gd name="connsiteY2324" fmla="*/ 65311 h 1137874"/>
              <a:gd name="connsiteX2325" fmla="*/ 1686494 w 3077029"/>
              <a:gd name="connsiteY2325" fmla="*/ 67755 h 1137874"/>
              <a:gd name="connsiteX2326" fmla="*/ 1689349 w 3077029"/>
              <a:gd name="connsiteY2326" fmla="*/ 60827 h 1137874"/>
              <a:gd name="connsiteX2327" fmla="*/ 1682010 w 3077029"/>
              <a:gd name="connsiteY2327" fmla="*/ 58790 h 1137874"/>
              <a:gd name="connsiteX2328" fmla="*/ 1694748 w 3077029"/>
              <a:gd name="connsiteY2328" fmla="*/ 56703 h 1137874"/>
              <a:gd name="connsiteX2329" fmla="*/ 2890423 w 3077029"/>
              <a:gd name="connsiteY2329" fmla="*/ 48442 h 1137874"/>
              <a:gd name="connsiteX2330" fmla="*/ 2907216 w 3077029"/>
              <a:gd name="connsiteY2330" fmla="*/ 56752 h 1137874"/>
              <a:gd name="connsiteX2331" fmla="*/ 2881131 w 3077029"/>
              <a:gd name="connsiteY2331" fmla="*/ 48600 h 1137874"/>
              <a:gd name="connsiteX2332" fmla="*/ 2890423 w 3077029"/>
              <a:gd name="connsiteY2332" fmla="*/ 48442 h 1137874"/>
              <a:gd name="connsiteX2333" fmla="*/ 2744588 w 3077029"/>
              <a:gd name="connsiteY2333" fmla="*/ 46561 h 1137874"/>
              <a:gd name="connsiteX2334" fmla="*/ 2744146 w 3077029"/>
              <a:gd name="connsiteY2334" fmla="*/ 47188 h 1137874"/>
              <a:gd name="connsiteX2335" fmla="*/ 2743908 w 3077029"/>
              <a:gd name="connsiteY2335" fmla="*/ 46775 h 1137874"/>
              <a:gd name="connsiteX2336" fmla="*/ 2217987 w 3077029"/>
              <a:gd name="connsiteY2336" fmla="*/ 45338 h 1137874"/>
              <a:gd name="connsiteX2337" fmla="*/ 2193532 w 3077029"/>
              <a:gd name="connsiteY2337" fmla="*/ 53083 h 1137874"/>
              <a:gd name="connsiteX2338" fmla="*/ 2243260 w 3077029"/>
              <a:gd name="connsiteY2338" fmla="*/ 46968 h 1137874"/>
              <a:gd name="connsiteX2339" fmla="*/ 2217987 w 3077029"/>
              <a:gd name="connsiteY2339" fmla="*/ 45338 h 1137874"/>
              <a:gd name="connsiteX2340" fmla="*/ 2106718 w 3077029"/>
              <a:gd name="connsiteY2340" fmla="*/ 41671 h 1137874"/>
              <a:gd name="connsiteX2341" fmla="*/ 2082262 w 3077029"/>
              <a:gd name="connsiteY2341" fmla="*/ 46968 h 1137874"/>
              <a:gd name="connsiteX2342" fmla="*/ 2106718 w 3077029"/>
              <a:gd name="connsiteY2342" fmla="*/ 41671 h 1137874"/>
              <a:gd name="connsiteX2343" fmla="*/ 2485770 w 3077029"/>
              <a:gd name="connsiteY2343" fmla="*/ 39633 h 1137874"/>
              <a:gd name="connsiteX2344" fmla="*/ 2457242 w 3077029"/>
              <a:gd name="connsiteY2344" fmla="*/ 40447 h 1137874"/>
              <a:gd name="connsiteX2345" fmla="*/ 2461315 w 3077029"/>
              <a:gd name="connsiteY2345" fmla="*/ 44930 h 1137874"/>
              <a:gd name="connsiteX2346" fmla="*/ 2454387 w 3077029"/>
              <a:gd name="connsiteY2346" fmla="*/ 47374 h 1137874"/>
              <a:gd name="connsiteX2347" fmla="*/ 2485770 w 3077029"/>
              <a:gd name="connsiteY2347" fmla="*/ 39633 h 1137874"/>
              <a:gd name="connsiteX2348" fmla="*/ 1542515 w 3077029"/>
              <a:gd name="connsiteY2348" fmla="*/ 38663 h 1137874"/>
              <a:gd name="connsiteX2349" fmla="*/ 1528351 w 3077029"/>
              <a:gd name="connsiteY2349" fmla="*/ 39223 h 1137874"/>
              <a:gd name="connsiteX2350" fmla="*/ 1532429 w 3077029"/>
              <a:gd name="connsiteY2350" fmla="*/ 43707 h 1137874"/>
              <a:gd name="connsiteX2351" fmla="*/ 1548733 w 3077029"/>
              <a:gd name="connsiteY2351" fmla="*/ 43300 h 1137874"/>
              <a:gd name="connsiteX2352" fmla="*/ 1542515 w 3077029"/>
              <a:gd name="connsiteY2352" fmla="*/ 38663 h 1137874"/>
              <a:gd name="connsiteX2353" fmla="*/ 1812848 w 3077029"/>
              <a:gd name="connsiteY2353" fmla="*/ 37593 h 1137874"/>
              <a:gd name="connsiteX2354" fmla="*/ 1792061 w 3077029"/>
              <a:gd name="connsiteY2354" fmla="*/ 44930 h 1137874"/>
              <a:gd name="connsiteX2355" fmla="*/ 1812848 w 3077029"/>
              <a:gd name="connsiteY2355" fmla="*/ 37593 h 1137874"/>
              <a:gd name="connsiteX2356" fmla="*/ 2497439 w 3077029"/>
              <a:gd name="connsiteY2356" fmla="*/ 34385 h 1137874"/>
              <a:gd name="connsiteX2357" fmla="*/ 2489438 w 3077029"/>
              <a:gd name="connsiteY2357" fmla="*/ 39633 h 1137874"/>
              <a:gd name="connsiteX2358" fmla="*/ 2510637 w 3077029"/>
              <a:gd name="connsiteY2358" fmla="*/ 36779 h 1137874"/>
              <a:gd name="connsiteX2359" fmla="*/ 2497439 w 3077029"/>
              <a:gd name="connsiteY2359" fmla="*/ 34385 h 1137874"/>
              <a:gd name="connsiteX2360" fmla="*/ 1834044 w 3077029"/>
              <a:gd name="connsiteY2360" fmla="*/ 34332 h 1137874"/>
              <a:gd name="connsiteX2361" fmla="*/ 1849529 w 3077029"/>
              <a:gd name="connsiteY2361" fmla="*/ 45338 h 1137874"/>
              <a:gd name="connsiteX2362" fmla="*/ 1827928 w 3077029"/>
              <a:gd name="connsiteY2362" fmla="*/ 45743 h 1137874"/>
              <a:gd name="connsiteX2363" fmla="*/ 1819776 w 3077029"/>
              <a:gd name="connsiteY2363" fmla="*/ 36779 h 1137874"/>
              <a:gd name="connsiteX2364" fmla="*/ 1739072 w 3077029"/>
              <a:gd name="connsiteY2364" fmla="*/ 56750 h 1137874"/>
              <a:gd name="connsiteX2365" fmla="*/ 1745594 w 3077029"/>
              <a:gd name="connsiteY2365" fmla="*/ 47374 h 1137874"/>
              <a:gd name="connsiteX2366" fmla="*/ 1734593 w 3077029"/>
              <a:gd name="connsiteY2366" fmla="*/ 42894 h 1137874"/>
              <a:gd name="connsiteX2367" fmla="*/ 1731737 w 3077029"/>
              <a:gd name="connsiteY2367" fmla="*/ 52266 h 1137874"/>
              <a:gd name="connsiteX2368" fmla="*/ 1727659 w 3077029"/>
              <a:gd name="connsiteY2368" fmla="*/ 47785 h 1137874"/>
              <a:gd name="connsiteX2369" fmla="*/ 1706876 w 3077029"/>
              <a:gd name="connsiteY2369" fmla="*/ 57563 h 1137874"/>
              <a:gd name="connsiteX2370" fmla="*/ 1684458 w 3077029"/>
              <a:gd name="connsiteY2370" fmla="*/ 49005 h 1137874"/>
              <a:gd name="connsiteX2371" fmla="*/ 1652258 w 3077029"/>
              <a:gd name="connsiteY2371" fmla="*/ 49822 h 1137874"/>
              <a:gd name="connsiteX2372" fmla="*/ 1670598 w 3077029"/>
              <a:gd name="connsiteY2372" fmla="*/ 56344 h 1137874"/>
              <a:gd name="connsiteX2373" fmla="*/ 1663670 w 3077029"/>
              <a:gd name="connsiteY2373" fmla="*/ 61234 h 1137874"/>
              <a:gd name="connsiteX2374" fmla="*/ 1601311 w 3077029"/>
              <a:gd name="connsiteY2374" fmla="*/ 44114 h 1137874"/>
              <a:gd name="connsiteX2375" fmla="*/ 1554437 w 3077029"/>
              <a:gd name="connsiteY2375" fmla="*/ 40447 h 1137874"/>
              <a:gd name="connsiteX2376" fmla="*/ 1532836 w 3077029"/>
              <a:gd name="connsiteY2376" fmla="*/ 51046 h 1137874"/>
              <a:gd name="connsiteX2377" fmla="*/ 1532836 w 3077029"/>
              <a:gd name="connsiteY2377" fmla="*/ 52266 h 1137874"/>
              <a:gd name="connsiteX2378" fmla="*/ 1530388 w 3077029"/>
              <a:gd name="connsiteY2378" fmla="*/ 59603 h 1137874"/>
              <a:gd name="connsiteX2379" fmla="*/ 1531206 w 3077029"/>
              <a:gd name="connsiteY2379" fmla="*/ 61641 h 1137874"/>
              <a:gd name="connsiteX2380" fmla="*/ 1552807 w 3077029"/>
              <a:gd name="connsiteY2380" fmla="*/ 61234 h 1137874"/>
              <a:gd name="connsiteX2381" fmla="*/ 1581336 w 3077029"/>
              <a:gd name="connsiteY2381" fmla="*/ 58380 h 1137874"/>
              <a:gd name="connsiteX2382" fmla="*/ 1578486 w 3077029"/>
              <a:gd name="connsiteY2382" fmla="*/ 67756 h 1137874"/>
              <a:gd name="connsiteX2383" fmla="*/ 1596012 w 3077029"/>
              <a:gd name="connsiteY2383" fmla="*/ 64901 h 1137874"/>
              <a:gd name="connsiteX2384" fmla="*/ 1587856 w 3077029"/>
              <a:gd name="connsiteY2384" fmla="*/ 55936 h 1137874"/>
              <a:gd name="connsiteX2385" fmla="*/ 1605384 w 3077029"/>
              <a:gd name="connsiteY2385" fmla="*/ 53083 h 1137874"/>
              <a:gd name="connsiteX2386" fmla="*/ 1663264 w 3077029"/>
              <a:gd name="connsiteY2386" fmla="*/ 61234 h 1137874"/>
              <a:gd name="connsiteX2387" fmla="*/ 1679160 w 3077029"/>
              <a:gd name="connsiteY2387" fmla="*/ 77130 h 1137874"/>
              <a:gd name="connsiteX2388" fmla="*/ 1700355 w 3077029"/>
              <a:gd name="connsiteY2388" fmla="*/ 72239 h 1137874"/>
              <a:gd name="connsiteX2389" fmla="*/ 1704428 w 3077029"/>
              <a:gd name="connsiteY2389" fmla="*/ 79166 h 1137874"/>
              <a:gd name="connsiteX2390" fmla="*/ 1714617 w 3077029"/>
              <a:gd name="connsiteY2390" fmla="*/ 72239 h 1137874"/>
              <a:gd name="connsiteX2391" fmla="*/ 1699538 w 3077029"/>
              <a:gd name="connsiteY2391" fmla="*/ 65719 h 1137874"/>
              <a:gd name="connsiteX2392" fmla="*/ 1801025 w 3077029"/>
              <a:gd name="connsiteY2392" fmla="*/ 79573 h 1137874"/>
              <a:gd name="connsiteX2393" fmla="*/ 1772496 w 3077029"/>
              <a:gd name="connsiteY2393" fmla="*/ 80391 h 1137874"/>
              <a:gd name="connsiteX2394" fmla="*/ 1773309 w 3077029"/>
              <a:gd name="connsiteY2394" fmla="*/ 87318 h 1137874"/>
              <a:gd name="connsiteX2395" fmla="*/ 1812437 w 3077029"/>
              <a:gd name="connsiteY2395" fmla="*/ 84058 h 1137874"/>
              <a:gd name="connsiteX2396" fmla="*/ 1805103 w 3077029"/>
              <a:gd name="connsiteY2396" fmla="*/ 79573 h 1137874"/>
              <a:gd name="connsiteX2397" fmla="*/ 1826298 w 3077029"/>
              <a:gd name="connsiteY2397" fmla="*/ 76719 h 1137874"/>
              <a:gd name="connsiteX2398" fmla="*/ 1876021 w 3077029"/>
              <a:gd name="connsiteY2398" fmla="*/ 71015 h 1137874"/>
              <a:gd name="connsiteX2399" fmla="*/ 1855234 w 3077029"/>
              <a:gd name="connsiteY2399" fmla="*/ 75906 h 1137874"/>
              <a:gd name="connsiteX2400" fmla="*/ 1873167 w 3077029"/>
              <a:gd name="connsiteY2400" fmla="*/ 77943 h 1137874"/>
              <a:gd name="connsiteX2401" fmla="*/ 1876839 w 3077029"/>
              <a:gd name="connsiteY2401" fmla="*/ 79980 h 1137874"/>
              <a:gd name="connsiteX2402" fmla="*/ 1876021 w 3077029"/>
              <a:gd name="connsiteY2402" fmla="*/ 70608 h 1137874"/>
              <a:gd name="connsiteX2403" fmla="*/ 1897216 w 3077029"/>
              <a:gd name="connsiteY2403" fmla="*/ 65719 h 1137874"/>
              <a:gd name="connsiteX2404" fmla="*/ 1922894 w 3077029"/>
              <a:gd name="connsiteY2404" fmla="*/ 74275 h 1137874"/>
              <a:gd name="connsiteX2405" fmla="*/ 1900476 w 3077029"/>
              <a:gd name="connsiteY2405" fmla="*/ 63272 h 1137874"/>
              <a:gd name="connsiteX2406" fmla="*/ 1932677 w 3077029"/>
              <a:gd name="connsiteY2406" fmla="*/ 64901 h 1137874"/>
              <a:gd name="connsiteX2407" fmla="*/ 1937161 w 3077029"/>
              <a:gd name="connsiteY2407" fmla="*/ 76312 h 1137874"/>
              <a:gd name="connsiteX2408" fmla="*/ 2004818 w 3077029"/>
              <a:gd name="connsiteY2408" fmla="*/ 69793 h 1137874"/>
              <a:gd name="connsiteX2409" fmla="*/ 1998708 w 3077029"/>
              <a:gd name="connsiteY2409" fmla="*/ 79166 h 1137874"/>
              <a:gd name="connsiteX2410" fmla="*/ 2148699 w 3077029"/>
              <a:gd name="connsiteY2410" fmla="*/ 72645 h 1137874"/>
              <a:gd name="connsiteX2411" fmla="*/ 2164186 w 3077029"/>
              <a:gd name="connsiteY2411" fmla="*/ 83651 h 1137874"/>
              <a:gd name="connsiteX2412" fmla="*/ 2220842 w 3077029"/>
              <a:gd name="connsiteY2412" fmla="*/ 75088 h 1137874"/>
              <a:gd name="connsiteX2413" fmla="*/ 2224102 w 3077029"/>
              <a:gd name="connsiteY2413" fmla="*/ 72645 h 1137874"/>
              <a:gd name="connsiteX2414" fmla="*/ 2217987 w 3077029"/>
              <a:gd name="connsiteY2414" fmla="*/ 82021 h 1137874"/>
              <a:gd name="connsiteX2415" fmla="*/ 2239182 w 3077029"/>
              <a:gd name="connsiteY2415" fmla="*/ 79166 h 1137874"/>
              <a:gd name="connsiteX2416" fmla="*/ 2231437 w 3077029"/>
              <a:gd name="connsiteY2416" fmla="*/ 74682 h 1137874"/>
              <a:gd name="connsiteX2417" fmla="*/ 2293390 w 3077029"/>
              <a:gd name="connsiteY2417" fmla="*/ 84464 h 1137874"/>
              <a:gd name="connsiteX2418" fmla="*/ 2271789 w 3077029"/>
              <a:gd name="connsiteY2418" fmla="*/ 82833 h 1137874"/>
              <a:gd name="connsiteX2419" fmla="*/ 2276273 w 3077029"/>
              <a:gd name="connsiteY2419" fmla="*/ 91803 h 1137874"/>
              <a:gd name="connsiteX2420" fmla="*/ 2357790 w 3077029"/>
              <a:gd name="connsiteY2420" fmla="*/ 71827 h 1137874"/>
              <a:gd name="connsiteX2421" fmla="*/ 2345972 w 3077029"/>
              <a:gd name="connsiteY2421" fmla="*/ 60828 h 1137874"/>
              <a:gd name="connsiteX2422" fmla="*/ 2325184 w 3077029"/>
              <a:gd name="connsiteY2422" fmla="*/ 68162 h 1137874"/>
              <a:gd name="connsiteX2423" fmla="*/ 2232254 w 3077029"/>
              <a:gd name="connsiteY2423" fmla="*/ 68569 h 1137874"/>
              <a:gd name="connsiteX2424" fmla="*/ 2238365 w 3077029"/>
              <a:gd name="connsiteY2424" fmla="*/ 59198 h 1137874"/>
              <a:gd name="connsiteX2425" fmla="*/ 2221248 w 3077029"/>
              <a:gd name="connsiteY2425" fmla="*/ 66532 h 1137874"/>
              <a:gd name="connsiteX2426" fmla="*/ 2170300 w 3077029"/>
              <a:gd name="connsiteY2426" fmla="*/ 56344 h 1137874"/>
              <a:gd name="connsiteX2427" fmla="*/ 2169077 w 3077029"/>
              <a:gd name="connsiteY2427" fmla="*/ 44930 h 1137874"/>
              <a:gd name="connsiteX2428" fmla="*/ 2095305 w 3077029"/>
              <a:gd name="connsiteY2428" fmla="*/ 60828 h 1137874"/>
              <a:gd name="connsiteX2429" fmla="*/ 2059843 w 3077029"/>
              <a:gd name="connsiteY2429" fmla="*/ 66532 h 1137874"/>
              <a:gd name="connsiteX2430" fmla="*/ 2048431 w 3077029"/>
              <a:gd name="connsiteY2430" fmla="*/ 60011 h 1137874"/>
              <a:gd name="connsiteX2431" fmla="*/ 2013788 w 3077029"/>
              <a:gd name="connsiteY2431" fmla="*/ 72645 h 1137874"/>
              <a:gd name="connsiteX2432" fmla="*/ 2009710 w 3077029"/>
              <a:gd name="connsiteY2432" fmla="*/ 65719 h 1137874"/>
              <a:gd name="connsiteX2433" fmla="*/ 2026830 w 3077029"/>
              <a:gd name="connsiteY2433" fmla="*/ 58380 h 1137874"/>
              <a:gd name="connsiteX2434" fmla="*/ 1970582 w 3077029"/>
              <a:gd name="connsiteY2434" fmla="*/ 57974 h 1137874"/>
              <a:gd name="connsiteX2435" fmla="*/ 1982811 w 3077029"/>
              <a:gd name="connsiteY2435" fmla="*/ 48192 h 1137874"/>
              <a:gd name="connsiteX2436" fmla="*/ 1961210 w 3077029"/>
              <a:gd name="connsiteY2436" fmla="*/ 49005 h 1137874"/>
              <a:gd name="connsiteX2437" fmla="*/ 1962023 w 3077029"/>
              <a:gd name="connsiteY2437" fmla="*/ 57563 h 1137874"/>
              <a:gd name="connsiteX2438" fmla="*/ 1933494 w 3077029"/>
              <a:gd name="connsiteY2438" fmla="*/ 59198 h 1137874"/>
              <a:gd name="connsiteX2439" fmla="*/ 1932270 w 3077029"/>
              <a:gd name="connsiteY2439" fmla="*/ 47785 h 1137874"/>
              <a:gd name="connsiteX2440" fmla="*/ 1911076 w 3077029"/>
              <a:gd name="connsiteY2440" fmla="*/ 50635 h 1137874"/>
              <a:gd name="connsiteX2441" fmla="*/ 1892325 w 3077029"/>
              <a:gd name="connsiteY2441" fmla="*/ 42076 h 1137874"/>
              <a:gd name="connsiteX2442" fmla="*/ 1907815 w 3077029"/>
              <a:gd name="connsiteY2442" fmla="*/ 55526 h 1137874"/>
              <a:gd name="connsiteX2443" fmla="*/ 1886214 w 3077029"/>
              <a:gd name="connsiteY2443" fmla="*/ 55936 h 1137874"/>
              <a:gd name="connsiteX2444" fmla="*/ 1884991 w 3077029"/>
              <a:gd name="connsiteY2444" fmla="*/ 44525 h 1137874"/>
              <a:gd name="connsiteX2445" fmla="*/ 1834044 w 3077029"/>
              <a:gd name="connsiteY2445" fmla="*/ 34332 h 1137874"/>
              <a:gd name="connsiteX2446" fmla="*/ 2674891 w 3077029"/>
              <a:gd name="connsiteY2446" fmla="*/ 33519 h 1137874"/>
              <a:gd name="connsiteX2447" fmla="*/ 2657774 w 3077029"/>
              <a:gd name="connsiteY2447" fmla="*/ 40858 h 1137874"/>
              <a:gd name="connsiteX2448" fmla="*/ 2683042 w 3077029"/>
              <a:gd name="connsiteY2448" fmla="*/ 42076 h 1137874"/>
              <a:gd name="connsiteX2449" fmla="*/ 2674891 w 3077029"/>
              <a:gd name="connsiteY2449" fmla="*/ 33519 h 1137874"/>
              <a:gd name="connsiteX2450" fmla="*/ 2916032 w 3077029"/>
              <a:gd name="connsiteY2450" fmla="*/ 31733 h 1137874"/>
              <a:gd name="connsiteX2451" fmla="*/ 2926375 w 3077029"/>
              <a:gd name="connsiteY2451" fmla="*/ 35147 h 1137874"/>
              <a:gd name="connsiteX2452" fmla="*/ 2908441 w 3077029"/>
              <a:gd name="connsiteY2452" fmla="*/ 35960 h 1137874"/>
              <a:gd name="connsiteX2453" fmla="*/ 2916032 w 3077029"/>
              <a:gd name="connsiteY2453" fmla="*/ 31733 h 1137874"/>
              <a:gd name="connsiteX2454" fmla="*/ 2697481 w 3077029"/>
              <a:gd name="connsiteY2454" fmla="*/ 28530 h 1137874"/>
              <a:gd name="connsiteX2455" fmla="*/ 2689974 w 3077029"/>
              <a:gd name="connsiteY2455" fmla="*/ 37185 h 1137874"/>
              <a:gd name="connsiteX2456" fmla="*/ 2700569 w 3077029"/>
              <a:gd name="connsiteY2456" fmla="*/ 34332 h 1137874"/>
              <a:gd name="connsiteX2457" fmla="*/ 2697481 w 3077029"/>
              <a:gd name="connsiteY2457" fmla="*/ 28530 h 1137874"/>
              <a:gd name="connsiteX2458" fmla="*/ 2427488 w 3077029"/>
              <a:gd name="connsiteY2458" fmla="*/ 27403 h 1137874"/>
              <a:gd name="connsiteX2459" fmla="*/ 2456834 w 3077029"/>
              <a:gd name="connsiteY2459" fmla="*/ 33519 h 1137874"/>
              <a:gd name="connsiteX2460" fmla="*/ 2427488 w 3077029"/>
              <a:gd name="connsiteY2460" fmla="*/ 27403 h 1137874"/>
              <a:gd name="connsiteX2461" fmla="*/ 2287685 w 3077029"/>
              <a:gd name="connsiteY2461" fmla="*/ 26998 h 1137874"/>
              <a:gd name="connsiteX2462" fmla="*/ 2273419 w 3077029"/>
              <a:gd name="connsiteY2462" fmla="*/ 29852 h 1137874"/>
              <a:gd name="connsiteX2463" fmla="*/ 2267304 w 3077029"/>
              <a:gd name="connsiteY2463" fmla="*/ 41671 h 1137874"/>
              <a:gd name="connsiteX2464" fmla="*/ 2281571 w 3077029"/>
              <a:gd name="connsiteY2464" fmla="*/ 41263 h 1137874"/>
              <a:gd name="connsiteX2465" fmla="*/ 2280753 w 3077029"/>
              <a:gd name="connsiteY2465" fmla="*/ 34332 h 1137874"/>
              <a:gd name="connsiteX2466" fmla="*/ 2288093 w 3077029"/>
              <a:gd name="connsiteY2466" fmla="*/ 33926 h 1137874"/>
              <a:gd name="connsiteX2467" fmla="*/ 2299504 w 3077029"/>
              <a:gd name="connsiteY2467" fmla="*/ 40447 h 1137874"/>
              <a:gd name="connsiteX2468" fmla="*/ 2287685 w 3077029"/>
              <a:gd name="connsiteY2468" fmla="*/ 26998 h 1137874"/>
              <a:gd name="connsiteX2469" fmla="*/ 2823896 w 3077029"/>
              <a:gd name="connsiteY2469" fmla="*/ 21251 h 1137874"/>
              <a:gd name="connsiteX2470" fmla="*/ 2821214 w 3077029"/>
              <a:gd name="connsiteY2470" fmla="*/ 25367 h 1137874"/>
              <a:gd name="connsiteX2471" fmla="*/ 2838742 w 3077029"/>
              <a:gd name="connsiteY2471" fmla="*/ 22512 h 1137874"/>
              <a:gd name="connsiteX2472" fmla="*/ 2823896 w 3077029"/>
              <a:gd name="connsiteY2472" fmla="*/ 21251 h 1137874"/>
              <a:gd name="connsiteX2473" fmla="*/ 2204944 w 3077029"/>
              <a:gd name="connsiteY2473" fmla="*/ 20070 h 1137874"/>
              <a:gd name="connsiteX2474" fmla="*/ 2197606 w 3077029"/>
              <a:gd name="connsiteY2474" fmla="*/ 20475 h 1137874"/>
              <a:gd name="connsiteX2475" fmla="*/ 2181303 w 3077029"/>
              <a:gd name="connsiteY2475" fmla="*/ 37185 h 1137874"/>
              <a:gd name="connsiteX2476" fmla="*/ 2160519 w 3077029"/>
              <a:gd name="connsiteY2476" fmla="*/ 44525 h 1137874"/>
              <a:gd name="connsiteX2477" fmla="*/ 2196386 w 3077029"/>
              <a:gd name="connsiteY2477" fmla="*/ 43300 h 1137874"/>
              <a:gd name="connsiteX2478" fmla="*/ 2204944 w 3077029"/>
              <a:gd name="connsiteY2478" fmla="*/ 20070 h 1137874"/>
              <a:gd name="connsiteX2479" fmla="*/ 2602905 w 3077029"/>
              <a:gd name="connsiteY2479" fmla="*/ 18080 h 1137874"/>
              <a:gd name="connsiteX2480" fmla="*/ 2617015 w 3077029"/>
              <a:gd name="connsiteY2480" fmla="*/ 26179 h 1137874"/>
              <a:gd name="connsiteX2481" fmla="*/ 2588487 w 3077029"/>
              <a:gd name="connsiteY2481" fmla="*/ 27403 h 1137874"/>
              <a:gd name="connsiteX2482" fmla="*/ 2602905 w 3077029"/>
              <a:gd name="connsiteY2482" fmla="*/ 18080 h 1137874"/>
              <a:gd name="connsiteX2483" fmla="*/ 2741328 w 3077029"/>
              <a:gd name="connsiteY2483" fmla="*/ 14767 h 1137874"/>
              <a:gd name="connsiteX2484" fmla="*/ 2731953 w 3077029"/>
              <a:gd name="connsiteY2484" fmla="*/ 29034 h 1137874"/>
              <a:gd name="connsiteX2485" fmla="*/ 2749886 w 3077029"/>
              <a:gd name="connsiteY2485" fmla="*/ 30665 h 1137874"/>
              <a:gd name="connsiteX2486" fmla="*/ 2756407 w 3077029"/>
              <a:gd name="connsiteY2486" fmla="*/ 23329 h 1137874"/>
              <a:gd name="connsiteX2487" fmla="*/ 2741735 w 3077029"/>
              <a:gd name="connsiteY2487" fmla="*/ 19251 h 1137874"/>
              <a:gd name="connsiteX2488" fmla="*/ 2741328 w 3077029"/>
              <a:gd name="connsiteY2488" fmla="*/ 14767 h 1137874"/>
              <a:gd name="connsiteX2489" fmla="*/ 2107124 w 3077029"/>
              <a:gd name="connsiteY2489" fmla="*/ 11917 h 1137874"/>
              <a:gd name="connsiteX2490" fmla="*/ 2127505 w 3077029"/>
              <a:gd name="connsiteY2490" fmla="*/ 38816 h 1137874"/>
              <a:gd name="connsiteX2491" fmla="*/ 2130355 w 3077029"/>
              <a:gd name="connsiteY2491" fmla="*/ 29445 h 1137874"/>
              <a:gd name="connsiteX2492" fmla="*/ 2125875 w 3077029"/>
              <a:gd name="connsiteY2492" fmla="*/ 18032 h 1137874"/>
              <a:gd name="connsiteX2493" fmla="*/ 2107124 w 3077029"/>
              <a:gd name="connsiteY2493" fmla="*/ 11917 h 1137874"/>
              <a:gd name="connsiteX2494" fmla="*/ 3002591 w 3077029"/>
              <a:gd name="connsiteY2494" fmla="*/ 11917 h 1137874"/>
              <a:gd name="connsiteX2495" fmla="*/ 2974467 w 3077029"/>
              <a:gd name="connsiteY2495" fmla="*/ 17624 h 1137874"/>
              <a:gd name="connsiteX2496" fmla="*/ 3002591 w 3077029"/>
              <a:gd name="connsiteY2496" fmla="*/ 11917 h 1137874"/>
              <a:gd name="connsiteX2497" fmla="*/ 2945121 w 3077029"/>
              <a:gd name="connsiteY2497" fmla="*/ 11915 h 1137874"/>
              <a:gd name="connsiteX2498" fmla="*/ 2963874 w 3077029"/>
              <a:gd name="connsiteY2498" fmla="*/ 18030 h 1137874"/>
              <a:gd name="connsiteX2499" fmla="*/ 2946346 w 3077029"/>
              <a:gd name="connsiteY2499" fmla="*/ 23328 h 1137874"/>
              <a:gd name="connsiteX2500" fmla="*/ 2945121 w 3077029"/>
              <a:gd name="connsiteY2500" fmla="*/ 11915 h 1137874"/>
              <a:gd name="connsiteX2501" fmla="*/ 2379391 w 3077029"/>
              <a:gd name="connsiteY2501" fmla="*/ 10287 h 1137874"/>
              <a:gd name="connsiteX2502" fmla="*/ 2362270 w 3077029"/>
              <a:gd name="connsiteY2502" fmla="*/ 20070 h 1137874"/>
              <a:gd name="connsiteX2503" fmla="*/ 2344747 w 3077029"/>
              <a:gd name="connsiteY2503" fmla="*/ 25367 h 1137874"/>
              <a:gd name="connsiteX2504" fmla="*/ 2337002 w 3077029"/>
              <a:gd name="connsiteY2504" fmla="*/ 18845 h 1137874"/>
              <a:gd name="connsiteX2505" fmla="*/ 2304802 w 3077029"/>
              <a:gd name="connsiteY2505" fmla="*/ 21700 h 1137874"/>
              <a:gd name="connsiteX2506" fmla="*/ 2308469 w 3077029"/>
              <a:gd name="connsiteY2506" fmla="*/ 23737 h 1137874"/>
              <a:gd name="connsiteX2507" fmla="*/ 2312141 w 3077029"/>
              <a:gd name="connsiteY2507" fmla="*/ 25774 h 1137874"/>
              <a:gd name="connsiteX2508" fmla="*/ 2322736 w 3077029"/>
              <a:gd name="connsiteY2508" fmla="*/ 23329 h 1137874"/>
              <a:gd name="connsiteX2509" fmla="*/ 2330888 w 3077029"/>
              <a:gd name="connsiteY2509" fmla="*/ 32295 h 1137874"/>
              <a:gd name="connsiteX2510" fmla="*/ 2317845 w 3077029"/>
              <a:gd name="connsiteY2510" fmla="*/ 44114 h 1137874"/>
              <a:gd name="connsiteX2511" fmla="*/ 2355343 w 3077029"/>
              <a:gd name="connsiteY2511" fmla="*/ 61234 h 1137874"/>
              <a:gd name="connsiteX2512" fmla="*/ 2332111 w 3077029"/>
              <a:gd name="connsiteY2512" fmla="*/ 41263 h 1137874"/>
              <a:gd name="connsiteX2513" fmla="*/ 2345154 w 3077029"/>
              <a:gd name="connsiteY2513" fmla="*/ 29445 h 1137874"/>
              <a:gd name="connsiteX2514" fmla="*/ 2360234 w 3077029"/>
              <a:gd name="connsiteY2514" fmla="*/ 38002 h 1137874"/>
              <a:gd name="connsiteX2515" fmla="*/ 2363088 w 3077029"/>
              <a:gd name="connsiteY2515" fmla="*/ 31070 h 1137874"/>
              <a:gd name="connsiteX2516" fmla="*/ 2380615 w 3077029"/>
              <a:gd name="connsiteY2516" fmla="*/ 28221 h 1137874"/>
              <a:gd name="connsiteX2517" fmla="*/ 2381428 w 3077029"/>
              <a:gd name="connsiteY2517" fmla="*/ 37185 h 1137874"/>
              <a:gd name="connsiteX2518" fmla="*/ 2370427 w 3077029"/>
              <a:gd name="connsiteY2518" fmla="*/ 33112 h 1137874"/>
              <a:gd name="connsiteX2519" fmla="*/ 2367573 w 3077029"/>
              <a:gd name="connsiteY2519" fmla="*/ 42483 h 1137874"/>
              <a:gd name="connsiteX2520" fmla="*/ 2416890 w 3077029"/>
              <a:gd name="connsiteY2520" fmla="*/ 31888 h 1137874"/>
              <a:gd name="connsiteX2521" fmla="*/ 2399362 w 3077029"/>
              <a:gd name="connsiteY2521" fmla="*/ 34743 h 1137874"/>
              <a:gd name="connsiteX2522" fmla="*/ 2409556 w 3077029"/>
              <a:gd name="connsiteY2522" fmla="*/ 27403 h 1137874"/>
              <a:gd name="connsiteX2523" fmla="*/ 2384282 w 3077029"/>
              <a:gd name="connsiteY2523" fmla="*/ 25774 h 1137874"/>
              <a:gd name="connsiteX2524" fmla="*/ 2376537 w 3077029"/>
              <a:gd name="connsiteY2524" fmla="*/ 19251 h 1137874"/>
              <a:gd name="connsiteX2525" fmla="*/ 2373683 w 3077029"/>
              <a:gd name="connsiteY2525" fmla="*/ 26179 h 1137874"/>
              <a:gd name="connsiteX2526" fmla="*/ 2362681 w 3077029"/>
              <a:gd name="connsiteY2526" fmla="*/ 22106 h 1137874"/>
              <a:gd name="connsiteX2527" fmla="*/ 2379391 w 3077029"/>
              <a:gd name="connsiteY2527" fmla="*/ 10287 h 1137874"/>
              <a:gd name="connsiteX2528" fmla="*/ 2862380 w 3077029"/>
              <a:gd name="connsiteY2528" fmla="*/ 7839 h 1137874"/>
              <a:gd name="connsiteX2529" fmla="*/ 2871349 w 3077029"/>
              <a:gd name="connsiteY2529" fmla="*/ 25774 h 1137874"/>
              <a:gd name="connsiteX2530" fmla="*/ 2862380 w 3077029"/>
              <a:gd name="connsiteY2530" fmla="*/ 7839 h 1137874"/>
              <a:gd name="connsiteX2531" fmla="*/ 2318256 w 3077029"/>
              <a:gd name="connsiteY2531" fmla="*/ 7839 h 1137874"/>
              <a:gd name="connsiteX2532" fmla="*/ 2308469 w 3077029"/>
              <a:gd name="connsiteY2532" fmla="*/ 17215 h 1137874"/>
              <a:gd name="connsiteX2533" fmla="*/ 2318256 w 3077029"/>
              <a:gd name="connsiteY2533" fmla="*/ 7839 h 1137874"/>
              <a:gd name="connsiteX2534" fmla="*/ 2683453 w 3077029"/>
              <a:gd name="connsiteY2534" fmla="*/ 7433 h 1137874"/>
              <a:gd name="connsiteX2535" fmla="*/ 2670816 w 3077029"/>
              <a:gd name="connsiteY2535" fmla="*/ 23737 h 1137874"/>
              <a:gd name="connsiteX2536" fmla="*/ 2685084 w 3077029"/>
              <a:gd name="connsiteY2536" fmla="*/ 23329 h 1137874"/>
              <a:gd name="connsiteX2537" fmla="*/ 2687527 w 3077029"/>
              <a:gd name="connsiteY2537" fmla="*/ 11917 h 1137874"/>
              <a:gd name="connsiteX2538" fmla="*/ 2716055 w 3077029"/>
              <a:gd name="connsiteY2538" fmla="*/ 10694 h 1137874"/>
              <a:gd name="connsiteX2539" fmla="*/ 2683453 w 3077029"/>
              <a:gd name="connsiteY2539" fmla="*/ 7433 h 1137874"/>
              <a:gd name="connsiteX2540" fmla="*/ 2514710 w 3077029"/>
              <a:gd name="connsiteY2540" fmla="*/ 2135 h 1137874"/>
              <a:gd name="connsiteX2541" fmla="*/ 2501667 w 3077029"/>
              <a:gd name="connsiteY2541" fmla="*/ 16397 h 1137874"/>
              <a:gd name="connsiteX2542" fmla="*/ 2548130 w 3077029"/>
              <a:gd name="connsiteY2542" fmla="*/ 14767 h 1137874"/>
              <a:gd name="connsiteX2543" fmla="*/ 2519194 w 3077029"/>
              <a:gd name="connsiteY2543" fmla="*/ 13548 h 1137874"/>
              <a:gd name="connsiteX2544" fmla="*/ 2514710 w 3077029"/>
              <a:gd name="connsiteY2544" fmla="*/ 2135 h 1137874"/>
              <a:gd name="connsiteX2545" fmla="*/ 2901102 w 3077029"/>
              <a:gd name="connsiteY2545" fmla="*/ 1727 h 1137874"/>
              <a:gd name="connsiteX2546" fmla="*/ 2898658 w 3077029"/>
              <a:gd name="connsiteY2546" fmla="*/ 13140 h 1137874"/>
              <a:gd name="connsiteX2547" fmla="*/ 2901102 w 3077029"/>
              <a:gd name="connsiteY2547" fmla="*/ 1727 h 1137874"/>
              <a:gd name="connsiteX2548" fmla="*/ 2543650 w 3077029"/>
              <a:gd name="connsiteY2548" fmla="*/ 1319 h 1137874"/>
              <a:gd name="connsiteX2549" fmla="*/ 2567288 w 3077029"/>
              <a:gd name="connsiteY2549" fmla="*/ 23329 h 1137874"/>
              <a:gd name="connsiteX2550" fmla="*/ 2557099 w 3077029"/>
              <a:gd name="connsiteY2550" fmla="*/ 30665 h 1137874"/>
              <a:gd name="connsiteX2551" fmla="*/ 2538758 w 3077029"/>
              <a:gd name="connsiteY2551" fmla="*/ 24550 h 1137874"/>
              <a:gd name="connsiteX2552" fmla="*/ 2535905 w 3077029"/>
              <a:gd name="connsiteY2552" fmla="*/ 33926 h 1137874"/>
              <a:gd name="connsiteX2553" fmla="*/ 2553431 w 3077029"/>
              <a:gd name="connsiteY2553" fmla="*/ 31070 h 1137874"/>
              <a:gd name="connsiteX2554" fmla="*/ 2546911 w 3077029"/>
              <a:gd name="connsiteY2554" fmla="*/ 38410 h 1137874"/>
              <a:gd name="connsiteX2555" fmla="*/ 2571366 w 3077029"/>
              <a:gd name="connsiteY2555" fmla="*/ 32701 h 1137874"/>
              <a:gd name="connsiteX2556" fmla="*/ 2565251 w 3077029"/>
              <a:gd name="connsiteY2556" fmla="*/ 42076 h 1137874"/>
              <a:gd name="connsiteX2557" fmla="*/ 2512262 w 3077029"/>
              <a:gd name="connsiteY2557" fmla="*/ 50635 h 1137874"/>
              <a:gd name="connsiteX2558" fmla="*/ 2545281 w 3077029"/>
              <a:gd name="connsiteY2558" fmla="*/ 56344 h 1137874"/>
              <a:gd name="connsiteX2559" fmla="*/ 2551395 w 3077029"/>
              <a:gd name="connsiteY2559" fmla="*/ 44525 h 1137874"/>
              <a:gd name="connsiteX2560" fmla="*/ 2561990 w 3077029"/>
              <a:gd name="connsiteY2560" fmla="*/ 44114 h 1137874"/>
              <a:gd name="connsiteX2561" fmla="*/ 2553021 w 3077029"/>
              <a:gd name="connsiteY2561" fmla="*/ 60417 h 1137874"/>
              <a:gd name="connsiteX2562" fmla="*/ 2577477 w 3077029"/>
              <a:gd name="connsiteY2562" fmla="*/ 52675 h 1137874"/>
              <a:gd name="connsiteX2563" fmla="*/ 2592559 w 3077029"/>
              <a:gd name="connsiteY2563" fmla="*/ 61234 h 1137874"/>
              <a:gd name="connsiteX2564" fmla="*/ 2576257 w 3077029"/>
              <a:gd name="connsiteY2564" fmla="*/ 75499 h 1137874"/>
              <a:gd name="connsiteX2565" fmla="*/ 2578700 w 3077029"/>
              <a:gd name="connsiteY2565" fmla="*/ 64089 h 1137874"/>
              <a:gd name="connsiteX2566" fmla="*/ 2561584 w 3077029"/>
              <a:gd name="connsiteY2566" fmla="*/ 73868 h 1137874"/>
              <a:gd name="connsiteX2567" fmla="*/ 2532237 w 3077029"/>
              <a:gd name="connsiteY2567" fmla="*/ 68162 h 1137874"/>
              <a:gd name="connsiteX2568" fmla="*/ 2529383 w 3077029"/>
              <a:gd name="connsiteY2568" fmla="*/ 75088 h 1137874"/>
              <a:gd name="connsiteX2569" fmla="*/ 2395288 w 3077029"/>
              <a:gd name="connsiteY2569" fmla="*/ 58380 h 1137874"/>
              <a:gd name="connsiteX2570" fmla="*/ 2405883 w 3077029"/>
              <a:gd name="connsiteY2570" fmla="*/ 55936 h 1137874"/>
              <a:gd name="connsiteX2571" fmla="*/ 2397731 w 3077029"/>
              <a:gd name="connsiteY2571" fmla="*/ 46968 h 1137874"/>
              <a:gd name="connsiteX2572" fmla="*/ 2382246 w 3077029"/>
              <a:gd name="connsiteY2572" fmla="*/ 70204 h 1137874"/>
              <a:gd name="connsiteX2573" fmla="*/ 2367162 w 3077029"/>
              <a:gd name="connsiteY2573" fmla="*/ 61641 h 1137874"/>
              <a:gd name="connsiteX2574" fmla="*/ 2368796 w 3077029"/>
              <a:gd name="connsiteY2574" fmla="*/ 79980 h 1137874"/>
              <a:gd name="connsiteX2575" fmla="*/ 2403847 w 3077029"/>
              <a:gd name="connsiteY2575" fmla="*/ 72239 h 1137874"/>
              <a:gd name="connsiteX2576" fmla="*/ 2415259 w 3077029"/>
              <a:gd name="connsiteY2576" fmla="*/ 78760 h 1137874"/>
              <a:gd name="connsiteX2577" fmla="*/ 2451126 w 3077029"/>
              <a:gd name="connsiteY2577" fmla="*/ 77535 h 1137874"/>
              <a:gd name="connsiteX2578" fmla="*/ 2448273 w 3077029"/>
              <a:gd name="connsiteY2578" fmla="*/ 86912 h 1137874"/>
              <a:gd name="connsiteX2579" fmla="*/ 2468654 w 3077029"/>
              <a:gd name="connsiteY2579" fmla="*/ 77130 h 1137874"/>
              <a:gd name="connsiteX2580" fmla="*/ 2476805 w 3077029"/>
              <a:gd name="connsiteY2580" fmla="*/ 86094 h 1137874"/>
              <a:gd name="connsiteX2581" fmla="*/ 2508595 w 3077029"/>
              <a:gd name="connsiteY2581" fmla="*/ 82833 h 1137874"/>
              <a:gd name="connsiteX2582" fmla="*/ 2489848 w 3077029"/>
              <a:gd name="connsiteY2582" fmla="*/ 76312 h 1137874"/>
              <a:gd name="connsiteX2583" fmla="*/ 2530196 w 3077029"/>
              <a:gd name="connsiteY2583" fmla="*/ 86501 h 1137874"/>
              <a:gd name="connsiteX2584" fmla="*/ 2533050 w 3077029"/>
              <a:gd name="connsiteY2584" fmla="*/ 79573 h 1137874"/>
              <a:gd name="connsiteX2585" fmla="*/ 2597857 w 3077029"/>
              <a:gd name="connsiteY2585" fmla="*/ 84058 h 1137874"/>
              <a:gd name="connsiteX2586" fmla="*/ 2618646 w 3077029"/>
              <a:gd name="connsiteY2586" fmla="*/ 78760 h 1137874"/>
              <a:gd name="connsiteX2587" fmla="*/ 2613755 w 3077029"/>
              <a:gd name="connsiteY2587" fmla="*/ 65308 h 1137874"/>
              <a:gd name="connsiteX2588" fmla="*/ 2598675 w 3077029"/>
              <a:gd name="connsiteY2588" fmla="*/ 56750 h 1137874"/>
              <a:gd name="connsiteX2589" fmla="*/ 2646768 w 3077029"/>
              <a:gd name="connsiteY2589" fmla="*/ 34332 h 1137874"/>
              <a:gd name="connsiteX2590" fmla="*/ 2600301 w 3077029"/>
              <a:gd name="connsiteY2590" fmla="*/ 33926 h 1137874"/>
              <a:gd name="connsiteX2591" fmla="*/ 2636173 w 3077029"/>
              <a:gd name="connsiteY2591" fmla="*/ 34743 h 1137874"/>
              <a:gd name="connsiteX2592" fmla="*/ 2667149 w 3077029"/>
              <a:gd name="connsiteY2592" fmla="*/ 19659 h 1137874"/>
              <a:gd name="connsiteX2593" fmla="*/ 2620682 w 3077029"/>
              <a:gd name="connsiteY2593" fmla="*/ 19251 h 1137874"/>
              <a:gd name="connsiteX2594" fmla="*/ 2627203 w 3077029"/>
              <a:gd name="connsiteY2594" fmla="*/ 14361 h 1137874"/>
              <a:gd name="connsiteX2595" fmla="*/ 2568918 w 3077029"/>
              <a:gd name="connsiteY2595" fmla="*/ 2542 h 1137874"/>
              <a:gd name="connsiteX2596" fmla="*/ 2543650 w 3077029"/>
              <a:gd name="connsiteY2596" fmla="*/ 1319 h 1137874"/>
              <a:gd name="connsiteX2597" fmla="*/ 2482103 w 3077029"/>
              <a:gd name="connsiteY2597" fmla="*/ 911 h 1137874"/>
              <a:gd name="connsiteX2598" fmla="*/ 2482916 w 3077029"/>
              <a:gd name="connsiteY2598" fmla="*/ 7839 h 1137874"/>
              <a:gd name="connsiteX2599" fmla="*/ 2501261 w 3077029"/>
              <a:gd name="connsiteY2599" fmla="*/ 11917 h 1137874"/>
              <a:gd name="connsiteX2600" fmla="*/ 2482103 w 3077029"/>
              <a:gd name="connsiteY2600" fmla="*/ 911 h 1137874"/>
              <a:gd name="connsiteX2601" fmla="*/ 2823846 w 3077029"/>
              <a:gd name="connsiteY2601" fmla="*/ 137 h 1137874"/>
              <a:gd name="connsiteX2602" fmla="*/ 2830599 w 3077029"/>
              <a:gd name="connsiteY2602" fmla="*/ 137 h 1137874"/>
              <a:gd name="connsiteX2603" fmla="*/ 2835075 w 3077029"/>
              <a:gd name="connsiteY2603" fmla="*/ 2135 h 1137874"/>
              <a:gd name="connsiteX2604" fmla="*/ 2826107 w 3077029"/>
              <a:gd name="connsiteY2604" fmla="*/ 656 h 1137874"/>
              <a:gd name="connsiteX2605" fmla="*/ 2816628 w 3077029"/>
              <a:gd name="connsiteY2605" fmla="*/ 137 h 1137874"/>
              <a:gd name="connsiteX2606" fmla="*/ 2822628 w 3077029"/>
              <a:gd name="connsiteY2606" fmla="*/ 137 h 1137874"/>
              <a:gd name="connsiteX2607" fmla="*/ 2820809 w 3077029"/>
              <a:gd name="connsiteY2607" fmla="*/ 2542 h 1137874"/>
              <a:gd name="connsiteX2608" fmla="*/ 2821214 w 3077029"/>
              <a:gd name="connsiteY2608" fmla="*/ 4986 h 1137874"/>
              <a:gd name="connsiteX2609" fmla="*/ 2816884 w 3077029"/>
              <a:gd name="connsiteY2609" fmla="*/ 656 h 1137874"/>
              <a:gd name="connsiteX2610" fmla="*/ 0 w 3077029"/>
              <a:gd name="connsiteY2610" fmla="*/ 137 h 1137874"/>
              <a:gd name="connsiteX2611" fmla="*/ 1648166 w 3077029"/>
              <a:gd name="connsiteY2611" fmla="*/ 137 h 1137874"/>
              <a:gd name="connsiteX2612" fmla="*/ 1648590 w 3077029"/>
              <a:gd name="connsiteY2612" fmla="*/ 2135 h 1137874"/>
              <a:gd name="connsiteX2613" fmla="*/ 1649942 w 3077029"/>
              <a:gd name="connsiteY2613" fmla="*/ 137 h 1137874"/>
              <a:gd name="connsiteX2614" fmla="*/ 1753642 w 3077029"/>
              <a:gd name="connsiteY2614" fmla="*/ 137 h 1137874"/>
              <a:gd name="connsiteX2615" fmla="*/ 1748855 w 3077029"/>
              <a:gd name="connsiteY2615" fmla="*/ 2542 h 1137874"/>
              <a:gd name="connsiteX2616" fmla="*/ 1792061 w 3077029"/>
              <a:gd name="connsiteY2616" fmla="*/ 3766 h 1137874"/>
              <a:gd name="connsiteX2617" fmla="*/ 1787314 w 3077029"/>
              <a:gd name="connsiteY2617" fmla="*/ 137 h 1137874"/>
              <a:gd name="connsiteX2618" fmla="*/ 1955888 w 3077029"/>
              <a:gd name="connsiteY2618" fmla="*/ 137 h 1137874"/>
              <a:gd name="connsiteX2619" fmla="*/ 1949798 w 3077029"/>
              <a:gd name="connsiteY2619" fmla="*/ 11506 h 1137874"/>
              <a:gd name="connsiteX2620" fmla="*/ 1959986 w 3077029"/>
              <a:gd name="connsiteY2620" fmla="*/ 6616 h 1137874"/>
              <a:gd name="connsiteX2621" fmla="*/ 1982400 w 3077029"/>
              <a:gd name="connsiteY2621" fmla="*/ 17622 h 1137874"/>
              <a:gd name="connsiteX2622" fmla="*/ 1955966 w 3077029"/>
              <a:gd name="connsiteY2622" fmla="*/ 137 h 1137874"/>
              <a:gd name="connsiteX2623" fmla="*/ 2204822 w 3077029"/>
              <a:gd name="connsiteY2623" fmla="*/ 137 h 1137874"/>
              <a:gd name="connsiteX2624" fmla="*/ 2203314 w 3077029"/>
              <a:gd name="connsiteY2624" fmla="*/ 1724 h 1137874"/>
              <a:gd name="connsiteX2625" fmla="*/ 2213946 w 3077029"/>
              <a:gd name="connsiteY2625" fmla="*/ 137 h 1137874"/>
              <a:gd name="connsiteX2626" fmla="*/ 2253193 w 3077029"/>
              <a:gd name="connsiteY2626" fmla="*/ 137 h 1137874"/>
              <a:gd name="connsiteX2627" fmla="*/ 2253042 w 3077029"/>
              <a:gd name="connsiteY2627" fmla="*/ 505 h 1137874"/>
              <a:gd name="connsiteX2628" fmla="*/ 2270976 w 3077029"/>
              <a:gd name="connsiteY2628" fmla="*/ 2135 h 1137874"/>
              <a:gd name="connsiteX2629" fmla="*/ 2267456 w 3077029"/>
              <a:gd name="connsiteY2629" fmla="*/ 137 h 1137874"/>
              <a:gd name="connsiteX2630" fmla="*/ 2327634 w 3077029"/>
              <a:gd name="connsiteY2630" fmla="*/ 137 h 1137874"/>
              <a:gd name="connsiteX2631" fmla="*/ 2332265 w 3077029"/>
              <a:gd name="connsiteY2631" fmla="*/ 5395 h 1137874"/>
              <a:gd name="connsiteX2632" fmla="*/ 2343524 w 3077029"/>
              <a:gd name="connsiteY2632" fmla="*/ 11917 h 1137874"/>
              <a:gd name="connsiteX2633" fmla="*/ 2337308 w 3077029"/>
              <a:gd name="connsiteY2633" fmla="*/ 1574 h 1137874"/>
              <a:gd name="connsiteX2634" fmla="*/ 2333695 w 3077029"/>
              <a:gd name="connsiteY2634" fmla="*/ 137 h 1137874"/>
              <a:gd name="connsiteX2635" fmla="*/ 2416626 w 3077029"/>
              <a:gd name="connsiteY2635" fmla="*/ 137 h 1137874"/>
              <a:gd name="connsiteX2636" fmla="*/ 2420251 w 3077029"/>
              <a:gd name="connsiteY2636" fmla="*/ 6464 h 1137874"/>
              <a:gd name="connsiteX2637" fmla="*/ 2429526 w 3077029"/>
              <a:gd name="connsiteY2637" fmla="*/ 9063 h 1137874"/>
              <a:gd name="connsiteX2638" fmla="*/ 2419940 w 3077029"/>
              <a:gd name="connsiteY2638" fmla="*/ 137 h 1137874"/>
              <a:gd name="connsiteX2639" fmla="*/ 2672766 w 3077029"/>
              <a:gd name="connsiteY2639" fmla="*/ 137 h 1137874"/>
              <a:gd name="connsiteX2640" fmla="*/ 2669019 w 3077029"/>
              <a:gd name="connsiteY2640" fmla="*/ 2006 h 1137874"/>
              <a:gd name="connsiteX2641" fmla="*/ 2654920 w 3077029"/>
              <a:gd name="connsiteY2641" fmla="*/ 8656 h 1137874"/>
              <a:gd name="connsiteX2642" fmla="*/ 2676114 w 3077029"/>
              <a:gd name="connsiteY2642" fmla="*/ 7839 h 1137874"/>
              <a:gd name="connsiteX2643" fmla="*/ 2677235 w 3077029"/>
              <a:gd name="connsiteY2643" fmla="*/ 1523 h 1137874"/>
              <a:gd name="connsiteX2644" fmla="*/ 2676221 w 3077029"/>
              <a:gd name="connsiteY2644" fmla="*/ 137 h 1137874"/>
              <a:gd name="connsiteX2645" fmla="*/ 2777831 w 3077029"/>
              <a:gd name="connsiteY2645" fmla="*/ 137 h 1137874"/>
              <a:gd name="connsiteX2646" fmla="*/ 2777603 w 3077029"/>
              <a:gd name="connsiteY2646" fmla="*/ 2135 h 1137874"/>
              <a:gd name="connsiteX2647" fmla="*/ 2786151 w 3077029"/>
              <a:gd name="connsiteY2647" fmla="*/ 137 h 1137874"/>
              <a:gd name="connsiteX2648" fmla="*/ 2808085 w 3077029"/>
              <a:gd name="connsiteY2648" fmla="*/ 137 h 1137874"/>
              <a:gd name="connsiteX2649" fmla="*/ 2803199 w 3077029"/>
              <a:gd name="connsiteY2649" fmla="*/ 4896 h 1137874"/>
              <a:gd name="connsiteX2650" fmla="*/ 2764970 w 3077029"/>
              <a:gd name="connsiteY2650" fmla="*/ 13954 h 1137874"/>
              <a:gd name="connsiteX2651" fmla="*/ 2753558 w 3077029"/>
              <a:gd name="connsiteY2651" fmla="*/ 7433 h 1137874"/>
              <a:gd name="connsiteX2652" fmla="*/ 2750704 w 3077029"/>
              <a:gd name="connsiteY2652" fmla="*/ 16804 h 1137874"/>
              <a:gd name="connsiteX2653" fmla="*/ 2768637 w 3077029"/>
              <a:gd name="connsiteY2653" fmla="*/ 18439 h 1137874"/>
              <a:gd name="connsiteX2654" fmla="*/ 2807359 w 3077029"/>
              <a:gd name="connsiteY2654" fmla="*/ 12325 h 1137874"/>
              <a:gd name="connsiteX2655" fmla="*/ 2804911 w 3077029"/>
              <a:gd name="connsiteY2655" fmla="*/ 21700 h 1137874"/>
              <a:gd name="connsiteX2656" fmla="*/ 2790645 w 3077029"/>
              <a:gd name="connsiteY2656" fmla="*/ 22106 h 1137874"/>
              <a:gd name="connsiteX2657" fmla="*/ 2815917 w 3077029"/>
              <a:gd name="connsiteY2657" fmla="*/ 23329 h 1137874"/>
              <a:gd name="connsiteX2658" fmla="*/ 2826106 w 3077029"/>
              <a:gd name="connsiteY2658" fmla="*/ 18439 h 1137874"/>
              <a:gd name="connsiteX2659" fmla="*/ 2832220 w 3077029"/>
              <a:gd name="connsiteY2659" fmla="*/ 6616 h 1137874"/>
              <a:gd name="connsiteX2660" fmla="*/ 2837112 w 3077029"/>
              <a:gd name="connsiteY2660" fmla="*/ 18032 h 1137874"/>
              <a:gd name="connsiteX2661" fmla="*/ 2854081 w 3077029"/>
              <a:gd name="connsiteY2661" fmla="*/ 137 h 1137874"/>
              <a:gd name="connsiteX2662" fmla="*/ 2861577 w 3077029"/>
              <a:gd name="connsiteY2662" fmla="*/ 137 h 1137874"/>
              <a:gd name="connsiteX2663" fmla="*/ 2861616 w 3077029"/>
              <a:gd name="connsiteY2663" fmla="*/ 248 h 1137874"/>
              <a:gd name="connsiteX2664" fmla="*/ 2867678 w 3077029"/>
              <a:gd name="connsiteY2664" fmla="*/ 3355 h 1137874"/>
              <a:gd name="connsiteX2665" fmla="*/ 2860750 w 3077029"/>
              <a:gd name="connsiteY2665" fmla="*/ 5802 h 1137874"/>
              <a:gd name="connsiteX2666" fmla="*/ 2868901 w 3077029"/>
              <a:gd name="connsiteY2666" fmla="*/ 14767 h 1137874"/>
              <a:gd name="connsiteX2667" fmla="*/ 2884207 w 3077029"/>
              <a:gd name="connsiteY2667" fmla="*/ 4683 h 1137874"/>
              <a:gd name="connsiteX2668" fmla="*/ 2892474 w 3077029"/>
              <a:gd name="connsiteY2668" fmla="*/ 137 h 1137874"/>
              <a:gd name="connsiteX2669" fmla="*/ 2892535 w 3077029"/>
              <a:gd name="connsiteY2669" fmla="*/ 137 h 1137874"/>
              <a:gd name="connsiteX2670" fmla="*/ 2891268 w 3077029"/>
              <a:gd name="connsiteY2670" fmla="*/ 5802 h 1137874"/>
              <a:gd name="connsiteX2671" fmla="*/ 2897024 w 3077029"/>
              <a:gd name="connsiteY2671" fmla="*/ 9063 h 1137874"/>
              <a:gd name="connsiteX2672" fmla="*/ 2894174 w 3077029"/>
              <a:gd name="connsiteY2672" fmla="*/ 15992 h 1137874"/>
              <a:gd name="connsiteX2673" fmla="*/ 2887246 w 3077029"/>
              <a:gd name="connsiteY2673" fmla="*/ 18439 h 1137874"/>
              <a:gd name="connsiteX2674" fmla="*/ 2872573 w 3077029"/>
              <a:gd name="connsiteY2674" fmla="*/ 16804 h 1137874"/>
              <a:gd name="connsiteX2675" fmla="*/ 2873792 w 3077029"/>
              <a:gd name="connsiteY2675" fmla="*/ 30665 h 1137874"/>
              <a:gd name="connsiteX2676" fmla="*/ 2904769 w 3077029"/>
              <a:gd name="connsiteY2676" fmla="*/ 18032 h 1137874"/>
              <a:gd name="connsiteX2677" fmla="*/ 2931260 w 3077029"/>
              <a:gd name="connsiteY2677" fmla="*/ 31070 h 1137874"/>
              <a:gd name="connsiteX2678" fmla="*/ 2916182 w 3077029"/>
              <a:gd name="connsiteY2678" fmla="*/ 24550 h 1137874"/>
              <a:gd name="connsiteX2679" fmla="*/ 2878277 w 3077029"/>
              <a:gd name="connsiteY2679" fmla="*/ 37593 h 1137874"/>
              <a:gd name="connsiteX2680" fmla="*/ 2882762 w 3077029"/>
              <a:gd name="connsiteY2680" fmla="*/ 46561 h 1137874"/>
              <a:gd name="connsiteX2681" fmla="*/ 2857488 w 3077029"/>
              <a:gd name="connsiteY2681" fmla="*/ 45338 h 1137874"/>
              <a:gd name="connsiteX2682" fmla="*/ 2823663 w 3077029"/>
              <a:gd name="connsiteY2682" fmla="*/ 28221 h 1137874"/>
              <a:gd name="connsiteX2683" fmla="*/ 2806949 w 3077029"/>
              <a:gd name="connsiteY2683" fmla="*/ 38002 h 1137874"/>
              <a:gd name="connsiteX2684" fmla="*/ 2788201 w 3077029"/>
              <a:gd name="connsiteY2684" fmla="*/ 31888 h 1137874"/>
              <a:gd name="connsiteX2685" fmla="*/ 2780050 w 3077029"/>
              <a:gd name="connsiteY2685" fmla="*/ 20882 h 1137874"/>
              <a:gd name="connsiteX2686" fmla="*/ 2766189 w 3077029"/>
              <a:gd name="connsiteY2686" fmla="*/ 23737 h 1137874"/>
              <a:gd name="connsiteX2687" fmla="*/ 2777195 w 3077029"/>
              <a:gd name="connsiteY2687" fmla="*/ 27810 h 1137874"/>
              <a:gd name="connsiteX2688" fmla="*/ 2756407 w 3077029"/>
              <a:gd name="connsiteY2688" fmla="*/ 33112 h 1137874"/>
              <a:gd name="connsiteX2689" fmla="*/ 2768637 w 3077029"/>
              <a:gd name="connsiteY2689" fmla="*/ 46561 h 1137874"/>
              <a:gd name="connsiteX2690" fmla="*/ 2750297 w 3077029"/>
              <a:gd name="connsiteY2690" fmla="*/ 42483 h 1137874"/>
              <a:gd name="connsiteX2691" fmla="*/ 2742145 w 3077029"/>
              <a:gd name="connsiteY2691" fmla="*/ 33519 h 1137874"/>
              <a:gd name="connsiteX2692" fmla="*/ 2706278 w 3077029"/>
              <a:gd name="connsiteY2692" fmla="*/ 34743 h 1137874"/>
              <a:gd name="connsiteX2693" fmla="*/ 2738885 w 3077029"/>
              <a:gd name="connsiteY2693" fmla="*/ 38002 h 1137874"/>
              <a:gd name="connsiteX2694" fmla="*/ 2743908 w 3077029"/>
              <a:gd name="connsiteY2694" fmla="*/ 46775 h 1137874"/>
              <a:gd name="connsiteX2695" fmla="*/ 2732259 w 3077029"/>
              <a:gd name="connsiteY2695" fmla="*/ 50432 h 1137874"/>
              <a:gd name="connsiteX2696" fmla="*/ 2724212 w 3077029"/>
              <a:gd name="connsiteY2696" fmla="*/ 56750 h 1137874"/>
              <a:gd name="connsiteX2697" fmla="*/ 2749480 w 3077029"/>
              <a:gd name="connsiteY2697" fmla="*/ 57974 h 1137874"/>
              <a:gd name="connsiteX2698" fmla="*/ 2738934 w 3077029"/>
              <a:gd name="connsiteY2698" fmla="*/ 54561 h 1137874"/>
              <a:gd name="connsiteX2699" fmla="*/ 2744146 w 3077029"/>
              <a:gd name="connsiteY2699" fmla="*/ 47188 h 1137874"/>
              <a:gd name="connsiteX2700" fmla="*/ 2744589 w 3077029"/>
              <a:gd name="connsiteY2700" fmla="*/ 47962 h 1137874"/>
              <a:gd name="connsiteX2701" fmla="*/ 2777603 w 3077029"/>
              <a:gd name="connsiteY2701" fmla="*/ 66532 h 1137874"/>
              <a:gd name="connsiteX2702" fmla="*/ 2798796 w 3077029"/>
              <a:gd name="connsiteY2702" fmla="*/ 63272 h 1137874"/>
              <a:gd name="connsiteX2703" fmla="*/ 2797573 w 3077029"/>
              <a:gd name="connsiteY2703" fmla="*/ 51859 h 1137874"/>
              <a:gd name="connsiteX2704" fmla="*/ 2776789 w 3077029"/>
              <a:gd name="connsiteY2704" fmla="*/ 57156 h 1137874"/>
              <a:gd name="connsiteX2705" fmla="*/ 2761710 w 3077029"/>
              <a:gd name="connsiteY2705" fmla="*/ 50635 h 1137874"/>
              <a:gd name="connsiteX2706" fmla="*/ 2789832 w 3077029"/>
              <a:gd name="connsiteY2706" fmla="*/ 44930 h 1137874"/>
              <a:gd name="connsiteX2707" fmla="*/ 2808579 w 3077029"/>
              <a:gd name="connsiteY2707" fmla="*/ 53489 h 1137874"/>
              <a:gd name="connsiteX2708" fmla="*/ 2763335 w 3077029"/>
              <a:gd name="connsiteY2708" fmla="*/ 32295 h 1137874"/>
              <a:gd name="connsiteX2709" fmla="*/ 2826512 w 3077029"/>
              <a:gd name="connsiteY2709" fmla="*/ 53083 h 1137874"/>
              <a:gd name="connsiteX2710" fmla="*/ 2829773 w 3077029"/>
              <a:gd name="connsiteY2710" fmla="*/ 48192 h 1137874"/>
              <a:gd name="connsiteX2711" fmla="*/ 2836705 w 3077029"/>
              <a:gd name="connsiteY2711" fmla="*/ 47785 h 1137874"/>
              <a:gd name="connsiteX2712" fmla="*/ 2825292 w 3077029"/>
              <a:gd name="connsiteY2712" fmla="*/ 41263 h 1137874"/>
              <a:gd name="connsiteX2713" fmla="*/ 2854639 w 3077029"/>
              <a:gd name="connsiteY2713" fmla="*/ 49416 h 1137874"/>
              <a:gd name="connsiteX2714" fmla="*/ 2841186 w 3077029"/>
              <a:gd name="connsiteY2714" fmla="*/ 56750 h 1137874"/>
              <a:gd name="connsiteX2715" fmla="*/ 2855858 w 3077029"/>
              <a:gd name="connsiteY2715" fmla="*/ 60828 h 1137874"/>
              <a:gd name="connsiteX2716" fmla="*/ 2872979 w 3077029"/>
              <a:gd name="connsiteY2716" fmla="*/ 53489 h 1137874"/>
              <a:gd name="connsiteX2717" fmla="*/ 2896211 w 3077029"/>
              <a:gd name="connsiteY2717" fmla="*/ 68569 h 1137874"/>
              <a:gd name="connsiteX2718" fmla="*/ 2920665 w 3077029"/>
              <a:gd name="connsiteY2718" fmla="*/ 63272 h 1137874"/>
              <a:gd name="connsiteX2719" fmla="*/ 2932485 w 3077029"/>
              <a:gd name="connsiteY2719" fmla="*/ 71827 h 1137874"/>
              <a:gd name="connsiteX2720" fmla="*/ 2824476 w 3077029"/>
              <a:gd name="connsiteY2720" fmla="*/ 66532 h 1137874"/>
              <a:gd name="connsiteX2721" fmla="*/ 2778419 w 3077029"/>
              <a:gd name="connsiteY2721" fmla="*/ 70608 h 1137874"/>
              <a:gd name="connsiteX2722" fmla="*/ 2775565 w 3077029"/>
              <a:gd name="connsiteY2722" fmla="*/ 77535 h 1137874"/>
              <a:gd name="connsiteX2723" fmla="*/ 2790645 w 3077029"/>
              <a:gd name="connsiteY2723" fmla="*/ 86912 h 1137874"/>
              <a:gd name="connsiteX2724" fmla="*/ 2793905 w 3077029"/>
              <a:gd name="connsiteY2724" fmla="*/ 86912 h 1137874"/>
              <a:gd name="connsiteX2725" fmla="*/ 2793499 w 3077029"/>
              <a:gd name="connsiteY2725" fmla="*/ 75088 h 1137874"/>
              <a:gd name="connsiteX2726" fmla="*/ 2818361 w 3077029"/>
              <a:gd name="connsiteY2726" fmla="*/ 74275 h 1137874"/>
              <a:gd name="connsiteX2727" fmla="*/ 2797166 w 3077029"/>
              <a:gd name="connsiteY2727" fmla="*/ 77535 h 1137874"/>
              <a:gd name="connsiteX2728" fmla="*/ 2837925 w 3077029"/>
              <a:gd name="connsiteY2728" fmla="*/ 89761 h 1137874"/>
              <a:gd name="connsiteX2729" fmla="*/ 2819178 w 3077029"/>
              <a:gd name="connsiteY2729" fmla="*/ 83651 h 1137874"/>
              <a:gd name="connsiteX2730" fmla="*/ 2912108 w 3077029"/>
              <a:gd name="connsiteY2730" fmla="*/ 85281 h 1137874"/>
              <a:gd name="connsiteX2731" fmla="*/ 2914144 w 3077029"/>
              <a:gd name="connsiteY2731" fmla="*/ 85281 h 1137874"/>
              <a:gd name="connsiteX2732" fmla="*/ 2913739 w 3077029"/>
              <a:gd name="connsiteY2732" fmla="*/ 85688 h 1137874"/>
              <a:gd name="connsiteX2733" fmla="*/ 2928818 w 3077029"/>
              <a:gd name="connsiteY2733" fmla="*/ 100361 h 1137874"/>
              <a:gd name="connsiteX2734" fmla="*/ 2954090 w 3077029"/>
              <a:gd name="connsiteY2734" fmla="*/ 101585 h 1137874"/>
              <a:gd name="connsiteX2735" fmla="*/ 2942678 w 3077029"/>
              <a:gd name="connsiteY2735" fmla="*/ 95064 h 1137874"/>
              <a:gd name="connsiteX2736" fmla="*/ 2941861 w 3077029"/>
              <a:gd name="connsiteY2736" fmla="*/ 88131 h 1137874"/>
              <a:gd name="connsiteX2737" fmla="*/ 2963462 w 3077029"/>
              <a:gd name="connsiteY2737" fmla="*/ 87318 h 1137874"/>
              <a:gd name="connsiteX2738" fmla="*/ 2955716 w 3077029"/>
              <a:gd name="connsiteY2738" fmla="*/ 79573 h 1137874"/>
              <a:gd name="connsiteX2739" fmla="*/ 2945938 w 3077029"/>
              <a:gd name="connsiteY2739" fmla="*/ 78349 h 1137874"/>
              <a:gd name="connsiteX2740" fmla="*/ 2947569 w 3077029"/>
              <a:gd name="connsiteY2740" fmla="*/ 75499 h 1137874"/>
              <a:gd name="connsiteX2741" fmla="*/ 2944304 w 3077029"/>
              <a:gd name="connsiteY2741" fmla="*/ 71421 h 1137874"/>
              <a:gd name="connsiteX2742" fmla="*/ 2951236 w 3077029"/>
              <a:gd name="connsiteY2742" fmla="*/ 73457 h 1137874"/>
              <a:gd name="connsiteX2743" fmla="*/ 2963462 w 3077029"/>
              <a:gd name="connsiteY2743" fmla="*/ 74682 h 1137874"/>
              <a:gd name="connsiteX2744" fmla="*/ 2961017 w 3077029"/>
              <a:gd name="connsiteY2744" fmla="*/ 77130 h 1137874"/>
              <a:gd name="connsiteX2745" fmla="*/ 3016856 w 3077029"/>
              <a:gd name="connsiteY2745" fmla="*/ 80391 h 1137874"/>
              <a:gd name="connsiteX2746" fmla="*/ 3024196 w 3077029"/>
              <a:gd name="connsiteY2746" fmla="*/ 79980 h 1137874"/>
              <a:gd name="connsiteX2747" fmla="*/ 3022818 w 3077029"/>
              <a:gd name="connsiteY2747" fmla="*/ 87062 h 1137874"/>
              <a:gd name="connsiteX2748" fmla="*/ 3025124 w 3077029"/>
              <a:gd name="connsiteY2748" fmla="*/ 90907 h 1137874"/>
              <a:gd name="connsiteX2749" fmla="*/ 2995662 w 3077029"/>
              <a:gd name="connsiteY2749" fmla="*/ 90986 h 1137874"/>
              <a:gd name="connsiteX2750" fmla="*/ 2989141 w 3077029"/>
              <a:gd name="connsiteY2750" fmla="*/ 95876 h 1137874"/>
              <a:gd name="connsiteX2751" fmla="*/ 2994438 w 3077029"/>
              <a:gd name="connsiteY2751" fmla="*/ 111773 h 1137874"/>
              <a:gd name="connsiteX2752" fmla="*/ 2983843 w 3077029"/>
              <a:gd name="connsiteY2752" fmla="*/ 112180 h 1137874"/>
              <a:gd name="connsiteX2753" fmla="*/ 2958751 w 3077029"/>
              <a:gd name="connsiteY2753" fmla="*/ 105210 h 1137874"/>
              <a:gd name="connsiteX2754" fmla="*/ 2967214 w 3077029"/>
              <a:gd name="connsiteY2754" fmla="*/ 103244 h 1137874"/>
              <a:gd name="connsiteX2755" fmla="*/ 2987104 w 3077029"/>
              <a:gd name="connsiteY2755" fmla="*/ 101585 h 1137874"/>
              <a:gd name="connsiteX2756" fmla="*/ 2960607 w 3077029"/>
              <a:gd name="connsiteY2756" fmla="*/ 88948 h 1137874"/>
              <a:gd name="connsiteX2757" fmla="*/ 2959897 w 3077029"/>
              <a:gd name="connsiteY2757" fmla="*/ 96948 h 1137874"/>
              <a:gd name="connsiteX2758" fmla="*/ 2958584 w 3077029"/>
              <a:gd name="connsiteY2758" fmla="*/ 105163 h 1137874"/>
              <a:gd name="connsiteX2759" fmla="*/ 2954497 w 3077029"/>
              <a:gd name="connsiteY2759" fmla="*/ 104028 h 1137874"/>
              <a:gd name="connsiteX2760" fmla="*/ 2973243 w 3077029"/>
              <a:gd name="connsiteY2760" fmla="*/ 110143 h 1137874"/>
              <a:gd name="connsiteX2761" fmla="*/ 2950126 w 3077029"/>
              <a:gd name="connsiteY2761" fmla="*/ 115239 h 1137874"/>
              <a:gd name="connsiteX2762" fmla="*/ 2943780 w 3077029"/>
              <a:gd name="connsiteY2762" fmla="*/ 115008 h 1137874"/>
              <a:gd name="connsiteX2763" fmla="*/ 2952049 w 3077029"/>
              <a:gd name="connsiteY2763" fmla="*/ 110549 h 1137874"/>
              <a:gd name="connsiteX2764" fmla="*/ 2912108 w 3077029"/>
              <a:gd name="connsiteY2764" fmla="*/ 107290 h 1137874"/>
              <a:gd name="connsiteX2765" fmla="*/ 2933913 w 3077029"/>
              <a:gd name="connsiteY2765" fmla="*/ 113046 h 1137874"/>
              <a:gd name="connsiteX2766" fmla="*/ 2943622 w 3077029"/>
              <a:gd name="connsiteY2766" fmla="*/ 115002 h 1137874"/>
              <a:gd name="connsiteX2767" fmla="*/ 2930448 w 3077029"/>
              <a:gd name="connsiteY2767" fmla="*/ 114525 h 1137874"/>
              <a:gd name="connsiteX2768" fmla="*/ 2910770 w 3077029"/>
              <a:gd name="connsiteY2768" fmla="*/ 112436 h 1137874"/>
              <a:gd name="connsiteX2769" fmla="*/ 2904721 w 3077029"/>
              <a:gd name="connsiteY2769" fmla="*/ 112690 h 1137874"/>
              <a:gd name="connsiteX2770" fmla="*/ 2902886 w 3077029"/>
              <a:gd name="connsiteY2770" fmla="*/ 111365 h 1137874"/>
              <a:gd name="connsiteX2771" fmla="*/ 2890913 w 3077029"/>
              <a:gd name="connsiteY2771" fmla="*/ 110143 h 1137874"/>
              <a:gd name="connsiteX2772" fmla="*/ 2893502 w 3077029"/>
              <a:gd name="connsiteY2772" fmla="*/ 113159 h 1137874"/>
              <a:gd name="connsiteX2773" fmla="*/ 2887652 w 3077029"/>
              <a:gd name="connsiteY2773" fmla="*/ 113404 h 1137874"/>
              <a:gd name="connsiteX2774" fmla="*/ 2871349 w 3077029"/>
              <a:gd name="connsiteY2774" fmla="*/ 130113 h 1137874"/>
              <a:gd name="connsiteX2775" fmla="*/ 2869312 w 3077029"/>
              <a:gd name="connsiteY2775" fmla="*/ 111773 h 1137874"/>
              <a:gd name="connsiteX2776" fmla="*/ 2852191 w 3077029"/>
              <a:gd name="connsiteY2776" fmla="*/ 121555 h 1137874"/>
              <a:gd name="connsiteX2777" fmla="*/ 2863604 w 3077029"/>
              <a:gd name="connsiteY2777" fmla="*/ 128077 h 1137874"/>
              <a:gd name="connsiteX2778" fmla="*/ 2842816 w 3077029"/>
              <a:gd name="connsiteY2778" fmla="*/ 135822 h 1137874"/>
              <a:gd name="connsiteX2779" fmla="*/ 2841597 w 3077029"/>
              <a:gd name="connsiteY2779" fmla="*/ 124410 h 1137874"/>
              <a:gd name="connsiteX2780" fmla="*/ 2816731 w 3077029"/>
              <a:gd name="connsiteY2780" fmla="*/ 125222 h 1137874"/>
              <a:gd name="connsiteX2781" fmla="*/ 2814286 w 3077029"/>
              <a:gd name="connsiteY2781" fmla="*/ 136636 h 1137874"/>
              <a:gd name="connsiteX2782" fmla="*/ 2788201 w 3077029"/>
              <a:gd name="connsiteY2782" fmla="*/ 126041 h 1137874"/>
              <a:gd name="connsiteX2783" fmla="*/ 2755797 w 3077029"/>
              <a:gd name="connsiteY2783" fmla="*/ 135057 h 1137874"/>
              <a:gd name="connsiteX2784" fmla="*/ 2749493 w 3077029"/>
              <a:gd name="connsiteY2784" fmla="*/ 134781 h 1137874"/>
              <a:gd name="connsiteX2785" fmla="*/ 2745812 w 3077029"/>
              <a:gd name="connsiteY2785" fmla="*/ 128890 h 1137874"/>
              <a:gd name="connsiteX2786" fmla="*/ 2730733 w 3077029"/>
              <a:gd name="connsiteY2786" fmla="*/ 120332 h 1137874"/>
              <a:gd name="connsiteX2787" fmla="*/ 2723140 w 3077029"/>
              <a:gd name="connsiteY2787" fmla="*/ 127567 h 1137874"/>
              <a:gd name="connsiteX2788" fmla="*/ 2726954 w 3077029"/>
              <a:gd name="connsiteY2788" fmla="*/ 133797 h 1137874"/>
              <a:gd name="connsiteX2789" fmla="*/ 2717280 w 3077029"/>
              <a:gd name="connsiteY2789" fmla="*/ 133374 h 1137874"/>
              <a:gd name="connsiteX2790" fmla="*/ 2705461 w 3077029"/>
              <a:gd name="connsiteY2790" fmla="*/ 124816 h 1137874"/>
              <a:gd name="connsiteX2791" fmla="*/ 2717691 w 3077029"/>
              <a:gd name="connsiteY2791" fmla="*/ 138266 h 1137874"/>
              <a:gd name="connsiteX2792" fmla="*/ 2688751 w 3077029"/>
              <a:gd name="connsiteY2792" fmla="*/ 137041 h 1137874"/>
              <a:gd name="connsiteX2793" fmla="*/ 2662666 w 3077029"/>
              <a:gd name="connsiteY2793" fmla="*/ 128890 h 1137874"/>
              <a:gd name="connsiteX2794" fmla="*/ 2660218 w 3077029"/>
              <a:gd name="connsiteY2794" fmla="*/ 140306 h 1137874"/>
              <a:gd name="connsiteX2795" fmla="*/ 2652882 w 3077029"/>
              <a:gd name="connsiteY2795" fmla="*/ 140714 h 1137874"/>
              <a:gd name="connsiteX2796" fmla="*/ 2658180 w 3077029"/>
              <a:gd name="connsiteY2796" fmla="*/ 121963 h 1137874"/>
              <a:gd name="connsiteX2797" fmla="*/ 2644731 w 3077029"/>
              <a:gd name="connsiteY2797" fmla="*/ 129300 h 1137874"/>
              <a:gd name="connsiteX2798" fmla="*/ 2649623 w 3077029"/>
              <a:gd name="connsiteY2798" fmla="*/ 140714 h 1137874"/>
              <a:gd name="connsiteX2799" fmla="*/ 2599082 w 3077029"/>
              <a:gd name="connsiteY2799" fmla="*/ 137859 h 1137874"/>
              <a:gd name="connsiteX2800" fmla="*/ 2578294 w 3077029"/>
              <a:gd name="connsiteY2800" fmla="*/ 145604 h 1137874"/>
              <a:gd name="connsiteX2801" fmla="*/ 2566882 w 3077029"/>
              <a:gd name="connsiteY2801" fmla="*/ 137041 h 1137874"/>
              <a:gd name="connsiteX2802" fmla="*/ 2564026 w 3077029"/>
              <a:gd name="connsiteY2802" fmla="*/ 146417 h 1137874"/>
              <a:gd name="connsiteX2803" fmla="*/ 2571772 w 3077029"/>
              <a:gd name="connsiteY2803" fmla="*/ 150901 h 1137874"/>
              <a:gd name="connsiteX2804" fmla="*/ 2543445 w 3077029"/>
              <a:gd name="connsiteY2804" fmla="*/ 159715 h 1137874"/>
              <a:gd name="connsiteX2805" fmla="*/ 2530503 w 3077029"/>
              <a:gd name="connsiteY2805" fmla="*/ 158144 h 1137874"/>
              <a:gd name="connsiteX2806" fmla="*/ 2531625 w 3077029"/>
              <a:gd name="connsiteY2806" fmla="*/ 157830 h 1137874"/>
              <a:gd name="connsiteX2807" fmla="*/ 2536717 w 3077029"/>
              <a:gd name="connsiteY2807" fmla="*/ 152939 h 1137874"/>
              <a:gd name="connsiteX2808" fmla="*/ 2518377 w 3077029"/>
              <a:gd name="connsiteY2808" fmla="*/ 148865 h 1137874"/>
              <a:gd name="connsiteX2809" fmla="*/ 2528570 w 3077029"/>
              <a:gd name="connsiteY2809" fmla="*/ 141526 h 1137874"/>
              <a:gd name="connsiteX2810" fmla="*/ 2496776 w 3077029"/>
              <a:gd name="connsiteY2810" fmla="*/ 147234 h 1137874"/>
              <a:gd name="connsiteX2811" fmla="*/ 2494433 w 3077029"/>
              <a:gd name="connsiteY2811" fmla="*/ 158181 h 1137874"/>
              <a:gd name="connsiteX2812" fmla="*/ 2490510 w 3077029"/>
              <a:gd name="connsiteY2812" fmla="*/ 159002 h 1137874"/>
              <a:gd name="connsiteX2813" fmla="*/ 2485770 w 3077029"/>
              <a:gd name="connsiteY2813" fmla="*/ 151309 h 1137874"/>
              <a:gd name="connsiteX2814" fmla="*/ 2463763 w 3077029"/>
              <a:gd name="connsiteY2814" fmla="*/ 145193 h 1137874"/>
              <a:gd name="connsiteX2815" fmla="*/ 2485770 w 3077029"/>
              <a:gd name="connsiteY2815" fmla="*/ 149271 h 1137874"/>
              <a:gd name="connsiteX2816" fmla="*/ 2495146 w 3077029"/>
              <a:gd name="connsiteY2816" fmla="*/ 135411 h 1137874"/>
              <a:gd name="connsiteX2817" fmla="*/ 2484140 w 3077029"/>
              <a:gd name="connsiteY2817" fmla="*/ 130931 h 1137874"/>
              <a:gd name="connsiteX2818" fmla="*/ 2482103 w 3077029"/>
              <a:gd name="connsiteY2818" fmla="*/ 144787 h 1137874"/>
              <a:gd name="connsiteX2819" fmla="*/ 2467024 w 3077029"/>
              <a:gd name="connsiteY2819" fmla="*/ 138266 h 1137874"/>
              <a:gd name="connsiteX2820" fmla="*/ 2473545 w 3077029"/>
              <a:gd name="connsiteY2820" fmla="*/ 131338 h 1137874"/>
              <a:gd name="connsiteX2821" fmla="*/ 2468147 w 3077029"/>
              <a:gd name="connsiteY2821" fmla="*/ 130401 h 1137874"/>
              <a:gd name="connsiteX2822" fmla="*/ 2460960 w 3077029"/>
              <a:gd name="connsiteY2822" fmla="*/ 123135 h 1137874"/>
              <a:gd name="connsiteX2823" fmla="*/ 2447459 w 3077029"/>
              <a:gd name="connsiteY2823" fmla="*/ 123592 h 1137874"/>
              <a:gd name="connsiteX2824" fmla="*/ 2462915 w 3077029"/>
              <a:gd name="connsiteY2824" fmla="*/ 129492 h 1137874"/>
              <a:gd name="connsiteX2825" fmla="*/ 2457393 w 3077029"/>
              <a:gd name="connsiteY2825" fmla="*/ 128534 h 1137874"/>
              <a:gd name="connsiteX2826" fmla="*/ 2444605 w 3077029"/>
              <a:gd name="connsiteY2826" fmla="*/ 129708 h 1137874"/>
              <a:gd name="connsiteX2827" fmla="*/ 2462946 w 3077029"/>
              <a:gd name="connsiteY2827" fmla="*/ 133780 h 1137874"/>
              <a:gd name="connsiteX2828" fmla="*/ 2459685 w 3077029"/>
              <a:gd name="connsiteY2828" fmla="*/ 138266 h 1137874"/>
              <a:gd name="connsiteX2829" fmla="*/ 2438902 w 3077029"/>
              <a:gd name="connsiteY2829" fmla="*/ 148047 h 1137874"/>
              <a:gd name="connsiteX2830" fmla="*/ 2438083 w 3077029"/>
              <a:gd name="connsiteY2830" fmla="*/ 141119 h 1137874"/>
              <a:gd name="connsiteX2831" fmla="*/ 2428301 w 3077029"/>
              <a:gd name="connsiteY2831" fmla="*/ 150495 h 1137874"/>
              <a:gd name="connsiteX2832" fmla="*/ 2416890 w 3077029"/>
              <a:gd name="connsiteY2832" fmla="*/ 141526 h 1137874"/>
              <a:gd name="connsiteX2833" fmla="*/ 2392841 w 3077029"/>
              <a:gd name="connsiteY2833" fmla="*/ 151309 h 1137874"/>
              <a:gd name="connsiteX2834" fmla="*/ 2374501 w 3077029"/>
              <a:gd name="connsiteY2834" fmla="*/ 147234 h 1137874"/>
              <a:gd name="connsiteX2835" fmla="*/ 2377354 w 3077029"/>
              <a:gd name="connsiteY2835" fmla="*/ 137859 h 1137874"/>
              <a:gd name="connsiteX2836" fmla="*/ 2352236 w 3077029"/>
              <a:gd name="connsiteY2836" fmla="*/ 137603 h 1137874"/>
              <a:gd name="connsiteX2837" fmla="*/ 2337847 w 3077029"/>
              <a:gd name="connsiteY2837" fmla="*/ 135616 h 1137874"/>
              <a:gd name="connsiteX2838" fmla="*/ 2338888 w 3077029"/>
              <a:gd name="connsiteY2838" fmla="*/ 128890 h 1137874"/>
              <a:gd name="connsiteX2839" fmla="*/ 2340263 w 3077029"/>
              <a:gd name="connsiteY2839" fmla="*/ 121963 h 1137874"/>
              <a:gd name="connsiteX2840" fmla="*/ 2331552 w 3077029"/>
              <a:gd name="connsiteY2840" fmla="*/ 129351 h 1137874"/>
              <a:gd name="connsiteX2841" fmla="*/ 2337580 w 3077029"/>
              <a:gd name="connsiteY2841" fmla="*/ 135579 h 1137874"/>
              <a:gd name="connsiteX2842" fmla="*/ 2330481 w 3077029"/>
              <a:gd name="connsiteY2842" fmla="*/ 134598 h 1137874"/>
              <a:gd name="connsiteX2843" fmla="*/ 2331298 w 3077029"/>
              <a:gd name="connsiteY2843" fmla="*/ 143563 h 1137874"/>
              <a:gd name="connsiteX2844" fmla="*/ 2317031 w 3077029"/>
              <a:gd name="connsiteY2844" fmla="*/ 143973 h 1137874"/>
              <a:gd name="connsiteX2845" fmla="*/ 2312548 w 3077029"/>
              <a:gd name="connsiteY2845" fmla="*/ 135005 h 1137874"/>
              <a:gd name="connsiteX2846" fmla="*/ 2276273 w 3077029"/>
              <a:gd name="connsiteY2846" fmla="*/ 131338 h 1137874"/>
              <a:gd name="connsiteX2847" fmla="*/ 2293800 w 3077029"/>
              <a:gd name="connsiteY2847" fmla="*/ 128483 h 1137874"/>
              <a:gd name="connsiteX2848" fmla="*/ 2257933 w 3077029"/>
              <a:gd name="connsiteY2848" fmla="*/ 129708 h 1137874"/>
              <a:gd name="connsiteX2849" fmla="*/ 2258747 w 3077029"/>
              <a:gd name="connsiteY2849" fmla="*/ 138672 h 1137874"/>
              <a:gd name="connsiteX2850" fmla="*/ 2229399 w 3077029"/>
              <a:gd name="connsiteY2850" fmla="*/ 132561 h 1137874"/>
              <a:gd name="connsiteX2851" fmla="*/ 2249371 w 3077029"/>
              <a:gd name="connsiteY2851" fmla="*/ 115847 h 1137874"/>
              <a:gd name="connsiteX2852" fmla="*/ 2220434 w 3077029"/>
              <a:gd name="connsiteY2852" fmla="*/ 114217 h 1137874"/>
              <a:gd name="connsiteX2853" fmla="*/ 2217580 w 3077029"/>
              <a:gd name="connsiteY2853" fmla="*/ 123592 h 1137874"/>
              <a:gd name="connsiteX2854" fmla="*/ 2156847 w 3077029"/>
              <a:gd name="connsiteY2854" fmla="*/ 127670 h 1137874"/>
              <a:gd name="connsiteX2855" fmla="*/ 2175598 w 3077029"/>
              <a:gd name="connsiteY2855" fmla="*/ 136228 h 1137874"/>
              <a:gd name="connsiteX2856" fmla="*/ 2103457 w 3077029"/>
              <a:gd name="connsiteY2856" fmla="*/ 133780 h 1137874"/>
              <a:gd name="connsiteX2857" fmla="*/ 2122203 w 3077029"/>
              <a:gd name="connsiteY2857" fmla="*/ 140306 h 1137874"/>
              <a:gd name="connsiteX2858" fmla="*/ 2064735 w 3077029"/>
              <a:gd name="connsiteY2858" fmla="*/ 137452 h 1137874"/>
              <a:gd name="connsiteX2859" fmla="*/ 2070849 w 3077029"/>
              <a:gd name="connsiteY2859" fmla="*/ 125630 h 1137874"/>
              <a:gd name="connsiteX2860" fmla="*/ 2046801 w 3077029"/>
              <a:gd name="connsiteY2860" fmla="*/ 135411 h 1137874"/>
              <a:gd name="connsiteX2861" fmla="*/ 2064735 w 3077029"/>
              <a:gd name="connsiteY2861" fmla="*/ 137041 h 1137874"/>
              <a:gd name="connsiteX2862" fmla="*/ 2057807 w 3077029"/>
              <a:gd name="connsiteY2862" fmla="*/ 141933 h 1137874"/>
              <a:gd name="connsiteX2863" fmla="*/ 2016642 w 3077029"/>
              <a:gd name="connsiteY2863" fmla="*/ 122372 h 1137874"/>
              <a:gd name="connsiteX2864" fmla="*/ 2043540 w 3077029"/>
              <a:gd name="connsiteY2864" fmla="*/ 142343 h 1137874"/>
              <a:gd name="connsiteX2865" fmla="*/ 2004006 w 3077029"/>
              <a:gd name="connsiteY2865" fmla="*/ 143563 h 1137874"/>
              <a:gd name="connsiteX2866" fmla="*/ 2019085 w 3077029"/>
              <a:gd name="connsiteY2866" fmla="*/ 150084 h 1137874"/>
              <a:gd name="connsiteX2867" fmla="*/ 2101826 w 3077029"/>
              <a:gd name="connsiteY2867" fmla="*/ 152125 h 1137874"/>
              <a:gd name="connsiteX2868" fmla="*/ 2081039 w 3077029"/>
              <a:gd name="connsiteY2868" fmla="*/ 159459 h 1137874"/>
              <a:gd name="connsiteX2869" fmla="*/ 2048025 w 3077029"/>
              <a:gd name="connsiteY2869" fmla="*/ 153345 h 1137874"/>
              <a:gd name="connsiteX2870" fmla="*/ 2052098 w 3077029"/>
              <a:gd name="connsiteY2870" fmla="*/ 157830 h 1137874"/>
              <a:gd name="connsiteX2871" fmla="*/ 2023570 w 3077029"/>
              <a:gd name="connsiteY2871" fmla="*/ 158646 h 1137874"/>
              <a:gd name="connsiteX2872" fmla="*/ 2034572 w 3077029"/>
              <a:gd name="connsiteY2872" fmla="*/ 162721 h 1137874"/>
              <a:gd name="connsiteX2873" fmla="*/ 1966913 w 3077029"/>
              <a:gd name="connsiteY2873" fmla="*/ 169241 h 1137874"/>
              <a:gd name="connsiteX2874" fmla="*/ 1908628 w 3077029"/>
              <a:gd name="connsiteY2874" fmla="*/ 157016 h 1137874"/>
              <a:gd name="connsiteX2875" fmla="*/ 1987296 w 3077029"/>
              <a:gd name="connsiteY2875" fmla="*/ 154976 h 1137874"/>
              <a:gd name="connsiteX2876" fmla="*/ 2004412 w 3077029"/>
              <a:gd name="connsiteY2876" fmla="*/ 147642 h 1137874"/>
              <a:gd name="connsiteX2877" fmla="*/ 1940422 w 3077029"/>
              <a:gd name="connsiteY2877" fmla="*/ 154163 h 1137874"/>
              <a:gd name="connsiteX2878" fmla="*/ 1936344 w 3077029"/>
              <a:gd name="connsiteY2878" fmla="*/ 147234 h 1137874"/>
              <a:gd name="connsiteX2879" fmla="*/ 1964877 w 3077029"/>
              <a:gd name="connsiteY2879" fmla="*/ 143973 h 1137874"/>
              <a:gd name="connsiteX2880" fmla="*/ 1953054 w 3077029"/>
              <a:gd name="connsiteY2880" fmla="*/ 132967 h 1137874"/>
              <a:gd name="connsiteX2881" fmla="*/ 1957539 w 3077029"/>
              <a:gd name="connsiteY2881" fmla="*/ 141933 h 1137874"/>
              <a:gd name="connsiteX2882" fmla="*/ 1929010 w 3077029"/>
              <a:gd name="connsiteY2882" fmla="*/ 142750 h 1137874"/>
              <a:gd name="connsiteX2883" fmla="*/ 1929822 w 3077029"/>
              <a:gd name="connsiteY2883" fmla="*/ 112997 h 1137874"/>
              <a:gd name="connsiteX2884" fmla="*/ 1940828 w 3077029"/>
              <a:gd name="connsiteY2884" fmla="*/ 115034 h 1137874"/>
              <a:gd name="connsiteX2885" fmla="*/ 1970582 w 3077029"/>
              <a:gd name="connsiteY2885" fmla="*/ 88948 h 1137874"/>
              <a:gd name="connsiteX2886" fmla="*/ 1938792 w 3077029"/>
              <a:gd name="connsiteY2886" fmla="*/ 94653 h 1137874"/>
              <a:gd name="connsiteX2887" fmla="*/ 1937974 w 3077029"/>
              <a:gd name="connsiteY2887" fmla="*/ 87725 h 1137874"/>
              <a:gd name="connsiteX2888" fmla="*/ 1925252 w 3077029"/>
              <a:gd name="connsiteY2888" fmla="*/ 93170 h 1137874"/>
              <a:gd name="connsiteX2889" fmla="*/ 1925035 w 3077029"/>
              <a:gd name="connsiteY2889" fmla="*/ 94340 h 1137874"/>
              <a:gd name="connsiteX2890" fmla="*/ 1921671 w 3077029"/>
              <a:gd name="connsiteY2890" fmla="*/ 92616 h 1137874"/>
              <a:gd name="connsiteX2891" fmla="*/ 1904147 w 3077029"/>
              <a:gd name="connsiteY2891" fmla="*/ 97507 h 1137874"/>
              <a:gd name="connsiteX2892" fmla="*/ 1918817 w 3077029"/>
              <a:gd name="connsiteY2892" fmla="*/ 101991 h 1137874"/>
              <a:gd name="connsiteX2893" fmla="*/ 1923148 w 3077029"/>
              <a:gd name="connsiteY2893" fmla="*/ 96538 h 1137874"/>
              <a:gd name="connsiteX2894" fmla="*/ 1924815 w 3077029"/>
              <a:gd name="connsiteY2894" fmla="*/ 95531 h 1137874"/>
              <a:gd name="connsiteX2895" fmla="*/ 1924525 w 3077029"/>
              <a:gd name="connsiteY2895" fmla="*/ 97100 h 1137874"/>
              <a:gd name="connsiteX2896" fmla="*/ 1942866 w 3077029"/>
              <a:gd name="connsiteY2896" fmla="*/ 101174 h 1137874"/>
              <a:gd name="connsiteX2897" fmla="*/ 1936344 w 3077029"/>
              <a:gd name="connsiteY2897" fmla="*/ 106065 h 1137874"/>
              <a:gd name="connsiteX2898" fmla="*/ 1918004 w 3077029"/>
              <a:gd name="connsiteY2898" fmla="*/ 101991 h 1137874"/>
              <a:gd name="connsiteX2899" fmla="*/ 1914743 w 3077029"/>
              <a:gd name="connsiteY2899" fmla="*/ 106476 h 1137874"/>
              <a:gd name="connsiteX2900" fmla="*/ 1926155 w 3077029"/>
              <a:gd name="connsiteY2900" fmla="*/ 115440 h 1137874"/>
              <a:gd name="connsiteX2901" fmla="*/ 1892736 w 3077029"/>
              <a:gd name="connsiteY2901" fmla="*/ 141526 h 1137874"/>
              <a:gd name="connsiteX2902" fmla="*/ 1849529 w 3077029"/>
              <a:gd name="connsiteY2902" fmla="*/ 137859 h 1137874"/>
              <a:gd name="connsiteX2903" fmla="*/ 1852383 w 3077029"/>
              <a:gd name="connsiteY2903" fmla="*/ 130931 h 1137874"/>
              <a:gd name="connsiteX2904" fmla="*/ 1830067 w 3077029"/>
              <a:gd name="connsiteY2904" fmla="*/ 128738 h 1137874"/>
              <a:gd name="connsiteX2905" fmla="*/ 1824443 w 3077029"/>
              <a:gd name="connsiteY2905" fmla="*/ 130563 h 1137874"/>
              <a:gd name="connsiteX2906" fmla="*/ 1822118 w 3077029"/>
              <a:gd name="connsiteY2906" fmla="*/ 118345 h 1137874"/>
              <a:gd name="connsiteX2907" fmla="*/ 1815292 w 3077029"/>
              <a:gd name="connsiteY2907" fmla="*/ 108919 h 1137874"/>
              <a:gd name="connsiteX2908" fmla="*/ 1815351 w 3077029"/>
              <a:gd name="connsiteY2908" fmla="*/ 129038 h 1137874"/>
              <a:gd name="connsiteX2909" fmla="*/ 1822628 w 3077029"/>
              <a:gd name="connsiteY2909" fmla="*/ 131152 h 1137874"/>
              <a:gd name="connsiteX2910" fmla="*/ 1813256 w 3077029"/>
              <a:gd name="connsiteY2910" fmla="*/ 134191 h 1137874"/>
              <a:gd name="connsiteX2911" fmla="*/ 1831189 w 3077029"/>
              <a:gd name="connsiteY2911" fmla="*/ 133780 h 1137874"/>
              <a:gd name="connsiteX2912" fmla="*/ 1842601 w 3077029"/>
              <a:gd name="connsiteY2912" fmla="*/ 142750 h 1137874"/>
              <a:gd name="connsiteX2913" fmla="*/ 1801842 w 3077029"/>
              <a:gd name="connsiteY2913" fmla="*/ 129708 h 1137874"/>
              <a:gd name="connsiteX2914" fmla="*/ 1704428 w 3077029"/>
              <a:gd name="connsiteY2914" fmla="*/ 122779 h 1137874"/>
              <a:gd name="connsiteX2915" fmla="*/ 1705246 w 3077029"/>
              <a:gd name="connsiteY2915" fmla="*/ 132150 h 1137874"/>
              <a:gd name="connsiteX2916" fmla="*/ 1673045 w 3077029"/>
              <a:gd name="connsiteY2916" fmla="*/ 132967 h 1137874"/>
              <a:gd name="connsiteX2917" fmla="*/ 1668967 w 3077029"/>
              <a:gd name="connsiteY2917" fmla="*/ 126041 h 1137874"/>
              <a:gd name="connsiteX2918" fmla="*/ 1647773 w 3077029"/>
              <a:gd name="connsiteY2918" fmla="*/ 130931 h 1137874"/>
              <a:gd name="connsiteX2919" fmla="*/ 1632693 w 3077029"/>
              <a:gd name="connsiteY2919" fmla="*/ 119925 h 1137874"/>
              <a:gd name="connsiteX2920" fmla="*/ 1626772 w 3077029"/>
              <a:gd name="connsiteY2920" fmla="*/ 130976 h 1137874"/>
              <a:gd name="connsiteX2921" fmla="*/ 1626579 w 3077029"/>
              <a:gd name="connsiteY2921" fmla="*/ 130931 h 1137874"/>
              <a:gd name="connsiteX2922" fmla="*/ 1626379 w 3077029"/>
              <a:gd name="connsiteY2922" fmla="*/ 131315 h 1137874"/>
              <a:gd name="connsiteX2923" fmla="*/ 1608645 w 3077029"/>
              <a:gd name="connsiteY2923" fmla="*/ 129300 h 1137874"/>
              <a:gd name="connsiteX2924" fmla="*/ 1602535 w 3077029"/>
              <a:gd name="connsiteY2924" fmla="*/ 140714 h 1137874"/>
              <a:gd name="connsiteX2925" fmla="*/ 1621281 w 3077029"/>
              <a:gd name="connsiteY2925" fmla="*/ 149678 h 1137874"/>
              <a:gd name="connsiteX2926" fmla="*/ 1638402 w 3077029"/>
              <a:gd name="connsiteY2926" fmla="*/ 146824 h 1137874"/>
              <a:gd name="connsiteX2927" fmla="*/ 1621332 w 3077029"/>
              <a:gd name="connsiteY2927" fmla="*/ 141016 h 1137874"/>
              <a:gd name="connsiteX2928" fmla="*/ 1626379 w 3077029"/>
              <a:gd name="connsiteY2928" fmla="*/ 131315 h 1137874"/>
              <a:gd name="connsiteX2929" fmla="*/ 1626579 w 3077029"/>
              <a:gd name="connsiteY2929" fmla="*/ 131338 h 1137874"/>
              <a:gd name="connsiteX2930" fmla="*/ 1626772 w 3077029"/>
              <a:gd name="connsiteY2930" fmla="*/ 130976 h 1137874"/>
              <a:gd name="connsiteX2931" fmla="*/ 1647418 w 3077029"/>
              <a:gd name="connsiteY2931" fmla="*/ 135771 h 1137874"/>
              <a:gd name="connsiteX2932" fmla="*/ 1656331 w 3077029"/>
              <a:gd name="connsiteY2932" fmla="*/ 143973 h 1137874"/>
              <a:gd name="connsiteX2933" fmla="*/ 1691792 w 3077029"/>
              <a:gd name="connsiteY2933" fmla="*/ 141119 h 1137874"/>
              <a:gd name="connsiteX2934" fmla="*/ 1642069 w 3077029"/>
              <a:gd name="connsiteY2934" fmla="*/ 147234 h 1137874"/>
              <a:gd name="connsiteX2935" fmla="*/ 1642687 w 3077029"/>
              <a:gd name="connsiteY2935" fmla="*/ 153756 h 1137874"/>
              <a:gd name="connsiteX2936" fmla="*/ 1640029 w 3077029"/>
              <a:gd name="connsiteY2936" fmla="*/ 153756 h 1137874"/>
              <a:gd name="connsiteX2937" fmla="*/ 1642714 w 3077029"/>
              <a:gd name="connsiteY2937" fmla="*/ 154024 h 1137874"/>
              <a:gd name="connsiteX2938" fmla="*/ 1642882 w 3077029"/>
              <a:gd name="connsiteY2938" fmla="*/ 155792 h 1137874"/>
              <a:gd name="connsiteX2939" fmla="*/ 1625359 w 3077029"/>
              <a:gd name="connsiteY2939" fmla="*/ 158646 h 1137874"/>
              <a:gd name="connsiteX2940" fmla="*/ 1675082 w 3077029"/>
              <a:gd name="connsiteY2940" fmla="*/ 152939 h 1137874"/>
              <a:gd name="connsiteX2941" fmla="*/ 1665300 w 3077029"/>
              <a:gd name="connsiteY2941" fmla="*/ 162315 h 1137874"/>
              <a:gd name="connsiteX2942" fmla="*/ 1692199 w 3077029"/>
              <a:gd name="connsiteY2942" fmla="*/ 184733 h 1137874"/>
              <a:gd name="connsiteX2943" fmla="*/ 1707283 w 3077029"/>
              <a:gd name="connsiteY2943" fmla="*/ 193697 h 1137874"/>
              <a:gd name="connsiteX2944" fmla="*/ 1717471 w 3077029"/>
              <a:gd name="connsiteY2944" fmla="*/ 186769 h 1137874"/>
              <a:gd name="connsiteX2945" fmla="*/ 1719919 w 3077029"/>
              <a:gd name="connsiteY2945" fmla="*/ 172910 h 1137874"/>
              <a:gd name="connsiteX2946" fmla="*/ 1748448 w 3077029"/>
              <a:gd name="connsiteY2946" fmla="*/ 170060 h 1137874"/>
              <a:gd name="connsiteX2947" fmla="*/ 1942866 w 3077029"/>
              <a:gd name="connsiteY2947" fmla="*/ 177394 h 1137874"/>
              <a:gd name="connsiteX2948" fmla="*/ 1914337 w 3077029"/>
              <a:gd name="connsiteY2948" fmla="*/ 178211 h 1137874"/>
              <a:gd name="connsiteX2949" fmla="*/ 1893548 w 3077029"/>
              <a:gd name="connsiteY2949" fmla="*/ 185545 h 1137874"/>
              <a:gd name="connsiteX2950" fmla="*/ 1894366 w 3077029"/>
              <a:gd name="connsiteY2950" fmla="*/ 192478 h 1137874"/>
              <a:gd name="connsiteX2951" fmla="*/ 1827110 w 3077029"/>
              <a:gd name="connsiteY2951" fmla="*/ 200625 h 1137874"/>
              <a:gd name="connsiteX2952" fmla="*/ 1835674 w 3077029"/>
              <a:gd name="connsiteY2952" fmla="*/ 214079 h 1137874"/>
              <a:gd name="connsiteX2953" fmla="*/ 1861298 w 3077029"/>
              <a:gd name="connsiteY2953" fmla="*/ 204143 h 1137874"/>
              <a:gd name="connsiteX2954" fmla="*/ 1892638 w 3077029"/>
              <a:gd name="connsiteY2954" fmla="*/ 210388 h 1137874"/>
              <a:gd name="connsiteX2955" fmla="*/ 1887925 w 3077029"/>
              <a:gd name="connsiteY2955" fmla="*/ 212096 h 1137874"/>
              <a:gd name="connsiteX2956" fmla="*/ 1875208 w 3077029"/>
              <a:gd name="connsiteY2956" fmla="*/ 215298 h 1137874"/>
              <a:gd name="connsiteX2957" fmla="*/ 1915560 w 3077029"/>
              <a:gd name="connsiteY2957" fmla="*/ 223450 h 1137874"/>
              <a:gd name="connsiteX2958" fmla="*/ 1901700 w 3077029"/>
              <a:gd name="connsiteY2958" fmla="*/ 230789 h 1137874"/>
              <a:gd name="connsiteX2959" fmla="*/ 1893142 w 3077029"/>
              <a:gd name="connsiteY2959" fmla="*/ 228752 h 1137874"/>
              <a:gd name="connsiteX2960" fmla="*/ 1884173 w 3077029"/>
              <a:gd name="connsiteY2960" fmla="*/ 221824 h 1137874"/>
              <a:gd name="connsiteX2961" fmla="*/ 1872354 w 3077029"/>
              <a:gd name="connsiteY2961" fmla="*/ 223043 h 1137874"/>
              <a:gd name="connsiteX2962" fmla="*/ 1858498 w 3077029"/>
              <a:gd name="connsiteY2962" fmla="*/ 227121 h 1137874"/>
              <a:gd name="connsiteX2963" fmla="*/ 1857681 w 3077029"/>
              <a:gd name="connsiteY2963" fmla="*/ 215709 h 1137874"/>
              <a:gd name="connsiteX2964" fmla="*/ 1816109 w 3077029"/>
              <a:gd name="connsiteY2964" fmla="*/ 232825 h 1137874"/>
              <a:gd name="connsiteX2965" fmla="*/ 1844231 w 3077029"/>
              <a:gd name="connsiteY2965" fmla="*/ 241795 h 1137874"/>
              <a:gd name="connsiteX2966" fmla="*/ 1837711 w 3077029"/>
              <a:gd name="connsiteY2966" fmla="*/ 245462 h 1137874"/>
              <a:gd name="connsiteX2967" fmla="*/ 1816515 w 3077029"/>
              <a:gd name="connsiteY2967" fmla="*/ 239753 h 1137874"/>
              <a:gd name="connsiteX2968" fmla="*/ 1808770 w 3077029"/>
              <a:gd name="connsiteY2968" fmla="*/ 246685 h 1137874"/>
              <a:gd name="connsiteX2969" fmla="*/ 1799806 w 3077029"/>
              <a:gd name="connsiteY2969" fmla="*/ 237717 h 1137874"/>
              <a:gd name="connsiteX2970" fmla="*/ 1816109 w 3077029"/>
              <a:gd name="connsiteY2970" fmla="*/ 237717 h 1137874"/>
              <a:gd name="connsiteX2971" fmla="*/ 1807953 w 3077029"/>
              <a:gd name="connsiteY2971" fmla="*/ 228752 h 1137874"/>
              <a:gd name="connsiteX2972" fmla="*/ 1798175 w 3077029"/>
              <a:gd name="connsiteY2972" fmla="*/ 235680 h 1137874"/>
              <a:gd name="connsiteX2973" fmla="*/ 1797358 w 3077029"/>
              <a:gd name="connsiteY2973" fmla="*/ 234456 h 1137874"/>
              <a:gd name="connsiteX2974" fmla="*/ 1796952 w 3077029"/>
              <a:gd name="connsiteY2974" fmla="*/ 223861 h 1137874"/>
              <a:gd name="connsiteX2975" fmla="*/ 1791649 w 3077029"/>
              <a:gd name="connsiteY2975" fmla="*/ 224267 h 1137874"/>
              <a:gd name="connsiteX2976" fmla="*/ 1789207 w 3077029"/>
              <a:gd name="connsiteY2976" fmla="*/ 219783 h 1137874"/>
              <a:gd name="connsiteX2977" fmla="*/ 1793285 w 3077029"/>
              <a:gd name="connsiteY2977" fmla="*/ 219783 h 1137874"/>
              <a:gd name="connsiteX2978" fmla="*/ 1782685 w 3077029"/>
              <a:gd name="connsiteY2978" fmla="*/ 209594 h 1137874"/>
              <a:gd name="connsiteX2979" fmla="*/ 1778607 w 3077029"/>
              <a:gd name="connsiteY2979" fmla="*/ 203479 h 1137874"/>
              <a:gd name="connsiteX2980" fmla="*/ 1773716 w 3077029"/>
              <a:gd name="connsiteY2980" fmla="*/ 199812 h 1137874"/>
              <a:gd name="connsiteX2981" fmla="*/ 1776981 w 3077029"/>
              <a:gd name="connsiteY2981" fmla="*/ 197364 h 1137874"/>
              <a:gd name="connsiteX2982" fmla="*/ 1776570 w 3077029"/>
              <a:gd name="connsiteY2982" fmla="*/ 192884 h 1137874"/>
              <a:gd name="connsiteX2983" fmla="*/ 1767961 w 3077029"/>
              <a:gd name="connsiteY2983" fmla="*/ 195288 h 1137874"/>
              <a:gd name="connsiteX2984" fmla="*/ 1772903 w 3077029"/>
              <a:gd name="connsiteY2984" fmla="*/ 192478 h 1137874"/>
              <a:gd name="connsiteX2985" fmla="*/ 1750891 w 3077029"/>
              <a:gd name="connsiteY2985" fmla="*/ 188400 h 1137874"/>
              <a:gd name="connsiteX2986" fmla="*/ 1741519 w 3077029"/>
              <a:gd name="connsiteY2986" fmla="*/ 202665 h 1137874"/>
              <a:gd name="connsiteX2987" fmla="*/ 1756600 w 3077029"/>
              <a:gd name="connsiteY2987" fmla="*/ 209188 h 1137874"/>
              <a:gd name="connsiteX2988" fmla="*/ 1756195 w 3077029"/>
              <a:gd name="connsiteY2988" fmla="*/ 207147 h 1137874"/>
              <a:gd name="connsiteX2989" fmla="*/ 1765568 w 3077029"/>
              <a:gd name="connsiteY2989" fmla="*/ 212037 h 1137874"/>
              <a:gd name="connsiteX2990" fmla="*/ 1765159 w 3077029"/>
              <a:gd name="connsiteY2990" fmla="*/ 213261 h 1137874"/>
              <a:gd name="connsiteX2991" fmla="*/ 1764344 w 3077029"/>
              <a:gd name="connsiteY2991" fmla="*/ 214891 h 1137874"/>
              <a:gd name="connsiteX2992" fmla="*/ 1756600 w 3077029"/>
              <a:gd name="connsiteY2992" fmla="*/ 218558 h 1137874"/>
              <a:gd name="connsiteX2993" fmla="*/ 1744781 w 3077029"/>
              <a:gd name="connsiteY2993" fmla="*/ 207557 h 1137874"/>
              <a:gd name="connsiteX2994" fmla="*/ 1737035 w 3077029"/>
              <a:gd name="connsiteY2994" fmla="*/ 203073 h 1137874"/>
              <a:gd name="connsiteX2995" fmla="*/ 1723180 w 3077029"/>
              <a:gd name="connsiteY2995" fmla="*/ 210407 h 1137874"/>
              <a:gd name="connsiteX2996" fmla="*/ 1718695 w 3077029"/>
              <a:gd name="connsiteY2996" fmla="*/ 201443 h 1137874"/>
              <a:gd name="connsiteX2997" fmla="*/ 1622094 w 3077029"/>
              <a:gd name="connsiteY2997" fmla="*/ 205927 h 1137874"/>
              <a:gd name="connsiteX2998" fmla="*/ 1603347 w 3077029"/>
              <a:gd name="connsiteY2998" fmla="*/ 196958 h 1137874"/>
              <a:gd name="connsiteX2999" fmla="*/ 1615984 w 3077029"/>
              <a:gd name="connsiteY2999" fmla="*/ 217339 h 1137874"/>
              <a:gd name="connsiteX3000" fmla="*/ 1674265 w 3077029"/>
              <a:gd name="connsiteY3000" fmla="*/ 225080 h 1137874"/>
              <a:gd name="connsiteX3001" fmla="*/ 1645330 w 3077029"/>
              <a:gd name="connsiteY3001" fmla="*/ 223450 h 1137874"/>
              <a:gd name="connsiteX3002" fmla="*/ 1642476 w 3077029"/>
              <a:gd name="connsiteY3002" fmla="*/ 232825 h 1137874"/>
              <a:gd name="connsiteX3003" fmla="*/ 1585261 w 3077029"/>
              <a:gd name="connsiteY3003" fmla="*/ 232622 h 1137874"/>
              <a:gd name="connsiteX3004" fmla="*/ 1540354 w 3077029"/>
              <a:gd name="connsiteY3004" fmla="*/ 232458 h 1137874"/>
              <a:gd name="connsiteX3005" fmla="*/ 1546643 w 3077029"/>
              <a:gd name="connsiteY3005" fmla="*/ 231196 h 1137874"/>
              <a:gd name="connsiteX3006" fmla="*/ 1545879 w 3077029"/>
              <a:gd name="connsiteY3006" fmla="*/ 224674 h 1137874"/>
              <a:gd name="connsiteX3007" fmla="*/ 1539357 w 3077029"/>
              <a:gd name="connsiteY3007" fmla="*/ 231602 h 1137874"/>
              <a:gd name="connsiteX3008" fmla="*/ 1536968 w 3077029"/>
              <a:gd name="connsiteY3008" fmla="*/ 232446 h 1137874"/>
              <a:gd name="connsiteX3009" fmla="*/ 1529575 w 3077029"/>
              <a:gd name="connsiteY3009" fmla="*/ 232420 h 1137874"/>
              <a:gd name="connsiteX3010" fmla="*/ 1499818 w 3077029"/>
              <a:gd name="connsiteY3010" fmla="*/ 223450 h 1137874"/>
              <a:gd name="connsiteX3011" fmla="*/ 1495337 w 3077029"/>
              <a:gd name="connsiteY3011" fmla="*/ 214079 h 1137874"/>
              <a:gd name="connsiteX3012" fmla="*/ 1505120 w 3077029"/>
              <a:gd name="connsiteY3012" fmla="*/ 221824 h 1137874"/>
              <a:gd name="connsiteX3013" fmla="*/ 1500635 w 3077029"/>
              <a:gd name="connsiteY3013" fmla="*/ 212855 h 1137874"/>
              <a:gd name="connsiteX3014" fmla="*/ 1547510 w 3077029"/>
              <a:gd name="connsiteY3014" fmla="*/ 216522 h 1137874"/>
              <a:gd name="connsiteX3015" fmla="*/ 1556885 w 3077029"/>
              <a:gd name="connsiteY3015" fmla="*/ 200218 h 1137874"/>
              <a:gd name="connsiteX3016" fmla="*/ 1499818 w 3077029"/>
              <a:gd name="connsiteY3016" fmla="*/ 205927 h 1137874"/>
              <a:gd name="connsiteX3017" fmla="*/ 1501453 w 3077029"/>
              <a:gd name="connsiteY3017" fmla="*/ 201443 h 1137874"/>
              <a:gd name="connsiteX3018" fmla="*/ 1498599 w 3077029"/>
              <a:gd name="connsiteY3018" fmla="*/ 176988 h 1137874"/>
              <a:gd name="connsiteX3019" fmla="*/ 1331079 w 3077029"/>
              <a:gd name="connsiteY3019" fmla="*/ 185139 h 1137874"/>
              <a:gd name="connsiteX3020" fmla="*/ 1221029 w 3077029"/>
              <a:gd name="connsiteY3020" fmla="*/ 187583 h 1137874"/>
              <a:gd name="connsiteX3021" fmla="*/ 1107722 w 3077029"/>
              <a:gd name="connsiteY3021" fmla="*/ 192067 h 1137874"/>
              <a:gd name="connsiteX3022" fmla="*/ 1082454 w 3077029"/>
              <a:gd name="connsiteY3022" fmla="*/ 188400 h 1137874"/>
              <a:gd name="connsiteX3023" fmla="*/ 1079601 w 3077029"/>
              <a:gd name="connsiteY3023" fmla="*/ 193290 h 1137874"/>
              <a:gd name="connsiteX3024" fmla="*/ 1060849 w 3077029"/>
              <a:gd name="connsiteY3024" fmla="*/ 184733 h 1137874"/>
              <a:gd name="connsiteX3025" fmla="*/ 1046993 w 3077029"/>
              <a:gd name="connsiteY3025" fmla="*/ 189623 h 1137874"/>
              <a:gd name="connsiteX3026" fmla="*/ 986268 w 3077029"/>
              <a:gd name="connsiteY3026" fmla="*/ 187176 h 1137874"/>
              <a:gd name="connsiteX3027" fmla="*/ 842792 w 3077029"/>
              <a:gd name="connsiteY3027" fmla="*/ 208370 h 1137874"/>
              <a:gd name="connsiteX3028" fmla="*/ 870509 w 3077029"/>
              <a:gd name="connsiteY3028" fmla="*/ 202665 h 1137874"/>
              <a:gd name="connsiteX3029" fmla="*/ 773099 w 3077029"/>
              <a:gd name="connsiteY3029" fmla="*/ 224674 h 1137874"/>
              <a:gd name="connsiteX3030" fmla="*/ 777172 w 3077029"/>
              <a:gd name="connsiteY3030" fmla="*/ 231602 h 1137874"/>
              <a:gd name="connsiteX3031" fmla="*/ 720111 w 3077029"/>
              <a:gd name="connsiteY3031" fmla="*/ 229158 h 1137874"/>
              <a:gd name="connsiteX3032" fmla="*/ 617398 w 3077029"/>
              <a:gd name="connsiteY3032" fmla="*/ 235273 h 1137874"/>
              <a:gd name="connsiteX3033" fmla="*/ 606804 w 3077029"/>
              <a:gd name="connsiteY3033" fmla="*/ 235680 h 1137874"/>
              <a:gd name="connsiteX3034" fmla="*/ 598241 w 3077029"/>
              <a:gd name="connsiteY3034" fmla="*/ 222230 h 1137874"/>
              <a:gd name="connsiteX3035" fmla="*/ 538735 w 3077029"/>
              <a:gd name="connsiteY3035" fmla="*/ 233236 h 1137874"/>
              <a:gd name="connsiteX3036" fmla="*/ 473927 w 3077029"/>
              <a:gd name="connsiteY3036" fmla="*/ 223450 h 1137874"/>
              <a:gd name="connsiteX3037" fmla="*/ 421350 w 3077029"/>
              <a:gd name="connsiteY3037" fmla="*/ 232012 h 1137874"/>
              <a:gd name="connsiteX3038" fmla="*/ 425835 w 3077029"/>
              <a:gd name="connsiteY3038" fmla="*/ 240977 h 1137874"/>
              <a:gd name="connsiteX3039" fmla="*/ 412385 w 3077029"/>
              <a:gd name="connsiteY3039" fmla="*/ 248316 h 1137874"/>
              <a:gd name="connsiteX3040" fmla="*/ 376924 w 3077029"/>
              <a:gd name="connsiteY3040" fmla="*/ 247093 h 1137874"/>
              <a:gd name="connsiteX3041" fmla="*/ 376107 w 3077029"/>
              <a:gd name="connsiteY3041" fmla="*/ 240164 h 1137874"/>
              <a:gd name="connsiteX3042" fmla="*/ 324343 w 3077029"/>
              <a:gd name="connsiteY3042" fmla="*/ 255243 h 1137874"/>
              <a:gd name="connsiteX3043" fmla="*/ 307226 w 3077029"/>
              <a:gd name="connsiteY3043" fmla="*/ 260541 h 1137874"/>
              <a:gd name="connsiteX3044" fmla="*/ 322306 w 3077029"/>
              <a:gd name="connsiteY3044" fmla="*/ 271547 h 1137874"/>
              <a:gd name="connsiteX3045" fmla="*/ 328827 w 3077029"/>
              <a:gd name="connsiteY3045" fmla="*/ 264620 h 1137874"/>
              <a:gd name="connsiteX3046" fmla="*/ 365918 w 3077029"/>
              <a:gd name="connsiteY3046" fmla="*/ 279699 h 1137874"/>
              <a:gd name="connsiteX3047" fmla="*/ 345130 w 3077029"/>
              <a:gd name="connsiteY3047" fmla="*/ 284997 h 1137874"/>
              <a:gd name="connsiteX3048" fmla="*/ 415646 w 3077029"/>
              <a:gd name="connsiteY3048" fmla="*/ 280512 h 1137874"/>
              <a:gd name="connsiteX3049" fmla="*/ 427465 w 3077029"/>
              <a:gd name="connsiteY3049" fmla="*/ 291518 h 1137874"/>
              <a:gd name="connsiteX3050" fmla="*/ 454775 w 3077029"/>
              <a:gd name="connsiteY3050" fmla="*/ 281330 h 1137874"/>
              <a:gd name="connsiteX3051" fmla="*/ 527323 w 3077029"/>
              <a:gd name="connsiteY3051" fmla="*/ 295185 h 1137874"/>
              <a:gd name="connsiteX3052" fmla="*/ 566451 w 3077029"/>
              <a:gd name="connsiteY3052" fmla="*/ 293966 h 1137874"/>
              <a:gd name="connsiteX3053" fmla="*/ 583572 w 3077029"/>
              <a:gd name="connsiteY3053" fmla="*/ 286627 h 1137874"/>
              <a:gd name="connsiteX3054" fmla="*/ 592131 w 3077029"/>
              <a:gd name="connsiteY3054" fmla="*/ 300076 h 1137874"/>
              <a:gd name="connsiteX3055" fmla="*/ 608023 w 3077029"/>
              <a:gd name="connsiteY3055" fmla="*/ 290704 h 1137874"/>
              <a:gd name="connsiteX3056" fmla="*/ 592131 w 3077029"/>
              <a:gd name="connsiteY3056" fmla="*/ 289075 h 1137874"/>
              <a:gd name="connsiteX3057" fmla="*/ 658568 w 3077029"/>
              <a:gd name="connsiteY3057" fmla="*/ 277662 h 1137874"/>
              <a:gd name="connsiteX3058" fmla="*/ 610064 w 3077029"/>
              <a:gd name="connsiteY3058" fmla="*/ 290704 h 1137874"/>
              <a:gd name="connsiteX3059" fmla="*/ 638999 w 3077029"/>
              <a:gd name="connsiteY3059" fmla="*/ 307415 h 1137874"/>
              <a:gd name="connsiteX3060" fmla="*/ 615768 w 3077029"/>
              <a:gd name="connsiteY3060" fmla="*/ 324531 h 1137874"/>
              <a:gd name="connsiteX3061" fmla="*/ 701363 w 3077029"/>
              <a:gd name="connsiteY3061" fmla="*/ 326166 h 1137874"/>
              <a:gd name="connsiteX3062" fmla="*/ 704218 w 3077029"/>
              <a:gd name="connsiteY3062" fmla="*/ 319234 h 1137874"/>
              <a:gd name="connsiteX3063" fmla="*/ 723781 w 3077029"/>
              <a:gd name="connsiteY3063" fmla="*/ 336761 h 1137874"/>
              <a:gd name="connsiteX3064" fmla="*/ 709516 w 3077029"/>
              <a:gd name="connsiteY3064" fmla="*/ 337168 h 1137874"/>
              <a:gd name="connsiteX3065" fmla="*/ 710224 w 3077029"/>
              <a:gd name="connsiteY3065" fmla="*/ 339592 h 1137874"/>
              <a:gd name="connsiteX3066" fmla="*/ 694892 w 3077029"/>
              <a:gd name="connsiteY3066" fmla="*/ 339308 h 1137874"/>
              <a:gd name="connsiteX3067" fmla="*/ 698102 w 3077029"/>
              <a:gd name="connsiteY3067" fmla="*/ 346949 h 1137874"/>
              <a:gd name="connsiteX3068" fmla="*/ 616586 w 3077029"/>
              <a:gd name="connsiteY3068" fmla="*/ 352658 h 1137874"/>
              <a:gd name="connsiteX3069" fmla="*/ 630852 w 3077029"/>
              <a:gd name="connsiteY3069" fmla="*/ 354288 h 1137874"/>
              <a:gd name="connsiteX3070" fmla="*/ 673647 w 3077029"/>
              <a:gd name="connsiteY3070" fmla="*/ 355101 h 1137874"/>
              <a:gd name="connsiteX3071" fmla="*/ 705437 w 3077029"/>
              <a:gd name="connsiteY3071" fmla="*/ 351434 h 1137874"/>
              <a:gd name="connsiteX3072" fmla="*/ 706356 w 3077029"/>
              <a:gd name="connsiteY3072" fmla="*/ 345065 h 1137874"/>
              <a:gd name="connsiteX3073" fmla="*/ 710540 w 3077029"/>
              <a:gd name="connsiteY3073" fmla="*/ 340675 h 1137874"/>
              <a:gd name="connsiteX3074" fmla="*/ 713074 w 3077029"/>
              <a:gd name="connsiteY3074" fmla="*/ 349333 h 1137874"/>
              <a:gd name="connsiteX3075" fmla="*/ 753940 w 3077029"/>
              <a:gd name="connsiteY3075" fmla="*/ 356325 h 1137874"/>
              <a:gd name="connsiteX3076" fmla="*/ 679758 w 3077029"/>
              <a:gd name="connsiteY3076" fmla="*/ 363660 h 1137874"/>
              <a:gd name="connsiteX3077" fmla="*/ 687914 w 3077029"/>
              <a:gd name="connsiteY3077" fmla="*/ 374666 h 1137874"/>
              <a:gd name="connsiteX3078" fmla="*/ 606804 w 3077029"/>
              <a:gd name="connsiteY3078" fmla="*/ 382411 h 1137874"/>
              <a:gd name="connsiteX3079" fmla="*/ 639410 w 3077029"/>
              <a:gd name="connsiteY3079" fmla="*/ 388115 h 1137874"/>
              <a:gd name="connsiteX3080" fmla="*/ 482490 w 3077029"/>
              <a:gd name="connsiteY3080" fmla="*/ 386485 h 1137874"/>
              <a:gd name="connsiteX3081" fmla="*/ 489011 w 3077029"/>
              <a:gd name="connsiteY3081" fmla="*/ 379556 h 1137874"/>
              <a:gd name="connsiteX3082" fmla="*/ 454364 w 3077029"/>
              <a:gd name="connsiteY3082" fmla="*/ 389745 h 1137874"/>
              <a:gd name="connsiteX3083" fmla="*/ 450290 w 3077029"/>
              <a:gd name="connsiteY3083" fmla="*/ 382818 h 1137874"/>
              <a:gd name="connsiteX3084" fmla="*/ 439691 w 3077029"/>
              <a:gd name="connsiteY3084" fmla="*/ 383224 h 1137874"/>
              <a:gd name="connsiteX3085" fmla="*/ 451103 w 3077029"/>
              <a:gd name="connsiteY3085" fmla="*/ 392193 h 1137874"/>
              <a:gd name="connsiteX3086" fmla="*/ 435183 w 3077029"/>
              <a:gd name="connsiteY3086" fmla="*/ 396343 h 1137874"/>
              <a:gd name="connsiteX3087" fmla="*/ 427311 w 3077029"/>
              <a:gd name="connsiteY3087" fmla="*/ 389390 h 1137874"/>
              <a:gd name="connsiteX3088" fmla="*/ 417682 w 3077029"/>
              <a:gd name="connsiteY3088" fmla="*/ 393006 h 1137874"/>
              <a:gd name="connsiteX3089" fmla="*/ 427005 w 3077029"/>
              <a:gd name="connsiteY3089" fmla="*/ 395045 h 1137874"/>
              <a:gd name="connsiteX3090" fmla="*/ 434026 w 3077029"/>
              <a:gd name="connsiteY3090" fmla="*/ 396633 h 1137874"/>
              <a:gd name="connsiteX3091" fmla="*/ 415133 w 3077029"/>
              <a:gd name="connsiteY3091" fmla="*/ 397134 h 1137874"/>
              <a:gd name="connsiteX3092" fmla="*/ 373663 w 3077029"/>
              <a:gd name="connsiteY3092" fmla="*/ 401158 h 1137874"/>
              <a:gd name="connsiteX3093" fmla="*/ 340646 w 3077029"/>
              <a:gd name="connsiteY3093" fmla="*/ 390563 h 1137874"/>
              <a:gd name="connsiteX3094" fmla="*/ 331682 w 3077029"/>
              <a:gd name="connsiteY3094" fmla="*/ 409310 h 1137874"/>
              <a:gd name="connsiteX3095" fmla="*/ 329234 w 3077029"/>
              <a:gd name="connsiteY3095" fmla="*/ 382004 h 1137874"/>
              <a:gd name="connsiteX3096" fmla="*/ 321493 w 3077029"/>
              <a:gd name="connsiteY3096" fmla="*/ 375483 h 1137874"/>
              <a:gd name="connsiteX3097" fmla="*/ 283177 w 3077029"/>
              <a:gd name="connsiteY3097" fmla="*/ 385671 h 1137874"/>
              <a:gd name="connsiteX3098" fmla="*/ 258722 w 3077029"/>
              <a:gd name="connsiteY3098" fmla="*/ 390968 h 1137874"/>
              <a:gd name="connsiteX3099" fmla="*/ 237938 w 3077029"/>
              <a:gd name="connsiteY3099" fmla="*/ 398308 h 1137874"/>
              <a:gd name="connsiteX3100" fmla="*/ 246903 w 3077029"/>
              <a:gd name="connsiteY3100" fmla="*/ 382004 h 1137874"/>
              <a:gd name="connsiteX3101" fmla="*/ 215114 w 3077029"/>
              <a:gd name="connsiteY3101" fmla="*/ 385265 h 1137874"/>
              <a:gd name="connsiteX3102" fmla="*/ 216333 w 3077029"/>
              <a:gd name="connsiteY3102" fmla="*/ 399121 h 1137874"/>
              <a:gd name="connsiteX3103" fmla="*/ 229782 w 3077029"/>
              <a:gd name="connsiteY3103" fmla="*/ 391787 h 1137874"/>
              <a:gd name="connsiteX3104" fmla="*/ 216744 w 3077029"/>
              <a:gd name="connsiteY3104" fmla="*/ 406049 h 1137874"/>
              <a:gd name="connsiteX3105" fmla="*/ 200847 w 3077029"/>
              <a:gd name="connsiteY3105" fmla="*/ 385671 h 1137874"/>
              <a:gd name="connsiteX3106" fmla="*/ 165792 w 3077029"/>
              <a:gd name="connsiteY3106" fmla="*/ 391376 h 1137874"/>
              <a:gd name="connsiteX3107" fmla="*/ 199217 w 3077029"/>
              <a:gd name="connsiteY3107" fmla="*/ 404012 h 1137874"/>
              <a:gd name="connsiteX3108" fmla="*/ 187804 w 3077029"/>
              <a:gd name="connsiteY3108" fmla="*/ 395047 h 1137874"/>
              <a:gd name="connsiteX3109" fmla="*/ 162240 w 3077029"/>
              <a:gd name="connsiteY3109" fmla="*/ 396308 h 1137874"/>
              <a:gd name="connsiteX3110" fmla="*/ 162132 w 3077029"/>
              <a:gd name="connsiteY3110" fmla="*/ 389373 h 1137874"/>
              <a:gd name="connsiteX3111" fmla="*/ 164979 w 3077029"/>
              <a:gd name="connsiteY3111" fmla="*/ 388932 h 1137874"/>
              <a:gd name="connsiteX3112" fmla="*/ 128705 w 3077029"/>
              <a:gd name="connsiteY3112" fmla="*/ 383224 h 1137874"/>
              <a:gd name="connsiteX3113" fmla="*/ 143785 w 3077029"/>
              <a:gd name="connsiteY3113" fmla="*/ 391787 h 1137874"/>
              <a:gd name="connsiteX3114" fmla="*/ 155757 w 3077029"/>
              <a:gd name="connsiteY3114" fmla="*/ 390359 h 1137874"/>
              <a:gd name="connsiteX3115" fmla="*/ 161154 w 3077029"/>
              <a:gd name="connsiteY3115" fmla="*/ 389524 h 1137874"/>
              <a:gd name="connsiteX3116" fmla="*/ 151019 w 3077029"/>
              <a:gd name="connsiteY3116" fmla="*/ 395707 h 1137874"/>
              <a:gd name="connsiteX3117" fmla="*/ 156421 w 3077029"/>
              <a:gd name="connsiteY3117" fmla="*/ 405236 h 1137874"/>
              <a:gd name="connsiteX3118" fmla="*/ 148266 w 3077029"/>
              <a:gd name="connsiteY3118" fmla="*/ 393823 h 1137874"/>
              <a:gd name="connsiteX3119" fmla="*/ 133596 w 3077029"/>
              <a:gd name="connsiteY3119" fmla="*/ 389745 h 1137874"/>
              <a:gd name="connsiteX3120" fmla="*/ 135226 w 3077029"/>
              <a:gd name="connsiteY3120" fmla="*/ 408090 h 1137874"/>
              <a:gd name="connsiteX3121" fmla="*/ 123814 w 3077029"/>
              <a:gd name="connsiteY3121" fmla="*/ 399121 h 1137874"/>
              <a:gd name="connsiteX3122" fmla="*/ 88760 w 3077029"/>
              <a:gd name="connsiteY3122" fmla="*/ 406866 h 1137874"/>
              <a:gd name="connsiteX3123" fmla="*/ 52079 w 3077029"/>
              <a:gd name="connsiteY3123" fmla="*/ 394230 h 1137874"/>
              <a:gd name="connsiteX3124" fmla="*/ 49224 w 3077029"/>
              <a:gd name="connsiteY3124" fmla="*/ 403605 h 1137874"/>
              <a:gd name="connsiteX3125" fmla="*/ 37812 w 3077029"/>
              <a:gd name="connsiteY3125" fmla="*/ 394637 h 1137874"/>
              <a:gd name="connsiteX3126" fmla="*/ 31697 w 3077029"/>
              <a:gd name="connsiteY3126" fmla="*/ 406460 h 1137874"/>
              <a:gd name="connsiteX3127" fmla="*/ 28030 w 3077029"/>
              <a:gd name="connsiteY3127" fmla="*/ 404419 h 1137874"/>
              <a:gd name="connsiteX3128" fmla="*/ 34551 w 3077029"/>
              <a:gd name="connsiteY3128" fmla="*/ 397491 h 1137874"/>
              <a:gd name="connsiteX3129" fmla="*/ 0 w 3077029"/>
              <a:gd name="connsiteY3129" fmla="*/ 401744 h 113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</a:cxnLst>
            <a:rect l="l" t="t" r="r" b="b"/>
            <a:pathLst>
              <a:path w="3077029" h="1137874">
                <a:moveTo>
                  <a:pt x="257763" y="1110110"/>
                </a:moveTo>
                <a:cubicBezTo>
                  <a:pt x="276053" y="1109651"/>
                  <a:pt x="293579" y="1110365"/>
                  <a:pt x="310496" y="1111586"/>
                </a:cubicBezTo>
                <a:cubicBezTo>
                  <a:pt x="299490" y="1119332"/>
                  <a:pt x="288076" y="1125853"/>
                  <a:pt x="276258" y="1131556"/>
                </a:cubicBezTo>
                <a:cubicBezTo>
                  <a:pt x="259954" y="1130333"/>
                  <a:pt x="243240" y="1131556"/>
                  <a:pt x="235088" y="1137672"/>
                </a:cubicBezTo>
                <a:cubicBezTo>
                  <a:pt x="220415" y="1138895"/>
                  <a:pt x="235499" y="1134411"/>
                  <a:pt x="230608" y="1128708"/>
                </a:cubicBezTo>
                <a:cubicBezTo>
                  <a:pt x="218379" y="1131967"/>
                  <a:pt x="189438" y="1134411"/>
                  <a:pt x="176807" y="1130333"/>
                </a:cubicBezTo>
                <a:cubicBezTo>
                  <a:pt x="193516" y="1120961"/>
                  <a:pt x="158056" y="1114847"/>
                  <a:pt x="142976" y="1112810"/>
                </a:cubicBezTo>
                <a:cubicBezTo>
                  <a:pt x="156425" y="1105878"/>
                  <a:pt x="175583" y="1115664"/>
                  <a:pt x="186589" y="1118514"/>
                </a:cubicBezTo>
                <a:cubicBezTo>
                  <a:pt x="191887" y="1115664"/>
                  <a:pt x="193111" y="1110773"/>
                  <a:pt x="203706" y="1111179"/>
                </a:cubicBezTo>
                <a:cubicBezTo>
                  <a:pt x="203298" y="1112810"/>
                  <a:pt x="200444" y="1113216"/>
                  <a:pt x="200444" y="1115664"/>
                </a:cubicBezTo>
                <a:cubicBezTo>
                  <a:pt x="220417" y="1112198"/>
                  <a:pt x="239472" y="1110567"/>
                  <a:pt x="257763" y="1110110"/>
                </a:cubicBezTo>
                <a:close/>
                <a:moveTo>
                  <a:pt x="337799" y="1083871"/>
                </a:moveTo>
                <a:cubicBezTo>
                  <a:pt x="339836" y="1083871"/>
                  <a:pt x="341873" y="1084277"/>
                  <a:pt x="343503" y="1084684"/>
                </a:cubicBezTo>
                <a:cubicBezTo>
                  <a:pt x="342690" y="1085907"/>
                  <a:pt x="341466" y="1087132"/>
                  <a:pt x="340649" y="1088356"/>
                </a:cubicBezTo>
                <a:cubicBezTo>
                  <a:pt x="337799" y="1087949"/>
                  <a:pt x="335758" y="1087538"/>
                  <a:pt x="337799" y="1083871"/>
                </a:cubicBezTo>
                <a:close/>
                <a:moveTo>
                  <a:pt x="332091" y="1065937"/>
                </a:moveTo>
                <a:cubicBezTo>
                  <a:pt x="334127" y="1075719"/>
                  <a:pt x="319865" y="1072458"/>
                  <a:pt x="310896" y="1071234"/>
                </a:cubicBezTo>
                <a:cubicBezTo>
                  <a:pt x="306823" y="1063082"/>
                  <a:pt x="324757" y="1067567"/>
                  <a:pt x="332091" y="1065937"/>
                </a:cubicBezTo>
                <a:close/>
                <a:moveTo>
                  <a:pt x="99617" y="1065834"/>
                </a:moveTo>
                <a:cubicBezTo>
                  <a:pt x="105170" y="1066241"/>
                  <a:pt x="110571" y="1068586"/>
                  <a:pt x="109961" y="1072458"/>
                </a:cubicBezTo>
                <a:cubicBezTo>
                  <a:pt x="101399" y="1072865"/>
                  <a:pt x="92841" y="1073271"/>
                  <a:pt x="88356" y="1070828"/>
                </a:cubicBezTo>
                <a:cubicBezTo>
                  <a:pt x="88356" y="1066955"/>
                  <a:pt x="94063" y="1065426"/>
                  <a:pt x="99617" y="1065834"/>
                </a:cubicBezTo>
                <a:close/>
                <a:moveTo>
                  <a:pt x="180013" y="1061246"/>
                </a:moveTo>
                <a:cubicBezTo>
                  <a:pt x="185260" y="1061654"/>
                  <a:pt x="190457" y="1064305"/>
                  <a:pt x="189032" y="1070011"/>
                </a:cubicBezTo>
                <a:cubicBezTo>
                  <a:pt x="175579" y="1073678"/>
                  <a:pt x="181286" y="1063895"/>
                  <a:pt x="170693" y="1065933"/>
                </a:cubicBezTo>
                <a:cubicBezTo>
                  <a:pt x="169468" y="1062672"/>
                  <a:pt x="174765" y="1060838"/>
                  <a:pt x="180013" y="1061246"/>
                </a:cubicBezTo>
                <a:close/>
                <a:moveTo>
                  <a:pt x="263215" y="1061046"/>
                </a:moveTo>
                <a:cubicBezTo>
                  <a:pt x="266064" y="1071233"/>
                  <a:pt x="247317" y="1067567"/>
                  <a:pt x="238760" y="1066343"/>
                </a:cubicBezTo>
                <a:cubicBezTo>
                  <a:pt x="234681" y="1057784"/>
                  <a:pt x="255063" y="1063082"/>
                  <a:pt x="263215" y="1061046"/>
                </a:cubicBezTo>
                <a:close/>
                <a:moveTo>
                  <a:pt x="220003" y="1060228"/>
                </a:moveTo>
                <a:cubicBezTo>
                  <a:pt x="237530" y="1063895"/>
                  <a:pt x="233863" y="1069198"/>
                  <a:pt x="246906" y="1077756"/>
                </a:cubicBezTo>
                <a:cubicBezTo>
                  <a:pt x="235900" y="1079793"/>
                  <a:pt x="239572" y="1071641"/>
                  <a:pt x="228566" y="1073678"/>
                </a:cubicBezTo>
                <a:cubicBezTo>
                  <a:pt x="222857" y="1074901"/>
                  <a:pt x="231827" y="1077756"/>
                  <a:pt x="225305" y="1078568"/>
                </a:cubicBezTo>
                <a:cubicBezTo>
                  <a:pt x="243645" y="1089574"/>
                  <a:pt x="254651" y="1069198"/>
                  <a:pt x="275439" y="1076938"/>
                </a:cubicBezTo>
                <a:cubicBezTo>
                  <a:pt x="278289" y="1080610"/>
                  <a:pt x="259131" y="1081016"/>
                  <a:pt x="261173" y="1077349"/>
                </a:cubicBezTo>
                <a:cubicBezTo>
                  <a:pt x="250167" y="1085496"/>
                  <a:pt x="294999" y="1083460"/>
                  <a:pt x="273398" y="1093243"/>
                </a:cubicBezTo>
                <a:cubicBezTo>
                  <a:pt x="279920" y="1093243"/>
                  <a:pt x="280737" y="1089981"/>
                  <a:pt x="287664" y="1090392"/>
                </a:cubicBezTo>
                <a:cubicBezTo>
                  <a:pt x="285627" y="1088351"/>
                  <a:pt x="283587" y="1086721"/>
                  <a:pt x="283587" y="1083460"/>
                </a:cubicBezTo>
                <a:cubicBezTo>
                  <a:pt x="295817" y="1084277"/>
                  <a:pt x="310896" y="1088351"/>
                  <a:pt x="311713" y="1078162"/>
                </a:cubicBezTo>
                <a:cubicBezTo>
                  <a:pt x="320678" y="1083460"/>
                  <a:pt x="323532" y="1081424"/>
                  <a:pt x="336981" y="1079793"/>
                </a:cubicBezTo>
                <a:cubicBezTo>
                  <a:pt x="341060" y="1088351"/>
                  <a:pt x="318235" y="1081829"/>
                  <a:pt x="316198" y="1087132"/>
                </a:cubicBezTo>
                <a:cubicBezTo>
                  <a:pt x="323939" y="1092019"/>
                  <a:pt x="331684" y="1088762"/>
                  <a:pt x="337799" y="1089981"/>
                </a:cubicBezTo>
                <a:cubicBezTo>
                  <a:pt x="332091" y="1094466"/>
                  <a:pt x="326386" y="1098544"/>
                  <a:pt x="320678" y="1102618"/>
                </a:cubicBezTo>
                <a:cubicBezTo>
                  <a:pt x="302745" y="1102618"/>
                  <a:pt x="284811" y="1103841"/>
                  <a:pt x="270138" y="1106285"/>
                </a:cubicBezTo>
                <a:cubicBezTo>
                  <a:pt x="271768" y="1104655"/>
                  <a:pt x="273398" y="1102618"/>
                  <a:pt x="272992" y="1099357"/>
                </a:cubicBezTo>
                <a:cubicBezTo>
                  <a:pt x="271362" y="1096502"/>
                  <a:pt x="237941" y="1106285"/>
                  <a:pt x="243645" y="1091205"/>
                </a:cubicBezTo>
                <a:cubicBezTo>
                  <a:pt x="231009" y="1103841"/>
                  <a:pt x="219190" y="1092019"/>
                  <a:pt x="212669" y="1105878"/>
                </a:cubicBezTo>
                <a:cubicBezTo>
                  <a:pt x="196772" y="1106696"/>
                  <a:pt x="180062" y="1107916"/>
                  <a:pt x="179656" y="1097726"/>
                </a:cubicBezTo>
                <a:cubicBezTo>
                  <a:pt x="191068" y="1096502"/>
                  <a:pt x="194328" y="1102618"/>
                  <a:pt x="201256" y="1097320"/>
                </a:cubicBezTo>
                <a:cubicBezTo>
                  <a:pt x="189844" y="1096097"/>
                  <a:pt x="182509" y="1091205"/>
                  <a:pt x="175171" y="1086721"/>
                </a:cubicBezTo>
                <a:cubicBezTo>
                  <a:pt x="171910" y="1088351"/>
                  <a:pt x="178838" y="1097320"/>
                  <a:pt x="169467" y="1100580"/>
                </a:cubicBezTo>
                <a:cubicBezTo>
                  <a:pt x="153570" y="1099764"/>
                  <a:pt x="146643" y="1092835"/>
                  <a:pt x="136043" y="1087944"/>
                </a:cubicBezTo>
                <a:cubicBezTo>
                  <a:pt x="143788" y="1083053"/>
                  <a:pt x="157644" y="1081829"/>
                  <a:pt x="163759" y="1075719"/>
                </a:cubicBezTo>
                <a:cubicBezTo>
                  <a:pt x="171098" y="1074084"/>
                  <a:pt x="170687" y="1078568"/>
                  <a:pt x="171503" y="1082240"/>
                </a:cubicBezTo>
                <a:cubicBezTo>
                  <a:pt x="193105" y="1075308"/>
                  <a:pt x="193511" y="1079386"/>
                  <a:pt x="221638" y="1078568"/>
                </a:cubicBezTo>
                <a:cubicBezTo>
                  <a:pt x="217966" y="1069198"/>
                  <a:pt x="211856" y="1069604"/>
                  <a:pt x="220003" y="1060228"/>
                </a:cubicBezTo>
                <a:close/>
                <a:moveTo>
                  <a:pt x="83466" y="1059415"/>
                </a:moveTo>
                <a:cubicBezTo>
                  <a:pt x="85504" y="1070827"/>
                  <a:pt x="65126" y="1065118"/>
                  <a:pt x="58604" y="1062269"/>
                </a:cubicBezTo>
                <a:cubicBezTo>
                  <a:pt x="52896" y="1059821"/>
                  <a:pt x="72054" y="1061859"/>
                  <a:pt x="83466" y="1059415"/>
                </a:cubicBezTo>
                <a:close/>
                <a:moveTo>
                  <a:pt x="176395" y="1054114"/>
                </a:moveTo>
                <a:cubicBezTo>
                  <a:pt x="171098" y="1057781"/>
                  <a:pt x="160092" y="1064302"/>
                  <a:pt x="151940" y="1059411"/>
                </a:cubicBezTo>
                <a:cubicBezTo>
                  <a:pt x="156425" y="1055744"/>
                  <a:pt x="165389" y="1054114"/>
                  <a:pt x="176395" y="1054114"/>
                </a:cubicBezTo>
                <a:close/>
                <a:moveTo>
                  <a:pt x="182814" y="1051904"/>
                </a:moveTo>
                <a:cubicBezTo>
                  <a:pt x="187629" y="1050089"/>
                  <a:pt x="198405" y="1055439"/>
                  <a:pt x="202074" y="1055744"/>
                </a:cubicBezTo>
                <a:cubicBezTo>
                  <a:pt x="205334" y="1062671"/>
                  <a:pt x="199220" y="1064302"/>
                  <a:pt x="199625" y="1069604"/>
                </a:cubicBezTo>
                <a:cubicBezTo>
                  <a:pt x="191068" y="1066749"/>
                  <a:pt x="195146" y="1054926"/>
                  <a:pt x="180468" y="1056561"/>
                </a:cubicBezTo>
                <a:cubicBezTo>
                  <a:pt x="180266" y="1053911"/>
                  <a:pt x="181209" y="1052510"/>
                  <a:pt x="182814" y="1051904"/>
                </a:cubicBezTo>
                <a:close/>
                <a:moveTo>
                  <a:pt x="50452" y="1009687"/>
                </a:moveTo>
                <a:cubicBezTo>
                  <a:pt x="71647" y="1008468"/>
                  <a:pt x="72870" y="1021917"/>
                  <a:pt x="51269" y="1016619"/>
                </a:cubicBezTo>
                <a:close/>
                <a:moveTo>
                  <a:pt x="43118" y="1007650"/>
                </a:moveTo>
                <a:cubicBezTo>
                  <a:pt x="45972" y="1014578"/>
                  <a:pt x="43525" y="1017026"/>
                  <a:pt x="48009" y="1019469"/>
                </a:cubicBezTo>
                <a:cubicBezTo>
                  <a:pt x="44338" y="1026808"/>
                  <a:pt x="32925" y="1014989"/>
                  <a:pt x="40264" y="1012948"/>
                </a:cubicBezTo>
                <a:cubicBezTo>
                  <a:pt x="35576" y="1018860"/>
                  <a:pt x="24877" y="1020490"/>
                  <a:pt x="15554" y="1022272"/>
                </a:cubicBezTo>
                <a:lnTo>
                  <a:pt x="0" y="1031951"/>
                </a:lnTo>
                <a:lnTo>
                  <a:pt x="0" y="1017513"/>
                </a:lnTo>
                <a:lnTo>
                  <a:pt x="12191" y="1015802"/>
                </a:lnTo>
                <a:cubicBezTo>
                  <a:pt x="23451" y="1013050"/>
                  <a:pt x="34966" y="1008669"/>
                  <a:pt x="43118" y="1007650"/>
                </a:cubicBezTo>
                <a:close/>
                <a:moveTo>
                  <a:pt x="85910" y="1006427"/>
                </a:moveTo>
                <a:cubicBezTo>
                  <a:pt x="77352" y="1011317"/>
                  <a:pt x="89988" y="1016620"/>
                  <a:pt x="83467" y="1020287"/>
                </a:cubicBezTo>
                <a:cubicBezTo>
                  <a:pt x="74496" y="1021511"/>
                  <a:pt x="68793" y="1002760"/>
                  <a:pt x="85910" y="1006427"/>
                </a:cubicBezTo>
                <a:close/>
                <a:moveTo>
                  <a:pt x="10512" y="1004390"/>
                </a:moveTo>
                <a:cubicBezTo>
                  <a:pt x="13160" y="1005816"/>
                  <a:pt x="9492" y="1008262"/>
                  <a:pt x="3531" y="1010350"/>
                </a:cubicBezTo>
                <a:lnTo>
                  <a:pt x="0" y="1011001"/>
                </a:lnTo>
                <a:lnTo>
                  <a:pt x="0" y="1004734"/>
                </a:lnTo>
                <a:close/>
                <a:moveTo>
                  <a:pt x="72730" y="993175"/>
                </a:moveTo>
                <a:cubicBezTo>
                  <a:pt x="78220" y="992825"/>
                  <a:pt x="82549" y="993181"/>
                  <a:pt x="84689" y="995014"/>
                </a:cubicBezTo>
                <a:cubicBezTo>
                  <a:pt x="67975" y="1005614"/>
                  <a:pt x="35778" y="997055"/>
                  <a:pt x="20700" y="1003577"/>
                </a:cubicBezTo>
                <a:cubicBezTo>
                  <a:pt x="26403" y="999092"/>
                  <a:pt x="20289" y="1000723"/>
                  <a:pt x="19882" y="994608"/>
                </a:cubicBezTo>
                <a:cubicBezTo>
                  <a:pt x="29359" y="1001639"/>
                  <a:pt x="56260" y="994227"/>
                  <a:pt x="72730" y="993175"/>
                </a:cubicBezTo>
                <a:close/>
                <a:moveTo>
                  <a:pt x="0" y="992572"/>
                </a:moveTo>
                <a:lnTo>
                  <a:pt x="3221" y="996389"/>
                </a:lnTo>
                <a:cubicBezTo>
                  <a:pt x="3272" y="998173"/>
                  <a:pt x="3577" y="999498"/>
                  <a:pt x="9690" y="999498"/>
                </a:cubicBezTo>
                <a:cubicBezTo>
                  <a:pt x="9486" y="1001944"/>
                  <a:pt x="5615" y="1002046"/>
                  <a:pt x="1488" y="1001281"/>
                </a:cubicBezTo>
                <a:lnTo>
                  <a:pt x="0" y="1000759"/>
                </a:lnTo>
                <a:close/>
                <a:moveTo>
                  <a:pt x="130746" y="984419"/>
                </a:moveTo>
                <a:cubicBezTo>
                  <a:pt x="130339" y="990534"/>
                  <a:pt x="120963" y="994607"/>
                  <a:pt x="113219" y="989717"/>
                </a:cubicBezTo>
                <a:cubicBezTo>
                  <a:pt x="108734" y="981976"/>
                  <a:pt x="123817" y="985643"/>
                  <a:pt x="130746" y="984419"/>
                </a:cubicBezTo>
                <a:close/>
                <a:moveTo>
                  <a:pt x="0" y="978432"/>
                </a:moveTo>
                <a:lnTo>
                  <a:pt x="4392" y="979116"/>
                </a:lnTo>
                <a:lnTo>
                  <a:pt x="0" y="981510"/>
                </a:lnTo>
                <a:close/>
                <a:moveTo>
                  <a:pt x="174816" y="971780"/>
                </a:moveTo>
                <a:cubicBezTo>
                  <a:pt x="183935" y="972289"/>
                  <a:pt x="193105" y="974633"/>
                  <a:pt x="194736" y="977894"/>
                </a:cubicBezTo>
                <a:cubicBezTo>
                  <a:pt x="177619" y="980342"/>
                  <a:pt x="169874" y="976264"/>
                  <a:pt x="155201" y="976670"/>
                </a:cubicBezTo>
                <a:cubicBezTo>
                  <a:pt x="156628" y="972594"/>
                  <a:pt x="165696" y="971270"/>
                  <a:pt x="174816" y="971780"/>
                </a:cubicBezTo>
                <a:close/>
                <a:moveTo>
                  <a:pt x="103845" y="966892"/>
                </a:moveTo>
                <a:cubicBezTo>
                  <a:pt x="104253" y="968929"/>
                  <a:pt x="108331" y="968522"/>
                  <a:pt x="111184" y="968929"/>
                </a:cubicBezTo>
                <a:cubicBezTo>
                  <a:pt x="105070" y="976268"/>
                  <a:pt x="97325" y="976268"/>
                  <a:pt x="98142" y="983196"/>
                </a:cubicBezTo>
                <a:cubicBezTo>
                  <a:pt x="90803" y="984826"/>
                  <a:pt x="91210" y="980342"/>
                  <a:pt x="90397" y="976675"/>
                </a:cubicBezTo>
                <a:cubicBezTo>
                  <a:pt x="82246" y="979528"/>
                  <a:pt x="79391" y="985233"/>
                  <a:pt x="65942" y="984420"/>
                </a:cubicBezTo>
                <a:cubicBezTo>
                  <a:pt x="55342" y="964444"/>
                  <a:pt x="30074" y="986456"/>
                  <a:pt x="21923" y="971783"/>
                </a:cubicBezTo>
                <a:cubicBezTo>
                  <a:pt x="19069" y="972190"/>
                  <a:pt x="18662" y="974226"/>
                  <a:pt x="14991" y="974226"/>
                </a:cubicBezTo>
                <a:cubicBezTo>
                  <a:pt x="17031" y="977898"/>
                  <a:pt x="26403" y="975861"/>
                  <a:pt x="23147" y="983196"/>
                </a:cubicBezTo>
                <a:cubicBezTo>
                  <a:pt x="7555" y="983806"/>
                  <a:pt x="8472" y="973413"/>
                  <a:pt x="963" y="971273"/>
                </a:cubicBezTo>
                <a:lnTo>
                  <a:pt x="0" y="971386"/>
                </a:lnTo>
                <a:lnTo>
                  <a:pt x="0" y="970765"/>
                </a:lnTo>
                <a:lnTo>
                  <a:pt x="15637" y="967980"/>
                </a:lnTo>
                <a:cubicBezTo>
                  <a:pt x="43091" y="967044"/>
                  <a:pt x="74500" y="974534"/>
                  <a:pt x="103845" y="966892"/>
                </a:cubicBezTo>
                <a:close/>
                <a:moveTo>
                  <a:pt x="120556" y="952625"/>
                </a:moveTo>
                <a:cubicBezTo>
                  <a:pt x="129521" y="954256"/>
                  <a:pt x="130746" y="961595"/>
                  <a:pt x="146235" y="958740"/>
                </a:cubicBezTo>
                <a:cubicBezTo>
                  <a:pt x="145011" y="973007"/>
                  <a:pt x="117702" y="962814"/>
                  <a:pt x="120556" y="952625"/>
                </a:cubicBezTo>
                <a:close/>
                <a:moveTo>
                  <a:pt x="95793" y="950179"/>
                </a:moveTo>
                <a:cubicBezTo>
                  <a:pt x="104250" y="948956"/>
                  <a:pt x="112197" y="950384"/>
                  <a:pt x="114031" y="957517"/>
                </a:cubicBezTo>
                <a:cubicBezTo>
                  <a:pt x="98138" y="955074"/>
                  <a:pt x="94060" y="958741"/>
                  <a:pt x="74496" y="958741"/>
                </a:cubicBezTo>
                <a:cubicBezTo>
                  <a:pt x="78369" y="955275"/>
                  <a:pt x="87336" y="951402"/>
                  <a:pt x="95793" y="950179"/>
                </a:cubicBezTo>
                <a:close/>
                <a:moveTo>
                  <a:pt x="604358" y="949771"/>
                </a:moveTo>
                <a:cubicBezTo>
                  <a:pt x="612917" y="951402"/>
                  <a:pt x="609250" y="963627"/>
                  <a:pt x="598244" y="961591"/>
                </a:cubicBezTo>
                <a:cubicBezTo>
                  <a:pt x="592134" y="953032"/>
                  <a:pt x="607619" y="956699"/>
                  <a:pt x="604358" y="949771"/>
                </a:cubicBezTo>
                <a:close/>
                <a:moveTo>
                  <a:pt x="625558" y="946511"/>
                </a:moveTo>
                <a:cubicBezTo>
                  <a:pt x="626371" y="951402"/>
                  <a:pt x="623115" y="953845"/>
                  <a:pt x="615369" y="953845"/>
                </a:cubicBezTo>
                <a:cubicBezTo>
                  <a:pt x="638600" y="954252"/>
                  <a:pt x="630042" y="949771"/>
                  <a:pt x="657758" y="947735"/>
                </a:cubicBezTo>
                <a:cubicBezTo>
                  <a:pt x="657758" y="951808"/>
                  <a:pt x="662648" y="952214"/>
                  <a:pt x="662242" y="956699"/>
                </a:cubicBezTo>
                <a:cubicBezTo>
                  <a:pt x="644715" y="953438"/>
                  <a:pt x="630042" y="964851"/>
                  <a:pt x="612515" y="960777"/>
                </a:cubicBezTo>
                <a:cubicBezTo>
                  <a:pt x="612515" y="953438"/>
                  <a:pt x="613739" y="946916"/>
                  <a:pt x="625558" y="946511"/>
                </a:cubicBezTo>
                <a:close/>
                <a:moveTo>
                  <a:pt x="2226956" y="943250"/>
                </a:moveTo>
                <a:cubicBezTo>
                  <a:pt x="2230625" y="949365"/>
                  <a:pt x="2222472" y="949365"/>
                  <a:pt x="2224920" y="955069"/>
                </a:cubicBezTo>
                <a:cubicBezTo>
                  <a:pt x="2214321" y="955069"/>
                  <a:pt x="2213508" y="941620"/>
                  <a:pt x="2226956" y="943250"/>
                </a:cubicBezTo>
                <a:close/>
                <a:moveTo>
                  <a:pt x="148269" y="942843"/>
                </a:moveTo>
                <a:cubicBezTo>
                  <a:pt x="154790" y="944474"/>
                  <a:pt x="156832" y="949771"/>
                  <a:pt x="156832" y="956293"/>
                </a:cubicBezTo>
                <a:lnTo>
                  <a:pt x="163759" y="955886"/>
                </a:lnTo>
                <a:cubicBezTo>
                  <a:pt x="168651" y="954663"/>
                  <a:pt x="161723" y="953032"/>
                  <a:pt x="162946" y="948958"/>
                </a:cubicBezTo>
                <a:cubicBezTo>
                  <a:pt x="169874" y="949771"/>
                  <a:pt x="169874" y="955480"/>
                  <a:pt x="181286" y="953032"/>
                </a:cubicBezTo>
                <a:cubicBezTo>
                  <a:pt x="180880" y="955480"/>
                  <a:pt x="174359" y="955074"/>
                  <a:pt x="174765" y="957923"/>
                </a:cubicBezTo>
                <a:cubicBezTo>
                  <a:pt x="178839" y="963225"/>
                  <a:pt x="186584" y="952219"/>
                  <a:pt x="199627" y="955074"/>
                </a:cubicBezTo>
                <a:cubicBezTo>
                  <a:pt x="185360" y="966893"/>
                  <a:pt x="162946" y="964038"/>
                  <a:pt x="149904" y="961184"/>
                </a:cubicBezTo>
                <a:cubicBezTo>
                  <a:pt x="159276" y="952219"/>
                  <a:pt x="142158" y="948552"/>
                  <a:pt x="148269" y="942843"/>
                </a:cubicBezTo>
                <a:close/>
                <a:moveTo>
                  <a:pt x="555898" y="940662"/>
                </a:moveTo>
                <a:lnTo>
                  <a:pt x="568142" y="942151"/>
                </a:lnTo>
                <a:lnTo>
                  <a:pt x="560747" y="944474"/>
                </a:lnTo>
                <a:close/>
                <a:moveTo>
                  <a:pt x="540043" y="939923"/>
                </a:moveTo>
                <a:lnTo>
                  <a:pt x="532214" y="942843"/>
                </a:lnTo>
                <a:lnTo>
                  <a:pt x="532502" y="941503"/>
                </a:lnTo>
                <a:close/>
                <a:moveTo>
                  <a:pt x="549335" y="935505"/>
                </a:moveTo>
                <a:lnTo>
                  <a:pt x="555898" y="940662"/>
                </a:lnTo>
                <a:lnTo>
                  <a:pt x="543626" y="939172"/>
                </a:lnTo>
                <a:lnTo>
                  <a:pt x="540043" y="939923"/>
                </a:lnTo>
                <a:lnTo>
                  <a:pt x="541232" y="939480"/>
                </a:lnTo>
                <a:cubicBezTo>
                  <a:pt x="542302" y="937236"/>
                  <a:pt x="543220" y="934893"/>
                  <a:pt x="549335" y="935505"/>
                </a:cubicBezTo>
                <a:close/>
                <a:moveTo>
                  <a:pt x="469297" y="928451"/>
                </a:moveTo>
                <a:lnTo>
                  <a:pt x="469443" y="928577"/>
                </a:lnTo>
                <a:lnTo>
                  <a:pt x="469263" y="928475"/>
                </a:lnTo>
                <a:close/>
                <a:moveTo>
                  <a:pt x="590906" y="924910"/>
                </a:moveTo>
                <a:cubicBezTo>
                  <a:pt x="582348" y="924093"/>
                  <a:pt x="583572" y="929390"/>
                  <a:pt x="573380" y="927760"/>
                </a:cubicBezTo>
                <a:cubicBezTo>
                  <a:pt x="572972" y="939172"/>
                  <a:pt x="584384" y="928984"/>
                  <a:pt x="588462" y="934281"/>
                </a:cubicBezTo>
                <a:cubicBezTo>
                  <a:pt x="590093" y="939583"/>
                  <a:pt x="578270" y="937136"/>
                  <a:pt x="578270" y="941620"/>
                </a:cubicBezTo>
                <a:cubicBezTo>
                  <a:pt x="599875" y="942433"/>
                  <a:pt x="586422" y="928577"/>
                  <a:pt x="590906" y="924910"/>
                </a:cubicBezTo>
                <a:close/>
                <a:moveTo>
                  <a:pt x="764639" y="917667"/>
                </a:moveTo>
                <a:lnTo>
                  <a:pt x="787172" y="918650"/>
                </a:lnTo>
                <a:lnTo>
                  <a:pt x="787771" y="919608"/>
                </a:lnTo>
                <a:cubicBezTo>
                  <a:pt x="784917" y="928170"/>
                  <a:pt x="769431" y="912680"/>
                  <a:pt x="766577" y="920832"/>
                </a:cubicBezTo>
                <a:close/>
                <a:moveTo>
                  <a:pt x="502493" y="914337"/>
                </a:moveTo>
                <a:lnTo>
                  <a:pt x="506450" y="915024"/>
                </a:lnTo>
                <a:lnTo>
                  <a:pt x="507758" y="916347"/>
                </a:lnTo>
                <a:close/>
                <a:moveTo>
                  <a:pt x="389214" y="912242"/>
                </a:moveTo>
                <a:cubicBezTo>
                  <a:pt x="388106" y="912885"/>
                  <a:pt x="387010" y="914413"/>
                  <a:pt x="385889" y="917165"/>
                </a:cubicBezTo>
                <a:cubicBezTo>
                  <a:pt x="383852" y="917571"/>
                  <a:pt x="381816" y="917571"/>
                  <a:pt x="382629" y="919608"/>
                </a:cubicBezTo>
                <a:cubicBezTo>
                  <a:pt x="392817" y="917571"/>
                  <a:pt x="392411" y="922869"/>
                  <a:pt x="400562" y="921238"/>
                </a:cubicBezTo>
                <a:cubicBezTo>
                  <a:pt x="395976" y="916351"/>
                  <a:pt x="392538" y="910312"/>
                  <a:pt x="389214" y="912242"/>
                </a:cubicBezTo>
                <a:close/>
                <a:moveTo>
                  <a:pt x="428279" y="909013"/>
                </a:moveTo>
                <a:cubicBezTo>
                  <a:pt x="428279" y="914722"/>
                  <a:pt x="428685" y="920425"/>
                  <a:pt x="436430" y="920425"/>
                </a:cubicBezTo>
                <a:cubicBezTo>
                  <a:pt x="436841" y="917978"/>
                  <a:pt x="435206" y="913904"/>
                  <a:pt x="439284" y="913497"/>
                </a:cubicBezTo>
                <a:cubicBezTo>
                  <a:pt x="443769" y="913087"/>
                  <a:pt x="449473" y="913497"/>
                  <a:pt x="449884" y="910643"/>
                </a:cubicBezTo>
                <a:cubicBezTo>
                  <a:pt x="441732" y="911050"/>
                  <a:pt x="438878" y="906976"/>
                  <a:pt x="428279" y="909013"/>
                </a:cubicBezTo>
                <a:close/>
                <a:moveTo>
                  <a:pt x="1044952" y="908607"/>
                </a:moveTo>
                <a:cubicBezTo>
                  <a:pt x="1043732" y="912680"/>
                  <a:pt x="1044545" y="918389"/>
                  <a:pt x="1035170" y="917981"/>
                </a:cubicBezTo>
                <a:cubicBezTo>
                  <a:pt x="1033539" y="911866"/>
                  <a:pt x="1032726" y="906569"/>
                  <a:pt x="1044952" y="908607"/>
                </a:cubicBezTo>
                <a:close/>
                <a:moveTo>
                  <a:pt x="980559" y="908606"/>
                </a:moveTo>
                <a:cubicBezTo>
                  <a:pt x="991159" y="912273"/>
                  <a:pt x="1009091" y="910642"/>
                  <a:pt x="1007051" y="923685"/>
                </a:cubicBezTo>
                <a:cubicBezTo>
                  <a:pt x="998493" y="913903"/>
                  <a:pt x="982190" y="924502"/>
                  <a:pt x="980559" y="908606"/>
                </a:cubicBezTo>
                <a:close/>
                <a:moveTo>
                  <a:pt x="976481" y="906569"/>
                </a:moveTo>
                <a:cubicBezTo>
                  <a:pt x="975262" y="912684"/>
                  <a:pt x="967923" y="915945"/>
                  <a:pt x="956103" y="916351"/>
                </a:cubicBezTo>
                <a:lnTo>
                  <a:pt x="954880" y="907383"/>
                </a:lnTo>
                <a:close/>
                <a:moveTo>
                  <a:pt x="378149" y="906159"/>
                </a:moveTo>
                <a:cubicBezTo>
                  <a:pt x="367956" y="906565"/>
                  <a:pt x="365918" y="920832"/>
                  <a:pt x="375701" y="920019"/>
                </a:cubicBezTo>
                <a:cubicBezTo>
                  <a:pt x="372440" y="913087"/>
                  <a:pt x="380999" y="913087"/>
                  <a:pt x="378149" y="906159"/>
                </a:cubicBezTo>
                <a:close/>
                <a:moveTo>
                  <a:pt x="338158" y="904905"/>
                </a:moveTo>
                <a:cubicBezTo>
                  <a:pt x="336903" y="904937"/>
                  <a:pt x="335757" y="905651"/>
                  <a:pt x="334942" y="907383"/>
                </a:cubicBezTo>
                <a:cubicBezTo>
                  <a:pt x="335755" y="912680"/>
                  <a:pt x="363065" y="920832"/>
                  <a:pt x="353282" y="911457"/>
                </a:cubicBezTo>
                <a:cubicBezTo>
                  <a:pt x="352469" y="913087"/>
                  <a:pt x="350433" y="914311"/>
                  <a:pt x="346354" y="913904"/>
                </a:cubicBezTo>
                <a:cubicBezTo>
                  <a:pt x="346557" y="911865"/>
                  <a:pt x="344520" y="908503"/>
                  <a:pt x="342023" y="906516"/>
                </a:cubicBezTo>
                <a:cubicBezTo>
                  <a:pt x="340775" y="905523"/>
                  <a:pt x="339413" y="904874"/>
                  <a:pt x="338158" y="904905"/>
                </a:cubicBezTo>
                <a:close/>
                <a:moveTo>
                  <a:pt x="872143" y="900862"/>
                </a:moveTo>
                <a:cubicBezTo>
                  <a:pt x="866028" y="903305"/>
                  <a:pt x="852986" y="901674"/>
                  <a:pt x="855022" y="908196"/>
                </a:cubicBezTo>
                <a:cubicBezTo>
                  <a:pt x="865211" y="908607"/>
                  <a:pt x="874587" y="907790"/>
                  <a:pt x="872143" y="900862"/>
                </a:cubicBezTo>
                <a:close/>
                <a:moveTo>
                  <a:pt x="459665" y="899231"/>
                </a:moveTo>
                <a:lnTo>
                  <a:pt x="460479" y="908196"/>
                </a:lnTo>
                <a:lnTo>
                  <a:pt x="478413" y="907790"/>
                </a:lnTo>
                <a:cubicBezTo>
                  <a:pt x="480042" y="899231"/>
                  <a:pt x="471891" y="898007"/>
                  <a:pt x="459665" y="899231"/>
                </a:cubicBezTo>
                <a:close/>
                <a:moveTo>
                  <a:pt x="980711" y="898836"/>
                </a:moveTo>
                <a:lnTo>
                  <a:pt x="982079" y="898885"/>
                </a:lnTo>
                <a:lnTo>
                  <a:pt x="981801" y="899047"/>
                </a:lnTo>
                <a:close/>
                <a:moveTo>
                  <a:pt x="312523" y="898824"/>
                </a:moveTo>
                <a:cubicBezTo>
                  <a:pt x="303559" y="898824"/>
                  <a:pt x="297850" y="900454"/>
                  <a:pt x="294996" y="904121"/>
                </a:cubicBezTo>
                <a:cubicBezTo>
                  <a:pt x="301928" y="903716"/>
                  <a:pt x="299888" y="910237"/>
                  <a:pt x="309674" y="908196"/>
                </a:cubicBezTo>
                <a:cubicBezTo>
                  <a:pt x="310893" y="904934"/>
                  <a:pt x="314565" y="903716"/>
                  <a:pt x="312523" y="898824"/>
                </a:cubicBezTo>
                <a:close/>
                <a:moveTo>
                  <a:pt x="942116" y="896413"/>
                </a:moveTo>
                <a:lnTo>
                  <a:pt x="947546" y="900454"/>
                </a:lnTo>
                <a:cubicBezTo>
                  <a:pt x="942451" y="900862"/>
                  <a:pt x="937560" y="901064"/>
                  <a:pt x="934044" y="900300"/>
                </a:cubicBezTo>
                <a:lnTo>
                  <a:pt x="931030" y="896877"/>
                </a:lnTo>
                <a:close/>
                <a:moveTo>
                  <a:pt x="806925" y="893934"/>
                </a:moveTo>
                <a:cubicBezTo>
                  <a:pt x="796737" y="893934"/>
                  <a:pt x="798366" y="900862"/>
                  <a:pt x="793476" y="903716"/>
                </a:cubicBezTo>
                <a:cubicBezTo>
                  <a:pt x="798366" y="903716"/>
                  <a:pt x="801627" y="904529"/>
                  <a:pt x="804482" y="905752"/>
                </a:cubicBezTo>
                <a:cubicBezTo>
                  <a:pt x="800815" y="899231"/>
                  <a:pt x="808966" y="899637"/>
                  <a:pt x="806925" y="893934"/>
                </a:cubicBezTo>
                <a:close/>
                <a:moveTo>
                  <a:pt x="322712" y="891486"/>
                </a:moveTo>
                <a:cubicBezTo>
                  <a:pt x="323936" y="895970"/>
                  <a:pt x="319045" y="896787"/>
                  <a:pt x="319862" y="900862"/>
                </a:cubicBezTo>
                <a:cubicBezTo>
                  <a:pt x="333311" y="899231"/>
                  <a:pt x="336572" y="897195"/>
                  <a:pt x="345130" y="902085"/>
                </a:cubicBezTo>
                <a:cubicBezTo>
                  <a:pt x="343500" y="894746"/>
                  <a:pt x="332499" y="893523"/>
                  <a:pt x="322712" y="891486"/>
                </a:cubicBezTo>
                <a:close/>
                <a:moveTo>
                  <a:pt x="748643" y="889448"/>
                </a:moveTo>
                <a:cubicBezTo>
                  <a:pt x="748232" y="892709"/>
                  <a:pt x="744159" y="893934"/>
                  <a:pt x="746196" y="898824"/>
                </a:cubicBezTo>
                <a:cubicBezTo>
                  <a:pt x="757202" y="903305"/>
                  <a:pt x="763723" y="895564"/>
                  <a:pt x="771469" y="902492"/>
                </a:cubicBezTo>
                <a:cubicBezTo>
                  <a:pt x="760056" y="895153"/>
                  <a:pt x="766577" y="890672"/>
                  <a:pt x="748643" y="889448"/>
                </a:cubicBezTo>
                <a:close/>
                <a:moveTo>
                  <a:pt x="997560" y="888400"/>
                </a:moveTo>
                <a:lnTo>
                  <a:pt x="1000171" y="888611"/>
                </a:lnTo>
                <a:lnTo>
                  <a:pt x="996863" y="889448"/>
                </a:lnTo>
                <a:close/>
                <a:moveTo>
                  <a:pt x="389672" y="887862"/>
                </a:moveTo>
                <a:cubicBezTo>
                  <a:pt x="384463" y="887741"/>
                  <a:pt x="379775" y="888327"/>
                  <a:pt x="376107" y="890261"/>
                </a:cubicBezTo>
                <a:cubicBezTo>
                  <a:pt x="387520" y="895970"/>
                  <a:pt x="415646" y="889856"/>
                  <a:pt x="423387" y="898007"/>
                </a:cubicBezTo>
                <a:cubicBezTo>
                  <a:pt x="432763" y="898007"/>
                  <a:pt x="434393" y="893934"/>
                  <a:pt x="437247" y="890672"/>
                </a:cubicBezTo>
                <a:cubicBezTo>
                  <a:pt x="425630" y="894950"/>
                  <a:pt x="405301" y="888226"/>
                  <a:pt x="389672" y="887862"/>
                </a:cubicBezTo>
                <a:close/>
                <a:moveTo>
                  <a:pt x="344921" y="882596"/>
                </a:moveTo>
                <a:cubicBezTo>
                  <a:pt x="342762" y="882469"/>
                  <a:pt x="340954" y="882928"/>
                  <a:pt x="339833" y="884558"/>
                </a:cubicBezTo>
                <a:lnTo>
                  <a:pt x="361845" y="890672"/>
                </a:lnTo>
                <a:cubicBezTo>
                  <a:pt x="354912" y="884558"/>
                  <a:pt x="377331" y="885781"/>
                  <a:pt x="364695" y="883741"/>
                </a:cubicBezTo>
                <a:cubicBezTo>
                  <a:pt x="361027" y="888632"/>
                  <a:pt x="351398" y="882977"/>
                  <a:pt x="344921" y="882596"/>
                </a:cubicBezTo>
                <a:close/>
                <a:moveTo>
                  <a:pt x="42296" y="881297"/>
                </a:moveTo>
                <a:cubicBezTo>
                  <a:pt x="36995" y="882111"/>
                  <a:pt x="28843" y="880891"/>
                  <a:pt x="28030" y="884151"/>
                </a:cubicBezTo>
                <a:cubicBezTo>
                  <a:pt x="34551" y="887001"/>
                  <a:pt x="49632" y="898007"/>
                  <a:pt x="53709" y="887819"/>
                </a:cubicBezTo>
                <a:cubicBezTo>
                  <a:pt x="44334" y="889448"/>
                  <a:pt x="40666" y="887412"/>
                  <a:pt x="42296" y="881297"/>
                </a:cubicBezTo>
                <a:close/>
                <a:moveTo>
                  <a:pt x="835050" y="880870"/>
                </a:moveTo>
                <a:cubicBezTo>
                  <a:pt x="825267" y="880965"/>
                  <a:pt x="824658" y="882723"/>
                  <a:pt x="816711" y="887001"/>
                </a:cubicBezTo>
                <a:cubicBezTo>
                  <a:pt x="816711" y="889043"/>
                  <a:pt x="854205" y="882522"/>
                  <a:pt x="848501" y="881297"/>
                </a:cubicBezTo>
                <a:cubicBezTo>
                  <a:pt x="842590" y="880991"/>
                  <a:pt x="838310" y="880838"/>
                  <a:pt x="835050" y="880870"/>
                </a:cubicBezTo>
                <a:close/>
                <a:moveTo>
                  <a:pt x="239158" y="880480"/>
                </a:moveTo>
                <a:lnTo>
                  <a:pt x="221224" y="880891"/>
                </a:lnTo>
                <a:cubicBezTo>
                  <a:pt x="222042" y="886594"/>
                  <a:pt x="227339" y="889448"/>
                  <a:pt x="236304" y="889448"/>
                </a:cubicBezTo>
                <a:cubicBezTo>
                  <a:pt x="237121" y="886594"/>
                  <a:pt x="241196" y="884964"/>
                  <a:pt x="239158" y="880480"/>
                </a:cubicBezTo>
                <a:close/>
                <a:moveTo>
                  <a:pt x="562886" y="879513"/>
                </a:moveTo>
                <a:cubicBezTo>
                  <a:pt x="555856" y="879462"/>
                  <a:pt x="549741" y="880685"/>
                  <a:pt x="551371" y="884964"/>
                </a:cubicBezTo>
                <a:cubicBezTo>
                  <a:pt x="560336" y="879261"/>
                  <a:pt x="572160" y="888632"/>
                  <a:pt x="579900" y="881703"/>
                </a:cubicBezTo>
                <a:cubicBezTo>
                  <a:pt x="577863" y="880888"/>
                  <a:pt x="569916" y="879564"/>
                  <a:pt x="562886" y="879513"/>
                </a:cubicBezTo>
                <a:close/>
                <a:moveTo>
                  <a:pt x="757508" y="879106"/>
                </a:moveTo>
                <a:cubicBezTo>
                  <a:pt x="752515" y="879768"/>
                  <a:pt x="748032" y="881501"/>
                  <a:pt x="748643" y="884964"/>
                </a:cubicBezTo>
                <a:cubicBezTo>
                  <a:pt x="757608" y="884151"/>
                  <a:pt x="765353" y="882928"/>
                  <a:pt x="769431" y="879666"/>
                </a:cubicBezTo>
                <a:cubicBezTo>
                  <a:pt x="768004" y="878852"/>
                  <a:pt x="762502" y="878444"/>
                  <a:pt x="757508" y="879106"/>
                </a:cubicBezTo>
                <a:close/>
                <a:moveTo>
                  <a:pt x="267284" y="875183"/>
                </a:moveTo>
                <a:lnTo>
                  <a:pt x="249351" y="875588"/>
                </a:lnTo>
                <a:cubicBezTo>
                  <a:pt x="248128" y="878849"/>
                  <a:pt x="244866" y="881703"/>
                  <a:pt x="243236" y="884964"/>
                </a:cubicBezTo>
                <a:cubicBezTo>
                  <a:pt x="253019" y="882522"/>
                  <a:pt x="252611" y="887819"/>
                  <a:pt x="261170" y="886594"/>
                </a:cubicBezTo>
                <a:cubicBezTo>
                  <a:pt x="264837" y="878849"/>
                  <a:pt x="249351" y="884964"/>
                  <a:pt x="253424" y="878036"/>
                </a:cubicBezTo>
                <a:cubicBezTo>
                  <a:pt x="258316" y="877219"/>
                  <a:pt x="266468" y="878443"/>
                  <a:pt x="267284" y="875183"/>
                </a:cubicBezTo>
                <a:close/>
                <a:moveTo>
                  <a:pt x="693618" y="873145"/>
                </a:moveTo>
                <a:cubicBezTo>
                  <a:pt x="692600" y="875794"/>
                  <a:pt x="696981" y="877527"/>
                  <a:pt x="700038" y="879156"/>
                </a:cubicBezTo>
                <a:lnTo>
                  <a:pt x="698560" y="884378"/>
                </a:lnTo>
                <a:lnTo>
                  <a:pt x="694435" y="880073"/>
                </a:lnTo>
                <a:cubicBezTo>
                  <a:pt x="698102" y="880073"/>
                  <a:pt x="697697" y="882928"/>
                  <a:pt x="698510" y="884558"/>
                </a:cubicBezTo>
                <a:lnTo>
                  <a:pt x="698560" y="884378"/>
                </a:lnTo>
                <a:lnTo>
                  <a:pt x="700617" y="886525"/>
                </a:lnTo>
                <a:cubicBezTo>
                  <a:pt x="707247" y="889373"/>
                  <a:pt x="715425" y="883336"/>
                  <a:pt x="727043" y="885781"/>
                </a:cubicBezTo>
                <a:cubicBezTo>
                  <a:pt x="726225" y="880073"/>
                  <a:pt x="719703" y="878036"/>
                  <a:pt x="715219" y="874775"/>
                </a:cubicBezTo>
                <a:cubicBezTo>
                  <a:pt x="711552" y="884558"/>
                  <a:pt x="700546" y="875183"/>
                  <a:pt x="693618" y="873145"/>
                </a:cubicBezTo>
                <a:close/>
                <a:moveTo>
                  <a:pt x="134409" y="871921"/>
                </a:moveTo>
                <a:cubicBezTo>
                  <a:pt x="125440" y="874775"/>
                  <a:pt x="124220" y="882111"/>
                  <a:pt x="117700" y="886189"/>
                </a:cubicBezTo>
                <a:lnTo>
                  <a:pt x="131962" y="885781"/>
                </a:lnTo>
                <a:cubicBezTo>
                  <a:pt x="131148" y="880073"/>
                  <a:pt x="130742" y="874775"/>
                  <a:pt x="134409" y="871921"/>
                </a:cubicBezTo>
                <a:close/>
                <a:moveTo>
                  <a:pt x="378149" y="871516"/>
                </a:moveTo>
                <a:cubicBezTo>
                  <a:pt x="376107" y="878849"/>
                  <a:pt x="388337" y="875588"/>
                  <a:pt x="386706" y="882928"/>
                </a:cubicBezTo>
                <a:cubicBezTo>
                  <a:pt x="395672" y="884964"/>
                  <a:pt x="401786" y="874775"/>
                  <a:pt x="392817" y="873552"/>
                </a:cubicBezTo>
                <a:cubicBezTo>
                  <a:pt x="392817" y="884558"/>
                  <a:pt x="381404" y="873145"/>
                  <a:pt x="378149" y="871516"/>
                </a:cubicBezTo>
                <a:close/>
                <a:moveTo>
                  <a:pt x="1113024" y="871514"/>
                </a:moveTo>
                <a:cubicBezTo>
                  <a:pt x="1119951" y="873962"/>
                  <a:pt x="1104872" y="876406"/>
                  <a:pt x="1114243" y="882928"/>
                </a:cubicBezTo>
                <a:lnTo>
                  <a:pt x="1099981" y="883334"/>
                </a:lnTo>
                <a:cubicBezTo>
                  <a:pt x="1099575" y="876812"/>
                  <a:pt x="1110170" y="876406"/>
                  <a:pt x="1113024" y="871514"/>
                </a:cubicBezTo>
                <a:close/>
                <a:moveTo>
                  <a:pt x="1257666" y="870447"/>
                </a:moveTo>
                <a:cubicBezTo>
                  <a:pt x="1264035" y="871415"/>
                  <a:pt x="1270149" y="874575"/>
                  <a:pt x="1267906" y="878853"/>
                </a:cubicBezTo>
                <a:cubicBezTo>
                  <a:pt x="1254864" y="881708"/>
                  <a:pt x="1256901" y="873556"/>
                  <a:pt x="1245896" y="875186"/>
                </a:cubicBezTo>
                <a:cubicBezTo>
                  <a:pt x="1244673" y="870701"/>
                  <a:pt x="1251298" y="869478"/>
                  <a:pt x="1257666" y="870447"/>
                </a:cubicBezTo>
                <a:close/>
                <a:moveTo>
                  <a:pt x="912085" y="869478"/>
                </a:moveTo>
                <a:cubicBezTo>
                  <a:pt x="929612" y="875999"/>
                  <a:pt x="912085" y="880073"/>
                  <a:pt x="917382" y="887819"/>
                </a:cubicBezTo>
                <a:cubicBezTo>
                  <a:pt x="933685" y="887001"/>
                  <a:pt x="928388" y="867030"/>
                  <a:pt x="912085" y="869478"/>
                </a:cubicBezTo>
                <a:close/>
                <a:moveTo>
                  <a:pt x="221684" y="869325"/>
                </a:moveTo>
                <a:cubicBezTo>
                  <a:pt x="215215" y="870395"/>
                  <a:pt x="209611" y="872943"/>
                  <a:pt x="210223" y="876406"/>
                </a:cubicBezTo>
                <a:cubicBezTo>
                  <a:pt x="225709" y="876406"/>
                  <a:pt x="232637" y="878036"/>
                  <a:pt x="238346" y="871108"/>
                </a:cubicBezTo>
                <a:cubicBezTo>
                  <a:pt x="235491" y="868662"/>
                  <a:pt x="228155" y="868255"/>
                  <a:pt x="221684" y="869325"/>
                </a:cubicBezTo>
                <a:close/>
                <a:moveTo>
                  <a:pt x="410193" y="867846"/>
                </a:moveTo>
                <a:cubicBezTo>
                  <a:pt x="406983" y="868152"/>
                  <a:pt x="405047" y="869272"/>
                  <a:pt x="407084" y="872739"/>
                </a:cubicBezTo>
                <a:cubicBezTo>
                  <a:pt x="409125" y="875588"/>
                  <a:pt x="420537" y="870697"/>
                  <a:pt x="418496" y="881703"/>
                </a:cubicBezTo>
                <a:cubicBezTo>
                  <a:pt x="413604" y="881703"/>
                  <a:pt x="405047" y="882522"/>
                  <a:pt x="411568" y="884151"/>
                </a:cubicBezTo>
                <a:cubicBezTo>
                  <a:pt x="416459" y="884151"/>
                  <a:pt x="419313" y="882928"/>
                  <a:pt x="422163" y="881703"/>
                </a:cubicBezTo>
                <a:cubicBezTo>
                  <a:pt x="422980" y="874775"/>
                  <a:pt x="413199" y="873145"/>
                  <a:pt x="420944" y="867848"/>
                </a:cubicBezTo>
                <a:cubicBezTo>
                  <a:pt x="417886" y="868051"/>
                  <a:pt x="413403" y="867541"/>
                  <a:pt x="410193" y="867846"/>
                </a:cubicBezTo>
                <a:close/>
                <a:moveTo>
                  <a:pt x="148266" y="866624"/>
                </a:moveTo>
                <a:cubicBezTo>
                  <a:pt x="151936" y="873963"/>
                  <a:pt x="143374" y="873963"/>
                  <a:pt x="142154" y="878443"/>
                </a:cubicBezTo>
                <a:cubicBezTo>
                  <a:pt x="153567" y="878443"/>
                  <a:pt x="163756" y="878036"/>
                  <a:pt x="166610" y="873145"/>
                </a:cubicBezTo>
                <a:cubicBezTo>
                  <a:pt x="153567" y="878443"/>
                  <a:pt x="155603" y="871108"/>
                  <a:pt x="148266" y="866624"/>
                </a:cubicBezTo>
                <a:close/>
                <a:moveTo>
                  <a:pt x="1044191" y="866124"/>
                </a:moveTo>
                <a:lnTo>
                  <a:pt x="1037393" y="867336"/>
                </a:lnTo>
                <a:lnTo>
                  <a:pt x="1042432" y="868070"/>
                </a:lnTo>
                <a:close/>
                <a:moveTo>
                  <a:pt x="648225" y="865452"/>
                </a:moveTo>
                <a:cubicBezTo>
                  <a:pt x="642977" y="864687"/>
                  <a:pt x="637780" y="865809"/>
                  <a:pt x="639410" y="870291"/>
                </a:cubicBezTo>
                <a:cubicBezTo>
                  <a:pt x="649599" y="868254"/>
                  <a:pt x="649192" y="873145"/>
                  <a:pt x="657344" y="871921"/>
                </a:cubicBezTo>
                <a:cubicBezTo>
                  <a:pt x="658770" y="868864"/>
                  <a:pt x="653472" y="866215"/>
                  <a:pt x="648225" y="865452"/>
                </a:cubicBezTo>
                <a:close/>
                <a:moveTo>
                  <a:pt x="429502" y="849914"/>
                </a:moveTo>
                <a:lnTo>
                  <a:pt x="440913" y="856435"/>
                </a:lnTo>
                <a:lnTo>
                  <a:pt x="433069" y="854550"/>
                </a:lnTo>
                <a:cubicBezTo>
                  <a:pt x="430420" y="853990"/>
                  <a:pt x="428483" y="852971"/>
                  <a:pt x="429502" y="849914"/>
                </a:cubicBezTo>
                <a:close/>
                <a:moveTo>
                  <a:pt x="658974" y="849097"/>
                </a:moveTo>
                <a:cubicBezTo>
                  <a:pt x="661011" y="859696"/>
                  <a:pt x="666715" y="867848"/>
                  <a:pt x="672424" y="875999"/>
                </a:cubicBezTo>
                <a:cubicBezTo>
                  <a:pt x="672017" y="868660"/>
                  <a:pt x="685060" y="868660"/>
                  <a:pt x="685466" y="861733"/>
                </a:cubicBezTo>
                <a:cubicBezTo>
                  <a:pt x="667126" y="870291"/>
                  <a:pt x="670793" y="852357"/>
                  <a:pt x="658974" y="849097"/>
                </a:cubicBezTo>
                <a:close/>
                <a:moveTo>
                  <a:pt x="794293" y="842169"/>
                </a:moveTo>
                <a:cubicBezTo>
                  <a:pt x="782474" y="847060"/>
                  <a:pt x="796737" y="850320"/>
                  <a:pt x="791845" y="853581"/>
                </a:cubicBezTo>
                <a:cubicBezTo>
                  <a:pt x="786142" y="847466"/>
                  <a:pt x="777172" y="857655"/>
                  <a:pt x="771057" y="858879"/>
                </a:cubicBezTo>
                <a:cubicBezTo>
                  <a:pt x="743753" y="856435"/>
                  <a:pt x="725819" y="851545"/>
                  <a:pt x="702994" y="858879"/>
                </a:cubicBezTo>
                <a:cubicBezTo>
                  <a:pt x="699326" y="854805"/>
                  <a:pt x="713183" y="851134"/>
                  <a:pt x="702176" y="849914"/>
                </a:cubicBezTo>
                <a:cubicBezTo>
                  <a:pt x="706254" y="858066"/>
                  <a:pt x="686284" y="852357"/>
                  <a:pt x="688727" y="859696"/>
                </a:cubicBezTo>
                <a:cubicBezTo>
                  <a:pt x="706254" y="856435"/>
                  <a:pt x="692394" y="858472"/>
                  <a:pt x="692805" y="866624"/>
                </a:cubicBezTo>
                <a:cubicBezTo>
                  <a:pt x="702583" y="864587"/>
                  <a:pt x="711146" y="862957"/>
                  <a:pt x="720928" y="860915"/>
                </a:cubicBezTo>
                <a:cubicBezTo>
                  <a:pt x="726225" y="863363"/>
                  <a:pt x="727450" y="869478"/>
                  <a:pt x="732747" y="871921"/>
                </a:cubicBezTo>
                <a:cubicBezTo>
                  <a:pt x="735195" y="864993"/>
                  <a:pt x="738862" y="876813"/>
                  <a:pt x="747419" y="873552"/>
                </a:cubicBezTo>
                <a:cubicBezTo>
                  <a:pt x="749457" y="867030"/>
                  <a:pt x="741716" y="867848"/>
                  <a:pt x="742529" y="862140"/>
                </a:cubicBezTo>
                <a:cubicBezTo>
                  <a:pt x="746196" y="862140"/>
                  <a:pt x="746607" y="860102"/>
                  <a:pt x="749457" y="859696"/>
                </a:cubicBezTo>
                <a:cubicBezTo>
                  <a:pt x="752311" y="864993"/>
                  <a:pt x="755165" y="870291"/>
                  <a:pt x="764947" y="870697"/>
                </a:cubicBezTo>
                <a:cubicBezTo>
                  <a:pt x="765761" y="866624"/>
                  <a:pt x="758832" y="864993"/>
                  <a:pt x="764130" y="863770"/>
                </a:cubicBezTo>
                <a:cubicBezTo>
                  <a:pt x="766166" y="867848"/>
                  <a:pt x="795106" y="857655"/>
                  <a:pt x="782474" y="869885"/>
                </a:cubicBezTo>
                <a:cubicBezTo>
                  <a:pt x="788585" y="870291"/>
                  <a:pt x="799997" y="867030"/>
                  <a:pt x="797147" y="873963"/>
                </a:cubicBezTo>
                <a:cubicBezTo>
                  <a:pt x="807336" y="867848"/>
                  <a:pt x="819155" y="882522"/>
                  <a:pt x="825676" y="870697"/>
                </a:cubicBezTo>
                <a:cubicBezTo>
                  <a:pt x="803668" y="864177"/>
                  <a:pt x="804482" y="856029"/>
                  <a:pt x="794293" y="842169"/>
                </a:cubicBezTo>
                <a:close/>
                <a:moveTo>
                  <a:pt x="0" y="838876"/>
                </a:moveTo>
                <a:lnTo>
                  <a:pt x="315" y="842169"/>
                </a:lnTo>
                <a:lnTo>
                  <a:pt x="0" y="842187"/>
                </a:lnTo>
                <a:close/>
                <a:moveTo>
                  <a:pt x="782474" y="830756"/>
                </a:moveTo>
                <a:cubicBezTo>
                  <a:pt x="770651" y="831163"/>
                  <a:pt x="768208" y="836871"/>
                  <a:pt x="762092" y="840945"/>
                </a:cubicBezTo>
                <a:cubicBezTo>
                  <a:pt x="768614" y="843392"/>
                  <a:pt x="783287" y="852357"/>
                  <a:pt x="787365" y="842169"/>
                </a:cubicBezTo>
                <a:cubicBezTo>
                  <a:pt x="766577" y="843799"/>
                  <a:pt x="781657" y="835241"/>
                  <a:pt x="782474" y="830756"/>
                </a:cubicBezTo>
                <a:close/>
                <a:moveTo>
                  <a:pt x="255873" y="829126"/>
                </a:moveTo>
                <a:cubicBezTo>
                  <a:pt x="254648" y="844617"/>
                  <a:pt x="233454" y="826678"/>
                  <a:pt x="231413" y="836871"/>
                </a:cubicBezTo>
                <a:cubicBezTo>
                  <a:pt x="258316" y="838502"/>
                  <a:pt x="263614" y="836871"/>
                  <a:pt x="281141" y="830756"/>
                </a:cubicBezTo>
                <a:cubicBezTo>
                  <a:pt x="267284" y="832793"/>
                  <a:pt x="266468" y="833204"/>
                  <a:pt x="255873" y="829126"/>
                </a:cubicBezTo>
                <a:close/>
                <a:moveTo>
                  <a:pt x="144597" y="825459"/>
                </a:moveTo>
                <a:cubicBezTo>
                  <a:pt x="133185" y="825866"/>
                  <a:pt x="124627" y="827089"/>
                  <a:pt x="120142" y="830756"/>
                </a:cubicBezTo>
                <a:cubicBezTo>
                  <a:pt x="129924" y="829939"/>
                  <a:pt x="144597" y="831980"/>
                  <a:pt x="144597" y="825459"/>
                </a:cubicBezTo>
                <a:close/>
                <a:moveTo>
                  <a:pt x="523656" y="823828"/>
                </a:moveTo>
                <a:cubicBezTo>
                  <a:pt x="511837" y="828308"/>
                  <a:pt x="497164" y="824235"/>
                  <a:pt x="495123" y="824641"/>
                </a:cubicBezTo>
                <a:cubicBezTo>
                  <a:pt x="495534" y="827089"/>
                  <a:pt x="498384" y="827496"/>
                  <a:pt x="499201" y="829126"/>
                </a:cubicBezTo>
                <a:cubicBezTo>
                  <a:pt x="496346" y="829533"/>
                  <a:pt x="492269" y="829126"/>
                  <a:pt x="492269" y="831569"/>
                </a:cubicBezTo>
                <a:cubicBezTo>
                  <a:pt x="508165" y="831980"/>
                  <a:pt x="522025" y="835647"/>
                  <a:pt x="523656" y="823828"/>
                </a:cubicBezTo>
                <a:close/>
                <a:moveTo>
                  <a:pt x="535322" y="818428"/>
                </a:moveTo>
                <a:cubicBezTo>
                  <a:pt x="529871" y="818327"/>
                  <a:pt x="525286" y="819549"/>
                  <a:pt x="527323" y="823828"/>
                </a:cubicBezTo>
                <a:cubicBezTo>
                  <a:pt x="535881" y="819344"/>
                  <a:pt x="542403" y="827089"/>
                  <a:pt x="548517" y="820974"/>
                </a:cubicBezTo>
                <a:cubicBezTo>
                  <a:pt x="547090" y="819955"/>
                  <a:pt x="540773" y="818530"/>
                  <a:pt x="535322" y="818428"/>
                </a:cubicBezTo>
                <a:close/>
                <a:moveTo>
                  <a:pt x="713183" y="817307"/>
                </a:moveTo>
                <a:cubicBezTo>
                  <a:pt x="707067" y="819344"/>
                  <a:pt x="694024" y="817713"/>
                  <a:pt x="696062" y="824641"/>
                </a:cubicBezTo>
                <a:cubicBezTo>
                  <a:pt x="700957" y="827902"/>
                  <a:pt x="711552" y="826272"/>
                  <a:pt x="721334" y="826272"/>
                </a:cubicBezTo>
                <a:cubicBezTo>
                  <a:pt x="725001" y="818527"/>
                  <a:pt x="709516" y="825048"/>
                  <a:pt x="713183" y="817307"/>
                </a:cubicBezTo>
                <a:close/>
                <a:moveTo>
                  <a:pt x="953912" y="815779"/>
                </a:moveTo>
                <a:cubicBezTo>
                  <a:pt x="957428" y="816288"/>
                  <a:pt x="961402" y="818122"/>
                  <a:pt x="964256" y="819344"/>
                </a:cubicBezTo>
                <a:cubicBezTo>
                  <a:pt x="963850" y="825052"/>
                  <a:pt x="948766" y="821381"/>
                  <a:pt x="946321" y="820161"/>
                </a:cubicBezTo>
                <a:cubicBezTo>
                  <a:pt x="947340" y="816085"/>
                  <a:pt x="950397" y="815269"/>
                  <a:pt x="953912" y="815779"/>
                </a:cubicBezTo>
                <a:close/>
                <a:moveTo>
                  <a:pt x="735366" y="812725"/>
                </a:moveTo>
                <a:cubicBezTo>
                  <a:pt x="729080" y="810452"/>
                  <a:pt x="716545" y="817408"/>
                  <a:pt x="727856" y="821381"/>
                </a:cubicBezTo>
                <a:cubicBezTo>
                  <a:pt x="728263" y="818527"/>
                  <a:pt x="733153" y="818527"/>
                  <a:pt x="738455" y="818527"/>
                </a:cubicBezTo>
                <a:cubicBezTo>
                  <a:pt x="738863" y="815266"/>
                  <a:pt x="737461" y="813483"/>
                  <a:pt x="735366" y="812725"/>
                </a:cubicBezTo>
                <a:close/>
                <a:moveTo>
                  <a:pt x="465370" y="811599"/>
                </a:moveTo>
                <a:cubicBezTo>
                  <a:pt x="464146" y="821787"/>
                  <a:pt x="482897" y="817307"/>
                  <a:pt x="494716" y="817713"/>
                </a:cubicBezTo>
                <a:cubicBezTo>
                  <a:pt x="491456" y="805895"/>
                  <a:pt x="479230" y="816083"/>
                  <a:pt x="465370" y="811599"/>
                </a:cubicBezTo>
                <a:close/>
                <a:moveTo>
                  <a:pt x="775210" y="811370"/>
                </a:moveTo>
                <a:lnTo>
                  <a:pt x="769838" y="812823"/>
                </a:lnTo>
                <a:lnTo>
                  <a:pt x="770085" y="811835"/>
                </a:lnTo>
                <a:close/>
                <a:moveTo>
                  <a:pt x="325566" y="811192"/>
                </a:moveTo>
                <a:cubicBezTo>
                  <a:pt x="325566" y="814453"/>
                  <a:pt x="317415" y="813635"/>
                  <a:pt x="311300" y="814046"/>
                </a:cubicBezTo>
                <a:cubicBezTo>
                  <a:pt x="308043" y="817307"/>
                  <a:pt x="308450" y="822605"/>
                  <a:pt x="305189" y="825866"/>
                </a:cubicBezTo>
                <a:lnTo>
                  <a:pt x="319456" y="825459"/>
                </a:lnTo>
                <a:cubicBezTo>
                  <a:pt x="320269" y="821381"/>
                  <a:pt x="313341" y="819751"/>
                  <a:pt x="318639" y="818527"/>
                </a:cubicBezTo>
                <a:lnTo>
                  <a:pt x="325977" y="818120"/>
                </a:lnTo>
                <a:cubicBezTo>
                  <a:pt x="319862" y="822198"/>
                  <a:pt x="326384" y="825866"/>
                  <a:pt x="337390" y="824641"/>
                </a:cubicBezTo>
                <a:cubicBezTo>
                  <a:pt x="335349" y="818938"/>
                  <a:pt x="330051" y="815271"/>
                  <a:pt x="325566" y="811192"/>
                </a:cubicBezTo>
                <a:close/>
                <a:moveTo>
                  <a:pt x="860803" y="806943"/>
                </a:moveTo>
                <a:lnTo>
                  <a:pt x="868941" y="810985"/>
                </a:lnTo>
                <a:lnTo>
                  <a:pt x="859096" y="809562"/>
                </a:lnTo>
                <a:close/>
                <a:moveTo>
                  <a:pt x="910004" y="805798"/>
                </a:moveTo>
                <a:lnTo>
                  <a:pt x="909570" y="808135"/>
                </a:lnTo>
                <a:lnTo>
                  <a:pt x="908823" y="808337"/>
                </a:lnTo>
                <a:close/>
                <a:moveTo>
                  <a:pt x="242826" y="804265"/>
                </a:moveTo>
                <a:lnTo>
                  <a:pt x="235491" y="804671"/>
                </a:lnTo>
                <a:cubicBezTo>
                  <a:pt x="232230" y="811599"/>
                  <a:pt x="227745" y="817713"/>
                  <a:pt x="219187" y="821381"/>
                </a:cubicBezTo>
                <a:cubicBezTo>
                  <a:pt x="214703" y="812415"/>
                  <a:pt x="200847" y="823418"/>
                  <a:pt x="198399" y="828719"/>
                </a:cubicBezTo>
                <a:cubicBezTo>
                  <a:pt x="216333" y="826272"/>
                  <a:pt x="226526" y="816896"/>
                  <a:pt x="234268" y="827496"/>
                </a:cubicBezTo>
                <a:cubicBezTo>
                  <a:pt x="239158" y="820974"/>
                  <a:pt x="234677" y="809155"/>
                  <a:pt x="242826" y="804265"/>
                </a:cubicBezTo>
                <a:close/>
                <a:moveTo>
                  <a:pt x="640789" y="801869"/>
                </a:moveTo>
                <a:cubicBezTo>
                  <a:pt x="648381" y="801105"/>
                  <a:pt x="655922" y="803246"/>
                  <a:pt x="654903" y="809972"/>
                </a:cubicBezTo>
                <a:cubicBezTo>
                  <a:pt x="637376" y="807118"/>
                  <a:pt x="645117" y="807930"/>
                  <a:pt x="626371" y="811191"/>
                </a:cubicBezTo>
                <a:cubicBezTo>
                  <a:pt x="625555" y="806300"/>
                  <a:pt x="633198" y="802632"/>
                  <a:pt x="640789" y="801869"/>
                </a:cubicBezTo>
                <a:close/>
                <a:moveTo>
                  <a:pt x="1040471" y="796113"/>
                </a:moveTo>
                <a:cubicBezTo>
                  <a:pt x="1035580" y="804671"/>
                  <a:pt x="1018872" y="802634"/>
                  <a:pt x="1012353" y="801817"/>
                </a:cubicBezTo>
                <a:cubicBezTo>
                  <a:pt x="1012353" y="794482"/>
                  <a:pt x="1029876" y="797337"/>
                  <a:pt x="1040471" y="796113"/>
                </a:cubicBezTo>
                <a:close/>
                <a:moveTo>
                  <a:pt x="145008" y="796113"/>
                </a:moveTo>
                <a:cubicBezTo>
                  <a:pt x="154787" y="803040"/>
                  <a:pt x="151936" y="818938"/>
                  <a:pt x="165386" y="823010"/>
                </a:cubicBezTo>
                <a:cubicBezTo>
                  <a:pt x="164979" y="818938"/>
                  <a:pt x="165792" y="815677"/>
                  <a:pt x="168240" y="813635"/>
                </a:cubicBezTo>
                <a:cubicBezTo>
                  <a:pt x="153567" y="814860"/>
                  <a:pt x="164979" y="806301"/>
                  <a:pt x="163756" y="802223"/>
                </a:cubicBezTo>
                <a:cubicBezTo>
                  <a:pt x="156011" y="801004"/>
                  <a:pt x="151936" y="797742"/>
                  <a:pt x="145008" y="796113"/>
                </a:cubicBezTo>
                <a:close/>
                <a:moveTo>
                  <a:pt x="983007" y="795702"/>
                </a:moveTo>
                <a:cubicBezTo>
                  <a:pt x="996867" y="792033"/>
                  <a:pt x="992383" y="801816"/>
                  <a:pt x="1001754" y="801816"/>
                </a:cubicBezTo>
                <a:cubicBezTo>
                  <a:pt x="998904" y="805483"/>
                  <a:pt x="990342" y="805483"/>
                  <a:pt x="984231" y="807113"/>
                </a:cubicBezTo>
                <a:cubicBezTo>
                  <a:pt x="977303" y="803039"/>
                  <a:pt x="985862" y="803039"/>
                  <a:pt x="983007" y="795702"/>
                </a:cubicBezTo>
                <a:close/>
                <a:moveTo>
                  <a:pt x="417273" y="794482"/>
                </a:moveTo>
                <a:cubicBezTo>
                  <a:pt x="411568" y="790811"/>
                  <a:pt x="394041" y="801409"/>
                  <a:pt x="400156" y="804265"/>
                </a:cubicBezTo>
                <a:cubicBezTo>
                  <a:pt x="391191" y="804265"/>
                  <a:pt x="389149" y="808337"/>
                  <a:pt x="382629" y="809562"/>
                </a:cubicBezTo>
                <a:cubicBezTo>
                  <a:pt x="380185" y="801004"/>
                  <a:pt x="367142" y="812004"/>
                  <a:pt x="374887" y="803040"/>
                </a:cubicBezTo>
                <a:cubicBezTo>
                  <a:pt x="365101" y="809155"/>
                  <a:pt x="350839" y="799373"/>
                  <a:pt x="342687" y="805895"/>
                </a:cubicBezTo>
                <a:cubicBezTo>
                  <a:pt x="344725" y="805895"/>
                  <a:pt x="346761" y="805895"/>
                  <a:pt x="346354" y="807932"/>
                </a:cubicBezTo>
                <a:cubicBezTo>
                  <a:pt x="346354" y="809155"/>
                  <a:pt x="347168" y="810375"/>
                  <a:pt x="350022" y="809968"/>
                </a:cubicBezTo>
                <a:cubicBezTo>
                  <a:pt x="350433" y="807525"/>
                  <a:pt x="355323" y="807525"/>
                  <a:pt x="360621" y="807525"/>
                </a:cubicBezTo>
                <a:cubicBezTo>
                  <a:pt x="355323" y="815271"/>
                  <a:pt x="361028" y="816083"/>
                  <a:pt x="368773" y="816490"/>
                </a:cubicBezTo>
                <a:cubicBezTo>
                  <a:pt x="366326" y="821381"/>
                  <a:pt x="369993" y="829939"/>
                  <a:pt x="355731" y="828308"/>
                </a:cubicBezTo>
                <a:cubicBezTo>
                  <a:pt x="363470" y="837278"/>
                  <a:pt x="380591" y="839721"/>
                  <a:pt x="393228" y="845429"/>
                </a:cubicBezTo>
                <a:cubicBezTo>
                  <a:pt x="391191" y="834830"/>
                  <a:pt x="372034" y="836054"/>
                  <a:pt x="369993" y="825459"/>
                </a:cubicBezTo>
                <a:cubicBezTo>
                  <a:pt x="384258" y="827496"/>
                  <a:pt x="369993" y="812823"/>
                  <a:pt x="383040" y="813635"/>
                </a:cubicBezTo>
                <a:cubicBezTo>
                  <a:pt x="399750" y="813229"/>
                  <a:pt x="385483" y="823010"/>
                  <a:pt x="398119" y="822198"/>
                </a:cubicBezTo>
                <a:cubicBezTo>
                  <a:pt x="410751" y="821787"/>
                  <a:pt x="389560" y="814860"/>
                  <a:pt x="400973" y="815271"/>
                </a:cubicBezTo>
                <a:cubicBezTo>
                  <a:pt x="407084" y="822605"/>
                  <a:pt x="409125" y="810375"/>
                  <a:pt x="418496" y="812415"/>
                </a:cubicBezTo>
                <a:cubicBezTo>
                  <a:pt x="419720" y="813635"/>
                  <a:pt x="428279" y="820974"/>
                  <a:pt x="419313" y="821381"/>
                </a:cubicBezTo>
                <a:cubicBezTo>
                  <a:pt x="412385" y="822605"/>
                  <a:pt x="411975" y="818527"/>
                  <a:pt x="408307" y="817307"/>
                </a:cubicBezTo>
                <a:cubicBezTo>
                  <a:pt x="408714" y="821381"/>
                  <a:pt x="407901" y="824641"/>
                  <a:pt x="405453" y="826678"/>
                </a:cubicBezTo>
                <a:cubicBezTo>
                  <a:pt x="419313" y="825866"/>
                  <a:pt x="443769" y="828308"/>
                  <a:pt x="454775" y="816083"/>
                </a:cubicBezTo>
                <a:cubicBezTo>
                  <a:pt x="445805" y="810786"/>
                  <a:pt x="448659" y="819751"/>
                  <a:pt x="437247" y="818938"/>
                </a:cubicBezTo>
                <a:cubicBezTo>
                  <a:pt x="426241" y="809562"/>
                  <a:pt x="431539" y="805895"/>
                  <a:pt x="447436" y="811599"/>
                </a:cubicBezTo>
                <a:cubicBezTo>
                  <a:pt x="446212" y="802223"/>
                  <a:pt x="428279" y="804265"/>
                  <a:pt x="422163" y="809968"/>
                </a:cubicBezTo>
                <a:cubicBezTo>
                  <a:pt x="422163" y="806301"/>
                  <a:pt x="418907" y="804265"/>
                  <a:pt x="414423" y="803447"/>
                </a:cubicBezTo>
                <a:cubicBezTo>
                  <a:pt x="414015" y="805895"/>
                  <a:pt x="415646" y="809968"/>
                  <a:pt x="411568" y="810375"/>
                </a:cubicBezTo>
                <a:cubicBezTo>
                  <a:pt x="405453" y="810786"/>
                  <a:pt x="402193" y="809155"/>
                  <a:pt x="400562" y="806301"/>
                </a:cubicBezTo>
                <a:cubicBezTo>
                  <a:pt x="406678" y="803040"/>
                  <a:pt x="412385" y="798962"/>
                  <a:pt x="417273" y="794482"/>
                </a:cubicBezTo>
                <a:close/>
                <a:moveTo>
                  <a:pt x="356136" y="792034"/>
                </a:moveTo>
                <a:cubicBezTo>
                  <a:pt x="343094" y="790405"/>
                  <a:pt x="331275" y="799373"/>
                  <a:pt x="346354" y="801409"/>
                </a:cubicBezTo>
                <a:cubicBezTo>
                  <a:pt x="342281" y="794072"/>
                  <a:pt x="357767" y="798150"/>
                  <a:pt x="356136" y="792034"/>
                </a:cubicBezTo>
                <a:close/>
                <a:moveTo>
                  <a:pt x="721334" y="791628"/>
                </a:moveTo>
                <a:cubicBezTo>
                  <a:pt x="718886" y="798150"/>
                  <a:pt x="708697" y="800593"/>
                  <a:pt x="708697" y="807932"/>
                </a:cubicBezTo>
                <a:lnTo>
                  <a:pt x="722964" y="807525"/>
                </a:lnTo>
                <a:cubicBezTo>
                  <a:pt x="724594" y="804265"/>
                  <a:pt x="717666" y="796113"/>
                  <a:pt x="725408" y="796113"/>
                </a:cubicBezTo>
                <a:cubicBezTo>
                  <a:pt x="723781" y="797742"/>
                  <a:pt x="750680" y="800593"/>
                  <a:pt x="753940" y="794889"/>
                </a:cubicBezTo>
                <a:cubicBezTo>
                  <a:pt x="741305" y="789997"/>
                  <a:pt x="725819" y="798556"/>
                  <a:pt x="721334" y="791628"/>
                </a:cubicBezTo>
                <a:close/>
                <a:moveTo>
                  <a:pt x="552595" y="786331"/>
                </a:moveTo>
                <a:cubicBezTo>
                  <a:pt x="557893" y="796926"/>
                  <a:pt x="540772" y="794072"/>
                  <a:pt x="539548" y="800593"/>
                </a:cubicBezTo>
                <a:cubicBezTo>
                  <a:pt x="561560" y="799373"/>
                  <a:pt x="575420" y="808745"/>
                  <a:pt x="586015" y="798962"/>
                </a:cubicBezTo>
                <a:cubicBezTo>
                  <a:pt x="574603" y="799780"/>
                  <a:pt x="570529" y="795702"/>
                  <a:pt x="557076" y="797742"/>
                </a:cubicBezTo>
                <a:cubicBezTo>
                  <a:pt x="554632" y="794482"/>
                  <a:pt x="559930" y="785513"/>
                  <a:pt x="552595" y="786331"/>
                </a:cubicBezTo>
                <a:close/>
                <a:moveTo>
                  <a:pt x="580717" y="785513"/>
                </a:moveTo>
                <a:cubicBezTo>
                  <a:pt x="582755" y="796926"/>
                  <a:pt x="591720" y="803447"/>
                  <a:pt x="604356" y="807525"/>
                </a:cubicBezTo>
                <a:cubicBezTo>
                  <a:pt x="597427" y="807932"/>
                  <a:pt x="602318" y="815271"/>
                  <a:pt x="594167" y="814860"/>
                </a:cubicBezTo>
                <a:cubicBezTo>
                  <a:pt x="587645" y="813229"/>
                  <a:pt x="583161" y="809968"/>
                  <a:pt x="575827" y="808745"/>
                </a:cubicBezTo>
                <a:cubicBezTo>
                  <a:pt x="576233" y="812823"/>
                  <a:pt x="575420" y="816083"/>
                  <a:pt x="572972" y="818120"/>
                </a:cubicBezTo>
                <a:cubicBezTo>
                  <a:pt x="583161" y="819751"/>
                  <a:pt x="581941" y="814453"/>
                  <a:pt x="590500" y="815271"/>
                </a:cubicBezTo>
                <a:cubicBezTo>
                  <a:pt x="590093" y="818938"/>
                  <a:pt x="584792" y="819344"/>
                  <a:pt x="583978" y="822605"/>
                </a:cubicBezTo>
                <a:cubicBezTo>
                  <a:pt x="597021" y="823418"/>
                  <a:pt x="597021" y="816896"/>
                  <a:pt x="608433" y="816896"/>
                </a:cubicBezTo>
                <a:cubicBezTo>
                  <a:pt x="608433" y="820974"/>
                  <a:pt x="606804" y="824641"/>
                  <a:pt x="602318" y="826272"/>
                </a:cubicBezTo>
                <a:cubicBezTo>
                  <a:pt x="581125" y="821787"/>
                  <a:pt x="566858" y="842575"/>
                  <a:pt x="549335" y="834830"/>
                </a:cubicBezTo>
                <a:cubicBezTo>
                  <a:pt x="556669" y="844206"/>
                  <a:pt x="572972" y="837278"/>
                  <a:pt x="582348" y="840539"/>
                </a:cubicBezTo>
                <a:cubicBezTo>
                  <a:pt x="588462" y="838908"/>
                  <a:pt x="581125" y="829533"/>
                  <a:pt x="588462" y="828719"/>
                </a:cubicBezTo>
                <a:lnTo>
                  <a:pt x="599057" y="828308"/>
                </a:lnTo>
                <a:cubicBezTo>
                  <a:pt x="603543" y="837684"/>
                  <a:pt x="597021" y="841351"/>
                  <a:pt x="590093" y="844617"/>
                </a:cubicBezTo>
                <a:cubicBezTo>
                  <a:pt x="600282" y="849503"/>
                  <a:pt x="603132" y="837684"/>
                  <a:pt x="614544" y="836871"/>
                </a:cubicBezTo>
                <a:cubicBezTo>
                  <a:pt x="619846" y="839314"/>
                  <a:pt x="630441" y="838091"/>
                  <a:pt x="629628" y="845429"/>
                </a:cubicBezTo>
                <a:cubicBezTo>
                  <a:pt x="623920" y="849914"/>
                  <a:pt x="621066" y="856435"/>
                  <a:pt x="613324" y="859696"/>
                </a:cubicBezTo>
                <a:cubicBezTo>
                  <a:pt x="611694" y="854394"/>
                  <a:pt x="612918" y="851134"/>
                  <a:pt x="615768" y="848284"/>
                </a:cubicBezTo>
                <a:cubicBezTo>
                  <a:pt x="594167" y="847466"/>
                  <a:pt x="611288" y="856029"/>
                  <a:pt x="598651" y="858066"/>
                </a:cubicBezTo>
                <a:cubicBezTo>
                  <a:pt x="585198" y="858879"/>
                  <a:pt x="577457" y="855212"/>
                  <a:pt x="569305" y="852357"/>
                </a:cubicBezTo>
                <a:cubicBezTo>
                  <a:pt x="568894" y="854805"/>
                  <a:pt x="570529" y="858879"/>
                  <a:pt x="566451" y="859285"/>
                </a:cubicBezTo>
                <a:cubicBezTo>
                  <a:pt x="528547" y="847873"/>
                  <a:pt x="471485" y="855212"/>
                  <a:pt x="432356" y="842575"/>
                </a:cubicBezTo>
                <a:cubicBezTo>
                  <a:pt x="432763" y="840132"/>
                  <a:pt x="438060" y="840132"/>
                  <a:pt x="442951" y="840132"/>
                </a:cubicBezTo>
                <a:cubicBezTo>
                  <a:pt x="441732" y="836054"/>
                  <a:pt x="439691" y="832387"/>
                  <a:pt x="434800" y="831163"/>
                </a:cubicBezTo>
                <a:cubicBezTo>
                  <a:pt x="426648" y="836871"/>
                  <a:pt x="424611" y="846653"/>
                  <a:pt x="419313" y="854394"/>
                </a:cubicBezTo>
                <a:cubicBezTo>
                  <a:pt x="401380" y="855618"/>
                  <a:pt x="418090" y="847060"/>
                  <a:pt x="404230" y="845836"/>
                </a:cubicBezTo>
                <a:cubicBezTo>
                  <a:pt x="396083" y="851545"/>
                  <a:pt x="405860" y="857248"/>
                  <a:pt x="405860" y="864177"/>
                </a:cubicBezTo>
                <a:cubicBezTo>
                  <a:pt x="415032" y="858981"/>
                  <a:pt x="426267" y="862038"/>
                  <a:pt x="434234" y="860281"/>
                </a:cubicBezTo>
                <a:lnTo>
                  <a:pt x="440914" y="856435"/>
                </a:lnTo>
                <a:lnTo>
                  <a:pt x="452327" y="862957"/>
                </a:lnTo>
                <a:cubicBezTo>
                  <a:pt x="466187" y="860102"/>
                  <a:pt x="482897" y="859696"/>
                  <a:pt x="488195" y="861733"/>
                </a:cubicBezTo>
                <a:cubicBezTo>
                  <a:pt x="495534" y="866218"/>
                  <a:pt x="486970" y="866218"/>
                  <a:pt x="485341" y="871108"/>
                </a:cubicBezTo>
                <a:cubicBezTo>
                  <a:pt x="500014" y="872328"/>
                  <a:pt x="491049" y="860102"/>
                  <a:pt x="505721" y="861326"/>
                </a:cubicBezTo>
                <a:cubicBezTo>
                  <a:pt x="506534" y="865400"/>
                  <a:pt x="508983" y="869067"/>
                  <a:pt x="513873" y="870291"/>
                </a:cubicBezTo>
                <a:cubicBezTo>
                  <a:pt x="509796" y="854394"/>
                  <a:pt x="540365" y="880480"/>
                  <a:pt x="545663" y="867030"/>
                </a:cubicBezTo>
                <a:cubicBezTo>
                  <a:pt x="540772" y="863770"/>
                  <a:pt x="527730" y="866218"/>
                  <a:pt x="526916" y="860510"/>
                </a:cubicBezTo>
                <a:cubicBezTo>
                  <a:pt x="547293" y="858879"/>
                  <a:pt x="555038" y="866624"/>
                  <a:pt x="567264" y="870697"/>
                </a:cubicBezTo>
                <a:cubicBezTo>
                  <a:pt x="567675" y="867848"/>
                  <a:pt x="566044" y="864177"/>
                  <a:pt x="570119" y="863770"/>
                </a:cubicBezTo>
                <a:cubicBezTo>
                  <a:pt x="583572" y="873145"/>
                  <a:pt x="603543" y="862140"/>
                  <a:pt x="634926" y="868254"/>
                </a:cubicBezTo>
                <a:cubicBezTo>
                  <a:pt x="633702" y="857655"/>
                  <a:pt x="644301" y="863770"/>
                  <a:pt x="655713" y="862957"/>
                </a:cubicBezTo>
                <a:cubicBezTo>
                  <a:pt x="657750" y="856029"/>
                  <a:pt x="648781" y="856435"/>
                  <a:pt x="650822" y="849503"/>
                </a:cubicBezTo>
                <a:cubicBezTo>
                  <a:pt x="635743" y="853987"/>
                  <a:pt x="644708" y="848690"/>
                  <a:pt x="635743" y="840945"/>
                </a:cubicBezTo>
                <a:cubicBezTo>
                  <a:pt x="658568" y="837278"/>
                  <a:pt x="668350" y="826272"/>
                  <a:pt x="683837" y="818527"/>
                </a:cubicBezTo>
                <a:cubicBezTo>
                  <a:pt x="667533" y="818527"/>
                  <a:pt x="649192" y="826272"/>
                  <a:pt x="637369" y="818120"/>
                </a:cubicBezTo>
                <a:cubicBezTo>
                  <a:pt x="650412" y="816490"/>
                  <a:pt x="661418" y="808745"/>
                  <a:pt x="673236" y="818938"/>
                </a:cubicBezTo>
                <a:cubicBezTo>
                  <a:pt x="669980" y="805895"/>
                  <a:pt x="695248" y="809562"/>
                  <a:pt x="704218" y="803857"/>
                </a:cubicBezTo>
                <a:cubicBezTo>
                  <a:pt x="692394" y="792034"/>
                  <a:pt x="671200" y="817307"/>
                  <a:pt x="657750" y="803447"/>
                </a:cubicBezTo>
                <a:cubicBezTo>
                  <a:pt x="661824" y="803040"/>
                  <a:pt x="665902" y="802223"/>
                  <a:pt x="664272" y="798556"/>
                </a:cubicBezTo>
                <a:cubicBezTo>
                  <a:pt x="647562" y="796113"/>
                  <a:pt x="613731" y="803857"/>
                  <a:pt x="605985" y="786736"/>
                </a:cubicBezTo>
                <a:cubicBezTo>
                  <a:pt x="596204" y="794889"/>
                  <a:pt x="589276" y="794889"/>
                  <a:pt x="580717" y="785513"/>
                </a:cubicBezTo>
                <a:close/>
                <a:moveTo>
                  <a:pt x="519988" y="784700"/>
                </a:moveTo>
                <a:cubicBezTo>
                  <a:pt x="522025" y="788774"/>
                  <a:pt x="515504" y="790811"/>
                  <a:pt x="520802" y="791628"/>
                </a:cubicBezTo>
                <a:cubicBezTo>
                  <a:pt x="524880" y="785106"/>
                  <a:pt x="528953" y="798556"/>
                  <a:pt x="539142" y="795702"/>
                </a:cubicBezTo>
                <a:cubicBezTo>
                  <a:pt x="538735" y="787961"/>
                  <a:pt x="525692" y="788774"/>
                  <a:pt x="519988" y="784700"/>
                </a:cubicBezTo>
                <a:close/>
                <a:moveTo>
                  <a:pt x="713183" y="782658"/>
                </a:moveTo>
                <a:cubicBezTo>
                  <a:pt x="706254" y="790811"/>
                  <a:pt x="691581" y="781029"/>
                  <a:pt x="692394" y="792445"/>
                </a:cubicBezTo>
                <a:cubicBezTo>
                  <a:pt x="700957" y="791222"/>
                  <a:pt x="706661" y="787550"/>
                  <a:pt x="713996" y="791628"/>
                </a:cubicBezTo>
                <a:cubicBezTo>
                  <a:pt x="708697" y="786736"/>
                  <a:pt x="722558" y="782658"/>
                  <a:pt x="713183" y="782658"/>
                </a:cubicBezTo>
                <a:close/>
                <a:moveTo>
                  <a:pt x="362252" y="780215"/>
                </a:moveTo>
                <a:cubicBezTo>
                  <a:pt x="367956" y="785919"/>
                  <a:pt x="371216" y="793259"/>
                  <a:pt x="381404" y="795702"/>
                </a:cubicBezTo>
                <a:cubicBezTo>
                  <a:pt x="378555" y="788367"/>
                  <a:pt x="374071" y="781439"/>
                  <a:pt x="362252" y="780215"/>
                </a:cubicBezTo>
                <a:close/>
                <a:moveTo>
                  <a:pt x="261576" y="778586"/>
                </a:moveTo>
                <a:cubicBezTo>
                  <a:pt x="250981" y="778991"/>
                  <a:pt x="239975" y="778991"/>
                  <a:pt x="240788" y="785919"/>
                </a:cubicBezTo>
                <a:cubicBezTo>
                  <a:pt x="246497" y="782658"/>
                  <a:pt x="263614" y="786331"/>
                  <a:pt x="261576" y="778586"/>
                </a:cubicBezTo>
                <a:close/>
                <a:moveTo>
                  <a:pt x="293777" y="777768"/>
                </a:moveTo>
                <a:cubicBezTo>
                  <a:pt x="294183" y="781029"/>
                  <a:pt x="292552" y="782658"/>
                  <a:pt x="290922" y="784700"/>
                </a:cubicBezTo>
                <a:cubicBezTo>
                  <a:pt x="300705" y="782658"/>
                  <a:pt x="300705" y="787550"/>
                  <a:pt x="308856" y="786331"/>
                </a:cubicBezTo>
                <a:cubicBezTo>
                  <a:pt x="306820" y="781439"/>
                  <a:pt x="301928" y="778586"/>
                  <a:pt x="293777" y="777768"/>
                </a:cubicBezTo>
                <a:close/>
                <a:moveTo>
                  <a:pt x="465777" y="777361"/>
                </a:moveTo>
                <a:cubicBezTo>
                  <a:pt x="458848" y="776955"/>
                  <a:pt x="458031" y="780215"/>
                  <a:pt x="451920" y="779809"/>
                </a:cubicBezTo>
                <a:cubicBezTo>
                  <a:pt x="451509" y="786736"/>
                  <a:pt x="463739" y="797331"/>
                  <a:pt x="467406" y="793259"/>
                </a:cubicBezTo>
                <a:cubicBezTo>
                  <a:pt x="464146" y="789181"/>
                  <a:pt x="457624" y="787550"/>
                  <a:pt x="455587" y="782253"/>
                </a:cubicBezTo>
                <a:cubicBezTo>
                  <a:pt x="461296" y="781846"/>
                  <a:pt x="467817" y="782253"/>
                  <a:pt x="465777" y="777361"/>
                </a:cubicBezTo>
                <a:close/>
                <a:moveTo>
                  <a:pt x="905157" y="768803"/>
                </a:moveTo>
                <a:cubicBezTo>
                  <a:pt x="917793" y="773287"/>
                  <a:pt x="921053" y="769209"/>
                  <a:pt x="934097" y="772470"/>
                </a:cubicBezTo>
                <a:cubicBezTo>
                  <a:pt x="936133" y="777772"/>
                  <a:pt x="917793" y="771657"/>
                  <a:pt x="924314" y="779402"/>
                </a:cubicBezTo>
                <a:cubicBezTo>
                  <a:pt x="919013" y="775324"/>
                  <a:pt x="908012" y="774917"/>
                  <a:pt x="905157" y="768803"/>
                </a:cubicBezTo>
                <a:close/>
                <a:moveTo>
                  <a:pt x="310487" y="765542"/>
                </a:moveTo>
                <a:cubicBezTo>
                  <a:pt x="294183" y="774101"/>
                  <a:pt x="267692" y="763099"/>
                  <a:pt x="246903" y="772063"/>
                </a:cubicBezTo>
                <a:cubicBezTo>
                  <a:pt x="264024" y="769209"/>
                  <a:pt x="300298" y="779399"/>
                  <a:pt x="310487" y="765542"/>
                </a:cubicBezTo>
                <a:close/>
                <a:moveTo>
                  <a:pt x="195544" y="759834"/>
                </a:moveTo>
                <a:cubicBezTo>
                  <a:pt x="191878" y="766766"/>
                  <a:pt x="211442" y="769209"/>
                  <a:pt x="213890" y="763912"/>
                </a:cubicBezTo>
                <a:cubicBezTo>
                  <a:pt x="206957" y="763099"/>
                  <a:pt x="206957" y="757390"/>
                  <a:pt x="195544" y="759834"/>
                </a:cubicBezTo>
                <a:close/>
                <a:moveTo>
                  <a:pt x="506534" y="755354"/>
                </a:moveTo>
                <a:cubicBezTo>
                  <a:pt x="513056" y="764726"/>
                  <a:pt x="500424" y="773694"/>
                  <a:pt x="508983" y="780622"/>
                </a:cubicBezTo>
                <a:cubicBezTo>
                  <a:pt x="510612" y="773694"/>
                  <a:pt x="516724" y="782658"/>
                  <a:pt x="523249" y="780215"/>
                </a:cubicBezTo>
                <a:cubicBezTo>
                  <a:pt x="521207" y="772877"/>
                  <a:pt x="508165" y="766356"/>
                  <a:pt x="521614" y="761875"/>
                </a:cubicBezTo>
                <a:cubicBezTo>
                  <a:pt x="512243" y="762688"/>
                  <a:pt x="517947" y="752906"/>
                  <a:pt x="506534" y="755354"/>
                </a:cubicBezTo>
                <a:close/>
                <a:moveTo>
                  <a:pt x="262801" y="753312"/>
                </a:moveTo>
                <a:cubicBezTo>
                  <a:pt x="257503" y="756167"/>
                  <a:pt x="235491" y="760245"/>
                  <a:pt x="246090" y="765542"/>
                </a:cubicBezTo>
                <a:cubicBezTo>
                  <a:pt x="246090" y="761875"/>
                  <a:pt x="254238" y="763099"/>
                  <a:pt x="259947" y="762688"/>
                </a:cubicBezTo>
                <a:cubicBezTo>
                  <a:pt x="259539" y="758615"/>
                  <a:pt x="260352" y="755354"/>
                  <a:pt x="262801" y="753312"/>
                </a:cubicBezTo>
                <a:close/>
                <a:moveTo>
                  <a:pt x="410307" y="728357"/>
                </a:moveTo>
                <a:lnTo>
                  <a:pt x="408428" y="731419"/>
                </a:lnTo>
                <a:lnTo>
                  <a:pt x="410751" y="730899"/>
                </a:lnTo>
                <a:cubicBezTo>
                  <a:pt x="411162" y="733342"/>
                  <a:pt x="414015" y="733342"/>
                  <a:pt x="414829" y="735379"/>
                </a:cubicBezTo>
                <a:cubicBezTo>
                  <a:pt x="415235" y="739863"/>
                  <a:pt x="397302" y="743941"/>
                  <a:pt x="408714" y="747202"/>
                </a:cubicBezTo>
                <a:cubicBezTo>
                  <a:pt x="410345" y="741900"/>
                  <a:pt x="431950" y="747609"/>
                  <a:pt x="429502" y="739863"/>
                </a:cubicBezTo>
                <a:cubicBezTo>
                  <a:pt x="423798" y="741494"/>
                  <a:pt x="413604" y="735789"/>
                  <a:pt x="421757" y="735379"/>
                </a:cubicBezTo>
                <a:lnTo>
                  <a:pt x="424754" y="736261"/>
                </a:lnTo>
                <a:lnTo>
                  <a:pt x="415600" y="729931"/>
                </a:lnTo>
                <a:cubicBezTo>
                  <a:pt x="413638" y="728784"/>
                  <a:pt x="411766" y="728058"/>
                  <a:pt x="410307" y="728357"/>
                </a:cubicBezTo>
                <a:close/>
                <a:moveTo>
                  <a:pt x="901789" y="727765"/>
                </a:moveTo>
                <a:cubicBezTo>
                  <a:pt x="907579" y="727154"/>
                  <a:pt x="916980" y="736400"/>
                  <a:pt x="913312" y="743124"/>
                </a:cubicBezTo>
                <a:cubicBezTo>
                  <a:pt x="905156" y="741904"/>
                  <a:pt x="912495" y="729267"/>
                  <a:pt x="897822" y="732122"/>
                </a:cubicBezTo>
                <a:cubicBezTo>
                  <a:pt x="898331" y="729270"/>
                  <a:pt x="899859" y="727969"/>
                  <a:pt x="901789" y="727765"/>
                </a:cubicBezTo>
                <a:close/>
                <a:moveTo>
                  <a:pt x="281962" y="725189"/>
                </a:moveTo>
                <a:cubicBezTo>
                  <a:pt x="277477" y="732118"/>
                  <a:pt x="279514" y="727633"/>
                  <a:pt x="289296" y="727226"/>
                </a:cubicBezTo>
                <a:cubicBezTo>
                  <a:pt x="289296" y="732527"/>
                  <a:pt x="280738" y="732527"/>
                  <a:pt x="271769" y="732527"/>
                </a:cubicBezTo>
                <a:lnTo>
                  <a:pt x="270956" y="725595"/>
                </a:lnTo>
                <a:close/>
                <a:moveTo>
                  <a:pt x="535475" y="724784"/>
                </a:moveTo>
                <a:cubicBezTo>
                  <a:pt x="534251" y="734566"/>
                  <a:pt x="546074" y="734972"/>
                  <a:pt x="554632" y="737827"/>
                </a:cubicBezTo>
                <a:cubicBezTo>
                  <a:pt x="555851" y="728044"/>
                  <a:pt x="544033" y="727638"/>
                  <a:pt x="535475" y="724784"/>
                </a:cubicBezTo>
                <a:close/>
                <a:moveTo>
                  <a:pt x="18095" y="724555"/>
                </a:moveTo>
                <a:cubicBezTo>
                  <a:pt x="19013" y="724453"/>
                  <a:pt x="19574" y="724987"/>
                  <a:pt x="19473" y="726821"/>
                </a:cubicBezTo>
                <a:cubicBezTo>
                  <a:pt x="22324" y="730287"/>
                  <a:pt x="17942" y="731714"/>
                  <a:pt x="11573" y="732784"/>
                </a:cubicBezTo>
                <a:lnTo>
                  <a:pt x="0" y="735014"/>
                </a:lnTo>
                <a:lnTo>
                  <a:pt x="0" y="728628"/>
                </a:lnTo>
                <a:lnTo>
                  <a:pt x="670" y="729165"/>
                </a:lnTo>
                <a:cubicBezTo>
                  <a:pt x="5408" y="729776"/>
                  <a:pt x="9688" y="728248"/>
                  <a:pt x="8466" y="724784"/>
                </a:cubicBezTo>
                <a:cubicBezTo>
                  <a:pt x="9381" y="730898"/>
                  <a:pt x="15343" y="724861"/>
                  <a:pt x="18095" y="724555"/>
                </a:cubicBezTo>
                <a:close/>
                <a:moveTo>
                  <a:pt x="495943" y="721523"/>
                </a:moveTo>
                <a:cubicBezTo>
                  <a:pt x="508579" y="725189"/>
                  <a:pt x="484531" y="737420"/>
                  <a:pt x="485349" y="723966"/>
                </a:cubicBezTo>
                <a:cubicBezTo>
                  <a:pt x="490645" y="723966"/>
                  <a:pt x="495535" y="723966"/>
                  <a:pt x="495943" y="721523"/>
                </a:cubicBezTo>
                <a:close/>
                <a:moveTo>
                  <a:pt x="649856" y="719285"/>
                </a:moveTo>
                <a:cubicBezTo>
                  <a:pt x="653269" y="718163"/>
                  <a:pt x="658366" y="717858"/>
                  <a:pt x="660200" y="720304"/>
                </a:cubicBezTo>
                <a:cubicBezTo>
                  <a:pt x="661831" y="725601"/>
                  <a:pt x="660200" y="728862"/>
                  <a:pt x="654086" y="729679"/>
                </a:cubicBezTo>
                <a:cubicBezTo>
                  <a:pt x="658160" y="732935"/>
                  <a:pt x="664274" y="734569"/>
                  <a:pt x="668759" y="731309"/>
                </a:cubicBezTo>
                <a:cubicBezTo>
                  <a:pt x="668759" y="728049"/>
                  <a:pt x="668759" y="724788"/>
                  <a:pt x="664680" y="724377"/>
                </a:cubicBezTo>
                <a:cubicBezTo>
                  <a:pt x="664680" y="718267"/>
                  <a:pt x="697698" y="728862"/>
                  <a:pt x="679353" y="728455"/>
                </a:cubicBezTo>
                <a:cubicBezTo>
                  <a:pt x="682208" y="733346"/>
                  <a:pt x="698105" y="728049"/>
                  <a:pt x="692806" y="721116"/>
                </a:cubicBezTo>
                <a:cubicBezTo>
                  <a:pt x="696067" y="722341"/>
                  <a:pt x="698918" y="723564"/>
                  <a:pt x="703809" y="723158"/>
                </a:cubicBezTo>
                <a:cubicBezTo>
                  <a:pt x="705849" y="736607"/>
                  <a:pt x="698511" y="728049"/>
                  <a:pt x="698511" y="741904"/>
                </a:cubicBezTo>
                <a:cubicBezTo>
                  <a:pt x="680983" y="743535"/>
                  <a:pt x="666721" y="737827"/>
                  <a:pt x="647159" y="734569"/>
                </a:cubicBezTo>
                <a:cubicBezTo>
                  <a:pt x="646342" y="730492"/>
                  <a:pt x="658160" y="718267"/>
                  <a:pt x="649602" y="723158"/>
                </a:cubicBezTo>
                <a:cubicBezTo>
                  <a:pt x="644711" y="722342"/>
                  <a:pt x="646442" y="720406"/>
                  <a:pt x="649856" y="719285"/>
                </a:cubicBezTo>
                <a:close/>
                <a:moveTo>
                  <a:pt x="334538" y="714594"/>
                </a:moveTo>
                <a:cubicBezTo>
                  <a:pt x="346768" y="716225"/>
                  <a:pt x="335356" y="719485"/>
                  <a:pt x="342283" y="723564"/>
                </a:cubicBezTo>
                <a:cubicBezTo>
                  <a:pt x="347581" y="719485"/>
                  <a:pt x="363068" y="721116"/>
                  <a:pt x="374074" y="720298"/>
                </a:cubicBezTo>
                <a:cubicBezTo>
                  <a:pt x="355326" y="734159"/>
                  <a:pt x="336169" y="726006"/>
                  <a:pt x="317422" y="724376"/>
                </a:cubicBezTo>
                <a:cubicBezTo>
                  <a:pt x="314157" y="715818"/>
                  <a:pt x="332502" y="719892"/>
                  <a:pt x="334538" y="714594"/>
                </a:cubicBezTo>
                <a:close/>
                <a:moveTo>
                  <a:pt x="522838" y="711741"/>
                </a:moveTo>
                <a:cubicBezTo>
                  <a:pt x="544033" y="712965"/>
                  <a:pt x="560747" y="719893"/>
                  <a:pt x="587645" y="714184"/>
                </a:cubicBezTo>
                <a:cubicBezTo>
                  <a:pt x="575827" y="720299"/>
                  <a:pt x="607210" y="722747"/>
                  <a:pt x="596204" y="727638"/>
                </a:cubicBezTo>
                <a:cubicBezTo>
                  <a:pt x="586422" y="724377"/>
                  <a:pt x="566044" y="721930"/>
                  <a:pt x="560747" y="731305"/>
                </a:cubicBezTo>
                <a:cubicBezTo>
                  <a:pt x="569509" y="729878"/>
                  <a:pt x="581532" y="728757"/>
                  <a:pt x="592995" y="728859"/>
                </a:cubicBezTo>
                <a:lnTo>
                  <a:pt x="619307" y="733316"/>
                </a:lnTo>
                <a:lnTo>
                  <a:pt x="622344" y="728503"/>
                </a:lnTo>
                <a:cubicBezTo>
                  <a:pt x="625859" y="727942"/>
                  <a:pt x="630038" y="728656"/>
                  <a:pt x="629632" y="730898"/>
                </a:cubicBezTo>
                <a:cubicBezTo>
                  <a:pt x="639003" y="728044"/>
                  <a:pt x="623517" y="724783"/>
                  <a:pt x="632075" y="721523"/>
                </a:cubicBezTo>
                <a:cubicBezTo>
                  <a:pt x="639414" y="722747"/>
                  <a:pt x="642263" y="727231"/>
                  <a:pt x="643894" y="732529"/>
                </a:cubicBezTo>
                <a:lnTo>
                  <a:pt x="621237" y="733643"/>
                </a:lnTo>
                <a:lnTo>
                  <a:pt x="621883" y="733753"/>
                </a:lnTo>
                <a:cubicBezTo>
                  <a:pt x="599875" y="737009"/>
                  <a:pt x="594984" y="735379"/>
                  <a:pt x="578681" y="730899"/>
                </a:cubicBezTo>
                <a:cubicBezTo>
                  <a:pt x="580717" y="743124"/>
                  <a:pt x="574196" y="745572"/>
                  <a:pt x="570529" y="758615"/>
                </a:cubicBezTo>
                <a:cubicBezTo>
                  <a:pt x="581941" y="759834"/>
                  <a:pt x="595798" y="751276"/>
                  <a:pt x="591312" y="750869"/>
                </a:cubicBezTo>
                <a:cubicBezTo>
                  <a:pt x="582348" y="748422"/>
                  <a:pt x="581125" y="760245"/>
                  <a:pt x="577457" y="753723"/>
                </a:cubicBezTo>
                <a:cubicBezTo>
                  <a:pt x="578270" y="746791"/>
                  <a:pt x="583978" y="742717"/>
                  <a:pt x="594167" y="741494"/>
                </a:cubicBezTo>
                <a:cubicBezTo>
                  <a:pt x="602726" y="748833"/>
                  <a:pt x="609246" y="742717"/>
                  <a:pt x="623107" y="745161"/>
                </a:cubicBezTo>
                <a:cubicBezTo>
                  <a:pt x="618622" y="754130"/>
                  <a:pt x="632889" y="749239"/>
                  <a:pt x="634926" y="753723"/>
                </a:cubicBezTo>
                <a:cubicBezTo>
                  <a:pt x="628404" y="758615"/>
                  <a:pt x="625956" y="754536"/>
                  <a:pt x="616992" y="754536"/>
                </a:cubicBezTo>
                <a:cubicBezTo>
                  <a:pt x="621066" y="768804"/>
                  <a:pt x="631259" y="754130"/>
                  <a:pt x="641854" y="753723"/>
                </a:cubicBezTo>
                <a:cubicBezTo>
                  <a:pt x="642265" y="757797"/>
                  <a:pt x="641447" y="761059"/>
                  <a:pt x="638999" y="763099"/>
                </a:cubicBezTo>
                <a:cubicBezTo>
                  <a:pt x="645524" y="762282"/>
                  <a:pt x="650822" y="761059"/>
                  <a:pt x="652860" y="757797"/>
                </a:cubicBezTo>
                <a:cubicBezTo>
                  <a:pt x="636962" y="755354"/>
                  <a:pt x="654083" y="737827"/>
                  <a:pt x="672830" y="741087"/>
                </a:cubicBezTo>
                <a:cubicBezTo>
                  <a:pt x="678945" y="746384"/>
                  <a:pt x="680982" y="745161"/>
                  <a:pt x="677721" y="752500"/>
                </a:cubicBezTo>
                <a:lnTo>
                  <a:pt x="690299" y="749909"/>
                </a:lnTo>
                <a:lnTo>
                  <a:pt x="691583" y="746791"/>
                </a:lnTo>
                <a:cubicBezTo>
                  <a:pt x="700959" y="744754"/>
                  <a:pt x="699329" y="751274"/>
                  <a:pt x="706257" y="750869"/>
                </a:cubicBezTo>
                <a:cubicBezTo>
                  <a:pt x="706869" y="753315"/>
                  <a:pt x="703813" y="753721"/>
                  <a:pt x="699940" y="753670"/>
                </a:cubicBezTo>
                <a:lnTo>
                  <a:pt x="695896" y="753690"/>
                </a:lnTo>
                <a:lnTo>
                  <a:pt x="698866" y="756473"/>
                </a:lnTo>
                <a:cubicBezTo>
                  <a:pt x="702686" y="757798"/>
                  <a:pt x="706661" y="759021"/>
                  <a:pt x="707067" y="762688"/>
                </a:cubicBezTo>
                <a:cubicBezTo>
                  <a:pt x="720516" y="759428"/>
                  <a:pt x="724189" y="762282"/>
                  <a:pt x="727856" y="754943"/>
                </a:cubicBezTo>
                <a:cubicBezTo>
                  <a:pt x="724189" y="748422"/>
                  <a:pt x="714813" y="754943"/>
                  <a:pt x="713183" y="750869"/>
                </a:cubicBezTo>
                <a:cubicBezTo>
                  <a:pt x="713588" y="747202"/>
                  <a:pt x="729892" y="741900"/>
                  <a:pt x="734377" y="747609"/>
                </a:cubicBezTo>
                <a:cubicBezTo>
                  <a:pt x="734784" y="754943"/>
                  <a:pt x="726632" y="759834"/>
                  <a:pt x="742935" y="761059"/>
                </a:cubicBezTo>
                <a:cubicBezTo>
                  <a:pt x="733971" y="749239"/>
                  <a:pt x="748232" y="759428"/>
                  <a:pt x="753127" y="753723"/>
                </a:cubicBezTo>
                <a:cubicBezTo>
                  <a:pt x="747419" y="750053"/>
                  <a:pt x="739674" y="747202"/>
                  <a:pt x="740898" y="738233"/>
                </a:cubicBezTo>
                <a:cubicBezTo>
                  <a:pt x="751087" y="737418"/>
                  <a:pt x="758322" y="738233"/>
                  <a:pt x="764333" y="739252"/>
                </a:cubicBezTo>
                <a:lnTo>
                  <a:pt x="779219" y="741325"/>
                </a:lnTo>
                <a:lnTo>
                  <a:pt x="773100" y="737014"/>
                </a:lnTo>
                <a:cubicBezTo>
                  <a:pt x="773304" y="735383"/>
                  <a:pt x="778093" y="735485"/>
                  <a:pt x="782730" y="736707"/>
                </a:cubicBezTo>
                <a:cubicBezTo>
                  <a:pt x="787366" y="737929"/>
                  <a:pt x="791849" y="740274"/>
                  <a:pt x="791441" y="743128"/>
                </a:cubicBezTo>
                <a:cubicBezTo>
                  <a:pt x="784920" y="744555"/>
                  <a:pt x="781965" y="743434"/>
                  <a:pt x="779825" y="741752"/>
                </a:cubicBezTo>
                <a:lnTo>
                  <a:pt x="779647" y="741626"/>
                </a:lnTo>
                <a:lnTo>
                  <a:pt x="764742" y="744143"/>
                </a:lnTo>
                <a:cubicBezTo>
                  <a:pt x="759444" y="745061"/>
                  <a:pt x="754756" y="746384"/>
                  <a:pt x="752716" y="749239"/>
                </a:cubicBezTo>
                <a:cubicBezTo>
                  <a:pt x="769431" y="757390"/>
                  <a:pt x="793887" y="743941"/>
                  <a:pt x="806925" y="754130"/>
                </a:cubicBezTo>
                <a:cubicBezTo>
                  <a:pt x="790626" y="748422"/>
                  <a:pt x="792256" y="760245"/>
                  <a:pt x="782881" y="764318"/>
                </a:cubicBezTo>
                <a:cubicBezTo>
                  <a:pt x="779214" y="761464"/>
                  <a:pt x="776765" y="757390"/>
                  <a:pt x="767801" y="758204"/>
                </a:cubicBezTo>
                <a:cubicBezTo>
                  <a:pt x="766984" y="769209"/>
                  <a:pt x="763317" y="761875"/>
                  <a:pt x="753940" y="761059"/>
                </a:cubicBezTo>
                <a:cubicBezTo>
                  <a:pt x="754754" y="765949"/>
                  <a:pt x="751498" y="768396"/>
                  <a:pt x="743753" y="768396"/>
                </a:cubicBezTo>
                <a:cubicBezTo>
                  <a:pt x="734784" y="763912"/>
                  <a:pt x="737231" y="765542"/>
                  <a:pt x="725001" y="762282"/>
                </a:cubicBezTo>
                <a:cubicBezTo>
                  <a:pt x="729079" y="770027"/>
                  <a:pt x="741305" y="771657"/>
                  <a:pt x="748232" y="777361"/>
                </a:cubicBezTo>
                <a:cubicBezTo>
                  <a:pt x="744976" y="769616"/>
                  <a:pt x="754754" y="769616"/>
                  <a:pt x="757608" y="765542"/>
                </a:cubicBezTo>
                <a:cubicBezTo>
                  <a:pt x="765761" y="765949"/>
                  <a:pt x="766166" y="772471"/>
                  <a:pt x="772688" y="774101"/>
                </a:cubicBezTo>
                <a:cubicBezTo>
                  <a:pt x="771057" y="768396"/>
                  <a:pt x="773099" y="764318"/>
                  <a:pt x="782474" y="764726"/>
                </a:cubicBezTo>
                <a:cubicBezTo>
                  <a:pt x="791439" y="767580"/>
                  <a:pt x="776765" y="771657"/>
                  <a:pt x="786954" y="773694"/>
                </a:cubicBezTo>
                <a:cubicBezTo>
                  <a:pt x="785735" y="767985"/>
                  <a:pt x="791845" y="766356"/>
                  <a:pt x="796737" y="764318"/>
                </a:cubicBezTo>
                <a:cubicBezTo>
                  <a:pt x="799185" y="771246"/>
                  <a:pt x="818748" y="774101"/>
                  <a:pt x="812634" y="779809"/>
                </a:cubicBezTo>
                <a:lnTo>
                  <a:pt x="829013" y="775980"/>
                </a:lnTo>
                <a:lnTo>
                  <a:pt x="812940" y="774355"/>
                </a:lnTo>
                <a:cubicBezTo>
                  <a:pt x="808763" y="772471"/>
                  <a:pt x="806113" y="769415"/>
                  <a:pt x="804483" y="765542"/>
                </a:cubicBezTo>
                <a:cubicBezTo>
                  <a:pt x="809170" y="767172"/>
                  <a:pt x="815081" y="767783"/>
                  <a:pt x="820125" y="769005"/>
                </a:cubicBezTo>
                <a:lnTo>
                  <a:pt x="830000" y="775749"/>
                </a:lnTo>
                <a:lnTo>
                  <a:pt x="836189" y="774302"/>
                </a:lnTo>
                <a:lnTo>
                  <a:pt x="835919" y="773694"/>
                </a:lnTo>
                <a:cubicBezTo>
                  <a:pt x="836886" y="772267"/>
                  <a:pt x="838313" y="770433"/>
                  <a:pt x="836683" y="766766"/>
                </a:cubicBezTo>
                <a:cubicBezTo>
                  <a:pt x="843615" y="767580"/>
                  <a:pt x="844022" y="773288"/>
                  <a:pt x="855027" y="770840"/>
                </a:cubicBezTo>
                <a:lnTo>
                  <a:pt x="849165" y="773352"/>
                </a:lnTo>
                <a:lnTo>
                  <a:pt x="855850" y="773446"/>
                </a:lnTo>
                <a:cubicBezTo>
                  <a:pt x="860804" y="774382"/>
                  <a:pt x="865618" y="776344"/>
                  <a:pt x="870101" y="779809"/>
                </a:cubicBezTo>
                <a:cubicBezTo>
                  <a:pt x="863579" y="782253"/>
                  <a:pt x="857470" y="773288"/>
                  <a:pt x="855839" y="780215"/>
                </a:cubicBezTo>
                <a:cubicBezTo>
                  <a:pt x="857877" y="780215"/>
                  <a:pt x="860321" y="782253"/>
                  <a:pt x="856245" y="782658"/>
                </a:cubicBezTo>
                <a:cubicBezTo>
                  <a:pt x="847684" y="783883"/>
                  <a:pt x="857060" y="772063"/>
                  <a:pt x="844833" y="776137"/>
                </a:cubicBezTo>
                <a:cubicBezTo>
                  <a:pt x="841162" y="787550"/>
                  <a:pt x="813858" y="785919"/>
                  <a:pt x="799997" y="791628"/>
                </a:cubicBezTo>
                <a:cubicBezTo>
                  <a:pt x="801627" y="785513"/>
                  <a:pt x="792256" y="787550"/>
                  <a:pt x="788585" y="785106"/>
                </a:cubicBezTo>
                <a:cubicBezTo>
                  <a:pt x="793887" y="790811"/>
                  <a:pt x="772281" y="791222"/>
                  <a:pt x="785735" y="794482"/>
                </a:cubicBezTo>
                <a:cubicBezTo>
                  <a:pt x="791032" y="785919"/>
                  <a:pt x="795922" y="798150"/>
                  <a:pt x="803668" y="796113"/>
                </a:cubicBezTo>
                <a:cubicBezTo>
                  <a:pt x="805705" y="785106"/>
                  <a:pt x="828123" y="798556"/>
                  <a:pt x="842387" y="789997"/>
                </a:cubicBezTo>
                <a:cubicBezTo>
                  <a:pt x="842387" y="793664"/>
                  <a:pt x="844833" y="798556"/>
                  <a:pt x="839943" y="799373"/>
                </a:cubicBezTo>
                <a:cubicBezTo>
                  <a:pt x="837905" y="798556"/>
                  <a:pt x="825676" y="794072"/>
                  <a:pt x="825676" y="799780"/>
                </a:cubicBezTo>
                <a:cubicBezTo>
                  <a:pt x="834235" y="800186"/>
                  <a:pt x="839536" y="802634"/>
                  <a:pt x="850949" y="801004"/>
                </a:cubicBezTo>
                <a:cubicBezTo>
                  <a:pt x="850132" y="796926"/>
                  <a:pt x="853799" y="795702"/>
                  <a:pt x="861138" y="796113"/>
                </a:cubicBezTo>
                <a:cubicBezTo>
                  <a:pt x="856653" y="789592"/>
                  <a:pt x="858283" y="787550"/>
                  <a:pt x="867251" y="784289"/>
                </a:cubicBezTo>
                <a:cubicBezTo>
                  <a:pt x="870101" y="791628"/>
                  <a:pt x="859914" y="794072"/>
                  <a:pt x="872143" y="795702"/>
                </a:cubicBezTo>
                <a:cubicBezTo>
                  <a:pt x="876217" y="785919"/>
                  <a:pt x="885592" y="779399"/>
                  <a:pt x="894557" y="772063"/>
                </a:cubicBezTo>
                <a:cubicBezTo>
                  <a:pt x="891296" y="779399"/>
                  <a:pt x="900672" y="777361"/>
                  <a:pt x="902709" y="781029"/>
                </a:cubicBezTo>
                <a:cubicBezTo>
                  <a:pt x="899855" y="781439"/>
                  <a:pt x="895781" y="781439"/>
                  <a:pt x="895781" y="783477"/>
                </a:cubicBezTo>
                <a:cubicBezTo>
                  <a:pt x="912491" y="780622"/>
                  <a:pt x="890889" y="791628"/>
                  <a:pt x="903933" y="792445"/>
                </a:cubicBezTo>
                <a:cubicBezTo>
                  <a:pt x="907600" y="776955"/>
                  <a:pt x="915345" y="788367"/>
                  <a:pt x="927576" y="777768"/>
                </a:cubicBezTo>
                <a:cubicBezTo>
                  <a:pt x="925127" y="785106"/>
                  <a:pt x="925127" y="782658"/>
                  <a:pt x="932055" y="786736"/>
                </a:cubicBezTo>
                <a:cubicBezTo>
                  <a:pt x="913308" y="787550"/>
                  <a:pt x="929201" y="787144"/>
                  <a:pt x="929201" y="793664"/>
                </a:cubicBezTo>
                <a:cubicBezTo>
                  <a:pt x="925534" y="793664"/>
                  <a:pt x="925127" y="795702"/>
                  <a:pt x="922273" y="796113"/>
                </a:cubicBezTo>
                <a:cubicBezTo>
                  <a:pt x="927163" y="789592"/>
                  <a:pt x="905969" y="790405"/>
                  <a:pt x="907600" y="794482"/>
                </a:cubicBezTo>
                <a:cubicBezTo>
                  <a:pt x="911473" y="794889"/>
                  <a:pt x="912492" y="797945"/>
                  <a:pt x="912187" y="801103"/>
                </a:cubicBezTo>
                <a:lnTo>
                  <a:pt x="910004" y="805798"/>
                </a:lnTo>
                <a:lnTo>
                  <a:pt x="910122" y="805160"/>
                </a:lnTo>
                <a:cubicBezTo>
                  <a:pt x="906379" y="801358"/>
                  <a:pt x="892316" y="799675"/>
                  <a:pt x="900266" y="792034"/>
                </a:cubicBezTo>
                <a:cubicBezTo>
                  <a:pt x="879070" y="793664"/>
                  <a:pt x="902709" y="806707"/>
                  <a:pt x="909230" y="809968"/>
                </a:cubicBezTo>
                <a:lnTo>
                  <a:pt x="909570" y="808135"/>
                </a:lnTo>
                <a:lnTo>
                  <a:pt x="928132" y="803090"/>
                </a:lnTo>
                <a:lnTo>
                  <a:pt x="937149" y="797380"/>
                </a:lnTo>
                <a:lnTo>
                  <a:pt x="936540" y="797336"/>
                </a:lnTo>
                <a:cubicBezTo>
                  <a:pt x="939394" y="794893"/>
                  <a:pt x="940614" y="791221"/>
                  <a:pt x="938984" y="785923"/>
                </a:cubicBezTo>
                <a:cubicBezTo>
                  <a:pt x="948358" y="786535"/>
                  <a:pt x="952434" y="790815"/>
                  <a:pt x="951823" y="794227"/>
                </a:cubicBezTo>
                <a:lnTo>
                  <a:pt x="948646" y="797074"/>
                </a:lnTo>
                <a:lnTo>
                  <a:pt x="961148" y="799014"/>
                </a:lnTo>
                <a:cubicBezTo>
                  <a:pt x="966396" y="800797"/>
                  <a:pt x="968944" y="803650"/>
                  <a:pt x="966293" y="808745"/>
                </a:cubicBezTo>
                <a:cubicBezTo>
                  <a:pt x="957327" y="809155"/>
                  <a:pt x="956920" y="803857"/>
                  <a:pt x="951212" y="802223"/>
                </a:cubicBezTo>
                <a:cubicBezTo>
                  <a:pt x="936946" y="808337"/>
                  <a:pt x="921867" y="810786"/>
                  <a:pt x="913308" y="815271"/>
                </a:cubicBezTo>
                <a:cubicBezTo>
                  <a:pt x="922680" y="811192"/>
                  <a:pt x="924310" y="824641"/>
                  <a:pt x="917789" y="824235"/>
                </a:cubicBezTo>
                <a:cubicBezTo>
                  <a:pt x="906787" y="821787"/>
                  <a:pt x="890889" y="814860"/>
                  <a:pt x="892519" y="823010"/>
                </a:cubicBezTo>
                <a:cubicBezTo>
                  <a:pt x="889056" y="816693"/>
                  <a:pt x="881516" y="815063"/>
                  <a:pt x="874384" y="813687"/>
                </a:cubicBezTo>
                <a:lnTo>
                  <a:pt x="868941" y="810985"/>
                </a:lnTo>
                <a:lnTo>
                  <a:pt x="875656" y="811956"/>
                </a:lnTo>
                <a:cubicBezTo>
                  <a:pt x="879681" y="812312"/>
                  <a:pt x="881108" y="811395"/>
                  <a:pt x="876623" y="806707"/>
                </a:cubicBezTo>
                <a:cubicBezTo>
                  <a:pt x="875401" y="810989"/>
                  <a:pt x="866384" y="804492"/>
                  <a:pt x="861779" y="805446"/>
                </a:cubicBezTo>
                <a:lnTo>
                  <a:pt x="860803" y="806943"/>
                </a:lnTo>
                <a:lnTo>
                  <a:pt x="858690" y="805895"/>
                </a:lnTo>
                <a:cubicBezTo>
                  <a:pt x="846464" y="805078"/>
                  <a:pt x="846870" y="812004"/>
                  <a:pt x="841979" y="815677"/>
                </a:cubicBezTo>
                <a:cubicBezTo>
                  <a:pt x="840756" y="809968"/>
                  <a:pt x="828123" y="812415"/>
                  <a:pt x="823232" y="809562"/>
                </a:cubicBezTo>
                <a:cubicBezTo>
                  <a:pt x="829749" y="805484"/>
                  <a:pt x="819562" y="802223"/>
                  <a:pt x="815081" y="798556"/>
                </a:cubicBezTo>
                <a:cubicBezTo>
                  <a:pt x="815487" y="805484"/>
                  <a:pt x="789809" y="795295"/>
                  <a:pt x="801221" y="801409"/>
                </a:cubicBezTo>
                <a:cubicBezTo>
                  <a:pt x="805299" y="802223"/>
                  <a:pt x="809372" y="803447"/>
                  <a:pt x="812227" y="805484"/>
                </a:cubicBezTo>
                <a:cubicBezTo>
                  <a:pt x="801221" y="804671"/>
                  <a:pt x="798777" y="809155"/>
                  <a:pt x="791439" y="810786"/>
                </a:cubicBezTo>
                <a:cubicBezTo>
                  <a:pt x="791032" y="818527"/>
                  <a:pt x="807743" y="814046"/>
                  <a:pt x="803668" y="824235"/>
                </a:cubicBezTo>
                <a:cubicBezTo>
                  <a:pt x="797147" y="823010"/>
                  <a:pt x="788585" y="823418"/>
                  <a:pt x="785324" y="820157"/>
                </a:cubicBezTo>
                <a:cubicBezTo>
                  <a:pt x="793476" y="818527"/>
                  <a:pt x="775542" y="816083"/>
                  <a:pt x="777172" y="811192"/>
                </a:cubicBezTo>
                <a:lnTo>
                  <a:pt x="775210" y="811370"/>
                </a:lnTo>
                <a:lnTo>
                  <a:pt x="779262" y="810274"/>
                </a:lnTo>
                <a:cubicBezTo>
                  <a:pt x="783185" y="811191"/>
                  <a:pt x="786957" y="813229"/>
                  <a:pt x="787771" y="814453"/>
                </a:cubicBezTo>
                <a:cubicBezTo>
                  <a:pt x="786142" y="809968"/>
                  <a:pt x="792256" y="809562"/>
                  <a:pt x="794293" y="807114"/>
                </a:cubicBezTo>
                <a:cubicBezTo>
                  <a:pt x="787771" y="803040"/>
                  <a:pt x="783693" y="810786"/>
                  <a:pt x="779620" y="803040"/>
                </a:cubicBezTo>
                <a:cubicBezTo>
                  <a:pt x="779214" y="800593"/>
                  <a:pt x="784511" y="799373"/>
                  <a:pt x="779214" y="798556"/>
                </a:cubicBezTo>
                <a:cubicBezTo>
                  <a:pt x="777786" y="799983"/>
                  <a:pt x="773913" y="804059"/>
                  <a:pt x="771162" y="807524"/>
                </a:cubicBezTo>
                <a:lnTo>
                  <a:pt x="770085" y="811835"/>
                </a:lnTo>
                <a:lnTo>
                  <a:pt x="760309" y="812720"/>
                </a:lnTo>
                <a:cubicBezTo>
                  <a:pt x="755469" y="812516"/>
                  <a:pt x="750272" y="812007"/>
                  <a:pt x="741305" y="812415"/>
                </a:cubicBezTo>
                <a:cubicBezTo>
                  <a:pt x="742122" y="824235"/>
                  <a:pt x="757608" y="813229"/>
                  <a:pt x="773912" y="815677"/>
                </a:cubicBezTo>
                <a:cubicBezTo>
                  <a:pt x="775542" y="833204"/>
                  <a:pt x="805299" y="830756"/>
                  <a:pt x="812634" y="844206"/>
                </a:cubicBezTo>
                <a:cubicBezTo>
                  <a:pt x="824453" y="841351"/>
                  <a:pt x="822009" y="833204"/>
                  <a:pt x="833828" y="840945"/>
                </a:cubicBezTo>
                <a:lnTo>
                  <a:pt x="832604" y="829533"/>
                </a:lnTo>
                <a:cubicBezTo>
                  <a:pt x="821191" y="828719"/>
                  <a:pt x="825270" y="836871"/>
                  <a:pt x="811816" y="834830"/>
                </a:cubicBezTo>
                <a:cubicBezTo>
                  <a:pt x="806518" y="832387"/>
                  <a:pt x="798366" y="832793"/>
                  <a:pt x="796737" y="828308"/>
                </a:cubicBezTo>
                <a:cubicBezTo>
                  <a:pt x="806518" y="827089"/>
                  <a:pt x="808966" y="824235"/>
                  <a:pt x="824859" y="822605"/>
                </a:cubicBezTo>
                <a:cubicBezTo>
                  <a:pt x="824045" y="830756"/>
                  <a:pt x="842387" y="824641"/>
                  <a:pt x="843610" y="831163"/>
                </a:cubicBezTo>
                <a:cubicBezTo>
                  <a:pt x="837495" y="814860"/>
                  <a:pt x="812227" y="823418"/>
                  <a:pt x="798366" y="809968"/>
                </a:cubicBezTo>
                <a:cubicBezTo>
                  <a:pt x="817117" y="813229"/>
                  <a:pt x="842387" y="814453"/>
                  <a:pt x="861544" y="830756"/>
                </a:cubicBezTo>
                <a:cubicBezTo>
                  <a:pt x="868472" y="829939"/>
                  <a:pt x="859096" y="827089"/>
                  <a:pt x="864805" y="825866"/>
                </a:cubicBezTo>
                <a:cubicBezTo>
                  <a:pt x="865211" y="827902"/>
                  <a:pt x="871326" y="828308"/>
                  <a:pt x="872143" y="825459"/>
                </a:cubicBezTo>
                <a:cubicBezTo>
                  <a:pt x="865211" y="826678"/>
                  <a:pt x="853391" y="819751"/>
                  <a:pt x="860731" y="818938"/>
                </a:cubicBezTo>
                <a:cubicBezTo>
                  <a:pt x="870101" y="821787"/>
                  <a:pt x="883551" y="821787"/>
                  <a:pt x="890077" y="827089"/>
                </a:cubicBezTo>
                <a:cubicBezTo>
                  <a:pt x="889666" y="831980"/>
                  <a:pt x="877030" y="829533"/>
                  <a:pt x="876623" y="834424"/>
                </a:cubicBezTo>
                <a:cubicBezTo>
                  <a:pt x="881921" y="835241"/>
                  <a:pt x="885999" y="837278"/>
                  <a:pt x="891296" y="838502"/>
                </a:cubicBezTo>
                <a:cubicBezTo>
                  <a:pt x="891296" y="834017"/>
                  <a:pt x="899855" y="823418"/>
                  <a:pt x="908417" y="831163"/>
                </a:cubicBezTo>
                <a:cubicBezTo>
                  <a:pt x="898023" y="833201"/>
                  <a:pt x="906990" y="834118"/>
                  <a:pt x="916975" y="835953"/>
                </a:cubicBezTo>
                <a:lnTo>
                  <a:pt x="924570" y="838037"/>
                </a:lnTo>
                <a:lnTo>
                  <a:pt x="919013" y="832793"/>
                </a:lnTo>
                <a:cubicBezTo>
                  <a:pt x="936540" y="828719"/>
                  <a:pt x="929612" y="842575"/>
                  <a:pt x="945098" y="840945"/>
                </a:cubicBezTo>
                <a:lnTo>
                  <a:pt x="930875" y="842070"/>
                </a:lnTo>
                <a:lnTo>
                  <a:pt x="931648" y="846242"/>
                </a:lnTo>
                <a:cubicBezTo>
                  <a:pt x="941024" y="845023"/>
                  <a:pt x="940614" y="838908"/>
                  <a:pt x="956103" y="840945"/>
                </a:cubicBezTo>
                <a:cubicBezTo>
                  <a:pt x="948769" y="850727"/>
                  <a:pt x="961402" y="844617"/>
                  <a:pt x="967923" y="849503"/>
                </a:cubicBezTo>
                <a:cubicBezTo>
                  <a:pt x="929201" y="854394"/>
                  <a:pt x="873363" y="859285"/>
                  <a:pt x="859914" y="844206"/>
                </a:cubicBezTo>
                <a:cubicBezTo>
                  <a:pt x="837089" y="847060"/>
                  <a:pt x="827712" y="845429"/>
                  <a:pt x="813858" y="848284"/>
                </a:cubicBezTo>
                <a:cubicBezTo>
                  <a:pt x="814264" y="851545"/>
                  <a:pt x="812634" y="853175"/>
                  <a:pt x="811003" y="855212"/>
                </a:cubicBezTo>
                <a:cubicBezTo>
                  <a:pt x="823640" y="854805"/>
                  <a:pt x="820378" y="865400"/>
                  <a:pt x="830160" y="866218"/>
                </a:cubicBezTo>
                <a:cubicBezTo>
                  <a:pt x="827307" y="859285"/>
                  <a:pt x="824859" y="854805"/>
                  <a:pt x="828936" y="852357"/>
                </a:cubicBezTo>
                <a:cubicBezTo>
                  <a:pt x="838313" y="853987"/>
                  <a:pt x="847684" y="844617"/>
                  <a:pt x="853799" y="851545"/>
                </a:cubicBezTo>
                <a:cubicBezTo>
                  <a:pt x="849725" y="854394"/>
                  <a:pt x="841574" y="854805"/>
                  <a:pt x="832604" y="854805"/>
                </a:cubicBezTo>
                <a:cubicBezTo>
                  <a:pt x="837905" y="863363"/>
                  <a:pt x="858690" y="873552"/>
                  <a:pt x="873363" y="867030"/>
                </a:cubicBezTo>
                <a:cubicBezTo>
                  <a:pt x="863992" y="867030"/>
                  <a:pt x="854616" y="867437"/>
                  <a:pt x="854616" y="860915"/>
                </a:cubicBezTo>
                <a:cubicBezTo>
                  <a:pt x="901489" y="862546"/>
                  <a:pt x="958547" y="849914"/>
                  <a:pt x="963848" y="877630"/>
                </a:cubicBezTo>
                <a:cubicBezTo>
                  <a:pt x="969960" y="868660"/>
                  <a:pt x="979746" y="890261"/>
                  <a:pt x="989118" y="878849"/>
                </a:cubicBezTo>
                <a:cubicBezTo>
                  <a:pt x="985449" y="876406"/>
                  <a:pt x="976074" y="878443"/>
                  <a:pt x="977705" y="872328"/>
                </a:cubicBezTo>
                <a:cubicBezTo>
                  <a:pt x="994825" y="870697"/>
                  <a:pt x="973224" y="871516"/>
                  <a:pt x="976892" y="865400"/>
                </a:cubicBezTo>
                <a:lnTo>
                  <a:pt x="998493" y="864587"/>
                </a:lnTo>
                <a:cubicBezTo>
                  <a:pt x="998493" y="854805"/>
                  <a:pt x="980965" y="857655"/>
                  <a:pt x="978929" y="849097"/>
                </a:cubicBezTo>
                <a:cubicBezTo>
                  <a:pt x="991972" y="852357"/>
                  <a:pt x="1009294" y="860815"/>
                  <a:pt x="1023762" y="865350"/>
                </a:cubicBezTo>
                <a:lnTo>
                  <a:pt x="1036866" y="867259"/>
                </a:lnTo>
                <a:lnTo>
                  <a:pt x="1038434" y="862651"/>
                </a:lnTo>
                <a:cubicBezTo>
                  <a:pt x="1037109" y="861326"/>
                  <a:pt x="1033950" y="860511"/>
                  <a:pt x="1029059" y="860919"/>
                </a:cubicBezTo>
                <a:cubicBezTo>
                  <a:pt x="1029671" y="858271"/>
                  <a:pt x="1034357" y="857659"/>
                  <a:pt x="1039248" y="857913"/>
                </a:cubicBezTo>
                <a:lnTo>
                  <a:pt x="1049784" y="859934"/>
                </a:lnTo>
                <a:lnTo>
                  <a:pt x="1051473" y="858066"/>
                </a:lnTo>
                <a:lnTo>
                  <a:pt x="1058812" y="857655"/>
                </a:lnTo>
                <a:cubicBezTo>
                  <a:pt x="1064109" y="862957"/>
                  <a:pt x="1049436" y="867437"/>
                  <a:pt x="1060036" y="869067"/>
                </a:cubicBezTo>
                <a:lnTo>
                  <a:pt x="1066927" y="865309"/>
                </a:lnTo>
                <a:lnTo>
                  <a:pt x="1061260" y="857659"/>
                </a:lnTo>
                <a:cubicBezTo>
                  <a:pt x="1067375" y="857659"/>
                  <a:pt x="1068188" y="854397"/>
                  <a:pt x="1075116" y="854805"/>
                </a:cubicBezTo>
                <a:cubicBezTo>
                  <a:pt x="1084085" y="863362"/>
                  <a:pt x="1096721" y="862956"/>
                  <a:pt x="1111395" y="858064"/>
                </a:cubicBezTo>
                <a:cubicBezTo>
                  <a:pt x="1109152" y="861427"/>
                  <a:pt x="1106452" y="863389"/>
                  <a:pt x="1103401" y="864535"/>
                </a:cubicBezTo>
                <a:lnTo>
                  <a:pt x="1097971" y="865384"/>
                </a:lnTo>
                <a:lnTo>
                  <a:pt x="1098753" y="865400"/>
                </a:lnTo>
                <a:cubicBezTo>
                  <a:pt x="1085710" y="876406"/>
                  <a:pt x="1056364" y="875999"/>
                  <a:pt x="1031503" y="874775"/>
                </a:cubicBezTo>
                <a:cubicBezTo>
                  <a:pt x="1031095" y="877219"/>
                  <a:pt x="1028242" y="878443"/>
                  <a:pt x="1024983" y="879666"/>
                </a:cubicBezTo>
                <a:cubicBezTo>
                  <a:pt x="1019278" y="889043"/>
                  <a:pt x="1040471" y="891079"/>
                  <a:pt x="1030283" y="895564"/>
                </a:cubicBezTo>
                <a:cubicBezTo>
                  <a:pt x="1022539" y="891486"/>
                  <a:pt x="1026612" y="891079"/>
                  <a:pt x="1019685" y="895970"/>
                </a:cubicBezTo>
                <a:cubicBezTo>
                  <a:pt x="1017444" y="892709"/>
                  <a:pt x="1013674" y="890570"/>
                  <a:pt x="1008682" y="889296"/>
                </a:cubicBezTo>
                <a:lnTo>
                  <a:pt x="1000171" y="888611"/>
                </a:lnTo>
                <a:lnTo>
                  <a:pt x="1005440" y="887277"/>
                </a:lnTo>
                <a:cubicBezTo>
                  <a:pt x="1013674" y="887945"/>
                  <a:pt x="1020704" y="894747"/>
                  <a:pt x="1024983" y="886189"/>
                </a:cubicBezTo>
                <a:cubicBezTo>
                  <a:pt x="1007051" y="882928"/>
                  <a:pt x="1006238" y="882111"/>
                  <a:pt x="998493" y="873552"/>
                </a:cubicBezTo>
                <a:cubicBezTo>
                  <a:pt x="992379" y="876915"/>
                  <a:pt x="999332" y="881196"/>
                  <a:pt x="999581" y="885361"/>
                </a:cubicBezTo>
                <a:lnTo>
                  <a:pt x="997560" y="888400"/>
                </a:lnTo>
                <a:lnTo>
                  <a:pt x="990341" y="887819"/>
                </a:lnTo>
                <a:cubicBezTo>
                  <a:pt x="989935" y="900044"/>
                  <a:pt x="1002977" y="887412"/>
                  <a:pt x="1009092" y="893934"/>
                </a:cubicBezTo>
                <a:cubicBezTo>
                  <a:pt x="1000430" y="897091"/>
                  <a:pt x="992914" y="898543"/>
                  <a:pt x="985972" y="899027"/>
                </a:cubicBezTo>
                <a:lnTo>
                  <a:pt x="982079" y="898885"/>
                </a:lnTo>
                <a:lnTo>
                  <a:pt x="989935" y="894340"/>
                </a:lnTo>
                <a:cubicBezTo>
                  <a:pt x="968333" y="900862"/>
                  <a:pt x="964256" y="881703"/>
                  <a:pt x="949988" y="891079"/>
                </a:cubicBezTo>
                <a:cubicBezTo>
                  <a:pt x="957326" y="890671"/>
                  <a:pt x="964968" y="894645"/>
                  <a:pt x="971948" y="897142"/>
                </a:cubicBezTo>
                <a:lnTo>
                  <a:pt x="980711" y="898836"/>
                </a:lnTo>
                <a:lnTo>
                  <a:pt x="966293" y="898312"/>
                </a:lnTo>
                <a:cubicBezTo>
                  <a:pt x="959924" y="897600"/>
                  <a:pt x="953556" y="896657"/>
                  <a:pt x="946615" y="896225"/>
                </a:cubicBezTo>
                <a:lnTo>
                  <a:pt x="942116" y="896413"/>
                </a:lnTo>
                <a:lnTo>
                  <a:pt x="940768" y="895410"/>
                </a:lnTo>
                <a:cubicBezTo>
                  <a:pt x="936845" y="894950"/>
                  <a:pt x="932055" y="895155"/>
                  <a:pt x="928794" y="894340"/>
                </a:cubicBezTo>
                <a:lnTo>
                  <a:pt x="931030" y="896877"/>
                </a:lnTo>
                <a:lnTo>
                  <a:pt x="923496" y="897195"/>
                </a:lnTo>
                <a:cubicBezTo>
                  <a:pt x="919423" y="907790"/>
                  <a:pt x="903933" y="903305"/>
                  <a:pt x="907194" y="913904"/>
                </a:cubicBezTo>
                <a:cubicBezTo>
                  <a:pt x="902302" y="905345"/>
                  <a:pt x="890077" y="900044"/>
                  <a:pt x="905156" y="895564"/>
                </a:cubicBezTo>
                <a:cubicBezTo>
                  <a:pt x="892927" y="893934"/>
                  <a:pt x="879884" y="902492"/>
                  <a:pt x="888035" y="905345"/>
                </a:cubicBezTo>
                <a:cubicBezTo>
                  <a:pt x="893333" y="903716"/>
                  <a:pt x="880701" y="911457"/>
                  <a:pt x="899448" y="911868"/>
                </a:cubicBezTo>
                <a:cubicBezTo>
                  <a:pt x="894557" y="915940"/>
                  <a:pt x="887629" y="918389"/>
                  <a:pt x="878665" y="919608"/>
                </a:cubicBezTo>
                <a:cubicBezTo>
                  <a:pt x="871326" y="915535"/>
                  <a:pt x="880295" y="915535"/>
                  <a:pt x="877441" y="908196"/>
                </a:cubicBezTo>
                <a:cubicBezTo>
                  <a:pt x="863174" y="907383"/>
                  <a:pt x="866842" y="907383"/>
                  <a:pt x="852575" y="909013"/>
                </a:cubicBezTo>
                <a:cubicBezTo>
                  <a:pt x="844017" y="911868"/>
                  <a:pt x="860731" y="917165"/>
                  <a:pt x="850132" y="920425"/>
                </a:cubicBezTo>
                <a:cubicBezTo>
                  <a:pt x="842792" y="915940"/>
                  <a:pt x="834235" y="912274"/>
                  <a:pt x="824045" y="909826"/>
                </a:cubicBezTo>
                <a:cubicBezTo>
                  <a:pt x="816098" y="917368"/>
                  <a:pt x="804379" y="918998"/>
                  <a:pt x="791642" y="918846"/>
                </a:cubicBezTo>
                <a:lnTo>
                  <a:pt x="787172" y="918650"/>
                </a:lnTo>
                <a:lnTo>
                  <a:pt x="783693" y="913087"/>
                </a:lnTo>
                <a:cubicBezTo>
                  <a:pt x="772281" y="919202"/>
                  <a:pt x="761276" y="911050"/>
                  <a:pt x="768614" y="904529"/>
                </a:cubicBezTo>
                <a:cubicBezTo>
                  <a:pt x="762502" y="903510"/>
                  <a:pt x="760666" y="907484"/>
                  <a:pt x="761023" y="911764"/>
                </a:cubicBezTo>
                <a:lnTo>
                  <a:pt x="764639" y="917667"/>
                </a:lnTo>
                <a:lnTo>
                  <a:pt x="753127" y="917165"/>
                </a:lnTo>
                <a:cubicBezTo>
                  <a:pt x="754347" y="911868"/>
                  <a:pt x="745383" y="901674"/>
                  <a:pt x="741305" y="908607"/>
                </a:cubicBezTo>
                <a:cubicBezTo>
                  <a:pt x="747419" y="911868"/>
                  <a:pt x="751498" y="916347"/>
                  <a:pt x="753535" y="922056"/>
                </a:cubicBezTo>
                <a:cubicBezTo>
                  <a:pt x="740085" y="918389"/>
                  <a:pt x="737638" y="915127"/>
                  <a:pt x="724594" y="920832"/>
                </a:cubicBezTo>
                <a:cubicBezTo>
                  <a:pt x="723781" y="909013"/>
                  <a:pt x="706254" y="921649"/>
                  <a:pt x="698510" y="912680"/>
                </a:cubicBezTo>
                <a:cubicBezTo>
                  <a:pt x="696879" y="915940"/>
                  <a:pt x="703807" y="924093"/>
                  <a:pt x="696062" y="924093"/>
                </a:cubicBezTo>
                <a:lnTo>
                  <a:pt x="688727" y="924499"/>
                </a:lnTo>
                <a:cubicBezTo>
                  <a:pt x="687096" y="915940"/>
                  <a:pt x="694024" y="913087"/>
                  <a:pt x="694024" y="905752"/>
                </a:cubicBezTo>
                <a:cubicBezTo>
                  <a:pt x="680169" y="902898"/>
                  <a:pt x="694435" y="915940"/>
                  <a:pt x="680575" y="913087"/>
                </a:cubicBezTo>
                <a:cubicBezTo>
                  <a:pt x="678539" y="919608"/>
                  <a:pt x="686284" y="918794"/>
                  <a:pt x="685466" y="924499"/>
                </a:cubicBezTo>
                <a:cubicBezTo>
                  <a:pt x="669569" y="922869"/>
                  <a:pt x="652046" y="931431"/>
                  <a:pt x="634926" y="921649"/>
                </a:cubicBezTo>
                <a:cubicBezTo>
                  <a:pt x="632072" y="930614"/>
                  <a:pt x="621066" y="926541"/>
                  <a:pt x="614137" y="929390"/>
                </a:cubicBezTo>
                <a:cubicBezTo>
                  <a:pt x="608433" y="928170"/>
                  <a:pt x="614137" y="918389"/>
                  <a:pt x="602726" y="920832"/>
                </a:cubicBezTo>
                <a:cubicBezTo>
                  <a:pt x="603949" y="925317"/>
                  <a:pt x="599057" y="926134"/>
                  <a:pt x="599875" y="930208"/>
                </a:cubicBezTo>
                <a:cubicBezTo>
                  <a:pt x="604356" y="930614"/>
                  <a:pt x="608433" y="930614"/>
                  <a:pt x="607616" y="934692"/>
                </a:cubicBezTo>
                <a:cubicBezTo>
                  <a:pt x="602928" y="942844"/>
                  <a:pt x="591720" y="944270"/>
                  <a:pt x="579289" y="943505"/>
                </a:cubicBezTo>
                <a:lnTo>
                  <a:pt x="568142" y="942151"/>
                </a:lnTo>
                <a:lnTo>
                  <a:pt x="569509" y="941721"/>
                </a:lnTo>
                <a:cubicBezTo>
                  <a:pt x="573992" y="941721"/>
                  <a:pt x="577863" y="941415"/>
                  <a:pt x="574603" y="937136"/>
                </a:cubicBezTo>
                <a:cubicBezTo>
                  <a:pt x="564414" y="939990"/>
                  <a:pt x="561560" y="938766"/>
                  <a:pt x="556262" y="933062"/>
                </a:cubicBezTo>
                <a:cubicBezTo>
                  <a:pt x="561560" y="931431"/>
                  <a:pt x="564821" y="928984"/>
                  <a:pt x="566451" y="925723"/>
                </a:cubicBezTo>
                <a:cubicBezTo>
                  <a:pt x="550961" y="929390"/>
                  <a:pt x="550148" y="936322"/>
                  <a:pt x="534662" y="931431"/>
                </a:cubicBezTo>
                <a:lnTo>
                  <a:pt x="532502" y="941503"/>
                </a:lnTo>
                <a:lnTo>
                  <a:pt x="526354" y="942790"/>
                </a:lnTo>
                <a:cubicBezTo>
                  <a:pt x="519986" y="943759"/>
                  <a:pt x="515705" y="942841"/>
                  <a:pt x="521614" y="935098"/>
                </a:cubicBezTo>
                <a:cubicBezTo>
                  <a:pt x="512650" y="937953"/>
                  <a:pt x="498790" y="939583"/>
                  <a:pt x="499606" y="928984"/>
                </a:cubicBezTo>
                <a:cubicBezTo>
                  <a:pt x="507352" y="930208"/>
                  <a:pt x="510612" y="934281"/>
                  <a:pt x="521614" y="933062"/>
                </a:cubicBezTo>
                <a:cubicBezTo>
                  <a:pt x="521207" y="926541"/>
                  <a:pt x="530177" y="925317"/>
                  <a:pt x="530989" y="919202"/>
                </a:cubicBezTo>
                <a:cubicBezTo>
                  <a:pt x="515093" y="921649"/>
                  <a:pt x="535881" y="913087"/>
                  <a:pt x="519988" y="915127"/>
                </a:cubicBezTo>
                <a:cubicBezTo>
                  <a:pt x="509389" y="916347"/>
                  <a:pt x="530583" y="926541"/>
                  <a:pt x="517947" y="928984"/>
                </a:cubicBezTo>
                <a:cubicBezTo>
                  <a:pt x="513056" y="926541"/>
                  <a:pt x="504498" y="926947"/>
                  <a:pt x="502868" y="922463"/>
                </a:cubicBezTo>
                <a:cubicBezTo>
                  <a:pt x="507758" y="922056"/>
                  <a:pt x="506534" y="917571"/>
                  <a:pt x="509389" y="915535"/>
                </a:cubicBezTo>
                <a:lnTo>
                  <a:pt x="506450" y="915024"/>
                </a:lnTo>
                <a:lnTo>
                  <a:pt x="498842" y="907331"/>
                </a:lnTo>
                <a:cubicBezTo>
                  <a:pt x="494205" y="905140"/>
                  <a:pt x="488804" y="904529"/>
                  <a:pt x="485341" y="907790"/>
                </a:cubicBezTo>
                <a:lnTo>
                  <a:pt x="502493" y="914337"/>
                </a:lnTo>
                <a:lnTo>
                  <a:pt x="493239" y="912731"/>
                </a:lnTo>
                <a:cubicBezTo>
                  <a:pt x="487175" y="911967"/>
                  <a:pt x="481674" y="911865"/>
                  <a:pt x="480449" y="913904"/>
                </a:cubicBezTo>
                <a:cubicBezTo>
                  <a:pt x="482897" y="917978"/>
                  <a:pt x="497570" y="913087"/>
                  <a:pt x="498790" y="917978"/>
                </a:cubicBezTo>
                <a:cubicBezTo>
                  <a:pt x="499606" y="922056"/>
                  <a:pt x="492679" y="936729"/>
                  <a:pt x="495534" y="922463"/>
                </a:cubicBezTo>
                <a:cubicBezTo>
                  <a:pt x="482079" y="922056"/>
                  <a:pt x="493492" y="935505"/>
                  <a:pt x="474746" y="932244"/>
                </a:cubicBezTo>
                <a:cubicBezTo>
                  <a:pt x="472708" y="928170"/>
                  <a:pt x="479230" y="926134"/>
                  <a:pt x="473927" y="925317"/>
                </a:cubicBezTo>
                <a:lnTo>
                  <a:pt x="469297" y="928451"/>
                </a:lnTo>
                <a:lnTo>
                  <a:pt x="453957" y="915127"/>
                </a:lnTo>
                <a:cubicBezTo>
                  <a:pt x="453144" y="916758"/>
                  <a:pt x="445805" y="924499"/>
                  <a:pt x="454775" y="924499"/>
                </a:cubicBezTo>
                <a:cubicBezTo>
                  <a:pt x="457424" y="920423"/>
                  <a:pt x="459358" y="921850"/>
                  <a:pt x="461497" y="924092"/>
                </a:cubicBezTo>
                <a:lnTo>
                  <a:pt x="469263" y="928475"/>
                </a:lnTo>
                <a:lnTo>
                  <a:pt x="469037" y="928627"/>
                </a:lnTo>
                <a:cubicBezTo>
                  <a:pt x="469546" y="930513"/>
                  <a:pt x="470055" y="932856"/>
                  <a:pt x="464146" y="934692"/>
                </a:cubicBezTo>
                <a:cubicBezTo>
                  <a:pt x="455181" y="931838"/>
                  <a:pt x="455181" y="928170"/>
                  <a:pt x="452733" y="925723"/>
                </a:cubicBezTo>
                <a:cubicBezTo>
                  <a:pt x="440508" y="932651"/>
                  <a:pt x="409532" y="921649"/>
                  <a:pt x="428685" y="935505"/>
                </a:cubicBezTo>
                <a:cubicBezTo>
                  <a:pt x="422163" y="934281"/>
                  <a:pt x="413604" y="934692"/>
                  <a:pt x="410345" y="931431"/>
                </a:cubicBezTo>
                <a:cubicBezTo>
                  <a:pt x="420537" y="928984"/>
                  <a:pt x="414015" y="927760"/>
                  <a:pt x="413199" y="922056"/>
                </a:cubicBezTo>
                <a:cubicBezTo>
                  <a:pt x="393634" y="924093"/>
                  <a:pt x="381404" y="920425"/>
                  <a:pt x="366326" y="918794"/>
                </a:cubicBezTo>
                <a:cubicBezTo>
                  <a:pt x="361845" y="924093"/>
                  <a:pt x="376107" y="926947"/>
                  <a:pt x="367142" y="927760"/>
                </a:cubicBezTo>
                <a:cubicBezTo>
                  <a:pt x="365918" y="922056"/>
                  <a:pt x="361434" y="931020"/>
                  <a:pt x="352875" y="928170"/>
                </a:cubicBezTo>
                <a:cubicBezTo>
                  <a:pt x="352059" y="924910"/>
                  <a:pt x="353282" y="919608"/>
                  <a:pt x="348391" y="919202"/>
                </a:cubicBezTo>
                <a:cubicBezTo>
                  <a:pt x="333718" y="919608"/>
                  <a:pt x="316195" y="924093"/>
                  <a:pt x="312117" y="915535"/>
                </a:cubicBezTo>
                <a:cubicBezTo>
                  <a:pt x="317008" y="913904"/>
                  <a:pt x="330868" y="917571"/>
                  <a:pt x="329644" y="912680"/>
                </a:cubicBezTo>
                <a:cubicBezTo>
                  <a:pt x="314565" y="906159"/>
                  <a:pt x="305596" y="919202"/>
                  <a:pt x="293777" y="913904"/>
                </a:cubicBezTo>
                <a:lnTo>
                  <a:pt x="294590" y="922869"/>
                </a:lnTo>
                <a:cubicBezTo>
                  <a:pt x="279917" y="922463"/>
                  <a:pt x="268098" y="931431"/>
                  <a:pt x="265244" y="916758"/>
                </a:cubicBezTo>
                <a:cubicBezTo>
                  <a:pt x="280328" y="921238"/>
                  <a:pt x="293371" y="908607"/>
                  <a:pt x="285219" y="900044"/>
                </a:cubicBezTo>
                <a:cubicBezTo>
                  <a:pt x="274620" y="900044"/>
                  <a:pt x="261983" y="901674"/>
                  <a:pt x="256280" y="898414"/>
                </a:cubicBezTo>
                <a:cubicBezTo>
                  <a:pt x="247717" y="901674"/>
                  <a:pt x="263206" y="905345"/>
                  <a:pt x="253424" y="907790"/>
                </a:cubicBezTo>
                <a:cubicBezTo>
                  <a:pt x="240382" y="904121"/>
                  <a:pt x="209405" y="917165"/>
                  <a:pt x="192695" y="911868"/>
                </a:cubicBezTo>
                <a:cubicBezTo>
                  <a:pt x="196362" y="916347"/>
                  <a:pt x="211442" y="913087"/>
                  <a:pt x="211442" y="920425"/>
                </a:cubicBezTo>
                <a:cubicBezTo>
                  <a:pt x="186987" y="928577"/>
                  <a:pt x="156421" y="914311"/>
                  <a:pt x="139300" y="917978"/>
                </a:cubicBezTo>
                <a:cubicBezTo>
                  <a:pt x="145008" y="920832"/>
                  <a:pt x="154380" y="920425"/>
                  <a:pt x="158051" y="924499"/>
                </a:cubicBezTo>
                <a:cubicBezTo>
                  <a:pt x="141747" y="928170"/>
                  <a:pt x="125440" y="920832"/>
                  <a:pt x="100578" y="921649"/>
                </a:cubicBezTo>
                <a:cubicBezTo>
                  <a:pt x="105880" y="919608"/>
                  <a:pt x="105063" y="913904"/>
                  <a:pt x="106694" y="909826"/>
                </a:cubicBezTo>
                <a:cubicBezTo>
                  <a:pt x="89577" y="907790"/>
                  <a:pt x="90390" y="915940"/>
                  <a:pt x="82645" y="919608"/>
                </a:cubicBezTo>
                <a:cubicBezTo>
                  <a:pt x="91614" y="917978"/>
                  <a:pt x="94874" y="915940"/>
                  <a:pt x="100578" y="921238"/>
                </a:cubicBezTo>
                <a:cubicBezTo>
                  <a:pt x="95688" y="921649"/>
                  <a:pt x="97318" y="925317"/>
                  <a:pt x="93650" y="926134"/>
                </a:cubicBezTo>
                <a:cubicBezTo>
                  <a:pt x="78570" y="925723"/>
                  <a:pt x="58189" y="914311"/>
                  <a:pt x="52486" y="906565"/>
                </a:cubicBezTo>
                <a:cubicBezTo>
                  <a:pt x="49224" y="921649"/>
                  <a:pt x="69602" y="920425"/>
                  <a:pt x="79384" y="926541"/>
                </a:cubicBezTo>
                <a:cubicBezTo>
                  <a:pt x="61044" y="932244"/>
                  <a:pt x="54929" y="920425"/>
                  <a:pt x="39849" y="927760"/>
                </a:cubicBezTo>
                <a:cubicBezTo>
                  <a:pt x="43110" y="931431"/>
                  <a:pt x="57377" y="926947"/>
                  <a:pt x="54929" y="934281"/>
                </a:cubicBezTo>
                <a:cubicBezTo>
                  <a:pt x="84682" y="929801"/>
                  <a:pt x="116070" y="923686"/>
                  <a:pt x="137671" y="936322"/>
                </a:cubicBezTo>
                <a:cubicBezTo>
                  <a:pt x="113621" y="932244"/>
                  <a:pt x="129112" y="937953"/>
                  <a:pt x="116882" y="943657"/>
                </a:cubicBezTo>
                <a:cubicBezTo>
                  <a:pt x="105880" y="942843"/>
                  <a:pt x="88353" y="934692"/>
                  <a:pt x="83868" y="937545"/>
                </a:cubicBezTo>
                <a:cubicBezTo>
                  <a:pt x="86723" y="937953"/>
                  <a:pt x="88353" y="939172"/>
                  <a:pt x="87947" y="942026"/>
                </a:cubicBezTo>
                <a:cubicBezTo>
                  <a:pt x="77348" y="947324"/>
                  <a:pt x="56559" y="936729"/>
                  <a:pt x="59414" y="942843"/>
                </a:cubicBezTo>
                <a:cubicBezTo>
                  <a:pt x="65528" y="942433"/>
                  <a:pt x="68378" y="944064"/>
                  <a:pt x="70420" y="946917"/>
                </a:cubicBezTo>
                <a:cubicBezTo>
                  <a:pt x="39032" y="952626"/>
                  <a:pt x="21098" y="942433"/>
                  <a:pt x="2758" y="953440"/>
                </a:cubicBezTo>
                <a:lnTo>
                  <a:pt x="0" y="951757"/>
                </a:lnTo>
                <a:lnTo>
                  <a:pt x="0" y="940440"/>
                </a:lnTo>
                <a:lnTo>
                  <a:pt x="23140" y="939172"/>
                </a:lnTo>
                <a:cubicBezTo>
                  <a:pt x="16619" y="933467"/>
                  <a:pt x="34146" y="934692"/>
                  <a:pt x="40256" y="931838"/>
                </a:cubicBezTo>
                <a:cubicBezTo>
                  <a:pt x="30474" y="926538"/>
                  <a:pt x="18858" y="927252"/>
                  <a:pt x="7497" y="929749"/>
                </a:cubicBezTo>
                <a:lnTo>
                  <a:pt x="0" y="931816"/>
                </a:lnTo>
                <a:lnTo>
                  <a:pt x="0" y="928252"/>
                </a:lnTo>
                <a:lnTo>
                  <a:pt x="721" y="928170"/>
                </a:lnTo>
                <a:lnTo>
                  <a:pt x="0" y="926573"/>
                </a:lnTo>
                <a:lnTo>
                  <a:pt x="0" y="876154"/>
                </a:lnTo>
                <a:lnTo>
                  <a:pt x="6429" y="873145"/>
                </a:lnTo>
                <a:lnTo>
                  <a:pt x="0" y="872121"/>
                </a:lnTo>
                <a:lnTo>
                  <a:pt x="0" y="857125"/>
                </a:lnTo>
                <a:lnTo>
                  <a:pt x="12083" y="856026"/>
                </a:lnTo>
                <a:cubicBezTo>
                  <a:pt x="22526" y="855924"/>
                  <a:pt x="32307" y="855821"/>
                  <a:pt x="43923" y="852764"/>
                </a:cubicBezTo>
                <a:cubicBezTo>
                  <a:pt x="44334" y="857248"/>
                  <a:pt x="34551" y="856029"/>
                  <a:pt x="37812" y="862140"/>
                </a:cubicBezTo>
                <a:cubicBezTo>
                  <a:pt x="87129" y="858066"/>
                  <a:pt x="138076" y="862957"/>
                  <a:pt x="187804" y="855618"/>
                </a:cubicBezTo>
                <a:cubicBezTo>
                  <a:pt x="186174" y="864587"/>
                  <a:pt x="217964" y="856029"/>
                  <a:pt x="203290" y="866624"/>
                </a:cubicBezTo>
                <a:cubicBezTo>
                  <a:pt x="216333" y="852764"/>
                  <a:pt x="239975" y="869478"/>
                  <a:pt x="259947" y="858066"/>
                </a:cubicBezTo>
                <a:cubicBezTo>
                  <a:pt x="256280" y="858066"/>
                  <a:pt x="256686" y="855212"/>
                  <a:pt x="263206" y="855618"/>
                </a:cubicBezTo>
                <a:cubicBezTo>
                  <a:pt x="266468" y="861733"/>
                  <a:pt x="256686" y="860510"/>
                  <a:pt x="257092" y="864993"/>
                </a:cubicBezTo>
                <a:cubicBezTo>
                  <a:pt x="263206" y="863363"/>
                  <a:pt x="278287" y="867030"/>
                  <a:pt x="278287" y="862140"/>
                </a:cubicBezTo>
                <a:cubicBezTo>
                  <a:pt x="273807" y="861733"/>
                  <a:pt x="269728" y="861733"/>
                  <a:pt x="270542" y="857655"/>
                </a:cubicBezTo>
                <a:cubicBezTo>
                  <a:pt x="296220" y="857655"/>
                  <a:pt x="314565" y="862546"/>
                  <a:pt x="332499" y="867437"/>
                </a:cubicBezTo>
                <a:cubicBezTo>
                  <a:pt x="321899" y="870697"/>
                  <a:pt x="318639" y="869478"/>
                  <a:pt x="310893" y="865807"/>
                </a:cubicBezTo>
                <a:cubicBezTo>
                  <a:pt x="310487" y="869885"/>
                  <a:pt x="315378" y="870697"/>
                  <a:pt x="315378" y="874775"/>
                </a:cubicBezTo>
                <a:cubicBezTo>
                  <a:pt x="347578" y="868254"/>
                  <a:pt x="357360" y="855212"/>
                  <a:pt x="396083" y="856435"/>
                </a:cubicBezTo>
                <a:cubicBezTo>
                  <a:pt x="399750" y="847466"/>
                  <a:pt x="385077" y="851134"/>
                  <a:pt x="384258" y="845429"/>
                </a:cubicBezTo>
                <a:cubicBezTo>
                  <a:pt x="373663" y="845836"/>
                  <a:pt x="372847" y="851545"/>
                  <a:pt x="363470" y="852764"/>
                </a:cubicBezTo>
                <a:cubicBezTo>
                  <a:pt x="339020" y="842575"/>
                  <a:pt x="294183" y="852764"/>
                  <a:pt x="270542" y="853175"/>
                </a:cubicBezTo>
                <a:cubicBezTo>
                  <a:pt x="271765" y="849503"/>
                  <a:pt x="281546" y="850727"/>
                  <a:pt x="276656" y="843799"/>
                </a:cubicBezTo>
                <a:cubicBezTo>
                  <a:pt x="266061" y="843392"/>
                  <a:pt x="264837" y="848284"/>
                  <a:pt x="259539" y="851134"/>
                </a:cubicBezTo>
                <a:cubicBezTo>
                  <a:pt x="254238" y="839314"/>
                  <a:pt x="216333" y="850727"/>
                  <a:pt x="208592" y="840945"/>
                </a:cubicBezTo>
                <a:cubicBezTo>
                  <a:pt x="220818" y="841351"/>
                  <a:pt x="222448" y="827496"/>
                  <a:pt x="207369" y="829533"/>
                </a:cubicBezTo>
                <a:cubicBezTo>
                  <a:pt x="217964" y="846653"/>
                  <a:pt x="152344" y="845429"/>
                  <a:pt x="133596" y="845429"/>
                </a:cubicBezTo>
                <a:cubicBezTo>
                  <a:pt x="134815" y="851134"/>
                  <a:pt x="103433" y="844206"/>
                  <a:pt x="98135" y="851134"/>
                </a:cubicBezTo>
                <a:cubicBezTo>
                  <a:pt x="94057" y="849097"/>
                  <a:pt x="96094" y="842575"/>
                  <a:pt x="86723" y="844617"/>
                </a:cubicBezTo>
                <a:cubicBezTo>
                  <a:pt x="91614" y="852357"/>
                  <a:pt x="62674" y="851951"/>
                  <a:pt x="52079" y="857248"/>
                </a:cubicBezTo>
                <a:cubicBezTo>
                  <a:pt x="51668" y="853987"/>
                  <a:pt x="47188" y="853987"/>
                  <a:pt x="48001" y="850320"/>
                </a:cubicBezTo>
                <a:cubicBezTo>
                  <a:pt x="58189" y="850320"/>
                  <a:pt x="67564" y="849914"/>
                  <a:pt x="65122" y="842981"/>
                </a:cubicBezTo>
                <a:cubicBezTo>
                  <a:pt x="52891" y="848690"/>
                  <a:pt x="29661" y="845023"/>
                  <a:pt x="8872" y="842575"/>
                </a:cubicBezTo>
                <a:cubicBezTo>
                  <a:pt x="19473" y="841351"/>
                  <a:pt x="28030" y="835647"/>
                  <a:pt x="21098" y="832793"/>
                </a:cubicBezTo>
                <a:cubicBezTo>
                  <a:pt x="19470" y="836257"/>
                  <a:pt x="15599" y="836257"/>
                  <a:pt x="11370" y="835493"/>
                </a:cubicBezTo>
                <a:lnTo>
                  <a:pt x="0" y="833691"/>
                </a:lnTo>
                <a:lnTo>
                  <a:pt x="0" y="793352"/>
                </a:lnTo>
                <a:lnTo>
                  <a:pt x="4949" y="800187"/>
                </a:lnTo>
                <a:cubicBezTo>
                  <a:pt x="9279" y="802530"/>
                  <a:pt x="14985" y="803446"/>
                  <a:pt x="20286" y="801409"/>
                </a:cubicBezTo>
                <a:lnTo>
                  <a:pt x="0" y="787989"/>
                </a:lnTo>
                <a:lnTo>
                  <a:pt x="0" y="737051"/>
                </a:lnTo>
                <a:lnTo>
                  <a:pt x="17076" y="737978"/>
                </a:lnTo>
                <a:cubicBezTo>
                  <a:pt x="26705" y="736501"/>
                  <a:pt x="36792" y="733954"/>
                  <a:pt x="45146" y="732935"/>
                </a:cubicBezTo>
                <a:cubicBezTo>
                  <a:pt x="32921" y="743124"/>
                  <a:pt x="71643" y="732529"/>
                  <a:pt x="74493" y="739050"/>
                </a:cubicBezTo>
                <a:cubicBezTo>
                  <a:pt x="74903" y="742717"/>
                  <a:pt x="51668" y="744348"/>
                  <a:pt x="64711" y="748422"/>
                </a:cubicBezTo>
                <a:cubicBezTo>
                  <a:pt x="77754" y="741087"/>
                  <a:pt x="95281" y="744348"/>
                  <a:pt x="106287" y="733342"/>
                </a:cubicBezTo>
                <a:cubicBezTo>
                  <a:pt x="128705" y="748422"/>
                  <a:pt x="166610" y="717856"/>
                  <a:pt x="195956" y="737420"/>
                </a:cubicBezTo>
                <a:cubicBezTo>
                  <a:pt x="200436" y="730488"/>
                  <a:pt x="218781" y="733753"/>
                  <a:pt x="228156" y="736603"/>
                </a:cubicBezTo>
                <a:cubicBezTo>
                  <a:pt x="227339" y="741494"/>
                  <a:pt x="206957" y="735789"/>
                  <a:pt x="214703" y="745978"/>
                </a:cubicBezTo>
                <a:cubicBezTo>
                  <a:pt x="226526" y="745161"/>
                  <a:pt x="234268" y="741494"/>
                  <a:pt x="238751" y="736196"/>
                </a:cubicBezTo>
                <a:cubicBezTo>
                  <a:pt x="246090" y="736603"/>
                  <a:pt x="246497" y="742311"/>
                  <a:pt x="253832" y="742717"/>
                </a:cubicBezTo>
                <a:cubicBezTo>
                  <a:pt x="253424" y="738233"/>
                  <a:pt x="271358" y="734160"/>
                  <a:pt x="271358" y="737420"/>
                </a:cubicBezTo>
                <a:cubicBezTo>
                  <a:pt x="270951" y="739863"/>
                  <a:pt x="265650" y="739863"/>
                  <a:pt x="260763" y="739863"/>
                </a:cubicBezTo>
                <a:cubicBezTo>
                  <a:pt x="260763" y="745572"/>
                  <a:pt x="266875" y="747202"/>
                  <a:pt x="272172" y="748833"/>
                </a:cubicBezTo>
                <a:cubicBezTo>
                  <a:pt x="272582" y="745161"/>
                  <a:pt x="270135" y="740270"/>
                  <a:pt x="275025" y="739458"/>
                </a:cubicBezTo>
                <a:cubicBezTo>
                  <a:pt x="281546" y="749645"/>
                  <a:pt x="302742" y="754536"/>
                  <a:pt x="323529" y="761059"/>
                </a:cubicBezTo>
                <a:cubicBezTo>
                  <a:pt x="322712" y="749239"/>
                  <a:pt x="345130" y="764726"/>
                  <a:pt x="340646" y="751276"/>
                </a:cubicBezTo>
                <a:cubicBezTo>
                  <a:pt x="328014" y="751276"/>
                  <a:pt x="308856" y="758204"/>
                  <a:pt x="322712" y="749645"/>
                </a:cubicBezTo>
                <a:cubicBezTo>
                  <a:pt x="312117" y="744348"/>
                  <a:pt x="301111" y="753312"/>
                  <a:pt x="293777" y="748015"/>
                </a:cubicBezTo>
                <a:lnTo>
                  <a:pt x="293371" y="743530"/>
                </a:lnTo>
                <a:cubicBezTo>
                  <a:pt x="311711" y="741900"/>
                  <a:pt x="327196" y="755354"/>
                  <a:pt x="343911" y="746791"/>
                </a:cubicBezTo>
                <a:cubicBezTo>
                  <a:pt x="339427" y="746384"/>
                  <a:pt x="333718" y="747609"/>
                  <a:pt x="332905" y="744755"/>
                </a:cubicBezTo>
                <a:cubicBezTo>
                  <a:pt x="336572" y="744755"/>
                  <a:pt x="336980" y="742717"/>
                  <a:pt x="339833" y="742311"/>
                </a:cubicBezTo>
                <a:cubicBezTo>
                  <a:pt x="347168" y="743124"/>
                  <a:pt x="343500" y="751276"/>
                  <a:pt x="354912" y="748833"/>
                </a:cubicBezTo>
                <a:cubicBezTo>
                  <a:pt x="343094" y="736196"/>
                  <a:pt x="391598" y="749239"/>
                  <a:pt x="389149" y="731711"/>
                </a:cubicBezTo>
                <a:cubicBezTo>
                  <a:pt x="393226" y="735788"/>
                  <a:pt x="394856" y="735278"/>
                  <a:pt x="397353" y="733903"/>
                </a:cubicBezTo>
                <a:lnTo>
                  <a:pt x="404893" y="732213"/>
                </a:lnTo>
                <a:lnTo>
                  <a:pt x="392825" y="728862"/>
                </a:lnTo>
                <a:cubicBezTo>
                  <a:pt x="396086" y="719892"/>
                  <a:pt x="418098" y="721933"/>
                  <a:pt x="427468" y="716225"/>
                </a:cubicBezTo>
                <a:cubicBezTo>
                  <a:pt x="423801" y="725194"/>
                  <a:pt x="445402" y="723564"/>
                  <a:pt x="467415" y="724377"/>
                </a:cubicBezTo>
                <a:cubicBezTo>
                  <a:pt x="465784" y="726414"/>
                  <a:pt x="464153" y="728044"/>
                  <a:pt x="464560" y="731305"/>
                </a:cubicBezTo>
                <a:cubicBezTo>
                  <a:pt x="453147" y="733753"/>
                  <a:pt x="453147" y="728044"/>
                  <a:pt x="446219" y="727231"/>
                </a:cubicBezTo>
                <a:cubicBezTo>
                  <a:pt x="447747" y="733345"/>
                  <a:pt x="437125" y="729600"/>
                  <a:pt x="430515" y="731988"/>
                </a:cubicBezTo>
                <a:lnTo>
                  <a:pt x="426159" y="736673"/>
                </a:lnTo>
                <a:lnTo>
                  <a:pt x="436838" y="739814"/>
                </a:lnTo>
                <a:cubicBezTo>
                  <a:pt x="441016" y="742311"/>
                  <a:pt x="444991" y="743941"/>
                  <a:pt x="450697" y="739050"/>
                </a:cubicBezTo>
                <a:cubicBezTo>
                  <a:pt x="446618" y="738639"/>
                  <a:pt x="441732" y="735379"/>
                  <a:pt x="446618" y="734566"/>
                </a:cubicBezTo>
                <a:lnTo>
                  <a:pt x="465119" y="737402"/>
                </a:lnTo>
                <a:lnTo>
                  <a:pt x="469095" y="733601"/>
                </a:lnTo>
                <a:cubicBezTo>
                  <a:pt x="473018" y="732225"/>
                  <a:pt x="477400" y="731105"/>
                  <a:pt x="478828" y="728455"/>
                </a:cubicBezTo>
                <a:cubicBezTo>
                  <a:pt x="482700" y="730086"/>
                  <a:pt x="482190" y="731511"/>
                  <a:pt x="481528" y="733244"/>
                </a:cubicBezTo>
                <a:lnTo>
                  <a:pt x="482806" y="737990"/>
                </a:lnTo>
                <a:lnTo>
                  <a:pt x="493492" y="737827"/>
                </a:lnTo>
                <a:cubicBezTo>
                  <a:pt x="484121" y="741087"/>
                  <a:pt x="469037" y="740681"/>
                  <a:pt x="465777" y="747609"/>
                </a:cubicBezTo>
                <a:cubicBezTo>
                  <a:pt x="481266" y="745572"/>
                  <a:pt x="490231" y="748015"/>
                  <a:pt x="495123" y="753723"/>
                </a:cubicBezTo>
                <a:cubicBezTo>
                  <a:pt x="497164" y="745572"/>
                  <a:pt x="484528" y="742311"/>
                  <a:pt x="497164" y="739863"/>
                </a:cubicBezTo>
                <a:cubicBezTo>
                  <a:pt x="499201" y="746791"/>
                  <a:pt x="517135" y="741900"/>
                  <a:pt x="519577" y="748422"/>
                </a:cubicBezTo>
                <a:cubicBezTo>
                  <a:pt x="512650" y="740681"/>
                  <a:pt x="530583" y="736196"/>
                  <a:pt x="522025" y="734566"/>
                </a:cubicBezTo>
                <a:cubicBezTo>
                  <a:pt x="512243" y="742717"/>
                  <a:pt x="518765" y="728857"/>
                  <a:pt x="514280" y="730082"/>
                </a:cubicBezTo>
                <a:cubicBezTo>
                  <a:pt x="516317" y="733753"/>
                  <a:pt x="495123" y="734160"/>
                  <a:pt x="496346" y="730488"/>
                </a:cubicBezTo>
                <a:cubicBezTo>
                  <a:pt x="505315" y="731305"/>
                  <a:pt x="521614" y="725190"/>
                  <a:pt x="513467" y="723154"/>
                </a:cubicBezTo>
                <a:cubicBezTo>
                  <a:pt x="513467" y="728857"/>
                  <a:pt x="501644" y="723966"/>
                  <a:pt x="502462" y="721116"/>
                </a:cubicBezTo>
                <a:cubicBezTo>
                  <a:pt x="509389" y="716226"/>
                  <a:pt x="512650" y="722341"/>
                  <a:pt x="523656" y="720707"/>
                </a:cubicBezTo>
                <a:cubicBezTo>
                  <a:pt x="526916" y="716632"/>
                  <a:pt x="512243" y="713371"/>
                  <a:pt x="522838" y="711741"/>
                </a:cubicBezTo>
                <a:close/>
                <a:moveTo>
                  <a:pt x="105074" y="711741"/>
                </a:moveTo>
                <a:cubicBezTo>
                  <a:pt x="109555" y="719892"/>
                  <a:pt x="91621" y="715407"/>
                  <a:pt x="84286" y="717038"/>
                </a:cubicBezTo>
                <a:cubicBezTo>
                  <a:pt x="85916" y="708479"/>
                  <a:pt x="94069" y="716225"/>
                  <a:pt x="105074" y="711741"/>
                </a:cubicBezTo>
                <a:close/>
                <a:moveTo>
                  <a:pt x="269325" y="709297"/>
                </a:moveTo>
                <a:cubicBezTo>
                  <a:pt x="276253" y="710110"/>
                  <a:pt x="270956" y="719892"/>
                  <a:pt x="284404" y="715818"/>
                </a:cubicBezTo>
                <a:cubicBezTo>
                  <a:pt x="270142" y="710110"/>
                  <a:pt x="286441" y="707666"/>
                  <a:pt x="291332" y="715411"/>
                </a:cubicBezTo>
                <a:cubicBezTo>
                  <a:pt x="285629" y="723564"/>
                  <a:pt x="270549" y="722339"/>
                  <a:pt x="259543" y="718672"/>
                </a:cubicBezTo>
                <a:cubicBezTo>
                  <a:pt x="257913" y="712964"/>
                  <a:pt x="272992" y="716631"/>
                  <a:pt x="269325" y="709297"/>
                </a:cubicBezTo>
                <a:close/>
                <a:moveTo>
                  <a:pt x="233863" y="708073"/>
                </a:moveTo>
                <a:cubicBezTo>
                  <a:pt x="246907" y="705626"/>
                  <a:pt x="245688" y="712554"/>
                  <a:pt x="252209" y="714595"/>
                </a:cubicBezTo>
                <a:cubicBezTo>
                  <a:pt x="252209" y="717856"/>
                  <a:pt x="230196" y="718669"/>
                  <a:pt x="242426" y="721523"/>
                </a:cubicBezTo>
                <a:cubicBezTo>
                  <a:pt x="241203" y="724784"/>
                  <a:pt x="233457" y="723967"/>
                  <a:pt x="228159" y="724377"/>
                </a:cubicBezTo>
                <a:cubicBezTo>
                  <a:pt x="233051" y="716632"/>
                  <a:pt x="232644" y="714184"/>
                  <a:pt x="233863" y="708073"/>
                </a:cubicBezTo>
                <a:close/>
                <a:moveTo>
                  <a:pt x="0" y="707878"/>
                </a:moveTo>
                <a:lnTo>
                  <a:pt x="1690" y="708326"/>
                </a:lnTo>
                <a:cubicBezTo>
                  <a:pt x="9994" y="708887"/>
                  <a:pt x="18655" y="709702"/>
                  <a:pt x="24770" y="715409"/>
                </a:cubicBezTo>
                <a:cubicBezTo>
                  <a:pt x="22322" y="709293"/>
                  <a:pt x="25583" y="706850"/>
                  <a:pt x="34959" y="708073"/>
                </a:cubicBezTo>
                <a:cubicBezTo>
                  <a:pt x="34146" y="710928"/>
                  <a:pt x="29254" y="723560"/>
                  <a:pt x="35775" y="717445"/>
                </a:cubicBezTo>
                <a:cubicBezTo>
                  <a:pt x="32104" y="709293"/>
                  <a:pt x="62267" y="710928"/>
                  <a:pt x="60637" y="716632"/>
                </a:cubicBezTo>
                <a:cubicBezTo>
                  <a:pt x="31697" y="715815"/>
                  <a:pt x="49632" y="730082"/>
                  <a:pt x="26400" y="733753"/>
                </a:cubicBezTo>
                <a:cubicBezTo>
                  <a:pt x="25989" y="731305"/>
                  <a:pt x="23140" y="731305"/>
                  <a:pt x="22322" y="729268"/>
                </a:cubicBezTo>
                <a:cubicBezTo>
                  <a:pt x="21915" y="724784"/>
                  <a:pt x="31697" y="726008"/>
                  <a:pt x="28437" y="719893"/>
                </a:cubicBezTo>
                <a:cubicBezTo>
                  <a:pt x="20082" y="719484"/>
                  <a:pt x="16006" y="717854"/>
                  <a:pt x="12491" y="717243"/>
                </a:cubicBezTo>
                <a:lnTo>
                  <a:pt x="0" y="720681"/>
                </a:lnTo>
                <a:close/>
                <a:moveTo>
                  <a:pt x="342013" y="707506"/>
                </a:moveTo>
                <a:cubicBezTo>
                  <a:pt x="354510" y="707716"/>
                  <a:pt x="369183" y="714289"/>
                  <a:pt x="380188" y="708481"/>
                </a:cubicBezTo>
                <a:cubicBezTo>
                  <a:pt x="371625" y="719892"/>
                  <a:pt x="345133" y="709700"/>
                  <a:pt x="330460" y="710110"/>
                </a:cubicBezTo>
                <a:cubicBezTo>
                  <a:pt x="333925" y="708073"/>
                  <a:pt x="337849" y="707436"/>
                  <a:pt x="342013" y="707506"/>
                </a:cubicBezTo>
                <a:close/>
                <a:moveTo>
                  <a:pt x="193926" y="707256"/>
                </a:moveTo>
                <a:cubicBezTo>
                  <a:pt x="193926" y="713778"/>
                  <a:pt x="202894" y="713778"/>
                  <a:pt x="202483" y="720707"/>
                </a:cubicBezTo>
                <a:cubicBezTo>
                  <a:pt x="209003" y="715815"/>
                  <a:pt x="214304" y="710110"/>
                  <a:pt x="226530" y="708481"/>
                </a:cubicBezTo>
                <a:cubicBezTo>
                  <a:pt x="228978" y="721116"/>
                  <a:pt x="208189" y="719485"/>
                  <a:pt x="224086" y="729268"/>
                </a:cubicBezTo>
                <a:cubicBezTo>
                  <a:pt x="220009" y="731305"/>
                  <a:pt x="214711" y="732529"/>
                  <a:pt x="206561" y="732118"/>
                </a:cubicBezTo>
                <a:cubicBezTo>
                  <a:pt x="205744" y="728044"/>
                  <a:pt x="210632" y="727227"/>
                  <a:pt x="209408" y="722747"/>
                </a:cubicBezTo>
                <a:cubicBezTo>
                  <a:pt x="199634" y="724783"/>
                  <a:pt x="195149" y="737009"/>
                  <a:pt x="181699" y="730488"/>
                </a:cubicBezTo>
                <a:cubicBezTo>
                  <a:pt x="198410" y="728044"/>
                  <a:pt x="180882" y="718669"/>
                  <a:pt x="198816" y="723154"/>
                </a:cubicBezTo>
                <a:cubicBezTo>
                  <a:pt x="194743" y="715407"/>
                  <a:pt x="177215" y="717445"/>
                  <a:pt x="172730" y="710110"/>
                </a:cubicBezTo>
                <a:cubicBezTo>
                  <a:pt x="172730" y="705220"/>
                  <a:pt x="187810" y="708887"/>
                  <a:pt x="193926" y="707256"/>
                </a:cubicBezTo>
                <a:close/>
                <a:moveTo>
                  <a:pt x="56784" y="668146"/>
                </a:moveTo>
                <a:lnTo>
                  <a:pt x="61758" y="668537"/>
                </a:lnTo>
                <a:cubicBezTo>
                  <a:pt x="62880" y="668945"/>
                  <a:pt x="62880" y="669557"/>
                  <a:pt x="60231" y="670169"/>
                </a:cubicBezTo>
                <a:close/>
                <a:moveTo>
                  <a:pt x="56726" y="668111"/>
                </a:moveTo>
                <a:lnTo>
                  <a:pt x="56784" y="668146"/>
                </a:lnTo>
                <a:lnTo>
                  <a:pt x="56559" y="668129"/>
                </a:lnTo>
                <a:close/>
                <a:moveTo>
                  <a:pt x="492148" y="667129"/>
                </a:moveTo>
                <a:cubicBezTo>
                  <a:pt x="497498" y="667722"/>
                  <a:pt x="503994" y="674448"/>
                  <a:pt x="506132" y="677503"/>
                </a:cubicBezTo>
                <a:cubicBezTo>
                  <a:pt x="495537" y="677910"/>
                  <a:pt x="495130" y="670981"/>
                  <a:pt x="487385" y="668945"/>
                </a:cubicBezTo>
                <a:cubicBezTo>
                  <a:pt x="488709" y="667416"/>
                  <a:pt x="490365" y="666932"/>
                  <a:pt x="492148" y="667129"/>
                </a:cubicBezTo>
                <a:close/>
                <a:moveTo>
                  <a:pt x="519174" y="665684"/>
                </a:moveTo>
                <a:cubicBezTo>
                  <a:pt x="530586" y="664871"/>
                  <a:pt x="532217" y="670982"/>
                  <a:pt x="534666" y="676690"/>
                </a:cubicBezTo>
                <a:lnTo>
                  <a:pt x="520398" y="677097"/>
                </a:lnTo>
                <a:cubicBezTo>
                  <a:pt x="526509" y="672616"/>
                  <a:pt x="519991" y="671393"/>
                  <a:pt x="519174" y="665684"/>
                </a:cubicBezTo>
                <a:close/>
                <a:moveTo>
                  <a:pt x="421765" y="659163"/>
                </a:moveTo>
                <a:cubicBezTo>
                  <a:pt x="425432" y="665684"/>
                  <a:pt x="407498" y="670982"/>
                  <a:pt x="416056" y="673019"/>
                </a:cubicBezTo>
                <a:cubicBezTo>
                  <a:pt x="428692" y="666497"/>
                  <a:pt x="453961" y="667315"/>
                  <a:pt x="464560" y="660387"/>
                </a:cubicBezTo>
                <a:cubicBezTo>
                  <a:pt x="445808" y="659163"/>
                  <a:pt x="432766" y="667721"/>
                  <a:pt x="421765" y="659163"/>
                </a:cubicBezTo>
                <a:close/>
                <a:moveTo>
                  <a:pt x="568494" y="657126"/>
                </a:moveTo>
                <a:cubicBezTo>
                  <a:pt x="579501" y="655496"/>
                  <a:pt x="581131" y="660793"/>
                  <a:pt x="593763" y="658350"/>
                </a:cubicBezTo>
                <a:cubicBezTo>
                  <a:pt x="596211" y="665278"/>
                  <a:pt x="589690" y="667319"/>
                  <a:pt x="588059" y="672205"/>
                </a:cubicBezTo>
                <a:lnTo>
                  <a:pt x="570125" y="673023"/>
                </a:lnTo>
                <a:cubicBezTo>
                  <a:pt x="565641" y="666908"/>
                  <a:pt x="565235" y="663647"/>
                  <a:pt x="568494" y="657126"/>
                </a:cubicBezTo>
                <a:close/>
                <a:moveTo>
                  <a:pt x="248128" y="655903"/>
                </a:moveTo>
                <a:lnTo>
                  <a:pt x="251367" y="658376"/>
                </a:lnTo>
                <a:lnTo>
                  <a:pt x="250570" y="659570"/>
                </a:lnTo>
                <a:lnTo>
                  <a:pt x="245124" y="659872"/>
                </a:lnTo>
                <a:close/>
                <a:moveTo>
                  <a:pt x="607623" y="655902"/>
                </a:moveTo>
                <a:cubicBezTo>
                  <a:pt x="615776" y="654677"/>
                  <a:pt x="621074" y="655902"/>
                  <a:pt x="625558" y="657532"/>
                </a:cubicBezTo>
                <a:cubicBezTo>
                  <a:pt x="625965" y="666091"/>
                  <a:pt x="611702" y="657939"/>
                  <a:pt x="611702" y="662830"/>
                </a:cubicBezTo>
                <a:cubicBezTo>
                  <a:pt x="607623" y="662424"/>
                  <a:pt x="608437" y="658755"/>
                  <a:pt x="607623" y="655902"/>
                </a:cubicBezTo>
                <a:close/>
                <a:moveTo>
                  <a:pt x="364702" y="653454"/>
                </a:moveTo>
                <a:lnTo>
                  <a:pt x="364798" y="653589"/>
                </a:lnTo>
                <a:lnTo>
                  <a:pt x="364399" y="653673"/>
                </a:lnTo>
                <a:close/>
                <a:moveTo>
                  <a:pt x="192695" y="652236"/>
                </a:moveTo>
                <a:cubicBezTo>
                  <a:pt x="182507" y="651418"/>
                  <a:pt x="165386" y="657534"/>
                  <a:pt x="175574" y="662014"/>
                </a:cubicBezTo>
                <a:cubicBezTo>
                  <a:pt x="172720" y="653861"/>
                  <a:pt x="197180" y="661200"/>
                  <a:pt x="192695" y="652236"/>
                </a:cubicBezTo>
                <a:close/>
                <a:moveTo>
                  <a:pt x="110464" y="651774"/>
                </a:moveTo>
                <a:cubicBezTo>
                  <a:pt x="104860" y="652029"/>
                  <a:pt x="99968" y="653456"/>
                  <a:pt x="100172" y="656716"/>
                </a:cubicBezTo>
                <a:cubicBezTo>
                  <a:pt x="109136" y="651418"/>
                  <a:pt x="118919" y="659570"/>
                  <a:pt x="125034" y="653861"/>
                </a:cubicBezTo>
                <a:cubicBezTo>
                  <a:pt x="122384" y="652437"/>
                  <a:pt x="116067" y="651520"/>
                  <a:pt x="110464" y="651774"/>
                </a:cubicBezTo>
                <a:close/>
                <a:moveTo>
                  <a:pt x="328424" y="645714"/>
                </a:moveTo>
                <a:cubicBezTo>
                  <a:pt x="332502" y="649787"/>
                  <a:pt x="337799" y="653454"/>
                  <a:pt x="340247" y="659163"/>
                </a:cubicBezTo>
                <a:cubicBezTo>
                  <a:pt x="350638" y="660590"/>
                  <a:pt x="353899" y="657839"/>
                  <a:pt x="357313" y="655137"/>
                </a:cubicBezTo>
                <a:lnTo>
                  <a:pt x="364399" y="653673"/>
                </a:lnTo>
                <a:lnTo>
                  <a:pt x="350638" y="663543"/>
                </a:lnTo>
                <a:cubicBezTo>
                  <a:pt x="343709" y="665684"/>
                  <a:pt x="335151" y="666906"/>
                  <a:pt x="326793" y="668127"/>
                </a:cubicBezTo>
                <a:cubicBezTo>
                  <a:pt x="326387" y="674243"/>
                  <a:pt x="346768" y="665278"/>
                  <a:pt x="341877" y="674650"/>
                </a:cubicBezTo>
                <a:cubicBezTo>
                  <a:pt x="332095" y="677097"/>
                  <a:pt x="332502" y="671799"/>
                  <a:pt x="323943" y="673019"/>
                </a:cubicBezTo>
                <a:cubicBezTo>
                  <a:pt x="325574" y="677503"/>
                  <a:pt x="337799" y="674650"/>
                  <a:pt x="335356" y="681988"/>
                </a:cubicBezTo>
                <a:cubicBezTo>
                  <a:pt x="325574" y="684431"/>
                  <a:pt x="325980" y="679133"/>
                  <a:pt x="317422" y="680358"/>
                </a:cubicBezTo>
                <a:cubicBezTo>
                  <a:pt x="319459" y="675466"/>
                  <a:pt x="325980" y="669758"/>
                  <a:pt x="319865" y="666497"/>
                </a:cubicBezTo>
                <a:cubicBezTo>
                  <a:pt x="310901" y="666908"/>
                  <a:pt x="313755" y="674243"/>
                  <a:pt x="314162" y="680358"/>
                </a:cubicBezTo>
                <a:cubicBezTo>
                  <a:pt x="303156" y="679133"/>
                  <a:pt x="303968" y="684431"/>
                  <a:pt x="292967" y="683211"/>
                </a:cubicBezTo>
                <a:cubicBezTo>
                  <a:pt x="291743" y="679133"/>
                  <a:pt x="298264" y="677097"/>
                  <a:pt x="292150" y="676279"/>
                </a:cubicBezTo>
                <a:cubicBezTo>
                  <a:pt x="292150" y="670575"/>
                  <a:pt x="303968" y="675466"/>
                  <a:pt x="306416" y="675873"/>
                </a:cubicBezTo>
                <a:cubicBezTo>
                  <a:pt x="302338" y="670575"/>
                  <a:pt x="304786" y="671388"/>
                  <a:pt x="301525" y="662424"/>
                </a:cubicBezTo>
                <a:cubicBezTo>
                  <a:pt x="317011" y="666497"/>
                  <a:pt x="325980" y="655902"/>
                  <a:pt x="328424" y="645714"/>
                </a:cubicBezTo>
                <a:close/>
                <a:moveTo>
                  <a:pt x="59414" y="642043"/>
                </a:moveTo>
                <a:cubicBezTo>
                  <a:pt x="50038" y="643673"/>
                  <a:pt x="43516" y="647340"/>
                  <a:pt x="39032" y="651825"/>
                </a:cubicBezTo>
                <a:cubicBezTo>
                  <a:pt x="50038" y="651011"/>
                  <a:pt x="59820" y="649788"/>
                  <a:pt x="59414" y="642043"/>
                </a:cubicBezTo>
                <a:close/>
                <a:moveTo>
                  <a:pt x="152344" y="641636"/>
                </a:moveTo>
                <a:cubicBezTo>
                  <a:pt x="142968" y="641230"/>
                  <a:pt x="120960" y="644897"/>
                  <a:pt x="131555" y="648970"/>
                </a:cubicBezTo>
                <a:cubicBezTo>
                  <a:pt x="130537" y="647137"/>
                  <a:pt x="133797" y="647137"/>
                  <a:pt x="137465" y="647850"/>
                </a:cubicBezTo>
                <a:lnTo>
                  <a:pt x="145491" y="650886"/>
                </a:lnTo>
                <a:lnTo>
                  <a:pt x="145248" y="651083"/>
                </a:lnTo>
                <a:lnTo>
                  <a:pt x="136143" y="652233"/>
                </a:lnTo>
                <a:cubicBezTo>
                  <a:pt x="134206" y="653660"/>
                  <a:pt x="134409" y="655493"/>
                  <a:pt x="139300" y="655903"/>
                </a:cubicBezTo>
                <a:lnTo>
                  <a:pt x="145248" y="651083"/>
                </a:lnTo>
                <a:lnTo>
                  <a:pt x="145821" y="651011"/>
                </a:lnTo>
                <a:lnTo>
                  <a:pt x="145491" y="650886"/>
                </a:lnTo>
                <a:lnTo>
                  <a:pt x="147350" y="649381"/>
                </a:lnTo>
                <a:cubicBezTo>
                  <a:pt x="148064" y="647241"/>
                  <a:pt x="148267" y="644897"/>
                  <a:pt x="152344" y="641636"/>
                </a:cubicBezTo>
                <a:close/>
                <a:moveTo>
                  <a:pt x="416873" y="640823"/>
                </a:moveTo>
                <a:cubicBezTo>
                  <a:pt x="420540" y="649792"/>
                  <a:pt x="400571" y="650198"/>
                  <a:pt x="402607" y="641228"/>
                </a:cubicBezTo>
                <a:close/>
                <a:moveTo>
                  <a:pt x="290772" y="638208"/>
                </a:moveTo>
                <a:lnTo>
                  <a:pt x="292552" y="639188"/>
                </a:lnTo>
                <a:cubicBezTo>
                  <a:pt x="284807" y="641230"/>
                  <a:pt x="279104" y="644490"/>
                  <a:pt x="268098" y="644490"/>
                </a:cubicBezTo>
                <a:cubicBezTo>
                  <a:pt x="277063" y="653048"/>
                  <a:pt x="267692" y="654679"/>
                  <a:pt x="258722" y="658346"/>
                </a:cubicBezTo>
                <a:cubicBezTo>
                  <a:pt x="270542" y="661606"/>
                  <a:pt x="276656" y="655903"/>
                  <a:pt x="283177" y="650600"/>
                </a:cubicBezTo>
                <a:cubicBezTo>
                  <a:pt x="275843" y="649381"/>
                  <a:pt x="275437" y="646933"/>
                  <a:pt x="279104" y="643673"/>
                </a:cubicBezTo>
                <a:cubicBezTo>
                  <a:pt x="286438" y="646933"/>
                  <a:pt x="291329" y="640823"/>
                  <a:pt x="297444" y="647751"/>
                </a:cubicBezTo>
                <a:lnTo>
                  <a:pt x="300097" y="639036"/>
                </a:lnTo>
                <a:close/>
                <a:moveTo>
                  <a:pt x="451924" y="637561"/>
                </a:moveTo>
                <a:cubicBezTo>
                  <a:pt x="452331" y="643677"/>
                  <a:pt x="440512" y="642453"/>
                  <a:pt x="431137" y="642859"/>
                </a:cubicBezTo>
                <a:cubicBezTo>
                  <a:pt x="427062" y="634708"/>
                  <a:pt x="444996" y="639192"/>
                  <a:pt x="451924" y="637561"/>
                </a:cubicBezTo>
                <a:close/>
                <a:moveTo>
                  <a:pt x="40666" y="615144"/>
                </a:moveTo>
                <a:cubicBezTo>
                  <a:pt x="51261" y="619623"/>
                  <a:pt x="60637" y="610253"/>
                  <a:pt x="65935" y="618811"/>
                </a:cubicBezTo>
                <a:cubicBezTo>
                  <a:pt x="54522" y="619623"/>
                  <a:pt x="38218" y="617587"/>
                  <a:pt x="41479" y="626557"/>
                </a:cubicBezTo>
                <a:cubicBezTo>
                  <a:pt x="63897" y="626557"/>
                  <a:pt x="74087" y="624926"/>
                  <a:pt x="84682" y="629817"/>
                </a:cubicBezTo>
                <a:cubicBezTo>
                  <a:pt x="83868" y="624515"/>
                  <a:pt x="87129" y="622479"/>
                  <a:pt x="94874" y="622479"/>
                </a:cubicBezTo>
                <a:cubicBezTo>
                  <a:pt x="107506" y="634708"/>
                  <a:pt x="134002" y="620034"/>
                  <a:pt x="144191" y="616364"/>
                </a:cubicBezTo>
                <a:cubicBezTo>
                  <a:pt x="149489" y="622479"/>
                  <a:pt x="158865" y="625739"/>
                  <a:pt x="167017" y="629411"/>
                </a:cubicBezTo>
                <a:cubicBezTo>
                  <a:pt x="167833" y="625332"/>
                  <a:pt x="160901" y="623702"/>
                  <a:pt x="166198" y="622479"/>
                </a:cubicBezTo>
                <a:cubicBezTo>
                  <a:pt x="177610" y="622479"/>
                  <a:pt x="181689" y="628187"/>
                  <a:pt x="188616" y="631037"/>
                </a:cubicBezTo>
                <a:cubicBezTo>
                  <a:pt x="188616" y="618811"/>
                  <a:pt x="200030" y="626557"/>
                  <a:pt x="216333" y="621254"/>
                </a:cubicBezTo>
                <a:cubicBezTo>
                  <a:pt x="215927" y="624515"/>
                  <a:pt x="210629" y="625332"/>
                  <a:pt x="209812" y="628187"/>
                </a:cubicBezTo>
                <a:cubicBezTo>
                  <a:pt x="222042" y="629411"/>
                  <a:pt x="242826" y="624515"/>
                  <a:pt x="249351" y="629411"/>
                </a:cubicBezTo>
                <a:cubicBezTo>
                  <a:pt x="250981" y="633891"/>
                  <a:pt x="244866" y="633891"/>
                  <a:pt x="242826" y="636338"/>
                </a:cubicBezTo>
                <a:cubicBezTo>
                  <a:pt x="246497" y="638782"/>
                  <a:pt x="256280" y="636745"/>
                  <a:pt x="254238" y="642860"/>
                </a:cubicBezTo>
                <a:cubicBezTo>
                  <a:pt x="259947" y="640412"/>
                  <a:pt x="271765" y="641636"/>
                  <a:pt x="275025" y="637558"/>
                </a:cubicBezTo>
                <a:cubicBezTo>
                  <a:pt x="268098" y="632668"/>
                  <a:pt x="254238" y="633078"/>
                  <a:pt x="252200" y="624515"/>
                </a:cubicBezTo>
                <a:cubicBezTo>
                  <a:pt x="265650" y="627370"/>
                  <a:pt x="258722" y="629000"/>
                  <a:pt x="266061" y="621665"/>
                </a:cubicBezTo>
                <a:cubicBezTo>
                  <a:pt x="268505" y="628187"/>
                  <a:pt x="285625" y="629411"/>
                  <a:pt x="270951" y="635115"/>
                </a:cubicBezTo>
                <a:cubicBezTo>
                  <a:pt x="275639" y="635115"/>
                  <a:pt x="280837" y="634707"/>
                  <a:pt x="284963" y="635012"/>
                </a:cubicBezTo>
                <a:lnTo>
                  <a:pt x="287919" y="636639"/>
                </a:lnTo>
                <a:lnTo>
                  <a:pt x="287259" y="631041"/>
                </a:lnTo>
                <a:cubicBezTo>
                  <a:pt x="290927" y="629206"/>
                  <a:pt x="293424" y="628594"/>
                  <a:pt x="295232" y="628766"/>
                </a:cubicBezTo>
                <a:cubicBezTo>
                  <a:pt x="300659" y="629281"/>
                  <a:pt x="299897" y="636848"/>
                  <a:pt x="306010" y="639599"/>
                </a:cubicBezTo>
                <a:lnTo>
                  <a:pt x="302761" y="639287"/>
                </a:lnTo>
                <a:lnTo>
                  <a:pt x="311300" y="642449"/>
                </a:lnTo>
                <a:cubicBezTo>
                  <a:pt x="302742" y="656716"/>
                  <a:pt x="285625" y="660794"/>
                  <a:pt x="263206" y="662424"/>
                </a:cubicBezTo>
                <a:cubicBezTo>
                  <a:pt x="261576" y="665684"/>
                  <a:pt x="268505" y="673837"/>
                  <a:pt x="260763" y="673837"/>
                </a:cubicBezTo>
                <a:cubicBezTo>
                  <a:pt x="260352" y="670576"/>
                  <a:pt x="254238" y="671796"/>
                  <a:pt x="253019" y="669352"/>
                </a:cubicBezTo>
                <a:cubicBezTo>
                  <a:pt x="250979" y="665479"/>
                  <a:pt x="253018" y="662525"/>
                  <a:pt x="253935" y="660334"/>
                </a:cubicBezTo>
                <a:lnTo>
                  <a:pt x="251367" y="658376"/>
                </a:lnTo>
                <a:lnTo>
                  <a:pt x="253832" y="654679"/>
                </a:lnTo>
                <a:cubicBezTo>
                  <a:pt x="242013" y="657939"/>
                  <a:pt x="243643" y="639599"/>
                  <a:pt x="235084" y="648970"/>
                </a:cubicBezTo>
                <a:cubicBezTo>
                  <a:pt x="239569" y="649381"/>
                  <a:pt x="237527" y="651418"/>
                  <a:pt x="235491" y="653456"/>
                </a:cubicBezTo>
                <a:cubicBezTo>
                  <a:pt x="241605" y="653048"/>
                  <a:pt x="244460" y="654679"/>
                  <a:pt x="246497" y="657534"/>
                </a:cubicBezTo>
                <a:cubicBezTo>
                  <a:pt x="244460" y="657939"/>
                  <a:pt x="242419" y="657939"/>
                  <a:pt x="243236" y="659976"/>
                </a:cubicBezTo>
                <a:lnTo>
                  <a:pt x="245124" y="659872"/>
                </a:lnTo>
                <a:lnTo>
                  <a:pt x="238543" y="668569"/>
                </a:lnTo>
                <a:cubicBezTo>
                  <a:pt x="223010" y="676154"/>
                  <a:pt x="193206" y="670268"/>
                  <a:pt x="181282" y="666904"/>
                </a:cubicBezTo>
                <a:cubicBezTo>
                  <a:pt x="170276" y="666498"/>
                  <a:pt x="191064" y="673019"/>
                  <a:pt x="178429" y="673837"/>
                </a:cubicBezTo>
                <a:cubicBezTo>
                  <a:pt x="163348" y="672612"/>
                  <a:pt x="145416" y="667315"/>
                  <a:pt x="135226" y="670576"/>
                </a:cubicBezTo>
                <a:cubicBezTo>
                  <a:pt x="134409" y="667721"/>
                  <a:pt x="135226" y="663643"/>
                  <a:pt x="131148" y="663643"/>
                </a:cubicBezTo>
                <a:cubicBezTo>
                  <a:pt x="124117" y="676484"/>
                  <a:pt x="92784" y="668230"/>
                  <a:pt x="72226" y="666567"/>
                </a:cubicBezTo>
                <a:lnTo>
                  <a:pt x="56726" y="668111"/>
                </a:lnTo>
                <a:lnTo>
                  <a:pt x="50855" y="664665"/>
                </a:lnTo>
                <a:cubicBezTo>
                  <a:pt x="49224" y="661811"/>
                  <a:pt x="47594" y="658958"/>
                  <a:pt x="41479" y="659164"/>
                </a:cubicBezTo>
                <a:cubicBezTo>
                  <a:pt x="38626" y="664867"/>
                  <a:pt x="54522" y="668534"/>
                  <a:pt x="45964" y="670576"/>
                </a:cubicBezTo>
                <a:cubicBezTo>
                  <a:pt x="36995" y="662831"/>
                  <a:pt x="41073" y="670982"/>
                  <a:pt x="31697" y="673426"/>
                </a:cubicBezTo>
                <a:cubicBezTo>
                  <a:pt x="24770" y="668534"/>
                  <a:pt x="11727" y="669758"/>
                  <a:pt x="12950" y="664867"/>
                </a:cubicBezTo>
                <a:lnTo>
                  <a:pt x="0" y="669128"/>
                </a:lnTo>
                <a:lnTo>
                  <a:pt x="0" y="621621"/>
                </a:lnTo>
                <a:lnTo>
                  <a:pt x="11116" y="623345"/>
                </a:lnTo>
                <a:cubicBezTo>
                  <a:pt x="16618" y="624415"/>
                  <a:pt x="21509" y="624924"/>
                  <a:pt x="23545" y="622479"/>
                </a:cubicBezTo>
                <a:cubicBezTo>
                  <a:pt x="28437" y="624515"/>
                  <a:pt x="34959" y="624926"/>
                  <a:pt x="37812" y="622072"/>
                </a:cubicBezTo>
                <a:cubicBezTo>
                  <a:pt x="28843" y="622072"/>
                  <a:pt x="36182" y="614733"/>
                  <a:pt x="40666" y="615144"/>
                </a:cubicBezTo>
                <a:close/>
                <a:moveTo>
                  <a:pt x="0" y="612380"/>
                </a:moveTo>
                <a:lnTo>
                  <a:pt x="15800" y="613103"/>
                </a:lnTo>
                <a:cubicBezTo>
                  <a:pt x="14988" y="616774"/>
                  <a:pt x="18655" y="620034"/>
                  <a:pt x="23545" y="622072"/>
                </a:cubicBezTo>
                <a:cubicBezTo>
                  <a:pt x="17024" y="621460"/>
                  <a:pt x="12642" y="618913"/>
                  <a:pt x="8516" y="617640"/>
                </a:cubicBezTo>
                <a:lnTo>
                  <a:pt x="0" y="619664"/>
                </a:lnTo>
                <a:close/>
                <a:moveTo>
                  <a:pt x="99925" y="611477"/>
                </a:moveTo>
                <a:cubicBezTo>
                  <a:pt x="102932" y="612700"/>
                  <a:pt x="105887" y="614941"/>
                  <a:pt x="107110" y="615551"/>
                </a:cubicBezTo>
                <a:cubicBezTo>
                  <a:pt x="104256" y="619221"/>
                  <a:pt x="96104" y="619221"/>
                  <a:pt x="89583" y="620445"/>
                </a:cubicBezTo>
                <a:cubicBezTo>
                  <a:pt x="89583" y="618405"/>
                  <a:pt x="93657" y="618405"/>
                  <a:pt x="96511" y="617998"/>
                </a:cubicBezTo>
                <a:cubicBezTo>
                  <a:pt x="96918" y="615143"/>
                  <a:pt x="95287" y="613924"/>
                  <a:pt x="92437" y="613513"/>
                </a:cubicBezTo>
                <a:cubicBezTo>
                  <a:pt x="93863" y="610050"/>
                  <a:pt x="96919" y="610254"/>
                  <a:pt x="99925" y="611477"/>
                </a:cubicBezTo>
                <a:close/>
                <a:moveTo>
                  <a:pt x="438878" y="608879"/>
                </a:moveTo>
                <a:cubicBezTo>
                  <a:pt x="446113" y="609439"/>
                  <a:pt x="455182" y="611274"/>
                  <a:pt x="463742" y="609847"/>
                </a:cubicBezTo>
                <a:cubicBezTo>
                  <a:pt x="453961" y="617181"/>
                  <a:pt x="444179" y="612290"/>
                  <a:pt x="425021" y="615551"/>
                </a:cubicBezTo>
                <a:cubicBezTo>
                  <a:pt x="426243" y="609031"/>
                  <a:pt x="431642" y="608319"/>
                  <a:pt x="438878" y="608879"/>
                </a:cubicBezTo>
                <a:close/>
                <a:moveTo>
                  <a:pt x="263103" y="607428"/>
                </a:moveTo>
                <a:lnTo>
                  <a:pt x="263614" y="608623"/>
                </a:lnTo>
                <a:lnTo>
                  <a:pt x="260107" y="607698"/>
                </a:lnTo>
                <a:close/>
                <a:moveTo>
                  <a:pt x="420947" y="604137"/>
                </a:moveTo>
                <a:cubicBezTo>
                  <a:pt x="422171" y="612696"/>
                  <a:pt x="416462" y="617180"/>
                  <a:pt x="408311" y="620441"/>
                </a:cubicBezTo>
                <a:cubicBezTo>
                  <a:pt x="421354" y="621258"/>
                  <a:pt x="431135" y="622888"/>
                  <a:pt x="444589" y="628593"/>
                </a:cubicBezTo>
                <a:cubicBezTo>
                  <a:pt x="454372" y="625739"/>
                  <a:pt x="438881" y="622477"/>
                  <a:pt x="447442" y="619217"/>
                </a:cubicBezTo>
                <a:cubicBezTo>
                  <a:pt x="458445" y="618810"/>
                  <a:pt x="461706" y="623702"/>
                  <a:pt x="469451" y="625332"/>
                </a:cubicBezTo>
                <a:cubicBezTo>
                  <a:pt x="457632" y="629411"/>
                  <a:pt x="442141" y="637968"/>
                  <a:pt x="433990" y="628593"/>
                </a:cubicBezTo>
                <a:cubicBezTo>
                  <a:pt x="425432" y="629411"/>
                  <a:pt x="421765" y="638375"/>
                  <a:pt x="416056" y="629000"/>
                </a:cubicBezTo>
                <a:cubicBezTo>
                  <a:pt x="415243" y="639192"/>
                  <a:pt x="383042" y="633078"/>
                  <a:pt x="392825" y="645714"/>
                </a:cubicBezTo>
                <a:cubicBezTo>
                  <a:pt x="402607" y="645303"/>
                  <a:pt x="383449" y="639599"/>
                  <a:pt x="399345" y="640823"/>
                </a:cubicBezTo>
                <a:cubicBezTo>
                  <a:pt x="396899" y="648564"/>
                  <a:pt x="405461" y="647751"/>
                  <a:pt x="407498" y="652234"/>
                </a:cubicBezTo>
                <a:cubicBezTo>
                  <a:pt x="426656" y="648564"/>
                  <a:pt x="452742" y="649787"/>
                  <a:pt x="468634" y="657532"/>
                </a:cubicBezTo>
                <a:cubicBezTo>
                  <a:pt x="472712" y="657126"/>
                  <a:pt x="471081" y="653454"/>
                  <a:pt x="471487" y="650605"/>
                </a:cubicBezTo>
                <a:cubicBezTo>
                  <a:pt x="509392" y="655902"/>
                  <a:pt x="533034" y="649381"/>
                  <a:pt x="558307" y="662017"/>
                </a:cubicBezTo>
                <a:cubicBezTo>
                  <a:pt x="563193" y="673019"/>
                  <a:pt x="545261" y="670575"/>
                  <a:pt x="541592" y="676279"/>
                </a:cubicBezTo>
                <a:cubicBezTo>
                  <a:pt x="528961" y="671799"/>
                  <a:pt x="550562" y="668538"/>
                  <a:pt x="555453" y="664867"/>
                </a:cubicBezTo>
                <a:cubicBezTo>
                  <a:pt x="545261" y="657126"/>
                  <a:pt x="522846" y="673430"/>
                  <a:pt x="526107" y="656715"/>
                </a:cubicBezTo>
                <a:cubicBezTo>
                  <a:pt x="517549" y="655902"/>
                  <a:pt x="518768" y="661200"/>
                  <a:pt x="508579" y="659569"/>
                </a:cubicBezTo>
                <a:cubicBezTo>
                  <a:pt x="499204" y="660387"/>
                  <a:pt x="513877" y="663237"/>
                  <a:pt x="509392" y="668538"/>
                </a:cubicBezTo>
                <a:cubicBezTo>
                  <a:pt x="496761" y="661200"/>
                  <a:pt x="491870" y="659163"/>
                  <a:pt x="469451" y="662830"/>
                </a:cubicBezTo>
                <a:cubicBezTo>
                  <a:pt x="471894" y="669352"/>
                  <a:pt x="480457" y="671388"/>
                  <a:pt x="488202" y="673836"/>
                </a:cubicBezTo>
                <a:cubicBezTo>
                  <a:pt x="481269" y="677503"/>
                  <a:pt x="464153" y="681988"/>
                  <a:pt x="459669" y="674650"/>
                </a:cubicBezTo>
                <a:cubicBezTo>
                  <a:pt x="451923" y="675466"/>
                  <a:pt x="465373" y="680764"/>
                  <a:pt x="456814" y="684025"/>
                </a:cubicBezTo>
                <a:cubicBezTo>
                  <a:pt x="444178" y="680358"/>
                  <a:pt x="430729" y="681170"/>
                  <a:pt x="416462" y="673836"/>
                </a:cubicBezTo>
                <a:cubicBezTo>
                  <a:pt x="406685" y="677097"/>
                  <a:pt x="428286" y="678320"/>
                  <a:pt x="424614" y="685248"/>
                </a:cubicBezTo>
                <a:cubicBezTo>
                  <a:pt x="421354" y="689733"/>
                  <a:pt x="417685" y="674243"/>
                  <a:pt x="402607" y="679133"/>
                </a:cubicBezTo>
                <a:cubicBezTo>
                  <a:pt x="403420" y="676279"/>
                  <a:pt x="408721" y="675466"/>
                  <a:pt x="409128" y="672205"/>
                </a:cubicBezTo>
                <a:cubicBezTo>
                  <a:pt x="404237" y="666091"/>
                  <a:pt x="398122" y="683211"/>
                  <a:pt x="387934" y="675061"/>
                </a:cubicBezTo>
                <a:cubicBezTo>
                  <a:pt x="394048" y="664867"/>
                  <a:pt x="405461" y="662017"/>
                  <a:pt x="418504" y="660387"/>
                </a:cubicBezTo>
                <a:cubicBezTo>
                  <a:pt x="407092" y="655902"/>
                  <a:pt x="398529" y="662017"/>
                  <a:pt x="382636" y="659163"/>
                </a:cubicBezTo>
                <a:cubicBezTo>
                  <a:pt x="385897" y="666091"/>
                  <a:pt x="395272" y="670575"/>
                  <a:pt x="379782" y="666091"/>
                </a:cubicBezTo>
                <a:cubicBezTo>
                  <a:pt x="379782" y="671799"/>
                  <a:pt x="380188" y="677503"/>
                  <a:pt x="387934" y="677503"/>
                </a:cubicBezTo>
                <a:cubicBezTo>
                  <a:pt x="371223" y="675061"/>
                  <a:pt x="355326" y="686061"/>
                  <a:pt x="338205" y="679133"/>
                </a:cubicBezTo>
                <a:cubicBezTo>
                  <a:pt x="343508" y="669758"/>
                  <a:pt x="366739" y="681988"/>
                  <a:pt x="373260" y="671388"/>
                </a:cubicBezTo>
                <a:cubicBezTo>
                  <a:pt x="370407" y="666091"/>
                  <a:pt x="356550" y="671388"/>
                  <a:pt x="355734" y="674243"/>
                </a:cubicBezTo>
                <a:cubicBezTo>
                  <a:pt x="352878" y="675061"/>
                  <a:pt x="352472" y="673430"/>
                  <a:pt x="352066" y="672205"/>
                </a:cubicBezTo>
                <a:cubicBezTo>
                  <a:pt x="352472" y="670575"/>
                  <a:pt x="350436" y="670169"/>
                  <a:pt x="348399" y="670169"/>
                </a:cubicBezTo>
                <a:cubicBezTo>
                  <a:pt x="353289" y="666497"/>
                  <a:pt x="363478" y="666091"/>
                  <a:pt x="372854" y="664867"/>
                </a:cubicBezTo>
                <a:lnTo>
                  <a:pt x="364798" y="653589"/>
                </a:lnTo>
                <a:lnTo>
                  <a:pt x="375298" y="651418"/>
                </a:lnTo>
                <a:cubicBezTo>
                  <a:pt x="370813" y="648157"/>
                  <a:pt x="371223" y="641636"/>
                  <a:pt x="360217" y="642859"/>
                </a:cubicBezTo>
                <a:cubicBezTo>
                  <a:pt x="374074" y="633890"/>
                  <a:pt x="381818" y="660793"/>
                  <a:pt x="396899" y="651011"/>
                </a:cubicBezTo>
                <a:cubicBezTo>
                  <a:pt x="387527" y="642453"/>
                  <a:pt x="358587" y="625739"/>
                  <a:pt x="339023" y="643673"/>
                </a:cubicBezTo>
                <a:cubicBezTo>
                  <a:pt x="328424" y="640412"/>
                  <a:pt x="321089" y="635114"/>
                  <a:pt x="316198" y="628186"/>
                </a:cubicBezTo>
                <a:cubicBezTo>
                  <a:pt x="339428" y="635927"/>
                  <a:pt x="372854" y="624926"/>
                  <a:pt x="372036" y="612696"/>
                </a:cubicBezTo>
                <a:cubicBezTo>
                  <a:pt x="381005" y="618405"/>
                  <a:pt x="390377" y="623702"/>
                  <a:pt x="405461" y="625332"/>
                </a:cubicBezTo>
                <a:cubicBezTo>
                  <a:pt x="398122" y="615957"/>
                  <a:pt x="382225" y="612696"/>
                  <a:pt x="367963" y="608215"/>
                </a:cubicBezTo>
                <a:cubicBezTo>
                  <a:pt x="369183" y="602913"/>
                  <a:pt x="384673" y="606174"/>
                  <a:pt x="375298" y="610252"/>
                </a:cubicBezTo>
                <a:cubicBezTo>
                  <a:pt x="386303" y="610659"/>
                  <a:pt x="392825" y="603731"/>
                  <a:pt x="396899" y="611882"/>
                </a:cubicBezTo>
                <a:cubicBezTo>
                  <a:pt x="400976" y="611477"/>
                  <a:pt x="399345" y="607804"/>
                  <a:pt x="399753" y="604954"/>
                </a:cubicBezTo>
                <a:cubicBezTo>
                  <a:pt x="410351" y="606581"/>
                  <a:pt x="410759" y="606581"/>
                  <a:pt x="420947" y="604137"/>
                </a:cubicBezTo>
                <a:close/>
                <a:moveTo>
                  <a:pt x="546103" y="580892"/>
                </a:moveTo>
                <a:cubicBezTo>
                  <a:pt x="548574" y="581618"/>
                  <a:pt x="550256" y="583349"/>
                  <a:pt x="550562" y="586611"/>
                </a:cubicBezTo>
                <a:cubicBezTo>
                  <a:pt x="534258" y="587423"/>
                  <a:pt x="533851" y="589464"/>
                  <a:pt x="518360" y="587423"/>
                </a:cubicBezTo>
                <a:cubicBezTo>
                  <a:pt x="524170" y="585591"/>
                  <a:pt x="538689" y="578714"/>
                  <a:pt x="546103" y="580892"/>
                </a:cubicBezTo>
                <a:close/>
                <a:moveTo>
                  <a:pt x="531811" y="575608"/>
                </a:moveTo>
                <a:cubicBezTo>
                  <a:pt x="529367" y="582536"/>
                  <a:pt x="507761" y="578052"/>
                  <a:pt x="511434" y="587834"/>
                </a:cubicBezTo>
                <a:cubicBezTo>
                  <a:pt x="503281" y="585390"/>
                  <a:pt x="489829" y="587021"/>
                  <a:pt x="482493" y="583760"/>
                </a:cubicBezTo>
                <a:cubicBezTo>
                  <a:pt x="491463" y="577645"/>
                  <a:pt x="513064" y="580500"/>
                  <a:pt x="531811" y="575608"/>
                </a:cubicBezTo>
                <a:close/>
                <a:moveTo>
                  <a:pt x="363068" y="564604"/>
                </a:moveTo>
                <a:cubicBezTo>
                  <a:pt x="384673" y="571942"/>
                  <a:pt x="373260" y="573161"/>
                  <a:pt x="396492" y="579682"/>
                </a:cubicBezTo>
                <a:cubicBezTo>
                  <a:pt x="376115" y="580907"/>
                  <a:pt x="359807" y="579682"/>
                  <a:pt x="363068" y="564604"/>
                </a:cubicBezTo>
                <a:close/>
                <a:moveTo>
                  <a:pt x="18046" y="557957"/>
                </a:moveTo>
                <a:lnTo>
                  <a:pt x="16208" y="559306"/>
                </a:lnTo>
                <a:cubicBezTo>
                  <a:pt x="39032" y="559306"/>
                  <a:pt x="59414" y="557264"/>
                  <a:pt x="70013" y="560119"/>
                </a:cubicBezTo>
                <a:cubicBezTo>
                  <a:pt x="56966" y="572345"/>
                  <a:pt x="28843" y="566233"/>
                  <a:pt x="3575" y="573568"/>
                </a:cubicBezTo>
                <a:lnTo>
                  <a:pt x="0" y="569637"/>
                </a:lnTo>
                <a:lnTo>
                  <a:pt x="0" y="559618"/>
                </a:lnTo>
                <a:lnTo>
                  <a:pt x="5664" y="562615"/>
                </a:lnTo>
                <a:close/>
                <a:moveTo>
                  <a:pt x="20658" y="556041"/>
                </a:moveTo>
                <a:lnTo>
                  <a:pt x="23140" y="556041"/>
                </a:lnTo>
                <a:lnTo>
                  <a:pt x="18046" y="557957"/>
                </a:lnTo>
                <a:close/>
                <a:moveTo>
                  <a:pt x="204514" y="551967"/>
                </a:moveTo>
                <a:lnTo>
                  <a:pt x="206655" y="553346"/>
                </a:lnTo>
                <a:lnTo>
                  <a:pt x="206079" y="555098"/>
                </a:lnTo>
                <a:close/>
                <a:moveTo>
                  <a:pt x="106293" y="546159"/>
                </a:moveTo>
                <a:cubicBezTo>
                  <a:pt x="114343" y="545141"/>
                  <a:pt x="124228" y="545854"/>
                  <a:pt x="132788" y="546263"/>
                </a:cubicBezTo>
                <a:cubicBezTo>
                  <a:pt x="127079" y="554008"/>
                  <a:pt x="117704" y="545039"/>
                  <a:pt x="119334" y="555638"/>
                </a:cubicBezTo>
                <a:cubicBezTo>
                  <a:pt x="103442" y="557268"/>
                  <a:pt x="101401" y="553190"/>
                  <a:pt x="90806" y="556451"/>
                </a:cubicBezTo>
                <a:cubicBezTo>
                  <a:pt x="92028" y="549930"/>
                  <a:pt x="98243" y="547178"/>
                  <a:pt x="106293" y="546159"/>
                </a:cubicBezTo>
                <a:close/>
                <a:moveTo>
                  <a:pt x="120966" y="534439"/>
                </a:moveTo>
                <a:cubicBezTo>
                  <a:pt x="118110" y="538923"/>
                  <a:pt x="113627" y="541778"/>
                  <a:pt x="107511" y="544220"/>
                </a:cubicBezTo>
                <a:cubicBezTo>
                  <a:pt x="99365" y="543001"/>
                  <a:pt x="89171" y="543001"/>
                  <a:pt x="82243" y="540553"/>
                </a:cubicBezTo>
                <a:cubicBezTo>
                  <a:pt x="87134" y="529958"/>
                  <a:pt x="94473" y="542184"/>
                  <a:pt x="107105" y="539740"/>
                </a:cubicBezTo>
                <a:cubicBezTo>
                  <a:pt x="85910" y="536070"/>
                  <a:pt x="111589" y="532402"/>
                  <a:pt x="120966" y="534439"/>
                </a:cubicBezTo>
                <a:close/>
                <a:moveTo>
                  <a:pt x="250981" y="521397"/>
                </a:moveTo>
                <a:cubicBezTo>
                  <a:pt x="251794" y="525475"/>
                  <a:pt x="262801" y="522621"/>
                  <a:pt x="262394" y="527918"/>
                </a:cubicBezTo>
                <a:cubicBezTo>
                  <a:pt x="260352" y="532403"/>
                  <a:pt x="241196" y="527106"/>
                  <a:pt x="245274" y="535257"/>
                </a:cubicBezTo>
                <a:cubicBezTo>
                  <a:pt x="246090" y="541779"/>
                  <a:pt x="269322" y="532403"/>
                  <a:pt x="270542" y="538924"/>
                </a:cubicBezTo>
                <a:cubicBezTo>
                  <a:pt x="261170" y="538518"/>
                  <a:pt x="268915" y="547893"/>
                  <a:pt x="257092" y="546258"/>
                </a:cubicBezTo>
                <a:cubicBezTo>
                  <a:pt x="264430" y="539330"/>
                  <a:pt x="251388" y="538924"/>
                  <a:pt x="242419" y="542185"/>
                </a:cubicBezTo>
                <a:cubicBezTo>
                  <a:pt x="248533" y="538107"/>
                  <a:pt x="242013" y="534440"/>
                  <a:pt x="231006" y="535663"/>
                </a:cubicBezTo>
                <a:cubicBezTo>
                  <a:pt x="241605" y="542999"/>
                  <a:pt x="237527" y="545446"/>
                  <a:pt x="225303" y="549519"/>
                </a:cubicBezTo>
                <a:cubicBezTo>
                  <a:pt x="246090" y="549113"/>
                  <a:pt x="267284" y="552374"/>
                  <a:pt x="286032" y="552374"/>
                </a:cubicBezTo>
                <a:cubicBezTo>
                  <a:pt x="278697" y="551560"/>
                  <a:pt x="297038" y="547482"/>
                  <a:pt x="295814" y="542999"/>
                </a:cubicBezTo>
                <a:cubicBezTo>
                  <a:pt x="322712" y="539330"/>
                  <a:pt x="330051" y="549519"/>
                  <a:pt x="356954" y="545852"/>
                </a:cubicBezTo>
                <a:cubicBezTo>
                  <a:pt x="347578" y="549519"/>
                  <a:pt x="363881" y="554822"/>
                  <a:pt x="354506" y="557264"/>
                </a:cubicBezTo>
                <a:cubicBezTo>
                  <a:pt x="354912" y="550336"/>
                  <a:pt x="326384" y="551560"/>
                  <a:pt x="325566" y="553597"/>
                </a:cubicBezTo>
                <a:cubicBezTo>
                  <a:pt x="330051" y="554003"/>
                  <a:pt x="328014" y="556041"/>
                  <a:pt x="325977" y="558081"/>
                </a:cubicBezTo>
                <a:cubicBezTo>
                  <a:pt x="359398" y="550336"/>
                  <a:pt x="367549" y="577646"/>
                  <a:pt x="334535" y="573975"/>
                </a:cubicBezTo>
                <a:cubicBezTo>
                  <a:pt x="334535" y="569901"/>
                  <a:pt x="332905" y="567047"/>
                  <a:pt x="330051" y="565009"/>
                </a:cubicBezTo>
                <a:cubicBezTo>
                  <a:pt x="323123" y="566640"/>
                  <a:pt x="305189" y="562155"/>
                  <a:pt x="309263" y="570307"/>
                </a:cubicBezTo>
                <a:cubicBezTo>
                  <a:pt x="336572" y="565823"/>
                  <a:pt x="319456" y="581720"/>
                  <a:pt x="339427" y="587835"/>
                </a:cubicBezTo>
                <a:cubicBezTo>
                  <a:pt x="343500" y="586611"/>
                  <a:pt x="337390" y="578052"/>
                  <a:pt x="348803" y="576015"/>
                </a:cubicBezTo>
                <a:cubicBezTo>
                  <a:pt x="357360" y="581720"/>
                  <a:pt x="346761" y="589058"/>
                  <a:pt x="354100" y="591908"/>
                </a:cubicBezTo>
                <a:cubicBezTo>
                  <a:pt x="367142" y="589058"/>
                  <a:pt x="359398" y="582537"/>
                  <a:pt x="363470" y="578052"/>
                </a:cubicBezTo>
                <a:cubicBezTo>
                  <a:pt x="377331" y="579277"/>
                  <a:pt x="388337" y="586205"/>
                  <a:pt x="371627" y="589465"/>
                </a:cubicBezTo>
                <a:cubicBezTo>
                  <a:pt x="380591" y="589058"/>
                  <a:pt x="386706" y="590277"/>
                  <a:pt x="389967" y="593539"/>
                </a:cubicBezTo>
                <a:cubicBezTo>
                  <a:pt x="385483" y="593950"/>
                  <a:pt x="387113" y="597617"/>
                  <a:pt x="383446" y="598430"/>
                </a:cubicBezTo>
                <a:cubicBezTo>
                  <a:pt x="350433" y="598430"/>
                  <a:pt x="327196" y="597210"/>
                  <a:pt x="304372" y="594763"/>
                </a:cubicBezTo>
                <a:cubicBezTo>
                  <a:pt x="308043" y="595986"/>
                  <a:pt x="310081" y="598430"/>
                  <a:pt x="304783" y="598430"/>
                </a:cubicBezTo>
                <a:cubicBezTo>
                  <a:pt x="294996" y="598024"/>
                  <a:pt x="287662" y="595986"/>
                  <a:pt x="282771" y="592319"/>
                </a:cubicBezTo>
                <a:cubicBezTo>
                  <a:pt x="284807" y="601691"/>
                  <a:pt x="281954" y="597617"/>
                  <a:pt x="272582" y="597210"/>
                </a:cubicBezTo>
                <a:cubicBezTo>
                  <a:pt x="272172" y="601691"/>
                  <a:pt x="277063" y="602101"/>
                  <a:pt x="277063" y="606175"/>
                </a:cubicBezTo>
                <a:lnTo>
                  <a:pt x="263103" y="607428"/>
                </a:lnTo>
                <a:lnTo>
                  <a:pt x="261067" y="602661"/>
                </a:lnTo>
                <a:cubicBezTo>
                  <a:pt x="261372" y="602407"/>
                  <a:pt x="263614" y="603323"/>
                  <a:pt x="270135" y="603731"/>
                </a:cubicBezTo>
                <a:lnTo>
                  <a:pt x="269728" y="599247"/>
                </a:lnTo>
                <a:cubicBezTo>
                  <a:pt x="269322" y="598024"/>
                  <a:pt x="268915" y="596800"/>
                  <a:pt x="266061" y="597210"/>
                </a:cubicBezTo>
                <a:cubicBezTo>
                  <a:pt x="261576" y="603321"/>
                  <a:pt x="244460" y="598430"/>
                  <a:pt x="237527" y="598024"/>
                </a:cubicBezTo>
                <a:cubicBezTo>
                  <a:pt x="238955" y="601896"/>
                  <a:pt x="243541" y="603526"/>
                  <a:pt x="248738" y="604699"/>
                </a:cubicBezTo>
                <a:lnTo>
                  <a:pt x="260107" y="607698"/>
                </a:lnTo>
                <a:lnTo>
                  <a:pt x="247566" y="608823"/>
                </a:lnTo>
                <a:cubicBezTo>
                  <a:pt x="239159" y="609538"/>
                  <a:pt x="232230" y="609232"/>
                  <a:pt x="226933" y="605362"/>
                </a:cubicBezTo>
                <a:cubicBezTo>
                  <a:pt x="237527" y="599247"/>
                  <a:pt x="222448" y="591096"/>
                  <a:pt x="217964" y="587428"/>
                </a:cubicBezTo>
                <a:cubicBezTo>
                  <a:pt x="241605" y="578459"/>
                  <a:pt x="276656" y="591502"/>
                  <a:pt x="292960" y="587428"/>
                </a:cubicBezTo>
                <a:cubicBezTo>
                  <a:pt x="285625" y="581720"/>
                  <a:pt x="268915" y="583351"/>
                  <a:pt x="263206" y="576828"/>
                </a:cubicBezTo>
                <a:cubicBezTo>
                  <a:pt x="289293" y="576423"/>
                  <a:pt x="298261" y="588652"/>
                  <a:pt x="314154" y="589058"/>
                </a:cubicBezTo>
                <a:cubicBezTo>
                  <a:pt x="311711" y="576828"/>
                  <a:pt x="295407" y="574385"/>
                  <a:pt x="283584" y="569084"/>
                </a:cubicBezTo>
                <a:cubicBezTo>
                  <a:pt x="277063" y="556041"/>
                  <a:pt x="313341" y="565009"/>
                  <a:pt x="321086" y="551967"/>
                </a:cubicBezTo>
                <a:cubicBezTo>
                  <a:pt x="302335" y="553597"/>
                  <a:pt x="282771" y="557264"/>
                  <a:pt x="268915" y="567047"/>
                </a:cubicBezTo>
                <a:cubicBezTo>
                  <a:pt x="255462" y="556041"/>
                  <a:pt x="242013" y="558488"/>
                  <a:pt x="221224" y="554822"/>
                </a:cubicBezTo>
                <a:cubicBezTo>
                  <a:pt x="230601" y="563786"/>
                  <a:pt x="230193" y="556041"/>
                  <a:pt x="226115" y="568270"/>
                </a:cubicBezTo>
                <a:cubicBezTo>
                  <a:pt x="234677" y="571125"/>
                  <a:pt x="238751" y="562155"/>
                  <a:pt x="240382" y="567864"/>
                </a:cubicBezTo>
                <a:cubicBezTo>
                  <a:pt x="237938" y="573568"/>
                  <a:pt x="222855" y="571937"/>
                  <a:pt x="220006" y="577646"/>
                </a:cubicBezTo>
                <a:cubicBezTo>
                  <a:pt x="211853" y="573975"/>
                  <a:pt x="209000" y="572754"/>
                  <a:pt x="198399" y="576015"/>
                </a:cubicBezTo>
                <a:cubicBezTo>
                  <a:pt x="198809" y="581720"/>
                  <a:pt x="219595" y="584980"/>
                  <a:pt x="206957" y="591908"/>
                </a:cubicBezTo>
                <a:cubicBezTo>
                  <a:pt x="191878" y="585387"/>
                  <a:pt x="201253" y="592319"/>
                  <a:pt x="185767" y="594763"/>
                </a:cubicBezTo>
                <a:cubicBezTo>
                  <a:pt x="173943" y="592726"/>
                  <a:pt x="185767" y="587428"/>
                  <a:pt x="170684" y="586205"/>
                </a:cubicBezTo>
                <a:cubicBezTo>
                  <a:pt x="173131" y="593539"/>
                  <a:pt x="153161" y="599247"/>
                  <a:pt x="146228" y="593950"/>
                </a:cubicBezTo>
                <a:cubicBezTo>
                  <a:pt x="148266" y="589465"/>
                  <a:pt x="156827" y="591908"/>
                  <a:pt x="149083" y="587018"/>
                </a:cubicBezTo>
                <a:cubicBezTo>
                  <a:pt x="139707" y="597210"/>
                  <a:pt x="124220" y="589058"/>
                  <a:pt x="125440" y="599247"/>
                </a:cubicBezTo>
                <a:cubicBezTo>
                  <a:pt x="109547" y="592319"/>
                  <a:pt x="105063" y="602101"/>
                  <a:pt x="85905" y="595986"/>
                </a:cubicBezTo>
                <a:cubicBezTo>
                  <a:pt x="81832" y="602101"/>
                  <a:pt x="88353" y="603321"/>
                  <a:pt x="83055" y="605362"/>
                </a:cubicBezTo>
                <a:cubicBezTo>
                  <a:pt x="73680" y="598024"/>
                  <a:pt x="65122" y="614733"/>
                  <a:pt x="54522" y="606175"/>
                </a:cubicBezTo>
                <a:cubicBezTo>
                  <a:pt x="59007" y="605769"/>
                  <a:pt x="64711" y="606581"/>
                  <a:pt x="65122" y="603731"/>
                </a:cubicBezTo>
                <a:cubicBezTo>
                  <a:pt x="44334" y="606581"/>
                  <a:pt x="65122" y="594763"/>
                  <a:pt x="50038" y="594763"/>
                </a:cubicBezTo>
                <a:cubicBezTo>
                  <a:pt x="42704" y="609028"/>
                  <a:pt x="-11098" y="610253"/>
                  <a:pt x="3164" y="589058"/>
                </a:cubicBezTo>
                <a:cubicBezTo>
                  <a:pt x="10503" y="590688"/>
                  <a:pt x="25176" y="586205"/>
                  <a:pt x="13358" y="584168"/>
                </a:cubicBezTo>
                <a:lnTo>
                  <a:pt x="0" y="586914"/>
                </a:lnTo>
                <a:lnTo>
                  <a:pt x="0" y="574393"/>
                </a:lnTo>
                <a:lnTo>
                  <a:pt x="19725" y="576626"/>
                </a:lnTo>
                <a:cubicBezTo>
                  <a:pt x="29966" y="577237"/>
                  <a:pt x="38422" y="577440"/>
                  <a:pt x="50444" y="578866"/>
                </a:cubicBezTo>
                <a:cubicBezTo>
                  <a:pt x="69195" y="571125"/>
                  <a:pt x="106694" y="567864"/>
                  <a:pt x="125440" y="576828"/>
                </a:cubicBezTo>
                <a:cubicBezTo>
                  <a:pt x="126257" y="572754"/>
                  <a:pt x="119329" y="571125"/>
                  <a:pt x="124627" y="569901"/>
                </a:cubicBezTo>
                <a:cubicBezTo>
                  <a:pt x="132373" y="577646"/>
                  <a:pt x="142561" y="571125"/>
                  <a:pt x="156827" y="571125"/>
                </a:cubicBezTo>
                <a:cubicBezTo>
                  <a:pt x="158458" y="575604"/>
                  <a:pt x="158865" y="580907"/>
                  <a:pt x="168240" y="580090"/>
                </a:cubicBezTo>
                <a:cubicBezTo>
                  <a:pt x="162532" y="569084"/>
                  <a:pt x="184133" y="572754"/>
                  <a:pt x="185767" y="577235"/>
                </a:cubicBezTo>
                <a:cubicBezTo>
                  <a:pt x="186580" y="575604"/>
                  <a:pt x="185357" y="572754"/>
                  <a:pt x="189024" y="572754"/>
                </a:cubicBezTo>
                <a:cubicBezTo>
                  <a:pt x="193508" y="579682"/>
                  <a:pt x="172720" y="581720"/>
                  <a:pt x="182913" y="584574"/>
                </a:cubicBezTo>
                <a:cubicBezTo>
                  <a:pt x="183319" y="579682"/>
                  <a:pt x="198399" y="583351"/>
                  <a:pt x="196362" y="577235"/>
                </a:cubicBezTo>
                <a:cubicBezTo>
                  <a:pt x="191471" y="576015"/>
                  <a:pt x="189024" y="572345"/>
                  <a:pt x="188211" y="568270"/>
                </a:cubicBezTo>
                <a:lnTo>
                  <a:pt x="216744" y="567453"/>
                </a:lnTo>
                <a:cubicBezTo>
                  <a:pt x="213483" y="563582"/>
                  <a:pt x="214094" y="560425"/>
                  <a:pt x="213686" y="557878"/>
                </a:cubicBezTo>
                <a:lnTo>
                  <a:pt x="206655" y="553346"/>
                </a:lnTo>
                <a:lnTo>
                  <a:pt x="208181" y="548706"/>
                </a:lnTo>
                <a:cubicBezTo>
                  <a:pt x="206551" y="553191"/>
                  <a:pt x="191471" y="549519"/>
                  <a:pt x="201660" y="555634"/>
                </a:cubicBezTo>
                <a:cubicBezTo>
                  <a:pt x="197180" y="556041"/>
                  <a:pt x="191471" y="555228"/>
                  <a:pt x="191064" y="558081"/>
                </a:cubicBezTo>
                <a:cubicBezTo>
                  <a:pt x="195344" y="561342"/>
                  <a:pt x="201457" y="559507"/>
                  <a:pt x="205585" y="556604"/>
                </a:cubicBezTo>
                <a:lnTo>
                  <a:pt x="206079" y="555098"/>
                </a:lnTo>
                <a:lnTo>
                  <a:pt x="207214" y="557367"/>
                </a:lnTo>
                <a:cubicBezTo>
                  <a:pt x="208794" y="558691"/>
                  <a:pt x="210221" y="560119"/>
                  <a:pt x="209000" y="563379"/>
                </a:cubicBezTo>
                <a:cubicBezTo>
                  <a:pt x="197992" y="562973"/>
                  <a:pt x="177610" y="565009"/>
                  <a:pt x="179652" y="555228"/>
                </a:cubicBezTo>
                <a:cubicBezTo>
                  <a:pt x="180877" y="562562"/>
                  <a:pt x="138894" y="550744"/>
                  <a:pt x="155197" y="562973"/>
                </a:cubicBezTo>
                <a:cubicBezTo>
                  <a:pt x="148675" y="562973"/>
                  <a:pt x="142968" y="561750"/>
                  <a:pt x="140524" y="558895"/>
                </a:cubicBezTo>
                <a:cubicBezTo>
                  <a:pt x="137671" y="551149"/>
                  <a:pt x="141747" y="547893"/>
                  <a:pt x="142561" y="542591"/>
                </a:cubicBezTo>
                <a:cubicBezTo>
                  <a:pt x="133596" y="541779"/>
                  <a:pt x="127481" y="538924"/>
                  <a:pt x="120549" y="536476"/>
                </a:cubicBezTo>
                <a:cubicBezTo>
                  <a:pt x="126665" y="536476"/>
                  <a:pt x="122184" y="530366"/>
                  <a:pt x="127074" y="529548"/>
                </a:cubicBezTo>
                <a:cubicBezTo>
                  <a:pt x="136446" y="532403"/>
                  <a:pt x="141338" y="522621"/>
                  <a:pt x="145008" y="529142"/>
                </a:cubicBezTo>
                <a:cubicBezTo>
                  <a:pt x="145008" y="533627"/>
                  <a:pt x="133185" y="531179"/>
                  <a:pt x="134815" y="536476"/>
                </a:cubicBezTo>
                <a:cubicBezTo>
                  <a:pt x="145821" y="536071"/>
                  <a:pt x="145416" y="543408"/>
                  <a:pt x="160089" y="540555"/>
                </a:cubicBezTo>
                <a:cubicBezTo>
                  <a:pt x="164979" y="527918"/>
                  <a:pt x="217557" y="523845"/>
                  <a:pt x="209812" y="538924"/>
                </a:cubicBezTo>
                <a:cubicBezTo>
                  <a:pt x="225303" y="534033"/>
                  <a:pt x="234268" y="534846"/>
                  <a:pt x="219595" y="527106"/>
                </a:cubicBezTo>
                <a:cubicBezTo>
                  <a:pt x="233048" y="531179"/>
                  <a:pt x="255462" y="527512"/>
                  <a:pt x="250981" y="521397"/>
                </a:cubicBezTo>
                <a:close/>
                <a:moveTo>
                  <a:pt x="50043" y="514623"/>
                </a:moveTo>
                <a:cubicBezTo>
                  <a:pt x="56056" y="513960"/>
                  <a:pt x="60845" y="513858"/>
                  <a:pt x="65941" y="515693"/>
                </a:cubicBezTo>
                <a:cubicBezTo>
                  <a:pt x="64716" y="520177"/>
                  <a:pt x="56157" y="520177"/>
                  <a:pt x="59825" y="527515"/>
                </a:cubicBezTo>
                <a:cubicBezTo>
                  <a:pt x="55342" y="522419"/>
                  <a:pt x="49535" y="522724"/>
                  <a:pt x="43624" y="522825"/>
                </a:cubicBezTo>
                <a:lnTo>
                  <a:pt x="42923" y="522769"/>
                </a:lnTo>
                <a:lnTo>
                  <a:pt x="47995" y="524506"/>
                </a:lnTo>
                <a:cubicBezTo>
                  <a:pt x="54090" y="531231"/>
                  <a:pt x="39034" y="542082"/>
                  <a:pt x="21915" y="540555"/>
                </a:cubicBezTo>
                <a:cubicBezTo>
                  <a:pt x="30884" y="545039"/>
                  <a:pt x="29661" y="543408"/>
                  <a:pt x="43516" y="542185"/>
                </a:cubicBezTo>
                <a:cubicBezTo>
                  <a:pt x="32104" y="549930"/>
                  <a:pt x="50855" y="547482"/>
                  <a:pt x="54929" y="551149"/>
                </a:cubicBezTo>
                <a:cubicBezTo>
                  <a:pt x="48510" y="555126"/>
                  <a:pt x="31315" y="552680"/>
                  <a:pt x="22087" y="554993"/>
                </a:cubicBezTo>
                <a:lnTo>
                  <a:pt x="20658" y="556041"/>
                </a:lnTo>
                <a:lnTo>
                  <a:pt x="6121" y="556043"/>
                </a:lnTo>
                <a:lnTo>
                  <a:pt x="0" y="555550"/>
                </a:lnTo>
                <a:lnTo>
                  <a:pt x="0" y="524301"/>
                </a:lnTo>
                <a:lnTo>
                  <a:pt x="5051" y="524963"/>
                </a:lnTo>
                <a:cubicBezTo>
                  <a:pt x="9280" y="525982"/>
                  <a:pt x="14375" y="527103"/>
                  <a:pt x="19878" y="522621"/>
                </a:cubicBezTo>
                <a:cubicBezTo>
                  <a:pt x="19473" y="527918"/>
                  <a:pt x="21915" y="531179"/>
                  <a:pt x="28030" y="531585"/>
                </a:cubicBezTo>
                <a:cubicBezTo>
                  <a:pt x="32106" y="529140"/>
                  <a:pt x="30374" y="526695"/>
                  <a:pt x="29252" y="524605"/>
                </a:cubicBezTo>
                <a:lnTo>
                  <a:pt x="32979" y="520920"/>
                </a:lnTo>
                <a:lnTo>
                  <a:pt x="26811" y="516916"/>
                </a:lnTo>
                <a:cubicBezTo>
                  <a:pt x="36797" y="516508"/>
                  <a:pt x="44032" y="515285"/>
                  <a:pt x="50043" y="514623"/>
                </a:cubicBezTo>
                <a:close/>
                <a:moveTo>
                  <a:pt x="197586" y="514062"/>
                </a:moveTo>
                <a:cubicBezTo>
                  <a:pt x="186580" y="513245"/>
                  <a:pt x="182096" y="516506"/>
                  <a:pt x="184133" y="523434"/>
                </a:cubicBezTo>
                <a:cubicBezTo>
                  <a:pt x="198399" y="526288"/>
                  <a:pt x="193102" y="516912"/>
                  <a:pt x="197586" y="514062"/>
                </a:cubicBezTo>
                <a:close/>
                <a:moveTo>
                  <a:pt x="0" y="505341"/>
                </a:moveTo>
                <a:lnTo>
                  <a:pt x="3931" y="508152"/>
                </a:lnTo>
                <a:cubicBezTo>
                  <a:pt x="8465" y="508559"/>
                  <a:pt x="13561" y="508559"/>
                  <a:pt x="14988" y="511208"/>
                </a:cubicBezTo>
                <a:cubicBezTo>
                  <a:pt x="-5801" y="509172"/>
                  <a:pt x="12133" y="518136"/>
                  <a:pt x="12133" y="518136"/>
                </a:cubicBezTo>
                <a:cubicBezTo>
                  <a:pt x="10300" y="520378"/>
                  <a:pt x="8135" y="521296"/>
                  <a:pt x="5887" y="521328"/>
                </a:cubicBezTo>
                <a:lnTo>
                  <a:pt x="0" y="519477"/>
                </a:lnTo>
                <a:close/>
                <a:moveTo>
                  <a:pt x="139300" y="503463"/>
                </a:moveTo>
                <a:lnTo>
                  <a:pt x="140339" y="505394"/>
                </a:lnTo>
                <a:lnTo>
                  <a:pt x="134662" y="504957"/>
                </a:lnTo>
                <a:close/>
                <a:moveTo>
                  <a:pt x="989333" y="501737"/>
                </a:moveTo>
                <a:cubicBezTo>
                  <a:pt x="1000681" y="502137"/>
                  <a:pt x="998388" y="518645"/>
                  <a:pt x="999306" y="517729"/>
                </a:cubicBezTo>
                <a:cubicBezTo>
                  <a:pt x="1000122" y="519360"/>
                  <a:pt x="998082" y="519766"/>
                  <a:pt x="996045" y="520173"/>
                </a:cubicBezTo>
                <a:lnTo>
                  <a:pt x="996456" y="524657"/>
                </a:lnTo>
                <a:cubicBezTo>
                  <a:pt x="986671" y="523027"/>
                  <a:pt x="983413" y="516506"/>
                  <a:pt x="973627" y="514875"/>
                </a:cubicBezTo>
                <a:cubicBezTo>
                  <a:pt x="973220" y="511208"/>
                  <a:pt x="987893" y="506317"/>
                  <a:pt x="972814" y="507948"/>
                </a:cubicBezTo>
                <a:cubicBezTo>
                  <a:pt x="980252" y="503260"/>
                  <a:pt x="985551" y="501603"/>
                  <a:pt x="989333" y="501737"/>
                </a:cubicBezTo>
                <a:close/>
                <a:moveTo>
                  <a:pt x="175168" y="501020"/>
                </a:moveTo>
                <a:cubicBezTo>
                  <a:pt x="166198" y="501020"/>
                  <a:pt x="157640" y="501020"/>
                  <a:pt x="158051" y="505911"/>
                </a:cubicBezTo>
                <a:cubicBezTo>
                  <a:pt x="169053" y="504687"/>
                  <a:pt x="171907" y="508761"/>
                  <a:pt x="179652" y="509984"/>
                </a:cubicBezTo>
                <a:cubicBezTo>
                  <a:pt x="179652" y="505911"/>
                  <a:pt x="178021" y="503057"/>
                  <a:pt x="175168" y="501020"/>
                </a:cubicBezTo>
                <a:close/>
                <a:moveTo>
                  <a:pt x="63541" y="478193"/>
                </a:moveTo>
                <a:cubicBezTo>
                  <a:pt x="58192" y="479110"/>
                  <a:pt x="53097" y="481047"/>
                  <a:pt x="52079" y="483898"/>
                </a:cubicBezTo>
                <a:cubicBezTo>
                  <a:pt x="61450" y="482675"/>
                  <a:pt x="71232" y="482269"/>
                  <a:pt x="76534" y="478602"/>
                </a:cubicBezTo>
                <a:cubicBezTo>
                  <a:pt x="74495" y="477378"/>
                  <a:pt x="68891" y="477277"/>
                  <a:pt x="63541" y="478193"/>
                </a:cubicBezTo>
                <a:close/>
                <a:moveTo>
                  <a:pt x="950802" y="476971"/>
                </a:moveTo>
                <a:cubicBezTo>
                  <a:pt x="957327" y="479824"/>
                  <a:pt x="965479" y="481049"/>
                  <a:pt x="966699" y="487571"/>
                </a:cubicBezTo>
                <a:cubicBezTo>
                  <a:pt x="955696" y="492050"/>
                  <a:pt x="950802" y="480231"/>
                  <a:pt x="948358" y="486346"/>
                </a:cubicBezTo>
                <a:cubicBezTo>
                  <a:pt x="937763" y="485123"/>
                  <a:pt x="956103" y="482269"/>
                  <a:pt x="950802" y="476971"/>
                </a:cubicBezTo>
                <a:close/>
                <a:moveTo>
                  <a:pt x="43923" y="472893"/>
                </a:moveTo>
                <a:cubicBezTo>
                  <a:pt x="29661" y="476154"/>
                  <a:pt x="-92" y="468820"/>
                  <a:pt x="1538" y="476564"/>
                </a:cubicBezTo>
                <a:cubicBezTo>
                  <a:pt x="19878" y="473303"/>
                  <a:pt x="36182" y="482269"/>
                  <a:pt x="43923" y="472893"/>
                </a:cubicBezTo>
                <a:close/>
                <a:moveTo>
                  <a:pt x="99766" y="459444"/>
                </a:moveTo>
                <a:cubicBezTo>
                  <a:pt x="116070" y="470450"/>
                  <a:pt x="89165" y="473303"/>
                  <a:pt x="94057" y="473711"/>
                </a:cubicBezTo>
                <a:cubicBezTo>
                  <a:pt x="96505" y="475340"/>
                  <a:pt x="114028" y="478195"/>
                  <a:pt x="115251" y="472893"/>
                </a:cubicBezTo>
                <a:cubicBezTo>
                  <a:pt x="112808" y="467189"/>
                  <a:pt x="102209" y="457000"/>
                  <a:pt x="99766" y="459444"/>
                </a:cubicBezTo>
                <a:close/>
                <a:moveTo>
                  <a:pt x="990497" y="442072"/>
                </a:moveTo>
                <a:cubicBezTo>
                  <a:pt x="996356" y="442020"/>
                  <a:pt x="1001960" y="443957"/>
                  <a:pt x="1000534" y="448441"/>
                </a:cubicBezTo>
                <a:cubicBezTo>
                  <a:pt x="987085" y="450477"/>
                  <a:pt x="988304" y="451697"/>
                  <a:pt x="978932" y="447623"/>
                </a:cubicBezTo>
                <a:cubicBezTo>
                  <a:pt x="978524" y="444160"/>
                  <a:pt x="984638" y="442122"/>
                  <a:pt x="990497" y="442072"/>
                </a:cubicBezTo>
                <a:close/>
                <a:moveTo>
                  <a:pt x="136048" y="428466"/>
                </a:moveTo>
                <a:lnTo>
                  <a:pt x="136862" y="435394"/>
                </a:lnTo>
                <a:cubicBezTo>
                  <a:pt x="129527" y="434988"/>
                  <a:pt x="125856" y="436212"/>
                  <a:pt x="126267" y="440286"/>
                </a:cubicBezTo>
                <a:cubicBezTo>
                  <a:pt x="118928" y="441509"/>
                  <a:pt x="116891" y="438655"/>
                  <a:pt x="112000" y="438248"/>
                </a:cubicBezTo>
                <a:cubicBezTo>
                  <a:pt x="112406" y="435805"/>
                  <a:pt x="118521" y="436212"/>
                  <a:pt x="122600" y="435805"/>
                </a:cubicBezTo>
                <a:cubicBezTo>
                  <a:pt x="129116" y="434581"/>
                  <a:pt x="121783" y="425206"/>
                  <a:pt x="136048" y="428466"/>
                </a:cubicBezTo>
                <a:close/>
                <a:moveTo>
                  <a:pt x="0" y="426913"/>
                </a:moveTo>
                <a:lnTo>
                  <a:pt x="3065" y="426939"/>
                </a:lnTo>
                <a:lnTo>
                  <a:pt x="0" y="429538"/>
                </a:lnTo>
                <a:close/>
                <a:moveTo>
                  <a:pt x="81837" y="418278"/>
                </a:moveTo>
                <a:cubicBezTo>
                  <a:pt x="85097" y="419503"/>
                  <a:pt x="87951" y="420722"/>
                  <a:pt x="92842" y="420315"/>
                </a:cubicBezTo>
                <a:cubicBezTo>
                  <a:pt x="89988" y="422356"/>
                  <a:pt x="89175" y="425617"/>
                  <a:pt x="89988" y="429691"/>
                </a:cubicBezTo>
                <a:cubicBezTo>
                  <a:pt x="103848" y="424393"/>
                  <a:pt x="94879" y="421132"/>
                  <a:pt x="114854" y="426837"/>
                </a:cubicBezTo>
                <a:cubicBezTo>
                  <a:pt x="114854" y="432951"/>
                  <a:pt x="103442" y="431727"/>
                  <a:pt x="93656" y="432134"/>
                </a:cubicBezTo>
                <a:cubicBezTo>
                  <a:pt x="96510" y="434174"/>
                  <a:pt x="100177" y="435399"/>
                  <a:pt x="104661" y="436212"/>
                </a:cubicBezTo>
                <a:cubicBezTo>
                  <a:pt x="100382" y="440085"/>
                  <a:pt x="96408" y="438556"/>
                  <a:pt x="91467" y="436670"/>
                </a:cubicBezTo>
                <a:lnTo>
                  <a:pt x="75554" y="435262"/>
                </a:lnTo>
                <a:lnTo>
                  <a:pt x="74342" y="438708"/>
                </a:lnTo>
                <a:cubicBezTo>
                  <a:pt x="72762" y="441001"/>
                  <a:pt x="71641" y="443141"/>
                  <a:pt x="74493" y="445177"/>
                </a:cubicBezTo>
                <a:cubicBezTo>
                  <a:pt x="79384" y="432545"/>
                  <a:pt x="104250" y="447624"/>
                  <a:pt x="120960" y="448442"/>
                </a:cubicBezTo>
                <a:cubicBezTo>
                  <a:pt x="115662" y="449255"/>
                  <a:pt x="107917" y="448031"/>
                  <a:pt x="107100" y="451292"/>
                </a:cubicBezTo>
                <a:cubicBezTo>
                  <a:pt x="112401" y="458219"/>
                  <a:pt x="116882" y="450480"/>
                  <a:pt x="121773" y="457813"/>
                </a:cubicBezTo>
                <a:cubicBezTo>
                  <a:pt x="116475" y="458630"/>
                  <a:pt x="121773" y="461480"/>
                  <a:pt x="125851" y="462298"/>
                </a:cubicBezTo>
                <a:cubicBezTo>
                  <a:pt x="130742" y="454960"/>
                  <a:pt x="127888" y="453329"/>
                  <a:pt x="131555" y="448442"/>
                </a:cubicBezTo>
                <a:cubicBezTo>
                  <a:pt x="162532" y="449662"/>
                  <a:pt x="210223" y="454147"/>
                  <a:pt x="223265" y="475748"/>
                </a:cubicBezTo>
                <a:cubicBezTo>
                  <a:pt x="208181" y="469225"/>
                  <a:pt x="195139" y="481862"/>
                  <a:pt x="176798" y="472487"/>
                </a:cubicBezTo>
                <a:cubicBezTo>
                  <a:pt x="178835" y="477788"/>
                  <a:pt x="170684" y="477378"/>
                  <a:pt x="174354" y="483898"/>
                </a:cubicBezTo>
                <a:cubicBezTo>
                  <a:pt x="196362" y="487160"/>
                  <a:pt x="211036" y="486346"/>
                  <a:pt x="235491" y="491238"/>
                </a:cubicBezTo>
                <a:cubicBezTo>
                  <a:pt x="231824" y="494905"/>
                  <a:pt x="232230" y="496942"/>
                  <a:pt x="239569" y="498166"/>
                </a:cubicBezTo>
                <a:cubicBezTo>
                  <a:pt x="239569" y="495311"/>
                  <a:pt x="239975" y="492457"/>
                  <a:pt x="246090" y="493275"/>
                </a:cubicBezTo>
                <a:cubicBezTo>
                  <a:pt x="242419" y="496942"/>
                  <a:pt x="242826" y="498979"/>
                  <a:pt x="250164" y="500202"/>
                </a:cubicBezTo>
                <a:cubicBezTo>
                  <a:pt x="248128" y="495718"/>
                  <a:pt x="265650" y="492457"/>
                  <a:pt x="267692" y="497348"/>
                </a:cubicBezTo>
                <a:cubicBezTo>
                  <a:pt x="246903" y="499389"/>
                  <a:pt x="265650" y="511615"/>
                  <a:pt x="251794" y="516100"/>
                </a:cubicBezTo>
                <a:cubicBezTo>
                  <a:pt x="235084" y="516912"/>
                  <a:pt x="241196" y="503057"/>
                  <a:pt x="233048" y="507541"/>
                </a:cubicBezTo>
                <a:cubicBezTo>
                  <a:pt x="238346" y="508761"/>
                  <a:pt x="230601" y="514469"/>
                  <a:pt x="241196" y="516506"/>
                </a:cubicBezTo>
                <a:cubicBezTo>
                  <a:pt x="235491" y="517730"/>
                  <a:pt x="222855" y="525881"/>
                  <a:pt x="216333" y="519360"/>
                </a:cubicBezTo>
                <a:cubicBezTo>
                  <a:pt x="223265" y="514469"/>
                  <a:pt x="216333" y="507134"/>
                  <a:pt x="207775" y="505911"/>
                </a:cubicBezTo>
                <a:cubicBezTo>
                  <a:pt x="216744" y="513652"/>
                  <a:pt x="212259" y="519767"/>
                  <a:pt x="209405" y="524251"/>
                </a:cubicBezTo>
                <a:cubicBezTo>
                  <a:pt x="193102" y="524657"/>
                  <a:pt x="172720" y="527512"/>
                  <a:pt x="169463" y="518547"/>
                </a:cubicBezTo>
                <a:cubicBezTo>
                  <a:pt x="173943" y="516912"/>
                  <a:pt x="175574" y="513245"/>
                  <a:pt x="175574" y="509172"/>
                </a:cubicBezTo>
                <a:cubicBezTo>
                  <a:pt x="162532" y="506317"/>
                  <a:pt x="173943" y="517323"/>
                  <a:pt x="165386" y="516506"/>
                </a:cubicBezTo>
                <a:cubicBezTo>
                  <a:pt x="160089" y="517323"/>
                  <a:pt x="152344" y="516100"/>
                  <a:pt x="151530" y="519360"/>
                </a:cubicBezTo>
                <a:cubicBezTo>
                  <a:pt x="159270" y="524657"/>
                  <a:pt x="166610" y="514875"/>
                  <a:pt x="169871" y="523434"/>
                </a:cubicBezTo>
                <a:cubicBezTo>
                  <a:pt x="157234" y="521803"/>
                  <a:pt x="156421" y="527106"/>
                  <a:pt x="145008" y="526288"/>
                </a:cubicBezTo>
                <a:cubicBezTo>
                  <a:pt x="145008" y="519767"/>
                  <a:pt x="136040" y="519360"/>
                  <a:pt x="136446" y="512839"/>
                </a:cubicBezTo>
                <a:cubicBezTo>
                  <a:pt x="141949" y="513450"/>
                  <a:pt x="142765" y="511208"/>
                  <a:pt x="142153" y="508763"/>
                </a:cubicBezTo>
                <a:lnTo>
                  <a:pt x="140339" y="505394"/>
                </a:lnTo>
                <a:lnTo>
                  <a:pt x="147045" y="505911"/>
                </a:lnTo>
                <a:cubicBezTo>
                  <a:pt x="148675" y="500609"/>
                  <a:pt x="160494" y="501020"/>
                  <a:pt x="156421" y="492051"/>
                </a:cubicBezTo>
                <a:cubicBezTo>
                  <a:pt x="148675" y="503870"/>
                  <a:pt x="127888" y="490421"/>
                  <a:pt x="142968" y="501833"/>
                </a:cubicBezTo>
                <a:cubicBezTo>
                  <a:pt x="126665" y="503870"/>
                  <a:pt x="120549" y="498572"/>
                  <a:pt x="113621" y="493275"/>
                </a:cubicBezTo>
                <a:cubicBezTo>
                  <a:pt x="114233" y="500612"/>
                  <a:pt x="119736" y="503260"/>
                  <a:pt x="126513" y="504329"/>
                </a:cubicBezTo>
                <a:lnTo>
                  <a:pt x="134662" y="504957"/>
                </a:lnTo>
                <a:lnTo>
                  <a:pt x="128856" y="506828"/>
                </a:lnTo>
                <a:cubicBezTo>
                  <a:pt x="124321" y="507541"/>
                  <a:pt x="121569" y="508356"/>
                  <a:pt x="129112" y="510802"/>
                </a:cubicBezTo>
                <a:cubicBezTo>
                  <a:pt x="128705" y="508761"/>
                  <a:pt x="134815" y="507948"/>
                  <a:pt x="136040" y="510802"/>
                </a:cubicBezTo>
                <a:cubicBezTo>
                  <a:pt x="129924" y="510802"/>
                  <a:pt x="134409" y="516912"/>
                  <a:pt x="129518" y="517730"/>
                </a:cubicBezTo>
                <a:cubicBezTo>
                  <a:pt x="124220" y="514875"/>
                  <a:pt x="114845" y="515282"/>
                  <a:pt x="111178" y="511208"/>
                </a:cubicBezTo>
                <a:cubicBezTo>
                  <a:pt x="110772" y="507541"/>
                  <a:pt x="120960" y="509578"/>
                  <a:pt x="121367" y="506317"/>
                </a:cubicBezTo>
                <a:cubicBezTo>
                  <a:pt x="111991" y="498572"/>
                  <a:pt x="90390" y="524251"/>
                  <a:pt x="85499" y="505094"/>
                </a:cubicBezTo>
                <a:cubicBezTo>
                  <a:pt x="90390" y="503463"/>
                  <a:pt x="104250" y="507134"/>
                  <a:pt x="103026" y="502239"/>
                </a:cubicBezTo>
                <a:cubicBezTo>
                  <a:pt x="90390" y="495311"/>
                  <a:pt x="78159" y="502650"/>
                  <a:pt x="63081" y="496535"/>
                </a:cubicBezTo>
                <a:cubicBezTo>
                  <a:pt x="64711" y="501833"/>
                  <a:pt x="63081" y="505094"/>
                  <a:pt x="56966" y="505911"/>
                </a:cubicBezTo>
                <a:cubicBezTo>
                  <a:pt x="56559" y="498979"/>
                  <a:pt x="42296" y="496942"/>
                  <a:pt x="35364" y="501833"/>
                </a:cubicBezTo>
                <a:cubicBezTo>
                  <a:pt x="27212" y="497348"/>
                  <a:pt x="37812" y="494088"/>
                  <a:pt x="30884" y="490421"/>
                </a:cubicBezTo>
                <a:cubicBezTo>
                  <a:pt x="29661" y="496535"/>
                  <a:pt x="10096" y="495718"/>
                  <a:pt x="10096" y="497760"/>
                </a:cubicBezTo>
                <a:cubicBezTo>
                  <a:pt x="14170" y="498166"/>
                  <a:pt x="18248" y="498166"/>
                  <a:pt x="17431" y="502239"/>
                </a:cubicBezTo>
                <a:cubicBezTo>
                  <a:pt x="14579" y="504278"/>
                  <a:pt x="12338" y="503871"/>
                  <a:pt x="9281" y="503208"/>
                </a:cubicBezTo>
                <a:lnTo>
                  <a:pt x="0" y="502811"/>
                </a:lnTo>
                <a:lnTo>
                  <a:pt x="0" y="433855"/>
                </a:lnTo>
                <a:lnTo>
                  <a:pt x="12837" y="434088"/>
                </a:lnTo>
                <a:lnTo>
                  <a:pt x="32108" y="420320"/>
                </a:lnTo>
                <a:cubicBezTo>
                  <a:pt x="44338" y="421544"/>
                  <a:pt x="34962" y="429289"/>
                  <a:pt x="33332" y="434176"/>
                </a:cubicBezTo>
                <a:lnTo>
                  <a:pt x="30326" y="434233"/>
                </a:lnTo>
                <a:lnTo>
                  <a:pt x="38423" y="434224"/>
                </a:lnTo>
                <a:cubicBezTo>
                  <a:pt x="43415" y="434097"/>
                  <a:pt x="48205" y="433830"/>
                  <a:pt x="54166" y="433365"/>
                </a:cubicBezTo>
                <a:lnTo>
                  <a:pt x="68898" y="432043"/>
                </a:lnTo>
                <a:lnTo>
                  <a:pt x="67777" y="431118"/>
                </a:lnTo>
                <a:cubicBezTo>
                  <a:pt x="63088" y="431526"/>
                  <a:pt x="56363" y="432951"/>
                  <a:pt x="50860" y="433358"/>
                </a:cubicBezTo>
                <a:cubicBezTo>
                  <a:pt x="42709" y="430097"/>
                  <a:pt x="54938" y="427654"/>
                  <a:pt x="46787" y="426430"/>
                </a:cubicBezTo>
                <a:cubicBezTo>
                  <a:pt x="44750" y="419909"/>
                  <a:pt x="66350" y="427654"/>
                  <a:pt x="64310" y="421132"/>
                </a:cubicBezTo>
                <a:cubicBezTo>
                  <a:pt x="73685" y="419096"/>
                  <a:pt x="72055" y="425617"/>
                  <a:pt x="78987" y="425206"/>
                </a:cubicBezTo>
                <a:cubicBezTo>
                  <a:pt x="86728" y="423576"/>
                  <a:pt x="74095" y="421945"/>
                  <a:pt x="81837" y="418278"/>
                </a:cubicBezTo>
                <a:close/>
                <a:moveTo>
                  <a:pt x="0" y="416743"/>
                </a:moveTo>
                <a:lnTo>
                  <a:pt x="11321" y="417055"/>
                </a:lnTo>
                <a:lnTo>
                  <a:pt x="0" y="419669"/>
                </a:lnTo>
                <a:close/>
                <a:moveTo>
                  <a:pt x="258725" y="404423"/>
                </a:moveTo>
                <a:cubicBezTo>
                  <a:pt x="270138" y="406053"/>
                  <a:pt x="288477" y="402792"/>
                  <a:pt x="291332" y="410537"/>
                </a:cubicBezTo>
                <a:cubicBezTo>
                  <a:pt x="261579" y="407683"/>
                  <a:pt x="270545" y="417871"/>
                  <a:pt x="256689" y="420725"/>
                </a:cubicBezTo>
                <a:cubicBezTo>
                  <a:pt x="254241" y="413391"/>
                  <a:pt x="262397" y="412167"/>
                  <a:pt x="258725" y="404423"/>
                </a:cubicBezTo>
                <a:close/>
                <a:moveTo>
                  <a:pt x="308454" y="402792"/>
                </a:moveTo>
                <a:cubicBezTo>
                  <a:pt x="317422" y="402792"/>
                  <a:pt x="314162" y="411761"/>
                  <a:pt x="323534" y="411761"/>
                </a:cubicBezTo>
                <a:cubicBezTo>
                  <a:pt x="317422" y="419096"/>
                  <a:pt x="298265" y="407683"/>
                  <a:pt x="308454" y="402792"/>
                </a:cubicBezTo>
                <a:close/>
                <a:moveTo>
                  <a:pt x="435183" y="396343"/>
                </a:moveTo>
                <a:lnTo>
                  <a:pt x="436024" y="397084"/>
                </a:lnTo>
                <a:lnTo>
                  <a:pt x="434026" y="396633"/>
                </a:lnTo>
                <a:lnTo>
                  <a:pt x="434074" y="396631"/>
                </a:lnTo>
                <a:close/>
                <a:moveTo>
                  <a:pt x="162125" y="388932"/>
                </a:moveTo>
                <a:lnTo>
                  <a:pt x="162132" y="389373"/>
                </a:lnTo>
                <a:lnTo>
                  <a:pt x="161154" y="389524"/>
                </a:lnTo>
                <a:close/>
                <a:moveTo>
                  <a:pt x="1063703" y="388530"/>
                </a:moveTo>
                <a:cubicBezTo>
                  <a:pt x="1073892" y="387712"/>
                  <a:pt x="1074709" y="394641"/>
                  <a:pt x="1082454" y="396271"/>
                </a:cubicBezTo>
                <a:cubicBezTo>
                  <a:pt x="1085304" y="403199"/>
                  <a:pt x="1066557" y="399125"/>
                  <a:pt x="1065741" y="404423"/>
                </a:cubicBezTo>
                <a:cubicBezTo>
                  <a:pt x="1060036" y="404423"/>
                  <a:pt x="1068188" y="394641"/>
                  <a:pt x="1063703" y="388530"/>
                </a:cubicBezTo>
                <a:close/>
                <a:moveTo>
                  <a:pt x="178021" y="379150"/>
                </a:moveTo>
                <a:cubicBezTo>
                  <a:pt x="173131" y="380781"/>
                  <a:pt x="159270" y="377114"/>
                  <a:pt x="160494" y="382004"/>
                </a:cubicBezTo>
                <a:cubicBezTo>
                  <a:pt x="168646" y="383634"/>
                  <a:pt x="178021" y="390563"/>
                  <a:pt x="178021" y="379150"/>
                </a:cubicBezTo>
                <a:close/>
                <a:moveTo>
                  <a:pt x="675278" y="361217"/>
                </a:moveTo>
                <a:lnTo>
                  <a:pt x="668350" y="361622"/>
                </a:lnTo>
                <a:cubicBezTo>
                  <a:pt x="674054" y="375072"/>
                  <a:pt x="646337" y="363660"/>
                  <a:pt x="640223" y="367331"/>
                </a:cubicBezTo>
                <a:cubicBezTo>
                  <a:pt x="642265" y="367331"/>
                  <a:pt x="644301" y="367331"/>
                  <a:pt x="643890" y="369369"/>
                </a:cubicBezTo>
                <a:cubicBezTo>
                  <a:pt x="639410" y="370181"/>
                  <a:pt x="633702" y="369369"/>
                  <a:pt x="633295" y="372223"/>
                </a:cubicBezTo>
                <a:cubicBezTo>
                  <a:pt x="646745" y="375890"/>
                  <a:pt x="662235" y="369774"/>
                  <a:pt x="679351" y="368145"/>
                </a:cubicBezTo>
                <a:cubicBezTo>
                  <a:pt x="679351" y="364883"/>
                  <a:pt x="677314" y="362846"/>
                  <a:pt x="675278" y="361217"/>
                </a:cubicBezTo>
                <a:close/>
                <a:moveTo>
                  <a:pt x="710224" y="339592"/>
                </a:moveTo>
                <a:lnTo>
                  <a:pt x="711552" y="339615"/>
                </a:lnTo>
                <a:lnTo>
                  <a:pt x="710540" y="340675"/>
                </a:lnTo>
                <a:close/>
                <a:moveTo>
                  <a:pt x="523043" y="337933"/>
                </a:moveTo>
                <a:cubicBezTo>
                  <a:pt x="517541" y="338698"/>
                  <a:pt x="512650" y="340634"/>
                  <a:pt x="512650" y="344101"/>
                </a:cubicBezTo>
                <a:cubicBezTo>
                  <a:pt x="524062" y="344101"/>
                  <a:pt x="534251" y="343690"/>
                  <a:pt x="537105" y="338798"/>
                </a:cubicBezTo>
                <a:cubicBezTo>
                  <a:pt x="534659" y="337577"/>
                  <a:pt x="528546" y="337169"/>
                  <a:pt x="523043" y="337933"/>
                </a:cubicBezTo>
                <a:close/>
                <a:moveTo>
                  <a:pt x="618469" y="336813"/>
                </a:moveTo>
                <a:cubicBezTo>
                  <a:pt x="614648" y="337679"/>
                  <a:pt x="611692" y="339819"/>
                  <a:pt x="612507" y="343282"/>
                </a:cubicBezTo>
                <a:cubicBezTo>
                  <a:pt x="621066" y="343282"/>
                  <a:pt x="626774" y="341652"/>
                  <a:pt x="629628" y="337985"/>
                </a:cubicBezTo>
                <a:cubicBezTo>
                  <a:pt x="626979" y="336354"/>
                  <a:pt x="622291" y="335947"/>
                  <a:pt x="618469" y="336813"/>
                </a:cubicBezTo>
                <a:close/>
                <a:moveTo>
                  <a:pt x="2220026" y="326063"/>
                </a:moveTo>
                <a:cubicBezTo>
                  <a:pt x="2238368" y="325554"/>
                  <a:pt x="2255894" y="326166"/>
                  <a:pt x="2272607" y="327390"/>
                </a:cubicBezTo>
                <a:cubicBezTo>
                  <a:pt x="2261601" y="335130"/>
                  <a:pt x="2250188" y="341652"/>
                  <a:pt x="2238369" y="347360"/>
                </a:cubicBezTo>
                <a:cubicBezTo>
                  <a:pt x="2222066" y="346136"/>
                  <a:pt x="2205351" y="347360"/>
                  <a:pt x="2197204" y="353475"/>
                </a:cubicBezTo>
                <a:cubicBezTo>
                  <a:pt x="2182527" y="354694"/>
                  <a:pt x="2197611" y="350214"/>
                  <a:pt x="2192720" y="344506"/>
                </a:cubicBezTo>
                <a:cubicBezTo>
                  <a:pt x="2180489" y="347767"/>
                  <a:pt x="2151554" y="350214"/>
                  <a:pt x="2138918" y="346136"/>
                </a:cubicBezTo>
                <a:cubicBezTo>
                  <a:pt x="2155628" y="336761"/>
                  <a:pt x="2120167" y="330649"/>
                  <a:pt x="2105087" y="328609"/>
                </a:cubicBezTo>
                <a:cubicBezTo>
                  <a:pt x="2118537" y="321681"/>
                  <a:pt x="2137695" y="331463"/>
                  <a:pt x="2148701" y="334318"/>
                </a:cubicBezTo>
                <a:cubicBezTo>
                  <a:pt x="2153998" y="331463"/>
                  <a:pt x="2155221" y="326571"/>
                  <a:pt x="2165817" y="326979"/>
                </a:cubicBezTo>
                <a:cubicBezTo>
                  <a:pt x="2165410" y="328609"/>
                  <a:pt x="2162556" y="329015"/>
                  <a:pt x="2162556" y="331463"/>
                </a:cubicBezTo>
                <a:cubicBezTo>
                  <a:pt x="2182529" y="328202"/>
                  <a:pt x="2201685" y="326573"/>
                  <a:pt x="2220026" y="326063"/>
                </a:cubicBezTo>
                <a:close/>
                <a:moveTo>
                  <a:pt x="205331" y="325350"/>
                </a:moveTo>
                <a:cubicBezTo>
                  <a:pt x="204920" y="334725"/>
                  <a:pt x="184133" y="331870"/>
                  <a:pt x="181689" y="340023"/>
                </a:cubicBezTo>
                <a:cubicBezTo>
                  <a:pt x="191878" y="337985"/>
                  <a:pt x="214703" y="332276"/>
                  <a:pt x="205331" y="325350"/>
                </a:cubicBezTo>
                <a:close/>
                <a:moveTo>
                  <a:pt x="546074" y="322901"/>
                </a:moveTo>
                <a:cubicBezTo>
                  <a:pt x="546074" y="326979"/>
                  <a:pt x="547704" y="329833"/>
                  <a:pt x="550554" y="331870"/>
                </a:cubicBezTo>
                <a:cubicBezTo>
                  <a:pt x="557076" y="331464"/>
                  <a:pt x="568488" y="333907"/>
                  <a:pt x="564414" y="326979"/>
                </a:cubicBezTo>
                <a:cubicBezTo>
                  <a:pt x="559523" y="326979"/>
                  <a:pt x="557076" y="328203"/>
                  <a:pt x="554226" y="329422"/>
                </a:cubicBezTo>
                <a:cubicBezTo>
                  <a:pt x="552184" y="326573"/>
                  <a:pt x="549741" y="324125"/>
                  <a:pt x="546074" y="322901"/>
                </a:cubicBezTo>
                <a:close/>
                <a:moveTo>
                  <a:pt x="1025389" y="318014"/>
                </a:moveTo>
                <a:lnTo>
                  <a:pt x="1026612" y="326982"/>
                </a:lnTo>
                <a:cubicBezTo>
                  <a:pt x="1015609" y="330649"/>
                  <a:pt x="1022945" y="319645"/>
                  <a:pt x="1011942" y="323723"/>
                </a:cubicBezTo>
                <a:cubicBezTo>
                  <a:pt x="1013979" y="320458"/>
                  <a:pt x="1018867" y="318827"/>
                  <a:pt x="1025389" y="318014"/>
                </a:cubicBezTo>
                <a:close/>
                <a:moveTo>
                  <a:pt x="275025" y="314753"/>
                </a:moveTo>
                <a:cubicBezTo>
                  <a:pt x="277063" y="320052"/>
                  <a:pt x="268915" y="319641"/>
                  <a:pt x="272582" y="326166"/>
                </a:cubicBezTo>
                <a:cubicBezTo>
                  <a:pt x="287255" y="326979"/>
                  <a:pt x="283177" y="316380"/>
                  <a:pt x="275025" y="314753"/>
                </a:cubicBezTo>
                <a:close/>
                <a:moveTo>
                  <a:pt x="570119" y="310269"/>
                </a:moveTo>
                <a:cubicBezTo>
                  <a:pt x="565638" y="313119"/>
                  <a:pt x="569305" y="319234"/>
                  <a:pt x="574603" y="321271"/>
                </a:cubicBezTo>
                <a:cubicBezTo>
                  <a:pt x="575009" y="318421"/>
                  <a:pt x="573380" y="314753"/>
                  <a:pt x="577457" y="314344"/>
                </a:cubicBezTo>
                <a:cubicBezTo>
                  <a:pt x="582348" y="318421"/>
                  <a:pt x="587645" y="321681"/>
                  <a:pt x="592943" y="325350"/>
                </a:cubicBezTo>
                <a:cubicBezTo>
                  <a:pt x="590906" y="319234"/>
                  <a:pt x="605985" y="322901"/>
                  <a:pt x="606396" y="318010"/>
                </a:cubicBezTo>
                <a:cubicBezTo>
                  <a:pt x="590500" y="318421"/>
                  <a:pt x="581941" y="313119"/>
                  <a:pt x="570119" y="310269"/>
                </a:cubicBezTo>
                <a:close/>
                <a:moveTo>
                  <a:pt x="150306" y="309046"/>
                </a:moveTo>
                <a:cubicBezTo>
                  <a:pt x="129112" y="306598"/>
                  <a:pt x="133185" y="340428"/>
                  <a:pt x="135226" y="337168"/>
                </a:cubicBezTo>
                <a:cubicBezTo>
                  <a:pt x="139707" y="327386"/>
                  <a:pt x="139300" y="314753"/>
                  <a:pt x="150306" y="309046"/>
                </a:cubicBezTo>
                <a:close/>
                <a:moveTo>
                  <a:pt x="2299915" y="299669"/>
                </a:moveTo>
                <a:cubicBezTo>
                  <a:pt x="2301953" y="299669"/>
                  <a:pt x="2303989" y="300075"/>
                  <a:pt x="2305620" y="300486"/>
                </a:cubicBezTo>
                <a:cubicBezTo>
                  <a:pt x="2304806" y="301705"/>
                  <a:pt x="2303582" y="302930"/>
                  <a:pt x="2302769" y="304153"/>
                </a:cubicBezTo>
                <a:cubicBezTo>
                  <a:pt x="2299915" y="303747"/>
                  <a:pt x="2297879" y="303341"/>
                  <a:pt x="2299915" y="299669"/>
                </a:cubicBezTo>
                <a:close/>
                <a:moveTo>
                  <a:pt x="931769" y="296516"/>
                </a:moveTo>
                <a:cubicBezTo>
                  <a:pt x="927916" y="296498"/>
                  <a:pt x="923675" y="297046"/>
                  <a:pt x="920185" y="297988"/>
                </a:cubicBezTo>
                <a:cubicBezTo>
                  <a:pt x="913204" y="299873"/>
                  <a:pt x="909230" y="303339"/>
                  <a:pt x="917382" y="307008"/>
                </a:cubicBezTo>
                <a:cubicBezTo>
                  <a:pt x="912897" y="300076"/>
                  <a:pt x="934502" y="303336"/>
                  <a:pt x="934502" y="303336"/>
                </a:cubicBezTo>
                <a:cubicBezTo>
                  <a:pt x="932461" y="303336"/>
                  <a:pt x="930424" y="303743"/>
                  <a:pt x="931242" y="305784"/>
                </a:cubicBezTo>
                <a:cubicBezTo>
                  <a:pt x="938983" y="305784"/>
                  <a:pt x="942244" y="303336"/>
                  <a:pt x="941024" y="298446"/>
                </a:cubicBezTo>
                <a:cubicBezTo>
                  <a:pt x="939088" y="297121"/>
                  <a:pt x="935623" y="296536"/>
                  <a:pt x="931769" y="296516"/>
                </a:cubicBezTo>
                <a:close/>
                <a:moveTo>
                  <a:pt x="2061732" y="281790"/>
                </a:moveTo>
                <a:cubicBezTo>
                  <a:pt x="2067286" y="282146"/>
                  <a:pt x="2072686" y="284389"/>
                  <a:pt x="2072074" y="288262"/>
                </a:cubicBezTo>
                <a:cubicBezTo>
                  <a:pt x="2063515" y="288668"/>
                  <a:pt x="2054957" y="289079"/>
                  <a:pt x="2050473" y="286631"/>
                </a:cubicBezTo>
                <a:cubicBezTo>
                  <a:pt x="2050473" y="282961"/>
                  <a:pt x="2056179" y="281433"/>
                  <a:pt x="2061732" y="281790"/>
                </a:cubicBezTo>
                <a:close/>
                <a:moveTo>
                  <a:pt x="2294207" y="281735"/>
                </a:moveTo>
                <a:cubicBezTo>
                  <a:pt x="2296244" y="291518"/>
                  <a:pt x="2281982" y="288257"/>
                  <a:pt x="2273013" y="287033"/>
                </a:cubicBezTo>
                <a:cubicBezTo>
                  <a:pt x="2268939" y="278880"/>
                  <a:pt x="2286873" y="283365"/>
                  <a:pt x="2294207" y="281735"/>
                </a:cubicBezTo>
                <a:close/>
                <a:moveTo>
                  <a:pt x="1054184" y="279165"/>
                </a:moveTo>
                <a:cubicBezTo>
                  <a:pt x="1056113" y="278553"/>
                  <a:pt x="1068190" y="280924"/>
                  <a:pt x="1070635" y="282147"/>
                </a:cubicBezTo>
                <a:cubicBezTo>
                  <a:pt x="1065333" y="296413"/>
                  <a:pt x="1066968" y="303341"/>
                  <a:pt x="1057186" y="313122"/>
                </a:cubicBezTo>
                <a:cubicBezTo>
                  <a:pt x="1042512" y="307821"/>
                  <a:pt x="1035987" y="296002"/>
                  <a:pt x="1022133" y="290298"/>
                </a:cubicBezTo>
                <a:cubicBezTo>
                  <a:pt x="1035173" y="285407"/>
                  <a:pt x="1039659" y="281330"/>
                  <a:pt x="1053514" y="285814"/>
                </a:cubicBezTo>
                <a:cubicBezTo>
                  <a:pt x="1057592" y="284590"/>
                  <a:pt x="1062077" y="280922"/>
                  <a:pt x="1056369" y="280922"/>
                </a:cubicBezTo>
                <a:cubicBezTo>
                  <a:pt x="1054025" y="279903"/>
                  <a:pt x="1053541" y="279368"/>
                  <a:pt x="1054184" y="279165"/>
                </a:cubicBezTo>
                <a:close/>
                <a:moveTo>
                  <a:pt x="2142125" y="277051"/>
                </a:moveTo>
                <a:cubicBezTo>
                  <a:pt x="2147373" y="277459"/>
                  <a:pt x="2152570" y="280108"/>
                  <a:pt x="2151144" y="285813"/>
                </a:cubicBezTo>
                <a:cubicBezTo>
                  <a:pt x="2137695" y="289481"/>
                  <a:pt x="2143398" y="279698"/>
                  <a:pt x="2132803" y="281736"/>
                </a:cubicBezTo>
                <a:cubicBezTo>
                  <a:pt x="2131579" y="278477"/>
                  <a:pt x="2136878" y="276644"/>
                  <a:pt x="2142125" y="277051"/>
                </a:cubicBezTo>
                <a:close/>
                <a:moveTo>
                  <a:pt x="2225733" y="276844"/>
                </a:moveTo>
                <a:cubicBezTo>
                  <a:pt x="2228181" y="287034"/>
                  <a:pt x="2209429" y="283773"/>
                  <a:pt x="2201282" y="282142"/>
                </a:cubicBezTo>
                <a:cubicBezTo>
                  <a:pt x="2197204" y="273584"/>
                  <a:pt x="2217586" y="278882"/>
                  <a:pt x="2225733" y="276844"/>
                </a:cubicBezTo>
                <a:close/>
                <a:moveTo>
                  <a:pt x="2182120" y="276437"/>
                </a:moveTo>
                <a:cubicBezTo>
                  <a:pt x="2199646" y="280105"/>
                  <a:pt x="2195979" y="285407"/>
                  <a:pt x="2209023" y="293966"/>
                </a:cubicBezTo>
                <a:cubicBezTo>
                  <a:pt x="2198017" y="296002"/>
                  <a:pt x="2201684" y="287850"/>
                  <a:pt x="2190682" y="289888"/>
                </a:cubicBezTo>
                <a:cubicBezTo>
                  <a:pt x="2184973" y="290704"/>
                  <a:pt x="2193943" y="293555"/>
                  <a:pt x="2187418" y="294371"/>
                </a:cubicBezTo>
                <a:cubicBezTo>
                  <a:pt x="2205762" y="305378"/>
                  <a:pt x="2216764" y="284996"/>
                  <a:pt x="2237551" y="292741"/>
                </a:cubicBezTo>
                <a:cubicBezTo>
                  <a:pt x="2240406" y="296409"/>
                  <a:pt x="2221248" y="296820"/>
                  <a:pt x="2223289" y="293147"/>
                </a:cubicBezTo>
                <a:cubicBezTo>
                  <a:pt x="2212283" y="301300"/>
                  <a:pt x="2257116" y="299263"/>
                  <a:pt x="2235515" y="309044"/>
                </a:cubicBezTo>
                <a:cubicBezTo>
                  <a:pt x="2242036" y="309044"/>
                  <a:pt x="2242854" y="305784"/>
                  <a:pt x="2249781" y="306191"/>
                </a:cubicBezTo>
                <a:cubicBezTo>
                  <a:pt x="2247744" y="304153"/>
                  <a:pt x="2245703" y="302523"/>
                  <a:pt x="2245703" y="299263"/>
                </a:cubicBezTo>
                <a:cubicBezTo>
                  <a:pt x="2257933" y="300075"/>
                  <a:pt x="2273012" y="304153"/>
                  <a:pt x="2273829" y="293966"/>
                </a:cubicBezTo>
                <a:cubicBezTo>
                  <a:pt x="2282795" y="299263"/>
                  <a:pt x="2285649" y="297225"/>
                  <a:pt x="2299097" y="295596"/>
                </a:cubicBezTo>
                <a:cubicBezTo>
                  <a:pt x="2303176" y="304153"/>
                  <a:pt x="2280351" y="297633"/>
                  <a:pt x="2278310" y="302930"/>
                </a:cubicBezTo>
                <a:cubicBezTo>
                  <a:pt x="2286055" y="308228"/>
                  <a:pt x="2293800" y="304561"/>
                  <a:pt x="2299915" y="306191"/>
                </a:cubicBezTo>
                <a:cubicBezTo>
                  <a:pt x="2294207" y="310675"/>
                  <a:pt x="2288503" y="314753"/>
                  <a:pt x="2282795" y="318827"/>
                </a:cubicBezTo>
                <a:cubicBezTo>
                  <a:pt x="2264861" y="318827"/>
                  <a:pt x="2246927" y="320051"/>
                  <a:pt x="2232254" y="322494"/>
                </a:cubicBezTo>
                <a:cubicBezTo>
                  <a:pt x="2233884" y="320864"/>
                  <a:pt x="2235515" y="318827"/>
                  <a:pt x="2235108" y="315567"/>
                </a:cubicBezTo>
                <a:cubicBezTo>
                  <a:pt x="2233478" y="312712"/>
                  <a:pt x="2200057" y="322494"/>
                  <a:pt x="2205762" y="307414"/>
                </a:cubicBezTo>
                <a:cubicBezTo>
                  <a:pt x="2193125" y="320051"/>
                  <a:pt x="2181306" y="308228"/>
                  <a:pt x="2174786" y="322088"/>
                </a:cubicBezTo>
                <a:cubicBezTo>
                  <a:pt x="2158888" y="322901"/>
                  <a:pt x="2142178" y="324125"/>
                  <a:pt x="2141772" y="313936"/>
                </a:cubicBezTo>
                <a:cubicBezTo>
                  <a:pt x="2153184" y="312712"/>
                  <a:pt x="2156446" y="318827"/>
                  <a:pt x="2163374" y="313529"/>
                </a:cubicBezTo>
                <a:cubicBezTo>
                  <a:pt x="2151960" y="312306"/>
                  <a:pt x="2144622" y="307414"/>
                  <a:pt x="2137287" y="302930"/>
                </a:cubicBezTo>
                <a:cubicBezTo>
                  <a:pt x="2134028" y="304561"/>
                  <a:pt x="2140955" y="313529"/>
                  <a:pt x="2131579" y="316790"/>
                </a:cubicBezTo>
                <a:cubicBezTo>
                  <a:pt x="2115687" y="315973"/>
                  <a:pt x="2108754" y="309044"/>
                  <a:pt x="2098159" y="304153"/>
                </a:cubicBezTo>
                <a:cubicBezTo>
                  <a:pt x="2106311" y="299263"/>
                  <a:pt x="2119760" y="298038"/>
                  <a:pt x="2125875" y="291924"/>
                </a:cubicBezTo>
                <a:cubicBezTo>
                  <a:pt x="2133209" y="290293"/>
                  <a:pt x="2132803" y="294778"/>
                  <a:pt x="2133620" y="298445"/>
                </a:cubicBezTo>
                <a:cubicBezTo>
                  <a:pt x="2155221" y="291518"/>
                  <a:pt x="2155627" y="295596"/>
                  <a:pt x="2183750" y="294778"/>
                </a:cubicBezTo>
                <a:cubicBezTo>
                  <a:pt x="2180083" y="285407"/>
                  <a:pt x="2173969" y="285813"/>
                  <a:pt x="2182120" y="276437"/>
                </a:cubicBezTo>
                <a:close/>
                <a:moveTo>
                  <a:pt x="966293" y="276031"/>
                </a:moveTo>
                <a:cubicBezTo>
                  <a:pt x="977298" y="272361"/>
                  <a:pt x="969960" y="283365"/>
                  <a:pt x="980965" y="279698"/>
                </a:cubicBezTo>
                <a:cubicBezTo>
                  <a:pt x="976892" y="291111"/>
                  <a:pt x="972814" y="296002"/>
                  <a:pt x="967110" y="307821"/>
                </a:cubicBezTo>
                <a:cubicBezTo>
                  <a:pt x="947952" y="300076"/>
                  <a:pt x="932461" y="315156"/>
                  <a:pt x="918606" y="318010"/>
                </a:cubicBezTo>
                <a:cubicBezTo>
                  <a:pt x="907600" y="318420"/>
                  <a:pt x="905152" y="311899"/>
                  <a:pt x="889666" y="315567"/>
                </a:cubicBezTo>
                <a:cubicBezTo>
                  <a:pt x="889260" y="304561"/>
                  <a:pt x="899855" y="312712"/>
                  <a:pt x="910043" y="307414"/>
                </a:cubicBezTo>
                <a:cubicBezTo>
                  <a:pt x="903522" y="291924"/>
                  <a:pt x="885182" y="305784"/>
                  <a:pt x="873363" y="300894"/>
                </a:cubicBezTo>
                <a:cubicBezTo>
                  <a:pt x="902709" y="283365"/>
                  <a:pt x="947546" y="296409"/>
                  <a:pt x="966293" y="276031"/>
                </a:cubicBezTo>
                <a:close/>
                <a:moveTo>
                  <a:pt x="2045988" y="275218"/>
                </a:moveTo>
                <a:cubicBezTo>
                  <a:pt x="2048024" y="286630"/>
                  <a:pt x="2027648" y="280922"/>
                  <a:pt x="2021127" y="278072"/>
                </a:cubicBezTo>
                <a:cubicBezTo>
                  <a:pt x="2015011" y="275624"/>
                  <a:pt x="2034169" y="277662"/>
                  <a:pt x="2045988" y="275218"/>
                </a:cubicBezTo>
                <a:close/>
                <a:moveTo>
                  <a:pt x="1009088" y="275218"/>
                </a:moveTo>
                <a:cubicBezTo>
                  <a:pt x="1010718" y="285407"/>
                  <a:pt x="1011129" y="294782"/>
                  <a:pt x="994008" y="294782"/>
                </a:cubicBezTo>
                <a:cubicBezTo>
                  <a:pt x="1008680" y="289074"/>
                  <a:pt x="983413" y="275218"/>
                  <a:pt x="1009088" y="275218"/>
                </a:cubicBezTo>
                <a:close/>
                <a:moveTo>
                  <a:pt x="1613130" y="272770"/>
                </a:moveTo>
                <a:cubicBezTo>
                  <a:pt x="1612723" y="275214"/>
                  <a:pt x="1612316" y="278068"/>
                  <a:pt x="1611907" y="280922"/>
                </a:cubicBezTo>
                <a:cubicBezTo>
                  <a:pt x="1602124" y="281328"/>
                  <a:pt x="1591122" y="282146"/>
                  <a:pt x="1589898" y="276844"/>
                </a:cubicBezTo>
                <a:cubicBezTo>
                  <a:pt x="1594383" y="273584"/>
                  <a:pt x="1606202" y="274807"/>
                  <a:pt x="1613130" y="272770"/>
                </a:cubicBezTo>
                <a:close/>
                <a:moveTo>
                  <a:pt x="2138918" y="270323"/>
                </a:moveTo>
                <a:cubicBezTo>
                  <a:pt x="2133209" y="273994"/>
                  <a:pt x="2122207" y="280105"/>
                  <a:pt x="2114463" y="275620"/>
                </a:cubicBezTo>
                <a:cubicBezTo>
                  <a:pt x="2118947" y="271953"/>
                  <a:pt x="2127912" y="270323"/>
                  <a:pt x="2138918" y="270323"/>
                </a:cubicBezTo>
                <a:close/>
                <a:moveTo>
                  <a:pt x="2144930" y="268114"/>
                </a:moveTo>
                <a:cubicBezTo>
                  <a:pt x="2149746" y="266298"/>
                  <a:pt x="2160523" y="271649"/>
                  <a:pt x="2164190" y="271953"/>
                </a:cubicBezTo>
                <a:cubicBezTo>
                  <a:pt x="2167452" y="278882"/>
                  <a:pt x="2161337" y="280512"/>
                  <a:pt x="2161743" y="285809"/>
                </a:cubicBezTo>
                <a:cubicBezTo>
                  <a:pt x="2153184" y="282553"/>
                  <a:pt x="2157259" y="270730"/>
                  <a:pt x="2142586" y="272772"/>
                </a:cubicBezTo>
                <a:cubicBezTo>
                  <a:pt x="2142382" y="270121"/>
                  <a:pt x="2143325" y="268721"/>
                  <a:pt x="2144930" y="268114"/>
                </a:cubicBezTo>
                <a:close/>
                <a:moveTo>
                  <a:pt x="185357" y="266657"/>
                </a:moveTo>
                <a:cubicBezTo>
                  <a:pt x="181689" y="273178"/>
                  <a:pt x="166610" y="267469"/>
                  <a:pt x="160494" y="267469"/>
                </a:cubicBezTo>
                <a:cubicBezTo>
                  <a:pt x="160901" y="270324"/>
                  <a:pt x="159270" y="272361"/>
                  <a:pt x="157640" y="274402"/>
                </a:cubicBezTo>
                <a:cubicBezTo>
                  <a:pt x="169053" y="271141"/>
                  <a:pt x="193508" y="275621"/>
                  <a:pt x="185357" y="266657"/>
                </a:cubicBezTo>
                <a:close/>
                <a:moveTo>
                  <a:pt x="729082" y="259728"/>
                </a:moveTo>
                <a:cubicBezTo>
                  <a:pt x="732753" y="268287"/>
                  <a:pt x="713189" y="269511"/>
                  <a:pt x="714819" y="260541"/>
                </a:cubicBezTo>
                <a:close/>
                <a:moveTo>
                  <a:pt x="666666" y="258660"/>
                </a:moveTo>
                <a:cubicBezTo>
                  <a:pt x="673034" y="259628"/>
                  <a:pt x="679148" y="262788"/>
                  <a:pt x="676905" y="267067"/>
                </a:cubicBezTo>
                <a:cubicBezTo>
                  <a:pt x="663863" y="269922"/>
                  <a:pt x="665900" y="261769"/>
                  <a:pt x="654894" y="263400"/>
                </a:cubicBezTo>
                <a:cubicBezTo>
                  <a:pt x="653673" y="258915"/>
                  <a:pt x="660296" y="257692"/>
                  <a:pt x="666666" y="258660"/>
                </a:cubicBezTo>
                <a:close/>
                <a:moveTo>
                  <a:pt x="924725" y="258097"/>
                </a:moveTo>
                <a:cubicBezTo>
                  <a:pt x="925132" y="263806"/>
                  <a:pt x="913312" y="263395"/>
                  <a:pt x="904344" y="264212"/>
                </a:cubicBezTo>
                <a:cubicBezTo>
                  <a:pt x="908011" y="257691"/>
                  <a:pt x="914943" y="256468"/>
                  <a:pt x="924725" y="258097"/>
                </a:cubicBezTo>
                <a:close/>
                <a:moveTo>
                  <a:pt x="690818" y="256520"/>
                </a:moveTo>
                <a:cubicBezTo>
                  <a:pt x="696167" y="256774"/>
                  <a:pt x="702994" y="258507"/>
                  <a:pt x="707476" y="258915"/>
                </a:cubicBezTo>
                <a:cubicBezTo>
                  <a:pt x="706663" y="267067"/>
                  <a:pt x="690765" y="263806"/>
                  <a:pt x="683025" y="262989"/>
                </a:cubicBezTo>
                <a:cubicBezTo>
                  <a:pt x="681597" y="257488"/>
                  <a:pt x="685469" y="256265"/>
                  <a:pt x="690818" y="256520"/>
                </a:cubicBezTo>
                <a:close/>
                <a:moveTo>
                  <a:pt x="1057337" y="256111"/>
                </a:moveTo>
                <a:cubicBezTo>
                  <a:pt x="1060344" y="256672"/>
                  <a:pt x="1063095" y="257488"/>
                  <a:pt x="1067375" y="257285"/>
                </a:cubicBezTo>
                <a:cubicBezTo>
                  <a:pt x="1061259" y="263395"/>
                  <a:pt x="1047404" y="265025"/>
                  <a:pt x="1044549" y="272770"/>
                </a:cubicBezTo>
                <a:cubicBezTo>
                  <a:pt x="1037211" y="271546"/>
                  <a:pt x="1044955" y="260545"/>
                  <a:pt x="1045774" y="256467"/>
                </a:cubicBezTo>
                <a:cubicBezTo>
                  <a:pt x="1051071" y="255243"/>
                  <a:pt x="1054331" y="255549"/>
                  <a:pt x="1057337" y="256111"/>
                </a:cubicBezTo>
                <a:close/>
                <a:moveTo>
                  <a:pt x="970782" y="254837"/>
                </a:moveTo>
                <a:cubicBezTo>
                  <a:pt x="981782" y="260134"/>
                  <a:pt x="961812" y="267062"/>
                  <a:pt x="947139" y="265432"/>
                </a:cubicBezTo>
                <a:cubicBezTo>
                  <a:pt x="945102" y="256873"/>
                  <a:pt x="968740" y="261358"/>
                  <a:pt x="970782" y="254837"/>
                </a:cubicBezTo>
                <a:close/>
                <a:moveTo>
                  <a:pt x="1609056" y="248722"/>
                </a:moveTo>
                <a:cubicBezTo>
                  <a:pt x="1599681" y="250353"/>
                  <a:pt x="1591122" y="252801"/>
                  <a:pt x="1584600" y="256061"/>
                </a:cubicBezTo>
                <a:cubicBezTo>
                  <a:pt x="1592342" y="260135"/>
                  <a:pt x="1613947" y="258911"/>
                  <a:pt x="1609056" y="248722"/>
                </a:cubicBezTo>
                <a:close/>
                <a:moveTo>
                  <a:pt x="1539764" y="243018"/>
                </a:moveTo>
                <a:cubicBezTo>
                  <a:pt x="1549953" y="241388"/>
                  <a:pt x="1560959" y="243831"/>
                  <a:pt x="1569516" y="249129"/>
                </a:cubicBezTo>
                <a:cubicBezTo>
                  <a:pt x="1589080" y="242608"/>
                  <a:pt x="1620468" y="244237"/>
                  <a:pt x="1643700" y="243425"/>
                </a:cubicBezTo>
                <a:cubicBezTo>
                  <a:pt x="1637584" y="246686"/>
                  <a:pt x="1631881" y="249946"/>
                  <a:pt x="1625359" y="252394"/>
                </a:cubicBezTo>
                <a:cubicBezTo>
                  <a:pt x="1617614" y="255651"/>
                  <a:pt x="1615166" y="261358"/>
                  <a:pt x="1613947" y="267880"/>
                </a:cubicBezTo>
                <a:cubicBezTo>
                  <a:pt x="1600087" y="273584"/>
                  <a:pt x="1587858" y="275218"/>
                  <a:pt x="1576444" y="273584"/>
                </a:cubicBezTo>
                <a:cubicBezTo>
                  <a:pt x="1565032" y="261766"/>
                  <a:pt x="1553213" y="251171"/>
                  <a:pt x="1539764" y="243018"/>
                </a:cubicBezTo>
                <a:close/>
                <a:moveTo>
                  <a:pt x="1075522" y="240164"/>
                </a:moveTo>
                <a:cubicBezTo>
                  <a:pt x="1077970" y="244647"/>
                  <a:pt x="1066152" y="250763"/>
                  <a:pt x="1080418" y="249133"/>
                </a:cubicBezTo>
                <a:cubicBezTo>
                  <a:pt x="1079601" y="252393"/>
                  <a:pt x="1071855" y="251576"/>
                  <a:pt x="1066557" y="252393"/>
                </a:cubicBezTo>
                <a:cubicBezTo>
                  <a:pt x="1072672" y="247498"/>
                  <a:pt x="1066152" y="246685"/>
                  <a:pt x="1064927" y="240977"/>
                </a:cubicBezTo>
                <a:close/>
                <a:moveTo>
                  <a:pt x="850591" y="240113"/>
                </a:moveTo>
                <a:cubicBezTo>
                  <a:pt x="855431" y="240165"/>
                  <a:pt x="860118" y="242203"/>
                  <a:pt x="859097" y="246685"/>
                </a:cubicBezTo>
                <a:cubicBezTo>
                  <a:pt x="851356" y="252800"/>
                  <a:pt x="852170" y="243424"/>
                  <a:pt x="841163" y="245461"/>
                </a:cubicBezTo>
                <a:cubicBezTo>
                  <a:pt x="840757" y="241997"/>
                  <a:pt x="845751" y="240063"/>
                  <a:pt x="850591" y="240113"/>
                </a:cubicBezTo>
                <a:close/>
                <a:moveTo>
                  <a:pt x="897005" y="236903"/>
                </a:moveTo>
                <a:cubicBezTo>
                  <a:pt x="897411" y="243018"/>
                  <a:pt x="903526" y="240977"/>
                  <a:pt x="898228" y="245872"/>
                </a:cubicBezTo>
                <a:lnTo>
                  <a:pt x="905156" y="245461"/>
                </a:lnTo>
                <a:cubicBezTo>
                  <a:pt x="911678" y="253613"/>
                  <a:pt x="868884" y="239347"/>
                  <a:pt x="897005" y="236903"/>
                </a:cubicBezTo>
                <a:close/>
                <a:moveTo>
                  <a:pt x="1536968" y="232446"/>
                </a:moveTo>
                <a:lnTo>
                  <a:pt x="1540354" y="232458"/>
                </a:lnTo>
                <a:lnTo>
                  <a:pt x="1532429" y="234049"/>
                </a:lnTo>
                <a:close/>
                <a:moveTo>
                  <a:pt x="1031507" y="229564"/>
                </a:moveTo>
                <a:cubicBezTo>
                  <a:pt x="1038435" y="229158"/>
                  <a:pt x="1036805" y="235679"/>
                  <a:pt x="1046181" y="233236"/>
                </a:cubicBezTo>
                <a:cubicBezTo>
                  <a:pt x="1039659" y="236496"/>
                  <a:pt x="1034361" y="240164"/>
                  <a:pt x="1025799" y="241795"/>
                </a:cubicBezTo>
                <a:cubicBezTo>
                  <a:pt x="1022133" y="234865"/>
                  <a:pt x="1037617" y="238127"/>
                  <a:pt x="1031507" y="229564"/>
                </a:cubicBezTo>
                <a:close/>
                <a:moveTo>
                  <a:pt x="2012564" y="225490"/>
                </a:moveTo>
                <a:cubicBezTo>
                  <a:pt x="2033758" y="224267"/>
                  <a:pt x="2034983" y="238128"/>
                  <a:pt x="2013377" y="232420"/>
                </a:cubicBezTo>
                <a:close/>
                <a:moveTo>
                  <a:pt x="2048436" y="222230"/>
                </a:moveTo>
                <a:cubicBezTo>
                  <a:pt x="2039873" y="227121"/>
                  <a:pt x="2052509" y="232423"/>
                  <a:pt x="2045989" y="236090"/>
                </a:cubicBezTo>
                <a:cubicBezTo>
                  <a:pt x="2036617" y="237314"/>
                  <a:pt x="2030908" y="218563"/>
                  <a:pt x="2048436" y="222230"/>
                </a:cubicBezTo>
                <a:close/>
                <a:moveTo>
                  <a:pt x="1972622" y="220192"/>
                </a:moveTo>
                <a:cubicBezTo>
                  <a:pt x="1977919" y="223046"/>
                  <a:pt x="1957949" y="229974"/>
                  <a:pt x="1944906" y="229974"/>
                </a:cubicBezTo>
                <a:cubicBezTo>
                  <a:pt x="1959174" y="240981"/>
                  <a:pt x="1988926" y="225490"/>
                  <a:pt x="2005229" y="223454"/>
                </a:cubicBezTo>
                <a:cubicBezTo>
                  <a:pt x="2008083" y="230787"/>
                  <a:pt x="2005635" y="232829"/>
                  <a:pt x="2010121" y="235272"/>
                </a:cubicBezTo>
                <a:cubicBezTo>
                  <a:pt x="2006452" y="242611"/>
                  <a:pt x="1995040" y="230787"/>
                  <a:pt x="2002375" y="228751"/>
                </a:cubicBezTo>
                <a:cubicBezTo>
                  <a:pt x="1993000" y="240574"/>
                  <a:pt x="1959579" y="235272"/>
                  <a:pt x="1961210" y="248314"/>
                </a:cubicBezTo>
                <a:cubicBezTo>
                  <a:pt x="1952242" y="244647"/>
                  <a:pt x="1940016" y="243831"/>
                  <a:pt x="1928197" y="242204"/>
                </a:cubicBezTo>
                <a:cubicBezTo>
                  <a:pt x="1927786" y="242611"/>
                  <a:pt x="1926566" y="243423"/>
                  <a:pt x="1926155" y="243831"/>
                </a:cubicBezTo>
                <a:cubicBezTo>
                  <a:pt x="1921676" y="240981"/>
                  <a:pt x="1916373" y="240164"/>
                  <a:pt x="1911076" y="239756"/>
                </a:cubicBezTo>
                <a:cubicBezTo>
                  <a:pt x="1922895" y="234459"/>
                  <a:pt x="1936755" y="231199"/>
                  <a:pt x="1947761" y="221006"/>
                </a:cubicBezTo>
                <a:cubicBezTo>
                  <a:pt x="1957949" y="222637"/>
                  <a:pt x="1968138" y="221823"/>
                  <a:pt x="1972622" y="220192"/>
                </a:cubicBezTo>
                <a:close/>
                <a:moveTo>
                  <a:pt x="1019278" y="219376"/>
                </a:moveTo>
                <a:cubicBezTo>
                  <a:pt x="1020503" y="231605"/>
                  <a:pt x="993196" y="238533"/>
                  <a:pt x="982601" y="238533"/>
                </a:cubicBezTo>
                <a:cubicBezTo>
                  <a:pt x="982195" y="232418"/>
                  <a:pt x="998497" y="234049"/>
                  <a:pt x="988304" y="228751"/>
                </a:cubicBezTo>
                <a:cubicBezTo>
                  <a:pt x="993606" y="231605"/>
                  <a:pt x="1014801" y="223454"/>
                  <a:pt x="1019278" y="219376"/>
                </a:cubicBezTo>
                <a:close/>
                <a:moveTo>
                  <a:pt x="1892762" y="210343"/>
                </a:moveTo>
                <a:lnTo>
                  <a:pt x="1892736" y="210407"/>
                </a:lnTo>
                <a:lnTo>
                  <a:pt x="1892638" y="210388"/>
                </a:lnTo>
                <a:close/>
                <a:moveTo>
                  <a:pt x="1935531" y="209594"/>
                </a:moveTo>
                <a:cubicBezTo>
                  <a:pt x="1932678" y="214891"/>
                  <a:pt x="1917192" y="205927"/>
                  <a:pt x="1918415" y="216933"/>
                </a:cubicBezTo>
                <a:cubicBezTo>
                  <a:pt x="1921676" y="221006"/>
                  <a:pt x="1947761" y="214079"/>
                  <a:pt x="1935531" y="209594"/>
                </a:cubicBezTo>
                <a:close/>
                <a:moveTo>
                  <a:pt x="2035252" y="208978"/>
                </a:moveTo>
                <a:cubicBezTo>
                  <a:pt x="2040742" y="208627"/>
                  <a:pt x="2045073" y="208983"/>
                  <a:pt x="2047212" y="210817"/>
                </a:cubicBezTo>
                <a:cubicBezTo>
                  <a:pt x="2030091" y="221417"/>
                  <a:pt x="1997895" y="212858"/>
                  <a:pt x="1983222" y="219376"/>
                </a:cubicBezTo>
                <a:cubicBezTo>
                  <a:pt x="1988927" y="214896"/>
                  <a:pt x="1982811" y="216525"/>
                  <a:pt x="1982404" y="210411"/>
                </a:cubicBezTo>
                <a:cubicBezTo>
                  <a:pt x="1991882" y="217443"/>
                  <a:pt x="2018784" y="210030"/>
                  <a:pt x="2035252" y="208978"/>
                </a:cubicBezTo>
                <a:close/>
                <a:moveTo>
                  <a:pt x="1756193" y="207146"/>
                </a:moveTo>
                <a:lnTo>
                  <a:pt x="1756193" y="207146"/>
                </a:lnTo>
                <a:lnTo>
                  <a:pt x="1756195" y="207147"/>
                </a:lnTo>
                <a:close/>
                <a:moveTo>
                  <a:pt x="1590711" y="203073"/>
                </a:moveTo>
                <a:cubicBezTo>
                  <a:pt x="1584600" y="204296"/>
                  <a:pt x="1576038" y="204703"/>
                  <a:pt x="1573189" y="207964"/>
                </a:cubicBezTo>
                <a:cubicBezTo>
                  <a:pt x="1586226" y="208777"/>
                  <a:pt x="1586637" y="218152"/>
                  <a:pt x="1602535" y="216522"/>
                </a:cubicBezTo>
                <a:cubicBezTo>
                  <a:pt x="1602124" y="209594"/>
                  <a:pt x="1594383" y="207964"/>
                  <a:pt x="1590711" y="203073"/>
                </a:cubicBezTo>
                <a:close/>
                <a:moveTo>
                  <a:pt x="1812848" y="200625"/>
                </a:moveTo>
                <a:cubicBezTo>
                  <a:pt x="1774940" y="199406"/>
                  <a:pt x="1811625" y="234862"/>
                  <a:pt x="1825074" y="216522"/>
                </a:cubicBezTo>
                <a:cubicBezTo>
                  <a:pt x="1823443" y="213668"/>
                  <a:pt x="1806327" y="219783"/>
                  <a:pt x="1803062" y="212448"/>
                </a:cubicBezTo>
                <a:cubicBezTo>
                  <a:pt x="1805916" y="208370"/>
                  <a:pt x="1811217" y="205516"/>
                  <a:pt x="1812848" y="200625"/>
                </a:cubicBezTo>
                <a:close/>
                <a:moveTo>
                  <a:pt x="2092858" y="200218"/>
                </a:moveTo>
                <a:cubicBezTo>
                  <a:pt x="2092451" y="206333"/>
                  <a:pt x="2083076" y="210406"/>
                  <a:pt x="2075330" y="205516"/>
                </a:cubicBezTo>
                <a:cubicBezTo>
                  <a:pt x="2070849" y="197775"/>
                  <a:pt x="2085930" y="201441"/>
                  <a:pt x="2092858" y="200218"/>
                </a:cubicBezTo>
                <a:close/>
                <a:moveTo>
                  <a:pt x="1674471" y="195379"/>
                </a:moveTo>
                <a:cubicBezTo>
                  <a:pt x="1670191" y="194717"/>
                  <a:pt x="1667134" y="194920"/>
                  <a:pt x="1665706" y="199406"/>
                </a:cubicBezTo>
                <a:cubicBezTo>
                  <a:pt x="1674676" y="200625"/>
                  <a:pt x="1687312" y="202665"/>
                  <a:pt x="1690573" y="196551"/>
                </a:cubicBezTo>
                <a:cubicBezTo>
                  <a:pt x="1684255" y="197570"/>
                  <a:pt x="1678752" y="196041"/>
                  <a:pt x="1674471" y="195379"/>
                </a:cubicBezTo>
                <a:close/>
                <a:moveTo>
                  <a:pt x="1751709" y="195328"/>
                </a:moveTo>
                <a:lnTo>
                  <a:pt x="1762518" y="196807"/>
                </a:lnTo>
                <a:lnTo>
                  <a:pt x="1759047" y="197775"/>
                </a:lnTo>
                <a:cubicBezTo>
                  <a:pt x="1760267" y="198588"/>
                  <a:pt x="1765568" y="199812"/>
                  <a:pt x="1770049" y="200218"/>
                </a:cubicBezTo>
                <a:cubicBezTo>
                  <a:pt x="1768418" y="201036"/>
                  <a:pt x="1767606" y="203479"/>
                  <a:pt x="1766788" y="206334"/>
                </a:cubicBezTo>
                <a:lnTo>
                  <a:pt x="1756193" y="207146"/>
                </a:lnTo>
                <a:lnTo>
                  <a:pt x="1755070" y="201493"/>
                </a:lnTo>
                <a:cubicBezTo>
                  <a:pt x="1753644" y="199606"/>
                  <a:pt x="1751911" y="197976"/>
                  <a:pt x="1751709" y="195328"/>
                </a:cubicBezTo>
                <a:close/>
                <a:moveTo>
                  <a:pt x="1767961" y="195288"/>
                </a:moveTo>
                <a:lnTo>
                  <a:pt x="1764751" y="197112"/>
                </a:lnTo>
                <a:lnTo>
                  <a:pt x="1762518" y="196807"/>
                </a:lnTo>
                <a:close/>
                <a:moveTo>
                  <a:pt x="1551533" y="192425"/>
                </a:moveTo>
                <a:cubicBezTo>
                  <a:pt x="1544859" y="191254"/>
                  <a:pt x="1537930" y="191254"/>
                  <a:pt x="1536096" y="192884"/>
                </a:cubicBezTo>
                <a:cubicBezTo>
                  <a:pt x="1547510" y="193697"/>
                  <a:pt x="1551582" y="199812"/>
                  <a:pt x="1565442" y="198995"/>
                </a:cubicBezTo>
                <a:cubicBezTo>
                  <a:pt x="1564627" y="195939"/>
                  <a:pt x="1558208" y="193596"/>
                  <a:pt x="1551533" y="192425"/>
                </a:cubicBezTo>
                <a:close/>
                <a:moveTo>
                  <a:pt x="1933190" y="189725"/>
                </a:moveTo>
                <a:cubicBezTo>
                  <a:pt x="1944805" y="189011"/>
                  <a:pt x="1959784" y="190642"/>
                  <a:pt x="1966508" y="194920"/>
                </a:cubicBezTo>
                <a:cubicBezTo>
                  <a:pt x="1964065" y="203073"/>
                  <a:pt x="1956320" y="196551"/>
                  <a:pt x="1945313" y="197775"/>
                </a:cubicBezTo>
                <a:cubicBezTo>
                  <a:pt x="1940016" y="198182"/>
                  <a:pt x="1944501" y="204703"/>
                  <a:pt x="1938793" y="204703"/>
                </a:cubicBezTo>
                <a:cubicBezTo>
                  <a:pt x="1939610" y="209594"/>
                  <a:pt x="1953877" y="205114"/>
                  <a:pt x="1960398" y="206334"/>
                </a:cubicBezTo>
                <a:cubicBezTo>
                  <a:pt x="1970586" y="210005"/>
                  <a:pt x="1959580" y="215302"/>
                  <a:pt x="1971811" y="215302"/>
                </a:cubicBezTo>
                <a:cubicBezTo>
                  <a:pt x="1971400" y="220194"/>
                  <a:pt x="1956320" y="215709"/>
                  <a:pt x="1953877" y="213671"/>
                </a:cubicBezTo>
                <a:cubicBezTo>
                  <a:pt x="1946537" y="222637"/>
                  <a:pt x="1929421" y="220600"/>
                  <a:pt x="1922900" y="225897"/>
                </a:cubicBezTo>
                <a:cubicBezTo>
                  <a:pt x="1912301" y="224267"/>
                  <a:pt x="1915967" y="212855"/>
                  <a:pt x="1903742" y="212448"/>
                </a:cubicBezTo>
                <a:cubicBezTo>
                  <a:pt x="1915155" y="207964"/>
                  <a:pt x="1930641" y="205114"/>
                  <a:pt x="1934312" y="195739"/>
                </a:cubicBezTo>
                <a:cubicBezTo>
                  <a:pt x="1927382" y="197166"/>
                  <a:pt x="1923000" y="200018"/>
                  <a:pt x="1917753" y="202361"/>
                </a:cubicBezTo>
                <a:lnTo>
                  <a:pt x="1896997" y="205762"/>
                </a:lnTo>
                <a:lnTo>
                  <a:pt x="1898536" y="208250"/>
                </a:lnTo>
                <a:lnTo>
                  <a:pt x="1892762" y="210343"/>
                </a:lnTo>
                <a:lnTo>
                  <a:pt x="1895586" y="203479"/>
                </a:lnTo>
                <a:lnTo>
                  <a:pt x="1896562" y="205060"/>
                </a:lnTo>
                <a:lnTo>
                  <a:pt x="1902111" y="196551"/>
                </a:lnTo>
                <a:cubicBezTo>
                  <a:pt x="1910669" y="195739"/>
                  <a:pt x="1910263" y="200629"/>
                  <a:pt x="1920045" y="198593"/>
                </a:cubicBezTo>
                <a:cubicBezTo>
                  <a:pt x="1913321" y="193496"/>
                  <a:pt x="1921574" y="190438"/>
                  <a:pt x="1933190" y="189725"/>
                </a:cubicBezTo>
                <a:close/>
                <a:moveTo>
                  <a:pt x="1614862" y="189572"/>
                </a:moveTo>
                <a:cubicBezTo>
                  <a:pt x="1610276" y="188604"/>
                  <a:pt x="1605181" y="189011"/>
                  <a:pt x="1604160" y="191661"/>
                </a:cubicBezTo>
                <a:cubicBezTo>
                  <a:pt x="1611905" y="195734"/>
                  <a:pt x="1610681" y="199812"/>
                  <a:pt x="1622505" y="195734"/>
                </a:cubicBezTo>
                <a:cubicBezTo>
                  <a:pt x="1623523" y="192882"/>
                  <a:pt x="1619447" y="190539"/>
                  <a:pt x="1614862" y="189572"/>
                </a:cubicBezTo>
                <a:close/>
                <a:moveTo>
                  <a:pt x="2136932" y="187994"/>
                </a:moveTo>
                <a:cubicBezTo>
                  <a:pt x="2146051" y="188502"/>
                  <a:pt x="2155221" y="190846"/>
                  <a:pt x="2156852" y="194107"/>
                </a:cubicBezTo>
                <a:cubicBezTo>
                  <a:pt x="2139735" y="196144"/>
                  <a:pt x="2131990" y="192071"/>
                  <a:pt x="2117317" y="192883"/>
                </a:cubicBezTo>
                <a:cubicBezTo>
                  <a:pt x="2118744" y="188808"/>
                  <a:pt x="2127813" y="187484"/>
                  <a:pt x="2136932" y="187994"/>
                </a:cubicBezTo>
                <a:close/>
                <a:moveTo>
                  <a:pt x="1740926" y="185215"/>
                </a:moveTo>
                <a:cubicBezTo>
                  <a:pt x="1739187" y="184960"/>
                  <a:pt x="1737723" y="185342"/>
                  <a:pt x="1736271" y="185852"/>
                </a:cubicBezTo>
                <a:cubicBezTo>
                  <a:pt x="1733367" y="186871"/>
                  <a:pt x="1730515" y="188400"/>
                  <a:pt x="1725623" y="186363"/>
                </a:cubicBezTo>
                <a:cubicBezTo>
                  <a:pt x="1729290" y="193290"/>
                  <a:pt x="1729701" y="193290"/>
                  <a:pt x="1726846" y="200218"/>
                </a:cubicBezTo>
                <a:cubicBezTo>
                  <a:pt x="1744370" y="203073"/>
                  <a:pt x="1728884" y="187176"/>
                  <a:pt x="1743557" y="188400"/>
                </a:cubicBezTo>
                <a:cubicBezTo>
                  <a:pt x="1743557" y="189623"/>
                  <a:pt x="1746817" y="190843"/>
                  <a:pt x="1747224" y="188400"/>
                </a:cubicBezTo>
                <a:cubicBezTo>
                  <a:pt x="1744677" y="186362"/>
                  <a:pt x="1742665" y="185470"/>
                  <a:pt x="1740926" y="185215"/>
                </a:cubicBezTo>
                <a:close/>
                <a:moveTo>
                  <a:pt x="2065958" y="182695"/>
                </a:moveTo>
                <a:cubicBezTo>
                  <a:pt x="2066369" y="184732"/>
                  <a:pt x="2070443" y="184325"/>
                  <a:pt x="2073297" y="184732"/>
                </a:cubicBezTo>
                <a:cubicBezTo>
                  <a:pt x="2067181" y="192071"/>
                  <a:pt x="2059437" y="192071"/>
                  <a:pt x="2060254" y="198998"/>
                </a:cubicBezTo>
                <a:cubicBezTo>
                  <a:pt x="2052916" y="200629"/>
                  <a:pt x="2053322" y="196145"/>
                  <a:pt x="2052508" y="192478"/>
                </a:cubicBezTo>
                <a:cubicBezTo>
                  <a:pt x="2044357" y="195332"/>
                  <a:pt x="2041503" y="201036"/>
                  <a:pt x="2028053" y="200223"/>
                </a:cubicBezTo>
                <a:cubicBezTo>
                  <a:pt x="2017455" y="180251"/>
                  <a:pt x="1992186" y="202260"/>
                  <a:pt x="1984034" y="187587"/>
                </a:cubicBezTo>
                <a:cubicBezTo>
                  <a:pt x="1981180" y="187992"/>
                  <a:pt x="1980775" y="190029"/>
                  <a:pt x="1977107" y="190029"/>
                </a:cubicBezTo>
                <a:cubicBezTo>
                  <a:pt x="1979144" y="193701"/>
                  <a:pt x="1988520" y="191665"/>
                  <a:pt x="1985259" y="198998"/>
                </a:cubicBezTo>
                <a:cubicBezTo>
                  <a:pt x="1964471" y="199816"/>
                  <a:pt x="1973029" y="181065"/>
                  <a:pt x="1951835" y="188403"/>
                </a:cubicBezTo>
                <a:cubicBezTo>
                  <a:pt x="1984034" y="176173"/>
                  <a:pt x="2026830" y="192884"/>
                  <a:pt x="2065958" y="182695"/>
                </a:cubicBezTo>
                <a:close/>
                <a:moveTo>
                  <a:pt x="511019" y="176581"/>
                </a:moveTo>
                <a:cubicBezTo>
                  <a:pt x="503274" y="177394"/>
                  <a:pt x="473115" y="176169"/>
                  <a:pt x="482897" y="179837"/>
                </a:cubicBezTo>
                <a:cubicBezTo>
                  <a:pt x="490231" y="179024"/>
                  <a:pt x="520802" y="180247"/>
                  <a:pt x="511019" y="176581"/>
                </a:cubicBezTo>
                <a:close/>
                <a:moveTo>
                  <a:pt x="1681604" y="173727"/>
                </a:moveTo>
                <a:cubicBezTo>
                  <a:pt x="1669784" y="182691"/>
                  <a:pt x="1655518" y="183914"/>
                  <a:pt x="1643699" y="188400"/>
                </a:cubicBezTo>
                <a:cubicBezTo>
                  <a:pt x="1656331" y="186769"/>
                  <a:pt x="1662852" y="189623"/>
                  <a:pt x="1668967" y="192478"/>
                </a:cubicBezTo>
                <a:cubicBezTo>
                  <a:pt x="1671414" y="185139"/>
                  <a:pt x="1674676" y="178211"/>
                  <a:pt x="1681604" y="173727"/>
                </a:cubicBezTo>
                <a:close/>
                <a:moveTo>
                  <a:pt x="2082669" y="168428"/>
                </a:moveTo>
                <a:cubicBezTo>
                  <a:pt x="2091638" y="170465"/>
                  <a:pt x="2092858" y="177397"/>
                  <a:pt x="2108348" y="174543"/>
                </a:cubicBezTo>
                <a:cubicBezTo>
                  <a:pt x="2107530" y="188810"/>
                  <a:pt x="2079815" y="178617"/>
                  <a:pt x="2082669" y="168428"/>
                </a:cubicBezTo>
                <a:close/>
                <a:moveTo>
                  <a:pt x="2057909" y="165982"/>
                </a:moveTo>
                <a:cubicBezTo>
                  <a:pt x="2066366" y="164759"/>
                  <a:pt x="2074314" y="166186"/>
                  <a:pt x="2076147" y="173319"/>
                </a:cubicBezTo>
                <a:cubicBezTo>
                  <a:pt x="2060250" y="170876"/>
                  <a:pt x="2056176" y="174543"/>
                  <a:pt x="2036612" y="174543"/>
                </a:cubicBezTo>
                <a:cubicBezTo>
                  <a:pt x="2040484" y="171078"/>
                  <a:pt x="2049452" y="167205"/>
                  <a:pt x="2057909" y="165982"/>
                </a:cubicBezTo>
                <a:close/>
                <a:moveTo>
                  <a:pt x="2566475" y="165574"/>
                </a:moveTo>
                <a:cubicBezTo>
                  <a:pt x="2575033" y="167205"/>
                  <a:pt x="2571365" y="179842"/>
                  <a:pt x="2560359" y="177394"/>
                </a:cubicBezTo>
                <a:cubicBezTo>
                  <a:pt x="2554245" y="168836"/>
                  <a:pt x="2569735" y="172503"/>
                  <a:pt x="2566475" y="165574"/>
                </a:cubicBezTo>
                <a:close/>
                <a:moveTo>
                  <a:pt x="2587669" y="162724"/>
                </a:moveTo>
                <a:cubicBezTo>
                  <a:pt x="2588487" y="167616"/>
                  <a:pt x="2585226" y="170059"/>
                  <a:pt x="2577481" y="170059"/>
                </a:cubicBezTo>
                <a:cubicBezTo>
                  <a:pt x="2601119" y="170059"/>
                  <a:pt x="2592154" y="165580"/>
                  <a:pt x="2619870" y="163949"/>
                </a:cubicBezTo>
                <a:cubicBezTo>
                  <a:pt x="2619870" y="168022"/>
                  <a:pt x="2624761" y="168429"/>
                  <a:pt x="2624354" y="172914"/>
                </a:cubicBezTo>
                <a:cubicBezTo>
                  <a:pt x="2606827" y="169652"/>
                  <a:pt x="2592154" y="181066"/>
                  <a:pt x="2574626" y="176992"/>
                </a:cubicBezTo>
                <a:cubicBezTo>
                  <a:pt x="2574626" y="169652"/>
                  <a:pt x="2575851" y="163131"/>
                  <a:pt x="2587669" y="162724"/>
                </a:cubicBezTo>
                <a:close/>
                <a:moveTo>
                  <a:pt x="1905774" y="159870"/>
                </a:moveTo>
                <a:cubicBezTo>
                  <a:pt x="1899253" y="172506"/>
                  <a:pt x="1889064" y="163948"/>
                  <a:pt x="1874391" y="167204"/>
                </a:cubicBezTo>
                <a:cubicBezTo>
                  <a:pt x="1880099" y="161907"/>
                  <a:pt x="1897622" y="156203"/>
                  <a:pt x="1905774" y="159870"/>
                </a:cubicBezTo>
                <a:close/>
                <a:moveTo>
                  <a:pt x="1811423" y="159409"/>
                </a:moveTo>
                <a:cubicBezTo>
                  <a:pt x="1822939" y="160071"/>
                  <a:pt x="1835064" y="162313"/>
                  <a:pt x="1841789" y="163538"/>
                </a:cubicBezTo>
                <a:cubicBezTo>
                  <a:pt x="1830376" y="176988"/>
                  <a:pt x="1809589" y="162721"/>
                  <a:pt x="1784726" y="164757"/>
                </a:cubicBezTo>
                <a:cubicBezTo>
                  <a:pt x="1789006" y="159662"/>
                  <a:pt x="1799910" y="158745"/>
                  <a:pt x="1811423" y="159409"/>
                </a:cubicBezTo>
                <a:close/>
                <a:moveTo>
                  <a:pt x="2110385" y="158646"/>
                </a:moveTo>
                <a:cubicBezTo>
                  <a:pt x="2116906" y="160683"/>
                  <a:pt x="2118948" y="165574"/>
                  <a:pt x="2118948" y="172096"/>
                </a:cubicBezTo>
                <a:lnTo>
                  <a:pt x="2125876" y="171689"/>
                </a:lnTo>
                <a:cubicBezTo>
                  <a:pt x="2130766" y="170466"/>
                  <a:pt x="2123838" y="168836"/>
                  <a:pt x="2125058" y="164761"/>
                </a:cubicBezTo>
                <a:cubicBezTo>
                  <a:pt x="2131990" y="165574"/>
                  <a:pt x="2131990" y="171283"/>
                  <a:pt x="2143403" y="168836"/>
                </a:cubicBezTo>
                <a:cubicBezTo>
                  <a:pt x="2142992" y="171283"/>
                  <a:pt x="2136471" y="170876"/>
                  <a:pt x="2136881" y="173727"/>
                </a:cubicBezTo>
                <a:cubicBezTo>
                  <a:pt x="2140955" y="179028"/>
                  <a:pt x="2148701" y="168022"/>
                  <a:pt x="2161743" y="170876"/>
                </a:cubicBezTo>
                <a:cubicBezTo>
                  <a:pt x="2147476" y="182696"/>
                  <a:pt x="2125058" y="179842"/>
                  <a:pt x="2112020" y="176988"/>
                </a:cubicBezTo>
                <a:cubicBezTo>
                  <a:pt x="2121391" y="168022"/>
                  <a:pt x="2104275" y="164355"/>
                  <a:pt x="2110385" y="158646"/>
                </a:cubicBezTo>
                <a:close/>
                <a:moveTo>
                  <a:pt x="1869911" y="158241"/>
                </a:moveTo>
                <a:cubicBezTo>
                  <a:pt x="1876432" y="159465"/>
                  <a:pt x="1864614" y="168022"/>
                  <a:pt x="1856462" y="167616"/>
                </a:cubicBezTo>
                <a:cubicBezTo>
                  <a:pt x="1856055" y="159057"/>
                  <a:pt x="1853200" y="166798"/>
                  <a:pt x="1845456" y="165578"/>
                </a:cubicBezTo>
                <a:cubicBezTo>
                  <a:pt x="1851160" y="152125"/>
                  <a:pt x="1862983" y="167616"/>
                  <a:pt x="1869911" y="158241"/>
                </a:cubicBezTo>
                <a:close/>
                <a:moveTo>
                  <a:pt x="2497051" y="157633"/>
                </a:moveTo>
                <a:lnTo>
                  <a:pt x="2494333" y="158646"/>
                </a:lnTo>
                <a:lnTo>
                  <a:pt x="2494433" y="158181"/>
                </a:lnTo>
                <a:close/>
                <a:moveTo>
                  <a:pt x="2518256" y="156658"/>
                </a:moveTo>
                <a:lnTo>
                  <a:pt x="2530503" y="158144"/>
                </a:lnTo>
                <a:lnTo>
                  <a:pt x="2522862" y="160277"/>
                </a:lnTo>
                <a:close/>
                <a:moveTo>
                  <a:pt x="1690573" y="154979"/>
                </a:moveTo>
                <a:cubicBezTo>
                  <a:pt x="1704022" y="159464"/>
                  <a:pt x="1706058" y="157016"/>
                  <a:pt x="1726440" y="156610"/>
                </a:cubicBezTo>
                <a:cubicBezTo>
                  <a:pt x="1717471" y="162724"/>
                  <a:pt x="1714617" y="159464"/>
                  <a:pt x="1727659" y="168022"/>
                </a:cubicBezTo>
                <a:cubicBezTo>
                  <a:pt x="1723587" y="175361"/>
                  <a:pt x="1720326" y="169247"/>
                  <a:pt x="1710137" y="172914"/>
                </a:cubicBezTo>
                <a:cubicBezTo>
                  <a:pt x="1706465" y="162313"/>
                  <a:pt x="1703205" y="165985"/>
                  <a:pt x="1687718" y="164355"/>
                </a:cubicBezTo>
                <a:cubicBezTo>
                  <a:pt x="1685682" y="159464"/>
                  <a:pt x="1689756" y="158241"/>
                  <a:pt x="1690573" y="154979"/>
                </a:cubicBezTo>
                <a:close/>
                <a:moveTo>
                  <a:pt x="1642687" y="153756"/>
                </a:moveTo>
                <a:lnTo>
                  <a:pt x="1644105" y="153756"/>
                </a:lnTo>
                <a:lnTo>
                  <a:pt x="1644105" y="154163"/>
                </a:lnTo>
                <a:lnTo>
                  <a:pt x="1642714" y="154024"/>
                </a:lnTo>
                <a:close/>
                <a:moveTo>
                  <a:pt x="2511449" y="151309"/>
                </a:moveTo>
                <a:lnTo>
                  <a:pt x="2518256" y="156658"/>
                </a:lnTo>
                <a:lnTo>
                  <a:pt x="2507781" y="155387"/>
                </a:lnTo>
                <a:lnTo>
                  <a:pt x="2497051" y="157633"/>
                </a:lnTo>
                <a:lnTo>
                  <a:pt x="2503350" y="155282"/>
                </a:lnTo>
                <a:cubicBezTo>
                  <a:pt x="2504420" y="153040"/>
                  <a:pt x="2505337" y="150696"/>
                  <a:pt x="2511449" y="151309"/>
                </a:cubicBezTo>
                <a:close/>
                <a:moveTo>
                  <a:pt x="1582968" y="149524"/>
                </a:moveTo>
                <a:cubicBezTo>
                  <a:pt x="1575428" y="150392"/>
                  <a:pt x="1569111" y="152736"/>
                  <a:pt x="1569111" y="157830"/>
                </a:cubicBezTo>
                <a:cubicBezTo>
                  <a:pt x="1579709" y="154568"/>
                  <a:pt x="1594788" y="153756"/>
                  <a:pt x="1604160" y="150084"/>
                </a:cubicBezTo>
                <a:cubicBezTo>
                  <a:pt x="1599271" y="149269"/>
                  <a:pt x="1590509" y="148658"/>
                  <a:pt x="1582968" y="149524"/>
                </a:cubicBezTo>
                <a:close/>
                <a:moveTo>
                  <a:pt x="1722773" y="147642"/>
                </a:moveTo>
                <a:cubicBezTo>
                  <a:pt x="1735409" y="146828"/>
                  <a:pt x="1740301" y="151720"/>
                  <a:pt x="1751713" y="151720"/>
                </a:cubicBezTo>
                <a:cubicBezTo>
                  <a:pt x="1750895" y="154163"/>
                  <a:pt x="1744374" y="153756"/>
                  <a:pt x="1744781" y="156610"/>
                </a:cubicBezTo>
                <a:cubicBezTo>
                  <a:pt x="1754974" y="159054"/>
                  <a:pt x="1779835" y="161095"/>
                  <a:pt x="1770871" y="169652"/>
                </a:cubicBezTo>
                <a:cubicBezTo>
                  <a:pt x="1763531" y="169247"/>
                  <a:pt x="1763125" y="163538"/>
                  <a:pt x="1759453" y="160688"/>
                </a:cubicBezTo>
                <a:cubicBezTo>
                  <a:pt x="1749671" y="164355"/>
                  <a:pt x="1744781" y="160277"/>
                  <a:pt x="1730925" y="163538"/>
                </a:cubicBezTo>
                <a:cubicBezTo>
                  <a:pt x="1726847" y="155387"/>
                  <a:pt x="1735409" y="155387"/>
                  <a:pt x="1741525" y="158648"/>
                </a:cubicBezTo>
                <a:cubicBezTo>
                  <a:pt x="1743561" y="149272"/>
                  <a:pt x="1718288" y="158648"/>
                  <a:pt x="1722773" y="147642"/>
                </a:cubicBezTo>
                <a:close/>
                <a:moveTo>
                  <a:pt x="1491670" y="146824"/>
                </a:moveTo>
                <a:cubicBezTo>
                  <a:pt x="1492484" y="149271"/>
                  <a:pt x="1492279" y="151819"/>
                  <a:pt x="1490446" y="154316"/>
                </a:cubicBezTo>
                <a:lnTo>
                  <a:pt x="1490067" y="154562"/>
                </a:lnTo>
                <a:lnTo>
                  <a:pt x="1490040" y="154568"/>
                </a:lnTo>
                <a:lnTo>
                  <a:pt x="1490043" y="154578"/>
                </a:lnTo>
                <a:lnTo>
                  <a:pt x="1479441" y="161496"/>
                </a:lnTo>
                <a:cubicBezTo>
                  <a:pt x="1483108" y="160684"/>
                  <a:pt x="1487186" y="160277"/>
                  <a:pt x="1491260" y="159459"/>
                </a:cubicBezTo>
                <a:lnTo>
                  <a:pt x="1490043" y="154578"/>
                </a:lnTo>
                <a:lnTo>
                  <a:pt x="1490067" y="154562"/>
                </a:lnTo>
                <a:lnTo>
                  <a:pt x="1499209" y="152584"/>
                </a:lnTo>
                <a:cubicBezTo>
                  <a:pt x="1502876" y="152227"/>
                  <a:pt x="1506342" y="151717"/>
                  <a:pt x="1507157" y="149678"/>
                </a:cubicBezTo>
                <a:cubicBezTo>
                  <a:pt x="1502266" y="148454"/>
                  <a:pt x="1496968" y="147642"/>
                  <a:pt x="1491670" y="146824"/>
                </a:cubicBezTo>
                <a:close/>
                <a:moveTo>
                  <a:pt x="1700356" y="146014"/>
                </a:moveTo>
                <a:cubicBezTo>
                  <a:pt x="1712581" y="144384"/>
                  <a:pt x="1720733" y="146014"/>
                  <a:pt x="1719102" y="154572"/>
                </a:cubicBezTo>
                <a:cubicBezTo>
                  <a:pt x="1714622" y="152125"/>
                  <a:pt x="1706471" y="152125"/>
                  <a:pt x="1697501" y="152943"/>
                </a:cubicBezTo>
                <a:cubicBezTo>
                  <a:pt x="1699131" y="150905"/>
                  <a:pt x="1700762" y="149275"/>
                  <a:pt x="1700356" y="146014"/>
                </a:cubicBezTo>
                <a:close/>
                <a:moveTo>
                  <a:pt x="2553021" y="140714"/>
                </a:moveTo>
                <a:cubicBezTo>
                  <a:pt x="2544462" y="139895"/>
                  <a:pt x="2545686" y="145193"/>
                  <a:pt x="2535498" y="143563"/>
                </a:cubicBezTo>
                <a:cubicBezTo>
                  <a:pt x="2535091" y="154976"/>
                  <a:pt x="2546504" y="144787"/>
                  <a:pt x="2550578" y="150084"/>
                </a:cubicBezTo>
                <a:cubicBezTo>
                  <a:pt x="2552208" y="155387"/>
                  <a:pt x="2540389" y="152939"/>
                  <a:pt x="2540389" y="157423"/>
                </a:cubicBezTo>
                <a:cubicBezTo>
                  <a:pt x="2561990" y="158646"/>
                  <a:pt x="2548540" y="144787"/>
                  <a:pt x="2553021" y="140714"/>
                </a:cubicBezTo>
                <a:close/>
                <a:moveTo>
                  <a:pt x="1742740" y="137859"/>
                </a:moveTo>
                <a:cubicBezTo>
                  <a:pt x="1760267" y="137859"/>
                  <a:pt x="1757824" y="151718"/>
                  <a:pt x="1775758" y="150901"/>
                </a:cubicBezTo>
                <a:cubicBezTo>
                  <a:pt x="1775347" y="154163"/>
                  <a:pt x="1765159" y="152125"/>
                  <a:pt x="1765564" y="155792"/>
                </a:cubicBezTo>
                <a:cubicBezTo>
                  <a:pt x="1750079" y="152125"/>
                  <a:pt x="1761491" y="141530"/>
                  <a:pt x="1735812" y="142750"/>
                </a:cubicBezTo>
                <a:cubicBezTo>
                  <a:pt x="1737442" y="140712"/>
                  <a:pt x="1738667" y="138265"/>
                  <a:pt x="1742740" y="137859"/>
                </a:cubicBezTo>
                <a:close/>
                <a:moveTo>
                  <a:pt x="1496561" y="136636"/>
                </a:moveTo>
                <a:cubicBezTo>
                  <a:pt x="1492077" y="140306"/>
                  <a:pt x="1483108" y="143156"/>
                  <a:pt x="1495745" y="142750"/>
                </a:cubicBezTo>
                <a:cubicBezTo>
                  <a:pt x="1498192" y="139895"/>
                  <a:pt x="1501453" y="138266"/>
                  <a:pt x="1504709" y="137452"/>
                </a:cubicBezTo>
                <a:cubicBezTo>
                  <a:pt x="1501860" y="137452"/>
                  <a:pt x="1499412" y="137041"/>
                  <a:pt x="1496561" y="136636"/>
                </a:cubicBezTo>
                <a:close/>
                <a:moveTo>
                  <a:pt x="2337580" y="135579"/>
                </a:moveTo>
                <a:lnTo>
                  <a:pt x="2337847" y="135616"/>
                </a:lnTo>
                <a:lnTo>
                  <a:pt x="2337816" y="135822"/>
                </a:lnTo>
                <a:close/>
                <a:moveTo>
                  <a:pt x="885592" y="135108"/>
                </a:moveTo>
                <a:cubicBezTo>
                  <a:pt x="879376" y="134394"/>
                  <a:pt x="873162" y="135005"/>
                  <a:pt x="866028" y="138672"/>
                </a:cubicBezTo>
                <a:cubicBezTo>
                  <a:pt x="878254" y="146011"/>
                  <a:pt x="885592" y="141526"/>
                  <a:pt x="890889" y="137859"/>
                </a:cubicBezTo>
                <a:cubicBezTo>
                  <a:pt x="892927" y="140306"/>
                  <a:pt x="895375" y="142750"/>
                  <a:pt x="898635" y="144381"/>
                </a:cubicBezTo>
                <a:cubicBezTo>
                  <a:pt x="905969" y="139489"/>
                  <a:pt x="916975" y="145193"/>
                  <a:pt x="926352" y="138672"/>
                </a:cubicBezTo>
                <a:cubicBezTo>
                  <a:pt x="979746" y="137859"/>
                  <a:pt x="892114" y="131744"/>
                  <a:pt x="905156" y="139489"/>
                </a:cubicBezTo>
                <a:cubicBezTo>
                  <a:pt x="898023" y="137859"/>
                  <a:pt x="891808" y="135821"/>
                  <a:pt x="885592" y="135108"/>
                </a:cubicBezTo>
                <a:close/>
                <a:moveTo>
                  <a:pt x="861951" y="134191"/>
                </a:moveTo>
                <a:cubicBezTo>
                  <a:pt x="853391" y="135822"/>
                  <a:pt x="835865" y="132150"/>
                  <a:pt x="833828" y="137452"/>
                </a:cubicBezTo>
                <a:cubicBezTo>
                  <a:pt x="844833" y="138672"/>
                  <a:pt x="859914" y="146011"/>
                  <a:pt x="861951" y="134191"/>
                </a:cubicBezTo>
                <a:close/>
                <a:moveTo>
                  <a:pt x="2726954" y="133797"/>
                </a:moveTo>
                <a:lnTo>
                  <a:pt x="2749493" y="134781"/>
                </a:lnTo>
                <a:lnTo>
                  <a:pt x="2749886" y="135411"/>
                </a:lnTo>
                <a:cubicBezTo>
                  <a:pt x="2747037" y="144381"/>
                  <a:pt x="2731546" y="128483"/>
                  <a:pt x="2728692" y="136636"/>
                </a:cubicBezTo>
                <a:close/>
                <a:moveTo>
                  <a:pt x="1412597" y="132967"/>
                </a:moveTo>
                <a:cubicBezTo>
                  <a:pt x="1393033" y="147234"/>
                  <a:pt x="1354311" y="135005"/>
                  <a:pt x="1338825" y="140714"/>
                </a:cubicBezTo>
                <a:cubicBezTo>
                  <a:pt x="1343305" y="141526"/>
                  <a:pt x="1346159" y="143156"/>
                  <a:pt x="1346570" y="147234"/>
                </a:cubicBezTo>
                <a:cubicBezTo>
                  <a:pt x="1371021" y="145193"/>
                  <a:pt x="1415044" y="150495"/>
                  <a:pt x="1412597" y="132967"/>
                </a:cubicBezTo>
                <a:close/>
                <a:moveTo>
                  <a:pt x="1472919" y="132150"/>
                </a:moveTo>
                <a:cubicBezTo>
                  <a:pt x="1476994" y="133780"/>
                  <a:pt x="1481072" y="136228"/>
                  <a:pt x="1484739" y="138672"/>
                </a:cubicBezTo>
                <a:cubicBezTo>
                  <a:pt x="1484331" y="137041"/>
                  <a:pt x="1483925" y="135822"/>
                  <a:pt x="1483519" y="134598"/>
                </a:cubicBezTo>
                <a:cubicBezTo>
                  <a:pt x="1479441" y="133780"/>
                  <a:pt x="1475774" y="132967"/>
                  <a:pt x="1472919" y="132150"/>
                </a:cubicBezTo>
                <a:close/>
                <a:moveTo>
                  <a:pt x="809320" y="131338"/>
                </a:moveTo>
                <a:cubicBezTo>
                  <a:pt x="804379" y="130726"/>
                  <a:pt x="799793" y="130931"/>
                  <a:pt x="797960" y="134191"/>
                </a:cubicBezTo>
                <a:cubicBezTo>
                  <a:pt x="806113" y="137452"/>
                  <a:pt x="817931" y="140714"/>
                  <a:pt x="822822" y="133374"/>
                </a:cubicBezTo>
                <a:cubicBezTo>
                  <a:pt x="819562" y="133374"/>
                  <a:pt x="814262" y="131948"/>
                  <a:pt x="809320" y="131338"/>
                </a:cubicBezTo>
                <a:close/>
                <a:moveTo>
                  <a:pt x="2416076" y="130931"/>
                </a:moveTo>
                <a:cubicBezTo>
                  <a:pt x="2415259" y="132561"/>
                  <a:pt x="2407920" y="140306"/>
                  <a:pt x="2416890" y="140306"/>
                </a:cubicBezTo>
                <a:cubicBezTo>
                  <a:pt x="2422187" y="132150"/>
                  <a:pt x="2424634" y="146011"/>
                  <a:pt x="2431563" y="144381"/>
                </a:cubicBezTo>
                <a:cubicBezTo>
                  <a:pt x="2428708" y="138266"/>
                  <a:pt x="2423410" y="133780"/>
                  <a:pt x="2416076" y="130931"/>
                </a:cubicBezTo>
                <a:close/>
                <a:moveTo>
                  <a:pt x="1824443" y="130563"/>
                </a:moveTo>
                <a:lnTo>
                  <a:pt x="1824667" y="131744"/>
                </a:lnTo>
                <a:lnTo>
                  <a:pt x="1822628" y="131152"/>
                </a:lnTo>
                <a:close/>
                <a:moveTo>
                  <a:pt x="2462915" y="129492"/>
                </a:moveTo>
                <a:lnTo>
                  <a:pt x="2468147" y="130401"/>
                </a:lnTo>
                <a:lnTo>
                  <a:pt x="2469878" y="132150"/>
                </a:lnTo>
                <a:close/>
                <a:moveTo>
                  <a:pt x="1512454" y="128483"/>
                </a:moveTo>
                <a:cubicBezTo>
                  <a:pt x="1502673" y="128483"/>
                  <a:pt x="1493297" y="129708"/>
                  <a:pt x="1490854" y="133780"/>
                </a:cubicBezTo>
                <a:cubicBezTo>
                  <a:pt x="1497375" y="132150"/>
                  <a:pt x="1506340" y="131744"/>
                  <a:pt x="1515715" y="132150"/>
                </a:cubicBezTo>
                <a:cubicBezTo>
                  <a:pt x="1515715" y="133374"/>
                  <a:pt x="1515308" y="135005"/>
                  <a:pt x="1515308" y="136636"/>
                </a:cubicBezTo>
                <a:cubicBezTo>
                  <a:pt x="1526721" y="137452"/>
                  <a:pt x="1539764" y="140714"/>
                  <a:pt x="1549139" y="135411"/>
                </a:cubicBezTo>
                <a:cubicBezTo>
                  <a:pt x="1536503" y="133374"/>
                  <a:pt x="1519386" y="134191"/>
                  <a:pt x="1512454" y="128483"/>
                </a:cubicBezTo>
                <a:close/>
                <a:moveTo>
                  <a:pt x="2351333" y="128454"/>
                </a:moveTo>
                <a:cubicBezTo>
                  <a:pt x="2350225" y="129096"/>
                  <a:pt x="2349130" y="130623"/>
                  <a:pt x="2348008" y="133374"/>
                </a:cubicBezTo>
                <a:cubicBezTo>
                  <a:pt x="2345972" y="133780"/>
                  <a:pt x="2343930" y="133780"/>
                  <a:pt x="2344747" y="135822"/>
                </a:cubicBezTo>
                <a:cubicBezTo>
                  <a:pt x="2354936" y="133374"/>
                  <a:pt x="2354530" y="138672"/>
                  <a:pt x="2362681" y="137452"/>
                </a:cubicBezTo>
                <a:cubicBezTo>
                  <a:pt x="2358096" y="132561"/>
                  <a:pt x="2354657" y="126524"/>
                  <a:pt x="2351333" y="128454"/>
                </a:cubicBezTo>
                <a:close/>
                <a:moveTo>
                  <a:pt x="1566255" y="128077"/>
                </a:moveTo>
                <a:cubicBezTo>
                  <a:pt x="1566666" y="134191"/>
                  <a:pt x="1572778" y="132561"/>
                  <a:pt x="1567073" y="137452"/>
                </a:cubicBezTo>
                <a:cubicBezTo>
                  <a:pt x="1576038" y="137859"/>
                  <a:pt x="1590711" y="146824"/>
                  <a:pt x="1596012" y="141526"/>
                </a:cubicBezTo>
                <a:cubicBezTo>
                  <a:pt x="1582559" y="138672"/>
                  <a:pt x="1606608" y="140714"/>
                  <a:pt x="1602940" y="136636"/>
                </a:cubicBezTo>
                <a:cubicBezTo>
                  <a:pt x="1590711" y="135005"/>
                  <a:pt x="1577261" y="135411"/>
                  <a:pt x="1566255" y="128077"/>
                </a:cubicBezTo>
                <a:close/>
                <a:moveTo>
                  <a:pt x="536341" y="126041"/>
                </a:moveTo>
                <a:cubicBezTo>
                  <a:pt x="530686" y="126041"/>
                  <a:pt x="524675" y="128485"/>
                  <a:pt x="524469" y="132561"/>
                </a:cubicBezTo>
                <a:cubicBezTo>
                  <a:pt x="533027" y="132150"/>
                  <a:pt x="541183" y="131744"/>
                  <a:pt x="546074" y="134191"/>
                </a:cubicBezTo>
                <a:cubicBezTo>
                  <a:pt x="547296" y="128485"/>
                  <a:pt x="541996" y="126041"/>
                  <a:pt x="536341" y="126041"/>
                </a:cubicBezTo>
                <a:close/>
                <a:moveTo>
                  <a:pt x="1906185" y="125222"/>
                </a:moveTo>
                <a:cubicBezTo>
                  <a:pt x="1905367" y="130520"/>
                  <a:pt x="1886621" y="125222"/>
                  <a:pt x="1889064" y="132561"/>
                </a:cubicBezTo>
                <a:cubicBezTo>
                  <a:pt x="1898439" y="132561"/>
                  <a:pt x="1894772" y="141526"/>
                  <a:pt x="1904147" y="141526"/>
                </a:cubicBezTo>
                <a:cubicBezTo>
                  <a:pt x="1904147" y="138266"/>
                  <a:pt x="1910259" y="139079"/>
                  <a:pt x="1910669" y="136636"/>
                </a:cubicBezTo>
                <a:cubicBezTo>
                  <a:pt x="1902518" y="137452"/>
                  <a:pt x="1897216" y="136636"/>
                  <a:pt x="1895992" y="132561"/>
                </a:cubicBezTo>
                <a:cubicBezTo>
                  <a:pt x="1903331" y="133374"/>
                  <a:pt x="1913926" y="125630"/>
                  <a:pt x="1906185" y="125222"/>
                </a:cubicBezTo>
                <a:close/>
                <a:moveTo>
                  <a:pt x="732747" y="125222"/>
                </a:moveTo>
                <a:cubicBezTo>
                  <a:pt x="733153" y="128077"/>
                  <a:pt x="727043" y="127670"/>
                  <a:pt x="726225" y="130113"/>
                </a:cubicBezTo>
                <a:cubicBezTo>
                  <a:pt x="732747" y="139895"/>
                  <a:pt x="751087" y="126446"/>
                  <a:pt x="755571" y="138266"/>
                </a:cubicBezTo>
                <a:cubicBezTo>
                  <a:pt x="763723" y="133374"/>
                  <a:pt x="787365" y="137452"/>
                  <a:pt x="793887" y="132150"/>
                </a:cubicBezTo>
                <a:cubicBezTo>
                  <a:pt x="770651" y="126853"/>
                  <a:pt x="750274" y="134598"/>
                  <a:pt x="732747" y="125222"/>
                </a:cubicBezTo>
                <a:close/>
                <a:moveTo>
                  <a:pt x="2390397" y="124816"/>
                </a:moveTo>
                <a:cubicBezTo>
                  <a:pt x="2390397" y="130520"/>
                  <a:pt x="2390804" y="136228"/>
                  <a:pt x="2398550" y="136228"/>
                </a:cubicBezTo>
                <a:cubicBezTo>
                  <a:pt x="2398955" y="133780"/>
                  <a:pt x="2397325" y="129708"/>
                  <a:pt x="2401399" y="129300"/>
                </a:cubicBezTo>
                <a:cubicBezTo>
                  <a:pt x="2405883" y="128890"/>
                  <a:pt x="2411592" y="129708"/>
                  <a:pt x="2411999" y="126446"/>
                </a:cubicBezTo>
                <a:cubicBezTo>
                  <a:pt x="2403847" y="126853"/>
                  <a:pt x="2400992" y="122779"/>
                  <a:pt x="2390397" y="124816"/>
                </a:cubicBezTo>
                <a:close/>
                <a:moveTo>
                  <a:pt x="1609055" y="124816"/>
                </a:moveTo>
                <a:cubicBezTo>
                  <a:pt x="1602940" y="126446"/>
                  <a:pt x="1587856" y="122779"/>
                  <a:pt x="1587856" y="127670"/>
                </a:cubicBezTo>
                <a:cubicBezTo>
                  <a:pt x="1596012" y="126041"/>
                  <a:pt x="1607832" y="137041"/>
                  <a:pt x="1609055" y="124816"/>
                </a:cubicBezTo>
                <a:close/>
                <a:moveTo>
                  <a:pt x="410345" y="124410"/>
                </a:moveTo>
                <a:cubicBezTo>
                  <a:pt x="411975" y="129708"/>
                  <a:pt x="410751" y="132967"/>
                  <a:pt x="407901" y="135822"/>
                </a:cubicBezTo>
                <a:cubicBezTo>
                  <a:pt x="427058" y="138672"/>
                  <a:pt x="444581" y="131744"/>
                  <a:pt x="464557" y="136636"/>
                </a:cubicBezTo>
                <a:cubicBezTo>
                  <a:pt x="462109" y="129300"/>
                  <a:pt x="482079" y="135411"/>
                  <a:pt x="478006" y="126853"/>
                </a:cubicBezTo>
                <a:cubicBezTo>
                  <a:pt x="448253" y="134598"/>
                  <a:pt x="441322" y="130520"/>
                  <a:pt x="410345" y="124410"/>
                </a:cubicBezTo>
                <a:close/>
                <a:moveTo>
                  <a:pt x="3007074" y="124409"/>
                </a:moveTo>
                <a:cubicBezTo>
                  <a:pt x="3005855" y="128483"/>
                  <a:pt x="3006669" y="134187"/>
                  <a:pt x="2997293" y="133780"/>
                </a:cubicBezTo>
                <a:cubicBezTo>
                  <a:pt x="2995663" y="128076"/>
                  <a:pt x="2994850" y="122368"/>
                  <a:pt x="3007074" y="124409"/>
                </a:cubicBezTo>
                <a:close/>
                <a:moveTo>
                  <a:pt x="2942678" y="124409"/>
                </a:moveTo>
                <a:cubicBezTo>
                  <a:pt x="2953273" y="128076"/>
                  <a:pt x="2971206" y="126446"/>
                  <a:pt x="2969169" y="139488"/>
                </a:cubicBezTo>
                <a:cubicBezTo>
                  <a:pt x="2960612" y="129707"/>
                  <a:pt x="2944308" y="140306"/>
                  <a:pt x="2942678" y="124409"/>
                </a:cubicBezTo>
                <a:close/>
                <a:moveTo>
                  <a:pt x="651229" y="123592"/>
                </a:moveTo>
                <a:cubicBezTo>
                  <a:pt x="654083" y="138266"/>
                  <a:pt x="621066" y="125222"/>
                  <a:pt x="616586" y="131744"/>
                </a:cubicBezTo>
                <a:cubicBezTo>
                  <a:pt x="636150" y="131744"/>
                  <a:pt x="622289" y="141526"/>
                  <a:pt x="617809" y="145604"/>
                </a:cubicBezTo>
                <a:cubicBezTo>
                  <a:pt x="650412" y="130113"/>
                  <a:pt x="688727" y="141933"/>
                  <a:pt x="727450" y="139079"/>
                </a:cubicBezTo>
                <a:cubicBezTo>
                  <a:pt x="718480" y="130931"/>
                  <a:pt x="713588" y="129708"/>
                  <a:pt x="697697" y="123999"/>
                </a:cubicBezTo>
                <a:cubicBezTo>
                  <a:pt x="699326" y="133780"/>
                  <a:pt x="689951" y="126041"/>
                  <a:pt x="687096" y="124410"/>
                </a:cubicBezTo>
                <a:cubicBezTo>
                  <a:pt x="687504" y="132967"/>
                  <a:pt x="677314" y="135005"/>
                  <a:pt x="663048" y="134598"/>
                </a:cubicBezTo>
                <a:cubicBezTo>
                  <a:pt x="658568" y="131338"/>
                  <a:pt x="657750" y="125630"/>
                  <a:pt x="651229" y="123592"/>
                </a:cubicBezTo>
                <a:close/>
                <a:moveTo>
                  <a:pt x="2938600" y="122372"/>
                </a:moveTo>
                <a:cubicBezTo>
                  <a:pt x="2937380" y="128487"/>
                  <a:pt x="2930041" y="131748"/>
                  <a:pt x="2918222" y="132154"/>
                </a:cubicBezTo>
                <a:lnTo>
                  <a:pt x="2916999" y="123186"/>
                </a:lnTo>
                <a:close/>
                <a:moveTo>
                  <a:pt x="2300275" y="120709"/>
                </a:moveTo>
                <a:cubicBezTo>
                  <a:pt x="2299020" y="120741"/>
                  <a:pt x="2297873" y="121453"/>
                  <a:pt x="2297057" y="123186"/>
                </a:cubicBezTo>
                <a:cubicBezTo>
                  <a:pt x="2297874" y="128483"/>
                  <a:pt x="2325184" y="137041"/>
                  <a:pt x="2315401" y="127259"/>
                </a:cubicBezTo>
                <a:cubicBezTo>
                  <a:pt x="2314584" y="128890"/>
                  <a:pt x="2312548" y="130113"/>
                  <a:pt x="2308469" y="129708"/>
                </a:cubicBezTo>
                <a:cubicBezTo>
                  <a:pt x="2308675" y="127668"/>
                  <a:pt x="2306638" y="124306"/>
                  <a:pt x="2304141" y="122319"/>
                </a:cubicBezTo>
                <a:cubicBezTo>
                  <a:pt x="2302893" y="121326"/>
                  <a:pt x="2301530" y="120677"/>
                  <a:pt x="2300275" y="120709"/>
                </a:cubicBezTo>
                <a:close/>
                <a:moveTo>
                  <a:pt x="2834258" y="117071"/>
                </a:moveTo>
                <a:cubicBezTo>
                  <a:pt x="2828143" y="119107"/>
                  <a:pt x="2815100" y="117477"/>
                  <a:pt x="2817142" y="124410"/>
                </a:cubicBezTo>
                <a:cubicBezTo>
                  <a:pt x="2827330" y="124410"/>
                  <a:pt x="2836705" y="123999"/>
                  <a:pt x="2834258" y="117071"/>
                </a:cubicBezTo>
                <a:close/>
                <a:moveTo>
                  <a:pt x="2421780" y="115440"/>
                </a:moveTo>
                <a:lnTo>
                  <a:pt x="2422598" y="124410"/>
                </a:lnTo>
                <a:lnTo>
                  <a:pt x="2440531" y="123999"/>
                </a:lnTo>
                <a:cubicBezTo>
                  <a:pt x="2442158" y="115440"/>
                  <a:pt x="2434010" y="114217"/>
                  <a:pt x="2421780" y="115440"/>
                </a:cubicBezTo>
                <a:close/>
                <a:moveTo>
                  <a:pt x="2943622" y="115002"/>
                </a:moveTo>
                <a:lnTo>
                  <a:pt x="2943780" y="115008"/>
                </a:lnTo>
                <a:lnTo>
                  <a:pt x="2943745" y="115028"/>
                </a:lnTo>
                <a:close/>
                <a:moveTo>
                  <a:pt x="2275049" y="114627"/>
                </a:moveTo>
                <a:cubicBezTo>
                  <a:pt x="2266084" y="114627"/>
                  <a:pt x="2260376" y="116258"/>
                  <a:pt x="2257522" y="119925"/>
                </a:cubicBezTo>
                <a:cubicBezTo>
                  <a:pt x="2264453" y="119518"/>
                  <a:pt x="2262413" y="126041"/>
                  <a:pt x="2272195" y="123999"/>
                </a:cubicBezTo>
                <a:cubicBezTo>
                  <a:pt x="2273012" y="120738"/>
                  <a:pt x="2276679" y="119518"/>
                  <a:pt x="2275049" y="114627"/>
                </a:cubicBezTo>
                <a:close/>
                <a:moveTo>
                  <a:pt x="2904721" y="112690"/>
                </a:moveTo>
                <a:lnTo>
                  <a:pt x="2909661" y="116258"/>
                </a:lnTo>
                <a:cubicBezTo>
                  <a:pt x="2904565" y="116665"/>
                  <a:pt x="2899675" y="116969"/>
                  <a:pt x="2896160" y="116256"/>
                </a:cubicBezTo>
                <a:lnTo>
                  <a:pt x="2893502" y="113159"/>
                </a:lnTo>
                <a:close/>
                <a:moveTo>
                  <a:pt x="1844231" y="112586"/>
                </a:moveTo>
                <a:cubicBezTo>
                  <a:pt x="1845862" y="117071"/>
                  <a:pt x="1839747" y="117071"/>
                  <a:pt x="1837711" y="119518"/>
                </a:cubicBezTo>
                <a:cubicBezTo>
                  <a:pt x="1847899" y="119925"/>
                  <a:pt x="1843008" y="130520"/>
                  <a:pt x="1856457" y="128483"/>
                </a:cubicBezTo>
                <a:cubicBezTo>
                  <a:pt x="1856868" y="124816"/>
                  <a:pt x="1863390" y="117888"/>
                  <a:pt x="1854827" y="112586"/>
                </a:cubicBezTo>
                <a:cubicBezTo>
                  <a:pt x="1856457" y="118701"/>
                  <a:pt x="1854420" y="122372"/>
                  <a:pt x="1845044" y="121963"/>
                </a:cubicBezTo>
                <a:cubicBezTo>
                  <a:pt x="1845862" y="120332"/>
                  <a:pt x="1853197" y="112586"/>
                  <a:pt x="1844231" y="112586"/>
                </a:cubicBezTo>
                <a:close/>
                <a:moveTo>
                  <a:pt x="2769044" y="109737"/>
                </a:moveTo>
                <a:cubicBezTo>
                  <a:pt x="2758855" y="109737"/>
                  <a:pt x="2760486" y="116665"/>
                  <a:pt x="2755594" y="119518"/>
                </a:cubicBezTo>
                <a:cubicBezTo>
                  <a:pt x="2760486" y="119518"/>
                  <a:pt x="2763746" y="120332"/>
                  <a:pt x="2766600" y="121555"/>
                </a:cubicBezTo>
                <a:cubicBezTo>
                  <a:pt x="2762930" y="115440"/>
                  <a:pt x="2771081" y="115440"/>
                  <a:pt x="2769044" y="109737"/>
                </a:cubicBezTo>
                <a:close/>
                <a:moveTo>
                  <a:pt x="2284831" y="107290"/>
                </a:moveTo>
                <a:cubicBezTo>
                  <a:pt x="2286055" y="111773"/>
                  <a:pt x="2281164" y="112586"/>
                  <a:pt x="2281977" y="116665"/>
                </a:cubicBezTo>
                <a:cubicBezTo>
                  <a:pt x="2295430" y="115440"/>
                  <a:pt x="2298691" y="112997"/>
                  <a:pt x="2307250" y="117888"/>
                </a:cubicBezTo>
                <a:cubicBezTo>
                  <a:pt x="2305620" y="110549"/>
                  <a:pt x="2294613" y="109326"/>
                  <a:pt x="2284831" y="107290"/>
                </a:cubicBezTo>
                <a:close/>
                <a:moveTo>
                  <a:pt x="2710758" y="105252"/>
                </a:moveTo>
                <a:cubicBezTo>
                  <a:pt x="2710352" y="108512"/>
                  <a:pt x="2706278" y="109737"/>
                  <a:pt x="2708315" y="114627"/>
                </a:cubicBezTo>
                <a:cubicBezTo>
                  <a:pt x="2719321" y="119107"/>
                  <a:pt x="2725842" y="111368"/>
                  <a:pt x="2733584" y="118294"/>
                </a:cubicBezTo>
                <a:cubicBezTo>
                  <a:pt x="2722170" y="110960"/>
                  <a:pt x="2728692" y="106476"/>
                  <a:pt x="2710758" y="105252"/>
                </a:cubicBezTo>
                <a:close/>
                <a:moveTo>
                  <a:pt x="2958584" y="105163"/>
                </a:moveTo>
                <a:lnTo>
                  <a:pt x="2958751" y="105210"/>
                </a:lnTo>
                <a:lnTo>
                  <a:pt x="2958570" y="105252"/>
                </a:lnTo>
                <a:close/>
                <a:moveTo>
                  <a:pt x="1897216" y="104334"/>
                </a:moveTo>
                <a:cubicBezTo>
                  <a:pt x="1893955" y="105149"/>
                  <a:pt x="1891510" y="106882"/>
                  <a:pt x="1887434" y="109737"/>
                </a:cubicBezTo>
                <a:cubicBezTo>
                  <a:pt x="1892736" y="111773"/>
                  <a:pt x="1898846" y="112997"/>
                  <a:pt x="1898846" y="118701"/>
                </a:cubicBezTo>
                <a:cubicBezTo>
                  <a:pt x="1897216" y="118701"/>
                  <a:pt x="1895179" y="120738"/>
                  <a:pt x="1899256" y="121149"/>
                </a:cubicBezTo>
                <a:cubicBezTo>
                  <a:pt x="1900070" y="117071"/>
                  <a:pt x="1903736" y="121149"/>
                  <a:pt x="1909852" y="120738"/>
                </a:cubicBezTo>
                <a:cubicBezTo>
                  <a:pt x="1900070" y="110960"/>
                  <a:pt x="1903736" y="112180"/>
                  <a:pt x="1911889" y="104434"/>
                </a:cubicBezTo>
                <a:cubicBezTo>
                  <a:pt x="1904552" y="103619"/>
                  <a:pt x="1900476" y="103518"/>
                  <a:pt x="1897216" y="104334"/>
                </a:cubicBezTo>
                <a:close/>
                <a:moveTo>
                  <a:pt x="2352198" y="103663"/>
                </a:moveTo>
                <a:cubicBezTo>
                  <a:pt x="2346988" y="103542"/>
                  <a:pt x="2342301" y="104129"/>
                  <a:pt x="2338633" y="106065"/>
                </a:cubicBezTo>
                <a:cubicBezTo>
                  <a:pt x="2350045" y="111773"/>
                  <a:pt x="2378168" y="105659"/>
                  <a:pt x="2385913" y="113810"/>
                </a:cubicBezTo>
                <a:cubicBezTo>
                  <a:pt x="2394883" y="113810"/>
                  <a:pt x="2396508" y="110143"/>
                  <a:pt x="2399773" y="106476"/>
                </a:cubicBezTo>
                <a:cubicBezTo>
                  <a:pt x="2388155" y="110754"/>
                  <a:pt x="2367826" y="104027"/>
                  <a:pt x="2352198" y="103663"/>
                </a:cubicBezTo>
                <a:close/>
                <a:moveTo>
                  <a:pt x="2307039" y="98399"/>
                </a:moveTo>
                <a:cubicBezTo>
                  <a:pt x="2304881" y="98272"/>
                  <a:pt x="2303073" y="98731"/>
                  <a:pt x="2301953" y="100361"/>
                </a:cubicBezTo>
                <a:lnTo>
                  <a:pt x="2323960" y="106476"/>
                </a:lnTo>
                <a:cubicBezTo>
                  <a:pt x="2317031" y="100361"/>
                  <a:pt x="2339450" y="101585"/>
                  <a:pt x="2326814" y="99548"/>
                </a:cubicBezTo>
                <a:cubicBezTo>
                  <a:pt x="2323145" y="104436"/>
                  <a:pt x="2313515" y="98781"/>
                  <a:pt x="2307039" y="98399"/>
                </a:cubicBezTo>
                <a:close/>
                <a:moveTo>
                  <a:pt x="2004412" y="97100"/>
                </a:moveTo>
                <a:cubicBezTo>
                  <a:pt x="1999115" y="97913"/>
                  <a:pt x="1990962" y="96694"/>
                  <a:pt x="1990145" y="99954"/>
                </a:cubicBezTo>
                <a:cubicBezTo>
                  <a:pt x="1996666" y="102804"/>
                  <a:pt x="2011746" y="113810"/>
                  <a:pt x="2015824" y="103621"/>
                </a:cubicBezTo>
                <a:cubicBezTo>
                  <a:pt x="2006448" y="105252"/>
                  <a:pt x="2002782" y="103215"/>
                  <a:pt x="2004412" y="97100"/>
                </a:cubicBezTo>
                <a:close/>
                <a:moveTo>
                  <a:pt x="2795535" y="96694"/>
                </a:moveTo>
                <a:cubicBezTo>
                  <a:pt x="2787795" y="97100"/>
                  <a:pt x="2786571" y="99137"/>
                  <a:pt x="2779233" y="102804"/>
                </a:cubicBezTo>
                <a:cubicBezTo>
                  <a:pt x="2778928" y="104027"/>
                  <a:pt x="2800172" y="100893"/>
                  <a:pt x="2808579" y="98564"/>
                </a:cubicBezTo>
                <a:lnTo>
                  <a:pt x="2810194" y="97505"/>
                </a:lnTo>
                <a:lnTo>
                  <a:pt x="2810209" y="97507"/>
                </a:lnTo>
                <a:lnTo>
                  <a:pt x="2810205" y="97499"/>
                </a:lnTo>
                <a:lnTo>
                  <a:pt x="2811433" y="96694"/>
                </a:lnTo>
                <a:cubicBezTo>
                  <a:pt x="2810616" y="96694"/>
                  <a:pt x="2810209" y="96694"/>
                  <a:pt x="2809803" y="96694"/>
                </a:cubicBezTo>
                <a:lnTo>
                  <a:pt x="2810205" y="97499"/>
                </a:lnTo>
                <a:lnTo>
                  <a:pt x="2810194" y="97505"/>
                </a:lnTo>
                <a:close/>
                <a:moveTo>
                  <a:pt x="2201277" y="96694"/>
                </a:moveTo>
                <a:lnTo>
                  <a:pt x="2183343" y="97100"/>
                </a:lnTo>
                <a:cubicBezTo>
                  <a:pt x="2184157" y="102804"/>
                  <a:pt x="2189459" y="105659"/>
                  <a:pt x="2198423" y="105659"/>
                </a:cubicBezTo>
                <a:cubicBezTo>
                  <a:pt x="2199236" y="102398"/>
                  <a:pt x="2203314" y="100767"/>
                  <a:pt x="2201277" y="96694"/>
                </a:cubicBezTo>
                <a:close/>
                <a:moveTo>
                  <a:pt x="1806275" y="96164"/>
                </a:moveTo>
                <a:cubicBezTo>
                  <a:pt x="1803549" y="96667"/>
                  <a:pt x="1802250" y="97814"/>
                  <a:pt x="1803880" y="99954"/>
                </a:cubicBezTo>
                <a:cubicBezTo>
                  <a:pt x="1812032" y="105252"/>
                  <a:pt x="1815699" y="97913"/>
                  <a:pt x="1828741" y="99548"/>
                </a:cubicBezTo>
                <a:cubicBezTo>
                  <a:pt x="1835468" y="98935"/>
                  <a:pt x="1814452" y="94654"/>
                  <a:pt x="1806275" y="96164"/>
                </a:cubicBezTo>
                <a:close/>
                <a:moveTo>
                  <a:pt x="2888876" y="95470"/>
                </a:moveTo>
                <a:cubicBezTo>
                  <a:pt x="2886022" y="95876"/>
                  <a:pt x="2882762" y="96283"/>
                  <a:pt x="2879907" y="96694"/>
                </a:cubicBezTo>
                <a:cubicBezTo>
                  <a:pt x="2878684" y="98731"/>
                  <a:pt x="2877870" y="101174"/>
                  <a:pt x="2879502" y="103621"/>
                </a:cubicBezTo>
                <a:cubicBezTo>
                  <a:pt x="2886429" y="103215"/>
                  <a:pt x="2888876" y="99548"/>
                  <a:pt x="2888876" y="95470"/>
                </a:cubicBezTo>
                <a:close/>
                <a:moveTo>
                  <a:pt x="2525001" y="95317"/>
                </a:moveTo>
                <a:cubicBezTo>
                  <a:pt x="2517970" y="95265"/>
                  <a:pt x="2511856" y="96489"/>
                  <a:pt x="2513486" y="100767"/>
                </a:cubicBezTo>
                <a:cubicBezTo>
                  <a:pt x="2522455" y="95470"/>
                  <a:pt x="2534275" y="104434"/>
                  <a:pt x="2542019" y="97507"/>
                </a:cubicBezTo>
                <a:cubicBezTo>
                  <a:pt x="2539980" y="96692"/>
                  <a:pt x="2532032" y="95367"/>
                  <a:pt x="2525001" y="95317"/>
                </a:cubicBezTo>
                <a:close/>
                <a:moveTo>
                  <a:pt x="2719625" y="94756"/>
                </a:moveTo>
                <a:cubicBezTo>
                  <a:pt x="2714632" y="95470"/>
                  <a:pt x="2710148" y="97304"/>
                  <a:pt x="2710758" y="100767"/>
                </a:cubicBezTo>
                <a:cubicBezTo>
                  <a:pt x="2719727" y="100361"/>
                  <a:pt x="2727468" y="98731"/>
                  <a:pt x="2731546" y="95470"/>
                </a:cubicBezTo>
                <a:cubicBezTo>
                  <a:pt x="2730119" y="94451"/>
                  <a:pt x="2724617" y="94044"/>
                  <a:pt x="2719625" y="94756"/>
                </a:cubicBezTo>
                <a:close/>
                <a:moveTo>
                  <a:pt x="1925035" y="94340"/>
                </a:moveTo>
                <a:lnTo>
                  <a:pt x="1925982" y="94825"/>
                </a:lnTo>
                <a:lnTo>
                  <a:pt x="1924815" y="95531"/>
                </a:lnTo>
                <a:close/>
                <a:moveTo>
                  <a:pt x="2229399" y="90986"/>
                </a:moveTo>
                <a:lnTo>
                  <a:pt x="2211466" y="91392"/>
                </a:lnTo>
                <a:cubicBezTo>
                  <a:pt x="2210241" y="94653"/>
                  <a:pt x="2206981" y="97507"/>
                  <a:pt x="2205351" y="100767"/>
                </a:cubicBezTo>
                <a:cubicBezTo>
                  <a:pt x="2215133" y="98320"/>
                  <a:pt x="2214727" y="103621"/>
                  <a:pt x="2223285" y="102398"/>
                </a:cubicBezTo>
                <a:cubicBezTo>
                  <a:pt x="2226952" y="95064"/>
                  <a:pt x="2211466" y="101174"/>
                  <a:pt x="2215539" y="93839"/>
                </a:cubicBezTo>
                <a:cubicBezTo>
                  <a:pt x="2220434" y="93022"/>
                  <a:pt x="2228587" y="94246"/>
                  <a:pt x="2229399" y="90986"/>
                </a:cubicBezTo>
                <a:close/>
                <a:moveTo>
                  <a:pt x="3026310" y="90904"/>
                </a:moveTo>
                <a:lnTo>
                  <a:pt x="3025415" y="91392"/>
                </a:lnTo>
                <a:lnTo>
                  <a:pt x="3025124" y="90907"/>
                </a:lnTo>
                <a:close/>
                <a:moveTo>
                  <a:pt x="2655737" y="88948"/>
                </a:moveTo>
                <a:cubicBezTo>
                  <a:pt x="2654716" y="91597"/>
                  <a:pt x="2659097" y="93329"/>
                  <a:pt x="2662154" y="94960"/>
                </a:cubicBezTo>
                <a:lnTo>
                  <a:pt x="2660670" y="100212"/>
                </a:lnTo>
                <a:lnTo>
                  <a:pt x="2656550" y="95876"/>
                </a:lnTo>
                <a:cubicBezTo>
                  <a:pt x="2660218" y="95876"/>
                  <a:pt x="2659810" y="98731"/>
                  <a:pt x="2660628" y="100361"/>
                </a:cubicBezTo>
                <a:lnTo>
                  <a:pt x="2660670" y="100212"/>
                </a:lnTo>
                <a:lnTo>
                  <a:pt x="2662734" y="102385"/>
                </a:lnTo>
                <a:cubicBezTo>
                  <a:pt x="2669365" y="105328"/>
                  <a:pt x="2677542" y="99444"/>
                  <a:pt x="2689156" y="101585"/>
                </a:cubicBezTo>
                <a:cubicBezTo>
                  <a:pt x="2688340" y="95876"/>
                  <a:pt x="2681818" y="93839"/>
                  <a:pt x="2677338" y="90579"/>
                </a:cubicBezTo>
                <a:cubicBezTo>
                  <a:pt x="2673671" y="100361"/>
                  <a:pt x="2662666" y="90986"/>
                  <a:pt x="2655737" y="88948"/>
                </a:cubicBezTo>
                <a:close/>
                <a:moveTo>
                  <a:pt x="2096528" y="87725"/>
                </a:moveTo>
                <a:cubicBezTo>
                  <a:pt x="2087559" y="90579"/>
                  <a:pt x="2086336" y="97913"/>
                  <a:pt x="2079815" y="101991"/>
                </a:cubicBezTo>
                <a:lnTo>
                  <a:pt x="2094081" y="101585"/>
                </a:lnTo>
                <a:cubicBezTo>
                  <a:pt x="2093264" y="95876"/>
                  <a:pt x="2092857" y="90579"/>
                  <a:pt x="2096528" y="87725"/>
                </a:cubicBezTo>
                <a:close/>
                <a:moveTo>
                  <a:pt x="2340263" y="87318"/>
                </a:moveTo>
                <a:cubicBezTo>
                  <a:pt x="2338227" y="94653"/>
                  <a:pt x="2350452" y="91392"/>
                  <a:pt x="2348415" y="98731"/>
                </a:cubicBezTo>
                <a:cubicBezTo>
                  <a:pt x="2357790" y="101174"/>
                  <a:pt x="2363495" y="90579"/>
                  <a:pt x="2354936" y="89355"/>
                </a:cubicBezTo>
                <a:cubicBezTo>
                  <a:pt x="2354936" y="100361"/>
                  <a:pt x="2343524" y="88948"/>
                  <a:pt x="2340263" y="87318"/>
                </a:cubicBezTo>
                <a:close/>
                <a:moveTo>
                  <a:pt x="3075141" y="87317"/>
                </a:moveTo>
                <a:cubicBezTo>
                  <a:pt x="3082070" y="90172"/>
                  <a:pt x="3066991" y="92615"/>
                  <a:pt x="3076362" y="98731"/>
                </a:cubicBezTo>
                <a:lnTo>
                  <a:pt x="3062099" y="99137"/>
                </a:lnTo>
                <a:cubicBezTo>
                  <a:pt x="3061689" y="92615"/>
                  <a:pt x="3072288" y="92208"/>
                  <a:pt x="3075141" y="87317"/>
                </a:cubicBezTo>
                <a:close/>
                <a:moveTo>
                  <a:pt x="2874199" y="85688"/>
                </a:moveTo>
                <a:cubicBezTo>
                  <a:pt x="2876240" y="86501"/>
                  <a:pt x="2877464" y="86912"/>
                  <a:pt x="2878684" y="87725"/>
                </a:cubicBezTo>
                <a:cubicBezTo>
                  <a:pt x="2879907" y="87318"/>
                  <a:pt x="2880724" y="87318"/>
                  <a:pt x="2881944" y="86912"/>
                </a:cubicBezTo>
                <a:cubicBezTo>
                  <a:pt x="2879502" y="86094"/>
                  <a:pt x="2877054" y="85281"/>
                  <a:pt x="2874199" y="85688"/>
                </a:cubicBezTo>
                <a:close/>
                <a:moveTo>
                  <a:pt x="2183801" y="85535"/>
                </a:moveTo>
                <a:cubicBezTo>
                  <a:pt x="2177330" y="86604"/>
                  <a:pt x="2171726" y="89152"/>
                  <a:pt x="2172337" y="92616"/>
                </a:cubicBezTo>
                <a:cubicBezTo>
                  <a:pt x="2187829" y="92616"/>
                  <a:pt x="2194756" y="93839"/>
                  <a:pt x="2200460" y="87318"/>
                </a:cubicBezTo>
                <a:cubicBezTo>
                  <a:pt x="2197608" y="84873"/>
                  <a:pt x="2190271" y="84464"/>
                  <a:pt x="2183801" y="85535"/>
                </a:cubicBezTo>
                <a:close/>
                <a:moveTo>
                  <a:pt x="1873985" y="84464"/>
                </a:moveTo>
                <a:cubicBezTo>
                  <a:pt x="1873167" y="89761"/>
                  <a:pt x="1863390" y="89761"/>
                  <a:pt x="1860534" y="93839"/>
                </a:cubicBezTo>
                <a:lnTo>
                  <a:pt x="1879690" y="89419"/>
                </a:lnTo>
                <a:lnTo>
                  <a:pt x="1881901" y="91340"/>
                </a:lnTo>
                <a:lnTo>
                  <a:pt x="1882239" y="96029"/>
                </a:lnTo>
                <a:cubicBezTo>
                  <a:pt x="1882746" y="98117"/>
                  <a:pt x="1884376" y="99340"/>
                  <a:pt x="1889471" y="97913"/>
                </a:cubicBezTo>
                <a:lnTo>
                  <a:pt x="1881901" y="91340"/>
                </a:lnTo>
                <a:lnTo>
                  <a:pt x="1881730" y="88948"/>
                </a:lnTo>
                <a:lnTo>
                  <a:pt x="1879690" y="89419"/>
                </a:lnTo>
                <a:close/>
                <a:moveTo>
                  <a:pt x="3038868" y="84058"/>
                </a:moveTo>
                <a:cubicBezTo>
                  <a:pt x="3038969" y="86604"/>
                  <a:pt x="3040090" y="87726"/>
                  <a:pt x="3041822" y="87974"/>
                </a:cubicBezTo>
                <a:lnTo>
                  <a:pt x="3044666" y="87409"/>
                </a:lnTo>
                <a:lnTo>
                  <a:pt x="3033720" y="90884"/>
                </a:lnTo>
                <a:lnTo>
                  <a:pt x="3026310" y="90904"/>
                </a:lnTo>
                <a:close/>
                <a:moveTo>
                  <a:pt x="2372310" y="84058"/>
                </a:moveTo>
                <a:cubicBezTo>
                  <a:pt x="2369100" y="84363"/>
                  <a:pt x="2367164" y="85485"/>
                  <a:pt x="2369203" y="88948"/>
                </a:cubicBezTo>
                <a:cubicBezTo>
                  <a:pt x="2371240" y="91803"/>
                  <a:pt x="2382652" y="86912"/>
                  <a:pt x="2380615" y="97913"/>
                </a:cubicBezTo>
                <a:cubicBezTo>
                  <a:pt x="2375724" y="97913"/>
                  <a:pt x="2367162" y="98731"/>
                  <a:pt x="2373683" y="100361"/>
                </a:cubicBezTo>
                <a:cubicBezTo>
                  <a:pt x="2378574" y="100361"/>
                  <a:pt x="2381428" y="99137"/>
                  <a:pt x="2384282" y="97913"/>
                </a:cubicBezTo>
                <a:cubicBezTo>
                  <a:pt x="2385096" y="90579"/>
                  <a:pt x="2375724" y="88948"/>
                  <a:pt x="2383058" y="84058"/>
                </a:cubicBezTo>
                <a:cubicBezTo>
                  <a:pt x="2380003" y="84261"/>
                  <a:pt x="2375520" y="83752"/>
                  <a:pt x="2372310" y="84058"/>
                </a:cubicBezTo>
                <a:close/>
                <a:moveTo>
                  <a:pt x="1816922" y="83651"/>
                </a:moveTo>
                <a:cubicBezTo>
                  <a:pt x="1813256" y="90579"/>
                  <a:pt x="1832819" y="93022"/>
                  <a:pt x="1835262" y="87725"/>
                </a:cubicBezTo>
                <a:cubicBezTo>
                  <a:pt x="1828335" y="86912"/>
                  <a:pt x="1825887" y="83240"/>
                  <a:pt x="1816922" y="83651"/>
                </a:cubicBezTo>
                <a:close/>
                <a:moveTo>
                  <a:pt x="2110385" y="82427"/>
                </a:moveTo>
                <a:cubicBezTo>
                  <a:pt x="2114052" y="89761"/>
                  <a:pt x="2105493" y="89761"/>
                  <a:pt x="2104270" y="94246"/>
                </a:cubicBezTo>
                <a:cubicBezTo>
                  <a:pt x="2115682" y="94653"/>
                  <a:pt x="2125875" y="93839"/>
                  <a:pt x="2128725" y="88948"/>
                </a:cubicBezTo>
                <a:cubicBezTo>
                  <a:pt x="2115682" y="94246"/>
                  <a:pt x="2117719" y="86912"/>
                  <a:pt x="2110385" y="82427"/>
                </a:cubicBezTo>
                <a:close/>
                <a:moveTo>
                  <a:pt x="1673452" y="82021"/>
                </a:moveTo>
                <a:cubicBezTo>
                  <a:pt x="1665300" y="88542"/>
                  <a:pt x="1657555" y="82833"/>
                  <a:pt x="1648997" y="87318"/>
                </a:cubicBezTo>
                <a:cubicBezTo>
                  <a:pt x="1657149" y="91803"/>
                  <a:pt x="1672640" y="88131"/>
                  <a:pt x="1673452" y="82021"/>
                </a:cubicBezTo>
                <a:close/>
                <a:moveTo>
                  <a:pt x="2610339" y="81663"/>
                </a:moveTo>
                <a:cubicBezTo>
                  <a:pt x="2605091" y="80898"/>
                  <a:pt x="2599895" y="82018"/>
                  <a:pt x="2601525" y="86501"/>
                </a:cubicBezTo>
                <a:cubicBezTo>
                  <a:pt x="2611713" y="84058"/>
                  <a:pt x="2611307" y="89355"/>
                  <a:pt x="2619458" y="88131"/>
                </a:cubicBezTo>
                <a:cubicBezTo>
                  <a:pt x="2620886" y="85075"/>
                  <a:pt x="2615588" y="82427"/>
                  <a:pt x="2610339" y="81663"/>
                </a:cubicBezTo>
                <a:close/>
                <a:moveTo>
                  <a:pt x="3062913" y="81614"/>
                </a:moveTo>
                <a:cubicBezTo>
                  <a:pt x="3059449" y="81614"/>
                  <a:pt x="3053539" y="84772"/>
                  <a:pt x="3048445" y="86656"/>
                </a:cubicBezTo>
                <a:lnTo>
                  <a:pt x="3044666" y="87409"/>
                </a:lnTo>
                <a:close/>
                <a:moveTo>
                  <a:pt x="1927786" y="81203"/>
                </a:moveTo>
                <a:cubicBezTo>
                  <a:pt x="1918411" y="81614"/>
                  <a:pt x="1910669" y="82833"/>
                  <a:pt x="1906592" y="86094"/>
                </a:cubicBezTo>
                <a:cubicBezTo>
                  <a:pt x="1915149" y="88948"/>
                  <a:pt x="1913113" y="85688"/>
                  <a:pt x="1924525" y="88131"/>
                </a:cubicBezTo>
                <a:cubicBezTo>
                  <a:pt x="1924119" y="84871"/>
                  <a:pt x="1925749" y="83240"/>
                  <a:pt x="1927786" y="81203"/>
                </a:cubicBezTo>
                <a:close/>
                <a:moveTo>
                  <a:pt x="1838116" y="80797"/>
                </a:moveTo>
                <a:cubicBezTo>
                  <a:pt x="1839747" y="86912"/>
                  <a:pt x="1848306" y="100361"/>
                  <a:pt x="1853197" y="89761"/>
                </a:cubicBezTo>
                <a:cubicBezTo>
                  <a:pt x="1839341" y="88948"/>
                  <a:pt x="1847086" y="83651"/>
                  <a:pt x="1856457" y="87725"/>
                </a:cubicBezTo>
                <a:cubicBezTo>
                  <a:pt x="1855644" y="84871"/>
                  <a:pt x="1856457" y="81203"/>
                  <a:pt x="1852383" y="80797"/>
                </a:cubicBezTo>
                <a:cubicBezTo>
                  <a:pt x="1851566" y="82427"/>
                  <a:pt x="1852383" y="85281"/>
                  <a:pt x="1849123" y="85281"/>
                </a:cubicBezTo>
                <a:cubicBezTo>
                  <a:pt x="1847492" y="82427"/>
                  <a:pt x="1844231" y="80391"/>
                  <a:pt x="1838116" y="80797"/>
                </a:cubicBezTo>
                <a:close/>
                <a:moveTo>
                  <a:pt x="1724626" y="79313"/>
                </a:moveTo>
                <a:cubicBezTo>
                  <a:pt x="1721880" y="79524"/>
                  <a:pt x="1719919" y="80797"/>
                  <a:pt x="1719919" y="83651"/>
                </a:cubicBezTo>
                <a:cubicBezTo>
                  <a:pt x="1734999" y="80391"/>
                  <a:pt x="1730108" y="90986"/>
                  <a:pt x="1738665" y="92208"/>
                </a:cubicBezTo>
                <a:cubicBezTo>
                  <a:pt x="1748143" y="87623"/>
                  <a:pt x="1732859" y="78682"/>
                  <a:pt x="1724626" y="79313"/>
                </a:cubicBezTo>
                <a:close/>
                <a:moveTo>
                  <a:pt x="3001368" y="73716"/>
                </a:moveTo>
                <a:cubicBezTo>
                  <a:pt x="3006259" y="73970"/>
                  <a:pt x="3011354" y="75090"/>
                  <a:pt x="3012779" y="75906"/>
                </a:cubicBezTo>
                <a:cubicBezTo>
                  <a:pt x="3009929" y="79166"/>
                  <a:pt x="3011148" y="84875"/>
                  <a:pt x="2998922" y="83244"/>
                </a:cubicBezTo>
                <a:cubicBezTo>
                  <a:pt x="3003814" y="79984"/>
                  <a:pt x="3000959" y="75906"/>
                  <a:pt x="2991177" y="76722"/>
                </a:cubicBezTo>
                <a:cubicBezTo>
                  <a:pt x="2991789" y="74074"/>
                  <a:pt x="2996476" y="73463"/>
                  <a:pt x="3001368" y="73716"/>
                </a:cubicBezTo>
                <a:close/>
                <a:moveTo>
                  <a:pt x="3037234" y="70608"/>
                </a:moveTo>
                <a:cubicBezTo>
                  <a:pt x="3046204" y="79171"/>
                  <a:pt x="3058840" y="78759"/>
                  <a:pt x="3073513" y="73868"/>
                </a:cubicBezTo>
                <a:cubicBezTo>
                  <a:pt x="3064544" y="87317"/>
                  <a:pt x="3048240" y="78352"/>
                  <a:pt x="3031530" y="84467"/>
                </a:cubicBezTo>
                <a:cubicBezTo>
                  <a:pt x="3026232" y="82430"/>
                  <a:pt x="3023378" y="78759"/>
                  <a:pt x="3023378" y="73462"/>
                </a:cubicBezTo>
                <a:cubicBezTo>
                  <a:pt x="3029493" y="73462"/>
                  <a:pt x="3030306" y="70202"/>
                  <a:pt x="3037234" y="70608"/>
                </a:cubicBezTo>
                <a:close/>
                <a:moveTo>
                  <a:pt x="1664894" y="66126"/>
                </a:moveTo>
                <a:cubicBezTo>
                  <a:pt x="1650221" y="65719"/>
                  <a:pt x="1661227" y="75088"/>
                  <a:pt x="1655111" y="75499"/>
                </a:cubicBezTo>
                <a:cubicBezTo>
                  <a:pt x="1649814" y="68569"/>
                  <a:pt x="1634731" y="68569"/>
                  <a:pt x="1622094" y="66939"/>
                </a:cubicBezTo>
                <a:cubicBezTo>
                  <a:pt x="1629432" y="74275"/>
                  <a:pt x="1658372" y="78760"/>
                  <a:pt x="1666117" y="77535"/>
                </a:cubicBezTo>
                <a:cubicBezTo>
                  <a:pt x="1653888" y="75499"/>
                  <a:pt x="1669374" y="73052"/>
                  <a:pt x="1668967" y="70608"/>
                </a:cubicBezTo>
                <a:cubicBezTo>
                  <a:pt x="1666117" y="70204"/>
                  <a:pt x="1664487" y="68979"/>
                  <a:pt x="1664894" y="66126"/>
                </a:cubicBezTo>
                <a:close/>
                <a:moveTo>
                  <a:pt x="2392433" y="65719"/>
                </a:moveTo>
                <a:lnTo>
                  <a:pt x="2403847" y="72239"/>
                </a:lnTo>
                <a:cubicBezTo>
                  <a:pt x="2400180" y="69793"/>
                  <a:pt x="2390397" y="71827"/>
                  <a:pt x="2392433" y="65719"/>
                </a:cubicBezTo>
                <a:close/>
                <a:moveTo>
                  <a:pt x="2621089" y="65308"/>
                </a:moveTo>
                <a:cubicBezTo>
                  <a:pt x="2623126" y="75906"/>
                  <a:pt x="2628834" y="84058"/>
                  <a:pt x="2634538" y="92208"/>
                </a:cubicBezTo>
                <a:cubicBezTo>
                  <a:pt x="2634131" y="84871"/>
                  <a:pt x="2647174" y="84871"/>
                  <a:pt x="2647581" y="77943"/>
                </a:cubicBezTo>
                <a:cubicBezTo>
                  <a:pt x="2629241" y="86501"/>
                  <a:pt x="2632912" y="68569"/>
                  <a:pt x="2621089" y="65308"/>
                </a:cubicBezTo>
                <a:close/>
                <a:moveTo>
                  <a:pt x="1810813" y="58384"/>
                </a:moveTo>
                <a:cubicBezTo>
                  <a:pt x="1810402" y="73056"/>
                  <a:pt x="1792061" y="63682"/>
                  <a:pt x="1772090" y="66130"/>
                </a:cubicBezTo>
                <a:cubicBezTo>
                  <a:pt x="1776574" y="58790"/>
                  <a:pt x="1801030" y="62868"/>
                  <a:pt x="1810813" y="58384"/>
                </a:cubicBezTo>
                <a:close/>
                <a:moveTo>
                  <a:pt x="2756407" y="57974"/>
                </a:moveTo>
                <a:cubicBezTo>
                  <a:pt x="2744588" y="62865"/>
                  <a:pt x="2758855" y="66532"/>
                  <a:pt x="2753964" y="69386"/>
                </a:cubicBezTo>
                <a:cubicBezTo>
                  <a:pt x="2748257" y="63272"/>
                  <a:pt x="2739291" y="73457"/>
                  <a:pt x="2733176" y="74682"/>
                </a:cubicBezTo>
                <a:cubicBezTo>
                  <a:pt x="2705866" y="72239"/>
                  <a:pt x="2687933" y="66939"/>
                  <a:pt x="2665108" y="74682"/>
                </a:cubicBezTo>
                <a:cubicBezTo>
                  <a:pt x="2661441" y="70608"/>
                  <a:pt x="2675297" y="66939"/>
                  <a:pt x="2664296" y="65719"/>
                </a:cubicBezTo>
                <a:cubicBezTo>
                  <a:pt x="2668369" y="73868"/>
                  <a:pt x="2648398" y="68162"/>
                  <a:pt x="2650847" y="75499"/>
                </a:cubicBezTo>
                <a:cubicBezTo>
                  <a:pt x="2668369" y="71827"/>
                  <a:pt x="2654920" y="73868"/>
                  <a:pt x="2654920" y="82021"/>
                </a:cubicBezTo>
                <a:cubicBezTo>
                  <a:pt x="2664702" y="79980"/>
                  <a:pt x="2673260" y="78349"/>
                  <a:pt x="2683042" y="76312"/>
                </a:cubicBezTo>
                <a:cubicBezTo>
                  <a:pt x="2688340" y="78760"/>
                  <a:pt x="2689564" y="84871"/>
                  <a:pt x="2694865" y="87318"/>
                </a:cubicBezTo>
                <a:cubicBezTo>
                  <a:pt x="2697309" y="80797"/>
                  <a:pt x="2700976" y="92616"/>
                  <a:pt x="2709538" y="89761"/>
                </a:cubicBezTo>
                <a:cubicBezTo>
                  <a:pt x="2711575" y="83240"/>
                  <a:pt x="2703830" y="84058"/>
                  <a:pt x="2704643" y="78349"/>
                </a:cubicBezTo>
                <a:cubicBezTo>
                  <a:pt x="2708315" y="78349"/>
                  <a:pt x="2708721" y="76312"/>
                  <a:pt x="2711575" y="75906"/>
                </a:cubicBezTo>
                <a:cubicBezTo>
                  <a:pt x="2714429" y="81203"/>
                  <a:pt x="2717280" y="86501"/>
                  <a:pt x="2727061" y="86912"/>
                </a:cubicBezTo>
                <a:cubicBezTo>
                  <a:pt x="2727878" y="82833"/>
                  <a:pt x="2720951" y="81203"/>
                  <a:pt x="2726248" y="79980"/>
                </a:cubicBezTo>
                <a:cubicBezTo>
                  <a:pt x="2728286" y="84058"/>
                  <a:pt x="2757225" y="73868"/>
                  <a:pt x="2744588" y="86094"/>
                </a:cubicBezTo>
                <a:cubicBezTo>
                  <a:pt x="2750704" y="86501"/>
                  <a:pt x="2762116" y="83240"/>
                  <a:pt x="2759261" y="90172"/>
                </a:cubicBezTo>
                <a:cubicBezTo>
                  <a:pt x="2764153" y="86912"/>
                  <a:pt x="2769450" y="88948"/>
                  <a:pt x="2774342" y="90172"/>
                </a:cubicBezTo>
                <a:cubicBezTo>
                  <a:pt x="2778012" y="88948"/>
                  <a:pt x="2782493" y="87725"/>
                  <a:pt x="2786978" y="87318"/>
                </a:cubicBezTo>
                <a:cubicBezTo>
                  <a:pt x="2787384" y="86912"/>
                  <a:pt x="2787795" y="86912"/>
                  <a:pt x="2787795" y="86501"/>
                </a:cubicBezTo>
                <a:cubicBezTo>
                  <a:pt x="2765784" y="79980"/>
                  <a:pt x="2766600" y="71827"/>
                  <a:pt x="2756407" y="57974"/>
                </a:cubicBezTo>
                <a:close/>
                <a:moveTo>
                  <a:pt x="1839341" y="57974"/>
                </a:moveTo>
                <a:cubicBezTo>
                  <a:pt x="1850753" y="60827"/>
                  <a:pt x="1853197" y="56749"/>
                  <a:pt x="1860942" y="59603"/>
                </a:cubicBezTo>
                <a:cubicBezTo>
                  <a:pt x="1857275" y="67755"/>
                  <a:pt x="1840154" y="68572"/>
                  <a:pt x="1839341" y="57974"/>
                </a:cubicBezTo>
                <a:close/>
                <a:moveTo>
                  <a:pt x="1694748" y="56703"/>
                </a:moveTo>
                <a:cubicBezTo>
                  <a:pt x="1699435" y="57976"/>
                  <a:pt x="1703001" y="61033"/>
                  <a:pt x="1700761" y="65311"/>
                </a:cubicBezTo>
                <a:cubicBezTo>
                  <a:pt x="1697500" y="66942"/>
                  <a:pt x="1692610" y="67755"/>
                  <a:pt x="1686494" y="67755"/>
                </a:cubicBezTo>
                <a:cubicBezTo>
                  <a:pt x="1684863" y="64088"/>
                  <a:pt x="1689349" y="63682"/>
                  <a:pt x="1689349" y="60827"/>
                </a:cubicBezTo>
                <a:cubicBezTo>
                  <a:pt x="1688938" y="58790"/>
                  <a:pt x="1684863" y="59196"/>
                  <a:pt x="1682010" y="58790"/>
                </a:cubicBezTo>
                <a:cubicBezTo>
                  <a:pt x="1684252" y="55939"/>
                  <a:pt x="1690060" y="55430"/>
                  <a:pt x="1694748" y="56703"/>
                </a:cubicBezTo>
                <a:close/>
                <a:moveTo>
                  <a:pt x="2890423" y="48442"/>
                </a:moveTo>
                <a:cubicBezTo>
                  <a:pt x="2896595" y="50639"/>
                  <a:pt x="2895602" y="58279"/>
                  <a:pt x="2907216" y="56752"/>
                </a:cubicBezTo>
                <a:cubicBezTo>
                  <a:pt x="2900289" y="62460"/>
                  <a:pt x="2879912" y="57159"/>
                  <a:pt x="2881131" y="48600"/>
                </a:cubicBezTo>
                <a:cubicBezTo>
                  <a:pt x="2885513" y="47582"/>
                  <a:pt x="2888366" y="47710"/>
                  <a:pt x="2890423" y="48442"/>
                </a:cubicBezTo>
                <a:close/>
                <a:moveTo>
                  <a:pt x="2744588" y="46561"/>
                </a:moveTo>
                <a:lnTo>
                  <a:pt x="2744146" y="47188"/>
                </a:lnTo>
                <a:lnTo>
                  <a:pt x="2743908" y="46775"/>
                </a:lnTo>
                <a:close/>
                <a:moveTo>
                  <a:pt x="2217987" y="45338"/>
                </a:moveTo>
                <a:cubicBezTo>
                  <a:pt x="2216764" y="60828"/>
                  <a:pt x="2195568" y="42894"/>
                  <a:pt x="2193532" y="53083"/>
                </a:cubicBezTo>
                <a:cubicBezTo>
                  <a:pt x="2220434" y="54713"/>
                  <a:pt x="2225732" y="53083"/>
                  <a:pt x="2243260" y="46968"/>
                </a:cubicBezTo>
                <a:cubicBezTo>
                  <a:pt x="2229399" y="48599"/>
                  <a:pt x="2228587" y="49005"/>
                  <a:pt x="2217987" y="45338"/>
                </a:cubicBezTo>
                <a:close/>
                <a:moveTo>
                  <a:pt x="2106718" y="41671"/>
                </a:moveTo>
                <a:cubicBezTo>
                  <a:pt x="2095712" y="41671"/>
                  <a:pt x="2086747" y="43300"/>
                  <a:pt x="2082262" y="46968"/>
                </a:cubicBezTo>
                <a:cubicBezTo>
                  <a:pt x="2092045" y="46154"/>
                  <a:pt x="2106718" y="48192"/>
                  <a:pt x="2106718" y="41671"/>
                </a:cubicBezTo>
                <a:close/>
                <a:moveTo>
                  <a:pt x="2485770" y="39633"/>
                </a:moveTo>
                <a:cubicBezTo>
                  <a:pt x="2473952" y="44114"/>
                  <a:pt x="2459278" y="40447"/>
                  <a:pt x="2457242" y="40447"/>
                </a:cubicBezTo>
                <a:cubicBezTo>
                  <a:pt x="2457648" y="42894"/>
                  <a:pt x="2460501" y="43300"/>
                  <a:pt x="2461315" y="44930"/>
                </a:cubicBezTo>
                <a:cubicBezTo>
                  <a:pt x="2458465" y="45338"/>
                  <a:pt x="2454387" y="44930"/>
                  <a:pt x="2454387" y="47374"/>
                </a:cubicBezTo>
                <a:cubicBezTo>
                  <a:pt x="2470284" y="47785"/>
                  <a:pt x="2484140" y="51452"/>
                  <a:pt x="2485770" y="39633"/>
                </a:cubicBezTo>
                <a:close/>
                <a:moveTo>
                  <a:pt x="1542515" y="38663"/>
                </a:moveTo>
                <a:cubicBezTo>
                  <a:pt x="1538134" y="38001"/>
                  <a:pt x="1532427" y="38204"/>
                  <a:pt x="1528351" y="39223"/>
                </a:cubicBezTo>
                <a:cubicBezTo>
                  <a:pt x="1529575" y="40447"/>
                  <a:pt x="1531206" y="42483"/>
                  <a:pt x="1532429" y="43707"/>
                </a:cubicBezTo>
                <a:cubicBezTo>
                  <a:pt x="1538540" y="42483"/>
                  <a:pt x="1542618" y="39633"/>
                  <a:pt x="1548733" y="43300"/>
                </a:cubicBezTo>
                <a:cubicBezTo>
                  <a:pt x="1549954" y="40855"/>
                  <a:pt x="1546896" y="39327"/>
                  <a:pt x="1542515" y="38663"/>
                </a:cubicBezTo>
                <a:close/>
                <a:moveTo>
                  <a:pt x="1812848" y="37593"/>
                </a:moveTo>
                <a:cubicBezTo>
                  <a:pt x="1803062" y="32295"/>
                  <a:pt x="1795728" y="40447"/>
                  <a:pt x="1792061" y="44930"/>
                </a:cubicBezTo>
                <a:cubicBezTo>
                  <a:pt x="1805916" y="46561"/>
                  <a:pt x="1807140" y="40858"/>
                  <a:pt x="1812848" y="37593"/>
                </a:cubicBezTo>
                <a:close/>
                <a:moveTo>
                  <a:pt x="2497439" y="34385"/>
                </a:moveTo>
                <a:cubicBezTo>
                  <a:pt x="2491987" y="34335"/>
                  <a:pt x="2487400" y="35558"/>
                  <a:pt x="2489438" y="39633"/>
                </a:cubicBezTo>
                <a:cubicBezTo>
                  <a:pt x="2498000" y="35149"/>
                  <a:pt x="2504521" y="42894"/>
                  <a:pt x="2510637" y="36779"/>
                </a:cubicBezTo>
                <a:cubicBezTo>
                  <a:pt x="2509208" y="35761"/>
                  <a:pt x="2502891" y="34436"/>
                  <a:pt x="2497439" y="34385"/>
                </a:cubicBezTo>
                <a:close/>
                <a:moveTo>
                  <a:pt x="1834044" y="34332"/>
                </a:moveTo>
                <a:cubicBezTo>
                  <a:pt x="1832408" y="42894"/>
                  <a:pt x="1853197" y="35149"/>
                  <a:pt x="1849529" y="45338"/>
                </a:cubicBezTo>
                <a:lnTo>
                  <a:pt x="1827928" y="45743"/>
                </a:lnTo>
                <a:cubicBezTo>
                  <a:pt x="1828335" y="40447"/>
                  <a:pt x="1825887" y="37185"/>
                  <a:pt x="1819776" y="36779"/>
                </a:cubicBezTo>
                <a:cubicBezTo>
                  <a:pt x="1824667" y="58380"/>
                  <a:pt x="1757006" y="40040"/>
                  <a:pt x="1739072" y="56750"/>
                </a:cubicBezTo>
                <a:cubicBezTo>
                  <a:pt x="1740702" y="53083"/>
                  <a:pt x="1743963" y="50635"/>
                  <a:pt x="1745594" y="47374"/>
                </a:cubicBezTo>
                <a:cubicBezTo>
                  <a:pt x="1738665" y="48192"/>
                  <a:pt x="1738260" y="44114"/>
                  <a:pt x="1734593" y="42894"/>
                </a:cubicBezTo>
                <a:cubicBezTo>
                  <a:pt x="1726029" y="46154"/>
                  <a:pt x="1741519" y="49822"/>
                  <a:pt x="1731737" y="52266"/>
                </a:cubicBezTo>
                <a:cubicBezTo>
                  <a:pt x="1716659" y="53083"/>
                  <a:pt x="1722769" y="51452"/>
                  <a:pt x="1727659" y="47785"/>
                </a:cubicBezTo>
                <a:cubicBezTo>
                  <a:pt x="1712580" y="46561"/>
                  <a:pt x="1721956" y="59198"/>
                  <a:pt x="1706876" y="57563"/>
                </a:cubicBezTo>
                <a:cubicBezTo>
                  <a:pt x="1708096" y="43300"/>
                  <a:pt x="1687718" y="59198"/>
                  <a:pt x="1684458" y="49005"/>
                </a:cubicBezTo>
                <a:cubicBezTo>
                  <a:pt x="1676306" y="58791"/>
                  <a:pt x="1666931" y="49005"/>
                  <a:pt x="1652258" y="49822"/>
                </a:cubicBezTo>
                <a:cubicBezTo>
                  <a:pt x="1647366" y="59603"/>
                  <a:pt x="1670598" y="49822"/>
                  <a:pt x="1670598" y="56344"/>
                </a:cubicBezTo>
                <a:cubicBezTo>
                  <a:pt x="1665706" y="56750"/>
                  <a:pt x="1667337" y="60417"/>
                  <a:pt x="1663670" y="61234"/>
                </a:cubicBezTo>
                <a:cubicBezTo>
                  <a:pt x="1653481" y="46154"/>
                  <a:pt x="1577668" y="55120"/>
                  <a:pt x="1601311" y="44114"/>
                </a:cubicBezTo>
                <a:cubicBezTo>
                  <a:pt x="1584190" y="39223"/>
                  <a:pt x="1562994" y="46968"/>
                  <a:pt x="1554437" y="40447"/>
                </a:cubicBezTo>
                <a:cubicBezTo>
                  <a:pt x="1556067" y="53489"/>
                  <a:pt x="1545061" y="49416"/>
                  <a:pt x="1532836" y="51046"/>
                </a:cubicBezTo>
                <a:cubicBezTo>
                  <a:pt x="1532836" y="51452"/>
                  <a:pt x="1532836" y="51859"/>
                  <a:pt x="1532836" y="52266"/>
                </a:cubicBezTo>
                <a:cubicBezTo>
                  <a:pt x="1531612" y="54713"/>
                  <a:pt x="1531206" y="57156"/>
                  <a:pt x="1530388" y="59603"/>
                </a:cubicBezTo>
                <a:cubicBezTo>
                  <a:pt x="1530388" y="60417"/>
                  <a:pt x="1531206" y="60828"/>
                  <a:pt x="1531206" y="61641"/>
                </a:cubicBezTo>
                <a:lnTo>
                  <a:pt x="1552807" y="61234"/>
                </a:lnTo>
                <a:cubicBezTo>
                  <a:pt x="1554437" y="52266"/>
                  <a:pt x="1578486" y="57974"/>
                  <a:pt x="1581336" y="58380"/>
                </a:cubicBezTo>
                <a:cubicBezTo>
                  <a:pt x="1580523" y="61641"/>
                  <a:pt x="1576448" y="62865"/>
                  <a:pt x="1578486" y="67756"/>
                </a:cubicBezTo>
                <a:cubicBezTo>
                  <a:pt x="1587043" y="68162"/>
                  <a:pt x="1585820" y="63272"/>
                  <a:pt x="1596012" y="64901"/>
                </a:cubicBezTo>
                <a:cubicBezTo>
                  <a:pt x="1599680" y="57563"/>
                  <a:pt x="1584190" y="63272"/>
                  <a:pt x="1587856" y="55936"/>
                </a:cubicBezTo>
                <a:cubicBezTo>
                  <a:pt x="1598049" y="57563"/>
                  <a:pt x="1596826" y="52266"/>
                  <a:pt x="1605384" y="53083"/>
                </a:cubicBezTo>
                <a:cubicBezTo>
                  <a:pt x="1619651" y="66532"/>
                  <a:pt x="1648183" y="65308"/>
                  <a:pt x="1663264" y="61234"/>
                </a:cubicBezTo>
                <a:cubicBezTo>
                  <a:pt x="1668154" y="66939"/>
                  <a:pt x="1670598" y="74275"/>
                  <a:pt x="1679160" y="77130"/>
                </a:cubicBezTo>
                <a:cubicBezTo>
                  <a:pt x="1678343" y="62458"/>
                  <a:pt x="1690979" y="79166"/>
                  <a:pt x="1700355" y="72239"/>
                </a:cubicBezTo>
                <a:cubicBezTo>
                  <a:pt x="1696683" y="75906"/>
                  <a:pt x="1696683" y="77943"/>
                  <a:pt x="1704428" y="79166"/>
                </a:cubicBezTo>
                <a:cubicBezTo>
                  <a:pt x="1702798" y="74275"/>
                  <a:pt x="1714617" y="76719"/>
                  <a:pt x="1714617" y="72239"/>
                </a:cubicBezTo>
                <a:cubicBezTo>
                  <a:pt x="1707689" y="71421"/>
                  <a:pt x="1699131" y="71827"/>
                  <a:pt x="1699538" y="65719"/>
                </a:cubicBezTo>
                <a:cubicBezTo>
                  <a:pt x="1734999" y="61234"/>
                  <a:pt x="1758230" y="71015"/>
                  <a:pt x="1801025" y="79573"/>
                </a:cubicBezTo>
                <a:cubicBezTo>
                  <a:pt x="1794915" y="88542"/>
                  <a:pt x="1772090" y="76312"/>
                  <a:pt x="1772496" y="80391"/>
                </a:cubicBezTo>
                <a:cubicBezTo>
                  <a:pt x="1778201" y="80797"/>
                  <a:pt x="1775757" y="85281"/>
                  <a:pt x="1773309" y="87318"/>
                </a:cubicBezTo>
                <a:cubicBezTo>
                  <a:pt x="1792467" y="85688"/>
                  <a:pt x="1801025" y="90579"/>
                  <a:pt x="1812437" y="84058"/>
                </a:cubicBezTo>
                <a:cubicBezTo>
                  <a:pt x="1808364" y="83651"/>
                  <a:pt x="1804286" y="83651"/>
                  <a:pt x="1805103" y="79573"/>
                </a:cubicBezTo>
                <a:cubicBezTo>
                  <a:pt x="1816922" y="76719"/>
                  <a:pt x="1820589" y="80797"/>
                  <a:pt x="1826298" y="76719"/>
                </a:cubicBezTo>
                <a:cubicBezTo>
                  <a:pt x="1812032" y="57563"/>
                  <a:pt x="1864609" y="67349"/>
                  <a:pt x="1876021" y="71015"/>
                </a:cubicBezTo>
                <a:cubicBezTo>
                  <a:pt x="1870724" y="74682"/>
                  <a:pt x="1860125" y="68569"/>
                  <a:pt x="1855234" y="75906"/>
                </a:cubicBezTo>
                <a:cubicBezTo>
                  <a:pt x="1860534" y="77130"/>
                  <a:pt x="1873167" y="73052"/>
                  <a:pt x="1873167" y="77943"/>
                </a:cubicBezTo>
                <a:cubicBezTo>
                  <a:pt x="1873167" y="80391"/>
                  <a:pt x="1875208" y="83651"/>
                  <a:pt x="1876839" y="79980"/>
                </a:cubicBezTo>
                <a:lnTo>
                  <a:pt x="1876021" y="70608"/>
                </a:lnTo>
                <a:cubicBezTo>
                  <a:pt x="1889881" y="73052"/>
                  <a:pt x="1885803" y="64901"/>
                  <a:pt x="1897216" y="65719"/>
                </a:cubicBezTo>
                <a:cubicBezTo>
                  <a:pt x="1899664" y="74275"/>
                  <a:pt x="1912295" y="77943"/>
                  <a:pt x="1922894" y="74275"/>
                </a:cubicBezTo>
                <a:cubicBezTo>
                  <a:pt x="1925749" y="63272"/>
                  <a:pt x="1901295" y="71421"/>
                  <a:pt x="1900476" y="63272"/>
                </a:cubicBezTo>
                <a:cubicBezTo>
                  <a:pt x="1914337" y="61641"/>
                  <a:pt x="1921671" y="71827"/>
                  <a:pt x="1932677" y="64901"/>
                </a:cubicBezTo>
                <a:cubicBezTo>
                  <a:pt x="1925338" y="69793"/>
                  <a:pt x="1933494" y="72239"/>
                  <a:pt x="1937161" y="76312"/>
                </a:cubicBezTo>
                <a:cubicBezTo>
                  <a:pt x="1965690" y="70204"/>
                  <a:pt x="1981587" y="75906"/>
                  <a:pt x="2004818" y="69793"/>
                </a:cubicBezTo>
                <a:cubicBezTo>
                  <a:pt x="2005229" y="74275"/>
                  <a:pt x="1995442" y="73052"/>
                  <a:pt x="1998708" y="79166"/>
                </a:cubicBezTo>
                <a:cubicBezTo>
                  <a:pt x="2048025" y="75088"/>
                  <a:pt x="2098971" y="79980"/>
                  <a:pt x="2148699" y="72645"/>
                </a:cubicBezTo>
                <a:cubicBezTo>
                  <a:pt x="2147069" y="81614"/>
                  <a:pt x="2178859" y="73052"/>
                  <a:pt x="2164186" y="83651"/>
                </a:cubicBezTo>
                <a:cubicBezTo>
                  <a:pt x="2177228" y="69793"/>
                  <a:pt x="2200871" y="86501"/>
                  <a:pt x="2220842" y="75088"/>
                </a:cubicBezTo>
                <a:cubicBezTo>
                  <a:pt x="2217175" y="75088"/>
                  <a:pt x="2217580" y="72239"/>
                  <a:pt x="2224102" y="72645"/>
                </a:cubicBezTo>
                <a:cubicBezTo>
                  <a:pt x="2227363" y="78760"/>
                  <a:pt x="2217580" y="77535"/>
                  <a:pt x="2217987" y="82021"/>
                </a:cubicBezTo>
                <a:cubicBezTo>
                  <a:pt x="2224102" y="80391"/>
                  <a:pt x="2239182" y="84058"/>
                  <a:pt x="2239182" y="79166"/>
                </a:cubicBezTo>
                <a:cubicBezTo>
                  <a:pt x="2234697" y="78760"/>
                  <a:pt x="2230623" y="78760"/>
                  <a:pt x="2231437" y="74682"/>
                </a:cubicBezTo>
                <a:cubicBezTo>
                  <a:pt x="2257116" y="74682"/>
                  <a:pt x="2275456" y="79573"/>
                  <a:pt x="2293390" y="84464"/>
                </a:cubicBezTo>
                <a:cubicBezTo>
                  <a:pt x="2282795" y="87725"/>
                  <a:pt x="2279534" y="86501"/>
                  <a:pt x="2271789" y="82833"/>
                </a:cubicBezTo>
                <a:cubicBezTo>
                  <a:pt x="2271382" y="86912"/>
                  <a:pt x="2276273" y="87725"/>
                  <a:pt x="2276273" y="91803"/>
                </a:cubicBezTo>
                <a:cubicBezTo>
                  <a:pt x="2308469" y="85281"/>
                  <a:pt x="2318256" y="72239"/>
                  <a:pt x="2357790" y="71827"/>
                </a:cubicBezTo>
                <a:cubicBezTo>
                  <a:pt x="2361458" y="62865"/>
                  <a:pt x="2346785" y="66532"/>
                  <a:pt x="2345972" y="60828"/>
                </a:cubicBezTo>
                <a:cubicBezTo>
                  <a:pt x="2335371" y="61234"/>
                  <a:pt x="2334559" y="66939"/>
                  <a:pt x="2325184" y="68162"/>
                </a:cubicBezTo>
                <a:cubicBezTo>
                  <a:pt x="2300728" y="57974"/>
                  <a:pt x="2255892" y="68162"/>
                  <a:pt x="2232254" y="68569"/>
                </a:cubicBezTo>
                <a:cubicBezTo>
                  <a:pt x="2233473" y="64901"/>
                  <a:pt x="2243260" y="66126"/>
                  <a:pt x="2238365" y="59198"/>
                </a:cubicBezTo>
                <a:cubicBezTo>
                  <a:pt x="2227770" y="58791"/>
                  <a:pt x="2226545" y="63678"/>
                  <a:pt x="2221248" y="66532"/>
                </a:cubicBezTo>
                <a:cubicBezTo>
                  <a:pt x="2215950" y="54713"/>
                  <a:pt x="2178046" y="66126"/>
                  <a:pt x="2170300" y="56344"/>
                </a:cubicBezTo>
                <a:cubicBezTo>
                  <a:pt x="2182526" y="56750"/>
                  <a:pt x="2184157" y="42894"/>
                  <a:pt x="2169077" y="44930"/>
                </a:cubicBezTo>
                <a:cubicBezTo>
                  <a:pt x="2179676" y="62047"/>
                  <a:pt x="2114052" y="60828"/>
                  <a:pt x="2095305" y="60828"/>
                </a:cubicBezTo>
                <a:cubicBezTo>
                  <a:pt x="2096528" y="66532"/>
                  <a:pt x="2065141" y="59603"/>
                  <a:pt x="2059843" y="66532"/>
                </a:cubicBezTo>
                <a:cubicBezTo>
                  <a:pt x="2055771" y="64495"/>
                  <a:pt x="2057807" y="57974"/>
                  <a:pt x="2048431" y="60011"/>
                </a:cubicBezTo>
                <a:cubicBezTo>
                  <a:pt x="2053322" y="67756"/>
                  <a:pt x="2024383" y="67349"/>
                  <a:pt x="2013788" y="72645"/>
                </a:cubicBezTo>
                <a:cubicBezTo>
                  <a:pt x="2013381" y="69793"/>
                  <a:pt x="2008896" y="69386"/>
                  <a:pt x="2009710" y="65719"/>
                </a:cubicBezTo>
                <a:cubicBezTo>
                  <a:pt x="2019902" y="65719"/>
                  <a:pt x="2029274" y="65308"/>
                  <a:pt x="2026830" y="58380"/>
                </a:cubicBezTo>
                <a:cubicBezTo>
                  <a:pt x="2014601" y="64089"/>
                  <a:pt x="1991369" y="60417"/>
                  <a:pt x="1970582" y="57974"/>
                </a:cubicBezTo>
                <a:cubicBezTo>
                  <a:pt x="1981180" y="56750"/>
                  <a:pt x="1989739" y="51046"/>
                  <a:pt x="1982811" y="48192"/>
                </a:cubicBezTo>
                <a:cubicBezTo>
                  <a:pt x="1979550" y="55120"/>
                  <a:pt x="1967321" y="48192"/>
                  <a:pt x="1961210" y="49005"/>
                </a:cubicBezTo>
                <a:lnTo>
                  <a:pt x="1962023" y="57563"/>
                </a:lnTo>
                <a:cubicBezTo>
                  <a:pt x="1950204" y="56750"/>
                  <a:pt x="1940016" y="56344"/>
                  <a:pt x="1933494" y="59198"/>
                </a:cubicBezTo>
                <a:cubicBezTo>
                  <a:pt x="1935124" y="52266"/>
                  <a:pt x="1935531" y="54713"/>
                  <a:pt x="1932270" y="47785"/>
                </a:cubicBezTo>
                <a:cubicBezTo>
                  <a:pt x="1923712" y="48192"/>
                  <a:pt x="1922082" y="52266"/>
                  <a:pt x="1911076" y="50635"/>
                </a:cubicBezTo>
                <a:cubicBezTo>
                  <a:pt x="1912706" y="42483"/>
                  <a:pt x="1904554" y="40858"/>
                  <a:pt x="1892325" y="42076"/>
                </a:cubicBezTo>
                <a:cubicBezTo>
                  <a:pt x="1899664" y="47785"/>
                  <a:pt x="1900883" y="46561"/>
                  <a:pt x="1907815" y="55526"/>
                </a:cubicBezTo>
                <a:cubicBezTo>
                  <a:pt x="1901700" y="56344"/>
                  <a:pt x="1891919" y="58791"/>
                  <a:pt x="1886214" y="55936"/>
                </a:cubicBezTo>
                <a:cubicBezTo>
                  <a:pt x="1901295" y="45743"/>
                  <a:pt x="1877245" y="54713"/>
                  <a:pt x="1884991" y="44525"/>
                </a:cubicBezTo>
                <a:cubicBezTo>
                  <a:pt x="1866645" y="42076"/>
                  <a:pt x="1850753" y="38002"/>
                  <a:pt x="1834044" y="34332"/>
                </a:cubicBezTo>
                <a:close/>
                <a:moveTo>
                  <a:pt x="2674891" y="33519"/>
                </a:moveTo>
                <a:cubicBezTo>
                  <a:pt x="2668780" y="35555"/>
                  <a:pt x="2655737" y="33926"/>
                  <a:pt x="2657774" y="40858"/>
                </a:cubicBezTo>
                <a:cubicBezTo>
                  <a:pt x="2662666" y="43707"/>
                  <a:pt x="2673671" y="42483"/>
                  <a:pt x="2683042" y="42076"/>
                </a:cubicBezTo>
                <a:cubicBezTo>
                  <a:pt x="2687120" y="34332"/>
                  <a:pt x="2671630" y="40858"/>
                  <a:pt x="2674891" y="33519"/>
                </a:cubicBezTo>
                <a:close/>
                <a:moveTo>
                  <a:pt x="2916032" y="31733"/>
                </a:moveTo>
                <a:cubicBezTo>
                  <a:pt x="2919549" y="32294"/>
                  <a:pt x="2923524" y="34129"/>
                  <a:pt x="2926375" y="35147"/>
                </a:cubicBezTo>
                <a:cubicBezTo>
                  <a:pt x="2925969" y="40852"/>
                  <a:pt x="2910885" y="37185"/>
                  <a:pt x="2908441" y="35960"/>
                </a:cubicBezTo>
                <a:cubicBezTo>
                  <a:pt x="2909460" y="31884"/>
                  <a:pt x="2912517" y="31172"/>
                  <a:pt x="2916032" y="31733"/>
                </a:cubicBezTo>
                <a:close/>
                <a:moveTo>
                  <a:pt x="2697481" y="28530"/>
                </a:moveTo>
                <a:cubicBezTo>
                  <a:pt x="2691194" y="26257"/>
                  <a:pt x="2678662" y="33213"/>
                  <a:pt x="2689974" y="37185"/>
                </a:cubicBezTo>
                <a:cubicBezTo>
                  <a:pt x="2690381" y="34332"/>
                  <a:pt x="2695679" y="34332"/>
                  <a:pt x="2700569" y="34332"/>
                </a:cubicBezTo>
                <a:cubicBezTo>
                  <a:pt x="2700978" y="31070"/>
                  <a:pt x="2699576" y="29287"/>
                  <a:pt x="2697481" y="28530"/>
                </a:cubicBezTo>
                <a:close/>
                <a:moveTo>
                  <a:pt x="2427488" y="27403"/>
                </a:moveTo>
                <a:cubicBezTo>
                  <a:pt x="2426265" y="37593"/>
                  <a:pt x="2444605" y="33112"/>
                  <a:pt x="2456834" y="33519"/>
                </a:cubicBezTo>
                <a:cubicBezTo>
                  <a:pt x="2453575" y="21700"/>
                  <a:pt x="2441345" y="31888"/>
                  <a:pt x="2427488" y="27403"/>
                </a:cubicBezTo>
                <a:close/>
                <a:moveTo>
                  <a:pt x="2287685" y="26998"/>
                </a:moveTo>
                <a:cubicBezTo>
                  <a:pt x="2287685" y="30665"/>
                  <a:pt x="2279534" y="29445"/>
                  <a:pt x="2273419" y="29852"/>
                </a:cubicBezTo>
                <a:cubicBezTo>
                  <a:pt x="2270158" y="33112"/>
                  <a:pt x="2270565" y="38410"/>
                  <a:pt x="2267304" y="41671"/>
                </a:cubicBezTo>
                <a:lnTo>
                  <a:pt x="2281571" y="41263"/>
                </a:lnTo>
                <a:cubicBezTo>
                  <a:pt x="2282388" y="37185"/>
                  <a:pt x="2275456" y="35555"/>
                  <a:pt x="2280753" y="34332"/>
                </a:cubicBezTo>
                <a:lnTo>
                  <a:pt x="2288093" y="33926"/>
                </a:lnTo>
                <a:cubicBezTo>
                  <a:pt x="2281977" y="38002"/>
                  <a:pt x="2288498" y="41671"/>
                  <a:pt x="2299504" y="40447"/>
                </a:cubicBezTo>
                <a:cubicBezTo>
                  <a:pt x="2297468" y="34743"/>
                  <a:pt x="2292166" y="31070"/>
                  <a:pt x="2287685" y="26998"/>
                </a:cubicBezTo>
                <a:close/>
                <a:moveTo>
                  <a:pt x="2823896" y="21251"/>
                </a:moveTo>
                <a:cubicBezTo>
                  <a:pt x="2822361" y="21570"/>
                  <a:pt x="2821317" y="22717"/>
                  <a:pt x="2821214" y="25367"/>
                </a:cubicBezTo>
                <a:cubicBezTo>
                  <a:pt x="2833034" y="26179"/>
                  <a:pt x="2847707" y="31888"/>
                  <a:pt x="2838742" y="22512"/>
                </a:cubicBezTo>
                <a:cubicBezTo>
                  <a:pt x="2837519" y="26794"/>
                  <a:pt x="2828501" y="20296"/>
                  <a:pt x="2823896" y="21251"/>
                </a:cubicBezTo>
                <a:close/>
                <a:moveTo>
                  <a:pt x="2204944" y="20070"/>
                </a:moveTo>
                <a:lnTo>
                  <a:pt x="2197606" y="20475"/>
                </a:lnTo>
                <a:cubicBezTo>
                  <a:pt x="2194349" y="27403"/>
                  <a:pt x="2189865" y="33519"/>
                  <a:pt x="2181303" y="37185"/>
                </a:cubicBezTo>
                <a:cubicBezTo>
                  <a:pt x="2176823" y="28221"/>
                  <a:pt x="2162962" y="39223"/>
                  <a:pt x="2160519" y="44525"/>
                </a:cubicBezTo>
                <a:cubicBezTo>
                  <a:pt x="2178452" y="42076"/>
                  <a:pt x="2188641" y="32701"/>
                  <a:pt x="2196386" y="43300"/>
                </a:cubicBezTo>
                <a:cubicBezTo>
                  <a:pt x="2201277" y="36779"/>
                  <a:pt x="2196793" y="24960"/>
                  <a:pt x="2204944" y="20070"/>
                </a:cubicBezTo>
                <a:close/>
                <a:moveTo>
                  <a:pt x="2602905" y="18080"/>
                </a:moveTo>
                <a:cubicBezTo>
                  <a:pt x="2610497" y="17315"/>
                  <a:pt x="2618036" y="19455"/>
                  <a:pt x="2617015" y="26179"/>
                </a:cubicBezTo>
                <a:cubicBezTo>
                  <a:pt x="2599493" y="22923"/>
                  <a:pt x="2607234" y="23737"/>
                  <a:pt x="2588487" y="27403"/>
                </a:cubicBezTo>
                <a:cubicBezTo>
                  <a:pt x="2587672" y="22512"/>
                  <a:pt x="2595315" y="18844"/>
                  <a:pt x="2602905" y="18080"/>
                </a:cubicBezTo>
                <a:close/>
                <a:moveTo>
                  <a:pt x="2741328" y="14767"/>
                </a:moveTo>
                <a:cubicBezTo>
                  <a:pt x="2738474" y="17215"/>
                  <a:pt x="2726248" y="31070"/>
                  <a:pt x="2731953" y="29034"/>
                </a:cubicBezTo>
                <a:cubicBezTo>
                  <a:pt x="2734807" y="22512"/>
                  <a:pt x="2748257" y="28221"/>
                  <a:pt x="2749886" y="30665"/>
                </a:cubicBezTo>
                <a:cubicBezTo>
                  <a:pt x="2748257" y="26179"/>
                  <a:pt x="2754371" y="25774"/>
                  <a:pt x="2756407" y="23329"/>
                </a:cubicBezTo>
                <a:cubicBezTo>
                  <a:pt x="2749886" y="19251"/>
                  <a:pt x="2745812" y="26998"/>
                  <a:pt x="2741735" y="19251"/>
                </a:cubicBezTo>
                <a:cubicBezTo>
                  <a:pt x="2741328" y="16804"/>
                  <a:pt x="2746626" y="15584"/>
                  <a:pt x="2741328" y="14767"/>
                </a:cubicBezTo>
                <a:close/>
                <a:moveTo>
                  <a:pt x="2107124" y="11917"/>
                </a:moveTo>
                <a:cubicBezTo>
                  <a:pt x="2116906" y="18845"/>
                  <a:pt x="2114052" y="34743"/>
                  <a:pt x="2127505" y="38816"/>
                </a:cubicBezTo>
                <a:cubicBezTo>
                  <a:pt x="2127094" y="34743"/>
                  <a:pt x="2127912" y="31481"/>
                  <a:pt x="2130355" y="29445"/>
                </a:cubicBezTo>
                <a:cubicBezTo>
                  <a:pt x="2115682" y="30665"/>
                  <a:pt x="2127094" y="22106"/>
                  <a:pt x="2125875" y="18032"/>
                </a:cubicBezTo>
                <a:cubicBezTo>
                  <a:pt x="2118536" y="16804"/>
                  <a:pt x="2114052" y="13548"/>
                  <a:pt x="2107124" y="11917"/>
                </a:cubicBezTo>
                <a:close/>
                <a:moveTo>
                  <a:pt x="3002591" y="11917"/>
                </a:moveTo>
                <a:cubicBezTo>
                  <a:pt x="2997699" y="20885"/>
                  <a:pt x="2980989" y="18843"/>
                  <a:pt x="2974467" y="17624"/>
                </a:cubicBezTo>
                <a:cubicBezTo>
                  <a:pt x="2974467" y="10286"/>
                  <a:pt x="2991996" y="13140"/>
                  <a:pt x="3002591" y="11917"/>
                </a:cubicBezTo>
                <a:close/>
                <a:moveTo>
                  <a:pt x="2945121" y="11915"/>
                </a:moveTo>
                <a:cubicBezTo>
                  <a:pt x="2958982" y="8248"/>
                  <a:pt x="2954497" y="18030"/>
                  <a:pt x="2963874" y="18030"/>
                </a:cubicBezTo>
                <a:cubicBezTo>
                  <a:pt x="2961019" y="21702"/>
                  <a:pt x="2952460" y="21702"/>
                  <a:pt x="2946346" y="23328"/>
                </a:cubicBezTo>
                <a:cubicBezTo>
                  <a:pt x="2939418" y="19254"/>
                  <a:pt x="2947976" y="18848"/>
                  <a:pt x="2945121" y="11915"/>
                </a:cubicBezTo>
                <a:close/>
                <a:moveTo>
                  <a:pt x="2379391" y="10287"/>
                </a:moveTo>
                <a:cubicBezTo>
                  <a:pt x="2373683" y="6616"/>
                  <a:pt x="2356160" y="17215"/>
                  <a:pt x="2362270" y="20070"/>
                </a:cubicBezTo>
                <a:cubicBezTo>
                  <a:pt x="2353306" y="20070"/>
                  <a:pt x="2351269" y="24143"/>
                  <a:pt x="2344747" y="25367"/>
                </a:cubicBezTo>
                <a:cubicBezTo>
                  <a:pt x="2342300" y="16804"/>
                  <a:pt x="2329257" y="27810"/>
                  <a:pt x="2337002" y="18845"/>
                </a:cubicBezTo>
                <a:cubicBezTo>
                  <a:pt x="2327221" y="24960"/>
                  <a:pt x="2312953" y="15584"/>
                  <a:pt x="2304802" y="21700"/>
                </a:cubicBezTo>
                <a:cubicBezTo>
                  <a:pt x="2306843" y="21700"/>
                  <a:pt x="2308880" y="21700"/>
                  <a:pt x="2308469" y="23737"/>
                </a:cubicBezTo>
                <a:cubicBezTo>
                  <a:pt x="2308469" y="24960"/>
                  <a:pt x="2309286" y="26179"/>
                  <a:pt x="2312141" y="25774"/>
                </a:cubicBezTo>
                <a:cubicBezTo>
                  <a:pt x="2312548" y="23329"/>
                  <a:pt x="2317845" y="23329"/>
                  <a:pt x="2322736" y="23329"/>
                </a:cubicBezTo>
                <a:cubicBezTo>
                  <a:pt x="2317439" y="31070"/>
                  <a:pt x="2323146" y="31888"/>
                  <a:pt x="2330888" y="32295"/>
                </a:cubicBezTo>
                <a:cubicBezTo>
                  <a:pt x="2328444" y="37185"/>
                  <a:pt x="2332111" y="45743"/>
                  <a:pt x="2317845" y="44114"/>
                </a:cubicBezTo>
                <a:cubicBezTo>
                  <a:pt x="2325590" y="53083"/>
                  <a:pt x="2342711" y="55526"/>
                  <a:pt x="2355343" y="61234"/>
                </a:cubicBezTo>
                <a:cubicBezTo>
                  <a:pt x="2353306" y="50635"/>
                  <a:pt x="2334148" y="51859"/>
                  <a:pt x="2332111" y="41263"/>
                </a:cubicBezTo>
                <a:cubicBezTo>
                  <a:pt x="2346377" y="43300"/>
                  <a:pt x="2332111" y="28627"/>
                  <a:pt x="2345154" y="29445"/>
                </a:cubicBezTo>
                <a:cubicBezTo>
                  <a:pt x="2361864" y="29034"/>
                  <a:pt x="2347602" y="38816"/>
                  <a:pt x="2360234" y="38002"/>
                </a:cubicBezTo>
                <a:cubicBezTo>
                  <a:pt x="2372870" y="37593"/>
                  <a:pt x="2351675" y="30665"/>
                  <a:pt x="2363088" y="31070"/>
                </a:cubicBezTo>
                <a:cubicBezTo>
                  <a:pt x="2369203" y="38410"/>
                  <a:pt x="2371240" y="26179"/>
                  <a:pt x="2380615" y="28221"/>
                </a:cubicBezTo>
                <a:cubicBezTo>
                  <a:pt x="2381839" y="29445"/>
                  <a:pt x="2390397" y="36779"/>
                  <a:pt x="2381428" y="37185"/>
                </a:cubicBezTo>
                <a:cubicBezTo>
                  <a:pt x="2374501" y="38410"/>
                  <a:pt x="2374094" y="34332"/>
                  <a:pt x="2370427" y="33112"/>
                </a:cubicBezTo>
                <a:cubicBezTo>
                  <a:pt x="2370833" y="37185"/>
                  <a:pt x="2370016" y="40447"/>
                  <a:pt x="2367573" y="42483"/>
                </a:cubicBezTo>
                <a:cubicBezTo>
                  <a:pt x="2381428" y="41671"/>
                  <a:pt x="2405883" y="44114"/>
                  <a:pt x="2416890" y="31888"/>
                </a:cubicBezTo>
                <a:cubicBezTo>
                  <a:pt x="2407920" y="26590"/>
                  <a:pt x="2410775" y="35555"/>
                  <a:pt x="2399362" y="34743"/>
                </a:cubicBezTo>
                <a:cubicBezTo>
                  <a:pt x="2388360" y="25367"/>
                  <a:pt x="2393658" y="21700"/>
                  <a:pt x="2409556" y="27403"/>
                </a:cubicBezTo>
                <a:cubicBezTo>
                  <a:pt x="2408331" y="18032"/>
                  <a:pt x="2390397" y="20070"/>
                  <a:pt x="2384282" y="25774"/>
                </a:cubicBezTo>
                <a:cubicBezTo>
                  <a:pt x="2384282" y="22106"/>
                  <a:pt x="2381022" y="20070"/>
                  <a:pt x="2376537" y="19251"/>
                </a:cubicBezTo>
                <a:cubicBezTo>
                  <a:pt x="2376131" y="21700"/>
                  <a:pt x="2377761" y="25774"/>
                  <a:pt x="2373683" y="26179"/>
                </a:cubicBezTo>
                <a:cubicBezTo>
                  <a:pt x="2367573" y="26590"/>
                  <a:pt x="2364312" y="24960"/>
                  <a:pt x="2362681" y="22106"/>
                </a:cubicBezTo>
                <a:cubicBezTo>
                  <a:pt x="2368796" y="18845"/>
                  <a:pt x="2374501" y="14767"/>
                  <a:pt x="2379391" y="10287"/>
                </a:cubicBezTo>
                <a:close/>
                <a:moveTo>
                  <a:pt x="2862380" y="7839"/>
                </a:moveTo>
                <a:cubicBezTo>
                  <a:pt x="2841186" y="9470"/>
                  <a:pt x="2864828" y="22512"/>
                  <a:pt x="2871349" y="25774"/>
                </a:cubicBezTo>
                <a:cubicBezTo>
                  <a:pt x="2880314" y="17622"/>
                  <a:pt x="2851785" y="18032"/>
                  <a:pt x="2862380" y="7839"/>
                </a:cubicBezTo>
                <a:close/>
                <a:moveTo>
                  <a:pt x="2318256" y="7839"/>
                </a:moveTo>
                <a:cubicBezTo>
                  <a:pt x="2305213" y="6209"/>
                  <a:pt x="2293390" y="15178"/>
                  <a:pt x="2308469" y="17215"/>
                </a:cubicBezTo>
                <a:cubicBezTo>
                  <a:pt x="2304395" y="9877"/>
                  <a:pt x="2319882" y="13954"/>
                  <a:pt x="2318256" y="7839"/>
                </a:cubicBezTo>
                <a:close/>
                <a:moveTo>
                  <a:pt x="2683453" y="7433"/>
                </a:moveTo>
                <a:cubicBezTo>
                  <a:pt x="2681005" y="13954"/>
                  <a:pt x="2670816" y="16397"/>
                  <a:pt x="2670816" y="23737"/>
                </a:cubicBezTo>
                <a:lnTo>
                  <a:pt x="2685084" y="23329"/>
                </a:lnTo>
                <a:cubicBezTo>
                  <a:pt x="2686709" y="20070"/>
                  <a:pt x="2679781" y="11917"/>
                  <a:pt x="2687527" y="11917"/>
                </a:cubicBezTo>
                <a:cubicBezTo>
                  <a:pt x="2685896" y="13548"/>
                  <a:pt x="2712800" y="16397"/>
                  <a:pt x="2716055" y="10694"/>
                </a:cubicBezTo>
                <a:cubicBezTo>
                  <a:pt x="2703423" y="5802"/>
                  <a:pt x="2687933" y="14361"/>
                  <a:pt x="2683453" y="7433"/>
                </a:cubicBezTo>
                <a:close/>
                <a:moveTo>
                  <a:pt x="2514710" y="2135"/>
                </a:moveTo>
                <a:cubicBezTo>
                  <a:pt x="2520007" y="12730"/>
                  <a:pt x="2502891" y="9877"/>
                  <a:pt x="2501667" y="16397"/>
                </a:cubicBezTo>
                <a:cubicBezTo>
                  <a:pt x="2523674" y="15178"/>
                  <a:pt x="2537535" y="24550"/>
                  <a:pt x="2548130" y="14767"/>
                </a:cubicBezTo>
                <a:cubicBezTo>
                  <a:pt x="2536717" y="15584"/>
                  <a:pt x="2532644" y="11506"/>
                  <a:pt x="2519194" y="13548"/>
                </a:cubicBezTo>
                <a:cubicBezTo>
                  <a:pt x="2516747" y="10287"/>
                  <a:pt x="2522049" y="1724"/>
                  <a:pt x="2514710" y="2135"/>
                </a:cubicBezTo>
                <a:close/>
                <a:moveTo>
                  <a:pt x="2901102" y="1727"/>
                </a:moveTo>
                <a:cubicBezTo>
                  <a:pt x="2919852" y="2951"/>
                  <a:pt x="2917405" y="19254"/>
                  <a:pt x="2898658" y="13140"/>
                </a:cubicBezTo>
                <a:cubicBezTo>
                  <a:pt x="2901513" y="10696"/>
                  <a:pt x="2902736" y="7025"/>
                  <a:pt x="2901102" y="1727"/>
                </a:cubicBezTo>
                <a:close/>
                <a:moveTo>
                  <a:pt x="2543650" y="1319"/>
                </a:moveTo>
                <a:cubicBezTo>
                  <a:pt x="2545686" y="12730"/>
                  <a:pt x="2554656" y="19251"/>
                  <a:pt x="2567288" y="23329"/>
                </a:cubicBezTo>
                <a:cubicBezTo>
                  <a:pt x="2560359" y="23737"/>
                  <a:pt x="2565251" y="31070"/>
                  <a:pt x="2557099" y="30665"/>
                </a:cubicBezTo>
                <a:cubicBezTo>
                  <a:pt x="2550578" y="29034"/>
                  <a:pt x="2546093" y="25774"/>
                  <a:pt x="2538758" y="24550"/>
                </a:cubicBezTo>
                <a:cubicBezTo>
                  <a:pt x="2539165" y="28627"/>
                  <a:pt x="2538353" y="31888"/>
                  <a:pt x="2535905" y="33926"/>
                </a:cubicBezTo>
                <a:cubicBezTo>
                  <a:pt x="2546093" y="35555"/>
                  <a:pt x="2544873" y="30257"/>
                  <a:pt x="2553431" y="31070"/>
                </a:cubicBezTo>
                <a:cubicBezTo>
                  <a:pt x="2553021" y="34743"/>
                  <a:pt x="2547724" y="35149"/>
                  <a:pt x="2546911" y="38410"/>
                </a:cubicBezTo>
                <a:cubicBezTo>
                  <a:pt x="2559954" y="39223"/>
                  <a:pt x="2559954" y="32701"/>
                  <a:pt x="2571366" y="32701"/>
                </a:cubicBezTo>
                <a:cubicBezTo>
                  <a:pt x="2571366" y="36779"/>
                  <a:pt x="2569735" y="40447"/>
                  <a:pt x="2565251" y="42076"/>
                </a:cubicBezTo>
                <a:cubicBezTo>
                  <a:pt x="2544056" y="37593"/>
                  <a:pt x="2529789" y="58380"/>
                  <a:pt x="2512262" y="50635"/>
                </a:cubicBezTo>
                <a:cubicBezTo>
                  <a:pt x="2519602" y="60011"/>
                  <a:pt x="2535905" y="53083"/>
                  <a:pt x="2545281" y="56344"/>
                </a:cubicBezTo>
                <a:cubicBezTo>
                  <a:pt x="2551395" y="54713"/>
                  <a:pt x="2544056" y="45338"/>
                  <a:pt x="2551395" y="44525"/>
                </a:cubicBezTo>
                <a:lnTo>
                  <a:pt x="2561990" y="44114"/>
                </a:lnTo>
                <a:cubicBezTo>
                  <a:pt x="2566475" y="53489"/>
                  <a:pt x="2559954" y="57156"/>
                  <a:pt x="2553021" y="60417"/>
                </a:cubicBezTo>
                <a:cubicBezTo>
                  <a:pt x="2563213" y="65308"/>
                  <a:pt x="2566064" y="53489"/>
                  <a:pt x="2577477" y="52675"/>
                </a:cubicBezTo>
                <a:cubicBezTo>
                  <a:pt x="2582778" y="55120"/>
                  <a:pt x="2593373" y="53896"/>
                  <a:pt x="2592559" y="61234"/>
                </a:cubicBezTo>
                <a:cubicBezTo>
                  <a:pt x="2586852" y="65719"/>
                  <a:pt x="2584002" y="72239"/>
                  <a:pt x="2576257" y="75499"/>
                </a:cubicBezTo>
                <a:cubicBezTo>
                  <a:pt x="2574626" y="70204"/>
                  <a:pt x="2575850" y="66939"/>
                  <a:pt x="2578700" y="64089"/>
                </a:cubicBezTo>
                <a:cubicBezTo>
                  <a:pt x="2557099" y="63272"/>
                  <a:pt x="2574219" y="71827"/>
                  <a:pt x="2561584" y="73868"/>
                </a:cubicBezTo>
                <a:cubicBezTo>
                  <a:pt x="2548130" y="74682"/>
                  <a:pt x="2540389" y="71015"/>
                  <a:pt x="2532237" y="68162"/>
                </a:cubicBezTo>
                <a:cubicBezTo>
                  <a:pt x="2531831" y="70608"/>
                  <a:pt x="2533461" y="74682"/>
                  <a:pt x="2529383" y="75088"/>
                </a:cubicBezTo>
                <a:cubicBezTo>
                  <a:pt x="2491478" y="63678"/>
                  <a:pt x="2434416" y="71015"/>
                  <a:pt x="2395288" y="58380"/>
                </a:cubicBezTo>
                <a:cubicBezTo>
                  <a:pt x="2395695" y="55936"/>
                  <a:pt x="2400992" y="55936"/>
                  <a:pt x="2405883" y="55936"/>
                </a:cubicBezTo>
                <a:cubicBezTo>
                  <a:pt x="2404664" y="51859"/>
                  <a:pt x="2402622" y="48192"/>
                  <a:pt x="2397731" y="46968"/>
                </a:cubicBezTo>
                <a:cubicBezTo>
                  <a:pt x="2389580" y="52675"/>
                  <a:pt x="2387543" y="62458"/>
                  <a:pt x="2382246" y="70204"/>
                </a:cubicBezTo>
                <a:cubicBezTo>
                  <a:pt x="2364312" y="71421"/>
                  <a:pt x="2381022" y="62865"/>
                  <a:pt x="2367162" y="61641"/>
                </a:cubicBezTo>
                <a:cubicBezTo>
                  <a:pt x="2359014" y="67349"/>
                  <a:pt x="2368796" y="73052"/>
                  <a:pt x="2368796" y="79980"/>
                </a:cubicBezTo>
                <a:cubicBezTo>
                  <a:pt x="2381022" y="73052"/>
                  <a:pt x="2396919" y="80797"/>
                  <a:pt x="2403847" y="72239"/>
                </a:cubicBezTo>
                <a:lnTo>
                  <a:pt x="2415259" y="78760"/>
                </a:lnTo>
                <a:cubicBezTo>
                  <a:pt x="2429119" y="75906"/>
                  <a:pt x="2445828" y="75499"/>
                  <a:pt x="2451126" y="77535"/>
                </a:cubicBezTo>
                <a:cubicBezTo>
                  <a:pt x="2458465" y="82021"/>
                  <a:pt x="2449902" y="82021"/>
                  <a:pt x="2448273" y="86912"/>
                </a:cubicBezTo>
                <a:cubicBezTo>
                  <a:pt x="2462946" y="88131"/>
                  <a:pt x="2453981" y="75906"/>
                  <a:pt x="2468654" y="77130"/>
                </a:cubicBezTo>
                <a:cubicBezTo>
                  <a:pt x="2469467" y="81203"/>
                  <a:pt x="2471914" y="84871"/>
                  <a:pt x="2476805" y="86094"/>
                </a:cubicBezTo>
                <a:cubicBezTo>
                  <a:pt x="2472727" y="70204"/>
                  <a:pt x="2503298" y="96283"/>
                  <a:pt x="2508595" y="82833"/>
                </a:cubicBezTo>
                <a:cubicBezTo>
                  <a:pt x="2503704" y="79573"/>
                  <a:pt x="2490661" y="82021"/>
                  <a:pt x="2489848" y="76312"/>
                </a:cubicBezTo>
                <a:cubicBezTo>
                  <a:pt x="2510226" y="74682"/>
                  <a:pt x="2517971" y="82427"/>
                  <a:pt x="2530196" y="86501"/>
                </a:cubicBezTo>
                <a:cubicBezTo>
                  <a:pt x="2530608" y="83651"/>
                  <a:pt x="2528977" y="79980"/>
                  <a:pt x="2533050" y="79573"/>
                </a:cubicBezTo>
                <a:cubicBezTo>
                  <a:pt x="2546504" y="88948"/>
                  <a:pt x="2566475" y="77943"/>
                  <a:pt x="2597857" y="84058"/>
                </a:cubicBezTo>
                <a:cubicBezTo>
                  <a:pt x="2597045" y="73457"/>
                  <a:pt x="2607640" y="79573"/>
                  <a:pt x="2618646" y="78760"/>
                </a:cubicBezTo>
                <a:cubicBezTo>
                  <a:pt x="2620682" y="71827"/>
                  <a:pt x="2611713" y="72239"/>
                  <a:pt x="2613755" y="65308"/>
                </a:cubicBezTo>
                <a:cubicBezTo>
                  <a:pt x="2598675" y="69793"/>
                  <a:pt x="2607640" y="64495"/>
                  <a:pt x="2598675" y="56750"/>
                </a:cubicBezTo>
                <a:cubicBezTo>
                  <a:pt x="2621500" y="53083"/>
                  <a:pt x="2631282" y="42076"/>
                  <a:pt x="2646768" y="34332"/>
                </a:cubicBezTo>
                <a:cubicBezTo>
                  <a:pt x="2630464" y="34332"/>
                  <a:pt x="2612124" y="42076"/>
                  <a:pt x="2600301" y="33926"/>
                </a:cubicBezTo>
                <a:cubicBezTo>
                  <a:pt x="2613348" y="32295"/>
                  <a:pt x="2624350" y="24550"/>
                  <a:pt x="2636173" y="34743"/>
                </a:cubicBezTo>
                <a:cubicBezTo>
                  <a:pt x="2632912" y="21700"/>
                  <a:pt x="2658180" y="25367"/>
                  <a:pt x="2667149" y="19659"/>
                </a:cubicBezTo>
                <a:cubicBezTo>
                  <a:pt x="2655327" y="7433"/>
                  <a:pt x="2634131" y="33112"/>
                  <a:pt x="2620682" y="19251"/>
                </a:cubicBezTo>
                <a:cubicBezTo>
                  <a:pt x="2624761" y="18845"/>
                  <a:pt x="2628834" y="18032"/>
                  <a:pt x="2627203" y="14361"/>
                </a:cubicBezTo>
                <a:cubicBezTo>
                  <a:pt x="2610494" y="11917"/>
                  <a:pt x="2576663" y="19659"/>
                  <a:pt x="2568918" y="2542"/>
                </a:cubicBezTo>
                <a:cubicBezTo>
                  <a:pt x="2558729" y="11100"/>
                  <a:pt x="2552208" y="10694"/>
                  <a:pt x="2543650" y="1319"/>
                </a:cubicBezTo>
                <a:close/>
                <a:moveTo>
                  <a:pt x="2482103" y="911"/>
                </a:moveTo>
                <a:cubicBezTo>
                  <a:pt x="2484140" y="4986"/>
                  <a:pt x="2477619" y="7027"/>
                  <a:pt x="2482916" y="7839"/>
                </a:cubicBezTo>
                <a:cubicBezTo>
                  <a:pt x="2486994" y="1319"/>
                  <a:pt x="2491072" y="14767"/>
                  <a:pt x="2501261" y="11917"/>
                </a:cubicBezTo>
                <a:cubicBezTo>
                  <a:pt x="2500850" y="3766"/>
                  <a:pt x="2487811" y="4986"/>
                  <a:pt x="2482103" y="911"/>
                </a:cubicBezTo>
                <a:close/>
                <a:moveTo>
                  <a:pt x="2823846" y="137"/>
                </a:moveTo>
                <a:lnTo>
                  <a:pt x="2830599" y="137"/>
                </a:lnTo>
                <a:lnTo>
                  <a:pt x="2835075" y="2135"/>
                </a:lnTo>
                <a:cubicBezTo>
                  <a:pt x="2831815" y="3357"/>
                  <a:pt x="2828655" y="1727"/>
                  <a:pt x="2826107" y="656"/>
                </a:cubicBezTo>
                <a:close/>
                <a:moveTo>
                  <a:pt x="2816628" y="137"/>
                </a:moveTo>
                <a:lnTo>
                  <a:pt x="2822628" y="137"/>
                </a:lnTo>
                <a:lnTo>
                  <a:pt x="2820809" y="2542"/>
                </a:lnTo>
                <a:cubicBezTo>
                  <a:pt x="2822845" y="2542"/>
                  <a:pt x="2825292" y="4578"/>
                  <a:pt x="2821214" y="4986"/>
                </a:cubicBezTo>
                <a:cubicBezTo>
                  <a:pt x="2816936" y="5597"/>
                  <a:pt x="2817139" y="2948"/>
                  <a:pt x="2816884" y="656"/>
                </a:cubicBezTo>
                <a:close/>
                <a:moveTo>
                  <a:pt x="0" y="137"/>
                </a:moveTo>
                <a:lnTo>
                  <a:pt x="1648166" y="137"/>
                </a:lnTo>
                <a:lnTo>
                  <a:pt x="1648590" y="2135"/>
                </a:lnTo>
                <a:lnTo>
                  <a:pt x="1649942" y="137"/>
                </a:lnTo>
                <a:lnTo>
                  <a:pt x="1753642" y="137"/>
                </a:lnTo>
                <a:lnTo>
                  <a:pt x="1748855" y="2542"/>
                </a:lnTo>
                <a:cubicBezTo>
                  <a:pt x="1769236" y="4172"/>
                  <a:pt x="1782279" y="-719"/>
                  <a:pt x="1792061" y="3766"/>
                </a:cubicBezTo>
                <a:lnTo>
                  <a:pt x="1787314" y="137"/>
                </a:lnTo>
                <a:lnTo>
                  <a:pt x="1955888" y="137"/>
                </a:lnTo>
                <a:lnTo>
                  <a:pt x="1949798" y="11506"/>
                </a:lnTo>
                <a:cubicBezTo>
                  <a:pt x="1956725" y="11917"/>
                  <a:pt x="1956319" y="8246"/>
                  <a:pt x="1959986" y="6616"/>
                </a:cubicBezTo>
                <a:cubicBezTo>
                  <a:pt x="1959575" y="13954"/>
                  <a:pt x="1971805" y="21700"/>
                  <a:pt x="1982400" y="17622"/>
                </a:cubicBezTo>
                <a:lnTo>
                  <a:pt x="1955966" y="137"/>
                </a:lnTo>
                <a:lnTo>
                  <a:pt x="2204822" y="137"/>
                </a:lnTo>
                <a:lnTo>
                  <a:pt x="2203314" y="1724"/>
                </a:lnTo>
                <a:lnTo>
                  <a:pt x="2213946" y="137"/>
                </a:lnTo>
                <a:lnTo>
                  <a:pt x="2253193" y="137"/>
                </a:lnTo>
                <a:lnTo>
                  <a:pt x="2253042" y="505"/>
                </a:lnTo>
                <a:cubicBezTo>
                  <a:pt x="2262819" y="-1536"/>
                  <a:pt x="2262819" y="3355"/>
                  <a:pt x="2270976" y="2135"/>
                </a:cubicBezTo>
                <a:lnTo>
                  <a:pt x="2267456" y="137"/>
                </a:lnTo>
                <a:lnTo>
                  <a:pt x="2327634" y="137"/>
                </a:lnTo>
                <a:lnTo>
                  <a:pt x="2332265" y="5395"/>
                </a:lnTo>
                <a:cubicBezTo>
                  <a:pt x="2335067" y="8248"/>
                  <a:pt x="2338430" y="10693"/>
                  <a:pt x="2343524" y="11917"/>
                </a:cubicBezTo>
                <a:cubicBezTo>
                  <a:pt x="2342097" y="8044"/>
                  <a:pt x="2340263" y="4377"/>
                  <a:pt x="2337308" y="1574"/>
                </a:cubicBezTo>
                <a:lnTo>
                  <a:pt x="2333695" y="137"/>
                </a:lnTo>
                <a:lnTo>
                  <a:pt x="2416626" y="137"/>
                </a:lnTo>
                <a:lnTo>
                  <a:pt x="2420251" y="6464"/>
                </a:lnTo>
                <a:cubicBezTo>
                  <a:pt x="2423716" y="9470"/>
                  <a:pt x="2427690" y="11100"/>
                  <a:pt x="2429526" y="9063"/>
                </a:cubicBezTo>
                <a:lnTo>
                  <a:pt x="2419940" y="137"/>
                </a:lnTo>
                <a:lnTo>
                  <a:pt x="2672766" y="137"/>
                </a:lnTo>
                <a:lnTo>
                  <a:pt x="2669019" y="2006"/>
                </a:lnTo>
                <a:cubicBezTo>
                  <a:pt x="2662026" y="3075"/>
                  <a:pt x="2654002" y="-211"/>
                  <a:pt x="2654920" y="8656"/>
                </a:cubicBezTo>
                <a:cubicBezTo>
                  <a:pt x="2663072" y="7433"/>
                  <a:pt x="2668780" y="3766"/>
                  <a:pt x="2676114" y="7839"/>
                </a:cubicBezTo>
                <a:cubicBezTo>
                  <a:pt x="2673465" y="5394"/>
                  <a:pt x="2675605" y="3153"/>
                  <a:pt x="2677235" y="1523"/>
                </a:cubicBezTo>
                <a:lnTo>
                  <a:pt x="2676221" y="137"/>
                </a:lnTo>
                <a:lnTo>
                  <a:pt x="2777831" y="137"/>
                </a:lnTo>
                <a:lnTo>
                  <a:pt x="2777603" y="2135"/>
                </a:lnTo>
                <a:lnTo>
                  <a:pt x="2786151" y="137"/>
                </a:lnTo>
                <a:lnTo>
                  <a:pt x="2808085" y="137"/>
                </a:lnTo>
                <a:lnTo>
                  <a:pt x="2803199" y="4896"/>
                </a:lnTo>
                <a:cubicBezTo>
                  <a:pt x="2793321" y="9521"/>
                  <a:pt x="2775362" y="9673"/>
                  <a:pt x="2764970" y="13954"/>
                </a:cubicBezTo>
                <a:cubicBezTo>
                  <a:pt x="2766600" y="7839"/>
                  <a:pt x="2757225" y="9877"/>
                  <a:pt x="2753558" y="7433"/>
                </a:cubicBezTo>
                <a:cubicBezTo>
                  <a:pt x="2758855" y="13137"/>
                  <a:pt x="2737254" y="13548"/>
                  <a:pt x="2750704" y="16804"/>
                </a:cubicBezTo>
                <a:cubicBezTo>
                  <a:pt x="2756001" y="8246"/>
                  <a:pt x="2760892" y="20475"/>
                  <a:pt x="2768637" y="18439"/>
                </a:cubicBezTo>
                <a:cubicBezTo>
                  <a:pt x="2770675" y="7433"/>
                  <a:pt x="2793092" y="20882"/>
                  <a:pt x="2807359" y="12325"/>
                </a:cubicBezTo>
                <a:cubicBezTo>
                  <a:pt x="2807359" y="15992"/>
                  <a:pt x="2809803" y="20882"/>
                  <a:pt x="2804911" y="21700"/>
                </a:cubicBezTo>
                <a:cubicBezTo>
                  <a:pt x="2802875" y="20882"/>
                  <a:pt x="2790645" y="16397"/>
                  <a:pt x="2790645" y="22106"/>
                </a:cubicBezTo>
                <a:cubicBezTo>
                  <a:pt x="2799208" y="22512"/>
                  <a:pt x="2804505" y="24960"/>
                  <a:pt x="2815917" y="23329"/>
                </a:cubicBezTo>
                <a:cubicBezTo>
                  <a:pt x="2815100" y="19251"/>
                  <a:pt x="2818771" y="18032"/>
                  <a:pt x="2826106" y="18439"/>
                </a:cubicBezTo>
                <a:cubicBezTo>
                  <a:pt x="2821622" y="11917"/>
                  <a:pt x="2823252" y="9877"/>
                  <a:pt x="2832220" y="6616"/>
                </a:cubicBezTo>
                <a:cubicBezTo>
                  <a:pt x="2835075" y="13954"/>
                  <a:pt x="2824881" y="16397"/>
                  <a:pt x="2837112" y="18032"/>
                </a:cubicBezTo>
                <a:lnTo>
                  <a:pt x="2854081" y="137"/>
                </a:lnTo>
                <a:lnTo>
                  <a:pt x="2861577" y="137"/>
                </a:lnTo>
                <a:lnTo>
                  <a:pt x="2861616" y="248"/>
                </a:lnTo>
                <a:cubicBezTo>
                  <a:pt x="2863807" y="1114"/>
                  <a:pt x="2866660" y="1521"/>
                  <a:pt x="2867678" y="3355"/>
                </a:cubicBezTo>
                <a:cubicBezTo>
                  <a:pt x="2864828" y="3766"/>
                  <a:pt x="2860750" y="3766"/>
                  <a:pt x="2860750" y="5802"/>
                </a:cubicBezTo>
                <a:cubicBezTo>
                  <a:pt x="2877464" y="2949"/>
                  <a:pt x="2855858" y="13954"/>
                  <a:pt x="2868901" y="14767"/>
                </a:cubicBezTo>
                <a:cubicBezTo>
                  <a:pt x="2871655" y="3152"/>
                  <a:pt x="2876698" y="6669"/>
                  <a:pt x="2884207" y="4683"/>
                </a:cubicBezTo>
                <a:lnTo>
                  <a:pt x="2892474" y="137"/>
                </a:lnTo>
                <a:lnTo>
                  <a:pt x="2892535" y="137"/>
                </a:lnTo>
                <a:lnTo>
                  <a:pt x="2891268" y="5802"/>
                </a:lnTo>
                <a:cubicBezTo>
                  <a:pt x="2891828" y="6617"/>
                  <a:pt x="2893560" y="7024"/>
                  <a:pt x="2897024" y="9063"/>
                </a:cubicBezTo>
                <a:cubicBezTo>
                  <a:pt x="2878277" y="9877"/>
                  <a:pt x="2894174" y="9470"/>
                  <a:pt x="2894174" y="15992"/>
                </a:cubicBezTo>
                <a:cubicBezTo>
                  <a:pt x="2890502" y="15992"/>
                  <a:pt x="2890096" y="18032"/>
                  <a:pt x="2887246" y="18439"/>
                </a:cubicBezTo>
                <a:cubicBezTo>
                  <a:pt x="2892132" y="11917"/>
                  <a:pt x="2870942" y="12730"/>
                  <a:pt x="2872573" y="16804"/>
                </a:cubicBezTo>
                <a:cubicBezTo>
                  <a:pt x="2880314" y="17622"/>
                  <a:pt x="2876646" y="29034"/>
                  <a:pt x="2873792" y="30665"/>
                </a:cubicBezTo>
                <a:cubicBezTo>
                  <a:pt x="2889283" y="25774"/>
                  <a:pt x="2899471" y="25774"/>
                  <a:pt x="2904769" y="18032"/>
                </a:cubicBezTo>
                <a:cubicBezTo>
                  <a:pt x="2921073" y="19659"/>
                  <a:pt x="2936563" y="20882"/>
                  <a:pt x="2931260" y="31070"/>
                </a:cubicBezTo>
                <a:cubicBezTo>
                  <a:pt x="2922296" y="31481"/>
                  <a:pt x="2921890" y="26179"/>
                  <a:pt x="2916182" y="24550"/>
                </a:cubicBezTo>
                <a:cubicBezTo>
                  <a:pt x="2901919" y="30665"/>
                  <a:pt x="2886835" y="33112"/>
                  <a:pt x="2878277" y="37593"/>
                </a:cubicBezTo>
                <a:cubicBezTo>
                  <a:pt x="2887652" y="33519"/>
                  <a:pt x="2889283" y="46968"/>
                  <a:pt x="2882762" y="46561"/>
                </a:cubicBezTo>
                <a:cubicBezTo>
                  <a:pt x="2871756" y="44114"/>
                  <a:pt x="2855858" y="37185"/>
                  <a:pt x="2857488" y="45338"/>
                </a:cubicBezTo>
                <a:cubicBezTo>
                  <a:pt x="2850561" y="32701"/>
                  <a:pt x="2827330" y="38816"/>
                  <a:pt x="2823663" y="28221"/>
                </a:cubicBezTo>
                <a:cubicBezTo>
                  <a:pt x="2811433" y="27403"/>
                  <a:pt x="2811839" y="34332"/>
                  <a:pt x="2806949" y="38002"/>
                </a:cubicBezTo>
                <a:cubicBezTo>
                  <a:pt x="2805730" y="32295"/>
                  <a:pt x="2793092" y="34743"/>
                  <a:pt x="2788201" y="31888"/>
                </a:cubicBezTo>
                <a:cubicBezTo>
                  <a:pt x="2794723" y="27810"/>
                  <a:pt x="2784535" y="24550"/>
                  <a:pt x="2780050" y="20882"/>
                </a:cubicBezTo>
                <a:cubicBezTo>
                  <a:pt x="2780457" y="27810"/>
                  <a:pt x="2754777" y="17622"/>
                  <a:pt x="2766189" y="23737"/>
                </a:cubicBezTo>
                <a:cubicBezTo>
                  <a:pt x="2770267" y="24550"/>
                  <a:pt x="2774342" y="25774"/>
                  <a:pt x="2777195" y="27810"/>
                </a:cubicBezTo>
                <a:cubicBezTo>
                  <a:pt x="2766189" y="26998"/>
                  <a:pt x="2763746" y="31481"/>
                  <a:pt x="2756407" y="33112"/>
                </a:cubicBezTo>
                <a:cubicBezTo>
                  <a:pt x="2756001" y="40858"/>
                  <a:pt x="2772711" y="36373"/>
                  <a:pt x="2768637" y="46561"/>
                </a:cubicBezTo>
                <a:cubicBezTo>
                  <a:pt x="2762116" y="45338"/>
                  <a:pt x="2753558" y="45743"/>
                  <a:pt x="2750297" y="42483"/>
                </a:cubicBezTo>
                <a:cubicBezTo>
                  <a:pt x="2758449" y="40858"/>
                  <a:pt x="2740510" y="38410"/>
                  <a:pt x="2742145" y="33519"/>
                </a:cubicBezTo>
                <a:cubicBezTo>
                  <a:pt x="2727061" y="36779"/>
                  <a:pt x="2724212" y="33926"/>
                  <a:pt x="2706278" y="34743"/>
                </a:cubicBezTo>
                <a:cubicBezTo>
                  <a:pt x="2707091" y="46561"/>
                  <a:pt x="2722577" y="35555"/>
                  <a:pt x="2738885" y="38002"/>
                </a:cubicBezTo>
                <a:lnTo>
                  <a:pt x="2743908" y="46775"/>
                </a:lnTo>
                <a:lnTo>
                  <a:pt x="2732259" y="50432"/>
                </a:lnTo>
                <a:cubicBezTo>
                  <a:pt x="2729406" y="52471"/>
                  <a:pt x="2727267" y="54916"/>
                  <a:pt x="2724212" y="56750"/>
                </a:cubicBezTo>
                <a:cubicBezTo>
                  <a:pt x="2730733" y="59198"/>
                  <a:pt x="2745402" y="68162"/>
                  <a:pt x="2749480" y="57974"/>
                </a:cubicBezTo>
                <a:cubicBezTo>
                  <a:pt x="2739086" y="58788"/>
                  <a:pt x="2737660" y="57057"/>
                  <a:pt x="2738934" y="54561"/>
                </a:cubicBezTo>
                <a:lnTo>
                  <a:pt x="2744146" y="47188"/>
                </a:lnTo>
                <a:lnTo>
                  <a:pt x="2744589" y="47962"/>
                </a:lnTo>
                <a:cubicBezTo>
                  <a:pt x="2753988" y="55298"/>
                  <a:pt x="2772101" y="56445"/>
                  <a:pt x="2777603" y="66532"/>
                </a:cubicBezTo>
                <a:cubicBezTo>
                  <a:pt x="2789426" y="63678"/>
                  <a:pt x="2786978" y="55526"/>
                  <a:pt x="2798796" y="63272"/>
                </a:cubicBezTo>
                <a:lnTo>
                  <a:pt x="2797573" y="51859"/>
                </a:lnTo>
                <a:cubicBezTo>
                  <a:pt x="2786571" y="51046"/>
                  <a:pt x="2790238" y="59198"/>
                  <a:pt x="2776789" y="57156"/>
                </a:cubicBezTo>
                <a:cubicBezTo>
                  <a:pt x="2771492" y="54713"/>
                  <a:pt x="2763335" y="55120"/>
                  <a:pt x="2761710" y="50635"/>
                </a:cubicBezTo>
                <a:cubicBezTo>
                  <a:pt x="2771492" y="49416"/>
                  <a:pt x="2773935" y="46561"/>
                  <a:pt x="2789832" y="44930"/>
                </a:cubicBezTo>
                <a:cubicBezTo>
                  <a:pt x="2789015" y="53083"/>
                  <a:pt x="2807359" y="46968"/>
                  <a:pt x="2808579" y="53489"/>
                </a:cubicBezTo>
                <a:cubicBezTo>
                  <a:pt x="2802469" y="37185"/>
                  <a:pt x="2777195" y="45743"/>
                  <a:pt x="2763335" y="32295"/>
                </a:cubicBezTo>
                <a:cubicBezTo>
                  <a:pt x="2782086" y="35555"/>
                  <a:pt x="2807359" y="36779"/>
                  <a:pt x="2826512" y="53083"/>
                </a:cubicBezTo>
                <a:cubicBezTo>
                  <a:pt x="2833440" y="52266"/>
                  <a:pt x="2824069" y="49416"/>
                  <a:pt x="2829773" y="48192"/>
                </a:cubicBezTo>
                <a:cubicBezTo>
                  <a:pt x="2829773" y="50228"/>
                  <a:pt x="2836296" y="50635"/>
                  <a:pt x="2836705" y="47785"/>
                </a:cubicBezTo>
                <a:cubicBezTo>
                  <a:pt x="2829773" y="49005"/>
                  <a:pt x="2817954" y="42076"/>
                  <a:pt x="2825292" y="41263"/>
                </a:cubicBezTo>
                <a:cubicBezTo>
                  <a:pt x="2834665" y="44114"/>
                  <a:pt x="2848118" y="44114"/>
                  <a:pt x="2854639" y="49416"/>
                </a:cubicBezTo>
                <a:cubicBezTo>
                  <a:pt x="2854228" y="54306"/>
                  <a:pt x="2841597" y="51859"/>
                  <a:pt x="2841186" y="56750"/>
                </a:cubicBezTo>
                <a:cubicBezTo>
                  <a:pt x="2846488" y="57563"/>
                  <a:pt x="2850561" y="59603"/>
                  <a:pt x="2855858" y="60828"/>
                </a:cubicBezTo>
                <a:cubicBezTo>
                  <a:pt x="2855858" y="56344"/>
                  <a:pt x="2864422" y="45743"/>
                  <a:pt x="2872979" y="53489"/>
                </a:cubicBezTo>
                <a:cubicBezTo>
                  <a:pt x="2852191" y="57563"/>
                  <a:pt x="2908847" y="57156"/>
                  <a:pt x="2896211" y="68569"/>
                </a:cubicBezTo>
                <a:cubicBezTo>
                  <a:pt x="2905587" y="67349"/>
                  <a:pt x="2905181" y="61234"/>
                  <a:pt x="2920665" y="63272"/>
                </a:cubicBezTo>
                <a:cubicBezTo>
                  <a:pt x="2913331" y="73052"/>
                  <a:pt x="2925963" y="66939"/>
                  <a:pt x="2932485" y="71827"/>
                </a:cubicBezTo>
                <a:cubicBezTo>
                  <a:pt x="2893768" y="76719"/>
                  <a:pt x="2837925" y="81614"/>
                  <a:pt x="2824476" y="66532"/>
                </a:cubicBezTo>
                <a:cubicBezTo>
                  <a:pt x="2801651" y="69386"/>
                  <a:pt x="2792276" y="67756"/>
                  <a:pt x="2778419" y="70608"/>
                </a:cubicBezTo>
                <a:cubicBezTo>
                  <a:pt x="2778826" y="73868"/>
                  <a:pt x="2777195" y="75499"/>
                  <a:pt x="2775565" y="77535"/>
                </a:cubicBezTo>
                <a:cubicBezTo>
                  <a:pt x="2785754" y="77130"/>
                  <a:pt x="2785754" y="83651"/>
                  <a:pt x="2790645" y="86912"/>
                </a:cubicBezTo>
                <a:cubicBezTo>
                  <a:pt x="2791868" y="86912"/>
                  <a:pt x="2793092" y="86912"/>
                  <a:pt x="2793905" y="86912"/>
                </a:cubicBezTo>
                <a:cubicBezTo>
                  <a:pt x="2791463" y="81203"/>
                  <a:pt x="2789832" y="77535"/>
                  <a:pt x="2793499" y="75088"/>
                </a:cubicBezTo>
                <a:cubicBezTo>
                  <a:pt x="2802875" y="76719"/>
                  <a:pt x="2812251" y="67349"/>
                  <a:pt x="2818361" y="74275"/>
                </a:cubicBezTo>
                <a:cubicBezTo>
                  <a:pt x="2814286" y="77130"/>
                  <a:pt x="2806136" y="77535"/>
                  <a:pt x="2797166" y="77535"/>
                </a:cubicBezTo>
                <a:cubicBezTo>
                  <a:pt x="2802469" y="86094"/>
                  <a:pt x="2823252" y="96283"/>
                  <a:pt x="2837925" y="89761"/>
                </a:cubicBezTo>
                <a:cubicBezTo>
                  <a:pt x="2828554" y="89761"/>
                  <a:pt x="2819178" y="90172"/>
                  <a:pt x="2819178" y="83651"/>
                </a:cubicBezTo>
                <a:cubicBezTo>
                  <a:pt x="2852598" y="84871"/>
                  <a:pt x="2890913" y="78760"/>
                  <a:pt x="2912108" y="85281"/>
                </a:cubicBezTo>
                <a:cubicBezTo>
                  <a:pt x="2912920" y="85281"/>
                  <a:pt x="2913739" y="85281"/>
                  <a:pt x="2914144" y="85281"/>
                </a:cubicBezTo>
                <a:cubicBezTo>
                  <a:pt x="2914144" y="85281"/>
                  <a:pt x="2913739" y="85688"/>
                  <a:pt x="2913739" y="85688"/>
                </a:cubicBezTo>
                <a:cubicBezTo>
                  <a:pt x="2921890" y="88542"/>
                  <a:pt x="2927188" y="92616"/>
                  <a:pt x="2928818" y="100361"/>
                </a:cubicBezTo>
                <a:cubicBezTo>
                  <a:pt x="2934933" y="91392"/>
                  <a:pt x="2944714" y="112997"/>
                  <a:pt x="2954090" y="101585"/>
                </a:cubicBezTo>
                <a:cubicBezTo>
                  <a:pt x="2950419" y="99137"/>
                  <a:pt x="2941048" y="101174"/>
                  <a:pt x="2942678" y="95064"/>
                </a:cubicBezTo>
                <a:cubicBezTo>
                  <a:pt x="2959794" y="93433"/>
                  <a:pt x="2938193" y="94246"/>
                  <a:pt x="2941861" y="88131"/>
                </a:cubicBezTo>
                <a:lnTo>
                  <a:pt x="2963462" y="87318"/>
                </a:lnTo>
                <a:cubicBezTo>
                  <a:pt x="2963462" y="82833"/>
                  <a:pt x="2959794" y="81203"/>
                  <a:pt x="2955716" y="79573"/>
                </a:cubicBezTo>
                <a:cubicBezTo>
                  <a:pt x="2952460" y="79980"/>
                  <a:pt x="2948788" y="79980"/>
                  <a:pt x="2945938" y="78349"/>
                </a:cubicBezTo>
                <a:cubicBezTo>
                  <a:pt x="2945938" y="77130"/>
                  <a:pt x="2946752" y="76312"/>
                  <a:pt x="2947569" y="75499"/>
                </a:cubicBezTo>
                <a:cubicBezTo>
                  <a:pt x="2945938" y="74275"/>
                  <a:pt x="2944714" y="73052"/>
                  <a:pt x="2944304" y="71421"/>
                </a:cubicBezTo>
                <a:cubicBezTo>
                  <a:pt x="2946344" y="71827"/>
                  <a:pt x="2948788" y="72645"/>
                  <a:pt x="2951236" y="73457"/>
                </a:cubicBezTo>
                <a:cubicBezTo>
                  <a:pt x="2955309" y="72645"/>
                  <a:pt x="2960607" y="73052"/>
                  <a:pt x="2963462" y="74682"/>
                </a:cubicBezTo>
                <a:cubicBezTo>
                  <a:pt x="2963055" y="75499"/>
                  <a:pt x="2961831" y="76312"/>
                  <a:pt x="2961017" y="77130"/>
                </a:cubicBezTo>
                <a:cubicBezTo>
                  <a:pt x="2985473" y="86501"/>
                  <a:pt x="3014003" y="100361"/>
                  <a:pt x="3016856" y="80391"/>
                </a:cubicBezTo>
                <a:lnTo>
                  <a:pt x="3024196" y="79980"/>
                </a:lnTo>
                <a:cubicBezTo>
                  <a:pt x="3026844" y="82631"/>
                  <a:pt x="3024499" y="85075"/>
                  <a:pt x="3022818" y="87062"/>
                </a:cubicBezTo>
                <a:lnTo>
                  <a:pt x="3025124" y="90907"/>
                </a:lnTo>
                <a:lnTo>
                  <a:pt x="2995662" y="90986"/>
                </a:lnTo>
                <a:cubicBezTo>
                  <a:pt x="2995255" y="93433"/>
                  <a:pt x="2992401" y="94653"/>
                  <a:pt x="2989141" y="95876"/>
                </a:cubicBezTo>
                <a:cubicBezTo>
                  <a:pt x="2983436" y="105252"/>
                  <a:pt x="3004631" y="107290"/>
                  <a:pt x="2994438" y="111773"/>
                </a:cubicBezTo>
                <a:cubicBezTo>
                  <a:pt x="2986697" y="107695"/>
                  <a:pt x="2990771" y="107290"/>
                  <a:pt x="2983843" y="112180"/>
                </a:cubicBezTo>
                <a:lnTo>
                  <a:pt x="2958751" y="105210"/>
                </a:lnTo>
                <a:lnTo>
                  <a:pt x="2967214" y="103244"/>
                </a:lnTo>
                <a:cubicBezTo>
                  <a:pt x="2975563" y="103951"/>
                  <a:pt x="2982822" y="110449"/>
                  <a:pt x="2987104" y="101585"/>
                </a:cubicBezTo>
                <a:cubicBezTo>
                  <a:pt x="2969170" y="98320"/>
                  <a:pt x="2968353" y="97507"/>
                  <a:pt x="2960607" y="88948"/>
                </a:cubicBezTo>
                <a:cubicBezTo>
                  <a:pt x="2956534" y="91394"/>
                  <a:pt x="2958267" y="94146"/>
                  <a:pt x="2959897" y="96948"/>
                </a:cubicBezTo>
                <a:lnTo>
                  <a:pt x="2958584" y="105163"/>
                </a:lnTo>
                <a:lnTo>
                  <a:pt x="2954497" y="104028"/>
                </a:lnTo>
                <a:cubicBezTo>
                  <a:pt x="2954090" y="116258"/>
                  <a:pt x="2967129" y="103621"/>
                  <a:pt x="2973243" y="110143"/>
                </a:cubicBezTo>
                <a:cubicBezTo>
                  <a:pt x="2964582" y="113302"/>
                  <a:pt x="2957067" y="114754"/>
                  <a:pt x="2950126" y="115239"/>
                </a:cubicBezTo>
                <a:lnTo>
                  <a:pt x="2943780" y="115008"/>
                </a:lnTo>
                <a:lnTo>
                  <a:pt x="2952049" y="110549"/>
                </a:lnTo>
                <a:cubicBezTo>
                  <a:pt x="2930448" y="117071"/>
                  <a:pt x="2926370" y="97913"/>
                  <a:pt x="2912108" y="107290"/>
                </a:cubicBezTo>
                <a:cubicBezTo>
                  <a:pt x="2919444" y="106676"/>
                  <a:pt x="2926984" y="110549"/>
                  <a:pt x="2933913" y="113046"/>
                </a:cubicBezTo>
                <a:lnTo>
                  <a:pt x="2943622" y="115002"/>
                </a:lnTo>
                <a:lnTo>
                  <a:pt x="2930448" y="114525"/>
                </a:lnTo>
                <a:cubicBezTo>
                  <a:pt x="2924080" y="113812"/>
                  <a:pt x="2917711" y="112869"/>
                  <a:pt x="2910770" y="112436"/>
                </a:cubicBezTo>
                <a:lnTo>
                  <a:pt x="2904721" y="112690"/>
                </a:lnTo>
                <a:lnTo>
                  <a:pt x="2902886" y="111365"/>
                </a:lnTo>
                <a:cubicBezTo>
                  <a:pt x="2898964" y="110957"/>
                  <a:pt x="2894174" y="111162"/>
                  <a:pt x="2890913" y="110143"/>
                </a:cubicBezTo>
                <a:lnTo>
                  <a:pt x="2893502" y="113159"/>
                </a:lnTo>
                <a:lnTo>
                  <a:pt x="2887652" y="113404"/>
                </a:lnTo>
                <a:cubicBezTo>
                  <a:pt x="2883574" y="123999"/>
                  <a:pt x="2868089" y="119107"/>
                  <a:pt x="2871349" y="130113"/>
                </a:cubicBezTo>
                <a:cubicBezTo>
                  <a:pt x="2866458" y="121555"/>
                  <a:pt x="2854228" y="116258"/>
                  <a:pt x="2869312" y="111773"/>
                </a:cubicBezTo>
                <a:cubicBezTo>
                  <a:pt x="2857083" y="110143"/>
                  <a:pt x="2844039" y="118701"/>
                  <a:pt x="2852191" y="121555"/>
                </a:cubicBezTo>
                <a:cubicBezTo>
                  <a:pt x="2857488" y="119925"/>
                  <a:pt x="2844852" y="127670"/>
                  <a:pt x="2863604" y="128077"/>
                </a:cubicBezTo>
                <a:cubicBezTo>
                  <a:pt x="2858714" y="132150"/>
                  <a:pt x="2851785" y="134598"/>
                  <a:pt x="2842816" y="135822"/>
                </a:cubicBezTo>
                <a:cubicBezTo>
                  <a:pt x="2835482" y="131744"/>
                  <a:pt x="2844446" y="131744"/>
                  <a:pt x="2841597" y="124410"/>
                </a:cubicBezTo>
                <a:cubicBezTo>
                  <a:pt x="2827330" y="123592"/>
                  <a:pt x="2830997" y="123592"/>
                  <a:pt x="2816731" y="125222"/>
                </a:cubicBezTo>
                <a:cubicBezTo>
                  <a:pt x="2808172" y="128077"/>
                  <a:pt x="2824881" y="133374"/>
                  <a:pt x="2814286" y="136636"/>
                </a:cubicBezTo>
                <a:cubicBezTo>
                  <a:pt x="2806949" y="132150"/>
                  <a:pt x="2798391" y="128483"/>
                  <a:pt x="2788201" y="126041"/>
                </a:cubicBezTo>
                <a:cubicBezTo>
                  <a:pt x="2780253" y="133580"/>
                  <a:pt x="2768535" y="135210"/>
                  <a:pt x="2755797" y="135057"/>
                </a:cubicBezTo>
                <a:lnTo>
                  <a:pt x="2749493" y="134781"/>
                </a:lnTo>
                <a:lnTo>
                  <a:pt x="2745812" y="128890"/>
                </a:lnTo>
                <a:cubicBezTo>
                  <a:pt x="2734400" y="135005"/>
                  <a:pt x="2723394" y="126853"/>
                  <a:pt x="2730733" y="120332"/>
                </a:cubicBezTo>
                <a:cubicBezTo>
                  <a:pt x="2724618" y="119313"/>
                  <a:pt x="2722783" y="123288"/>
                  <a:pt x="2723140" y="127567"/>
                </a:cubicBezTo>
                <a:lnTo>
                  <a:pt x="2726954" y="133797"/>
                </a:lnTo>
                <a:lnTo>
                  <a:pt x="2717280" y="133374"/>
                </a:lnTo>
                <a:cubicBezTo>
                  <a:pt x="2718503" y="128077"/>
                  <a:pt x="2709538" y="117888"/>
                  <a:pt x="2705461" y="124816"/>
                </a:cubicBezTo>
                <a:cubicBezTo>
                  <a:pt x="2711575" y="128077"/>
                  <a:pt x="2715649" y="132561"/>
                  <a:pt x="2717691" y="138266"/>
                </a:cubicBezTo>
                <a:cubicBezTo>
                  <a:pt x="2704237" y="134598"/>
                  <a:pt x="2701793" y="131338"/>
                  <a:pt x="2688751" y="137041"/>
                </a:cubicBezTo>
                <a:cubicBezTo>
                  <a:pt x="2687933" y="125222"/>
                  <a:pt x="2670405" y="137859"/>
                  <a:pt x="2662666" y="128890"/>
                </a:cubicBezTo>
                <a:cubicBezTo>
                  <a:pt x="2661035" y="132150"/>
                  <a:pt x="2667963" y="140306"/>
                  <a:pt x="2660218" y="140306"/>
                </a:cubicBezTo>
                <a:lnTo>
                  <a:pt x="2652882" y="140714"/>
                </a:lnTo>
                <a:cubicBezTo>
                  <a:pt x="2651252" y="132150"/>
                  <a:pt x="2658180" y="129300"/>
                  <a:pt x="2658180" y="121963"/>
                </a:cubicBezTo>
                <a:cubicBezTo>
                  <a:pt x="2644325" y="119107"/>
                  <a:pt x="2658587" y="132150"/>
                  <a:pt x="2644731" y="129300"/>
                </a:cubicBezTo>
                <a:cubicBezTo>
                  <a:pt x="2642694" y="135822"/>
                  <a:pt x="2650436" y="135005"/>
                  <a:pt x="2649623" y="140714"/>
                </a:cubicBezTo>
                <a:cubicBezTo>
                  <a:pt x="2633725" y="139079"/>
                  <a:pt x="2616198" y="147642"/>
                  <a:pt x="2599082" y="137859"/>
                </a:cubicBezTo>
                <a:cubicBezTo>
                  <a:pt x="2596228" y="146824"/>
                  <a:pt x="2585222" y="142750"/>
                  <a:pt x="2578294" y="145604"/>
                </a:cubicBezTo>
                <a:cubicBezTo>
                  <a:pt x="2572589" y="144381"/>
                  <a:pt x="2578294" y="134598"/>
                  <a:pt x="2566882" y="137041"/>
                </a:cubicBezTo>
                <a:cubicBezTo>
                  <a:pt x="2568105" y="141526"/>
                  <a:pt x="2563213" y="142343"/>
                  <a:pt x="2564026" y="146417"/>
                </a:cubicBezTo>
                <a:cubicBezTo>
                  <a:pt x="2568511" y="146824"/>
                  <a:pt x="2572589" y="146824"/>
                  <a:pt x="2571772" y="150901"/>
                </a:cubicBezTo>
                <a:cubicBezTo>
                  <a:pt x="2567084" y="159054"/>
                  <a:pt x="2555876" y="160480"/>
                  <a:pt x="2543445" y="159715"/>
                </a:cubicBezTo>
                <a:lnTo>
                  <a:pt x="2530503" y="158144"/>
                </a:lnTo>
                <a:lnTo>
                  <a:pt x="2531625" y="157830"/>
                </a:lnTo>
                <a:cubicBezTo>
                  <a:pt x="2536108" y="157830"/>
                  <a:pt x="2539980" y="157423"/>
                  <a:pt x="2536717" y="152939"/>
                </a:cubicBezTo>
                <a:cubicBezTo>
                  <a:pt x="2526529" y="155792"/>
                  <a:pt x="2523674" y="154568"/>
                  <a:pt x="2518377" y="148865"/>
                </a:cubicBezTo>
                <a:cubicBezTo>
                  <a:pt x="2523674" y="147234"/>
                  <a:pt x="2526940" y="144787"/>
                  <a:pt x="2528570" y="141526"/>
                </a:cubicBezTo>
                <a:cubicBezTo>
                  <a:pt x="2513079" y="145193"/>
                  <a:pt x="2512262" y="152125"/>
                  <a:pt x="2496776" y="147234"/>
                </a:cubicBezTo>
                <a:lnTo>
                  <a:pt x="2494433" y="158181"/>
                </a:lnTo>
                <a:lnTo>
                  <a:pt x="2490510" y="159002"/>
                </a:lnTo>
                <a:cubicBezTo>
                  <a:pt x="2484141" y="159971"/>
                  <a:pt x="2479861" y="159054"/>
                  <a:pt x="2485770" y="151309"/>
                </a:cubicBezTo>
                <a:cubicBezTo>
                  <a:pt x="2476805" y="154163"/>
                  <a:pt x="2462946" y="155792"/>
                  <a:pt x="2463763" y="145193"/>
                </a:cubicBezTo>
                <a:cubicBezTo>
                  <a:pt x="2471504" y="146417"/>
                  <a:pt x="2474769" y="150495"/>
                  <a:pt x="2485770" y="149271"/>
                </a:cubicBezTo>
                <a:cubicBezTo>
                  <a:pt x="2485363" y="142750"/>
                  <a:pt x="2494333" y="141526"/>
                  <a:pt x="2495146" y="135411"/>
                </a:cubicBezTo>
                <a:cubicBezTo>
                  <a:pt x="2479249" y="137452"/>
                  <a:pt x="2500037" y="128890"/>
                  <a:pt x="2484140" y="130931"/>
                </a:cubicBezTo>
                <a:cubicBezTo>
                  <a:pt x="2473545" y="132150"/>
                  <a:pt x="2494739" y="142343"/>
                  <a:pt x="2482103" y="144787"/>
                </a:cubicBezTo>
                <a:cubicBezTo>
                  <a:pt x="2477212" y="142343"/>
                  <a:pt x="2468654" y="142750"/>
                  <a:pt x="2467024" y="138266"/>
                </a:cubicBezTo>
                <a:cubicBezTo>
                  <a:pt x="2471914" y="137859"/>
                  <a:pt x="2470691" y="133374"/>
                  <a:pt x="2473545" y="131338"/>
                </a:cubicBezTo>
                <a:lnTo>
                  <a:pt x="2468147" y="130401"/>
                </a:lnTo>
                <a:lnTo>
                  <a:pt x="2460960" y="123135"/>
                </a:lnTo>
                <a:cubicBezTo>
                  <a:pt x="2456324" y="120944"/>
                  <a:pt x="2450924" y="120332"/>
                  <a:pt x="2447459" y="123592"/>
                </a:cubicBezTo>
                <a:lnTo>
                  <a:pt x="2462915" y="129492"/>
                </a:lnTo>
                <a:lnTo>
                  <a:pt x="2457393" y="128534"/>
                </a:lnTo>
                <a:cubicBezTo>
                  <a:pt x="2451331" y="127770"/>
                  <a:pt x="2445828" y="127668"/>
                  <a:pt x="2444605" y="129708"/>
                </a:cubicBezTo>
                <a:cubicBezTo>
                  <a:pt x="2447053" y="133780"/>
                  <a:pt x="2461726" y="128890"/>
                  <a:pt x="2462946" y="133780"/>
                </a:cubicBezTo>
                <a:cubicBezTo>
                  <a:pt x="2463763" y="137859"/>
                  <a:pt x="2456834" y="152532"/>
                  <a:pt x="2459685" y="138266"/>
                </a:cubicBezTo>
                <a:cubicBezTo>
                  <a:pt x="2446236" y="137859"/>
                  <a:pt x="2457648" y="151309"/>
                  <a:pt x="2438902" y="148047"/>
                </a:cubicBezTo>
                <a:cubicBezTo>
                  <a:pt x="2436860" y="143973"/>
                  <a:pt x="2443381" y="141933"/>
                  <a:pt x="2438083" y="141119"/>
                </a:cubicBezTo>
                <a:cubicBezTo>
                  <a:pt x="2426265" y="141119"/>
                  <a:pt x="2440121" y="146824"/>
                  <a:pt x="2428301" y="150495"/>
                </a:cubicBezTo>
                <a:cubicBezTo>
                  <a:pt x="2419332" y="147642"/>
                  <a:pt x="2419332" y="143973"/>
                  <a:pt x="2416890" y="141526"/>
                </a:cubicBezTo>
                <a:cubicBezTo>
                  <a:pt x="2404664" y="148454"/>
                  <a:pt x="2373683" y="137452"/>
                  <a:pt x="2392841" y="151309"/>
                </a:cubicBezTo>
                <a:cubicBezTo>
                  <a:pt x="2386319" y="150084"/>
                  <a:pt x="2377761" y="150495"/>
                  <a:pt x="2374501" y="147234"/>
                </a:cubicBezTo>
                <a:cubicBezTo>
                  <a:pt x="2384689" y="144787"/>
                  <a:pt x="2378168" y="143563"/>
                  <a:pt x="2377354" y="137859"/>
                </a:cubicBezTo>
                <a:cubicBezTo>
                  <a:pt x="2367573" y="138878"/>
                  <a:pt x="2359624" y="138469"/>
                  <a:pt x="2352236" y="137603"/>
                </a:cubicBezTo>
                <a:lnTo>
                  <a:pt x="2337847" y="135616"/>
                </a:lnTo>
                <a:lnTo>
                  <a:pt x="2338888" y="128890"/>
                </a:lnTo>
                <a:cubicBezTo>
                  <a:pt x="2340264" y="127158"/>
                  <a:pt x="2341690" y="125426"/>
                  <a:pt x="2340263" y="121963"/>
                </a:cubicBezTo>
                <a:cubicBezTo>
                  <a:pt x="2335169" y="122168"/>
                  <a:pt x="2332112" y="125836"/>
                  <a:pt x="2331552" y="129351"/>
                </a:cubicBezTo>
                <a:lnTo>
                  <a:pt x="2337580" y="135579"/>
                </a:lnTo>
                <a:lnTo>
                  <a:pt x="2330481" y="134598"/>
                </a:lnTo>
                <a:cubicBezTo>
                  <a:pt x="2325996" y="139895"/>
                  <a:pt x="2340263" y="142750"/>
                  <a:pt x="2331298" y="143563"/>
                </a:cubicBezTo>
                <a:cubicBezTo>
                  <a:pt x="2330074" y="137859"/>
                  <a:pt x="2325590" y="146824"/>
                  <a:pt x="2317031" y="143973"/>
                </a:cubicBezTo>
                <a:cubicBezTo>
                  <a:pt x="2316215" y="140714"/>
                  <a:pt x="2317439" y="135411"/>
                  <a:pt x="2312548" y="135005"/>
                </a:cubicBezTo>
                <a:cubicBezTo>
                  <a:pt x="2297874" y="135411"/>
                  <a:pt x="2280346" y="139895"/>
                  <a:pt x="2276273" y="131338"/>
                </a:cubicBezTo>
                <a:cubicBezTo>
                  <a:pt x="2281164" y="129708"/>
                  <a:pt x="2295019" y="133374"/>
                  <a:pt x="2293800" y="128483"/>
                </a:cubicBezTo>
                <a:cubicBezTo>
                  <a:pt x="2278717" y="121963"/>
                  <a:pt x="2269751" y="135005"/>
                  <a:pt x="2257933" y="129708"/>
                </a:cubicBezTo>
                <a:lnTo>
                  <a:pt x="2258747" y="138672"/>
                </a:lnTo>
                <a:cubicBezTo>
                  <a:pt x="2244073" y="138266"/>
                  <a:pt x="2232254" y="147234"/>
                  <a:pt x="2229399" y="132561"/>
                </a:cubicBezTo>
                <a:cubicBezTo>
                  <a:pt x="2244479" y="137041"/>
                  <a:pt x="2257522" y="124410"/>
                  <a:pt x="2249371" y="115847"/>
                </a:cubicBezTo>
                <a:cubicBezTo>
                  <a:pt x="2238776" y="115847"/>
                  <a:pt x="2226139" y="117477"/>
                  <a:pt x="2220434" y="114217"/>
                </a:cubicBezTo>
                <a:cubicBezTo>
                  <a:pt x="2211872" y="117477"/>
                  <a:pt x="2227363" y="121149"/>
                  <a:pt x="2217580" y="123592"/>
                </a:cubicBezTo>
                <a:cubicBezTo>
                  <a:pt x="2204538" y="119925"/>
                  <a:pt x="2173561" y="132967"/>
                  <a:pt x="2156847" y="127670"/>
                </a:cubicBezTo>
                <a:cubicBezTo>
                  <a:pt x="2160519" y="132150"/>
                  <a:pt x="2175598" y="128890"/>
                  <a:pt x="2175598" y="136228"/>
                </a:cubicBezTo>
                <a:cubicBezTo>
                  <a:pt x="2151144" y="144381"/>
                  <a:pt x="2120573" y="130113"/>
                  <a:pt x="2103457" y="133780"/>
                </a:cubicBezTo>
                <a:cubicBezTo>
                  <a:pt x="2109161" y="136636"/>
                  <a:pt x="2118536" y="136228"/>
                  <a:pt x="2122203" y="140306"/>
                </a:cubicBezTo>
                <a:cubicBezTo>
                  <a:pt x="2105900" y="143973"/>
                  <a:pt x="2089596" y="136636"/>
                  <a:pt x="2064735" y="137452"/>
                </a:cubicBezTo>
                <a:cubicBezTo>
                  <a:pt x="2070033" y="135411"/>
                  <a:pt x="2069220" y="129708"/>
                  <a:pt x="2070849" y="125630"/>
                </a:cubicBezTo>
                <a:cubicBezTo>
                  <a:pt x="2053729" y="123592"/>
                  <a:pt x="2054547" y="131744"/>
                  <a:pt x="2046801" y="135411"/>
                </a:cubicBezTo>
                <a:cubicBezTo>
                  <a:pt x="2055771" y="133780"/>
                  <a:pt x="2059027" y="131744"/>
                  <a:pt x="2064735" y="137041"/>
                </a:cubicBezTo>
                <a:cubicBezTo>
                  <a:pt x="2059843" y="137452"/>
                  <a:pt x="2061474" y="141119"/>
                  <a:pt x="2057807" y="141933"/>
                </a:cubicBezTo>
                <a:cubicBezTo>
                  <a:pt x="2042728" y="141526"/>
                  <a:pt x="2022346" y="130113"/>
                  <a:pt x="2016642" y="122372"/>
                </a:cubicBezTo>
                <a:cubicBezTo>
                  <a:pt x="2013381" y="137452"/>
                  <a:pt x="2033758" y="136228"/>
                  <a:pt x="2043540" y="142343"/>
                </a:cubicBezTo>
                <a:cubicBezTo>
                  <a:pt x="2025200" y="148047"/>
                  <a:pt x="2019085" y="136228"/>
                  <a:pt x="2004006" y="143563"/>
                </a:cubicBezTo>
                <a:cubicBezTo>
                  <a:pt x="2007266" y="147234"/>
                  <a:pt x="2021533" y="142750"/>
                  <a:pt x="2019085" y="150084"/>
                </a:cubicBezTo>
                <a:cubicBezTo>
                  <a:pt x="2048838" y="145604"/>
                  <a:pt x="2080226" y="139489"/>
                  <a:pt x="2101826" y="152125"/>
                </a:cubicBezTo>
                <a:cubicBezTo>
                  <a:pt x="2077777" y="148047"/>
                  <a:pt x="2093264" y="153756"/>
                  <a:pt x="2081039" y="159459"/>
                </a:cubicBezTo>
                <a:cubicBezTo>
                  <a:pt x="2070033" y="158646"/>
                  <a:pt x="2052505" y="150495"/>
                  <a:pt x="2048025" y="153345"/>
                </a:cubicBezTo>
                <a:cubicBezTo>
                  <a:pt x="2050879" y="153756"/>
                  <a:pt x="2052505" y="154976"/>
                  <a:pt x="2052098" y="157830"/>
                </a:cubicBezTo>
                <a:cubicBezTo>
                  <a:pt x="2041503" y="163132"/>
                  <a:pt x="2020716" y="152532"/>
                  <a:pt x="2023570" y="158646"/>
                </a:cubicBezTo>
                <a:cubicBezTo>
                  <a:pt x="2029680" y="158236"/>
                  <a:pt x="2032534" y="159866"/>
                  <a:pt x="2034572" y="162721"/>
                </a:cubicBezTo>
                <a:cubicBezTo>
                  <a:pt x="2003188" y="168429"/>
                  <a:pt x="1985255" y="158236"/>
                  <a:pt x="1966913" y="169241"/>
                </a:cubicBezTo>
                <a:cubicBezTo>
                  <a:pt x="1963246" y="154163"/>
                  <a:pt x="1912706" y="172096"/>
                  <a:pt x="1908628" y="157016"/>
                </a:cubicBezTo>
                <a:cubicBezTo>
                  <a:pt x="1944090" y="156199"/>
                  <a:pt x="1962429" y="158236"/>
                  <a:pt x="1987296" y="154976"/>
                </a:cubicBezTo>
                <a:cubicBezTo>
                  <a:pt x="1980775" y="149271"/>
                  <a:pt x="1998297" y="150495"/>
                  <a:pt x="2004412" y="147642"/>
                </a:cubicBezTo>
                <a:cubicBezTo>
                  <a:pt x="1984847" y="137041"/>
                  <a:pt x="1957949" y="150495"/>
                  <a:pt x="1940422" y="154163"/>
                </a:cubicBezTo>
                <a:cubicBezTo>
                  <a:pt x="1940016" y="150901"/>
                  <a:pt x="1935531" y="150901"/>
                  <a:pt x="1936344" y="147234"/>
                </a:cubicBezTo>
                <a:cubicBezTo>
                  <a:pt x="1949798" y="148454"/>
                  <a:pt x="1951428" y="142750"/>
                  <a:pt x="1964877" y="143973"/>
                </a:cubicBezTo>
                <a:cubicBezTo>
                  <a:pt x="1961210" y="140306"/>
                  <a:pt x="1963654" y="131744"/>
                  <a:pt x="1953054" y="132967"/>
                </a:cubicBezTo>
                <a:cubicBezTo>
                  <a:pt x="1952648" y="137041"/>
                  <a:pt x="1957539" y="137859"/>
                  <a:pt x="1957539" y="141933"/>
                </a:cubicBezTo>
                <a:lnTo>
                  <a:pt x="1929010" y="142750"/>
                </a:lnTo>
                <a:cubicBezTo>
                  <a:pt x="1920451" y="127670"/>
                  <a:pt x="1929010" y="128077"/>
                  <a:pt x="1929822" y="112997"/>
                </a:cubicBezTo>
                <a:cubicBezTo>
                  <a:pt x="1934307" y="112997"/>
                  <a:pt x="1935124" y="115847"/>
                  <a:pt x="1940828" y="115034"/>
                </a:cubicBezTo>
                <a:cubicBezTo>
                  <a:pt x="1937567" y="98731"/>
                  <a:pt x="1958356" y="96283"/>
                  <a:pt x="1970582" y="88948"/>
                </a:cubicBezTo>
                <a:cubicBezTo>
                  <a:pt x="1957539" y="82833"/>
                  <a:pt x="1958356" y="97913"/>
                  <a:pt x="1938792" y="94653"/>
                </a:cubicBezTo>
                <a:cubicBezTo>
                  <a:pt x="1938792" y="91803"/>
                  <a:pt x="1944495" y="89355"/>
                  <a:pt x="1937974" y="87725"/>
                </a:cubicBezTo>
                <a:cubicBezTo>
                  <a:pt x="1939810" y="92920"/>
                  <a:pt x="1929036" y="91010"/>
                  <a:pt x="1925252" y="93170"/>
                </a:cubicBezTo>
                <a:lnTo>
                  <a:pt x="1925035" y="94340"/>
                </a:lnTo>
                <a:lnTo>
                  <a:pt x="1921671" y="92616"/>
                </a:lnTo>
                <a:cubicBezTo>
                  <a:pt x="1921671" y="101991"/>
                  <a:pt x="1908221" y="90172"/>
                  <a:pt x="1904147" y="97507"/>
                </a:cubicBezTo>
                <a:cubicBezTo>
                  <a:pt x="1911076" y="97507"/>
                  <a:pt x="1909039" y="104028"/>
                  <a:pt x="1918817" y="101991"/>
                </a:cubicBezTo>
                <a:cubicBezTo>
                  <a:pt x="1916168" y="99137"/>
                  <a:pt x="1920143" y="97710"/>
                  <a:pt x="1923148" y="96538"/>
                </a:cubicBezTo>
                <a:lnTo>
                  <a:pt x="1924815" y="95531"/>
                </a:lnTo>
                <a:lnTo>
                  <a:pt x="1924525" y="97100"/>
                </a:lnTo>
                <a:cubicBezTo>
                  <a:pt x="1933494" y="96694"/>
                  <a:pt x="1939605" y="97913"/>
                  <a:pt x="1942866" y="101174"/>
                </a:cubicBezTo>
                <a:cubicBezTo>
                  <a:pt x="1938386" y="101585"/>
                  <a:pt x="1940016" y="105252"/>
                  <a:pt x="1936344" y="106065"/>
                </a:cubicBezTo>
                <a:cubicBezTo>
                  <a:pt x="1924932" y="108512"/>
                  <a:pt x="1924932" y="102804"/>
                  <a:pt x="1918004" y="101991"/>
                </a:cubicBezTo>
                <a:cubicBezTo>
                  <a:pt x="1917191" y="103621"/>
                  <a:pt x="1918004" y="106476"/>
                  <a:pt x="1914743" y="106476"/>
                </a:cubicBezTo>
                <a:cubicBezTo>
                  <a:pt x="1913519" y="115847"/>
                  <a:pt x="1926972" y="103621"/>
                  <a:pt x="1926155" y="115440"/>
                </a:cubicBezTo>
                <a:cubicBezTo>
                  <a:pt x="1911889" y="130113"/>
                  <a:pt x="1925749" y="147234"/>
                  <a:pt x="1892736" y="141526"/>
                </a:cubicBezTo>
                <a:cubicBezTo>
                  <a:pt x="1883360" y="129708"/>
                  <a:pt x="1869093" y="135411"/>
                  <a:pt x="1849529" y="137859"/>
                </a:cubicBezTo>
                <a:cubicBezTo>
                  <a:pt x="1849123" y="134598"/>
                  <a:pt x="1850753" y="132967"/>
                  <a:pt x="1852383" y="130931"/>
                </a:cubicBezTo>
                <a:cubicBezTo>
                  <a:pt x="1848511" y="130725"/>
                  <a:pt x="1838830" y="129094"/>
                  <a:pt x="1830067" y="128738"/>
                </a:cubicBezTo>
                <a:lnTo>
                  <a:pt x="1824443" y="130563"/>
                </a:lnTo>
                <a:lnTo>
                  <a:pt x="1822118" y="118345"/>
                </a:lnTo>
                <a:cubicBezTo>
                  <a:pt x="1822016" y="113606"/>
                  <a:pt x="1821201" y="109531"/>
                  <a:pt x="1815292" y="108919"/>
                </a:cubicBezTo>
                <a:cubicBezTo>
                  <a:pt x="1818348" y="110754"/>
                  <a:pt x="1810859" y="123364"/>
                  <a:pt x="1815351" y="129038"/>
                </a:cubicBezTo>
                <a:lnTo>
                  <a:pt x="1822628" y="131152"/>
                </a:lnTo>
                <a:lnTo>
                  <a:pt x="1813256" y="134191"/>
                </a:lnTo>
                <a:cubicBezTo>
                  <a:pt x="1814068" y="139079"/>
                  <a:pt x="1822220" y="130931"/>
                  <a:pt x="1831189" y="133780"/>
                </a:cubicBezTo>
                <a:cubicBezTo>
                  <a:pt x="1828741" y="141119"/>
                  <a:pt x="1843008" y="136636"/>
                  <a:pt x="1842601" y="142750"/>
                </a:cubicBezTo>
                <a:cubicBezTo>
                  <a:pt x="1811625" y="145604"/>
                  <a:pt x="1807140" y="141119"/>
                  <a:pt x="1801842" y="129708"/>
                </a:cubicBezTo>
                <a:cubicBezTo>
                  <a:pt x="1768418" y="130520"/>
                  <a:pt x="1750891" y="123999"/>
                  <a:pt x="1704428" y="122779"/>
                </a:cubicBezTo>
                <a:cubicBezTo>
                  <a:pt x="1699944" y="128483"/>
                  <a:pt x="1714617" y="131338"/>
                  <a:pt x="1705246" y="132150"/>
                </a:cubicBezTo>
                <a:cubicBezTo>
                  <a:pt x="1693016" y="128483"/>
                  <a:pt x="1689349" y="133780"/>
                  <a:pt x="1673045" y="132967"/>
                </a:cubicBezTo>
                <a:cubicBezTo>
                  <a:pt x="1676712" y="129300"/>
                  <a:pt x="1676712" y="127259"/>
                  <a:pt x="1668967" y="126041"/>
                </a:cubicBezTo>
                <a:cubicBezTo>
                  <a:pt x="1657555" y="133780"/>
                  <a:pt x="1650627" y="118294"/>
                  <a:pt x="1647773" y="130931"/>
                </a:cubicBezTo>
                <a:cubicBezTo>
                  <a:pt x="1638807" y="130113"/>
                  <a:pt x="1637178" y="123999"/>
                  <a:pt x="1632693" y="119925"/>
                </a:cubicBezTo>
                <a:lnTo>
                  <a:pt x="1626772" y="130976"/>
                </a:lnTo>
                <a:lnTo>
                  <a:pt x="1626579" y="130931"/>
                </a:lnTo>
                <a:lnTo>
                  <a:pt x="1626379" y="131315"/>
                </a:lnTo>
                <a:lnTo>
                  <a:pt x="1608645" y="129300"/>
                </a:lnTo>
                <a:cubicBezTo>
                  <a:pt x="1605384" y="132150"/>
                  <a:pt x="1605794" y="137452"/>
                  <a:pt x="1602535" y="140714"/>
                </a:cubicBezTo>
                <a:cubicBezTo>
                  <a:pt x="1615984" y="138672"/>
                  <a:pt x="1616797" y="145604"/>
                  <a:pt x="1621281" y="149678"/>
                </a:cubicBezTo>
                <a:cubicBezTo>
                  <a:pt x="1630657" y="150901"/>
                  <a:pt x="1631470" y="147234"/>
                  <a:pt x="1638402" y="146824"/>
                </a:cubicBezTo>
                <a:cubicBezTo>
                  <a:pt x="1630453" y="145602"/>
                  <a:pt x="1624034" y="143665"/>
                  <a:pt x="1621332" y="141016"/>
                </a:cubicBezTo>
                <a:lnTo>
                  <a:pt x="1626379" y="131315"/>
                </a:lnTo>
                <a:lnTo>
                  <a:pt x="1626579" y="131338"/>
                </a:lnTo>
                <a:lnTo>
                  <a:pt x="1626772" y="130976"/>
                </a:lnTo>
                <a:lnTo>
                  <a:pt x="1647418" y="135771"/>
                </a:lnTo>
                <a:cubicBezTo>
                  <a:pt x="1653277" y="137962"/>
                  <a:pt x="1657149" y="140714"/>
                  <a:pt x="1656331" y="143973"/>
                </a:cubicBezTo>
                <a:cubicBezTo>
                  <a:pt x="1663264" y="141933"/>
                  <a:pt x="1686902" y="137452"/>
                  <a:pt x="1691792" y="141119"/>
                </a:cubicBezTo>
                <a:cubicBezTo>
                  <a:pt x="1686495" y="147234"/>
                  <a:pt x="1661227" y="149271"/>
                  <a:pt x="1642069" y="147234"/>
                </a:cubicBezTo>
                <a:lnTo>
                  <a:pt x="1642687" y="153756"/>
                </a:lnTo>
                <a:lnTo>
                  <a:pt x="1640029" y="153756"/>
                </a:lnTo>
                <a:lnTo>
                  <a:pt x="1642714" y="154024"/>
                </a:lnTo>
                <a:lnTo>
                  <a:pt x="1642882" y="155792"/>
                </a:lnTo>
                <a:cubicBezTo>
                  <a:pt x="1631881" y="157423"/>
                  <a:pt x="1627803" y="150901"/>
                  <a:pt x="1625359" y="158646"/>
                </a:cubicBezTo>
                <a:cubicBezTo>
                  <a:pt x="1640029" y="167205"/>
                  <a:pt x="1649404" y="142750"/>
                  <a:pt x="1675082" y="152939"/>
                </a:cubicBezTo>
                <a:cubicBezTo>
                  <a:pt x="1656331" y="151718"/>
                  <a:pt x="1672229" y="159054"/>
                  <a:pt x="1665300" y="162315"/>
                </a:cubicBezTo>
                <a:cubicBezTo>
                  <a:pt x="1686495" y="160684"/>
                  <a:pt x="1736222" y="184733"/>
                  <a:pt x="1692199" y="184733"/>
                </a:cubicBezTo>
                <a:cubicBezTo>
                  <a:pt x="1690162" y="192478"/>
                  <a:pt x="1698724" y="192884"/>
                  <a:pt x="1707283" y="193697"/>
                </a:cubicBezTo>
                <a:cubicBezTo>
                  <a:pt x="1704428" y="187992"/>
                  <a:pt x="1708096" y="185545"/>
                  <a:pt x="1717471" y="186769"/>
                </a:cubicBezTo>
                <a:cubicBezTo>
                  <a:pt x="1719102" y="182691"/>
                  <a:pt x="1712173" y="173319"/>
                  <a:pt x="1719919" y="172910"/>
                </a:cubicBezTo>
                <a:cubicBezTo>
                  <a:pt x="1729701" y="174539"/>
                  <a:pt x="1741519" y="176988"/>
                  <a:pt x="1748448" y="170060"/>
                </a:cubicBezTo>
                <a:cubicBezTo>
                  <a:pt x="1808364" y="181065"/>
                  <a:pt x="1878875" y="174539"/>
                  <a:pt x="1942866" y="177394"/>
                </a:cubicBezTo>
                <a:cubicBezTo>
                  <a:pt x="1929010" y="179431"/>
                  <a:pt x="1928603" y="179431"/>
                  <a:pt x="1914337" y="178211"/>
                </a:cubicBezTo>
                <a:cubicBezTo>
                  <a:pt x="1915967" y="191661"/>
                  <a:pt x="1896403" y="183914"/>
                  <a:pt x="1893548" y="185545"/>
                </a:cubicBezTo>
                <a:cubicBezTo>
                  <a:pt x="1904147" y="187583"/>
                  <a:pt x="1882543" y="187992"/>
                  <a:pt x="1894366" y="192478"/>
                </a:cubicBezTo>
                <a:cubicBezTo>
                  <a:pt x="1866645" y="194104"/>
                  <a:pt x="1843821" y="190030"/>
                  <a:pt x="1827110" y="200625"/>
                </a:cubicBezTo>
                <a:cubicBezTo>
                  <a:pt x="1855234" y="200218"/>
                  <a:pt x="1817329" y="214891"/>
                  <a:pt x="1835674" y="214079"/>
                </a:cubicBezTo>
                <a:cubicBezTo>
                  <a:pt x="1841786" y="207148"/>
                  <a:pt x="1851059" y="204295"/>
                  <a:pt x="1861298" y="204143"/>
                </a:cubicBezTo>
                <a:lnTo>
                  <a:pt x="1892638" y="210388"/>
                </a:lnTo>
                <a:lnTo>
                  <a:pt x="1887925" y="212096"/>
                </a:lnTo>
                <a:cubicBezTo>
                  <a:pt x="1883041" y="213063"/>
                  <a:pt x="1877806" y="213923"/>
                  <a:pt x="1875208" y="215298"/>
                </a:cubicBezTo>
                <a:cubicBezTo>
                  <a:pt x="1888658" y="218152"/>
                  <a:pt x="1900883" y="221413"/>
                  <a:pt x="1915560" y="223450"/>
                </a:cubicBezTo>
                <a:cubicBezTo>
                  <a:pt x="1912706" y="227121"/>
                  <a:pt x="1910669" y="230789"/>
                  <a:pt x="1901700" y="230789"/>
                </a:cubicBezTo>
                <a:cubicBezTo>
                  <a:pt x="1897626" y="229971"/>
                  <a:pt x="1895179" y="229158"/>
                  <a:pt x="1893142" y="228752"/>
                </a:cubicBezTo>
                <a:cubicBezTo>
                  <a:pt x="1889881" y="227121"/>
                  <a:pt x="1886621" y="225080"/>
                  <a:pt x="1884173" y="221824"/>
                </a:cubicBezTo>
                <a:cubicBezTo>
                  <a:pt x="1879692" y="216116"/>
                  <a:pt x="1876021" y="218969"/>
                  <a:pt x="1872354" y="223043"/>
                </a:cubicBezTo>
                <a:cubicBezTo>
                  <a:pt x="1868280" y="224674"/>
                  <a:pt x="1865832" y="227528"/>
                  <a:pt x="1858498" y="227121"/>
                </a:cubicBezTo>
                <a:lnTo>
                  <a:pt x="1857681" y="215709"/>
                </a:lnTo>
                <a:cubicBezTo>
                  <a:pt x="1849123" y="224674"/>
                  <a:pt x="1834044" y="229564"/>
                  <a:pt x="1816109" y="232825"/>
                </a:cubicBezTo>
                <a:cubicBezTo>
                  <a:pt x="1825074" y="234456"/>
                  <a:pt x="1834856" y="238123"/>
                  <a:pt x="1844231" y="241795"/>
                </a:cubicBezTo>
                <a:cubicBezTo>
                  <a:pt x="1842194" y="243014"/>
                  <a:pt x="1839747" y="244237"/>
                  <a:pt x="1837711" y="245462"/>
                </a:cubicBezTo>
                <a:cubicBezTo>
                  <a:pt x="1834449" y="242201"/>
                  <a:pt x="1829558" y="239347"/>
                  <a:pt x="1816515" y="239753"/>
                </a:cubicBezTo>
                <a:cubicBezTo>
                  <a:pt x="1813662" y="241795"/>
                  <a:pt x="1811217" y="244237"/>
                  <a:pt x="1808770" y="246685"/>
                </a:cubicBezTo>
                <a:cubicBezTo>
                  <a:pt x="1805509" y="244649"/>
                  <a:pt x="1802656" y="241384"/>
                  <a:pt x="1799806" y="237717"/>
                </a:cubicBezTo>
                <a:cubicBezTo>
                  <a:pt x="1805509" y="238123"/>
                  <a:pt x="1811217" y="238123"/>
                  <a:pt x="1816109" y="237717"/>
                </a:cubicBezTo>
                <a:cubicBezTo>
                  <a:pt x="1814885" y="233643"/>
                  <a:pt x="1812848" y="229971"/>
                  <a:pt x="1807953" y="228752"/>
                </a:cubicBezTo>
                <a:cubicBezTo>
                  <a:pt x="1809177" y="233643"/>
                  <a:pt x="1805916" y="235680"/>
                  <a:pt x="1798175" y="235680"/>
                </a:cubicBezTo>
                <a:cubicBezTo>
                  <a:pt x="1797764" y="235273"/>
                  <a:pt x="1797764" y="234862"/>
                  <a:pt x="1797358" y="234456"/>
                </a:cubicBezTo>
                <a:cubicBezTo>
                  <a:pt x="1794915" y="230382"/>
                  <a:pt x="1794504" y="228752"/>
                  <a:pt x="1796952" y="223861"/>
                </a:cubicBezTo>
                <a:cubicBezTo>
                  <a:pt x="1795321" y="224267"/>
                  <a:pt x="1793285" y="224267"/>
                  <a:pt x="1791649" y="224267"/>
                </a:cubicBezTo>
                <a:cubicBezTo>
                  <a:pt x="1790836" y="223043"/>
                  <a:pt x="1790019" y="221413"/>
                  <a:pt x="1789207" y="219783"/>
                </a:cubicBezTo>
                <a:lnTo>
                  <a:pt x="1793285" y="219783"/>
                </a:lnTo>
                <a:cubicBezTo>
                  <a:pt x="1793285" y="215298"/>
                  <a:pt x="1788800" y="212037"/>
                  <a:pt x="1782685" y="209594"/>
                </a:cubicBezTo>
                <a:cubicBezTo>
                  <a:pt x="1781462" y="207557"/>
                  <a:pt x="1780241" y="205110"/>
                  <a:pt x="1778607" y="203479"/>
                </a:cubicBezTo>
                <a:cubicBezTo>
                  <a:pt x="1776570" y="201443"/>
                  <a:pt x="1774940" y="200218"/>
                  <a:pt x="1773716" y="199812"/>
                </a:cubicBezTo>
                <a:cubicBezTo>
                  <a:pt x="1775351" y="199406"/>
                  <a:pt x="1776981" y="198995"/>
                  <a:pt x="1776981" y="197364"/>
                </a:cubicBezTo>
                <a:cubicBezTo>
                  <a:pt x="1772496" y="196958"/>
                  <a:pt x="1774534" y="194920"/>
                  <a:pt x="1776570" y="192884"/>
                </a:cubicBezTo>
                <a:lnTo>
                  <a:pt x="1767961" y="195288"/>
                </a:lnTo>
                <a:lnTo>
                  <a:pt x="1772903" y="192478"/>
                </a:lnTo>
                <a:cubicBezTo>
                  <a:pt x="1768012" y="189623"/>
                  <a:pt x="1755782" y="191661"/>
                  <a:pt x="1750891" y="188400"/>
                </a:cubicBezTo>
                <a:cubicBezTo>
                  <a:pt x="1756600" y="198182"/>
                  <a:pt x="1737442" y="193290"/>
                  <a:pt x="1741519" y="202665"/>
                </a:cubicBezTo>
                <a:cubicBezTo>
                  <a:pt x="1754969" y="198995"/>
                  <a:pt x="1743150" y="212855"/>
                  <a:pt x="1756600" y="209188"/>
                </a:cubicBezTo>
                <a:lnTo>
                  <a:pt x="1756195" y="207147"/>
                </a:lnTo>
                <a:lnTo>
                  <a:pt x="1765568" y="212037"/>
                </a:lnTo>
                <a:cubicBezTo>
                  <a:pt x="1765159" y="212448"/>
                  <a:pt x="1765159" y="212855"/>
                  <a:pt x="1765159" y="213261"/>
                </a:cubicBezTo>
                <a:cubicBezTo>
                  <a:pt x="1764751" y="214079"/>
                  <a:pt x="1764344" y="214079"/>
                  <a:pt x="1764344" y="214891"/>
                </a:cubicBezTo>
                <a:cubicBezTo>
                  <a:pt x="1761897" y="216116"/>
                  <a:pt x="1759861" y="217746"/>
                  <a:pt x="1756600" y="218558"/>
                </a:cubicBezTo>
                <a:cubicBezTo>
                  <a:pt x="1742332" y="217339"/>
                  <a:pt x="1751302" y="210818"/>
                  <a:pt x="1744781" y="207557"/>
                </a:cubicBezTo>
                <a:cubicBezTo>
                  <a:pt x="1737849" y="213668"/>
                  <a:pt x="1741114" y="202256"/>
                  <a:pt x="1737035" y="203073"/>
                </a:cubicBezTo>
                <a:cubicBezTo>
                  <a:pt x="1734182" y="206740"/>
                  <a:pt x="1732144" y="210407"/>
                  <a:pt x="1723180" y="210407"/>
                </a:cubicBezTo>
                <a:cubicBezTo>
                  <a:pt x="1722362" y="207146"/>
                  <a:pt x="1723587" y="201849"/>
                  <a:pt x="1718695" y="201443"/>
                </a:cubicBezTo>
                <a:cubicBezTo>
                  <a:pt x="1686088" y="219783"/>
                  <a:pt x="1661227" y="189623"/>
                  <a:pt x="1622094" y="205927"/>
                </a:cubicBezTo>
                <a:cubicBezTo>
                  <a:pt x="1620057" y="199812"/>
                  <a:pt x="1610275" y="199406"/>
                  <a:pt x="1603347" y="196958"/>
                </a:cubicBezTo>
                <a:cubicBezTo>
                  <a:pt x="1604978" y="205516"/>
                  <a:pt x="1613130" y="209594"/>
                  <a:pt x="1615984" y="217339"/>
                </a:cubicBezTo>
                <a:cubicBezTo>
                  <a:pt x="1631881" y="216522"/>
                  <a:pt x="1664894" y="214485"/>
                  <a:pt x="1674265" y="225080"/>
                </a:cubicBezTo>
                <a:cubicBezTo>
                  <a:pt x="1666931" y="225897"/>
                  <a:pt x="1652258" y="230382"/>
                  <a:pt x="1645330" y="223450"/>
                </a:cubicBezTo>
                <a:cubicBezTo>
                  <a:pt x="1644919" y="227121"/>
                  <a:pt x="1647366" y="232012"/>
                  <a:pt x="1642476" y="232825"/>
                </a:cubicBezTo>
                <a:cubicBezTo>
                  <a:pt x="1624950" y="230993"/>
                  <a:pt x="1604978" y="231807"/>
                  <a:pt x="1585261" y="232622"/>
                </a:cubicBezTo>
                <a:lnTo>
                  <a:pt x="1540354" y="232458"/>
                </a:lnTo>
                <a:lnTo>
                  <a:pt x="1546643" y="231196"/>
                </a:lnTo>
                <a:cubicBezTo>
                  <a:pt x="1549853" y="228954"/>
                  <a:pt x="1550566" y="226101"/>
                  <a:pt x="1545879" y="224674"/>
                </a:cubicBezTo>
                <a:cubicBezTo>
                  <a:pt x="1544248" y="229158"/>
                  <a:pt x="1529164" y="225491"/>
                  <a:pt x="1539357" y="231602"/>
                </a:cubicBezTo>
                <a:lnTo>
                  <a:pt x="1536968" y="232446"/>
                </a:lnTo>
                <a:lnTo>
                  <a:pt x="1529575" y="232420"/>
                </a:lnTo>
                <a:cubicBezTo>
                  <a:pt x="1520605" y="227935"/>
                  <a:pt x="1510824" y="224674"/>
                  <a:pt x="1499818" y="223450"/>
                </a:cubicBezTo>
                <a:cubicBezTo>
                  <a:pt x="1492484" y="222637"/>
                  <a:pt x="1493297" y="218558"/>
                  <a:pt x="1495337" y="214079"/>
                </a:cubicBezTo>
                <a:cubicBezTo>
                  <a:pt x="1501453" y="217746"/>
                  <a:pt x="1494114" y="221824"/>
                  <a:pt x="1505120" y="221824"/>
                </a:cubicBezTo>
                <a:cubicBezTo>
                  <a:pt x="1504709" y="217746"/>
                  <a:pt x="1503490" y="214891"/>
                  <a:pt x="1500635" y="212855"/>
                </a:cubicBezTo>
                <a:cubicBezTo>
                  <a:pt x="1516939" y="211224"/>
                  <a:pt x="1522236" y="214485"/>
                  <a:pt x="1547510" y="216522"/>
                </a:cubicBezTo>
                <a:cubicBezTo>
                  <a:pt x="1552807" y="208777"/>
                  <a:pt x="1562994" y="208777"/>
                  <a:pt x="1556885" y="200218"/>
                </a:cubicBezTo>
                <a:cubicBezTo>
                  <a:pt x="1532429" y="203890"/>
                  <a:pt x="1522236" y="194920"/>
                  <a:pt x="1499818" y="205927"/>
                </a:cubicBezTo>
                <a:cubicBezTo>
                  <a:pt x="1501860" y="205110"/>
                  <a:pt x="1501860" y="203479"/>
                  <a:pt x="1501453" y="201443"/>
                </a:cubicBezTo>
                <a:cubicBezTo>
                  <a:pt x="1505527" y="190436"/>
                  <a:pt x="1504302" y="182691"/>
                  <a:pt x="1498599" y="176988"/>
                </a:cubicBezTo>
                <a:cubicBezTo>
                  <a:pt x="1450095" y="182285"/>
                  <a:pt x="1390589" y="174539"/>
                  <a:pt x="1331079" y="185139"/>
                </a:cubicBezTo>
                <a:cubicBezTo>
                  <a:pt x="1298472" y="183102"/>
                  <a:pt x="1247932" y="174133"/>
                  <a:pt x="1221029" y="187583"/>
                </a:cubicBezTo>
                <a:cubicBezTo>
                  <a:pt x="1179457" y="181878"/>
                  <a:pt x="1150518" y="189623"/>
                  <a:pt x="1107722" y="192067"/>
                </a:cubicBezTo>
                <a:cubicBezTo>
                  <a:pt x="1099571" y="187176"/>
                  <a:pt x="1091826" y="184322"/>
                  <a:pt x="1082454" y="188400"/>
                </a:cubicBezTo>
                <a:cubicBezTo>
                  <a:pt x="1088158" y="188806"/>
                  <a:pt x="1083673" y="192478"/>
                  <a:pt x="1079601" y="193290"/>
                </a:cubicBezTo>
                <a:cubicBezTo>
                  <a:pt x="1073485" y="190436"/>
                  <a:pt x="1067781" y="187176"/>
                  <a:pt x="1060849" y="184733"/>
                </a:cubicBezTo>
                <a:cubicBezTo>
                  <a:pt x="1058812" y="187583"/>
                  <a:pt x="1053514" y="189212"/>
                  <a:pt x="1046993" y="189623"/>
                </a:cubicBezTo>
                <a:cubicBezTo>
                  <a:pt x="1033539" y="170872"/>
                  <a:pt x="1013166" y="203890"/>
                  <a:pt x="986268" y="187176"/>
                </a:cubicBezTo>
                <a:cubicBezTo>
                  <a:pt x="949177" y="206334"/>
                  <a:pt x="871326" y="181878"/>
                  <a:pt x="842792" y="208370"/>
                </a:cubicBezTo>
                <a:cubicBezTo>
                  <a:pt x="857877" y="211224"/>
                  <a:pt x="858690" y="194515"/>
                  <a:pt x="870509" y="202665"/>
                </a:cubicBezTo>
                <a:cubicBezTo>
                  <a:pt x="848501" y="227528"/>
                  <a:pt x="815081" y="212855"/>
                  <a:pt x="773099" y="224674"/>
                </a:cubicBezTo>
                <a:cubicBezTo>
                  <a:pt x="773099" y="227935"/>
                  <a:pt x="775135" y="229971"/>
                  <a:pt x="777172" y="231602"/>
                </a:cubicBezTo>
                <a:cubicBezTo>
                  <a:pt x="763317" y="238534"/>
                  <a:pt x="729892" y="238534"/>
                  <a:pt x="720111" y="229158"/>
                </a:cubicBezTo>
                <a:cubicBezTo>
                  <a:pt x="699326" y="244237"/>
                  <a:pt x="648781" y="229971"/>
                  <a:pt x="617398" y="235273"/>
                </a:cubicBezTo>
                <a:cubicBezTo>
                  <a:pt x="614955" y="226305"/>
                  <a:pt x="607616" y="227935"/>
                  <a:pt x="606804" y="235680"/>
                </a:cubicBezTo>
                <a:cubicBezTo>
                  <a:pt x="603132" y="232012"/>
                  <a:pt x="604356" y="224267"/>
                  <a:pt x="598241" y="222230"/>
                </a:cubicBezTo>
                <a:cubicBezTo>
                  <a:pt x="589276" y="237310"/>
                  <a:pt x="550554" y="216929"/>
                  <a:pt x="538735" y="233236"/>
                </a:cubicBezTo>
                <a:cubicBezTo>
                  <a:pt x="520395" y="220596"/>
                  <a:pt x="493492" y="228752"/>
                  <a:pt x="473927" y="223450"/>
                </a:cubicBezTo>
                <a:cubicBezTo>
                  <a:pt x="468630" y="234456"/>
                  <a:pt x="436841" y="232825"/>
                  <a:pt x="421350" y="232012"/>
                </a:cubicBezTo>
                <a:cubicBezTo>
                  <a:pt x="420944" y="236087"/>
                  <a:pt x="425835" y="236903"/>
                  <a:pt x="425835" y="240977"/>
                </a:cubicBezTo>
                <a:cubicBezTo>
                  <a:pt x="414423" y="239347"/>
                  <a:pt x="419313" y="247093"/>
                  <a:pt x="412385" y="248316"/>
                </a:cubicBezTo>
                <a:cubicBezTo>
                  <a:pt x="392411" y="252390"/>
                  <a:pt x="390780" y="240977"/>
                  <a:pt x="376924" y="247093"/>
                </a:cubicBezTo>
                <a:cubicBezTo>
                  <a:pt x="381404" y="246685"/>
                  <a:pt x="380185" y="232825"/>
                  <a:pt x="376107" y="240164"/>
                </a:cubicBezTo>
                <a:cubicBezTo>
                  <a:pt x="377331" y="255651"/>
                  <a:pt x="344725" y="258911"/>
                  <a:pt x="324343" y="255243"/>
                </a:cubicBezTo>
                <a:cubicBezTo>
                  <a:pt x="328014" y="265026"/>
                  <a:pt x="311711" y="253613"/>
                  <a:pt x="307226" y="260541"/>
                </a:cubicBezTo>
                <a:cubicBezTo>
                  <a:pt x="308043" y="267063"/>
                  <a:pt x="315784" y="268693"/>
                  <a:pt x="322306" y="271547"/>
                </a:cubicBezTo>
                <a:cubicBezTo>
                  <a:pt x="323936" y="269100"/>
                  <a:pt x="325566" y="266249"/>
                  <a:pt x="328827" y="264620"/>
                </a:cubicBezTo>
                <a:cubicBezTo>
                  <a:pt x="343500" y="268287"/>
                  <a:pt x="351652" y="276031"/>
                  <a:pt x="365918" y="279699"/>
                </a:cubicBezTo>
                <a:cubicBezTo>
                  <a:pt x="356544" y="280106"/>
                  <a:pt x="345130" y="279293"/>
                  <a:pt x="345130" y="284997"/>
                </a:cubicBezTo>
                <a:cubicBezTo>
                  <a:pt x="377331" y="283773"/>
                  <a:pt x="384669" y="281330"/>
                  <a:pt x="415646" y="280512"/>
                </a:cubicBezTo>
                <a:cubicBezTo>
                  <a:pt x="414829" y="287445"/>
                  <a:pt x="425835" y="286220"/>
                  <a:pt x="427465" y="291518"/>
                </a:cubicBezTo>
                <a:cubicBezTo>
                  <a:pt x="439691" y="289888"/>
                  <a:pt x="443769" y="283773"/>
                  <a:pt x="454775" y="281330"/>
                </a:cubicBezTo>
                <a:cubicBezTo>
                  <a:pt x="469037" y="291925"/>
                  <a:pt x="504904" y="283367"/>
                  <a:pt x="527323" y="295185"/>
                </a:cubicBezTo>
                <a:cubicBezTo>
                  <a:pt x="541590" y="291518"/>
                  <a:pt x="559523" y="280512"/>
                  <a:pt x="566451" y="293966"/>
                </a:cubicBezTo>
                <a:cubicBezTo>
                  <a:pt x="577863" y="294779"/>
                  <a:pt x="575420" y="287445"/>
                  <a:pt x="583572" y="286627"/>
                </a:cubicBezTo>
                <a:cubicBezTo>
                  <a:pt x="590906" y="287851"/>
                  <a:pt x="583978" y="299263"/>
                  <a:pt x="592131" y="300076"/>
                </a:cubicBezTo>
                <a:cubicBezTo>
                  <a:pt x="592536" y="293966"/>
                  <a:pt x="601506" y="296409"/>
                  <a:pt x="608023" y="290704"/>
                </a:cubicBezTo>
                <a:cubicBezTo>
                  <a:pt x="601913" y="290294"/>
                  <a:pt x="596204" y="289888"/>
                  <a:pt x="592131" y="289075"/>
                </a:cubicBezTo>
                <a:cubicBezTo>
                  <a:pt x="602318" y="276439"/>
                  <a:pt x="634926" y="285407"/>
                  <a:pt x="658568" y="277662"/>
                </a:cubicBezTo>
                <a:cubicBezTo>
                  <a:pt x="653677" y="288664"/>
                  <a:pt x="629628" y="291112"/>
                  <a:pt x="610064" y="290704"/>
                </a:cubicBezTo>
                <a:cubicBezTo>
                  <a:pt x="617398" y="298040"/>
                  <a:pt x="634520" y="298040"/>
                  <a:pt x="638999" y="307415"/>
                </a:cubicBezTo>
                <a:cubicBezTo>
                  <a:pt x="628811" y="310676"/>
                  <a:pt x="602726" y="315567"/>
                  <a:pt x="615768" y="324531"/>
                </a:cubicBezTo>
                <a:cubicBezTo>
                  <a:pt x="634113" y="298446"/>
                  <a:pt x="690357" y="304561"/>
                  <a:pt x="701363" y="326166"/>
                </a:cubicBezTo>
                <a:cubicBezTo>
                  <a:pt x="713996" y="325350"/>
                  <a:pt x="693212" y="318827"/>
                  <a:pt x="704218" y="319234"/>
                </a:cubicBezTo>
                <a:cubicBezTo>
                  <a:pt x="714813" y="322088"/>
                  <a:pt x="723781" y="326166"/>
                  <a:pt x="723781" y="336761"/>
                </a:cubicBezTo>
                <a:lnTo>
                  <a:pt x="709516" y="337168"/>
                </a:lnTo>
                <a:lnTo>
                  <a:pt x="710224" y="339592"/>
                </a:lnTo>
                <a:lnTo>
                  <a:pt x="694892" y="339308"/>
                </a:lnTo>
                <a:cubicBezTo>
                  <a:pt x="691783" y="340530"/>
                  <a:pt x="691987" y="343076"/>
                  <a:pt x="698102" y="346949"/>
                </a:cubicBezTo>
                <a:cubicBezTo>
                  <a:pt x="674460" y="347768"/>
                  <a:pt x="637369" y="340023"/>
                  <a:pt x="616586" y="352658"/>
                </a:cubicBezTo>
                <a:cubicBezTo>
                  <a:pt x="623107" y="351841"/>
                  <a:pt x="624736" y="354696"/>
                  <a:pt x="630852" y="354288"/>
                </a:cubicBezTo>
                <a:cubicBezTo>
                  <a:pt x="632072" y="349804"/>
                  <a:pt x="667939" y="345726"/>
                  <a:pt x="673647" y="355101"/>
                </a:cubicBezTo>
                <a:cubicBezTo>
                  <a:pt x="687914" y="355512"/>
                  <a:pt x="695248" y="346137"/>
                  <a:pt x="705437" y="351434"/>
                </a:cubicBezTo>
                <a:cubicBezTo>
                  <a:pt x="707882" y="348989"/>
                  <a:pt x="706763" y="346952"/>
                  <a:pt x="706356" y="345065"/>
                </a:cubicBezTo>
                <a:lnTo>
                  <a:pt x="710540" y="340675"/>
                </a:lnTo>
                <a:lnTo>
                  <a:pt x="713074" y="349333"/>
                </a:lnTo>
                <a:cubicBezTo>
                  <a:pt x="720391" y="357396"/>
                  <a:pt x="737740" y="354798"/>
                  <a:pt x="753940" y="356325"/>
                </a:cubicBezTo>
                <a:cubicBezTo>
                  <a:pt x="742529" y="375483"/>
                  <a:pt x="713588" y="365291"/>
                  <a:pt x="679758" y="363660"/>
                </a:cubicBezTo>
                <a:cubicBezTo>
                  <a:pt x="674460" y="371405"/>
                  <a:pt x="680982" y="370181"/>
                  <a:pt x="687914" y="374666"/>
                </a:cubicBezTo>
                <a:cubicBezTo>
                  <a:pt x="664272" y="387709"/>
                  <a:pt x="627592" y="364071"/>
                  <a:pt x="606804" y="382411"/>
                </a:cubicBezTo>
                <a:cubicBezTo>
                  <a:pt x="615768" y="383224"/>
                  <a:pt x="626367" y="384859"/>
                  <a:pt x="639410" y="388115"/>
                </a:cubicBezTo>
                <a:cubicBezTo>
                  <a:pt x="575827" y="388526"/>
                  <a:pt x="545663" y="383224"/>
                  <a:pt x="482490" y="386485"/>
                </a:cubicBezTo>
                <a:cubicBezTo>
                  <a:pt x="482897" y="383224"/>
                  <a:pt x="488195" y="382411"/>
                  <a:pt x="489011" y="379556"/>
                </a:cubicBezTo>
                <a:cubicBezTo>
                  <a:pt x="473927" y="380781"/>
                  <a:pt x="470260" y="388932"/>
                  <a:pt x="454364" y="389745"/>
                </a:cubicBezTo>
                <a:cubicBezTo>
                  <a:pt x="453551" y="386896"/>
                  <a:pt x="454364" y="383224"/>
                  <a:pt x="450290" y="382818"/>
                </a:cubicBezTo>
                <a:cubicBezTo>
                  <a:pt x="449884" y="386485"/>
                  <a:pt x="442545" y="384859"/>
                  <a:pt x="439691" y="383224"/>
                </a:cubicBezTo>
                <a:cubicBezTo>
                  <a:pt x="437247" y="390968"/>
                  <a:pt x="451509" y="386078"/>
                  <a:pt x="451103" y="392193"/>
                </a:cubicBezTo>
                <a:lnTo>
                  <a:pt x="435183" y="396343"/>
                </a:lnTo>
                <a:lnTo>
                  <a:pt x="427311" y="389390"/>
                </a:lnTo>
                <a:cubicBezTo>
                  <a:pt x="422776" y="388320"/>
                  <a:pt x="418090" y="389136"/>
                  <a:pt x="417682" y="393006"/>
                </a:cubicBezTo>
                <a:cubicBezTo>
                  <a:pt x="423184" y="391987"/>
                  <a:pt x="425120" y="393516"/>
                  <a:pt x="427005" y="395045"/>
                </a:cubicBezTo>
                <a:lnTo>
                  <a:pt x="434026" y="396633"/>
                </a:lnTo>
                <a:lnTo>
                  <a:pt x="415133" y="397134"/>
                </a:lnTo>
                <a:cubicBezTo>
                  <a:pt x="401990" y="396982"/>
                  <a:pt x="387928" y="396675"/>
                  <a:pt x="373663" y="401158"/>
                </a:cubicBezTo>
                <a:cubicBezTo>
                  <a:pt x="367142" y="394637"/>
                  <a:pt x="350022" y="395454"/>
                  <a:pt x="340646" y="390563"/>
                </a:cubicBezTo>
                <a:cubicBezTo>
                  <a:pt x="336980" y="400751"/>
                  <a:pt x="345541" y="404830"/>
                  <a:pt x="331682" y="409310"/>
                </a:cubicBezTo>
                <a:cubicBezTo>
                  <a:pt x="324343" y="399527"/>
                  <a:pt x="307226" y="389339"/>
                  <a:pt x="329234" y="382004"/>
                </a:cubicBezTo>
                <a:cubicBezTo>
                  <a:pt x="323529" y="382411"/>
                  <a:pt x="326790" y="375890"/>
                  <a:pt x="321493" y="375483"/>
                </a:cubicBezTo>
                <a:cubicBezTo>
                  <a:pt x="323529" y="387301"/>
                  <a:pt x="300705" y="385265"/>
                  <a:pt x="283177" y="385671"/>
                </a:cubicBezTo>
                <a:cubicBezTo>
                  <a:pt x="286849" y="395454"/>
                  <a:pt x="261170" y="397084"/>
                  <a:pt x="258722" y="390968"/>
                </a:cubicBezTo>
                <a:cubicBezTo>
                  <a:pt x="255873" y="395860"/>
                  <a:pt x="250570" y="399121"/>
                  <a:pt x="237938" y="398308"/>
                </a:cubicBezTo>
                <a:cubicBezTo>
                  <a:pt x="222855" y="386896"/>
                  <a:pt x="246090" y="386485"/>
                  <a:pt x="246903" y="382004"/>
                </a:cubicBezTo>
                <a:cubicBezTo>
                  <a:pt x="237527" y="383634"/>
                  <a:pt x="218370" y="379964"/>
                  <a:pt x="215114" y="385265"/>
                </a:cubicBezTo>
                <a:cubicBezTo>
                  <a:pt x="236715" y="387709"/>
                  <a:pt x="197992" y="389339"/>
                  <a:pt x="216333" y="399121"/>
                </a:cubicBezTo>
                <a:cubicBezTo>
                  <a:pt x="223672" y="399527"/>
                  <a:pt x="218781" y="393823"/>
                  <a:pt x="229782" y="391787"/>
                </a:cubicBezTo>
                <a:cubicBezTo>
                  <a:pt x="232230" y="400751"/>
                  <a:pt x="226115" y="404012"/>
                  <a:pt x="216744" y="406049"/>
                </a:cubicBezTo>
                <a:cubicBezTo>
                  <a:pt x="204107" y="403199"/>
                  <a:pt x="203290" y="388526"/>
                  <a:pt x="200847" y="385671"/>
                </a:cubicBezTo>
                <a:cubicBezTo>
                  <a:pt x="192289" y="389339"/>
                  <a:pt x="175985" y="380781"/>
                  <a:pt x="165792" y="391376"/>
                </a:cubicBezTo>
                <a:cubicBezTo>
                  <a:pt x="182913" y="384859"/>
                  <a:pt x="208181" y="393417"/>
                  <a:pt x="199217" y="404012"/>
                </a:cubicBezTo>
                <a:cubicBezTo>
                  <a:pt x="184544" y="404830"/>
                  <a:pt x="193919" y="395047"/>
                  <a:pt x="187804" y="395047"/>
                </a:cubicBezTo>
                <a:cubicBezTo>
                  <a:pt x="182608" y="397184"/>
                  <a:pt x="166865" y="400701"/>
                  <a:pt x="162240" y="396308"/>
                </a:cubicBezTo>
                <a:lnTo>
                  <a:pt x="162132" y="389373"/>
                </a:lnTo>
                <a:lnTo>
                  <a:pt x="164979" y="388932"/>
                </a:lnTo>
                <a:cubicBezTo>
                  <a:pt x="152344" y="388932"/>
                  <a:pt x="142154" y="374666"/>
                  <a:pt x="128705" y="383224"/>
                </a:cubicBezTo>
                <a:cubicBezTo>
                  <a:pt x="140118" y="382004"/>
                  <a:pt x="151936" y="386078"/>
                  <a:pt x="143785" y="391787"/>
                </a:cubicBezTo>
                <a:cubicBezTo>
                  <a:pt x="148064" y="389341"/>
                  <a:pt x="152140" y="389850"/>
                  <a:pt x="155757" y="390359"/>
                </a:cubicBezTo>
                <a:lnTo>
                  <a:pt x="161154" y="389524"/>
                </a:lnTo>
                <a:lnTo>
                  <a:pt x="151019" y="395707"/>
                </a:lnTo>
                <a:cubicBezTo>
                  <a:pt x="150611" y="398408"/>
                  <a:pt x="152955" y="401566"/>
                  <a:pt x="156421" y="405236"/>
                </a:cubicBezTo>
                <a:cubicBezTo>
                  <a:pt x="139707" y="406460"/>
                  <a:pt x="141338" y="397896"/>
                  <a:pt x="148266" y="393823"/>
                </a:cubicBezTo>
                <a:cubicBezTo>
                  <a:pt x="138487" y="395860"/>
                  <a:pt x="140524" y="389745"/>
                  <a:pt x="133596" y="389745"/>
                </a:cubicBezTo>
                <a:cubicBezTo>
                  <a:pt x="126257" y="396677"/>
                  <a:pt x="140524" y="402382"/>
                  <a:pt x="135226" y="408090"/>
                </a:cubicBezTo>
                <a:cubicBezTo>
                  <a:pt x="127888" y="407683"/>
                  <a:pt x="127888" y="401975"/>
                  <a:pt x="123814" y="399121"/>
                </a:cubicBezTo>
                <a:cubicBezTo>
                  <a:pt x="111178" y="401158"/>
                  <a:pt x="106287" y="407683"/>
                  <a:pt x="88760" y="406866"/>
                </a:cubicBezTo>
                <a:cubicBezTo>
                  <a:pt x="80608" y="391787"/>
                  <a:pt x="66748" y="407683"/>
                  <a:pt x="52079" y="394230"/>
                </a:cubicBezTo>
                <a:cubicBezTo>
                  <a:pt x="52891" y="399938"/>
                  <a:pt x="59414" y="401158"/>
                  <a:pt x="49224" y="403605"/>
                </a:cubicBezTo>
                <a:cubicBezTo>
                  <a:pt x="41885" y="403199"/>
                  <a:pt x="45146" y="395047"/>
                  <a:pt x="37812" y="394637"/>
                </a:cubicBezTo>
                <a:cubicBezTo>
                  <a:pt x="38626" y="400345"/>
                  <a:pt x="39443" y="406049"/>
                  <a:pt x="31697" y="406460"/>
                </a:cubicBezTo>
                <a:cubicBezTo>
                  <a:pt x="31292" y="405236"/>
                  <a:pt x="30884" y="404012"/>
                  <a:pt x="28030" y="404419"/>
                </a:cubicBezTo>
                <a:cubicBezTo>
                  <a:pt x="28030" y="400751"/>
                  <a:pt x="36995" y="402382"/>
                  <a:pt x="34551" y="397491"/>
                </a:cubicBezTo>
                <a:lnTo>
                  <a:pt x="0" y="40174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4721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55FFE-602A-4D1B-AB10-690B7B754917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F588BD-862A-4F81-9955-1F515A8D830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E55FFE-602A-4D1B-AB10-690B7B754917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F588BD-862A-4F81-9955-1F515A8D830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1AFE160-7282-BA7B-DC43-792FD900F9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196EC2F-0988-4314-AD4B-24FF16D7B45E}" type="datetime1">
              <a:rPr lang="en-US" altLang="zh-CN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5/24/2023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2EE68457-16F3-7F1E-D920-8EBF00DA9D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AF5B8D72-A1BD-D419-0943-BF8B4903D2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01EE9E8-4134-49B0-9AA7-3089E6521627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665E627-733E-1347-8C88-7164729BF496}"/>
              </a:ext>
            </a:extLst>
          </p:cNvPr>
          <p:cNvGrpSpPr/>
          <p:nvPr userDrawn="1"/>
        </p:nvGrpSpPr>
        <p:grpSpPr>
          <a:xfrm>
            <a:off x="0" y="3360471"/>
            <a:ext cx="12193587" cy="3495942"/>
            <a:chOff x="0" y="2521079"/>
            <a:chExt cx="9144000" cy="2622421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7CDBE1A-6C67-C99C-A117-2F2E21DAA336}"/>
                </a:ext>
              </a:extLst>
            </p:cNvPr>
            <p:cNvSpPr/>
            <p:nvPr userDrawn="1"/>
          </p:nvSpPr>
          <p:spPr>
            <a:xfrm>
              <a:off x="0" y="2875525"/>
              <a:ext cx="9144000" cy="2267975"/>
            </a:xfrm>
            <a:custGeom>
              <a:avLst/>
              <a:gdLst>
                <a:gd name="connsiteX0" fmla="*/ 7975600 w 12192000"/>
                <a:gd name="connsiteY0" fmla="*/ 1366 h 3023966"/>
                <a:gd name="connsiteX1" fmla="*/ 11319470 w 12192000"/>
                <a:gd name="connsiteY1" fmla="*/ 330723 h 3023966"/>
                <a:gd name="connsiteX2" fmla="*/ 12192000 w 12192000"/>
                <a:gd name="connsiteY2" fmla="*/ 498201 h 3023966"/>
                <a:gd name="connsiteX3" fmla="*/ 12192000 w 12192000"/>
                <a:gd name="connsiteY3" fmla="*/ 3023966 h 3023966"/>
                <a:gd name="connsiteX4" fmla="*/ 0 w 12192000"/>
                <a:gd name="connsiteY4" fmla="*/ 3023966 h 3023966"/>
                <a:gd name="connsiteX5" fmla="*/ 0 w 12192000"/>
                <a:gd name="connsiteY5" fmla="*/ 376472 h 3023966"/>
                <a:gd name="connsiteX6" fmla="*/ 345926 w 12192000"/>
                <a:gd name="connsiteY6" fmla="*/ 450479 h 3023966"/>
                <a:gd name="connsiteX7" fmla="*/ 2908300 w 12192000"/>
                <a:gd name="connsiteY7" fmla="*/ 674466 h 3023966"/>
                <a:gd name="connsiteX8" fmla="*/ 7975600 w 12192000"/>
                <a:gd name="connsiteY8" fmla="*/ 1366 h 302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0" h="3023966">
                  <a:moveTo>
                    <a:pt x="7975600" y="1366"/>
                  </a:moveTo>
                  <a:cubicBezTo>
                    <a:pt x="9159875" y="-16096"/>
                    <a:pt x="10251281" y="136105"/>
                    <a:pt x="11319470" y="330723"/>
                  </a:cubicBezTo>
                  <a:lnTo>
                    <a:pt x="12192000" y="498201"/>
                  </a:lnTo>
                  <a:lnTo>
                    <a:pt x="12192000" y="3023966"/>
                  </a:lnTo>
                  <a:lnTo>
                    <a:pt x="0" y="3023966"/>
                  </a:lnTo>
                  <a:lnTo>
                    <a:pt x="0" y="376472"/>
                  </a:lnTo>
                  <a:lnTo>
                    <a:pt x="345926" y="450479"/>
                  </a:lnTo>
                  <a:cubicBezTo>
                    <a:pt x="1074142" y="599258"/>
                    <a:pt x="1865313" y="710978"/>
                    <a:pt x="2908300" y="674466"/>
                  </a:cubicBezTo>
                  <a:cubicBezTo>
                    <a:pt x="4298950" y="625783"/>
                    <a:pt x="6396567" y="24649"/>
                    <a:pt x="7975600" y="1366"/>
                  </a:cubicBezTo>
                  <a:close/>
                </a:path>
              </a:pathLst>
            </a:custGeom>
            <a:solidFill>
              <a:srgbClr val="003399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704"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pic>
          <p:nvPicPr>
            <p:cNvPr id="8" name="图片 7">
              <a:hlinkClick r:id="rId2"/>
              <a:extLst>
                <a:ext uri="{FF2B5EF4-FFF2-40B4-BE49-F238E27FC236}">
                  <a16:creationId xmlns:a16="http://schemas.microsoft.com/office/drawing/2014/main" id="{105DDB57-463F-114D-F518-2781934B90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57201" y="2521079"/>
              <a:ext cx="2762879" cy="61926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568447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55FFE-602A-4D1B-AB10-690B7B754917}" type="datetimeFigureOut">
              <a:rPr lang="zh-CN" altLang="en-US" smtClean="0"/>
              <a:t>2023/5/24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F588BD-862A-4F81-9955-1F515A8D8305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6" r:id="rId2"/>
    <p:sldLayoutId id="2147483650" r:id="rId3"/>
    <p:sldLayoutId id="2147483655" r:id="rId4"/>
    <p:sldLayoutId id="2147483657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任意多边形: 形状 590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5334065E-5CCF-1338-613A-C81BBC84AE8D}"/>
              </a:ext>
            </a:extLst>
          </p:cNvPr>
          <p:cNvSpPr/>
          <p:nvPr/>
        </p:nvSpPr>
        <p:spPr>
          <a:xfrm flipH="1">
            <a:off x="0" y="3715658"/>
            <a:ext cx="12192000" cy="3142342"/>
          </a:xfrm>
          <a:custGeom>
            <a:avLst/>
            <a:gdLst>
              <a:gd name="connsiteX0" fmla="*/ 11290326 w 12192000"/>
              <a:gd name="connsiteY0" fmla="*/ 3075559 h 3142342"/>
              <a:gd name="connsiteX1" fmla="*/ 11123945 w 12192000"/>
              <a:gd name="connsiteY1" fmla="*/ 3111849 h 3142342"/>
              <a:gd name="connsiteX2" fmla="*/ 11154577 w 12192000"/>
              <a:gd name="connsiteY2" fmla="*/ 3142342 h 3142342"/>
              <a:gd name="connsiteX3" fmla="*/ 11549155 w 12192000"/>
              <a:gd name="connsiteY3" fmla="*/ 3142342 h 3142342"/>
              <a:gd name="connsiteX4" fmla="*/ 11468768 w 12192000"/>
              <a:gd name="connsiteY4" fmla="*/ 3117745 h 3142342"/>
              <a:gd name="connsiteX5" fmla="*/ 11290326 w 12192000"/>
              <a:gd name="connsiteY5" fmla="*/ 3075559 h 3142342"/>
              <a:gd name="connsiteX6" fmla="*/ 10599845 w 12192000"/>
              <a:gd name="connsiteY6" fmla="*/ 3069206 h 3142342"/>
              <a:gd name="connsiteX7" fmla="*/ 10772880 w 12192000"/>
              <a:gd name="connsiteY7" fmla="*/ 3119106 h 3142342"/>
              <a:gd name="connsiteX8" fmla="*/ 10762548 w 12192000"/>
              <a:gd name="connsiteY8" fmla="*/ 3130972 h 3142342"/>
              <a:gd name="connsiteX9" fmla="*/ 10740704 w 12192000"/>
              <a:gd name="connsiteY9" fmla="*/ 3142342 h 3142342"/>
              <a:gd name="connsiteX10" fmla="*/ 10874574 w 12192000"/>
              <a:gd name="connsiteY10" fmla="*/ 3142342 h 3142342"/>
              <a:gd name="connsiteX11" fmla="*/ 10864189 w 12192000"/>
              <a:gd name="connsiteY11" fmla="*/ 3113180 h 3142342"/>
              <a:gd name="connsiteX12" fmla="*/ 10599845 w 12192000"/>
              <a:gd name="connsiteY12" fmla="*/ 3069206 h 3142342"/>
              <a:gd name="connsiteX13" fmla="*/ 894928 w 12192000"/>
              <a:gd name="connsiteY13" fmla="*/ 2947630 h 3142342"/>
              <a:gd name="connsiteX14" fmla="*/ 906580 w 12192000"/>
              <a:gd name="connsiteY14" fmla="*/ 2960336 h 3142342"/>
              <a:gd name="connsiteX15" fmla="*/ 893269 w 12192000"/>
              <a:gd name="connsiteY15" fmla="*/ 2972128 h 3142342"/>
              <a:gd name="connsiteX16" fmla="*/ 882456 w 12192000"/>
              <a:gd name="connsiteY16" fmla="*/ 2958517 h 3142342"/>
              <a:gd name="connsiteX17" fmla="*/ 894928 w 12192000"/>
              <a:gd name="connsiteY17" fmla="*/ 2947630 h 3142342"/>
              <a:gd name="connsiteX18" fmla="*/ 1387415 w 12192000"/>
              <a:gd name="connsiteY18" fmla="*/ 2947630 h 3142342"/>
              <a:gd name="connsiteX19" fmla="*/ 1398236 w 12192000"/>
              <a:gd name="connsiteY19" fmla="*/ 2948535 h 3142342"/>
              <a:gd name="connsiteX20" fmla="*/ 1391581 w 12192000"/>
              <a:gd name="connsiteY20" fmla="*/ 2972128 h 3142342"/>
              <a:gd name="connsiteX21" fmla="*/ 1381598 w 12192000"/>
              <a:gd name="connsiteY21" fmla="*/ 2959431 h 3142342"/>
              <a:gd name="connsiteX22" fmla="*/ 1387415 w 12192000"/>
              <a:gd name="connsiteY22" fmla="*/ 2947630 h 3142342"/>
              <a:gd name="connsiteX23" fmla="*/ 1185269 w 12192000"/>
              <a:gd name="connsiteY23" fmla="*/ 2899549 h 3142342"/>
              <a:gd name="connsiteX24" fmla="*/ 1255979 w 12192000"/>
              <a:gd name="connsiteY24" fmla="*/ 2934933 h 3142342"/>
              <a:gd name="connsiteX25" fmla="*/ 1261804 w 12192000"/>
              <a:gd name="connsiteY25" fmla="*/ 2960336 h 3142342"/>
              <a:gd name="connsiteX26" fmla="*/ 1287587 w 12192000"/>
              <a:gd name="connsiteY26" fmla="*/ 2950354 h 3142342"/>
              <a:gd name="connsiteX27" fmla="*/ 1293412 w 12192000"/>
              <a:gd name="connsiteY27" fmla="*/ 2953078 h 3142342"/>
              <a:gd name="connsiteX28" fmla="*/ 1290923 w 12192000"/>
              <a:gd name="connsiteY28" fmla="*/ 2966689 h 3142342"/>
              <a:gd name="connsiteX29" fmla="*/ 1276774 w 12192000"/>
              <a:gd name="connsiteY29" fmla="*/ 2977567 h 3142342"/>
              <a:gd name="connsiteX30" fmla="*/ 1172788 w 12192000"/>
              <a:gd name="connsiteY30" fmla="*/ 2925856 h 3142342"/>
              <a:gd name="connsiteX31" fmla="*/ 1171129 w 12192000"/>
              <a:gd name="connsiteY31" fmla="*/ 2910436 h 3142342"/>
              <a:gd name="connsiteX32" fmla="*/ 1185269 w 12192000"/>
              <a:gd name="connsiteY32" fmla="*/ 2899549 h 3142342"/>
              <a:gd name="connsiteX33" fmla="*/ 11869327 w 12192000"/>
              <a:gd name="connsiteY33" fmla="*/ 2864164 h 3142342"/>
              <a:gd name="connsiteX34" fmla="*/ 11779482 w 12192000"/>
              <a:gd name="connsiteY34" fmla="*/ 2976662 h 3142342"/>
              <a:gd name="connsiteX35" fmla="*/ 11846034 w 12192000"/>
              <a:gd name="connsiteY35" fmla="*/ 2987549 h 3142342"/>
              <a:gd name="connsiteX36" fmla="*/ 533057 w 12192000"/>
              <a:gd name="connsiteY36" fmla="*/ 2792489 h 3142342"/>
              <a:gd name="connsiteX37" fmla="*/ 574648 w 12192000"/>
              <a:gd name="connsiteY37" fmla="*/ 2799747 h 3142342"/>
              <a:gd name="connsiteX38" fmla="*/ 558848 w 12192000"/>
              <a:gd name="connsiteY38" fmla="*/ 2804290 h 3142342"/>
              <a:gd name="connsiteX39" fmla="*/ 533057 w 12192000"/>
              <a:gd name="connsiteY39" fmla="*/ 2792489 h 3142342"/>
              <a:gd name="connsiteX40" fmla="*/ 10294538 w 12192000"/>
              <a:gd name="connsiteY40" fmla="*/ 2646426 h 3142342"/>
              <a:gd name="connsiteX41" fmla="*/ 10467572 w 12192000"/>
              <a:gd name="connsiteY41" fmla="*/ 2691793 h 3142342"/>
              <a:gd name="connsiteX42" fmla="*/ 10420986 w 12192000"/>
              <a:gd name="connsiteY42" fmla="*/ 2741684 h 3142342"/>
              <a:gd name="connsiteX43" fmla="*/ 10574055 w 12192000"/>
              <a:gd name="connsiteY43" fmla="*/ 2728082 h 3142342"/>
              <a:gd name="connsiteX44" fmla="*/ 10294538 w 12192000"/>
              <a:gd name="connsiteY44" fmla="*/ 2646426 h 3142342"/>
              <a:gd name="connsiteX45" fmla="*/ 10980852 w 12192000"/>
              <a:gd name="connsiteY45" fmla="*/ 2637358 h 3142342"/>
              <a:gd name="connsiteX46" fmla="*/ 10816970 w 12192000"/>
              <a:gd name="connsiteY46" fmla="*/ 2676372 h 3142342"/>
              <a:gd name="connsiteX47" fmla="*/ 11161380 w 12192000"/>
              <a:gd name="connsiteY47" fmla="*/ 2961241 h 3142342"/>
              <a:gd name="connsiteX48" fmla="*/ 11470008 w 12192000"/>
              <a:gd name="connsiteY48" fmla="*/ 2853287 h 3142342"/>
              <a:gd name="connsiteX49" fmla="*/ 10980852 w 12192000"/>
              <a:gd name="connsiteY49" fmla="*/ 2637358 h 3142342"/>
              <a:gd name="connsiteX50" fmla="*/ 10139509 w 12192000"/>
              <a:gd name="connsiteY50" fmla="*/ 2414116 h 3142342"/>
              <a:gd name="connsiteX51" fmla="*/ 10118229 w 12192000"/>
              <a:gd name="connsiteY51" fmla="*/ 2415991 h 3142342"/>
              <a:gd name="connsiteX52" fmla="*/ 10214730 w 12192000"/>
              <a:gd name="connsiteY52" fmla="*/ 2418705 h 3142342"/>
              <a:gd name="connsiteX53" fmla="*/ 10139509 w 12192000"/>
              <a:gd name="connsiteY53" fmla="*/ 2414116 h 3142342"/>
              <a:gd name="connsiteX54" fmla="*/ 11551538 w 12192000"/>
              <a:gd name="connsiteY54" fmla="*/ 2413267 h 3142342"/>
              <a:gd name="connsiteX55" fmla="*/ 11464191 w 12192000"/>
              <a:gd name="connsiteY55" fmla="*/ 2527575 h 3142342"/>
              <a:gd name="connsiteX56" fmla="*/ 11529913 w 12192000"/>
              <a:gd name="connsiteY56" fmla="*/ 2537557 h 3142342"/>
              <a:gd name="connsiteX57" fmla="*/ 10990559 w 12192000"/>
              <a:gd name="connsiteY57" fmla="*/ 2393425 h 3142342"/>
              <a:gd name="connsiteX58" fmla="*/ 10947612 w 12192000"/>
              <a:gd name="connsiteY58" fmla="*/ 2396036 h 3142342"/>
              <a:gd name="connsiteX59" fmla="*/ 11029143 w 12192000"/>
              <a:gd name="connsiteY59" fmla="*/ 2399665 h 3142342"/>
              <a:gd name="connsiteX60" fmla="*/ 10990559 w 12192000"/>
              <a:gd name="connsiteY60" fmla="*/ 2393425 h 3142342"/>
              <a:gd name="connsiteX61" fmla="*/ 8874992 w 12192000"/>
              <a:gd name="connsiteY61" fmla="*/ 2392851 h 3142342"/>
              <a:gd name="connsiteX62" fmla="*/ 8900257 w 12192000"/>
              <a:gd name="connsiteY62" fmla="*/ 2395121 h 3142342"/>
              <a:gd name="connsiteX63" fmla="*/ 8901926 w 12192000"/>
              <a:gd name="connsiteY63" fmla="*/ 2394217 h 3142342"/>
              <a:gd name="connsiteX64" fmla="*/ 8903585 w 12192000"/>
              <a:gd name="connsiteY64" fmla="*/ 2407818 h 3142342"/>
              <a:gd name="connsiteX65" fmla="*/ 8856168 w 12192000"/>
              <a:gd name="connsiteY65" fmla="*/ 2432316 h 3142342"/>
              <a:gd name="connsiteX66" fmla="*/ 8847016 w 12192000"/>
              <a:gd name="connsiteY66" fmla="*/ 2422343 h 3142342"/>
              <a:gd name="connsiteX67" fmla="*/ 8847854 w 12192000"/>
              <a:gd name="connsiteY67" fmla="*/ 2393302 h 3142342"/>
              <a:gd name="connsiteX68" fmla="*/ 8874992 w 12192000"/>
              <a:gd name="connsiteY68" fmla="*/ 2392851 h 3142342"/>
              <a:gd name="connsiteX69" fmla="*/ 10330346 w 12192000"/>
              <a:gd name="connsiteY69" fmla="*/ 2364271 h 3142342"/>
              <a:gd name="connsiteX70" fmla="*/ 10359464 w 12192000"/>
              <a:gd name="connsiteY70" fmla="*/ 2367900 h 3142342"/>
              <a:gd name="connsiteX71" fmla="*/ 10330346 w 12192000"/>
              <a:gd name="connsiteY71" fmla="*/ 2364271 h 3142342"/>
              <a:gd name="connsiteX72" fmla="*/ 10229688 w 12192000"/>
              <a:gd name="connsiteY72" fmla="*/ 2361556 h 3142342"/>
              <a:gd name="connsiteX73" fmla="*/ 10262965 w 12192000"/>
              <a:gd name="connsiteY73" fmla="*/ 2362461 h 3142342"/>
              <a:gd name="connsiteX74" fmla="*/ 10229688 w 12192000"/>
              <a:gd name="connsiteY74" fmla="*/ 2361556 h 3142342"/>
              <a:gd name="connsiteX75" fmla="*/ 10147350 w 12192000"/>
              <a:gd name="connsiteY75" fmla="*/ 2357927 h 3142342"/>
              <a:gd name="connsiteX76" fmla="*/ 10114074 w 12192000"/>
              <a:gd name="connsiteY76" fmla="*/ 2359746 h 3142342"/>
              <a:gd name="connsiteX77" fmla="*/ 10162329 w 12192000"/>
              <a:gd name="connsiteY77" fmla="*/ 2362461 h 3142342"/>
              <a:gd name="connsiteX78" fmla="*/ 10147350 w 12192000"/>
              <a:gd name="connsiteY78" fmla="*/ 2357927 h 3142342"/>
              <a:gd name="connsiteX79" fmla="*/ 9326251 w 12192000"/>
              <a:gd name="connsiteY79" fmla="*/ 2336154 h 3142342"/>
              <a:gd name="connsiteX80" fmla="*/ 9289647 w 12192000"/>
              <a:gd name="connsiteY80" fmla="*/ 2345231 h 3142342"/>
              <a:gd name="connsiteX81" fmla="*/ 9322923 w 12192000"/>
              <a:gd name="connsiteY81" fmla="*/ 2344317 h 3142342"/>
              <a:gd name="connsiteX82" fmla="*/ 9326251 w 12192000"/>
              <a:gd name="connsiteY82" fmla="*/ 2336154 h 3142342"/>
              <a:gd name="connsiteX83" fmla="*/ 8740606 w 12192000"/>
              <a:gd name="connsiteY83" fmla="*/ 2293511 h 3142342"/>
              <a:gd name="connsiteX84" fmla="*/ 8723139 w 12192000"/>
              <a:gd name="connsiteY84" fmla="*/ 2301674 h 3142342"/>
              <a:gd name="connsiteX85" fmla="*/ 8772223 w 12192000"/>
              <a:gd name="connsiteY85" fmla="*/ 2309846 h 3142342"/>
              <a:gd name="connsiteX86" fmla="*/ 8765568 w 12192000"/>
              <a:gd name="connsiteY86" fmla="*/ 2297140 h 3142342"/>
              <a:gd name="connsiteX87" fmla="*/ 8761402 w 12192000"/>
              <a:gd name="connsiteY87" fmla="*/ 2305303 h 3142342"/>
              <a:gd name="connsiteX88" fmla="*/ 8740606 w 12192000"/>
              <a:gd name="connsiteY88" fmla="*/ 2293511 h 3142342"/>
              <a:gd name="connsiteX89" fmla="*/ 8796334 w 12192000"/>
              <a:gd name="connsiteY89" fmla="*/ 2285348 h 3142342"/>
              <a:gd name="connsiteX90" fmla="*/ 8778028 w 12192000"/>
              <a:gd name="connsiteY90" fmla="*/ 2291701 h 3142342"/>
              <a:gd name="connsiteX91" fmla="*/ 8792168 w 12192000"/>
              <a:gd name="connsiteY91" fmla="*/ 2288072 h 3142342"/>
              <a:gd name="connsiteX92" fmla="*/ 8802989 w 12192000"/>
              <a:gd name="connsiteY92" fmla="*/ 2295330 h 3142342"/>
              <a:gd name="connsiteX93" fmla="*/ 8796334 w 12192000"/>
              <a:gd name="connsiteY93" fmla="*/ 2285348 h 3142342"/>
              <a:gd name="connsiteX94" fmla="*/ 8713135 w 12192000"/>
              <a:gd name="connsiteY94" fmla="*/ 2274461 h 3142342"/>
              <a:gd name="connsiteX95" fmla="*/ 8689841 w 12192000"/>
              <a:gd name="connsiteY95" fmla="*/ 2280814 h 3142342"/>
              <a:gd name="connsiteX96" fmla="*/ 8713135 w 12192000"/>
              <a:gd name="connsiteY96" fmla="*/ 2274461 h 3142342"/>
              <a:gd name="connsiteX97" fmla="*/ 8846238 w 12192000"/>
              <a:gd name="connsiteY97" fmla="*/ 2270832 h 3142342"/>
              <a:gd name="connsiteX98" fmla="*/ 8813792 w 12192000"/>
              <a:gd name="connsiteY98" fmla="*/ 2277185 h 3142342"/>
              <a:gd name="connsiteX99" fmla="*/ 8846238 w 12192000"/>
              <a:gd name="connsiteY99" fmla="*/ 2270832 h 3142342"/>
              <a:gd name="connsiteX100" fmla="*/ 9673862 w 12192000"/>
              <a:gd name="connsiteY100" fmla="*/ 2267507 h 3142342"/>
              <a:gd name="connsiteX101" fmla="*/ 9649879 w 12192000"/>
              <a:gd name="connsiteY101" fmla="*/ 2270822 h 3142342"/>
              <a:gd name="connsiteX102" fmla="*/ 9673862 w 12192000"/>
              <a:gd name="connsiteY102" fmla="*/ 2267507 h 3142342"/>
              <a:gd name="connsiteX103" fmla="*/ 9353725 w 12192000"/>
              <a:gd name="connsiteY103" fmla="*/ 2266288 h 3142342"/>
              <a:gd name="connsiteX104" fmla="*/ 9334589 w 12192000"/>
              <a:gd name="connsiteY104" fmla="*/ 2298045 h 3142342"/>
              <a:gd name="connsiteX105" fmla="*/ 9353725 w 12192000"/>
              <a:gd name="connsiteY105" fmla="*/ 2266288 h 3142342"/>
              <a:gd name="connsiteX106" fmla="*/ 9290500 w 12192000"/>
              <a:gd name="connsiteY106" fmla="*/ 2265384 h 3142342"/>
              <a:gd name="connsiteX107" fmla="*/ 9259713 w 12192000"/>
              <a:gd name="connsiteY107" fmla="*/ 2281719 h 3142342"/>
              <a:gd name="connsiteX108" fmla="*/ 9290500 w 12192000"/>
              <a:gd name="connsiteY108" fmla="*/ 2265384 h 3142342"/>
              <a:gd name="connsiteX109" fmla="*/ 9299938 w 12192000"/>
              <a:gd name="connsiteY109" fmla="*/ 2214917 h 3142342"/>
              <a:gd name="connsiteX110" fmla="*/ 9292975 w 12192000"/>
              <a:gd name="connsiteY110" fmla="*/ 2221836 h 3142342"/>
              <a:gd name="connsiteX111" fmla="*/ 9316268 w 12192000"/>
              <a:gd name="connsiteY111" fmla="*/ 2218207 h 3142342"/>
              <a:gd name="connsiteX112" fmla="*/ 9299938 w 12192000"/>
              <a:gd name="connsiteY112" fmla="*/ 2214917 h 3142342"/>
              <a:gd name="connsiteX113" fmla="*/ 8946904 w 12192000"/>
              <a:gd name="connsiteY113" fmla="*/ 2210044 h 3142342"/>
              <a:gd name="connsiteX114" fmla="*/ 8971858 w 12192000"/>
              <a:gd name="connsiteY114" fmla="*/ 2213673 h 3142342"/>
              <a:gd name="connsiteX115" fmla="*/ 8946904 w 12192000"/>
              <a:gd name="connsiteY115" fmla="*/ 2210044 h 3142342"/>
              <a:gd name="connsiteX116" fmla="*/ 9337907 w 12192000"/>
              <a:gd name="connsiteY116" fmla="*/ 2206415 h 3142342"/>
              <a:gd name="connsiteX117" fmla="*/ 9309627 w 12192000"/>
              <a:gd name="connsiteY117" fmla="*/ 2210044 h 3142342"/>
              <a:gd name="connsiteX118" fmla="*/ 9358711 w 12192000"/>
              <a:gd name="connsiteY118" fmla="*/ 2215482 h 3142342"/>
              <a:gd name="connsiteX119" fmla="*/ 9337907 w 12192000"/>
              <a:gd name="connsiteY119" fmla="*/ 2206415 h 3142342"/>
              <a:gd name="connsiteX120" fmla="*/ 9572489 w 12192000"/>
              <a:gd name="connsiteY120" fmla="*/ 2204152 h 3142342"/>
              <a:gd name="connsiteX121" fmla="*/ 9554186 w 12192000"/>
              <a:gd name="connsiteY121" fmla="*/ 2211863 h 3142342"/>
              <a:gd name="connsiteX122" fmla="*/ 9605760 w 12192000"/>
              <a:gd name="connsiteY122" fmla="*/ 2204605 h 3142342"/>
              <a:gd name="connsiteX123" fmla="*/ 9572489 w 12192000"/>
              <a:gd name="connsiteY123" fmla="*/ 2204152 h 3142342"/>
              <a:gd name="connsiteX124" fmla="*/ 9114783 w 12192000"/>
              <a:gd name="connsiteY124" fmla="*/ 2189514 h 3142342"/>
              <a:gd name="connsiteX125" fmla="*/ 9117383 w 12192000"/>
              <a:gd name="connsiteY125" fmla="*/ 2199157 h 3142342"/>
              <a:gd name="connsiteX126" fmla="*/ 9096586 w 12192000"/>
              <a:gd name="connsiteY126" fmla="*/ 2190080 h 3142342"/>
              <a:gd name="connsiteX127" fmla="*/ 9114783 w 12192000"/>
              <a:gd name="connsiteY127" fmla="*/ 2189514 h 3142342"/>
              <a:gd name="connsiteX128" fmla="*/ 9718076 w 12192000"/>
              <a:gd name="connsiteY128" fmla="*/ 2188271 h 3142342"/>
              <a:gd name="connsiteX129" fmla="*/ 9662337 w 12192000"/>
              <a:gd name="connsiteY129" fmla="*/ 2200968 h 3142342"/>
              <a:gd name="connsiteX130" fmla="*/ 9718076 w 12192000"/>
              <a:gd name="connsiteY130" fmla="*/ 2188271 h 3142342"/>
              <a:gd name="connsiteX131" fmla="*/ 9079948 w 12192000"/>
              <a:gd name="connsiteY131" fmla="*/ 2183736 h 3142342"/>
              <a:gd name="connsiteX132" fmla="*/ 9086605 w 12192000"/>
              <a:gd name="connsiteY132" fmla="*/ 2216397 h 3142342"/>
              <a:gd name="connsiteX133" fmla="*/ 9093259 w 12192000"/>
              <a:gd name="connsiteY133" fmla="*/ 2220931 h 3142342"/>
              <a:gd name="connsiteX134" fmla="*/ 9078290 w 12192000"/>
              <a:gd name="connsiteY134" fmla="*/ 2220026 h 3142342"/>
              <a:gd name="connsiteX135" fmla="*/ 8902755 w 12192000"/>
              <a:gd name="connsiteY135" fmla="*/ 2325266 h 3142342"/>
              <a:gd name="connsiteX136" fmla="*/ 8826220 w 12192000"/>
              <a:gd name="connsiteY136" fmla="*/ 2317094 h 3142342"/>
              <a:gd name="connsiteX137" fmla="*/ 8773808 w 12192000"/>
              <a:gd name="connsiteY137" fmla="*/ 2319818 h 3142342"/>
              <a:gd name="connsiteX138" fmla="*/ 8751352 w 12192000"/>
              <a:gd name="connsiteY138" fmla="*/ 2328895 h 3142342"/>
              <a:gd name="connsiteX139" fmla="*/ 8739701 w 12192000"/>
              <a:gd name="connsiteY139" fmla="*/ 2314379 h 3142342"/>
              <a:gd name="connsiteX140" fmla="*/ 8717238 w 12192000"/>
              <a:gd name="connsiteY140" fmla="*/ 2325266 h 3142342"/>
              <a:gd name="connsiteX141" fmla="*/ 8675648 w 12192000"/>
              <a:gd name="connsiteY141" fmla="*/ 2307121 h 3142342"/>
              <a:gd name="connsiteX142" fmla="*/ 8705596 w 12192000"/>
              <a:gd name="connsiteY142" fmla="*/ 2288062 h 3142342"/>
              <a:gd name="connsiteX143" fmla="*/ 8634044 w 12192000"/>
              <a:gd name="connsiteY143" fmla="*/ 2307121 h 3142342"/>
              <a:gd name="connsiteX144" fmla="*/ 8598282 w 12192000"/>
              <a:gd name="connsiteY144" fmla="*/ 2295320 h 3142342"/>
              <a:gd name="connsiteX145" fmla="*/ 8591617 w 12192000"/>
              <a:gd name="connsiteY145" fmla="*/ 2288976 h 3142342"/>
              <a:gd name="connsiteX146" fmla="*/ 8586631 w 12192000"/>
              <a:gd name="connsiteY146" fmla="*/ 2291700 h 3142342"/>
              <a:gd name="connsiteX147" fmla="*/ 8563337 w 12192000"/>
              <a:gd name="connsiteY147" fmla="*/ 2284433 h 3142342"/>
              <a:gd name="connsiteX148" fmla="*/ 8560840 w 12192000"/>
              <a:gd name="connsiteY148" fmla="*/ 2278089 h 3142342"/>
              <a:gd name="connsiteX149" fmla="*/ 8579976 w 12192000"/>
              <a:gd name="connsiteY149" fmla="*/ 2277175 h 3142342"/>
              <a:gd name="connsiteX150" fmla="*/ 8532560 w 12192000"/>
              <a:gd name="connsiteY150" fmla="*/ 2257220 h 3142342"/>
              <a:gd name="connsiteX151" fmla="*/ 8545031 w 12192000"/>
              <a:gd name="connsiteY151" fmla="*/ 2244514 h 3142342"/>
              <a:gd name="connsiteX152" fmla="*/ 8617408 w 12192000"/>
              <a:gd name="connsiteY152" fmla="*/ 2246334 h 3142342"/>
              <a:gd name="connsiteX153" fmla="*/ 8605767 w 12192000"/>
              <a:gd name="connsiteY153" fmla="*/ 2234542 h 3142342"/>
              <a:gd name="connsiteX154" fmla="*/ 8648195 w 12192000"/>
              <a:gd name="connsiteY154" fmla="*/ 2230913 h 3142342"/>
              <a:gd name="connsiteX155" fmla="*/ 8643200 w 12192000"/>
              <a:gd name="connsiteY155" fmla="*/ 2246334 h 3142342"/>
              <a:gd name="connsiteX156" fmla="*/ 8622405 w 12192000"/>
              <a:gd name="connsiteY156" fmla="*/ 2249058 h 3142342"/>
              <a:gd name="connsiteX157" fmla="*/ 8628222 w 12192000"/>
              <a:gd name="connsiteY157" fmla="*/ 2256316 h 3142342"/>
              <a:gd name="connsiteX158" fmla="*/ 8637372 w 12192000"/>
              <a:gd name="connsiteY158" fmla="*/ 2255401 h 3142342"/>
              <a:gd name="connsiteX159" fmla="*/ 8641527 w 12192000"/>
              <a:gd name="connsiteY159" fmla="*/ 2248143 h 3142342"/>
              <a:gd name="connsiteX160" fmla="*/ 8636542 w 12192000"/>
              <a:gd name="connsiteY160" fmla="*/ 2267203 h 3142342"/>
              <a:gd name="connsiteX161" fmla="*/ 8629058 w 12192000"/>
              <a:gd name="connsiteY161" fmla="*/ 2263574 h 3142342"/>
              <a:gd name="connsiteX162" fmla="*/ 8586631 w 12192000"/>
              <a:gd name="connsiteY162" fmla="*/ 2268107 h 3142342"/>
              <a:gd name="connsiteX163" fmla="*/ 8579146 w 12192000"/>
              <a:gd name="connsiteY163" fmla="*/ 2280804 h 3142342"/>
              <a:gd name="connsiteX164" fmla="*/ 8596614 w 12192000"/>
              <a:gd name="connsiteY164" fmla="*/ 2272641 h 3142342"/>
              <a:gd name="connsiteX165" fmla="*/ 8634882 w 12192000"/>
              <a:gd name="connsiteY165" fmla="*/ 2272641 h 3142342"/>
              <a:gd name="connsiteX166" fmla="*/ 8656512 w 12192000"/>
              <a:gd name="connsiteY166" fmla="*/ 2288062 h 3142342"/>
              <a:gd name="connsiteX167" fmla="*/ 8661507 w 12192000"/>
              <a:gd name="connsiteY167" fmla="*/ 2272641 h 3142342"/>
              <a:gd name="connsiteX168" fmla="*/ 8705596 w 12192000"/>
              <a:gd name="connsiteY168" fmla="*/ 2264478 h 3142342"/>
              <a:gd name="connsiteX169" fmla="*/ 8686459 w 12192000"/>
              <a:gd name="connsiteY169" fmla="*/ 2262659 h 3142342"/>
              <a:gd name="connsiteX170" fmla="*/ 8663166 w 12192000"/>
              <a:gd name="connsiteY170" fmla="*/ 2268107 h 3142342"/>
              <a:gd name="connsiteX171" fmla="*/ 8668993 w 12192000"/>
              <a:gd name="connsiteY171" fmla="*/ 2250867 h 3142342"/>
              <a:gd name="connsiteX172" fmla="*/ 8667323 w 12192000"/>
              <a:gd name="connsiteY172" fmla="*/ 2248143 h 3142342"/>
              <a:gd name="connsiteX173" fmla="*/ 8674808 w 12192000"/>
              <a:gd name="connsiteY173" fmla="*/ 2247238 h 3142342"/>
              <a:gd name="connsiteX174" fmla="*/ 8669822 w 12192000"/>
              <a:gd name="connsiteY174" fmla="*/ 2244514 h 3142342"/>
              <a:gd name="connsiteX175" fmla="*/ 8683962 w 12192000"/>
              <a:gd name="connsiteY175" fmla="*/ 2240895 h 3142342"/>
              <a:gd name="connsiteX176" fmla="*/ 8664826 w 12192000"/>
              <a:gd name="connsiteY176" fmla="*/ 2241800 h 3142342"/>
              <a:gd name="connsiteX177" fmla="*/ 8658180 w 12192000"/>
              <a:gd name="connsiteY177" fmla="*/ 2229094 h 3142342"/>
              <a:gd name="connsiteX178" fmla="*/ 8713910 w 12192000"/>
              <a:gd name="connsiteY178" fmla="*/ 2221836 h 3142342"/>
              <a:gd name="connsiteX179" fmla="*/ 8669822 w 12192000"/>
              <a:gd name="connsiteY179" fmla="*/ 2216397 h 3142342"/>
              <a:gd name="connsiteX180" fmla="*/ 8879462 w 12192000"/>
              <a:gd name="connsiteY180" fmla="*/ 2213673 h 3142342"/>
              <a:gd name="connsiteX181" fmla="*/ 8871147 w 12192000"/>
              <a:gd name="connsiteY181" fmla="*/ 2221836 h 3142342"/>
              <a:gd name="connsiteX182" fmla="*/ 8916895 w 12192000"/>
              <a:gd name="connsiteY182" fmla="*/ 2209139 h 3142342"/>
              <a:gd name="connsiteX183" fmla="*/ 8922721 w 12192000"/>
              <a:gd name="connsiteY183" fmla="*/ 2216397 h 3142342"/>
              <a:gd name="connsiteX184" fmla="*/ 8936861 w 12192000"/>
              <a:gd name="connsiteY184" fmla="*/ 2215483 h 3142342"/>
              <a:gd name="connsiteX185" fmla="*/ 8921060 w 12192000"/>
              <a:gd name="connsiteY185" fmla="*/ 2206415 h 3142342"/>
              <a:gd name="connsiteX186" fmla="*/ 9024218 w 12192000"/>
              <a:gd name="connsiteY186" fmla="*/ 2193709 h 3142342"/>
              <a:gd name="connsiteX187" fmla="*/ 9069136 w 12192000"/>
              <a:gd name="connsiteY187" fmla="*/ 2204596 h 3142342"/>
              <a:gd name="connsiteX188" fmla="*/ 9079948 w 12192000"/>
              <a:gd name="connsiteY188" fmla="*/ 2183736 h 3142342"/>
              <a:gd name="connsiteX189" fmla="*/ 9958688 w 12192000"/>
              <a:gd name="connsiteY189" fmla="*/ 2181581 h 3142342"/>
              <a:gd name="connsiteX190" fmla="*/ 9941844 w 12192000"/>
              <a:gd name="connsiteY190" fmla="*/ 2182831 h 3142342"/>
              <a:gd name="connsiteX191" fmla="*/ 9971793 w 12192000"/>
              <a:gd name="connsiteY191" fmla="*/ 2189175 h 3142342"/>
              <a:gd name="connsiteX192" fmla="*/ 9958688 w 12192000"/>
              <a:gd name="connsiteY192" fmla="*/ 2181581 h 3142342"/>
              <a:gd name="connsiteX193" fmla="*/ 9922716 w 12192000"/>
              <a:gd name="connsiteY193" fmla="*/ 2181013 h 3142342"/>
              <a:gd name="connsiteX194" fmla="*/ 9890271 w 12192000"/>
              <a:gd name="connsiteY194" fmla="*/ 2188271 h 3142342"/>
              <a:gd name="connsiteX195" fmla="*/ 9919387 w 12192000"/>
              <a:gd name="connsiteY195" fmla="*/ 2189176 h 3142342"/>
              <a:gd name="connsiteX196" fmla="*/ 9923546 w 12192000"/>
              <a:gd name="connsiteY196" fmla="*/ 2186452 h 3142342"/>
              <a:gd name="connsiteX197" fmla="*/ 9922716 w 12192000"/>
              <a:gd name="connsiteY197" fmla="*/ 2181013 h 3142342"/>
              <a:gd name="connsiteX198" fmla="*/ 9807105 w 12192000"/>
              <a:gd name="connsiteY198" fmla="*/ 2179193 h 3142342"/>
              <a:gd name="connsiteX199" fmla="*/ 9736395 w 12192000"/>
              <a:gd name="connsiteY199" fmla="*/ 2187356 h 3142342"/>
              <a:gd name="connsiteX200" fmla="*/ 9793794 w 12192000"/>
              <a:gd name="connsiteY200" fmla="*/ 2187356 h 3142342"/>
              <a:gd name="connsiteX201" fmla="*/ 9807105 w 12192000"/>
              <a:gd name="connsiteY201" fmla="*/ 2179193 h 3142342"/>
              <a:gd name="connsiteX202" fmla="*/ 9185603 w 12192000"/>
              <a:gd name="connsiteY202" fmla="*/ 2178288 h 3142342"/>
              <a:gd name="connsiteX203" fmla="*/ 9183944 w 12192000"/>
              <a:gd name="connsiteY203" fmla="*/ 2196433 h 3142342"/>
              <a:gd name="connsiteX204" fmla="*/ 9139845 w 12192000"/>
              <a:gd name="connsiteY204" fmla="*/ 2190994 h 3142342"/>
              <a:gd name="connsiteX205" fmla="*/ 9185603 w 12192000"/>
              <a:gd name="connsiteY205" fmla="*/ 2178288 h 3142342"/>
              <a:gd name="connsiteX206" fmla="*/ 9867808 w 12192000"/>
              <a:gd name="connsiteY206" fmla="*/ 2171031 h 3142342"/>
              <a:gd name="connsiteX207" fmla="*/ 9831204 w 12192000"/>
              <a:gd name="connsiteY207" fmla="*/ 2180098 h 3142342"/>
              <a:gd name="connsiteX208" fmla="*/ 9856166 w 12192000"/>
              <a:gd name="connsiteY208" fmla="*/ 2189175 h 3142342"/>
              <a:gd name="connsiteX209" fmla="*/ 9873633 w 12192000"/>
              <a:gd name="connsiteY209" fmla="*/ 2178289 h 3142342"/>
              <a:gd name="connsiteX210" fmla="*/ 9866148 w 12192000"/>
              <a:gd name="connsiteY210" fmla="*/ 2189175 h 3142342"/>
              <a:gd name="connsiteX211" fmla="*/ 9867808 w 12192000"/>
              <a:gd name="connsiteY211" fmla="*/ 2171031 h 3142342"/>
              <a:gd name="connsiteX212" fmla="*/ 9698307 w 12192000"/>
              <a:gd name="connsiteY212" fmla="*/ 2169145 h 3142342"/>
              <a:gd name="connsiteX213" fmla="*/ 9691469 w 12192000"/>
              <a:gd name="connsiteY213" fmla="*/ 2171936 h 3142342"/>
              <a:gd name="connsiteX214" fmla="*/ 9706448 w 12192000"/>
              <a:gd name="connsiteY214" fmla="*/ 2176479 h 3142342"/>
              <a:gd name="connsiteX215" fmla="*/ 9707277 w 12192000"/>
              <a:gd name="connsiteY215" fmla="*/ 2183737 h 3142342"/>
              <a:gd name="connsiteX216" fmla="*/ 9724745 w 12192000"/>
              <a:gd name="connsiteY216" fmla="*/ 2172850 h 3142342"/>
              <a:gd name="connsiteX217" fmla="*/ 9698307 w 12192000"/>
              <a:gd name="connsiteY217" fmla="*/ 2169145 h 3142342"/>
              <a:gd name="connsiteX218" fmla="*/ 9609041 w 12192000"/>
              <a:gd name="connsiteY218" fmla="*/ 2167856 h 3142342"/>
              <a:gd name="connsiteX219" fmla="*/ 9619859 w 12192000"/>
              <a:gd name="connsiteY219" fmla="*/ 2170125 h 3142342"/>
              <a:gd name="connsiteX220" fmla="*/ 9615690 w 12192000"/>
              <a:gd name="connsiteY220" fmla="*/ 2175573 h 3142342"/>
              <a:gd name="connsiteX221" fmla="*/ 9588245 w 12192000"/>
              <a:gd name="connsiteY221" fmla="*/ 2181917 h 3142342"/>
              <a:gd name="connsiteX222" fmla="*/ 9600724 w 12192000"/>
              <a:gd name="connsiteY222" fmla="*/ 2171030 h 3142342"/>
              <a:gd name="connsiteX223" fmla="*/ 9609041 w 12192000"/>
              <a:gd name="connsiteY223" fmla="*/ 2167856 h 3142342"/>
              <a:gd name="connsiteX224" fmla="*/ 9743051 w 12192000"/>
              <a:gd name="connsiteY224" fmla="*/ 2162868 h 3142342"/>
              <a:gd name="connsiteX225" fmla="*/ 9695635 w 12192000"/>
              <a:gd name="connsiteY225" fmla="*/ 2167402 h 3142342"/>
              <a:gd name="connsiteX226" fmla="*/ 9743051 w 12192000"/>
              <a:gd name="connsiteY226" fmla="*/ 2162868 h 3142342"/>
              <a:gd name="connsiteX227" fmla="*/ 9774636 w 12192000"/>
              <a:gd name="connsiteY227" fmla="*/ 2155610 h 3142342"/>
              <a:gd name="connsiteX228" fmla="*/ 9753011 w 12192000"/>
              <a:gd name="connsiteY228" fmla="*/ 2169211 h 3142342"/>
              <a:gd name="connsiteX229" fmla="*/ 9774636 w 12192000"/>
              <a:gd name="connsiteY229" fmla="*/ 2155610 h 3142342"/>
              <a:gd name="connsiteX230" fmla="*/ 9511709 w 12192000"/>
              <a:gd name="connsiteY230" fmla="*/ 2155609 h 3142342"/>
              <a:gd name="connsiteX231" fmla="*/ 9485918 w 12192000"/>
              <a:gd name="connsiteY231" fmla="*/ 2171935 h 3142342"/>
              <a:gd name="connsiteX232" fmla="*/ 9483420 w 12192000"/>
              <a:gd name="connsiteY232" fmla="*/ 2156514 h 3142342"/>
              <a:gd name="connsiteX233" fmla="*/ 9511709 w 12192000"/>
              <a:gd name="connsiteY233" fmla="*/ 2155609 h 3142342"/>
              <a:gd name="connsiteX234" fmla="*/ 9395673 w 12192000"/>
              <a:gd name="connsiteY234" fmla="*/ 2153582 h 3142342"/>
              <a:gd name="connsiteX235" fmla="*/ 9430185 w 12192000"/>
              <a:gd name="connsiteY235" fmla="*/ 2156514 h 3142342"/>
              <a:gd name="connsiteX236" fmla="*/ 9459297 w 12192000"/>
              <a:gd name="connsiteY236" fmla="*/ 2157419 h 3142342"/>
              <a:gd name="connsiteX237" fmla="*/ 9465123 w 12192000"/>
              <a:gd name="connsiteY237" fmla="*/ 2164677 h 3142342"/>
              <a:gd name="connsiteX238" fmla="*/ 9441828 w 12192000"/>
              <a:gd name="connsiteY238" fmla="*/ 2171030 h 3142342"/>
              <a:gd name="connsiteX239" fmla="*/ 9421863 w 12192000"/>
              <a:gd name="connsiteY239" fmla="*/ 2166496 h 3142342"/>
              <a:gd name="connsiteX240" fmla="*/ 9418536 w 12192000"/>
              <a:gd name="connsiteY240" fmla="*/ 2174659 h 3142342"/>
              <a:gd name="connsiteX241" fmla="*/ 9403557 w 12192000"/>
              <a:gd name="connsiteY241" fmla="*/ 2172849 h 3142342"/>
              <a:gd name="connsiteX242" fmla="*/ 9406893 w 12192000"/>
              <a:gd name="connsiteY242" fmla="*/ 2162867 h 3142342"/>
              <a:gd name="connsiteX243" fmla="*/ 9374448 w 12192000"/>
              <a:gd name="connsiteY243" fmla="*/ 2167401 h 3142342"/>
              <a:gd name="connsiteX244" fmla="*/ 9401898 w 12192000"/>
              <a:gd name="connsiteY244" fmla="*/ 2161048 h 3142342"/>
              <a:gd name="connsiteX245" fmla="*/ 9386929 w 12192000"/>
              <a:gd name="connsiteY245" fmla="*/ 2156514 h 3142342"/>
              <a:gd name="connsiteX246" fmla="*/ 9395673 w 12192000"/>
              <a:gd name="connsiteY246" fmla="*/ 2153582 h 3142342"/>
              <a:gd name="connsiteX247" fmla="*/ 9357809 w 12192000"/>
              <a:gd name="connsiteY247" fmla="*/ 2152885 h 3142342"/>
              <a:gd name="connsiteX248" fmla="*/ 9376938 w 12192000"/>
              <a:gd name="connsiteY248" fmla="*/ 2154704 h 3142342"/>
              <a:gd name="connsiteX249" fmla="*/ 9362795 w 12192000"/>
              <a:gd name="connsiteY249" fmla="*/ 2158333 h 3142342"/>
              <a:gd name="connsiteX250" fmla="*/ 9345329 w 12192000"/>
              <a:gd name="connsiteY250" fmla="*/ 2166496 h 3142342"/>
              <a:gd name="connsiteX251" fmla="*/ 9343661 w 12192000"/>
              <a:gd name="connsiteY251" fmla="*/ 2159238 h 3142342"/>
              <a:gd name="connsiteX252" fmla="*/ 9357809 w 12192000"/>
              <a:gd name="connsiteY252" fmla="*/ 2152885 h 3142342"/>
              <a:gd name="connsiteX253" fmla="*/ 9703197 w 12192000"/>
              <a:gd name="connsiteY253" fmla="*/ 2148234 h 3142342"/>
              <a:gd name="connsiteX254" fmla="*/ 9683124 w 12192000"/>
              <a:gd name="connsiteY254" fmla="*/ 2150161 h 3142342"/>
              <a:gd name="connsiteX255" fmla="*/ 9642363 w 12192000"/>
              <a:gd name="connsiteY255" fmla="*/ 2164677 h 3142342"/>
              <a:gd name="connsiteX256" fmla="*/ 9649018 w 12192000"/>
              <a:gd name="connsiteY256" fmla="*/ 2174659 h 3142342"/>
              <a:gd name="connsiteX257" fmla="*/ 9694774 w 12192000"/>
              <a:gd name="connsiteY257" fmla="*/ 2160143 h 3142342"/>
              <a:gd name="connsiteX258" fmla="*/ 9713072 w 12192000"/>
              <a:gd name="connsiteY258" fmla="*/ 2156514 h 3142342"/>
              <a:gd name="connsiteX259" fmla="*/ 9716400 w 12192000"/>
              <a:gd name="connsiteY259" fmla="*/ 2148351 h 3142342"/>
              <a:gd name="connsiteX260" fmla="*/ 9703197 w 12192000"/>
              <a:gd name="connsiteY260" fmla="*/ 2148234 h 3142342"/>
              <a:gd name="connsiteX261" fmla="*/ 9772976 w 12192000"/>
              <a:gd name="connsiteY261" fmla="*/ 2145628 h 3142342"/>
              <a:gd name="connsiteX262" fmla="*/ 9731377 w 12192000"/>
              <a:gd name="connsiteY262" fmla="*/ 2152886 h 3142342"/>
              <a:gd name="connsiteX263" fmla="*/ 9772976 w 12192000"/>
              <a:gd name="connsiteY263" fmla="*/ 2145628 h 3142342"/>
              <a:gd name="connsiteX264" fmla="*/ 9611822 w 12192000"/>
              <a:gd name="connsiteY264" fmla="*/ 2144842 h 3142342"/>
              <a:gd name="connsiteX265" fmla="*/ 9552549 w 12192000"/>
              <a:gd name="connsiteY265" fmla="*/ 2145637 h 3142342"/>
              <a:gd name="connsiteX266" fmla="*/ 9544226 w 12192000"/>
              <a:gd name="connsiteY266" fmla="*/ 2151076 h 3142342"/>
              <a:gd name="connsiteX267" fmla="*/ 9606620 w 12192000"/>
              <a:gd name="connsiteY267" fmla="*/ 2152895 h 3142342"/>
              <a:gd name="connsiteX268" fmla="*/ 9600795 w 12192000"/>
              <a:gd name="connsiteY268" fmla="*/ 2148352 h 3142342"/>
              <a:gd name="connsiteX269" fmla="*/ 9645722 w 12192000"/>
              <a:gd name="connsiteY269" fmla="*/ 2156524 h 3142342"/>
              <a:gd name="connsiteX270" fmla="*/ 9677330 w 12192000"/>
              <a:gd name="connsiteY270" fmla="*/ 2147447 h 3142342"/>
              <a:gd name="connsiteX271" fmla="*/ 9611822 w 12192000"/>
              <a:gd name="connsiteY271" fmla="*/ 2144842 h 3142342"/>
              <a:gd name="connsiteX272" fmla="*/ 9672334 w 12192000"/>
              <a:gd name="connsiteY272" fmla="*/ 2114786 h 3142342"/>
              <a:gd name="connsiteX273" fmla="*/ 9641556 w 12192000"/>
              <a:gd name="connsiteY273" fmla="*/ 2129301 h 3142342"/>
              <a:gd name="connsiteX274" fmla="*/ 9672334 w 12192000"/>
              <a:gd name="connsiteY274" fmla="*/ 2114786 h 3142342"/>
              <a:gd name="connsiteX275" fmla="*/ 9384395 w 12192000"/>
              <a:gd name="connsiteY275" fmla="*/ 2112635 h 3142342"/>
              <a:gd name="connsiteX276" fmla="*/ 9371192 w 12192000"/>
              <a:gd name="connsiteY276" fmla="*/ 2116605 h 3142342"/>
              <a:gd name="connsiteX277" fmla="*/ 9392816 w 12192000"/>
              <a:gd name="connsiteY277" fmla="*/ 2131121 h 3142342"/>
              <a:gd name="connsiteX278" fmla="*/ 9399472 w 12192000"/>
              <a:gd name="connsiteY278" fmla="*/ 2114786 h 3142342"/>
              <a:gd name="connsiteX279" fmla="*/ 9384395 w 12192000"/>
              <a:gd name="connsiteY279" fmla="*/ 2112635 h 3142342"/>
              <a:gd name="connsiteX280" fmla="*/ 9489510 w 12192000"/>
              <a:gd name="connsiteY280" fmla="*/ 2109337 h 3142342"/>
              <a:gd name="connsiteX281" fmla="*/ 9466839 w 12192000"/>
              <a:gd name="connsiteY281" fmla="*/ 2114786 h 3142342"/>
              <a:gd name="connsiteX282" fmla="*/ 9523408 w 12192000"/>
              <a:gd name="connsiteY282" fmla="*/ 2109338 h 3142342"/>
              <a:gd name="connsiteX283" fmla="*/ 9489510 w 12192000"/>
              <a:gd name="connsiteY283" fmla="*/ 2109337 h 3142342"/>
              <a:gd name="connsiteX284" fmla="*/ 9455198 w 12192000"/>
              <a:gd name="connsiteY284" fmla="*/ 2102080 h 3142342"/>
              <a:gd name="connsiteX285" fmla="*/ 9422751 w 12192000"/>
              <a:gd name="connsiteY285" fmla="*/ 2108433 h 3142342"/>
              <a:gd name="connsiteX286" fmla="*/ 9455198 w 12192000"/>
              <a:gd name="connsiteY286" fmla="*/ 2102080 h 3142342"/>
              <a:gd name="connsiteX287" fmla="*/ 11257906 w 12192000"/>
              <a:gd name="connsiteY287" fmla="*/ 2097546 h 3142342"/>
              <a:gd name="connsiteX288" fmla="*/ 11209652 w 12192000"/>
              <a:gd name="connsiteY288" fmla="*/ 2097546 h 3142342"/>
              <a:gd name="connsiteX289" fmla="*/ 11257906 w 12192000"/>
              <a:gd name="connsiteY289" fmla="*/ 2097546 h 3142342"/>
              <a:gd name="connsiteX290" fmla="*/ 9658194 w 12192000"/>
              <a:gd name="connsiteY290" fmla="*/ 2087564 h 3142342"/>
              <a:gd name="connsiteX291" fmla="*/ 9620761 w 12192000"/>
              <a:gd name="connsiteY291" fmla="*/ 2092097 h 3142342"/>
              <a:gd name="connsiteX292" fmla="*/ 9658194 w 12192000"/>
              <a:gd name="connsiteY292" fmla="*/ 2087564 h 3142342"/>
              <a:gd name="connsiteX293" fmla="*/ 9590789 w 12192000"/>
              <a:gd name="connsiteY293" fmla="*/ 2085754 h 3142342"/>
              <a:gd name="connsiteX294" fmla="*/ 9611583 w 12192000"/>
              <a:gd name="connsiteY294" fmla="*/ 2097546 h 3142342"/>
              <a:gd name="connsiteX295" fmla="*/ 9590789 w 12192000"/>
              <a:gd name="connsiteY295" fmla="*/ 2085754 h 3142342"/>
              <a:gd name="connsiteX296" fmla="*/ 9327933 w 12192000"/>
              <a:gd name="connsiteY296" fmla="*/ 2081211 h 3142342"/>
              <a:gd name="connsiteX297" fmla="*/ 9316290 w 12192000"/>
              <a:gd name="connsiteY297" fmla="*/ 2096632 h 3142342"/>
              <a:gd name="connsiteX298" fmla="*/ 9333758 w 12192000"/>
              <a:gd name="connsiteY298" fmla="*/ 2085745 h 3142342"/>
              <a:gd name="connsiteX299" fmla="*/ 9372860 w 12192000"/>
              <a:gd name="connsiteY299" fmla="*/ 2093908 h 3142342"/>
              <a:gd name="connsiteX300" fmla="*/ 9327933 w 12192000"/>
              <a:gd name="connsiteY300" fmla="*/ 2081211 h 3142342"/>
              <a:gd name="connsiteX301" fmla="*/ 10140694 w 12192000"/>
              <a:gd name="connsiteY301" fmla="*/ 2080306 h 3142342"/>
              <a:gd name="connsiteX302" fmla="*/ 10108247 w 12192000"/>
              <a:gd name="connsiteY302" fmla="*/ 2086659 h 3142342"/>
              <a:gd name="connsiteX303" fmla="*/ 10140694 w 12192000"/>
              <a:gd name="connsiteY303" fmla="*/ 2080306 h 3142342"/>
              <a:gd name="connsiteX304" fmla="*/ 9848704 w 12192000"/>
              <a:gd name="connsiteY304" fmla="*/ 2078496 h 3142342"/>
              <a:gd name="connsiteX305" fmla="*/ 9840380 w 12192000"/>
              <a:gd name="connsiteY305" fmla="*/ 2086659 h 3142342"/>
              <a:gd name="connsiteX306" fmla="*/ 9863674 w 12192000"/>
              <a:gd name="connsiteY306" fmla="*/ 2083030 h 3142342"/>
              <a:gd name="connsiteX307" fmla="*/ 9883639 w 12192000"/>
              <a:gd name="connsiteY307" fmla="*/ 2089383 h 3142342"/>
              <a:gd name="connsiteX308" fmla="*/ 9872827 w 12192000"/>
              <a:gd name="connsiteY308" fmla="*/ 2082125 h 3142342"/>
              <a:gd name="connsiteX309" fmla="*/ 9848704 w 12192000"/>
              <a:gd name="connsiteY309" fmla="*/ 2078496 h 3142342"/>
              <a:gd name="connsiteX310" fmla="*/ 9284651 w 12192000"/>
              <a:gd name="connsiteY310" fmla="*/ 2077592 h 3142342"/>
              <a:gd name="connsiteX311" fmla="*/ 9290476 w 12192000"/>
              <a:gd name="connsiteY311" fmla="*/ 2087574 h 3142342"/>
              <a:gd name="connsiteX312" fmla="*/ 9313770 w 12192000"/>
              <a:gd name="connsiteY312" fmla="*/ 2081221 h 3142342"/>
              <a:gd name="connsiteX313" fmla="*/ 9284651 w 12192000"/>
              <a:gd name="connsiteY313" fmla="*/ 2077592 h 3142342"/>
              <a:gd name="connsiteX314" fmla="*/ 9740713 w 12192000"/>
              <a:gd name="connsiteY314" fmla="*/ 2076356 h 3142342"/>
              <a:gd name="connsiteX315" fmla="*/ 9733875 w 12192000"/>
              <a:gd name="connsiteY315" fmla="*/ 2079401 h 3142342"/>
              <a:gd name="connsiteX316" fmla="*/ 9739700 w 12192000"/>
              <a:gd name="connsiteY316" fmla="*/ 2083935 h 3142342"/>
              <a:gd name="connsiteX317" fmla="*/ 9767151 w 12192000"/>
              <a:gd name="connsiteY317" fmla="*/ 2080306 h 3142342"/>
              <a:gd name="connsiteX318" fmla="*/ 9740713 w 12192000"/>
              <a:gd name="connsiteY318" fmla="*/ 2076356 h 3142342"/>
              <a:gd name="connsiteX319" fmla="*/ 9674818 w 12192000"/>
              <a:gd name="connsiteY319" fmla="*/ 2069419 h 3142342"/>
              <a:gd name="connsiteX320" fmla="*/ 9653184 w 12192000"/>
              <a:gd name="connsiteY320" fmla="*/ 2083030 h 3142342"/>
              <a:gd name="connsiteX321" fmla="*/ 9674818 w 12192000"/>
              <a:gd name="connsiteY321" fmla="*/ 2069419 h 3142342"/>
              <a:gd name="connsiteX322" fmla="*/ 9861175 w 12192000"/>
              <a:gd name="connsiteY322" fmla="*/ 2066133 h 3142342"/>
              <a:gd name="connsiteX323" fmla="*/ 9847035 w 12192000"/>
              <a:gd name="connsiteY323" fmla="*/ 2070333 h 3142342"/>
              <a:gd name="connsiteX324" fmla="*/ 9861444 w 12192000"/>
              <a:gd name="connsiteY324" fmla="*/ 2066195 h 3142342"/>
              <a:gd name="connsiteX325" fmla="*/ 9552653 w 12192000"/>
              <a:gd name="connsiteY325" fmla="*/ 2063532 h 3142342"/>
              <a:gd name="connsiteX326" fmla="*/ 9535912 w 12192000"/>
              <a:gd name="connsiteY326" fmla="*/ 2068514 h 3142342"/>
              <a:gd name="connsiteX327" fmla="*/ 9538410 w 12192000"/>
              <a:gd name="connsiteY327" fmla="*/ 2081220 h 3142342"/>
              <a:gd name="connsiteX328" fmla="*/ 9565031 w 12192000"/>
              <a:gd name="connsiteY328" fmla="*/ 2069429 h 3142342"/>
              <a:gd name="connsiteX329" fmla="*/ 9552653 w 12192000"/>
              <a:gd name="connsiteY329" fmla="*/ 2063532 h 3142342"/>
              <a:gd name="connsiteX330" fmla="*/ 9276329 w 12192000"/>
              <a:gd name="connsiteY330" fmla="*/ 2063075 h 3142342"/>
              <a:gd name="connsiteX331" fmla="*/ 9258861 w 12192000"/>
              <a:gd name="connsiteY331" fmla="*/ 2073962 h 3142342"/>
              <a:gd name="connsiteX332" fmla="*/ 9276329 w 12192000"/>
              <a:gd name="connsiteY332" fmla="*/ 2063075 h 3142342"/>
              <a:gd name="connsiteX333" fmla="*/ 9878643 w 12192000"/>
              <a:gd name="connsiteY333" fmla="*/ 2061256 h 3142342"/>
              <a:gd name="connsiteX334" fmla="*/ 9861444 w 12192000"/>
              <a:gd name="connsiteY334" fmla="*/ 2066195 h 3142342"/>
              <a:gd name="connsiteX335" fmla="*/ 9875316 w 12192000"/>
              <a:gd name="connsiteY335" fmla="*/ 2069419 h 3142342"/>
              <a:gd name="connsiteX336" fmla="*/ 9878643 w 12192000"/>
              <a:gd name="connsiteY336" fmla="*/ 2061256 h 3142342"/>
              <a:gd name="connsiteX337" fmla="*/ 9811262 w 12192000"/>
              <a:gd name="connsiteY337" fmla="*/ 2057628 h 3142342"/>
              <a:gd name="connsiteX338" fmla="*/ 9807943 w 12192000"/>
              <a:gd name="connsiteY338" fmla="*/ 2067610 h 3142342"/>
              <a:gd name="connsiteX339" fmla="*/ 9826240 w 12192000"/>
              <a:gd name="connsiteY339" fmla="*/ 2059447 h 3142342"/>
              <a:gd name="connsiteX340" fmla="*/ 9807943 w 12192000"/>
              <a:gd name="connsiteY340" fmla="*/ 2065790 h 3142342"/>
              <a:gd name="connsiteX341" fmla="*/ 9811262 w 12192000"/>
              <a:gd name="connsiteY341" fmla="*/ 2057628 h 3142342"/>
              <a:gd name="connsiteX342" fmla="*/ 9442659 w 12192000"/>
              <a:gd name="connsiteY342" fmla="*/ 2054903 h 3142342"/>
              <a:gd name="connsiteX343" fmla="*/ 9487586 w 12192000"/>
              <a:gd name="connsiteY343" fmla="*/ 2065790 h 3142342"/>
              <a:gd name="connsiteX344" fmla="*/ 9435171 w 12192000"/>
              <a:gd name="connsiteY344" fmla="*/ 2068514 h 3142342"/>
              <a:gd name="connsiteX345" fmla="*/ 9442659 w 12192000"/>
              <a:gd name="connsiteY345" fmla="*/ 2054903 h 3142342"/>
              <a:gd name="connsiteX346" fmla="*/ 10477278 w 12192000"/>
              <a:gd name="connsiteY346" fmla="*/ 2049574 h 3142342"/>
              <a:gd name="connsiteX347" fmla="*/ 10465945 w 12192000"/>
              <a:gd name="connsiteY347" fmla="*/ 2052179 h 3142342"/>
              <a:gd name="connsiteX348" fmla="*/ 10471770 w 12192000"/>
              <a:gd name="connsiteY348" fmla="*/ 2056722 h 3142342"/>
              <a:gd name="connsiteX349" fmla="*/ 10494225 w 12192000"/>
              <a:gd name="connsiteY349" fmla="*/ 2050369 h 3142342"/>
              <a:gd name="connsiteX350" fmla="*/ 10477278 w 12192000"/>
              <a:gd name="connsiteY350" fmla="*/ 2049574 h 3142342"/>
              <a:gd name="connsiteX351" fmla="*/ 9656503 w 12192000"/>
              <a:gd name="connsiteY351" fmla="*/ 2047645 h 3142342"/>
              <a:gd name="connsiteX352" fmla="*/ 9644861 w 12192000"/>
              <a:gd name="connsiteY352" fmla="*/ 2063066 h 3142342"/>
              <a:gd name="connsiteX353" fmla="*/ 9690618 w 12192000"/>
              <a:gd name="connsiteY353" fmla="*/ 2050369 h 3142342"/>
              <a:gd name="connsiteX354" fmla="*/ 9656503 w 12192000"/>
              <a:gd name="connsiteY354" fmla="*/ 2047645 h 3142342"/>
              <a:gd name="connsiteX355" fmla="*/ 9953518 w 12192000"/>
              <a:gd name="connsiteY355" fmla="*/ 2047645 h 3142342"/>
              <a:gd name="connsiteX356" fmla="*/ 9894451 w 12192000"/>
              <a:gd name="connsiteY356" fmla="*/ 2068513 h 3142342"/>
              <a:gd name="connsiteX357" fmla="*/ 9953518 w 12192000"/>
              <a:gd name="connsiteY357" fmla="*/ 2047645 h 3142342"/>
              <a:gd name="connsiteX358" fmla="*/ 9603285 w 12192000"/>
              <a:gd name="connsiteY358" fmla="*/ 2046741 h 3142342"/>
              <a:gd name="connsiteX359" fmla="*/ 9561694 w 12192000"/>
              <a:gd name="connsiteY359" fmla="*/ 2052180 h 3142342"/>
              <a:gd name="connsiteX360" fmla="*/ 9592472 w 12192000"/>
              <a:gd name="connsiteY360" fmla="*/ 2063067 h 3142342"/>
              <a:gd name="connsiteX361" fmla="*/ 9568349 w 12192000"/>
              <a:gd name="connsiteY361" fmla="*/ 2061257 h 3142342"/>
              <a:gd name="connsiteX362" fmla="*/ 9613276 w 12192000"/>
              <a:gd name="connsiteY362" fmla="*/ 2073954 h 3142342"/>
              <a:gd name="connsiteX363" fmla="*/ 9614935 w 12192000"/>
              <a:gd name="connsiteY363" fmla="*/ 2083936 h 3142342"/>
              <a:gd name="connsiteX364" fmla="*/ 9624089 w 12192000"/>
              <a:gd name="connsiteY364" fmla="*/ 2083936 h 3142342"/>
              <a:gd name="connsiteX365" fmla="*/ 9628246 w 12192000"/>
              <a:gd name="connsiteY365" fmla="*/ 2081212 h 3142342"/>
              <a:gd name="connsiteX366" fmla="*/ 9617434 w 12192000"/>
              <a:gd name="connsiteY366" fmla="*/ 2071239 h 3142342"/>
              <a:gd name="connsiteX367" fmla="*/ 9649872 w 12192000"/>
              <a:gd name="connsiteY367" fmla="*/ 2064886 h 3142342"/>
              <a:gd name="connsiteX368" fmla="*/ 9629906 w 12192000"/>
              <a:gd name="connsiteY368" fmla="*/ 2060352 h 3142342"/>
              <a:gd name="connsiteX369" fmla="*/ 9606612 w 12192000"/>
              <a:gd name="connsiteY369" fmla="*/ 2063981 h 3142342"/>
              <a:gd name="connsiteX370" fmla="*/ 9603285 w 12192000"/>
              <a:gd name="connsiteY370" fmla="*/ 2046741 h 3142342"/>
              <a:gd name="connsiteX371" fmla="*/ 10101599 w 12192000"/>
              <a:gd name="connsiteY371" fmla="*/ 2045836 h 3142342"/>
              <a:gd name="connsiteX372" fmla="*/ 10111582 w 12192000"/>
              <a:gd name="connsiteY372" fmla="*/ 2078497 h 3142342"/>
              <a:gd name="connsiteX373" fmla="*/ 10145688 w 12192000"/>
              <a:gd name="connsiteY373" fmla="*/ 2053999 h 3142342"/>
              <a:gd name="connsiteX374" fmla="*/ 10101599 w 12192000"/>
              <a:gd name="connsiteY374" fmla="*/ 2045836 h 3142342"/>
              <a:gd name="connsiteX375" fmla="*/ 9811201 w 12192000"/>
              <a:gd name="connsiteY375" fmla="*/ 2041038 h 3142342"/>
              <a:gd name="connsiteX376" fmla="*/ 9804584 w 12192000"/>
              <a:gd name="connsiteY376" fmla="*/ 2043111 h 3142342"/>
              <a:gd name="connsiteX377" fmla="*/ 9838690 w 12192000"/>
              <a:gd name="connsiteY377" fmla="*/ 2049455 h 3142342"/>
              <a:gd name="connsiteX378" fmla="*/ 9811201 w 12192000"/>
              <a:gd name="connsiteY378" fmla="*/ 2041038 h 3142342"/>
              <a:gd name="connsiteX379" fmla="*/ 9377776 w 12192000"/>
              <a:gd name="connsiteY379" fmla="*/ 2038577 h 3142342"/>
              <a:gd name="connsiteX380" fmla="*/ 9411881 w 12192000"/>
              <a:gd name="connsiteY380" fmla="*/ 2042206 h 3142342"/>
              <a:gd name="connsiteX381" fmla="*/ 9378605 w 12192000"/>
              <a:gd name="connsiteY381" fmla="*/ 2043111 h 3142342"/>
              <a:gd name="connsiteX382" fmla="*/ 9360307 w 12192000"/>
              <a:gd name="connsiteY382" fmla="*/ 2049464 h 3142342"/>
              <a:gd name="connsiteX383" fmla="*/ 9377776 w 12192000"/>
              <a:gd name="connsiteY383" fmla="*/ 2038577 h 3142342"/>
              <a:gd name="connsiteX384" fmla="*/ 9607460 w 12192000"/>
              <a:gd name="connsiteY384" fmla="*/ 2036758 h 3142342"/>
              <a:gd name="connsiteX385" fmla="*/ 9565860 w 12192000"/>
              <a:gd name="connsiteY385" fmla="*/ 2044016 h 3142342"/>
              <a:gd name="connsiteX386" fmla="*/ 9607460 w 12192000"/>
              <a:gd name="connsiteY386" fmla="*/ 2036758 h 3142342"/>
              <a:gd name="connsiteX387" fmla="*/ 10841854 w 12192000"/>
              <a:gd name="connsiteY387" fmla="*/ 2036534 h 3142342"/>
              <a:gd name="connsiteX388" fmla="*/ 10822824 w 12192000"/>
              <a:gd name="connsiteY388" fmla="*/ 2039482 h 3142342"/>
              <a:gd name="connsiteX389" fmla="*/ 10865253 w 12192000"/>
              <a:gd name="connsiteY389" fmla="*/ 2037673 h 3142342"/>
              <a:gd name="connsiteX390" fmla="*/ 10841854 w 12192000"/>
              <a:gd name="connsiteY390" fmla="*/ 2036534 h 3142342"/>
              <a:gd name="connsiteX391" fmla="*/ 10147337 w 12192000"/>
              <a:gd name="connsiteY391" fmla="*/ 2035853 h 3142342"/>
              <a:gd name="connsiteX392" fmla="*/ 10139843 w 12192000"/>
              <a:gd name="connsiteY392" fmla="*/ 2046740 h 3142342"/>
              <a:gd name="connsiteX393" fmla="*/ 10190587 w 12192000"/>
              <a:gd name="connsiteY393" fmla="*/ 2036758 h 3142342"/>
              <a:gd name="connsiteX394" fmla="*/ 10147337 w 12192000"/>
              <a:gd name="connsiteY394" fmla="*/ 2035853 h 3142342"/>
              <a:gd name="connsiteX395" fmla="*/ 10970101 w 12192000"/>
              <a:gd name="connsiteY395" fmla="*/ 2032225 h 3142342"/>
              <a:gd name="connsiteX396" fmla="*/ 10947638 w 12192000"/>
              <a:gd name="connsiteY396" fmla="*/ 2041292 h 3142342"/>
              <a:gd name="connsiteX397" fmla="*/ 10980913 w 12192000"/>
              <a:gd name="connsiteY397" fmla="*/ 2042207 h 3142342"/>
              <a:gd name="connsiteX398" fmla="*/ 10970101 w 12192000"/>
              <a:gd name="connsiteY398" fmla="*/ 2032225 h 3142342"/>
              <a:gd name="connsiteX399" fmla="*/ 12079012 w 12192000"/>
              <a:gd name="connsiteY399" fmla="*/ 2030406 h 3142342"/>
              <a:gd name="connsiteX400" fmla="*/ 12074855 w 12192000"/>
              <a:gd name="connsiteY400" fmla="*/ 2035854 h 3142342"/>
              <a:gd name="connsiteX401" fmla="*/ 12064872 w 12192000"/>
              <a:gd name="connsiteY401" fmla="*/ 2034034 h 3142342"/>
              <a:gd name="connsiteX402" fmla="*/ 12093991 w 12192000"/>
              <a:gd name="connsiteY402" fmla="*/ 2034949 h 3142342"/>
              <a:gd name="connsiteX403" fmla="*/ 12079012 w 12192000"/>
              <a:gd name="connsiteY403" fmla="*/ 2030406 h 3142342"/>
              <a:gd name="connsiteX404" fmla="*/ 9667355 w 12192000"/>
              <a:gd name="connsiteY404" fmla="*/ 2029501 h 3142342"/>
              <a:gd name="connsiteX405" fmla="*/ 9653206 w 12192000"/>
              <a:gd name="connsiteY405" fmla="*/ 2033130 h 3142342"/>
              <a:gd name="connsiteX406" fmla="*/ 9637398 w 12192000"/>
              <a:gd name="connsiteY406" fmla="*/ 2048551 h 3142342"/>
              <a:gd name="connsiteX407" fmla="*/ 9667355 w 12192000"/>
              <a:gd name="connsiteY407" fmla="*/ 2029501 h 3142342"/>
              <a:gd name="connsiteX408" fmla="*/ 10103261 w 12192000"/>
              <a:gd name="connsiteY408" fmla="*/ 2028596 h 3142342"/>
              <a:gd name="connsiteX409" fmla="*/ 10104099 w 12192000"/>
              <a:gd name="connsiteY409" fmla="*/ 2034034 h 3142342"/>
              <a:gd name="connsiteX410" fmla="*/ 10085792 w 12192000"/>
              <a:gd name="connsiteY410" fmla="*/ 2037673 h 3142342"/>
              <a:gd name="connsiteX411" fmla="*/ 10109916 w 12192000"/>
              <a:gd name="connsiteY411" fmla="*/ 2038578 h 3142342"/>
              <a:gd name="connsiteX412" fmla="*/ 10103261 w 12192000"/>
              <a:gd name="connsiteY412" fmla="*/ 2028596 h 3142342"/>
              <a:gd name="connsiteX413" fmla="*/ 10232206 w 12192000"/>
              <a:gd name="connsiteY413" fmla="*/ 2027691 h 3142342"/>
              <a:gd name="connsiteX414" fmla="*/ 10218896 w 12192000"/>
              <a:gd name="connsiteY414" fmla="*/ 2033130 h 3142342"/>
              <a:gd name="connsiteX415" fmla="*/ 10185620 w 12192000"/>
              <a:gd name="connsiteY415" fmla="*/ 2034949 h 3142342"/>
              <a:gd name="connsiteX416" fmla="*/ 10206415 w 12192000"/>
              <a:gd name="connsiteY416" fmla="*/ 2044017 h 3142342"/>
              <a:gd name="connsiteX417" fmla="*/ 10250504 w 12192000"/>
              <a:gd name="connsiteY417" fmla="*/ 2049465 h 3142342"/>
              <a:gd name="connsiteX418" fmla="*/ 10287117 w 12192000"/>
              <a:gd name="connsiteY418" fmla="*/ 2040388 h 3142342"/>
              <a:gd name="connsiteX419" fmla="*/ 10224722 w 12192000"/>
              <a:gd name="connsiteY419" fmla="*/ 2040388 h 3142342"/>
              <a:gd name="connsiteX420" fmla="*/ 10232206 w 12192000"/>
              <a:gd name="connsiteY420" fmla="*/ 2027691 h 3142342"/>
              <a:gd name="connsiteX421" fmla="*/ 9724753 w 12192000"/>
              <a:gd name="connsiteY421" fmla="*/ 2025872 h 3142342"/>
              <a:gd name="connsiteX422" fmla="*/ 9706447 w 12192000"/>
              <a:gd name="connsiteY422" fmla="*/ 2032225 h 3142342"/>
              <a:gd name="connsiteX423" fmla="*/ 9692307 w 12192000"/>
              <a:gd name="connsiteY423" fmla="*/ 2063066 h 3142342"/>
              <a:gd name="connsiteX424" fmla="*/ 9712272 w 12192000"/>
              <a:gd name="connsiteY424" fmla="*/ 2067610 h 3142342"/>
              <a:gd name="connsiteX425" fmla="*/ 9680655 w 12192000"/>
              <a:gd name="connsiteY425" fmla="*/ 2076677 h 3142342"/>
              <a:gd name="connsiteX426" fmla="*/ 9774659 w 12192000"/>
              <a:gd name="connsiteY426" fmla="*/ 2066695 h 3142342"/>
              <a:gd name="connsiteX427" fmla="*/ 9777157 w 12192000"/>
              <a:gd name="connsiteY427" fmla="*/ 2053999 h 3142342"/>
              <a:gd name="connsiteX428" fmla="*/ 9724753 w 12192000"/>
              <a:gd name="connsiteY428" fmla="*/ 2053999 h 3142342"/>
              <a:gd name="connsiteX429" fmla="*/ 9725583 w 12192000"/>
              <a:gd name="connsiteY429" fmla="*/ 2031310 h 3142342"/>
              <a:gd name="connsiteX430" fmla="*/ 9731400 w 12192000"/>
              <a:gd name="connsiteY430" fmla="*/ 2035854 h 3142342"/>
              <a:gd name="connsiteX431" fmla="*/ 9724753 w 12192000"/>
              <a:gd name="connsiteY431" fmla="*/ 2025872 h 3142342"/>
              <a:gd name="connsiteX432" fmla="*/ 9399400 w 12192000"/>
              <a:gd name="connsiteY432" fmla="*/ 2024061 h 3142342"/>
              <a:gd name="connsiteX433" fmla="*/ 9343661 w 12192000"/>
              <a:gd name="connsiteY433" fmla="*/ 2036758 h 3142342"/>
              <a:gd name="connsiteX434" fmla="*/ 9361137 w 12192000"/>
              <a:gd name="connsiteY434" fmla="*/ 2025871 h 3142342"/>
              <a:gd name="connsiteX435" fmla="*/ 9399400 w 12192000"/>
              <a:gd name="connsiteY435" fmla="*/ 2024061 h 3142342"/>
              <a:gd name="connsiteX436" fmla="*/ 9256050 w 12192000"/>
              <a:gd name="connsiteY436" fmla="*/ 2023746 h 3142342"/>
              <a:gd name="connsiteX437" fmla="*/ 9243882 w 12192000"/>
              <a:gd name="connsiteY437" fmla="*/ 2036758 h 3142342"/>
              <a:gd name="connsiteX438" fmla="*/ 9252205 w 12192000"/>
              <a:gd name="connsiteY438" fmla="*/ 2028596 h 3142342"/>
              <a:gd name="connsiteX439" fmla="*/ 9266346 w 12192000"/>
              <a:gd name="connsiteY439" fmla="*/ 2024967 h 3142342"/>
              <a:gd name="connsiteX440" fmla="*/ 9256050 w 12192000"/>
              <a:gd name="connsiteY440" fmla="*/ 2023746 h 3142342"/>
              <a:gd name="connsiteX441" fmla="*/ 10269619 w 12192000"/>
              <a:gd name="connsiteY441" fmla="*/ 2023148 h 3142342"/>
              <a:gd name="connsiteX442" fmla="*/ 10242168 w 12192000"/>
              <a:gd name="connsiteY442" fmla="*/ 2032225 h 3142342"/>
              <a:gd name="connsiteX443" fmla="*/ 10269619 w 12192000"/>
              <a:gd name="connsiteY443" fmla="*/ 2023148 h 3142342"/>
              <a:gd name="connsiteX444" fmla="*/ 10484243 w 12192000"/>
              <a:gd name="connsiteY444" fmla="*/ 2020433 h 3142342"/>
              <a:gd name="connsiteX445" fmla="*/ 10456792 w 12192000"/>
              <a:gd name="connsiteY445" fmla="*/ 2029510 h 3142342"/>
              <a:gd name="connsiteX446" fmla="*/ 10472600 w 12192000"/>
              <a:gd name="connsiteY446" fmla="*/ 2036768 h 3142342"/>
              <a:gd name="connsiteX447" fmla="*/ 10484243 w 12192000"/>
              <a:gd name="connsiteY447" fmla="*/ 2020433 h 3142342"/>
              <a:gd name="connsiteX448" fmla="*/ 9513010 w 12192000"/>
              <a:gd name="connsiteY448" fmla="*/ 2014535 h 3142342"/>
              <a:gd name="connsiteX449" fmla="*/ 9490132 w 12192000"/>
              <a:gd name="connsiteY449" fmla="*/ 2022243 h 3142342"/>
              <a:gd name="connsiteX450" fmla="*/ 9533391 w 12192000"/>
              <a:gd name="connsiteY450" fmla="*/ 2023157 h 3142342"/>
              <a:gd name="connsiteX451" fmla="*/ 9513010 w 12192000"/>
              <a:gd name="connsiteY451" fmla="*/ 2014535 h 3142342"/>
              <a:gd name="connsiteX452" fmla="*/ 10414397 w 12192000"/>
              <a:gd name="connsiteY452" fmla="*/ 2003193 h 3142342"/>
              <a:gd name="connsiteX453" fmla="*/ 10390274 w 12192000"/>
              <a:gd name="connsiteY453" fmla="*/ 2004098 h 3142342"/>
              <a:gd name="connsiteX454" fmla="*/ 10387776 w 12192000"/>
              <a:gd name="connsiteY454" fmla="*/ 2016804 h 3142342"/>
              <a:gd name="connsiteX455" fmla="*/ 10376963 w 12192000"/>
              <a:gd name="connsiteY455" fmla="*/ 2006822 h 3142342"/>
              <a:gd name="connsiteX456" fmla="*/ 10340360 w 12192000"/>
              <a:gd name="connsiteY456" fmla="*/ 2018613 h 3142342"/>
              <a:gd name="connsiteX457" fmla="*/ 10416894 w 12192000"/>
              <a:gd name="connsiteY457" fmla="*/ 2018613 h 3142342"/>
              <a:gd name="connsiteX458" fmla="*/ 10414397 w 12192000"/>
              <a:gd name="connsiteY458" fmla="*/ 2003193 h 3142342"/>
              <a:gd name="connsiteX459" fmla="*/ 10332843 w 12192000"/>
              <a:gd name="connsiteY459" fmla="*/ 2002288 h 3142342"/>
              <a:gd name="connsiteX460" fmla="*/ 10330354 w 12192000"/>
              <a:gd name="connsiteY460" fmla="*/ 2014985 h 3142342"/>
              <a:gd name="connsiteX461" fmla="*/ 10332843 w 12192000"/>
              <a:gd name="connsiteY461" fmla="*/ 2002288 h 3142342"/>
              <a:gd name="connsiteX462" fmla="*/ 8810411 w 12192000"/>
              <a:gd name="connsiteY462" fmla="*/ 2002287 h 3142342"/>
              <a:gd name="connsiteX463" fmla="*/ 8810411 w 12192000"/>
              <a:gd name="connsiteY463" fmla="*/ 2007726 h 3142342"/>
              <a:gd name="connsiteX464" fmla="*/ 8783789 w 12192000"/>
              <a:gd name="connsiteY464" fmla="*/ 2005002 h 3142342"/>
              <a:gd name="connsiteX465" fmla="*/ 8810411 w 12192000"/>
              <a:gd name="connsiteY465" fmla="*/ 2002287 h 3142342"/>
              <a:gd name="connsiteX466" fmla="*/ 10222203 w 12192000"/>
              <a:gd name="connsiteY466" fmla="*/ 1995030 h 3142342"/>
              <a:gd name="connsiteX467" fmla="*/ 10184761 w 12192000"/>
              <a:gd name="connsiteY467" fmla="*/ 1999564 h 3142342"/>
              <a:gd name="connsiteX468" fmla="*/ 10167294 w 12192000"/>
              <a:gd name="connsiteY468" fmla="*/ 2010451 h 3142342"/>
              <a:gd name="connsiteX469" fmla="*/ 10222203 w 12192000"/>
              <a:gd name="connsiteY469" fmla="*/ 1995030 h 3142342"/>
              <a:gd name="connsiteX470" fmla="*/ 10475927 w 12192000"/>
              <a:gd name="connsiteY470" fmla="*/ 1995020 h 3142342"/>
              <a:gd name="connsiteX471" fmla="*/ 10461786 w 12192000"/>
              <a:gd name="connsiteY471" fmla="*/ 1998649 h 3142342"/>
              <a:gd name="connsiteX472" fmla="*/ 10448476 w 12192000"/>
              <a:gd name="connsiteY472" fmla="*/ 2006821 h 3142342"/>
              <a:gd name="connsiteX473" fmla="*/ 10419357 w 12192000"/>
              <a:gd name="connsiteY473" fmla="*/ 2003193 h 3142342"/>
              <a:gd name="connsiteX474" fmla="*/ 10416030 w 12192000"/>
              <a:gd name="connsiteY474" fmla="*/ 2013165 h 3142342"/>
              <a:gd name="connsiteX475" fmla="*/ 10502548 w 12192000"/>
              <a:gd name="connsiteY475" fmla="*/ 2014079 h 3142342"/>
              <a:gd name="connsiteX476" fmla="*/ 10562445 w 12192000"/>
              <a:gd name="connsiteY476" fmla="*/ 2001373 h 3142342"/>
              <a:gd name="connsiteX477" fmla="*/ 10486748 w 12192000"/>
              <a:gd name="connsiteY477" fmla="*/ 2005002 h 3142342"/>
              <a:gd name="connsiteX478" fmla="*/ 10475927 w 12192000"/>
              <a:gd name="connsiteY478" fmla="*/ 1995020 h 3142342"/>
              <a:gd name="connsiteX479" fmla="*/ 10386814 w 12192000"/>
              <a:gd name="connsiteY479" fmla="*/ 1990491 h 3142342"/>
              <a:gd name="connsiteX480" fmla="*/ 10375271 w 12192000"/>
              <a:gd name="connsiteY480" fmla="*/ 1997754 h 3142342"/>
              <a:gd name="connsiteX481" fmla="*/ 10407717 w 12192000"/>
              <a:gd name="connsiteY481" fmla="*/ 1991401 h 3142342"/>
              <a:gd name="connsiteX482" fmla="*/ 10386814 w 12192000"/>
              <a:gd name="connsiteY482" fmla="*/ 1990491 h 3142342"/>
              <a:gd name="connsiteX483" fmla="*/ 9166527 w 12192000"/>
              <a:gd name="connsiteY483" fmla="*/ 1972351 h 3142342"/>
              <a:gd name="connsiteX484" fmla="*/ 9158203 w 12192000"/>
              <a:gd name="connsiteY484" fmla="*/ 1977790 h 3142342"/>
              <a:gd name="connsiteX485" fmla="*/ 9158203 w 12192000"/>
              <a:gd name="connsiteY485" fmla="*/ 1982333 h 3142342"/>
              <a:gd name="connsiteX486" fmla="*/ 9163199 w 12192000"/>
              <a:gd name="connsiteY486" fmla="*/ 1985048 h 3142342"/>
              <a:gd name="connsiteX487" fmla="*/ 9201460 w 12192000"/>
              <a:gd name="connsiteY487" fmla="*/ 1983238 h 3142342"/>
              <a:gd name="connsiteX488" fmla="*/ 9166527 w 12192000"/>
              <a:gd name="connsiteY488" fmla="*/ 1972351 h 3142342"/>
              <a:gd name="connsiteX489" fmla="*/ 9186433 w 12192000"/>
              <a:gd name="connsiteY489" fmla="*/ 1968722 h 3142342"/>
              <a:gd name="connsiteX490" fmla="*/ 9206394 w 12192000"/>
              <a:gd name="connsiteY490" fmla="*/ 1986867 h 3142342"/>
              <a:gd name="connsiteX491" fmla="*/ 9212220 w 12192000"/>
              <a:gd name="connsiteY491" fmla="*/ 1993210 h 3142342"/>
              <a:gd name="connsiteX492" fmla="*/ 9120719 w 12192000"/>
              <a:gd name="connsiteY492" fmla="*/ 1994125 h 3142342"/>
              <a:gd name="connsiteX493" fmla="*/ 9160651 w 12192000"/>
              <a:gd name="connsiteY493" fmla="*/ 2005002 h 3142342"/>
              <a:gd name="connsiteX494" fmla="*/ 9091600 w 12192000"/>
              <a:gd name="connsiteY494" fmla="*/ 1993210 h 3142342"/>
              <a:gd name="connsiteX495" fmla="*/ 9133190 w 12192000"/>
              <a:gd name="connsiteY495" fmla="*/ 2014079 h 3142342"/>
              <a:gd name="connsiteX496" fmla="*/ 9084115 w 12192000"/>
              <a:gd name="connsiteY496" fmla="*/ 2034034 h 3142342"/>
              <a:gd name="connsiteX497" fmla="*/ 9153157 w 12192000"/>
              <a:gd name="connsiteY497" fmla="*/ 2015889 h 3142342"/>
              <a:gd name="connsiteX498" fmla="*/ 9217217 w 12192000"/>
              <a:gd name="connsiteY498" fmla="*/ 2027690 h 3142342"/>
              <a:gd name="connsiteX499" fmla="*/ 9209725 w 12192000"/>
              <a:gd name="connsiteY499" fmla="*/ 2013174 h 3142342"/>
              <a:gd name="connsiteX500" fmla="*/ 9190599 w 12192000"/>
              <a:gd name="connsiteY500" fmla="*/ 2014079 h 3142342"/>
              <a:gd name="connsiteX501" fmla="*/ 9217217 w 12192000"/>
              <a:gd name="connsiteY501" fmla="*/ 2002287 h 3142342"/>
              <a:gd name="connsiteX502" fmla="*/ 9246330 w 12192000"/>
              <a:gd name="connsiteY502" fmla="*/ 2003192 h 3142342"/>
              <a:gd name="connsiteX503" fmla="*/ 9245501 w 12192000"/>
              <a:gd name="connsiteY503" fmla="*/ 2001383 h 3142342"/>
              <a:gd name="connsiteX504" fmla="*/ 9252154 w 12192000"/>
              <a:gd name="connsiteY504" fmla="*/ 1998659 h 3142342"/>
              <a:gd name="connsiteX505" fmla="*/ 9251327 w 12192000"/>
              <a:gd name="connsiteY505" fmla="*/ 2000468 h 3142342"/>
              <a:gd name="connsiteX506" fmla="*/ 9262138 w 12192000"/>
              <a:gd name="connsiteY506" fmla="*/ 2010450 h 3142342"/>
              <a:gd name="connsiteX507" fmla="*/ 9223866 w 12192000"/>
              <a:gd name="connsiteY507" fmla="*/ 2012260 h 3142342"/>
              <a:gd name="connsiteX508" fmla="*/ 9241343 w 12192000"/>
              <a:gd name="connsiteY508" fmla="*/ 2029500 h 3142342"/>
              <a:gd name="connsiteX509" fmla="*/ 9234688 w 12192000"/>
              <a:gd name="connsiteY509" fmla="*/ 2016803 h 3142342"/>
              <a:gd name="connsiteX510" fmla="*/ 9274619 w 12192000"/>
              <a:gd name="connsiteY510" fmla="*/ 2024966 h 3142342"/>
              <a:gd name="connsiteX511" fmla="*/ 9306227 w 12192000"/>
              <a:gd name="connsiteY511" fmla="*/ 2015889 h 3142342"/>
              <a:gd name="connsiteX512" fmla="*/ 9326194 w 12192000"/>
              <a:gd name="connsiteY512" fmla="*/ 2020432 h 3142342"/>
              <a:gd name="connsiteX513" fmla="*/ 9324533 w 12192000"/>
              <a:gd name="connsiteY513" fmla="*/ 2038577 h 3142342"/>
              <a:gd name="connsiteX514" fmla="*/ 9354483 w 12192000"/>
              <a:gd name="connsiteY514" fmla="*/ 2044921 h 3142342"/>
              <a:gd name="connsiteX515" fmla="*/ 9346158 w 12192000"/>
              <a:gd name="connsiteY515" fmla="*/ 2049464 h 3142342"/>
              <a:gd name="connsiteX516" fmla="*/ 9322035 w 12192000"/>
              <a:gd name="connsiteY516" fmla="*/ 2050369 h 3142342"/>
              <a:gd name="connsiteX517" fmla="*/ 9335345 w 12192000"/>
              <a:gd name="connsiteY517" fmla="*/ 2042206 h 3142342"/>
              <a:gd name="connsiteX518" fmla="*/ 9301241 w 12192000"/>
              <a:gd name="connsiteY518" fmla="*/ 2038577 h 3142342"/>
              <a:gd name="connsiteX519" fmla="*/ 9234688 w 12192000"/>
              <a:gd name="connsiteY519" fmla="*/ 2042206 h 3142342"/>
              <a:gd name="connsiteX520" fmla="*/ 9222208 w 12192000"/>
              <a:gd name="connsiteY520" fmla="*/ 2055808 h 3142342"/>
              <a:gd name="connsiteX521" fmla="*/ 9180616 w 12192000"/>
              <a:gd name="connsiteY521" fmla="*/ 2063066 h 3142342"/>
              <a:gd name="connsiteX522" fmla="*/ 9164808 w 12192000"/>
              <a:gd name="connsiteY522" fmla="*/ 2055808 h 3142342"/>
              <a:gd name="connsiteX523" fmla="*/ 9187262 w 12192000"/>
              <a:gd name="connsiteY523" fmla="*/ 2046740 h 3142342"/>
              <a:gd name="connsiteX524" fmla="*/ 9153157 w 12192000"/>
              <a:gd name="connsiteY524" fmla="*/ 2043111 h 3142342"/>
              <a:gd name="connsiteX525" fmla="*/ 9170633 w 12192000"/>
              <a:gd name="connsiteY525" fmla="*/ 2034948 h 3142342"/>
              <a:gd name="connsiteX526" fmla="*/ 9190599 w 12192000"/>
              <a:gd name="connsiteY526" fmla="*/ 2039482 h 3142342"/>
              <a:gd name="connsiteX527" fmla="*/ 9206394 w 12192000"/>
              <a:gd name="connsiteY527" fmla="*/ 2046740 h 3142342"/>
              <a:gd name="connsiteX528" fmla="*/ 9213050 w 12192000"/>
              <a:gd name="connsiteY528" fmla="*/ 2031319 h 3142342"/>
              <a:gd name="connsiteX529" fmla="*/ 9131532 w 12192000"/>
              <a:gd name="connsiteY529" fmla="*/ 2030405 h 3142342"/>
              <a:gd name="connsiteX530" fmla="*/ 9119051 w 12192000"/>
              <a:gd name="connsiteY530" fmla="*/ 2041292 h 3142342"/>
              <a:gd name="connsiteX531" fmla="*/ 9037528 w 12192000"/>
              <a:gd name="connsiteY531" fmla="*/ 2040387 h 3142342"/>
              <a:gd name="connsiteX532" fmla="*/ 9038358 w 12192000"/>
              <a:gd name="connsiteY532" fmla="*/ 2032224 h 3142342"/>
              <a:gd name="connsiteX533" fmla="*/ 9046672 w 12192000"/>
              <a:gd name="connsiteY533" fmla="*/ 2031319 h 3142342"/>
              <a:gd name="connsiteX534" fmla="*/ 9079120 w 12192000"/>
              <a:gd name="connsiteY534" fmla="*/ 2030405 h 3142342"/>
              <a:gd name="connsiteX535" fmla="*/ 9078290 w 12192000"/>
              <a:gd name="connsiteY535" fmla="*/ 2024966 h 3142342"/>
              <a:gd name="connsiteX536" fmla="*/ 9050836 w 12192000"/>
              <a:gd name="connsiteY536" fmla="*/ 2025871 h 3142342"/>
              <a:gd name="connsiteX537" fmla="*/ 9060822 w 12192000"/>
              <a:gd name="connsiteY537" fmla="*/ 2007726 h 3142342"/>
              <a:gd name="connsiteX538" fmla="*/ 9065809 w 12192000"/>
              <a:gd name="connsiteY538" fmla="*/ 2007726 h 3142342"/>
              <a:gd name="connsiteX539" fmla="*/ 9072463 w 12192000"/>
              <a:gd name="connsiteY539" fmla="*/ 2017708 h 3142342"/>
              <a:gd name="connsiteX540" fmla="*/ 9099914 w 12192000"/>
              <a:gd name="connsiteY540" fmla="*/ 2011355 h 3142342"/>
              <a:gd name="connsiteX541" fmla="*/ 9064979 w 12192000"/>
              <a:gd name="connsiteY541" fmla="*/ 1995030 h 3142342"/>
              <a:gd name="connsiteX542" fmla="*/ 9066639 w 12192000"/>
              <a:gd name="connsiteY542" fmla="*/ 1990486 h 3142342"/>
              <a:gd name="connsiteX543" fmla="*/ 9070795 w 12192000"/>
              <a:gd name="connsiteY543" fmla="*/ 1983228 h 3142342"/>
              <a:gd name="connsiteX544" fmla="*/ 9105741 w 12192000"/>
              <a:gd name="connsiteY544" fmla="*/ 1985047 h 3142342"/>
              <a:gd name="connsiteX545" fmla="*/ 9104911 w 12192000"/>
              <a:gd name="connsiteY545" fmla="*/ 1981419 h 3142342"/>
              <a:gd name="connsiteX546" fmla="*/ 9134859 w 12192000"/>
              <a:gd name="connsiteY546" fmla="*/ 1987772 h 3142342"/>
              <a:gd name="connsiteX547" fmla="*/ 9148170 w 12192000"/>
              <a:gd name="connsiteY547" fmla="*/ 1982323 h 3142342"/>
              <a:gd name="connsiteX548" fmla="*/ 9141515 w 12192000"/>
              <a:gd name="connsiteY548" fmla="*/ 1972341 h 3142342"/>
              <a:gd name="connsiteX549" fmla="*/ 9186433 w 12192000"/>
              <a:gd name="connsiteY549" fmla="*/ 1968722 h 3142342"/>
              <a:gd name="connsiteX550" fmla="*/ 9419366 w 12192000"/>
              <a:gd name="connsiteY550" fmla="*/ 1964179 h 3142342"/>
              <a:gd name="connsiteX551" fmla="*/ 9440999 w 12192000"/>
              <a:gd name="connsiteY551" fmla="*/ 1993210 h 3142342"/>
              <a:gd name="connsiteX552" fmla="*/ 9346997 w 12192000"/>
              <a:gd name="connsiteY552" fmla="*/ 1995934 h 3142342"/>
              <a:gd name="connsiteX553" fmla="*/ 9347828 w 12192000"/>
              <a:gd name="connsiteY553" fmla="*/ 2003192 h 3142342"/>
              <a:gd name="connsiteX554" fmla="*/ 9304569 w 12192000"/>
              <a:gd name="connsiteY554" fmla="*/ 2002287 h 3142342"/>
              <a:gd name="connsiteX555" fmla="*/ 9288759 w 12192000"/>
              <a:gd name="connsiteY555" fmla="*/ 1993210 h 3142342"/>
              <a:gd name="connsiteX556" fmla="*/ 9281167 w 12192000"/>
              <a:gd name="connsiteY556" fmla="*/ 2001150 h 3142342"/>
              <a:gd name="connsiteX557" fmla="*/ 9265689 w 12192000"/>
              <a:gd name="connsiteY557" fmla="*/ 1996901 h 3142342"/>
              <a:gd name="connsiteX558" fmla="*/ 9261309 w 12192000"/>
              <a:gd name="connsiteY558" fmla="*/ 2002287 h 3142342"/>
              <a:gd name="connsiteX559" fmla="*/ 9265466 w 12192000"/>
              <a:gd name="connsiteY559" fmla="*/ 1996839 h 3142342"/>
              <a:gd name="connsiteX560" fmla="*/ 9265689 w 12192000"/>
              <a:gd name="connsiteY560" fmla="*/ 1996901 h 3142342"/>
              <a:gd name="connsiteX561" fmla="*/ 9267858 w 12192000"/>
              <a:gd name="connsiteY561" fmla="*/ 1994234 h 3142342"/>
              <a:gd name="connsiteX562" fmla="*/ 9268794 w 12192000"/>
              <a:gd name="connsiteY562" fmla="*/ 1989581 h 3142342"/>
              <a:gd name="connsiteX563" fmla="*/ 9255484 w 12192000"/>
              <a:gd name="connsiteY563" fmla="*/ 1994125 h 3142342"/>
              <a:gd name="connsiteX564" fmla="*/ 9265466 w 12192000"/>
              <a:gd name="connsiteY564" fmla="*/ 1980514 h 3142342"/>
              <a:gd name="connsiteX565" fmla="*/ 9282935 w 12192000"/>
              <a:gd name="connsiteY565" fmla="*/ 1988676 h 3142342"/>
              <a:gd name="connsiteX566" fmla="*/ 9315381 w 12192000"/>
              <a:gd name="connsiteY566" fmla="*/ 1979599 h 3142342"/>
              <a:gd name="connsiteX567" fmla="*/ 9312050 w 12192000"/>
              <a:gd name="connsiteY567" fmla="*/ 1987772 h 3142342"/>
              <a:gd name="connsiteX568" fmla="*/ 9342832 w 12192000"/>
              <a:gd name="connsiteY568" fmla="*/ 1973256 h 3142342"/>
              <a:gd name="connsiteX569" fmla="*/ 9396073 w 12192000"/>
              <a:gd name="connsiteY569" fmla="*/ 1975970 h 3142342"/>
              <a:gd name="connsiteX570" fmla="*/ 9399400 w 12192000"/>
              <a:gd name="connsiteY570" fmla="*/ 1965998 h 3142342"/>
              <a:gd name="connsiteX571" fmla="*/ 9419366 w 12192000"/>
              <a:gd name="connsiteY571" fmla="*/ 1964179 h 3142342"/>
              <a:gd name="connsiteX572" fmla="*/ 10720192 w 12192000"/>
              <a:gd name="connsiteY572" fmla="*/ 1959534 h 3142342"/>
              <a:gd name="connsiteX573" fmla="*/ 10704699 w 12192000"/>
              <a:gd name="connsiteY573" fmla="*/ 1964188 h 3142342"/>
              <a:gd name="connsiteX574" fmla="*/ 10733818 w 12192000"/>
              <a:gd name="connsiteY574" fmla="*/ 1967817 h 3142342"/>
              <a:gd name="connsiteX575" fmla="*/ 10720192 w 12192000"/>
              <a:gd name="connsiteY575" fmla="*/ 1959534 h 3142342"/>
              <a:gd name="connsiteX576" fmla="*/ 9397741 w 12192000"/>
              <a:gd name="connsiteY576" fmla="*/ 1952387 h 3142342"/>
              <a:gd name="connsiteX577" fmla="*/ 9388588 w 12192000"/>
              <a:gd name="connsiteY577" fmla="*/ 1955111 h 3142342"/>
              <a:gd name="connsiteX578" fmla="*/ 9393584 w 12192000"/>
              <a:gd name="connsiteY578" fmla="*/ 1960550 h 3142342"/>
              <a:gd name="connsiteX579" fmla="*/ 9374448 w 12192000"/>
              <a:gd name="connsiteY579" fmla="*/ 1958740 h 3142342"/>
              <a:gd name="connsiteX580" fmla="*/ 9397741 w 12192000"/>
              <a:gd name="connsiteY580" fmla="*/ 1952387 h 3142342"/>
              <a:gd name="connsiteX581" fmla="*/ 10501741 w 12192000"/>
              <a:gd name="connsiteY581" fmla="*/ 1947853 h 3142342"/>
              <a:gd name="connsiteX582" fmla="*/ 10479277 w 12192000"/>
              <a:gd name="connsiteY582" fmla="*/ 1956930 h 3142342"/>
              <a:gd name="connsiteX583" fmla="*/ 10494256 w 12192000"/>
              <a:gd name="connsiteY583" fmla="*/ 1961464 h 3142342"/>
              <a:gd name="connsiteX584" fmla="*/ 10554983 w 12192000"/>
              <a:gd name="connsiteY584" fmla="*/ 1953292 h 3142342"/>
              <a:gd name="connsiteX585" fmla="*/ 10501741 w 12192000"/>
              <a:gd name="connsiteY585" fmla="*/ 1947853 h 3142342"/>
              <a:gd name="connsiteX586" fmla="*/ 10387641 w 12192000"/>
              <a:gd name="connsiteY586" fmla="*/ 1942071 h 3142342"/>
              <a:gd name="connsiteX587" fmla="*/ 10343654 w 12192000"/>
              <a:gd name="connsiteY587" fmla="*/ 1951482 h 3142342"/>
              <a:gd name="connsiteX588" fmla="*/ 10391070 w 12192000"/>
              <a:gd name="connsiteY588" fmla="*/ 1946949 h 3142342"/>
              <a:gd name="connsiteX589" fmla="*/ 10396896 w 12192000"/>
              <a:gd name="connsiteY589" fmla="*/ 1954206 h 3142342"/>
              <a:gd name="connsiteX590" fmla="*/ 10438487 w 12192000"/>
              <a:gd name="connsiteY590" fmla="*/ 1944225 h 3142342"/>
              <a:gd name="connsiteX591" fmla="*/ 10387641 w 12192000"/>
              <a:gd name="connsiteY591" fmla="*/ 1942071 h 3142342"/>
              <a:gd name="connsiteX592" fmla="*/ 10332863 w 12192000"/>
              <a:gd name="connsiteY592" fmla="*/ 1940596 h 3142342"/>
              <a:gd name="connsiteX593" fmla="*/ 10294600 w 12192000"/>
              <a:gd name="connsiteY593" fmla="*/ 1940596 h 3142342"/>
              <a:gd name="connsiteX594" fmla="*/ 10262153 w 12192000"/>
              <a:gd name="connsiteY594" fmla="*/ 1946949 h 3142342"/>
              <a:gd name="connsiteX595" fmla="*/ 10332863 w 12192000"/>
              <a:gd name="connsiteY595" fmla="*/ 1940596 h 3142342"/>
              <a:gd name="connsiteX596" fmla="*/ 10542494 w 12192000"/>
              <a:gd name="connsiteY596" fmla="*/ 1936967 h 3142342"/>
              <a:gd name="connsiteX597" fmla="*/ 10510057 w 12192000"/>
              <a:gd name="connsiteY597" fmla="*/ 1943320 h 3142342"/>
              <a:gd name="connsiteX598" fmla="*/ 10515873 w 12192000"/>
              <a:gd name="connsiteY598" fmla="*/ 1950578 h 3142342"/>
              <a:gd name="connsiteX599" fmla="*/ 10544162 w 12192000"/>
              <a:gd name="connsiteY599" fmla="*/ 1946949 h 3142342"/>
              <a:gd name="connsiteX600" fmla="*/ 10542494 w 12192000"/>
              <a:gd name="connsiteY600" fmla="*/ 1936967 h 3142342"/>
              <a:gd name="connsiteX601" fmla="*/ 10495063 w 12192000"/>
              <a:gd name="connsiteY601" fmla="*/ 1936062 h 3142342"/>
              <a:gd name="connsiteX602" fmla="*/ 10449306 w 12192000"/>
              <a:gd name="connsiteY602" fmla="*/ 1948759 h 3142342"/>
              <a:gd name="connsiteX603" fmla="*/ 10495063 w 12192000"/>
              <a:gd name="connsiteY603" fmla="*/ 1936062 h 3142342"/>
              <a:gd name="connsiteX604" fmla="*/ 9320668 w 12192000"/>
              <a:gd name="connsiteY604" fmla="*/ 1921602 h 3142342"/>
              <a:gd name="connsiteX605" fmla="*/ 9318260 w 12192000"/>
              <a:gd name="connsiteY605" fmla="*/ 1923239 h 3142342"/>
              <a:gd name="connsiteX606" fmla="*/ 9312125 w 12192000"/>
              <a:gd name="connsiteY606" fmla="*/ 1932424 h 3142342"/>
              <a:gd name="connsiteX607" fmla="*/ 9339575 w 12192000"/>
              <a:gd name="connsiteY607" fmla="*/ 1923356 h 3142342"/>
              <a:gd name="connsiteX608" fmla="*/ 9331571 w 12192000"/>
              <a:gd name="connsiteY608" fmla="*/ 1924829 h 3142342"/>
              <a:gd name="connsiteX609" fmla="*/ 9320839 w 12192000"/>
              <a:gd name="connsiteY609" fmla="*/ 1921485 h 3142342"/>
              <a:gd name="connsiteX610" fmla="*/ 9320448 w 12192000"/>
              <a:gd name="connsiteY610" fmla="*/ 1921537 h 3142342"/>
              <a:gd name="connsiteX611" fmla="*/ 9320668 w 12192000"/>
              <a:gd name="connsiteY611" fmla="*/ 1921602 h 3142342"/>
              <a:gd name="connsiteX612" fmla="*/ 9328763 w 12192000"/>
              <a:gd name="connsiteY612" fmla="*/ 1916098 h 3142342"/>
              <a:gd name="connsiteX613" fmla="*/ 9320839 w 12192000"/>
              <a:gd name="connsiteY613" fmla="*/ 1921485 h 3142342"/>
              <a:gd name="connsiteX614" fmla="*/ 9333340 w 12192000"/>
              <a:gd name="connsiteY614" fmla="*/ 1919839 h 3142342"/>
              <a:gd name="connsiteX615" fmla="*/ 9328763 w 12192000"/>
              <a:gd name="connsiteY615" fmla="*/ 1916098 h 3142342"/>
              <a:gd name="connsiteX616" fmla="*/ 9280493 w 12192000"/>
              <a:gd name="connsiteY616" fmla="*/ 1910659 h 3142342"/>
              <a:gd name="connsiteX617" fmla="*/ 9258030 w 12192000"/>
              <a:gd name="connsiteY617" fmla="*/ 1921545 h 3142342"/>
              <a:gd name="connsiteX618" fmla="*/ 9280493 w 12192000"/>
              <a:gd name="connsiteY618" fmla="*/ 1910659 h 3142342"/>
              <a:gd name="connsiteX619" fmla="*/ 8741370 w 12192000"/>
              <a:gd name="connsiteY619" fmla="*/ 1910658 h 3142342"/>
              <a:gd name="connsiteX620" fmla="*/ 8728889 w 12192000"/>
              <a:gd name="connsiteY620" fmla="*/ 1913373 h 3142342"/>
              <a:gd name="connsiteX621" fmla="*/ 8730548 w 12192000"/>
              <a:gd name="connsiteY621" fmla="*/ 1911563 h 3142342"/>
              <a:gd name="connsiteX622" fmla="*/ 8741370 w 12192000"/>
              <a:gd name="connsiteY622" fmla="*/ 1910658 h 3142342"/>
              <a:gd name="connsiteX623" fmla="*/ 10725418 w 12192000"/>
              <a:gd name="connsiteY623" fmla="*/ 1892867 h 3142342"/>
              <a:gd name="connsiteX624" fmla="*/ 10717204 w 12192000"/>
              <a:gd name="connsiteY624" fmla="*/ 1895238 h 3142342"/>
              <a:gd name="connsiteX625" fmla="*/ 10723029 w 12192000"/>
              <a:gd name="connsiteY625" fmla="*/ 1902495 h 3142342"/>
              <a:gd name="connsiteX626" fmla="*/ 10737999 w 12192000"/>
              <a:gd name="connsiteY626" fmla="*/ 1907029 h 3142342"/>
              <a:gd name="connsiteX627" fmla="*/ 10746322 w 12192000"/>
              <a:gd name="connsiteY627" fmla="*/ 1898867 h 3142342"/>
              <a:gd name="connsiteX628" fmla="*/ 10779598 w 12192000"/>
              <a:gd name="connsiteY628" fmla="*/ 1899771 h 3142342"/>
              <a:gd name="connsiteX629" fmla="*/ 10766703 w 12192000"/>
              <a:gd name="connsiteY629" fmla="*/ 1899543 h 3142342"/>
              <a:gd name="connsiteX630" fmla="*/ 10763953 w 12192000"/>
              <a:gd name="connsiteY630" fmla="*/ 1892907 h 3142342"/>
              <a:gd name="connsiteX631" fmla="*/ 10756305 w 12192000"/>
              <a:gd name="connsiteY631" fmla="*/ 1898867 h 3142342"/>
              <a:gd name="connsiteX632" fmla="*/ 10725418 w 12192000"/>
              <a:gd name="connsiteY632" fmla="*/ 1892867 h 3142342"/>
              <a:gd name="connsiteX633" fmla="*/ 10764526 w 12192000"/>
              <a:gd name="connsiteY633" fmla="*/ 1892461 h 3142342"/>
              <a:gd name="connsiteX634" fmla="*/ 10763790 w 12192000"/>
              <a:gd name="connsiteY634" fmla="*/ 1892514 h 3142342"/>
              <a:gd name="connsiteX635" fmla="*/ 10763953 w 12192000"/>
              <a:gd name="connsiteY635" fmla="*/ 1892907 h 3142342"/>
              <a:gd name="connsiteX636" fmla="*/ 9262968 w 12192000"/>
              <a:gd name="connsiteY636" fmla="*/ 1891599 h 3142342"/>
              <a:gd name="connsiteX637" fmla="*/ 9392745 w 12192000"/>
              <a:gd name="connsiteY637" fmla="*/ 1944224 h 3142342"/>
              <a:gd name="connsiteX638" fmla="*/ 9381933 w 12192000"/>
              <a:gd name="connsiteY638" fmla="*/ 1946034 h 3142342"/>
              <a:gd name="connsiteX639" fmla="*/ 9316211 w 12192000"/>
              <a:gd name="connsiteY639" fmla="*/ 1954196 h 3142342"/>
              <a:gd name="connsiteX640" fmla="*/ 9285432 w 12192000"/>
              <a:gd name="connsiteY640" fmla="*/ 1940595 h 3142342"/>
              <a:gd name="connsiteX641" fmla="*/ 9286261 w 12192000"/>
              <a:gd name="connsiteY641" fmla="*/ 1947853 h 3142342"/>
              <a:gd name="connsiteX642" fmla="*/ 9256313 w 12192000"/>
              <a:gd name="connsiteY642" fmla="*/ 1938776 h 3142342"/>
              <a:gd name="connsiteX643" fmla="*/ 9245501 w 12192000"/>
              <a:gd name="connsiteY643" fmla="*/ 1947853 h 3142342"/>
              <a:gd name="connsiteX644" fmla="*/ 9196415 w 12192000"/>
              <a:gd name="connsiteY644" fmla="*/ 1896142 h 3142342"/>
              <a:gd name="connsiteX645" fmla="*/ 9263807 w 12192000"/>
              <a:gd name="connsiteY645" fmla="*/ 1898857 h 3142342"/>
              <a:gd name="connsiteX646" fmla="*/ 9262968 w 12192000"/>
              <a:gd name="connsiteY646" fmla="*/ 1891599 h 3142342"/>
              <a:gd name="connsiteX647" fmla="*/ 10829512 w 12192000"/>
              <a:gd name="connsiteY647" fmla="*/ 1877998 h 3142342"/>
              <a:gd name="connsiteX648" fmla="*/ 10769496 w 12192000"/>
              <a:gd name="connsiteY648" fmla="*/ 1888587 h 3142342"/>
              <a:gd name="connsiteX649" fmla="*/ 10764526 w 12192000"/>
              <a:gd name="connsiteY649" fmla="*/ 1892461 h 3142342"/>
              <a:gd name="connsiteX650" fmla="*/ 10784277 w 12192000"/>
              <a:gd name="connsiteY650" fmla="*/ 1891040 h 3142342"/>
              <a:gd name="connsiteX651" fmla="*/ 10802891 w 12192000"/>
              <a:gd name="connsiteY651" fmla="*/ 1891609 h 3142342"/>
              <a:gd name="connsiteX652" fmla="*/ 10829512 w 12192000"/>
              <a:gd name="connsiteY652" fmla="*/ 1877998 h 3142342"/>
              <a:gd name="connsiteX653" fmla="*/ 10377760 w 12192000"/>
              <a:gd name="connsiteY653" fmla="*/ 1866206 h 3142342"/>
              <a:gd name="connsiteX654" fmla="*/ 10406879 w 12192000"/>
              <a:gd name="connsiteY654" fmla="*/ 1869826 h 3142342"/>
              <a:gd name="connsiteX655" fmla="*/ 10377760 w 12192000"/>
              <a:gd name="connsiteY655" fmla="*/ 1866206 h 3142342"/>
              <a:gd name="connsiteX656" fmla="*/ 10223064 w 12192000"/>
              <a:gd name="connsiteY656" fmla="*/ 1852586 h 3142342"/>
              <a:gd name="connsiteX657" fmla="*/ 10235535 w 12192000"/>
              <a:gd name="connsiteY657" fmla="*/ 1872550 h 3142342"/>
              <a:gd name="connsiteX658" fmla="*/ 10258829 w 12192000"/>
              <a:gd name="connsiteY658" fmla="*/ 1868921 h 3142342"/>
              <a:gd name="connsiteX659" fmla="*/ 10258829 w 12192000"/>
              <a:gd name="connsiteY659" fmla="*/ 1866197 h 3142342"/>
              <a:gd name="connsiteX660" fmla="*/ 10267982 w 12192000"/>
              <a:gd name="connsiteY660" fmla="*/ 1863473 h 3142342"/>
              <a:gd name="connsiteX661" fmla="*/ 10223064 w 12192000"/>
              <a:gd name="connsiteY661" fmla="*/ 1852586 h 3142342"/>
              <a:gd name="connsiteX662" fmla="*/ 11750418 w 12192000"/>
              <a:gd name="connsiteY662" fmla="*/ 1835355 h 3142342"/>
              <a:gd name="connsiteX663" fmla="*/ 11689691 w 12192000"/>
              <a:gd name="connsiteY663" fmla="*/ 1843517 h 3142342"/>
              <a:gd name="connsiteX664" fmla="*/ 11742933 w 12192000"/>
              <a:gd name="connsiteY664" fmla="*/ 1846241 h 3142342"/>
              <a:gd name="connsiteX665" fmla="*/ 11750418 w 12192000"/>
              <a:gd name="connsiteY665" fmla="*/ 1835355 h 3142342"/>
              <a:gd name="connsiteX666" fmla="*/ 11798642 w 12192000"/>
              <a:gd name="connsiteY666" fmla="*/ 1835355 h 3142342"/>
              <a:gd name="connsiteX667" fmla="*/ 11755383 w 12192000"/>
              <a:gd name="connsiteY667" fmla="*/ 1835355 h 3142342"/>
              <a:gd name="connsiteX668" fmla="*/ 11771183 w 12192000"/>
              <a:gd name="connsiteY668" fmla="*/ 1844432 h 3142342"/>
              <a:gd name="connsiteX669" fmla="*/ 11798642 w 12192000"/>
              <a:gd name="connsiteY669" fmla="*/ 1835355 h 3142342"/>
              <a:gd name="connsiteX670" fmla="*/ 10438494 w 12192000"/>
              <a:gd name="connsiteY670" fmla="*/ 1830821 h 3142342"/>
              <a:gd name="connsiteX671" fmla="*/ 10435166 w 12192000"/>
              <a:gd name="connsiteY671" fmla="*/ 1838079 h 3142342"/>
              <a:gd name="connsiteX672" fmla="*/ 10463446 w 12192000"/>
              <a:gd name="connsiteY672" fmla="*/ 1837174 h 3142342"/>
              <a:gd name="connsiteX673" fmla="*/ 10438494 w 12192000"/>
              <a:gd name="connsiteY673" fmla="*/ 1830821 h 3142342"/>
              <a:gd name="connsiteX674" fmla="*/ 10084124 w 12192000"/>
              <a:gd name="connsiteY674" fmla="*/ 1824468 h 3142342"/>
              <a:gd name="connsiteX675" fmla="*/ 10060831 w 12192000"/>
              <a:gd name="connsiteY675" fmla="*/ 1828097 h 3142342"/>
              <a:gd name="connsiteX676" fmla="*/ 10095776 w 12192000"/>
              <a:gd name="connsiteY676" fmla="*/ 1836260 h 3142342"/>
              <a:gd name="connsiteX677" fmla="*/ 10084124 w 12192000"/>
              <a:gd name="connsiteY677" fmla="*/ 1824468 h 3142342"/>
              <a:gd name="connsiteX678" fmla="*/ 10412892 w 12192000"/>
              <a:gd name="connsiteY678" fmla="*/ 1811479 h 3142342"/>
              <a:gd name="connsiteX679" fmla="*/ 10407717 w 12192000"/>
              <a:gd name="connsiteY679" fmla="*/ 1814486 h 3142342"/>
              <a:gd name="connsiteX680" fmla="*/ 10418529 w 12192000"/>
              <a:gd name="connsiteY680" fmla="*/ 1823554 h 3142342"/>
              <a:gd name="connsiteX681" fmla="*/ 10431840 w 12192000"/>
              <a:gd name="connsiteY681" fmla="*/ 1818115 h 3142342"/>
              <a:gd name="connsiteX682" fmla="*/ 10412892 w 12192000"/>
              <a:gd name="connsiteY682" fmla="*/ 1811479 h 3142342"/>
              <a:gd name="connsiteX683" fmla="*/ 10081625 w 12192000"/>
              <a:gd name="connsiteY683" fmla="*/ 1809048 h 3142342"/>
              <a:gd name="connsiteX684" fmla="*/ 10064157 w 12192000"/>
              <a:gd name="connsiteY684" fmla="*/ 1819934 h 3142342"/>
              <a:gd name="connsiteX685" fmla="*/ 10081625 w 12192000"/>
              <a:gd name="connsiteY685" fmla="*/ 1809048 h 3142342"/>
              <a:gd name="connsiteX686" fmla="*/ 10457837 w 12192000"/>
              <a:gd name="connsiteY686" fmla="*/ 1786358 h 3142342"/>
              <a:gd name="connsiteX687" fmla="*/ 10441821 w 12192000"/>
              <a:gd name="connsiteY687" fmla="*/ 1789988 h 3142342"/>
              <a:gd name="connsiteX688" fmla="*/ 10466773 w 12192000"/>
              <a:gd name="connsiteY688" fmla="*/ 1796341 h 3142342"/>
              <a:gd name="connsiteX689" fmla="*/ 10475097 w 12192000"/>
              <a:gd name="connsiteY689" fmla="*/ 1788178 h 3142342"/>
              <a:gd name="connsiteX690" fmla="*/ 10457837 w 12192000"/>
              <a:gd name="connsiteY690" fmla="*/ 1786358 h 3142342"/>
              <a:gd name="connsiteX691" fmla="*/ 10165655 w 12192000"/>
              <a:gd name="connsiteY691" fmla="*/ 1769119 h 3142342"/>
              <a:gd name="connsiteX692" fmla="*/ 10123225 w 12192000"/>
              <a:gd name="connsiteY692" fmla="*/ 1771843 h 3142342"/>
              <a:gd name="connsiteX693" fmla="*/ 10134876 w 12192000"/>
              <a:gd name="connsiteY693" fmla="*/ 1783635 h 3142342"/>
              <a:gd name="connsiteX694" fmla="*/ 10165655 w 12192000"/>
              <a:gd name="connsiteY694" fmla="*/ 1769119 h 3142342"/>
              <a:gd name="connsiteX695" fmla="*/ 9924384 w 12192000"/>
              <a:gd name="connsiteY695" fmla="*/ 1755518 h 3142342"/>
              <a:gd name="connsiteX696" fmla="*/ 9912734 w 12192000"/>
              <a:gd name="connsiteY696" fmla="*/ 1770939 h 3142342"/>
              <a:gd name="connsiteX697" fmla="*/ 9924384 w 12192000"/>
              <a:gd name="connsiteY697" fmla="*/ 1755518 h 3142342"/>
              <a:gd name="connsiteX698" fmla="*/ 10957568 w 12192000"/>
              <a:gd name="connsiteY698" fmla="*/ 1731020 h 3142342"/>
              <a:gd name="connsiteX699" fmla="*/ 10790357 w 12192000"/>
              <a:gd name="connsiteY699" fmla="*/ 1750984 h 3142342"/>
              <a:gd name="connsiteX700" fmla="*/ 10999996 w 12192000"/>
              <a:gd name="connsiteY700" fmla="*/ 2030415 h 3142342"/>
              <a:gd name="connsiteX701" fmla="*/ 10993341 w 12192000"/>
              <a:gd name="connsiteY701" fmla="*/ 2031320 h 3142342"/>
              <a:gd name="connsiteX702" fmla="*/ 10995001 w 12192000"/>
              <a:gd name="connsiteY702" fmla="*/ 2044016 h 3142342"/>
              <a:gd name="connsiteX703" fmla="*/ 11018294 w 12192000"/>
              <a:gd name="connsiteY703" fmla="*/ 2039483 h 3142342"/>
              <a:gd name="connsiteX704" fmla="*/ 11110637 w 12192000"/>
              <a:gd name="connsiteY704" fmla="*/ 2073953 h 3142342"/>
              <a:gd name="connsiteX705" fmla="*/ 11427597 w 12192000"/>
              <a:gd name="connsiteY705" fmla="*/ 2001383 h 3142342"/>
              <a:gd name="connsiteX706" fmla="*/ 10957568 w 12192000"/>
              <a:gd name="connsiteY706" fmla="*/ 1731020 h 3142342"/>
              <a:gd name="connsiteX707" fmla="*/ 9731376 w 12192000"/>
              <a:gd name="connsiteY707" fmla="*/ 1714684 h 3142342"/>
              <a:gd name="connsiteX708" fmla="*/ 9703925 w 12192000"/>
              <a:gd name="connsiteY708" fmla="*/ 1723762 h 3142342"/>
              <a:gd name="connsiteX709" fmla="*/ 9731376 w 12192000"/>
              <a:gd name="connsiteY709" fmla="*/ 1714684 h 3142342"/>
              <a:gd name="connsiteX710" fmla="*/ 10752952 w 12192000"/>
              <a:gd name="connsiteY710" fmla="*/ 1705502 h 3142342"/>
              <a:gd name="connsiteX711" fmla="*/ 10730489 w 12192000"/>
              <a:gd name="connsiteY711" fmla="*/ 1710151 h 3142342"/>
              <a:gd name="connsiteX712" fmla="*/ 10736315 w 12192000"/>
              <a:gd name="connsiteY712" fmla="*/ 1717409 h 3142342"/>
              <a:gd name="connsiteX713" fmla="*/ 10772919 w 12192000"/>
              <a:gd name="connsiteY713" fmla="*/ 1705617 h 3142342"/>
              <a:gd name="connsiteX714" fmla="*/ 10752952 w 12192000"/>
              <a:gd name="connsiteY714" fmla="*/ 1705502 h 3142342"/>
              <a:gd name="connsiteX715" fmla="*/ 10089096 w 12192000"/>
              <a:gd name="connsiteY715" fmla="*/ 1704702 h 3142342"/>
              <a:gd name="connsiteX716" fmla="*/ 10055820 w 12192000"/>
              <a:gd name="connsiteY716" fmla="*/ 1706522 h 3142342"/>
              <a:gd name="connsiteX717" fmla="*/ 10089096 w 12192000"/>
              <a:gd name="connsiteY717" fmla="*/ 1704702 h 3142342"/>
              <a:gd name="connsiteX718" fmla="*/ 11159774 w 12192000"/>
              <a:gd name="connsiteY718" fmla="*/ 1701988 h 3142342"/>
              <a:gd name="connsiteX719" fmla="*/ 11140638 w 12192000"/>
              <a:gd name="connsiteY719" fmla="*/ 1702893 h 3142342"/>
              <a:gd name="connsiteX720" fmla="*/ 11147293 w 12192000"/>
              <a:gd name="connsiteY720" fmla="*/ 1715599 h 3142342"/>
              <a:gd name="connsiteX721" fmla="*/ 11128987 w 12192000"/>
              <a:gd name="connsiteY721" fmla="*/ 1721952 h 3142342"/>
              <a:gd name="connsiteX722" fmla="*/ 11156437 w 12192000"/>
              <a:gd name="connsiteY722" fmla="*/ 1712875 h 3142342"/>
              <a:gd name="connsiteX723" fmla="*/ 11159774 w 12192000"/>
              <a:gd name="connsiteY723" fmla="*/ 1701988 h 3142342"/>
              <a:gd name="connsiteX724" fmla="*/ 10814508 w 12192000"/>
              <a:gd name="connsiteY724" fmla="*/ 1698359 h 3142342"/>
              <a:gd name="connsiteX725" fmla="*/ 10835304 w 12192000"/>
              <a:gd name="connsiteY725" fmla="*/ 1707436 h 3142342"/>
              <a:gd name="connsiteX726" fmla="*/ 10826160 w 12192000"/>
              <a:gd name="connsiteY726" fmla="*/ 1710150 h 3142342"/>
              <a:gd name="connsiteX727" fmla="*/ 10791215 w 12192000"/>
              <a:gd name="connsiteY727" fmla="*/ 1701988 h 3142342"/>
              <a:gd name="connsiteX728" fmla="*/ 10859436 w 12192000"/>
              <a:gd name="connsiteY728" fmla="*/ 1711055 h 3142342"/>
              <a:gd name="connsiteX729" fmla="*/ 10814508 w 12192000"/>
              <a:gd name="connsiteY729" fmla="*/ 1698359 h 3142342"/>
              <a:gd name="connsiteX730" fmla="*/ 10629162 w 12192000"/>
              <a:gd name="connsiteY730" fmla="*/ 1698177 h 3142342"/>
              <a:gd name="connsiteX731" fmla="*/ 10619011 w 12192000"/>
              <a:gd name="connsiteY731" fmla="*/ 1700179 h 3142342"/>
              <a:gd name="connsiteX732" fmla="*/ 10678079 w 12192000"/>
              <a:gd name="connsiteY732" fmla="*/ 1710161 h 3142342"/>
              <a:gd name="connsiteX733" fmla="*/ 10662270 w 12192000"/>
              <a:gd name="connsiteY733" fmla="*/ 1702903 h 3142342"/>
              <a:gd name="connsiteX734" fmla="*/ 10629162 w 12192000"/>
              <a:gd name="connsiteY734" fmla="*/ 1698177 h 3142342"/>
              <a:gd name="connsiteX735" fmla="*/ 10933472 w 12192000"/>
              <a:gd name="connsiteY735" fmla="*/ 1694730 h 3142342"/>
              <a:gd name="connsiteX736" fmla="*/ 10931804 w 12192000"/>
              <a:gd name="connsiteY736" fmla="*/ 1712875 h 3142342"/>
              <a:gd name="connsiteX737" fmla="*/ 10933472 w 12192000"/>
              <a:gd name="connsiteY737" fmla="*/ 1694730 h 3142342"/>
              <a:gd name="connsiteX738" fmla="*/ 11100679 w 12192000"/>
              <a:gd name="connsiteY738" fmla="*/ 1694730 h 3142342"/>
              <a:gd name="connsiteX739" fmla="*/ 11107334 w 12192000"/>
              <a:gd name="connsiteY739" fmla="*/ 1707426 h 3142342"/>
              <a:gd name="connsiteX740" fmla="*/ 11099011 w 12192000"/>
              <a:gd name="connsiteY740" fmla="*/ 1712874 h 3142342"/>
              <a:gd name="connsiteX741" fmla="*/ 11100679 w 12192000"/>
              <a:gd name="connsiteY741" fmla="*/ 1694730 h 3142342"/>
              <a:gd name="connsiteX742" fmla="*/ 11640578 w 12192000"/>
              <a:gd name="connsiteY742" fmla="*/ 1692006 h 3142342"/>
              <a:gd name="connsiteX743" fmla="*/ 11637250 w 12192000"/>
              <a:gd name="connsiteY743" fmla="*/ 1701988 h 3142342"/>
              <a:gd name="connsiteX744" fmla="*/ 11664701 w 12192000"/>
              <a:gd name="connsiteY744" fmla="*/ 1695635 h 3142342"/>
              <a:gd name="connsiteX745" fmla="*/ 11640578 w 12192000"/>
              <a:gd name="connsiteY745" fmla="*/ 1692006 h 3142342"/>
              <a:gd name="connsiteX746" fmla="*/ 9756283 w 12192000"/>
              <a:gd name="connsiteY746" fmla="*/ 1690196 h 3142342"/>
              <a:gd name="connsiteX747" fmla="*/ 9705540 w 12192000"/>
              <a:gd name="connsiteY747" fmla="*/ 1700168 h 3142342"/>
              <a:gd name="connsiteX748" fmla="*/ 9756283 w 12192000"/>
              <a:gd name="connsiteY748" fmla="*/ 1690196 h 3142342"/>
              <a:gd name="connsiteX749" fmla="*/ 10327867 w 12192000"/>
              <a:gd name="connsiteY749" fmla="*/ 1686567 h 3142342"/>
              <a:gd name="connsiteX750" fmla="*/ 10336190 w 12192000"/>
              <a:gd name="connsiteY750" fmla="*/ 1689281 h 3142342"/>
              <a:gd name="connsiteX751" fmla="*/ 10321212 w 12192000"/>
              <a:gd name="connsiteY751" fmla="*/ 1693815 h 3142342"/>
              <a:gd name="connsiteX752" fmla="*/ 10327867 w 12192000"/>
              <a:gd name="connsiteY752" fmla="*/ 1686567 h 3142342"/>
              <a:gd name="connsiteX753" fmla="*/ 10815865 w 12192000"/>
              <a:gd name="connsiteY753" fmla="*/ 1685889 h 3142342"/>
              <a:gd name="connsiteX754" fmla="*/ 10808692 w 12192000"/>
              <a:gd name="connsiteY754" fmla="*/ 1688387 h 3142342"/>
              <a:gd name="connsiteX755" fmla="*/ 10813679 w 12192000"/>
              <a:gd name="connsiteY755" fmla="*/ 1691101 h 3142342"/>
              <a:gd name="connsiteX756" fmla="*/ 10800369 w 12192000"/>
              <a:gd name="connsiteY756" fmla="*/ 1696549 h 3142342"/>
              <a:gd name="connsiteX757" fmla="*/ 10832815 w 12192000"/>
              <a:gd name="connsiteY757" fmla="*/ 1692016 h 3142342"/>
              <a:gd name="connsiteX758" fmla="*/ 10818675 w 12192000"/>
              <a:gd name="connsiteY758" fmla="*/ 1692920 h 3142342"/>
              <a:gd name="connsiteX759" fmla="*/ 10815865 w 12192000"/>
              <a:gd name="connsiteY759" fmla="*/ 1685889 h 3142342"/>
              <a:gd name="connsiteX760" fmla="*/ 11549074 w 12192000"/>
              <a:gd name="connsiteY760" fmla="*/ 1685653 h 3142342"/>
              <a:gd name="connsiteX761" fmla="*/ 11531606 w 12192000"/>
              <a:gd name="connsiteY761" fmla="*/ 1693816 h 3142342"/>
              <a:gd name="connsiteX762" fmla="*/ 11561554 w 12192000"/>
              <a:gd name="connsiteY762" fmla="*/ 1702893 h 3142342"/>
              <a:gd name="connsiteX763" fmla="*/ 11549074 w 12192000"/>
              <a:gd name="connsiteY763" fmla="*/ 1685653 h 3142342"/>
              <a:gd name="connsiteX764" fmla="*/ 10586772 w 12192000"/>
              <a:gd name="connsiteY764" fmla="*/ 1681237 h 3142342"/>
              <a:gd name="connsiteX765" fmla="*/ 10574085 w 12192000"/>
              <a:gd name="connsiteY765" fmla="*/ 1689291 h 3142342"/>
              <a:gd name="connsiteX766" fmla="*/ 10593221 w 12192000"/>
              <a:gd name="connsiteY766" fmla="*/ 1691101 h 3142342"/>
              <a:gd name="connsiteX767" fmla="*/ 10575744 w 12192000"/>
              <a:gd name="connsiteY767" fmla="*/ 1699273 h 3142342"/>
              <a:gd name="connsiteX768" fmla="*/ 10613186 w 12192000"/>
              <a:gd name="connsiteY768" fmla="*/ 1694730 h 3142342"/>
              <a:gd name="connsiteX769" fmla="*/ 10615684 w 12192000"/>
              <a:gd name="connsiteY769" fmla="*/ 1682033 h 3142342"/>
              <a:gd name="connsiteX770" fmla="*/ 10586772 w 12192000"/>
              <a:gd name="connsiteY770" fmla="*/ 1681237 h 3142342"/>
              <a:gd name="connsiteX771" fmla="*/ 10012583 w 12192000"/>
              <a:gd name="connsiteY771" fmla="*/ 1680214 h 3142342"/>
              <a:gd name="connsiteX772" fmla="*/ 9989290 w 12192000"/>
              <a:gd name="connsiteY772" fmla="*/ 1683843 h 3142342"/>
              <a:gd name="connsiteX773" fmla="*/ 10000103 w 12192000"/>
              <a:gd name="connsiteY773" fmla="*/ 1693825 h 3142342"/>
              <a:gd name="connsiteX774" fmla="*/ 9976809 w 12192000"/>
              <a:gd name="connsiteY774" fmla="*/ 1697454 h 3142342"/>
              <a:gd name="connsiteX775" fmla="*/ 9899445 w 12192000"/>
              <a:gd name="connsiteY775" fmla="*/ 1691101 h 3142342"/>
              <a:gd name="connsiteX776" fmla="*/ 9983465 w 12192000"/>
              <a:gd name="connsiteY776" fmla="*/ 1707436 h 3142342"/>
              <a:gd name="connsiteX777" fmla="*/ 10045859 w 12192000"/>
              <a:gd name="connsiteY777" fmla="*/ 1709246 h 3142342"/>
              <a:gd name="connsiteX778" fmla="*/ 10081633 w 12192000"/>
              <a:gd name="connsiteY778" fmla="*/ 1694730 h 3142342"/>
              <a:gd name="connsiteX779" fmla="*/ 10074978 w 12192000"/>
              <a:gd name="connsiteY779" fmla="*/ 1684748 h 3142342"/>
              <a:gd name="connsiteX780" fmla="*/ 10046689 w 12192000"/>
              <a:gd name="connsiteY780" fmla="*/ 1685652 h 3142342"/>
              <a:gd name="connsiteX781" fmla="*/ 10009256 w 12192000"/>
              <a:gd name="connsiteY781" fmla="*/ 1690196 h 3142342"/>
              <a:gd name="connsiteX782" fmla="*/ 10012583 w 12192000"/>
              <a:gd name="connsiteY782" fmla="*/ 1680214 h 3142342"/>
              <a:gd name="connsiteX783" fmla="*/ 10309570 w 12192000"/>
              <a:gd name="connsiteY783" fmla="*/ 1679299 h 3142342"/>
              <a:gd name="connsiteX784" fmla="*/ 10316225 w 12192000"/>
              <a:gd name="connsiteY784" fmla="*/ 1682024 h 3142342"/>
              <a:gd name="connsiteX785" fmla="*/ 10309570 w 12192000"/>
              <a:gd name="connsiteY785" fmla="*/ 1683843 h 3142342"/>
              <a:gd name="connsiteX786" fmla="*/ 10309570 w 12192000"/>
              <a:gd name="connsiteY786" fmla="*/ 1679299 h 3142342"/>
              <a:gd name="connsiteX787" fmla="*/ 9843639 w 12192000"/>
              <a:gd name="connsiteY787" fmla="*/ 1675680 h 3142342"/>
              <a:gd name="connsiteX788" fmla="*/ 9831159 w 12192000"/>
              <a:gd name="connsiteY788" fmla="*/ 1682024 h 3142342"/>
              <a:gd name="connsiteX789" fmla="*/ 9851123 w 12192000"/>
              <a:gd name="connsiteY789" fmla="*/ 1688377 h 3142342"/>
              <a:gd name="connsiteX790" fmla="*/ 9869430 w 12192000"/>
              <a:gd name="connsiteY790" fmla="*/ 1684748 h 3142342"/>
              <a:gd name="connsiteX791" fmla="*/ 9866094 w 12192000"/>
              <a:gd name="connsiteY791" fmla="*/ 1692910 h 3142342"/>
              <a:gd name="connsiteX792" fmla="*/ 9876075 w 12192000"/>
              <a:gd name="connsiteY792" fmla="*/ 1694730 h 3142342"/>
              <a:gd name="connsiteX793" fmla="*/ 9851123 w 12192000"/>
              <a:gd name="connsiteY793" fmla="*/ 1688377 h 3142342"/>
              <a:gd name="connsiteX794" fmla="*/ 9752128 w 12192000"/>
              <a:gd name="connsiteY794" fmla="*/ 1682938 h 3142342"/>
              <a:gd name="connsiteX795" fmla="*/ 9843639 w 12192000"/>
              <a:gd name="connsiteY795" fmla="*/ 1675680 h 3142342"/>
              <a:gd name="connsiteX796" fmla="*/ 11782025 w 12192000"/>
              <a:gd name="connsiteY796" fmla="*/ 1674775 h 3142342"/>
              <a:gd name="connsiteX797" fmla="*/ 11799493 w 12192000"/>
              <a:gd name="connsiteY797" fmla="*/ 1692015 h 3142342"/>
              <a:gd name="connsiteX798" fmla="*/ 11782025 w 12192000"/>
              <a:gd name="connsiteY798" fmla="*/ 1674775 h 3142342"/>
              <a:gd name="connsiteX799" fmla="*/ 11597265 w 12192000"/>
              <a:gd name="connsiteY799" fmla="*/ 1673174 h 3142342"/>
              <a:gd name="connsiteX800" fmla="*/ 11597707 w 12192000"/>
              <a:gd name="connsiteY800" fmla="*/ 1673524 h 3142342"/>
              <a:gd name="connsiteX801" fmla="*/ 11613934 w 12192000"/>
              <a:gd name="connsiteY801" fmla="*/ 1675680 h 3142342"/>
              <a:gd name="connsiteX802" fmla="*/ 10240520 w 12192000"/>
              <a:gd name="connsiteY802" fmla="*/ 1672052 h 3142342"/>
              <a:gd name="connsiteX803" fmla="*/ 10214729 w 12192000"/>
              <a:gd name="connsiteY803" fmla="*/ 1688377 h 3142342"/>
              <a:gd name="connsiteX804" fmla="*/ 10170640 w 12192000"/>
              <a:gd name="connsiteY804" fmla="*/ 1682939 h 3142342"/>
              <a:gd name="connsiteX805" fmla="*/ 10163985 w 12192000"/>
              <a:gd name="connsiteY805" fmla="*/ 1672957 h 3142342"/>
              <a:gd name="connsiteX806" fmla="*/ 10146517 w 12192000"/>
              <a:gd name="connsiteY806" fmla="*/ 1681119 h 3142342"/>
              <a:gd name="connsiteX807" fmla="*/ 10165653 w 12192000"/>
              <a:gd name="connsiteY807" fmla="*/ 1680214 h 3142342"/>
              <a:gd name="connsiteX808" fmla="*/ 10094935 w 12192000"/>
              <a:gd name="connsiteY808" fmla="*/ 1686567 h 3142342"/>
              <a:gd name="connsiteX809" fmla="*/ 10167313 w 12192000"/>
              <a:gd name="connsiteY809" fmla="*/ 1692921 h 3142342"/>
              <a:gd name="connsiteX810" fmla="*/ 10168143 w 12192000"/>
              <a:gd name="connsiteY810" fmla="*/ 1698359 h 3142342"/>
              <a:gd name="connsiteX811" fmla="*/ 10144849 w 12192000"/>
              <a:gd name="connsiteY811" fmla="*/ 1704712 h 3142342"/>
              <a:gd name="connsiteX812" fmla="*/ 10120726 w 12192000"/>
              <a:gd name="connsiteY812" fmla="*/ 1701083 h 3142342"/>
              <a:gd name="connsiteX813" fmla="*/ 10150675 w 12192000"/>
              <a:gd name="connsiteY813" fmla="*/ 1707436 h 3142342"/>
              <a:gd name="connsiteX814" fmla="*/ 10178125 w 12192000"/>
              <a:gd name="connsiteY814" fmla="*/ 1698359 h 3142342"/>
              <a:gd name="connsiteX815" fmla="*/ 10227210 w 12192000"/>
              <a:gd name="connsiteY815" fmla="*/ 1706531 h 3142342"/>
              <a:gd name="connsiteX816" fmla="*/ 10240520 w 12192000"/>
              <a:gd name="connsiteY816" fmla="*/ 1698359 h 3142342"/>
              <a:gd name="connsiteX817" fmla="*/ 10246346 w 12192000"/>
              <a:gd name="connsiteY817" fmla="*/ 1702893 h 3142342"/>
              <a:gd name="connsiteX818" fmla="*/ 10233035 w 12192000"/>
              <a:gd name="connsiteY818" fmla="*/ 1708341 h 3142342"/>
              <a:gd name="connsiteX819" fmla="*/ 10272137 w 12192000"/>
              <a:gd name="connsiteY819" fmla="*/ 1713780 h 3142342"/>
              <a:gd name="connsiteX820" fmla="*/ 10284609 w 12192000"/>
              <a:gd name="connsiteY820" fmla="*/ 1705617 h 3142342"/>
              <a:gd name="connsiteX821" fmla="*/ 10254660 w 12192000"/>
              <a:gd name="connsiteY821" fmla="*/ 1696549 h 3142342"/>
              <a:gd name="connsiteX822" fmla="*/ 10273796 w 12192000"/>
              <a:gd name="connsiteY822" fmla="*/ 1698359 h 3142342"/>
              <a:gd name="connsiteX823" fmla="*/ 10279622 w 12192000"/>
              <a:gd name="connsiteY823" fmla="*/ 1677490 h 3142342"/>
              <a:gd name="connsiteX824" fmla="*/ 10248005 w 12192000"/>
              <a:gd name="connsiteY824" fmla="*/ 1686567 h 3142342"/>
              <a:gd name="connsiteX825" fmla="*/ 10240520 w 12192000"/>
              <a:gd name="connsiteY825" fmla="*/ 1672052 h 3142342"/>
              <a:gd name="connsiteX826" fmla="*/ 11532428 w 12192000"/>
              <a:gd name="connsiteY826" fmla="*/ 1669327 h 3142342"/>
              <a:gd name="connsiteX827" fmla="*/ 11553223 w 12192000"/>
              <a:gd name="connsiteY827" fmla="*/ 1681119 h 3142342"/>
              <a:gd name="connsiteX828" fmla="*/ 11532428 w 12192000"/>
              <a:gd name="connsiteY828" fmla="*/ 1669327 h 3142342"/>
              <a:gd name="connsiteX829" fmla="*/ 10270468 w 12192000"/>
              <a:gd name="connsiteY829" fmla="*/ 1666603 h 3142342"/>
              <a:gd name="connsiteX830" fmla="*/ 10292093 w 12192000"/>
              <a:gd name="connsiteY830" fmla="*/ 1674766 h 3142342"/>
              <a:gd name="connsiteX831" fmla="*/ 10283778 w 12192000"/>
              <a:gd name="connsiteY831" fmla="*/ 1676585 h 3142342"/>
              <a:gd name="connsiteX832" fmla="*/ 10302085 w 12192000"/>
              <a:gd name="connsiteY832" fmla="*/ 1701073 h 3142342"/>
              <a:gd name="connsiteX833" fmla="*/ 10340348 w 12192000"/>
              <a:gd name="connsiteY833" fmla="*/ 1701988 h 3142342"/>
              <a:gd name="connsiteX834" fmla="*/ 10346173 w 12192000"/>
              <a:gd name="connsiteY834" fmla="*/ 1695635 h 3142342"/>
              <a:gd name="connsiteX835" fmla="*/ 10358645 w 12192000"/>
              <a:gd name="connsiteY835" fmla="*/ 1700168 h 3142342"/>
              <a:gd name="connsiteX836" fmla="*/ 10349501 w 12192000"/>
              <a:gd name="connsiteY836" fmla="*/ 1699264 h 3142342"/>
              <a:gd name="connsiteX837" fmla="*/ 10372794 w 12192000"/>
              <a:gd name="connsiteY837" fmla="*/ 1705617 h 3142342"/>
              <a:gd name="connsiteX838" fmla="*/ 10390262 w 12192000"/>
              <a:gd name="connsiteY838" fmla="*/ 1711970 h 3142342"/>
              <a:gd name="connsiteX839" fmla="*/ 10385275 w 12192000"/>
              <a:gd name="connsiteY839" fmla="*/ 1714684 h 3142342"/>
              <a:gd name="connsiteX840" fmla="*/ 10400245 w 12192000"/>
              <a:gd name="connsiteY840" fmla="*/ 1715589 h 3142342"/>
              <a:gd name="connsiteX841" fmla="*/ 10440176 w 12192000"/>
              <a:gd name="connsiteY841" fmla="*/ 1730105 h 3142342"/>
              <a:gd name="connsiteX842" fmla="*/ 10390262 w 12192000"/>
              <a:gd name="connsiteY842" fmla="*/ 1774567 h 3142342"/>
              <a:gd name="connsiteX843" fmla="*/ 10544161 w 12192000"/>
              <a:gd name="connsiteY843" fmla="*/ 1777291 h 3142342"/>
              <a:gd name="connsiteX844" fmla="*/ 10524196 w 12192000"/>
              <a:gd name="connsiteY844" fmla="*/ 1715589 h 3142342"/>
              <a:gd name="connsiteX845" fmla="*/ 10606556 w 12192000"/>
              <a:gd name="connsiteY845" fmla="*/ 1712875 h 3142342"/>
              <a:gd name="connsiteX846" fmla="*/ 10609884 w 12192000"/>
              <a:gd name="connsiteY846" fmla="*/ 1702893 h 3142342"/>
              <a:gd name="connsiteX847" fmla="*/ 10546659 w 12192000"/>
              <a:gd name="connsiteY847" fmla="*/ 1698359 h 3142342"/>
              <a:gd name="connsiteX848" fmla="*/ 10553315 w 12192000"/>
              <a:gd name="connsiteY848" fmla="*/ 1711055 h 3142342"/>
              <a:gd name="connsiteX849" fmla="*/ 10523366 w 12192000"/>
              <a:gd name="connsiteY849" fmla="*/ 1712875 h 3142342"/>
              <a:gd name="connsiteX850" fmla="*/ 10472622 w 12192000"/>
              <a:gd name="connsiteY850" fmla="*/ 1688377 h 3142342"/>
              <a:gd name="connsiteX851" fmla="*/ 10480937 w 12192000"/>
              <a:gd name="connsiteY851" fmla="*/ 1682024 h 3142342"/>
              <a:gd name="connsiteX852" fmla="*/ 10468465 w 12192000"/>
              <a:gd name="connsiteY852" fmla="*/ 1689281 h 3142342"/>
              <a:gd name="connsiteX853" fmla="*/ 10450988 w 12192000"/>
              <a:gd name="connsiteY853" fmla="*/ 1690186 h 3142342"/>
              <a:gd name="connsiteX854" fmla="*/ 10442673 w 12192000"/>
              <a:gd name="connsiteY854" fmla="*/ 1687129 h 3142342"/>
              <a:gd name="connsiteX855" fmla="*/ 10434944 w 12192000"/>
              <a:gd name="connsiteY855" fmla="*/ 1689968 h 3142342"/>
              <a:gd name="connsiteX856" fmla="*/ 10438508 w 12192000"/>
              <a:gd name="connsiteY856" fmla="*/ 1690186 h 3142342"/>
              <a:gd name="connsiteX857" fmla="*/ 10434350 w 12192000"/>
              <a:gd name="connsiteY857" fmla="*/ 1690186 h 3142342"/>
              <a:gd name="connsiteX858" fmla="*/ 10434944 w 12192000"/>
              <a:gd name="connsiteY858" fmla="*/ 1689968 h 3142342"/>
              <a:gd name="connsiteX859" fmla="*/ 10364471 w 12192000"/>
              <a:gd name="connsiteY859" fmla="*/ 1685652 h 3142342"/>
              <a:gd name="connsiteX860" fmla="*/ 10361982 w 12192000"/>
              <a:gd name="connsiteY860" fmla="*/ 1682928 h 3142342"/>
              <a:gd name="connsiteX861" fmla="*/ 10380279 w 12192000"/>
              <a:gd name="connsiteY861" fmla="*/ 1679299 h 3142342"/>
              <a:gd name="connsiteX862" fmla="*/ 10331195 w 12192000"/>
              <a:gd name="connsiteY862" fmla="*/ 1680214 h 3142342"/>
              <a:gd name="connsiteX863" fmla="*/ 10302914 w 12192000"/>
              <a:gd name="connsiteY863" fmla="*/ 1674766 h 3142342"/>
              <a:gd name="connsiteX864" fmla="*/ 10302085 w 12192000"/>
              <a:gd name="connsiteY864" fmla="*/ 1672956 h 3142342"/>
              <a:gd name="connsiteX865" fmla="*/ 10298748 w 12192000"/>
              <a:gd name="connsiteY865" fmla="*/ 1673861 h 3142342"/>
              <a:gd name="connsiteX866" fmla="*/ 10270468 w 12192000"/>
              <a:gd name="connsiteY866" fmla="*/ 1666603 h 3142342"/>
              <a:gd name="connsiteX867" fmla="*/ 10701410 w 12192000"/>
              <a:gd name="connsiteY867" fmla="*/ 1666128 h 3142342"/>
              <a:gd name="connsiteX868" fmla="*/ 10724689 w 12192000"/>
              <a:gd name="connsiteY868" fmla="*/ 1676585 h 3142342"/>
              <a:gd name="connsiteX869" fmla="*/ 10723030 w 12192000"/>
              <a:gd name="connsiteY869" fmla="*/ 1666612 h 3142342"/>
              <a:gd name="connsiteX870" fmla="*/ 10701410 w 12192000"/>
              <a:gd name="connsiteY870" fmla="*/ 1666128 h 3142342"/>
              <a:gd name="connsiteX871" fmla="*/ 10424455 w 12192000"/>
              <a:gd name="connsiteY871" fmla="*/ 1656739 h 3142342"/>
              <a:gd name="connsiteX872" fmla="*/ 10411043 w 12192000"/>
              <a:gd name="connsiteY872" fmla="*/ 1659346 h 3142342"/>
              <a:gd name="connsiteX873" fmla="*/ 10431009 w 12192000"/>
              <a:gd name="connsiteY873" fmla="*/ 1665699 h 3142342"/>
              <a:gd name="connsiteX874" fmla="*/ 10424455 w 12192000"/>
              <a:gd name="connsiteY874" fmla="*/ 1656739 h 3142342"/>
              <a:gd name="connsiteX875" fmla="*/ 10246325 w 12192000"/>
              <a:gd name="connsiteY875" fmla="*/ 1646648 h 3142342"/>
              <a:gd name="connsiteX876" fmla="*/ 10284588 w 12192000"/>
              <a:gd name="connsiteY876" fmla="*/ 1647553 h 3142342"/>
              <a:gd name="connsiteX877" fmla="*/ 10246325 w 12192000"/>
              <a:gd name="connsiteY877" fmla="*/ 1646648 h 3142342"/>
              <a:gd name="connsiteX878" fmla="*/ 11952539 w 12192000"/>
              <a:gd name="connsiteY878" fmla="*/ 1641201 h 3142342"/>
              <a:gd name="connsiteX879" fmla="*/ 11925918 w 12192000"/>
              <a:gd name="connsiteY879" fmla="*/ 1652993 h 3142342"/>
              <a:gd name="connsiteX880" fmla="*/ 11952539 w 12192000"/>
              <a:gd name="connsiteY880" fmla="*/ 1641201 h 3142342"/>
              <a:gd name="connsiteX881" fmla="*/ 11654302 w 12192000"/>
              <a:gd name="connsiteY881" fmla="*/ 1640862 h 3142342"/>
              <a:gd name="connsiteX882" fmla="*/ 11647233 w 12192000"/>
              <a:gd name="connsiteY882" fmla="*/ 1643020 h 3142342"/>
              <a:gd name="connsiteX883" fmla="*/ 11643905 w 12192000"/>
              <a:gd name="connsiteY883" fmla="*/ 1651182 h 3142342"/>
              <a:gd name="connsiteX884" fmla="*/ 11663871 w 12192000"/>
              <a:gd name="connsiteY884" fmla="*/ 1657535 h 3142342"/>
              <a:gd name="connsiteX885" fmla="*/ 11666369 w 12192000"/>
              <a:gd name="connsiteY885" fmla="*/ 1642105 h 3142342"/>
              <a:gd name="connsiteX886" fmla="*/ 11654302 w 12192000"/>
              <a:gd name="connsiteY886" fmla="*/ 1640862 h 3142342"/>
              <a:gd name="connsiteX887" fmla="*/ 11675513 w 12192000"/>
              <a:gd name="connsiteY887" fmla="*/ 1639391 h 3142342"/>
              <a:gd name="connsiteX888" fmla="*/ 11692989 w 12192000"/>
              <a:gd name="connsiteY888" fmla="*/ 1656630 h 3142342"/>
              <a:gd name="connsiteX889" fmla="*/ 11695478 w 12192000"/>
              <a:gd name="connsiteY889" fmla="*/ 1643924 h 3142342"/>
              <a:gd name="connsiteX890" fmla="*/ 11675513 w 12192000"/>
              <a:gd name="connsiteY890" fmla="*/ 1639391 h 3142342"/>
              <a:gd name="connsiteX891" fmla="*/ 10350729 w 12192000"/>
              <a:gd name="connsiteY891" fmla="*/ 1637909 h 3142342"/>
              <a:gd name="connsiteX892" fmla="*/ 10341995 w 12192000"/>
              <a:gd name="connsiteY892" fmla="*/ 1644829 h 3142342"/>
              <a:gd name="connsiteX893" fmla="*/ 10369445 w 12192000"/>
              <a:gd name="connsiteY893" fmla="*/ 1638476 h 3142342"/>
              <a:gd name="connsiteX894" fmla="*/ 10350729 w 12192000"/>
              <a:gd name="connsiteY894" fmla="*/ 1637909 h 3142342"/>
              <a:gd name="connsiteX895" fmla="*/ 11530744 w 12192000"/>
              <a:gd name="connsiteY895" fmla="*/ 1634857 h 3142342"/>
              <a:gd name="connsiteX896" fmla="*/ 11531574 w 12192000"/>
              <a:gd name="connsiteY896" fmla="*/ 1635762 h 3142342"/>
              <a:gd name="connsiteX897" fmla="*/ 11530744 w 12192000"/>
              <a:gd name="connsiteY897" fmla="*/ 1635762 h 3142342"/>
              <a:gd name="connsiteX898" fmla="*/ 10569928 w 12192000"/>
              <a:gd name="connsiteY898" fmla="*/ 1633943 h 3142342"/>
              <a:gd name="connsiteX899" fmla="*/ 10557447 w 12192000"/>
              <a:gd name="connsiteY899" fmla="*/ 1649364 h 3142342"/>
              <a:gd name="connsiteX900" fmla="*/ 10594880 w 12192000"/>
              <a:gd name="connsiteY900" fmla="*/ 1643011 h 3142342"/>
              <a:gd name="connsiteX901" fmla="*/ 10569928 w 12192000"/>
              <a:gd name="connsiteY901" fmla="*/ 1633943 h 3142342"/>
              <a:gd name="connsiteX902" fmla="*/ 11343621 w 12192000"/>
              <a:gd name="connsiteY902" fmla="*/ 1624875 h 3142342"/>
              <a:gd name="connsiteX903" fmla="*/ 11344451 w 12192000"/>
              <a:gd name="connsiteY903" fmla="*/ 1634857 h 3142342"/>
              <a:gd name="connsiteX904" fmla="*/ 11431798 w 12192000"/>
              <a:gd name="connsiteY904" fmla="*/ 1643019 h 3142342"/>
              <a:gd name="connsiteX905" fmla="*/ 11449275 w 12192000"/>
              <a:gd name="connsiteY905" fmla="*/ 1632133 h 3142342"/>
              <a:gd name="connsiteX906" fmla="*/ 11455930 w 12192000"/>
              <a:gd name="connsiteY906" fmla="*/ 1642114 h 3142342"/>
              <a:gd name="connsiteX907" fmla="*/ 11473398 w 12192000"/>
              <a:gd name="connsiteY907" fmla="*/ 1631228 h 3142342"/>
              <a:gd name="connsiteX908" fmla="*/ 11343621 w 12192000"/>
              <a:gd name="connsiteY908" fmla="*/ 1624875 h 3142342"/>
              <a:gd name="connsiteX909" fmla="*/ 11212978 w 12192000"/>
              <a:gd name="connsiteY909" fmla="*/ 1618522 h 3142342"/>
              <a:gd name="connsiteX910" fmla="*/ 11237101 w 12192000"/>
              <a:gd name="connsiteY910" fmla="*/ 1622151 h 3142342"/>
              <a:gd name="connsiteX911" fmla="*/ 11243756 w 12192000"/>
              <a:gd name="connsiteY911" fmla="*/ 1632133 h 3142342"/>
              <a:gd name="connsiteX912" fmla="*/ 11314475 w 12192000"/>
              <a:gd name="connsiteY912" fmla="*/ 1623961 h 3142342"/>
              <a:gd name="connsiteX913" fmla="*/ 11212978 w 12192000"/>
              <a:gd name="connsiteY913" fmla="*/ 1618522 h 3142342"/>
              <a:gd name="connsiteX914" fmla="*/ 11159747 w 12192000"/>
              <a:gd name="connsiteY914" fmla="*/ 1615798 h 3142342"/>
              <a:gd name="connsiteX915" fmla="*/ 11209660 w 12192000"/>
              <a:gd name="connsiteY915" fmla="*/ 1625780 h 3142342"/>
              <a:gd name="connsiteX916" fmla="*/ 11159747 w 12192000"/>
              <a:gd name="connsiteY916" fmla="*/ 1615798 h 3142342"/>
              <a:gd name="connsiteX917" fmla="*/ 12192000 w 12192000"/>
              <a:gd name="connsiteY917" fmla="*/ 1614419 h 3142342"/>
              <a:gd name="connsiteX918" fmla="*/ 12188002 w 12192000"/>
              <a:gd name="connsiteY918" fmla="*/ 1615807 h 3142342"/>
              <a:gd name="connsiteX919" fmla="*/ 12192000 w 12192000"/>
              <a:gd name="connsiteY919" fmla="*/ 1614821 h 3142342"/>
              <a:gd name="connsiteX920" fmla="*/ 10993782 w 12192000"/>
              <a:gd name="connsiteY920" fmla="*/ 1613872 h 3142342"/>
              <a:gd name="connsiteX921" fmla="*/ 10964249 w 12192000"/>
              <a:gd name="connsiteY921" fmla="*/ 1617617 h 3142342"/>
              <a:gd name="connsiteX922" fmla="*/ 11025805 w 12192000"/>
              <a:gd name="connsiteY922" fmla="*/ 1614892 h 3142342"/>
              <a:gd name="connsiteX923" fmla="*/ 10993782 w 12192000"/>
              <a:gd name="connsiteY923" fmla="*/ 1613872 h 3142342"/>
              <a:gd name="connsiteX924" fmla="*/ 11125658 w 12192000"/>
              <a:gd name="connsiteY924" fmla="*/ 1612168 h 3142342"/>
              <a:gd name="connsiteX925" fmla="*/ 11154777 w 12192000"/>
              <a:gd name="connsiteY925" fmla="*/ 1615797 h 3142342"/>
              <a:gd name="connsiteX926" fmla="*/ 11125658 w 12192000"/>
              <a:gd name="connsiteY926" fmla="*/ 1612168 h 3142342"/>
              <a:gd name="connsiteX927" fmla="*/ 10504207 w 12192000"/>
              <a:gd name="connsiteY927" fmla="*/ 1611263 h 3142342"/>
              <a:gd name="connsiteX928" fmla="*/ 10490896 w 12192000"/>
              <a:gd name="connsiteY928" fmla="*/ 1619426 h 3142342"/>
              <a:gd name="connsiteX929" fmla="*/ 10539151 w 12192000"/>
              <a:gd name="connsiteY929" fmla="*/ 1622150 h 3142342"/>
              <a:gd name="connsiteX930" fmla="*/ 10533325 w 12192000"/>
              <a:gd name="connsiteY930" fmla="*/ 1614892 h 3142342"/>
              <a:gd name="connsiteX931" fmla="*/ 10504207 w 12192000"/>
              <a:gd name="connsiteY931" fmla="*/ 1611263 h 3142342"/>
              <a:gd name="connsiteX932" fmla="*/ 11479919 w 12192000"/>
              <a:gd name="connsiteY932" fmla="*/ 1606618 h 3142342"/>
              <a:gd name="connsiteX933" fmla="*/ 11464217 w 12192000"/>
              <a:gd name="connsiteY933" fmla="*/ 1608549 h 3142342"/>
              <a:gd name="connsiteX934" fmla="*/ 11502480 w 12192000"/>
              <a:gd name="connsiteY934" fmla="*/ 1606730 h 3142342"/>
              <a:gd name="connsiteX935" fmla="*/ 11479919 w 12192000"/>
              <a:gd name="connsiteY935" fmla="*/ 1606618 h 3142342"/>
              <a:gd name="connsiteX936" fmla="*/ 10659486 w 12192000"/>
              <a:gd name="connsiteY936" fmla="*/ 1600947 h 3142342"/>
              <a:gd name="connsiteX937" fmla="*/ 10679761 w 12192000"/>
              <a:gd name="connsiteY937" fmla="*/ 1603101 h 3142342"/>
              <a:gd name="connsiteX938" fmla="*/ 10642328 w 12192000"/>
              <a:gd name="connsiteY938" fmla="*/ 1610359 h 3142342"/>
              <a:gd name="connsiteX939" fmla="*/ 10659486 w 12192000"/>
              <a:gd name="connsiteY939" fmla="*/ 1600947 h 3142342"/>
              <a:gd name="connsiteX940" fmla="*/ 12192000 w 12192000"/>
              <a:gd name="connsiteY940" fmla="*/ 1600492 h 3142342"/>
              <a:gd name="connsiteX941" fmla="*/ 12191741 w 12192000"/>
              <a:gd name="connsiteY941" fmla="*/ 1600495 h 3142342"/>
              <a:gd name="connsiteX942" fmla="*/ 12172193 w 12192000"/>
              <a:gd name="connsiteY942" fmla="*/ 1605825 h 3142342"/>
              <a:gd name="connsiteX943" fmla="*/ 12192000 w 12192000"/>
              <a:gd name="connsiteY943" fmla="*/ 1604987 h 3142342"/>
              <a:gd name="connsiteX944" fmla="*/ 11921551 w 12192000"/>
              <a:gd name="connsiteY944" fmla="*/ 1600485 h 3142342"/>
              <a:gd name="connsiteX945" fmla="*/ 11904285 w 12192000"/>
              <a:gd name="connsiteY945" fmla="*/ 1605815 h 3142342"/>
              <a:gd name="connsiteX946" fmla="*/ 11942557 w 12192000"/>
              <a:gd name="connsiteY946" fmla="*/ 1604006 h 3142342"/>
              <a:gd name="connsiteX947" fmla="*/ 11921551 w 12192000"/>
              <a:gd name="connsiteY947" fmla="*/ 1600485 h 3142342"/>
              <a:gd name="connsiteX948" fmla="*/ 12081064 w 12192000"/>
              <a:gd name="connsiteY948" fmla="*/ 1595951 h 3142342"/>
              <a:gd name="connsiteX949" fmla="*/ 12046540 w 12192000"/>
              <a:gd name="connsiteY949" fmla="*/ 1596748 h 3142342"/>
              <a:gd name="connsiteX950" fmla="*/ 12100612 w 12192000"/>
              <a:gd name="connsiteY950" fmla="*/ 1604005 h 3142342"/>
              <a:gd name="connsiteX951" fmla="*/ 12081064 w 12192000"/>
              <a:gd name="connsiteY951" fmla="*/ 1595951 h 3142342"/>
              <a:gd name="connsiteX952" fmla="*/ 10259959 w 12192000"/>
              <a:gd name="connsiteY952" fmla="*/ 1593234 h 3142342"/>
              <a:gd name="connsiteX953" fmla="*/ 10276283 w 12192000"/>
              <a:gd name="connsiteY953" fmla="*/ 1596748 h 3142342"/>
              <a:gd name="connsiteX954" fmla="*/ 10243006 w 12192000"/>
              <a:gd name="connsiteY954" fmla="*/ 1595843 h 3142342"/>
              <a:gd name="connsiteX955" fmla="*/ 10259959 w 12192000"/>
              <a:gd name="connsiteY955" fmla="*/ 1593234 h 3142342"/>
              <a:gd name="connsiteX956" fmla="*/ 11930260 w 12192000"/>
              <a:gd name="connsiteY956" fmla="*/ 1591999 h 3142342"/>
              <a:gd name="connsiteX957" fmla="*/ 11906783 w 12192000"/>
              <a:gd name="connsiteY957" fmla="*/ 1593118 h 3142342"/>
              <a:gd name="connsiteX958" fmla="*/ 11947544 w 12192000"/>
              <a:gd name="connsiteY958" fmla="*/ 1608548 h 3142342"/>
              <a:gd name="connsiteX959" fmla="*/ 12014096 w 12192000"/>
              <a:gd name="connsiteY959" fmla="*/ 1604910 h 3142342"/>
              <a:gd name="connsiteX960" fmla="*/ 11979160 w 12192000"/>
              <a:gd name="connsiteY960" fmla="*/ 1594938 h 3142342"/>
              <a:gd name="connsiteX961" fmla="*/ 11930260 w 12192000"/>
              <a:gd name="connsiteY961" fmla="*/ 1591999 h 3142342"/>
              <a:gd name="connsiteX962" fmla="*/ 10968407 w 12192000"/>
              <a:gd name="connsiteY962" fmla="*/ 1589490 h 3142342"/>
              <a:gd name="connsiteX963" fmla="*/ 10965079 w 12192000"/>
              <a:gd name="connsiteY963" fmla="*/ 1599472 h 3142342"/>
              <a:gd name="connsiteX964" fmla="*/ 11002512 w 12192000"/>
              <a:gd name="connsiteY964" fmla="*/ 1592214 h 3142342"/>
              <a:gd name="connsiteX965" fmla="*/ 10994198 w 12192000"/>
              <a:gd name="connsiteY965" fmla="*/ 1600377 h 3142342"/>
              <a:gd name="connsiteX966" fmla="*/ 11003342 w 12192000"/>
              <a:gd name="connsiteY966" fmla="*/ 1599472 h 3142342"/>
              <a:gd name="connsiteX967" fmla="*/ 11008338 w 12192000"/>
              <a:gd name="connsiteY967" fmla="*/ 1602187 h 3142342"/>
              <a:gd name="connsiteX968" fmla="*/ 11021648 w 12192000"/>
              <a:gd name="connsiteY968" fmla="*/ 1592214 h 3142342"/>
              <a:gd name="connsiteX969" fmla="*/ 10974232 w 12192000"/>
              <a:gd name="connsiteY969" fmla="*/ 1594024 h 3142342"/>
              <a:gd name="connsiteX970" fmla="*/ 10968407 w 12192000"/>
              <a:gd name="connsiteY970" fmla="*/ 1589490 h 3142342"/>
              <a:gd name="connsiteX971" fmla="*/ 11307301 w 12192000"/>
              <a:gd name="connsiteY971" fmla="*/ 1589484 h 3142342"/>
              <a:gd name="connsiteX972" fmla="*/ 11300335 w 12192000"/>
              <a:gd name="connsiteY972" fmla="*/ 1594023 h 3142342"/>
              <a:gd name="connsiteX973" fmla="*/ 11324458 w 12192000"/>
              <a:gd name="connsiteY973" fmla="*/ 1597652 h 3142342"/>
              <a:gd name="connsiteX974" fmla="*/ 11323628 w 12192000"/>
              <a:gd name="connsiteY974" fmla="*/ 1590394 h 3142342"/>
              <a:gd name="connsiteX975" fmla="*/ 11307301 w 12192000"/>
              <a:gd name="connsiteY975" fmla="*/ 1589484 h 3142342"/>
              <a:gd name="connsiteX976" fmla="*/ 10335249 w 12192000"/>
              <a:gd name="connsiteY976" fmla="*/ 1588022 h 3142342"/>
              <a:gd name="connsiteX977" fmla="*/ 10371124 w 12192000"/>
              <a:gd name="connsiteY977" fmla="*/ 1590404 h 3142342"/>
              <a:gd name="connsiteX978" fmla="*/ 10308729 w 12192000"/>
              <a:gd name="connsiteY978" fmla="*/ 1590404 h 3142342"/>
              <a:gd name="connsiteX979" fmla="*/ 10335249 w 12192000"/>
              <a:gd name="connsiteY979" fmla="*/ 1588022 h 3142342"/>
              <a:gd name="connsiteX980" fmla="*/ 10935157 w 12192000"/>
              <a:gd name="connsiteY980" fmla="*/ 1586776 h 3142342"/>
              <a:gd name="connsiteX981" fmla="*/ 10923514 w 12192000"/>
              <a:gd name="connsiteY981" fmla="*/ 1602196 h 3142342"/>
              <a:gd name="connsiteX982" fmla="*/ 10894396 w 12192000"/>
              <a:gd name="connsiteY982" fmla="*/ 1601292 h 3142342"/>
              <a:gd name="connsiteX983" fmla="*/ 10920187 w 12192000"/>
              <a:gd name="connsiteY983" fmla="*/ 1613084 h 3142342"/>
              <a:gd name="connsiteX984" fmla="*/ 10949306 w 12192000"/>
              <a:gd name="connsiteY984" fmla="*/ 1616713 h 3142342"/>
              <a:gd name="connsiteX985" fmla="*/ 10932659 w 12192000"/>
              <a:gd name="connsiteY985" fmla="*/ 1602196 h 3142342"/>
              <a:gd name="connsiteX986" fmla="*/ 10960948 w 12192000"/>
              <a:gd name="connsiteY986" fmla="*/ 1598567 h 3142342"/>
              <a:gd name="connsiteX987" fmla="*/ 10935157 w 12192000"/>
              <a:gd name="connsiteY987" fmla="*/ 1586776 h 3142342"/>
              <a:gd name="connsiteX988" fmla="*/ 10485092 w 12192000"/>
              <a:gd name="connsiteY988" fmla="*/ 1584956 h 3142342"/>
              <a:gd name="connsiteX989" fmla="*/ 10464297 w 12192000"/>
              <a:gd name="connsiteY989" fmla="*/ 1603101 h 3142342"/>
              <a:gd name="connsiteX990" fmla="*/ 10439344 w 12192000"/>
              <a:gd name="connsiteY990" fmla="*/ 1599472 h 3142342"/>
              <a:gd name="connsiteX991" fmla="*/ 10485092 w 12192000"/>
              <a:gd name="connsiteY991" fmla="*/ 1584956 h 3142342"/>
              <a:gd name="connsiteX992" fmla="*/ 11489206 w 12192000"/>
              <a:gd name="connsiteY992" fmla="*/ 1584956 h 3142342"/>
              <a:gd name="connsiteX993" fmla="*/ 11465913 w 12192000"/>
              <a:gd name="connsiteY993" fmla="*/ 1588585 h 3142342"/>
              <a:gd name="connsiteX994" fmla="*/ 11489206 w 12192000"/>
              <a:gd name="connsiteY994" fmla="*/ 1584956 h 3142342"/>
              <a:gd name="connsiteX995" fmla="*/ 10211294 w 12192000"/>
              <a:gd name="connsiteY995" fmla="*/ 1584735 h 3142342"/>
              <a:gd name="connsiteX996" fmla="*/ 10237190 w 12192000"/>
              <a:gd name="connsiteY996" fmla="*/ 1585870 h 3142342"/>
              <a:gd name="connsiteX997" fmla="*/ 10199756 w 12192000"/>
              <a:gd name="connsiteY997" fmla="*/ 1593128 h 3142342"/>
              <a:gd name="connsiteX998" fmla="*/ 10211294 w 12192000"/>
              <a:gd name="connsiteY998" fmla="*/ 1584735 h 3142342"/>
              <a:gd name="connsiteX999" fmla="*/ 12139767 w 12192000"/>
              <a:gd name="connsiteY999" fmla="*/ 1584042 h 3142342"/>
              <a:gd name="connsiteX1000" fmla="*/ 12151409 w 12192000"/>
              <a:gd name="connsiteY1000" fmla="*/ 1595843 h 3142342"/>
              <a:gd name="connsiteX1001" fmla="*/ 12118133 w 12192000"/>
              <a:gd name="connsiteY1001" fmla="*/ 1594929 h 3142342"/>
              <a:gd name="connsiteX1002" fmla="*/ 12115635 w 12192000"/>
              <a:gd name="connsiteY1002" fmla="*/ 1607635 h 3142342"/>
              <a:gd name="connsiteX1003" fmla="*/ 12158064 w 12192000"/>
              <a:gd name="connsiteY1003" fmla="*/ 1605816 h 3142342"/>
              <a:gd name="connsiteX1004" fmla="*/ 12166388 w 12192000"/>
              <a:gd name="connsiteY1004" fmla="*/ 1597653 h 3142342"/>
              <a:gd name="connsiteX1005" fmla="*/ 12139767 w 12192000"/>
              <a:gd name="connsiteY1005" fmla="*/ 1584042 h 3142342"/>
              <a:gd name="connsiteX1006" fmla="*/ 11039772 w 12192000"/>
              <a:gd name="connsiteY1006" fmla="*/ 1582560 h 3142342"/>
              <a:gd name="connsiteX1007" fmla="*/ 11029971 w 12192000"/>
              <a:gd name="connsiteY1007" fmla="*/ 1585860 h 3142342"/>
              <a:gd name="connsiteX1008" fmla="*/ 11046609 w 12192000"/>
              <a:gd name="connsiteY1008" fmla="*/ 1598566 h 3142342"/>
              <a:gd name="connsiteX1009" fmla="*/ 11073230 w 12192000"/>
              <a:gd name="connsiteY1009" fmla="*/ 1586775 h 3142342"/>
              <a:gd name="connsiteX1010" fmla="*/ 11039772 w 12192000"/>
              <a:gd name="connsiteY1010" fmla="*/ 1582560 h 3142342"/>
              <a:gd name="connsiteX1011" fmla="*/ 11843141 w 12192000"/>
              <a:gd name="connsiteY1011" fmla="*/ 1577928 h 3142342"/>
              <a:gd name="connsiteX1012" fmla="*/ 11834406 w 12192000"/>
              <a:gd name="connsiteY1012" fmla="*/ 1585861 h 3142342"/>
              <a:gd name="connsiteX1013" fmla="*/ 11861866 w 12192000"/>
              <a:gd name="connsiteY1013" fmla="*/ 1579517 h 3142342"/>
              <a:gd name="connsiteX1014" fmla="*/ 11843141 w 12192000"/>
              <a:gd name="connsiteY1014" fmla="*/ 1577928 h 3142342"/>
              <a:gd name="connsiteX1015" fmla="*/ 11007090 w 12192000"/>
              <a:gd name="connsiteY1015" fmla="*/ 1572709 h 3142342"/>
              <a:gd name="connsiteX1016" fmla="*/ 10980887 w 12192000"/>
              <a:gd name="connsiteY1016" fmla="*/ 1576793 h 3142342"/>
              <a:gd name="connsiteX1017" fmla="*/ 11028303 w 12192000"/>
              <a:gd name="connsiteY1017" fmla="*/ 1574069 h 3142342"/>
              <a:gd name="connsiteX1018" fmla="*/ 11007090 w 12192000"/>
              <a:gd name="connsiteY1018" fmla="*/ 1572709 h 3142342"/>
              <a:gd name="connsiteX1019" fmla="*/ 11545714 w 12192000"/>
              <a:gd name="connsiteY1019" fmla="*/ 1570440 h 3142342"/>
              <a:gd name="connsiteX1020" fmla="*/ 11522421 w 12192000"/>
              <a:gd name="connsiteY1020" fmla="*/ 1595843 h 3142342"/>
              <a:gd name="connsiteX1021" fmla="*/ 11509940 w 12192000"/>
              <a:gd name="connsiteY1021" fmla="*/ 1593119 h 3142342"/>
              <a:gd name="connsiteX1022" fmla="*/ 11495800 w 12192000"/>
              <a:gd name="connsiteY1022" fmla="*/ 1596748 h 3142342"/>
              <a:gd name="connsiteX1023" fmla="*/ 11516595 w 12192000"/>
              <a:gd name="connsiteY1023" fmla="*/ 1602196 h 3142342"/>
              <a:gd name="connsiteX1024" fmla="*/ 11493302 w 12192000"/>
              <a:gd name="connsiteY1024" fmla="*/ 1631228 h 3142342"/>
              <a:gd name="connsiteX1025" fmla="*/ 11478332 w 12192000"/>
              <a:gd name="connsiteY1025" fmla="*/ 1633037 h 3142342"/>
              <a:gd name="connsiteX1026" fmla="*/ 11489975 w 12192000"/>
              <a:gd name="connsiteY1026" fmla="*/ 1634857 h 3142342"/>
              <a:gd name="connsiteX1027" fmla="*/ 11476664 w 12192000"/>
              <a:gd name="connsiteY1027" fmla="*/ 1648458 h 3142342"/>
              <a:gd name="connsiteX1028" fmla="*/ 11471677 w 12192000"/>
              <a:gd name="connsiteY1028" fmla="*/ 1651182 h 3142342"/>
              <a:gd name="connsiteX1029" fmla="*/ 11474175 w 12192000"/>
              <a:gd name="connsiteY1029" fmla="*/ 1651182 h 3142342"/>
              <a:gd name="connsiteX1030" fmla="*/ 11449214 w 12192000"/>
              <a:gd name="connsiteY1030" fmla="*/ 1677490 h 3142342"/>
              <a:gd name="connsiteX1031" fmla="*/ 11482490 w 12192000"/>
              <a:gd name="connsiteY1031" fmla="*/ 1685662 h 3142342"/>
              <a:gd name="connsiteX1032" fmla="*/ 11478332 w 12192000"/>
              <a:gd name="connsiteY1032" fmla="*/ 1688377 h 3142342"/>
              <a:gd name="connsiteX1033" fmla="*/ 11487486 w 12192000"/>
              <a:gd name="connsiteY1033" fmla="*/ 1687472 h 3142342"/>
              <a:gd name="connsiteX1034" fmla="*/ 11514936 w 12192000"/>
              <a:gd name="connsiteY1034" fmla="*/ 1693825 h 3142342"/>
              <a:gd name="connsiteX1035" fmla="*/ 11516595 w 12192000"/>
              <a:gd name="connsiteY1035" fmla="*/ 1685662 h 3142342"/>
              <a:gd name="connsiteX1036" fmla="*/ 11534072 w 12192000"/>
              <a:gd name="connsiteY1036" fmla="*/ 1679309 h 3142342"/>
              <a:gd name="connsiteX1037" fmla="*/ 11518263 w 12192000"/>
              <a:gd name="connsiteY1037" fmla="*/ 1679309 h 3142342"/>
              <a:gd name="connsiteX1038" fmla="*/ 11523251 w 12192000"/>
              <a:gd name="connsiteY1038" fmla="*/ 1659345 h 3142342"/>
              <a:gd name="connsiteX1039" fmla="*/ 11575454 w 12192000"/>
              <a:gd name="connsiteY1039" fmla="*/ 1669895 h 3142342"/>
              <a:gd name="connsiteX1040" fmla="*/ 11597265 w 12192000"/>
              <a:gd name="connsiteY1040" fmla="*/ 1673174 h 3142342"/>
              <a:gd name="connsiteX1041" fmla="*/ 11588973 w 12192000"/>
              <a:gd name="connsiteY1041" fmla="*/ 1666603 h 3142342"/>
              <a:gd name="connsiteX1042" fmla="*/ 11597287 w 12192000"/>
              <a:gd name="connsiteY1042" fmla="*/ 1658440 h 3142342"/>
              <a:gd name="connsiteX1043" fmla="*/ 11622249 w 12192000"/>
              <a:gd name="connsiteY1043" fmla="*/ 1664793 h 3142342"/>
              <a:gd name="connsiteX1044" fmla="*/ 11638887 w 12192000"/>
              <a:gd name="connsiteY1044" fmla="*/ 1651182 h 3142342"/>
              <a:gd name="connsiteX1045" fmla="*/ 11636389 w 12192000"/>
              <a:gd name="connsiteY1045" fmla="*/ 1635762 h 3142342"/>
              <a:gd name="connsiteX1046" fmla="*/ 11611436 w 12192000"/>
              <a:gd name="connsiteY1046" fmla="*/ 1626684 h 3142342"/>
              <a:gd name="connsiteX1047" fmla="*/ 11610606 w 12192000"/>
              <a:gd name="connsiteY1047" fmla="*/ 1623970 h 3142342"/>
              <a:gd name="connsiteX1048" fmla="*/ 11593130 w 12192000"/>
              <a:gd name="connsiteY1048" fmla="*/ 1634857 h 3142342"/>
              <a:gd name="connsiteX1049" fmla="*/ 11530744 w 12192000"/>
              <a:gd name="connsiteY1049" fmla="*/ 1627599 h 3142342"/>
              <a:gd name="connsiteX1050" fmla="*/ 11536561 w 12192000"/>
              <a:gd name="connsiteY1050" fmla="*/ 1604005 h 3142342"/>
              <a:gd name="connsiteX1051" fmla="*/ 11592300 w 12192000"/>
              <a:gd name="connsiteY1051" fmla="*/ 1604005 h 3142342"/>
              <a:gd name="connsiteX1052" fmla="*/ 11594798 w 12192000"/>
              <a:gd name="connsiteY1052" fmla="*/ 1588585 h 3142342"/>
              <a:gd name="connsiteX1053" fmla="*/ 11538229 w 12192000"/>
              <a:gd name="connsiteY1053" fmla="*/ 1597652 h 3142342"/>
              <a:gd name="connsiteX1054" fmla="*/ 10892702 w 12192000"/>
              <a:gd name="connsiteY1054" fmla="*/ 1564992 h 3142342"/>
              <a:gd name="connsiteX1055" fmla="*/ 10861924 w 12192000"/>
              <a:gd name="connsiteY1055" fmla="*/ 1579508 h 3142342"/>
              <a:gd name="connsiteX1056" fmla="*/ 10880230 w 12192000"/>
              <a:gd name="connsiteY1056" fmla="*/ 1575879 h 3142342"/>
              <a:gd name="connsiteX1057" fmla="*/ 10892702 w 12192000"/>
              <a:gd name="connsiteY1057" fmla="*/ 1564992 h 3142342"/>
              <a:gd name="connsiteX1058" fmla="*/ 10151485 w 12192000"/>
              <a:gd name="connsiteY1058" fmla="*/ 1563182 h 3142342"/>
              <a:gd name="connsiteX1059" fmla="*/ 10186429 w 12192000"/>
              <a:gd name="connsiteY1059" fmla="*/ 1571345 h 3142342"/>
              <a:gd name="connsiteX1060" fmla="*/ 10151485 w 12192000"/>
              <a:gd name="connsiteY1060" fmla="*/ 1563182 h 3142342"/>
              <a:gd name="connsiteX1061" fmla="*/ 11988304 w 12192000"/>
              <a:gd name="connsiteY1061" fmla="*/ 1561363 h 3142342"/>
              <a:gd name="connsiteX1062" fmla="*/ 11994130 w 12192000"/>
              <a:gd name="connsiteY1062" fmla="*/ 1571345 h 3142342"/>
              <a:gd name="connsiteX1063" fmla="*/ 11998287 w 12192000"/>
              <a:gd name="connsiteY1063" fmla="*/ 1565897 h 3142342"/>
              <a:gd name="connsiteX1064" fmla="*/ 12008270 w 12192000"/>
              <a:gd name="connsiteY1064" fmla="*/ 1567716 h 3142342"/>
              <a:gd name="connsiteX1065" fmla="*/ 11988304 w 12192000"/>
              <a:gd name="connsiteY1065" fmla="*/ 1561363 h 3142342"/>
              <a:gd name="connsiteX1066" fmla="*/ 11117308 w 12192000"/>
              <a:gd name="connsiteY1066" fmla="*/ 1559553 h 3142342"/>
              <a:gd name="connsiteX1067" fmla="*/ 11065734 w 12192000"/>
              <a:gd name="connsiteY1067" fmla="*/ 1564992 h 3142342"/>
              <a:gd name="connsiteX1068" fmla="*/ 11071560 w 12192000"/>
              <a:gd name="connsiteY1068" fmla="*/ 1572250 h 3142342"/>
              <a:gd name="connsiteX1069" fmla="*/ 11117308 w 12192000"/>
              <a:gd name="connsiteY1069" fmla="*/ 1559553 h 3142342"/>
              <a:gd name="connsiteX1070" fmla="*/ 10689451 w 12192000"/>
              <a:gd name="connsiteY1070" fmla="*/ 1556673 h 3142342"/>
              <a:gd name="connsiteX1071" fmla="*/ 10625691 w 12192000"/>
              <a:gd name="connsiteY1071" fmla="*/ 1563182 h 3142342"/>
              <a:gd name="connsiteX1072" fmla="*/ 10692243 w 12192000"/>
              <a:gd name="connsiteY1072" fmla="*/ 1562268 h 3142342"/>
              <a:gd name="connsiteX1073" fmla="*/ 10678932 w 12192000"/>
              <a:gd name="connsiteY1073" fmla="*/ 1567716 h 3142342"/>
              <a:gd name="connsiteX1074" fmla="*/ 10707221 w 12192000"/>
              <a:gd name="connsiteY1074" fmla="*/ 1564087 h 3142342"/>
              <a:gd name="connsiteX1075" fmla="*/ 10689451 w 12192000"/>
              <a:gd name="connsiteY1075" fmla="*/ 1556673 h 3142342"/>
              <a:gd name="connsiteX1076" fmla="*/ 10549567 w 12192000"/>
              <a:gd name="connsiteY1076" fmla="*/ 1556153 h 3142342"/>
              <a:gd name="connsiteX1077" fmla="*/ 10520036 w 12192000"/>
              <a:gd name="connsiteY1077" fmla="*/ 1565001 h 3142342"/>
              <a:gd name="connsiteX1078" fmla="*/ 10562457 w 12192000"/>
              <a:gd name="connsiteY1078" fmla="*/ 1563182 h 3142342"/>
              <a:gd name="connsiteX1079" fmla="*/ 10549155 w 12192000"/>
              <a:gd name="connsiteY1079" fmla="*/ 1571355 h 3142342"/>
              <a:gd name="connsiteX1080" fmla="*/ 10515870 w 12192000"/>
              <a:gd name="connsiteY1080" fmla="*/ 1570440 h 3142342"/>
              <a:gd name="connsiteX1081" fmla="*/ 10490088 w 12192000"/>
              <a:gd name="connsiteY1081" fmla="*/ 1558648 h 3142342"/>
              <a:gd name="connsiteX1082" fmla="*/ 10482603 w 12192000"/>
              <a:gd name="connsiteY1082" fmla="*/ 1571355 h 3142342"/>
              <a:gd name="connsiteX1083" fmla="*/ 10429361 w 12192000"/>
              <a:gd name="connsiteY1083" fmla="*/ 1568630 h 3142342"/>
              <a:gd name="connsiteX1084" fmla="*/ 10451816 w 12192000"/>
              <a:gd name="connsiteY1084" fmla="*/ 1557743 h 3142342"/>
              <a:gd name="connsiteX1085" fmla="*/ 10424365 w 12192000"/>
              <a:gd name="connsiteY1085" fmla="*/ 1566811 h 3142342"/>
              <a:gd name="connsiteX1086" fmla="*/ 10404400 w 12192000"/>
              <a:gd name="connsiteY1086" fmla="*/ 1560468 h 3142342"/>
              <a:gd name="connsiteX1087" fmla="*/ 10321210 w 12192000"/>
              <a:gd name="connsiteY1087" fmla="*/ 1576793 h 3142342"/>
              <a:gd name="connsiteX1088" fmla="*/ 10291261 w 12192000"/>
              <a:gd name="connsiteY1088" fmla="*/ 1570440 h 3142342"/>
              <a:gd name="connsiteX1089" fmla="*/ 10309567 w 12192000"/>
              <a:gd name="connsiteY1089" fmla="*/ 1564087 h 3142342"/>
              <a:gd name="connsiteX1090" fmla="*/ 10245504 w 12192000"/>
              <a:gd name="connsiteY1090" fmla="*/ 1579517 h 3142342"/>
              <a:gd name="connsiteX1091" fmla="*/ 10196420 w 12192000"/>
              <a:gd name="connsiteY1091" fmla="*/ 1574069 h 3142342"/>
              <a:gd name="connsiteX1092" fmla="*/ 10206403 w 12192000"/>
              <a:gd name="connsiteY1092" fmla="*/ 1575888 h 3142342"/>
              <a:gd name="connsiteX1093" fmla="*/ 10188105 w 12192000"/>
              <a:gd name="connsiteY1093" fmla="*/ 1579517 h 3142342"/>
              <a:gd name="connsiteX1094" fmla="*/ 10124881 w 12192000"/>
              <a:gd name="connsiteY1094" fmla="*/ 1572259 h 3142342"/>
              <a:gd name="connsiteX1095" fmla="*/ 10102417 w 12192000"/>
              <a:gd name="connsiteY1095" fmla="*/ 1583146 h 3142342"/>
              <a:gd name="connsiteX1096" fmla="*/ 10199756 w 12192000"/>
              <a:gd name="connsiteY1096" fmla="*/ 1594033 h 3142342"/>
              <a:gd name="connsiteX1097" fmla="*/ 10114898 w 12192000"/>
              <a:gd name="connsiteY1097" fmla="*/ 1600377 h 3142342"/>
              <a:gd name="connsiteX1098" fmla="*/ 10118226 w 12192000"/>
              <a:gd name="connsiteY1098" fmla="*/ 1590404 h 3142342"/>
              <a:gd name="connsiteX1099" fmla="*/ 10048344 w 12192000"/>
              <a:gd name="connsiteY1099" fmla="*/ 1601291 h 3142342"/>
              <a:gd name="connsiteX1100" fmla="*/ 10103256 w 12192000"/>
              <a:gd name="connsiteY1100" fmla="*/ 1613988 h 3142342"/>
              <a:gd name="connsiteX1101" fmla="*/ 10127379 w 12192000"/>
              <a:gd name="connsiteY1101" fmla="*/ 1615807 h 3142342"/>
              <a:gd name="connsiteX1102" fmla="*/ 10192263 w 12192000"/>
              <a:gd name="connsiteY1102" fmla="*/ 1604920 h 3142342"/>
              <a:gd name="connsiteX1103" fmla="*/ 10225539 w 12192000"/>
              <a:gd name="connsiteY1103" fmla="*/ 1605825 h 3142342"/>
              <a:gd name="connsiteX1104" fmla="*/ 10252160 w 12192000"/>
              <a:gd name="connsiteY1104" fmla="*/ 1619436 h 3142342"/>
              <a:gd name="connsiteX1105" fmla="*/ 10356983 w 12192000"/>
              <a:gd name="connsiteY1105" fmla="*/ 1619436 h 3142342"/>
              <a:gd name="connsiteX1106" fmla="*/ 10364469 w 12192000"/>
              <a:gd name="connsiteY1106" fmla="*/ 1608549 h 3142342"/>
              <a:gd name="connsiteX1107" fmla="*/ 10394417 w 12192000"/>
              <a:gd name="connsiteY1107" fmla="*/ 1617617 h 3142342"/>
              <a:gd name="connsiteX1108" fmla="*/ 10378609 w 12192000"/>
              <a:gd name="connsiteY1108" fmla="*/ 1610359 h 3142342"/>
              <a:gd name="connsiteX1109" fmla="*/ 10417710 w 12192000"/>
              <a:gd name="connsiteY1109" fmla="*/ 1613988 h 3142342"/>
              <a:gd name="connsiteX1110" fmla="*/ 10435178 w 12192000"/>
              <a:gd name="connsiteY1110" fmla="*/ 1605825 h 3142342"/>
              <a:gd name="connsiteX1111" fmla="*/ 10460969 w 12192000"/>
              <a:gd name="connsiteY1111" fmla="*/ 1614893 h 3142342"/>
              <a:gd name="connsiteX1112" fmla="*/ 10479267 w 12192000"/>
              <a:gd name="connsiteY1112" fmla="*/ 1611273 h 3142342"/>
              <a:gd name="connsiteX1113" fmla="*/ 10570780 w 12192000"/>
              <a:gd name="connsiteY1113" fmla="*/ 1614893 h 3142342"/>
              <a:gd name="connsiteX1114" fmla="*/ 10597401 w 12192000"/>
              <a:gd name="connsiteY1114" fmla="*/ 1603101 h 3142342"/>
              <a:gd name="connsiteX1115" fmla="*/ 10633175 w 12192000"/>
              <a:gd name="connsiteY1115" fmla="*/ 1616712 h 3142342"/>
              <a:gd name="connsiteX1116" fmla="*/ 10690574 w 12192000"/>
              <a:gd name="connsiteY1116" fmla="*/ 1616712 h 3142342"/>
              <a:gd name="connsiteX1117" fmla="*/ 10683919 w 12192000"/>
              <a:gd name="connsiteY1117" fmla="*/ 1604015 h 3142342"/>
              <a:gd name="connsiteX1118" fmla="*/ 10718025 w 12192000"/>
              <a:gd name="connsiteY1118" fmla="*/ 1606730 h 3142342"/>
              <a:gd name="connsiteX1119" fmla="*/ 10710540 w 12192000"/>
              <a:gd name="connsiteY1119" fmla="*/ 1619436 h 3142342"/>
              <a:gd name="connsiteX1120" fmla="*/ 10762952 w 12192000"/>
              <a:gd name="connsiteY1120" fmla="*/ 1619436 h 3142342"/>
              <a:gd name="connsiteX1121" fmla="*/ 10761284 w 12192000"/>
              <a:gd name="connsiteY1121" fmla="*/ 1606730 h 3142342"/>
              <a:gd name="connsiteX1122" fmla="*/ 10787904 w 12192000"/>
              <a:gd name="connsiteY1122" fmla="*/ 1594938 h 3142342"/>
              <a:gd name="connsiteX1123" fmla="*/ 10807870 w 12192000"/>
              <a:gd name="connsiteY1123" fmla="*/ 1601291 h 3142342"/>
              <a:gd name="connsiteX1124" fmla="*/ 10781249 w 12192000"/>
              <a:gd name="connsiteY1124" fmla="*/ 1613083 h 3142342"/>
              <a:gd name="connsiteX1125" fmla="*/ 10823678 w 12192000"/>
              <a:gd name="connsiteY1125" fmla="*/ 1611273 h 3142342"/>
              <a:gd name="connsiteX1126" fmla="*/ 10822019 w 12192000"/>
              <a:gd name="connsiteY1126" fmla="*/ 1601291 h 3142342"/>
              <a:gd name="connsiteX1127" fmla="*/ 10865278 w 12192000"/>
              <a:gd name="connsiteY1127" fmla="*/ 1604015 h 3142342"/>
              <a:gd name="connsiteX1128" fmla="*/ 10863610 w 12192000"/>
              <a:gd name="connsiteY1128" fmla="*/ 1594033 h 3142342"/>
              <a:gd name="connsiteX1129" fmla="*/ 10815363 w 12192000"/>
              <a:gd name="connsiteY1129" fmla="*/ 1594033 h 3142342"/>
              <a:gd name="connsiteX1130" fmla="*/ 10808708 w 12192000"/>
              <a:gd name="connsiteY1130" fmla="*/ 1584051 h 3142342"/>
              <a:gd name="connsiteX1131" fmla="*/ 10755466 w 12192000"/>
              <a:gd name="connsiteY1131" fmla="*/ 1578612 h 3142342"/>
              <a:gd name="connsiteX1132" fmla="*/ 10822019 w 12192000"/>
              <a:gd name="connsiteY1132" fmla="*/ 1574974 h 3142342"/>
              <a:gd name="connsiteX1133" fmla="*/ 10815363 w 12192000"/>
              <a:gd name="connsiteY1133" fmla="*/ 1562277 h 3142342"/>
              <a:gd name="connsiteX1134" fmla="*/ 10792900 w 12192000"/>
              <a:gd name="connsiteY1134" fmla="*/ 1573164 h 3142342"/>
              <a:gd name="connsiteX1135" fmla="*/ 10711369 w 12192000"/>
              <a:gd name="connsiteY1135" fmla="*/ 1572259 h 3142342"/>
              <a:gd name="connsiteX1136" fmla="*/ 10730505 w 12192000"/>
              <a:gd name="connsiteY1136" fmla="*/ 1571355 h 3142342"/>
              <a:gd name="connsiteX1137" fmla="*/ 10736331 w 12192000"/>
              <a:gd name="connsiteY1137" fmla="*/ 1578612 h 3142342"/>
              <a:gd name="connsiteX1138" fmla="*/ 10672276 w 12192000"/>
              <a:gd name="connsiteY1138" fmla="*/ 1594033 h 3142342"/>
              <a:gd name="connsiteX1139" fmla="*/ 10627350 w 12192000"/>
              <a:gd name="connsiteY1139" fmla="*/ 1581327 h 3142342"/>
              <a:gd name="connsiteX1140" fmla="*/ 10571610 w 12192000"/>
              <a:gd name="connsiteY1140" fmla="*/ 1594033 h 3142342"/>
              <a:gd name="connsiteX1141" fmla="*/ 10570780 w 12192000"/>
              <a:gd name="connsiteY1141" fmla="*/ 1586775 h 3142342"/>
              <a:gd name="connsiteX1142" fmla="*/ 10520036 w 12192000"/>
              <a:gd name="connsiteY1142" fmla="*/ 1596748 h 3142342"/>
              <a:gd name="connsiteX1143" fmla="*/ 10514211 w 12192000"/>
              <a:gd name="connsiteY1143" fmla="*/ 1589490 h 3142342"/>
              <a:gd name="connsiteX1144" fmla="*/ 10590746 w 12192000"/>
              <a:gd name="connsiteY1144" fmla="*/ 1588585 h 3142342"/>
              <a:gd name="connsiteX1145" fmla="*/ 10684748 w 12192000"/>
              <a:gd name="connsiteY1145" fmla="*/ 1578612 h 3142342"/>
              <a:gd name="connsiteX1146" fmla="*/ 10683089 w 12192000"/>
              <a:gd name="connsiteY1146" fmla="*/ 1568630 h 3142342"/>
              <a:gd name="connsiteX1147" fmla="*/ 10620694 w 12192000"/>
              <a:gd name="connsiteY1147" fmla="*/ 1568630 h 3142342"/>
              <a:gd name="connsiteX1148" fmla="*/ 10558299 w 12192000"/>
              <a:gd name="connsiteY1148" fmla="*/ 1568630 h 3142342"/>
              <a:gd name="connsiteX1149" fmla="*/ 10581593 w 12192000"/>
              <a:gd name="connsiteY1149" fmla="*/ 1562277 h 3142342"/>
              <a:gd name="connsiteX1150" fmla="*/ 10549567 w 12192000"/>
              <a:gd name="connsiteY1150" fmla="*/ 1556153 h 3142342"/>
              <a:gd name="connsiteX1151" fmla="*/ 10183082 w 12192000"/>
              <a:gd name="connsiteY1151" fmla="*/ 1542312 h 3142342"/>
              <a:gd name="connsiteX1152" fmla="*/ 10183066 w 12192000"/>
              <a:gd name="connsiteY1152" fmla="*/ 1542313 h 3142342"/>
              <a:gd name="connsiteX1153" fmla="*/ 10180153 w 12192000"/>
              <a:gd name="connsiteY1153" fmla="*/ 1545657 h 3142342"/>
              <a:gd name="connsiteX1154" fmla="*/ 11635690 w 12192000"/>
              <a:gd name="connsiteY1154" fmla="*/ 1541068 h 3142342"/>
              <a:gd name="connsiteX1155" fmla="*/ 11637250 w 12192000"/>
              <a:gd name="connsiteY1155" fmla="*/ 1549571 h 3142342"/>
              <a:gd name="connsiteX1156" fmla="*/ 11654718 w 12192000"/>
              <a:gd name="connsiteY1156" fmla="*/ 1541409 h 3142342"/>
              <a:gd name="connsiteX1157" fmla="*/ 11635690 w 12192000"/>
              <a:gd name="connsiteY1157" fmla="*/ 1541068 h 3142342"/>
              <a:gd name="connsiteX1158" fmla="*/ 10022544 w 12192000"/>
              <a:gd name="connsiteY1158" fmla="*/ 1535970 h 3142342"/>
              <a:gd name="connsiteX1159" fmla="*/ 10061646 w 12192000"/>
              <a:gd name="connsiteY1159" fmla="*/ 1541409 h 3142342"/>
              <a:gd name="connsiteX1160" fmla="*/ 10022544 w 12192000"/>
              <a:gd name="connsiteY1160" fmla="*/ 1535970 h 3142342"/>
              <a:gd name="connsiteX1161" fmla="*/ 10639831 w 12192000"/>
              <a:gd name="connsiteY1161" fmla="*/ 1534150 h 3142342"/>
              <a:gd name="connsiteX1162" fmla="*/ 10688077 w 12192000"/>
              <a:gd name="connsiteY1162" fmla="*/ 1536865 h 3142342"/>
              <a:gd name="connsiteX1163" fmla="*/ 10639831 w 12192000"/>
              <a:gd name="connsiteY1163" fmla="*/ 1534150 h 3142342"/>
              <a:gd name="connsiteX1164" fmla="*/ 11733749 w 12192000"/>
              <a:gd name="connsiteY1164" fmla="*/ 1527797 h 3142342"/>
              <a:gd name="connsiteX1165" fmla="*/ 11762868 w 12192000"/>
              <a:gd name="connsiteY1165" fmla="*/ 1531417 h 3142342"/>
              <a:gd name="connsiteX1166" fmla="*/ 11733749 w 12192000"/>
              <a:gd name="connsiteY1166" fmla="*/ 1527797 h 3142342"/>
              <a:gd name="connsiteX1167" fmla="*/ 11713991 w 12192000"/>
              <a:gd name="connsiteY1167" fmla="*/ 1526546 h 3142342"/>
              <a:gd name="connsiteX1168" fmla="*/ 11700474 w 12192000"/>
              <a:gd name="connsiteY1168" fmla="*/ 1528702 h 3142342"/>
              <a:gd name="connsiteX1169" fmla="*/ 11710457 w 12192000"/>
              <a:gd name="connsiteY1169" fmla="*/ 1534141 h 3142342"/>
              <a:gd name="connsiteX1170" fmla="*/ 11728754 w 12192000"/>
              <a:gd name="connsiteY1170" fmla="*/ 1527797 h 3142342"/>
              <a:gd name="connsiteX1171" fmla="*/ 11713991 w 12192000"/>
              <a:gd name="connsiteY1171" fmla="*/ 1526546 h 3142342"/>
              <a:gd name="connsiteX1172" fmla="*/ 11598799 w 12192000"/>
              <a:gd name="connsiteY1172" fmla="*/ 1522350 h 3142342"/>
              <a:gd name="connsiteX1173" fmla="*/ 11589854 w 12192000"/>
              <a:gd name="connsiteY1173" fmla="*/ 1524168 h 3142342"/>
              <a:gd name="connsiteX1174" fmla="*/ 11556578 w 12192000"/>
              <a:gd name="connsiteY1174" fmla="*/ 1554104 h 3142342"/>
              <a:gd name="connsiteX1175" fmla="*/ 11613986 w 12192000"/>
              <a:gd name="connsiteY1175" fmla="*/ 1523253 h 3142342"/>
              <a:gd name="connsiteX1176" fmla="*/ 11598799 w 12192000"/>
              <a:gd name="connsiteY1176" fmla="*/ 1522350 h 3142342"/>
              <a:gd name="connsiteX1177" fmla="*/ 12055072 w 12192000"/>
              <a:gd name="connsiteY1177" fmla="*/ 1519636 h 3142342"/>
              <a:gd name="connsiteX1178" fmla="*/ 12039057 w 12192000"/>
              <a:gd name="connsiteY1178" fmla="*/ 1523264 h 3142342"/>
              <a:gd name="connsiteX1179" fmla="*/ 12072333 w 12192000"/>
              <a:gd name="connsiteY1179" fmla="*/ 1521445 h 3142342"/>
              <a:gd name="connsiteX1180" fmla="*/ 12055072 w 12192000"/>
              <a:gd name="connsiteY1180" fmla="*/ 1519636 h 3142342"/>
              <a:gd name="connsiteX1181" fmla="*/ 11860612 w 12192000"/>
              <a:gd name="connsiteY1181" fmla="*/ 1516911 h 3142342"/>
              <a:gd name="connsiteX1182" fmla="*/ 11852712 w 12192000"/>
              <a:gd name="connsiteY1182" fmla="*/ 1524168 h 3142342"/>
              <a:gd name="connsiteX1183" fmla="*/ 11876006 w 12192000"/>
              <a:gd name="connsiteY1183" fmla="*/ 1520540 h 3142342"/>
              <a:gd name="connsiteX1184" fmla="*/ 11860612 w 12192000"/>
              <a:gd name="connsiteY1184" fmla="*/ 1516911 h 3142342"/>
              <a:gd name="connsiteX1185" fmla="*/ 10648959 w 12192000"/>
              <a:gd name="connsiteY1185" fmla="*/ 1506024 h 3142342"/>
              <a:gd name="connsiteX1186" fmla="*/ 10621509 w 12192000"/>
              <a:gd name="connsiteY1186" fmla="*/ 1509653 h 3142342"/>
              <a:gd name="connsiteX1187" fmla="*/ 10654785 w 12192000"/>
              <a:gd name="connsiteY1187" fmla="*/ 1510557 h 3142342"/>
              <a:gd name="connsiteX1188" fmla="*/ 10648959 w 12192000"/>
              <a:gd name="connsiteY1188" fmla="*/ 1506024 h 3142342"/>
              <a:gd name="connsiteX1189" fmla="*/ 9890537 w 12192000"/>
              <a:gd name="connsiteY1189" fmla="*/ 1502618 h 3142342"/>
              <a:gd name="connsiteX1190" fmla="*/ 9908524 w 12192000"/>
              <a:gd name="connsiteY1190" fmla="*/ 1504204 h 3142342"/>
              <a:gd name="connsiteX1191" fmla="*/ 9886068 w 12192000"/>
              <a:gd name="connsiteY1191" fmla="*/ 1509652 h 3142342"/>
              <a:gd name="connsiteX1192" fmla="*/ 9874417 w 12192000"/>
              <a:gd name="connsiteY1192" fmla="*/ 1505118 h 3142342"/>
              <a:gd name="connsiteX1193" fmla="*/ 9890537 w 12192000"/>
              <a:gd name="connsiteY1193" fmla="*/ 1502618 h 3142342"/>
              <a:gd name="connsiteX1194" fmla="*/ 10064134 w 12192000"/>
              <a:gd name="connsiteY1194" fmla="*/ 1496042 h 3142342"/>
              <a:gd name="connsiteX1195" fmla="*/ 10046666 w 12192000"/>
              <a:gd name="connsiteY1195" fmla="*/ 1506928 h 3142342"/>
              <a:gd name="connsiteX1196" fmla="*/ 10054989 w 12192000"/>
              <a:gd name="connsiteY1196" fmla="*/ 1498766 h 3142342"/>
              <a:gd name="connsiteX1197" fmla="*/ 10064134 w 12192000"/>
              <a:gd name="connsiteY1197" fmla="*/ 1496042 h 3142342"/>
              <a:gd name="connsiteX1198" fmla="*/ 9942639 w 12192000"/>
              <a:gd name="connsiteY1198" fmla="*/ 1495136 h 3142342"/>
              <a:gd name="connsiteX1199" fmla="*/ 9912680 w 12192000"/>
              <a:gd name="connsiteY1199" fmla="*/ 1502394 h 3142342"/>
              <a:gd name="connsiteX1200" fmla="*/ 9916015 w 12192000"/>
              <a:gd name="connsiteY1200" fmla="*/ 1495136 h 3142342"/>
              <a:gd name="connsiteX1201" fmla="*/ 9942639 w 12192000"/>
              <a:gd name="connsiteY1201" fmla="*/ 1495136 h 3142342"/>
              <a:gd name="connsiteX1202" fmla="*/ 10190551 w 12192000"/>
              <a:gd name="connsiteY1202" fmla="*/ 1482440 h 3142342"/>
              <a:gd name="connsiteX1203" fmla="*/ 10244623 w 12192000"/>
              <a:gd name="connsiteY1203" fmla="*/ 1489688 h 3142342"/>
              <a:gd name="connsiteX1204" fmla="*/ 10242963 w 12192000"/>
              <a:gd name="connsiteY1204" fmla="*/ 1507842 h 3142342"/>
              <a:gd name="connsiteX1205" fmla="*/ 10200534 w 12192000"/>
              <a:gd name="connsiteY1205" fmla="*/ 1512376 h 3142342"/>
              <a:gd name="connsiteX1206" fmla="*/ 10190551 w 12192000"/>
              <a:gd name="connsiteY1206" fmla="*/ 1482440 h 3142342"/>
              <a:gd name="connsiteX1207" fmla="*/ 10583262 w 12192000"/>
              <a:gd name="connsiteY1207" fmla="*/ 1481526 h 3142342"/>
              <a:gd name="connsiteX1208" fmla="*/ 10556641 w 12192000"/>
              <a:gd name="connsiteY1208" fmla="*/ 1495137 h 3142342"/>
              <a:gd name="connsiteX1209" fmla="*/ 10583262 w 12192000"/>
              <a:gd name="connsiteY1209" fmla="*/ 1481526 h 3142342"/>
              <a:gd name="connsiteX1210" fmla="*/ 9748039 w 12192000"/>
              <a:gd name="connsiteY1210" fmla="*/ 1475853 h 3142342"/>
              <a:gd name="connsiteX1211" fmla="*/ 9731400 w 12192000"/>
              <a:gd name="connsiteY1211" fmla="*/ 1478801 h 3142342"/>
              <a:gd name="connsiteX1212" fmla="*/ 9732229 w 12192000"/>
              <a:gd name="connsiteY1212" fmla="*/ 1484240 h 3142342"/>
              <a:gd name="connsiteX1213" fmla="*/ 9769663 w 12192000"/>
              <a:gd name="connsiteY1213" fmla="*/ 1479706 h 3142342"/>
              <a:gd name="connsiteX1214" fmla="*/ 9748039 w 12192000"/>
              <a:gd name="connsiteY1214" fmla="*/ 1475853 h 3142342"/>
              <a:gd name="connsiteX1215" fmla="*/ 9971067 w 12192000"/>
              <a:gd name="connsiteY1215" fmla="*/ 1473023 h 3142342"/>
              <a:gd name="connsiteX1216" fmla="*/ 9961808 w 12192000"/>
              <a:gd name="connsiteY1216" fmla="*/ 1483344 h 3142342"/>
              <a:gd name="connsiteX1217" fmla="*/ 9993425 w 12192000"/>
              <a:gd name="connsiteY1217" fmla="*/ 1474267 h 3142342"/>
              <a:gd name="connsiteX1218" fmla="*/ 9971067 w 12192000"/>
              <a:gd name="connsiteY1218" fmla="*/ 1473023 h 3142342"/>
              <a:gd name="connsiteX1219" fmla="*/ 10620597 w 12192000"/>
              <a:gd name="connsiteY1219" fmla="*/ 1467465 h 3142342"/>
              <a:gd name="connsiteX1220" fmla="*/ 10582433 w 12192000"/>
              <a:gd name="connsiteY1220" fmla="*/ 1473362 h 3142342"/>
              <a:gd name="connsiteX1221" fmla="*/ 10658138 w 12192000"/>
              <a:gd name="connsiteY1221" fmla="*/ 1469733 h 3142342"/>
              <a:gd name="connsiteX1222" fmla="*/ 10620597 w 12192000"/>
              <a:gd name="connsiteY1222" fmla="*/ 1467465 h 3142342"/>
              <a:gd name="connsiteX1223" fmla="*/ 9719691 w 12192000"/>
              <a:gd name="connsiteY1223" fmla="*/ 1464285 h 3142342"/>
              <a:gd name="connsiteX1224" fmla="*/ 9787901 w 12192000"/>
              <a:gd name="connsiteY1224" fmla="*/ 1473362 h 3142342"/>
              <a:gd name="connsiteX1225" fmla="*/ 9785402 w 12192000"/>
              <a:gd name="connsiteY1225" fmla="*/ 1488783 h 3142342"/>
              <a:gd name="connsiteX1226" fmla="*/ 9686406 w 12192000"/>
              <a:gd name="connsiteY1226" fmla="*/ 1496041 h 3142342"/>
              <a:gd name="connsiteX1227" fmla="*/ 9697228 w 12192000"/>
              <a:gd name="connsiteY1227" fmla="*/ 1506023 h 3142342"/>
              <a:gd name="connsiteX1228" fmla="*/ 9710537 w 12192000"/>
              <a:gd name="connsiteY1228" fmla="*/ 1497860 h 3142342"/>
              <a:gd name="connsiteX1229" fmla="*/ 9712198 w 12192000"/>
              <a:gd name="connsiteY1229" fmla="*/ 1510557 h 3142342"/>
              <a:gd name="connsiteX1230" fmla="*/ 9736321 w 12192000"/>
              <a:gd name="connsiteY1230" fmla="*/ 1514186 h 3142342"/>
              <a:gd name="connsiteX1231" fmla="*/ 9717192 w 12192000"/>
              <a:gd name="connsiteY1231" fmla="*/ 1515100 h 3142342"/>
              <a:gd name="connsiteX1232" fmla="*/ 9767107 w 12192000"/>
              <a:gd name="connsiteY1232" fmla="*/ 1527797 h 3142342"/>
              <a:gd name="connsiteX1233" fmla="*/ 9751297 w 12192000"/>
              <a:gd name="connsiteY1233" fmla="*/ 1520539 h 3142342"/>
              <a:gd name="connsiteX1234" fmla="*/ 9764608 w 12192000"/>
              <a:gd name="connsiteY1234" fmla="*/ 1515100 h 3142342"/>
              <a:gd name="connsiteX1235" fmla="*/ 9781244 w 12192000"/>
              <a:gd name="connsiteY1235" fmla="*/ 1526892 h 3142342"/>
              <a:gd name="connsiteX1236" fmla="*/ 9791229 w 12192000"/>
              <a:gd name="connsiteY1236" fmla="*/ 1531426 h 3142342"/>
              <a:gd name="connsiteX1237" fmla="*/ 9808694 w 12192000"/>
              <a:gd name="connsiteY1237" fmla="*/ 1523263 h 3142342"/>
              <a:gd name="connsiteX1238" fmla="*/ 9809534 w 12192000"/>
              <a:gd name="connsiteY1238" fmla="*/ 1528702 h 3142342"/>
              <a:gd name="connsiteX1239" fmla="*/ 9777918 w 12192000"/>
              <a:gd name="connsiteY1239" fmla="*/ 1536865 h 3142342"/>
              <a:gd name="connsiteX1240" fmla="*/ 9767107 w 12192000"/>
              <a:gd name="connsiteY1240" fmla="*/ 1532331 h 3142342"/>
              <a:gd name="connsiteX1241" fmla="*/ 9767935 w 12192000"/>
              <a:gd name="connsiteY1241" fmla="*/ 1535960 h 3142342"/>
              <a:gd name="connsiteX1242" fmla="*/ 9658126 w 12192000"/>
              <a:gd name="connsiteY1242" fmla="*/ 1507842 h 3142342"/>
              <a:gd name="connsiteX1243" fmla="*/ 9685577 w 12192000"/>
              <a:gd name="connsiteY1243" fmla="*/ 1501489 h 3142342"/>
              <a:gd name="connsiteX1244" fmla="*/ 9624848 w 12192000"/>
              <a:gd name="connsiteY1244" fmla="*/ 1487878 h 3142342"/>
              <a:gd name="connsiteX1245" fmla="*/ 9623188 w 12192000"/>
              <a:gd name="connsiteY1245" fmla="*/ 1472457 h 3142342"/>
              <a:gd name="connsiteX1246" fmla="*/ 9628177 w 12192000"/>
              <a:gd name="connsiteY1246" fmla="*/ 1471543 h 3142342"/>
              <a:gd name="connsiteX1247" fmla="*/ 9624848 w 12192000"/>
              <a:gd name="connsiteY1247" fmla="*/ 1479715 h 3142342"/>
              <a:gd name="connsiteX1248" fmla="*/ 9684747 w 12192000"/>
              <a:gd name="connsiteY1248" fmla="*/ 1494231 h 3142342"/>
              <a:gd name="connsiteX1249" fmla="*/ 9706381 w 12192000"/>
              <a:gd name="connsiteY1249" fmla="*/ 1480620 h 3142342"/>
              <a:gd name="connsiteX1250" fmla="*/ 9710537 w 12192000"/>
              <a:gd name="connsiteY1250" fmla="*/ 1467009 h 3142342"/>
              <a:gd name="connsiteX1251" fmla="*/ 9719691 w 12192000"/>
              <a:gd name="connsiteY1251" fmla="*/ 1464285 h 3142342"/>
              <a:gd name="connsiteX1252" fmla="*/ 10191902 w 12192000"/>
              <a:gd name="connsiteY1252" fmla="*/ 1461798 h 3142342"/>
              <a:gd name="connsiteX1253" fmla="*/ 10217172 w 12192000"/>
              <a:gd name="connsiteY1253" fmla="*/ 1466104 h 3142342"/>
              <a:gd name="connsiteX1254" fmla="*/ 10203862 w 12192000"/>
              <a:gd name="connsiteY1254" fmla="*/ 1474267 h 3142342"/>
              <a:gd name="connsiteX1255" fmla="*/ 10179739 w 12192000"/>
              <a:gd name="connsiteY1255" fmla="*/ 1472457 h 3142342"/>
              <a:gd name="connsiteX1256" fmla="*/ 10191902 w 12192000"/>
              <a:gd name="connsiteY1256" fmla="*/ 1461798 h 3142342"/>
              <a:gd name="connsiteX1257" fmla="*/ 9937695 w 12192000"/>
              <a:gd name="connsiteY1257" fmla="*/ 1456123 h 3142342"/>
              <a:gd name="connsiteX1258" fmla="*/ 9906077 w 12192000"/>
              <a:gd name="connsiteY1258" fmla="*/ 1467915 h 3142342"/>
              <a:gd name="connsiteX1259" fmla="*/ 9937695 w 12192000"/>
              <a:gd name="connsiteY1259" fmla="*/ 1456123 h 3142342"/>
              <a:gd name="connsiteX1260" fmla="*/ 10980878 w 12192000"/>
              <a:gd name="connsiteY1260" fmla="*/ 1428911 h 3142342"/>
              <a:gd name="connsiteX1261" fmla="*/ 10949270 w 12192000"/>
              <a:gd name="connsiteY1261" fmla="*/ 1440703 h 3142342"/>
              <a:gd name="connsiteX1262" fmla="*/ 11005009 w 12192000"/>
              <a:gd name="connsiteY1262" fmla="*/ 1430720 h 3142342"/>
              <a:gd name="connsiteX1263" fmla="*/ 10980878 w 12192000"/>
              <a:gd name="connsiteY1263" fmla="*/ 1428911 h 3142342"/>
              <a:gd name="connsiteX1264" fmla="*/ 9971748 w 12192000"/>
              <a:gd name="connsiteY1264" fmla="*/ 1426186 h 3142342"/>
              <a:gd name="connsiteX1265" fmla="*/ 10000868 w 12192000"/>
              <a:gd name="connsiteY1265" fmla="*/ 1429815 h 3142342"/>
              <a:gd name="connsiteX1266" fmla="*/ 9990885 w 12192000"/>
              <a:gd name="connsiteY1266" fmla="*/ 1430720 h 3142342"/>
              <a:gd name="connsiteX1267" fmla="*/ 9992554 w 12192000"/>
              <a:gd name="connsiteY1267" fmla="*/ 1437977 h 3142342"/>
              <a:gd name="connsiteX1268" fmla="*/ 9971748 w 12192000"/>
              <a:gd name="connsiteY1268" fmla="*/ 1426186 h 3142342"/>
              <a:gd name="connsiteX1269" fmla="*/ 9955310 w 12192000"/>
              <a:gd name="connsiteY1269" fmla="*/ 1416094 h 3142342"/>
              <a:gd name="connsiteX1270" fmla="*/ 9970089 w 12192000"/>
              <a:gd name="connsiteY1270" fmla="*/ 1417118 h 3142342"/>
              <a:gd name="connsiteX1271" fmla="*/ 9961560 w 12192000"/>
              <a:gd name="connsiteY1271" fmla="*/ 1420289 h 3142342"/>
              <a:gd name="connsiteX1272" fmla="*/ 9947391 w 12192000"/>
              <a:gd name="connsiteY1272" fmla="*/ 1420719 h 3142342"/>
              <a:gd name="connsiteX1273" fmla="*/ 9947037 w 12192000"/>
              <a:gd name="connsiteY1273" fmla="*/ 1420925 h 3142342"/>
              <a:gd name="connsiteX1274" fmla="*/ 9952621 w 12192000"/>
              <a:gd name="connsiteY1274" fmla="*/ 1425281 h 3142342"/>
              <a:gd name="connsiteX1275" fmla="*/ 9941550 w 12192000"/>
              <a:gd name="connsiteY1275" fmla="*/ 1424131 h 3142342"/>
              <a:gd name="connsiteX1276" fmla="*/ 9947037 w 12192000"/>
              <a:gd name="connsiteY1276" fmla="*/ 1420925 h 3142342"/>
              <a:gd name="connsiteX1277" fmla="*/ 9946797 w 12192000"/>
              <a:gd name="connsiteY1277" fmla="*/ 1420737 h 3142342"/>
              <a:gd name="connsiteX1278" fmla="*/ 9947391 w 12192000"/>
              <a:gd name="connsiteY1278" fmla="*/ 1420719 h 3142342"/>
              <a:gd name="connsiteX1279" fmla="*/ 10490067 w 12192000"/>
              <a:gd name="connsiteY1279" fmla="*/ 1412575 h 3142342"/>
              <a:gd name="connsiteX1280" fmla="*/ 10465944 w 12192000"/>
              <a:gd name="connsiteY1280" fmla="*/ 1413480 h 3142342"/>
              <a:gd name="connsiteX1281" fmla="*/ 10453464 w 12192000"/>
              <a:gd name="connsiteY1281" fmla="*/ 1424366 h 3142342"/>
              <a:gd name="connsiteX1282" fmla="*/ 10477586 w 12192000"/>
              <a:gd name="connsiteY1282" fmla="*/ 1427995 h 3142342"/>
              <a:gd name="connsiteX1283" fmla="*/ 10475927 w 12192000"/>
              <a:gd name="connsiteY1283" fmla="*/ 1418013 h 3142342"/>
              <a:gd name="connsiteX1284" fmla="*/ 10490067 w 12192000"/>
              <a:gd name="connsiteY1284" fmla="*/ 1412575 h 3142342"/>
              <a:gd name="connsiteX1285" fmla="*/ 10772079 w 12192000"/>
              <a:gd name="connsiteY1285" fmla="*/ 1408946 h 3142342"/>
              <a:gd name="connsiteX1286" fmla="*/ 10803696 w 12192000"/>
              <a:gd name="connsiteY1286" fmla="*/ 1425281 h 3142342"/>
              <a:gd name="connsiteX1287" fmla="*/ 10791215 w 12192000"/>
              <a:gd name="connsiteY1287" fmla="*/ 1410765 h 3142342"/>
              <a:gd name="connsiteX1288" fmla="*/ 10772079 w 12192000"/>
              <a:gd name="connsiteY1288" fmla="*/ 1408946 h 3142342"/>
              <a:gd name="connsiteX1289" fmla="*/ 9824572 w 12192000"/>
              <a:gd name="connsiteY1289" fmla="*/ 1406222 h 3142342"/>
              <a:gd name="connsiteX1290" fmla="*/ 9764675 w 12192000"/>
              <a:gd name="connsiteY1290" fmla="*/ 1418918 h 3142342"/>
              <a:gd name="connsiteX1291" fmla="*/ 9824572 w 12192000"/>
              <a:gd name="connsiteY1291" fmla="*/ 1406222 h 3142342"/>
              <a:gd name="connsiteX1292" fmla="*/ 11049097 w 12192000"/>
              <a:gd name="connsiteY1292" fmla="*/ 1406222 h 3142342"/>
              <a:gd name="connsiteX1293" fmla="*/ 11011664 w 12192000"/>
              <a:gd name="connsiteY1293" fmla="*/ 1410756 h 3142342"/>
              <a:gd name="connsiteX1294" fmla="*/ 11049097 w 12192000"/>
              <a:gd name="connsiteY1294" fmla="*/ 1406222 h 3142342"/>
              <a:gd name="connsiteX1295" fmla="*/ 10391922 w 12192000"/>
              <a:gd name="connsiteY1295" fmla="*/ 1396250 h 3142342"/>
              <a:gd name="connsiteX1296" fmla="*/ 10377782 w 12192000"/>
              <a:gd name="connsiteY1296" fmla="*/ 1397155 h 3142342"/>
              <a:gd name="connsiteX1297" fmla="*/ 10403573 w 12192000"/>
              <a:gd name="connsiteY1297" fmla="*/ 1408947 h 3142342"/>
              <a:gd name="connsiteX1298" fmla="*/ 10391922 w 12192000"/>
              <a:gd name="connsiteY1298" fmla="*/ 1396250 h 3142342"/>
              <a:gd name="connsiteX1299" fmla="*/ 9927657 w 12192000"/>
              <a:gd name="connsiteY1299" fmla="*/ 1393525 h 3142342"/>
              <a:gd name="connsiteX1300" fmla="*/ 9960936 w 12192000"/>
              <a:gd name="connsiteY1300" fmla="*/ 1394430 h 3142342"/>
              <a:gd name="connsiteX1301" fmla="*/ 9946797 w 12192000"/>
              <a:gd name="connsiteY1301" fmla="*/ 1398059 h 3142342"/>
              <a:gd name="connsiteX1302" fmla="*/ 9938472 w 12192000"/>
              <a:gd name="connsiteY1302" fmla="*/ 1403507 h 3142342"/>
              <a:gd name="connsiteX1303" fmla="*/ 9923500 w 12192000"/>
              <a:gd name="connsiteY1303" fmla="*/ 1396249 h 3142342"/>
              <a:gd name="connsiteX1304" fmla="*/ 9927657 w 12192000"/>
              <a:gd name="connsiteY1304" fmla="*/ 1393525 h 3142342"/>
              <a:gd name="connsiteX1305" fmla="*/ 10023124 w 12192000"/>
              <a:gd name="connsiteY1305" fmla="*/ 1392504 h 3142342"/>
              <a:gd name="connsiteX1306" fmla="*/ 10047455 w 12192000"/>
              <a:gd name="connsiteY1306" fmla="*/ 1392620 h 3142342"/>
              <a:gd name="connsiteX1307" fmla="*/ 10010021 w 12192000"/>
              <a:gd name="connsiteY1307" fmla="*/ 1397154 h 3142342"/>
              <a:gd name="connsiteX1308" fmla="*/ 10023124 w 12192000"/>
              <a:gd name="connsiteY1308" fmla="*/ 1392504 h 3142342"/>
              <a:gd name="connsiteX1309" fmla="*/ 8891103 w 12192000"/>
              <a:gd name="connsiteY1309" fmla="*/ 1380819 h 3142342"/>
              <a:gd name="connsiteX1310" fmla="*/ 8876964 w 12192000"/>
              <a:gd name="connsiteY1310" fmla="*/ 1399878 h 3142342"/>
              <a:gd name="connsiteX1311" fmla="*/ 8875305 w 12192000"/>
              <a:gd name="connsiteY1311" fmla="*/ 1382638 h 3142342"/>
              <a:gd name="connsiteX1312" fmla="*/ 8878632 w 12192000"/>
              <a:gd name="connsiteY1312" fmla="*/ 1380819 h 3142342"/>
              <a:gd name="connsiteX1313" fmla="*/ 8891103 w 12192000"/>
              <a:gd name="connsiteY1313" fmla="*/ 1380819 h 3142342"/>
              <a:gd name="connsiteX1314" fmla="*/ 10767118 w 12192000"/>
              <a:gd name="connsiteY1314" fmla="*/ 1376286 h 3142342"/>
              <a:gd name="connsiteX1315" fmla="*/ 10744654 w 12192000"/>
              <a:gd name="connsiteY1315" fmla="*/ 1385363 h 3142342"/>
              <a:gd name="connsiteX1316" fmla="*/ 10767947 w 12192000"/>
              <a:gd name="connsiteY1316" fmla="*/ 1384449 h 3142342"/>
              <a:gd name="connsiteX1317" fmla="*/ 10767118 w 12192000"/>
              <a:gd name="connsiteY1317" fmla="*/ 1376286 h 3142342"/>
              <a:gd name="connsiteX1318" fmla="*/ 10182544 w 12192000"/>
              <a:gd name="connsiteY1318" fmla="*/ 1371521 h 3142342"/>
              <a:gd name="connsiteX1319" fmla="*/ 10202202 w 12192000"/>
              <a:gd name="connsiteY1319" fmla="*/ 1375380 h 3142342"/>
              <a:gd name="connsiteX1320" fmla="*/ 10169757 w 12192000"/>
              <a:gd name="connsiteY1320" fmla="*/ 1379914 h 3142342"/>
              <a:gd name="connsiteX1321" fmla="*/ 10182544 w 12192000"/>
              <a:gd name="connsiteY1321" fmla="*/ 1371521 h 3142342"/>
              <a:gd name="connsiteX1322" fmla="*/ 10086556 w 12192000"/>
              <a:gd name="connsiteY1322" fmla="*/ 1370846 h 3142342"/>
              <a:gd name="connsiteX1323" fmla="*/ 10116515 w 12192000"/>
              <a:gd name="connsiteY1323" fmla="*/ 1379914 h 3142342"/>
              <a:gd name="connsiteX1324" fmla="*/ 10022502 w 12192000"/>
              <a:gd name="connsiteY1324" fmla="*/ 1388991 h 3142342"/>
              <a:gd name="connsiteX1325" fmla="*/ 9982561 w 12192000"/>
              <a:gd name="connsiteY1325" fmla="*/ 1378104 h 3142342"/>
              <a:gd name="connsiteX1326" fmla="*/ 10006694 w 12192000"/>
              <a:gd name="connsiteY1326" fmla="*/ 1379914 h 3142342"/>
              <a:gd name="connsiteX1327" fmla="*/ 10086556 w 12192000"/>
              <a:gd name="connsiteY1327" fmla="*/ 1370846 h 3142342"/>
              <a:gd name="connsiteX1328" fmla="*/ 10243793 w 12192000"/>
              <a:gd name="connsiteY1328" fmla="*/ 1370846 h 3142342"/>
              <a:gd name="connsiteX1329" fmla="*/ 10283724 w 12192000"/>
              <a:gd name="connsiteY1329" fmla="*/ 1379009 h 3142342"/>
              <a:gd name="connsiteX1330" fmla="*/ 10243793 w 12192000"/>
              <a:gd name="connsiteY1330" fmla="*/ 1370846 h 3142342"/>
              <a:gd name="connsiteX1331" fmla="*/ 10521063 w 12192000"/>
              <a:gd name="connsiteY1331" fmla="*/ 1368570 h 3142342"/>
              <a:gd name="connsiteX1332" fmla="*/ 10507543 w 12192000"/>
              <a:gd name="connsiteY1332" fmla="*/ 1373561 h 3142342"/>
              <a:gd name="connsiteX1333" fmla="*/ 10532495 w 12192000"/>
              <a:gd name="connsiteY1333" fmla="*/ 1377190 h 3142342"/>
              <a:gd name="connsiteX1334" fmla="*/ 10540819 w 12192000"/>
              <a:gd name="connsiteY1334" fmla="*/ 1371751 h 3142342"/>
              <a:gd name="connsiteX1335" fmla="*/ 10521063 w 12192000"/>
              <a:gd name="connsiteY1335" fmla="*/ 1368570 h 3142342"/>
              <a:gd name="connsiteX1336" fmla="*/ 10148123 w 12192000"/>
              <a:gd name="connsiteY1336" fmla="*/ 1368122 h 3142342"/>
              <a:gd name="connsiteX1337" fmla="*/ 10154777 w 12192000"/>
              <a:gd name="connsiteY1337" fmla="*/ 1380819 h 3142342"/>
              <a:gd name="connsiteX1338" fmla="*/ 10130655 w 12192000"/>
              <a:gd name="connsiteY1338" fmla="*/ 1379009 h 3142342"/>
              <a:gd name="connsiteX1339" fmla="*/ 10148123 w 12192000"/>
              <a:gd name="connsiteY1339" fmla="*/ 1368122 h 3142342"/>
              <a:gd name="connsiteX1340" fmla="*/ 9843872 w 12192000"/>
              <a:gd name="connsiteY1340" fmla="*/ 1365866 h 3142342"/>
              <a:gd name="connsiteX1341" fmla="*/ 9862004 w 12192000"/>
              <a:gd name="connsiteY1341" fmla="*/ 1370837 h 3142342"/>
              <a:gd name="connsiteX1342" fmla="*/ 9843872 w 12192000"/>
              <a:gd name="connsiteY1342" fmla="*/ 1365866 h 3142342"/>
              <a:gd name="connsiteX1343" fmla="*/ 11007533 w 12192000"/>
              <a:gd name="connsiteY1343" fmla="*/ 1354512 h 3142342"/>
              <a:gd name="connsiteX1344" fmla="*/ 11066601 w 12192000"/>
              <a:gd name="connsiteY1344" fmla="*/ 1367209 h 3142342"/>
              <a:gd name="connsiteX1345" fmla="*/ 11065771 w 12192000"/>
              <a:gd name="connsiteY1345" fmla="*/ 1361770 h 3142342"/>
              <a:gd name="connsiteX1346" fmla="*/ 11007533 w 12192000"/>
              <a:gd name="connsiteY1346" fmla="*/ 1354512 h 3142342"/>
              <a:gd name="connsiteX1347" fmla="*/ 9777918 w 12192000"/>
              <a:gd name="connsiteY1347" fmla="*/ 1352701 h 3142342"/>
              <a:gd name="connsiteX1348" fmla="*/ 9758782 w 12192000"/>
              <a:gd name="connsiteY1348" fmla="*/ 1359959 h 3142342"/>
              <a:gd name="connsiteX1349" fmla="*/ 9758782 w 12192000"/>
              <a:gd name="connsiteY1349" fmla="*/ 1354511 h 3142342"/>
              <a:gd name="connsiteX1350" fmla="*/ 9777918 w 12192000"/>
              <a:gd name="connsiteY1350" fmla="*/ 1352701 h 3142342"/>
              <a:gd name="connsiteX1351" fmla="*/ 9954782 w 12192000"/>
              <a:gd name="connsiteY1351" fmla="*/ 1333097 h 3142342"/>
              <a:gd name="connsiteX1352" fmla="*/ 9946840 w 12192000"/>
              <a:gd name="connsiteY1352" fmla="*/ 1334557 h 3142342"/>
              <a:gd name="connsiteX1353" fmla="*/ 9953495 w 12192000"/>
              <a:gd name="connsiteY1353" fmla="*/ 1347254 h 3142342"/>
              <a:gd name="connsiteX1354" fmla="*/ 9954782 w 12192000"/>
              <a:gd name="connsiteY1354" fmla="*/ 1333097 h 3142342"/>
              <a:gd name="connsiteX1355" fmla="*/ 10479007 w 12192000"/>
              <a:gd name="connsiteY1355" fmla="*/ 1333052 h 3142342"/>
              <a:gd name="connsiteX1356" fmla="*/ 10431861 w 12192000"/>
              <a:gd name="connsiteY1356" fmla="*/ 1344530 h 3142342"/>
              <a:gd name="connsiteX1357" fmla="*/ 10461810 w 12192000"/>
              <a:gd name="connsiteY1357" fmla="*/ 1350883 h 3142342"/>
              <a:gd name="connsiteX1358" fmla="*/ 10441014 w 12192000"/>
              <a:gd name="connsiteY1358" fmla="*/ 1341815 h 3142342"/>
              <a:gd name="connsiteX1359" fmla="*/ 10488431 w 12192000"/>
              <a:gd name="connsiteY1359" fmla="*/ 1339091 h 3142342"/>
              <a:gd name="connsiteX1360" fmla="*/ 10479007 w 12192000"/>
              <a:gd name="connsiteY1360" fmla="*/ 1333052 h 3142342"/>
              <a:gd name="connsiteX1361" fmla="*/ 10505909 w 12192000"/>
              <a:gd name="connsiteY1361" fmla="*/ 1328967 h 3142342"/>
              <a:gd name="connsiteX1362" fmla="*/ 10496721 w 12192000"/>
              <a:gd name="connsiteY1362" fmla="*/ 1332737 h 3142342"/>
              <a:gd name="connsiteX1363" fmla="*/ 10512529 w 12192000"/>
              <a:gd name="connsiteY1363" fmla="*/ 1339995 h 3142342"/>
              <a:gd name="connsiteX1364" fmla="*/ 10530826 w 12192000"/>
              <a:gd name="connsiteY1364" fmla="*/ 1336366 h 3142342"/>
              <a:gd name="connsiteX1365" fmla="*/ 10505909 w 12192000"/>
              <a:gd name="connsiteY1365" fmla="*/ 1328967 h 3142342"/>
              <a:gd name="connsiteX1366" fmla="*/ 10891897 w 12192000"/>
              <a:gd name="connsiteY1366" fmla="*/ 1321851 h 3142342"/>
              <a:gd name="connsiteX1367" fmla="*/ 10926833 w 12192000"/>
              <a:gd name="connsiteY1367" fmla="*/ 1330024 h 3142342"/>
              <a:gd name="connsiteX1368" fmla="*/ 10891897 w 12192000"/>
              <a:gd name="connsiteY1368" fmla="*/ 1321851 h 3142342"/>
              <a:gd name="connsiteX1369" fmla="*/ 10365287 w 12192000"/>
              <a:gd name="connsiteY1369" fmla="*/ 1319136 h 3142342"/>
              <a:gd name="connsiteX1370" fmla="*/ 10346152 w 12192000"/>
              <a:gd name="connsiteY1370" fmla="*/ 1320041 h 3142342"/>
              <a:gd name="connsiteX1371" fmla="*/ 10361960 w 12192000"/>
              <a:gd name="connsiteY1371" fmla="*/ 1329117 h 3142342"/>
              <a:gd name="connsiteX1372" fmla="*/ 10361121 w 12192000"/>
              <a:gd name="connsiteY1372" fmla="*/ 1321860 h 3142342"/>
              <a:gd name="connsiteX1373" fmla="*/ 10365287 w 12192000"/>
              <a:gd name="connsiteY1373" fmla="*/ 1319136 h 3142342"/>
              <a:gd name="connsiteX1374" fmla="*/ 10556617 w 12192000"/>
              <a:gd name="connsiteY1374" fmla="*/ 1318222 h 3142342"/>
              <a:gd name="connsiteX1375" fmla="*/ 10557447 w 12192000"/>
              <a:gd name="connsiteY1375" fmla="*/ 1323660 h 3142342"/>
              <a:gd name="connsiteX1376" fmla="*/ 10562443 w 12192000"/>
              <a:gd name="connsiteY1376" fmla="*/ 1325479 h 3142342"/>
              <a:gd name="connsiteX1377" fmla="*/ 10580740 w 12192000"/>
              <a:gd name="connsiteY1377" fmla="*/ 1319127 h 3142342"/>
              <a:gd name="connsiteX1378" fmla="*/ 10556617 w 12192000"/>
              <a:gd name="connsiteY1378" fmla="*/ 1318222 h 3142342"/>
              <a:gd name="connsiteX1379" fmla="*/ 10866919 w 12192000"/>
              <a:gd name="connsiteY1379" fmla="*/ 1318222 h 3142342"/>
              <a:gd name="connsiteX1380" fmla="*/ 10873574 w 12192000"/>
              <a:gd name="connsiteY1380" fmla="*/ 1330928 h 3142342"/>
              <a:gd name="connsiteX1381" fmla="*/ 10887715 w 12192000"/>
              <a:gd name="connsiteY1381" fmla="*/ 1327299 h 3142342"/>
              <a:gd name="connsiteX1382" fmla="*/ 10866919 w 12192000"/>
              <a:gd name="connsiteY1382" fmla="*/ 1318222 h 3142342"/>
              <a:gd name="connsiteX1383" fmla="*/ 9763048 w 12192000"/>
              <a:gd name="connsiteY1383" fmla="*/ 1317657 h 3142342"/>
              <a:gd name="connsiteX1384" fmla="*/ 9777918 w 12192000"/>
              <a:gd name="connsiteY1384" fmla="*/ 1324574 h 3142342"/>
              <a:gd name="connsiteX1385" fmla="*/ 9748799 w 12192000"/>
              <a:gd name="connsiteY1385" fmla="*/ 1323670 h 3142342"/>
              <a:gd name="connsiteX1386" fmla="*/ 9763048 w 12192000"/>
              <a:gd name="connsiteY1386" fmla="*/ 1317657 h 3142342"/>
              <a:gd name="connsiteX1387" fmla="*/ 9876075 w 12192000"/>
              <a:gd name="connsiteY1387" fmla="*/ 1311868 h 3142342"/>
              <a:gd name="connsiteX1388" fmla="*/ 9888559 w 12192000"/>
              <a:gd name="connsiteY1388" fmla="*/ 1331832 h 3142342"/>
              <a:gd name="connsiteX1389" fmla="*/ 9785402 w 12192000"/>
              <a:gd name="connsiteY1389" fmla="*/ 1316412 h 3142342"/>
              <a:gd name="connsiteX1390" fmla="*/ 9876075 w 12192000"/>
              <a:gd name="connsiteY1390" fmla="*/ 1311868 h 3142342"/>
              <a:gd name="connsiteX1391" fmla="*/ 10038355 w 12192000"/>
              <a:gd name="connsiteY1391" fmla="*/ 1311218 h 3142342"/>
              <a:gd name="connsiteX1392" fmla="*/ 10049122 w 12192000"/>
              <a:gd name="connsiteY1392" fmla="*/ 1319126 h 3142342"/>
              <a:gd name="connsiteX1393" fmla="*/ 10012518 w 12192000"/>
              <a:gd name="connsiteY1393" fmla="*/ 1328203 h 3142342"/>
              <a:gd name="connsiteX1394" fmla="*/ 10034144 w 12192000"/>
              <a:gd name="connsiteY1394" fmla="*/ 1314592 h 3142342"/>
              <a:gd name="connsiteX1395" fmla="*/ 10038355 w 12192000"/>
              <a:gd name="connsiteY1395" fmla="*/ 1311218 h 3142342"/>
              <a:gd name="connsiteX1396" fmla="*/ 9918503 w 12192000"/>
              <a:gd name="connsiteY1396" fmla="*/ 1310059 h 3142342"/>
              <a:gd name="connsiteX1397" fmla="*/ 9911851 w 12192000"/>
              <a:gd name="connsiteY1397" fmla="*/ 1325479 h 3142342"/>
              <a:gd name="connsiteX1398" fmla="*/ 9886068 w 12192000"/>
              <a:gd name="connsiteY1398" fmla="*/ 1311868 h 3142342"/>
              <a:gd name="connsiteX1399" fmla="*/ 9918503 w 12192000"/>
              <a:gd name="connsiteY1399" fmla="*/ 1310059 h 3142342"/>
              <a:gd name="connsiteX1400" fmla="*/ 10128987 w 12192000"/>
              <a:gd name="connsiteY1400" fmla="*/ 1308239 h 3142342"/>
              <a:gd name="connsiteX1401" fmla="*/ 10158944 w 12192000"/>
              <a:gd name="connsiteY1401" fmla="*/ 1314592 h 3142342"/>
              <a:gd name="connsiteX1402" fmla="*/ 10151450 w 12192000"/>
              <a:gd name="connsiteY1402" fmla="*/ 1325479 h 3142342"/>
              <a:gd name="connsiteX1403" fmla="*/ 10112358 w 12192000"/>
              <a:gd name="connsiteY1403" fmla="*/ 1321850 h 3142342"/>
              <a:gd name="connsiteX1404" fmla="*/ 10111519 w 12192000"/>
              <a:gd name="connsiteY1404" fmla="*/ 1314592 h 3142342"/>
              <a:gd name="connsiteX1405" fmla="*/ 10069080 w 12192000"/>
              <a:gd name="connsiteY1405" fmla="*/ 1316412 h 3142342"/>
              <a:gd name="connsiteX1406" fmla="*/ 10064923 w 12192000"/>
              <a:gd name="connsiteY1406" fmla="*/ 1321850 h 3142342"/>
              <a:gd name="connsiteX1407" fmla="*/ 10062433 w 12192000"/>
              <a:gd name="connsiteY1407" fmla="*/ 1310963 h 3142342"/>
              <a:gd name="connsiteX1408" fmla="*/ 10128987 w 12192000"/>
              <a:gd name="connsiteY1408" fmla="*/ 1308239 h 3142342"/>
              <a:gd name="connsiteX1409" fmla="*/ 10384385 w 12192000"/>
              <a:gd name="connsiteY1409" fmla="*/ 1303482 h 3142342"/>
              <a:gd name="connsiteX1410" fmla="*/ 10397692 w 12192000"/>
              <a:gd name="connsiteY1410" fmla="*/ 1312783 h 3142342"/>
              <a:gd name="connsiteX1411" fmla="*/ 10368583 w 12192000"/>
              <a:gd name="connsiteY1411" fmla="*/ 1311868 h 3142342"/>
              <a:gd name="connsiteX1412" fmla="*/ 10384385 w 12192000"/>
              <a:gd name="connsiteY1412" fmla="*/ 1303482 h 3142342"/>
              <a:gd name="connsiteX1413" fmla="*/ 10458418 w 12192000"/>
              <a:gd name="connsiteY1413" fmla="*/ 1301896 h 3142342"/>
              <a:gd name="connsiteX1414" fmla="*/ 10460916 w 12192000"/>
              <a:gd name="connsiteY1414" fmla="*/ 1319126 h 3142342"/>
              <a:gd name="connsiteX1415" fmla="*/ 10422653 w 12192000"/>
              <a:gd name="connsiteY1415" fmla="*/ 1318221 h 3142342"/>
              <a:gd name="connsiteX1416" fmla="*/ 10435964 w 12192000"/>
              <a:gd name="connsiteY1416" fmla="*/ 1310059 h 3142342"/>
              <a:gd name="connsiteX1417" fmla="*/ 10411002 w 12192000"/>
              <a:gd name="connsiteY1417" fmla="*/ 1303706 h 3142342"/>
              <a:gd name="connsiteX1418" fmla="*/ 10458418 w 12192000"/>
              <a:gd name="connsiteY1418" fmla="*/ 1301896 h 3142342"/>
              <a:gd name="connsiteX1419" fmla="*/ 10993393 w 12192000"/>
              <a:gd name="connsiteY1419" fmla="*/ 1294638 h 3142342"/>
              <a:gd name="connsiteX1420" fmla="*/ 10942640 w 12192000"/>
              <a:gd name="connsiteY1420" fmla="*/ 1307334 h 3142342"/>
              <a:gd name="connsiteX1421" fmla="*/ 10953461 w 12192000"/>
              <a:gd name="connsiteY1421" fmla="*/ 1317316 h 3142342"/>
              <a:gd name="connsiteX1422" fmla="*/ 10934325 w 12192000"/>
              <a:gd name="connsiteY1422" fmla="*/ 1315507 h 3142342"/>
              <a:gd name="connsiteX1423" fmla="*/ 10933495 w 12192000"/>
              <a:gd name="connsiteY1423" fmla="*/ 1308249 h 3142342"/>
              <a:gd name="connsiteX1424" fmla="*/ 10913530 w 12192000"/>
              <a:gd name="connsiteY1424" fmla="*/ 1303715 h 3142342"/>
              <a:gd name="connsiteX1425" fmla="*/ 10940981 w 12192000"/>
              <a:gd name="connsiteY1425" fmla="*/ 1327298 h 3142342"/>
              <a:gd name="connsiteX1426" fmla="*/ 11114016 w 12192000"/>
              <a:gd name="connsiteY1426" fmla="*/ 1331832 h 3142342"/>
              <a:gd name="connsiteX1427" fmla="*/ 11122331 w 12192000"/>
              <a:gd name="connsiteY1427" fmla="*/ 1323669 h 3142342"/>
              <a:gd name="connsiteX1428" fmla="*/ 11156445 w 12192000"/>
              <a:gd name="connsiteY1428" fmla="*/ 1327298 h 3142342"/>
              <a:gd name="connsiteX1429" fmla="*/ 11168917 w 12192000"/>
              <a:gd name="connsiteY1429" fmla="*/ 1316411 h 3142342"/>
              <a:gd name="connsiteX1430" fmla="*/ 11179738 w 12192000"/>
              <a:gd name="connsiteY1430" fmla="*/ 1326393 h 3142342"/>
              <a:gd name="connsiteX1431" fmla="*/ 11156445 w 12192000"/>
              <a:gd name="connsiteY1431" fmla="*/ 1332737 h 3142342"/>
              <a:gd name="connsiteX1432" fmla="*/ 11185564 w 12192000"/>
              <a:gd name="connsiteY1432" fmla="*/ 1333651 h 3142342"/>
              <a:gd name="connsiteX1433" fmla="*/ 11187223 w 12192000"/>
              <a:gd name="connsiteY1433" fmla="*/ 1315507 h 3142342"/>
              <a:gd name="connsiteX1434" fmla="*/ 11107361 w 12192000"/>
              <a:gd name="connsiteY1434" fmla="*/ 1324574 h 3142342"/>
              <a:gd name="connsiteX1435" fmla="*/ 11108190 w 12192000"/>
              <a:gd name="connsiteY1435" fmla="*/ 1327298 h 3142342"/>
              <a:gd name="connsiteX1436" fmla="*/ 11092391 w 12192000"/>
              <a:gd name="connsiteY1436" fmla="*/ 1320040 h 3142342"/>
              <a:gd name="connsiteX1437" fmla="*/ 11119841 w 12192000"/>
              <a:gd name="connsiteY1437" fmla="*/ 1310973 h 3142342"/>
              <a:gd name="connsiteX1438" fmla="*/ 11119003 w 12192000"/>
              <a:gd name="connsiteY1438" fmla="*/ 1303715 h 3142342"/>
              <a:gd name="connsiteX1439" fmla="*/ 11027291 w 12192000"/>
              <a:gd name="connsiteY1439" fmla="*/ 1311752 h 3142342"/>
              <a:gd name="connsiteX1440" fmla="*/ 11001846 w 12192000"/>
              <a:gd name="connsiteY1440" fmla="*/ 1319096 h 3142342"/>
              <a:gd name="connsiteX1441" fmla="*/ 11016686 w 12192000"/>
              <a:gd name="connsiteY1441" fmla="*/ 1320945 h 3142342"/>
              <a:gd name="connsiteX1442" fmla="*/ 11001707 w 12192000"/>
              <a:gd name="connsiteY1442" fmla="*/ 1319136 h 3142342"/>
              <a:gd name="connsiteX1443" fmla="*/ 11001846 w 12192000"/>
              <a:gd name="connsiteY1443" fmla="*/ 1319096 h 3142342"/>
              <a:gd name="connsiteX1444" fmla="*/ 10987567 w 12192000"/>
              <a:gd name="connsiteY1444" fmla="*/ 1317316 h 3142342"/>
              <a:gd name="connsiteX1445" fmla="*/ 10993393 w 12192000"/>
              <a:gd name="connsiteY1445" fmla="*/ 1294638 h 3142342"/>
              <a:gd name="connsiteX1446" fmla="*/ 10690583 w 12192000"/>
              <a:gd name="connsiteY1446" fmla="*/ 1293734 h 3142342"/>
              <a:gd name="connsiteX1447" fmla="*/ 10721362 w 12192000"/>
              <a:gd name="connsiteY1447" fmla="*/ 1304621 h 3142342"/>
              <a:gd name="connsiteX1448" fmla="*/ 10690583 w 12192000"/>
              <a:gd name="connsiteY1448" fmla="*/ 1293734 h 3142342"/>
              <a:gd name="connsiteX1449" fmla="*/ 10641490 w 12192000"/>
              <a:gd name="connsiteY1449" fmla="*/ 1285561 h 3142342"/>
              <a:gd name="connsiteX1450" fmla="*/ 10624022 w 12192000"/>
              <a:gd name="connsiteY1450" fmla="*/ 1296448 h 3142342"/>
              <a:gd name="connsiteX1451" fmla="*/ 10639830 w 12192000"/>
              <a:gd name="connsiteY1451" fmla="*/ 1303706 h 3142342"/>
              <a:gd name="connsiteX1452" fmla="*/ 10626520 w 12192000"/>
              <a:gd name="connsiteY1452" fmla="*/ 1309145 h 3142342"/>
              <a:gd name="connsiteX1453" fmla="*/ 10599899 w 12192000"/>
              <a:gd name="connsiteY1453" fmla="*/ 1292819 h 3142342"/>
              <a:gd name="connsiteX1454" fmla="*/ 10601558 w 12192000"/>
              <a:gd name="connsiteY1454" fmla="*/ 1305516 h 3142342"/>
              <a:gd name="connsiteX1455" fmla="*/ 10626520 w 12192000"/>
              <a:gd name="connsiteY1455" fmla="*/ 1314593 h 3142342"/>
              <a:gd name="connsiteX1456" fmla="*/ 10612380 w 12192000"/>
              <a:gd name="connsiteY1456" fmla="*/ 1315498 h 3142342"/>
              <a:gd name="connsiteX1457" fmla="*/ 10614039 w 12192000"/>
              <a:gd name="connsiteY1457" fmla="*/ 1325480 h 3142342"/>
              <a:gd name="connsiteX1458" fmla="*/ 10667281 w 12192000"/>
              <a:gd name="connsiteY1458" fmla="*/ 1328204 h 3142342"/>
              <a:gd name="connsiteX1459" fmla="*/ 10623192 w 12192000"/>
              <a:gd name="connsiteY1459" fmla="*/ 1320032 h 3142342"/>
              <a:gd name="connsiteX1460" fmla="*/ 10698898 w 12192000"/>
              <a:gd name="connsiteY1460" fmla="*/ 1316403 h 3142342"/>
              <a:gd name="connsiteX1461" fmla="*/ 10674766 w 12192000"/>
              <a:gd name="connsiteY1461" fmla="*/ 1314593 h 3142342"/>
              <a:gd name="connsiteX1462" fmla="*/ 10731335 w 12192000"/>
              <a:gd name="connsiteY1462" fmla="*/ 1311869 h 3142342"/>
              <a:gd name="connsiteX1463" fmla="*/ 10666451 w 12192000"/>
              <a:gd name="connsiteY1463" fmla="*/ 1294629 h 3142342"/>
              <a:gd name="connsiteX1464" fmla="*/ 10663123 w 12192000"/>
              <a:gd name="connsiteY1464" fmla="*/ 1302801 h 3142342"/>
              <a:gd name="connsiteX1465" fmla="*/ 10638162 w 12192000"/>
              <a:gd name="connsiteY1465" fmla="*/ 1293724 h 3142342"/>
              <a:gd name="connsiteX1466" fmla="*/ 10641490 w 12192000"/>
              <a:gd name="connsiteY1466" fmla="*/ 1285561 h 3142342"/>
              <a:gd name="connsiteX1467" fmla="*/ 11450076 w 12192000"/>
              <a:gd name="connsiteY1467" fmla="*/ 1282847 h 3142342"/>
              <a:gd name="connsiteX1468" fmla="*/ 11475028 w 12192000"/>
              <a:gd name="connsiteY1468" fmla="*/ 1289200 h 3142342"/>
              <a:gd name="connsiteX1469" fmla="*/ 11450076 w 12192000"/>
              <a:gd name="connsiteY1469" fmla="*/ 1282847 h 3142342"/>
              <a:gd name="connsiteX1470" fmla="*/ 11449274 w 12192000"/>
              <a:gd name="connsiteY1470" fmla="*/ 1278303 h 3142342"/>
              <a:gd name="connsiteX1471" fmla="*/ 11417658 w 12192000"/>
              <a:gd name="connsiteY1471" fmla="*/ 1287380 h 3142342"/>
              <a:gd name="connsiteX1472" fmla="*/ 11450933 w 12192000"/>
              <a:gd name="connsiteY1472" fmla="*/ 1288285 h 3142342"/>
              <a:gd name="connsiteX1473" fmla="*/ 11430968 w 12192000"/>
              <a:gd name="connsiteY1473" fmla="*/ 1281932 h 3142342"/>
              <a:gd name="connsiteX1474" fmla="*/ 11449274 w 12192000"/>
              <a:gd name="connsiteY1474" fmla="*/ 1278303 h 3142342"/>
              <a:gd name="connsiteX1475" fmla="*/ 10356102 w 12192000"/>
              <a:gd name="connsiteY1475" fmla="*/ 1263787 h 3142342"/>
              <a:gd name="connsiteX1476" fmla="*/ 10328643 w 12192000"/>
              <a:gd name="connsiteY1476" fmla="*/ 1270140 h 3142342"/>
              <a:gd name="connsiteX1477" fmla="*/ 10356102 w 12192000"/>
              <a:gd name="connsiteY1477" fmla="*/ 1263787 h 3142342"/>
              <a:gd name="connsiteX1478" fmla="*/ 10818737 w 12192000"/>
              <a:gd name="connsiteY1478" fmla="*/ 1255963 h 3142342"/>
              <a:gd name="connsiteX1479" fmla="*/ 10837764 w 12192000"/>
              <a:gd name="connsiteY1479" fmla="*/ 1256529 h 3142342"/>
              <a:gd name="connsiteX1480" fmla="*/ 10810314 w 12192000"/>
              <a:gd name="connsiteY1480" fmla="*/ 1265606 h 3142342"/>
              <a:gd name="connsiteX1481" fmla="*/ 10818737 w 12192000"/>
              <a:gd name="connsiteY1481" fmla="*/ 1255963 h 3142342"/>
              <a:gd name="connsiteX1482" fmla="*/ 10615654 w 12192000"/>
              <a:gd name="connsiteY1482" fmla="*/ 1243832 h 3142342"/>
              <a:gd name="connsiteX1483" fmla="*/ 10655585 w 12192000"/>
              <a:gd name="connsiteY1483" fmla="*/ 1251995 h 3142342"/>
              <a:gd name="connsiteX1484" fmla="*/ 10617313 w 12192000"/>
              <a:gd name="connsiteY1484" fmla="*/ 1253805 h 3142342"/>
              <a:gd name="connsiteX1485" fmla="*/ 10615654 w 12192000"/>
              <a:gd name="connsiteY1485" fmla="*/ 1243832 h 3142342"/>
              <a:gd name="connsiteX1486" fmla="*/ 10251800 w 12192000"/>
              <a:gd name="connsiteY1486" fmla="*/ 1237480 h 3142342"/>
              <a:gd name="connsiteX1487" fmla="*/ 10276239 w 12192000"/>
              <a:gd name="connsiteY1487" fmla="*/ 1244737 h 3142342"/>
              <a:gd name="connsiteX1488" fmla="*/ 10232980 w 12192000"/>
              <a:gd name="connsiteY1488" fmla="*/ 1243832 h 3142342"/>
              <a:gd name="connsiteX1489" fmla="*/ 10251800 w 12192000"/>
              <a:gd name="connsiteY1489" fmla="*/ 1237480 h 3142342"/>
              <a:gd name="connsiteX1490" fmla="*/ 10554748 w 12192000"/>
              <a:gd name="connsiteY1490" fmla="*/ 1234526 h 3142342"/>
              <a:gd name="connsiteX1491" fmla="*/ 10539150 w 12192000"/>
              <a:gd name="connsiteY1491" fmla="*/ 1242919 h 3142342"/>
              <a:gd name="connsiteX1492" fmla="*/ 10576583 w 12192000"/>
              <a:gd name="connsiteY1492" fmla="*/ 1238385 h 3142342"/>
              <a:gd name="connsiteX1493" fmla="*/ 10554748 w 12192000"/>
              <a:gd name="connsiteY1493" fmla="*/ 1234526 h 3142342"/>
              <a:gd name="connsiteX1494" fmla="*/ 9505366 w 12192000"/>
              <a:gd name="connsiteY1494" fmla="*/ 1230103 h 3142342"/>
              <a:gd name="connsiteX1495" fmla="*/ 9515036 w 12192000"/>
              <a:gd name="connsiteY1495" fmla="*/ 1238384 h 3142342"/>
              <a:gd name="connsiteX1496" fmla="*/ 9490083 w 12192000"/>
              <a:gd name="connsiteY1496" fmla="*/ 1232031 h 3142342"/>
              <a:gd name="connsiteX1497" fmla="*/ 9505366 w 12192000"/>
              <a:gd name="connsiteY1497" fmla="*/ 1230103 h 3142342"/>
              <a:gd name="connsiteX1498" fmla="*/ 9263017 w 12192000"/>
              <a:gd name="connsiteY1498" fmla="*/ 1219335 h 3142342"/>
              <a:gd name="connsiteX1499" fmla="*/ 9239724 w 12192000"/>
              <a:gd name="connsiteY1499" fmla="*/ 1222964 h 3142342"/>
              <a:gd name="connsiteX1500" fmla="*/ 9255532 w 12192000"/>
              <a:gd name="connsiteY1500" fmla="*/ 1230222 h 3142342"/>
              <a:gd name="connsiteX1501" fmla="*/ 9278825 w 12192000"/>
              <a:gd name="connsiteY1501" fmla="*/ 1226593 h 3142342"/>
              <a:gd name="connsiteX1502" fmla="*/ 9263017 w 12192000"/>
              <a:gd name="connsiteY1502" fmla="*/ 1219335 h 3142342"/>
              <a:gd name="connsiteX1503" fmla="*/ 9970132 w 12192000"/>
              <a:gd name="connsiteY1503" fmla="*/ 1211172 h 3142342"/>
              <a:gd name="connsiteX1504" fmla="*/ 9956822 w 12192000"/>
              <a:gd name="connsiteY1504" fmla="*/ 1219335 h 3142342"/>
              <a:gd name="connsiteX1505" fmla="*/ 9994255 w 12192000"/>
              <a:gd name="connsiteY1505" fmla="*/ 1212077 h 3142342"/>
              <a:gd name="connsiteX1506" fmla="*/ 9970132 w 12192000"/>
              <a:gd name="connsiteY1506" fmla="*/ 1211172 h 3142342"/>
              <a:gd name="connsiteX1507" fmla="*/ 8825465 w 12192000"/>
              <a:gd name="connsiteY1507" fmla="*/ 1203009 h 3142342"/>
              <a:gd name="connsiteX1508" fmla="*/ 8803001 w 12192000"/>
              <a:gd name="connsiteY1508" fmla="*/ 1213896 h 3142342"/>
              <a:gd name="connsiteX1509" fmla="*/ 8870383 w 12192000"/>
              <a:gd name="connsiteY1509" fmla="*/ 1215705 h 3142342"/>
              <a:gd name="connsiteX1510" fmla="*/ 8825465 w 12192000"/>
              <a:gd name="connsiteY1510" fmla="*/ 1203009 h 3142342"/>
              <a:gd name="connsiteX1511" fmla="*/ 8767227 w 12192000"/>
              <a:gd name="connsiteY1511" fmla="*/ 1200285 h 3142342"/>
              <a:gd name="connsiteX1512" fmla="*/ 8729793 w 12192000"/>
              <a:gd name="connsiteY1512" fmla="*/ 1204819 h 3142342"/>
              <a:gd name="connsiteX1513" fmla="*/ 8719811 w 12192000"/>
              <a:gd name="connsiteY1513" fmla="*/ 1203009 h 3142342"/>
              <a:gd name="connsiteX1514" fmla="*/ 8730623 w 12192000"/>
              <a:gd name="connsiteY1514" fmla="*/ 1210267 h 3142342"/>
              <a:gd name="connsiteX1515" fmla="*/ 8758912 w 12192000"/>
              <a:gd name="connsiteY1515" fmla="*/ 1206638 h 3142342"/>
              <a:gd name="connsiteX1516" fmla="*/ 8774721 w 12192000"/>
              <a:gd name="connsiteY1516" fmla="*/ 1215706 h 3142342"/>
              <a:gd name="connsiteX1517" fmla="*/ 8793018 w 12192000"/>
              <a:gd name="connsiteY1517" fmla="*/ 1212077 h 3142342"/>
              <a:gd name="connsiteX1518" fmla="*/ 8777210 w 12192000"/>
              <a:gd name="connsiteY1518" fmla="*/ 1204819 h 3142342"/>
              <a:gd name="connsiteX1519" fmla="*/ 8773882 w 12192000"/>
              <a:gd name="connsiteY1519" fmla="*/ 1210267 h 3142342"/>
              <a:gd name="connsiteX1520" fmla="*/ 8767227 w 12192000"/>
              <a:gd name="connsiteY1520" fmla="*/ 1200285 h 3142342"/>
              <a:gd name="connsiteX1521" fmla="*/ 9235500 w 12192000"/>
              <a:gd name="connsiteY1521" fmla="*/ 1198837 h 3142342"/>
              <a:gd name="connsiteX1522" fmla="*/ 9231432 w 12192000"/>
              <a:gd name="connsiteY1522" fmla="*/ 1201190 h 3142342"/>
              <a:gd name="connsiteX1523" fmla="*/ 9227275 w 12192000"/>
              <a:gd name="connsiteY1523" fmla="*/ 1203914 h 3142342"/>
              <a:gd name="connsiteX1524" fmla="*/ 9217292 w 12192000"/>
              <a:gd name="connsiteY1524" fmla="*/ 1199370 h 3142342"/>
              <a:gd name="connsiteX1525" fmla="*/ 9237248 w 12192000"/>
              <a:gd name="connsiteY1525" fmla="*/ 1205724 h 3142342"/>
              <a:gd name="connsiteX1526" fmla="*/ 9235500 w 12192000"/>
              <a:gd name="connsiteY1526" fmla="*/ 1198837 h 3142342"/>
              <a:gd name="connsiteX1527" fmla="*/ 9589130 w 12192000"/>
              <a:gd name="connsiteY1527" fmla="*/ 1194837 h 3142342"/>
              <a:gd name="connsiteX1528" fmla="*/ 9569993 w 12192000"/>
              <a:gd name="connsiteY1528" fmla="*/ 1195742 h 3142342"/>
              <a:gd name="connsiteX1529" fmla="*/ 9589959 w 12192000"/>
              <a:gd name="connsiteY1529" fmla="*/ 1202095 h 3142342"/>
              <a:gd name="connsiteX1530" fmla="*/ 9589130 w 12192000"/>
              <a:gd name="connsiteY1530" fmla="*/ 1194837 h 3142342"/>
              <a:gd name="connsiteX1531" fmla="*/ 9273022 w 12192000"/>
              <a:gd name="connsiteY1531" fmla="*/ 1193932 h 3142342"/>
              <a:gd name="connsiteX1532" fmla="*/ 9241414 w 12192000"/>
              <a:gd name="connsiteY1532" fmla="*/ 1203009 h 3142342"/>
              <a:gd name="connsiteX1533" fmla="*/ 9242244 w 12192000"/>
              <a:gd name="connsiteY1533" fmla="*/ 1208448 h 3142342"/>
              <a:gd name="connsiteX1534" fmla="*/ 9273022 w 12192000"/>
              <a:gd name="connsiteY1534" fmla="*/ 1193932 h 3142342"/>
              <a:gd name="connsiteX1535" fmla="*/ 9651537 w 12192000"/>
              <a:gd name="connsiteY1535" fmla="*/ 1165805 h 3142342"/>
              <a:gd name="connsiteX1536" fmla="*/ 9619920 w 12192000"/>
              <a:gd name="connsiteY1536" fmla="*/ 1174882 h 3142342"/>
              <a:gd name="connsiteX1537" fmla="*/ 9617431 w 12192000"/>
              <a:gd name="connsiteY1537" fmla="*/ 1187579 h 3142342"/>
              <a:gd name="connsiteX1538" fmla="*/ 9635728 w 12192000"/>
              <a:gd name="connsiteY1538" fmla="*/ 1181226 h 3142342"/>
              <a:gd name="connsiteX1539" fmla="*/ 9651537 w 12192000"/>
              <a:gd name="connsiteY1539" fmla="*/ 1165805 h 3142342"/>
              <a:gd name="connsiteX1540" fmla="*/ 11779401 w 12192000"/>
              <a:gd name="connsiteY1540" fmla="*/ 1145961 h 3142342"/>
              <a:gd name="connsiteX1541" fmla="*/ 11762866 w 12192000"/>
              <a:gd name="connsiteY1541" fmla="*/ 1151289 h 3142342"/>
              <a:gd name="connsiteX1542" fmla="*/ 11805296 w 12192000"/>
              <a:gd name="connsiteY1542" fmla="*/ 1146755 h 3142342"/>
              <a:gd name="connsiteX1543" fmla="*/ 11779401 w 12192000"/>
              <a:gd name="connsiteY1543" fmla="*/ 1145961 h 3142342"/>
              <a:gd name="connsiteX1544" fmla="*/ 11733749 w 12192000"/>
              <a:gd name="connsiteY1544" fmla="*/ 1143126 h 3142342"/>
              <a:gd name="connsiteX1545" fmla="*/ 11757881 w 12192000"/>
              <a:gd name="connsiteY1545" fmla="*/ 1146746 h 3142342"/>
              <a:gd name="connsiteX1546" fmla="*/ 11733749 w 12192000"/>
              <a:gd name="connsiteY1546" fmla="*/ 1143126 h 3142342"/>
              <a:gd name="connsiteX1547" fmla="*/ 11669686 w 12192000"/>
              <a:gd name="connsiteY1547" fmla="*/ 1141307 h 3142342"/>
              <a:gd name="connsiteX1548" fmla="*/ 11561544 w 12192000"/>
              <a:gd name="connsiteY1548" fmla="*/ 1148565 h 3142342"/>
              <a:gd name="connsiteX1549" fmla="*/ 11653057 w 12192000"/>
              <a:gd name="connsiteY1549" fmla="*/ 1154004 h 3142342"/>
              <a:gd name="connsiteX1550" fmla="*/ 11704630 w 12192000"/>
              <a:gd name="connsiteY1550" fmla="*/ 1146746 h 3142342"/>
              <a:gd name="connsiteX1551" fmla="*/ 11694647 w 12192000"/>
              <a:gd name="connsiteY1551" fmla="*/ 1142212 h 3142342"/>
              <a:gd name="connsiteX1552" fmla="*/ 11671354 w 12192000"/>
              <a:gd name="connsiteY1552" fmla="*/ 1148565 h 3142342"/>
              <a:gd name="connsiteX1553" fmla="*/ 11669686 w 12192000"/>
              <a:gd name="connsiteY1553" fmla="*/ 1141307 h 3142342"/>
              <a:gd name="connsiteX1554" fmla="*/ 9642361 w 12192000"/>
              <a:gd name="connsiteY1554" fmla="*/ 1138593 h 3142342"/>
              <a:gd name="connsiteX1555" fmla="*/ 9618237 w 12192000"/>
              <a:gd name="connsiteY1555" fmla="*/ 1139498 h 3142342"/>
              <a:gd name="connsiteX1556" fmla="*/ 9642361 w 12192000"/>
              <a:gd name="connsiteY1556" fmla="*/ 1138593 h 3142342"/>
              <a:gd name="connsiteX1557" fmla="*/ 10614024 w 12192000"/>
              <a:gd name="connsiteY1557" fmla="*/ 1114095 h 3142342"/>
              <a:gd name="connsiteX1558" fmla="*/ 10625666 w 12192000"/>
              <a:gd name="connsiteY1558" fmla="*/ 1126792 h 3142342"/>
              <a:gd name="connsiteX1559" fmla="*/ 10628993 w 12192000"/>
              <a:gd name="connsiteY1559" fmla="*/ 1118629 h 3142342"/>
              <a:gd name="connsiteX1560" fmla="*/ 10614024 w 12192000"/>
              <a:gd name="connsiteY1560" fmla="*/ 1114095 h 3142342"/>
              <a:gd name="connsiteX1561" fmla="*/ 10224711 w 12192000"/>
              <a:gd name="connsiteY1561" fmla="*/ 1105932 h 3142342"/>
              <a:gd name="connsiteX1562" fmla="*/ 10178125 w 12192000"/>
              <a:gd name="connsiteY1562" fmla="*/ 1115914 h 3142342"/>
              <a:gd name="connsiteX1563" fmla="*/ 10167312 w 12192000"/>
              <a:gd name="connsiteY1563" fmla="*/ 1105932 h 3142342"/>
              <a:gd name="connsiteX1564" fmla="*/ 10048346 w 12192000"/>
              <a:gd name="connsiteY1564" fmla="*/ 1108656 h 3142342"/>
              <a:gd name="connsiteX1565" fmla="*/ 10045019 w 12192000"/>
              <a:gd name="connsiteY1565" fmla="*/ 1118628 h 3142342"/>
              <a:gd name="connsiteX1566" fmla="*/ 10142351 w 12192000"/>
              <a:gd name="connsiteY1566" fmla="*/ 1124982 h 3142342"/>
              <a:gd name="connsiteX1567" fmla="*/ 10148176 w 12192000"/>
              <a:gd name="connsiteY1567" fmla="*/ 1132240 h 3142342"/>
              <a:gd name="connsiteX1568" fmla="*/ 10167312 w 12192000"/>
              <a:gd name="connsiteY1568" fmla="*/ 1134059 h 3142342"/>
              <a:gd name="connsiteX1569" fmla="*/ 10257988 w 12192000"/>
              <a:gd name="connsiteY1569" fmla="*/ 1134964 h 3142342"/>
              <a:gd name="connsiteX1570" fmla="*/ 10256328 w 12192000"/>
              <a:gd name="connsiteY1570" fmla="*/ 1122267 h 3142342"/>
              <a:gd name="connsiteX1571" fmla="*/ 10243018 w 12192000"/>
              <a:gd name="connsiteY1571" fmla="*/ 1127706 h 3142342"/>
              <a:gd name="connsiteX1572" fmla="*/ 10224711 w 12192000"/>
              <a:gd name="connsiteY1572" fmla="*/ 1105932 h 3142342"/>
              <a:gd name="connsiteX1573" fmla="*/ 9763821 w 12192000"/>
              <a:gd name="connsiteY1573" fmla="*/ 1095045 h 3142342"/>
              <a:gd name="connsiteX1574" fmla="*/ 9726388 w 12192000"/>
              <a:gd name="connsiteY1574" fmla="*/ 1102303 h 3142342"/>
              <a:gd name="connsiteX1575" fmla="*/ 9763821 w 12192000"/>
              <a:gd name="connsiteY1575" fmla="*/ 1095045 h 3142342"/>
              <a:gd name="connsiteX1576" fmla="*/ 9595773 w 12192000"/>
              <a:gd name="connsiteY1576" fmla="*/ 1087787 h 3142342"/>
              <a:gd name="connsiteX1577" fmla="*/ 9520906 w 12192000"/>
              <a:gd name="connsiteY1577" fmla="*/ 1096864 h 3142342"/>
              <a:gd name="connsiteX1578" fmla="*/ 9732214 w 12192000"/>
              <a:gd name="connsiteY1578" fmla="*/ 1104112 h 3142342"/>
              <a:gd name="connsiteX1579" fmla="*/ 9597441 w 12192000"/>
              <a:gd name="connsiteY1579" fmla="*/ 1097769 h 3142342"/>
              <a:gd name="connsiteX1580" fmla="*/ 9595773 w 12192000"/>
              <a:gd name="connsiteY1580" fmla="*/ 1087787 h 3142342"/>
              <a:gd name="connsiteX1581" fmla="*/ 10234682 w 12192000"/>
              <a:gd name="connsiteY1581" fmla="*/ 1076900 h 3142342"/>
              <a:gd name="connsiteX1582" fmla="*/ 10212218 w 12192000"/>
              <a:gd name="connsiteY1582" fmla="*/ 1087786 h 3142342"/>
              <a:gd name="connsiteX1583" fmla="*/ 10234682 w 12192000"/>
              <a:gd name="connsiteY1583" fmla="*/ 1076900 h 3142342"/>
              <a:gd name="connsiteX1584" fmla="*/ 12174648 w 12192000"/>
              <a:gd name="connsiteY1584" fmla="*/ 1066013 h 3142342"/>
              <a:gd name="connsiteX1585" fmla="*/ 12155513 w 12192000"/>
              <a:gd name="connsiteY1585" fmla="*/ 1066918 h 3142342"/>
              <a:gd name="connsiteX1586" fmla="*/ 12174648 w 12192000"/>
              <a:gd name="connsiteY1586" fmla="*/ 1066013 h 3142342"/>
              <a:gd name="connsiteX1587" fmla="*/ 11390697 w 12192000"/>
              <a:gd name="connsiteY1587" fmla="*/ 1026093 h 3142342"/>
              <a:gd name="connsiteX1588" fmla="*/ 11365218 w 12192000"/>
              <a:gd name="connsiteY1588" fmla="*/ 1030628 h 3142342"/>
              <a:gd name="connsiteX1589" fmla="*/ 11384354 w 12192000"/>
              <a:gd name="connsiteY1589" fmla="*/ 1029724 h 3142342"/>
              <a:gd name="connsiteX1590" fmla="*/ 11390697 w 12192000"/>
              <a:gd name="connsiteY1590" fmla="*/ 1026093 h 3142342"/>
              <a:gd name="connsiteX1591" fmla="*/ 11565598 w 12192000"/>
              <a:gd name="connsiteY1591" fmla="*/ 1015767 h 3142342"/>
              <a:gd name="connsiteX1592" fmla="*/ 11508303 w 12192000"/>
              <a:gd name="connsiteY1592" fmla="*/ 1021550 h 3142342"/>
              <a:gd name="connsiteX1593" fmla="*/ 11622271 w 12192000"/>
              <a:gd name="connsiteY1593" fmla="*/ 1018826 h 3142342"/>
              <a:gd name="connsiteX1594" fmla="*/ 11565598 w 12192000"/>
              <a:gd name="connsiteY1594" fmla="*/ 1015767 h 3142342"/>
              <a:gd name="connsiteX1595" fmla="*/ 10486783 w 12192000"/>
              <a:gd name="connsiteY1595" fmla="*/ 976203 h 3142342"/>
              <a:gd name="connsiteX1596" fmla="*/ 10472634 w 12192000"/>
              <a:gd name="connsiteY1596" fmla="*/ 977108 h 3142342"/>
              <a:gd name="connsiteX1597" fmla="*/ 10455996 w 12192000"/>
              <a:gd name="connsiteY1597" fmla="*/ 990709 h 3142342"/>
              <a:gd name="connsiteX1598" fmla="*/ 10468477 w 12192000"/>
              <a:gd name="connsiteY1598" fmla="*/ 985271 h 3142342"/>
              <a:gd name="connsiteX1599" fmla="*/ 10503413 w 12192000"/>
              <a:gd name="connsiteY1599" fmla="*/ 996158 h 3142342"/>
              <a:gd name="connsiteX1600" fmla="*/ 10635687 w 12192000"/>
              <a:gd name="connsiteY1600" fmla="*/ 1015207 h 3142342"/>
              <a:gd name="connsiteX1601" fmla="*/ 10733018 w 12192000"/>
              <a:gd name="connsiteY1601" fmla="*/ 1023370 h 3142342"/>
              <a:gd name="connsiteX1602" fmla="*/ 10782102 w 12192000"/>
              <a:gd name="connsiteY1602" fmla="*/ 1028818 h 3142342"/>
              <a:gd name="connsiteX1603" fmla="*/ 10790425 w 12192000"/>
              <a:gd name="connsiteY1603" fmla="*/ 1023370 h 3142342"/>
              <a:gd name="connsiteX1604" fmla="*/ 10993410 w 12192000"/>
              <a:gd name="connsiteY1604" fmla="*/ 1036076 h 3142342"/>
              <a:gd name="connsiteX1605" fmla="*/ 11035000 w 12192000"/>
              <a:gd name="connsiteY1605" fmla="*/ 1026094 h 3142342"/>
              <a:gd name="connsiteX1606" fmla="*/ 10990082 w 12192000"/>
              <a:gd name="connsiteY1606" fmla="*/ 1015207 h 3142342"/>
              <a:gd name="connsiteX1607" fmla="*/ 10986754 w 12192000"/>
              <a:gd name="connsiteY1607" fmla="*/ 1023370 h 3142342"/>
              <a:gd name="connsiteX1608" fmla="*/ 10970946 w 12192000"/>
              <a:gd name="connsiteY1608" fmla="*/ 1014302 h 3142342"/>
              <a:gd name="connsiteX1609" fmla="*/ 10988414 w 12192000"/>
              <a:gd name="connsiteY1609" fmla="*/ 1003416 h 3142342"/>
              <a:gd name="connsiteX1610" fmla="*/ 10771289 w 12192000"/>
              <a:gd name="connsiteY1610" fmla="*/ 993434 h 3142342"/>
              <a:gd name="connsiteX1611" fmla="*/ 10760477 w 12192000"/>
              <a:gd name="connsiteY1611" fmla="*/ 986176 h 3142342"/>
              <a:gd name="connsiteX1612" fmla="*/ 10698912 w 12192000"/>
              <a:gd name="connsiteY1612" fmla="*/ 991624 h 3142342"/>
              <a:gd name="connsiteX1613" fmla="*/ 10650666 w 12192000"/>
              <a:gd name="connsiteY1613" fmla="*/ 988900 h 3142342"/>
              <a:gd name="connsiteX1614" fmla="*/ 10529204 w 12192000"/>
              <a:gd name="connsiteY1614" fmla="*/ 977108 h 3142342"/>
              <a:gd name="connsiteX1615" fmla="*/ 10511736 w 12192000"/>
              <a:gd name="connsiteY1615" fmla="*/ 985271 h 3142342"/>
              <a:gd name="connsiteX1616" fmla="*/ 10506740 w 12192000"/>
              <a:gd name="connsiteY1616" fmla="*/ 985271 h 3142342"/>
              <a:gd name="connsiteX1617" fmla="*/ 10488443 w 12192000"/>
              <a:gd name="connsiteY1617" fmla="*/ 988900 h 3142342"/>
              <a:gd name="connsiteX1618" fmla="*/ 10486783 w 12192000"/>
              <a:gd name="connsiteY1618" fmla="*/ 976203 h 3142342"/>
              <a:gd name="connsiteX1619" fmla="*/ 7626667 w 12192000"/>
              <a:gd name="connsiteY1619" fmla="*/ 950791 h 3142342"/>
              <a:gd name="connsiteX1620" fmla="*/ 7623337 w 12192000"/>
              <a:gd name="connsiteY1620" fmla="*/ 960773 h 3142342"/>
              <a:gd name="connsiteX1621" fmla="*/ 7684903 w 12192000"/>
              <a:gd name="connsiteY1621" fmla="*/ 958049 h 3142342"/>
              <a:gd name="connsiteX1622" fmla="*/ 7626667 w 12192000"/>
              <a:gd name="connsiteY1622" fmla="*/ 950791 h 3142342"/>
              <a:gd name="connsiteX1623" fmla="*/ 10744629 w 12192000"/>
              <a:gd name="connsiteY1623" fmla="*/ 947162 h 3142342"/>
              <a:gd name="connsiteX1624" fmla="*/ 10756271 w 12192000"/>
              <a:gd name="connsiteY1624" fmla="*/ 958954 h 3142342"/>
              <a:gd name="connsiteX1625" fmla="*/ 10769581 w 12192000"/>
              <a:gd name="connsiteY1625" fmla="*/ 953515 h 3142342"/>
              <a:gd name="connsiteX1626" fmla="*/ 10744629 w 12192000"/>
              <a:gd name="connsiteY1626" fmla="*/ 947162 h 3142342"/>
              <a:gd name="connsiteX1627" fmla="*/ 10777929 w 12192000"/>
              <a:gd name="connsiteY1627" fmla="*/ 947162 h 3142342"/>
              <a:gd name="connsiteX1628" fmla="*/ 10803720 w 12192000"/>
              <a:gd name="connsiteY1628" fmla="*/ 956239 h 3142342"/>
              <a:gd name="connsiteX1629" fmla="*/ 10827013 w 12192000"/>
              <a:gd name="connsiteY1629" fmla="*/ 949886 h 3142342"/>
              <a:gd name="connsiteX1630" fmla="*/ 10861949 w 12192000"/>
              <a:gd name="connsiteY1630" fmla="*/ 960773 h 3142342"/>
              <a:gd name="connsiteX1631" fmla="*/ 10890238 w 12192000"/>
              <a:gd name="connsiteY1631" fmla="*/ 959859 h 3142342"/>
              <a:gd name="connsiteX1632" fmla="*/ 10777929 w 12192000"/>
              <a:gd name="connsiteY1632" fmla="*/ 947162 h 3142342"/>
              <a:gd name="connsiteX1633" fmla="*/ 8900414 w 12192000"/>
              <a:gd name="connsiteY1633" fmla="*/ 945571 h 3142342"/>
              <a:gd name="connsiteX1634" fmla="*/ 8879513 w 12192000"/>
              <a:gd name="connsiteY1634" fmla="*/ 949876 h 3142342"/>
              <a:gd name="connsiteX1635" fmla="*/ 8921943 w 12192000"/>
              <a:gd name="connsiteY1635" fmla="*/ 948067 h 3142342"/>
              <a:gd name="connsiteX1636" fmla="*/ 8900414 w 12192000"/>
              <a:gd name="connsiteY1636" fmla="*/ 945571 h 3142342"/>
              <a:gd name="connsiteX1637" fmla="*/ 9075022 w 12192000"/>
              <a:gd name="connsiteY1637" fmla="*/ 945343 h 3142342"/>
              <a:gd name="connsiteX1638" fmla="*/ 9033422 w 12192000"/>
              <a:gd name="connsiteY1638" fmla="*/ 952601 h 3142342"/>
              <a:gd name="connsiteX1639" fmla="*/ 9075022 w 12192000"/>
              <a:gd name="connsiteY1639" fmla="*/ 945343 h 3142342"/>
              <a:gd name="connsiteX1640" fmla="*/ 9242222 w 12192000"/>
              <a:gd name="connsiteY1640" fmla="*/ 942628 h 3142342"/>
              <a:gd name="connsiteX1641" fmla="*/ 9275497 w 12192000"/>
              <a:gd name="connsiteY1641" fmla="*/ 943533 h 3142342"/>
              <a:gd name="connsiteX1642" fmla="*/ 9242222 w 12192000"/>
              <a:gd name="connsiteY1642" fmla="*/ 942628 h 3142342"/>
              <a:gd name="connsiteX1643" fmla="*/ 10609883 w 12192000"/>
              <a:gd name="connsiteY1643" fmla="*/ 942628 h 3142342"/>
              <a:gd name="connsiteX1644" fmla="*/ 10616538 w 12192000"/>
              <a:gd name="connsiteY1644" fmla="*/ 955325 h 3142342"/>
              <a:gd name="connsiteX1645" fmla="*/ 10609883 w 12192000"/>
              <a:gd name="connsiteY1645" fmla="*/ 942628 h 3142342"/>
              <a:gd name="connsiteX1646" fmla="*/ 9772144 w 12192000"/>
              <a:gd name="connsiteY1646" fmla="*/ 939904 h 3142342"/>
              <a:gd name="connsiteX1647" fmla="*/ 9739698 w 12192000"/>
              <a:gd name="connsiteY1647" fmla="*/ 944437 h 3142342"/>
              <a:gd name="connsiteX1648" fmla="*/ 9772144 w 12192000"/>
              <a:gd name="connsiteY1648" fmla="*/ 939904 h 3142342"/>
              <a:gd name="connsiteX1649" fmla="*/ 8429408 w 12192000"/>
              <a:gd name="connsiteY1649" fmla="*/ 905433 h 3142342"/>
              <a:gd name="connsiteX1650" fmla="*/ 8421085 w 12192000"/>
              <a:gd name="connsiteY1650" fmla="*/ 929930 h 3142342"/>
              <a:gd name="connsiteX1651" fmla="*/ 8431068 w 12192000"/>
              <a:gd name="connsiteY1651" fmla="*/ 937188 h 3142342"/>
              <a:gd name="connsiteX1652" fmla="*/ 8449374 w 12192000"/>
              <a:gd name="connsiteY1652" fmla="*/ 913595 h 3142342"/>
              <a:gd name="connsiteX1653" fmla="*/ 8429408 w 12192000"/>
              <a:gd name="connsiteY1653" fmla="*/ 905433 h 3142342"/>
              <a:gd name="connsiteX1654" fmla="*/ 8125772 w 12192000"/>
              <a:gd name="connsiteY1654" fmla="*/ 876392 h 3142342"/>
              <a:gd name="connsiteX1655" fmla="*/ 8114123 w 12192000"/>
              <a:gd name="connsiteY1655" fmla="*/ 880926 h 3142342"/>
              <a:gd name="connsiteX1656" fmla="*/ 8134089 w 12192000"/>
              <a:gd name="connsiteY1656" fmla="*/ 884555 h 3142342"/>
              <a:gd name="connsiteX1657" fmla="*/ 8134918 w 12192000"/>
              <a:gd name="connsiteY1657" fmla="*/ 879116 h 3142342"/>
              <a:gd name="connsiteX1658" fmla="*/ 8125772 w 12192000"/>
              <a:gd name="connsiteY1658" fmla="*/ 876392 h 3142342"/>
              <a:gd name="connsiteX1659" fmla="*/ 8698104 w 12192000"/>
              <a:gd name="connsiteY1659" fmla="*/ 853713 h 3142342"/>
              <a:gd name="connsiteX1660" fmla="*/ 8552526 w 12192000"/>
              <a:gd name="connsiteY1660" fmla="*/ 1006130 h 3142342"/>
              <a:gd name="connsiteX1661" fmla="*/ 8778796 w 12192000"/>
              <a:gd name="connsiteY1661" fmla="*/ 987985 h 3142342"/>
              <a:gd name="connsiteX1662" fmla="*/ 8761329 w 12192000"/>
              <a:gd name="connsiteY1662" fmla="*/ 987985 h 3142342"/>
              <a:gd name="connsiteX1663" fmla="*/ 8781294 w 12192000"/>
              <a:gd name="connsiteY1663" fmla="*/ 994338 h 3142342"/>
              <a:gd name="connsiteX1664" fmla="*/ 8783792 w 12192000"/>
              <a:gd name="connsiteY1664" fmla="*/ 987985 h 3142342"/>
              <a:gd name="connsiteX1665" fmla="*/ 8796273 w 12192000"/>
              <a:gd name="connsiteY1665" fmla="*/ 988890 h 3142342"/>
              <a:gd name="connsiteX1666" fmla="*/ 8827052 w 12192000"/>
              <a:gd name="connsiteY1666" fmla="*/ 938084 h 3142342"/>
              <a:gd name="connsiteX1667" fmla="*/ 8921055 w 12192000"/>
              <a:gd name="connsiteY1667" fmla="*/ 937179 h 3142342"/>
              <a:gd name="connsiteX1668" fmla="*/ 8827052 w 12192000"/>
              <a:gd name="connsiteY1668" fmla="*/ 932645 h 3142342"/>
              <a:gd name="connsiteX1669" fmla="*/ 8698104 w 12192000"/>
              <a:gd name="connsiteY1669" fmla="*/ 853713 h 3142342"/>
              <a:gd name="connsiteX1670" fmla="*/ 8099982 w 12192000"/>
              <a:gd name="connsiteY1670" fmla="*/ 814709 h 3142342"/>
              <a:gd name="connsiteX1671" fmla="*/ 8088333 w 12192000"/>
              <a:gd name="connsiteY1671" fmla="*/ 822872 h 3142342"/>
              <a:gd name="connsiteX1672" fmla="*/ 8097485 w 12192000"/>
              <a:gd name="connsiteY1672" fmla="*/ 826501 h 3142342"/>
              <a:gd name="connsiteX1673" fmla="*/ 8109127 w 12192000"/>
              <a:gd name="connsiteY1673" fmla="*/ 821062 h 3142342"/>
              <a:gd name="connsiteX1674" fmla="*/ 8099982 w 12192000"/>
              <a:gd name="connsiteY1674" fmla="*/ 814709 h 3142342"/>
              <a:gd name="connsiteX1675" fmla="*/ 7975200 w 12192000"/>
              <a:gd name="connsiteY1675" fmla="*/ 808356 h 3142342"/>
              <a:gd name="connsiteX1676" fmla="*/ 7954396 w 12192000"/>
              <a:gd name="connsiteY1676" fmla="*/ 820147 h 3142342"/>
              <a:gd name="connsiteX1677" fmla="*/ 7965219 w 12192000"/>
              <a:gd name="connsiteY1677" fmla="*/ 821052 h 3142342"/>
              <a:gd name="connsiteX1678" fmla="*/ 7975200 w 12192000"/>
              <a:gd name="connsiteY1678" fmla="*/ 808356 h 3142342"/>
              <a:gd name="connsiteX1679" fmla="*/ 7981854 w 12192000"/>
              <a:gd name="connsiteY1679" fmla="*/ 806537 h 3142342"/>
              <a:gd name="connsiteX1680" fmla="*/ 7976858 w 12192000"/>
              <a:gd name="connsiteY1680" fmla="*/ 806537 h 3142342"/>
              <a:gd name="connsiteX1681" fmla="*/ 7975199 w 12192000"/>
              <a:gd name="connsiteY1681" fmla="*/ 809261 h 3142342"/>
              <a:gd name="connsiteX1682" fmla="*/ 7980185 w 12192000"/>
              <a:gd name="connsiteY1682" fmla="*/ 809261 h 3142342"/>
              <a:gd name="connsiteX1683" fmla="*/ 7981854 w 12192000"/>
              <a:gd name="connsiteY1683" fmla="*/ 806537 h 3142342"/>
              <a:gd name="connsiteX1684" fmla="*/ 7991827 w 12192000"/>
              <a:gd name="connsiteY1684" fmla="*/ 794745 h 3142342"/>
              <a:gd name="connsiteX1685" fmla="*/ 7981845 w 12192000"/>
              <a:gd name="connsiteY1685" fmla="*/ 807451 h 3142342"/>
              <a:gd name="connsiteX1686" fmla="*/ 8002641 w 12192000"/>
              <a:gd name="connsiteY1686" fmla="*/ 795660 h 3142342"/>
              <a:gd name="connsiteX1687" fmla="*/ 7991827 w 12192000"/>
              <a:gd name="connsiteY1687" fmla="*/ 794745 h 3142342"/>
              <a:gd name="connsiteX1688" fmla="*/ 5480161 w 12192000"/>
              <a:gd name="connsiteY1688" fmla="*/ 745981 h 3142342"/>
              <a:gd name="connsiteX1689" fmla="*/ 5521142 w 12192000"/>
              <a:gd name="connsiteY1689" fmla="*/ 758455 h 3142342"/>
              <a:gd name="connsiteX1690" fmla="*/ 5544980 w 12192000"/>
              <a:gd name="connsiteY1690" fmla="*/ 766254 h 3142342"/>
              <a:gd name="connsiteX1691" fmla="*/ 5545261 w 12192000"/>
              <a:gd name="connsiteY1691" fmla="*/ 765713 h 3142342"/>
              <a:gd name="connsiteX1692" fmla="*/ 5546089 w 12192000"/>
              <a:gd name="connsiteY1692" fmla="*/ 766013 h 3142342"/>
              <a:gd name="connsiteX1693" fmla="*/ 5546089 w 12192000"/>
              <a:gd name="connsiteY1693" fmla="*/ 765713 h 3142342"/>
              <a:gd name="connsiteX1694" fmla="*/ 5549417 w 12192000"/>
              <a:gd name="connsiteY1694" fmla="*/ 764808 h 3142342"/>
              <a:gd name="connsiteX1695" fmla="*/ 5553575 w 12192000"/>
              <a:gd name="connsiteY1695" fmla="*/ 758455 h 3142342"/>
              <a:gd name="connsiteX1696" fmla="*/ 5561068 w 12192000"/>
              <a:gd name="connsiteY1696" fmla="*/ 752102 h 3142342"/>
              <a:gd name="connsiteX1697" fmla="*/ 5572712 w 12192000"/>
              <a:gd name="connsiteY1697" fmla="*/ 759360 h 3142342"/>
              <a:gd name="connsiteX1698" fmla="*/ 5550245 w 12192000"/>
              <a:gd name="connsiteY1698" fmla="*/ 764808 h 3142342"/>
              <a:gd name="connsiteX1699" fmla="*/ 5547757 w 12192000"/>
              <a:gd name="connsiteY1699" fmla="*/ 766618 h 3142342"/>
              <a:gd name="connsiteX1700" fmla="*/ 5546089 w 12192000"/>
              <a:gd name="connsiteY1700" fmla="*/ 766013 h 3142342"/>
              <a:gd name="connsiteX1701" fmla="*/ 5546089 w 12192000"/>
              <a:gd name="connsiteY1701" fmla="*/ 766618 h 3142342"/>
              <a:gd name="connsiteX1702" fmla="*/ 5544980 w 12192000"/>
              <a:gd name="connsiteY1702" fmla="*/ 766254 h 3142342"/>
              <a:gd name="connsiteX1703" fmla="*/ 5538187 w 12192000"/>
              <a:gd name="connsiteY1703" fmla="*/ 779320 h 3142342"/>
              <a:gd name="connsiteX1704" fmla="*/ 5518641 w 12192000"/>
              <a:gd name="connsiteY1704" fmla="*/ 784762 h 3142342"/>
              <a:gd name="connsiteX1705" fmla="*/ 5422142 w 12192000"/>
              <a:gd name="connsiteY1705" fmla="*/ 777504 h 3142342"/>
              <a:gd name="connsiteX1706" fmla="*/ 5412158 w 12192000"/>
              <a:gd name="connsiteY1706" fmla="*/ 762989 h 3142342"/>
              <a:gd name="connsiteX1707" fmla="*/ 5408830 w 12192000"/>
              <a:gd name="connsiteY1707" fmla="*/ 763893 h 3142342"/>
              <a:gd name="connsiteX1708" fmla="*/ 5408001 w 12192000"/>
              <a:gd name="connsiteY1708" fmla="*/ 761179 h 3142342"/>
              <a:gd name="connsiteX1709" fmla="*/ 5388035 w 12192000"/>
              <a:gd name="connsiteY1709" fmla="*/ 754826 h 3142342"/>
              <a:gd name="connsiteX1710" fmla="*/ 5399676 w 12192000"/>
              <a:gd name="connsiteY1710" fmla="*/ 748473 h 3142342"/>
              <a:gd name="connsiteX1711" fmla="*/ 5408001 w 12192000"/>
              <a:gd name="connsiteY1711" fmla="*/ 761179 h 3142342"/>
              <a:gd name="connsiteX1712" fmla="*/ 5412158 w 12192000"/>
              <a:gd name="connsiteY1712" fmla="*/ 762084 h 3142342"/>
              <a:gd name="connsiteX1713" fmla="*/ 5412987 w 12192000"/>
              <a:gd name="connsiteY1713" fmla="*/ 762989 h 3142342"/>
              <a:gd name="connsiteX1714" fmla="*/ 5437950 w 12192000"/>
              <a:gd name="connsiteY1714" fmla="*/ 756645 h 3142342"/>
              <a:gd name="connsiteX1715" fmla="*/ 5480161 w 12192000"/>
              <a:gd name="connsiteY1715" fmla="*/ 745981 h 3142342"/>
              <a:gd name="connsiteX1716" fmla="*/ 8441939 w 12192000"/>
              <a:gd name="connsiteY1716" fmla="*/ 726699 h 3142342"/>
              <a:gd name="connsiteX1717" fmla="*/ 8419476 w 12192000"/>
              <a:gd name="connsiteY1717" fmla="*/ 737585 h 3142342"/>
              <a:gd name="connsiteX1718" fmla="*/ 8448594 w 12192000"/>
              <a:gd name="connsiteY1718" fmla="*/ 739395 h 3142342"/>
              <a:gd name="connsiteX1719" fmla="*/ 8441939 w 12192000"/>
              <a:gd name="connsiteY1719" fmla="*/ 726699 h 3142342"/>
              <a:gd name="connsiteX1720" fmla="*/ 7184044 w 12192000"/>
              <a:gd name="connsiteY1720" fmla="*/ 649586 h 3142342"/>
              <a:gd name="connsiteX1721" fmla="*/ 7173230 w 12192000"/>
              <a:gd name="connsiteY1721" fmla="*/ 654120 h 3142342"/>
              <a:gd name="connsiteX1722" fmla="*/ 7187369 w 12192000"/>
              <a:gd name="connsiteY1722" fmla="*/ 661378 h 3142342"/>
              <a:gd name="connsiteX1723" fmla="*/ 7193198 w 12192000"/>
              <a:gd name="connsiteY1723" fmla="*/ 655939 h 3142342"/>
              <a:gd name="connsiteX1724" fmla="*/ 7184044 w 12192000"/>
              <a:gd name="connsiteY1724" fmla="*/ 649586 h 3142342"/>
              <a:gd name="connsiteX1725" fmla="*/ 6554366 w 12192000"/>
              <a:gd name="connsiteY1725" fmla="*/ 610572 h 3142342"/>
              <a:gd name="connsiteX1726" fmla="*/ 6574331 w 12192000"/>
              <a:gd name="connsiteY1726" fmla="*/ 624183 h 3142342"/>
              <a:gd name="connsiteX1727" fmla="*/ 6584315 w 12192000"/>
              <a:gd name="connsiteY1727" fmla="*/ 611477 h 3142342"/>
              <a:gd name="connsiteX1728" fmla="*/ 6554366 w 12192000"/>
              <a:gd name="connsiteY1728" fmla="*/ 610572 h 3142342"/>
              <a:gd name="connsiteX1729" fmla="*/ 6585984 w 12192000"/>
              <a:gd name="connsiteY1729" fmla="*/ 609667 h 3142342"/>
              <a:gd name="connsiteX1730" fmla="*/ 6585154 w 12192000"/>
              <a:gd name="connsiteY1730" fmla="*/ 611486 h 3142342"/>
              <a:gd name="connsiteX1731" fmla="*/ 6589311 w 12192000"/>
              <a:gd name="connsiteY1731" fmla="*/ 611486 h 3142342"/>
              <a:gd name="connsiteX1732" fmla="*/ 6530243 w 12192000"/>
              <a:gd name="connsiteY1732" fmla="*/ 595151 h 3142342"/>
              <a:gd name="connsiteX1733" fmla="*/ 6528583 w 12192000"/>
              <a:gd name="connsiteY1733" fmla="*/ 601495 h 3142342"/>
              <a:gd name="connsiteX1734" fmla="*/ 6550210 w 12192000"/>
              <a:gd name="connsiteY1734" fmla="*/ 607846 h 3142342"/>
              <a:gd name="connsiteX1735" fmla="*/ 6550210 w 12192000"/>
              <a:gd name="connsiteY1735" fmla="*/ 610572 h 3142342"/>
              <a:gd name="connsiteX1736" fmla="*/ 6554366 w 12192000"/>
              <a:gd name="connsiteY1736" fmla="*/ 610572 h 3142342"/>
              <a:gd name="connsiteX1737" fmla="*/ 6554367 w 12192000"/>
              <a:gd name="connsiteY1737" fmla="*/ 610572 h 3142342"/>
              <a:gd name="connsiteX1738" fmla="*/ 6554367 w 12192000"/>
              <a:gd name="connsiteY1738" fmla="*/ 607848 h 3142342"/>
              <a:gd name="connsiteX1739" fmla="*/ 6550210 w 12192000"/>
              <a:gd name="connsiteY1739" fmla="*/ 606943 h 3142342"/>
              <a:gd name="connsiteX1740" fmla="*/ 6550210 w 12192000"/>
              <a:gd name="connsiteY1740" fmla="*/ 607823 h 3142342"/>
              <a:gd name="connsiteX1741" fmla="*/ 6547406 w 12192000"/>
              <a:gd name="connsiteY1741" fmla="*/ 598096 h 3142342"/>
              <a:gd name="connsiteX1742" fmla="*/ 6530243 w 12192000"/>
              <a:gd name="connsiteY1742" fmla="*/ 595151 h 3142342"/>
              <a:gd name="connsiteX1743" fmla="*/ 8938540 w 12192000"/>
              <a:gd name="connsiteY1743" fmla="*/ 594247 h 3142342"/>
              <a:gd name="connsiteX1744" fmla="*/ 8936042 w 12192000"/>
              <a:gd name="connsiteY1744" fmla="*/ 606038 h 3142342"/>
              <a:gd name="connsiteX1745" fmla="*/ 8949351 w 12192000"/>
              <a:gd name="connsiteY1745" fmla="*/ 600600 h 3142342"/>
              <a:gd name="connsiteX1746" fmla="*/ 8938540 w 12192000"/>
              <a:gd name="connsiteY1746" fmla="*/ 594247 h 3142342"/>
              <a:gd name="connsiteX1747" fmla="*/ 6467848 w 12192000"/>
              <a:gd name="connsiteY1747" fmla="*/ 572473 h 3142342"/>
              <a:gd name="connsiteX1748" fmla="*/ 6456206 w 12192000"/>
              <a:gd name="connsiteY1748" fmla="*/ 577007 h 3142342"/>
              <a:gd name="connsiteX1749" fmla="*/ 6476172 w 12192000"/>
              <a:gd name="connsiteY1749" fmla="*/ 581550 h 3142342"/>
              <a:gd name="connsiteX1750" fmla="*/ 6477840 w 12192000"/>
              <a:gd name="connsiteY1750" fmla="*/ 575197 h 3142342"/>
              <a:gd name="connsiteX1751" fmla="*/ 6467848 w 12192000"/>
              <a:gd name="connsiteY1751" fmla="*/ 572473 h 3142342"/>
              <a:gd name="connsiteX1752" fmla="*/ 5361417 w 12192000"/>
              <a:gd name="connsiteY1752" fmla="*/ 539812 h 3142342"/>
              <a:gd name="connsiteX1753" fmla="*/ 5388867 w 12192000"/>
              <a:gd name="connsiteY1753" fmla="*/ 557956 h 3142342"/>
              <a:gd name="connsiteX1754" fmla="*/ 5376387 w 12192000"/>
              <a:gd name="connsiteY1754" fmla="*/ 574282 h 3142342"/>
              <a:gd name="connsiteX1755" fmla="*/ 5363905 w 12192000"/>
              <a:gd name="connsiteY1755" fmla="*/ 571558 h 3142342"/>
              <a:gd name="connsiteX1756" fmla="*/ 5339783 w 12192000"/>
              <a:gd name="connsiteY1756" fmla="*/ 558861 h 3142342"/>
              <a:gd name="connsiteX1757" fmla="*/ 5332300 w 12192000"/>
              <a:gd name="connsiteY1757" fmla="*/ 544345 h 3142342"/>
              <a:gd name="connsiteX1758" fmla="*/ 5361417 w 12192000"/>
              <a:gd name="connsiteY1758" fmla="*/ 539812 h 3142342"/>
              <a:gd name="connsiteX1759" fmla="*/ 6425827 w 12192000"/>
              <a:gd name="connsiteY1759" fmla="*/ 525066 h 3142342"/>
              <a:gd name="connsiteX1760" fmla="*/ 6457025 w 12192000"/>
              <a:gd name="connsiteY1760" fmla="*/ 528010 h 3142342"/>
              <a:gd name="connsiteX1761" fmla="*/ 6635048 w 12192000"/>
              <a:gd name="connsiteY1761" fmla="*/ 553413 h 3142342"/>
              <a:gd name="connsiteX1762" fmla="*/ 6655853 w 12192000"/>
              <a:gd name="connsiteY1762" fmla="*/ 567024 h 3142342"/>
              <a:gd name="connsiteX1763" fmla="*/ 6635048 w 12192000"/>
              <a:gd name="connsiteY1763" fmla="*/ 590617 h 3142342"/>
              <a:gd name="connsiteX1764" fmla="*/ 6590130 w 12192000"/>
              <a:gd name="connsiteY1764" fmla="*/ 612391 h 3142342"/>
              <a:gd name="connsiteX1765" fmla="*/ 6707364 w 12192000"/>
              <a:gd name="connsiteY1765" fmla="*/ 621459 h 3142342"/>
              <a:gd name="connsiteX1766" fmla="*/ 6806364 w 12192000"/>
              <a:gd name="connsiteY1766" fmla="*/ 620554 h 3142342"/>
              <a:gd name="connsiteX1767" fmla="*/ 6823001 w 12192000"/>
              <a:gd name="connsiteY1767" fmla="*/ 635975 h 3142342"/>
              <a:gd name="connsiteX1768" fmla="*/ 6798880 w 12192000"/>
              <a:gd name="connsiteY1768" fmla="*/ 656844 h 3142342"/>
              <a:gd name="connsiteX1769" fmla="*/ 6423749 w 12192000"/>
              <a:gd name="connsiteY1769" fmla="*/ 647766 h 3142342"/>
              <a:gd name="connsiteX1770" fmla="*/ 6380489 w 12192000"/>
              <a:gd name="connsiteY1770" fmla="*/ 624183 h 3142342"/>
              <a:gd name="connsiteX1771" fmla="*/ 6354697 w 12192000"/>
              <a:gd name="connsiteY1771" fmla="*/ 599685 h 3142342"/>
              <a:gd name="connsiteX1772" fmla="*/ 6324748 w 12192000"/>
              <a:gd name="connsiteY1772" fmla="*/ 577006 h 3142342"/>
              <a:gd name="connsiteX1773" fmla="*/ 6352207 w 12192000"/>
              <a:gd name="connsiteY1773" fmla="*/ 540716 h 3142342"/>
              <a:gd name="connsiteX1774" fmla="*/ 6389642 w 12192000"/>
              <a:gd name="connsiteY1774" fmla="*/ 526200 h 3142342"/>
              <a:gd name="connsiteX1775" fmla="*/ 6425827 w 12192000"/>
              <a:gd name="connsiteY1775" fmla="*/ 525066 h 3142342"/>
              <a:gd name="connsiteX1776" fmla="*/ 8499294 w 12192000"/>
              <a:gd name="connsiteY1776" fmla="*/ 461784 h 3142342"/>
              <a:gd name="connsiteX1777" fmla="*/ 8488481 w 12192000"/>
              <a:gd name="connsiteY1777" fmla="*/ 466318 h 3142342"/>
              <a:gd name="connsiteX1778" fmla="*/ 8506787 w 12192000"/>
              <a:gd name="connsiteY1778" fmla="*/ 470861 h 3142342"/>
              <a:gd name="connsiteX1779" fmla="*/ 8507617 w 12192000"/>
              <a:gd name="connsiteY1779" fmla="*/ 464508 h 3142342"/>
              <a:gd name="connsiteX1780" fmla="*/ 8499294 w 12192000"/>
              <a:gd name="connsiteY1780" fmla="*/ 461784 h 3142342"/>
              <a:gd name="connsiteX1781" fmla="*/ 8398635 w 12192000"/>
              <a:gd name="connsiteY1781" fmla="*/ 458155 h 3142342"/>
              <a:gd name="connsiteX1782" fmla="*/ 8386985 w 12192000"/>
              <a:gd name="connsiteY1782" fmla="*/ 464508 h 3142342"/>
              <a:gd name="connsiteX1783" fmla="*/ 8396138 w 12192000"/>
              <a:gd name="connsiteY1783" fmla="*/ 471766 h 3142342"/>
              <a:gd name="connsiteX1784" fmla="*/ 8409447 w 12192000"/>
              <a:gd name="connsiteY1784" fmla="*/ 465413 h 3142342"/>
              <a:gd name="connsiteX1785" fmla="*/ 8398635 w 12192000"/>
              <a:gd name="connsiteY1785" fmla="*/ 458155 h 3142342"/>
              <a:gd name="connsiteX1786" fmla="*/ 7836268 w 12192000"/>
              <a:gd name="connsiteY1786" fmla="*/ 441830 h 3142342"/>
              <a:gd name="connsiteX1787" fmla="*/ 7877026 w 12192000"/>
              <a:gd name="connsiteY1787" fmla="*/ 460880 h 3142342"/>
              <a:gd name="connsiteX1788" fmla="*/ 7889506 w 12192000"/>
              <a:gd name="connsiteY1788" fmla="*/ 456346 h 3142342"/>
              <a:gd name="connsiteX1789" fmla="*/ 7881195 w 12192000"/>
              <a:gd name="connsiteY1789" fmla="*/ 443640 h 3142342"/>
              <a:gd name="connsiteX1790" fmla="*/ 7836268 w 12192000"/>
              <a:gd name="connsiteY1790" fmla="*/ 441830 h 3142342"/>
              <a:gd name="connsiteX1791" fmla="*/ 7835427 w 12192000"/>
              <a:gd name="connsiteY1791" fmla="*/ 439106 h 3142342"/>
              <a:gd name="connsiteX1792" fmla="*/ 7831270 w 12192000"/>
              <a:gd name="connsiteY1792" fmla="*/ 439106 h 3142342"/>
              <a:gd name="connsiteX1793" fmla="*/ 7832100 w 12192000"/>
              <a:gd name="connsiteY1793" fmla="*/ 440916 h 3142342"/>
              <a:gd name="connsiteX1794" fmla="*/ 7836258 w 12192000"/>
              <a:gd name="connsiteY1794" fmla="*/ 440916 h 3142342"/>
              <a:gd name="connsiteX1795" fmla="*/ 7835427 w 12192000"/>
              <a:gd name="connsiteY1795" fmla="*/ 439106 h 3142342"/>
              <a:gd name="connsiteX1796" fmla="*/ 5249942 w 12192000"/>
              <a:gd name="connsiteY1796" fmla="*/ 436381 h 3142342"/>
              <a:gd name="connsiteX1797" fmla="*/ 5310673 w 12192000"/>
              <a:gd name="connsiteY1797" fmla="*/ 452716 h 3142342"/>
              <a:gd name="connsiteX1798" fmla="*/ 5391363 w 12192000"/>
              <a:gd name="connsiteY1798" fmla="*/ 452716 h 3142342"/>
              <a:gd name="connsiteX1799" fmla="*/ 5418815 w 12192000"/>
              <a:gd name="connsiteY1799" fmla="*/ 445458 h 3142342"/>
              <a:gd name="connsiteX1800" fmla="*/ 5665886 w 12192000"/>
              <a:gd name="connsiteY1800" fmla="*/ 466318 h 3142342"/>
              <a:gd name="connsiteX1801" fmla="*/ 5828937 w 12192000"/>
              <a:gd name="connsiteY1801" fmla="*/ 485377 h 3142342"/>
              <a:gd name="connsiteX1802" fmla="*/ 5962042 w 12192000"/>
              <a:gd name="connsiteY1802" fmla="*/ 493540 h 3142342"/>
              <a:gd name="connsiteX1803" fmla="*/ 6224091 w 12192000"/>
              <a:gd name="connsiteY1803" fmla="*/ 519847 h 3142342"/>
              <a:gd name="connsiteX1804" fmla="*/ 6308948 w 12192000"/>
              <a:gd name="connsiteY1804" fmla="*/ 535268 h 3142342"/>
              <a:gd name="connsiteX1805" fmla="*/ 6210780 w 12192000"/>
              <a:gd name="connsiteY1805" fmla="*/ 539812 h 3142342"/>
              <a:gd name="connsiteX1806" fmla="*/ 6125929 w 12192000"/>
              <a:gd name="connsiteY1806" fmla="*/ 537992 h 3142342"/>
              <a:gd name="connsiteX1807" fmla="*/ 6125929 w 12192000"/>
              <a:gd name="connsiteY1807" fmla="*/ 538897 h 3142342"/>
              <a:gd name="connsiteX1808" fmla="*/ 5989492 w 12192000"/>
              <a:gd name="connsiteY1808" fmla="*/ 535268 h 3142342"/>
              <a:gd name="connsiteX1809" fmla="*/ 5892162 w 12192000"/>
              <a:gd name="connsiteY1809" fmla="*/ 547069 h 3142342"/>
              <a:gd name="connsiteX1810" fmla="*/ 5813967 w 12192000"/>
              <a:gd name="connsiteY1810" fmla="*/ 545250 h 3142342"/>
              <a:gd name="connsiteX1811" fmla="*/ 5744085 w 12192000"/>
              <a:gd name="connsiteY1811" fmla="*/ 542536 h 3142342"/>
              <a:gd name="connsiteX1812" fmla="*/ 5672539 w 12192000"/>
              <a:gd name="connsiteY1812" fmla="*/ 518038 h 3142342"/>
              <a:gd name="connsiteX1813" fmla="*/ 5592677 w 12192000"/>
              <a:gd name="connsiteY1813" fmla="*/ 505332 h 3142342"/>
              <a:gd name="connsiteX1814" fmla="*/ 5501172 w 12192000"/>
              <a:gd name="connsiteY1814" fmla="*/ 513494 h 3142342"/>
              <a:gd name="connsiteX1815" fmla="*/ 5386368 w 12192000"/>
              <a:gd name="connsiteY1815" fmla="*/ 500798 h 3142342"/>
              <a:gd name="connsiteX1816" fmla="*/ 5284053 w 12192000"/>
              <a:gd name="connsiteY1816" fmla="*/ 497169 h 3142342"/>
              <a:gd name="connsiteX1817" fmla="*/ 5210849 w 12192000"/>
              <a:gd name="connsiteY1817" fmla="*/ 477214 h 3142342"/>
              <a:gd name="connsiteX1818" fmla="*/ 5194197 w 12192000"/>
              <a:gd name="connsiteY1818" fmla="*/ 450897 h 3142342"/>
              <a:gd name="connsiteX1819" fmla="*/ 5249942 w 12192000"/>
              <a:gd name="connsiteY1819" fmla="*/ 436381 h 3142342"/>
              <a:gd name="connsiteX1820" fmla="*/ 7626624 w 12192000"/>
              <a:gd name="connsiteY1820" fmla="*/ 435476 h 3142342"/>
              <a:gd name="connsiteX1821" fmla="*/ 7624127 w 12192000"/>
              <a:gd name="connsiteY1821" fmla="*/ 435476 h 3142342"/>
              <a:gd name="connsiteX1822" fmla="*/ 7626570 w 12192000"/>
              <a:gd name="connsiteY1822" fmla="*/ 435611 h 3142342"/>
              <a:gd name="connsiteX1823" fmla="*/ 7627456 w 12192000"/>
              <a:gd name="connsiteY1823" fmla="*/ 433657 h 3142342"/>
              <a:gd name="connsiteX1824" fmla="*/ 7626624 w 12192000"/>
              <a:gd name="connsiteY1824" fmla="*/ 435476 h 3142342"/>
              <a:gd name="connsiteX1825" fmla="*/ 7630781 w 12192000"/>
              <a:gd name="connsiteY1825" fmla="*/ 435476 h 3142342"/>
              <a:gd name="connsiteX1826" fmla="*/ 6410438 w 12192000"/>
              <a:gd name="connsiteY1826" fmla="*/ 429123 h 3142342"/>
              <a:gd name="connsiteX1827" fmla="*/ 6419590 w 12192000"/>
              <a:gd name="connsiteY1827" fmla="*/ 431847 h 3142342"/>
              <a:gd name="connsiteX1828" fmla="*/ 6418753 w 12192000"/>
              <a:gd name="connsiteY1828" fmla="*/ 437286 h 3142342"/>
              <a:gd name="connsiteX1829" fmla="*/ 6399625 w 12192000"/>
              <a:gd name="connsiteY1829" fmla="*/ 433657 h 3142342"/>
              <a:gd name="connsiteX1830" fmla="*/ 6410438 w 12192000"/>
              <a:gd name="connsiteY1830" fmla="*/ 429123 h 3142342"/>
              <a:gd name="connsiteX1831" fmla="*/ 7098360 w 12192000"/>
              <a:gd name="connsiteY1831" fmla="*/ 427313 h 3142342"/>
              <a:gd name="connsiteX1832" fmla="*/ 7140786 w 12192000"/>
              <a:gd name="connsiteY1832" fmla="*/ 442734 h 3142342"/>
              <a:gd name="connsiteX1833" fmla="*/ 7203172 w 12192000"/>
              <a:gd name="connsiteY1833" fmla="*/ 458155 h 3142342"/>
              <a:gd name="connsiteX1834" fmla="*/ 7156582 w 12192000"/>
              <a:gd name="connsiteY1834" fmla="*/ 463603 h 3142342"/>
              <a:gd name="connsiteX1835" fmla="*/ 7081722 w 12192000"/>
              <a:gd name="connsiteY1835" fmla="*/ 449087 h 3142342"/>
              <a:gd name="connsiteX1836" fmla="*/ 7081722 w 12192000"/>
              <a:gd name="connsiteY1836" fmla="*/ 439105 h 3142342"/>
              <a:gd name="connsiteX1837" fmla="*/ 7098360 w 12192000"/>
              <a:gd name="connsiteY1837" fmla="*/ 427313 h 3142342"/>
              <a:gd name="connsiteX1838" fmla="*/ 6943912 w 12192000"/>
              <a:gd name="connsiteY1838" fmla="*/ 418082 h 3142342"/>
              <a:gd name="connsiteX1839" fmla="*/ 7021829 w 12192000"/>
              <a:gd name="connsiteY1839" fmla="*/ 440915 h 3142342"/>
              <a:gd name="connsiteX1840" fmla="*/ 7033468 w 12192000"/>
              <a:gd name="connsiteY1840" fmla="*/ 453621 h 3142342"/>
              <a:gd name="connsiteX1841" fmla="*/ 7002691 w 12192000"/>
              <a:gd name="connsiteY1841" fmla="*/ 459974 h 3142342"/>
              <a:gd name="connsiteX1842" fmla="*/ 6973575 w 12192000"/>
              <a:gd name="connsiteY1842" fmla="*/ 478119 h 3142342"/>
              <a:gd name="connsiteX1843" fmla="*/ 6975238 w 12192000"/>
              <a:gd name="connsiteY1843" fmla="*/ 479024 h 3142342"/>
              <a:gd name="connsiteX1844" fmla="*/ 6975238 w 12192000"/>
              <a:gd name="connsiteY1844" fmla="*/ 481748 h 3142342"/>
              <a:gd name="connsiteX1845" fmla="*/ 7018496 w 12192000"/>
              <a:gd name="connsiteY1845" fmla="*/ 483558 h 3142342"/>
              <a:gd name="connsiteX1846" fmla="*/ 7030139 w 12192000"/>
              <a:gd name="connsiteY1846" fmla="*/ 488092 h 3142342"/>
              <a:gd name="connsiteX1847" fmla="*/ 7017671 w 12192000"/>
              <a:gd name="connsiteY1847" fmla="*/ 498978 h 3142342"/>
              <a:gd name="connsiteX1848" fmla="*/ 6973575 w 12192000"/>
              <a:gd name="connsiteY1848" fmla="*/ 499893 h 3142342"/>
              <a:gd name="connsiteX1849" fmla="*/ 6973575 w 12192000"/>
              <a:gd name="connsiteY1849" fmla="*/ 501703 h 3142342"/>
              <a:gd name="connsiteX1850" fmla="*/ 6972744 w 12192000"/>
              <a:gd name="connsiteY1850" fmla="*/ 501703 h 3142342"/>
              <a:gd name="connsiteX1851" fmla="*/ 6993537 w 12192000"/>
              <a:gd name="connsiteY1851" fmla="*/ 526200 h 3142342"/>
              <a:gd name="connsiteX1852" fmla="*/ 7001022 w 12192000"/>
              <a:gd name="connsiteY1852" fmla="*/ 544345 h 3142342"/>
              <a:gd name="connsiteX1853" fmla="*/ 6892883 w 12192000"/>
              <a:gd name="connsiteY1853" fmla="*/ 597875 h 3142342"/>
              <a:gd name="connsiteX1854" fmla="*/ 6869589 w 12192000"/>
              <a:gd name="connsiteY1854" fmla="*/ 588798 h 3142342"/>
              <a:gd name="connsiteX1855" fmla="*/ 6882901 w 12192000"/>
              <a:gd name="connsiteY1855" fmla="*/ 537992 h 3142342"/>
              <a:gd name="connsiteX1856" fmla="*/ 6794721 w 12192000"/>
              <a:gd name="connsiteY1856" fmla="*/ 515314 h 3142342"/>
              <a:gd name="connsiteX1857" fmla="*/ 6780574 w 12192000"/>
              <a:gd name="connsiteY1857" fmla="*/ 507151 h 3142342"/>
              <a:gd name="connsiteX1858" fmla="*/ 6775585 w 12192000"/>
              <a:gd name="connsiteY1858" fmla="*/ 503522 h 3142342"/>
              <a:gd name="connsiteX1859" fmla="*/ 6782242 w 12192000"/>
              <a:gd name="connsiteY1859" fmla="*/ 499893 h 3142342"/>
              <a:gd name="connsiteX1860" fmla="*/ 6788896 w 12192000"/>
              <a:gd name="connsiteY1860" fmla="*/ 498074 h 3142342"/>
              <a:gd name="connsiteX1861" fmla="*/ 6971915 w 12192000"/>
              <a:gd name="connsiteY1861" fmla="*/ 501703 h 3142342"/>
              <a:gd name="connsiteX1862" fmla="*/ 6970244 w 12192000"/>
              <a:gd name="connsiteY1862" fmla="*/ 499893 h 3142342"/>
              <a:gd name="connsiteX1863" fmla="*/ 6972744 w 12192000"/>
              <a:gd name="connsiteY1863" fmla="*/ 499893 h 3142342"/>
              <a:gd name="connsiteX1864" fmla="*/ 6974412 w 12192000"/>
              <a:gd name="connsiteY1864" fmla="*/ 481748 h 3142342"/>
              <a:gd name="connsiteX1865" fmla="*/ 6971084 w 12192000"/>
              <a:gd name="connsiteY1865" fmla="*/ 481748 h 3142342"/>
              <a:gd name="connsiteX1866" fmla="*/ 6972744 w 12192000"/>
              <a:gd name="connsiteY1866" fmla="*/ 479024 h 3142342"/>
              <a:gd name="connsiteX1867" fmla="*/ 6888727 w 12192000"/>
              <a:gd name="connsiteY1867" fmla="*/ 434571 h 3142342"/>
              <a:gd name="connsiteX1868" fmla="*/ 6881232 w 12192000"/>
              <a:gd name="connsiteY1868" fmla="*/ 426409 h 3142342"/>
              <a:gd name="connsiteX1869" fmla="*/ 6913676 w 12192000"/>
              <a:gd name="connsiteY1869" fmla="*/ 418236 h 3142342"/>
              <a:gd name="connsiteX1870" fmla="*/ 6943912 w 12192000"/>
              <a:gd name="connsiteY1870" fmla="*/ 418082 h 3142342"/>
              <a:gd name="connsiteX1871" fmla="*/ 7744321 w 12192000"/>
              <a:gd name="connsiteY1871" fmla="*/ 399529 h 3142342"/>
              <a:gd name="connsiteX1872" fmla="*/ 7713968 w 12192000"/>
              <a:gd name="connsiteY1872" fmla="*/ 404635 h 3142342"/>
              <a:gd name="connsiteX1873" fmla="*/ 7698160 w 12192000"/>
              <a:gd name="connsiteY1873" fmla="*/ 438200 h 3142342"/>
              <a:gd name="connsiteX1874" fmla="*/ 7763035 w 12192000"/>
              <a:gd name="connsiteY1874" fmla="*/ 457250 h 3142342"/>
              <a:gd name="connsiteX1875" fmla="*/ 7831266 w 12192000"/>
              <a:gd name="connsiteY1875" fmla="*/ 440010 h 3142342"/>
              <a:gd name="connsiteX1876" fmla="*/ 7774697 w 12192000"/>
              <a:gd name="connsiteY1876" fmla="*/ 401911 h 3142342"/>
              <a:gd name="connsiteX1877" fmla="*/ 7744321 w 12192000"/>
              <a:gd name="connsiteY1877" fmla="*/ 399529 h 3142342"/>
              <a:gd name="connsiteX1878" fmla="*/ 6683305 w 12192000"/>
              <a:gd name="connsiteY1878" fmla="*/ 398282 h 3142342"/>
              <a:gd name="connsiteX1879" fmla="*/ 6694114 w 12192000"/>
              <a:gd name="connsiteY1879" fmla="*/ 400091 h 3142342"/>
              <a:gd name="connsiteX1880" fmla="*/ 6735655 w 12192000"/>
              <a:gd name="connsiteY1880" fmla="*/ 440915 h 3142342"/>
              <a:gd name="connsiteX1881" fmla="*/ 6773086 w 12192000"/>
              <a:gd name="connsiteY1881" fmla="*/ 429123 h 3142342"/>
              <a:gd name="connsiteX1882" fmla="*/ 6793052 w 12192000"/>
              <a:gd name="connsiteY1882" fmla="*/ 418236 h 3142342"/>
              <a:gd name="connsiteX1883" fmla="*/ 6803864 w 12192000"/>
              <a:gd name="connsiteY1883" fmla="*/ 435476 h 3142342"/>
              <a:gd name="connsiteX1884" fmla="*/ 6719847 w 12192000"/>
              <a:gd name="connsiteY1884" fmla="*/ 472671 h 3142342"/>
              <a:gd name="connsiteX1885" fmla="*/ 6669163 w 12192000"/>
              <a:gd name="connsiteY1885" fmla="*/ 444544 h 3142342"/>
              <a:gd name="connsiteX1886" fmla="*/ 6671651 w 12192000"/>
              <a:gd name="connsiteY1886" fmla="*/ 404625 h 3142342"/>
              <a:gd name="connsiteX1887" fmla="*/ 6683305 w 12192000"/>
              <a:gd name="connsiteY1887" fmla="*/ 398282 h 3142342"/>
              <a:gd name="connsiteX1888" fmla="*/ 5833940 w 12192000"/>
              <a:gd name="connsiteY1888" fmla="*/ 371974 h 3142342"/>
              <a:gd name="connsiteX1889" fmla="*/ 5822298 w 12192000"/>
              <a:gd name="connsiteY1889" fmla="*/ 377413 h 3142342"/>
              <a:gd name="connsiteX1890" fmla="*/ 5837268 w 12192000"/>
              <a:gd name="connsiteY1890" fmla="*/ 384671 h 3142342"/>
              <a:gd name="connsiteX1891" fmla="*/ 5843093 w 12192000"/>
              <a:gd name="connsiteY1891" fmla="*/ 378327 h 3142342"/>
              <a:gd name="connsiteX1892" fmla="*/ 5833940 w 12192000"/>
              <a:gd name="connsiteY1892" fmla="*/ 371974 h 3142342"/>
              <a:gd name="connsiteX1893" fmla="*/ 3260860 w 12192000"/>
              <a:gd name="connsiteY1893" fmla="*/ 369250 h 3142342"/>
              <a:gd name="connsiteX1894" fmla="*/ 3270014 w 12192000"/>
              <a:gd name="connsiteY1894" fmla="*/ 371964 h 3142342"/>
              <a:gd name="connsiteX1895" fmla="*/ 3269184 w 12192000"/>
              <a:gd name="connsiteY1895" fmla="*/ 377413 h 3142342"/>
              <a:gd name="connsiteX1896" fmla="*/ 3249218 w 12192000"/>
              <a:gd name="connsiteY1896" fmla="*/ 373784 h 3142342"/>
              <a:gd name="connsiteX1897" fmla="*/ 3255044 w 12192000"/>
              <a:gd name="connsiteY1897" fmla="*/ 371060 h 3142342"/>
              <a:gd name="connsiteX1898" fmla="*/ 3260860 w 12192000"/>
              <a:gd name="connsiteY1898" fmla="*/ 369250 h 3142342"/>
              <a:gd name="connsiteX1899" fmla="*/ 7098360 w 12192000"/>
              <a:gd name="connsiteY1899" fmla="*/ 366526 h 3142342"/>
              <a:gd name="connsiteX1900" fmla="*/ 7110828 w 12192000"/>
              <a:gd name="connsiteY1900" fmla="*/ 373784 h 3142342"/>
              <a:gd name="connsiteX1901" fmla="*/ 7086706 w 12192000"/>
              <a:gd name="connsiteY1901" fmla="*/ 379222 h 3142342"/>
              <a:gd name="connsiteX1902" fmla="*/ 7085046 w 12192000"/>
              <a:gd name="connsiteY1902" fmla="*/ 381042 h 3142342"/>
              <a:gd name="connsiteX1903" fmla="*/ 7084743 w 12192000"/>
              <a:gd name="connsiteY1903" fmla="*/ 381125 h 3142342"/>
              <a:gd name="connsiteX1904" fmla="*/ 7081722 w 12192000"/>
              <a:gd name="connsiteY1904" fmla="*/ 381947 h 3142342"/>
              <a:gd name="connsiteX1905" fmla="*/ 7077560 w 12192000"/>
              <a:gd name="connsiteY1905" fmla="*/ 388300 h 3142342"/>
              <a:gd name="connsiteX1906" fmla="*/ 7070070 w 12192000"/>
              <a:gd name="connsiteY1906" fmla="*/ 394653 h 3142342"/>
              <a:gd name="connsiteX1907" fmla="*/ 7059259 w 12192000"/>
              <a:gd name="connsiteY1907" fmla="*/ 387395 h 3142342"/>
              <a:gd name="connsiteX1908" fmla="*/ 7081722 w 12192000"/>
              <a:gd name="connsiteY1908" fmla="*/ 381947 h 3142342"/>
              <a:gd name="connsiteX1909" fmla="*/ 7083377 w 12192000"/>
              <a:gd name="connsiteY1909" fmla="*/ 380137 h 3142342"/>
              <a:gd name="connsiteX1910" fmla="*/ 7086706 w 12192000"/>
              <a:gd name="connsiteY1910" fmla="*/ 379222 h 3142342"/>
              <a:gd name="connsiteX1911" fmla="*/ 7098360 w 12192000"/>
              <a:gd name="connsiteY1911" fmla="*/ 366526 h 3142342"/>
              <a:gd name="connsiteX1912" fmla="*/ 4089436 w 12192000"/>
              <a:gd name="connsiteY1912" fmla="*/ 329331 h 3142342"/>
              <a:gd name="connsiteX1913" fmla="*/ 4098589 w 12192000"/>
              <a:gd name="connsiteY1913" fmla="*/ 335684 h 3142342"/>
              <a:gd name="connsiteX1914" fmla="*/ 4087777 w 12192000"/>
              <a:gd name="connsiteY1914" fmla="*/ 341123 h 3142342"/>
              <a:gd name="connsiteX1915" fmla="*/ 4078624 w 12192000"/>
              <a:gd name="connsiteY1915" fmla="*/ 338399 h 3142342"/>
              <a:gd name="connsiteX1916" fmla="*/ 4089436 w 12192000"/>
              <a:gd name="connsiteY1916" fmla="*/ 329331 h 3142342"/>
              <a:gd name="connsiteX1917" fmla="*/ 4504558 w 12192000"/>
              <a:gd name="connsiteY1917" fmla="*/ 320254 h 3142342"/>
              <a:gd name="connsiteX1918" fmla="*/ 4497903 w 12192000"/>
              <a:gd name="connsiteY1918" fmla="*/ 331141 h 3142342"/>
              <a:gd name="connsiteX1919" fmla="*/ 4489588 w 12192000"/>
              <a:gd name="connsiteY1919" fmla="*/ 324788 h 3142342"/>
              <a:gd name="connsiteX1920" fmla="*/ 4493746 w 12192000"/>
              <a:gd name="connsiteY1920" fmla="*/ 320254 h 3142342"/>
              <a:gd name="connsiteX1921" fmla="*/ 4504558 w 12192000"/>
              <a:gd name="connsiteY1921" fmla="*/ 320254 h 3142342"/>
              <a:gd name="connsiteX1922" fmla="*/ 4294089 w 12192000"/>
              <a:gd name="connsiteY1922" fmla="*/ 312091 h 3142342"/>
              <a:gd name="connsiteX1923" fmla="*/ 4304072 w 12192000"/>
              <a:gd name="connsiteY1923" fmla="*/ 319349 h 3142342"/>
              <a:gd name="connsiteX1924" fmla="*/ 4292421 w 12192000"/>
              <a:gd name="connsiteY1924" fmla="*/ 325702 h 3142342"/>
              <a:gd name="connsiteX1925" fmla="*/ 4294089 w 12192000"/>
              <a:gd name="connsiteY1925" fmla="*/ 312091 h 3142342"/>
              <a:gd name="connsiteX1926" fmla="*/ 6252388 w 12192000"/>
              <a:gd name="connsiteY1926" fmla="*/ 282155 h 3142342"/>
              <a:gd name="connsiteX1927" fmla="*/ 6249891 w 12192000"/>
              <a:gd name="connsiteY1927" fmla="*/ 295766 h 3142342"/>
              <a:gd name="connsiteX1928" fmla="*/ 6261541 w 12192000"/>
              <a:gd name="connsiteY1928" fmla="*/ 289413 h 3142342"/>
              <a:gd name="connsiteX1929" fmla="*/ 6252388 w 12192000"/>
              <a:gd name="connsiteY1929" fmla="*/ 282155 h 3142342"/>
              <a:gd name="connsiteX1930" fmla="*/ 6589303 w 12192000"/>
              <a:gd name="connsiteY1930" fmla="*/ 273983 h 3142342"/>
              <a:gd name="connsiteX1931" fmla="*/ 6580150 w 12192000"/>
              <a:gd name="connsiteY1931" fmla="*/ 280336 h 3142342"/>
              <a:gd name="connsiteX1932" fmla="*/ 6576823 w 12192000"/>
              <a:gd name="connsiteY1932" fmla="*/ 306644 h 3142342"/>
              <a:gd name="connsiteX1933" fmla="*/ 6608432 w 12192000"/>
              <a:gd name="connsiteY1933" fmla="*/ 307549 h 3142342"/>
              <a:gd name="connsiteX1934" fmla="*/ 6607602 w 12192000"/>
              <a:gd name="connsiteY1934" fmla="*/ 281241 h 3142342"/>
              <a:gd name="connsiteX1935" fmla="*/ 6589303 w 12192000"/>
              <a:gd name="connsiteY1935" fmla="*/ 273983 h 3142342"/>
              <a:gd name="connsiteX1936" fmla="*/ 4265800 w 12192000"/>
              <a:gd name="connsiteY1936" fmla="*/ 272173 h 3142342"/>
              <a:gd name="connsiteX1937" fmla="*/ 4274953 w 12192000"/>
              <a:gd name="connsiteY1937" fmla="*/ 278526 h 3142342"/>
              <a:gd name="connsiteX1938" fmla="*/ 4264140 w 12192000"/>
              <a:gd name="connsiteY1938" fmla="*/ 283964 h 3142342"/>
              <a:gd name="connsiteX1939" fmla="*/ 4254157 w 12192000"/>
              <a:gd name="connsiteY1939" fmla="*/ 280335 h 3142342"/>
              <a:gd name="connsiteX1940" fmla="*/ 4265800 w 12192000"/>
              <a:gd name="connsiteY1940" fmla="*/ 272173 h 3142342"/>
              <a:gd name="connsiteX1941" fmla="*/ 4401402 w 12192000"/>
              <a:gd name="connsiteY1941" fmla="*/ 254028 h 3142342"/>
              <a:gd name="connsiteX1942" fmla="*/ 4411385 w 12192000"/>
              <a:gd name="connsiteY1942" fmla="*/ 261286 h 3142342"/>
              <a:gd name="connsiteX1943" fmla="*/ 4399743 w 12192000"/>
              <a:gd name="connsiteY1943" fmla="*/ 267639 h 3142342"/>
              <a:gd name="connsiteX1944" fmla="*/ 4401402 w 12192000"/>
              <a:gd name="connsiteY1944" fmla="*/ 254028 h 3142342"/>
              <a:gd name="connsiteX1945" fmla="*/ 5876368 w 12192000"/>
              <a:gd name="connsiteY1945" fmla="*/ 252209 h 3142342"/>
              <a:gd name="connsiteX1946" fmla="*/ 5864718 w 12192000"/>
              <a:gd name="connsiteY1946" fmla="*/ 258562 h 3142342"/>
              <a:gd name="connsiteX1947" fmla="*/ 5873870 w 12192000"/>
              <a:gd name="connsiteY1947" fmla="*/ 265820 h 3142342"/>
              <a:gd name="connsiteX1948" fmla="*/ 5886351 w 12192000"/>
              <a:gd name="connsiteY1948" fmla="*/ 260372 h 3142342"/>
              <a:gd name="connsiteX1949" fmla="*/ 5876368 w 12192000"/>
              <a:gd name="connsiteY1949" fmla="*/ 252209 h 3142342"/>
              <a:gd name="connsiteX1950" fmla="*/ 2678528 w 12192000"/>
              <a:gd name="connsiteY1950" fmla="*/ 249494 h 3142342"/>
              <a:gd name="connsiteX1951" fmla="*/ 2691010 w 12192000"/>
              <a:gd name="connsiteY1951" fmla="*/ 254933 h 3142342"/>
              <a:gd name="connsiteX1952" fmla="*/ 2681026 w 12192000"/>
              <a:gd name="connsiteY1952" fmla="*/ 266724 h 3142342"/>
              <a:gd name="connsiteX1953" fmla="*/ 2636938 w 12192000"/>
              <a:gd name="connsiteY1953" fmla="*/ 266724 h 3142342"/>
              <a:gd name="connsiteX1954" fmla="*/ 2636108 w 12192000"/>
              <a:gd name="connsiteY1954" fmla="*/ 268544 h 3142342"/>
              <a:gd name="connsiteX1955" fmla="*/ 2631112 w 12192000"/>
              <a:gd name="connsiteY1955" fmla="*/ 268544 h 3142342"/>
              <a:gd name="connsiteX1956" fmla="*/ 2620300 w 12192000"/>
              <a:gd name="connsiteY1956" fmla="*/ 281240 h 3142342"/>
              <a:gd name="connsiteX1957" fmla="*/ 2609487 w 12192000"/>
              <a:gd name="connsiteY1957" fmla="*/ 280335 h 3142342"/>
              <a:gd name="connsiteX1958" fmla="*/ 2631112 w 12192000"/>
              <a:gd name="connsiteY1958" fmla="*/ 268544 h 3142342"/>
              <a:gd name="connsiteX1959" fmla="*/ 2632780 w 12192000"/>
              <a:gd name="connsiteY1959" fmla="*/ 266724 h 3142342"/>
              <a:gd name="connsiteX1960" fmla="*/ 2636938 w 12192000"/>
              <a:gd name="connsiteY1960" fmla="*/ 266724 h 3142342"/>
              <a:gd name="connsiteX1961" fmla="*/ 2678528 w 12192000"/>
              <a:gd name="connsiteY1961" fmla="*/ 249494 h 3142342"/>
              <a:gd name="connsiteX1962" fmla="*/ 5773210 w 12192000"/>
              <a:gd name="connsiteY1962" fmla="*/ 249494 h 3142342"/>
              <a:gd name="connsiteX1963" fmla="*/ 5761561 w 12192000"/>
              <a:gd name="connsiteY1963" fmla="*/ 254942 h 3142342"/>
              <a:gd name="connsiteX1964" fmla="*/ 5770715 w 12192000"/>
              <a:gd name="connsiteY1964" fmla="*/ 262191 h 3142342"/>
              <a:gd name="connsiteX1965" fmla="*/ 5784025 w 12192000"/>
              <a:gd name="connsiteY1965" fmla="*/ 256752 h 3142342"/>
              <a:gd name="connsiteX1966" fmla="*/ 5773210 w 12192000"/>
              <a:gd name="connsiteY1966" fmla="*/ 249494 h 3142342"/>
              <a:gd name="connsiteX1967" fmla="*/ 3445548 w 12192000"/>
              <a:gd name="connsiteY1967" fmla="*/ 244960 h 3142342"/>
              <a:gd name="connsiteX1968" fmla="*/ 3487976 w 12192000"/>
              <a:gd name="connsiteY1968" fmla="*/ 258561 h 3142342"/>
              <a:gd name="connsiteX1969" fmla="*/ 3459688 w 12192000"/>
              <a:gd name="connsiteY1969" fmla="*/ 267639 h 3142342"/>
              <a:gd name="connsiteX1970" fmla="*/ 3429739 w 12192000"/>
              <a:gd name="connsiteY1970" fmla="*/ 273982 h 3142342"/>
              <a:gd name="connsiteX1971" fmla="*/ 3414770 w 12192000"/>
              <a:gd name="connsiteY1971" fmla="*/ 278526 h 3142342"/>
              <a:gd name="connsiteX1972" fmla="*/ 3391476 w 12192000"/>
              <a:gd name="connsiteY1972" fmla="*/ 272173 h 3142342"/>
              <a:gd name="connsiteX1973" fmla="*/ 3399790 w 12192000"/>
              <a:gd name="connsiteY1973" fmla="*/ 254933 h 3142342"/>
              <a:gd name="connsiteX1974" fmla="*/ 3445548 w 12192000"/>
              <a:gd name="connsiteY1974" fmla="*/ 244960 h 3142342"/>
              <a:gd name="connsiteX1975" fmla="*/ 4709986 w 12192000"/>
              <a:gd name="connsiteY1975" fmla="*/ 244485 h 3142342"/>
              <a:gd name="connsiteX1976" fmla="*/ 4730836 w 12192000"/>
              <a:gd name="connsiteY1976" fmla="*/ 251304 h 3142342"/>
              <a:gd name="connsiteX1977" fmla="*/ 4772435 w 12192000"/>
              <a:gd name="connsiteY1977" fmla="*/ 247675 h 3142342"/>
              <a:gd name="connsiteX1978" fmla="*/ 4793231 w 12192000"/>
              <a:gd name="connsiteY1978" fmla="*/ 255837 h 3142342"/>
              <a:gd name="connsiteX1979" fmla="*/ 4774095 w 12192000"/>
              <a:gd name="connsiteY1979" fmla="*/ 279430 h 3142342"/>
              <a:gd name="connsiteX1980" fmla="*/ 4729176 w 12192000"/>
              <a:gd name="connsiteY1980" fmla="*/ 281240 h 3142342"/>
              <a:gd name="connsiteX1981" fmla="*/ 4677594 w 12192000"/>
              <a:gd name="connsiteY1981" fmla="*/ 276706 h 3142342"/>
              <a:gd name="connsiteX1982" fmla="*/ 4669279 w 12192000"/>
              <a:gd name="connsiteY1982" fmla="*/ 264010 h 3142342"/>
              <a:gd name="connsiteX1983" fmla="*/ 4709986 w 12192000"/>
              <a:gd name="connsiteY1983" fmla="*/ 244485 h 3142342"/>
              <a:gd name="connsiteX1984" fmla="*/ 2895662 w 12192000"/>
              <a:gd name="connsiteY1984" fmla="*/ 236788 h 3142342"/>
              <a:gd name="connsiteX1985" fmla="*/ 2905644 w 12192000"/>
              <a:gd name="connsiteY1985" fmla="*/ 244960 h 3142342"/>
              <a:gd name="connsiteX1986" fmla="*/ 2893164 w 12192000"/>
              <a:gd name="connsiteY1986" fmla="*/ 250399 h 3142342"/>
              <a:gd name="connsiteX1987" fmla="*/ 2895662 w 12192000"/>
              <a:gd name="connsiteY1987" fmla="*/ 236788 h 3142342"/>
              <a:gd name="connsiteX1988" fmla="*/ 4939645 w 12192000"/>
              <a:gd name="connsiteY1988" fmla="*/ 204127 h 3142342"/>
              <a:gd name="connsiteX1989" fmla="*/ 4938815 w 12192000"/>
              <a:gd name="connsiteY1989" fmla="*/ 204127 h 3142342"/>
              <a:gd name="connsiteX1990" fmla="*/ 4934658 w 12192000"/>
              <a:gd name="connsiteY1990" fmla="*/ 204127 h 3142342"/>
              <a:gd name="connsiteX1991" fmla="*/ 4934658 w 12192000"/>
              <a:gd name="connsiteY1991" fmla="*/ 205946 h 3142342"/>
              <a:gd name="connsiteX1992" fmla="*/ 4937986 w 12192000"/>
              <a:gd name="connsiteY1992" fmla="*/ 205946 h 3142342"/>
              <a:gd name="connsiteX1993" fmla="*/ 4939645 w 12192000"/>
              <a:gd name="connsiteY1993" fmla="*/ 204127 h 3142342"/>
              <a:gd name="connsiteX1994" fmla="*/ 5535292 w 12192000"/>
              <a:gd name="connsiteY1994" fmla="*/ 204127 h 3142342"/>
              <a:gd name="connsiteX1995" fmla="*/ 5524472 w 12192000"/>
              <a:gd name="connsiteY1995" fmla="*/ 209575 h 3142342"/>
              <a:gd name="connsiteX1996" fmla="*/ 5543607 w 12192000"/>
              <a:gd name="connsiteY1996" fmla="*/ 213204 h 3142342"/>
              <a:gd name="connsiteX1997" fmla="*/ 5544439 w 12192000"/>
              <a:gd name="connsiteY1997" fmla="*/ 206851 h 3142342"/>
              <a:gd name="connsiteX1998" fmla="*/ 5535292 w 12192000"/>
              <a:gd name="connsiteY1998" fmla="*/ 204127 h 3142342"/>
              <a:gd name="connsiteX1999" fmla="*/ 2351593 w 12192000"/>
              <a:gd name="connsiteY1999" fmla="*/ 203222 h 3142342"/>
              <a:gd name="connsiteX2000" fmla="*/ 2339951 w 12192000"/>
              <a:gd name="connsiteY2000" fmla="*/ 211385 h 3142342"/>
              <a:gd name="connsiteX2001" fmla="*/ 2349104 w 12192000"/>
              <a:gd name="connsiteY2001" fmla="*/ 215014 h 3142342"/>
              <a:gd name="connsiteX2002" fmla="*/ 2360746 w 12192000"/>
              <a:gd name="connsiteY2002" fmla="*/ 209575 h 3142342"/>
              <a:gd name="connsiteX2003" fmla="*/ 2351593 w 12192000"/>
              <a:gd name="connsiteY2003" fmla="*/ 203222 h 3142342"/>
              <a:gd name="connsiteX2004" fmla="*/ 5626586 w 12192000"/>
              <a:gd name="connsiteY2004" fmla="*/ 202769 h 3142342"/>
              <a:gd name="connsiteX2005" fmla="*/ 5605162 w 12192000"/>
              <a:gd name="connsiteY2005" fmla="*/ 205032 h 3142342"/>
              <a:gd name="connsiteX2006" fmla="*/ 5593517 w 12192000"/>
              <a:gd name="connsiteY2006" fmla="*/ 210480 h 3142342"/>
              <a:gd name="connsiteX2007" fmla="*/ 5632618 w 12192000"/>
              <a:gd name="connsiteY2007" fmla="*/ 220462 h 3142342"/>
              <a:gd name="connsiteX2008" fmla="*/ 5644263 w 12192000"/>
              <a:gd name="connsiteY2008" fmla="*/ 211385 h 3142342"/>
              <a:gd name="connsiteX2009" fmla="*/ 5626586 w 12192000"/>
              <a:gd name="connsiteY2009" fmla="*/ 202769 h 3142342"/>
              <a:gd name="connsiteX2010" fmla="*/ 5125996 w 12192000"/>
              <a:gd name="connsiteY2010" fmla="*/ 192336 h 3142342"/>
              <a:gd name="connsiteX2011" fmla="*/ 5114347 w 12192000"/>
              <a:gd name="connsiteY2011" fmla="*/ 198689 h 3142342"/>
              <a:gd name="connsiteX2012" fmla="*/ 5123500 w 12192000"/>
              <a:gd name="connsiteY2012" fmla="*/ 206851 h 3142342"/>
              <a:gd name="connsiteX2013" fmla="*/ 5135983 w 12192000"/>
              <a:gd name="connsiteY2013" fmla="*/ 200498 h 3142342"/>
              <a:gd name="connsiteX2014" fmla="*/ 5125996 w 12192000"/>
              <a:gd name="connsiteY2014" fmla="*/ 192336 h 3142342"/>
              <a:gd name="connsiteX2015" fmla="*/ 4950458 w 12192000"/>
              <a:gd name="connsiteY2015" fmla="*/ 190516 h 3142342"/>
              <a:gd name="connsiteX2016" fmla="*/ 4938815 w 12192000"/>
              <a:gd name="connsiteY2016" fmla="*/ 204127 h 3142342"/>
              <a:gd name="connsiteX2017" fmla="*/ 4961279 w 12192000"/>
              <a:gd name="connsiteY2017" fmla="*/ 191431 h 3142342"/>
              <a:gd name="connsiteX2018" fmla="*/ 4950458 w 12192000"/>
              <a:gd name="connsiteY2018" fmla="*/ 190516 h 3142342"/>
              <a:gd name="connsiteX2019" fmla="*/ 4034535 w 12192000"/>
              <a:gd name="connsiteY2019" fmla="*/ 187802 h 3142342"/>
              <a:gd name="connsiteX2020" fmla="*/ 4013739 w 12192000"/>
              <a:gd name="connsiteY2020" fmla="*/ 195964 h 3142342"/>
              <a:gd name="connsiteX2021" fmla="*/ 4016653 w 12192000"/>
              <a:gd name="connsiteY2021" fmla="*/ 213088 h 3142342"/>
              <a:gd name="connsiteX2022" fmla="*/ 4042028 w 12192000"/>
              <a:gd name="connsiteY2022" fmla="*/ 221367 h 3142342"/>
              <a:gd name="connsiteX2023" fmla="*/ 4042028 w 12192000"/>
              <a:gd name="connsiteY2023" fmla="*/ 223186 h 3142342"/>
              <a:gd name="connsiteX2024" fmla="*/ 4044526 w 12192000"/>
              <a:gd name="connsiteY2024" fmla="*/ 223186 h 3142342"/>
              <a:gd name="connsiteX2025" fmla="*/ 4045356 w 12192000"/>
              <a:gd name="connsiteY2025" fmla="*/ 222272 h 3142342"/>
              <a:gd name="connsiteX2026" fmla="*/ 4042029 w 12192000"/>
              <a:gd name="connsiteY2026" fmla="*/ 221367 h 3142342"/>
              <a:gd name="connsiteX2027" fmla="*/ 4043688 w 12192000"/>
              <a:gd name="connsiteY2027" fmla="*/ 194145 h 3142342"/>
              <a:gd name="connsiteX2028" fmla="*/ 4034535 w 12192000"/>
              <a:gd name="connsiteY2028" fmla="*/ 187802 h 3142342"/>
              <a:gd name="connsiteX2029" fmla="*/ 5299032 w 12192000"/>
              <a:gd name="connsiteY2029" fmla="*/ 176915 h 3142342"/>
              <a:gd name="connsiteX2030" fmla="*/ 5288210 w 12192000"/>
              <a:gd name="connsiteY2030" fmla="*/ 183268 h 3142342"/>
              <a:gd name="connsiteX2031" fmla="*/ 5308177 w 12192000"/>
              <a:gd name="connsiteY2031" fmla="*/ 184173 h 3142342"/>
              <a:gd name="connsiteX2032" fmla="*/ 5299032 w 12192000"/>
              <a:gd name="connsiteY2032" fmla="*/ 176915 h 3142342"/>
              <a:gd name="connsiteX2033" fmla="*/ 4497082 w 12192000"/>
              <a:gd name="connsiteY2033" fmla="*/ 172381 h 3142342"/>
              <a:gd name="connsiteX2034" fmla="*/ 4491256 w 12192000"/>
              <a:gd name="connsiteY2034" fmla="*/ 172381 h 3142342"/>
              <a:gd name="connsiteX2035" fmla="*/ 4492916 w 12192000"/>
              <a:gd name="connsiteY2035" fmla="*/ 175105 h 3142342"/>
              <a:gd name="connsiteX2036" fmla="*/ 4495414 w 12192000"/>
              <a:gd name="connsiteY2036" fmla="*/ 175105 h 3142342"/>
              <a:gd name="connsiteX2037" fmla="*/ 4497082 w 12192000"/>
              <a:gd name="connsiteY2037" fmla="*/ 172381 h 3142342"/>
              <a:gd name="connsiteX2038" fmla="*/ 3040408 w 12192000"/>
              <a:gd name="connsiteY2038" fmla="*/ 160579 h 3142342"/>
              <a:gd name="connsiteX2039" fmla="*/ 3050392 w 12192000"/>
              <a:gd name="connsiteY2039" fmla="*/ 166932 h 3142342"/>
              <a:gd name="connsiteX2040" fmla="*/ 3038749 w 12192000"/>
              <a:gd name="connsiteY2040" fmla="*/ 172371 h 3142342"/>
              <a:gd name="connsiteX2041" fmla="*/ 3028766 w 12192000"/>
              <a:gd name="connsiteY2041" fmla="*/ 169656 h 3142342"/>
              <a:gd name="connsiteX2042" fmla="*/ 3040408 w 12192000"/>
              <a:gd name="connsiteY2042" fmla="*/ 160579 h 3142342"/>
              <a:gd name="connsiteX2043" fmla="*/ 4507886 w 12192000"/>
              <a:gd name="connsiteY2043" fmla="*/ 158760 h 3142342"/>
              <a:gd name="connsiteX2044" fmla="*/ 4497073 w 12192000"/>
              <a:gd name="connsiteY2044" fmla="*/ 171467 h 3142342"/>
              <a:gd name="connsiteX2045" fmla="*/ 4517868 w 12192000"/>
              <a:gd name="connsiteY2045" fmla="*/ 159675 h 3142342"/>
              <a:gd name="connsiteX2046" fmla="*/ 4507886 w 12192000"/>
              <a:gd name="connsiteY2046" fmla="*/ 158760 h 3142342"/>
              <a:gd name="connsiteX2047" fmla="*/ 2520887 w 12192000"/>
              <a:gd name="connsiteY2047" fmla="*/ 146519 h 3142342"/>
              <a:gd name="connsiteX2048" fmla="*/ 2570386 w 12192000"/>
              <a:gd name="connsiteY2048" fmla="*/ 147883 h 3142342"/>
              <a:gd name="connsiteX2049" fmla="*/ 2604492 w 12192000"/>
              <a:gd name="connsiteY2049" fmla="*/ 165113 h 3142342"/>
              <a:gd name="connsiteX2050" fmla="*/ 2577870 w 12192000"/>
              <a:gd name="connsiteY2050" fmla="*/ 185982 h 3142342"/>
              <a:gd name="connsiteX2051" fmla="*/ 2493020 w 12192000"/>
              <a:gd name="connsiteY2051" fmla="*/ 186896 h 3142342"/>
              <a:gd name="connsiteX2052" fmla="*/ 2481370 w 12192000"/>
              <a:gd name="connsiteY2052" fmla="*/ 198688 h 3142342"/>
              <a:gd name="connsiteX2053" fmla="*/ 2493850 w 12192000"/>
              <a:gd name="connsiteY2053" fmla="*/ 205041 h 3142342"/>
              <a:gd name="connsiteX2054" fmla="*/ 2544594 w 12192000"/>
              <a:gd name="connsiteY2054" fmla="*/ 207756 h 3142342"/>
              <a:gd name="connsiteX2055" fmla="*/ 2557905 w 12192000"/>
              <a:gd name="connsiteY2055" fmla="*/ 213204 h 3142342"/>
              <a:gd name="connsiteX2056" fmla="*/ 2545424 w 12192000"/>
              <a:gd name="connsiteY2056" fmla="*/ 224091 h 3142342"/>
              <a:gd name="connsiteX2057" fmla="*/ 2414818 w 12192000"/>
              <a:gd name="connsiteY2057" fmla="*/ 237702 h 3142342"/>
              <a:gd name="connsiteX2058" fmla="*/ 2318317 w 12192000"/>
              <a:gd name="connsiteY2058" fmla="*/ 237702 h 3142342"/>
              <a:gd name="connsiteX2059" fmla="*/ 2199361 w 12192000"/>
              <a:gd name="connsiteY2059" fmla="*/ 177819 h 3142342"/>
              <a:gd name="connsiteX2060" fmla="*/ 2195195 w 12192000"/>
              <a:gd name="connsiteY2060" fmla="*/ 177819 h 3142342"/>
              <a:gd name="connsiteX2061" fmla="*/ 2196863 w 12192000"/>
              <a:gd name="connsiteY2061" fmla="*/ 175095 h 3142342"/>
              <a:gd name="connsiteX2062" fmla="*/ 2197693 w 12192000"/>
              <a:gd name="connsiteY2062" fmla="*/ 176914 h 3142342"/>
              <a:gd name="connsiteX2063" fmla="*/ 2291696 w 12192000"/>
              <a:gd name="connsiteY2063" fmla="*/ 170561 h 3142342"/>
              <a:gd name="connsiteX2064" fmla="*/ 2378214 w 12192000"/>
              <a:gd name="connsiteY2064" fmla="*/ 169656 h 3142342"/>
              <a:gd name="connsiteX2065" fmla="*/ 2471387 w 12192000"/>
              <a:gd name="connsiteY2065" fmla="*/ 153321 h 3142342"/>
              <a:gd name="connsiteX2066" fmla="*/ 2520887 w 12192000"/>
              <a:gd name="connsiteY2066" fmla="*/ 146519 h 3142342"/>
              <a:gd name="connsiteX2067" fmla="*/ 2683837 w 12192000"/>
              <a:gd name="connsiteY2067" fmla="*/ 107621 h 3142342"/>
              <a:gd name="connsiteX2068" fmla="*/ 2594508 w 12192000"/>
              <a:gd name="connsiteY2068" fmla="*/ 118851 h 3142342"/>
              <a:gd name="connsiteX2069" fmla="*/ 2562900 w 12192000"/>
              <a:gd name="connsiteY2069" fmla="*/ 124289 h 3142342"/>
              <a:gd name="connsiteX2070" fmla="*/ 2313330 w 12192000"/>
              <a:gd name="connsiteY2070" fmla="*/ 140625 h 3142342"/>
              <a:gd name="connsiteX2071" fmla="*/ 2189370 w 12192000"/>
              <a:gd name="connsiteY2071" fmla="*/ 175095 h 3142342"/>
              <a:gd name="connsiteX2072" fmla="*/ 2107848 w 12192000"/>
              <a:gd name="connsiteY2072" fmla="*/ 169656 h 3142342"/>
              <a:gd name="connsiteX2073" fmla="*/ 2020500 w 12192000"/>
              <a:gd name="connsiteY2073" fmla="*/ 162398 h 3142342"/>
              <a:gd name="connsiteX2074" fmla="*/ 1922331 w 12192000"/>
              <a:gd name="connsiteY2074" fmla="*/ 151512 h 3142342"/>
              <a:gd name="connsiteX2075" fmla="*/ 1815018 w 12192000"/>
              <a:gd name="connsiteY2075" fmla="*/ 127014 h 3142342"/>
              <a:gd name="connsiteX2076" fmla="*/ 1780912 w 12192000"/>
              <a:gd name="connsiteY2076" fmla="*/ 127014 h 3142342"/>
              <a:gd name="connsiteX2077" fmla="*/ 1692726 w 12192000"/>
              <a:gd name="connsiteY2077" fmla="*/ 127918 h 3142342"/>
              <a:gd name="connsiteX2078" fmla="*/ 1580416 w 12192000"/>
              <a:gd name="connsiteY2078" fmla="*/ 146978 h 3142342"/>
              <a:gd name="connsiteX2079" fmla="*/ 1417364 w 12192000"/>
              <a:gd name="connsiteY2079" fmla="*/ 193240 h 3142342"/>
              <a:gd name="connsiteX2080" fmla="*/ 1363292 w 12192000"/>
              <a:gd name="connsiteY2080" fmla="*/ 186896 h 3142342"/>
              <a:gd name="connsiteX2081" fmla="*/ 1298408 w 12192000"/>
              <a:gd name="connsiteY2081" fmla="*/ 205041 h 3142342"/>
              <a:gd name="connsiteX2082" fmla="*/ 1223532 w 12192000"/>
              <a:gd name="connsiteY2082" fmla="*/ 211385 h 3142342"/>
              <a:gd name="connsiteX2083" fmla="*/ 1196912 w 12192000"/>
              <a:gd name="connsiteY2083" fmla="*/ 202317 h 3142342"/>
              <a:gd name="connsiteX2084" fmla="*/ 1199409 w 12192000"/>
              <a:gd name="connsiteY2084" fmla="*/ 183258 h 3142342"/>
              <a:gd name="connsiteX2085" fmla="*/ 1226860 w 12192000"/>
              <a:gd name="connsiteY2085" fmla="*/ 173285 h 3142342"/>
              <a:gd name="connsiteX2086" fmla="*/ 1255979 w 12192000"/>
              <a:gd name="connsiteY2086" fmla="*/ 164208 h 3142342"/>
              <a:gd name="connsiteX2087" fmla="*/ 1233515 w 12192000"/>
              <a:gd name="connsiteY2087" fmla="*/ 153321 h 3142342"/>
              <a:gd name="connsiteX2088" fmla="*/ 1147836 w 12192000"/>
              <a:gd name="connsiteY2088" fmla="*/ 149692 h 3142342"/>
              <a:gd name="connsiteX2089" fmla="*/ 1045510 w 12192000"/>
              <a:gd name="connsiteY2089" fmla="*/ 149692 h 3142342"/>
              <a:gd name="connsiteX2090" fmla="*/ 966476 w 12192000"/>
              <a:gd name="connsiteY2090" fmla="*/ 166027 h 3142342"/>
              <a:gd name="connsiteX2091" fmla="*/ 865818 w 12192000"/>
              <a:gd name="connsiteY2091" fmla="*/ 168742 h 3142342"/>
              <a:gd name="connsiteX2092" fmla="*/ 838368 w 12192000"/>
              <a:gd name="connsiteY2092" fmla="*/ 180543 h 3142342"/>
              <a:gd name="connsiteX2093" fmla="*/ 822560 w 12192000"/>
              <a:gd name="connsiteY2093" fmla="*/ 195059 h 3142342"/>
              <a:gd name="connsiteX2094" fmla="*/ 835870 w 12192000"/>
              <a:gd name="connsiteY2094" fmla="*/ 200498 h 3142342"/>
              <a:gd name="connsiteX2095" fmla="*/ 1067964 w 12192000"/>
              <a:gd name="connsiteY2095" fmla="*/ 186896 h 3142342"/>
              <a:gd name="connsiteX2096" fmla="*/ 1122044 w 12192000"/>
              <a:gd name="connsiteY2096" fmla="*/ 182353 h 3142342"/>
              <a:gd name="connsiteX2097" fmla="*/ 1069632 w 12192000"/>
              <a:gd name="connsiteY2097" fmla="*/ 212299 h 3142342"/>
              <a:gd name="connsiteX2098" fmla="*/ 973132 w 12192000"/>
              <a:gd name="connsiteY2098" fmla="*/ 225901 h 3142342"/>
              <a:gd name="connsiteX2099" fmla="*/ 760164 w 12192000"/>
              <a:gd name="connsiteY2099" fmla="*/ 244960 h 3142342"/>
              <a:gd name="connsiteX2100" fmla="*/ 744356 w 12192000"/>
              <a:gd name="connsiteY2100" fmla="*/ 259466 h 3142342"/>
              <a:gd name="connsiteX2101" fmla="*/ 755178 w 12192000"/>
              <a:gd name="connsiteY2101" fmla="*/ 276706 h 3142342"/>
              <a:gd name="connsiteX2102" fmla="*/ 770148 w 12192000"/>
              <a:gd name="connsiteY2102" fmla="*/ 280335 h 3142342"/>
              <a:gd name="connsiteX2103" fmla="*/ 798428 w 12192000"/>
              <a:gd name="connsiteY2103" fmla="*/ 290317 h 3142342"/>
              <a:gd name="connsiteX2104" fmla="*/ 774305 w 12192000"/>
              <a:gd name="connsiteY2104" fmla="*/ 299385 h 3142342"/>
              <a:gd name="connsiteX2105" fmla="*/ 706093 w 12192000"/>
              <a:gd name="connsiteY2105" fmla="*/ 300299 h 3142342"/>
              <a:gd name="connsiteX2106" fmla="*/ 584631 w 12192000"/>
              <a:gd name="connsiteY2106" fmla="*/ 275801 h 3142342"/>
              <a:gd name="connsiteX2107" fmla="*/ 513092 w 12192000"/>
              <a:gd name="connsiteY2107" fmla="*/ 253123 h 3142342"/>
              <a:gd name="connsiteX2108" fmla="*/ 301784 w 12192000"/>
              <a:gd name="connsiteY2108" fmla="*/ 276706 h 3142342"/>
              <a:gd name="connsiteX2109" fmla="*/ 74676 w 12192000"/>
              <a:gd name="connsiteY2109" fmla="*/ 303024 h 3142342"/>
              <a:gd name="connsiteX2110" fmla="*/ 14169 w 12192000"/>
              <a:gd name="connsiteY2110" fmla="*/ 301065 h 3142342"/>
              <a:gd name="connsiteX2111" fmla="*/ 0 w 12192000"/>
              <a:gd name="connsiteY2111" fmla="*/ 302763 h 3142342"/>
              <a:gd name="connsiteX2112" fmla="*/ 0 w 12192000"/>
              <a:gd name="connsiteY2112" fmla="*/ 3142342 h 3142342"/>
              <a:gd name="connsiteX2113" fmla="*/ 10027471 w 12192000"/>
              <a:gd name="connsiteY2113" fmla="*/ 3142342 h 3142342"/>
              <a:gd name="connsiteX2114" fmla="*/ 10060299 w 12192000"/>
              <a:gd name="connsiteY2114" fmla="*/ 3129477 h 3142342"/>
              <a:gd name="connsiteX2115" fmla="*/ 10337796 w 12192000"/>
              <a:gd name="connsiteY2115" fmla="*/ 3040174 h 3142342"/>
              <a:gd name="connsiteX2116" fmla="*/ 10288720 w 12192000"/>
              <a:gd name="connsiteY2116" fmla="*/ 2941277 h 3142342"/>
              <a:gd name="connsiteX2117" fmla="*/ 10063262 w 12192000"/>
              <a:gd name="connsiteY2117" fmla="*/ 2825150 h 3142342"/>
              <a:gd name="connsiteX2118" fmla="*/ 9991714 w 12192000"/>
              <a:gd name="connsiteY2118" fmla="*/ 2741684 h 3142342"/>
              <a:gd name="connsiteX2119" fmla="*/ 9872757 w 12192000"/>
              <a:gd name="connsiteY2119" fmla="*/ 2763457 h 3142342"/>
              <a:gd name="connsiteX2120" fmla="*/ 9818676 w 12192000"/>
              <a:gd name="connsiteY2120" fmla="*/ 2787955 h 3142342"/>
              <a:gd name="connsiteX2121" fmla="*/ 9674764 w 12192000"/>
              <a:gd name="connsiteY2121" fmla="*/ 2777068 h 3142342"/>
              <a:gd name="connsiteX2122" fmla="*/ 10033314 w 12192000"/>
              <a:gd name="connsiteY2122" fmla="*/ 2623747 h 3142342"/>
              <a:gd name="connsiteX2123" fmla="*/ 9962595 w 12192000"/>
              <a:gd name="connsiteY2123" fmla="*/ 2508524 h 3142342"/>
              <a:gd name="connsiteX2124" fmla="*/ 9793726 w 12192000"/>
              <a:gd name="connsiteY2124" fmla="*/ 2569312 h 3142342"/>
              <a:gd name="connsiteX2125" fmla="*/ 9683087 w 12192000"/>
              <a:gd name="connsiteY2125" fmla="*/ 2335239 h 3142342"/>
              <a:gd name="connsiteX2126" fmla="*/ 9565781 w 12192000"/>
              <a:gd name="connsiteY2126" fmla="*/ 2360641 h 3142342"/>
              <a:gd name="connsiteX2127" fmla="*/ 9549142 w 12192000"/>
              <a:gd name="connsiteY2127" fmla="*/ 2499457 h 3142342"/>
              <a:gd name="connsiteX2128" fmla="*/ 9096586 w 12192000"/>
              <a:gd name="connsiteY2128" fmla="*/ 2222740 h 3142342"/>
              <a:gd name="connsiteX2129" fmla="*/ 9146502 w 12192000"/>
              <a:gd name="connsiteY2129" fmla="*/ 2211854 h 3142342"/>
              <a:gd name="connsiteX2130" fmla="*/ 9178948 w 12192000"/>
              <a:gd name="connsiteY2130" fmla="*/ 2205510 h 3142342"/>
              <a:gd name="connsiteX2131" fmla="*/ 9206394 w 12192000"/>
              <a:gd name="connsiteY2131" fmla="*/ 2196433 h 3142342"/>
              <a:gd name="connsiteX2132" fmla="*/ 9194756 w 12192000"/>
              <a:gd name="connsiteY2132" fmla="*/ 2214578 h 3142342"/>
              <a:gd name="connsiteX2133" fmla="*/ 9237177 w 12192000"/>
              <a:gd name="connsiteY2133" fmla="*/ 2210044 h 3142342"/>
              <a:gd name="connsiteX2134" fmla="*/ 9234688 w 12192000"/>
              <a:gd name="connsiteY2134" fmla="*/ 2194623 h 3142342"/>
              <a:gd name="connsiteX2135" fmla="*/ 9217217 w 12192000"/>
              <a:gd name="connsiteY2135" fmla="*/ 2202786 h 3142342"/>
              <a:gd name="connsiteX2136" fmla="*/ 9233849 w 12192000"/>
              <a:gd name="connsiteY2136" fmla="*/ 2186451 h 3142342"/>
              <a:gd name="connsiteX2137" fmla="*/ 9256313 w 12192000"/>
              <a:gd name="connsiteY2137" fmla="*/ 2208234 h 3142342"/>
              <a:gd name="connsiteX2138" fmla="*/ 9302900 w 12192000"/>
              <a:gd name="connsiteY2138" fmla="*/ 2200976 h 3142342"/>
              <a:gd name="connsiteX2139" fmla="*/ 9257981 w 12192000"/>
              <a:gd name="connsiteY2139" fmla="*/ 2188270 h 3142342"/>
              <a:gd name="connsiteX2140" fmla="*/ 9273790 w 12192000"/>
              <a:gd name="connsiteY2140" fmla="*/ 2197338 h 3142342"/>
              <a:gd name="connsiteX2141" fmla="*/ 9307895 w 12192000"/>
              <a:gd name="connsiteY2141" fmla="*/ 2203691 h 3142342"/>
              <a:gd name="connsiteX2142" fmla="*/ 9314551 w 12192000"/>
              <a:gd name="connsiteY2142" fmla="*/ 2185546 h 3142342"/>
              <a:gd name="connsiteX2143" fmla="*/ 9326194 w 12192000"/>
              <a:gd name="connsiteY2143" fmla="*/ 2197338 h 3142342"/>
              <a:gd name="connsiteX2144" fmla="*/ 9346158 w 12192000"/>
              <a:gd name="connsiteY2144" fmla="*/ 2201881 h 3142342"/>
              <a:gd name="connsiteX2145" fmla="*/ 9342832 w 12192000"/>
              <a:gd name="connsiteY2145" fmla="*/ 2181917 h 3142342"/>
              <a:gd name="connsiteX2146" fmla="*/ 9358639 w 12192000"/>
              <a:gd name="connsiteY2146" fmla="*/ 2190994 h 3142342"/>
              <a:gd name="connsiteX2147" fmla="*/ 9405226 w 12192000"/>
              <a:gd name="connsiteY2147" fmla="*/ 2181012 h 3142342"/>
              <a:gd name="connsiteX2148" fmla="*/ 9455140 w 12192000"/>
              <a:gd name="connsiteY2148" fmla="*/ 2193709 h 3142342"/>
              <a:gd name="connsiteX2149" fmla="*/ 9458467 w 12192000"/>
              <a:gd name="connsiteY2149" fmla="*/ 2183736 h 3142342"/>
              <a:gd name="connsiteX2150" fmla="*/ 9474276 w 12192000"/>
              <a:gd name="connsiteY2150" fmla="*/ 2192804 h 3142342"/>
              <a:gd name="connsiteX2151" fmla="*/ 9481762 w 12192000"/>
              <a:gd name="connsiteY2151" fmla="*/ 2180107 h 3142342"/>
              <a:gd name="connsiteX2152" fmla="*/ 9486748 w 12192000"/>
              <a:gd name="connsiteY2152" fmla="*/ 2182831 h 3142342"/>
              <a:gd name="connsiteX2153" fmla="*/ 9478432 w 12192000"/>
              <a:gd name="connsiteY2153" fmla="*/ 2190994 h 3142342"/>
              <a:gd name="connsiteX2154" fmla="*/ 9589073 w 12192000"/>
              <a:gd name="connsiteY2154" fmla="*/ 2195528 h 3142342"/>
              <a:gd name="connsiteX2155" fmla="*/ 9636499 w 12192000"/>
              <a:gd name="connsiteY2155" fmla="*/ 2190994 h 3142342"/>
              <a:gd name="connsiteX2156" fmla="*/ 9643986 w 12192000"/>
              <a:gd name="connsiteY2156" fmla="*/ 2178288 h 3142342"/>
              <a:gd name="connsiteX2157" fmla="*/ 9632335 w 12192000"/>
              <a:gd name="connsiteY2157" fmla="*/ 2166496 h 3142342"/>
              <a:gd name="connsiteX2158" fmla="*/ 9589073 w 12192000"/>
              <a:gd name="connsiteY2158" fmla="*/ 2163772 h 3142342"/>
              <a:gd name="connsiteX2159" fmla="*/ 9566609 w 12192000"/>
              <a:gd name="connsiteY2159" fmla="*/ 2174659 h 3142342"/>
              <a:gd name="connsiteX2160" fmla="*/ 9545815 w 12192000"/>
              <a:gd name="connsiteY2160" fmla="*/ 2162867 h 3142342"/>
              <a:gd name="connsiteX2161" fmla="*/ 9508382 w 12192000"/>
              <a:gd name="connsiteY2161" fmla="*/ 2170125 h 3142342"/>
              <a:gd name="connsiteX2162" fmla="*/ 9535002 w 12192000"/>
              <a:gd name="connsiteY2162" fmla="*/ 2158333 h 3142342"/>
              <a:gd name="connsiteX2163" fmla="*/ 9529177 w 12192000"/>
              <a:gd name="connsiteY2163" fmla="*/ 2151075 h 3142342"/>
              <a:gd name="connsiteX2164" fmla="*/ 9420204 w 12192000"/>
              <a:gd name="connsiteY2164" fmla="*/ 2156514 h 3142342"/>
              <a:gd name="connsiteX2165" fmla="*/ 9422693 w 12192000"/>
              <a:gd name="connsiteY2165" fmla="*/ 2141093 h 3142342"/>
              <a:gd name="connsiteX2166" fmla="*/ 9360307 w 12192000"/>
              <a:gd name="connsiteY2166" fmla="*/ 2139274 h 3142342"/>
              <a:gd name="connsiteX2167" fmla="*/ 9378605 w 12192000"/>
              <a:gd name="connsiteY2167" fmla="*/ 2135645 h 3142342"/>
              <a:gd name="connsiteX2168" fmla="*/ 9358639 w 12192000"/>
              <a:gd name="connsiteY2168" fmla="*/ 2129302 h 3142342"/>
              <a:gd name="connsiteX2169" fmla="*/ 9352815 w 12192000"/>
              <a:gd name="connsiteY2169" fmla="*/ 2124758 h 3142342"/>
              <a:gd name="connsiteX2170" fmla="*/ 9346158 w 12192000"/>
              <a:gd name="connsiteY2170" fmla="*/ 2140188 h 3142342"/>
              <a:gd name="connsiteX2171" fmla="*/ 9222208 w 12192000"/>
              <a:gd name="connsiteY2171" fmla="*/ 2112966 h 3142342"/>
              <a:gd name="connsiteX2172" fmla="*/ 9284603 w 12192000"/>
              <a:gd name="connsiteY2172" fmla="*/ 2114786 h 3142342"/>
              <a:gd name="connsiteX2173" fmla="*/ 9287099 w 12192000"/>
              <a:gd name="connsiteY2173" fmla="*/ 2102079 h 3142342"/>
              <a:gd name="connsiteX2174" fmla="*/ 9204734 w 12192000"/>
              <a:gd name="connsiteY2174" fmla="*/ 2095726 h 3142342"/>
              <a:gd name="connsiteX2175" fmla="*/ 9198912 w 12192000"/>
              <a:gd name="connsiteY2175" fmla="*/ 2088468 h 3142342"/>
              <a:gd name="connsiteX2176" fmla="*/ 9190599 w 12192000"/>
              <a:gd name="connsiteY2176" fmla="*/ 2093917 h 3142342"/>
              <a:gd name="connsiteX2177" fmla="*/ 9184774 w 12192000"/>
              <a:gd name="connsiteY2177" fmla="*/ 2086659 h 3142342"/>
              <a:gd name="connsiteX2178" fmla="*/ 9161479 w 12192000"/>
              <a:gd name="connsiteY2178" fmla="*/ 2090288 h 3142342"/>
              <a:gd name="connsiteX2179" fmla="*/ 9182276 w 12192000"/>
              <a:gd name="connsiteY2179" fmla="*/ 2069419 h 3142342"/>
              <a:gd name="connsiteX2180" fmla="*/ 9207235 w 12192000"/>
              <a:gd name="connsiteY2180" fmla="*/ 2078496 h 3142342"/>
              <a:gd name="connsiteX2181" fmla="*/ 9196415 w 12192000"/>
              <a:gd name="connsiteY2181" fmla="*/ 2068514 h 3142342"/>
              <a:gd name="connsiteX2182" fmla="*/ 9228862 w 12192000"/>
              <a:gd name="connsiteY2182" fmla="*/ 2064885 h 3142342"/>
              <a:gd name="connsiteX2183" fmla="*/ 9240514 w 12192000"/>
              <a:gd name="connsiteY2183" fmla="*/ 2079401 h 3142342"/>
              <a:gd name="connsiteX2184" fmla="*/ 9237177 w 12192000"/>
              <a:gd name="connsiteY2184" fmla="*/ 2059446 h 3142342"/>
              <a:gd name="connsiteX2185" fmla="*/ 9290427 w 12192000"/>
              <a:gd name="connsiteY2185" fmla="*/ 2064885 h 3142342"/>
              <a:gd name="connsiteX2186" fmla="*/ 9282935 w 12192000"/>
              <a:gd name="connsiteY2186" fmla="*/ 2075772 h 3142342"/>
              <a:gd name="connsiteX2187" fmla="*/ 9296243 w 12192000"/>
              <a:gd name="connsiteY2187" fmla="*/ 2067609 h 3142342"/>
              <a:gd name="connsiteX2188" fmla="*/ 9314551 w 12192000"/>
              <a:gd name="connsiteY2188" fmla="*/ 2063980 h 3142342"/>
              <a:gd name="connsiteX2189" fmla="*/ 9289589 w 12192000"/>
              <a:gd name="connsiteY2189" fmla="*/ 2060351 h 3142342"/>
              <a:gd name="connsiteX2190" fmla="*/ 9322035 w 12192000"/>
              <a:gd name="connsiteY2190" fmla="*/ 2055808 h 3142342"/>
              <a:gd name="connsiteX2191" fmla="*/ 9333686 w 12192000"/>
              <a:gd name="connsiteY2191" fmla="*/ 2070324 h 3142342"/>
              <a:gd name="connsiteX2192" fmla="*/ 9330350 w 12192000"/>
              <a:gd name="connsiteY2192" fmla="*/ 2080306 h 3142342"/>
              <a:gd name="connsiteX2193" fmla="*/ 9343661 w 12192000"/>
              <a:gd name="connsiteY2193" fmla="*/ 2072143 h 3142342"/>
              <a:gd name="connsiteX2194" fmla="*/ 9334515 w 12192000"/>
              <a:gd name="connsiteY2194" fmla="*/ 2072143 h 3142342"/>
              <a:gd name="connsiteX2195" fmla="*/ 9342832 w 12192000"/>
              <a:gd name="connsiteY2195" fmla="*/ 2063980 h 3142342"/>
              <a:gd name="connsiteX2196" fmla="*/ 9367791 w 12192000"/>
              <a:gd name="connsiteY2196" fmla="*/ 2070324 h 3142342"/>
              <a:gd name="connsiteX2197" fmla="*/ 9354483 w 12192000"/>
              <a:gd name="connsiteY2197" fmla="*/ 2075772 h 3142342"/>
              <a:gd name="connsiteX2198" fmla="*/ 9402728 w 12192000"/>
              <a:gd name="connsiteY2198" fmla="*/ 2075772 h 3142342"/>
              <a:gd name="connsiteX2199" fmla="*/ 9379434 w 12192000"/>
              <a:gd name="connsiteY2199" fmla="*/ 2079401 h 3142342"/>
              <a:gd name="connsiteX2200" fmla="*/ 9432674 w 12192000"/>
              <a:gd name="connsiteY2200" fmla="*/ 2084849 h 3142342"/>
              <a:gd name="connsiteX2201" fmla="*/ 9440169 w 12192000"/>
              <a:gd name="connsiteY2201" fmla="*/ 2073953 h 3142342"/>
              <a:gd name="connsiteX2202" fmla="*/ 9469279 w 12192000"/>
              <a:gd name="connsiteY2202" fmla="*/ 2077591 h 3142342"/>
              <a:gd name="connsiteX2203" fmla="*/ 9475934 w 12192000"/>
              <a:gd name="connsiteY2203" fmla="*/ 2090288 h 3142342"/>
              <a:gd name="connsiteX2204" fmla="*/ 9503392 w 12192000"/>
              <a:gd name="connsiteY2204" fmla="*/ 2081210 h 3142342"/>
              <a:gd name="connsiteX2205" fmla="*/ 9493413 w 12192000"/>
              <a:gd name="connsiteY2205" fmla="*/ 2076677 h 3142342"/>
              <a:gd name="connsiteX2206" fmla="*/ 9521691 w 12192000"/>
              <a:gd name="connsiteY2206" fmla="*/ 2075772 h 3142342"/>
              <a:gd name="connsiteX2207" fmla="*/ 9496729 w 12192000"/>
              <a:gd name="connsiteY2207" fmla="*/ 2066695 h 3142342"/>
              <a:gd name="connsiteX2208" fmla="*/ 9500066 w 12192000"/>
              <a:gd name="connsiteY2208" fmla="*/ 2058532 h 3142342"/>
              <a:gd name="connsiteX2209" fmla="*/ 9530013 w 12192000"/>
              <a:gd name="connsiteY2209" fmla="*/ 2067609 h 3142342"/>
              <a:gd name="connsiteX2210" fmla="*/ 9521691 w 12192000"/>
              <a:gd name="connsiteY2210" fmla="*/ 2047645 h 3142342"/>
              <a:gd name="connsiteX2211" fmla="*/ 9489246 w 12192000"/>
              <a:gd name="connsiteY2211" fmla="*/ 2053998 h 3142342"/>
              <a:gd name="connsiteX2212" fmla="*/ 9478432 w 12192000"/>
              <a:gd name="connsiteY2212" fmla="*/ 2044016 h 3142342"/>
              <a:gd name="connsiteX2213" fmla="*/ 9470948 w 12192000"/>
              <a:gd name="connsiteY2213" fmla="*/ 2056722 h 3142342"/>
              <a:gd name="connsiteX2214" fmla="*/ 9485918 w 12192000"/>
              <a:gd name="connsiteY2214" fmla="*/ 2033129 h 3142342"/>
              <a:gd name="connsiteX2215" fmla="*/ 9456807 w 12192000"/>
              <a:gd name="connsiteY2215" fmla="*/ 2032224 h 3142342"/>
              <a:gd name="connsiteX2216" fmla="*/ 9440999 w 12192000"/>
              <a:gd name="connsiteY2216" fmla="*/ 2023147 h 3142342"/>
              <a:gd name="connsiteX2217" fmla="*/ 9491744 w 12192000"/>
              <a:gd name="connsiteY2217" fmla="*/ 2013174 h 3142342"/>
              <a:gd name="connsiteX2218" fmla="*/ 9420204 w 12192000"/>
              <a:gd name="connsiteY2218" fmla="*/ 2014079 h 3142342"/>
              <a:gd name="connsiteX2219" fmla="*/ 9438498 w 12192000"/>
              <a:gd name="connsiteY2219" fmla="*/ 2006821 h 3142342"/>
              <a:gd name="connsiteX2220" fmla="*/ 9438498 w 12192000"/>
              <a:gd name="connsiteY2220" fmla="*/ 2008631 h 3142342"/>
              <a:gd name="connsiteX2221" fmla="*/ 9585747 w 12192000"/>
              <a:gd name="connsiteY2221" fmla="*/ 2013174 h 3142342"/>
              <a:gd name="connsiteX2222" fmla="*/ 9582419 w 12192000"/>
              <a:gd name="connsiteY2222" fmla="*/ 2014984 h 3142342"/>
              <a:gd name="connsiteX2223" fmla="*/ 9592402 w 12192000"/>
              <a:gd name="connsiteY2223" fmla="*/ 2019527 h 3142342"/>
              <a:gd name="connsiteX2224" fmla="*/ 9616524 w 12192000"/>
              <a:gd name="connsiteY2224" fmla="*/ 2023147 h 3142342"/>
              <a:gd name="connsiteX2225" fmla="*/ 9618189 w 12192000"/>
              <a:gd name="connsiteY2225" fmla="*/ 2035853 h 3142342"/>
              <a:gd name="connsiteX2226" fmla="*/ 9636499 w 12192000"/>
              <a:gd name="connsiteY2226" fmla="*/ 2032224 h 3142342"/>
              <a:gd name="connsiteX2227" fmla="*/ 9639819 w 12192000"/>
              <a:gd name="connsiteY2227" fmla="*/ 2022242 h 3142342"/>
              <a:gd name="connsiteX2228" fmla="*/ 9624848 w 12192000"/>
              <a:gd name="connsiteY2228" fmla="*/ 2017708 h 3142342"/>
              <a:gd name="connsiteX2229" fmla="*/ 9678921 w 12192000"/>
              <a:gd name="connsiteY2229" fmla="*/ 2027690 h 3142342"/>
              <a:gd name="connsiteX2230" fmla="*/ 9688076 w 12192000"/>
              <a:gd name="connsiteY2230" fmla="*/ 2018613 h 3142342"/>
              <a:gd name="connsiteX2231" fmla="*/ 9773761 w 12192000"/>
              <a:gd name="connsiteY2231" fmla="*/ 2024966 h 3142342"/>
              <a:gd name="connsiteX2232" fmla="*/ 9778748 w 12192000"/>
              <a:gd name="connsiteY2232" fmla="*/ 2024966 h 3142342"/>
              <a:gd name="connsiteX2233" fmla="*/ 9908524 w 12192000"/>
              <a:gd name="connsiteY2233" fmla="*/ 2035853 h 3142342"/>
              <a:gd name="connsiteX2234" fmla="*/ 9896052 w 12192000"/>
              <a:gd name="connsiteY2234" fmla="*/ 2044921 h 3142342"/>
              <a:gd name="connsiteX2235" fmla="*/ 9920172 w 12192000"/>
              <a:gd name="connsiteY2235" fmla="*/ 2037663 h 3142342"/>
              <a:gd name="connsiteX2236" fmla="*/ 9965093 w 12192000"/>
              <a:gd name="connsiteY2236" fmla="*/ 2042206 h 3142342"/>
              <a:gd name="connsiteX2237" fmla="*/ 10037472 w 12192000"/>
              <a:gd name="connsiteY2237" fmla="*/ 2032224 h 3142342"/>
              <a:gd name="connsiteX2238" fmla="*/ 10044127 w 12192000"/>
              <a:gd name="connsiteY2238" fmla="*/ 2043111 h 3142342"/>
              <a:gd name="connsiteX2239" fmla="*/ 10058266 w 12192000"/>
              <a:gd name="connsiteY2239" fmla="*/ 2039482 h 3142342"/>
              <a:gd name="connsiteX2240" fmla="*/ 10039970 w 12192000"/>
              <a:gd name="connsiteY2240" fmla="*/ 2031319 h 3142342"/>
              <a:gd name="connsiteX2241" fmla="*/ 10128157 w 12192000"/>
              <a:gd name="connsiteY2241" fmla="*/ 2014079 h 3142342"/>
              <a:gd name="connsiteX2242" fmla="*/ 10130655 w 12192000"/>
              <a:gd name="connsiteY2242" fmla="*/ 2014984 h 3142342"/>
              <a:gd name="connsiteX2243" fmla="*/ 10133153 w 12192000"/>
              <a:gd name="connsiteY2243" fmla="*/ 2013174 h 3142342"/>
              <a:gd name="connsiteX2244" fmla="*/ 10146463 w 12192000"/>
              <a:gd name="connsiteY2244" fmla="*/ 2009545 h 3142342"/>
              <a:gd name="connsiteX2245" fmla="*/ 10149791 w 12192000"/>
              <a:gd name="connsiteY2245" fmla="*/ 2008631 h 3142342"/>
              <a:gd name="connsiteX2246" fmla="*/ 10241295 w 12192000"/>
              <a:gd name="connsiteY2246" fmla="*/ 1958740 h 3142342"/>
              <a:gd name="connsiteX2247" fmla="*/ 10255435 w 12192000"/>
              <a:gd name="connsiteY2247" fmla="*/ 1958740 h 3142342"/>
              <a:gd name="connsiteX2248" fmla="*/ 10263759 w 12192000"/>
              <a:gd name="connsiteY2248" fmla="*/ 1950567 h 3142342"/>
              <a:gd name="connsiteX2249" fmla="*/ 10243793 w 12192000"/>
              <a:gd name="connsiteY2249" fmla="*/ 1953292 h 3142342"/>
              <a:gd name="connsiteX2250" fmla="*/ 10202202 w 12192000"/>
              <a:gd name="connsiteY2250" fmla="*/ 1895228 h 3142342"/>
              <a:gd name="connsiteX2251" fmla="*/ 10321158 w 12192000"/>
              <a:gd name="connsiteY2251" fmla="*/ 1894323 h 3142342"/>
              <a:gd name="connsiteX2252" fmla="*/ 10322826 w 12192000"/>
              <a:gd name="connsiteY2252" fmla="*/ 1907020 h 3142342"/>
              <a:gd name="connsiteX2253" fmla="*/ 10384382 w 12192000"/>
              <a:gd name="connsiteY2253" fmla="*/ 1901581 h 3142342"/>
              <a:gd name="connsiteX2254" fmla="*/ 10406845 w 12192000"/>
              <a:gd name="connsiteY2254" fmla="*/ 1892504 h 3142342"/>
              <a:gd name="connsiteX2255" fmla="*/ 10403517 w 12192000"/>
              <a:gd name="connsiteY2255" fmla="*/ 1900676 h 3142342"/>
              <a:gd name="connsiteX2256" fmla="*/ 10417657 w 12192000"/>
              <a:gd name="connsiteY2256" fmla="*/ 1897047 h 3142342"/>
              <a:gd name="connsiteX2257" fmla="*/ 10413501 w 12192000"/>
              <a:gd name="connsiteY2257" fmla="*/ 1902486 h 3142342"/>
              <a:gd name="connsiteX2258" fmla="*/ 10441789 w 12192000"/>
              <a:gd name="connsiteY2258" fmla="*/ 1901581 h 3142342"/>
              <a:gd name="connsiteX2259" fmla="*/ 10426812 w 12192000"/>
              <a:gd name="connsiteY2259" fmla="*/ 1897047 h 3142342"/>
              <a:gd name="connsiteX2260" fmla="*/ 10445117 w 12192000"/>
              <a:gd name="connsiteY2260" fmla="*/ 1893418 h 3142342"/>
              <a:gd name="connsiteX2261" fmla="*/ 10456759 w 12192000"/>
              <a:gd name="connsiteY2261" fmla="*/ 1905210 h 3142342"/>
              <a:gd name="connsiteX2262" fmla="*/ 10504175 w 12192000"/>
              <a:gd name="connsiteY2262" fmla="*/ 1900676 h 3142342"/>
              <a:gd name="connsiteX2263" fmla="*/ 10511669 w 12192000"/>
              <a:gd name="connsiteY2263" fmla="*/ 1889789 h 3142342"/>
              <a:gd name="connsiteX2264" fmla="*/ 10554919 w 12192000"/>
              <a:gd name="connsiteY2264" fmla="*/ 1892504 h 3142342"/>
              <a:gd name="connsiteX2265" fmla="*/ 10551600 w 12192000"/>
              <a:gd name="connsiteY2265" fmla="*/ 1900676 h 3142342"/>
              <a:gd name="connsiteX2266" fmla="*/ 10638110 w 12192000"/>
              <a:gd name="connsiteY2266" fmla="*/ 1904305 h 3142342"/>
              <a:gd name="connsiteX2267" fmla="*/ 10679708 w 12192000"/>
              <a:gd name="connsiteY2267" fmla="*/ 1897047 h 3142342"/>
              <a:gd name="connsiteX2268" fmla="*/ 10671385 w 12192000"/>
              <a:gd name="connsiteY2268" fmla="*/ 1905210 h 3142342"/>
              <a:gd name="connsiteX2269" fmla="*/ 10652257 w 12192000"/>
              <a:gd name="connsiteY2269" fmla="*/ 1903400 h 3142342"/>
              <a:gd name="connsiteX2270" fmla="*/ 10678049 w 12192000"/>
              <a:gd name="connsiteY2270" fmla="*/ 1915192 h 3142342"/>
              <a:gd name="connsiteX2271" fmla="*/ 10683865 w 12192000"/>
              <a:gd name="connsiteY2271" fmla="*/ 1889789 h 3142342"/>
              <a:gd name="connsiteX2272" fmla="*/ 10635620 w 12192000"/>
              <a:gd name="connsiteY2272" fmla="*/ 1887065 h 3142342"/>
              <a:gd name="connsiteX2273" fmla="*/ 10649760 w 12192000"/>
              <a:gd name="connsiteY2273" fmla="*/ 1883436 h 3142342"/>
              <a:gd name="connsiteX2274" fmla="*/ 10688031 w 12192000"/>
              <a:gd name="connsiteY2274" fmla="*/ 1884341 h 3142342"/>
              <a:gd name="connsiteX2275" fmla="*/ 10696346 w 12192000"/>
              <a:gd name="connsiteY2275" fmla="*/ 1876178 h 3142342"/>
              <a:gd name="connsiteX2276" fmla="*/ 10680538 w 12192000"/>
              <a:gd name="connsiteY2276" fmla="*/ 1868920 h 3142342"/>
              <a:gd name="connsiteX2277" fmla="*/ 10615654 w 12192000"/>
              <a:gd name="connsiteY2277" fmla="*/ 1879807 h 3142342"/>
              <a:gd name="connsiteX2278" fmla="*/ 10525809 w 12192000"/>
              <a:gd name="connsiteY2278" fmla="*/ 1886160 h 3142342"/>
              <a:gd name="connsiteX2279" fmla="*/ 10568230 w 12192000"/>
              <a:gd name="connsiteY2279" fmla="*/ 1881617 h 3142342"/>
              <a:gd name="connsiteX2280" fmla="*/ 10557417 w 12192000"/>
              <a:gd name="connsiteY2280" fmla="*/ 1874359 h 3142342"/>
              <a:gd name="connsiteX2281" fmla="*/ 10529967 w 12192000"/>
              <a:gd name="connsiteY2281" fmla="*/ 1883436 h 3142342"/>
              <a:gd name="connsiteX2282" fmla="*/ 10495861 w 12192000"/>
              <a:gd name="connsiteY2282" fmla="*/ 1879807 h 3142342"/>
              <a:gd name="connsiteX2283" fmla="*/ 10478393 w 12192000"/>
              <a:gd name="connsiteY2283" fmla="*/ 1887970 h 3142342"/>
              <a:gd name="connsiteX2284" fmla="*/ 10487537 w 12192000"/>
              <a:gd name="connsiteY2284" fmla="*/ 1885246 h 3142342"/>
              <a:gd name="connsiteX2285" fmla="*/ 10333638 w 12192000"/>
              <a:gd name="connsiteY2285" fmla="*/ 1877083 h 3142342"/>
              <a:gd name="connsiteX2286" fmla="*/ 10331141 w 12192000"/>
              <a:gd name="connsiteY2286" fmla="*/ 1889789 h 3142342"/>
              <a:gd name="connsiteX2287" fmla="*/ 10229653 w 12192000"/>
              <a:gd name="connsiteY2287" fmla="*/ 1881617 h 3142342"/>
              <a:gd name="connsiteX2288" fmla="*/ 10226325 w 12192000"/>
              <a:gd name="connsiteY2288" fmla="*/ 1889789 h 3142342"/>
              <a:gd name="connsiteX2289" fmla="*/ 10193050 w 12192000"/>
              <a:gd name="connsiteY2289" fmla="*/ 1887065 h 3142342"/>
              <a:gd name="connsiteX2290" fmla="*/ 10166429 w 12192000"/>
              <a:gd name="connsiteY2290" fmla="*/ 1872549 h 3142342"/>
              <a:gd name="connsiteX2291" fmla="*/ 10209687 w 12192000"/>
              <a:gd name="connsiteY2291" fmla="*/ 1875273 h 3142342"/>
              <a:gd name="connsiteX2292" fmla="*/ 10164761 w 12192000"/>
              <a:gd name="connsiteY2292" fmla="*/ 1871644 h 3142342"/>
              <a:gd name="connsiteX2293" fmla="*/ 9642318 w 12192000"/>
              <a:gd name="connsiteY2293" fmla="*/ 1732829 h 3142342"/>
              <a:gd name="connsiteX2294" fmla="*/ 9651470 w 12192000"/>
              <a:gd name="connsiteY2294" fmla="*/ 1721952 h 3142342"/>
              <a:gd name="connsiteX2295" fmla="*/ 9673934 w 12192000"/>
              <a:gd name="connsiteY2295" fmla="*/ 1725571 h 3142342"/>
              <a:gd name="connsiteX2296" fmla="*/ 9653968 w 12192000"/>
              <a:gd name="connsiteY2296" fmla="*/ 1718313 h 3142342"/>
              <a:gd name="connsiteX2297" fmla="*/ 9658954 w 12192000"/>
              <a:gd name="connsiteY2297" fmla="*/ 1713779 h 3142342"/>
              <a:gd name="connsiteX2298" fmla="*/ 9681419 w 12192000"/>
              <a:gd name="connsiteY2298" fmla="*/ 1712875 h 3142342"/>
              <a:gd name="connsiteX2299" fmla="*/ 9692231 w 12192000"/>
              <a:gd name="connsiteY2299" fmla="*/ 1722857 h 3142342"/>
              <a:gd name="connsiteX2300" fmla="*/ 9797883 w 12192000"/>
              <a:gd name="connsiteY2300" fmla="*/ 1697454 h 3142342"/>
              <a:gd name="connsiteX2301" fmla="*/ 9790397 w 12192000"/>
              <a:gd name="connsiteY2301" fmla="*/ 1708341 h 3142342"/>
              <a:gd name="connsiteX2302" fmla="*/ 9805367 w 12192000"/>
              <a:gd name="connsiteY2302" fmla="*/ 1712875 h 3142342"/>
              <a:gd name="connsiteX2303" fmla="*/ 9808694 w 12192000"/>
              <a:gd name="connsiteY2303" fmla="*/ 1702892 h 3142342"/>
              <a:gd name="connsiteX2304" fmla="*/ 9814521 w 12192000"/>
              <a:gd name="connsiteY2304" fmla="*/ 1707426 h 3142342"/>
              <a:gd name="connsiteX2305" fmla="*/ 9841140 w 12192000"/>
              <a:gd name="connsiteY2305" fmla="*/ 1695635 h 3142342"/>
              <a:gd name="connsiteX2306" fmla="*/ 9871089 w 12192000"/>
              <a:gd name="connsiteY2306" fmla="*/ 1704712 h 3142342"/>
              <a:gd name="connsiteX2307" fmla="*/ 9913518 w 12192000"/>
              <a:gd name="connsiteY2307" fmla="*/ 1702892 h 3142342"/>
              <a:gd name="connsiteX2308" fmla="*/ 9888559 w 12192000"/>
              <a:gd name="connsiteY2308" fmla="*/ 1696549 h 3142342"/>
              <a:gd name="connsiteX2309" fmla="*/ 9896881 w 12192000"/>
              <a:gd name="connsiteY2309" fmla="*/ 1691101 h 3142342"/>
              <a:gd name="connsiteX2310" fmla="*/ 9875248 w 12192000"/>
              <a:gd name="connsiteY2310" fmla="*/ 1674766 h 3142342"/>
              <a:gd name="connsiteX2311" fmla="*/ 9847795 w 12192000"/>
              <a:gd name="connsiteY2311" fmla="*/ 1681119 h 3142342"/>
              <a:gd name="connsiteX2312" fmla="*/ 9847795 w 12192000"/>
              <a:gd name="connsiteY2312" fmla="*/ 1675680 h 3142342"/>
              <a:gd name="connsiteX2313" fmla="*/ 9897489 w 12192000"/>
              <a:gd name="connsiteY2313" fmla="*/ 1673468 h 3142342"/>
              <a:gd name="connsiteX2314" fmla="*/ 9900897 w 12192000"/>
              <a:gd name="connsiteY2314" fmla="*/ 1676698 h 3142342"/>
              <a:gd name="connsiteX2315" fmla="*/ 9893620 w 12192000"/>
              <a:gd name="connsiteY2315" fmla="*/ 1681119 h 3142342"/>
              <a:gd name="connsiteX2316" fmla="*/ 9899437 w 12192000"/>
              <a:gd name="connsiteY2316" fmla="*/ 1685662 h 3142342"/>
              <a:gd name="connsiteX2317" fmla="*/ 9911917 w 12192000"/>
              <a:gd name="connsiteY2317" fmla="*/ 1674775 h 3142342"/>
              <a:gd name="connsiteX2318" fmla="*/ 9956014 w 12192000"/>
              <a:gd name="connsiteY2318" fmla="*/ 1682938 h 3142342"/>
              <a:gd name="connsiteX2319" fmla="*/ 9926481 w 12192000"/>
              <a:gd name="connsiteY2319" fmla="*/ 1674543 h 3142342"/>
              <a:gd name="connsiteX2320" fmla="*/ 9902408 w 12192000"/>
              <a:gd name="connsiteY2320" fmla="*/ 1673249 h 3142342"/>
              <a:gd name="connsiteX2321" fmla="*/ 9914687 w 12192000"/>
              <a:gd name="connsiteY2321" fmla="*/ 1672703 h 3142342"/>
              <a:gd name="connsiteX2322" fmla="*/ 10010850 w 12192000"/>
              <a:gd name="connsiteY2322" fmla="*/ 1615797 h 3142342"/>
              <a:gd name="connsiteX2323" fmla="*/ 10009182 w 12192000"/>
              <a:gd name="connsiteY2323" fmla="*/ 1610358 h 3142342"/>
              <a:gd name="connsiteX2324" fmla="*/ 10023333 w 12192000"/>
              <a:gd name="connsiteY2324" fmla="*/ 1613987 h 3142342"/>
              <a:gd name="connsiteX2325" fmla="*/ 10021664 w 12192000"/>
              <a:gd name="connsiteY2325" fmla="*/ 1604005 h 3142342"/>
              <a:gd name="connsiteX2326" fmla="*/ 10006694 w 12192000"/>
              <a:gd name="connsiteY2326" fmla="*/ 1601281 h 3142342"/>
              <a:gd name="connsiteX2327" fmla="*/ 10003366 w 12192000"/>
              <a:gd name="connsiteY2327" fmla="*/ 1589489 h 3142342"/>
              <a:gd name="connsiteX2328" fmla="*/ 10017506 w 12192000"/>
              <a:gd name="connsiteY2328" fmla="*/ 1580412 h 3142342"/>
              <a:gd name="connsiteX2329" fmla="*/ 10001698 w 12192000"/>
              <a:gd name="connsiteY2329" fmla="*/ 1583136 h 3142342"/>
              <a:gd name="connsiteX2330" fmla="*/ 9976745 w 12192000"/>
              <a:gd name="connsiteY2330" fmla="*/ 1525073 h 3142342"/>
              <a:gd name="connsiteX2331" fmla="*/ 9985890 w 12192000"/>
              <a:gd name="connsiteY2331" fmla="*/ 1530521 h 3142342"/>
              <a:gd name="connsiteX2332" fmla="*/ 10009182 w 12192000"/>
              <a:gd name="connsiteY2332" fmla="*/ 1524168 h 3142342"/>
              <a:gd name="connsiteX2333" fmla="*/ 9971748 w 12192000"/>
              <a:gd name="connsiteY2333" fmla="*/ 1516005 h 3142342"/>
              <a:gd name="connsiteX2334" fmla="*/ 9950123 w 12192000"/>
              <a:gd name="connsiteY2334" fmla="*/ 1493317 h 3142342"/>
              <a:gd name="connsiteX2335" fmla="*/ 10079900 w 12192000"/>
              <a:gd name="connsiteY2335" fmla="*/ 1490602 h 3142342"/>
              <a:gd name="connsiteX2336" fmla="*/ 10068249 w 12192000"/>
              <a:gd name="connsiteY2336" fmla="*/ 1478801 h 3142342"/>
              <a:gd name="connsiteX2337" fmla="*/ 10010850 w 12192000"/>
              <a:gd name="connsiteY2337" fmla="*/ 1478801 h 3142342"/>
              <a:gd name="connsiteX2338" fmla="*/ 9897711 w 12192000"/>
              <a:gd name="connsiteY2338" fmla="*/ 1488783 h 3142342"/>
              <a:gd name="connsiteX2339" fmla="*/ 9855281 w 12192000"/>
              <a:gd name="connsiteY2339" fmla="*/ 1463380 h 3142342"/>
              <a:gd name="connsiteX2340" fmla="*/ 9812022 w 12192000"/>
              <a:gd name="connsiteY2340" fmla="*/ 1462475 h 3142342"/>
              <a:gd name="connsiteX2341" fmla="*/ 9834485 w 12192000"/>
              <a:gd name="connsiteY2341" fmla="*/ 1451589 h 3142342"/>
              <a:gd name="connsiteX2342" fmla="*/ 9795385 w 12192000"/>
              <a:gd name="connsiteY2342" fmla="*/ 1447960 h 3142342"/>
              <a:gd name="connsiteX2343" fmla="*/ 9788730 w 12192000"/>
              <a:gd name="connsiteY2343" fmla="*/ 1437977 h 3142342"/>
              <a:gd name="connsiteX2344" fmla="*/ 9668939 w 12192000"/>
              <a:gd name="connsiteY2344" fmla="*/ 1432539 h 3142342"/>
              <a:gd name="connsiteX2345" fmla="*/ 9688904 w 12192000"/>
              <a:gd name="connsiteY2345" fmla="*/ 1420737 h 3142342"/>
              <a:gd name="connsiteX2346" fmla="*/ 9718023 w 12192000"/>
              <a:gd name="connsiteY2346" fmla="*/ 1418023 h 3142342"/>
              <a:gd name="connsiteX2347" fmla="*/ 9736321 w 12192000"/>
              <a:gd name="connsiteY2347" fmla="*/ 1411670 h 3142342"/>
              <a:gd name="connsiteX2348" fmla="*/ 9733830 w 12192000"/>
              <a:gd name="connsiteY2348" fmla="*/ 1394430 h 3142342"/>
              <a:gd name="connsiteX2349" fmla="*/ 9750469 w 12192000"/>
              <a:gd name="connsiteY2349" fmla="*/ 1408946 h 3142342"/>
              <a:gd name="connsiteX2350" fmla="*/ 9772931 w 12192000"/>
              <a:gd name="connsiteY2350" fmla="*/ 1399878 h 3142342"/>
              <a:gd name="connsiteX2351" fmla="*/ 9756283 w 12192000"/>
              <a:gd name="connsiteY2351" fmla="*/ 1388077 h 3142342"/>
              <a:gd name="connsiteX2352" fmla="*/ 9742984 w 12192000"/>
              <a:gd name="connsiteY2352" fmla="*/ 1396249 h 3142342"/>
              <a:gd name="connsiteX2353" fmla="*/ 9734659 w 12192000"/>
              <a:gd name="connsiteY2353" fmla="*/ 1390801 h 3142342"/>
              <a:gd name="connsiteX2354" fmla="*/ 9751297 w 12192000"/>
              <a:gd name="connsiteY2354" fmla="*/ 1371751 h 3142342"/>
              <a:gd name="connsiteX2355" fmla="*/ 9785402 w 12192000"/>
              <a:gd name="connsiteY2355" fmla="*/ 1361769 h 3142342"/>
              <a:gd name="connsiteX2356" fmla="*/ 9778748 w 12192000"/>
              <a:gd name="connsiteY2356" fmla="*/ 1351787 h 3142342"/>
              <a:gd name="connsiteX2357" fmla="*/ 9887728 w 12192000"/>
              <a:gd name="connsiteY2357" fmla="*/ 1344529 h 3142342"/>
              <a:gd name="connsiteX2358" fmla="*/ 9939312 w 12192000"/>
              <a:gd name="connsiteY2358" fmla="*/ 1339090 h 3142342"/>
              <a:gd name="connsiteX2359" fmla="*/ 9908524 w 12192000"/>
              <a:gd name="connsiteY2359" fmla="*/ 1328203 h 3142342"/>
              <a:gd name="connsiteX2360" fmla="*/ 9944299 w 12192000"/>
              <a:gd name="connsiteY2360" fmla="*/ 1310963 h 3142342"/>
              <a:gd name="connsiteX2361" fmla="*/ 9988387 w 12192000"/>
              <a:gd name="connsiteY2361" fmla="*/ 1316412 h 3142342"/>
              <a:gd name="connsiteX2362" fmla="*/ 9970089 w 12192000"/>
              <a:gd name="connsiteY2362" fmla="*/ 1322755 h 3142342"/>
              <a:gd name="connsiteX2363" fmla="*/ 10158106 w 12192000"/>
              <a:gd name="connsiteY2363" fmla="*/ 1333652 h 3142342"/>
              <a:gd name="connsiteX2364" fmla="*/ 10111519 w 12192000"/>
              <a:gd name="connsiteY2364" fmla="*/ 1340900 h 3142342"/>
              <a:gd name="connsiteX2365" fmla="*/ 10179739 w 12192000"/>
              <a:gd name="connsiteY2365" fmla="*/ 1348158 h 3142342"/>
              <a:gd name="connsiteX2366" fmla="*/ 10157276 w 12192000"/>
              <a:gd name="connsiteY2366" fmla="*/ 1359054 h 3142342"/>
              <a:gd name="connsiteX2367" fmla="*/ 10110689 w 12192000"/>
              <a:gd name="connsiteY2367" fmla="*/ 1336366 h 3142342"/>
              <a:gd name="connsiteX2368" fmla="*/ 10044127 w 12192000"/>
              <a:gd name="connsiteY2368" fmla="*/ 1337271 h 3142342"/>
              <a:gd name="connsiteX2369" fmla="*/ 10026658 w 12192000"/>
              <a:gd name="connsiteY2369" fmla="*/ 1345443 h 3142342"/>
              <a:gd name="connsiteX2370" fmla="*/ 10034974 w 12192000"/>
              <a:gd name="connsiteY2370" fmla="*/ 1337271 h 3142342"/>
              <a:gd name="connsiteX2371" fmla="*/ 9890226 w 12192000"/>
              <a:gd name="connsiteY2371" fmla="*/ 1357235 h 3142342"/>
              <a:gd name="connsiteX2372" fmla="*/ 9879405 w 12192000"/>
              <a:gd name="connsiteY2372" fmla="*/ 1347253 h 3142342"/>
              <a:gd name="connsiteX2373" fmla="*/ 9862774 w 12192000"/>
              <a:gd name="connsiteY2373" fmla="*/ 1360864 h 3142342"/>
              <a:gd name="connsiteX2374" fmla="*/ 9887728 w 12192000"/>
              <a:gd name="connsiteY2374" fmla="*/ 1367217 h 3142342"/>
              <a:gd name="connsiteX2375" fmla="*/ 9916015 w 12192000"/>
              <a:gd name="connsiteY2375" fmla="*/ 1363588 h 3142342"/>
              <a:gd name="connsiteX2376" fmla="*/ 9902698 w 12192000"/>
              <a:gd name="connsiteY2376" fmla="*/ 1371751 h 3142342"/>
              <a:gd name="connsiteX2377" fmla="*/ 9912680 w 12192000"/>
              <a:gd name="connsiteY2377" fmla="*/ 1373561 h 3142342"/>
              <a:gd name="connsiteX2378" fmla="*/ 9903537 w 12192000"/>
              <a:gd name="connsiteY2378" fmla="*/ 1376285 h 3142342"/>
              <a:gd name="connsiteX2379" fmla="*/ 9965093 w 12192000"/>
              <a:gd name="connsiteY2379" fmla="*/ 1370846 h 3142342"/>
              <a:gd name="connsiteX2380" fmla="*/ 9947625 w 12192000"/>
              <a:gd name="connsiteY2380" fmla="*/ 1381733 h 3142342"/>
              <a:gd name="connsiteX2381" fmla="*/ 9881903 w 12192000"/>
              <a:gd name="connsiteY2381" fmla="*/ 1389896 h 3142342"/>
              <a:gd name="connsiteX2382" fmla="*/ 9927657 w 12192000"/>
              <a:gd name="connsiteY2382" fmla="*/ 1405317 h 3142342"/>
              <a:gd name="connsiteX2383" fmla="*/ 9902698 w 12192000"/>
              <a:gd name="connsiteY2383" fmla="*/ 1401688 h 3142342"/>
              <a:gd name="connsiteX2384" fmla="*/ 9930156 w 12192000"/>
              <a:gd name="connsiteY2384" fmla="*/ 1425281 h 3142342"/>
              <a:gd name="connsiteX2385" fmla="*/ 9916846 w 12192000"/>
              <a:gd name="connsiteY2385" fmla="*/ 1433444 h 3142342"/>
              <a:gd name="connsiteX2386" fmla="*/ 9942639 w 12192000"/>
              <a:gd name="connsiteY2386" fmla="*/ 1445235 h 3142342"/>
              <a:gd name="connsiteX2387" fmla="*/ 9981731 w 12192000"/>
              <a:gd name="connsiteY2387" fmla="*/ 1448864 h 3142342"/>
              <a:gd name="connsiteX2388" fmla="*/ 9945129 w 12192000"/>
              <a:gd name="connsiteY2388" fmla="*/ 1460656 h 3142342"/>
              <a:gd name="connsiteX2389" fmla="*/ 10142306 w 12192000"/>
              <a:gd name="connsiteY2389" fmla="*/ 1468829 h 3142342"/>
              <a:gd name="connsiteX2390" fmla="*/ 10163931 w 12192000"/>
              <a:gd name="connsiteY2390" fmla="*/ 1483344 h 3142342"/>
              <a:gd name="connsiteX2391" fmla="*/ 10133983 w 12192000"/>
              <a:gd name="connsiteY2391" fmla="*/ 1507842 h 3142342"/>
              <a:gd name="connsiteX2392" fmla="*/ 10110689 w 12192000"/>
              <a:gd name="connsiteY2392" fmla="*/ 1508747 h 3142342"/>
              <a:gd name="connsiteX2393" fmla="*/ 10094881 w 12192000"/>
              <a:gd name="connsiteY2393" fmla="*/ 1499670 h 3142342"/>
              <a:gd name="connsiteX2394" fmla="*/ 10101536 w 12192000"/>
              <a:gd name="connsiteY2394" fmla="*/ 1509652 h 3142342"/>
              <a:gd name="connsiteX2395" fmla="*/ 10039140 w 12192000"/>
              <a:gd name="connsiteY2395" fmla="*/ 1507842 h 3142342"/>
              <a:gd name="connsiteX2396" fmla="*/ 10027488 w 12192000"/>
              <a:gd name="connsiteY2396" fmla="*/ 1525978 h 3142342"/>
              <a:gd name="connsiteX2397" fmla="*/ 10102366 w 12192000"/>
              <a:gd name="connsiteY2397" fmla="*/ 1516910 h 3142342"/>
              <a:gd name="connsiteX2398" fmla="*/ 10128157 w 12192000"/>
              <a:gd name="connsiteY2398" fmla="*/ 1528702 h 3142342"/>
              <a:gd name="connsiteX2399" fmla="*/ 10109030 w 12192000"/>
              <a:gd name="connsiteY2399" fmla="*/ 1526892 h 3142342"/>
              <a:gd name="connsiteX2400" fmla="*/ 10112358 w 12192000"/>
              <a:gd name="connsiteY2400" fmla="*/ 1516910 h 3142342"/>
              <a:gd name="connsiteX2401" fmla="*/ 10146463 w 12192000"/>
              <a:gd name="connsiteY2401" fmla="*/ 1520539 h 3142342"/>
              <a:gd name="connsiteX2402" fmla="*/ 10128157 w 12192000"/>
              <a:gd name="connsiteY2402" fmla="*/ 1524168 h 3142342"/>
              <a:gd name="connsiteX2403" fmla="*/ 10143966 w 12192000"/>
              <a:gd name="connsiteY2403" fmla="*/ 1531426 h 3142342"/>
              <a:gd name="connsiteX2404" fmla="*/ 10205531 w 12192000"/>
              <a:gd name="connsiteY2404" fmla="*/ 1528702 h 3142342"/>
              <a:gd name="connsiteX2405" fmla="*/ 10206359 w 12192000"/>
              <a:gd name="connsiteY2405" fmla="*/ 1535960 h 3142342"/>
              <a:gd name="connsiteX2406" fmla="*/ 10183480 w 12192000"/>
              <a:gd name="connsiteY2406" fmla="*/ 1541858 h 3142342"/>
              <a:gd name="connsiteX2407" fmla="*/ 10183082 w 12192000"/>
              <a:gd name="connsiteY2407" fmla="*/ 1542312 h 3142342"/>
              <a:gd name="connsiteX2408" fmla="*/ 10205892 w 12192000"/>
              <a:gd name="connsiteY2408" fmla="*/ 1541790 h 3142342"/>
              <a:gd name="connsiteX2409" fmla="*/ 10236308 w 12192000"/>
              <a:gd name="connsiteY2409" fmla="*/ 1516910 h 3142342"/>
              <a:gd name="connsiteX2410" fmla="*/ 10252116 w 12192000"/>
              <a:gd name="connsiteY2410" fmla="*/ 1525978 h 3142342"/>
              <a:gd name="connsiteX2411" fmla="*/ 10287052 w 12192000"/>
              <a:gd name="connsiteY2411" fmla="*/ 1506928 h 3142342"/>
              <a:gd name="connsiteX2412" fmla="*/ 10280397 w 12192000"/>
              <a:gd name="connsiteY2412" fmla="*/ 1496946 h 3142342"/>
              <a:gd name="connsiteX2413" fmla="*/ 10391037 w 12192000"/>
              <a:gd name="connsiteY2413" fmla="*/ 1501489 h 3142342"/>
              <a:gd name="connsiteX2414" fmla="*/ 10392705 w 12192000"/>
              <a:gd name="connsiteY2414" fmla="*/ 1511462 h 3142342"/>
              <a:gd name="connsiteX2415" fmla="*/ 10444278 w 12192000"/>
              <a:gd name="connsiteY2415" fmla="*/ 1506023 h 3142342"/>
              <a:gd name="connsiteX2416" fmla="*/ 10427640 w 12192000"/>
              <a:gd name="connsiteY2416" fmla="*/ 1494231 h 3142342"/>
              <a:gd name="connsiteX2417" fmla="*/ 10458418 w 12192000"/>
              <a:gd name="connsiteY2417" fmla="*/ 1479715 h 3142342"/>
              <a:gd name="connsiteX2418" fmla="*/ 10558256 w 12192000"/>
              <a:gd name="connsiteY2418" fmla="*/ 1477896 h 3142342"/>
              <a:gd name="connsiteX2419" fmla="*/ 10524141 w 12192000"/>
              <a:gd name="connsiteY2419" fmla="*/ 1471543 h 3142342"/>
              <a:gd name="connsiteX2420" fmla="*/ 10534962 w 12192000"/>
              <a:gd name="connsiteY2420" fmla="*/ 1450684 h 3142342"/>
              <a:gd name="connsiteX2421" fmla="*/ 10576553 w 12192000"/>
              <a:gd name="connsiteY2421" fmla="*/ 1443426 h 3142342"/>
              <a:gd name="connsiteX2422" fmla="*/ 10569898 w 12192000"/>
              <a:gd name="connsiteY2422" fmla="*/ 1433444 h 3142342"/>
              <a:gd name="connsiteX2423" fmla="*/ 10465912 w 12192000"/>
              <a:gd name="connsiteY2423" fmla="*/ 1437977 h 3142342"/>
              <a:gd name="connsiteX2424" fmla="*/ 10458418 w 12192000"/>
              <a:gd name="connsiteY2424" fmla="*/ 1448864 h 3142342"/>
              <a:gd name="connsiteX2425" fmla="*/ 10434295 w 12192000"/>
              <a:gd name="connsiteY2425" fmla="*/ 1445235 h 3142342"/>
              <a:gd name="connsiteX2426" fmla="*/ 10460916 w 12192000"/>
              <a:gd name="connsiteY2426" fmla="*/ 1431624 h 3142342"/>
              <a:gd name="connsiteX2427" fmla="*/ 10407675 w 12192000"/>
              <a:gd name="connsiteY2427" fmla="*/ 1428910 h 3142342"/>
              <a:gd name="connsiteX2428" fmla="*/ 10383553 w 12192000"/>
              <a:gd name="connsiteY2428" fmla="*/ 1429815 h 3142342"/>
              <a:gd name="connsiteX2429" fmla="*/ 10340294 w 12192000"/>
              <a:gd name="connsiteY2429" fmla="*/ 1427091 h 3142342"/>
              <a:gd name="connsiteX2430" fmla="*/ 10281226 w 12192000"/>
              <a:gd name="connsiteY2430" fmla="*/ 1417118 h 3142342"/>
              <a:gd name="connsiteX2431" fmla="*/ 10356932 w 12192000"/>
              <a:gd name="connsiteY2431" fmla="*/ 1410765 h 3142342"/>
              <a:gd name="connsiteX2432" fmla="*/ 10332809 w 12192000"/>
              <a:gd name="connsiteY2432" fmla="*/ 1407136 h 3142342"/>
              <a:gd name="connsiteX2433" fmla="*/ 10319498 w 12192000"/>
              <a:gd name="connsiteY2433" fmla="*/ 1415299 h 3142342"/>
              <a:gd name="connsiteX2434" fmla="*/ 10294537 w 12192000"/>
              <a:gd name="connsiteY2434" fmla="*/ 1408946 h 3142342"/>
              <a:gd name="connsiteX2435" fmla="*/ 10282894 w 12192000"/>
              <a:gd name="connsiteY2435" fmla="*/ 1397154 h 3142342"/>
              <a:gd name="connsiteX2436" fmla="*/ 10350276 w 12192000"/>
              <a:gd name="connsiteY2436" fmla="*/ 1398964 h 3142342"/>
              <a:gd name="connsiteX2437" fmla="*/ 10320328 w 12192000"/>
              <a:gd name="connsiteY2437" fmla="*/ 1389896 h 3142342"/>
              <a:gd name="connsiteX2438" fmla="*/ 10333638 w 12192000"/>
              <a:gd name="connsiteY2438" fmla="*/ 1384457 h 3142342"/>
              <a:gd name="connsiteX2439" fmla="*/ 10294537 w 12192000"/>
              <a:gd name="connsiteY2439" fmla="*/ 1380819 h 3142342"/>
              <a:gd name="connsiteX2440" fmla="*/ 10326153 w 12192000"/>
              <a:gd name="connsiteY2440" fmla="*/ 1369027 h 3142342"/>
              <a:gd name="connsiteX2441" fmla="*/ 10371072 w 12192000"/>
              <a:gd name="connsiteY2441" fmla="*/ 1379914 h 3142342"/>
              <a:gd name="connsiteX2442" fmla="*/ 10395204 w 12192000"/>
              <a:gd name="connsiteY2442" fmla="*/ 1353606 h 3142342"/>
              <a:gd name="connsiteX2443" fmla="*/ 10319498 w 12192000"/>
              <a:gd name="connsiteY2443" fmla="*/ 1359959 h 3142342"/>
              <a:gd name="connsiteX2444" fmla="*/ 10242963 w 12192000"/>
              <a:gd name="connsiteY2444" fmla="*/ 1358140 h 3142342"/>
              <a:gd name="connsiteX2445" fmla="*/ 10269584 w 12192000"/>
              <a:gd name="connsiteY2445" fmla="*/ 1344529 h 3142342"/>
              <a:gd name="connsiteX2446" fmla="*/ 10217172 w 12192000"/>
              <a:gd name="connsiteY2446" fmla="*/ 1347253 h 3142342"/>
              <a:gd name="connsiteX2447" fmla="*/ 10225495 w 12192000"/>
              <a:gd name="connsiteY2447" fmla="*/ 1341814 h 3142342"/>
              <a:gd name="connsiteX2448" fmla="*/ 10203032 w 12192000"/>
              <a:gd name="connsiteY2448" fmla="*/ 1350882 h 3142342"/>
              <a:gd name="connsiteX2449" fmla="*/ 10190551 w 12192000"/>
              <a:gd name="connsiteY2449" fmla="*/ 1333652 h 3142342"/>
              <a:gd name="connsiteX2450" fmla="*/ 10364417 w 12192000"/>
              <a:gd name="connsiteY2450" fmla="*/ 1342719 h 3142342"/>
              <a:gd name="connsiteX2451" fmla="*/ 10269584 w 12192000"/>
              <a:gd name="connsiteY2451" fmla="*/ 1349977 h 3142342"/>
              <a:gd name="connsiteX2452" fmla="*/ 10312013 w 12192000"/>
              <a:gd name="connsiteY2452" fmla="*/ 1345443 h 3142342"/>
              <a:gd name="connsiteX2453" fmla="*/ 10356102 w 12192000"/>
              <a:gd name="connsiteY2453" fmla="*/ 1353606 h 3142342"/>
              <a:gd name="connsiteX2454" fmla="*/ 10355272 w 12192000"/>
              <a:gd name="connsiteY2454" fmla="*/ 1346348 h 3142342"/>
              <a:gd name="connsiteX2455" fmla="*/ 10389377 w 12192000"/>
              <a:gd name="connsiteY2455" fmla="*/ 1349977 h 3142342"/>
              <a:gd name="connsiteX2456" fmla="*/ 10433466 w 12192000"/>
              <a:gd name="connsiteY2456" fmla="*/ 1327299 h 3142342"/>
              <a:gd name="connsiteX2457" fmla="*/ 10297864 w 12192000"/>
              <a:gd name="connsiteY2457" fmla="*/ 1318221 h 3142342"/>
              <a:gd name="connsiteX2458" fmla="*/ 10295366 w 12192000"/>
              <a:gd name="connsiteY2458" fmla="*/ 1330928 h 3142342"/>
              <a:gd name="connsiteX2459" fmla="*/ 10279567 w 12192000"/>
              <a:gd name="connsiteY2459" fmla="*/ 1323670 h 3142342"/>
              <a:gd name="connsiteX2460" fmla="*/ 10261261 w 12192000"/>
              <a:gd name="connsiteY2460" fmla="*/ 1301896 h 3142342"/>
              <a:gd name="connsiteX2461" fmla="*/ 10296205 w 12192000"/>
              <a:gd name="connsiteY2461" fmla="*/ 1312783 h 3142342"/>
              <a:gd name="connsiteX2462" fmla="*/ 10332809 w 12192000"/>
              <a:gd name="connsiteY2462" fmla="*/ 1303706 h 3142342"/>
              <a:gd name="connsiteX2463" fmla="*/ 10324485 w 12192000"/>
              <a:gd name="connsiteY2463" fmla="*/ 1309154 h 3142342"/>
              <a:gd name="connsiteX2464" fmla="*/ 10344451 w 12192000"/>
              <a:gd name="connsiteY2464" fmla="*/ 1313688 h 3142342"/>
              <a:gd name="connsiteX2465" fmla="*/ 10351936 w 12192000"/>
              <a:gd name="connsiteY2465" fmla="*/ 1302801 h 3142342"/>
              <a:gd name="connsiteX2466" fmla="*/ 10393535 w 12192000"/>
              <a:gd name="connsiteY2466" fmla="*/ 1323670 h 3142342"/>
              <a:gd name="connsiteX2467" fmla="*/ 10392705 w 12192000"/>
              <a:gd name="connsiteY2467" fmla="*/ 1316412 h 3142342"/>
              <a:gd name="connsiteX2468" fmla="*/ 10451772 w 12192000"/>
              <a:gd name="connsiteY2468" fmla="*/ 1326394 h 3142342"/>
              <a:gd name="connsiteX2469" fmla="*/ 10489205 w 12192000"/>
              <a:gd name="connsiteY2469" fmla="*/ 1319126 h 3142342"/>
              <a:gd name="connsiteX2470" fmla="*/ 10533294 w 12192000"/>
              <a:gd name="connsiteY2470" fmla="*/ 1327299 h 3142342"/>
              <a:gd name="connsiteX2471" fmla="*/ 10542447 w 12192000"/>
              <a:gd name="connsiteY2471" fmla="*/ 1324574 h 3142342"/>
              <a:gd name="connsiteX2472" fmla="*/ 10462585 w 12192000"/>
              <a:gd name="connsiteY2472" fmla="*/ 1305525 h 3142342"/>
              <a:gd name="connsiteX2473" fmla="*/ 10465912 w 12192000"/>
              <a:gd name="connsiteY2473" fmla="*/ 1297352 h 3142342"/>
              <a:gd name="connsiteX2474" fmla="*/ 10547434 w 12192000"/>
              <a:gd name="connsiteY2474" fmla="*/ 1298267 h 3142342"/>
              <a:gd name="connsiteX2475" fmla="*/ 10586536 w 12192000"/>
              <a:gd name="connsiteY2475" fmla="*/ 1303706 h 3142342"/>
              <a:gd name="connsiteX2476" fmla="*/ 10579881 w 12192000"/>
              <a:gd name="connsiteY2476" fmla="*/ 1291009 h 3142342"/>
              <a:gd name="connsiteX2477" fmla="*/ 10541609 w 12192000"/>
              <a:gd name="connsiteY2477" fmla="*/ 1290094 h 3142342"/>
              <a:gd name="connsiteX2478" fmla="*/ 10559915 w 12192000"/>
              <a:gd name="connsiteY2478" fmla="*/ 1283751 h 3142342"/>
              <a:gd name="connsiteX2479" fmla="*/ 10527469 w 12192000"/>
              <a:gd name="connsiteY2479" fmla="*/ 1290094 h 3142342"/>
              <a:gd name="connsiteX2480" fmla="*/ 10510831 w 12192000"/>
              <a:gd name="connsiteY2480" fmla="*/ 1278303 h 3142342"/>
              <a:gd name="connsiteX2481" fmla="*/ 10498359 w 12192000"/>
              <a:gd name="connsiteY2481" fmla="*/ 1289190 h 3142342"/>
              <a:gd name="connsiteX2482" fmla="*/ 10399361 w 12192000"/>
              <a:gd name="connsiteY2482" fmla="*/ 1268330 h 3142342"/>
              <a:gd name="connsiteX2483" fmla="*/ 10574894 w 12192000"/>
              <a:gd name="connsiteY2483" fmla="*/ 1260158 h 3142342"/>
              <a:gd name="connsiteX2484" fmla="*/ 10574055 w 12192000"/>
              <a:gd name="connsiteY2484" fmla="*/ 1254719 h 3142342"/>
              <a:gd name="connsiteX2485" fmla="*/ 10588195 w 12192000"/>
              <a:gd name="connsiteY2485" fmla="*/ 1253805 h 3142342"/>
              <a:gd name="connsiteX2486" fmla="*/ 10594859 w 12192000"/>
              <a:gd name="connsiteY2486" fmla="*/ 1266511 h 3142342"/>
              <a:gd name="connsiteX2487" fmla="*/ 10633951 w 12192000"/>
              <a:gd name="connsiteY2487" fmla="*/ 1271950 h 3142342"/>
              <a:gd name="connsiteX2488" fmla="*/ 10792017 w 12192000"/>
              <a:gd name="connsiteY2488" fmla="*/ 1271950 h 3142342"/>
              <a:gd name="connsiteX2489" fmla="*/ 10922623 w 12192000"/>
              <a:gd name="connsiteY2489" fmla="*/ 1281027 h 3142342"/>
              <a:gd name="connsiteX2490" fmla="*/ 10925950 w 12192000"/>
              <a:gd name="connsiteY2490" fmla="*/ 1271045 h 3142342"/>
              <a:gd name="connsiteX2491" fmla="*/ 11023281 w 12192000"/>
              <a:gd name="connsiteY2491" fmla="*/ 1279208 h 3142342"/>
              <a:gd name="connsiteX2492" fmla="*/ 11026608 w 12192000"/>
              <a:gd name="connsiteY2492" fmla="*/ 1269235 h 3142342"/>
              <a:gd name="connsiteX2493" fmla="*/ 11047413 w 12192000"/>
              <a:gd name="connsiteY2493" fmla="*/ 1281027 h 3142342"/>
              <a:gd name="connsiteX2494" fmla="*/ 11133091 w 12192000"/>
              <a:gd name="connsiteY2494" fmla="*/ 1277398 h 3142342"/>
              <a:gd name="connsiteX2495" fmla="*/ 11113955 w 12192000"/>
              <a:gd name="connsiteY2495" fmla="*/ 1278303 h 3142342"/>
              <a:gd name="connsiteX2496" fmla="*/ 11089002 w 12192000"/>
              <a:gd name="connsiteY2496" fmla="*/ 1274674 h 3142342"/>
              <a:gd name="connsiteX2497" fmla="*/ 11088173 w 12192000"/>
              <a:gd name="connsiteY2497" fmla="*/ 1267416 h 3142342"/>
              <a:gd name="connsiteX2498" fmla="*/ 11107309 w 12192000"/>
              <a:gd name="connsiteY2498" fmla="*/ 1266511 h 3142342"/>
              <a:gd name="connsiteX2499" fmla="*/ 11035762 w 12192000"/>
              <a:gd name="connsiteY2499" fmla="*/ 1267416 h 3142342"/>
              <a:gd name="connsiteX2500" fmla="*/ 10995000 w 12192000"/>
              <a:gd name="connsiteY2500" fmla="*/ 1251995 h 3142342"/>
              <a:gd name="connsiteX2501" fmla="*/ 11005813 w 12192000"/>
              <a:gd name="connsiteY2501" fmla="*/ 1259253 h 3142342"/>
              <a:gd name="connsiteX2502" fmla="*/ 10943418 w 12192000"/>
              <a:gd name="connsiteY2502" fmla="*/ 1260158 h 3142342"/>
              <a:gd name="connsiteX2503" fmla="*/ 10932606 w 12192000"/>
              <a:gd name="connsiteY2503" fmla="*/ 1250176 h 3142342"/>
              <a:gd name="connsiteX2504" fmla="*/ 10900989 w 12192000"/>
              <a:gd name="connsiteY2504" fmla="*/ 1259253 h 3142342"/>
              <a:gd name="connsiteX2505" fmla="*/ 10889347 w 12192000"/>
              <a:gd name="connsiteY2505" fmla="*/ 1244737 h 3142342"/>
              <a:gd name="connsiteX2506" fmla="*/ 10866883 w 12192000"/>
              <a:gd name="connsiteY2506" fmla="*/ 1255624 h 3142342"/>
              <a:gd name="connsiteX2507" fmla="*/ 10848587 w 12192000"/>
              <a:gd name="connsiteY2507" fmla="*/ 1259253 h 3142342"/>
              <a:gd name="connsiteX2508" fmla="*/ 10841930 w 12192000"/>
              <a:gd name="connsiteY2508" fmla="*/ 1249271 h 3142342"/>
              <a:gd name="connsiteX2509" fmla="*/ 10780366 w 12192000"/>
              <a:gd name="connsiteY2509" fmla="*/ 1251995 h 3142342"/>
              <a:gd name="connsiteX2510" fmla="*/ 10767885 w 12192000"/>
              <a:gd name="connsiteY2510" fmla="*/ 1262882 h 3142342"/>
              <a:gd name="connsiteX2511" fmla="*/ 10700503 w 12192000"/>
              <a:gd name="connsiteY2511" fmla="*/ 1261063 h 3142342"/>
              <a:gd name="connsiteX2512" fmla="*/ 10604842 w 12192000"/>
              <a:gd name="connsiteY2512" fmla="*/ 1232945 h 3142342"/>
              <a:gd name="connsiteX2513" fmla="*/ 10601506 w 12192000"/>
              <a:gd name="connsiteY2513" fmla="*/ 1241108 h 3142342"/>
              <a:gd name="connsiteX2514" fmla="*/ 10576553 w 12192000"/>
              <a:gd name="connsiteY2514" fmla="*/ 1234755 h 3142342"/>
              <a:gd name="connsiteX2515" fmla="*/ 10593191 w 12192000"/>
              <a:gd name="connsiteY2515" fmla="*/ 1246547 h 3142342"/>
              <a:gd name="connsiteX2516" fmla="*/ 10498359 w 12192000"/>
              <a:gd name="connsiteY2516" fmla="*/ 1253805 h 3142342"/>
              <a:gd name="connsiteX2517" fmla="*/ 10515826 w 12192000"/>
              <a:gd name="connsiteY2517" fmla="*/ 1242927 h 3142342"/>
              <a:gd name="connsiteX2518" fmla="*/ 10479223 w 12192000"/>
              <a:gd name="connsiteY2518" fmla="*/ 1254719 h 3142342"/>
              <a:gd name="connsiteX2519" fmla="*/ 10486708 w 12192000"/>
              <a:gd name="connsiteY2519" fmla="*/ 1242013 h 3142342"/>
              <a:gd name="connsiteX2520" fmla="*/ 10415168 w 12192000"/>
              <a:gd name="connsiteY2520" fmla="*/ 1245642 h 3142342"/>
              <a:gd name="connsiteX2521" fmla="*/ 10423483 w 12192000"/>
              <a:gd name="connsiteY2521" fmla="*/ 1240203 h 3142342"/>
              <a:gd name="connsiteX2522" fmla="*/ 10527469 w 12192000"/>
              <a:gd name="connsiteY2522" fmla="*/ 1232945 h 3142342"/>
              <a:gd name="connsiteX2523" fmla="*/ 10408513 w 12192000"/>
              <a:gd name="connsiteY2523" fmla="*/ 1236574 h 3142342"/>
              <a:gd name="connsiteX2524" fmla="*/ 10330311 w 12192000"/>
              <a:gd name="connsiteY2524" fmla="*/ 1227497 h 3142342"/>
              <a:gd name="connsiteX2525" fmla="*/ 10158106 w 12192000"/>
              <a:gd name="connsiteY2525" fmla="*/ 1225687 h 3142342"/>
              <a:gd name="connsiteX2526" fmla="*/ 10162263 w 12192000"/>
              <a:gd name="connsiteY2526" fmla="*/ 1220239 h 3142342"/>
              <a:gd name="connsiteX2527" fmla="*/ 10134812 w 12192000"/>
              <a:gd name="connsiteY2527" fmla="*/ 1226592 h 3142342"/>
              <a:gd name="connsiteX2528" fmla="*/ 10144794 w 12192000"/>
              <a:gd name="connsiteY2528" fmla="*/ 1231126 h 3142342"/>
              <a:gd name="connsiteX2529" fmla="*/ 10082399 w 12192000"/>
              <a:gd name="connsiteY2529" fmla="*/ 1231126 h 3142342"/>
              <a:gd name="connsiteX2530" fmla="*/ 10089883 w 12192000"/>
              <a:gd name="connsiteY2530" fmla="*/ 1220239 h 3142342"/>
              <a:gd name="connsiteX2531" fmla="*/ 10032476 w 12192000"/>
              <a:gd name="connsiteY2531" fmla="*/ 1218429 h 3142342"/>
              <a:gd name="connsiteX2532" fmla="*/ 10034144 w 12192000"/>
              <a:gd name="connsiteY2532" fmla="*/ 1231126 h 3142342"/>
              <a:gd name="connsiteX2533" fmla="*/ 10013348 w 12192000"/>
              <a:gd name="connsiteY2533" fmla="*/ 1222058 h 3142342"/>
              <a:gd name="connsiteX2534" fmla="*/ 10005854 w 12192000"/>
              <a:gd name="connsiteY2534" fmla="*/ 1234755 h 3142342"/>
              <a:gd name="connsiteX2535" fmla="*/ 9944299 w 12192000"/>
              <a:gd name="connsiteY2535" fmla="*/ 1240203 h 3142342"/>
              <a:gd name="connsiteX2536" fmla="*/ 9926827 w 12192000"/>
              <a:gd name="connsiteY2536" fmla="*/ 1222963 h 3142342"/>
              <a:gd name="connsiteX2537" fmla="*/ 9875248 w 12192000"/>
              <a:gd name="connsiteY2537" fmla="*/ 1228402 h 3142342"/>
              <a:gd name="connsiteX2538" fmla="*/ 9876916 w 12192000"/>
              <a:gd name="connsiteY2538" fmla="*/ 1210267 h 3142342"/>
              <a:gd name="connsiteX2539" fmla="*/ 9858609 w 12192000"/>
              <a:gd name="connsiteY2539" fmla="*/ 1213886 h 3142342"/>
              <a:gd name="connsiteX2540" fmla="*/ 9856120 w 12192000"/>
              <a:gd name="connsiteY2540" fmla="*/ 1229316 h 3142342"/>
              <a:gd name="connsiteX2541" fmla="*/ 9703883 w 12192000"/>
              <a:gd name="connsiteY2541" fmla="*/ 1233850 h 3142342"/>
              <a:gd name="connsiteX2542" fmla="*/ 9707210 w 12192000"/>
              <a:gd name="connsiteY2542" fmla="*/ 1223868 h 3142342"/>
              <a:gd name="connsiteX2543" fmla="*/ 9683087 w 12192000"/>
              <a:gd name="connsiteY2543" fmla="*/ 1224773 h 3142342"/>
              <a:gd name="connsiteX2544" fmla="*/ 9669776 w 12192000"/>
              <a:gd name="connsiteY2544" fmla="*/ 1232945 h 3142342"/>
              <a:gd name="connsiteX2545" fmla="*/ 9658126 w 12192000"/>
              <a:gd name="connsiteY2545" fmla="*/ 1218429 h 3142342"/>
              <a:gd name="connsiteX2546" fmla="*/ 9725507 w 12192000"/>
              <a:gd name="connsiteY2546" fmla="*/ 1222963 h 3142342"/>
              <a:gd name="connsiteX2547" fmla="*/ 9806198 w 12192000"/>
              <a:gd name="connsiteY2547" fmla="*/ 1219334 h 3142342"/>
              <a:gd name="connsiteX2548" fmla="*/ 9694730 w 12192000"/>
              <a:gd name="connsiteY2548" fmla="*/ 1212076 h 3142342"/>
              <a:gd name="connsiteX2549" fmla="*/ 9601555 w 12192000"/>
              <a:gd name="connsiteY2549" fmla="*/ 1198465 h 3142342"/>
              <a:gd name="connsiteX2550" fmla="*/ 9588245 w 12192000"/>
              <a:gd name="connsiteY2550" fmla="*/ 1206628 h 3142342"/>
              <a:gd name="connsiteX2551" fmla="*/ 9595729 w 12192000"/>
              <a:gd name="connsiteY2551" fmla="*/ 1221144 h 3142342"/>
              <a:gd name="connsiteX2552" fmla="*/ 9619023 w 12192000"/>
              <a:gd name="connsiteY2552" fmla="*/ 1214800 h 3142342"/>
              <a:gd name="connsiteX2553" fmla="*/ 9636499 w 12192000"/>
              <a:gd name="connsiteY2553" fmla="*/ 1232031 h 3142342"/>
              <a:gd name="connsiteX2554" fmla="*/ 9574934 w 12192000"/>
              <a:gd name="connsiteY2554" fmla="*/ 1234755 h 3142342"/>
              <a:gd name="connsiteX2555" fmla="*/ 9551641 w 12192000"/>
              <a:gd name="connsiteY2555" fmla="*/ 1235669 h 3142342"/>
              <a:gd name="connsiteX2556" fmla="*/ 9559126 w 12192000"/>
              <a:gd name="connsiteY2556" fmla="*/ 1222963 h 3142342"/>
              <a:gd name="connsiteX2557" fmla="*/ 9537499 w 12192000"/>
              <a:gd name="connsiteY2557" fmla="*/ 1236574 h 3142342"/>
              <a:gd name="connsiteX2558" fmla="*/ 9518364 w 12192000"/>
              <a:gd name="connsiteY2558" fmla="*/ 1234755 h 3142342"/>
              <a:gd name="connsiteX2559" fmla="*/ 9515867 w 12192000"/>
              <a:gd name="connsiteY2559" fmla="*/ 1217515 h 3142342"/>
              <a:gd name="connsiteX2560" fmla="*/ 9482591 w 12192000"/>
              <a:gd name="connsiteY2560" fmla="*/ 1219334 h 3142342"/>
              <a:gd name="connsiteX2561" fmla="*/ 9490083 w 12192000"/>
              <a:gd name="connsiteY2561" fmla="*/ 1208447 h 3142342"/>
              <a:gd name="connsiteX2562" fmla="*/ 9532505 w 12192000"/>
              <a:gd name="connsiteY2562" fmla="*/ 1206628 h 3142342"/>
              <a:gd name="connsiteX2563" fmla="*/ 9549142 w 12192000"/>
              <a:gd name="connsiteY2563" fmla="*/ 1218429 h 3142342"/>
              <a:gd name="connsiteX2564" fmla="*/ 9582419 w 12192000"/>
              <a:gd name="connsiteY2564" fmla="*/ 1216610 h 3142342"/>
              <a:gd name="connsiteX2565" fmla="*/ 9537499 w 12192000"/>
              <a:gd name="connsiteY2565" fmla="*/ 1203914 h 3142342"/>
              <a:gd name="connsiteX2566" fmla="*/ 9559964 w 12192000"/>
              <a:gd name="connsiteY2566" fmla="*/ 1193027 h 3142342"/>
              <a:gd name="connsiteX2567" fmla="*/ 9511709 w 12192000"/>
              <a:gd name="connsiteY2567" fmla="*/ 1193027 h 3142342"/>
              <a:gd name="connsiteX2568" fmla="*/ 9489246 w 12192000"/>
              <a:gd name="connsiteY2568" fmla="*/ 1203914 h 3142342"/>
              <a:gd name="connsiteX2569" fmla="*/ 9517534 w 12192000"/>
              <a:gd name="connsiteY2569" fmla="*/ 1203009 h 3142342"/>
              <a:gd name="connsiteX2570" fmla="*/ 9469279 w 12192000"/>
              <a:gd name="connsiteY2570" fmla="*/ 1200285 h 3142342"/>
              <a:gd name="connsiteX2571" fmla="*/ 9480101 w 12192000"/>
              <a:gd name="connsiteY2571" fmla="*/ 1210267 h 3142342"/>
              <a:gd name="connsiteX2572" fmla="*/ 9470948 w 12192000"/>
              <a:gd name="connsiteY2572" fmla="*/ 1212981 h 3142342"/>
              <a:gd name="connsiteX2573" fmla="*/ 9421034 w 12192000"/>
              <a:gd name="connsiteY2573" fmla="*/ 1203009 h 3142342"/>
              <a:gd name="connsiteX2574" fmla="*/ 9426849 w 12192000"/>
              <a:gd name="connsiteY2574" fmla="*/ 1210267 h 3142342"/>
              <a:gd name="connsiteX2575" fmla="*/ 9412711 w 12192000"/>
              <a:gd name="connsiteY2575" fmla="*/ 1213886 h 3142342"/>
              <a:gd name="connsiteX2576" fmla="*/ 9396911 w 12192000"/>
              <a:gd name="connsiteY2576" fmla="*/ 1204818 h 3142342"/>
              <a:gd name="connsiteX2577" fmla="*/ 9409383 w 12192000"/>
              <a:gd name="connsiteY2577" fmla="*/ 1193931 h 3142342"/>
              <a:gd name="connsiteX2578" fmla="*/ 9371119 w 12192000"/>
              <a:gd name="connsiteY2578" fmla="*/ 1193027 h 3142342"/>
              <a:gd name="connsiteX2579" fmla="*/ 9348657 w 12192000"/>
              <a:gd name="connsiteY2579" fmla="*/ 1203914 h 3142342"/>
              <a:gd name="connsiteX2580" fmla="*/ 9328691 w 12192000"/>
              <a:gd name="connsiteY2580" fmla="*/ 1197560 h 3142342"/>
              <a:gd name="connsiteX2581" fmla="*/ 9272122 w 12192000"/>
              <a:gd name="connsiteY2581" fmla="*/ 1200285 h 3142342"/>
              <a:gd name="connsiteX2582" fmla="*/ 9249659 w 12192000"/>
              <a:gd name="connsiteY2582" fmla="*/ 1211171 h 3142342"/>
              <a:gd name="connsiteX2583" fmla="*/ 9292917 w 12192000"/>
              <a:gd name="connsiteY2583" fmla="*/ 1213886 h 3142342"/>
              <a:gd name="connsiteX2584" fmla="*/ 9279606 w 12192000"/>
              <a:gd name="connsiteY2584" fmla="*/ 1219334 h 3142342"/>
              <a:gd name="connsiteX2585" fmla="*/ 9302900 w 12192000"/>
              <a:gd name="connsiteY2585" fmla="*/ 1212981 h 3142342"/>
              <a:gd name="connsiteX2586" fmla="*/ 9337014 w 12192000"/>
              <a:gd name="connsiteY2586" fmla="*/ 1219334 h 3142342"/>
              <a:gd name="connsiteX2587" fmla="*/ 9333686 w 12192000"/>
              <a:gd name="connsiteY2587" fmla="*/ 1229316 h 3142342"/>
              <a:gd name="connsiteX2588" fmla="*/ 9420204 w 12192000"/>
              <a:gd name="connsiteY2588" fmla="*/ 1230221 h 3142342"/>
              <a:gd name="connsiteX2589" fmla="*/ 9450144 w 12192000"/>
              <a:gd name="connsiteY2589" fmla="*/ 1236574 h 3142342"/>
              <a:gd name="connsiteX2590" fmla="*/ 9472608 w 12192000"/>
              <a:gd name="connsiteY2590" fmla="*/ 1225687 h 3142342"/>
              <a:gd name="connsiteX2591" fmla="*/ 9484258 w 12192000"/>
              <a:gd name="connsiteY2591" fmla="*/ 1237479 h 3142342"/>
              <a:gd name="connsiteX2592" fmla="*/ 9373619 w 12192000"/>
              <a:gd name="connsiteY2592" fmla="*/ 1232945 h 3142342"/>
              <a:gd name="connsiteX2593" fmla="*/ 9312882 w 12192000"/>
              <a:gd name="connsiteY2593" fmla="*/ 1241108 h 3142342"/>
              <a:gd name="connsiteX2594" fmla="*/ 9311224 w 12192000"/>
              <a:gd name="connsiteY2594" fmla="*/ 1233850 h 3142342"/>
              <a:gd name="connsiteX2595" fmla="*/ 9274619 w 12192000"/>
              <a:gd name="connsiteY2595" fmla="*/ 1245642 h 3142342"/>
              <a:gd name="connsiteX2596" fmla="*/ 9317878 w 12192000"/>
              <a:gd name="connsiteY2596" fmla="*/ 1248366 h 3142342"/>
              <a:gd name="connsiteX2597" fmla="*/ 9241343 w 12192000"/>
              <a:gd name="connsiteY2597" fmla="*/ 1249271 h 3142342"/>
              <a:gd name="connsiteX2598" fmla="*/ 9229692 w 12192000"/>
              <a:gd name="connsiteY2598" fmla="*/ 1237479 h 3142342"/>
              <a:gd name="connsiteX2599" fmla="*/ 9216381 w 12192000"/>
              <a:gd name="connsiteY2599" fmla="*/ 1247461 h 3142342"/>
              <a:gd name="connsiteX2600" fmla="*/ 9074133 w 12192000"/>
              <a:gd name="connsiteY2600" fmla="*/ 1125886 h 3142342"/>
              <a:gd name="connsiteX2601" fmla="*/ 8886947 w 12192000"/>
              <a:gd name="connsiteY2601" fmla="*/ 1237479 h 3142342"/>
              <a:gd name="connsiteX2602" fmla="*/ 8827050 w 12192000"/>
              <a:gd name="connsiteY2602" fmla="*/ 1234755 h 3142342"/>
              <a:gd name="connsiteX2603" fmla="*/ 8748855 w 12192000"/>
              <a:gd name="connsiteY2603" fmla="*/ 1242927 h 3142342"/>
              <a:gd name="connsiteX2604" fmla="*/ 7889504 w 12192000"/>
              <a:gd name="connsiteY2604" fmla="*/ 1001596 h 3142342"/>
              <a:gd name="connsiteX2605" fmla="*/ 7340447 w 12192000"/>
              <a:gd name="connsiteY2605" fmla="*/ 975288 h 3142342"/>
              <a:gd name="connsiteX2606" fmla="*/ 7347063 w 12192000"/>
              <a:gd name="connsiteY2606" fmla="*/ 973465 h 3142342"/>
              <a:gd name="connsiteX2607" fmla="*/ 7338780 w 12192000"/>
              <a:gd name="connsiteY2607" fmla="*/ 972564 h 3142342"/>
              <a:gd name="connsiteX2608" fmla="*/ 7338474 w 12192000"/>
              <a:gd name="connsiteY2608" fmla="*/ 972425 h 3142342"/>
              <a:gd name="connsiteX2609" fmla="*/ 7309656 w 12192000"/>
              <a:gd name="connsiteY2609" fmla="*/ 968935 h 3142342"/>
              <a:gd name="connsiteX2610" fmla="*/ 7312989 w 12192000"/>
              <a:gd name="connsiteY2610" fmla="*/ 960772 h 3142342"/>
              <a:gd name="connsiteX2611" fmla="*/ 7338474 w 12192000"/>
              <a:gd name="connsiteY2611" fmla="*/ 972425 h 3142342"/>
              <a:gd name="connsiteX2612" fmla="*/ 7347063 w 12192000"/>
              <a:gd name="connsiteY2612" fmla="*/ 973465 h 3142342"/>
              <a:gd name="connsiteX2613" fmla="*/ 7362280 w 12192000"/>
              <a:gd name="connsiteY2613" fmla="*/ 969272 h 3142342"/>
              <a:gd name="connsiteX2614" fmla="*/ 7377879 w 12192000"/>
              <a:gd name="connsiteY2614" fmla="*/ 954419 h 3142342"/>
              <a:gd name="connsiteX2615" fmla="*/ 7431131 w 12192000"/>
              <a:gd name="connsiteY2615" fmla="*/ 938094 h 3142342"/>
              <a:gd name="connsiteX2616" fmla="*/ 7463567 w 12192000"/>
              <a:gd name="connsiteY2616" fmla="*/ 942627 h 3142342"/>
              <a:gd name="connsiteX2617" fmla="*/ 7540114 w 12192000"/>
              <a:gd name="connsiteY2617" fmla="*/ 930836 h 3142342"/>
              <a:gd name="connsiteX2618" fmla="*/ 7607490 w 12192000"/>
              <a:gd name="connsiteY2618" fmla="*/ 912691 h 3142342"/>
              <a:gd name="connsiteX2619" fmla="*/ 7694002 w 12192000"/>
              <a:gd name="connsiteY2619" fmla="*/ 863695 h 3142342"/>
              <a:gd name="connsiteX2620" fmla="*/ 7719795 w 12192000"/>
              <a:gd name="connsiteY2620" fmla="*/ 839197 h 3142342"/>
              <a:gd name="connsiteX2621" fmla="*/ 7721453 w 12192000"/>
              <a:gd name="connsiteY2621" fmla="*/ 811984 h 3142342"/>
              <a:gd name="connsiteX2622" fmla="*/ 7629940 w 12192000"/>
              <a:gd name="connsiteY2622" fmla="*/ 752102 h 3142342"/>
              <a:gd name="connsiteX2623" fmla="*/ 7585032 w 12192000"/>
              <a:gd name="connsiteY2623" fmla="*/ 740310 h 3142342"/>
              <a:gd name="connsiteX2624" fmla="*/ 7483541 w 12192000"/>
              <a:gd name="connsiteY2624" fmla="*/ 733957 h 3142342"/>
              <a:gd name="connsiteX2625" fmla="*/ 7382039 w 12192000"/>
              <a:gd name="connsiteY2625" fmla="*/ 719441 h 3142342"/>
              <a:gd name="connsiteX2626" fmla="*/ 7209001 w 12192000"/>
              <a:gd name="connsiteY2626" fmla="*/ 704925 h 3142342"/>
              <a:gd name="connsiteX2627" fmla="*/ 7115825 w 12192000"/>
              <a:gd name="connsiteY2627" fmla="*/ 685875 h 3142342"/>
              <a:gd name="connsiteX2628" fmla="*/ 7013500 w 12192000"/>
              <a:gd name="connsiteY2628" fmla="*/ 683151 h 3142342"/>
              <a:gd name="connsiteX2629" fmla="*/ 6922829 w 12192000"/>
              <a:gd name="connsiteY2629" fmla="*/ 669540 h 3142342"/>
              <a:gd name="connsiteX2630" fmla="*/ 6887057 w 12192000"/>
              <a:gd name="connsiteY2630" fmla="*/ 665006 h 3142342"/>
              <a:gd name="connsiteX2631" fmla="*/ 6926983 w 12192000"/>
              <a:gd name="connsiteY2631" fmla="*/ 641423 h 3142342"/>
              <a:gd name="connsiteX2632" fmla="*/ 7046775 w 12192000"/>
              <a:gd name="connsiteY2632" fmla="*/ 643232 h 3142342"/>
              <a:gd name="connsiteX2633" fmla="*/ 7078392 w 12192000"/>
              <a:gd name="connsiteY2633" fmla="*/ 638699 h 3142342"/>
              <a:gd name="connsiteX2634" fmla="*/ 7066743 w 12192000"/>
              <a:gd name="connsiteY2634" fmla="*/ 615106 h 3142342"/>
              <a:gd name="connsiteX2635" fmla="*/ 7049275 w 12192000"/>
              <a:gd name="connsiteY2635" fmla="*/ 567938 h 3142342"/>
              <a:gd name="connsiteX2636" fmla="*/ 7049275 w 12192000"/>
              <a:gd name="connsiteY2636" fmla="*/ 523476 h 3142342"/>
              <a:gd name="connsiteX2637" fmla="*/ 7095859 w 12192000"/>
              <a:gd name="connsiteY2637" fmla="*/ 485377 h 3142342"/>
              <a:gd name="connsiteX2638" fmla="*/ 7157410 w 12192000"/>
              <a:gd name="connsiteY2638" fmla="*/ 491720 h 3142342"/>
              <a:gd name="connsiteX2639" fmla="*/ 7129966 w 12192000"/>
              <a:gd name="connsiteY2639" fmla="*/ 504427 h 3142342"/>
              <a:gd name="connsiteX2640" fmla="*/ 7111671 w 12192000"/>
              <a:gd name="connsiteY2640" fmla="*/ 515314 h 3142342"/>
              <a:gd name="connsiteX2641" fmla="*/ 7215660 w 12192000"/>
              <a:gd name="connsiteY2641" fmla="*/ 544345 h 3142342"/>
              <a:gd name="connsiteX2642" fmla="*/ 7351258 w 12192000"/>
              <a:gd name="connsiteY2642" fmla="*/ 551603 h 3142342"/>
              <a:gd name="connsiteX2643" fmla="*/ 7364570 w 12192000"/>
              <a:gd name="connsiteY2643" fmla="*/ 557956 h 3142342"/>
              <a:gd name="connsiteX2644" fmla="*/ 7345433 w 12192000"/>
              <a:gd name="connsiteY2644" fmla="*/ 567938 h 3142342"/>
              <a:gd name="connsiteX2645" fmla="*/ 7243105 w 12192000"/>
              <a:gd name="connsiteY2645" fmla="*/ 567024 h 3142342"/>
              <a:gd name="connsiteX2646" fmla="*/ 7203172 w 12192000"/>
              <a:gd name="connsiteY2646" fmla="*/ 580635 h 3142342"/>
              <a:gd name="connsiteX2647" fmla="*/ 7211501 w 12192000"/>
              <a:gd name="connsiteY2647" fmla="*/ 617830 h 3142342"/>
              <a:gd name="connsiteX2648" fmla="*/ 7312989 w 12192000"/>
              <a:gd name="connsiteY2648" fmla="*/ 648681 h 3142342"/>
              <a:gd name="connsiteX2649" fmla="*/ 7439442 w 12192000"/>
              <a:gd name="connsiteY2649" fmla="*/ 671359 h 3142342"/>
              <a:gd name="connsiteX2650" fmla="*/ 7585854 w 12192000"/>
              <a:gd name="connsiteY2650" fmla="*/ 691324 h 3142342"/>
              <a:gd name="connsiteX2651" fmla="*/ 7597508 w 12192000"/>
              <a:gd name="connsiteY2651" fmla="*/ 687685 h 3142342"/>
              <a:gd name="connsiteX2652" fmla="*/ 7604164 w 12192000"/>
              <a:gd name="connsiteY2652" fmla="*/ 669540 h 3142342"/>
              <a:gd name="connsiteX2653" fmla="*/ 7572548 w 12192000"/>
              <a:gd name="connsiteY2653" fmla="*/ 645957 h 3142342"/>
              <a:gd name="connsiteX2654" fmla="*/ 7389525 w 12192000"/>
              <a:gd name="connsiteY2654" fmla="*/ 625992 h 3142342"/>
              <a:gd name="connsiteX2655" fmla="*/ 7372058 w 12192000"/>
              <a:gd name="connsiteY2655" fmla="*/ 614201 h 3142342"/>
              <a:gd name="connsiteX2656" fmla="*/ 7372058 w 12192000"/>
              <a:gd name="connsiteY2656" fmla="*/ 604219 h 3142342"/>
              <a:gd name="connsiteX2657" fmla="*/ 7411160 w 12192000"/>
              <a:gd name="connsiteY2657" fmla="*/ 561585 h 3142342"/>
              <a:gd name="connsiteX2658" fmla="*/ 7435290 w 12192000"/>
              <a:gd name="connsiteY2658" fmla="*/ 560671 h 3142342"/>
              <a:gd name="connsiteX2659" fmla="*/ 7502665 w 12192000"/>
              <a:gd name="connsiteY2659" fmla="*/ 593332 h 3142342"/>
              <a:gd name="connsiteX2660" fmla="*/ 7628282 w 12192000"/>
              <a:gd name="connsiteY2660" fmla="*/ 638699 h 3142342"/>
              <a:gd name="connsiteX2661" fmla="*/ 7831266 w 12192000"/>
              <a:gd name="connsiteY2661" fmla="*/ 702201 h 3142342"/>
              <a:gd name="connsiteX2662" fmla="*/ 7862041 w 12192000"/>
              <a:gd name="connsiteY2662" fmla="*/ 698581 h 3142342"/>
              <a:gd name="connsiteX2663" fmla="*/ 7874522 w 12192000"/>
              <a:gd name="connsiteY2663" fmla="*/ 682246 h 3142342"/>
              <a:gd name="connsiteX2664" fmla="*/ 7862881 w 12192000"/>
              <a:gd name="connsiteY2664" fmla="*/ 665006 h 3142342"/>
              <a:gd name="connsiteX2665" fmla="*/ 7783845 w 12192000"/>
              <a:gd name="connsiteY2665" fmla="*/ 630536 h 3142342"/>
              <a:gd name="connsiteX2666" fmla="*/ 7716451 w 12192000"/>
              <a:gd name="connsiteY2666" fmla="*/ 592427 h 3142342"/>
              <a:gd name="connsiteX2667" fmla="*/ 7652406 w 12192000"/>
              <a:gd name="connsiteY2667" fmla="*/ 563395 h 3142342"/>
              <a:gd name="connsiteX2668" fmla="*/ 7611645 w 12192000"/>
              <a:gd name="connsiteY2668" fmla="*/ 548879 h 3142342"/>
              <a:gd name="connsiteX2669" fmla="*/ 7498511 w 12192000"/>
              <a:gd name="connsiteY2669" fmla="*/ 567024 h 3142342"/>
              <a:gd name="connsiteX2670" fmla="*/ 7475215 w 12192000"/>
              <a:gd name="connsiteY2670" fmla="*/ 550698 h 3142342"/>
              <a:gd name="connsiteX2671" fmla="*/ 7468558 w 12192000"/>
              <a:gd name="connsiteY2671" fmla="*/ 542536 h 3142342"/>
              <a:gd name="connsiteX2672" fmla="*/ 7391191 w 12192000"/>
              <a:gd name="connsiteY2672" fmla="*/ 526200 h 3142342"/>
              <a:gd name="connsiteX2673" fmla="*/ 7342937 w 12192000"/>
              <a:gd name="connsiteY2673" fmla="*/ 490816 h 3142342"/>
              <a:gd name="connsiteX2674" fmla="*/ 7293857 w 12192000"/>
              <a:gd name="connsiteY2674" fmla="*/ 484472 h 3142342"/>
              <a:gd name="connsiteX2675" fmla="*/ 7280549 w 12192000"/>
              <a:gd name="connsiteY2675" fmla="*/ 478119 h 3142342"/>
              <a:gd name="connsiteX2676" fmla="*/ 7293857 w 12192000"/>
              <a:gd name="connsiteY2676" fmla="*/ 471766 h 3142342"/>
              <a:gd name="connsiteX2677" fmla="*/ 7475215 w 12192000"/>
              <a:gd name="connsiteY2677" fmla="*/ 481748 h 3142342"/>
              <a:gd name="connsiteX2678" fmla="*/ 7555077 w 12192000"/>
              <a:gd name="connsiteY2678" fmla="*/ 495349 h 3142342"/>
              <a:gd name="connsiteX2679" fmla="*/ 7752222 w 12192000"/>
              <a:gd name="connsiteY2679" fmla="*/ 517133 h 3142342"/>
              <a:gd name="connsiteX2680" fmla="*/ 7869526 w 12192000"/>
              <a:gd name="connsiteY2680" fmla="*/ 519847 h 3142342"/>
              <a:gd name="connsiteX2681" fmla="*/ 7886175 w 12192000"/>
              <a:gd name="connsiteY2681" fmla="*/ 505332 h 3142342"/>
              <a:gd name="connsiteX2682" fmla="*/ 7877022 w 12192000"/>
              <a:gd name="connsiteY2682" fmla="*/ 488092 h 3142342"/>
              <a:gd name="connsiteX2683" fmla="*/ 7758042 w 12192000"/>
              <a:gd name="connsiteY2683" fmla="*/ 461784 h 3142342"/>
              <a:gd name="connsiteX2684" fmla="*/ 7714796 w 12192000"/>
              <a:gd name="connsiteY2684" fmla="*/ 476300 h 3142342"/>
              <a:gd name="connsiteX2685" fmla="*/ 7690675 w 12192000"/>
              <a:gd name="connsiteY2685" fmla="*/ 456345 h 3142342"/>
              <a:gd name="connsiteX2686" fmla="*/ 7689832 w 12192000"/>
              <a:gd name="connsiteY2686" fmla="*/ 439105 h 3142342"/>
              <a:gd name="connsiteX2687" fmla="*/ 7626570 w 12192000"/>
              <a:gd name="connsiteY2687" fmla="*/ 435611 h 3142342"/>
              <a:gd name="connsiteX2688" fmla="*/ 7623300 w 12192000"/>
              <a:gd name="connsiteY2688" fmla="*/ 443639 h 3142342"/>
              <a:gd name="connsiteX2689" fmla="*/ 7584198 w 12192000"/>
              <a:gd name="connsiteY2689" fmla="*/ 452716 h 3142342"/>
              <a:gd name="connsiteX2690" fmla="*/ 7572548 w 12192000"/>
              <a:gd name="connsiteY2690" fmla="*/ 447268 h 3142342"/>
              <a:gd name="connsiteX2691" fmla="*/ 7582527 w 12192000"/>
              <a:gd name="connsiteY2691" fmla="*/ 435476 h 3142342"/>
              <a:gd name="connsiteX2692" fmla="*/ 7624127 w 12192000"/>
              <a:gd name="connsiteY2692" fmla="*/ 435476 h 3142342"/>
              <a:gd name="connsiteX2693" fmla="*/ 7619960 w 12192000"/>
              <a:gd name="connsiteY2693" fmla="*/ 428218 h 3142342"/>
              <a:gd name="connsiteX2694" fmla="*/ 7484368 w 12192000"/>
              <a:gd name="connsiteY2694" fmla="*/ 439105 h 3142342"/>
              <a:gd name="connsiteX2695" fmla="*/ 7461075 w 12192000"/>
              <a:gd name="connsiteY2695" fmla="*/ 445458 h 3142342"/>
              <a:gd name="connsiteX2696" fmla="*/ 7331295 w 12192000"/>
              <a:gd name="connsiteY2696" fmla="*/ 404625 h 3142342"/>
              <a:gd name="connsiteX2697" fmla="*/ 7297179 w 12192000"/>
              <a:gd name="connsiteY2697" fmla="*/ 383766 h 3142342"/>
              <a:gd name="connsiteX2698" fmla="*/ 7197352 w 12192000"/>
              <a:gd name="connsiteY2698" fmla="*/ 344752 h 3142342"/>
              <a:gd name="connsiteX2699" fmla="*/ 7061763 w 12192000"/>
              <a:gd name="connsiteY2699" fmla="*/ 341123 h 3142342"/>
              <a:gd name="connsiteX2700" fmla="*/ 7010174 w 12192000"/>
              <a:gd name="connsiteY2700" fmla="*/ 360173 h 3142342"/>
              <a:gd name="connsiteX2701" fmla="*/ 6898707 w 12192000"/>
              <a:gd name="connsiteY2701" fmla="*/ 381042 h 3142342"/>
              <a:gd name="connsiteX2702" fmla="*/ 6766428 w 12192000"/>
              <a:gd name="connsiteY2702" fmla="*/ 342933 h 3142342"/>
              <a:gd name="connsiteX2703" fmla="*/ 6706534 w 12192000"/>
              <a:gd name="connsiteY2703" fmla="*/ 342028 h 3142342"/>
              <a:gd name="connsiteX2704" fmla="*/ 6665835 w 12192000"/>
              <a:gd name="connsiteY2704" fmla="*/ 340218 h 3142342"/>
              <a:gd name="connsiteX2705" fmla="*/ 6604269 w 12192000"/>
              <a:gd name="connsiteY2705" fmla="*/ 311186 h 3142342"/>
              <a:gd name="connsiteX2706" fmla="*/ 6598864 w 12192000"/>
              <a:gd name="connsiteY2706" fmla="*/ 334997 h 3142342"/>
              <a:gd name="connsiteX2707" fmla="*/ 6571867 w 12192000"/>
              <a:gd name="connsiteY2707" fmla="*/ 346738 h 3142342"/>
              <a:gd name="connsiteX2708" fmla="*/ 6573503 w 12192000"/>
              <a:gd name="connsiteY2708" fmla="*/ 307549 h 3142342"/>
              <a:gd name="connsiteX2709" fmla="*/ 6542717 w 12192000"/>
              <a:gd name="connsiteY2709" fmla="*/ 305739 h 3142342"/>
              <a:gd name="connsiteX2710" fmla="*/ 6526076 w 12192000"/>
              <a:gd name="connsiteY2710" fmla="*/ 328417 h 3142342"/>
              <a:gd name="connsiteX2711" fmla="*/ 6537729 w 12192000"/>
              <a:gd name="connsiteY2711" fmla="*/ 346562 h 3142342"/>
              <a:gd name="connsiteX2712" fmla="*/ 6570283 w 12192000"/>
              <a:gd name="connsiteY2712" fmla="*/ 347426 h 3142342"/>
              <a:gd name="connsiteX2713" fmla="*/ 6566007 w 12192000"/>
              <a:gd name="connsiteY2713" fmla="*/ 349286 h 3142342"/>
              <a:gd name="connsiteX2714" fmla="*/ 6551857 w 12192000"/>
              <a:gd name="connsiteY2714" fmla="*/ 362897 h 3142342"/>
              <a:gd name="connsiteX2715" fmla="*/ 6531062 w 12192000"/>
              <a:gd name="connsiteY2715" fmla="*/ 349286 h 3142342"/>
              <a:gd name="connsiteX2716" fmla="*/ 6496955 w 12192000"/>
              <a:gd name="connsiteY2716" fmla="*/ 364707 h 3142342"/>
              <a:gd name="connsiteX2717" fmla="*/ 6518590 w 12192000"/>
              <a:gd name="connsiteY2717" fmla="*/ 387395 h 3142342"/>
              <a:gd name="connsiteX2718" fmla="*/ 6603440 w 12192000"/>
              <a:gd name="connsiteY2718" fmla="*/ 391929 h 3142342"/>
              <a:gd name="connsiteX2719" fmla="*/ 6622577 w 12192000"/>
              <a:gd name="connsiteY2719" fmla="*/ 403720 h 3142342"/>
              <a:gd name="connsiteX2720" fmla="*/ 6609267 w 12192000"/>
              <a:gd name="connsiteY2720" fmla="*/ 410073 h 3142342"/>
              <a:gd name="connsiteX2721" fmla="*/ 6422918 w 12192000"/>
              <a:gd name="connsiteY2721" fmla="*/ 406444 h 3142342"/>
              <a:gd name="connsiteX2722" fmla="*/ 6229916 w 12192000"/>
              <a:gd name="connsiteY2722" fmla="*/ 427313 h 3142342"/>
              <a:gd name="connsiteX2723" fmla="*/ 6186658 w 12192000"/>
              <a:gd name="connsiteY2723" fmla="*/ 431847 h 3142342"/>
              <a:gd name="connsiteX2724" fmla="*/ 6096810 w 12192000"/>
              <a:gd name="connsiteY2724" fmla="*/ 435476 h 3142342"/>
              <a:gd name="connsiteX2725" fmla="*/ 5986171 w 12192000"/>
              <a:gd name="connsiteY2725" fmla="*/ 416427 h 3142342"/>
              <a:gd name="connsiteX2726" fmla="*/ 5764881 w 12192000"/>
              <a:gd name="connsiteY2726" fmla="*/ 409169 h 3142342"/>
              <a:gd name="connsiteX2727" fmla="*/ 5683353 w 12192000"/>
              <a:gd name="connsiteY2727" fmla="*/ 400996 h 3142342"/>
              <a:gd name="connsiteX2728" fmla="*/ 5570221 w 12192000"/>
              <a:gd name="connsiteY2728" fmla="*/ 385576 h 3142342"/>
              <a:gd name="connsiteX2729" fmla="*/ 4939646 w 12192000"/>
              <a:gd name="connsiteY2729" fmla="*/ 368345 h 3142342"/>
              <a:gd name="connsiteX2730" fmla="*/ 4887233 w 12192000"/>
              <a:gd name="connsiteY2730" fmla="*/ 330236 h 3142342"/>
              <a:gd name="connsiteX2731" fmla="*/ 4875591 w 12192000"/>
              <a:gd name="connsiteY2731" fmla="*/ 312996 h 3142342"/>
              <a:gd name="connsiteX2732" fmla="*/ 4853128 w 12192000"/>
              <a:gd name="connsiteY2732" fmla="*/ 322073 h 3142342"/>
              <a:gd name="connsiteX2733" fmla="*/ 4727508 w 12192000"/>
              <a:gd name="connsiteY2733" fmla="*/ 337494 h 3142342"/>
              <a:gd name="connsiteX2734" fmla="*/ 4726678 w 12192000"/>
              <a:gd name="connsiteY2734" fmla="*/ 331141 h 3142342"/>
              <a:gd name="connsiteX2735" fmla="*/ 4739989 w 12192000"/>
              <a:gd name="connsiteY2735" fmla="*/ 325702 h 3142342"/>
              <a:gd name="connsiteX2736" fmla="*/ 4824009 w 12192000"/>
              <a:gd name="connsiteY2736" fmla="*/ 283059 h 3142342"/>
              <a:gd name="connsiteX2737" fmla="*/ 4859783 w 12192000"/>
              <a:gd name="connsiteY2737" fmla="*/ 239512 h 3142342"/>
              <a:gd name="connsiteX2738" fmla="*/ 4898046 w 12192000"/>
              <a:gd name="connsiteY2738" fmla="*/ 238607 h 3142342"/>
              <a:gd name="connsiteX2739" fmla="*/ 4923007 w 12192000"/>
              <a:gd name="connsiteY2739" fmla="*/ 235883 h 3142342"/>
              <a:gd name="connsiteX2740" fmla="*/ 4928003 w 12192000"/>
              <a:gd name="connsiteY2740" fmla="*/ 208661 h 3142342"/>
              <a:gd name="connsiteX2741" fmla="*/ 4686747 w 12192000"/>
              <a:gd name="connsiteY2741" fmla="*/ 220462 h 3142342"/>
              <a:gd name="connsiteX2742" fmla="*/ 4606884 w 12192000"/>
              <a:gd name="connsiteY2742" fmla="*/ 215014 h 3142342"/>
              <a:gd name="connsiteX2743" fmla="*/ 4499571 w 12192000"/>
              <a:gd name="connsiteY2743" fmla="*/ 190516 h 3142342"/>
              <a:gd name="connsiteX2744" fmla="*/ 4486261 w 12192000"/>
              <a:gd name="connsiteY2744" fmla="*/ 176914 h 3142342"/>
              <a:gd name="connsiteX2745" fmla="*/ 4423866 w 12192000"/>
              <a:gd name="connsiteY2745" fmla="*/ 180543 h 3142342"/>
              <a:gd name="connsiteX2746" fmla="*/ 4345671 w 12192000"/>
              <a:gd name="connsiteY2746" fmla="*/ 232254 h 3142342"/>
              <a:gd name="connsiteX2747" fmla="*/ 4328195 w 12192000"/>
              <a:gd name="connsiteY2747" fmla="*/ 248579 h 3142342"/>
              <a:gd name="connsiteX2748" fmla="*/ 4307399 w 12192000"/>
              <a:gd name="connsiteY2748" fmla="*/ 223177 h 3142342"/>
              <a:gd name="connsiteX2749" fmla="*/ 4250830 w 12192000"/>
              <a:gd name="connsiteY2749" fmla="*/ 216833 h 3142342"/>
              <a:gd name="connsiteX2750" fmla="*/ 4223379 w 12192000"/>
              <a:gd name="connsiteY2750" fmla="*/ 224996 h 3142342"/>
              <a:gd name="connsiteX2751" fmla="*/ 4147674 w 12192000"/>
              <a:gd name="connsiteY2751" fmla="*/ 191430 h 3142342"/>
              <a:gd name="connsiteX2752" fmla="*/ 4094432 w 12192000"/>
              <a:gd name="connsiteY2752" fmla="*/ 182353 h 3142342"/>
              <a:gd name="connsiteX2753" fmla="*/ 4037863 w 12192000"/>
              <a:gd name="connsiteY2753" fmla="*/ 224996 h 3142342"/>
              <a:gd name="connsiteX2754" fmla="*/ 4032867 w 12192000"/>
              <a:gd name="connsiteY2754" fmla="*/ 233159 h 3142342"/>
              <a:gd name="connsiteX2755" fmla="*/ 3919737 w 12192000"/>
              <a:gd name="connsiteY2755" fmla="*/ 235883 h 3142342"/>
              <a:gd name="connsiteX2756" fmla="*/ 3901431 w 12192000"/>
              <a:gd name="connsiteY2756" fmla="*/ 224091 h 3142342"/>
              <a:gd name="connsiteX2757" fmla="*/ 3889780 w 12192000"/>
              <a:gd name="connsiteY2757" fmla="*/ 206851 h 3142342"/>
              <a:gd name="connsiteX2758" fmla="*/ 3694288 w 12192000"/>
              <a:gd name="connsiteY2758" fmla="*/ 156045 h 3142342"/>
              <a:gd name="connsiteX2759" fmla="*/ 3679310 w 12192000"/>
              <a:gd name="connsiteY2759" fmla="*/ 158769 h 3142342"/>
              <a:gd name="connsiteX2760" fmla="*/ 3682638 w 12192000"/>
              <a:gd name="connsiteY2760" fmla="*/ 173285 h 3142342"/>
              <a:gd name="connsiteX2761" fmla="*/ 3686795 w 12192000"/>
              <a:gd name="connsiteY2761" fmla="*/ 187801 h 3142342"/>
              <a:gd name="connsiteX2762" fmla="*/ 3538720 w 12192000"/>
              <a:gd name="connsiteY2762" fmla="*/ 184172 h 3142342"/>
              <a:gd name="connsiteX2763" fmla="*/ 3537891 w 12192000"/>
              <a:gd name="connsiteY2763" fmla="*/ 177819 h 3142342"/>
              <a:gd name="connsiteX2764" fmla="*/ 3513768 w 12192000"/>
              <a:gd name="connsiteY2764" fmla="*/ 149692 h 3142342"/>
              <a:gd name="connsiteX2765" fmla="*/ 3446377 w 12192000"/>
              <a:gd name="connsiteY2765" fmla="*/ 149692 h 3142342"/>
              <a:gd name="connsiteX2766" fmla="*/ 3373170 w 12192000"/>
              <a:gd name="connsiteY2766" fmla="*/ 162398 h 3142342"/>
              <a:gd name="connsiteX2767" fmla="*/ 3285822 w 12192000"/>
              <a:gd name="connsiteY2767" fmla="*/ 164208 h 3142342"/>
              <a:gd name="connsiteX2768" fmla="*/ 3221768 w 12192000"/>
              <a:gd name="connsiteY2768" fmla="*/ 153321 h 3142342"/>
              <a:gd name="connsiteX2769" fmla="*/ 3195147 w 12192000"/>
              <a:gd name="connsiteY2769" fmla="*/ 149692 h 3142342"/>
              <a:gd name="connsiteX2770" fmla="*/ 3105302 w 12192000"/>
              <a:gd name="connsiteY2770" fmla="*/ 146063 h 3142342"/>
              <a:gd name="connsiteX2771" fmla="*/ 3057876 w 12192000"/>
              <a:gd name="connsiteY2771" fmla="*/ 138805 h 3142342"/>
              <a:gd name="connsiteX2772" fmla="*/ 2859058 w 12192000"/>
              <a:gd name="connsiteY2772" fmla="*/ 149692 h 3142342"/>
              <a:gd name="connsiteX2773" fmla="*/ 2826612 w 12192000"/>
              <a:gd name="connsiteY2773" fmla="*/ 148787 h 3142342"/>
              <a:gd name="connsiteX2774" fmla="*/ 2767544 w 12192000"/>
              <a:gd name="connsiteY2774" fmla="*/ 129738 h 3142342"/>
              <a:gd name="connsiteX2775" fmla="*/ 2683837 w 12192000"/>
              <a:gd name="connsiteY2775" fmla="*/ 107621 h 3142342"/>
              <a:gd name="connsiteX2776" fmla="*/ 2458076 w 12192000"/>
              <a:gd name="connsiteY2776" fmla="*/ 65322 h 3142342"/>
              <a:gd name="connsiteX2777" fmla="*/ 2447263 w 12192000"/>
              <a:gd name="connsiteY2777" fmla="*/ 69856 h 3142342"/>
              <a:gd name="connsiteX2778" fmla="*/ 2467229 w 12192000"/>
              <a:gd name="connsiteY2778" fmla="*/ 73485 h 3142342"/>
              <a:gd name="connsiteX2779" fmla="*/ 2467229 w 12192000"/>
              <a:gd name="connsiteY2779" fmla="*/ 68046 h 3142342"/>
              <a:gd name="connsiteX2780" fmla="*/ 2458076 w 12192000"/>
              <a:gd name="connsiteY2780" fmla="*/ 65322 h 3142342"/>
              <a:gd name="connsiteX2781" fmla="*/ 2628623 w 12192000"/>
              <a:gd name="connsiteY2781" fmla="*/ 50806 h 3142342"/>
              <a:gd name="connsiteX2782" fmla="*/ 2623627 w 12192000"/>
              <a:gd name="connsiteY2782" fmla="*/ 56245 h 3142342"/>
              <a:gd name="connsiteX2783" fmla="*/ 2631950 w 12192000"/>
              <a:gd name="connsiteY2783" fmla="*/ 62598 h 3142342"/>
              <a:gd name="connsiteX2784" fmla="*/ 2638606 w 12192000"/>
              <a:gd name="connsiteY2784" fmla="*/ 51711 h 3142342"/>
              <a:gd name="connsiteX2785" fmla="*/ 2628623 w 12192000"/>
              <a:gd name="connsiteY2785" fmla="*/ 50806 h 3142342"/>
              <a:gd name="connsiteX2786" fmla="*/ 2531284 w 12192000"/>
              <a:gd name="connsiteY2786" fmla="*/ 46272 h 3142342"/>
              <a:gd name="connsiteX2787" fmla="*/ 2519642 w 12192000"/>
              <a:gd name="connsiteY2787" fmla="*/ 51711 h 3142342"/>
              <a:gd name="connsiteX2788" fmla="*/ 2535450 w 12192000"/>
              <a:gd name="connsiteY2788" fmla="*/ 58064 h 3142342"/>
              <a:gd name="connsiteX2789" fmla="*/ 2541276 w 12192000"/>
              <a:gd name="connsiteY2789" fmla="*/ 52625 h 3142342"/>
              <a:gd name="connsiteX2790" fmla="*/ 2531284 w 12192000"/>
              <a:gd name="connsiteY2790" fmla="*/ 46272 h 3142342"/>
              <a:gd name="connsiteX2791" fmla="*/ 2156932 w 12192000"/>
              <a:gd name="connsiteY2791" fmla="*/ 17240 h 3142342"/>
              <a:gd name="connsiteX2792" fmla="*/ 2144451 w 12192000"/>
              <a:gd name="connsiteY2792" fmla="*/ 22679 h 3142342"/>
              <a:gd name="connsiteX2793" fmla="*/ 2156093 w 12192000"/>
              <a:gd name="connsiteY2793" fmla="*/ 29032 h 3142342"/>
              <a:gd name="connsiteX2794" fmla="*/ 2168574 w 12192000"/>
              <a:gd name="connsiteY2794" fmla="*/ 23593 h 3142342"/>
              <a:gd name="connsiteX2795" fmla="*/ 2156932 w 12192000"/>
              <a:gd name="connsiteY2795" fmla="*/ 17240 h 3142342"/>
              <a:gd name="connsiteX2796" fmla="*/ 2431455 w 12192000"/>
              <a:gd name="connsiteY2796" fmla="*/ 2724 h 3142342"/>
              <a:gd name="connsiteX2797" fmla="*/ 2420643 w 12192000"/>
              <a:gd name="connsiteY2797" fmla="*/ 8172 h 3142342"/>
              <a:gd name="connsiteX2798" fmla="*/ 2433953 w 12192000"/>
              <a:gd name="connsiteY2798" fmla="*/ 14516 h 3142342"/>
              <a:gd name="connsiteX2799" fmla="*/ 2439779 w 12192000"/>
              <a:gd name="connsiteY2799" fmla="*/ 9077 h 3142342"/>
              <a:gd name="connsiteX2800" fmla="*/ 2431455 w 12192000"/>
              <a:gd name="connsiteY2800" fmla="*/ 2724 h 3142342"/>
              <a:gd name="connsiteX2801" fmla="*/ 2295032 w 12192000"/>
              <a:gd name="connsiteY2801" fmla="*/ 0 h 3142342"/>
              <a:gd name="connsiteX2802" fmla="*/ 2283381 w 12192000"/>
              <a:gd name="connsiteY2802" fmla="*/ 6353 h 3142342"/>
              <a:gd name="connsiteX2803" fmla="*/ 2292534 w 12192000"/>
              <a:gd name="connsiteY2803" fmla="*/ 13611 h 3142342"/>
              <a:gd name="connsiteX2804" fmla="*/ 2305015 w 12192000"/>
              <a:gd name="connsiteY2804" fmla="*/ 8163 h 3142342"/>
              <a:gd name="connsiteX2805" fmla="*/ 2295032 w 12192000"/>
              <a:gd name="connsiteY2805" fmla="*/ 0 h 3142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</a:cxnLst>
            <a:rect l="l" t="t" r="r" b="b"/>
            <a:pathLst>
              <a:path w="12192000" h="3142342">
                <a:moveTo>
                  <a:pt x="11290326" y="3075559"/>
                </a:moveTo>
                <a:lnTo>
                  <a:pt x="11123945" y="3111849"/>
                </a:lnTo>
                <a:lnTo>
                  <a:pt x="11154577" y="3142342"/>
                </a:lnTo>
                <a:lnTo>
                  <a:pt x="11549155" y="3142342"/>
                </a:lnTo>
                <a:lnTo>
                  <a:pt x="11468768" y="3117745"/>
                </a:lnTo>
                <a:cubicBezTo>
                  <a:pt x="11407415" y="3101755"/>
                  <a:pt x="11345231" y="3087579"/>
                  <a:pt x="11290326" y="3075559"/>
                </a:cubicBezTo>
                <a:close/>
                <a:moveTo>
                  <a:pt x="10599845" y="3069206"/>
                </a:moveTo>
                <a:lnTo>
                  <a:pt x="10772880" y="3119106"/>
                </a:lnTo>
                <a:cubicBezTo>
                  <a:pt x="10774129" y="3122735"/>
                  <a:pt x="10769554" y="3126761"/>
                  <a:pt x="10762548" y="3130972"/>
                </a:cubicBezTo>
                <a:lnTo>
                  <a:pt x="10740704" y="3142342"/>
                </a:lnTo>
                <a:lnTo>
                  <a:pt x="10874574" y="3142342"/>
                </a:lnTo>
                <a:lnTo>
                  <a:pt x="10864189" y="3113180"/>
                </a:lnTo>
                <a:cubicBezTo>
                  <a:pt x="10829684" y="3032590"/>
                  <a:pt x="10805846" y="3108902"/>
                  <a:pt x="10599845" y="3069206"/>
                </a:cubicBezTo>
                <a:close/>
                <a:moveTo>
                  <a:pt x="894928" y="2947630"/>
                </a:moveTo>
                <a:cubicBezTo>
                  <a:pt x="899094" y="2948535"/>
                  <a:pt x="902422" y="2955793"/>
                  <a:pt x="906580" y="2960336"/>
                </a:cubicBezTo>
                <a:cubicBezTo>
                  <a:pt x="902422" y="2963965"/>
                  <a:pt x="898265" y="2967594"/>
                  <a:pt x="893269" y="2972128"/>
                </a:cubicBezTo>
                <a:cubicBezTo>
                  <a:pt x="889942" y="2967594"/>
                  <a:pt x="885784" y="2963051"/>
                  <a:pt x="882456" y="2958517"/>
                </a:cubicBezTo>
                <a:cubicBezTo>
                  <a:pt x="886614" y="2954888"/>
                  <a:pt x="890771" y="2946725"/>
                  <a:pt x="894928" y="2947630"/>
                </a:cubicBezTo>
                <a:close/>
                <a:moveTo>
                  <a:pt x="1387415" y="2947630"/>
                </a:moveTo>
                <a:cubicBezTo>
                  <a:pt x="1390752" y="2947630"/>
                  <a:pt x="1395738" y="2946725"/>
                  <a:pt x="1398236" y="2948535"/>
                </a:cubicBezTo>
                <a:cubicBezTo>
                  <a:pt x="1408219" y="2957612"/>
                  <a:pt x="1405721" y="2966689"/>
                  <a:pt x="1391581" y="2972128"/>
                </a:cubicBezTo>
                <a:cubicBezTo>
                  <a:pt x="1389913" y="2973033"/>
                  <a:pt x="1384088" y="2964870"/>
                  <a:pt x="1381598" y="2959431"/>
                </a:cubicBezTo>
                <a:cubicBezTo>
                  <a:pt x="1380760" y="2956707"/>
                  <a:pt x="1384926" y="2952173"/>
                  <a:pt x="1387415" y="2947630"/>
                </a:cubicBezTo>
                <a:close/>
                <a:moveTo>
                  <a:pt x="1185269" y="2899549"/>
                </a:moveTo>
                <a:cubicBezTo>
                  <a:pt x="1209392" y="2910436"/>
                  <a:pt x="1232686" y="2922227"/>
                  <a:pt x="1255979" y="2934933"/>
                </a:cubicBezTo>
                <a:cubicBezTo>
                  <a:pt x="1258477" y="2943096"/>
                  <a:pt x="1260974" y="2951259"/>
                  <a:pt x="1261804" y="2960336"/>
                </a:cubicBezTo>
                <a:cubicBezTo>
                  <a:pt x="1270949" y="2956707"/>
                  <a:pt x="1279272" y="2953983"/>
                  <a:pt x="1287587" y="2950354"/>
                </a:cubicBezTo>
                <a:cubicBezTo>
                  <a:pt x="1289255" y="2951259"/>
                  <a:pt x="1291753" y="2952173"/>
                  <a:pt x="1293412" y="2953078"/>
                </a:cubicBezTo>
                <a:cubicBezTo>
                  <a:pt x="1294242" y="2953983"/>
                  <a:pt x="1292582" y="2962146"/>
                  <a:pt x="1290923" y="2966689"/>
                </a:cubicBezTo>
                <a:cubicBezTo>
                  <a:pt x="1285927" y="2970309"/>
                  <a:pt x="1281770" y="2976662"/>
                  <a:pt x="1276774" y="2977567"/>
                </a:cubicBezTo>
                <a:cubicBezTo>
                  <a:pt x="1232686" y="2988454"/>
                  <a:pt x="1196912" y="2974852"/>
                  <a:pt x="1172788" y="2925856"/>
                </a:cubicBezTo>
                <a:cubicBezTo>
                  <a:pt x="1170290" y="2921322"/>
                  <a:pt x="1169461" y="2914065"/>
                  <a:pt x="1171129" y="2910436"/>
                </a:cubicBezTo>
                <a:cubicBezTo>
                  <a:pt x="1174448" y="2904987"/>
                  <a:pt x="1181942" y="2897729"/>
                  <a:pt x="1185269" y="2899549"/>
                </a:cubicBezTo>
                <a:close/>
                <a:moveTo>
                  <a:pt x="11869327" y="2864164"/>
                </a:moveTo>
                <a:lnTo>
                  <a:pt x="11779482" y="2976662"/>
                </a:lnTo>
                <a:cubicBezTo>
                  <a:pt x="11810260" y="2973938"/>
                  <a:pt x="11815256" y="2989368"/>
                  <a:pt x="11846034" y="2987549"/>
                </a:cubicBezTo>
                <a:close/>
                <a:moveTo>
                  <a:pt x="533057" y="2792489"/>
                </a:moveTo>
                <a:cubicBezTo>
                  <a:pt x="546368" y="2796118"/>
                  <a:pt x="560508" y="2798842"/>
                  <a:pt x="574648" y="2799747"/>
                </a:cubicBezTo>
                <a:cubicBezTo>
                  <a:pt x="569661" y="2802471"/>
                  <a:pt x="564665" y="2803386"/>
                  <a:pt x="558848" y="2804290"/>
                </a:cubicBezTo>
                <a:cubicBezTo>
                  <a:pt x="548027" y="2805195"/>
                  <a:pt x="539712" y="2799747"/>
                  <a:pt x="533057" y="2792489"/>
                </a:cubicBezTo>
                <a:close/>
                <a:moveTo>
                  <a:pt x="10294538" y="2646426"/>
                </a:moveTo>
                <a:lnTo>
                  <a:pt x="10467572" y="2691793"/>
                </a:lnTo>
                <a:cubicBezTo>
                  <a:pt x="10472568" y="2706308"/>
                  <a:pt x="10385221" y="2728987"/>
                  <a:pt x="10420986" y="2741684"/>
                </a:cubicBezTo>
                <a:lnTo>
                  <a:pt x="10574055" y="2728082"/>
                </a:lnTo>
                <a:cubicBezTo>
                  <a:pt x="10524141" y="2580199"/>
                  <a:pt x="10528307" y="2686344"/>
                  <a:pt x="10294538" y="2646426"/>
                </a:cubicBezTo>
                <a:close/>
                <a:moveTo>
                  <a:pt x="10980852" y="2637358"/>
                </a:moveTo>
                <a:lnTo>
                  <a:pt x="10816970" y="2676372"/>
                </a:lnTo>
                <a:cubicBezTo>
                  <a:pt x="10936763" y="2763467"/>
                  <a:pt x="10836106" y="2900454"/>
                  <a:pt x="11161380" y="2961241"/>
                </a:cubicBezTo>
                <a:cubicBezTo>
                  <a:pt x="11297812" y="2977577"/>
                  <a:pt x="11448383" y="2869612"/>
                  <a:pt x="11470008" y="2853287"/>
                </a:cubicBezTo>
                <a:cubicBezTo>
                  <a:pt x="11534071" y="2757114"/>
                  <a:pt x="11198814" y="2680905"/>
                  <a:pt x="10980852" y="2637358"/>
                </a:cubicBezTo>
                <a:close/>
                <a:moveTo>
                  <a:pt x="10139509" y="2414116"/>
                </a:moveTo>
                <a:cubicBezTo>
                  <a:pt x="10132476" y="2413607"/>
                  <a:pt x="10125509" y="2413948"/>
                  <a:pt x="10118229" y="2415991"/>
                </a:cubicBezTo>
                <a:cubicBezTo>
                  <a:pt x="10144021" y="2425059"/>
                  <a:pt x="10191437" y="2426878"/>
                  <a:pt x="10214730" y="2418705"/>
                </a:cubicBezTo>
                <a:cubicBezTo>
                  <a:pt x="10182286" y="2424835"/>
                  <a:pt x="10160606" y="2415646"/>
                  <a:pt x="10139509" y="2414116"/>
                </a:cubicBezTo>
                <a:close/>
                <a:moveTo>
                  <a:pt x="11551538" y="2413267"/>
                </a:moveTo>
                <a:lnTo>
                  <a:pt x="11464191" y="2527575"/>
                </a:lnTo>
                <a:cubicBezTo>
                  <a:pt x="11494140" y="2524860"/>
                  <a:pt x="11499965" y="2540281"/>
                  <a:pt x="11529913" y="2537557"/>
                </a:cubicBezTo>
                <a:close/>
                <a:moveTo>
                  <a:pt x="10990559" y="2393425"/>
                </a:moveTo>
                <a:cubicBezTo>
                  <a:pt x="10973609" y="2393312"/>
                  <a:pt x="10955931" y="2394674"/>
                  <a:pt x="10947612" y="2396036"/>
                </a:cubicBezTo>
                <a:cubicBezTo>
                  <a:pt x="10981718" y="2396941"/>
                  <a:pt x="11011666" y="2397846"/>
                  <a:pt x="11029143" y="2399665"/>
                </a:cubicBezTo>
                <a:cubicBezTo>
                  <a:pt x="11023732" y="2395126"/>
                  <a:pt x="11007509" y="2393538"/>
                  <a:pt x="10990559" y="2393425"/>
                </a:cubicBezTo>
                <a:close/>
                <a:moveTo>
                  <a:pt x="8874992" y="2392851"/>
                </a:moveTo>
                <a:cubicBezTo>
                  <a:pt x="8883831" y="2392852"/>
                  <a:pt x="8892357" y="2393307"/>
                  <a:pt x="8900257" y="2395121"/>
                </a:cubicBezTo>
                <a:cubicBezTo>
                  <a:pt x="8900257" y="2394217"/>
                  <a:pt x="8901926" y="2394217"/>
                  <a:pt x="8901926" y="2394217"/>
                </a:cubicBezTo>
                <a:cubicBezTo>
                  <a:pt x="8902755" y="2398750"/>
                  <a:pt x="8903585" y="2403284"/>
                  <a:pt x="8903585" y="2407818"/>
                </a:cubicBezTo>
                <a:cubicBezTo>
                  <a:pt x="8886947" y="2415086"/>
                  <a:pt x="8870309" y="2423248"/>
                  <a:pt x="8856168" y="2432316"/>
                </a:cubicBezTo>
                <a:cubicBezTo>
                  <a:pt x="8852840" y="2428687"/>
                  <a:pt x="8850343" y="2425963"/>
                  <a:pt x="8847016" y="2422343"/>
                </a:cubicBezTo>
                <a:cubicBezTo>
                  <a:pt x="8847854" y="2413266"/>
                  <a:pt x="8847854" y="2402379"/>
                  <a:pt x="8847854" y="2393302"/>
                </a:cubicBezTo>
                <a:cubicBezTo>
                  <a:pt x="8857002" y="2393302"/>
                  <a:pt x="8866154" y="2392849"/>
                  <a:pt x="8874992" y="2392851"/>
                </a:cubicBezTo>
                <a:close/>
                <a:moveTo>
                  <a:pt x="10330346" y="2364271"/>
                </a:moveTo>
                <a:cubicBezTo>
                  <a:pt x="10328686" y="2376073"/>
                  <a:pt x="10356137" y="2375158"/>
                  <a:pt x="10359464" y="2367900"/>
                </a:cubicBezTo>
                <a:cubicBezTo>
                  <a:pt x="10341997" y="2371529"/>
                  <a:pt x="10344486" y="2362461"/>
                  <a:pt x="10330346" y="2364271"/>
                </a:cubicBezTo>
                <a:close/>
                <a:moveTo>
                  <a:pt x="10229688" y="2361556"/>
                </a:moveTo>
                <a:cubicBezTo>
                  <a:pt x="10223863" y="2371538"/>
                  <a:pt x="10267952" y="2371538"/>
                  <a:pt x="10262965" y="2362461"/>
                </a:cubicBezTo>
                <a:cubicBezTo>
                  <a:pt x="10247986" y="2365185"/>
                  <a:pt x="10240501" y="2362461"/>
                  <a:pt x="10229688" y="2361556"/>
                </a:cubicBezTo>
                <a:close/>
                <a:moveTo>
                  <a:pt x="10147350" y="2357927"/>
                </a:moveTo>
                <a:cubicBezTo>
                  <a:pt x="10136538" y="2358832"/>
                  <a:pt x="10124887" y="2358832"/>
                  <a:pt x="10114074" y="2359746"/>
                </a:cubicBezTo>
                <a:cubicBezTo>
                  <a:pt x="10106589" y="2361556"/>
                  <a:pt x="10175639" y="2366090"/>
                  <a:pt x="10162329" y="2362461"/>
                </a:cubicBezTo>
                <a:cubicBezTo>
                  <a:pt x="10156503" y="2361556"/>
                  <a:pt x="10151508" y="2360651"/>
                  <a:pt x="10147350" y="2357927"/>
                </a:cubicBezTo>
                <a:close/>
                <a:moveTo>
                  <a:pt x="9326251" y="2336154"/>
                </a:moveTo>
                <a:cubicBezTo>
                  <a:pt x="9311272" y="2339783"/>
                  <a:pt x="9277996" y="2336154"/>
                  <a:pt x="9289647" y="2345231"/>
                </a:cubicBezTo>
                <a:cubicBezTo>
                  <a:pt x="9293805" y="2338878"/>
                  <a:pt x="9313770" y="2344317"/>
                  <a:pt x="9322923" y="2344317"/>
                </a:cubicBezTo>
                <a:cubicBezTo>
                  <a:pt x="9322094" y="2340688"/>
                  <a:pt x="9324583" y="2338878"/>
                  <a:pt x="9326251" y="2336154"/>
                </a:cubicBezTo>
                <a:close/>
                <a:moveTo>
                  <a:pt x="8740606" y="2293511"/>
                </a:moveTo>
                <a:cubicBezTo>
                  <a:pt x="8743934" y="2300769"/>
                  <a:pt x="8723139" y="2297140"/>
                  <a:pt x="8723139" y="2301674"/>
                </a:cubicBezTo>
                <a:cubicBezTo>
                  <a:pt x="8744773" y="2300769"/>
                  <a:pt x="8756415" y="2306208"/>
                  <a:pt x="8772223" y="2309846"/>
                </a:cubicBezTo>
                <a:cubicBezTo>
                  <a:pt x="8778049" y="2306208"/>
                  <a:pt x="8773053" y="2299864"/>
                  <a:pt x="8765568" y="2297140"/>
                </a:cubicBezTo>
                <a:cubicBezTo>
                  <a:pt x="8764738" y="2300769"/>
                  <a:pt x="8766398" y="2304398"/>
                  <a:pt x="8761402" y="2305303"/>
                </a:cubicBezTo>
                <a:cubicBezTo>
                  <a:pt x="8754756" y="2300769"/>
                  <a:pt x="8747262" y="2297140"/>
                  <a:pt x="8740606" y="2293511"/>
                </a:cubicBezTo>
                <a:close/>
                <a:moveTo>
                  <a:pt x="8796334" y="2285348"/>
                </a:moveTo>
                <a:cubicBezTo>
                  <a:pt x="8788010" y="2287167"/>
                  <a:pt x="8772202" y="2284443"/>
                  <a:pt x="8778028" y="2291701"/>
                </a:cubicBezTo>
                <a:cubicBezTo>
                  <a:pt x="8784683" y="2291701"/>
                  <a:pt x="8788010" y="2289882"/>
                  <a:pt x="8792168" y="2288072"/>
                </a:cubicBezTo>
                <a:cubicBezTo>
                  <a:pt x="8794666" y="2290787"/>
                  <a:pt x="8797993" y="2293511"/>
                  <a:pt x="8802989" y="2295330"/>
                </a:cubicBezTo>
                <a:cubicBezTo>
                  <a:pt x="8802989" y="2290787"/>
                  <a:pt x="8800491" y="2287167"/>
                  <a:pt x="8796334" y="2285348"/>
                </a:cubicBezTo>
                <a:close/>
                <a:moveTo>
                  <a:pt x="8713135" y="2274461"/>
                </a:moveTo>
                <a:cubicBezTo>
                  <a:pt x="8701484" y="2274461"/>
                  <a:pt x="8693999" y="2276280"/>
                  <a:pt x="8689841" y="2280814"/>
                </a:cubicBezTo>
                <a:cubicBezTo>
                  <a:pt x="8698165" y="2284443"/>
                  <a:pt x="8715632" y="2281719"/>
                  <a:pt x="8713135" y="2274461"/>
                </a:cubicBezTo>
                <a:close/>
                <a:moveTo>
                  <a:pt x="8846238" y="2270832"/>
                </a:moveTo>
                <a:cubicBezTo>
                  <a:pt x="8831260" y="2270832"/>
                  <a:pt x="8817949" y="2271737"/>
                  <a:pt x="8813792" y="2277185"/>
                </a:cubicBezTo>
                <a:cubicBezTo>
                  <a:pt x="8821277" y="2279909"/>
                  <a:pt x="8847068" y="2278090"/>
                  <a:pt x="8846238" y="2270832"/>
                </a:cubicBezTo>
                <a:close/>
                <a:moveTo>
                  <a:pt x="9673862" y="2267507"/>
                </a:moveTo>
                <a:cubicBezTo>
                  <a:pt x="9667870" y="2267649"/>
                  <a:pt x="9659655" y="2268556"/>
                  <a:pt x="9649879" y="2270822"/>
                </a:cubicBezTo>
                <a:cubicBezTo>
                  <a:pt x="9689810" y="2273544"/>
                  <a:pt x="9691839" y="2267083"/>
                  <a:pt x="9673862" y="2267507"/>
                </a:cubicBezTo>
                <a:close/>
                <a:moveTo>
                  <a:pt x="9353725" y="2266288"/>
                </a:moveTo>
                <a:cubicBezTo>
                  <a:pt x="9347070" y="2277175"/>
                  <a:pt x="9348729" y="2291691"/>
                  <a:pt x="9334589" y="2298045"/>
                </a:cubicBezTo>
                <a:cubicBezTo>
                  <a:pt x="9362869" y="2299854"/>
                  <a:pt x="9355384" y="2262659"/>
                  <a:pt x="9353725" y="2266288"/>
                </a:cubicBezTo>
                <a:close/>
                <a:moveTo>
                  <a:pt x="9290500" y="2265384"/>
                </a:moveTo>
                <a:cubicBezTo>
                  <a:pt x="9276351" y="2267203"/>
                  <a:pt x="9246402" y="2274461"/>
                  <a:pt x="9259713" y="2281719"/>
                </a:cubicBezTo>
                <a:cubicBezTo>
                  <a:pt x="9259713" y="2271737"/>
                  <a:pt x="9288002" y="2273547"/>
                  <a:pt x="9290500" y="2265384"/>
                </a:cubicBezTo>
                <a:close/>
                <a:moveTo>
                  <a:pt x="9299938" y="2214917"/>
                </a:moveTo>
                <a:cubicBezTo>
                  <a:pt x="9295466" y="2214349"/>
                  <a:pt x="9292555" y="2215483"/>
                  <a:pt x="9292975" y="2221836"/>
                </a:cubicBezTo>
                <a:cubicBezTo>
                  <a:pt x="9299621" y="2220017"/>
                  <a:pt x="9317927" y="2223646"/>
                  <a:pt x="9316268" y="2218207"/>
                </a:cubicBezTo>
                <a:cubicBezTo>
                  <a:pt x="9310442" y="2217755"/>
                  <a:pt x="9304410" y="2215485"/>
                  <a:pt x="9299938" y="2214917"/>
                </a:cubicBezTo>
                <a:close/>
                <a:moveTo>
                  <a:pt x="8946904" y="2210044"/>
                </a:moveTo>
                <a:cubicBezTo>
                  <a:pt x="8946904" y="2218207"/>
                  <a:pt x="8971028" y="2222750"/>
                  <a:pt x="8971858" y="2213673"/>
                </a:cubicBezTo>
                <a:cubicBezTo>
                  <a:pt x="8956887" y="2216397"/>
                  <a:pt x="8961045" y="2207320"/>
                  <a:pt x="8946904" y="2210044"/>
                </a:cubicBezTo>
                <a:close/>
                <a:moveTo>
                  <a:pt x="9337907" y="2206415"/>
                </a:moveTo>
                <a:cubicBezTo>
                  <a:pt x="9326265" y="2211853"/>
                  <a:pt x="9315452" y="2204596"/>
                  <a:pt x="9309627" y="2210044"/>
                </a:cubicBezTo>
                <a:cubicBezTo>
                  <a:pt x="9326265" y="2209139"/>
                  <a:pt x="9341243" y="2225464"/>
                  <a:pt x="9358711" y="2215482"/>
                </a:cubicBezTo>
                <a:cubicBezTo>
                  <a:pt x="9343733" y="2217302"/>
                  <a:pt x="9327933" y="2213673"/>
                  <a:pt x="9337907" y="2206415"/>
                </a:cubicBezTo>
                <a:close/>
                <a:moveTo>
                  <a:pt x="9572489" y="2204152"/>
                </a:moveTo>
                <a:cubicBezTo>
                  <a:pt x="9562715" y="2203698"/>
                  <a:pt x="9555435" y="2204605"/>
                  <a:pt x="9554186" y="2211863"/>
                </a:cubicBezTo>
                <a:cubicBezTo>
                  <a:pt x="9573322" y="2205510"/>
                  <a:pt x="9597445" y="2212768"/>
                  <a:pt x="9605760" y="2204605"/>
                </a:cubicBezTo>
                <a:cubicBezTo>
                  <a:pt x="9594532" y="2206420"/>
                  <a:pt x="9582263" y="2204605"/>
                  <a:pt x="9572489" y="2204152"/>
                </a:cubicBezTo>
                <a:close/>
                <a:moveTo>
                  <a:pt x="9114783" y="2189514"/>
                </a:moveTo>
                <a:cubicBezTo>
                  <a:pt x="9120709" y="2192123"/>
                  <a:pt x="9124038" y="2196433"/>
                  <a:pt x="9117383" y="2199157"/>
                </a:cubicBezTo>
                <a:cubicBezTo>
                  <a:pt x="9104911" y="2199157"/>
                  <a:pt x="9109067" y="2190080"/>
                  <a:pt x="9096586" y="2190080"/>
                </a:cubicBezTo>
                <a:cubicBezTo>
                  <a:pt x="9100329" y="2185998"/>
                  <a:pt x="9108856" y="2186906"/>
                  <a:pt x="9114783" y="2189514"/>
                </a:cubicBezTo>
                <a:close/>
                <a:moveTo>
                  <a:pt x="9718076" y="2188271"/>
                </a:moveTo>
                <a:cubicBezTo>
                  <a:pt x="9698111" y="2199158"/>
                  <a:pt x="9674818" y="2187366"/>
                  <a:pt x="9662337" y="2200968"/>
                </a:cubicBezTo>
                <a:cubicBezTo>
                  <a:pt x="9681473" y="2197339"/>
                  <a:pt x="9715579" y="2200063"/>
                  <a:pt x="9718076" y="2188271"/>
                </a:cubicBezTo>
                <a:close/>
                <a:moveTo>
                  <a:pt x="9079948" y="2183736"/>
                </a:moveTo>
                <a:cubicBezTo>
                  <a:pt x="9092430" y="2197338"/>
                  <a:pt x="9115723" y="2207320"/>
                  <a:pt x="9086605" y="2216397"/>
                </a:cubicBezTo>
                <a:cubicBezTo>
                  <a:pt x="9091600" y="2216397"/>
                  <a:pt x="9091600" y="2219112"/>
                  <a:pt x="9093259" y="2220931"/>
                </a:cubicBezTo>
                <a:cubicBezTo>
                  <a:pt x="9088273" y="2220931"/>
                  <a:pt x="9084115" y="2220026"/>
                  <a:pt x="9078290" y="2220026"/>
                </a:cubicBezTo>
                <a:cubicBezTo>
                  <a:pt x="8954337" y="2237256"/>
                  <a:pt x="8912738" y="2278089"/>
                  <a:pt x="8902755" y="2325266"/>
                </a:cubicBezTo>
                <a:cubicBezTo>
                  <a:pt x="8879462" y="2323447"/>
                  <a:pt x="8848684" y="2326171"/>
                  <a:pt x="8826220" y="2317094"/>
                </a:cubicBezTo>
                <a:cubicBezTo>
                  <a:pt x="8807914" y="2321637"/>
                  <a:pt x="8783789" y="2334334"/>
                  <a:pt x="8773808" y="2319818"/>
                </a:cubicBezTo>
                <a:cubicBezTo>
                  <a:pt x="8758837" y="2318913"/>
                  <a:pt x="8762165" y="2327076"/>
                  <a:pt x="8751352" y="2328895"/>
                </a:cubicBezTo>
                <a:cubicBezTo>
                  <a:pt x="8741370" y="2327981"/>
                  <a:pt x="8750515" y="2314379"/>
                  <a:pt x="8739701" y="2314379"/>
                </a:cubicBezTo>
                <a:cubicBezTo>
                  <a:pt x="8738873" y="2321637"/>
                  <a:pt x="8725561" y="2318008"/>
                  <a:pt x="8717238" y="2325266"/>
                </a:cubicBezTo>
                <a:cubicBezTo>
                  <a:pt x="8707255" y="2316189"/>
                  <a:pt x="8683132" y="2317094"/>
                  <a:pt x="8675648" y="2307121"/>
                </a:cubicBezTo>
                <a:cubicBezTo>
                  <a:pt x="8688957" y="2303492"/>
                  <a:pt x="8723894" y="2297139"/>
                  <a:pt x="8705596" y="2288062"/>
                </a:cubicBezTo>
                <a:cubicBezTo>
                  <a:pt x="8692285" y="2305302"/>
                  <a:pt x="8660669" y="2309836"/>
                  <a:pt x="8634044" y="2307121"/>
                </a:cubicBezTo>
                <a:cubicBezTo>
                  <a:pt x="8622405" y="2302578"/>
                  <a:pt x="8609924" y="2298958"/>
                  <a:pt x="8598282" y="2295320"/>
                </a:cubicBezTo>
                <a:cubicBezTo>
                  <a:pt x="8595784" y="2293510"/>
                  <a:pt x="8593286" y="2291700"/>
                  <a:pt x="8591617" y="2288976"/>
                </a:cubicBezTo>
                <a:cubicBezTo>
                  <a:pt x="8585801" y="2288976"/>
                  <a:pt x="8585801" y="2290786"/>
                  <a:pt x="8586631" y="2291700"/>
                </a:cubicBezTo>
                <a:cubicBezTo>
                  <a:pt x="8579146" y="2288976"/>
                  <a:pt x="8570822" y="2287157"/>
                  <a:pt x="8563337" y="2284433"/>
                </a:cubicBezTo>
                <a:cubicBezTo>
                  <a:pt x="8562508" y="2282623"/>
                  <a:pt x="8561678" y="2280804"/>
                  <a:pt x="8560840" y="2278089"/>
                </a:cubicBezTo>
                <a:cubicBezTo>
                  <a:pt x="8567495" y="2278089"/>
                  <a:pt x="8573321" y="2277175"/>
                  <a:pt x="8579976" y="2277175"/>
                </a:cubicBezTo>
                <a:cubicBezTo>
                  <a:pt x="8579976" y="2256316"/>
                  <a:pt x="8557511" y="2257220"/>
                  <a:pt x="8532560" y="2257220"/>
                </a:cubicBezTo>
                <a:cubicBezTo>
                  <a:pt x="8536717" y="2253592"/>
                  <a:pt x="8541713" y="2249963"/>
                  <a:pt x="8545031" y="2244514"/>
                </a:cubicBezTo>
                <a:cubicBezTo>
                  <a:pt x="8564168" y="2242705"/>
                  <a:pt x="8589129" y="2246334"/>
                  <a:pt x="8617408" y="2246334"/>
                </a:cubicBezTo>
                <a:cubicBezTo>
                  <a:pt x="8624064" y="2237256"/>
                  <a:pt x="8615749" y="2239076"/>
                  <a:pt x="8605767" y="2234542"/>
                </a:cubicBezTo>
                <a:cubicBezTo>
                  <a:pt x="8617408" y="2229094"/>
                  <a:pt x="8632384" y="2229094"/>
                  <a:pt x="8648195" y="2230913"/>
                </a:cubicBezTo>
                <a:cubicBezTo>
                  <a:pt x="8646527" y="2236352"/>
                  <a:pt x="8644867" y="2240895"/>
                  <a:pt x="8643200" y="2246334"/>
                </a:cubicBezTo>
                <a:cubicBezTo>
                  <a:pt x="8636542" y="2247238"/>
                  <a:pt x="8629886" y="2249058"/>
                  <a:pt x="8622405" y="2249058"/>
                </a:cubicBezTo>
                <a:cubicBezTo>
                  <a:pt x="8622405" y="2252687"/>
                  <a:pt x="8625732" y="2254496"/>
                  <a:pt x="8628222" y="2256316"/>
                </a:cubicBezTo>
                <a:cubicBezTo>
                  <a:pt x="8631542" y="2256316"/>
                  <a:pt x="8634882" y="2256316"/>
                  <a:pt x="8637372" y="2255401"/>
                </a:cubicBezTo>
                <a:cubicBezTo>
                  <a:pt x="8634882" y="2250867"/>
                  <a:pt x="8637372" y="2249058"/>
                  <a:pt x="8641527" y="2248143"/>
                </a:cubicBezTo>
                <a:cubicBezTo>
                  <a:pt x="8639867" y="2254496"/>
                  <a:pt x="8638208" y="2260849"/>
                  <a:pt x="8636542" y="2267203"/>
                </a:cubicBezTo>
                <a:cubicBezTo>
                  <a:pt x="8633214" y="2266298"/>
                  <a:pt x="8630712" y="2265383"/>
                  <a:pt x="8629058" y="2263574"/>
                </a:cubicBezTo>
                <a:cubicBezTo>
                  <a:pt x="8609924" y="2262659"/>
                  <a:pt x="8600771" y="2273556"/>
                  <a:pt x="8586631" y="2268107"/>
                </a:cubicBezTo>
                <a:cubicBezTo>
                  <a:pt x="8580805" y="2273556"/>
                  <a:pt x="8593286" y="2276270"/>
                  <a:pt x="8579146" y="2280804"/>
                </a:cubicBezTo>
                <a:cubicBezTo>
                  <a:pt x="8598282" y="2283528"/>
                  <a:pt x="8613252" y="2280804"/>
                  <a:pt x="8596614" y="2272641"/>
                </a:cubicBezTo>
                <a:cubicBezTo>
                  <a:pt x="8607425" y="2271736"/>
                  <a:pt x="8620737" y="2272641"/>
                  <a:pt x="8634882" y="2272641"/>
                </a:cubicBezTo>
                <a:cubicBezTo>
                  <a:pt x="8634044" y="2275365"/>
                  <a:pt x="8649024" y="2282623"/>
                  <a:pt x="8656512" y="2288062"/>
                </a:cubicBezTo>
                <a:cubicBezTo>
                  <a:pt x="8658180" y="2282623"/>
                  <a:pt x="8659840" y="2278089"/>
                  <a:pt x="8661507" y="2272641"/>
                </a:cubicBezTo>
                <a:cubicBezTo>
                  <a:pt x="8678137" y="2271736"/>
                  <a:pt x="8693944" y="2270832"/>
                  <a:pt x="8705596" y="2264478"/>
                </a:cubicBezTo>
                <a:cubicBezTo>
                  <a:pt x="8696442" y="2265383"/>
                  <a:pt x="8694784" y="2261754"/>
                  <a:pt x="8686459" y="2262659"/>
                </a:cubicBezTo>
                <a:cubicBezTo>
                  <a:pt x="8685630" y="2265383"/>
                  <a:pt x="8674808" y="2267203"/>
                  <a:pt x="8663166" y="2268107"/>
                </a:cubicBezTo>
                <a:cubicBezTo>
                  <a:pt x="8664826" y="2262659"/>
                  <a:pt x="8666494" y="2257220"/>
                  <a:pt x="8668993" y="2250867"/>
                </a:cubicBezTo>
                <a:cubicBezTo>
                  <a:pt x="8668163" y="2249963"/>
                  <a:pt x="8668163" y="2249058"/>
                  <a:pt x="8667323" y="2248143"/>
                </a:cubicBezTo>
                <a:cubicBezTo>
                  <a:pt x="8670652" y="2248143"/>
                  <a:pt x="8673149" y="2248143"/>
                  <a:pt x="8674808" y="2247238"/>
                </a:cubicBezTo>
                <a:cubicBezTo>
                  <a:pt x="8671491" y="2247238"/>
                  <a:pt x="8668993" y="2247238"/>
                  <a:pt x="8669822" y="2244514"/>
                </a:cubicBezTo>
                <a:cubicBezTo>
                  <a:pt x="8675648" y="2243609"/>
                  <a:pt x="8683132" y="2244514"/>
                  <a:pt x="8683962" y="2240895"/>
                </a:cubicBezTo>
                <a:cubicBezTo>
                  <a:pt x="8678137" y="2239980"/>
                  <a:pt x="8671491" y="2240895"/>
                  <a:pt x="8664826" y="2241800"/>
                </a:cubicBezTo>
                <a:cubicBezTo>
                  <a:pt x="8662336" y="2237256"/>
                  <a:pt x="8660669" y="2233637"/>
                  <a:pt x="8658180" y="2229094"/>
                </a:cubicBezTo>
                <a:cubicBezTo>
                  <a:pt x="8678974" y="2230913"/>
                  <a:pt x="8699770" y="2232723"/>
                  <a:pt x="8713910" y="2221836"/>
                </a:cubicBezTo>
                <a:cubicBezTo>
                  <a:pt x="8701429" y="2220931"/>
                  <a:pt x="8688119" y="2220026"/>
                  <a:pt x="8669822" y="2216397"/>
                </a:cubicBezTo>
                <a:cubicBezTo>
                  <a:pt x="8754680" y="2214578"/>
                  <a:pt x="8795442" y="2219112"/>
                  <a:pt x="8879462" y="2213673"/>
                </a:cubicBezTo>
                <a:cubicBezTo>
                  <a:pt x="8878632" y="2217302"/>
                  <a:pt x="8871978" y="2218207"/>
                  <a:pt x="8871147" y="2221836"/>
                </a:cubicBezTo>
                <a:cubicBezTo>
                  <a:pt x="8891103" y="2220026"/>
                  <a:pt x="8895270" y="2210949"/>
                  <a:pt x="8916895" y="2209139"/>
                </a:cubicBezTo>
                <a:cubicBezTo>
                  <a:pt x="8917734" y="2211854"/>
                  <a:pt x="8916895" y="2216397"/>
                  <a:pt x="8922721" y="2216397"/>
                </a:cubicBezTo>
                <a:cubicBezTo>
                  <a:pt x="8923551" y="2212768"/>
                  <a:pt x="8932704" y="2214578"/>
                  <a:pt x="8936861" y="2215483"/>
                </a:cubicBezTo>
                <a:cubicBezTo>
                  <a:pt x="8939360" y="2207320"/>
                  <a:pt x="8921060" y="2212768"/>
                  <a:pt x="8921060" y="2206415"/>
                </a:cubicBezTo>
                <a:cubicBezTo>
                  <a:pt x="8949342" y="2194623"/>
                  <a:pt x="8985946" y="2204596"/>
                  <a:pt x="9024218" y="2193709"/>
                </a:cubicBezTo>
                <a:cubicBezTo>
                  <a:pt x="9033362" y="2200976"/>
                  <a:pt x="9055826" y="2199157"/>
                  <a:pt x="9069136" y="2204596"/>
                </a:cubicBezTo>
                <a:cubicBezTo>
                  <a:pt x="9073294" y="2192804"/>
                  <a:pt x="9061652" y="2189175"/>
                  <a:pt x="9079948" y="2183736"/>
                </a:cubicBezTo>
                <a:close/>
                <a:moveTo>
                  <a:pt x="9958688" y="2181581"/>
                </a:moveTo>
                <a:cubicBezTo>
                  <a:pt x="9952241" y="2179881"/>
                  <a:pt x="9945171" y="2179655"/>
                  <a:pt x="9941844" y="2182831"/>
                </a:cubicBezTo>
                <a:cubicBezTo>
                  <a:pt x="9954325" y="2182831"/>
                  <a:pt x="9957652" y="2190089"/>
                  <a:pt x="9971793" y="2189175"/>
                </a:cubicBezTo>
                <a:cubicBezTo>
                  <a:pt x="9970959" y="2186455"/>
                  <a:pt x="9965135" y="2183281"/>
                  <a:pt x="9958688" y="2181581"/>
                </a:cubicBezTo>
                <a:close/>
                <a:moveTo>
                  <a:pt x="9922716" y="2181013"/>
                </a:moveTo>
                <a:cubicBezTo>
                  <a:pt x="9904411" y="2183737"/>
                  <a:pt x="9891930" y="2176479"/>
                  <a:pt x="9890271" y="2188271"/>
                </a:cubicBezTo>
                <a:cubicBezTo>
                  <a:pt x="9909406" y="2188271"/>
                  <a:pt x="9910236" y="2182832"/>
                  <a:pt x="9919387" y="2189176"/>
                </a:cubicBezTo>
                <a:cubicBezTo>
                  <a:pt x="9919387" y="2187366"/>
                  <a:pt x="9919387" y="2186452"/>
                  <a:pt x="9923546" y="2186452"/>
                </a:cubicBezTo>
                <a:cubicBezTo>
                  <a:pt x="9923546" y="2184642"/>
                  <a:pt x="9922716" y="2182832"/>
                  <a:pt x="9922716" y="2181013"/>
                </a:cubicBezTo>
                <a:close/>
                <a:moveTo>
                  <a:pt x="9807105" y="2179193"/>
                </a:moveTo>
                <a:cubicBezTo>
                  <a:pt x="9786309" y="2182822"/>
                  <a:pt x="9751365" y="2179193"/>
                  <a:pt x="9736395" y="2187356"/>
                </a:cubicBezTo>
                <a:cubicBezTo>
                  <a:pt x="9758859" y="2184632"/>
                  <a:pt x="9772999" y="2183727"/>
                  <a:pt x="9793794" y="2187356"/>
                </a:cubicBezTo>
                <a:cubicBezTo>
                  <a:pt x="9785479" y="2179193"/>
                  <a:pt x="9810432" y="2185546"/>
                  <a:pt x="9807105" y="2179193"/>
                </a:cubicBezTo>
                <a:close/>
                <a:moveTo>
                  <a:pt x="9185603" y="2178288"/>
                </a:moveTo>
                <a:cubicBezTo>
                  <a:pt x="9188930" y="2186451"/>
                  <a:pt x="9178118" y="2187365"/>
                  <a:pt x="9183944" y="2196433"/>
                </a:cubicBezTo>
                <a:cubicBezTo>
                  <a:pt x="9168965" y="2195528"/>
                  <a:pt x="9144011" y="2199157"/>
                  <a:pt x="9139845" y="2190994"/>
                </a:cubicBezTo>
                <a:cubicBezTo>
                  <a:pt x="9179777" y="2192804"/>
                  <a:pt x="9166467" y="2181917"/>
                  <a:pt x="9185603" y="2178288"/>
                </a:cubicBezTo>
                <a:close/>
                <a:moveTo>
                  <a:pt x="9867808" y="2171031"/>
                </a:moveTo>
                <a:cubicBezTo>
                  <a:pt x="9866148" y="2178289"/>
                  <a:pt x="9850340" y="2180098"/>
                  <a:pt x="9831204" y="2180098"/>
                </a:cubicBezTo>
                <a:cubicBezTo>
                  <a:pt x="9830374" y="2189175"/>
                  <a:pt x="9854497" y="2181917"/>
                  <a:pt x="9856166" y="2189175"/>
                </a:cubicBezTo>
                <a:cubicBezTo>
                  <a:pt x="9861152" y="2185546"/>
                  <a:pt x="9858663" y="2177384"/>
                  <a:pt x="9873633" y="2178289"/>
                </a:cubicBezTo>
                <a:cubicBezTo>
                  <a:pt x="9878620" y="2185546"/>
                  <a:pt x="9865319" y="2184642"/>
                  <a:pt x="9866148" y="2189175"/>
                </a:cubicBezTo>
                <a:cubicBezTo>
                  <a:pt x="9891101" y="2187356"/>
                  <a:pt x="9882786" y="2175565"/>
                  <a:pt x="9867808" y="2171031"/>
                </a:cubicBezTo>
                <a:close/>
                <a:moveTo>
                  <a:pt x="9698307" y="2169145"/>
                </a:moveTo>
                <a:cubicBezTo>
                  <a:pt x="9696149" y="2168989"/>
                  <a:pt x="9693965" y="2169669"/>
                  <a:pt x="9691469" y="2171936"/>
                </a:cubicBezTo>
                <a:cubicBezTo>
                  <a:pt x="9697295" y="2172850"/>
                  <a:pt x="9703120" y="2173755"/>
                  <a:pt x="9706448" y="2176479"/>
                </a:cubicBezTo>
                <a:cubicBezTo>
                  <a:pt x="9706448" y="2179194"/>
                  <a:pt x="9698963" y="2182823"/>
                  <a:pt x="9707277" y="2183737"/>
                </a:cubicBezTo>
                <a:cubicBezTo>
                  <a:pt x="9708107" y="2177384"/>
                  <a:pt x="9721418" y="2177384"/>
                  <a:pt x="9724745" y="2172850"/>
                </a:cubicBezTo>
                <a:cubicBezTo>
                  <a:pt x="9711022" y="2177608"/>
                  <a:pt x="9704781" y="2169614"/>
                  <a:pt x="9698307" y="2169145"/>
                </a:cubicBezTo>
                <a:close/>
                <a:moveTo>
                  <a:pt x="9609041" y="2167856"/>
                </a:moveTo>
                <a:cubicBezTo>
                  <a:pt x="9613404" y="2168311"/>
                  <a:pt x="9618189" y="2169673"/>
                  <a:pt x="9619859" y="2170125"/>
                </a:cubicBezTo>
                <a:cubicBezTo>
                  <a:pt x="9617359" y="2172849"/>
                  <a:pt x="9607379" y="2174659"/>
                  <a:pt x="9615690" y="2175573"/>
                </a:cubicBezTo>
                <a:cubicBezTo>
                  <a:pt x="9611535" y="2180107"/>
                  <a:pt x="9595729" y="2179193"/>
                  <a:pt x="9588245" y="2181917"/>
                </a:cubicBezTo>
                <a:cubicBezTo>
                  <a:pt x="9577431" y="2173754"/>
                  <a:pt x="9615690" y="2174659"/>
                  <a:pt x="9600724" y="2171030"/>
                </a:cubicBezTo>
                <a:cubicBezTo>
                  <a:pt x="9600724" y="2167853"/>
                  <a:pt x="9604675" y="2167401"/>
                  <a:pt x="9609041" y="2167856"/>
                </a:cubicBezTo>
                <a:close/>
                <a:moveTo>
                  <a:pt x="9743051" y="2162868"/>
                </a:moveTo>
                <a:cubicBezTo>
                  <a:pt x="9719758" y="2165592"/>
                  <a:pt x="9709775" y="2161048"/>
                  <a:pt x="9695635" y="2167402"/>
                </a:cubicBezTo>
                <a:cubicBezTo>
                  <a:pt x="9718098" y="2165592"/>
                  <a:pt x="9733068" y="2176480"/>
                  <a:pt x="9743051" y="2162868"/>
                </a:cubicBezTo>
                <a:close/>
                <a:moveTo>
                  <a:pt x="9774636" y="2155610"/>
                </a:moveTo>
                <a:cubicBezTo>
                  <a:pt x="9754671" y="2152886"/>
                  <a:pt x="9742199" y="2165591"/>
                  <a:pt x="9753011" y="2169211"/>
                </a:cubicBezTo>
                <a:cubicBezTo>
                  <a:pt x="9753011" y="2161048"/>
                  <a:pt x="9768819" y="2161048"/>
                  <a:pt x="9774636" y="2155610"/>
                </a:cubicBezTo>
                <a:close/>
                <a:moveTo>
                  <a:pt x="9511709" y="2155609"/>
                </a:moveTo>
                <a:cubicBezTo>
                  <a:pt x="9505884" y="2161962"/>
                  <a:pt x="9497568" y="2168315"/>
                  <a:pt x="9485918" y="2171935"/>
                </a:cubicBezTo>
                <a:cubicBezTo>
                  <a:pt x="9469279" y="2171030"/>
                  <a:pt x="9480930" y="2161962"/>
                  <a:pt x="9483420" y="2156514"/>
                </a:cubicBezTo>
                <a:cubicBezTo>
                  <a:pt x="9492574" y="2156514"/>
                  <a:pt x="9502554" y="2155609"/>
                  <a:pt x="9511709" y="2155609"/>
                </a:cubicBezTo>
                <a:close/>
                <a:moveTo>
                  <a:pt x="9395673" y="2153582"/>
                </a:moveTo>
                <a:cubicBezTo>
                  <a:pt x="9404601" y="2153796"/>
                  <a:pt x="9414584" y="2161279"/>
                  <a:pt x="9430185" y="2156514"/>
                </a:cubicBezTo>
                <a:cubicBezTo>
                  <a:pt x="9423522" y="2164677"/>
                  <a:pt x="9444329" y="2158333"/>
                  <a:pt x="9459297" y="2157419"/>
                </a:cubicBezTo>
                <a:cubicBezTo>
                  <a:pt x="9470118" y="2160143"/>
                  <a:pt x="9454309" y="2163772"/>
                  <a:pt x="9465123" y="2164677"/>
                </a:cubicBezTo>
                <a:cubicBezTo>
                  <a:pt x="9468450" y="2171935"/>
                  <a:pt x="9438498" y="2163772"/>
                  <a:pt x="9441828" y="2171030"/>
                </a:cubicBezTo>
                <a:cubicBezTo>
                  <a:pt x="9429348" y="2173754"/>
                  <a:pt x="9431844" y="2166496"/>
                  <a:pt x="9421863" y="2166496"/>
                </a:cubicBezTo>
                <a:cubicBezTo>
                  <a:pt x="9411050" y="2168315"/>
                  <a:pt x="9428519" y="2170125"/>
                  <a:pt x="9418536" y="2174659"/>
                </a:cubicBezTo>
                <a:cubicBezTo>
                  <a:pt x="9414378" y="2173754"/>
                  <a:pt x="9410221" y="2171935"/>
                  <a:pt x="9403557" y="2172849"/>
                </a:cubicBezTo>
                <a:cubicBezTo>
                  <a:pt x="9406893" y="2170125"/>
                  <a:pt x="9407724" y="2166496"/>
                  <a:pt x="9406893" y="2162867"/>
                </a:cubicBezTo>
                <a:cubicBezTo>
                  <a:pt x="9388588" y="2169220"/>
                  <a:pt x="9401068" y="2171935"/>
                  <a:pt x="9374448" y="2167401"/>
                </a:cubicBezTo>
                <a:cubicBezTo>
                  <a:pt x="9373619" y="2161048"/>
                  <a:pt x="9389417" y="2161962"/>
                  <a:pt x="9401898" y="2161048"/>
                </a:cubicBezTo>
                <a:cubicBezTo>
                  <a:pt x="9397741" y="2159238"/>
                  <a:pt x="9392745" y="2157419"/>
                  <a:pt x="9386929" y="2156514"/>
                </a:cubicBezTo>
                <a:cubicBezTo>
                  <a:pt x="9389838" y="2154247"/>
                  <a:pt x="9392699" y="2153511"/>
                  <a:pt x="9395673" y="2153582"/>
                </a:cubicBezTo>
                <a:close/>
                <a:moveTo>
                  <a:pt x="9357809" y="2152885"/>
                </a:moveTo>
                <a:cubicBezTo>
                  <a:pt x="9367791" y="2151075"/>
                  <a:pt x="9370289" y="2153790"/>
                  <a:pt x="9376938" y="2154704"/>
                </a:cubicBezTo>
                <a:cubicBezTo>
                  <a:pt x="9376938" y="2157419"/>
                  <a:pt x="9368621" y="2157419"/>
                  <a:pt x="9362795" y="2158333"/>
                </a:cubicBezTo>
                <a:cubicBezTo>
                  <a:pt x="9353643" y="2160143"/>
                  <a:pt x="9364465" y="2170125"/>
                  <a:pt x="9345329" y="2166496"/>
                </a:cubicBezTo>
                <a:cubicBezTo>
                  <a:pt x="9345329" y="2163772"/>
                  <a:pt x="9344499" y="2161048"/>
                  <a:pt x="9343661" y="2159238"/>
                </a:cubicBezTo>
                <a:cubicBezTo>
                  <a:pt x="9354483" y="2158333"/>
                  <a:pt x="9359470" y="2157419"/>
                  <a:pt x="9357809" y="2152885"/>
                </a:cubicBezTo>
                <a:close/>
                <a:moveTo>
                  <a:pt x="9703197" y="2148234"/>
                </a:moveTo>
                <a:cubicBezTo>
                  <a:pt x="9698102" y="2149254"/>
                  <a:pt x="9691862" y="2150613"/>
                  <a:pt x="9683124" y="2150161"/>
                </a:cubicBezTo>
                <a:cubicBezTo>
                  <a:pt x="9685622" y="2161953"/>
                  <a:pt x="9651516" y="2158324"/>
                  <a:pt x="9642363" y="2164677"/>
                </a:cubicBezTo>
                <a:cubicBezTo>
                  <a:pt x="9644031" y="2168306"/>
                  <a:pt x="9642363" y="2173754"/>
                  <a:pt x="9649018" y="2174659"/>
                </a:cubicBezTo>
                <a:cubicBezTo>
                  <a:pt x="9649018" y="2162867"/>
                  <a:pt x="9684792" y="2167401"/>
                  <a:pt x="9694774" y="2160143"/>
                </a:cubicBezTo>
                <a:cubicBezTo>
                  <a:pt x="9673979" y="2158324"/>
                  <a:pt x="9705587" y="2149256"/>
                  <a:pt x="9713072" y="2156514"/>
                </a:cubicBezTo>
                <a:cubicBezTo>
                  <a:pt x="9712243" y="2152885"/>
                  <a:pt x="9714740" y="2151066"/>
                  <a:pt x="9716400" y="2148351"/>
                </a:cubicBezTo>
                <a:cubicBezTo>
                  <a:pt x="9712243" y="2146537"/>
                  <a:pt x="9708292" y="2147215"/>
                  <a:pt x="9703197" y="2148234"/>
                </a:cubicBezTo>
                <a:close/>
                <a:moveTo>
                  <a:pt x="9772976" y="2145628"/>
                </a:moveTo>
                <a:cubicBezTo>
                  <a:pt x="9754670" y="2146533"/>
                  <a:pt x="9738032" y="2147437"/>
                  <a:pt x="9731377" y="2152886"/>
                </a:cubicBezTo>
                <a:cubicBezTo>
                  <a:pt x="9753011" y="2149257"/>
                  <a:pt x="9761326" y="2153791"/>
                  <a:pt x="9772976" y="2145628"/>
                </a:cubicBezTo>
                <a:close/>
                <a:moveTo>
                  <a:pt x="9611822" y="2144842"/>
                </a:moveTo>
                <a:cubicBezTo>
                  <a:pt x="9593312" y="2144049"/>
                  <a:pt x="9575842" y="2143823"/>
                  <a:pt x="9552549" y="2145637"/>
                </a:cubicBezTo>
                <a:cubicBezTo>
                  <a:pt x="9552549" y="2148352"/>
                  <a:pt x="9551711" y="2151981"/>
                  <a:pt x="9544226" y="2151076"/>
                </a:cubicBezTo>
                <a:cubicBezTo>
                  <a:pt x="9552549" y="2152895"/>
                  <a:pt x="9589983" y="2154705"/>
                  <a:pt x="9606620" y="2152895"/>
                </a:cubicBezTo>
                <a:cubicBezTo>
                  <a:pt x="9601625" y="2152895"/>
                  <a:pt x="9594140" y="2149266"/>
                  <a:pt x="9600795" y="2148352"/>
                </a:cubicBezTo>
                <a:cubicBezTo>
                  <a:pt x="9618263" y="2150171"/>
                  <a:pt x="9629913" y="2154705"/>
                  <a:pt x="9645722" y="2156524"/>
                </a:cubicBezTo>
                <a:cubicBezTo>
                  <a:pt x="9655696" y="2152895"/>
                  <a:pt x="9676500" y="2154705"/>
                  <a:pt x="9677330" y="2147447"/>
                </a:cubicBezTo>
                <a:cubicBezTo>
                  <a:pt x="9649879" y="2146995"/>
                  <a:pt x="9630331" y="2145635"/>
                  <a:pt x="9611822" y="2144842"/>
                </a:cubicBezTo>
                <a:close/>
                <a:moveTo>
                  <a:pt x="9672334" y="2114786"/>
                </a:moveTo>
                <a:cubicBezTo>
                  <a:pt x="9652368" y="2114786"/>
                  <a:pt x="9649870" y="2122948"/>
                  <a:pt x="9641556" y="2129301"/>
                </a:cubicBezTo>
                <a:cubicBezTo>
                  <a:pt x="9660691" y="2128396"/>
                  <a:pt x="9658194" y="2117510"/>
                  <a:pt x="9672334" y="2114786"/>
                </a:cubicBezTo>
                <a:close/>
                <a:moveTo>
                  <a:pt x="9384395" y="2112635"/>
                </a:moveTo>
                <a:cubicBezTo>
                  <a:pt x="9377845" y="2112522"/>
                  <a:pt x="9371607" y="2113429"/>
                  <a:pt x="9371192" y="2116605"/>
                </a:cubicBezTo>
                <a:cubicBezTo>
                  <a:pt x="9374519" y="2122948"/>
                  <a:pt x="9389498" y="2133835"/>
                  <a:pt x="9392816" y="2131121"/>
                </a:cubicBezTo>
                <a:cubicBezTo>
                  <a:pt x="9371192" y="2119320"/>
                  <a:pt x="9406965" y="2115691"/>
                  <a:pt x="9399472" y="2114786"/>
                </a:cubicBezTo>
                <a:cubicBezTo>
                  <a:pt x="9397808" y="2113881"/>
                  <a:pt x="9390945" y="2112748"/>
                  <a:pt x="9384395" y="2112635"/>
                </a:cubicBezTo>
                <a:close/>
                <a:moveTo>
                  <a:pt x="9489510" y="2109337"/>
                </a:moveTo>
                <a:cubicBezTo>
                  <a:pt x="9479735" y="2108883"/>
                  <a:pt x="9471831" y="2109338"/>
                  <a:pt x="9466839" y="2114786"/>
                </a:cubicBezTo>
                <a:cubicBezTo>
                  <a:pt x="9485975" y="2110243"/>
                  <a:pt x="9525907" y="2117501"/>
                  <a:pt x="9523408" y="2109338"/>
                </a:cubicBezTo>
                <a:cubicBezTo>
                  <a:pt x="9510932" y="2111153"/>
                  <a:pt x="9499286" y="2109791"/>
                  <a:pt x="9489510" y="2109337"/>
                </a:cubicBezTo>
                <a:close/>
                <a:moveTo>
                  <a:pt x="9455198" y="2102080"/>
                </a:moveTo>
                <a:cubicBezTo>
                  <a:pt x="9442717" y="2103899"/>
                  <a:pt x="9429406" y="2104804"/>
                  <a:pt x="9422751" y="2108433"/>
                </a:cubicBezTo>
                <a:cubicBezTo>
                  <a:pt x="9428576" y="2111157"/>
                  <a:pt x="9452700" y="2108433"/>
                  <a:pt x="9455198" y="2102080"/>
                </a:cubicBezTo>
                <a:close/>
                <a:moveTo>
                  <a:pt x="11257906" y="2097546"/>
                </a:moveTo>
                <a:cubicBezTo>
                  <a:pt x="11231286" y="2097546"/>
                  <a:pt x="11229626" y="2098451"/>
                  <a:pt x="11209652" y="2097546"/>
                </a:cubicBezTo>
                <a:cubicBezTo>
                  <a:pt x="11206333" y="2107528"/>
                  <a:pt x="11270387" y="2099356"/>
                  <a:pt x="11257906" y="2097546"/>
                </a:cubicBezTo>
                <a:close/>
                <a:moveTo>
                  <a:pt x="9658194" y="2087564"/>
                </a:moveTo>
                <a:cubicBezTo>
                  <a:pt x="9639067" y="2095726"/>
                  <a:pt x="9627417" y="2082125"/>
                  <a:pt x="9620761" y="2092097"/>
                </a:cubicBezTo>
                <a:cubicBezTo>
                  <a:pt x="9631573" y="2096631"/>
                  <a:pt x="9652369" y="2092097"/>
                  <a:pt x="9658194" y="2087564"/>
                </a:cubicBezTo>
                <a:close/>
                <a:moveTo>
                  <a:pt x="9590789" y="2085754"/>
                </a:moveTo>
                <a:cubicBezTo>
                  <a:pt x="9592457" y="2093012"/>
                  <a:pt x="9603270" y="2094831"/>
                  <a:pt x="9611583" y="2097546"/>
                </a:cubicBezTo>
                <a:cubicBezTo>
                  <a:pt x="9612422" y="2089383"/>
                  <a:pt x="9604929" y="2085754"/>
                  <a:pt x="9590789" y="2085754"/>
                </a:cubicBezTo>
                <a:close/>
                <a:moveTo>
                  <a:pt x="9327933" y="2081211"/>
                </a:moveTo>
                <a:cubicBezTo>
                  <a:pt x="9326273" y="2087564"/>
                  <a:pt x="9310465" y="2087564"/>
                  <a:pt x="9316290" y="2096632"/>
                </a:cubicBezTo>
                <a:cubicBezTo>
                  <a:pt x="9325435" y="2083030"/>
                  <a:pt x="9354553" y="2097546"/>
                  <a:pt x="9333758" y="2085745"/>
                </a:cubicBezTo>
                <a:cubicBezTo>
                  <a:pt x="9354553" y="2083030"/>
                  <a:pt x="9362877" y="2088469"/>
                  <a:pt x="9372860" y="2093908"/>
                </a:cubicBezTo>
                <a:cubicBezTo>
                  <a:pt x="9370362" y="2077582"/>
                  <a:pt x="9342911" y="2083030"/>
                  <a:pt x="9327933" y="2081211"/>
                </a:cubicBezTo>
                <a:close/>
                <a:moveTo>
                  <a:pt x="10140694" y="2080306"/>
                </a:moveTo>
                <a:cubicBezTo>
                  <a:pt x="10123217" y="2084839"/>
                  <a:pt x="10113234" y="2079401"/>
                  <a:pt x="10108247" y="2086659"/>
                </a:cubicBezTo>
                <a:cubicBezTo>
                  <a:pt x="10121558" y="2093012"/>
                  <a:pt x="10148179" y="2077581"/>
                  <a:pt x="10140694" y="2080306"/>
                </a:cubicBezTo>
                <a:close/>
                <a:moveTo>
                  <a:pt x="9848704" y="2078496"/>
                </a:moveTo>
                <a:cubicBezTo>
                  <a:pt x="9851193" y="2083030"/>
                  <a:pt x="9842878" y="2083934"/>
                  <a:pt x="9840380" y="2086659"/>
                </a:cubicBezTo>
                <a:cubicBezTo>
                  <a:pt x="9849533" y="2091192"/>
                  <a:pt x="9853691" y="2084849"/>
                  <a:pt x="9863674" y="2083030"/>
                </a:cubicBezTo>
                <a:cubicBezTo>
                  <a:pt x="9868661" y="2084849"/>
                  <a:pt x="9877814" y="2097546"/>
                  <a:pt x="9883639" y="2089383"/>
                </a:cubicBezTo>
                <a:cubicBezTo>
                  <a:pt x="9877814" y="2088478"/>
                  <a:pt x="9873657" y="2086659"/>
                  <a:pt x="9872827" y="2082125"/>
                </a:cubicBezTo>
                <a:cubicBezTo>
                  <a:pt x="9866172" y="2079401"/>
                  <a:pt x="9855350" y="2080315"/>
                  <a:pt x="9848704" y="2078496"/>
                </a:cubicBezTo>
                <a:close/>
                <a:moveTo>
                  <a:pt x="9284651" y="2077592"/>
                </a:moveTo>
                <a:cubicBezTo>
                  <a:pt x="9283821" y="2082126"/>
                  <a:pt x="9286319" y="2085755"/>
                  <a:pt x="9290476" y="2087574"/>
                </a:cubicBezTo>
                <a:cubicBezTo>
                  <a:pt x="9302119" y="2087574"/>
                  <a:pt x="9313770" y="2086660"/>
                  <a:pt x="9313770" y="2081221"/>
                </a:cubicBezTo>
                <a:cubicBezTo>
                  <a:pt x="9298791" y="2083031"/>
                  <a:pt x="9294634" y="2078497"/>
                  <a:pt x="9284651" y="2077592"/>
                </a:cubicBezTo>
                <a:close/>
                <a:moveTo>
                  <a:pt x="9740713" y="2076356"/>
                </a:moveTo>
                <a:cubicBezTo>
                  <a:pt x="9738399" y="2076341"/>
                  <a:pt x="9736162" y="2077134"/>
                  <a:pt x="9733875" y="2079401"/>
                </a:cubicBezTo>
                <a:cubicBezTo>
                  <a:pt x="9743028" y="2078496"/>
                  <a:pt x="9743858" y="2081211"/>
                  <a:pt x="9739700" y="2083935"/>
                </a:cubicBezTo>
                <a:cubicBezTo>
                  <a:pt x="9747185" y="2082125"/>
                  <a:pt x="9767981" y="2085754"/>
                  <a:pt x="9767151" y="2080306"/>
                </a:cubicBezTo>
                <a:cubicBezTo>
                  <a:pt x="9755295" y="2083713"/>
                  <a:pt x="9747654" y="2076400"/>
                  <a:pt x="9740713" y="2076356"/>
                </a:cubicBezTo>
                <a:close/>
                <a:moveTo>
                  <a:pt x="9674818" y="2069419"/>
                </a:moveTo>
                <a:cubicBezTo>
                  <a:pt x="9660669" y="2070324"/>
                  <a:pt x="9656512" y="2076677"/>
                  <a:pt x="9653184" y="2083030"/>
                </a:cubicBezTo>
                <a:cubicBezTo>
                  <a:pt x="9669823" y="2083030"/>
                  <a:pt x="9666495" y="2073048"/>
                  <a:pt x="9674818" y="2069419"/>
                </a:cubicBezTo>
                <a:close/>
                <a:moveTo>
                  <a:pt x="9861175" y="2066133"/>
                </a:moveTo>
                <a:cubicBezTo>
                  <a:pt x="9857433" y="2066700"/>
                  <a:pt x="9853690" y="2068514"/>
                  <a:pt x="9847035" y="2070333"/>
                </a:cubicBezTo>
                <a:lnTo>
                  <a:pt x="9861444" y="2066195"/>
                </a:lnTo>
                <a:close/>
                <a:moveTo>
                  <a:pt x="9552653" y="2063532"/>
                </a:moveTo>
                <a:cubicBezTo>
                  <a:pt x="9547142" y="2064211"/>
                  <a:pt x="9540904" y="2066705"/>
                  <a:pt x="9535912" y="2068514"/>
                </a:cubicBezTo>
                <a:cubicBezTo>
                  <a:pt x="9543397" y="2074867"/>
                  <a:pt x="9523432" y="2079401"/>
                  <a:pt x="9538410" y="2081220"/>
                </a:cubicBezTo>
                <a:cubicBezTo>
                  <a:pt x="9540070" y="2072153"/>
                  <a:pt x="9548384" y="2065800"/>
                  <a:pt x="9565031" y="2069429"/>
                </a:cubicBezTo>
                <a:cubicBezTo>
                  <a:pt x="9562948" y="2063985"/>
                  <a:pt x="9558164" y="2062852"/>
                  <a:pt x="9552653" y="2063532"/>
                </a:cubicBezTo>
                <a:close/>
                <a:moveTo>
                  <a:pt x="9276329" y="2063075"/>
                </a:moveTo>
                <a:cubicBezTo>
                  <a:pt x="9257193" y="2060351"/>
                  <a:pt x="9265517" y="2070333"/>
                  <a:pt x="9258861" y="2073962"/>
                </a:cubicBezTo>
                <a:cubicBezTo>
                  <a:pt x="9273831" y="2074867"/>
                  <a:pt x="9279657" y="2070333"/>
                  <a:pt x="9276329" y="2063075"/>
                </a:cubicBezTo>
                <a:close/>
                <a:moveTo>
                  <a:pt x="9878643" y="2061256"/>
                </a:moveTo>
                <a:lnTo>
                  <a:pt x="9861444" y="2066195"/>
                </a:lnTo>
                <a:lnTo>
                  <a:pt x="9875316" y="2069419"/>
                </a:lnTo>
                <a:cubicBezTo>
                  <a:pt x="9874486" y="2065790"/>
                  <a:pt x="9876984" y="2063980"/>
                  <a:pt x="9878643" y="2061256"/>
                </a:cubicBezTo>
                <a:close/>
                <a:moveTo>
                  <a:pt x="9811262" y="2057628"/>
                </a:moveTo>
                <a:cubicBezTo>
                  <a:pt x="9791304" y="2058533"/>
                  <a:pt x="9801279" y="2063981"/>
                  <a:pt x="9807943" y="2067610"/>
                </a:cubicBezTo>
                <a:cubicBezTo>
                  <a:pt x="9819585" y="2068514"/>
                  <a:pt x="9840381" y="2062161"/>
                  <a:pt x="9826240" y="2059447"/>
                </a:cubicBezTo>
                <a:cubicBezTo>
                  <a:pt x="9825411" y="2063981"/>
                  <a:pt x="9818756" y="2065790"/>
                  <a:pt x="9807943" y="2065790"/>
                </a:cubicBezTo>
                <a:cubicBezTo>
                  <a:pt x="9807104" y="2062161"/>
                  <a:pt x="9809602" y="2060352"/>
                  <a:pt x="9811262" y="2057628"/>
                </a:cubicBezTo>
                <a:close/>
                <a:moveTo>
                  <a:pt x="9442659" y="2054903"/>
                </a:moveTo>
                <a:cubicBezTo>
                  <a:pt x="9455969" y="2065790"/>
                  <a:pt x="9473437" y="2052188"/>
                  <a:pt x="9487586" y="2065790"/>
                </a:cubicBezTo>
                <a:cubicBezTo>
                  <a:pt x="9460966" y="2066695"/>
                  <a:pt x="9449313" y="2072143"/>
                  <a:pt x="9435171" y="2068514"/>
                </a:cubicBezTo>
                <a:cubicBezTo>
                  <a:pt x="9436834" y="2063066"/>
                  <a:pt x="9447655" y="2063066"/>
                  <a:pt x="9442659" y="2054903"/>
                </a:cubicBezTo>
                <a:close/>
                <a:moveTo>
                  <a:pt x="10477278" y="2049574"/>
                </a:moveTo>
                <a:cubicBezTo>
                  <a:pt x="10472183" y="2048552"/>
                  <a:pt x="10468024" y="2048098"/>
                  <a:pt x="10465945" y="2052179"/>
                </a:cubicBezTo>
                <a:cubicBezTo>
                  <a:pt x="10470102" y="2052179"/>
                  <a:pt x="10471770" y="2053998"/>
                  <a:pt x="10471770" y="2056722"/>
                </a:cubicBezTo>
                <a:cubicBezTo>
                  <a:pt x="10483412" y="2056722"/>
                  <a:pt x="10490897" y="2053998"/>
                  <a:pt x="10494225" y="2050369"/>
                </a:cubicBezTo>
                <a:cubicBezTo>
                  <a:pt x="10488404" y="2052184"/>
                  <a:pt x="10482373" y="2050596"/>
                  <a:pt x="10477278" y="2049574"/>
                </a:cubicBezTo>
                <a:close/>
                <a:moveTo>
                  <a:pt x="9656503" y="2047645"/>
                </a:moveTo>
                <a:cubicBezTo>
                  <a:pt x="9660669" y="2056713"/>
                  <a:pt x="9643192" y="2055808"/>
                  <a:pt x="9644861" y="2063066"/>
                </a:cubicBezTo>
                <a:cubicBezTo>
                  <a:pt x="9659001" y="2054903"/>
                  <a:pt x="9685622" y="2058532"/>
                  <a:pt x="9690618" y="2050369"/>
                </a:cubicBezTo>
                <a:cubicBezTo>
                  <a:pt x="9671482" y="2054903"/>
                  <a:pt x="9668984" y="2047645"/>
                  <a:pt x="9656503" y="2047645"/>
                </a:cubicBezTo>
                <a:close/>
                <a:moveTo>
                  <a:pt x="9953518" y="2047645"/>
                </a:moveTo>
                <a:cubicBezTo>
                  <a:pt x="9935212" y="2058531"/>
                  <a:pt x="9896948" y="2056712"/>
                  <a:pt x="9894451" y="2068513"/>
                </a:cubicBezTo>
                <a:cubicBezTo>
                  <a:pt x="9914416" y="2062160"/>
                  <a:pt x="9943535" y="2059436"/>
                  <a:pt x="9953518" y="2047645"/>
                </a:cubicBezTo>
                <a:close/>
                <a:moveTo>
                  <a:pt x="9603285" y="2046741"/>
                </a:moveTo>
                <a:cubicBezTo>
                  <a:pt x="9588315" y="2053094"/>
                  <a:pt x="9557537" y="2047646"/>
                  <a:pt x="9561694" y="2052180"/>
                </a:cubicBezTo>
                <a:cubicBezTo>
                  <a:pt x="9571677" y="2055809"/>
                  <a:pt x="9594970" y="2051275"/>
                  <a:pt x="9592472" y="2063067"/>
                </a:cubicBezTo>
                <a:cubicBezTo>
                  <a:pt x="9586647" y="2061257"/>
                  <a:pt x="9579162" y="2060352"/>
                  <a:pt x="9568349" y="2061257"/>
                </a:cubicBezTo>
                <a:cubicBezTo>
                  <a:pt x="9575834" y="2069420"/>
                  <a:pt x="9597468" y="2080307"/>
                  <a:pt x="9613276" y="2073954"/>
                </a:cubicBezTo>
                <a:cubicBezTo>
                  <a:pt x="9614935" y="2081212"/>
                  <a:pt x="9605783" y="2079402"/>
                  <a:pt x="9614935" y="2083936"/>
                </a:cubicBezTo>
                <a:cubicBezTo>
                  <a:pt x="9618264" y="2083936"/>
                  <a:pt x="9621591" y="2083936"/>
                  <a:pt x="9624089" y="2083936"/>
                </a:cubicBezTo>
                <a:cubicBezTo>
                  <a:pt x="9624089" y="2082126"/>
                  <a:pt x="9624089" y="2081212"/>
                  <a:pt x="9628246" y="2081212"/>
                </a:cubicBezTo>
                <a:cubicBezTo>
                  <a:pt x="9632403" y="2073049"/>
                  <a:pt x="9612438" y="2080307"/>
                  <a:pt x="9617434" y="2071239"/>
                </a:cubicBezTo>
                <a:cubicBezTo>
                  <a:pt x="9625749" y="2067610"/>
                  <a:pt x="9644885" y="2069420"/>
                  <a:pt x="9649872" y="2064886"/>
                </a:cubicBezTo>
                <a:cubicBezTo>
                  <a:pt x="9635731" y="2068515"/>
                  <a:pt x="9637400" y="2061257"/>
                  <a:pt x="9629906" y="2060352"/>
                </a:cubicBezTo>
                <a:cubicBezTo>
                  <a:pt x="9631574" y="2065791"/>
                  <a:pt x="9613276" y="2062162"/>
                  <a:pt x="9606612" y="2063981"/>
                </a:cubicBezTo>
                <a:cubicBezTo>
                  <a:pt x="9610779" y="2056723"/>
                  <a:pt x="9609940" y="2053094"/>
                  <a:pt x="9603285" y="2046741"/>
                </a:cubicBezTo>
                <a:close/>
                <a:moveTo>
                  <a:pt x="10101599" y="2045836"/>
                </a:moveTo>
                <a:cubicBezTo>
                  <a:pt x="10109914" y="2055818"/>
                  <a:pt x="10102429" y="2072144"/>
                  <a:pt x="10111582" y="2078497"/>
                </a:cubicBezTo>
                <a:cubicBezTo>
                  <a:pt x="10112412" y="2065800"/>
                  <a:pt x="10139033" y="2064886"/>
                  <a:pt x="10145688" y="2053999"/>
                </a:cubicBezTo>
                <a:cubicBezTo>
                  <a:pt x="10121566" y="2060352"/>
                  <a:pt x="10114080" y="2053094"/>
                  <a:pt x="10101599" y="2045836"/>
                </a:cubicBezTo>
                <a:close/>
                <a:moveTo>
                  <a:pt x="9811201" y="2041038"/>
                </a:moveTo>
                <a:cubicBezTo>
                  <a:pt x="9809004" y="2040613"/>
                  <a:pt x="9806872" y="2041068"/>
                  <a:pt x="9804584" y="2043111"/>
                </a:cubicBezTo>
                <a:cubicBezTo>
                  <a:pt x="9811239" y="2046740"/>
                  <a:pt x="9827047" y="2058532"/>
                  <a:pt x="9838690" y="2049455"/>
                </a:cubicBezTo>
                <a:cubicBezTo>
                  <a:pt x="9824967" y="2051498"/>
                  <a:pt x="9817792" y="2042311"/>
                  <a:pt x="9811201" y="2041038"/>
                </a:cubicBezTo>
                <a:close/>
                <a:moveTo>
                  <a:pt x="9377776" y="2038577"/>
                </a:moveTo>
                <a:cubicBezTo>
                  <a:pt x="9388588" y="2039482"/>
                  <a:pt x="9402728" y="2039482"/>
                  <a:pt x="9411881" y="2042206"/>
                </a:cubicBezTo>
                <a:cubicBezTo>
                  <a:pt x="9406055" y="2053093"/>
                  <a:pt x="9395243" y="2039482"/>
                  <a:pt x="9378605" y="2043111"/>
                </a:cubicBezTo>
                <a:cubicBezTo>
                  <a:pt x="9406893" y="2046740"/>
                  <a:pt x="9373619" y="2051274"/>
                  <a:pt x="9360307" y="2049464"/>
                </a:cubicBezTo>
                <a:cubicBezTo>
                  <a:pt x="9363634" y="2044921"/>
                  <a:pt x="9369451" y="2041292"/>
                  <a:pt x="9377776" y="2038577"/>
                </a:cubicBezTo>
                <a:close/>
                <a:moveTo>
                  <a:pt x="9607460" y="2036758"/>
                </a:moveTo>
                <a:cubicBezTo>
                  <a:pt x="9596638" y="2033130"/>
                  <a:pt x="9580000" y="2042207"/>
                  <a:pt x="9565860" y="2044016"/>
                </a:cubicBezTo>
                <a:cubicBezTo>
                  <a:pt x="9580000" y="2049465"/>
                  <a:pt x="9596638" y="2040387"/>
                  <a:pt x="9607460" y="2036758"/>
                </a:cubicBezTo>
                <a:close/>
                <a:moveTo>
                  <a:pt x="10841854" y="2036534"/>
                </a:moveTo>
                <a:cubicBezTo>
                  <a:pt x="10833846" y="2035853"/>
                  <a:pt x="10826566" y="2035853"/>
                  <a:pt x="10822824" y="2039482"/>
                </a:cubicBezTo>
                <a:cubicBezTo>
                  <a:pt x="10836964" y="2039482"/>
                  <a:pt x="10863585" y="2046741"/>
                  <a:pt x="10865253" y="2037673"/>
                </a:cubicBezTo>
                <a:cubicBezTo>
                  <a:pt x="10858598" y="2038578"/>
                  <a:pt x="10849862" y="2037215"/>
                  <a:pt x="10841854" y="2036534"/>
                </a:cubicBezTo>
                <a:close/>
                <a:moveTo>
                  <a:pt x="10147337" y="2035853"/>
                </a:moveTo>
                <a:cubicBezTo>
                  <a:pt x="10152324" y="2043111"/>
                  <a:pt x="10139013" y="2042206"/>
                  <a:pt x="10139843" y="2046740"/>
                </a:cubicBezTo>
                <a:cubicBezTo>
                  <a:pt x="10162307" y="2041301"/>
                  <a:pt x="10176447" y="2045835"/>
                  <a:pt x="10190587" y="2036758"/>
                </a:cubicBezTo>
                <a:cubicBezTo>
                  <a:pt x="10178115" y="2030415"/>
                  <a:pt x="10160647" y="2043111"/>
                  <a:pt x="10147337" y="2035853"/>
                </a:cubicBezTo>
                <a:close/>
                <a:moveTo>
                  <a:pt x="10970101" y="2032225"/>
                </a:moveTo>
                <a:cubicBezTo>
                  <a:pt x="10962607" y="2034034"/>
                  <a:pt x="10939314" y="2039483"/>
                  <a:pt x="10947638" y="2041292"/>
                </a:cubicBezTo>
                <a:cubicBezTo>
                  <a:pt x="10958450" y="2033130"/>
                  <a:pt x="10986730" y="2049465"/>
                  <a:pt x="10980913" y="2042207"/>
                </a:cubicBezTo>
                <a:cubicBezTo>
                  <a:pt x="10974258" y="2041292"/>
                  <a:pt x="10970931" y="2037663"/>
                  <a:pt x="10970101" y="2032225"/>
                </a:cubicBezTo>
                <a:close/>
                <a:moveTo>
                  <a:pt x="12079012" y="2030406"/>
                </a:moveTo>
                <a:cubicBezTo>
                  <a:pt x="12078182" y="2032225"/>
                  <a:pt x="12079850" y="2034949"/>
                  <a:pt x="12074855" y="2035854"/>
                </a:cubicBezTo>
                <a:cubicBezTo>
                  <a:pt x="12069868" y="2035854"/>
                  <a:pt x="12069029" y="2034034"/>
                  <a:pt x="12064872" y="2034034"/>
                </a:cubicBezTo>
                <a:cubicBezTo>
                  <a:pt x="12067370" y="2043111"/>
                  <a:pt x="12089833" y="2036758"/>
                  <a:pt x="12093991" y="2034949"/>
                </a:cubicBezTo>
                <a:cubicBezTo>
                  <a:pt x="12086506" y="2034949"/>
                  <a:pt x="12088995" y="2028596"/>
                  <a:pt x="12079012" y="2030406"/>
                </a:cubicBezTo>
                <a:close/>
                <a:moveTo>
                  <a:pt x="9667355" y="2029501"/>
                </a:moveTo>
                <a:cubicBezTo>
                  <a:pt x="9667355" y="2032225"/>
                  <a:pt x="9660691" y="2032225"/>
                  <a:pt x="9653206" y="2033130"/>
                </a:cubicBezTo>
                <a:cubicBezTo>
                  <a:pt x="9660691" y="2043112"/>
                  <a:pt x="9636568" y="2039483"/>
                  <a:pt x="9637398" y="2048551"/>
                </a:cubicBezTo>
                <a:cubicBezTo>
                  <a:pt x="9654874" y="2046741"/>
                  <a:pt x="9670674" y="2032225"/>
                  <a:pt x="9667355" y="2029501"/>
                </a:cubicBezTo>
                <a:close/>
                <a:moveTo>
                  <a:pt x="10103261" y="2028596"/>
                </a:moveTo>
                <a:cubicBezTo>
                  <a:pt x="10103261" y="2030415"/>
                  <a:pt x="10104099" y="2032225"/>
                  <a:pt x="10104099" y="2034034"/>
                </a:cubicBezTo>
                <a:cubicBezTo>
                  <a:pt x="10097435" y="2034949"/>
                  <a:pt x="10086622" y="2034034"/>
                  <a:pt x="10085792" y="2037673"/>
                </a:cubicBezTo>
                <a:cubicBezTo>
                  <a:pt x="10090779" y="2038578"/>
                  <a:pt x="10122397" y="2043111"/>
                  <a:pt x="10109916" y="2038578"/>
                </a:cubicBezTo>
                <a:cubicBezTo>
                  <a:pt x="10093277" y="2038578"/>
                  <a:pt x="10120729" y="2028596"/>
                  <a:pt x="10103261" y="2028596"/>
                </a:cubicBezTo>
                <a:close/>
                <a:moveTo>
                  <a:pt x="10232206" y="2027691"/>
                </a:moveTo>
                <a:cubicBezTo>
                  <a:pt x="10224722" y="2024062"/>
                  <a:pt x="10198101" y="2030406"/>
                  <a:pt x="10218896" y="2033130"/>
                </a:cubicBezTo>
                <a:cubicBezTo>
                  <a:pt x="10208913" y="2034035"/>
                  <a:pt x="10186450" y="2022243"/>
                  <a:pt x="10185620" y="2034949"/>
                </a:cubicBezTo>
                <a:cubicBezTo>
                  <a:pt x="10207254" y="2031320"/>
                  <a:pt x="10224722" y="2038578"/>
                  <a:pt x="10206415" y="2044017"/>
                </a:cubicBezTo>
                <a:cubicBezTo>
                  <a:pt x="10213071" y="2050370"/>
                  <a:pt x="10250504" y="2038578"/>
                  <a:pt x="10250504" y="2049465"/>
                </a:cubicBezTo>
                <a:cubicBezTo>
                  <a:pt x="10262155" y="2041293"/>
                  <a:pt x="10272968" y="2043112"/>
                  <a:pt x="10287117" y="2040388"/>
                </a:cubicBezTo>
                <a:cubicBezTo>
                  <a:pt x="10270478" y="2032225"/>
                  <a:pt x="10242189" y="2048551"/>
                  <a:pt x="10224722" y="2040388"/>
                </a:cubicBezTo>
                <a:cubicBezTo>
                  <a:pt x="10216398" y="2031320"/>
                  <a:pt x="10237202" y="2034949"/>
                  <a:pt x="10232206" y="2027691"/>
                </a:cubicBezTo>
                <a:close/>
                <a:moveTo>
                  <a:pt x="9724753" y="2025872"/>
                </a:moveTo>
                <a:cubicBezTo>
                  <a:pt x="9723915" y="2030406"/>
                  <a:pt x="9717259" y="2032225"/>
                  <a:pt x="9706447" y="2032225"/>
                </a:cubicBezTo>
                <a:cubicBezTo>
                  <a:pt x="9703949" y="2048550"/>
                  <a:pt x="9694795" y="2048550"/>
                  <a:pt x="9692307" y="2063066"/>
                </a:cubicBezTo>
                <a:cubicBezTo>
                  <a:pt x="9695634" y="2066695"/>
                  <a:pt x="9710604" y="2062161"/>
                  <a:pt x="9712272" y="2067610"/>
                </a:cubicBezTo>
                <a:cubicBezTo>
                  <a:pt x="9706447" y="2071239"/>
                  <a:pt x="9678996" y="2063971"/>
                  <a:pt x="9680655" y="2076677"/>
                </a:cubicBezTo>
                <a:cubicBezTo>
                  <a:pt x="9720587" y="2067610"/>
                  <a:pt x="9755531" y="2073953"/>
                  <a:pt x="9774659" y="2066695"/>
                </a:cubicBezTo>
                <a:cubicBezTo>
                  <a:pt x="9765514" y="2066695"/>
                  <a:pt x="9777157" y="2056713"/>
                  <a:pt x="9777157" y="2053999"/>
                </a:cubicBezTo>
                <a:cubicBezTo>
                  <a:pt x="9752204" y="2054903"/>
                  <a:pt x="9741382" y="2043112"/>
                  <a:pt x="9724753" y="2053999"/>
                </a:cubicBezTo>
                <a:cubicBezTo>
                  <a:pt x="9719757" y="2044921"/>
                  <a:pt x="9703949" y="2035854"/>
                  <a:pt x="9725583" y="2031310"/>
                </a:cubicBezTo>
                <a:cubicBezTo>
                  <a:pt x="9727242" y="2033130"/>
                  <a:pt x="9726413" y="2035854"/>
                  <a:pt x="9731400" y="2035854"/>
                </a:cubicBezTo>
                <a:cubicBezTo>
                  <a:pt x="9729740" y="2032225"/>
                  <a:pt x="9731400" y="2026777"/>
                  <a:pt x="9724753" y="2025872"/>
                </a:cubicBezTo>
                <a:close/>
                <a:moveTo>
                  <a:pt x="9399400" y="2024061"/>
                </a:moveTo>
                <a:cubicBezTo>
                  <a:pt x="9396911" y="2038577"/>
                  <a:pt x="9366952" y="2036758"/>
                  <a:pt x="9343661" y="2036758"/>
                </a:cubicBezTo>
                <a:cubicBezTo>
                  <a:pt x="9351153" y="2027690"/>
                  <a:pt x="9363634" y="2037663"/>
                  <a:pt x="9361137" y="2025871"/>
                </a:cubicBezTo>
                <a:cubicBezTo>
                  <a:pt x="9381933" y="2024061"/>
                  <a:pt x="9385261" y="2028595"/>
                  <a:pt x="9399400" y="2024061"/>
                </a:cubicBezTo>
                <a:close/>
                <a:moveTo>
                  <a:pt x="9256050" y="2023746"/>
                </a:moveTo>
                <a:cubicBezTo>
                  <a:pt x="9245443" y="2025531"/>
                  <a:pt x="9235773" y="2034715"/>
                  <a:pt x="9243882" y="2036758"/>
                </a:cubicBezTo>
                <a:cubicBezTo>
                  <a:pt x="9245550" y="2031310"/>
                  <a:pt x="9266346" y="2034939"/>
                  <a:pt x="9252205" y="2028596"/>
                </a:cubicBezTo>
                <a:cubicBezTo>
                  <a:pt x="9258022" y="2027681"/>
                  <a:pt x="9265516" y="2028596"/>
                  <a:pt x="9266346" y="2024967"/>
                </a:cubicBezTo>
                <a:cubicBezTo>
                  <a:pt x="9263226" y="2023379"/>
                  <a:pt x="9259586" y="2023151"/>
                  <a:pt x="9256050" y="2023746"/>
                </a:cubicBezTo>
                <a:close/>
                <a:moveTo>
                  <a:pt x="10269619" y="2023148"/>
                </a:moveTo>
                <a:cubicBezTo>
                  <a:pt x="10255470" y="2024053"/>
                  <a:pt x="10238002" y="2023148"/>
                  <a:pt x="10242168" y="2032225"/>
                </a:cubicBezTo>
                <a:cubicBezTo>
                  <a:pt x="10253810" y="2030406"/>
                  <a:pt x="10260465" y="2026777"/>
                  <a:pt x="10269619" y="2023148"/>
                </a:cubicBezTo>
                <a:close/>
                <a:moveTo>
                  <a:pt x="10484243" y="2020433"/>
                </a:moveTo>
                <a:cubicBezTo>
                  <a:pt x="10470102" y="2021338"/>
                  <a:pt x="10460120" y="2024062"/>
                  <a:pt x="10456792" y="2029510"/>
                </a:cubicBezTo>
                <a:cubicBezTo>
                  <a:pt x="10465945" y="2029510"/>
                  <a:pt x="10461779" y="2037672"/>
                  <a:pt x="10472600" y="2036768"/>
                </a:cubicBezTo>
                <a:cubicBezTo>
                  <a:pt x="10473430" y="2029510"/>
                  <a:pt x="10485911" y="2027691"/>
                  <a:pt x="10484243" y="2020433"/>
                </a:cubicBezTo>
                <a:close/>
                <a:moveTo>
                  <a:pt x="9513010" y="2014535"/>
                </a:moveTo>
                <a:cubicBezTo>
                  <a:pt x="9503859" y="2014987"/>
                  <a:pt x="9494294" y="2018161"/>
                  <a:pt x="9490132" y="2022243"/>
                </a:cubicBezTo>
                <a:cubicBezTo>
                  <a:pt x="9509268" y="2019528"/>
                  <a:pt x="9517583" y="2023157"/>
                  <a:pt x="9533391" y="2023157"/>
                </a:cubicBezTo>
                <a:cubicBezTo>
                  <a:pt x="9530893" y="2016352"/>
                  <a:pt x="9522159" y="2014082"/>
                  <a:pt x="9513010" y="2014535"/>
                </a:cubicBezTo>
                <a:close/>
                <a:moveTo>
                  <a:pt x="10414397" y="2003193"/>
                </a:moveTo>
                <a:cubicBezTo>
                  <a:pt x="10406082" y="2003193"/>
                  <a:pt x="10398588" y="2004098"/>
                  <a:pt x="10390274" y="2004098"/>
                </a:cubicBezTo>
                <a:cubicBezTo>
                  <a:pt x="10382789" y="2011355"/>
                  <a:pt x="10396929" y="2012270"/>
                  <a:pt x="10387776" y="2016804"/>
                </a:cubicBezTo>
                <a:cubicBezTo>
                  <a:pt x="10379461" y="2016804"/>
                  <a:pt x="10376133" y="2013175"/>
                  <a:pt x="10376963" y="2006822"/>
                </a:cubicBezTo>
                <a:cubicBezTo>
                  <a:pt x="10362823" y="2010451"/>
                  <a:pt x="10342857" y="2010451"/>
                  <a:pt x="10340360" y="2018613"/>
                </a:cubicBezTo>
                <a:cubicBezTo>
                  <a:pt x="10370308" y="2015889"/>
                  <a:pt x="10386946" y="2025871"/>
                  <a:pt x="10416894" y="2018613"/>
                </a:cubicBezTo>
                <a:cubicBezTo>
                  <a:pt x="10411069" y="2011355"/>
                  <a:pt x="10411069" y="2011355"/>
                  <a:pt x="10414397" y="2003193"/>
                </a:cubicBezTo>
                <a:close/>
                <a:moveTo>
                  <a:pt x="10332843" y="2002288"/>
                </a:moveTo>
                <a:cubicBezTo>
                  <a:pt x="10315375" y="2000469"/>
                  <a:pt x="10316205" y="2015890"/>
                  <a:pt x="10330354" y="2014985"/>
                </a:cubicBezTo>
                <a:cubicBezTo>
                  <a:pt x="10325358" y="2007727"/>
                  <a:pt x="10336171" y="2007727"/>
                  <a:pt x="10332843" y="2002288"/>
                </a:cubicBezTo>
                <a:close/>
                <a:moveTo>
                  <a:pt x="8810411" y="2002287"/>
                </a:moveTo>
                <a:cubicBezTo>
                  <a:pt x="8810411" y="2004097"/>
                  <a:pt x="8810411" y="2005916"/>
                  <a:pt x="8810411" y="2007726"/>
                </a:cubicBezTo>
                <a:cubicBezTo>
                  <a:pt x="8798770" y="2012260"/>
                  <a:pt x="8785458" y="2014079"/>
                  <a:pt x="8783789" y="2005002"/>
                </a:cubicBezTo>
                <a:cubicBezTo>
                  <a:pt x="8797101" y="2004097"/>
                  <a:pt x="8802927" y="2003192"/>
                  <a:pt x="8810411" y="2002287"/>
                </a:cubicBezTo>
                <a:close/>
                <a:moveTo>
                  <a:pt x="10222203" y="1995030"/>
                </a:moveTo>
                <a:cubicBezTo>
                  <a:pt x="10200570" y="1994125"/>
                  <a:pt x="10196412" y="2009546"/>
                  <a:pt x="10184761" y="1999564"/>
                </a:cubicBezTo>
                <a:cubicBezTo>
                  <a:pt x="10183932" y="2005917"/>
                  <a:pt x="10170621" y="2005917"/>
                  <a:pt x="10167294" y="2010451"/>
                </a:cubicBezTo>
                <a:cubicBezTo>
                  <a:pt x="10190587" y="2007736"/>
                  <a:pt x="10218876" y="2006822"/>
                  <a:pt x="10222203" y="1995030"/>
                </a:cubicBezTo>
                <a:close/>
                <a:moveTo>
                  <a:pt x="10475927" y="1995020"/>
                </a:moveTo>
                <a:cubicBezTo>
                  <a:pt x="10476756" y="2000469"/>
                  <a:pt x="10452633" y="2008631"/>
                  <a:pt x="10461786" y="1998649"/>
                </a:cubicBezTo>
                <a:cubicBezTo>
                  <a:pt x="10444319" y="1995935"/>
                  <a:pt x="10460127" y="2007726"/>
                  <a:pt x="10448476" y="2006821"/>
                </a:cubicBezTo>
                <a:cubicBezTo>
                  <a:pt x="10437663" y="1995935"/>
                  <a:pt x="10429340" y="2013165"/>
                  <a:pt x="10419357" y="2003193"/>
                </a:cubicBezTo>
                <a:cubicBezTo>
                  <a:pt x="10421025" y="2007726"/>
                  <a:pt x="10415200" y="2008631"/>
                  <a:pt x="10416030" y="2013165"/>
                </a:cubicBezTo>
                <a:cubicBezTo>
                  <a:pt x="10452633" y="2012260"/>
                  <a:pt x="10479254" y="2005907"/>
                  <a:pt x="10502548" y="2014079"/>
                </a:cubicBezTo>
                <a:cubicBezTo>
                  <a:pt x="10514199" y="2005907"/>
                  <a:pt x="10553300" y="2010450"/>
                  <a:pt x="10562445" y="2001373"/>
                </a:cubicBezTo>
                <a:cubicBezTo>
                  <a:pt x="10539151" y="2001373"/>
                  <a:pt x="10511701" y="1999564"/>
                  <a:pt x="10486748" y="2005002"/>
                </a:cubicBezTo>
                <a:cubicBezTo>
                  <a:pt x="10474267" y="2002278"/>
                  <a:pt x="10496731" y="1994116"/>
                  <a:pt x="10475927" y="1995020"/>
                </a:cubicBezTo>
                <a:close/>
                <a:moveTo>
                  <a:pt x="10386814" y="1990491"/>
                </a:moveTo>
                <a:cubicBezTo>
                  <a:pt x="10380886" y="1991399"/>
                  <a:pt x="10376520" y="1993668"/>
                  <a:pt x="10375271" y="1997754"/>
                </a:cubicBezTo>
                <a:cubicBezTo>
                  <a:pt x="10390249" y="1996840"/>
                  <a:pt x="10401892" y="1995030"/>
                  <a:pt x="10407717" y="1991401"/>
                </a:cubicBezTo>
                <a:cubicBezTo>
                  <a:pt x="10400228" y="1990039"/>
                  <a:pt x="10392741" y="1989584"/>
                  <a:pt x="10386814" y="1990491"/>
                </a:cubicBezTo>
                <a:close/>
                <a:moveTo>
                  <a:pt x="9166527" y="1972351"/>
                </a:moveTo>
                <a:cubicBezTo>
                  <a:pt x="9170684" y="1981428"/>
                  <a:pt x="9175679" y="1978704"/>
                  <a:pt x="9158203" y="1977790"/>
                </a:cubicBezTo>
                <a:cubicBezTo>
                  <a:pt x="9157373" y="1978704"/>
                  <a:pt x="9158203" y="1980514"/>
                  <a:pt x="9158203" y="1982333"/>
                </a:cubicBezTo>
                <a:cubicBezTo>
                  <a:pt x="9159033" y="1984143"/>
                  <a:pt x="9159033" y="1985048"/>
                  <a:pt x="9163199" y="1985048"/>
                </a:cubicBezTo>
                <a:cubicBezTo>
                  <a:pt x="9169015" y="1978704"/>
                  <a:pt x="9192309" y="1983238"/>
                  <a:pt x="9201460" y="1983238"/>
                </a:cubicBezTo>
                <a:cubicBezTo>
                  <a:pt x="9197304" y="1975075"/>
                  <a:pt x="9176509" y="1976885"/>
                  <a:pt x="9166527" y="1972351"/>
                </a:cubicBezTo>
                <a:close/>
                <a:moveTo>
                  <a:pt x="9186433" y="1968722"/>
                </a:moveTo>
                <a:cubicBezTo>
                  <a:pt x="9193087" y="1973256"/>
                  <a:pt x="9199742" y="1978694"/>
                  <a:pt x="9206394" y="1986867"/>
                </a:cubicBezTo>
                <a:cubicBezTo>
                  <a:pt x="9208065" y="1989581"/>
                  <a:pt x="9210555" y="1990486"/>
                  <a:pt x="9212220" y="1993210"/>
                </a:cubicBezTo>
                <a:cubicBezTo>
                  <a:pt x="9181446" y="1999563"/>
                  <a:pt x="9140675" y="1989581"/>
                  <a:pt x="9120719" y="1994125"/>
                </a:cubicBezTo>
                <a:cubicBezTo>
                  <a:pt x="9130693" y="2000468"/>
                  <a:pt x="9152326" y="1997744"/>
                  <a:pt x="9160651" y="2005002"/>
                </a:cubicBezTo>
                <a:cubicBezTo>
                  <a:pt x="9125707" y="2005916"/>
                  <a:pt x="9113225" y="1993210"/>
                  <a:pt x="9091600" y="1993210"/>
                </a:cubicBezTo>
                <a:cubicBezTo>
                  <a:pt x="9095757" y="2006821"/>
                  <a:pt x="9117383" y="2008631"/>
                  <a:pt x="9133190" y="2014079"/>
                </a:cubicBezTo>
                <a:cubicBezTo>
                  <a:pt x="9142343" y="2028595"/>
                  <a:pt x="9093259" y="2019527"/>
                  <a:pt x="9084115" y="2034034"/>
                </a:cubicBezTo>
                <a:cubicBezTo>
                  <a:pt x="9109067" y="2031319"/>
                  <a:pt x="9134859" y="2026785"/>
                  <a:pt x="9153157" y="2015889"/>
                </a:cubicBezTo>
                <a:cubicBezTo>
                  <a:pt x="9171463" y="2027690"/>
                  <a:pt x="9188930" y="2024966"/>
                  <a:pt x="9217217" y="2027690"/>
                </a:cubicBezTo>
                <a:cubicBezTo>
                  <a:pt x="9204734" y="2017708"/>
                  <a:pt x="9204734" y="2026785"/>
                  <a:pt x="9209725" y="2013174"/>
                </a:cubicBezTo>
                <a:cubicBezTo>
                  <a:pt x="9198082" y="2010450"/>
                  <a:pt x="9193087" y="2020432"/>
                  <a:pt x="9190599" y="2014079"/>
                </a:cubicBezTo>
                <a:cubicBezTo>
                  <a:pt x="9193926" y="2007726"/>
                  <a:pt x="9213880" y="2008631"/>
                  <a:pt x="9217217" y="2002287"/>
                </a:cubicBezTo>
                <a:cubicBezTo>
                  <a:pt x="9228033" y="2005916"/>
                  <a:pt x="9232191" y="2007726"/>
                  <a:pt x="9246330" y="2003192"/>
                </a:cubicBezTo>
                <a:cubicBezTo>
                  <a:pt x="9246330" y="2002287"/>
                  <a:pt x="9245501" y="2002287"/>
                  <a:pt x="9245501" y="2001383"/>
                </a:cubicBezTo>
                <a:cubicBezTo>
                  <a:pt x="9247998" y="2000468"/>
                  <a:pt x="9249659" y="1999563"/>
                  <a:pt x="9252154" y="1998659"/>
                </a:cubicBezTo>
                <a:cubicBezTo>
                  <a:pt x="9252154" y="1999563"/>
                  <a:pt x="9251327" y="1999563"/>
                  <a:pt x="9251327" y="2000468"/>
                </a:cubicBezTo>
                <a:cubicBezTo>
                  <a:pt x="9257981" y="2001383"/>
                  <a:pt x="9261309" y="2005002"/>
                  <a:pt x="9262138" y="2010450"/>
                </a:cubicBezTo>
                <a:cubicBezTo>
                  <a:pt x="9249659" y="2011355"/>
                  <a:pt x="9237177" y="2011355"/>
                  <a:pt x="9223866" y="2012260"/>
                </a:cubicBezTo>
                <a:cubicBezTo>
                  <a:pt x="9233021" y="2020432"/>
                  <a:pt x="9221373" y="2025871"/>
                  <a:pt x="9241343" y="2029500"/>
                </a:cubicBezTo>
                <a:cubicBezTo>
                  <a:pt x="9242172" y="2023147"/>
                  <a:pt x="9231360" y="2024061"/>
                  <a:pt x="9234688" y="2016803"/>
                </a:cubicBezTo>
                <a:cubicBezTo>
                  <a:pt x="9249659" y="2016803"/>
                  <a:pt x="9276278" y="2014079"/>
                  <a:pt x="9274619" y="2024966"/>
                </a:cubicBezTo>
                <a:cubicBezTo>
                  <a:pt x="9272122" y="2016803"/>
                  <a:pt x="9328691" y="2028595"/>
                  <a:pt x="9306227" y="2015889"/>
                </a:cubicBezTo>
                <a:cubicBezTo>
                  <a:pt x="9315381" y="2015889"/>
                  <a:pt x="9322035" y="2016803"/>
                  <a:pt x="9326194" y="2020432"/>
                </a:cubicBezTo>
                <a:cubicBezTo>
                  <a:pt x="9330350" y="2028595"/>
                  <a:pt x="9324533" y="2032224"/>
                  <a:pt x="9324533" y="2038577"/>
                </a:cubicBezTo>
                <a:cubicBezTo>
                  <a:pt x="9336176" y="2039482"/>
                  <a:pt x="9344499" y="2042206"/>
                  <a:pt x="9354483" y="2044921"/>
                </a:cubicBezTo>
                <a:cubicBezTo>
                  <a:pt x="9346158" y="2042206"/>
                  <a:pt x="9352815" y="2048550"/>
                  <a:pt x="9346158" y="2049464"/>
                </a:cubicBezTo>
                <a:cubicBezTo>
                  <a:pt x="9333686" y="2046740"/>
                  <a:pt x="9327862" y="2057627"/>
                  <a:pt x="9322035" y="2050369"/>
                </a:cubicBezTo>
                <a:cubicBezTo>
                  <a:pt x="9322035" y="2045835"/>
                  <a:pt x="9337844" y="2047645"/>
                  <a:pt x="9335345" y="2042206"/>
                </a:cubicBezTo>
                <a:cubicBezTo>
                  <a:pt x="9320368" y="2043111"/>
                  <a:pt x="9320368" y="2034948"/>
                  <a:pt x="9301241" y="2038577"/>
                </a:cubicBezTo>
                <a:cubicBezTo>
                  <a:pt x="9294585" y="2052188"/>
                  <a:pt x="9225534" y="2058532"/>
                  <a:pt x="9234688" y="2042206"/>
                </a:cubicBezTo>
                <a:cubicBezTo>
                  <a:pt x="9214722" y="2048550"/>
                  <a:pt x="9202239" y="2047645"/>
                  <a:pt x="9222208" y="2055808"/>
                </a:cubicBezTo>
                <a:cubicBezTo>
                  <a:pt x="9203904" y="2051274"/>
                  <a:pt x="9173952" y="2055808"/>
                  <a:pt x="9180616" y="2063066"/>
                </a:cubicBezTo>
                <a:cubicBezTo>
                  <a:pt x="9178948" y="2058532"/>
                  <a:pt x="9164808" y="2062161"/>
                  <a:pt x="9164808" y="2055808"/>
                </a:cubicBezTo>
                <a:cubicBezTo>
                  <a:pt x="9167306" y="2050369"/>
                  <a:pt x="9193087" y="2055808"/>
                  <a:pt x="9187262" y="2046740"/>
                </a:cubicBezTo>
                <a:cubicBezTo>
                  <a:pt x="9185603" y="2039482"/>
                  <a:pt x="9154825" y="2050369"/>
                  <a:pt x="9153157" y="2043111"/>
                </a:cubicBezTo>
                <a:cubicBezTo>
                  <a:pt x="9165638" y="2043111"/>
                  <a:pt x="9155655" y="2033129"/>
                  <a:pt x="9170633" y="2034948"/>
                </a:cubicBezTo>
                <a:cubicBezTo>
                  <a:pt x="9160651" y="2043111"/>
                  <a:pt x="9178948" y="2043111"/>
                  <a:pt x="9190599" y="2039482"/>
                </a:cubicBezTo>
                <a:cubicBezTo>
                  <a:pt x="9182276" y="2044016"/>
                  <a:pt x="9191429" y="2048550"/>
                  <a:pt x="9206394" y="2046740"/>
                </a:cubicBezTo>
                <a:cubicBezTo>
                  <a:pt x="9192257" y="2038577"/>
                  <a:pt x="9197253" y="2035853"/>
                  <a:pt x="9213050" y="2031319"/>
                </a:cubicBezTo>
                <a:cubicBezTo>
                  <a:pt x="9184774" y="2032224"/>
                  <a:pt x="9156484" y="2029500"/>
                  <a:pt x="9131532" y="2030405"/>
                </a:cubicBezTo>
                <a:cubicBezTo>
                  <a:pt x="9140675" y="2031319"/>
                  <a:pt x="9116553" y="2035853"/>
                  <a:pt x="9119051" y="2041292"/>
                </a:cubicBezTo>
                <a:cubicBezTo>
                  <a:pt x="9083277" y="2045835"/>
                  <a:pt x="9073294" y="2034948"/>
                  <a:pt x="9037528" y="2040387"/>
                </a:cubicBezTo>
                <a:cubicBezTo>
                  <a:pt x="9045013" y="2037663"/>
                  <a:pt x="9040856" y="2034948"/>
                  <a:pt x="9038358" y="2032224"/>
                </a:cubicBezTo>
                <a:cubicBezTo>
                  <a:pt x="9041686" y="2032224"/>
                  <a:pt x="9044175" y="2033129"/>
                  <a:pt x="9046672" y="2031319"/>
                </a:cubicBezTo>
                <a:cubicBezTo>
                  <a:pt x="9057486" y="2034034"/>
                  <a:pt x="9078290" y="2032224"/>
                  <a:pt x="9079120" y="2030405"/>
                </a:cubicBezTo>
                <a:cubicBezTo>
                  <a:pt x="9073294" y="2030405"/>
                  <a:pt x="9075791" y="2027690"/>
                  <a:pt x="9078290" y="2024966"/>
                </a:cubicBezTo>
                <a:cubicBezTo>
                  <a:pt x="9066639" y="2027690"/>
                  <a:pt x="9057486" y="2027690"/>
                  <a:pt x="9050836" y="2025871"/>
                </a:cubicBezTo>
                <a:cubicBezTo>
                  <a:pt x="9054166" y="2022242"/>
                  <a:pt x="9057486" y="2015889"/>
                  <a:pt x="9060822" y="2007726"/>
                </a:cubicBezTo>
                <a:cubicBezTo>
                  <a:pt x="9062482" y="2007726"/>
                  <a:pt x="9064150" y="2007726"/>
                  <a:pt x="9065809" y="2007726"/>
                </a:cubicBezTo>
                <a:cubicBezTo>
                  <a:pt x="9065809" y="2012260"/>
                  <a:pt x="9068307" y="2015889"/>
                  <a:pt x="9072463" y="2017708"/>
                </a:cubicBezTo>
                <a:cubicBezTo>
                  <a:pt x="9081618" y="2015889"/>
                  <a:pt x="9105741" y="2020432"/>
                  <a:pt x="9099914" y="2011355"/>
                </a:cubicBezTo>
                <a:cubicBezTo>
                  <a:pt x="9066639" y="2016803"/>
                  <a:pt x="9081618" y="2002287"/>
                  <a:pt x="9064979" y="1995030"/>
                </a:cubicBezTo>
                <a:cubicBezTo>
                  <a:pt x="9065809" y="1993210"/>
                  <a:pt x="9065809" y="1992305"/>
                  <a:pt x="9066639" y="1990486"/>
                </a:cubicBezTo>
                <a:cubicBezTo>
                  <a:pt x="9067469" y="1987772"/>
                  <a:pt x="9069136" y="1985952"/>
                  <a:pt x="9070795" y="1983228"/>
                </a:cubicBezTo>
                <a:cubicBezTo>
                  <a:pt x="9083277" y="1983228"/>
                  <a:pt x="9094927" y="1984143"/>
                  <a:pt x="9105741" y="1985047"/>
                </a:cubicBezTo>
                <a:cubicBezTo>
                  <a:pt x="9100754" y="1984143"/>
                  <a:pt x="9098256" y="1981419"/>
                  <a:pt x="9104911" y="1981419"/>
                </a:cubicBezTo>
                <a:cubicBezTo>
                  <a:pt x="9118221" y="1981419"/>
                  <a:pt x="9128204" y="1983228"/>
                  <a:pt x="9134859" y="1987772"/>
                </a:cubicBezTo>
                <a:cubicBezTo>
                  <a:pt x="9131532" y="1977790"/>
                  <a:pt x="9135690" y="1982323"/>
                  <a:pt x="9148170" y="1982323"/>
                </a:cubicBezTo>
                <a:cubicBezTo>
                  <a:pt x="9148170" y="1977790"/>
                  <a:pt x="9142343" y="1976885"/>
                  <a:pt x="9141515" y="1972341"/>
                </a:cubicBezTo>
                <a:cubicBezTo>
                  <a:pt x="9158982" y="1971436"/>
                  <a:pt x="9173952" y="1968722"/>
                  <a:pt x="9186433" y="1968722"/>
                </a:cubicBezTo>
                <a:close/>
                <a:moveTo>
                  <a:pt x="9419366" y="1964179"/>
                </a:moveTo>
                <a:cubicBezTo>
                  <a:pt x="9431015" y="1974161"/>
                  <a:pt x="9439331" y="1984143"/>
                  <a:pt x="9440999" y="1993210"/>
                </a:cubicBezTo>
                <a:cubicBezTo>
                  <a:pt x="9416038" y="2001383"/>
                  <a:pt x="9371119" y="2005002"/>
                  <a:pt x="9346997" y="1995934"/>
                </a:cubicBezTo>
                <a:cubicBezTo>
                  <a:pt x="9346158" y="2000468"/>
                  <a:pt x="9355311" y="2002287"/>
                  <a:pt x="9347828" y="2003192"/>
                </a:cubicBezTo>
                <a:cubicBezTo>
                  <a:pt x="9337014" y="1995030"/>
                  <a:pt x="9323704" y="2002287"/>
                  <a:pt x="9304569" y="2002287"/>
                </a:cubicBezTo>
                <a:cubicBezTo>
                  <a:pt x="9302070" y="1997744"/>
                  <a:pt x="9301241" y="1991401"/>
                  <a:pt x="9288759" y="1993210"/>
                </a:cubicBezTo>
                <a:cubicBezTo>
                  <a:pt x="9292917" y="1999106"/>
                  <a:pt x="9287718" y="2001149"/>
                  <a:pt x="9281167" y="2001150"/>
                </a:cubicBezTo>
                <a:lnTo>
                  <a:pt x="9265689" y="1996901"/>
                </a:lnTo>
                <a:lnTo>
                  <a:pt x="9261309" y="2002287"/>
                </a:lnTo>
                <a:cubicBezTo>
                  <a:pt x="9266297" y="2001383"/>
                  <a:pt x="9264637" y="1998659"/>
                  <a:pt x="9265466" y="1996839"/>
                </a:cubicBezTo>
                <a:lnTo>
                  <a:pt x="9265689" y="1996901"/>
                </a:lnTo>
                <a:lnTo>
                  <a:pt x="9267858" y="1994234"/>
                </a:lnTo>
                <a:cubicBezTo>
                  <a:pt x="9272329" y="1992305"/>
                  <a:pt x="9275865" y="1990943"/>
                  <a:pt x="9268794" y="1989581"/>
                </a:cubicBezTo>
                <a:cubicBezTo>
                  <a:pt x="9268794" y="1993210"/>
                  <a:pt x="9260471" y="1993210"/>
                  <a:pt x="9255484" y="1994125"/>
                </a:cubicBezTo>
                <a:cubicBezTo>
                  <a:pt x="9261309" y="1989581"/>
                  <a:pt x="9264637" y="1985047"/>
                  <a:pt x="9265466" y="1980514"/>
                </a:cubicBezTo>
                <a:cubicBezTo>
                  <a:pt x="9274619" y="1983228"/>
                  <a:pt x="9264637" y="1987772"/>
                  <a:pt x="9282935" y="1988676"/>
                </a:cubicBezTo>
                <a:cubicBezTo>
                  <a:pt x="9279606" y="1980514"/>
                  <a:pt x="9305397" y="1974161"/>
                  <a:pt x="9315381" y="1979599"/>
                </a:cubicBezTo>
                <a:cubicBezTo>
                  <a:pt x="9312882" y="1984143"/>
                  <a:pt x="9301241" y="1982323"/>
                  <a:pt x="9312050" y="1987772"/>
                </a:cubicBezTo>
                <a:cubicBezTo>
                  <a:pt x="9323704" y="1976885"/>
                  <a:pt x="9345329" y="1985047"/>
                  <a:pt x="9342832" y="1973256"/>
                </a:cubicBezTo>
                <a:cubicBezTo>
                  <a:pt x="9364465" y="1980514"/>
                  <a:pt x="9370289" y="1969627"/>
                  <a:pt x="9396073" y="1975970"/>
                </a:cubicBezTo>
                <a:cubicBezTo>
                  <a:pt x="9401068" y="1969627"/>
                  <a:pt x="9391916" y="1967807"/>
                  <a:pt x="9399400" y="1965998"/>
                </a:cubicBezTo>
                <a:cubicBezTo>
                  <a:pt x="9406055" y="1970532"/>
                  <a:pt x="9412711" y="1966903"/>
                  <a:pt x="9419366" y="1964179"/>
                </a:cubicBezTo>
                <a:close/>
                <a:moveTo>
                  <a:pt x="10720192" y="1959534"/>
                </a:moveTo>
                <a:cubicBezTo>
                  <a:pt x="10713016" y="1958514"/>
                  <a:pt x="10705528" y="1959650"/>
                  <a:pt x="10704699" y="1964188"/>
                </a:cubicBezTo>
                <a:cubicBezTo>
                  <a:pt x="10711354" y="1967817"/>
                  <a:pt x="10727163" y="1965093"/>
                  <a:pt x="10733818" y="1967817"/>
                </a:cubicBezTo>
                <a:cubicBezTo>
                  <a:pt x="10734233" y="1963731"/>
                  <a:pt x="10727368" y="1960555"/>
                  <a:pt x="10720192" y="1959534"/>
                </a:cubicBezTo>
                <a:close/>
                <a:moveTo>
                  <a:pt x="9397741" y="1952387"/>
                </a:moveTo>
                <a:cubicBezTo>
                  <a:pt x="9397741" y="1955111"/>
                  <a:pt x="9391916" y="1954196"/>
                  <a:pt x="9388588" y="1955111"/>
                </a:cubicBezTo>
                <a:cubicBezTo>
                  <a:pt x="9387759" y="1958740"/>
                  <a:pt x="9390247" y="1960550"/>
                  <a:pt x="9393584" y="1960550"/>
                </a:cubicBezTo>
                <a:cubicBezTo>
                  <a:pt x="9390247" y="1968722"/>
                  <a:pt x="9377776" y="1960550"/>
                  <a:pt x="9374448" y="1958740"/>
                </a:cubicBezTo>
                <a:cubicBezTo>
                  <a:pt x="9377776" y="1955111"/>
                  <a:pt x="9389417" y="1954196"/>
                  <a:pt x="9397741" y="1952387"/>
                </a:cubicBezTo>
                <a:close/>
                <a:moveTo>
                  <a:pt x="10501741" y="1947853"/>
                </a:moveTo>
                <a:cubicBezTo>
                  <a:pt x="10500073" y="1963274"/>
                  <a:pt x="10485932" y="1944224"/>
                  <a:pt x="10479277" y="1956930"/>
                </a:cubicBezTo>
                <a:cubicBezTo>
                  <a:pt x="10488430" y="1956016"/>
                  <a:pt x="10489260" y="1959645"/>
                  <a:pt x="10494256" y="1961464"/>
                </a:cubicBezTo>
                <a:cubicBezTo>
                  <a:pt x="10500911" y="1947853"/>
                  <a:pt x="10542502" y="1963274"/>
                  <a:pt x="10554983" y="1953292"/>
                </a:cubicBezTo>
                <a:cubicBezTo>
                  <a:pt x="10532519" y="1955111"/>
                  <a:pt x="10512554" y="1954206"/>
                  <a:pt x="10501741" y="1947853"/>
                </a:cubicBezTo>
                <a:close/>
                <a:moveTo>
                  <a:pt x="10387641" y="1942071"/>
                </a:moveTo>
                <a:cubicBezTo>
                  <a:pt x="10369653" y="1942639"/>
                  <a:pt x="10352807" y="1945134"/>
                  <a:pt x="10343654" y="1951482"/>
                </a:cubicBezTo>
                <a:cubicBezTo>
                  <a:pt x="10358624" y="1958740"/>
                  <a:pt x="10372773" y="1946044"/>
                  <a:pt x="10391070" y="1946949"/>
                </a:cubicBezTo>
                <a:cubicBezTo>
                  <a:pt x="10391900" y="1949673"/>
                  <a:pt x="10391070" y="1954206"/>
                  <a:pt x="10396896" y="1954206"/>
                </a:cubicBezTo>
                <a:cubicBezTo>
                  <a:pt x="10394398" y="1944225"/>
                  <a:pt x="10434330" y="1952387"/>
                  <a:pt x="10438487" y="1944225"/>
                </a:cubicBezTo>
                <a:cubicBezTo>
                  <a:pt x="10424762" y="1942863"/>
                  <a:pt x="10405630" y="1941503"/>
                  <a:pt x="10387641" y="1942071"/>
                </a:cubicBezTo>
                <a:close/>
                <a:moveTo>
                  <a:pt x="10332863" y="1940596"/>
                </a:moveTo>
                <a:cubicBezTo>
                  <a:pt x="10315396" y="1944225"/>
                  <a:pt x="10309570" y="1939691"/>
                  <a:pt x="10294600" y="1940596"/>
                </a:cubicBezTo>
                <a:cubicBezTo>
                  <a:pt x="10302915" y="1951483"/>
                  <a:pt x="10265481" y="1937871"/>
                  <a:pt x="10262153" y="1946949"/>
                </a:cubicBezTo>
                <a:cubicBezTo>
                  <a:pt x="10282949" y="1953293"/>
                  <a:pt x="10314566" y="1947854"/>
                  <a:pt x="10332863" y="1940596"/>
                </a:cubicBezTo>
                <a:close/>
                <a:moveTo>
                  <a:pt x="10542494" y="1936967"/>
                </a:moveTo>
                <a:cubicBezTo>
                  <a:pt x="10529184" y="1937872"/>
                  <a:pt x="10509227" y="1936062"/>
                  <a:pt x="10510057" y="1943320"/>
                </a:cubicBezTo>
                <a:cubicBezTo>
                  <a:pt x="10526695" y="1942406"/>
                  <a:pt x="10501733" y="1952388"/>
                  <a:pt x="10515873" y="1950578"/>
                </a:cubicBezTo>
                <a:cubicBezTo>
                  <a:pt x="10520039" y="1947854"/>
                  <a:pt x="10530022" y="1949664"/>
                  <a:pt x="10544162" y="1946949"/>
                </a:cubicBezTo>
                <a:cubicBezTo>
                  <a:pt x="10543332" y="1943320"/>
                  <a:pt x="10543332" y="1940596"/>
                  <a:pt x="10542494" y="1936967"/>
                </a:cubicBezTo>
                <a:close/>
                <a:moveTo>
                  <a:pt x="10495063" y="1936062"/>
                </a:moveTo>
                <a:cubicBezTo>
                  <a:pt x="10486740" y="1943320"/>
                  <a:pt x="10452634" y="1938786"/>
                  <a:pt x="10449306" y="1948759"/>
                </a:cubicBezTo>
                <a:cubicBezTo>
                  <a:pt x="10465114" y="1946044"/>
                  <a:pt x="10488408" y="1947854"/>
                  <a:pt x="10495063" y="1936062"/>
                </a:cubicBezTo>
                <a:close/>
                <a:moveTo>
                  <a:pt x="9320668" y="1921602"/>
                </a:moveTo>
                <a:lnTo>
                  <a:pt x="9318260" y="1923239"/>
                </a:lnTo>
                <a:cubicBezTo>
                  <a:pt x="9317324" y="1925621"/>
                  <a:pt x="9317117" y="1928342"/>
                  <a:pt x="9312125" y="1932424"/>
                </a:cubicBezTo>
                <a:cubicBezTo>
                  <a:pt x="9325435" y="1931519"/>
                  <a:pt x="9354554" y="1926985"/>
                  <a:pt x="9339575" y="1923356"/>
                </a:cubicBezTo>
                <a:cubicBezTo>
                  <a:pt x="9340824" y="1925170"/>
                  <a:pt x="9336457" y="1925397"/>
                  <a:pt x="9331571" y="1924829"/>
                </a:cubicBezTo>
                <a:close/>
                <a:moveTo>
                  <a:pt x="9320839" y="1921485"/>
                </a:moveTo>
                <a:lnTo>
                  <a:pt x="9320448" y="1921537"/>
                </a:lnTo>
                <a:lnTo>
                  <a:pt x="9320668" y="1921602"/>
                </a:lnTo>
                <a:close/>
                <a:moveTo>
                  <a:pt x="9328763" y="1916098"/>
                </a:moveTo>
                <a:lnTo>
                  <a:pt x="9320839" y="1921485"/>
                </a:lnTo>
                <a:lnTo>
                  <a:pt x="9333340" y="1919839"/>
                </a:lnTo>
                <a:cubicBezTo>
                  <a:pt x="9335835" y="1918139"/>
                  <a:pt x="9335418" y="1916098"/>
                  <a:pt x="9328763" y="1916098"/>
                </a:cubicBezTo>
                <a:close/>
                <a:moveTo>
                  <a:pt x="9280493" y="1910659"/>
                </a:moveTo>
                <a:cubicBezTo>
                  <a:pt x="9284651" y="1919726"/>
                  <a:pt x="9252213" y="1912468"/>
                  <a:pt x="9258030" y="1921545"/>
                </a:cubicBezTo>
                <a:cubicBezTo>
                  <a:pt x="9271340" y="1921545"/>
                  <a:pt x="9293804" y="1914288"/>
                  <a:pt x="9280493" y="1910659"/>
                </a:cubicBezTo>
                <a:close/>
                <a:moveTo>
                  <a:pt x="8741370" y="1910658"/>
                </a:moveTo>
                <a:cubicBezTo>
                  <a:pt x="8737203" y="1911563"/>
                  <a:pt x="8733046" y="1912468"/>
                  <a:pt x="8728889" y="1913373"/>
                </a:cubicBezTo>
                <a:cubicBezTo>
                  <a:pt x="8729718" y="1913373"/>
                  <a:pt x="8729718" y="1912468"/>
                  <a:pt x="8730548" y="1911563"/>
                </a:cubicBezTo>
                <a:cubicBezTo>
                  <a:pt x="8733876" y="1911563"/>
                  <a:pt x="8738033" y="1911563"/>
                  <a:pt x="8741370" y="1910658"/>
                </a:cubicBezTo>
                <a:close/>
                <a:moveTo>
                  <a:pt x="10725418" y="1892867"/>
                </a:moveTo>
                <a:cubicBezTo>
                  <a:pt x="10722610" y="1892627"/>
                  <a:pt x="10719907" y="1893195"/>
                  <a:pt x="10717204" y="1895238"/>
                </a:cubicBezTo>
                <a:cubicBezTo>
                  <a:pt x="10723029" y="1895238"/>
                  <a:pt x="10723029" y="1898867"/>
                  <a:pt x="10723029" y="1902495"/>
                </a:cubicBezTo>
                <a:cubicBezTo>
                  <a:pt x="10744654" y="1898867"/>
                  <a:pt x="10728846" y="1906124"/>
                  <a:pt x="10737999" y="1907029"/>
                </a:cubicBezTo>
                <a:cubicBezTo>
                  <a:pt x="10739667" y="1904305"/>
                  <a:pt x="10742156" y="1900676"/>
                  <a:pt x="10746322" y="1898867"/>
                </a:cubicBezTo>
                <a:cubicBezTo>
                  <a:pt x="10743824" y="1905210"/>
                  <a:pt x="10771275" y="1904305"/>
                  <a:pt x="10779598" y="1899771"/>
                </a:cubicBezTo>
                <a:cubicBezTo>
                  <a:pt x="10773773" y="1900676"/>
                  <a:pt x="10769406" y="1900676"/>
                  <a:pt x="10766703" y="1899543"/>
                </a:cubicBezTo>
                <a:lnTo>
                  <a:pt x="10763953" y="1892907"/>
                </a:lnTo>
                <a:lnTo>
                  <a:pt x="10756305" y="1898867"/>
                </a:lnTo>
                <a:cubicBezTo>
                  <a:pt x="10743204" y="1901588"/>
                  <a:pt x="10733842" y="1893589"/>
                  <a:pt x="10725418" y="1892867"/>
                </a:cubicBezTo>
                <a:close/>
                <a:moveTo>
                  <a:pt x="10764526" y="1892461"/>
                </a:moveTo>
                <a:lnTo>
                  <a:pt x="10763790" y="1892514"/>
                </a:lnTo>
                <a:lnTo>
                  <a:pt x="10763953" y="1892907"/>
                </a:lnTo>
                <a:close/>
                <a:moveTo>
                  <a:pt x="9262968" y="1891599"/>
                </a:moveTo>
                <a:cubicBezTo>
                  <a:pt x="9314551" y="1903400"/>
                  <a:pt x="9360307" y="1923355"/>
                  <a:pt x="9392745" y="1944224"/>
                </a:cubicBezTo>
                <a:cubicBezTo>
                  <a:pt x="9391086" y="1945129"/>
                  <a:pt x="9386929" y="1946034"/>
                  <a:pt x="9381933" y="1946034"/>
                </a:cubicBezTo>
                <a:cubicBezTo>
                  <a:pt x="9364465" y="1932423"/>
                  <a:pt x="9329520" y="1949663"/>
                  <a:pt x="9316211" y="1954196"/>
                </a:cubicBezTo>
                <a:cubicBezTo>
                  <a:pt x="9308725" y="1947853"/>
                  <a:pt x="9296243" y="1944224"/>
                  <a:pt x="9285432" y="1940595"/>
                </a:cubicBezTo>
                <a:cubicBezTo>
                  <a:pt x="9284603" y="1945129"/>
                  <a:pt x="9293746" y="1946939"/>
                  <a:pt x="9286261" y="1947853"/>
                </a:cubicBezTo>
                <a:cubicBezTo>
                  <a:pt x="9271291" y="1947853"/>
                  <a:pt x="9265466" y="1942405"/>
                  <a:pt x="9256313" y="1938776"/>
                </a:cubicBezTo>
                <a:cubicBezTo>
                  <a:pt x="9257142" y="1946034"/>
                  <a:pt x="9252985" y="1946939"/>
                  <a:pt x="9245501" y="1947853"/>
                </a:cubicBezTo>
                <a:cubicBezTo>
                  <a:pt x="9231360" y="1924260"/>
                  <a:pt x="9214722" y="1907934"/>
                  <a:pt x="9196415" y="1896142"/>
                </a:cubicBezTo>
                <a:cubicBezTo>
                  <a:pt x="9218047" y="1891599"/>
                  <a:pt x="9249659" y="1896142"/>
                  <a:pt x="9263807" y="1898857"/>
                </a:cubicBezTo>
                <a:cubicBezTo>
                  <a:pt x="9277117" y="1898857"/>
                  <a:pt x="9257142" y="1893418"/>
                  <a:pt x="9262968" y="1891599"/>
                </a:cubicBezTo>
                <a:close/>
                <a:moveTo>
                  <a:pt x="10829512" y="1877998"/>
                </a:moveTo>
                <a:cubicBezTo>
                  <a:pt x="10812665" y="1885484"/>
                  <a:pt x="10786458" y="1882250"/>
                  <a:pt x="10769496" y="1888587"/>
                </a:cubicBezTo>
                <a:lnTo>
                  <a:pt x="10764526" y="1892461"/>
                </a:lnTo>
                <a:lnTo>
                  <a:pt x="10784277" y="1891040"/>
                </a:lnTo>
                <a:cubicBezTo>
                  <a:pt x="10788749" y="1890699"/>
                  <a:pt x="10792908" y="1890699"/>
                  <a:pt x="10802891" y="1891609"/>
                </a:cubicBezTo>
                <a:cubicBezTo>
                  <a:pt x="10798734" y="1881627"/>
                  <a:pt x="10829512" y="1886160"/>
                  <a:pt x="10829512" y="1877998"/>
                </a:cubicBezTo>
                <a:close/>
                <a:moveTo>
                  <a:pt x="10377760" y="1866206"/>
                </a:moveTo>
                <a:cubicBezTo>
                  <a:pt x="10381918" y="1871645"/>
                  <a:pt x="10406879" y="1877998"/>
                  <a:pt x="10406879" y="1869826"/>
                </a:cubicBezTo>
                <a:cubicBezTo>
                  <a:pt x="10396896" y="1868921"/>
                  <a:pt x="10391901" y="1864387"/>
                  <a:pt x="10377760" y="1866206"/>
                </a:cubicBezTo>
                <a:close/>
                <a:moveTo>
                  <a:pt x="10223064" y="1852586"/>
                </a:moveTo>
                <a:cubicBezTo>
                  <a:pt x="10219727" y="1863473"/>
                  <a:pt x="10230549" y="1866197"/>
                  <a:pt x="10235535" y="1872550"/>
                </a:cubicBezTo>
                <a:cubicBezTo>
                  <a:pt x="10242191" y="1870731"/>
                  <a:pt x="10260497" y="1874360"/>
                  <a:pt x="10258829" y="1868921"/>
                </a:cubicBezTo>
                <a:cubicBezTo>
                  <a:pt x="10256331" y="1868921"/>
                  <a:pt x="10253003" y="1867102"/>
                  <a:pt x="10258829" y="1866197"/>
                </a:cubicBezTo>
                <a:cubicBezTo>
                  <a:pt x="10262156" y="1866197"/>
                  <a:pt x="10267982" y="1866197"/>
                  <a:pt x="10267982" y="1863473"/>
                </a:cubicBezTo>
                <a:cubicBezTo>
                  <a:pt x="10236374" y="1864378"/>
                  <a:pt x="10246357" y="1856215"/>
                  <a:pt x="10223064" y="1852586"/>
                </a:cubicBezTo>
                <a:close/>
                <a:moveTo>
                  <a:pt x="11750418" y="1835355"/>
                </a:moveTo>
                <a:cubicBezTo>
                  <a:pt x="11737946" y="1842612"/>
                  <a:pt x="11687193" y="1829002"/>
                  <a:pt x="11689691" y="1843517"/>
                </a:cubicBezTo>
                <a:cubicBezTo>
                  <a:pt x="11717142" y="1844422"/>
                  <a:pt x="11726295" y="1839888"/>
                  <a:pt x="11742933" y="1846241"/>
                </a:cubicBezTo>
                <a:cubicBezTo>
                  <a:pt x="11742103" y="1840793"/>
                  <a:pt x="11755414" y="1842612"/>
                  <a:pt x="11750418" y="1835355"/>
                </a:cubicBezTo>
                <a:close/>
                <a:moveTo>
                  <a:pt x="11798642" y="1835355"/>
                </a:moveTo>
                <a:cubicBezTo>
                  <a:pt x="11779506" y="1838984"/>
                  <a:pt x="11773681" y="1833545"/>
                  <a:pt x="11755383" y="1835355"/>
                </a:cubicBezTo>
                <a:cubicBezTo>
                  <a:pt x="11759541" y="1841708"/>
                  <a:pt x="11757881" y="1851689"/>
                  <a:pt x="11771183" y="1844432"/>
                </a:cubicBezTo>
                <a:cubicBezTo>
                  <a:pt x="11758711" y="1840803"/>
                  <a:pt x="11798642" y="1840803"/>
                  <a:pt x="11798642" y="1835355"/>
                </a:cubicBezTo>
                <a:close/>
                <a:moveTo>
                  <a:pt x="10438494" y="1830821"/>
                </a:moveTo>
                <a:cubicBezTo>
                  <a:pt x="10440153" y="1833545"/>
                  <a:pt x="10437664" y="1835355"/>
                  <a:pt x="10435166" y="1838079"/>
                </a:cubicBezTo>
                <a:cubicBezTo>
                  <a:pt x="10446817" y="1834450"/>
                  <a:pt x="10459289" y="1844432"/>
                  <a:pt x="10463446" y="1837174"/>
                </a:cubicBezTo>
                <a:cubicBezTo>
                  <a:pt x="10448477" y="1838984"/>
                  <a:pt x="10450145" y="1830821"/>
                  <a:pt x="10438494" y="1830821"/>
                </a:cubicBezTo>
                <a:close/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84124" y="1823563"/>
                  <a:pt x="10079967" y="1836260"/>
                  <a:pt x="10095776" y="1836260"/>
                </a:cubicBezTo>
                <a:cubicBezTo>
                  <a:pt x="10098274" y="1828097"/>
                  <a:pt x="10081627" y="1831726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86858" y="1837165"/>
                  <a:pt x="10820306" y="1940595"/>
                  <a:pt x="10999996" y="2030415"/>
                </a:cubicBezTo>
                <a:cubicBezTo>
                  <a:pt x="10998337" y="2030415"/>
                  <a:pt x="10995839" y="2030415"/>
                  <a:pt x="10993341" y="2031320"/>
                </a:cubicBezTo>
                <a:cubicBezTo>
                  <a:pt x="11000826" y="2037673"/>
                  <a:pt x="10980860" y="2042207"/>
                  <a:pt x="10995001" y="2044016"/>
                </a:cubicBezTo>
                <a:cubicBezTo>
                  <a:pt x="10999996" y="2040388"/>
                  <a:pt x="11009979" y="2038578"/>
                  <a:pt x="11018294" y="2039483"/>
                </a:cubicBezTo>
                <a:cubicBezTo>
                  <a:pt x="11044085" y="2051274"/>
                  <a:pt x="11074863" y="2063076"/>
                  <a:pt x="11110637" y="2073953"/>
                </a:cubicBezTo>
                <a:cubicBezTo>
                  <a:pt x="11246239" y="2105709"/>
                  <a:pt x="11405134" y="2015890"/>
                  <a:pt x="11427597" y="2001383"/>
                </a:cubicBezTo>
                <a:cubicBezTo>
                  <a:pt x="11499136" y="1913373"/>
                  <a:pt x="11172202" y="1799065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586772" y="1681237"/>
                </a:move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1522" y="1680671"/>
                  <a:pt x="10597795" y="1680217"/>
                  <a:pt x="10586772" y="1681237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891897" y="1321851"/>
                </a:move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06867" y="1332738"/>
                  <a:pt x="10915191" y="1317317"/>
                  <a:pt x="10891897" y="1321851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1827" y="794745"/>
                </a:move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4745"/>
                  <a:pt x="7992656" y="793840"/>
                  <a:pt x="7991827" y="794745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0458" y="190516"/>
                </a:move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516"/>
                  <a:pt x="4951296" y="189612"/>
                  <a:pt x="4950458" y="190516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07886" y="158760"/>
                </a:move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8760"/>
                  <a:pt x="4508715" y="157855"/>
                  <a:pt x="4507886" y="158760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3142342"/>
                </a:lnTo>
                <a:lnTo>
                  <a:pt x="10027471" y="3142342"/>
                </a:lnTo>
                <a:lnTo>
                  <a:pt x="10060299" y="3129477"/>
                </a:lnTo>
                <a:cubicBezTo>
                  <a:pt x="10179003" y="3098177"/>
                  <a:pt x="10362753" y="3118419"/>
                  <a:pt x="10337796" y="3040174"/>
                </a:cubicBezTo>
                <a:cubicBezTo>
                  <a:pt x="10326153" y="3003884"/>
                  <a:pt x="10313673" y="2968499"/>
                  <a:pt x="10288720" y="2941277"/>
                </a:cubicBezTo>
                <a:cubicBezTo>
                  <a:pt x="10307847" y="2894110"/>
                  <a:pt x="10199704" y="2854182"/>
                  <a:pt x="10063262" y="2825150"/>
                </a:cubicBezTo>
                <a:cubicBezTo>
                  <a:pt x="10082399" y="2798842"/>
                  <a:pt x="10073246" y="2771630"/>
                  <a:pt x="9991714" y="2741684"/>
                </a:cubicBezTo>
                <a:cubicBezTo>
                  <a:pt x="9930156" y="2745322"/>
                  <a:pt x="9899370" y="2747132"/>
                  <a:pt x="9872757" y="2763457"/>
                </a:cubicBezTo>
                <a:cubicBezTo>
                  <a:pt x="9850294" y="2772535"/>
                  <a:pt x="9832825" y="2779793"/>
                  <a:pt x="9818676" y="2787955"/>
                </a:cubicBezTo>
                <a:cubicBezTo>
                  <a:pt x="9763779" y="2782517"/>
                  <a:pt x="9713866" y="2778888"/>
                  <a:pt x="9674764" y="2777068"/>
                </a:cubicBezTo>
                <a:cubicBezTo>
                  <a:pt x="9732162" y="2665475"/>
                  <a:pt x="10068249" y="2727177"/>
                  <a:pt x="10033314" y="2623747"/>
                </a:cubicBezTo>
                <a:cubicBezTo>
                  <a:pt x="10018336" y="2579294"/>
                  <a:pt x="10003366" y="2534832"/>
                  <a:pt x="9962595" y="2508524"/>
                </a:cubicBezTo>
                <a:lnTo>
                  <a:pt x="9793726" y="2569312"/>
                </a:lnTo>
                <a:cubicBezTo>
                  <a:pt x="9370289" y="2530298"/>
                  <a:pt x="9968421" y="2432316"/>
                  <a:pt x="9683087" y="2335239"/>
                </a:cubicBezTo>
                <a:cubicBezTo>
                  <a:pt x="9621518" y="2340687"/>
                  <a:pt x="9590742" y="2343411"/>
                  <a:pt x="9565781" y="2360641"/>
                </a:cubicBezTo>
                <a:cubicBezTo>
                  <a:pt x="9427689" y="2418705"/>
                  <a:pt x="9467619" y="2445927"/>
                  <a:pt x="9549142" y="2499457"/>
                </a:cubicBezTo>
                <a:cubicBezTo>
                  <a:pt x="9158982" y="2519411"/>
                  <a:pt x="9286261" y="2237256"/>
                  <a:pt x="9096586" y="2222740"/>
                </a:cubicBezTo>
                <a:cubicBezTo>
                  <a:pt x="9097426" y="2211854"/>
                  <a:pt x="9124047" y="2212768"/>
                  <a:pt x="9146502" y="2211854"/>
                </a:cubicBezTo>
                <a:cubicBezTo>
                  <a:pt x="9140675" y="2200976"/>
                  <a:pt x="9175620" y="2198252"/>
                  <a:pt x="9178948" y="2205510"/>
                </a:cubicBezTo>
                <a:cubicBezTo>
                  <a:pt x="9182276" y="2200062"/>
                  <a:pt x="9188930" y="2196433"/>
                  <a:pt x="9206394" y="2196433"/>
                </a:cubicBezTo>
                <a:cubicBezTo>
                  <a:pt x="9227204" y="2208234"/>
                  <a:pt x="9195586" y="2210044"/>
                  <a:pt x="9194756" y="2214578"/>
                </a:cubicBezTo>
                <a:cubicBezTo>
                  <a:pt x="9207235" y="2212768"/>
                  <a:pt x="9233021" y="2216397"/>
                  <a:pt x="9237177" y="2210044"/>
                </a:cubicBezTo>
                <a:cubicBezTo>
                  <a:pt x="9208065" y="2208234"/>
                  <a:pt x="9259640" y="2204596"/>
                  <a:pt x="9234688" y="2194623"/>
                </a:cubicBezTo>
                <a:cubicBezTo>
                  <a:pt x="9224706" y="2194623"/>
                  <a:pt x="9231360" y="2200976"/>
                  <a:pt x="9217217" y="2202786"/>
                </a:cubicBezTo>
                <a:cubicBezTo>
                  <a:pt x="9213050" y="2193709"/>
                  <a:pt x="9221373" y="2189175"/>
                  <a:pt x="9233849" y="2186451"/>
                </a:cubicBezTo>
                <a:cubicBezTo>
                  <a:pt x="9251327" y="2189175"/>
                  <a:pt x="9252985" y="2204596"/>
                  <a:pt x="9256313" y="2208234"/>
                </a:cubicBezTo>
                <a:cubicBezTo>
                  <a:pt x="9267135" y="2203691"/>
                  <a:pt x="9289589" y="2212768"/>
                  <a:pt x="9302900" y="2200976"/>
                </a:cubicBezTo>
                <a:cubicBezTo>
                  <a:pt x="9281274" y="2209139"/>
                  <a:pt x="9246330" y="2200062"/>
                  <a:pt x="9257981" y="2188270"/>
                </a:cubicBezTo>
                <a:cubicBezTo>
                  <a:pt x="9277117" y="2186451"/>
                  <a:pt x="9266297" y="2197338"/>
                  <a:pt x="9273790" y="2197338"/>
                </a:cubicBezTo>
                <a:cubicBezTo>
                  <a:pt x="9282935" y="2193709"/>
                  <a:pt x="9316211" y="2187365"/>
                  <a:pt x="9307895" y="2203691"/>
                </a:cubicBezTo>
                <a:cubicBezTo>
                  <a:pt x="9327862" y="2199157"/>
                  <a:pt x="9324533" y="2193709"/>
                  <a:pt x="9314551" y="2185546"/>
                </a:cubicBezTo>
                <a:cubicBezTo>
                  <a:pt x="9337014" y="2183736"/>
                  <a:pt x="9335345" y="2192804"/>
                  <a:pt x="9326194" y="2197338"/>
                </a:cubicBezTo>
                <a:cubicBezTo>
                  <a:pt x="9338673" y="2194623"/>
                  <a:pt x="9336176" y="2201881"/>
                  <a:pt x="9346158" y="2201881"/>
                </a:cubicBezTo>
                <a:cubicBezTo>
                  <a:pt x="9355311" y="2193709"/>
                  <a:pt x="9336176" y="2188270"/>
                  <a:pt x="9342832" y="2181917"/>
                </a:cubicBezTo>
                <a:cubicBezTo>
                  <a:pt x="9352815" y="2181917"/>
                  <a:pt x="9353643" y="2188270"/>
                  <a:pt x="9358639" y="2190994"/>
                </a:cubicBezTo>
                <a:cubicBezTo>
                  <a:pt x="9375278" y="2188270"/>
                  <a:pt x="9381104" y="2181012"/>
                  <a:pt x="9405226" y="2181012"/>
                </a:cubicBezTo>
                <a:cubicBezTo>
                  <a:pt x="9417705" y="2197338"/>
                  <a:pt x="9435171" y="2180107"/>
                  <a:pt x="9455140" y="2193709"/>
                </a:cubicBezTo>
                <a:cubicBezTo>
                  <a:pt x="9453479" y="2187365"/>
                  <a:pt x="9445158" y="2186451"/>
                  <a:pt x="9458467" y="2183736"/>
                </a:cubicBezTo>
                <a:cubicBezTo>
                  <a:pt x="9468450" y="2183736"/>
                  <a:pt x="9464293" y="2192804"/>
                  <a:pt x="9474276" y="2192804"/>
                </a:cubicBezTo>
                <a:cubicBezTo>
                  <a:pt x="9472608" y="2186451"/>
                  <a:pt x="9471778" y="2181012"/>
                  <a:pt x="9481762" y="2180107"/>
                </a:cubicBezTo>
                <a:cubicBezTo>
                  <a:pt x="9482591" y="2181917"/>
                  <a:pt x="9483420" y="2182831"/>
                  <a:pt x="9486748" y="2182831"/>
                </a:cubicBezTo>
                <a:cubicBezTo>
                  <a:pt x="9486748" y="2186451"/>
                  <a:pt x="9475104" y="2185546"/>
                  <a:pt x="9478432" y="2190994"/>
                </a:cubicBezTo>
                <a:cubicBezTo>
                  <a:pt x="9536670" y="2181012"/>
                  <a:pt x="9549142" y="2179193"/>
                  <a:pt x="9589073" y="2195528"/>
                </a:cubicBezTo>
                <a:cubicBezTo>
                  <a:pt x="9594900" y="2184641"/>
                  <a:pt x="9622348" y="2187365"/>
                  <a:pt x="9636499" y="2190994"/>
                </a:cubicBezTo>
                <a:cubicBezTo>
                  <a:pt x="9631505" y="2182831"/>
                  <a:pt x="9642318" y="2182831"/>
                  <a:pt x="9643986" y="2178288"/>
                </a:cubicBezTo>
                <a:cubicBezTo>
                  <a:pt x="9621518" y="2181917"/>
                  <a:pt x="9631505" y="2171935"/>
                  <a:pt x="9632335" y="2166496"/>
                </a:cubicBezTo>
                <a:cubicBezTo>
                  <a:pt x="9614864" y="2163772"/>
                  <a:pt x="9607379" y="2167401"/>
                  <a:pt x="9589073" y="2163772"/>
                </a:cubicBezTo>
                <a:cubicBezTo>
                  <a:pt x="9591572" y="2171935"/>
                  <a:pt x="9573274" y="2171030"/>
                  <a:pt x="9566609" y="2174659"/>
                </a:cubicBezTo>
                <a:cubicBezTo>
                  <a:pt x="9562453" y="2169220"/>
                  <a:pt x="9553308" y="2166496"/>
                  <a:pt x="9545815" y="2162867"/>
                </a:cubicBezTo>
                <a:cubicBezTo>
                  <a:pt x="9544984" y="2169220"/>
                  <a:pt x="9512539" y="2172849"/>
                  <a:pt x="9508382" y="2170125"/>
                </a:cubicBezTo>
                <a:cubicBezTo>
                  <a:pt x="9511709" y="2163772"/>
                  <a:pt x="9543316" y="2170125"/>
                  <a:pt x="9535002" y="2158333"/>
                </a:cubicBezTo>
                <a:cubicBezTo>
                  <a:pt x="9514207" y="2164677"/>
                  <a:pt x="9514207" y="2155609"/>
                  <a:pt x="9529177" y="2151075"/>
                </a:cubicBezTo>
                <a:cubicBezTo>
                  <a:pt x="9468450" y="2151980"/>
                  <a:pt x="9471778" y="2151075"/>
                  <a:pt x="9420204" y="2156514"/>
                </a:cubicBezTo>
                <a:cubicBezTo>
                  <a:pt x="9416876" y="2151075"/>
                  <a:pt x="9430185" y="2145627"/>
                  <a:pt x="9422693" y="2141093"/>
                </a:cubicBezTo>
                <a:cubicBezTo>
                  <a:pt x="9416876" y="2155609"/>
                  <a:pt x="9382763" y="2139274"/>
                  <a:pt x="9360307" y="2139274"/>
                </a:cubicBezTo>
                <a:cubicBezTo>
                  <a:pt x="9366952" y="2138369"/>
                  <a:pt x="9377776" y="2139274"/>
                  <a:pt x="9378605" y="2135645"/>
                </a:cubicBezTo>
                <a:cubicBezTo>
                  <a:pt x="9371119" y="2128387"/>
                  <a:pt x="9365294" y="2136559"/>
                  <a:pt x="9358639" y="2129302"/>
                </a:cubicBezTo>
                <a:cubicBezTo>
                  <a:pt x="9366123" y="2128387"/>
                  <a:pt x="9358639" y="2124758"/>
                  <a:pt x="9352815" y="2124758"/>
                </a:cubicBezTo>
                <a:cubicBezTo>
                  <a:pt x="9346158" y="2132930"/>
                  <a:pt x="9350324" y="2134740"/>
                  <a:pt x="9346158" y="2140188"/>
                </a:cubicBezTo>
                <a:cubicBezTo>
                  <a:pt x="9304569" y="2140188"/>
                  <a:pt x="9240514" y="2136559"/>
                  <a:pt x="9222208" y="2112966"/>
                </a:cubicBezTo>
                <a:cubicBezTo>
                  <a:pt x="9243003" y="2119319"/>
                  <a:pt x="9259640" y="2105708"/>
                  <a:pt x="9284603" y="2114786"/>
                </a:cubicBezTo>
                <a:cubicBezTo>
                  <a:pt x="9282105" y="2108433"/>
                  <a:pt x="9292087" y="2109337"/>
                  <a:pt x="9287099" y="2102079"/>
                </a:cubicBezTo>
                <a:cubicBezTo>
                  <a:pt x="9257142" y="2099355"/>
                  <a:pt x="9238016" y="2100270"/>
                  <a:pt x="9204734" y="2095726"/>
                </a:cubicBezTo>
                <a:cubicBezTo>
                  <a:pt x="9209725" y="2092107"/>
                  <a:pt x="9208895" y="2089383"/>
                  <a:pt x="9198912" y="2088468"/>
                </a:cubicBezTo>
                <a:cubicBezTo>
                  <a:pt x="9198912" y="2091193"/>
                  <a:pt x="9198082" y="2094822"/>
                  <a:pt x="9190599" y="2093917"/>
                </a:cubicBezTo>
                <a:cubicBezTo>
                  <a:pt x="9195586" y="2090288"/>
                  <a:pt x="9194756" y="2087564"/>
                  <a:pt x="9184774" y="2086659"/>
                </a:cubicBezTo>
                <a:cubicBezTo>
                  <a:pt x="9188101" y="2091193"/>
                  <a:pt x="9163969" y="2095726"/>
                  <a:pt x="9161479" y="2090288"/>
                </a:cubicBezTo>
                <a:cubicBezTo>
                  <a:pt x="9188930" y="2087564"/>
                  <a:pt x="9163140" y="2074867"/>
                  <a:pt x="9182276" y="2069419"/>
                </a:cubicBezTo>
                <a:cubicBezTo>
                  <a:pt x="9204734" y="2068514"/>
                  <a:pt x="9196415" y="2083935"/>
                  <a:pt x="9207235" y="2078496"/>
                </a:cubicBezTo>
                <a:cubicBezTo>
                  <a:pt x="9200569" y="2076677"/>
                  <a:pt x="9209725" y="2070324"/>
                  <a:pt x="9196415" y="2068514"/>
                </a:cubicBezTo>
                <a:cubicBezTo>
                  <a:pt x="9203904" y="2066695"/>
                  <a:pt x="9220547" y="2057627"/>
                  <a:pt x="9228862" y="2064885"/>
                </a:cubicBezTo>
                <a:cubicBezTo>
                  <a:pt x="9219707" y="2070324"/>
                  <a:pt x="9229692" y="2078496"/>
                  <a:pt x="9240514" y="2079401"/>
                </a:cubicBezTo>
                <a:cubicBezTo>
                  <a:pt x="9228033" y="2071238"/>
                  <a:pt x="9233849" y="2064885"/>
                  <a:pt x="9237177" y="2059446"/>
                </a:cubicBezTo>
                <a:cubicBezTo>
                  <a:pt x="9258811" y="2058532"/>
                  <a:pt x="9285432" y="2054903"/>
                  <a:pt x="9290427" y="2064885"/>
                </a:cubicBezTo>
                <a:cubicBezTo>
                  <a:pt x="9284603" y="2066695"/>
                  <a:pt x="9282105" y="2070324"/>
                  <a:pt x="9282935" y="2075772"/>
                </a:cubicBezTo>
                <a:cubicBezTo>
                  <a:pt x="9300411" y="2078496"/>
                  <a:pt x="9284603" y="2066695"/>
                  <a:pt x="9296243" y="2067609"/>
                </a:cubicBezTo>
                <a:cubicBezTo>
                  <a:pt x="9302900" y="2066695"/>
                  <a:pt x="9313720" y="2067609"/>
                  <a:pt x="9314551" y="2063980"/>
                </a:cubicBezTo>
                <a:cubicBezTo>
                  <a:pt x="9303738" y="2058532"/>
                  <a:pt x="9294585" y="2069419"/>
                  <a:pt x="9289589" y="2060351"/>
                </a:cubicBezTo>
                <a:cubicBezTo>
                  <a:pt x="9306227" y="2061256"/>
                  <a:pt x="9307057" y="2055808"/>
                  <a:pt x="9322035" y="2055808"/>
                </a:cubicBezTo>
                <a:cubicBezTo>
                  <a:pt x="9322035" y="2063066"/>
                  <a:pt x="9333686" y="2063066"/>
                  <a:pt x="9333686" y="2070324"/>
                </a:cubicBezTo>
                <a:cubicBezTo>
                  <a:pt x="9319538" y="2069419"/>
                  <a:pt x="9329520" y="2080306"/>
                  <a:pt x="9330350" y="2080306"/>
                </a:cubicBezTo>
                <a:cubicBezTo>
                  <a:pt x="9328691" y="2075772"/>
                  <a:pt x="9363634" y="2076677"/>
                  <a:pt x="9343661" y="2072143"/>
                </a:cubicBezTo>
                <a:cubicBezTo>
                  <a:pt x="9343661" y="2074867"/>
                  <a:pt x="9336176" y="2075772"/>
                  <a:pt x="9334515" y="2072143"/>
                </a:cubicBezTo>
                <a:cubicBezTo>
                  <a:pt x="9342002" y="2072143"/>
                  <a:pt x="9336176" y="2064885"/>
                  <a:pt x="9342832" y="2063980"/>
                </a:cubicBezTo>
                <a:cubicBezTo>
                  <a:pt x="9350324" y="2066695"/>
                  <a:pt x="9362795" y="2065790"/>
                  <a:pt x="9367791" y="2070324"/>
                </a:cubicBezTo>
                <a:cubicBezTo>
                  <a:pt x="9368621" y="2074867"/>
                  <a:pt x="9354483" y="2072143"/>
                  <a:pt x="9354483" y="2075772"/>
                </a:cubicBezTo>
                <a:cubicBezTo>
                  <a:pt x="9366952" y="2083935"/>
                  <a:pt x="9394413" y="2054903"/>
                  <a:pt x="9402728" y="2075772"/>
                </a:cubicBezTo>
                <a:cubicBezTo>
                  <a:pt x="9396073" y="2077591"/>
                  <a:pt x="9377776" y="2073953"/>
                  <a:pt x="9379434" y="2079401"/>
                </a:cubicBezTo>
                <a:cubicBezTo>
                  <a:pt x="9396073" y="2086659"/>
                  <a:pt x="9412711" y="2078496"/>
                  <a:pt x="9432674" y="2084849"/>
                </a:cubicBezTo>
                <a:cubicBezTo>
                  <a:pt x="9430185" y="2079401"/>
                  <a:pt x="9432674" y="2075772"/>
                  <a:pt x="9440169" y="2073953"/>
                </a:cubicBezTo>
                <a:cubicBezTo>
                  <a:pt x="9440999" y="2081210"/>
                  <a:pt x="9460966" y="2083030"/>
                  <a:pt x="9469279" y="2077591"/>
                </a:cubicBezTo>
                <a:cubicBezTo>
                  <a:pt x="9480930" y="2082125"/>
                  <a:pt x="9466792" y="2085754"/>
                  <a:pt x="9475934" y="2090288"/>
                </a:cubicBezTo>
                <a:cubicBezTo>
                  <a:pt x="9477603" y="2083030"/>
                  <a:pt x="9503392" y="2083935"/>
                  <a:pt x="9503392" y="2081210"/>
                </a:cubicBezTo>
                <a:cubicBezTo>
                  <a:pt x="9497568" y="2081210"/>
                  <a:pt x="9491744" y="2081210"/>
                  <a:pt x="9493413" y="2076677"/>
                </a:cubicBezTo>
                <a:cubicBezTo>
                  <a:pt x="9500895" y="2071238"/>
                  <a:pt x="9505884" y="2078496"/>
                  <a:pt x="9521691" y="2075772"/>
                </a:cubicBezTo>
                <a:cubicBezTo>
                  <a:pt x="9523359" y="2066695"/>
                  <a:pt x="9500895" y="2072143"/>
                  <a:pt x="9496729" y="2066695"/>
                </a:cubicBezTo>
                <a:cubicBezTo>
                  <a:pt x="9524189" y="2067609"/>
                  <a:pt x="9500066" y="2058532"/>
                  <a:pt x="9500066" y="2058532"/>
                </a:cubicBezTo>
                <a:cubicBezTo>
                  <a:pt x="9510042" y="2048550"/>
                  <a:pt x="9526687" y="2061256"/>
                  <a:pt x="9530013" y="2067609"/>
                </a:cubicBezTo>
                <a:cubicBezTo>
                  <a:pt x="9523359" y="2057627"/>
                  <a:pt x="9541658" y="2049464"/>
                  <a:pt x="9521691" y="2047645"/>
                </a:cubicBezTo>
                <a:cubicBezTo>
                  <a:pt x="9516705" y="2058532"/>
                  <a:pt x="9503392" y="2044016"/>
                  <a:pt x="9489246" y="2053998"/>
                </a:cubicBezTo>
                <a:cubicBezTo>
                  <a:pt x="9490083" y="2048550"/>
                  <a:pt x="9486748" y="2044921"/>
                  <a:pt x="9478432" y="2044016"/>
                </a:cubicBezTo>
                <a:cubicBezTo>
                  <a:pt x="9467619" y="2049464"/>
                  <a:pt x="9488415" y="2053998"/>
                  <a:pt x="9470948" y="2056722"/>
                </a:cubicBezTo>
                <a:cubicBezTo>
                  <a:pt x="9431015" y="2053998"/>
                  <a:pt x="9455969" y="2031319"/>
                  <a:pt x="9485918" y="2033129"/>
                </a:cubicBezTo>
                <a:cubicBezTo>
                  <a:pt x="9473437" y="2028595"/>
                  <a:pt x="9475104" y="2030405"/>
                  <a:pt x="9456807" y="2032224"/>
                </a:cubicBezTo>
                <a:cubicBezTo>
                  <a:pt x="9471778" y="2023147"/>
                  <a:pt x="9446824" y="2026785"/>
                  <a:pt x="9440999" y="2023147"/>
                </a:cubicBezTo>
                <a:cubicBezTo>
                  <a:pt x="9451813" y="2016803"/>
                  <a:pt x="9489246" y="2023147"/>
                  <a:pt x="9491744" y="2013174"/>
                </a:cubicBezTo>
                <a:cubicBezTo>
                  <a:pt x="9461795" y="2014079"/>
                  <a:pt x="9434341" y="2016803"/>
                  <a:pt x="9420204" y="2014079"/>
                </a:cubicBezTo>
                <a:cubicBezTo>
                  <a:pt x="9425190" y="2010450"/>
                  <a:pt x="9431015" y="2007726"/>
                  <a:pt x="9438498" y="2006821"/>
                </a:cubicBezTo>
                <a:cubicBezTo>
                  <a:pt x="9438498" y="2007726"/>
                  <a:pt x="9438498" y="2007726"/>
                  <a:pt x="9438498" y="2008631"/>
                </a:cubicBezTo>
                <a:cubicBezTo>
                  <a:pt x="9483420" y="2008631"/>
                  <a:pt x="9533333" y="2010450"/>
                  <a:pt x="9585747" y="2013174"/>
                </a:cubicBezTo>
                <a:cubicBezTo>
                  <a:pt x="9584918" y="2014079"/>
                  <a:pt x="9583257" y="2014079"/>
                  <a:pt x="9582419" y="2014984"/>
                </a:cubicBezTo>
                <a:cubicBezTo>
                  <a:pt x="9588245" y="2014984"/>
                  <a:pt x="9594070" y="2014984"/>
                  <a:pt x="9592402" y="2019527"/>
                </a:cubicBezTo>
                <a:cubicBezTo>
                  <a:pt x="9604053" y="2017708"/>
                  <a:pt x="9615690" y="2013174"/>
                  <a:pt x="9616524" y="2023147"/>
                </a:cubicBezTo>
                <a:cubicBezTo>
                  <a:pt x="9593232" y="2019527"/>
                  <a:pt x="9624018" y="2025871"/>
                  <a:pt x="9618189" y="2035853"/>
                </a:cubicBezTo>
                <a:cubicBezTo>
                  <a:pt x="9624848" y="2034948"/>
                  <a:pt x="9635663" y="2035853"/>
                  <a:pt x="9636499" y="2032224"/>
                </a:cubicBezTo>
                <a:cubicBezTo>
                  <a:pt x="9607379" y="2032224"/>
                  <a:pt x="9662282" y="2025871"/>
                  <a:pt x="9639819" y="2022242"/>
                </a:cubicBezTo>
                <a:cubicBezTo>
                  <a:pt x="9638990" y="2028595"/>
                  <a:pt x="9621518" y="2023147"/>
                  <a:pt x="9624848" y="2017708"/>
                </a:cubicBezTo>
                <a:cubicBezTo>
                  <a:pt x="9649802" y="2016803"/>
                  <a:pt x="9657296" y="2026785"/>
                  <a:pt x="9678921" y="2027690"/>
                </a:cubicBezTo>
                <a:cubicBezTo>
                  <a:pt x="9678093" y="2023147"/>
                  <a:pt x="9682249" y="2020432"/>
                  <a:pt x="9688076" y="2018613"/>
                </a:cubicBezTo>
                <a:cubicBezTo>
                  <a:pt x="9717192" y="2020432"/>
                  <a:pt x="9745473" y="2022242"/>
                  <a:pt x="9773761" y="2024966"/>
                </a:cubicBezTo>
                <a:cubicBezTo>
                  <a:pt x="9775420" y="2024966"/>
                  <a:pt x="9777918" y="2025871"/>
                  <a:pt x="9778748" y="2024966"/>
                </a:cubicBezTo>
                <a:cubicBezTo>
                  <a:pt x="9823674" y="2028595"/>
                  <a:pt x="9867762" y="2032224"/>
                  <a:pt x="9908524" y="2035853"/>
                </a:cubicBezTo>
                <a:cubicBezTo>
                  <a:pt x="9902698" y="2038577"/>
                  <a:pt x="9894384" y="2039482"/>
                  <a:pt x="9896052" y="2044921"/>
                </a:cubicBezTo>
                <a:cubicBezTo>
                  <a:pt x="9906864" y="2043111"/>
                  <a:pt x="9914348" y="2041292"/>
                  <a:pt x="9920172" y="2037663"/>
                </a:cubicBezTo>
                <a:cubicBezTo>
                  <a:pt x="9935146" y="2039482"/>
                  <a:pt x="9950954" y="2040387"/>
                  <a:pt x="9965093" y="2042206"/>
                </a:cubicBezTo>
                <a:cubicBezTo>
                  <a:pt x="9991714" y="2039482"/>
                  <a:pt x="10015007" y="2035853"/>
                  <a:pt x="10037472" y="2032224"/>
                </a:cubicBezTo>
                <a:cubicBezTo>
                  <a:pt x="10037472" y="2036758"/>
                  <a:pt x="10039970" y="2040387"/>
                  <a:pt x="10044127" y="2043111"/>
                </a:cubicBezTo>
                <a:cubicBezTo>
                  <a:pt x="10049953" y="2042206"/>
                  <a:pt x="10057437" y="2043111"/>
                  <a:pt x="10058266" y="2039482"/>
                </a:cubicBezTo>
                <a:cubicBezTo>
                  <a:pt x="10048285" y="2039482"/>
                  <a:pt x="10045786" y="2034034"/>
                  <a:pt x="10039970" y="2031319"/>
                </a:cubicBezTo>
                <a:cubicBezTo>
                  <a:pt x="10074075" y="2025871"/>
                  <a:pt x="10104034" y="2020432"/>
                  <a:pt x="10128157" y="2014079"/>
                </a:cubicBezTo>
                <a:cubicBezTo>
                  <a:pt x="10128987" y="2014079"/>
                  <a:pt x="10129825" y="2014079"/>
                  <a:pt x="10130655" y="2014984"/>
                </a:cubicBezTo>
                <a:cubicBezTo>
                  <a:pt x="10130655" y="2014079"/>
                  <a:pt x="10132323" y="2013174"/>
                  <a:pt x="10133153" y="2013174"/>
                </a:cubicBezTo>
                <a:cubicBezTo>
                  <a:pt x="10137310" y="2012260"/>
                  <a:pt x="10142306" y="2011355"/>
                  <a:pt x="10146463" y="2009545"/>
                </a:cubicBezTo>
                <a:cubicBezTo>
                  <a:pt x="10148123" y="2009545"/>
                  <a:pt x="10148953" y="2008631"/>
                  <a:pt x="10149791" y="2008631"/>
                </a:cubicBezTo>
                <a:cubicBezTo>
                  <a:pt x="10204691" y="1993210"/>
                  <a:pt x="10232980" y="1976885"/>
                  <a:pt x="10241295" y="1958740"/>
                </a:cubicBezTo>
                <a:cubicBezTo>
                  <a:pt x="10245452" y="1958740"/>
                  <a:pt x="10249618" y="1959645"/>
                  <a:pt x="10255435" y="1958740"/>
                </a:cubicBezTo>
                <a:cubicBezTo>
                  <a:pt x="10256274" y="1955111"/>
                  <a:pt x="10262929" y="1954196"/>
                  <a:pt x="10263759" y="1950567"/>
                </a:cubicBezTo>
                <a:cubicBezTo>
                  <a:pt x="10255435" y="1952387"/>
                  <a:pt x="10249618" y="1953292"/>
                  <a:pt x="10243793" y="1953292"/>
                </a:cubicBezTo>
                <a:cubicBezTo>
                  <a:pt x="10248789" y="1934242"/>
                  <a:pt x="10232980" y="1914278"/>
                  <a:pt x="10202202" y="1895228"/>
                </a:cubicBezTo>
                <a:cubicBezTo>
                  <a:pt x="10242963" y="1897047"/>
                  <a:pt x="10286222" y="1891599"/>
                  <a:pt x="10321158" y="1894323"/>
                </a:cubicBezTo>
                <a:cubicBezTo>
                  <a:pt x="10322826" y="1900676"/>
                  <a:pt x="10331141" y="1901581"/>
                  <a:pt x="10322826" y="1907020"/>
                </a:cubicBezTo>
                <a:cubicBezTo>
                  <a:pt x="10339464" y="1899762"/>
                  <a:pt x="10365246" y="1895228"/>
                  <a:pt x="10384382" y="1901581"/>
                </a:cubicBezTo>
                <a:cubicBezTo>
                  <a:pt x="10382723" y="1894323"/>
                  <a:pt x="10395204" y="1893418"/>
                  <a:pt x="10406845" y="1892504"/>
                </a:cubicBezTo>
                <a:cubicBezTo>
                  <a:pt x="10406845" y="1896142"/>
                  <a:pt x="10401020" y="1896142"/>
                  <a:pt x="10403517" y="1900676"/>
                </a:cubicBezTo>
                <a:cubicBezTo>
                  <a:pt x="10410172" y="1900676"/>
                  <a:pt x="10413501" y="1898857"/>
                  <a:pt x="10417657" y="1897047"/>
                </a:cubicBezTo>
                <a:cubicBezTo>
                  <a:pt x="10418496" y="1899762"/>
                  <a:pt x="10414330" y="1900676"/>
                  <a:pt x="10413501" y="1902486"/>
                </a:cubicBezTo>
                <a:cubicBezTo>
                  <a:pt x="10426812" y="1897952"/>
                  <a:pt x="10438462" y="1907934"/>
                  <a:pt x="10441789" y="1901581"/>
                </a:cubicBezTo>
                <a:cubicBezTo>
                  <a:pt x="10435964" y="1900676"/>
                  <a:pt x="10430968" y="1899762"/>
                  <a:pt x="10426812" y="1897047"/>
                </a:cubicBezTo>
                <a:cubicBezTo>
                  <a:pt x="10435964" y="1897047"/>
                  <a:pt x="10436793" y="1893418"/>
                  <a:pt x="10445117" y="1893418"/>
                </a:cubicBezTo>
                <a:cubicBezTo>
                  <a:pt x="10440121" y="1903400"/>
                  <a:pt x="10459257" y="1897952"/>
                  <a:pt x="10456759" y="1905210"/>
                </a:cubicBezTo>
                <a:cubicBezTo>
                  <a:pt x="10472567" y="1897047"/>
                  <a:pt x="10480052" y="1896142"/>
                  <a:pt x="10504175" y="1900676"/>
                </a:cubicBezTo>
                <a:cubicBezTo>
                  <a:pt x="10501686" y="1895228"/>
                  <a:pt x="10503346" y="1891599"/>
                  <a:pt x="10511669" y="1889789"/>
                </a:cubicBezTo>
                <a:cubicBezTo>
                  <a:pt x="10500848" y="1901581"/>
                  <a:pt x="10546605" y="1898857"/>
                  <a:pt x="10554919" y="1892504"/>
                </a:cubicBezTo>
                <a:cubicBezTo>
                  <a:pt x="10555758" y="1896142"/>
                  <a:pt x="10553260" y="1897952"/>
                  <a:pt x="10551600" y="1900676"/>
                </a:cubicBezTo>
                <a:cubicBezTo>
                  <a:pt x="10582379" y="1897047"/>
                  <a:pt x="10613157" y="1897047"/>
                  <a:pt x="10638110" y="1904305"/>
                </a:cubicBezTo>
                <a:cubicBezTo>
                  <a:pt x="10633121" y="1893418"/>
                  <a:pt x="10667227" y="1896142"/>
                  <a:pt x="10679708" y="1897047"/>
                </a:cubicBezTo>
                <a:cubicBezTo>
                  <a:pt x="10678049" y="1899762"/>
                  <a:pt x="10675551" y="1903400"/>
                  <a:pt x="10671385" y="1905210"/>
                </a:cubicBezTo>
                <a:cubicBezTo>
                  <a:pt x="10678049" y="1897952"/>
                  <a:pt x="10649760" y="1898857"/>
                  <a:pt x="10652257" y="1903400"/>
                </a:cubicBezTo>
                <a:cubicBezTo>
                  <a:pt x="10678878" y="1900676"/>
                  <a:pt x="10670555" y="1910658"/>
                  <a:pt x="10678049" y="1915192"/>
                </a:cubicBezTo>
                <a:cubicBezTo>
                  <a:pt x="10690521" y="1900676"/>
                  <a:pt x="10694687" y="1906115"/>
                  <a:pt x="10683865" y="1889789"/>
                </a:cubicBezTo>
                <a:cubicBezTo>
                  <a:pt x="10669725" y="1890694"/>
                  <a:pt x="10628964" y="1897047"/>
                  <a:pt x="10635620" y="1887065"/>
                </a:cubicBezTo>
                <a:cubicBezTo>
                  <a:pt x="10639777" y="1894323"/>
                  <a:pt x="10642275" y="1882531"/>
                  <a:pt x="10649760" y="1883436"/>
                </a:cubicBezTo>
                <a:cubicBezTo>
                  <a:pt x="10670555" y="1884341"/>
                  <a:pt x="10668895" y="1882531"/>
                  <a:pt x="10688031" y="1884341"/>
                </a:cubicBezTo>
                <a:cubicBezTo>
                  <a:pt x="10685534" y="1879807"/>
                  <a:pt x="10693848" y="1878902"/>
                  <a:pt x="10696346" y="1876178"/>
                </a:cubicBezTo>
                <a:cubicBezTo>
                  <a:pt x="10687193" y="1876178"/>
                  <a:pt x="10691359" y="1868016"/>
                  <a:pt x="10680538" y="1868920"/>
                </a:cubicBezTo>
                <a:cubicBezTo>
                  <a:pt x="10682206" y="1883436"/>
                  <a:pt x="10637279" y="1868016"/>
                  <a:pt x="10615654" y="1879807"/>
                </a:cubicBezTo>
                <a:cubicBezTo>
                  <a:pt x="10616483" y="1892504"/>
                  <a:pt x="10545775" y="1895228"/>
                  <a:pt x="10525809" y="1886160"/>
                </a:cubicBezTo>
                <a:cubicBezTo>
                  <a:pt x="10546605" y="1883436"/>
                  <a:pt x="10559085" y="1884341"/>
                  <a:pt x="10568230" y="1881617"/>
                </a:cubicBezTo>
                <a:cubicBezTo>
                  <a:pt x="10560745" y="1881617"/>
                  <a:pt x="10564072" y="1874359"/>
                  <a:pt x="10557417" y="1874359"/>
                </a:cubicBezTo>
                <a:cubicBezTo>
                  <a:pt x="10550762" y="1875273"/>
                  <a:pt x="10524979" y="1877083"/>
                  <a:pt x="10529967" y="1883436"/>
                </a:cubicBezTo>
                <a:cubicBezTo>
                  <a:pt x="10519984" y="1876178"/>
                  <a:pt x="10505843" y="1882531"/>
                  <a:pt x="10495861" y="1879807"/>
                </a:cubicBezTo>
                <a:cubicBezTo>
                  <a:pt x="10503346" y="1887065"/>
                  <a:pt x="10482550" y="1893418"/>
                  <a:pt x="10478393" y="1887970"/>
                </a:cubicBezTo>
                <a:cubicBezTo>
                  <a:pt x="10481712" y="1887065"/>
                  <a:pt x="10487537" y="1887065"/>
                  <a:pt x="10487537" y="1885246"/>
                </a:cubicBezTo>
                <a:cubicBezTo>
                  <a:pt x="10435125" y="1870740"/>
                  <a:pt x="10378557" y="1896142"/>
                  <a:pt x="10333638" y="1877083"/>
                </a:cubicBezTo>
                <a:cubicBezTo>
                  <a:pt x="10321996" y="1880712"/>
                  <a:pt x="10340294" y="1888875"/>
                  <a:pt x="10331141" y="1889789"/>
                </a:cubicBezTo>
                <a:cubicBezTo>
                  <a:pt x="10307017" y="1877083"/>
                  <a:pt x="10263759" y="1897047"/>
                  <a:pt x="10229653" y="1881617"/>
                </a:cubicBezTo>
                <a:cubicBezTo>
                  <a:pt x="10229653" y="1884341"/>
                  <a:pt x="10231312" y="1888875"/>
                  <a:pt x="10226325" y="1889789"/>
                </a:cubicBezTo>
                <a:cubicBezTo>
                  <a:pt x="10222159" y="1886160"/>
                  <a:pt x="10205531" y="1885246"/>
                  <a:pt x="10193050" y="1887065"/>
                </a:cubicBezTo>
                <a:cubicBezTo>
                  <a:pt x="10184726" y="1882531"/>
                  <a:pt x="10176412" y="1877083"/>
                  <a:pt x="10166429" y="1872549"/>
                </a:cubicBezTo>
                <a:cubicBezTo>
                  <a:pt x="10183066" y="1872549"/>
                  <a:pt x="10198866" y="1881617"/>
                  <a:pt x="10209687" y="1875273"/>
                </a:cubicBezTo>
                <a:cubicBezTo>
                  <a:pt x="10207189" y="1868016"/>
                  <a:pt x="10177242" y="1866196"/>
                  <a:pt x="10164761" y="1871644"/>
                </a:cubicBezTo>
                <a:cubicBezTo>
                  <a:pt x="10032476" y="1807228"/>
                  <a:pt x="9772093" y="1748259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914" name="组合 913">
            <a:extLst>
              <a:ext uri="{FF2B5EF4-FFF2-40B4-BE49-F238E27FC236}">
                <a16:creationId xmlns:a16="http://schemas.microsoft.com/office/drawing/2014/main" id="{20CC5A4E-3D3D-0294-3CDF-90F4EC3FC0FD}"/>
              </a:ext>
            </a:extLst>
          </p:cNvPr>
          <p:cNvGrpSpPr/>
          <p:nvPr/>
        </p:nvGrpSpPr>
        <p:grpSpPr>
          <a:xfrm>
            <a:off x="3070830" y="931096"/>
            <a:ext cx="6050340" cy="2484951"/>
            <a:chOff x="3336640" y="1144546"/>
            <a:chExt cx="5414893" cy="2223965"/>
          </a:xfrm>
        </p:grpSpPr>
        <p:grpSp>
          <p:nvGrpSpPr>
            <p:cNvPr id="911" name="组合 910">
              <a:extLst>
                <a:ext uri="{FF2B5EF4-FFF2-40B4-BE49-F238E27FC236}">
                  <a16:creationId xmlns:a16="http://schemas.microsoft.com/office/drawing/2014/main" id="{D08FFF2F-A731-4FDF-CFDA-9B8FCB5DF8A2}"/>
                </a:ext>
              </a:extLst>
            </p:cNvPr>
            <p:cNvGrpSpPr/>
            <p:nvPr/>
          </p:nvGrpSpPr>
          <p:grpSpPr>
            <a:xfrm>
              <a:off x="3336640" y="1144546"/>
              <a:ext cx="5181005" cy="1997796"/>
              <a:chOff x="3019140" y="792226"/>
              <a:chExt cx="5181005" cy="1997796"/>
            </a:xfrm>
          </p:grpSpPr>
          <p:sp>
            <p:nvSpPr>
              <p:cNvPr id="611" name="文本框 610">
                <a:extLst>
                  <a:ext uri="{FF2B5EF4-FFF2-40B4-BE49-F238E27FC236}">
                    <a16:creationId xmlns:a16="http://schemas.microsoft.com/office/drawing/2014/main" id="{1ED1EBB2-88FA-322A-9F6B-2414A45725C6}"/>
                  </a:ext>
                </a:extLst>
              </p:cNvPr>
              <p:cNvSpPr txBox="1"/>
              <p:nvPr/>
            </p:nvSpPr>
            <p:spPr>
              <a:xfrm>
                <a:off x="3019140" y="792226"/>
                <a:ext cx="1323100" cy="1997796"/>
              </a:xfrm>
              <a:custGeom>
                <a:avLst/>
                <a:gdLst/>
                <a:ahLst/>
                <a:cxnLst/>
                <a:rect l="l" t="t" r="r" b="b"/>
                <a:pathLst>
                  <a:path w="859594" h="1297931">
                    <a:moveTo>
                      <a:pt x="333022" y="0"/>
                    </a:moveTo>
                    <a:lnTo>
                      <a:pt x="335868" y="0"/>
                    </a:lnTo>
                    <a:cubicBezTo>
                      <a:pt x="343458" y="10437"/>
                      <a:pt x="358639" y="17078"/>
                      <a:pt x="381409" y="19925"/>
                    </a:cubicBezTo>
                    <a:cubicBezTo>
                      <a:pt x="382358" y="16130"/>
                      <a:pt x="384256" y="14232"/>
                      <a:pt x="387102" y="14232"/>
                    </a:cubicBezTo>
                    <a:lnTo>
                      <a:pt x="395641" y="14232"/>
                    </a:lnTo>
                    <a:cubicBezTo>
                      <a:pt x="397539" y="14232"/>
                      <a:pt x="403231" y="21822"/>
                      <a:pt x="412719" y="37003"/>
                    </a:cubicBezTo>
                    <a:lnTo>
                      <a:pt x="418412" y="34156"/>
                    </a:lnTo>
                    <a:cubicBezTo>
                      <a:pt x="452568" y="52183"/>
                      <a:pt x="469646" y="72108"/>
                      <a:pt x="469646" y="93929"/>
                    </a:cubicBezTo>
                    <a:cubicBezTo>
                      <a:pt x="475339" y="95827"/>
                      <a:pt x="478185" y="101520"/>
                      <a:pt x="478185" y="111007"/>
                    </a:cubicBezTo>
                    <a:lnTo>
                      <a:pt x="478185" y="125239"/>
                    </a:lnTo>
                    <a:cubicBezTo>
                      <a:pt x="461107" y="155600"/>
                      <a:pt x="450670" y="170781"/>
                      <a:pt x="446875" y="170781"/>
                    </a:cubicBezTo>
                    <a:cubicBezTo>
                      <a:pt x="443080" y="177422"/>
                      <a:pt x="436439" y="199244"/>
                      <a:pt x="426951" y="236246"/>
                    </a:cubicBezTo>
                    <a:cubicBezTo>
                      <a:pt x="407975" y="268505"/>
                      <a:pt x="387102" y="298866"/>
                      <a:pt x="364331" y="327329"/>
                    </a:cubicBezTo>
                    <a:lnTo>
                      <a:pt x="364331" y="330176"/>
                    </a:lnTo>
                    <a:lnTo>
                      <a:pt x="370024" y="330176"/>
                    </a:lnTo>
                    <a:cubicBezTo>
                      <a:pt x="392795" y="320688"/>
                      <a:pt x="423156" y="303610"/>
                      <a:pt x="461107" y="278941"/>
                    </a:cubicBezTo>
                    <a:cubicBezTo>
                      <a:pt x="500956" y="251427"/>
                      <a:pt x="520880" y="231502"/>
                      <a:pt x="520880" y="219168"/>
                    </a:cubicBezTo>
                    <a:cubicBezTo>
                      <a:pt x="518982" y="208732"/>
                      <a:pt x="518034" y="200193"/>
                      <a:pt x="518034" y="193551"/>
                    </a:cubicBezTo>
                    <a:lnTo>
                      <a:pt x="518034" y="190705"/>
                    </a:lnTo>
                    <a:cubicBezTo>
                      <a:pt x="518034" y="185961"/>
                      <a:pt x="521829" y="183115"/>
                      <a:pt x="529419" y="182166"/>
                    </a:cubicBezTo>
                    <a:lnTo>
                      <a:pt x="566421" y="199244"/>
                    </a:lnTo>
                    <a:lnTo>
                      <a:pt x="569268" y="199244"/>
                    </a:lnTo>
                    <a:cubicBezTo>
                      <a:pt x="569268" y="193551"/>
                      <a:pt x="571165" y="190705"/>
                      <a:pt x="574960" y="190705"/>
                    </a:cubicBezTo>
                    <a:lnTo>
                      <a:pt x="600578" y="210629"/>
                    </a:lnTo>
                    <a:lnTo>
                      <a:pt x="606270" y="207783"/>
                    </a:lnTo>
                    <a:lnTo>
                      <a:pt x="611963" y="210629"/>
                    </a:lnTo>
                    <a:cubicBezTo>
                      <a:pt x="615758" y="208732"/>
                      <a:pt x="619553" y="207783"/>
                      <a:pt x="623348" y="207783"/>
                    </a:cubicBezTo>
                    <a:cubicBezTo>
                      <a:pt x="627143" y="210629"/>
                      <a:pt x="638529" y="213476"/>
                      <a:pt x="657504" y="216322"/>
                    </a:cubicBezTo>
                    <a:cubicBezTo>
                      <a:pt x="666992" y="221066"/>
                      <a:pt x="675531" y="240990"/>
                      <a:pt x="683121" y="276095"/>
                    </a:cubicBezTo>
                    <a:cubicBezTo>
                      <a:pt x="685019" y="279890"/>
                      <a:pt x="685968" y="282737"/>
                      <a:pt x="685968" y="284634"/>
                    </a:cubicBezTo>
                    <a:cubicBezTo>
                      <a:pt x="682172" y="290327"/>
                      <a:pt x="680275" y="295071"/>
                      <a:pt x="680275" y="298866"/>
                    </a:cubicBezTo>
                    <a:cubicBezTo>
                      <a:pt x="682172" y="298866"/>
                      <a:pt x="683121" y="299815"/>
                      <a:pt x="683121" y="301712"/>
                    </a:cubicBezTo>
                    <a:cubicBezTo>
                      <a:pt x="666043" y="322585"/>
                      <a:pt x="648965" y="351049"/>
                      <a:pt x="631887" y="387102"/>
                    </a:cubicBezTo>
                    <a:lnTo>
                      <a:pt x="523726" y="503802"/>
                    </a:lnTo>
                    <a:cubicBezTo>
                      <a:pt x="519931" y="503802"/>
                      <a:pt x="509495" y="514239"/>
                      <a:pt x="492417" y="535112"/>
                    </a:cubicBezTo>
                    <a:cubicBezTo>
                      <a:pt x="494314" y="535112"/>
                      <a:pt x="495263" y="536061"/>
                      <a:pt x="495263" y="537958"/>
                    </a:cubicBezTo>
                    <a:cubicBezTo>
                      <a:pt x="488621" y="537958"/>
                      <a:pt x="474390" y="551241"/>
                      <a:pt x="452568" y="577807"/>
                    </a:cubicBezTo>
                    <a:cubicBezTo>
                      <a:pt x="442131" y="584448"/>
                      <a:pt x="431695" y="599629"/>
                      <a:pt x="421258" y="623348"/>
                    </a:cubicBezTo>
                    <a:cubicBezTo>
                      <a:pt x="407027" y="640426"/>
                      <a:pt x="398488" y="654658"/>
                      <a:pt x="395641" y="666043"/>
                    </a:cubicBezTo>
                    <a:lnTo>
                      <a:pt x="398488" y="666043"/>
                    </a:lnTo>
                    <a:cubicBezTo>
                      <a:pt x="417463" y="666043"/>
                      <a:pt x="452568" y="653709"/>
                      <a:pt x="503802" y="629041"/>
                    </a:cubicBezTo>
                    <a:cubicBezTo>
                      <a:pt x="503802" y="630939"/>
                      <a:pt x="504751" y="631887"/>
                      <a:pt x="506649" y="631887"/>
                    </a:cubicBezTo>
                    <a:cubicBezTo>
                      <a:pt x="506649" y="629041"/>
                      <a:pt x="533214" y="619553"/>
                      <a:pt x="586346" y="603424"/>
                    </a:cubicBezTo>
                    <a:cubicBezTo>
                      <a:pt x="613860" y="587295"/>
                      <a:pt x="634733" y="567370"/>
                      <a:pt x="648965" y="543651"/>
                    </a:cubicBezTo>
                    <a:cubicBezTo>
                      <a:pt x="691660" y="491468"/>
                      <a:pt x="718226" y="442131"/>
                      <a:pt x="728663" y="395641"/>
                    </a:cubicBezTo>
                    <a:cubicBezTo>
                      <a:pt x="724868" y="395641"/>
                      <a:pt x="722970" y="393744"/>
                      <a:pt x="722970" y="389949"/>
                    </a:cubicBezTo>
                    <a:lnTo>
                      <a:pt x="722970" y="364332"/>
                    </a:lnTo>
                    <a:cubicBezTo>
                      <a:pt x="717277" y="364332"/>
                      <a:pt x="714431" y="362434"/>
                      <a:pt x="714431" y="358639"/>
                    </a:cubicBezTo>
                    <a:lnTo>
                      <a:pt x="714431" y="355793"/>
                    </a:lnTo>
                    <a:cubicBezTo>
                      <a:pt x="715380" y="351997"/>
                      <a:pt x="717277" y="350100"/>
                      <a:pt x="720124" y="350100"/>
                    </a:cubicBezTo>
                    <a:cubicBezTo>
                      <a:pt x="740997" y="363383"/>
                      <a:pt x="757126" y="376666"/>
                      <a:pt x="768511" y="389949"/>
                    </a:cubicBezTo>
                    <a:cubicBezTo>
                      <a:pt x="772306" y="389949"/>
                      <a:pt x="777999" y="393744"/>
                      <a:pt x="785589" y="401334"/>
                    </a:cubicBezTo>
                    <a:lnTo>
                      <a:pt x="799821" y="398488"/>
                    </a:lnTo>
                    <a:cubicBezTo>
                      <a:pt x="800770" y="403232"/>
                      <a:pt x="808360" y="410822"/>
                      <a:pt x="822592" y="421258"/>
                    </a:cubicBezTo>
                    <a:lnTo>
                      <a:pt x="859594" y="478185"/>
                    </a:lnTo>
                    <a:lnTo>
                      <a:pt x="859594" y="489570"/>
                    </a:lnTo>
                    <a:lnTo>
                      <a:pt x="839670" y="515188"/>
                    </a:lnTo>
                    <a:lnTo>
                      <a:pt x="839670" y="526573"/>
                    </a:lnTo>
                    <a:cubicBezTo>
                      <a:pt x="839670" y="534163"/>
                      <a:pt x="833028" y="563575"/>
                      <a:pt x="819745" y="614809"/>
                    </a:cubicBezTo>
                    <a:cubicBezTo>
                      <a:pt x="806463" y="655607"/>
                      <a:pt x="799821" y="679326"/>
                      <a:pt x="799821" y="685968"/>
                    </a:cubicBezTo>
                    <a:cubicBezTo>
                      <a:pt x="790333" y="689763"/>
                      <a:pt x="777999" y="706841"/>
                      <a:pt x="762819" y="737202"/>
                    </a:cubicBezTo>
                    <a:cubicBezTo>
                      <a:pt x="732458" y="777051"/>
                      <a:pt x="712533" y="798873"/>
                      <a:pt x="703046" y="802668"/>
                    </a:cubicBezTo>
                    <a:cubicBezTo>
                      <a:pt x="703046" y="809309"/>
                      <a:pt x="694507" y="818797"/>
                      <a:pt x="677429" y="831131"/>
                    </a:cubicBezTo>
                    <a:cubicBezTo>
                      <a:pt x="677429" y="835875"/>
                      <a:pt x="668890" y="844414"/>
                      <a:pt x="651812" y="856748"/>
                    </a:cubicBezTo>
                    <a:cubicBezTo>
                      <a:pt x="618604" y="900392"/>
                      <a:pt x="584448" y="933599"/>
                      <a:pt x="549343" y="956370"/>
                    </a:cubicBezTo>
                    <a:cubicBezTo>
                      <a:pt x="549343" y="961114"/>
                      <a:pt x="544600" y="965858"/>
                      <a:pt x="535112" y="970602"/>
                    </a:cubicBezTo>
                    <a:cubicBezTo>
                      <a:pt x="535112" y="975346"/>
                      <a:pt x="524675" y="985782"/>
                      <a:pt x="503802" y="1001911"/>
                    </a:cubicBezTo>
                    <a:cubicBezTo>
                      <a:pt x="493365" y="1018989"/>
                      <a:pt x="472492" y="1037016"/>
                      <a:pt x="441183" y="1055992"/>
                    </a:cubicBezTo>
                    <a:cubicBezTo>
                      <a:pt x="441183" y="1066428"/>
                      <a:pt x="427900" y="1081609"/>
                      <a:pt x="401334" y="1101533"/>
                    </a:cubicBezTo>
                    <a:cubicBezTo>
                      <a:pt x="398488" y="1093943"/>
                      <a:pt x="395641" y="1090148"/>
                      <a:pt x="392795" y="1090148"/>
                    </a:cubicBezTo>
                    <a:lnTo>
                      <a:pt x="384256" y="1090148"/>
                    </a:lnTo>
                    <a:cubicBezTo>
                      <a:pt x="384256" y="1093943"/>
                      <a:pt x="383307" y="1095840"/>
                      <a:pt x="381409" y="1095840"/>
                    </a:cubicBezTo>
                    <a:lnTo>
                      <a:pt x="375717" y="1092994"/>
                    </a:lnTo>
                    <a:lnTo>
                      <a:pt x="361485" y="1101533"/>
                    </a:lnTo>
                    <a:lnTo>
                      <a:pt x="355792" y="1098687"/>
                    </a:lnTo>
                    <a:cubicBezTo>
                      <a:pt x="355792" y="1102482"/>
                      <a:pt x="347253" y="1111021"/>
                      <a:pt x="330175" y="1124304"/>
                    </a:cubicBezTo>
                    <a:cubicBezTo>
                      <a:pt x="330175" y="1131894"/>
                      <a:pt x="317841" y="1140433"/>
                      <a:pt x="293173" y="1149921"/>
                    </a:cubicBezTo>
                    <a:cubicBezTo>
                      <a:pt x="286531" y="1163204"/>
                      <a:pt x="265658" y="1177436"/>
                      <a:pt x="230554" y="1192616"/>
                    </a:cubicBezTo>
                    <a:cubicBezTo>
                      <a:pt x="230554" y="1194514"/>
                      <a:pt x="214424" y="1208745"/>
                      <a:pt x="182166" y="1235311"/>
                    </a:cubicBezTo>
                    <a:cubicBezTo>
                      <a:pt x="182166" y="1237209"/>
                      <a:pt x="181217" y="1238157"/>
                      <a:pt x="179319" y="1238157"/>
                    </a:cubicBezTo>
                    <a:cubicBezTo>
                      <a:pt x="175524" y="1238157"/>
                      <a:pt x="173627" y="1233414"/>
                      <a:pt x="173627" y="1223926"/>
                    </a:cubicBezTo>
                    <a:lnTo>
                      <a:pt x="167934" y="1223926"/>
                    </a:lnTo>
                    <a:cubicBezTo>
                      <a:pt x="167934" y="1231516"/>
                      <a:pt x="166037" y="1238157"/>
                      <a:pt x="162241" y="1243850"/>
                    </a:cubicBezTo>
                    <a:cubicBezTo>
                      <a:pt x="164139" y="1243850"/>
                      <a:pt x="165088" y="1244799"/>
                      <a:pt x="165088" y="1246696"/>
                    </a:cubicBezTo>
                    <a:cubicBezTo>
                      <a:pt x="139471" y="1250492"/>
                      <a:pt x="116700" y="1257133"/>
                      <a:pt x="96776" y="1266621"/>
                    </a:cubicBezTo>
                    <a:lnTo>
                      <a:pt x="8539" y="1297931"/>
                    </a:lnTo>
                    <a:lnTo>
                      <a:pt x="5693" y="1297931"/>
                    </a:lnTo>
                    <a:cubicBezTo>
                      <a:pt x="1898" y="1297931"/>
                      <a:pt x="0" y="1296033"/>
                      <a:pt x="0" y="1292238"/>
                    </a:cubicBezTo>
                    <a:cubicBezTo>
                      <a:pt x="18976" y="1272313"/>
                      <a:pt x="32259" y="1260928"/>
                      <a:pt x="39849" y="1258082"/>
                    </a:cubicBezTo>
                    <a:cubicBezTo>
                      <a:pt x="43644" y="1259979"/>
                      <a:pt x="46490" y="1260928"/>
                      <a:pt x="48388" y="1260928"/>
                    </a:cubicBezTo>
                    <a:lnTo>
                      <a:pt x="51234" y="1255235"/>
                    </a:lnTo>
                    <a:cubicBezTo>
                      <a:pt x="49337" y="1255235"/>
                      <a:pt x="48388" y="1254287"/>
                      <a:pt x="48388" y="1252389"/>
                    </a:cubicBezTo>
                    <a:cubicBezTo>
                      <a:pt x="58824" y="1252389"/>
                      <a:pt x="67363" y="1246696"/>
                      <a:pt x="74005" y="1235311"/>
                    </a:cubicBezTo>
                    <a:cubicBezTo>
                      <a:pt x="76851" y="1235311"/>
                      <a:pt x="81595" y="1230567"/>
                      <a:pt x="88237" y="1221079"/>
                    </a:cubicBezTo>
                    <a:cubicBezTo>
                      <a:pt x="88237" y="1222977"/>
                      <a:pt x="89185" y="1223926"/>
                      <a:pt x="91083" y="1223926"/>
                    </a:cubicBezTo>
                    <a:cubicBezTo>
                      <a:pt x="91083" y="1220131"/>
                      <a:pt x="98673" y="1216335"/>
                      <a:pt x="113854" y="1212540"/>
                    </a:cubicBezTo>
                    <a:lnTo>
                      <a:pt x="111007" y="1206848"/>
                    </a:lnTo>
                    <a:cubicBezTo>
                      <a:pt x="111007" y="1200206"/>
                      <a:pt x="119546" y="1190718"/>
                      <a:pt x="136624" y="1178384"/>
                    </a:cubicBezTo>
                    <a:cubicBezTo>
                      <a:pt x="136624" y="1169845"/>
                      <a:pt x="146112" y="1160358"/>
                      <a:pt x="165088" y="1149921"/>
                    </a:cubicBezTo>
                    <a:lnTo>
                      <a:pt x="170781" y="1152767"/>
                    </a:lnTo>
                    <a:cubicBezTo>
                      <a:pt x="170781" y="1148972"/>
                      <a:pt x="173627" y="1140433"/>
                      <a:pt x="179319" y="1127150"/>
                    </a:cubicBezTo>
                    <a:cubicBezTo>
                      <a:pt x="177422" y="1127150"/>
                      <a:pt x="176473" y="1126201"/>
                      <a:pt x="176473" y="1124304"/>
                    </a:cubicBezTo>
                    <a:cubicBezTo>
                      <a:pt x="189756" y="1124304"/>
                      <a:pt x="199244" y="1112919"/>
                      <a:pt x="204936" y="1090148"/>
                    </a:cubicBezTo>
                    <a:cubicBezTo>
                      <a:pt x="226758" y="1072121"/>
                      <a:pt x="254273" y="1039863"/>
                      <a:pt x="287480" y="993372"/>
                    </a:cubicBezTo>
                    <a:cubicBezTo>
                      <a:pt x="302661" y="970602"/>
                      <a:pt x="314995" y="956370"/>
                      <a:pt x="324483" y="950677"/>
                    </a:cubicBezTo>
                    <a:cubicBezTo>
                      <a:pt x="324483" y="945933"/>
                      <a:pt x="328278" y="939292"/>
                      <a:pt x="335868" y="930753"/>
                    </a:cubicBezTo>
                    <a:cubicBezTo>
                      <a:pt x="335868" y="926958"/>
                      <a:pt x="343458" y="913675"/>
                      <a:pt x="358639" y="890904"/>
                    </a:cubicBezTo>
                    <a:lnTo>
                      <a:pt x="358639" y="882365"/>
                    </a:lnTo>
                    <a:lnTo>
                      <a:pt x="344407" y="882365"/>
                    </a:lnTo>
                    <a:cubicBezTo>
                      <a:pt x="340612" y="882365"/>
                      <a:pt x="338714" y="879519"/>
                      <a:pt x="338714" y="873826"/>
                    </a:cubicBezTo>
                    <a:cubicBezTo>
                      <a:pt x="333971" y="877621"/>
                      <a:pt x="331124" y="879519"/>
                      <a:pt x="330175" y="879519"/>
                    </a:cubicBezTo>
                    <a:cubicBezTo>
                      <a:pt x="316892" y="879519"/>
                      <a:pt x="299814" y="850107"/>
                      <a:pt x="278941" y="791282"/>
                    </a:cubicBezTo>
                    <a:cubicBezTo>
                      <a:pt x="257119" y="760921"/>
                      <a:pt x="245734" y="734356"/>
                      <a:pt x="244785" y="711585"/>
                    </a:cubicBezTo>
                    <a:cubicBezTo>
                      <a:pt x="242888" y="711585"/>
                      <a:pt x="241939" y="710636"/>
                      <a:pt x="241939" y="708739"/>
                    </a:cubicBezTo>
                    <a:lnTo>
                      <a:pt x="241939" y="705892"/>
                    </a:lnTo>
                    <a:cubicBezTo>
                      <a:pt x="250478" y="664146"/>
                      <a:pt x="263761" y="635683"/>
                      <a:pt x="281788" y="620502"/>
                    </a:cubicBezTo>
                    <a:cubicBezTo>
                      <a:pt x="312149" y="588244"/>
                      <a:pt x="327329" y="570217"/>
                      <a:pt x="327329" y="566422"/>
                    </a:cubicBezTo>
                    <a:cubicBezTo>
                      <a:pt x="327329" y="559780"/>
                      <a:pt x="334919" y="551241"/>
                      <a:pt x="350100" y="540805"/>
                    </a:cubicBezTo>
                    <a:cubicBezTo>
                      <a:pt x="360536" y="529419"/>
                      <a:pt x="367178" y="518034"/>
                      <a:pt x="370024" y="506648"/>
                    </a:cubicBezTo>
                    <a:cubicBezTo>
                      <a:pt x="375717" y="506648"/>
                      <a:pt x="378563" y="505700"/>
                      <a:pt x="378563" y="503802"/>
                    </a:cubicBezTo>
                    <a:cubicBezTo>
                      <a:pt x="376666" y="500007"/>
                      <a:pt x="375717" y="497161"/>
                      <a:pt x="375717" y="495263"/>
                    </a:cubicBezTo>
                    <a:cubicBezTo>
                      <a:pt x="377614" y="495263"/>
                      <a:pt x="384256" y="485775"/>
                      <a:pt x="395641" y="466800"/>
                    </a:cubicBezTo>
                    <a:lnTo>
                      <a:pt x="395641" y="463953"/>
                    </a:lnTo>
                    <a:lnTo>
                      <a:pt x="392795" y="463953"/>
                    </a:lnTo>
                    <a:cubicBezTo>
                      <a:pt x="356741" y="488622"/>
                      <a:pt x="333022" y="517085"/>
                      <a:pt x="321636" y="549344"/>
                    </a:cubicBezTo>
                    <a:lnTo>
                      <a:pt x="250478" y="600578"/>
                    </a:lnTo>
                    <a:cubicBezTo>
                      <a:pt x="242888" y="600578"/>
                      <a:pt x="233400" y="604373"/>
                      <a:pt x="222014" y="611963"/>
                    </a:cubicBezTo>
                    <a:lnTo>
                      <a:pt x="202090" y="611963"/>
                    </a:lnTo>
                    <a:cubicBezTo>
                      <a:pt x="191654" y="607219"/>
                      <a:pt x="182166" y="592039"/>
                      <a:pt x="173627" y="566422"/>
                    </a:cubicBezTo>
                    <a:cubicBezTo>
                      <a:pt x="164139" y="561678"/>
                      <a:pt x="151805" y="529419"/>
                      <a:pt x="136624" y="469646"/>
                    </a:cubicBezTo>
                    <a:cubicBezTo>
                      <a:pt x="134727" y="469646"/>
                      <a:pt x="128085" y="456363"/>
                      <a:pt x="116700" y="429797"/>
                    </a:cubicBezTo>
                    <a:cubicBezTo>
                      <a:pt x="121444" y="407027"/>
                      <a:pt x="130932" y="391846"/>
                      <a:pt x="145163" y="384256"/>
                    </a:cubicBezTo>
                    <a:cubicBezTo>
                      <a:pt x="155600" y="361485"/>
                      <a:pt x="181217" y="325432"/>
                      <a:pt x="222014" y="276095"/>
                    </a:cubicBezTo>
                    <a:cubicBezTo>
                      <a:pt x="236246" y="259017"/>
                      <a:pt x="262812" y="215373"/>
                      <a:pt x="301712" y="145164"/>
                    </a:cubicBezTo>
                    <a:cubicBezTo>
                      <a:pt x="309302" y="142317"/>
                      <a:pt x="323534" y="113854"/>
                      <a:pt x="344407" y="59773"/>
                    </a:cubicBezTo>
                    <a:lnTo>
                      <a:pt x="341561" y="42695"/>
                    </a:lnTo>
                    <a:cubicBezTo>
                      <a:pt x="345356" y="42695"/>
                      <a:pt x="347253" y="40798"/>
                      <a:pt x="347253" y="37003"/>
                    </a:cubicBezTo>
                    <a:cubicBezTo>
                      <a:pt x="333971" y="24669"/>
                      <a:pt x="327329" y="13283"/>
                      <a:pt x="327329" y="284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613" name="文本框 612">
                <a:extLst>
                  <a:ext uri="{FF2B5EF4-FFF2-40B4-BE49-F238E27FC236}">
                    <a16:creationId xmlns:a16="http://schemas.microsoft.com/office/drawing/2014/main" id="{623CB685-E3C8-C713-F9D4-A265B5C75658}"/>
                  </a:ext>
                </a:extLst>
              </p:cNvPr>
              <p:cNvSpPr txBox="1"/>
              <p:nvPr/>
            </p:nvSpPr>
            <p:spPr>
              <a:xfrm>
                <a:off x="4403020" y="872308"/>
                <a:ext cx="1329038" cy="1427033"/>
              </a:xfrm>
              <a:custGeom>
                <a:avLst/>
                <a:gdLst/>
                <a:ahLst/>
                <a:cxnLst/>
                <a:rect l="l" t="t" r="r" b="b"/>
                <a:pathLst>
                  <a:path w="1235310" h="1326394">
                    <a:moveTo>
                      <a:pt x="284634" y="882365"/>
                    </a:moveTo>
                    <a:cubicBezTo>
                      <a:pt x="284634" y="887109"/>
                      <a:pt x="266607" y="902290"/>
                      <a:pt x="230553" y="927907"/>
                    </a:cubicBezTo>
                    <a:cubicBezTo>
                      <a:pt x="213475" y="941190"/>
                      <a:pt x="204936" y="959217"/>
                      <a:pt x="204936" y="981987"/>
                    </a:cubicBezTo>
                    <a:cubicBezTo>
                      <a:pt x="206834" y="981987"/>
                      <a:pt x="207783" y="982936"/>
                      <a:pt x="207783" y="984834"/>
                    </a:cubicBezTo>
                    <a:lnTo>
                      <a:pt x="227707" y="981987"/>
                    </a:lnTo>
                    <a:cubicBezTo>
                      <a:pt x="243836" y="983885"/>
                      <a:pt x="257119" y="984834"/>
                      <a:pt x="267556" y="984834"/>
                    </a:cubicBezTo>
                    <a:cubicBezTo>
                      <a:pt x="278941" y="976295"/>
                      <a:pt x="284634" y="960165"/>
                      <a:pt x="284634" y="936446"/>
                    </a:cubicBezTo>
                    <a:cubicBezTo>
                      <a:pt x="289378" y="936446"/>
                      <a:pt x="296019" y="926958"/>
                      <a:pt x="304558" y="907982"/>
                    </a:cubicBezTo>
                    <a:lnTo>
                      <a:pt x="304558" y="890904"/>
                    </a:lnTo>
                    <a:cubicBezTo>
                      <a:pt x="304558" y="888058"/>
                      <a:pt x="301712" y="885212"/>
                      <a:pt x="296019" y="882365"/>
                    </a:cubicBezTo>
                    <a:close/>
                    <a:moveTo>
                      <a:pt x="281787" y="130932"/>
                    </a:moveTo>
                    <a:lnTo>
                      <a:pt x="298865" y="130932"/>
                    </a:lnTo>
                    <a:cubicBezTo>
                      <a:pt x="311199" y="137574"/>
                      <a:pt x="332073" y="143266"/>
                      <a:pt x="361485" y="148010"/>
                    </a:cubicBezTo>
                    <a:lnTo>
                      <a:pt x="404180" y="182166"/>
                    </a:lnTo>
                    <a:cubicBezTo>
                      <a:pt x="412719" y="197347"/>
                      <a:pt x="421258" y="215373"/>
                      <a:pt x="429797" y="236247"/>
                    </a:cubicBezTo>
                    <a:lnTo>
                      <a:pt x="429797" y="276095"/>
                    </a:lnTo>
                    <a:cubicBezTo>
                      <a:pt x="432643" y="281788"/>
                      <a:pt x="446875" y="291276"/>
                      <a:pt x="472492" y="304559"/>
                    </a:cubicBezTo>
                    <a:cubicBezTo>
                      <a:pt x="472492" y="312149"/>
                      <a:pt x="482929" y="319739"/>
                      <a:pt x="503802" y="327330"/>
                    </a:cubicBezTo>
                    <a:cubicBezTo>
                      <a:pt x="504750" y="331125"/>
                      <a:pt x="523726" y="340612"/>
                      <a:pt x="560728" y="355793"/>
                    </a:cubicBezTo>
                    <a:cubicBezTo>
                      <a:pt x="604372" y="363383"/>
                      <a:pt x="626194" y="370973"/>
                      <a:pt x="626194" y="378564"/>
                    </a:cubicBezTo>
                    <a:cubicBezTo>
                      <a:pt x="638528" y="378564"/>
                      <a:pt x="649914" y="388051"/>
                      <a:pt x="660350" y="407027"/>
                    </a:cubicBezTo>
                    <a:cubicBezTo>
                      <a:pt x="660350" y="412720"/>
                      <a:pt x="650862" y="420310"/>
                      <a:pt x="631887" y="429798"/>
                    </a:cubicBezTo>
                    <a:lnTo>
                      <a:pt x="629041" y="429798"/>
                    </a:lnTo>
                    <a:cubicBezTo>
                      <a:pt x="612911" y="429798"/>
                      <a:pt x="595833" y="430746"/>
                      <a:pt x="577807" y="432644"/>
                    </a:cubicBezTo>
                    <a:lnTo>
                      <a:pt x="563575" y="429798"/>
                    </a:lnTo>
                    <a:cubicBezTo>
                      <a:pt x="533214" y="437388"/>
                      <a:pt x="494314" y="454466"/>
                      <a:pt x="446875" y="481032"/>
                    </a:cubicBezTo>
                    <a:cubicBezTo>
                      <a:pt x="445926" y="492417"/>
                      <a:pt x="443080" y="500956"/>
                      <a:pt x="438336" y="506649"/>
                    </a:cubicBezTo>
                    <a:lnTo>
                      <a:pt x="438336" y="583500"/>
                    </a:lnTo>
                    <a:lnTo>
                      <a:pt x="432643" y="592039"/>
                    </a:lnTo>
                    <a:lnTo>
                      <a:pt x="432643" y="660351"/>
                    </a:lnTo>
                    <a:lnTo>
                      <a:pt x="444029" y="660351"/>
                    </a:lnTo>
                    <a:lnTo>
                      <a:pt x="452568" y="654658"/>
                    </a:lnTo>
                    <a:lnTo>
                      <a:pt x="475338" y="654658"/>
                    </a:lnTo>
                    <a:cubicBezTo>
                      <a:pt x="499058" y="666993"/>
                      <a:pt x="514238" y="676480"/>
                      <a:pt x="520880" y="683122"/>
                    </a:cubicBezTo>
                    <a:cubicBezTo>
                      <a:pt x="542701" y="709688"/>
                      <a:pt x="567370" y="727714"/>
                      <a:pt x="594885" y="737202"/>
                    </a:cubicBezTo>
                    <a:cubicBezTo>
                      <a:pt x="636631" y="778949"/>
                      <a:pt x="657504" y="801719"/>
                      <a:pt x="657504" y="805514"/>
                    </a:cubicBezTo>
                    <a:lnTo>
                      <a:pt x="657504" y="814053"/>
                    </a:lnTo>
                    <a:cubicBezTo>
                      <a:pt x="650862" y="825439"/>
                      <a:pt x="646119" y="831131"/>
                      <a:pt x="643272" y="831131"/>
                    </a:cubicBezTo>
                    <a:cubicBezTo>
                      <a:pt x="641375" y="831131"/>
                      <a:pt x="633784" y="824490"/>
                      <a:pt x="620502" y="811207"/>
                    </a:cubicBezTo>
                    <a:lnTo>
                      <a:pt x="563575" y="811207"/>
                    </a:lnTo>
                    <a:cubicBezTo>
                      <a:pt x="511392" y="784641"/>
                      <a:pt x="481980" y="771358"/>
                      <a:pt x="475338" y="771358"/>
                    </a:cubicBezTo>
                    <a:cubicBezTo>
                      <a:pt x="475338" y="769461"/>
                      <a:pt x="471543" y="766614"/>
                      <a:pt x="463953" y="762819"/>
                    </a:cubicBezTo>
                    <a:lnTo>
                      <a:pt x="455414" y="762819"/>
                    </a:lnTo>
                    <a:lnTo>
                      <a:pt x="446875" y="768512"/>
                    </a:lnTo>
                    <a:lnTo>
                      <a:pt x="432643" y="768512"/>
                    </a:lnTo>
                    <a:lnTo>
                      <a:pt x="429797" y="782744"/>
                    </a:lnTo>
                    <a:lnTo>
                      <a:pt x="429797" y="811207"/>
                    </a:lnTo>
                    <a:lnTo>
                      <a:pt x="424104" y="819746"/>
                    </a:lnTo>
                    <a:lnTo>
                      <a:pt x="424104" y="879519"/>
                    </a:lnTo>
                    <a:lnTo>
                      <a:pt x="429797" y="888058"/>
                    </a:lnTo>
                    <a:cubicBezTo>
                      <a:pt x="431694" y="962063"/>
                      <a:pt x="432643" y="1018041"/>
                      <a:pt x="432643" y="1055992"/>
                    </a:cubicBezTo>
                    <a:lnTo>
                      <a:pt x="432643" y="1058838"/>
                    </a:lnTo>
                    <a:cubicBezTo>
                      <a:pt x="436438" y="1063582"/>
                      <a:pt x="438336" y="1069275"/>
                      <a:pt x="438336" y="1075916"/>
                    </a:cubicBezTo>
                    <a:lnTo>
                      <a:pt x="452568" y="1075916"/>
                    </a:lnTo>
                    <a:cubicBezTo>
                      <a:pt x="456363" y="1076865"/>
                      <a:pt x="458260" y="1078763"/>
                      <a:pt x="458260" y="1081609"/>
                    </a:cubicBezTo>
                    <a:lnTo>
                      <a:pt x="458260" y="1098687"/>
                    </a:lnTo>
                    <a:lnTo>
                      <a:pt x="446875" y="1112919"/>
                    </a:lnTo>
                    <a:lnTo>
                      <a:pt x="446875" y="1115765"/>
                    </a:lnTo>
                    <a:cubicBezTo>
                      <a:pt x="456363" y="1128099"/>
                      <a:pt x="461107" y="1137587"/>
                      <a:pt x="461107" y="1144229"/>
                    </a:cubicBezTo>
                    <a:lnTo>
                      <a:pt x="461107" y="1218233"/>
                    </a:lnTo>
                    <a:cubicBezTo>
                      <a:pt x="461107" y="1222028"/>
                      <a:pt x="451619" y="1226772"/>
                      <a:pt x="432643" y="1232465"/>
                    </a:cubicBezTo>
                    <a:lnTo>
                      <a:pt x="429797" y="1232465"/>
                    </a:lnTo>
                    <a:cubicBezTo>
                      <a:pt x="424104" y="1226772"/>
                      <a:pt x="412719" y="1220131"/>
                      <a:pt x="395641" y="1212541"/>
                    </a:cubicBezTo>
                    <a:lnTo>
                      <a:pt x="367178" y="1212541"/>
                    </a:lnTo>
                    <a:cubicBezTo>
                      <a:pt x="354843" y="1210643"/>
                      <a:pt x="318790" y="1178385"/>
                      <a:pt x="259017" y="1115765"/>
                    </a:cubicBezTo>
                    <a:cubicBezTo>
                      <a:pt x="248580" y="1102482"/>
                      <a:pt x="240990" y="1095841"/>
                      <a:pt x="236246" y="1095841"/>
                    </a:cubicBezTo>
                    <a:lnTo>
                      <a:pt x="190705" y="1053146"/>
                    </a:lnTo>
                    <a:cubicBezTo>
                      <a:pt x="190705" y="1041760"/>
                      <a:pt x="186909" y="1023734"/>
                      <a:pt x="179319" y="999065"/>
                    </a:cubicBezTo>
                    <a:lnTo>
                      <a:pt x="153702" y="999065"/>
                    </a:lnTo>
                    <a:cubicBezTo>
                      <a:pt x="133778" y="1018041"/>
                      <a:pt x="111007" y="1027529"/>
                      <a:pt x="85390" y="1027529"/>
                    </a:cubicBezTo>
                    <a:cubicBezTo>
                      <a:pt x="74005" y="1042709"/>
                      <a:pt x="58824" y="1054095"/>
                      <a:pt x="39849" y="1061685"/>
                    </a:cubicBezTo>
                    <a:lnTo>
                      <a:pt x="34156" y="1061685"/>
                    </a:lnTo>
                    <a:cubicBezTo>
                      <a:pt x="30361" y="1061685"/>
                      <a:pt x="28463" y="1059787"/>
                      <a:pt x="28463" y="1055992"/>
                    </a:cubicBezTo>
                    <a:lnTo>
                      <a:pt x="28463" y="1041760"/>
                    </a:lnTo>
                    <a:cubicBezTo>
                      <a:pt x="28463" y="1038914"/>
                      <a:pt x="40797" y="1027529"/>
                      <a:pt x="65466" y="1007604"/>
                    </a:cubicBezTo>
                    <a:cubicBezTo>
                      <a:pt x="65466" y="1003809"/>
                      <a:pt x="78749" y="986731"/>
                      <a:pt x="105314" y="956370"/>
                    </a:cubicBezTo>
                    <a:cubicBezTo>
                      <a:pt x="135675" y="902290"/>
                      <a:pt x="150856" y="871929"/>
                      <a:pt x="150856" y="865287"/>
                    </a:cubicBezTo>
                    <a:cubicBezTo>
                      <a:pt x="155599" y="861492"/>
                      <a:pt x="166985" y="840619"/>
                      <a:pt x="185012" y="802668"/>
                    </a:cubicBezTo>
                    <a:cubicBezTo>
                      <a:pt x="189756" y="802668"/>
                      <a:pt x="192602" y="796975"/>
                      <a:pt x="193551" y="785590"/>
                    </a:cubicBezTo>
                    <a:cubicBezTo>
                      <a:pt x="200192" y="779897"/>
                      <a:pt x="206834" y="767563"/>
                      <a:pt x="213475" y="748588"/>
                    </a:cubicBezTo>
                    <a:cubicBezTo>
                      <a:pt x="224861" y="733407"/>
                      <a:pt x="240041" y="696405"/>
                      <a:pt x="259017" y="637580"/>
                    </a:cubicBezTo>
                    <a:cubicBezTo>
                      <a:pt x="266607" y="626195"/>
                      <a:pt x="270402" y="610066"/>
                      <a:pt x="270402" y="589193"/>
                    </a:cubicBezTo>
                    <a:lnTo>
                      <a:pt x="270402" y="586346"/>
                    </a:lnTo>
                    <a:cubicBezTo>
                      <a:pt x="262812" y="586346"/>
                      <a:pt x="224861" y="603424"/>
                      <a:pt x="156549" y="637580"/>
                    </a:cubicBezTo>
                    <a:cubicBezTo>
                      <a:pt x="109109" y="656556"/>
                      <a:pt x="76851" y="675532"/>
                      <a:pt x="59773" y="694507"/>
                    </a:cubicBezTo>
                    <a:lnTo>
                      <a:pt x="51234" y="694507"/>
                    </a:lnTo>
                    <a:cubicBezTo>
                      <a:pt x="37951" y="684071"/>
                      <a:pt x="28463" y="667941"/>
                      <a:pt x="22771" y="646119"/>
                    </a:cubicBezTo>
                    <a:cubicBezTo>
                      <a:pt x="17078" y="646119"/>
                      <a:pt x="14232" y="629041"/>
                      <a:pt x="14232" y="594885"/>
                    </a:cubicBezTo>
                    <a:lnTo>
                      <a:pt x="14232" y="589193"/>
                    </a:lnTo>
                    <a:lnTo>
                      <a:pt x="0" y="563576"/>
                    </a:lnTo>
                    <a:lnTo>
                      <a:pt x="0" y="555037"/>
                    </a:lnTo>
                    <a:cubicBezTo>
                      <a:pt x="0" y="539856"/>
                      <a:pt x="6641" y="529420"/>
                      <a:pt x="19924" y="523727"/>
                    </a:cubicBezTo>
                    <a:lnTo>
                      <a:pt x="65466" y="523727"/>
                    </a:lnTo>
                    <a:cubicBezTo>
                      <a:pt x="69261" y="524676"/>
                      <a:pt x="71158" y="526573"/>
                      <a:pt x="71158" y="529420"/>
                    </a:cubicBezTo>
                    <a:lnTo>
                      <a:pt x="71158" y="537959"/>
                    </a:lnTo>
                    <a:lnTo>
                      <a:pt x="65466" y="546498"/>
                    </a:lnTo>
                    <a:lnTo>
                      <a:pt x="65466" y="552190"/>
                    </a:lnTo>
                    <a:lnTo>
                      <a:pt x="85390" y="552190"/>
                    </a:lnTo>
                    <a:cubicBezTo>
                      <a:pt x="164138" y="524676"/>
                      <a:pt x="218219" y="494315"/>
                      <a:pt x="247631" y="461107"/>
                    </a:cubicBezTo>
                    <a:cubicBezTo>
                      <a:pt x="269453" y="461107"/>
                      <a:pt x="295070" y="449722"/>
                      <a:pt x="324482" y="426951"/>
                    </a:cubicBezTo>
                    <a:cubicBezTo>
                      <a:pt x="324482" y="422207"/>
                      <a:pt x="325431" y="418412"/>
                      <a:pt x="327329" y="415566"/>
                    </a:cubicBezTo>
                    <a:cubicBezTo>
                      <a:pt x="325431" y="399437"/>
                      <a:pt x="324482" y="386154"/>
                      <a:pt x="324482" y="375717"/>
                    </a:cubicBezTo>
                    <a:lnTo>
                      <a:pt x="324482" y="338715"/>
                    </a:lnTo>
                    <a:cubicBezTo>
                      <a:pt x="320687" y="333971"/>
                      <a:pt x="318790" y="331125"/>
                      <a:pt x="318790" y="330176"/>
                    </a:cubicBezTo>
                    <a:lnTo>
                      <a:pt x="318790" y="270403"/>
                    </a:lnTo>
                    <a:cubicBezTo>
                      <a:pt x="314995" y="265659"/>
                      <a:pt x="313097" y="262812"/>
                      <a:pt x="313097" y="261864"/>
                    </a:cubicBezTo>
                    <a:lnTo>
                      <a:pt x="313097" y="241939"/>
                    </a:lnTo>
                    <a:cubicBezTo>
                      <a:pt x="313097" y="224861"/>
                      <a:pt x="305507" y="216322"/>
                      <a:pt x="290326" y="216322"/>
                    </a:cubicBezTo>
                    <a:cubicBezTo>
                      <a:pt x="259965" y="216322"/>
                      <a:pt x="244785" y="206834"/>
                      <a:pt x="244785" y="187859"/>
                    </a:cubicBezTo>
                    <a:cubicBezTo>
                      <a:pt x="241939" y="187859"/>
                      <a:pt x="238143" y="184064"/>
                      <a:pt x="233400" y="176474"/>
                    </a:cubicBezTo>
                    <a:lnTo>
                      <a:pt x="233400" y="159396"/>
                    </a:lnTo>
                    <a:cubicBezTo>
                      <a:pt x="234348" y="152754"/>
                      <a:pt x="250478" y="143266"/>
                      <a:pt x="281787" y="130932"/>
                    </a:cubicBezTo>
                    <a:close/>
                    <a:moveTo>
                      <a:pt x="910828" y="0"/>
                    </a:moveTo>
                    <a:lnTo>
                      <a:pt x="913674" y="0"/>
                    </a:lnTo>
                    <a:cubicBezTo>
                      <a:pt x="944984" y="18976"/>
                      <a:pt x="969652" y="30362"/>
                      <a:pt x="987679" y="34157"/>
                    </a:cubicBezTo>
                    <a:cubicBezTo>
                      <a:pt x="987679" y="35105"/>
                      <a:pt x="993372" y="39849"/>
                      <a:pt x="1004757" y="48388"/>
                    </a:cubicBezTo>
                    <a:cubicBezTo>
                      <a:pt x="1002859" y="74005"/>
                      <a:pt x="1001911" y="92981"/>
                      <a:pt x="1001911" y="105315"/>
                    </a:cubicBezTo>
                    <a:lnTo>
                      <a:pt x="1001911" y="125239"/>
                    </a:lnTo>
                    <a:cubicBezTo>
                      <a:pt x="1001911" y="126188"/>
                      <a:pt x="1000013" y="129035"/>
                      <a:pt x="996218" y="133778"/>
                    </a:cubicBezTo>
                    <a:lnTo>
                      <a:pt x="996218" y="170781"/>
                    </a:lnTo>
                    <a:lnTo>
                      <a:pt x="1001911" y="179320"/>
                    </a:lnTo>
                    <a:lnTo>
                      <a:pt x="1001911" y="310251"/>
                    </a:lnTo>
                    <a:cubicBezTo>
                      <a:pt x="1001911" y="311200"/>
                      <a:pt x="1000013" y="314047"/>
                      <a:pt x="996218" y="318790"/>
                    </a:cubicBezTo>
                    <a:lnTo>
                      <a:pt x="996218" y="358639"/>
                    </a:lnTo>
                    <a:cubicBezTo>
                      <a:pt x="996218" y="359588"/>
                      <a:pt x="994320" y="362434"/>
                      <a:pt x="990525" y="367178"/>
                    </a:cubicBezTo>
                    <a:lnTo>
                      <a:pt x="990525" y="378564"/>
                    </a:lnTo>
                    <a:cubicBezTo>
                      <a:pt x="1009501" y="387103"/>
                      <a:pt x="1018989" y="394693"/>
                      <a:pt x="1018989" y="401334"/>
                    </a:cubicBezTo>
                    <a:lnTo>
                      <a:pt x="1030374" y="401334"/>
                    </a:lnTo>
                    <a:cubicBezTo>
                      <a:pt x="1032272" y="382359"/>
                      <a:pt x="1035118" y="372871"/>
                      <a:pt x="1038913" y="372871"/>
                    </a:cubicBezTo>
                    <a:lnTo>
                      <a:pt x="1064530" y="407027"/>
                    </a:lnTo>
                    <a:cubicBezTo>
                      <a:pt x="1074967" y="408925"/>
                      <a:pt x="1083506" y="409873"/>
                      <a:pt x="1090147" y="409873"/>
                    </a:cubicBezTo>
                    <a:lnTo>
                      <a:pt x="1101532" y="409873"/>
                    </a:lnTo>
                    <a:cubicBezTo>
                      <a:pt x="1112918" y="425054"/>
                      <a:pt x="1130945" y="432644"/>
                      <a:pt x="1155613" y="432644"/>
                    </a:cubicBezTo>
                    <a:cubicBezTo>
                      <a:pt x="1155613" y="437388"/>
                      <a:pt x="1168896" y="443081"/>
                      <a:pt x="1195462" y="449722"/>
                    </a:cubicBezTo>
                    <a:cubicBezTo>
                      <a:pt x="1201154" y="449722"/>
                      <a:pt x="1211591" y="460159"/>
                      <a:pt x="1226771" y="481032"/>
                    </a:cubicBezTo>
                    <a:cubicBezTo>
                      <a:pt x="1232464" y="481032"/>
                      <a:pt x="1235310" y="482929"/>
                      <a:pt x="1235310" y="486724"/>
                    </a:cubicBezTo>
                    <a:lnTo>
                      <a:pt x="1235310" y="489571"/>
                    </a:lnTo>
                    <a:cubicBezTo>
                      <a:pt x="1235310" y="493366"/>
                      <a:pt x="1224874" y="496212"/>
                      <a:pt x="1204001" y="498110"/>
                    </a:cubicBezTo>
                    <a:cubicBezTo>
                      <a:pt x="1204001" y="500007"/>
                      <a:pt x="1203052" y="500956"/>
                      <a:pt x="1201154" y="500956"/>
                    </a:cubicBezTo>
                    <a:lnTo>
                      <a:pt x="1192615" y="500956"/>
                    </a:lnTo>
                    <a:lnTo>
                      <a:pt x="1184076" y="495263"/>
                    </a:lnTo>
                    <a:lnTo>
                      <a:pt x="1169844" y="495263"/>
                    </a:lnTo>
                    <a:lnTo>
                      <a:pt x="1161305" y="500956"/>
                    </a:lnTo>
                    <a:lnTo>
                      <a:pt x="1101532" y="500956"/>
                    </a:lnTo>
                    <a:cubicBezTo>
                      <a:pt x="1029425" y="512341"/>
                      <a:pt x="993372" y="527522"/>
                      <a:pt x="993372" y="546498"/>
                    </a:cubicBezTo>
                    <a:cubicBezTo>
                      <a:pt x="991474" y="546498"/>
                      <a:pt x="990525" y="547446"/>
                      <a:pt x="990525" y="549344"/>
                    </a:cubicBezTo>
                    <a:lnTo>
                      <a:pt x="990525" y="589193"/>
                    </a:lnTo>
                    <a:cubicBezTo>
                      <a:pt x="990525" y="633785"/>
                      <a:pt x="989576" y="697353"/>
                      <a:pt x="987679" y="779897"/>
                    </a:cubicBezTo>
                    <a:cubicBezTo>
                      <a:pt x="983884" y="780846"/>
                      <a:pt x="981986" y="782744"/>
                      <a:pt x="981986" y="785590"/>
                    </a:cubicBezTo>
                    <a:lnTo>
                      <a:pt x="981986" y="816900"/>
                    </a:lnTo>
                    <a:cubicBezTo>
                      <a:pt x="981986" y="817848"/>
                      <a:pt x="983884" y="820695"/>
                      <a:pt x="987679" y="825439"/>
                    </a:cubicBezTo>
                    <a:cubicBezTo>
                      <a:pt x="987679" y="833978"/>
                      <a:pt x="988628" y="876673"/>
                      <a:pt x="990525" y="953524"/>
                    </a:cubicBezTo>
                    <a:cubicBezTo>
                      <a:pt x="994320" y="953524"/>
                      <a:pt x="997167" y="964909"/>
                      <a:pt x="999064" y="987680"/>
                    </a:cubicBezTo>
                    <a:cubicBezTo>
                      <a:pt x="1000962" y="987680"/>
                      <a:pt x="1001911" y="989578"/>
                      <a:pt x="1001911" y="993373"/>
                    </a:cubicBezTo>
                    <a:cubicBezTo>
                      <a:pt x="1001911" y="1028477"/>
                      <a:pt x="1006654" y="1055043"/>
                      <a:pt x="1016142" y="1073070"/>
                    </a:cubicBezTo>
                    <a:lnTo>
                      <a:pt x="1016142" y="1092994"/>
                    </a:lnTo>
                    <a:cubicBezTo>
                      <a:pt x="1016142" y="1094892"/>
                      <a:pt x="1021835" y="1125253"/>
                      <a:pt x="1033220" y="1184077"/>
                    </a:cubicBezTo>
                    <a:lnTo>
                      <a:pt x="1061684" y="1272314"/>
                    </a:lnTo>
                    <a:lnTo>
                      <a:pt x="1061684" y="1289392"/>
                    </a:lnTo>
                    <a:lnTo>
                      <a:pt x="1073069" y="1306470"/>
                    </a:lnTo>
                    <a:lnTo>
                      <a:pt x="1073069" y="1315009"/>
                    </a:lnTo>
                    <a:cubicBezTo>
                      <a:pt x="1073069" y="1318804"/>
                      <a:pt x="1071171" y="1320702"/>
                      <a:pt x="1067376" y="1320702"/>
                    </a:cubicBezTo>
                    <a:lnTo>
                      <a:pt x="1064530" y="1320702"/>
                    </a:lnTo>
                    <a:lnTo>
                      <a:pt x="1055991" y="1315009"/>
                    </a:lnTo>
                    <a:lnTo>
                      <a:pt x="1050298" y="1315009"/>
                    </a:lnTo>
                    <a:lnTo>
                      <a:pt x="1033220" y="1326394"/>
                    </a:lnTo>
                    <a:lnTo>
                      <a:pt x="1021835" y="1326394"/>
                    </a:lnTo>
                    <a:lnTo>
                      <a:pt x="1001911" y="1315009"/>
                    </a:lnTo>
                    <a:lnTo>
                      <a:pt x="999064" y="1315009"/>
                    </a:lnTo>
                    <a:cubicBezTo>
                      <a:pt x="994320" y="1318804"/>
                      <a:pt x="991474" y="1320702"/>
                      <a:pt x="990525" y="1320702"/>
                    </a:cubicBezTo>
                    <a:lnTo>
                      <a:pt x="981986" y="1320702"/>
                    </a:lnTo>
                    <a:cubicBezTo>
                      <a:pt x="953523" y="1311214"/>
                      <a:pt x="939291" y="1299828"/>
                      <a:pt x="939291" y="1286545"/>
                    </a:cubicBezTo>
                    <a:cubicBezTo>
                      <a:pt x="937394" y="1286545"/>
                      <a:pt x="929803" y="1278955"/>
                      <a:pt x="916520" y="1263775"/>
                    </a:cubicBezTo>
                    <a:lnTo>
                      <a:pt x="856747" y="1206848"/>
                    </a:lnTo>
                    <a:cubicBezTo>
                      <a:pt x="841567" y="1189770"/>
                      <a:pt x="833977" y="1177436"/>
                      <a:pt x="833977" y="1169846"/>
                    </a:cubicBezTo>
                    <a:lnTo>
                      <a:pt x="782743" y="1141382"/>
                    </a:lnTo>
                    <a:cubicBezTo>
                      <a:pt x="783691" y="1137587"/>
                      <a:pt x="785589" y="1135689"/>
                      <a:pt x="788435" y="1135689"/>
                    </a:cubicBezTo>
                    <a:lnTo>
                      <a:pt x="794128" y="1135689"/>
                    </a:lnTo>
                    <a:lnTo>
                      <a:pt x="802667" y="1141382"/>
                    </a:lnTo>
                    <a:lnTo>
                      <a:pt x="808360" y="1141382"/>
                    </a:lnTo>
                    <a:cubicBezTo>
                      <a:pt x="814052" y="1136638"/>
                      <a:pt x="822591" y="1133792"/>
                      <a:pt x="833977" y="1132843"/>
                    </a:cubicBezTo>
                    <a:lnTo>
                      <a:pt x="833977" y="1121458"/>
                    </a:lnTo>
                    <a:cubicBezTo>
                      <a:pt x="830182" y="1121458"/>
                      <a:pt x="823540" y="1116714"/>
                      <a:pt x="814052" y="1107226"/>
                    </a:cubicBezTo>
                    <a:cubicBezTo>
                      <a:pt x="814052" y="1090148"/>
                      <a:pt x="808360" y="1081609"/>
                      <a:pt x="796974" y="1081609"/>
                    </a:cubicBezTo>
                    <a:cubicBezTo>
                      <a:pt x="796974" y="1076865"/>
                      <a:pt x="791282" y="1073070"/>
                      <a:pt x="779896" y="1070224"/>
                    </a:cubicBezTo>
                    <a:cubicBezTo>
                      <a:pt x="771357" y="1070224"/>
                      <a:pt x="759972" y="1065480"/>
                      <a:pt x="745740" y="1055992"/>
                    </a:cubicBezTo>
                    <a:cubicBezTo>
                      <a:pt x="743843" y="1055992"/>
                      <a:pt x="737201" y="1045555"/>
                      <a:pt x="725816" y="1024682"/>
                    </a:cubicBezTo>
                    <a:cubicBezTo>
                      <a:pt x="723918" y="1024682"/>
                      <a:pt x="722969" y="1023734"/>
                      <a:pt x="722969" y="1021836"/>
                    </a:cubicBezTo>
                    <a:lnTo>
                      <a:pt x="734355" y="1013297"/>
                    </a:lnTo>
                    <a:lnTo>
                      <a:pt x="751433" y="1013297"/>
                    </a:lnTo>
                    <a:cubicBezTo>
                      <a:pt x="763767" y="1022785"/>
                      <a:pt x="778947" y="1028477"/>
                      <a:pt x="796974" y="1030375"/>
                    </a:cubicBezTo>
                    <a:cubicBezTo>
                      <a:pt x="796974" y="1032273"/>
                      <a:pt x="797923" y="1033221"/>
                      <a:pt x="799821" y="1033221"/>
                    </a:cubicBezTo>
                    <a:lnTo>
                      <a:pt x="811206" y="1033221"/>
                    </a:lnTo>
                    <a:cubicBezTo>
                      <a:pt x="812155" y="1023734"/>
                      <a:pt x="815001" y="1018990"/>
                      <a:pt x="819745" y="1018990"/>
                    </a:cubicBezTo>
                    <a:lnTo>
                      <a:pt x="833977" y="1018990"/>
                    </a:lnTo>
                    <a:lnTo>
                      <a:pt x="842516" y="1024682"/>
                    </a:lnTo>
                    <a:lnTo>
                      <a:pt x="853901" y="1024682"/>
                    </a:lnTo>
                    <a:cubicBezTo>
                      <a:pt x="853901" y="1022785"/>
                      <a:pt x="864338" y="1012348"/>
                      <a:pt x="885211" y="993373"/>
                    </a:cubicBezTo>
                    <a:cubicBezTo>
                      <a:pt x="885211" y="990526"/>
                      <a:pt x="889955" y="983885"/>
                      <a:pt x="899442" y="973448"/>
                    </a:cubicBezTo>
                    <a:cubicBezTo>
                      <a:pt x="897545" y="832080"/>
                      <a:pt x="896596" y="714432"/>
                      <a:pt x="896596" y="620502"/>
                    </a:cubicBezTo>
                    <a:lnTo>
                      <a:pt x="896596" y="589193"/>
                    </a:lnTo>
                    <a:lnTo>
                      <a:pt x="879518" y="589193"/>
                    </a:lnTo>
                    <a:lnTo>
                      <a:pt x="811206" y="631888"/>
                    </a:lnTo>
                    <a:cubicBezTo>
                      <a:pt x="811206" y="635683"/>
                      <a:pt x="794128" y="643273"/>
                      <a:pt x="759972" y="654658"/>
                    </a:cubicBezTo>
                    <a:lnTo>
                      <a:pt x="751433" y="654658"/>
                    </a:lnTo>
                    <a:cubicBezTo>
                      <a:pt x="751433" y="662249"/>
                      <a:pt x="745740" y="666044"/>
                      <a:pt x="734355" y="666044"/>
                    </a:cubicBezTo>
                    <a:cubicBezTo>
                      <a:pt x="734355" y="677429"/>
                      <a:pt x="740047" y="683122"/>
                      <a:pt x="751433" y="683122"/>
                    </a:cubicBezTo>
                    <a:cubicBezTo>
                      <a:pt x="751433" y="685019"/>
                      <a:pt x="758074" y="690712"/>
                      <a:pt x="771357" y="700200"/>
                    </a:cubicBezTo>
                    <a:cubicBezTo>
                      <a:pt x="814052" y="736253"/>
                      <a:pt x="839669" y="767563"/>
                      <a:pt x="848208" y="794129"/>
                    </a:cubicBezTo>
                    <a:lnTo>
                      <a:pt x="868133" y="831131"/>
                    </a:lnTo>
                    <a:lnTo>
                      <a:pt x="868133" y="870980"/>
                    </a:lnTo>
                    <a:cubicBezTo>
                      <a:pt x="862440" y="884263"/>
                      <a:pt x="853901" y="893751"/>
                      <a:pt x="842516" y="899443"/>
                    </a:cubicBezTo>
                    <a:cubicBezTo>
                      <a:pt x="835874" y="905136"/>
                      <a:pt x="829233" y="916522"/>
                      <a:pt x="822591" y="933600"/>
                    </a:cubicBezTo>
                    <a:cubicBezTo>
                      <a:pt x="819745" y="933600"/>
                      <a:pt x="814052" y="936446"/>
                      <a:pt x="805513" y="942139"/>
                    </a:cubicBezTo>
                    <a:cubicBezTo>
                      <a:pt x="802667" y="942139"/>
                      <a:pt x="798872" y="944036"/>
                      <a:pt x="794128" y="947831"/>
                    </a:cubicBezTo>
                    <a:cubicBezTo>
                      <a:pt x="787486" y="944036"/>
                      <a:pt x="782743" y="926009"/>
                      <a:pt x="779896" y="893751"/>
                    </a:cubicBezTo>
                    <a:cubicBezTo>
                      <a:pt x="759972" y="851056"/>
                      <a:pt x="747638" y="820695"/>
                      <a:pt x="742894" y="802668"/>
                    </a:cubicBezTo>
                    <a:cubicBezTo>
                      <a:pt x="740047" y="802668"/>
                      <a:pt x="735304" y="791283"/>
                      <a:pt x="728662" y="768512"/>
                    </a:cubicBezTo>
                    <a:cubicBezTo>
                      <a:pt x="725816" y="768512"/>
                      <a:pt x="721072" y="756178"/>
                      <a:pt x="714430" y="731510"/>
                    </a:cubicBezTo>
                    <a:lnTo>
                      <a:pt x="691660" y="694507"/>
                    </a:lnTo>
                    <a:lnTo>
                      <a:pt x="685967" y="694507"/>
                    </a:lnTo>
                    <a:lnTo>
                      <a:pt x="637580" y="714432"/>
                    </a:lnTo>
                    <a:cubicBezTo>
                      <a:pt x="630938" y="725817"/>
                      <a:pt x="626194" y="731510"/>
                      <a:pt x="623348" y="731510"/>
                    </a:cubicBezTo>
                    <a:lnTo>
                      <a:pt x="620502" y="731510"/>
                    </a:lnTo>
                    <a:cubicBezTo>
                      <a:pt x="618604" y="731510"/>
                      <a:pt x="611963" y="723919"/>
                      <a:pt x="600577" y="708739"/>
                    </a:cubicBezTo>
                    <a:cubicBezTo>
                      <a:pt x="595833" y="707790"/>
                      <a:pt x="590141" y="699251"/>
                      <a:pt x="583499" y="683122"/>
                    </a:cubicBezTo>
                    <a:cubicBezTo>
                      <a:pt x="568318" y="666044"/>
                      <a:pt x="559779" y="650863"/>
                      <a:pt x="557882" y="637580"/>
                    </a:cubicBezTo>
                    <a:lnTo>
                      <a:pt x="557882" y="631888"/>
                    </a:lnTo>
                    <a:cubicBezTo>
                      <a:pt x="557882" y="627144"/>
                      <a:pt x="558831" y="623349"/>
                      <a:pt x="560728" y="620502"/>
                    </a:cubicBezTo>
                    <a:cubicBezTo>
                      <a:pt x="557882" y="610066"/>
                      <a:pt x="555036" y="602476"/>
                      <a:pt x="552189" y="597732"/>
                    </a:cubicBezTo>
                    <a:lnTo>
                      <a:pt x="552189" y="592039"/>
                    </a:lnTo>
                    <a:cubicBezTo>
                      <a:pt x="553138" y="588244"/>
                      <a:pt x="555036" y="586346"/>
                      <a:pt x="557882" y="586346"/>
                    </a:cubicBezTo>
                    <a:lnTo>
                      <a:pt x="569267" y="586346"/>
                    </a:lnTo>
                    <a:cubicBezTo>
                      <a:pt x="582550" y="596783"/>
                      <a:pt x="589192" y="604373"/>
                      <a:pt x="589192" y="609117"/>
                    </a:cubicBezTo>
                    <a:lnTo>
                      <a:pt x="606270" y="609117"/>
                    </a:lnTo>
                    <a:cubicBezTo>
                      <a:pt x="620502" y="602476"/>
                      <a:pt x="642323" y="593937"/>
                      <a:pt x="671736" y="583500"/>
                    </a:cubicBezTo>
                    <a:cubicBezTo>
                      <a:pt x="738150" y="545549"/>
                      <a:pt x="801718" y="511393"/>
                      <a:pt x="862440" y="481032"/>
                    </a:cubicBezTo>
                    <a:cubicBezTo>
                      <a:pt x="887108" y="466800"/>
                      <a:pt x="899442" y="453517"/>
                      <a:pt x="899442" y="441183"/>
                    </a:cubicBezTo>
                    <a:cubicBezTo>
                      <a:pt x="899442" y="438337"/>
                      <a:pt x="901340" y="434542"/>
                      <a:pt x="905135" y="429798"/>
                    </a:cubicBezTo>
                    <a:lnTo>
                      <a:pt x="905135" y="298866"/>
                    </a:lnTo>
                    <a:cubicBezTo>
                      <a:pt x="906084" y="295071"/>
                      <a:pt x="907981" y="293173"/>
                      <a:pt x="910828" y="293173"/>
                    </a:cubicBezTo>
                    <a:cubicBezTo>
                      <a:pt x="912725" y="242888"/>
                      <a:pt x="913674" y="203039"/>
                      <a:pt x="913674" y="173627"/>
                    </a:cubicBezTo>
                    <a:lnTo>
                      <a:pt x="913674" y="119547"/>
                    </a:lnTo>
                    <a:lnTo>
                      <a:pt x="919367" y="111008"/>
                    </a:lnTo>
                    <a:lnTo>
                      <a:pt x="919367" y="82544"/>
                    </a:lnTo>
                    <a:cubicBezTo>
                      <a:pt x="900391" y="55979"/>
                      <a:pt x="889006" y="42696"/>
                      <a:pt x="885211" y="42696"/>
                    </a:cubicBezTo>
                    <a:lnTo>
                      <a:pt x="885211" y="39849"/>
                    </a:lnTo>
                    <a:cubicBezTo>
                      <a:pt x="898494" y="14232"/>
                      <a:pt x="907033" y="949"/>
                      <a:pt x="91082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615" name="文本框 614">
                <a:extLst>
                  <a:ext uri="{FF2B5EF4-FFF2-40B4-BE49-F238E27FC236}">
                    <a16:creationId xmlns:a16="http://schemas.microsoft.com/office/drawing/2014/main" id="{561AE663-7E7C-0183-D317-38F6C86A8F21}"/>
                  </a:ext>
                </a:extLst>
              </p:cNvPr>
              <p:cNvSpPr txBox="1"/>
              <p:nvPr/>
            </p:nvSpPr>
            <p:spPr>
              <a:xfrm>
                <a:off x="5636447" y="1118418"/>
                <a:ext cx="1295464" cy="1110764"/>
              </a:xfrm>
              <a:custGeom>
                <a:avLst/>
                <a:gdLst/>
                <a:ahLst/>
                <a:cxnLst/>
                <a:rect l="l" t="t" r="r" b="b"/>
                <a:pathLst>
                  <a:path w="1437401" h="1232465">
                    <a:moveTo>
                      <a:pt x="845362" y="765665"/>
                    </a:moveTo>
                    <a:cubicBezTo>
                      <a:pt x="841567" y="766614"/>
                      <a:pt x="839670" y="768512"/>
                      <a:pt x="839670" y="771358"/>
                    </a:cubicBezTo>
                    <a:lnTo>
                      <a:pt x="839670" y="910828"/>
                    </a:lnTo>
                    <a:lnTo>
                      <a:pt x="853901" y="910828"/>
                    </a:lnTo>
                    <a:cubicBezTo>
                      <a:pt x="853901" y="907033"/>
                      <a:pt x="873826" y="887109"/>
                      <a:pt x="913675" y="851055"/>
                    </a:cubicBezTo>
                    <a:lnTo>
                      <a:pt x="944984" y="816899"/>
                    </a:lnTo>
                    <a:lnTo>
                      <a:pt x="944984" y="814053"/>
                    </a:lnTo>
                    <a:cubicBezTo>
                      <a:pt x="934548" y="801719"/>
                      <a:pt x="913675" y="789385"/>
                      <a:pt x="882365" y="777051"/>
                    </a:cubicBezTo>
                    <a:cubicBezTo>
                      <a:pt x="879518" y="769460"/>
                      <a:pt x="870979" y="765665"/>
                      <a:pt x="856748" y="765665"/>
                    </a:cubicBezTo>
                    <a:close/>
                    <a:moveTo>
                      <a:pt x="751433" y="660351"/>
                    </a:moveTo>
                    <a:cubicBezTo>
                      <a:pt x="724867" y="669838"/>
                      <a:pt x="711585" y="681224"/>
                      <a:pt x="711585" y="694507"/>
                    </a:cubicBezTo>
                    <a:cubicBezTo>
                      <a:pt x="709687" y="694507"/>
                      <a:pt x="708738" y="695456"/>
                      <a:pt x="708738" y="697353"/>
                    </a:cubicBezTo>
                    <a:lnTo>
                      <a:pt x="708738" y="708738"/>
                    </a:lnTo>
                    <a:cubicBezTo>
                      <a:pt x="708738" y="711585"/>
                      <a:pt x="711585" y="714431"/>
                      <a:pt x="717277" y="717277"/>
                    </a:cubicBezTo>
                    <a:lnTo>
                      <a:pt x="754280" y="717277"/>
                    </a:lnTo>
                    <a:cubicBezTo>
                      <a:pt x="760921" y="717277"/>
                      <a:pt x="765665" y="707790"/>
                      <a:pt x="768511" y="688814"/>
                    </a:cubicBezTo>
                    <a:cubicBezTo>
                      <a:pt x="770409" y="688814"/>
                      <a:pt x="771358" y="687865"/>
                      <a:pt x="771358" y="685968"/>
                    </a:cubicBezTo>
                    <a:lnTo>
                      <a:pt x="771358" y="677429"/>
                    </a:lnTo>
                    <a:cubicBezTo>
                      <a:pt x="765665" y="669838"/>
                      <a:pt x="762819" y="664146"/>
                      <a:pt x="762819" y="660351"/>
                    </a:cubicBezTo>
                    <a:close/>
                    <a:moveTo>
                      <a:pt x="939292" y="230554"/>
                    </a:moveTo>
                    <a:lnTo>
                      <a:pt x="947831" y="230554"/>
                    </a:lnTo>
                    <a:cubicBezTo>
                      <a:pt x="960165" y="237195"/>
                      <a:pt x="981038" y="242888"/>
                      <a:pt x="1010450" y="247632"/>
                    </a:cubicBezTo>
                    <a:cubicBezTo>
                      <a:pt x="1037016" y="256171"/>
                      <a:pt x="1050299" y="261863"/>
                      <a:pt x="1050299" y="264710"/>
                    </a:cubicBezTo>
                    <a:lnTo>
                      <a:pt x="1050299" y="273249"/>
                    </a:lnTo>
                    <a:cubicBezTo>
                      <a:pt x="1022784" y="293173"/>
                      <a:pt x="1001911" y="312149"/>
                      <a:pt x="987679" y="330175"/>
                    </a:cubicBezTo>
                    <a:cubicBezTo>
                      <a:pt x="926957" y="371922"/>
                      <a:pt x="886160" y="394692"/>
                      <a:pt x="865287" y="398488"/>
                    </a:cubicBezTo>
                    <a:cubicBezTo>
                      <a:pt x="859594" y="407975"/>
                      <a:pt x="842516" y="417463"/>
                      <a:pt x="814053" y="426951"/>
                    </a:cubicBezTo>
                    <a:cubicBezTo>
                      <a:pt x="814053" y="429797"/>
                      <a:pt x="796026" y="443080"/>
                      <a:pt x="759972" y="466800"/>
                    </a:cubicBezTo>
                    <a:lnTo>
                      <a:pt x="757126" y="466800"/>
                    </a:lnTo>
                    <a:cubicBezTo>
                      <a:pt x="753331" y="466800"/>
                      <a:pt x="751433" y="464902"/>
                      <a:pt x="751433" y="461107"/>
                    </a:cubicBezTo>
                    <a:cubicBezTo>
                      <a:pt x="783691" y="440234"/>
                      <a:pt x="799821" y="421258"/>
                      <a:pt x="799821" y="404180"/>
                    </a:cubicBezTo>
                    <a:lnTo>
                      <a:pt x="799821" y="401334"/>
                    </a:lnTo>
                    <a:cubicBezTo>
                      <a:pt x="762819" y="391846"/>
                      <a:pt x="737202" y="375717"/>
                      <a:pt x="722970" y="352946"/>
                    </a:cubicBezTo>
                    <a:lnTo>
                      <a:pt x="728663" y="350100"/>
                    </a:lnTo>
                    <a:lnTo>
                      <a:pt x="754280" y="350100"/>
                    </a:lnTo>
                    <a:cubicBezTo>
                      <a:pt x="784640" y="340612"/>
                      <a:pt x="815950" y="326380"/>
                      <a:pt x="848209" y="307405"/>
                    </a:cubicBezTo>
                    <a:cubicBezTo>
                      <a:pt x="854850" y="301712"/>
                      <a:pt x="866236" y="295071"/>
                      <a:pt x="882365" y="287480"/>
                    </a:cubicBezTo>
                    <a:cubicBezTo>
                      <a:pt x="897545" y="258068"/>
                      <a:pt x="905135" y="242888"/>
                      <a:pt x="905135" y="241939"/>
                    </a:cubicBezTo>
                    <a:cubicBezTo>
                      <a:pt x="907033" y="241939"/>
                      <a:pt x="918418" y="238144"/>
                      <a:pt x="939292" y="230554"/>
                    </a:cubicBezTo>
                    <a:close/>
                    <a:moveTo>
                      <a:pt x="278941" y="42695"/>
                    </a:moveTo>
                    <a:lnTo>
                      <a:pt x="367178" y="42695"/>
                    </a:lnTo>
                    <a:lnTo>
                      <a:pt x="392795" y="56927"/>
                    </a:lnTo>
                    <a:cubicBezTo>
                      <a:pt x="392795" y="59773"/>
                      <a:pt x="391846" y="73056"/>
                      <a:pt x="389948" y="96776"/>
                    </a:cubicBezTo>
                    <a:cubicBezTo>
                      <a:pt x="389948" y="129034"/>
                      <a:pt x="394692" y="156549"/>
                      <a:pt x="404180" y="179320"/>
                    </a:cubicBezTo>
                    <a:cubicBezTo>
                      <a:pt x="406077" y="220117"/>
                      <a:pt x="407026" y="243836"/>
                      <a:pt x="407026" y="250478"/>
                    </a:cubicBezTo>
                    <a:cubicBezTo>
                      <a:pt x="410821" y="251427"/>
                      <a:pt x="412719" y="253324"/>
                      <a:pt x="412719" y="256171"/>
                    </a:cubicBezTo>
                    <a:lnTo>
                      <a:pt x="412719" y="307405"/>
                    </a:lnTo>
                    <a:lnTo>
                      <a:pt x="421258" y="324483"/>
                    </a:lnTo>
                    <a:cubicBezTo>
                      <a:pt x="444029" y="322585"/>
                      <a:pt x="460158" y="321636"/>
                      <a:pt x="469646" y="321636"/>
                    </a:cubicBezTo>
                    <a:lnTo>
                      <a:pt x="506648" y="321636"/>
                    </a:lnTo>
                    <a:cubicBezTo>
                      <a:pt x="521828" y="321636"/>
                      <a:pt x="547445" y="331124"/>
                      <a:pt x="583499" y="350100"/>
                    </a:cubicBezTo>
                    <a:lnTo>
                      <a:pt x="586346" y="355792"/>
                    </a:lnTo>
                    <a:lnTo>
                      <a:pt x="586346" y="367178"/>
                    </a:lnTo>
                    <a:cubicBezTo>
                      <a:pt x="574960" y="381410"/>
                      <a:pt x="555984" y="393744"/>
                      <a:pt x="529419" y="404180"/>
                    </a:cubicBezTo>
                    <a:cubicBezTo>
                      <a:pt x="529419" y="407027"/>
                      <a:pt x="519931" y="409873"/>
                      <a:pt x="500956" y="412719"/>
                    </a:cubicBezTo>
                    <a:cubicBezTo>
                      <a:pt x="449721" y="446875"/>
                      <a:pt x="424104" y="471544"/>
                      <a:pt x="424104" y="486724"/>
                    </a:cubicBezTo>
                    <a:cubicBezTo>
                      <a:pt x="422207" y="486724"/>
                      <a:pt x="421258" y="487673"/>
                      <a:pt x="421258" y="489570"/>
                    </a:cubicBezTo>
                    <a:lnTo>
                      <a:pt x="421258" y="537958"/>
                    </a:lnTo>
                    <a:lnTo>
                      <a:pt x="429797" y="537958"/>
                    </a:lnTo>
                    <a:cubicBezTo>
                      <a:pt x="438336" y="534163"/>
                      <a:pt x="457311" y="517085"/>
                      <a:pt x="486724" y="486724"/>
                    </a:cubicBezTo>
                    <a:lnTo>
                      <a:pt x="492417" y="486724"/>
                    </a:lnTo>
                    <a:cubicBezTo>
                      <a:pt x="496211" y="487673"/>
                      <a:pt x="498109" y="489570"/>
                      <a:pt x="498109" y="492417"/>
                    </a:cubicBezTo>
                    <a:cubicBezTo>
                      <a:pt x="498109" y="502853"/>
                      <a:pt x="493365" y="514239"/>
                      <a:pt x="483877" y="526573"/>
                    </a:cubicBezTo>
                    <a:lnTo>
                      <a:pt x="483877" y="549343"/>
                    </a:lnTo>
                    <a:cubicBezTo>
                      <a:pt x="483877" y="562626"/>
                      <a:pt x="477236" y="574012"/>
                      <a:pt x="463953" y="583500"/>
                    </a:cubicBezTo>
                    <a:cubicBezTo>
                      <a:pt x="429797" y="626195"/>
                      <a:pt x="411770" y="658453"/>
                      <a:pt x="409873" y="680275"/>
                    </a:cubicBezTo>
                    <a:lnTo>
                      <a:pt x="407026" y="680275"/>
                    </a:lnTo>
                    <a:cubicBezTo>
                      <a:pt x="405129" y="744792"/>
                      <a:pt x="404180" y="788436"/>
                      <a:pt x="404180" y="811207"/>
                    </a:cubicBezTo>
                    <a:cubicBezTo>
                      <a:pt x="404180" y="830182"/>
                      <a:pt x="405129" y="869082"/>
                      <a:pt x="407026" y="927906"/>
                    </a:cubicBezTo>
                    <a:lnTo>
                      <a:pt x="412719" y="927906"/>
                    </a:lnTo>
                    <a:lnTo>
                      <a:pt x="407026" y="936445"/>
                    </a:lnTo>
                    <a:lnTo>
                      <a:pt x="407026" y="956370"/>
                    </a:lnTo>
                    <a:lnTo>
                      <a:pt x="412719" y="964909"/>
                    </a:lnTo>
                    <a:lnTo>
                      <a:pt x="412719" y="1024682"/>
                    </a:lnTo>
                    <a:cubicBezTo>
                      <a:pt x="416514" y="1029426"/>
                      <a:pt x="418412" y="1033221"/>
                      <a:pt x="418412" y="1036067"/>
                    </a:cubicBezTo>
                    <a:cubicBezTo>
                      <a:pt x="418412" y="1044606"/>
                      <a:pt x="419360" y="1076865"/>
                      <a:pt x="421258" y="1132843"/>
                    </a:cubicBezTo>
                    <a:cubicBezTo>
                      <a:pt x="425053" y="1133792"/>
                      <a:pt x="426951" y="1135689"/>
                      <a:pt x="426951" y="1138535"/>
                    </a:cubicBezTo>
                    <a:lnTo>
                      <a:pt x="426951" y="1166999"/>
                    </a:lnTo>
                    <a:cubicBezTo>
                      <a:pt x="430746" y="1170794"/>
                      <a:pt x="433592" y="1183128"/>
                      <a:pt x="435490" y="1204001"/>
                    </a:cubicBezTo>
                    <a:lnTo>
                      <a:pt x="438336" y="1204001"/>
                    </a:lnTo>
                    <a:cubicBezTo>
                      <a:pt x="450670" y="1188821"/>
                      <a:pt x="463004" y="1168896"/>
                      <a:pt x="475338" y="1144228"/>
                    </a:cubicBezTo>
                    <a:cubicBezTo>
                      <a:pt x="478185" y="1144228"/>
                      <a:pt x="482928" y="1131894"/>
                      <a:pt x="489570" y="1107226"/>
                    </a:cubicBezTo>
                    <a:cubicBezTo>
                      <a:pt x="492417" y="1107226"/>
                      <a:pt x="500006" y="1089199"/>
                      <a:pt x="512341" y="1053145"/>
                    </a:cubicBezTo>
                    <a:cubicBezTo>
                      <a:pt x="538906" y="996219"/>
                      <a:pt x="559780" y="933599"/>
                      <a:pt x="574960" y="865287"/>
                    </a:cubicBezTo>
                    <a:cubicBezTo>
                      <a:pt x="581601" y="853902"/>
                      <a:pt x="589192" y="828285"/>
                      <a:pt x="597731" y="788436"/>
                    </a:cubicBezTo>
                    <a:cubicBezTo>
                      <a:pt x="602475" y="757126"/>
                      <a:pt x="606270" y="739099"/>
                      <a:pt x="609116" y="734355"/>
                    </a:cubicBezTo>
                    <a:lnTo>
                      <a:pt x="609116" y="697353"/>
                    </a:lnTo>
                    <a:cubicBezTo>
                      <a:pt x="603424" y="697353"/>
                      <a:pt x="599628" y="692609"/>
                      <a:pt x="597731" y="683121"/>
                    </a:cubicBezTo>
                    <a:cubicBezTo>
                      <a:pt x="592987" y="683121"/>
                      <a:pt x="588243" y="672685"/>
                      <a:pt x="583499" y="651812"/>
                    </a:cubicBezTo>
                    <a:cubicBezTo>
                      <a:pt x="581601" y="651812"/>
                      <a:pt x="578755" y="648017"/>
                      <a:pt x="574960" y="640426"/>
                    </a:cubicBezTo>
                    <a:lnTo>
                      <a:pt x="574960" y="637580"/>
                    </a:lnTo>
                    <a:cubicBezTo>
                      <a:pt x="574960" y="634734"/>
                      <a:pt x="577807" y="631887"/>
                      <a:pt x="583499" y="629041"/>
                    </a:cubicBezTo>
                    <a:cubicBezTo>
                      <a:pt x="594885" y="636631"/>
                      <a:pt x="603424" y="640426"/>
                      <a:pt x="609116" y="640426"/>
                    </a:cubicBezTo>
                    <a:lnTo>
                      <a:pt x="611963" y="640426"/>
                    </a:lnTo>
                    <a:cubicBezTo>
                      <a:pt x="625245" y="627143"/>
                      <a:pt x="631887" y="598680"/>
                      <a:pt x="631887" y="555036"/>
                    </a:cubicBezTo>
                    <a:cubicBezTo>
                      <a:pt x="635682" y="555036"/>
                      <a:pt x="637580" y="553139"/>
                      <a:pt x="637580" y="549343"/>
                    </a:cubicBezTo>
                    <a:lnTo>
                      <a:pt x="637580" y="520880"/>
                    </a:lnTo>
                    <a:cubicBezTo>
                      <a:pt x="641375" y="516136"/>
                      <a:pt x="643272" y="512341"/>
                      <a:pt x="643272" y="509495"/>
                    </a:cubicBezTo>
                    <a:cubicBezTo>
                      <a:pt x="643272" y="469646"/>
                      <a:pt x="646119" y="446875"/>
                      <a:pt x="651811" y="441183"/>
                    </a:cubicBezTo>
                    <a:lnTo>
                      <a:pt x="651811" y="412719"/>
                    </a:lnTo>
                    <a:cubicBezTo>
                      <a:pt x="655606" y="407975"/>
                      <a:pt x="657504" y="405129"/>
                      <a:pt x="657504" y="404180"/>
                    </a:cubicBezTo>
                    <a:lnTo>
                      <a:pt x="657504" y="389949"/>
                    </a:lnTo>
                    <a:cubicBezTo>
                      <a:pt x="657504" y="373819"/>
                      <a:pt x="660350" y="362434"/>
                      <a:pt x="666043" y="355792"/>
                    </a:cubicBezTo>
                    <a:lnTo>
                      <a:pt x="666043" y="321636"/>
                    </a:lnTo>
                    <a:lnTo>
                      <a:pt x="671736" y="313097"/>
                    </a:lnTo>
                    <a:lnTo>
                      <a:pt x="671736" y="247632"/>
                    </a:lnTo>
                    <a:cubicBezTo>
                      <a:pt x="672684" y="243836"/>
                      <a:pt x="674582" y="241939"/>
                      <a:pt x="677428" y="241939"/>
                    </a:cubicBezTo>
                    <a:lnTo>
                      <a:pt x="680275" y="241939"/>
                    </a:lnTo>
                    <a:cubicBezTo>
                      <a:pt x="689762" y="241939"/>
                      <a:pt x="694506" y="271351"/>
                      <a:pt x="694506" y="330175"/>
                    </a:cubicBezTo>
                    <a:lnTo>
                      <a:pt x="694506" y="370024"/>
                    </a:lnTo>
                    <a:lnTo>
                      <a:pt x="700199" y="378563"/>
                    </a:lnTo>
                    <a:lnTo>
                      <a:pt x="700199" y="407027"/>
                    </a:lnTo>
                    <a:cubicBezTo>
                      <a:pt x="703994" y="411770"/>
                      <a:pt x="705892" y="415566"/>
                      <a:pt x="705892" y="418412"/>
                    </a:cubicBezTo>
                    <a:cubicBezTo>
                      <a:pt x="705892" y="426951"/>
                      <a:pt x="706840" y="455414"/>
                      <a:pt x="708738" y="503802"/>
                    </a:cubicBezTo>
                    <a:cubicBezTo>
                      <a:pt x="712533" y="504751"/>
                      <a:pt x="714431" y="506648"/>
                      <a:pt x="714431" y="509495"/>
                    </a:cubicBezTo>
                    <a:lnTo>
                      <a:pt x="714431" y="557883"/>
                    </a:lnTo>
                    <a:cubicBezTo>
                      <a:pt x="720124" y="564524"/>
                      <a:pt x="722970" y="569268"/>
                      <a:pt x="722970" y="572114"/>
                    </a:cubicBezTo>
                    <a:lnTo>
                      <a:pt x="734355" y="572114"/>
                    </a:lnTo>
                    <a:cubicBezTo>
                      <a:pt x="765665" y="555036"/>
                      <a:pt x="806462" y="526573"/>
                      <a:pt x="856748" y="486724"/>
                    </a:cubicBezTo>
                    <a:cubicBezTo>
                      <a:pt x="898494" y="464902"/>
                      <a:pt x="930753" y="433592"/>
                      <a:pt x="953523" y="392795"/>
                    </a:cubicBezTo>
                    <a:cubicBezTo>
                      <a:pt x="956370" y="392795"/>
                      <a:pt x="960165" y="390897"/>
                      <a:pt x="964909" y="387102"/>
                    </a:cubicBezTo>
                    <a:lnTo>
                      <a:pt x="1081608" y="387102"/>
                    </a:lnTo>
                    <a:cubicBezTo>
                      <a:pt x="1097738" y="400385"/>
                      <a:pt x="1107225" y="407027"/>
                      <a:pt x="1110072" y="407027"/>
                    </a:cubicBezTo>
                    <a:cubicBezTo>
                      <a:pt x="1119560" y="413668"/>
                      <a:pt x="1135689" y="421258"/>
                      <a:pt x="1158460" y="429797"/>
                    </a:cubicBezTo>
                    <a:cubicBezTo>
                      <a:pt x="1158460" y="433592"/>
                      <a:pt x="1159408" y="435490"/>
                      <a:pt x="1161306" y="435490"/>
                    </a:cubicBezTo>
                    <a:cubicBezTo>
                      <a:pt x="1148023" y="454466"/>
                      <a:pt x="1130945" y="463953"/>
                      <a:pt x="1110072" y="463953"/>
                    </a:cubicBezTo>
                    <a:lnTo>
                      <a:pt x="1061684" y="483878"/>
                    </a:lnTo>
                    <a:cubicBezTo>
                      <a:pt x="1026579" y="502853"/>
                      <a:pt x="1000962" y="518034"/>
                      <a:pt x="984833" y="529419"/>
                    </a:cubicBezTo>
                    <a:cubicBezTo>
                      <a:pt x="967755" y="537009"/>
                      <a:pt x="926009" y="561678"/>
                      <a:pt x="859594" y="603424"/>
                    </a:cubicBezTo>
                    <a:cubicBezTo>
                      <a:pt x="836823" y="610065"/>
                      <a:pt x="825438" y="618604"/>
                      <a:pt x="825438" y="629041"/>
                    </a:cubicBezTo>
                    <a:cubicBezTo>
                      <a:pt x="825438" y="678377"/>
                      <a:pt x="834926" y="707790"/>
                      <a:pt x="853901" y="717277"/>
                    </a:cubicBezTo>
                    <a:lnTo>
                      <a:pt x="890904" y="717277"/>
                    </a:lnTo>
                    <a:cubicBezTo>
                      <a:pt x="897545" y="722021"/>
                      <a:pt x="911777" y="725816"/>
                      <a:pt x="933599" y="728663"/>
                    </a:cubicBezTo>
                    <a:cubicBezTo>
                      <a:pt x="933599" y="730560"/>
                      <a:pt x="934548" y="731509"/>
                      <a:pt x="936445" y="731509"/>
                    </a:cubicBezTo>
                    <a:lnTo>
                      <a:pt x="942138" y="731509"/>
                    </a:lnTo>
                    <a:cubicBezTo>
                      <a:pt x="988628" y="700199"/>
                      <a:pt x="1024682" y="663197"/>
                      <a:pt x="1050299" y="620502"/>
                    </a:cubicBezTo>
                    <a:cubicBezTo>
                      <a:pt x="1061684" y="593936"/>
                      <a:pt x="1073069" y="572114"/>
                      <a:pt x="1084455" y="555036"/>
                    </a:cubicBezTo>
                    <a:cubicBezTo>
                      <a:pt x="1084455" y="554087"/>
                      <a:pt x="1093943" y="538907"/>
                      <a:pt x="1112918" y="509495"/>
                    </a:cubicBezTo>
                    <a:cubicBezTo>
                      <a:pt x="1112918" y="494314"/>
                      <a:pt x="1116713" y="486724"/>
                      <a:pt x="1124304" y="486724"/>
                    </a:cubicBezTo>
                    <a:lnTo>
                      <a:pt x="1132843" y="486724"/>
                    </a:lnTo>
                    <a:cubicBezTo>
                      <a:pt x="1160357" y="488622"/>
                      <a:pt x="1195462" y="517085"/>
                      <a:pt x="1238157" y="572114"/>
                    </a:cubicBezTo>
                    <a:cubicBezTo>
                      <a:pt x="1243850" y="580653"/>
                      <a:pt x="1249542" y="592987"/>
                      <a:pt x="1255235" y="609117"/>
                    </a:cubicBezTo>
                    <a:lnTo>
                      <a:pt x="1255235" y="611963"/>
                    </a:lnTo>
                    <a:cubicBezTo>
                      <a:pt x="1245747" y="632836"/>
                      <a:pt x="1234362" y="643273"/>
                      <a:pt x="1221079" y="643273"/>
                    </a:cubicBezTo>
                    <a:cubicBezTo>
                      <a:pt x="1218233" y="650863"/>
                      <a:pt x="1209694" y="654658"/>
                      <a:pt x="1195462" y="654658"/>
                    </a:cubicBezTo>
                    <a:lnTo>
                      <a:pt x="1178384" y="654658"/>
                    </a:lnTo>
                    <a:cubicBezTo>
                      <a:pt x="1096789" y="703995"/>
                      <a:pt x="1054094" y="741946"/>
                      <a:pt x="1050299" y="768512"/>
                    </a:cubicBezTo>
                    <a:cubicBezTo>
                      <a:pt x="1050299" y="778948"/>
                      <a:pt x="1071172" y="791282"/>
                      <a:pt x="1112918" y="805514"/>
                    </a:cubicBezTo>
                    <a:cubicBezTo>
                      <a:pt x="1114816" y="811207"/>
                      <a:pt x="1125252" y="817848"/>
                      <a:pt x="1144228" y="825438"/>
                    </a:cubicBezTo>
                    <a:cubicBezTo>
                      <a:pt x="1144228" y="829233"/>
                      <a:pt x="1163203" y="838721"/>
                      <a:pt x="1201155" y="853902"/>
                    </a:cubicBezTo>
                    <a:cubicBezTo>
                      <a:pt x="1207796" y="862441"/>
                      <a:pt x="1223925" y="872877"/>
                      <a:pt x="1249542" y="885211"/>
                    </a:cubicBezTo>
                    <a:cubicBezTo>
                      <a:pt x="1256184" y="887109"/>
                      <a:pt x="1270416" y="902289"/>
                      <a:pt x="1292237" y="930753"/>
                    </a:cubicBezTo>
                    <a:cubicBezTo>
                      <a:pt x="1301725" y="942138"/>
                      <a:pt x="1317854" y="956370"/>
                      <a:pt x="1340625" y="973448"/>
                    </a:cubicBezTo>
                    <a:cubicBezTo>
                      <a:pt x="1393757" y="1022784"/>
                      <a:pt x="1426015" y="1061684"/>
                      <a:pt x="1437401" y="1090148"/>
                    </a:cubicBezTo>
                    <a:lnTo>
                      <a:pt x="1437401" y="1098687"/>
                    </a:lnTo>
                    <a:cubicBezTo>
                      <a:pt x="1432657" y="1108175"/>
                      <a:pt x="1428862" y="1112918"/>
                      <a:pt x="1426015" y="1112918"/>
                    </a:cubicBezTo>
                    <a:lnTo>
                      <a:pt x="1349164" y="1112918"/>
                    </a:lnTo>
                    <a:lnTo>
                      <a:pt x="1275159" y="1092994"/>
                    </a:lnTo>
                    <a:cubicBezTo>
                      <a:pt x="1275159" y="1091097"/>
                      <a:pt x="1274211" y="1090148"/>
                      <a:pt x="1272313" y="1090148"/>
                    </a:cubicBezTo>
                    <a:lnTo>
                      <a:pt x="1263774" y="1090148"/>
                    </a:lnTo>
                    <a:lnTo>
                      <a:pt x="1255235" y="1095840"/>
                    </a:lnTo>
                    <a:lnTo>
                      <a:pt x="1226772" y="1095840"/>
                    </a:lnTo>
                    <a:cubicBezTo>
                      <a:pt x="1222028" y="1092045"/>
                      <a:pt x="1219181" y="1090148"/>
                      <a:pt x="1218233" y="1090148"/>
                    </a:cubicBezTo>
                    <a:lnTo>
                      <a:pt x="1201155" y="1090148"/>
                    </a:lnTo>
                    <a:cubicBezTo>
                      <a:pt x="1196411" y="1092994"/>
                      <a:pt x="1183128" y="1096789"/>
                      <a:pt x="1161306" y="1101533"/>
                    </a:cubicBezTo>
                    <a:cubicBezTo>
                      <a:pt x="1161306" y="1103431"/>
                      <a:pt x="1157511" y="1106277"/>
                      <a:pt x="1149921" y="1110072"/>
                    </a:cubicBezTo>
                    <a:lnTo>
                      <a:pt x="1147074" y="1110072"/>
                    </a:lnTo>
                    <a:cubicBezTo>
                      <a:pt x="1142330" y="1106277"/>
                      <a:pt x="1139484" y="1104379"/>
                      <a:pt x="1138535" y="1104379"/>
                    </a:cubicBezTo>
                    <a:lnTo>
                      <a:pt x="1124304" y="1104379"/>
                    </a:lnTo>
                    <a:lnTo>
                      <a:pt x="1081608" y="1124304"/>
                    </a:lnTo>
                    <a:lnTo>
                      <a:pt x="1050299" y="1124304"/>
                    </a:lnTo>
                    <a:lnTo>
                      <a:pt x="1041760" y="1118611"/>
                    </a:lnTo>
                    <a:lnTo>
                      <a:pt x="1030374" y="1118611"/>
                    </a:lnTo>
                    <a:cubicBezTo>
                      <a:pt x="1030374" y="1129048"/>
                      <a:pt x="1023733" y="1136638"/>
                      <a:pt x="1010450" y="1141382"/>
                    </a:cubicBezTo>
                    <a:lnTo>
                      <a:pt x="1007604" y="1141382"/>
                    </a:lnTo>
                    <a:cubicBezTo>
                      <a:pt x="1000013" y="1135689"/>
                      <a:pt x="991474" y="1132843"/>
                      <a:pt x="981987" y="1132843"/>
                    </a:cubicBezTo>
                    <a:lnTo>
                      <a:pt x="976294" y="1135689"/>
                    </a:lnTo>
                    <a:lnTo>
                      <a:pt x="973448" y="1129996"/>
                    </a:lnTo>
                    <a:cubicBezTo>
                      <a:pt x="995270" y="1113867"/>
                      <a:pt x="1009501" y="1101533"/>
                      <a:pt x="1016143" y="1092994"/>
                    </a:cubicBezTo>
                    <a:cubicBezTo>
                      <a:pt x="1016143" y="1091097"/>
                      <a:pt x="1051248" y="1057889"/>
                      <a:pt x="1121457" y="993372"/>
                    </a:cubicBezTo>
                    <a:cubicBezTo>
                      <a:pt x="1121457" y="991475"/>
                      <a:pt x="1129047" y="981038"/>
                      <a:pt x="1144228" y="962062"/>
                    </a:cubicBezTo>
                    <a:cubicBezTo>
                      <a:pt x="1124304" y="936445"/>
                      <a:pt x="1089199" y="908931"/>
                      <a:pt x="1038913" y="879519"/>
                    </a:cubicBezTo>
                    <a:cubicBezTo>
                      <a:pt x="1038913" y="877621"/>
                      <a:pt x="1027528" y="869082"/>
                      <a:pt x="1004757" y="853902"/>
                    </a:cubicBezTo>
                    <a:lnTo>
                      <a:pt x="996218" y="853902"/>
                    </a:lnTo>
                    <a:cubicBezTo>
                      <a:pt x="980089" y="870031"/>
                      <a:pt x="966806" y="893750"/>
                      <a:pt x="956370" y="925060"/>
                    </a:cubicBezTo>
                    <a:cubicBezTo>
                      <a:pt x="954472" y="925060"/>
                      <a:pt x="951626" y="928855"/>
                      <a:pt x="947831" y="936445"/>
                    </a:cubicBezTo>
                    <a:lnTo>
                      <a:pt x="947831" y="981987"/>
                    </a:lnTo>
                    <a:lnTo>
                      <a:pt x="953523" y="990526"/>
                    </a:lnTo>
                    <a:lnTo>
                      <a:pt x="953523" y="1013297"/>
                    </a:lnTo>
                    <a:cubicBezTo>
                      <a:pt x="926957" y="1069275"/>
                      <a:pt x="913675" y="1106277"/>
                      <a:pt x="913675" y="1124304"/>
                    </a:cubicBezTo>
                    <a:cubicBezTo>
                      <a:pt x="911777" y="1124304"/>
                      <a:pt x="910828" y="1125252"/>
                      <a:pt x="910828" y="1127150"/>
                    </a:cubicBezTo>
                    <a:lnTo>
                      <a:pt x="910828" y="1138535"/>
                    </a:lnTo>
                    <a:lnTo>
                      <a:pt x="916521" y="1147074"/>
                    </a:lnTo>
                    <a:lnTo>
                      <a:pt x="916521" y="1164153"/>
                    </a:lnTo>
                    <a:cubicBezTo>
                      <a:pt x="916521" y="1172691"/>
                      <a:pt x="904187" y="1178384"/>
                      <a:pt x="879518" y="1181231"/>
                    </a:cubicBezTo>
                    <a:cubicBezTo>
                      <a:pt x="879518" y="1185974"/>
                      <a:pt x="862440" y="1189770"/>
                      <a:pt x="828284" y="1192616"/>
                    </a:cubicBezTo>
                    <a:cubicBezTo>
                      <a:pt x="823540" y="1192616"/>
                      <a:pt x="804565" y="1174589"/>
                      <a:pt x="771358" y="1138535"/>
                    </a:cubicBezTo>
                    <a:cubicBezTo>
                      <a:pt x="767562" y="1126201"/>
                      <a:pt x="751433" y="1104379"/>
                      <a:pt x="722970" y="1073070"/>
                    </a:cubicBezTo>
                    <a:lnTo>
                      <a:pt x="720124" y="1044606"/>
                    </a:lnTo>
                    <a:cubicBezTo>
                      <a:pt x="720124" y="1031323"/>
                      <a:pt x="721072" y="1019938"/>
                      <a:pt x="722970" y="1010450"/>
                    </a:cubicBezTo>
                    <a:cubicBezTo>
                      <a:pt x="721072" y="1000962"/>
                      <a:pt x="720124" y="989577"/>
                      <a:pt x="720124" y="976294"/>
                    </a:cubicBezTo>
                    <a:cubicBezTo>
                      <a:pt x="720124" y="952575"/>
                      <a:pt x="730560" y="931702"/>
                      <a:pt x="751433" y="913675"/>
                    </a:cubicBezTo>
                    <a:cubicBezTo>
                      <a:pt x="751433" y="908931"/>
                      <a:pt x="753331" y="904187"/>
                      <a:pt x="757126" y="899443"/>
                    </a:cubicBezTo>
                    <a:lnTo>
                      <a:pt x="757126" y="839670"/>
                    </a:lnTo>
                    <a:lnTo>
                      <a:pt x="762819" y="831131"/>
                    </a:lnTo>
                    <a:lnTo>
                      <a:pt x="762819" y="816899"/>
                    </a:lnTo>
                    <a:cubicBezTo>
                      <a:pt x="762819" y="797924"/>
                      <a:pt x="763767" y="775153"/>
                      <a:pt x="765665" y="748587"/>
                    </a:cubicBezTo>
                    <a:cubicBezTo>
                      <a:pt x="765665" y="744792"/>
                      <a:pt x="759972" y="739099"/>
                      <a:pt x="748587" y="731509"/>
                    </a:cubicBezTo>
                    <a:lnTo>
                      <a:pt x="708738" y="731509"/>
                    </a:lnTo>
                    <a:cubicBezTo>
                      <a:pt x="706840" y="748587"/>
                      <a:pt x="703994" y="759024"/>
                      <a:pt x="700199" y="762819"/>
                    </a:cubicBezTo>
                    <a:lnTo>
                      <a:pt x="700199" y="791282"/>
                    </a:lnTo>
                    <a:cubicBezTo>
                      <a:pt x="697353" y="794129"/>
                      <a:pt x="693557" y="810258"/>
                      <a:pt x="688814" y="839670"/>
                    </a:cubicBezTo>
                    <a:cubicBezTo>
                      <a:pt x="670787" y="902289"/>
                      <a:pt x="656555" y="935497"/>
                      <a:pt x="646119" y="939292"/>
                    </a:cubicBezTo>
                    <a:cubicBezTo>
                      <a:pt x="646119" y="949728"/>
                      <a:pt x="627143" y="983884"/>
                      <a:pt x="589192" y="1041760"/>
                    </a:cubicBezTo>
                    <a:cubicBezTo>
                      <a:pt x="585397" y="1060736"/>
                      <a:pt x="566421" y="1093943"/>
                      <a:pt x="532265" y="1141382"/>
                    </a:cubicBezTo>
                    <a:cubicBezTo>
                      <a:pt x="520880" y="1168896"/>
                      <a:pt x="497160" y="1192616"/>
                      <a:pt x="461107" y="1212540"/>
                    </a:cubicBezTo>
                    <a:cubicBezTo>
                      <a:pt x="461107" y="1214438"/>
                      <a:pt x="454465" y="1221079"/>
                      <a:pt x="441182" y="1232465"/>
                    </a:cubicBezTo>
                    <a:lnTo>
                      <a:pt x="424104" y="1232465"/>
                    </a:lnTo>
                    <a:cubicBezTo>
                      <a:pt x="379511" y="1213489"/>
                      <a:pt x="347253" y="1195462"/>
                      <a:pt x="327329" y="1178384"/>
                    </a:cubicBezTo>
                    <a:cubicBezTo>
                      <a:pt x="322585" y="1166050"/>
                      <a:pt x="310251" y="1152767"/>
                      <a:pt x="290327" y="1138535"/>
                    </a:cubicBezTo>
                    <a:cubicBezTo>
                      <a:pt x="270402" y="1119560"/>
                      <a:pt x="253324" y="1107226"/>
                      <a:pt x="239092" y="1101533"/>
                    </a:cubicBezTo>
                    <a:cubicBezTo>
                      <a:pt x="211578" y="1088250"/>
                      <a:pt x="185960" y="1060736"/>
                      <a:pt x="162241" y="1018989"/>
                    </a:cubicBezTo>
                    <a:lnTo>
                      <a:pt x="162241" y="1016143"/>
                    </a:lnTo>
                    <a:cubicBezTo>
                      <a:pt x="162241" y="1013297"/>
                      <a:pt x="166036" y="1009501"/>
                      <a:pt x="173627" y="1004758"/>
                    </a:cubicBezTo>
                    <a:lnTo>
                      <a:pt x="199244" y="1004758"/>
                    </a:lnTo>
                    <a:cubicBezTo>
                      <a:pt x="200192" y="1004758"/>
                      <a:pt x="203039" y="1002860"/>
                      <a:pt x="207783" y="999065"/>
                    </a:cubicBezTo>
                    <a:lnTo>
                      <a:pt x="222014" y="999065"/>
                    </a:lnTo>
                    <a:cubicBezTo>
                      <a:pt x="246682" y="999065"/>
                      <a:pt x="274197" y="987680"/>
                      <a:pt x="304558" y="964909"/>
                    </a:cubicBezTo>
                    <a:lnTo>
                      <a:pt x="307405" y="959216"/>
                    </a:lnTo>
                    <a:lnTo>
                      <a:pt x="307405" y="805514"/>
                    </a:lnTo>
                    <a:cubicBezTo>
                      <a:pt x="303609" y="800770"/>
                      <a:pt x="301712" y="796026"/>
                      <a:pt x="301712" y="791282"/>
                    </a:cubicBezTo>
                    <a:lnTo>
                      <a:pt x="296019" y="791282"/>
                    </a:lnTo>
                    <a:cubicBezTo>
                      <a:pt x="231502" y="853902"/>
                      <a:pt x="189756" y="885211"/>
                      <a:pt x="170780" y="885211"/>
                    </a:cubicBezTo>
                    <a:cubicBezTo>
                      <a:pt x="148009" y="889006"/>
                      <a:pt x="129982" y="894699"/>
                      <a:pt x="116700" y="902289"/>
                    </a:cubicBezTo>
                    <a:cubicBezTo>
                      <a:pt x="109109" y="904187"/>
                      <a:pt x="102468" y="905136"/>
                      <a:pt x="96775" y="905136"/>
                    </a:cubicBezTo>
                    <a:cubicBezTo>
                      <a:pt x="66414" y="905136"/>
                      <a:pt x="34156" y="886160"/>
                      <a:pt x="0" y="848209"/>
                    </a:cubicBezTo>
                    <a:lnTo>
                      <a:pt x="0" y="845363"/>
                    </a:lnTo>
                    <a:cubicBezTo>
                      <a:pt x="948" y="841568"/>
                      <a:pt x="2846" y="839670"/>
                      <a:pt x="5693" y="839670"/>
                    </a:cubicBezTo>
                    <a:lnTo>
                      <a:pt x="31310" y="839670"/>
                    </a:lnTo>
                    <a:cubicBezTo>
                      <a:pt x="60722" y="829233"/>
                      <a:pt x="94878" y="807411"/>
                      <a:pt x="133778" y="774204"/>
                    </a:cubicBezTo>
                    <a:cubicBezTo>
                      <a:pt x="183114" y="732458"/>
                      <a:pt x="238143" y="690712"/>
                      <a:pt x="298866" y="648965"/>
                    </a:cubicBezTo>
                    <a:cubicBezTo>
                      <a:pt x="310251" y="643273"/>
                      <a:pt x="315944" y="619553"/>
                      <a:pt x="315944" y="577807"/>
                    </a:cubicBezTo>
                    <a:cubicBezTo>
                      <a:pt x="314046" y="571165"/>
                      <a:pt x="313097" y="567370"/>
                      <a:pt x="313097" y="566421"/>
                    </a:cubicBezTo>
                    <a:lnTo>
                      <a:pt x="301712" y="566421"/>
                    </a:lnTo>
                    <a:cubicBezTo>
                      <a:pt x="299814" y="566421"/>
                      <a:pt x="277992" y="578756"/>
                      <a:pt x="236246" y="603424"/>
                    </a:cubicBezTo>
                    <a:cubicBezTo>
                      <a:pt x="232451" y="603424"/>
                      <a:pt x="221065" y="611014"/>
                      <a:pt x="202090" y="626195"/>
                    </a:cubicBezTo>
                    <a:cubicBezTo>
                      <a:pt x="199244" y="626195"/>
                      <a:pt x="195448" y="628092"/>
                      <a:pt x="190705" y="631887"/>
                    </a:cubicBezTo>
                    <a:lnTo>
                      <a:pt x="179319" y="631887"/>
                    </a:lnTo>
                    <a:cubicBezTo>
                      <a:pt x="168882" y="627143"/>
                      <a:pt x="159395" y="620502"/>
                      <a:pt x="150856" y="611963"/>
                    </a:cubicBezTo>
                    <a:cubicBezTo>
                      <a:pt x="115751" y="599629"/>
                      <a:pt x="92980" y="582551"/>
                      <a:pt x="82544" y="560729"/>
                    </a:cubicBezTo>
                    <a:lnTo>
                      <a:pt x="82544" y="557883"/>
                    </a:lnTo>
                    <a:cubicBezTo>
                      <a:pt x="86339" y="549343"/>
                      <a:pt x="92980" y="542702"/>
                      <a:pt x="102468" y="537958"/>
                    </a:cubicBezTo>
                    <a:lnTo>
                      <a:pt x="111007" y="537958"/>
                    </a:lnTo>
                    <a:cubicBezTo>
                      <a:pt x="111956" y="537958"/>
                      <a:pt x="114802" y="539856"/>
                      <a:pt x="119546" y="543651"/>
                    </a:cubicBezTo>
                    <a:lnTo>
                      <a:pt x="122392" y="543651"/>
                    </a:lnTo>
                    <a:cubicBezTo>
                      <a:pt x="164139" y="526573"/>
                      <a:pt x="204936" y="500956"/>
                      <a:pt x="244785" y="466800"/>
                    </a:cubicBezTo>
                    <a:cubicBezTo>
                      <a:pt x="286531" y="436439"/>
                      <a:pt x="315944" y="411770"/>
                      <a:pt x="333022" y="392795"/>
                    </a:cubicBezTo>
                    <a:lnTo>
                      <a:pt x="335868" y="392795"/>
                    </a:lnTo>
                    <a:lnTo>
                      <a:pt x="335868" y="352946"/>
                    </a:lnTo>
                    <a:cubicBezTo>
                      <a:pt x="332073" y="348202"/>
                      <a:pt x="330175" y="344407"/>
                      <a:pt x="330175" y="341561"/>
                    </a:cubicBezTo>
                    <a:cubicBezTo>
                      <a:pt x="330175" y="314995"/>
                      <a:pt x="329226" y="265658"/>
                      <a:pt x="327329" y="193551"/>
                    </a:cubicBezTo>
                    <a:cubicBezTo>
                      <a:pt x="323533" y="193551"/>
                      <a:pt x="321636" y="191654"/>
                      <a:pt x="321636" y="187859"/>
                    </a:cubicBezTo>
                    <a:lnTo>
                      <a:pt x="321636" y="162241"/>
                    </a:lnTo>
                    <a:cubicBezTo>
                      <a:pt x="317841" y="158446"/>
                      <a:pt x="314046" y="144215"/>
                      <a:pt x="310251" y="119546"/>
                    </a:cubicBezTo>
                    <a:lnTo>
                      <a:pt x="290327" y="102468"/>
                    </a:lnTo>
                    <a:cubicBezTo>
                      <a:pt x="265658" y="94878"/>
                      <a:pt x="253324" y="88237"/>
                      <a:pt x="253324" y="82544"/>
                    </a:cubicBezTo>
                    <a:lnTo>
                      <a:pt x="253324" y="76851"/>
                    </a:lnTo>
                    <a:cubicBezTo>
                      <a:pt x="265658" y="54081"/>
                      <a:pt x="274197" y="42695"/>
                      <a:pt x="278941" y="42695"/>
                    </a:cubicBezTo>
                    <a:close/>
                    <a:moveTo>
                      <a:pt x="950677" y="0"/>
                    </a:moveTo>
                    <a:lnTo>
                      <a:pt x="981987" y="0"/>
                    </a:lnTo>
                    <a:cubicBezTo>
                      <a:pt x="998116" y="7590"/>
                      <a:pt x="1009501" y="14232"/>
                      <a:pt x="1016143" y="19925"/>
                    </a:cubicBezTo>
                    <a:cubicBezTo>
                      <a:pt x="1018989" y="19925"/>
                      <a:pt x="1027528" y="25617"/>
                      <a:pt x="1041760" y="37003"/>
                    </a:cubicBezTo>
                    <a:lnTo>
                      <a:pt x="1044606" y="42695"/>
                    </a:lnTo>
                    <a:cubicBezTo>
                      <a:pt x="1043657" y="48388"/>
                      <a:pt x="1018989" y="65466"/>
                      <a:pt x="970601" y="93929"/>
                    </a:cubicBezTo>
                    <a:cubicBezTo>
                      <a:pt x="873826" y="164139"/>
                      <a:pt x="808360" y="203039"/>
                      <a:pt x="774204" y="210629"/>
                    </a:cubicBezTo>
                    <a:cubicBezTo>
                      <a:pt x="755228" y="214424"/>
                      <a:pt x="742894" y="218219"/>
                      <a:pt x="737202" y="222015"/>
                    </a:cubicBezTo>
                    <a:lnTo>
                      <a:pt x="697353" y="222015"/>
                    </a:lnTo>
                    <a:cubicBezTo>
                      <a:pt x="682172" y="216322"/>
                      <a:pt x="668889" y="205885"/>
                      <a:pt x="657504" y="190705"/>
                    </a:cubicBezTo>
                    <a:lnTo>
                      <a:pt x="646119" y="173627"/>
                    </a:lnTo>
                    <a:lnTo>
                      <a:pt x="646119" y="170780"/>
                    </a:lnTo>
                    <a:cubicBezTo>
                      <a:pt x="646119" y="166985"/>
                      <a:pt x="656555" y="164139"/>
                      <a:pt x="677428" y="162241"/>
                    </a:cubicBezTo>
                    <a:cubicBezTo>
                      <a:pt x="705892" y="150856"/>
                      <a:pt x="732457" y="134727"/>
                      <a:pt x="757126" y="113854"/>
                    </a:cubicBezTo>
                    <a:cubicBezTo>
                      <a:pt x="813104" y="74005"/>
                      <a:pt x="845362" y="50285"/>
                      <a:pt x="853901" y="42695"/>
                    </a:cubicBezTo>
                    <a:cubicBezTo>
                      <a:pt x="853901" y="19925"/>
                      <a:pt x="856748" y="8539"/>
                      <a:pt x="862440" y="8539"/>
                    </a:cubicBezTo>
                    <a:cubicBezTo>
                      <a:pt x="902289" y="6642"/>
                      <a:pt x="929804" y="5693"/>
                      <a:pt x="944984" y="5693"/>
                    </a:cubicBezTo>
                    <a:cubicBezTo>
                      <a:pt x="945933" y="1898"/>
                      <a:pt x="947831" y="0"/>
                      <a:pt x="95067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grpSp>
            <p:nvGrpSpPr>
              <p:cNvPr id="910" name="组合 909">
                <a:extLst>
                  <a:ext uri="{FF2B5EF4-FFF2-40B4-BE49-F238E27FC236}">
                    <a16:creationId xmlns:a16="http://schemas.microsoft.com/office/drawing/2014/main" id="{852F2478-78C8-F972-082D-02529AB19181}"/>
                  </a:ext>
                </a:extLst>
              </p:cNvPr>
              <p:cNvGrpSpPr/>
              <p:nvPr/>
            </p:nvGrpSpPr>
            <p:grpSpPr>
              <a:xfrm>
                <a:off x="6805282" y="934356"/>
                <a:ext cx="1394863" cy="1463281"/>
                <a:chOff x="7301539" y="838213"/>
                <a:chExt cx="1367372" cy="1434440"/>
              </a:xfrm>
            </p:grpSpPr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BC5081BE-922F-121F-90E3-A906C00EF8C9}"/>
                    </a:ext>
                  </a:extLst>
                </p:cNvPr>
                <p:cNvSpPr/>
                <p:nvPr/>
              </p:nvSpPr>
              <p:spPr>
                <a:xfrm>
                  <a:off x="8068449" y="838213"/>
                  <a:ext cx="11119" cy="11120"/>
                </a:xfrm>
                <a:custGeom>
                  <a:avLst/>
                  <a:gdLst>
                    <a:gd name="connsiteX0" fmla="*/ 7412 w 11119"/>
                    <a:gd name="connsiteY0" fmla="*/ 0 h 11120"/>
                    <a:gd name="connsiteX1" fmla="*/ 11119 w 11119"/>
                    <a:gd name="connsiteY1" fmla="*/ 7414 h 11120"/>
                    <a:gd name="connsiteX2" fmla="*/ 11119 w 11119"/>
                    <a:gd name="connsiteY2" fmla="*/ 11120 h 11120"/>
                    <a:gd name="connsiteX3" fmla="*/ 7412 w 11119"/>
                    <a:gd name="connsiteY3" fmla="*/ 11120 h 11120"/>
                    <a:gd name="connsiteX4" fmla="*/ 0 w 11119"/>
                    <a:gd name="connsiteY4" fmla="*/ 3706 h 11120"/>
                    <a:gd name="connsiteX5" fmla="*/ 7412 w 11119"/>
                    <a:gd name="connsiteY5" fmla="*/ 0 h 11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9" h="11120">
                      <a:moveTo>
                        <a:pt x="7412" y="0"/>
                      </a:moveTo>
                      <a:lnTo>
                        <a:pt x="11119" y="7414"/>
                      </a:lnTo>
                      <a:lnTo>
                        <a:pt x="11119" y="11120"/>
                      </a:lnTo>
                      <a:lnTo>
                        <a:pt x="7412" y="11120"/>
                      </a:lnTo>
                      <a:cubicBezTo>
                        <a:pt x="2471" y="11120"/>
                        <a:pt x="0" y="8648"/>
                        <a:pt x="0" y="3706"/>
                      </a:cubicBezTo>
                      <a:lnTo>
                        <a:pt x="7412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7B91F792-EE52-1229-C690-1CF84446A315}"/>
                    </a:ext>
                  </a:extLst>
                </p:cNvPr>
                <p:cNvSpPr/>
                <p:nvPr/>
              </p:nvSpPr>
              <p:spPr>
                <a:xfrm>
                  <a:off x="7445747" y="845627"/>
                  <a:ext cx="908107" cy="707952"/>
                </a:xfrm>
                <a:custGeom>
                  <a:avLst/>
                  <a:gdLst>
                    <a:gd name="connsiteX0" fmla="*/ 652355 w 908107"/>
                    <a:gd name="connsiteY0" fmla="*/ 0 h 707952"/>
                    <a:gd name="connsiteX1" fmla="*/ 656061 w 908107"/>
                    <a:gd name="connsiteY1" fmla="*/ 0 h 707952"/>
                    <a:gd name="connsiteX2" fmla="*/ 770965 w 908107"/>
                    <a:gd name="connsiteY2" fmla="*/ 66718 h 707952"/>
                    <a:gd name="connsiteX3" fmla="*/ 856216 w 908107"/>
                    <a:gd name="connsiteY3" fmla="*/ 163089 h 707952"/>
                    <a:gd name="connsiteX4" fmla="*/ 900695 w 908107"/>
                    <a:gd name="connsiteY4" fmla="*/ 277991 h 707952"/>
                    <a:gd name="connsiteX5" fmla="*/ 908107 w 908107"/>
                    <a:gd name="connsiteY5" fmla="*/ 300231 h 707952"/>
                    <a:gd name="connsiteX6" fmla="*/ 908107 w 908107"/>
                    <a:gd name="connsiteY6" fmla="*/ 341003 h 707952"/>
                    <a:gd name="connsiteX7" fmla="*/ 852509 w 908107"/>
                    <a:gd name="connsiteY7" fmla="*/ 370655 h 707952"/>
                    <a:gd name="connsiteX8" fmla="*/ 822856 w 908107"/>
                    <a:gd name="connsiteY8" fmla="*/ 370655 h 707952"/>
                    <a:gd name="connsiteX9" fmla="*/ 722779 w 908107"/>
                    <a:gd name="connsiteY9" fmla="*/ 426254 h 707952"/>
                    <a:gd name="connsiteX10" fmla="*/ 674594 w 908107"/>
                    <a:gd name="connsiteY10" fmla="*/ 459614 h 707952"/>
                    <a:gd name="connsiteX11" fmla="*/ 637529 w 908107"/>
                    <a:gd name="connsiteY11" fmla="*/ 481853 h 707952"/>
                    <a:gd name="connsiteX12" fmla="*/ 615290 w 908107"/>
                    <a:gd name="connsiteY12" fmla="*/ 496679 h 707952"/>
                    <a:gd name="connsiteX13" fmla="*/ 522625 w 908107"/>
                    <a:gd name="connsiteY13" fmla="*/ 541157 h 707952"/>
                    <a:gd name="connsiteX14" fmla="*/ 422548 w 908107"/>
                    <a:gd name="connsiteY14" fmla="*/ 600462 h 707952"/>
                    <a:gd name="connsiteX15" fmla="*/ 407721 w 908107"/>
                    <a:gd name="connsiteY15" fmla="*/ 600462 h 707952"/>
                    <a:gd name="connsiteX16" fmla="*/ 400308 w 908107"/>
                    <a:gd name="connsiteY16" fmla="*/ 593050 h 707952"/>
                    <a:gd name="connsiteX17" fmla="*/ 400308 w 908107"/>
                    <a:gd name="connsiteY17" fmla="*/ 589342 h 707952"/>
                    <a:gd name="connsiteX18" fmla="*/ 463320 w 908107"/>
                    <a:gd name="connsiteY18" fmla="*/ 526332 h 707952"/>
                    <a:gd name="connsiteX19" fmla="*/ 463320 w 908107"/>
                    <a:gd name="connsiteY19" fmla="*/ 518918 h 707952"/>
                    <a:gd name="connsiteX20" fmla="*/ 407721 w 908107"/>
                    <a:gd name="connsiteY20" fmla="*/ 437374 h 707952"/>
                    <a:gd name="connsiteX21" fmla="*/ 392895 w 908107"/>
                    <a:gd name="connsiteY21" fmla="*/ 400308 h 707952"/>
                    <a:gd name="connsiteX22" fmla="*/ 392895 w 908107"/>
                    <a:gd name="connsiteY22" fmla="*/ 378068 h 707952"/>
                    <a:gd name="connsiteX23" fmla="*/ 400308 w 908107"/>
                    <a:gd name="connsiteY23" fmla="*/ 366949 h 707952"/>
                    <a:gd name="connsiteX24" fmla="*/ 392895 w 908107"/>
                    <a:gd name="connsiteY24" fmla="*/ 359535 h 707952"/>
                    <a:gd name="connsiteX25" fmla="*/ 392895 w 908107"/>
                    <a:gd name="connsiteY25" fmla="*/ 344709 h 707952"/>
                    <a:gd name="connsiteX26" fmla="*/ 400308 w 908107"/>
                    <a:gd name="connsiteY26" fmla="*/ 333590 h 707952"/>
                    <a:gd name="connsiteX27" fmla="*/ 400308 w 908107"/>
                    <a:gd name="connsiteY27" fmla="*/ 303937 h 707952"/>
                    <a:gd name="connsiteX28" fmla="*/ 389189 w 908107"/>
                    <a:gd name="connsiteY28" fmla="*/ 263166 h 707952"/>
                    <a:gd name="connsiteX29" fmla="*/ 355830 w 908107"/>
                    <a:gd name="connsiteY29" fmla="*/ 218687 h 707952"/>
                    <a:gd name="connsiteX30" fmla="*/ 333590 w 908107"/>
                    <a:gd name="connsiteY30" fmla="*/ 218687 h 707952"/>
                    <a:gd name="connsiteX31" fmla="*/ 311351 w 908107"/>
                    <a:gd name="connsiteY31" fmla="*/ 277991 h 707952"/>
                    <a:gd name="connsiteX32" fmla="*/ 296525 w 908107"/>
                    <a:gd name="connsiteY32" fmla="*/ 337296 h 707952"/>
                    <a:gd name="connsiteX33" fmla="*/ 270579 w 908107"/>
                    <a:gd name="connsiteY33" fmla="*/ 418841 h 707952"/>
                    <a:gd name="connsiteX34" fmla="*/ 270579 w 908107"/>
                    <a:gd name="connsiteY34" fmla="*/ 496679 h 707952"/>
                    <a:gd name="connsiteX35" fmla="*/ 244633 w 908107"/>
                    <a:gd name="connsiteY35" fmla="*/ 567103 h 707952"/>
                    <a:gd name="connsiteX36" fmla="*/ 274286 w 908107"/>
                    <a:gd name="connsiteY36" fmla="*/ 618995 h 707952"/>
                    <a:gd name="connsiteX37" fmla="*/ 289112 w 908107"/>
                    <a:gd name="connsiteY37" fmla="*/ 648648 h 707952"/>
                    <a:gd name="connsiteX38" fmla="*/ 285406 w 908107"/>
                    <a:gd name="connsiteY38" fmla="*/ 659768 h 707952"/>
                    <a:gd name="connsiteX39" fmla="*/ 289112 w 908107"/>
                    <a:gd name="connsiteY39" fmla="*/ 682007 h 707952"/>
                    <a:gd name="connsiteX40" fmla="*/ 289112 w 908107"/>
                    <a:gd name="connsiteY40" fmla="*/ 700540 h 707952"/>
                    <a:gd name="connsiteX41" fmla="*/ 281698 w 908107"/>
                    <a:gd name="connsiteY41" fmla="*/ 707952 h 707952"/>
                    <a:gd name="connsiteX42" fmla="*/ 274286 w 908107"/>
                    <a:gd name="connsiteY42" fmla="*/ 707952 h 707952"/>
                    <a:gd name="connsiteX43" fmla="*/ 189035 w 908107"/>
                    <a:gd name="connsiteY43" fmla="*/ 685713 h 707952"/>
                    <a:gd name="connsiteX44" fmla="*/ 59305 w 908107"/>
                    <a:gd name="connsiteY44" fmla="*/ 585636 h 707952"/>
                    <a:gd name="connsiteX45" fmla="*/ 22240 w 908107"/>
                    <a:gd name="connsiteY45" fmla="*/ 530038 h 707952"/>
                    <a:gd name="connsiteX46" fmla="*/ 22240 w 908107"/>
                    <a:gd name="connsiteY46" fmla="*/ 515212 h 707952"/>
                    <a:gd name="connsiteX47" fmla="*/ 29652 w 908107"/>
                    <a:gd name="connsiteY47" fmla="*/ 504092 h 707952"/>
                    <a:gd name="connsiteX48" fmla="*/ 29652 w 908107"/>
                    <a:gd name="connsiteY48" fmla="*/ 455906 h 707952"/>
                    <a:gd name="connsiteX49" fmla="*/ 14826 w 908107"/>
                    <a:gd name="connsiteY49" fmla="*/ 392894 h 707952"/>
                    <a:gd name="connsiteX50" fmla="*/ 0 w 908107"/>
                    <a:gd name="connsiteY50" fmla="*/ 355829 h 707952"/>
                    <a:gd name="connsiteX51" fmla="*/ 0 w 908107"/>
                    <a:gd name="connsiteY51" fmla="*/ 352123 h 707952"/>
                    <a:gd name="connsiteX52" fmla="*/ 11120 w 908107"/>
                    <a:gd name="connsiteY52" fmla="*/ 341003 h 707952"/>
                    <a:gd name="connsiteX53" fmla="*/ 22240 w 908107"/>
                    <a:gd name="connsiteY53" fmla="*/ 341003 h 707952"/>
                    <a:gd name="connsiteX54" fmla="*/ 96370 w 908107"/>
                    <a:gd name="connsiteY54" fmla="*/ 426254 h 707952"/>
                    <a:gd name="connsiteX55" fmla="*/ 122317 w 908107"/>
                    <a:gd name="connsiteY55" fmla="*/ 459614 h 707952"/>
                    <a:gd name="connsiteX56" fmla="*/ 133436 w 908107"/>
                    <a:gd name="connsiteY56" fmla="*/ 459614 h 707952"/>
                    <a:gd name="connsiteX57" fmla="*/ 151968 w 908107"/>
                    <a:gd name="connsiteY57" fmla="*/ 433667 h 707952"/>
                    <a:gd name="connsiteX58" fmla="*/ 222394 w 908107"/>
                    <a:gd name="connsiteY58" fmla="*/ 341003 h 707952"/>
                    <a:gd name="connsiteX59" fmla="*/ 315057 w 908107"/>
                    <a:gd name="connsiteY59" fmla="*/ 207567 h 707952"/>
                    <a:gd name="connsiteX60" fmla="*/ 352124 w 908107"/>
                    <a:gd name="connsiteY60" fmla="*/ 196448 h 707952"/>
                    <a:gd name="connsiteX61" fmla="*/ 374363 w 908107"/>
                    <a:gd name="connsiteY61" fmla="*/ 200154 h 707952"/>
                    <a:gd name="connsiteX62" fmla="*/ 404015 w 908107"/>
                    <a:gd name="connsiteY62" fmla="*/ 200154 h 707952"/>
                    <a:gd name="connsiteX63" fmla="*/ 533744 w 908107"/>
                    <a:gd name="connsiteY63" fmla="*/ 337296 h 707952"/>
                    <a:gd name="connsiteX64" fmla="*/ 552278 w 908107"/>
                    <a:gd name="connsiteY64" fmla="*/ 407721 h 707952"/>
                    <a:gd name="connsiteX65" fmla="*/ 641235 w 908107"/>
                    <a:gd name="connsiteY65" fmla="*/ 281697 h 707952"/>
                    <a:gd name="connsiteX66" fmla="*/ 674594 w 908107"/>
                    <a:gd name="connsiteY66" fmla="*/ 200154 h 707952"/>
                    <a:gd name="connsiteX67" fmla="*/ 696833 w 908107"/>
                    <a:gd name="connsiteY67" fmla="*/ 140849 h 707952"/>
                    <a:gd name="connsiteX68" fmla="*/ 696833 w 908107"/>
                    <a:gd name="connsiteY68" fmla="*/ 118609 h 707952"/>
                    <a:gd name="connsiteX69" fmla="*/ 633821 w 908107"/>
                    <a:gd name="connsiteY69" fmla="*/ 3706 h 707952"/>
                    <a:gd name="connsiteX70" fmla="*/ 652355 w 908107"/>
                    <a:gd name="connsiteY70" fmla="*/ 0 h 707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908107" h="707952">
                      <a:moveTo>
                        <a:pt x="652355" y="0"/>
                      </a:moveTo>
                      <a:lnTo>
                        <a:pt x="656061" y="0"/>
                      </a:lnTo>
                      <a:cubicBezTo>
                        <a:pt x="701775" y="17297"/>
                        <a:pt x="740076" y="39536"/>
                        <a:pt x="770965" y="66718"/>
                      </a:cubicBezTo>
                      <a:cubicBezTo>
                        <a:pt x="800616" y="93899"/>
                        <a:pt x="829034" y="126022"/>
                        <a:pt x="856216" y="163089"/>
                      </a:cubicBezTo>
                      <a:cubicBezTo>
                        <a:pt x="877220" y="192740"/>
                        <a:pt x="892045" y="231041"/>
                        <a:pt x="900695" y="277991"/>
                      </a:cubicBezTo>
                      <a:cubicBezTo>
                        <a:pt x="900695" y="286639"/>
                        <a:pt x="903166" y="294053"/>
                        <a:pt x="908107" y="300231"/>
                      </a:cubicBezTo>
                      <a:lnTo>
                        <a:pt x="908107" y="341003"/>
                      </a:lnTo>
                      <a:cubicBezTo>
                        <a:pt x="908107" y="352123"/>
                        <a:pt x="889574" y="362007"/>
                        <a:pt x="852509" y="370655"/>
                      </a:cubicBezTo>
                      <a:lnTo>
                        <a:pt x="822856" y="370655"/>
                      </a:lnTo>
                      <a:cubicBezTo>
                        <a:pt x="822856" y="389188"/>
                        <a:pt x="789498" y="407721"/>
                        <a:pt x="722779" y="426254"/>
                      </a:cubicBezTo>
                      <a:cubicBezTo>
                        <a:pt x="717837" y="426254"/>
                        <a:pt x="701775" y="437374"/>
                        <a:pt x="674594" y="459614"/>
                      </a:cubicBezTo>
                      <a:cubicBezTo>
                        <a:pt x="659768" y="459614"/>
                        <a:pt x="647413" y="467026"/>
                        <a:pt x="637529" y="481853"/>
                      </a:cubicBezTo>
                      <a:cubicBezTo>
                        <a:pt x="631351" y="481853"/>
                        <a:pt x="623938" y="486795"/>
                        <a:pt x="615290" y="496679"/>
                      </a:cubicBezTo>
                      <a:cubicBezTo>
                        <a:pt x="585635" y="513976"/>
                        <a:pt x="554748" y="528802"/>
                        <a:pt x="522625" y="541157"/>
                      </a:cubicBezTo>
                      <a:cubicBezTo>
                        <a:pt x="494208" y="563397"/>
                        <a:pt x="460849" y="583166"/>
                        <a:pt x="422548" y="600462"/>
                      </a:cubicBezTo>
                      <a:lnTo>
                        <a:pt x="407721" y="600462"/>
                      </a:lnTo>
                      <a:cubicBezTo>
                        <a:pt x="402780" y="600462"/>
                        <a:pt x="400308" y="597991"/>
                        <a:pt x="400308" y="593050"/>
                      </a:cubicBezTo>
                      <a:lnTo>
                        <a:pt x="400308" y="589342"/>
                      </a:lnTo>
                      <a:cubicBezTo>
                        <a:pt x="442316" y="549805"/>
                        <a:pt x="463320" y="528802"/>
                        <a:pt x="463320" y="526332"/>
                      </a:cubicBezTo>
                      <a:lnTo>
                        <a:pt x="463320" y="518918"/>
                      </a:lnTo>
                      <a:cubicBezTo>
                        <a:pt x="428726" y="485559"/>
                        <a:pt x="410192" y="458378"/>
                        <a:pt x="407721" y="437374"/>
                      </a:cubicBezTo>
                      <a:lnTo>
                        <a:pt x="392895" y="400308"/>
                      </a:lnTo>
                      <a:lnTo>
                        <a:pt x="392895" y="378068"/>
                      </a:lnTo>
                      <a:lnTo>
                        <a:pt x="400308" y="366949"/>
                      </a:lnTo>
                      <a:cubicBezTo>
                        <a:pt x="395365" y="366949"/>
                        <a:pt x="392895" y="364478"/>
                        <a:pt x="392895" y="359535"/>
                      </a:cubicBezTo>
                      <a:lnTo>
                        <a:pt x="392895" y="344709"/>
                      </a:lnTo>
                      <a:lnTo>
                        <a:pt x="400308" y="333590"/>
                      </a:lnTo>
                      <a:lnTo>
                        <a:pt x="400308" y="303937"/>
                      </a:lnTo>
                      <a:cubicBezTo>
                        <a:pt x="395365" y="298995"/>
                        <a:pt x="391659" y="285405"/>
                        <a:pt x="389189" y="263166"/>
                      </a:cubicBezTo>
                      <a:cubicBezTo>
                        <a:pt x="380541" y="237219"/>
                        <a:pt x="369420" y="222393"/>
                        <a:pt x="355830" y="218687"/>
                      </a:cubicBezTo>
                      <a:lnTo>
                        <a:pt x="333590" y="218687"/>
                      </a:lnTo>
                      <a:cubicBezTo>
                        <a:pt x="333590" y="221157"/>
                        <a:pt x="326177" y="240926"/>
                        <a:pt x="311351" y="277991"/>
                      </a:cubicBezTo>
                      <a:cubicBezTo>
                        <a:pt x="311351" y="280463"/>
                        <a:pt x="306409" y="300231"/>
                        <a:pt x="296525" y="337296"/>
                      </a:cubicBezTo>
                      <a:cubicBezTo>
                        <a:pt x="289112" y="374362"/>
                        <a:pt x="280462" y="401544"/>
                        <a:pt x="270579" y="418841"/>
                      </a:cubicBezTo>
                      <a:lnTo>
                        <a:pt x="270579" y="496679"/>
                      </a:lnTo>
                      <a:cubicBezTo>
                        <a:pt x="263166" y="525096"/>
                        <a:pt x="254517" y="548571"/>
                        <a:pt x="244633" y="567103"/>
                      </a:cubicBezTo>
                      <a:cubicBezTo>
                        <a:pt x="247103" y="567103"/>
                        <a:pt x="256989" y="584400"/>
                        <a:pt x="274286" y="618995"/>
                      </a:cubicBezTo>
                      <a:cubicBezTo>
                        <a:pt x="281698" y="618995"/>
                        <a:pt x="286640" y="628879"/>
                        <a:pt x="289112" y="648648"/>
                      </a:cubicBezTo>
                      <a:cubicBezTo>
                        <a:pt x="289112" y="651118"/>
                        <a:pt x="287876" y="654826"/>
                        <a:pt x="285406" y="659768"/>
                      </a:cubicBezTo>
                      <a:lnTo>
                        <a:pt x="289112" y="682007"/>
                      </a:lnTo>
                      <a:lnTo>
                        <a:pt x="289112" y="700540"/>
                      </a:lnTo>
                      <a:cubicBezTo>
                        <a:pt x="289112" y="705482"/>
                        <a:pt x="286640" y="707952"/>
                        <a:pt x="281698" y="707952"/>
                      </a:cubicBezTo>
                      <a:lnTo>
                        <a:pt x="274286" y="707952"/>
                      </a:lnTo>
                      <a:cubicBezTo>
                        <a:pt x="260695" y="707952"/>
                        <a:pt x="232278" y="700540"/>
                        <a:pt x="189035" y="685713"/>
                      </a:cubicBezTo>
                      <a:cubicBezTo>
                        <a:pt x="154440" y="685713"/>
                        <a:pt x="111197" y="652354"/>
                        <a:pt x="59305" y="585636"/>
                      </a:cubicBezTo>
                      <a:cubicBezTo>
                        <a:pt x="55599" y="585636"/>
                        <a:pt x="43243" y="567103"/>
                        <a:pt x="22240" y="530038"/>
                      </a:cubicBezTo>
                      <a:lnTo>
                        <a:pt x="22240" y="515212"/>
                      </a:lnTo>
                      <a:lnTo>
                        <a:pt x="29652" y="504092"/>
                      </a:lnTo>
                      <a:lnTo>
                        <a:pt x="29652" y="455906"/>
                      </a:lnTo>
                      <a:cubicBezTo>
                        <a:pt x="25946" y="452200"/>
                        <a:pt x="21004" y="431196"/>
                        <a:pt x="14826" y="392894"/>
                      </a:cubicBezTo>
                      <a:cubicBezTo>
                        <a:pt x="4942" y="385482"/>
                        <a:pt x="0" y="373126"/>
                        <a:pt x="0" y="355829"/>
                      </a:cubicBezTo>
                      <a:lnTo>
                        <a:pt x="0" y="352123"/>
                      </a:lnTo>
                      <a:cubicBezTo>
                        <a:pt x="0" y="348416"/>
                        <a:pt x="3707" y="344709"/>
                        <a:pt x="11120" y="341003"/>
                      </a:cubicBezTo>
                      <a:lnTo>
                        <a:pt x="22240" y="341003"/>
                      </a:lnTo>
                      <a:cubicBezTo>
                        <a:pt x="65483" y="368185"/>
                        <a:pt x="90192" y="396602"/>
                        <a:pt x="96370" y="426254"/>
                      </a:cubicBezTo>
                      <a:cubicBezTo>
                        <a:pt x="111197" y="448494"/>
                        <a:pt x="119845" y="459614"/>
                        <a:pt x="122317" y="459614"/>
                      </a:cubicBezTo>
                      <a:lnTo>
                        <a:pt x="133436" y="459614"/>
                      </a:lnTo>
                      <a:lnTo>
                        <a:pt x="151968" y="433667"/>
                      </a:lnTo>
                      <a:lnTo>
                        <a:pt x="222394" y="341003"/>
                      </a:lnTo>
                      <a:cubicBezTo>
                        <a:pt x="269343" y="285405"/>
                        <a:pt x="300231" y="240926"/>
                        <a:pt x="315057" y="207567"/>
                      </a:cubicBezTo>
                      <a:lnTo>
                        <a:pt x="352124" y="196448"/>
                      </a:lnTo>
                      <a:lnTo>
                        <a:pt x="374363" y="200154"/>
                      </a:lnTo>
                      <a:lnTo>
                        <a:pt x="404015" y="200154"/>
                      </a:lnTo>
                      <a:cubicBezTo>
                        <a:pt x="458377" y="221157"/>
                        <a:pt x="501621" y="266872"/>
                        <a:pt x="533744" y="337296"/>
                      </a:cubicBezTo>
                      <a:cubicBezTo>
                        <a:pt x="536216" y="357065"/>
                        <a:pt x="542394" y="380540"/>
                        <a:pt x="552278" y="407721"/>
                      </a:cubicBezTo>
                      <a:cubicBezTo>
                        <a:pt x="564633" y="407721"/>
                        <a:pt x="594285" y="365713"/>
                        <a:pt x="641235" y="281697"/>
                      </a:cubicBezTo>
                      <a:cubicBezTo>
                        <a:pt x="658531" y="248338"/>
                        <a:pt x="669652" y="221157"/>
                        <a:pt x="674594" y="200154"/>
                      </a:cubicBezTo>
                      <a:lnTo>
                        <a:pt x="696833" y="140849"/>
                      </a:lnTo>
                      <a:lnTo>
                        <a:pt x="696833" y="118609"/>
                      </a:lnTo>
                      <a:cubicBezTo>
                        <a:pt x="674594" y="71660"/>
                        <a:pt x="653590" y="33359"/>
                        <a:pt x="633821" y="3706"/>
                      </a:cubicBezTo>
                      <a:lnTo>
                        <a:pt x="652355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D5DF8559-01A0-5318-6C13-4D101DBFDA4B}"/>
                    </a:ext>
                  </a:extLst>
                </p:cNvPr>
                <p:cNvSpPr/>
                <p:nvPr/>
              </p:nvSpPr>
              <p:spPr>
                <a:xfrm>
                  <a:off x="7301539" y="1308946"/>
                  <a:ext cx="1367372" cy="556906"/>
                </a:xfrm>
                <a:custGeom>
                  <a:avLst/>
                  <a:gdLst>
                    <a:gd name="connsiteX0" fmla="*/ 1037178 w 1378181"/>
                    <a:gd name="connsiteY0" fmla="*/ 0 h 559240"/>
                    <a:gd name="connsiteX1" fmla="*/ 1048296 w 1378181"/>
                    <a:gd name="connsiteY1" fmla="*/ 0 h 559240"/>
                    <a:gd name="connsiteX2" fmla="*/ 1085362 w 1378181"/>
                    <a:gd name="connsiteY2" fmla="*/ 18533 h 559240"/>
                    <a:gd name="connsiteX3" fmla="*/ 1111308 w 1378181"/>
                    <a:gd name="connsiteY3" fmla="*/ 18533 h 559240"/>
                    <a:gd name="connsiteX4" fmla="*/ 1226212 w 1378181"/>
                    <a:gd name="connsiteY4" fmla="*/ 85251 h 559240"/>
                    <a:gd name="connsiteX5" fmla="*/ 1341116 w 1378181"/>
                    <a:gd name="connsiteY5" fmla="*/ 163089 h 559240"/>
                    <a:gd name="connsiteX6" fmla="*/ 1378181 w 1378181"/>
                    <a:gd name="connsiteY6" fmla="*/ 237220 h 559240"/>
                    <a:gd name="connsiteX7" fmla="*/ 1378181 w 1378181"/>
                    <a:gd name="connsiteY7" fmla="*/ 255752 h 559240"/>
                    <a:gd name="connsiteX8" fmla="*/ 1370767 w 1378181"/>
                    <a:gd name="connsiteY8" fmla="*/ 263166 h 559240"/>
                    <a:gd name="connsiteX9" fmla="*/ 1333701 w 1378181"/>
                    <a:gd name="connsiteY9" fmla="*/ 263166 h 559240"/>
                    <a:gd name="connsiteX10" fmla="*/ 1322583 w 1378181"/>
                    <a:gd name="connsiteY10" fmla="*/ 270579 h 559240"/>
                    <a:gd name="connsiteX11" fmla="*/ 1304049 w 1378181"/>
                    <a:gd name="connsiteY11" fmla="*/ 270579 h 559240"/>
                    <a:gd name="connsiteX12" fmla="*/ 1292930 w 1378181"/>
                    <a:gd name="connsiteY12" fmla="*/ 263166 h 559240"/>
                    <a:gd name="connsiteX13" fmla="*/ 1255865 w 1378181"/>
                    <a:gd name="connsiteY13" fmla="*/ 263166 h 559240"/>
                    <a:gd name="connsiteX14" fmla="*/ 1170613 w 1378181"/>
                    <a:gd name="connsiteY14" fmla="*/ 226100 h 559240"/>
                    <a:gd name="connsiteX15" fmla="*/ 1122429 w 1378181"/>
                    <a:gd name="connsiteY15" fmla="*/ 207567 h 559240"/>
                    <a:gd name="connsiteX16" fmla="*/ 1096482 w 1378181"/>
                    <a:gd name="connsiteY16" fmla="*/ 207567 h 559240"/>
                    <a:gd name="connsiteX17" fmla="*/ 1022350 w 1378181"/>
                    <a:gd name="connsiteY17" fmla="*/ 233513 h 559240"/>
                    <a:gd name="connsiteX18" fmla="*/ 977872 w 1378181"/>
                    <a:gd name="connsiteY18" fmla="*/ 252046 h 559240"/>
                    <a:gd name="connsiteX19" fmla="*/ 974166 w 1378181"/>
                    <a:gd name="connsiteY19" fmla="*/ 252046 h 559240"/>
                    <a:gd name="connsiteX20" fmla="*/ 963046 w 1378181"/>
                    <a:gd name="connsiteY20" fmla="*/ 244632 h 559240"/>
                    <a:gd name="connsiteX21" fmla="*/ 944514 w 1378181"/>
                    <a:gd name="connsiteY21" fmla="*/ 244632 h 559240"/>
                    <a:gd name="connsiteX22" fmla="*/ 859263 w 1378181"/>
                    <a:gd name="connsiteY22" fmla="*/ 289111 h 559240"/>
                    <a:gd name="connsiteX23" fmla="*/ 762891 w 1378181"/>
                    <a:gd name="connsiteY23" fmla="*/ 326177 h 559240"/>
                    <a:gd name="connsiteX24" fmla="*/ 718412 w 1378181"/>
                    <a:gd name="connsiteY24" fmla="*/ 344709 h 559240"/>
                    <a:gd name="connsiteX25" fmla="*/ 696173 w 1378181"/>
                    <a:gd name="connsiteY25" fmla="*/ 344709 h 559240"/>
                    <a:gd name="connsiteX26" fmla="*/ 670227 w 1378181"/>
                    <a:gd name="connsiteY26" fmla="*/ 329884 h 559240"/>
                    <a:gd name="connsiteX27" fmla="*/ 733239 w 1378181"/>
                    <a:gd name="connsiteY27" fmla="*/ 270579 h 559240"/>
                    <a:gd name="connsiteX28" fmla="*/ 755478 w 1378181"/>
                    <a:gd name="connsiteY28" fmla="*/ 237220 h 559240"/>
                    <a:gd name="connsiteX29" fmla="*/ 755478 w 1378181"/>
                    <a:gd name="connsiteY29" fmla="*/ 233513 h 559240"/>
                    <a:gd name="connsiteX30" fmla="*/ 748066 w 1378181"/>
                    <a:gd name="connsiteY30" fmla="*/ 233513 h 559240"/>
                    <a:gd name="connsiteX31" fmla="*/ 670227 w 1378181"/>
                    <a:gd name="connsiteY31" fmla="*/ 270579 h 559240"/>
                    <a:gd name="connsiteX32" fmla="*/ 484900 w 1378181"/>
                    <a:gd name="connsiteY32" fmla="*/ 363243 h 559240"/>
                    <a:gd name="connsiteX33" fmla="*/ 407063 w 1378181"/>
                    <a:gd name="connsiteY33" fmla="*/ 404015 h 559240"/>
                    <a:gd name="connsiteX34" fmla="*/ 321811 w 1378181"/>
                    <a:gd name="connsiteY34" fmla="*/ 459614 h 559240"/>
                    <a:gd name="connsiteX35" fmla="*/ 218027 w 1378181"/>
                    <a:gd name="connsiteY35" fmla="*/ 511506 h 559240"/>
                    <a:gd name="connsiteX36" fmla="*/ 130923 w 1378181"/>
                    <a:gd name="connsiteY36" fmla="*/ 531892 h 559240"/>
                    <a:gd name="connsiteX37" fmla="*/ 52094 w 1378181"/>
                    <a:gd name="connsiteY37" fmla="*/ 559240 h 559240"/>
                    <a:gd name="connsiteX38" fmla="*/ 0 w 1378181"/>
                    <a:gd name="connsiteY38" fmla="*/ 465958 h 559240"/>
                    <a:gd name="connsiteX39" fmla="*/ 77177 w 1378181"/>
                    <a:gd name="connsiteY39" fmla="*/ 437374 h 559240"/>
                    <a:gd name="connsiteX40" fmla="*/ 314398 w 1378181"/>
                    <a:gd name="connsiteY40" fmla="*/ 326177 h 559240"/>
                    <a:gd name="connsiteX41" fmla="*/ 425595 w 1378181"/>
                    <a:gd name="connsiteY41" fmla="*/ 277991 h 559240"/>
                    <a:gd name="connsiteX42" fmla="*/ 544205 w 1378181"/>
                    <a:gd name="connsiteY42" fmla="*/ 222393 h 559240"/>
                    <a:gd name="connsiteX43" fmla="*/ 837024 w 1378181"/>
                    <a:gd name="connsiteY43" fmla="*/ 103783 h 559240"/>
                    <a:gd name="connsiteX44" fmla="*/ 944514 w 1378181"/>
                    <a:gd name="connsiteY44" fmla="*/ 77837 h 559240"/>
                    <a:gd name="connsiteX45" fmla="*/ 977872 w 1378181"/>
                    <a:gd name="connsiteY45" fmla="*/ 33359 h 559240"/>
                    <a:gd name="connsiteX46" fmla="*/ 1037178 w 1378181"/>
                    <a:gd name="connsiteY46" fmla="*/ 0 h 559240"/>
                    <a:gd name="connsiteX0" fmla="*/ 1037178 w 1378181"/>
                    <a:gd name="connsiteY0" fmla="*/ 0 h 556906"/>
                    <a:gd name="connsiteX1" fmla="*/ 1048296 w 1378181"/>
                    <a:gd name="connsiteY1" fmla="*/ 0 h 556906"/>
                    <a:gd name="connsiteX2" fmla="*/ 1085362 w 1378181"/>
                    <a:gd name="connsiteY2" fmla="*/ 18533 h 556906"/>
                    <a:gd name="connsiteX3" fmla="*/ 1111308 w 1378181"/>
                    <a:gd name="connsiteY3" fmla="*/ 18533 h 556906"/>
                    <a:gd name="connsiteX4" fmla="*/ 1226212 w 1378181"/>
                    <a:gd name="connsiteY4" fmla="*/ 85251 h 556906"/>
                    <a:gd name="connsiteX5" fmla="*/ 1341116 w 1378181"/>
                    <a:gd name="connsiteY5" fmla="*/ 163089 h 556906"/>
                    <a:gd name="connsiteX6" fmla="*/ 1378181 w 1378181"/>
                    <a:gd name="connsiteY6" fmla="*/ 237220 h 556906"/>
                    <a:gd name="connsiteX7" fmla="*/ 1378181 w 1378181"/>
                    <a:gd name="connsiteY7" fmla="*/ 255752 h 556906"/>
                    <a:gd name="connsiteX8" fmla="*/ 1370767 w 1378181"/>
                    <a:gd name="connsiteY8" fmla="*/ 263166 h 556906"/>
                    <a:gd name="connsiteX9" fmla="*/ 1333701 w 1378181"/>
                    <a:gd name="connsiteY9" fmla="*/ 263166 h 556906"/>
                    <a:gd name="connsiteX10" fmla="*/ 1322583 w 1378181"/>
                    <a:gd name="connsiteY10" fmla="*/ 270579 h 556906"/>
                    <a:gd name="connsiteX11" fmla="*/ 1304049 w 1378181"/>
                    <a:gd name="connsiteY11" fmla="*/ 270579 h 556906"/>
                    <a:gd name="connsiteX12" fmla="*/ 1292930 w 1378181"/>
                    <a:gd name="connsiteY12" fmla="*/ 263166 h 556906"/>
                    <a:gd name="connsiteX13" fmla="*/ 1255865 w 1378181"/>
                    <a:gd name="connsiteY13" fmla="*/ 263166 h 556906"/>
                    <a:gd name="connsiteX14" fmla="*/ 1170613 w 1378181"/>
                    <a:gd name="connsiteY14" fmla="*/ 226100 h 556906"/>
                    <a:gd name="connsiteX15" fmla="*/ 1122429 w 1378181"/>
                    <a:gd name="connsiteY15" fmla="*/ 207567 h 556906"/>
                    <a:gd name="connsiteX16" fmla="*/ 1096482 w 1378181"/>
                    <a:gd name="connsiteY16" fmla="*/ 207567 h 556906"/>
                    <a:gd name="connsiteX17" fmla="*/ 1022350 w 1378181"/>
                    <a:gd name="connsiteY17" fmla="*/ 233513 h 556906"/>
                    <a:gd name="connsiteX18" fmla="*/ 977872 w 1378181"/>
                    <a:gd name="connsiteY18" fmla="*/ 252046 h 556906"/>
                    <a:gd name="connsiteX19" fmla="*/ 974166 w 1378181"/>
                    <a:gd name="connsiteY19" fmla="*/ 252046 h 556906"/>
                    <a:gd name="connsiteX20" fmla="*/ 963046 w 1378181"/>
                    <a:gd name="connsiteY20" fmla="*/ 244632 h 556906"/>
                    <a:gd name="connsiteX21" fmla="*/ 944514 w 1378181"/>
                    <a:gd name="connsiteY21" fmla="*/ 244632 h 556906"/>
                    <a:gd name="connsiteX22" fmla="*/ 859263 w 1378181"/>
                    <a:gd name="connsiteY22" fmla="*/ 289111 h 556906"/>
                    <a:gd name="connsiteX23" fmla="*/ 762891 w 1378181"/>
                    <a:gd name="connsiteY23" fmla="*/ 326177 h 556906"/>
                    <a:gd name="connsiteX24" fmla="*/ 718412 w 1378181"/>
                    <a:gd name="connsiteY24" fmla="*/ 344709 h 556906"/>
                    <a:gd name="connsiteX25" fmla="*/ 696173 w 1378181"/>
                    <a:gd name="connsiteY25" fmla="*/ 344709 h 556906"/>
                    <a:gd name="connsiteX26" fmla="*/ 670227 w 1378181"/>
                    <a:gd name="connsiteY26" fmla="*/ 329884 h 556906"/>
                    <a:gd name="connsiteX27" fmla="*/ 733239 w 1378181"/>
                    <a:gd name="connsiteY27" fmla="*/ 270579 h 556906"/>
                    <a:gd name="connsiteX28" fmla="*/ 755478 w 1378181"/>
                    <a:gd name="connsiteY28" fmla="*/ 237220 h 556906"/>
                    <a:gd name="connsiteX29" fmla="*/ 755478 w 1378181"/>
                    <a:gd name="connsiteY29" fmla="*/ 233513 h 556906"/>
                    <a:gd name="connsiteX30" fmla="*/ 748066 w 1378181"/>
                    <a:gd name="connsiteY30" fmla="*/ 233513 h 556906"/>
                    <a:gd name="connsiteX31" fmla="*/ 670227 w 1378181"/>
                    <a:gd name="connsiteY31" fmla="*/ 270579 h 556906"/>
                    <a:gd name="connsiteX32" fmla="*/ 484900 w 1378181"/>
                    <a:gd name="connsiteY32" fmla="*/ 363243 h 556906"/>
                    <a:gd name="connsiteX33" fmla="*/ 407063 w 1378181"/>
                    <a:gd name="connsiteY33" fmla="*/ 404015 h 556906"/>
                    <a:gd name="connsiteX34" fmla="*/ 321811 w 1378181"/>
                    <a:gd name="connsiteY34" fmla="*/ 459614 h 556906"/>
                    <a:gd name="connsiteX35" fmla="*/ 218027 w 1378181"/>
                    <a:gd name="connsiteY35" fmla="*/ 511506 h 556906"/>
                    <a:gd name="connsiteX36" fmla="*/ 130923 w 1378181"/>
                    <a:gd name="connsiteY36" fmla="*/ 531892 h 556906"/>
                    <a:gd name="connsiteX37" fmla="*/ 66099 w 1378181"/>
                    <a:gd name="connsiteY37" fmla="*/ 556906 h 556906"/>
                    <a:gd name="connsiteX38" fmla="*/ 0 w 1378181"/>
                    <a:gd name="connsiteY38" fmla="*/ 465958 h 556906"/>
                    <a:gd name="connsiteX39" fmla="*/ 77177 w 1378181"/>
                    <a:gd name="connsiteY39" fmla="*/ 437374 h 556906"/>
                    <a:gd name="connsiteX40" fmla="*/ 314398 w 1378181"/>
                    <a:gd name="connsiteY40" fmla="*/ 326177 h 556906"/>
                    <a:gd name="connsiteX41" fmla="*/ 425595 w 1378181"/>
                    <a:gd name="connsiteY41" fmla="*/ 277991 h 556906"/>
                    <a:gd name="connsiteX42" fmla="*/ 544205 w 1378181"/>
                    <a:gd name="connsiteY42" fmla="*/ 222393 h 556906"/>
                    <a:gd name="connsiteX43" fmla="*/ 837024 w 1378181"/>
                    <a:gd name="connsiteY43" fmla="*/ 103783 h 556906"/>
                    <a:gd name="connsiteX44" fmla="*/ 944514 w 1378181"/>
                    <a:gd name="connsiteY44" fmla="*/ 77837 h 556906"/>
                    <a:gd name="connsiteX45" fmla="*/ 977872 w 1378181"/>
                    <a:gd name="connsiteY45" fmla="*/ 33359 h 556906"/>
                    <a:gd name="connsiteX46" fmla="*/ 1037178 w 1378181"/>
                    <a:gd name="connsiteY46" fmla="*/ 0 h 556906"/>
                    <a:gd name="connsiteX0" fmla="*/ 1025507 w 1366510"/>
                    <a:gd name="connsiteY0" fmla="*/ 0 h 556906"/>
                    <a:gd name="connsiteX1" fmla="*/ 1036625 w 1366510"/>
                    <a:gd name="connsiteY1" fmla="*/ 0 h 556906"/>
                    <a:gd name="connsiteX2" fmla="*/ 1073691 w 1366510"/>
                    <a:gd name="connsiteY2" fmla="*/ 18533 h 556906"/>
                    <a:gd name="connsiteX3" fmla="*/ 1099637 w 1366510"/>
                    <a:gd name="connsiteY3" fmla="*/ 18533 h 556906"/>
                    <a:gd name="connsiteX4" fmla="*/ 1214541 w 1366510"/>
                    <a:gd name="connsiteY4" fmla="*/ 85251 h 556906"/>
                    <a:gd name="connsiteX5" fmla="*/ 1329445 w 1366510"/>
                    <a:gd name="connsiteY5" fmla="*/ 163089 h 556906"/>
                    <a:gd name="connsiteX6" fmla="*/ 1366510 w 1366510"/>
                    <a:gd name="connsiteY6" fmla="*/ 237220 h 556906"/>
                    <a:gd name="connsiteX7" fmla="*/ 1366510 w 1366510"/>
                    <a:gd name="connsiteY7" fmla="*/ 255752 h 556906"/>
                    <a:gd name="connsiteX8" fmla="*/ 1359096 w 1366510"/>
                    <a:gd name="connsiteY8" fmla="*/ 263166 h 556906"/>
                    <a:gd name="connsiteX9" fmla="*/ 1322030 w 1366510"/>
                    <a:gd name="connsiteY9" fmla="*/ 263166 h 556906"/>
                    <a:gd name="connsiteX10" fmla="*/ 1310912 w 1366510"/>
                    <a:gd name="connsiteY10" fmla="*/ 270579 h 556906"/>
                    <a:gd name="connsiteX11" fmla="*/ 1292378 w 1366510"/>
                    <a:gd name="connsiteY11" fmla="*/ 270579 h 556906"/>
                    <a:gd name="connsiteX12" fmla="*/ 1281259 w 1366510"/>
                    <a:gd name="connsiteY12" fmla="*/ 263166 h 556906"/>
                    <a:gd name="connsiteX13" fmla="*/ 1244194 w 1366510"/>
                    <a:gd name="connsiteY13" fmla="*/ 263166 h 556906"/>
                    <a:gd name="connsiteX14" fmla="*/ 1158942 w 1366510"/>
                    <a:gd name="connsiteY14" fmla="*/ 226100 h 556906"/>
                    <a:gd name="connsiteX15" fmla="*/ 1110758 w 1366510"/>
                    <a:gd name="connsiteY15" fmla="*/ 207567 h 556906"/>
                    <a:gd name="connsiteX16" fmla="*/ 1084811 w 1366510"/>
                    <a:gd name="connsiteY16" fmla="*/ 207567 h 556906"/>
                    <a:gd name="connsiteX17" fmla="*/ 1010679 w 1366510"/>
                    <a:gd name="connsiteY17" fmla="*/ 233513 h 556906"/>
                    <a:gd name="connsiteX18" fmla="*/ 966201 w 1366510"/>
                    <a:gd name="connsiteY18" fmla="*/ 252046 h 556906"/>
                    <a:gd name="connsiteX19" fmla="*/ 962495 w 1366510"/>
                    <a:gd name="connsiteY19" fmla="*/ 252046 h 556906"/>
                    <a:gd name="connsiteX20" fmla="*/ 951375 w 1366510"/>
                    <a:gd name="connsiteY20" fmla="*/ 244632 h 556906"/>
                    <a:gd name="connsiteX21" fmla="*/ 932843 w 1366510"/>
                    <a:gd name="connsiteY21" fmla="*/ 244632 h 556906"/>
                    <a:gd name="connsiteX22" fmla="*/ 847592 w 1366510"/>
                    <a:gd name="connsiteY22" fmla="*/ 289111 h 556906"/>
                    <a:gd name="connsiteX23" fmla="*/ 751220 w 1366510"/>
                    <a:gd name="connsiteY23" fmla="*/ 326177 h 556906"/>
                    <a:gd name="connsiteX24" fmla="*/ 706741 w 1366510"/>
                    <a:gd name="connsiteY24" fmla="*/ 344709 h 556906"/>
                    <a:gd name="connsiteX25" fmla="*/ 684502 w 1366510"/>
                    <a:gd name="connsiteY25" fmla="*/ 344709 h 556906"/>
                    <a:gd name="connsiteX26" fmla="*/ 658556 w 1366510"/>
                    <a:gd name="connsiteY26" fmla="*/ 329884 h 556906"/>
                    <a:gd name="connsiteX27" fmla="*/ 721568 w 1366510"/>
                    <a:gd name="connsiteY27" fmla="*/ 270579 h 556906"/>
                    <a:gd name="connsiteX28" fmla="*/ 743807 w 1366510"/>
                    <a:gd name="connsiteY28" fmla="*/ 237220 h 556906"/>
                    <a:gd name="connsiteX29" fmla="*/ 743807 w 1366510"/>
                    <a:gd name="connsiteY29" fmla="*/ 233513 h 556906"/>
                    <a:gd name="connsiteX30" fmla="*/ 736395 w 1366510"/>
                    <a:gd name="connsiteY30" fmla="*/ 233513 h 556906"/>
                    <a:gd name="connsiteX31" fmla="*/ 658556 w 1366510"/>
                    <a:gd name="connsiteY31" fmla="*/ 270579 h 556906"/>
                    <a:gd name="connsiteX32" fmla="*/ 473229 w 1366510"/>
                    <a:gd name="connsiteY32" fmla="*/ 363243 h 556906"/>
                    <a:gd name="connsiteX33" fmla="*/ 395392 w 1366510"/>
                    <a:gd name="connsiteY33" fmla="*/ 404015 h 556906"/>
                    <a:gd name="connsiteX34" fmla="*/ 310140 w 1366510"/>
                    <a:gd name="connsiteY34" fmla="*/ 459614 h 556906"/>
                    <a:gd name="connsiteX35" fmla="*/ 206356 w 1366510"/>
                    <a:gd name="connsiteY35" fmla="*/ 511506 h 556906"/>
                    <a:gd name="connsiteX36" fmla="*/ 119252 w 1366510"/>
                    <a:gd name="connsiteY36" fmla="*/ 531892 h 556906"/>
                    <a:gd name="connsiteX37" fmla="*/ 54428 w 1366510"/>
                    <a:gd name="connsiteY37" fmla="*/ 556906 h 556906"/>
                    <a:gd name="connsiteX38" fmla="*/ 0 w 1366510"/>
                    <a:gd name="connsiteY38" fmla="*/ 479963 h 556906"/>
                    <a:gd name="connsiteX39" fmla="*/ 65506 w 1366510"/>
                    <a:gd name="connsiteY39" fmla="*/ 437374 h 556906"/>
                    <a:gd name="connsiteX40" fmla="*/ 302727 w 1366510"/>
                    <a:gd name="connsiteY40" fmla="*/ 326177 h 556906"/>
                    <a:gd name="connsiteX41" fmla="*/ 413924 w 1366510"/>
                    <a:gd name="connsiteY41" fmla="*/ 277991 h 556906"/>
                    <a:gd name="connsiteX42" fmla="*/ 532534 w 1366510"/>
                    <a:gd name="connsiteY42" fmla="*/ 222393 h 556906"/>
                    <a:gd name="connsiteX43" fmla="*/ 825353 w 1366510"/>
                    <a:gd name="connsiteY43" fmla="*/ 103783 h 556906"/>
                    <a:gd name="connsiteX44" fmla="*/ 932843 w 1366510"/>
                    <a:gd name="connsiteY44" fmla="*/ 77837 h 556906"/>
                    <a:gd name="connsiteX45" fmla="*/ 966201 w 1366510"/>
                    <a:gd name="connsiteY45" fmla="*/ 33359 h 556906"/>
                    <a:gd name="connsiteX46" fmla="*/ 1025507 w 1366510"/>
                    <a:gd name="connsiteY46" fmla="*/ 0 h 556906"/>
                    <a:gd name="connsiteX0" fmla="*/ 1026369 w 1367372"/>
                    <a:gd name="connsiteY0" fmla="*/ 0 h 556906"/>
                    <a:gd name="connsiteX1" fmla="*/ 1037487 w 1367372"/>
                    <a:gd name="connsiteY1" fmla="*/ 0 h 556906"/>
                    <a:gd name="connsiteX2" fmla="*/ 1074553 w 1367372"/>
                    <a:gd name="connsiteY2" fmla="*/ 18533 h 556906"/>
                    <a:gd name="connsiteX3" fmla="*/ 1100499 w 1367372"/>
                    <a:gd name="connsiteY3" fmla="*/ 18533 h 556906"/>
                    <a:gd name="connsiteX4" fmla="*/ 1215403 w 1367372"/>
                    <a:gd name="connsiteY4" fmla="*/ 85251 h 556906"/>
                    <a:gd name="connsiteX5" fmla="*/ 1330307 w 1367372"/>
                    <a:gd name="connsiteY5" fmla="*/ 163089 h 556906"/>
                    <a:gd name="connsiteX6" fmla="*/ 1367372 w 1367372"/>
                    <a:gd name="connsiteY6" fmla="*/ 237220 h 556906"/>
                    <a:gd name="connsiteX7" fmla="*/ 1367372 w 1367372"/>
                    <a:gd name="connsiteY7" fmla="*/ 255752 h 556906"/>
                    <a:gd name="connsiteX8" fmla="*/ 1359958 w 1367372"/>
                    <a:gd name="connsiteY8" fmla="*/ 263166 h 556906"/>
                    <a:gd name="connsiteX9" fmla="*/ 1322892 w 1367372"/>
                    <a:gd name="connsiteY9" fmla="*/ 263166 h 556906"/>
                    <a:gd name="connsiteX10" fmla="*/ 1311774 w 1367372"/>
                    <a:gd name="connsiteY10" fmla="*/ 270579 h 556906"/>
                    <a:gd name="connsiteX11" fmla="*/ 1293240 w 1367372"/>
                    <a:gd name="connsiteY11" fmla="*/ 270579 h 556906"/>
                    <a:gd name="connsiteX12" fmla="*/ 1282121 w 1367372"/>
                    <a:gd name="connsiteY12" fmla="*/ 263166 h 556906"/>
                    <a:gd name="connsiteX13" fmla="*/ 1245056 w 1367372"/>
                    <a:gd name="connsiteY13" fmla="*/ 263166 h 556906"/>
                    <a:gd name="connsiteX14" fmla="*/ 1159804 w 1367372"/>
                    <a:gd name="connsiteY14" fmla="*/ 226100 h 556906"/>
                    <a:gd name="connsiteX15" fmla="*/ 1111620 w 1367372"/>
                    <a:gd name="connsiteY15" fmla="*/ 207567 h 556906"/>
                    <a:gd name="connsiteX16" fmla="*/ 1085673 w 1367372"/>
                    <a:gd name="connsiteY16" fmla="*/ 207567 h 556906"/>
                    <a:gd name="connsiteX17" fmla="*/ 1011541 w 1367372"/>
                    <a:gd name="connsiteY17" fmla="*/ 233513 h 556906"/>
                    <a:gd name="connsiteX18" fmla="*/ 967063 w 1367372"/>
                    <a:gd name="connsiteY18" fmla="*/ 252046 h 556906"/>
                    <a:gd name="connsiteX19" fmla="*/ 963357 w 1367372"/>
                    <a:gd name="connsiteY19" fmla="*/ 252046 h 556906"/>
                    <a:gd name="connsiteX20" fmla="*/ 952237 w 1367372"/>
                    <a:gd name="connsiteY20" fmla="*/ 244632 h 556906"/>
                    <a:gd name="connsiteX21" fmla="*/ 933705 w 1367372"/>
                    <a:gd name="connsiteY21" fmla="*/ 244632 h 556906"/>
                    <a:gd name="connsiteX22" fmla="*/ 848454 w 1367372"/>
                    <a:gd name="connsiteY22" fmla="*/ 289111 h 556906"/>
                    <a:gd name="connsiteX23" fmla="*/ 752082 w 1367372"/>
                    <a:gd name="connsiteY23" fmla="*/ 326177 h 556906"/>
                    <a:gd name="connsiteX24" fmla="*/ 707603 w 1367372"/>
                    <a:gd name="connsiteY24" fmla="*/ 344709 h 556906"/>
                    <a:gd name="connsiteX25" fmla="*/ 685364 w 1367372"/>
                    <a:gd name="connsiteY25" fmla="*/ 344709 h 556906"/>
                    <a:gd name="connsiteX26" fmla="*/ 659418 w 1367372"/>
                    <a:gd name="connsiteY26" fmla="*/ 329884 h 556906"/>
                    <a:gd name="connsiteX27" fmla="*/ 722430 w 1367372"/>
                    <a:gd name="connsiteY27" fmla="*/ 270579 h 556906"/>
                    <a:gd name="connsiteX28" fmla="*/ 744669 w 1367372"/>
                    <a:gd name="connsiteY28" fmla="*/ 237220 h 556906"/>
                    <a:gd name="connsiteX29" fmla="*/ 744669 w 1367372"/>
                    <a:gd name="connsiteY29" fmla="*/ 233513 h 556906"/>
                    <a:gd name="connsiteX30" fmla="*/ 737257 w 1367372"/>
                    <a:gd name="connsiteY30" fmla="*/ 233513 h 556906"/>
                    <a:gd name="connsiteX31" fmla="*/ 659418 w 1367372"/>
                    <a:gd name="connsiteY31" fmla="*/ 270579 h 556906"/>
                    <a:gd name="connsiteX32" fmla="*/ 474091 w 1367372"/>
                    <a:gd name="connsiteY32" fmla="*/ 363243 h 556906"/>
                    <a:gd name="connsiteX33" fmla="*/ 396254 w 1367372"/>
                    <a:gd name="connsiteY33" fmla="*/ 404015 h 556906"/>
                    <a:gd name="connsiteX34" fmla="*/ 311002 w 1367372"/>
                    <a:gd name="connsiteY34" fmla="*/ 459614 h 556906"/>
                    <a:gd name="connsiteX35" fmla="*/ 207218 w 1367372"/>
                    <a:gd name="connsiteY35" fmla="*/ 511506 h 556906"/>
                    <a:gd name="connsiteX36" fmla="*/ 120114 w 1367372"/>
                    <a:gd name="connsiteY36" fmla="*/ 531892 h 556906"/>
                    <a:gd name="connsiteX37" fmla="*/ 55290 w 1367372"/>
                    <a:gd name="connsiteY37" fmla="*/ 556906 h 556906"/>
                    <a:gd name="connsiteX38" fmla="*/ 862 w 1367372"/>
                    <a:gd name="connsiteY38" fmla="*/ 479963 h 556906"/>
                    <a:gd name="connsiteX39" fmla="*/ 66368 w 1367372"/>
                    <a:gd name="connsiteY39" fmla="*/ 437374 h 556906"/>
                    <a:gd name="connsiteX40" fmla="*/ 303589 w 1367372"/>
                    <a:gd name="connsiteY40" fmla="*/ 326177 h 556906"/>
                    <a:gd name="connsiteX41" fmla="*/ 414786 w 1367372"/>
                    <a:gd name="connsiteY41" fmla="*/ 277991 h 556906"/>
                    <a:gd name="connsiteX42" fmla="*/ 533396 w 1367372"/>
                    <a:gd name="connsiteY42" fmla="*/ 222393 h 556906"/>
                    <a:gd name="connsiteX43" fmla="*/ 826215 w 1367372"/>
                    <a:gd name="connsiteY43" fmla="*/ 103783 h 556906"/>
                    <a:gd name="connsiteX44" fmla="*/ 933705 w 1367372"/>
                    <a:gd name="connsiteY44" fmla="*/ 77837 h 556906"/>
                    <a:gd name="connsiteX45" fmla="*/ 967063 w 1367372"/>
                    <a:gd name="connsiteY45" fmla="*/ 33359 h 556906"/>
                    <a:gd name="connsiteX46" fmla="*/ 1026369 w 1367372"/>
                    <a:gd name="connsiteY46" fmla="*/ 0 h 556906"/>
                    <a:gd name="connsiteX0" fmla="*/ 1026369 w 1367372"/>
                    <a:gd name="connsiteY0" fmla="*/ 0 h 556906"/>
                    <a:gd name="connsiteX1" fmla="*/ 1037487 w 1367372"/>
                    <a:gd name="connsiteY1" fmla="*/ 0 h 556906"/>
                    <a:gd name="connsiteX2" fmla="*/ 1074553 w 1367372"/>
                    <a:gd name="connsiteY2" fmla="*/ 18533 h 556906"/>
                    <a:gd name="connsiteX3" fmla="*/ 1100499 w 1367372"/>
                    <a:gd name="connsiteY3" fmla="*/ 18533 h 556906"/>
                    <a:gd name="connsiteX4" fmla="*/ 1215403 w 1367372"/>
                    <a:gd name="connsiteY4" fmla="*/ 85251 h 556906"/>
                    <a:gd name="connsiteX5" fmla="*/ 1330307 w 1367372"/>
                    <a:gd name="connsiteY5" fmla="*/ 163089 h 556906"/>
                    <a:gd name="connsiteX6" fmla="*/ 1367372 w 1367372"/>
                    <a:gd name="connsiteY6" fmla="*/ 237220 h 556906"/>
                    <a:gd name="connsiteX7" fmla="*/ 1367372 w 1367372"/>
                    <a:gd name="connsiteY7" fmla="*/ 255752 h 556906"/>
                    <a:gd name="connsiteX8" fmla="*/ 1359958 w 1367372"/>
                    <a:gd name="connsiteY8" fmla="*/ 263166 h 556906"/>
                    <a:gd name="connsiteX9" fmla="*/ 1322892 w 1367372"/>
                    <a:gd name="connsiteY9" fmla="*/ 263166 h 556906"/>
                    <a:gd name="connsiteX10" fmla="*/ 1311774 w 1367372"/>
                    <a:gd name="connsiteY10" fmla="*/ 270579 h 556906"/>
                    <a:gd name="connsiteX11" fmla="*/ 1293240 w 1367372"/>
                    <a:gd name="connsiteY11" fmla="*/ 270579 h 556906"/>
                    <a:gd name="connsiteX12" fmla="*/ 1282121 w 1367372"/>
                    <a:gd name="connsiteY12" fmla="*/ 263166 h 556906"/>
                    <a:gd name="connsiteX13" fmla="*/ 1245056 w 1367372"/>
                    <a:gd name="connsiteY13" fmla="*/ 263166 h 556906"/>
                    <a:gd name="connsiteX14" fmla="*/ 1159804 w 1367372"/>
                    <a:gd name="connsiteY14" fmla="*/ 226100 h 556906"/>
                    <a:gd name="connsiteX15" fmla="*/ 1111620 w 1367372"/>
                    <a:gd name="connsiteY15" fmla="*/ 207567 h 556906"/>
                    <a:gd name="connsiteX16" fmla="*/ 1085673 w 1367372"/>
                    <a:gd name="connsiteY16" fmla="*/ 207567 h 556906"/>
                    <a:gd name="connsiteX17" fmla="*/ 1011541 w 1367372"/>
                    <a:gd name="connsiteY17" fmla="*/ 233513 h 556906"/>
                    <a:gd name="connsiteX18" fmla="*/ 967063 w 1367372"/>
                    <a:gd name="connsiteY18" fmla="*/ 252046 h 556906"/>
                    <a:gd name="connsiteX19" fmla="*/ 963357 w 1367372"/>
                    <a:gd name="connsiteY19" fmla="*/ 252046 h 556906"/>
                    <a:gd name="connsiteX20" fmla="*/ 952237 w 1367372"/>
                    <a:gd name="connsiteY20" fmla="*/ 244632 h 556906"/>
                    <a:gd name="connsiteX21" fmla="*/ 933705 w 1367372"/>
                    <a:gd name="connsiteY21" fmla="*/ 244632 h 556906"/>
                    <a:gd name="connsiteX22" fmla="*/ 848454 w 1367372"/>
                    <a:gd name="connsiteY22" fmla="*/ 289111 h 556906"/>
                    <a:gd name="connsiteX23" fmla="*/ 752082 w 1367372"/>
                    <a:gd name="connsiteY23" fmla="*/ 326177 h 556906"/>
                    <a:gd name="connsiteX24" fmla="*/ 707603 w 1367372"/>
                    <a:gd name="connsiteY24" fmla="*/ 344709 h 556906"/>
                    <a:gd name="connsiteX25" fmla="*/ 685364 w 1367372"/>
                    <a:gd name="connsiteY25" fmla="*/ 344709 h 556906"/>
                    <a:gd name="connsiteX26" fmla="*/ 659418 w 1367372"/>
                    <a:gd name="connsiteY26" fmla="*/ 329884 h 556906"/>
                    <a:gd name="connsiteX27" fmla="*/ 722430 w 1367372"/>
                    <a:gd name="connsiteY27" fmla="*/ 270579 h 556906"/>
                    <a:gd name="connsiteX28" fmla="*/ 744669 w 1367372"/>
                    <a:gd name="connsiteY28" fmla="*/ 237220 h 556906"/>
                    <a:gd name="connsiteX29" fmla="*/ 744669 w 1367372"/>
                    <a:gd name="connsiteY29" fmla="*/ 233513 h 556906"/>
                    <a:gd name="connsiteX30" fmla="*/ 737257 w 1367372"/>
                    <a:gd name="connsiteY30" fmla="*/ 233513 h 556906"/>
                    <a:gd name="connsiteX31" fmla="*/ 659418 w 1367372"/>
                    <a:gd name="connsiteY31" fmla="*/ 270579 h 556906"/>
                    <a:gd name="connsiteX32" fmla="*/ 474091 w 1367372"/>
                    <a:gd name="connsiteY32" fmla="*/ 363243 h 556906"/>
                    <a:gd name="connsiteX33" fmla="*/ 396254 w 1367372"/>
                    <a:gd name="connsiteY33" fmla="*/ 404015 h 556906"/>
                    <a:gd name="connsiteX34" fmla="*/ 311002 w 1367372"/>
                    <a:gd name="connsiteY34" fmla="*/ 459614 h 556906"/>
                    <a:gd name="connsiteX35" fmla="*/ 207218 w 1367372"/>
                    <a:gd name="connsiteY35" fmla="*/ 511506 h 556906"/>
                    <a:gd name="connsiteX36" fmla="*/ 120114 w 1367372"/>
                    <a:gd name="connsiteY36" fmla="*/ 531892 h 556906"/>
                    <a:gd name="connsiteX37" fmla="*/ 55290 w 1367372"/>
                    <a:gd name="connsiteY37" fmla="*/ 556906 h 556906"/>
                    <a:gd name="connsiteX38" fmla="*/ 862 w 1367372"/>
                    <a:gd name="connsiteY38" fmla="*/ 479963 h 556906"/>
                    <a:gd name="connsiteX39" fmla="*/ 66368 w 1367372"/>
                    <a:gd name="connsiteY39" fmla="*/ 437374 h 556906"/>
                    <a:gd name="connsiteX40" fmla="*/ 303589 w 1367372"/>
                    <a:gd name="connsiteY40" fmla="*/ 326177 h 556906"/>
                    <a:gd name="connsiteX41" fmla="*/ 414786 w 1367372"/>
                    <a:gd name="connsiteY41" fmla="*/ 277991 h 556906"/>
                    <a:gd name="connsiteX42" fmla="*/ 533396 w 1367372"/>
                    <a:gd name="connsiteY42" fmla="*/ 222393 h 556906"/>
                    <a:gd name="connsiteX43" fmla="*/ 826215 w 1367372"/>
                    <a:gd name="connsiteY43" fmla="*/ 103783 h 556906"/>
                    <a:gd name="connsiteX44" fmla="*/ 933705 w 1367372"/>
                    <a:gd name="connsiteY44" fmla="*/ 77837 h 556906"/>
                    <a:gd name="connsiteX45" fmla="*/ 967063 w 1367372"/>
                    <a:gd name="connsiteY45" fmla="*/ 33359 h 556906"/>
                    <a:gd name="connsiteX46" fmla="*/ 1026369 w 1367372"/>
                    <a:gd name="connsiteY46" fmla="*/ 0 h 55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367372" h="556906">
                      <a:moveTo>
                        <a:pt x="1026369" y="0"/>
                      </a:moveTo>
                      <a:lnTo>
                        <a:pt x="1037487" y="0"/>
                      </a:lnTo>
                      <a:cubicBezTo>
                        <a:pt x="1053550" y="12355"/>
                        <a:pt x="1065905" y="18533"/>
                        <a:pt x="1074553" y="18533"/>
                      </a:cubicBezTo>
                      <a:lnTo>
                        <a:pt x="1100499" y="18533"/>
                      </a:lnTo>
                      <a:cubicBezTo>
                        <a:pt x="1159804" y="48184"/>
                        <a:pt x="1198105" y="70424"/>
                        <a:pt x="1215403" y="85251"/>
                      </a:cubicBezTo>
                      <a:cubicBezTo>
                        <a:pt x="1227757" y="85251"/>
                        <a:pt x="1266060" y="111196"/>
                        <a:pt x="1330307" y="163089"/>
                      </a:cubicBezTo>
                      <a:cubicBezTo>
                        <a:pt x="1330307" y="180386"/>
                        <a:pt x="1342661" y="205096"/>
                        <a:pt x="1367372" y="237220"/>
                      </a:cubicBezTo>
                      <a:lnTo>
                        <a:pt x="1367372" y="255752"/>
                      </a:lnTo>
                      <a:cubicBezTo>
                        <a:pt x="1367372" y="260694"/>
                        <a:pt x="1364900" y="263166"/>
                        <a:pt x="1359958" y="263166"/>
                      </a:cubicBezTo>
                      <a:lnTo>
                        <a:pt x="1322892" y="263166"/>
                      </a:lnTo>
                      <a:lnTo>
                        <a:pt x="1311774" y="270579"/>
                      </a:lnTo>
                      <a:lnTo>
                        <a:pt x="1293240" y="270579"/>
                      </a:lnTo>
                      <a:cubicBezTo>
                        <a:pt x="1287063" y="265637"/>
                        <a:pt x="1283357" y="263166"/>
                        <a:pt x="1282121" y="263166"/>
                      </a:cubicBezTo>
                      <a:lnTo>
                        <a:pt x="1245056" y="263166"/>
                      </a:lnTo>
                      <a:cubicBezTo>
                        <a:pt x="1230228" y="248340"/>
                        <a:pt x="1201812" y="235984"/>
                        <a:pt x="1159804" y="226100"/>
                      </a:cubicBezTo>
                      <a:cubicBezTo>
                        <a:pt x="1137565" y="222393"/>
                        <a:pt x="1121504" y="216215"/>
                        <a:pt x="1111620" y="207567"/>
                      </a:cubicBezTo>
                      <a:lnTo>
                        <a:pt x="1085673" y="207567"/>
                      </a:lnTo>
                      <a:cubicBezTo>
                        <a:pt x="1073319" y="217451"/>
                        <a:pt x="1048608" y="226100"/>
                        <a:pt x="1011541" y="233513"/>
                      </a:cubicBezTo>
                      <a:cubicBezTo>
                        <a:pt x="1011541" y="235984"/>
                        <a:pt x="996716" y="242162"/>
                        <a:pt x="967063" y="252046"/>
                      </a:cubicBezTo>
                      <a:lnTo>
                        <a:pt x="963357" y="252046"/>
                      </a:lnTo>
                      <a:lnTo>
                        <a:pt x="952237" y="244632"/>
                      </a:lnTo>
                      <a:lnTo>
                        <a:pt x="933705" y="244632"/>
                      </a:lnTo>
                      <a:cubicBezTo>
                        <a:pt x="896639" y="260694"/>
                        <a:pt x="868222" y="275521"/>
                        <a:pt x="848454" y="289111"/>
                      </a:cubicBezTo>
                      <a:cubicBezTo>
                        <a:pt x="815094" y="297760"/>
                        <a:pt x="782970" y="310116"/>
                        <a:pt x="752082" y="326177"/>
                      </a:cubicBezTo>
                      <a:cubicBezTo>
                        <a:pt x="745905" y="326177"/>
                        <a:pt x="731079" y="332355"/>
                        <a:pt x="707603" y="344709"/>
                      </a:cubicBezTo>
                      <a:lnTo>
                        <a:pt x="685364" y="344709"/>
                      </a:lnTo>
                      <a:cubicBezTo>
                        <a:pt x="668068" y="337297"/>
                        <a:pt x="659418" y="332355"/>
                        <a:pt x="659418" y="329884"/>
                      </a:cubicBezTo>
                      <a:cubicBezTo>
                        <a:pt x="659418" y="322470"/>
                        <a:pt x="680423" y="302702"/>
                        <a:pt x="722430" y="270579"/>
                      </a:cubicBezTo>
                      <a:cubicBezTo>
                        <a:pt x="737257" y="253282"/>
                        <a:pt x="744669" y="242162"/>
                        <a:pt x="744669" y="237220"/>
                      </a:cubicBezTo>
                      <a:lnTo>
                        <a:pt x="744669" y="233513"/>
                      </a:lnTo>
                      <a:lnTo>
                        <a:pt x="737257" y="233513"/>
                      </a:lnTo>
                      <a:cubicBezTo>
                        <a:pt x="710075" y="243397"/>
                        <a:pt x="684129" y="255752"/>
                        <a:pt x="659418" y="270579"/>
                      </a:cubicBezTo>
                      <a:cubicBezTo>
                        <a:pt x="603820" y="291583"/>
                        <a:pt x="542044" y="322470"/>
                        <a:pt x="474091" y="363243"/>
                      </a:cubicBezTo>
                      <a:cubicBezTo>
                        <a:pt x="455558" y="363243"/>
                        <a:pt x="429613" y="376834"/>
                        <a:pt x="396254" y="404015"/>
                      </a:cubicBezTo>
                      <a:cubicBezTo>
                        <a:pt x="344361" y="441080"/>
                        <a:pt x="315944" y="459614"/>
                        <a:pt x="311002" y="459614"/>
                      </a:cubicBezTo>
                      <a:cubicBezTo>
                        <a:pt x="289998" y="465791"/>
                        <a:pt x="255404" y="483089"/>
                        <a:pt x="207218" y="511506"/>
                      </a:cubicBezTo>
                      <a:cubicBezTo>
                        <a:pt x="178801" y="516448"/>
                        <a:pt x="149766" y="523243"/>
                        <a:pt x="120114" y="531892"/>
                      </a:cubicBezTo>
                      <a:lnTo>
                        <a:pt x="55290" y="556906"/>
                      </a:lnTo>
                      <a:cubicBezTo>
                        <a:pt x="37147" y="531258"/>
                        <a:pt x="-6672" y="512614"/>
                        <a:pt x="862" y="479963"/>
                      </a:cubicBezTo>
                      <a:cubicBezTo>
                        <a:pt x="8691" y="444759"/>
                        <a:pt x="44533" y="451570"/>
                        <a:pt x="66368" y="437374"/>
                      </a:cubicBezTo>
                      <a:cubicBezTo>
                        <a:pt x="203512" y="375598"/>
                        <a:pt x="282585" y="338532"/>
                        <a:pt x="303589" y="326177"/>
                      </a:cubicBezTo>
                      <a:cubicBezTo>
                        <a:pt x="314709" y="326177"/>
                        <a:pt x="351774" y="310116"/>
                        <a:pt x="414786" y="277991"/>
                      </a:cubicBezTo>
                      <a:cubicBezTo>
                        <a:pt x="423435" y="277991"/>
                        <a:pt x="462972" y="259459"/>
                        <a:pt x="533396" y="222393"/>
                      </a:cubicBezTo>
                      <a:cubicBezTo>
                        <a:pt x="680423" y="155675"/>
                        <a:pt x="778028" y="116138"/>
                        <a:pt x="826215" y="103783"/>
                      </a:cubicBezTo>
                      <a:cubicBezTo>
                        <a:pt x="865750" y="91429"/>
                        <a:pt x="901581" y="82779"/>
                        <a:pt x="933705" y="77837"/>
                      </a:cubicBezTo>
                      <a:cubicBezTo>
                        <a:pt x="953473" y="65482"/>
                        <a:pt x="964591" y="50656"/>
                        <a:pt x="967063" y="33359"/>
                      </a:cubicBezTo>
                      <a:cubicBezTo>
                        <a:pt x="988068" y="18533"/>
                        <a:pt x="1007835" y="7413"/>
                        <a:pt x="102636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5B95D891-C84A-6C24-73F4-8B57996F8FCC}"/>
                    </a:ext>
                  </a:extLst>
                </p:cNvPr>
                <p:cNvSpPr/>
                <p:nvPr/>
              </p:nvSpPr>
              <p:spPr>
                <a:xfrm>
                  <a:off x="7990611" y="1757441"/>
                  <a:ext cx="489267" cy="448494"/>
                </a:xfrm>
                <a:custGeom>
                  <a:avLst/>
                  <a:gdLst>
                    <a:gd name="connsiteX0" fmla="*/ 229807 w 489267"/>
                    <a:gd name="connsiteY0" fmla="*/ 0 h 448494"/>
                    <a:gd name="connsiteX1" fmla="*/ 252046 w 489267"/>
                    <a:gd name="connsiteY1" fmla="*/ 0 h 448494"/>
                    <a:gd name="connsiteX2" fmla="*/ 300231 w 489267"/>
                    <a:gd name="connsiteY2" fmla="*/ 11120 h 448494"/>
                    <a:gd name="connsiteX3" fmla="*/ 389189 w 489267"/>
                    <a:gd name="connsiteY3" fmla="*/ 51892 h 448494"/>
                    <a:gd name="connsiteX4" fmla="*/ 437374 w 489267"/>
                    <a:gd name="connsiteY4" fmla="*/ 77838 h 448494"/>
                    <a:gd name="connsiteX5" fmla="*/ 459614 w 489267"/>
                    <a:gd name="connsiteY5" fmla="*/ 96371 h 448494"/>
                    <a:gd name="connsiteX6" fmla="*/ 489267 w 489267"/>
                    <a:gd name="connsiteY6" fmla="*/ 211274 h 448494"/>
                    <a:gd name="connsiteX7" fmla="*/ 489267 w 489267"/>
                    <a:gd name="connsiteY7" fmla="*/ 244633 h 448494"/>
                    <a:gd name="connsiteX8" fmla="*/ 444788 w 489267"/>
                    <a:gd name="connsiteY8" fmla="*/ 300231 h 448494"/>
                    <a:gd name="connsiteX9" fmla="*/ 415135 w 489267"/>
                    <a:gd name="connsiteY9" fmla="*/ 300231 h 448494"/>
                    <a:gd name="connsiteX10" fmla="*/ 404015 w 489267"/>
                    <a:gd name="connsiteY10" fmla="*/ 292819 h 448494"/>
                    <a:gd name="connsiteX11" fmla="*/ 392896 w 489267"/>
                    <a:gd name="connsiteY11" fmla="*/ 292819 h 448494"/>
                    <a:gd name="connsiteX12" fmla="*/ 307645 w 489267"/>
                    <a:gd name="connsiteY12" fmla="*/ 333590 h 448494"/>
                    <a:gd name="connsiteX13" fmla="*/ 277992 w 489267"/>
                    <a:gd name="connsiteY13" fmla="*/ 363243 h 448494"/>
                    <a:gd name="connsiteX14" fmla="*/ 263166 w 489267"/>
                    <a:gd name="connsiteY14" fmla="*/ 363243 h 448494"/>
                    <a:gd name="connsiteX15" fmla="*/ 252046 w 489267"/>
                    <a:gd name="connsiteY15" fmla="*/ 355829 h 448494"/>
                    <a:gd name="connsiteX16" fmla="*/ 244634 w 489267"/>
                    <a:gd name="connsiteY16" fmla="*/ 355829 h 448494"/>
                    <a:gd name="connsiteX17" fmla="*/ 163089 w 489267"/>
                    <a:gd name="connsiteY17" fmla="*/ 381776 h 448494"/>
                    <a:gd name="connsiteX18" fmla="*/ 66718 w 489267"/>
                    <a:gd name="connsiteY18" fmla="*/ 433667 h 448494"/>
                    <a:gd name="connsiteX19" fmla="*/ 37065 w 489267"/>
                    <a:gd name="connsiteY19" fmla="*/ 433667 h 448494"/>
                    <a:gd name="connsiteX20" fmla="*/ 11120 w 489267"/>
                    <a:gd name="connsiteY20" fmla="*/ 448494 h 448494"/>
                    <a:gd name="connsiteX21" fmla="*/ 7414 w 489267"/>
                    <a:gd name="connsiteY21" fmla="*/ 448494 h 448494"/>
                    <a:gd name="connsiteX22" fmla="*/ 0 w 489267"/>
                    <a:gd name="connsiteY22" fmla="*/ 441081 h 448494"/>
                    <a:gd name="connsiteX23" fmla="*/ 107491 w 489267"/>
                    <a:gd name="connsiteY23" fmla="*/ 326178 h 448494"/>
                    <a:gd name="connsiteX24" fmla="*/ 207568 w 489267"/>
                    <a:gd name="connsiteY24" fmla="*/ 185328 h 448494"/>
                    <a:gd name="connsiteX25" fmla="*/ 255752 w 489267"/>
                    <a:gd name="connsiteY25" fmla="*/ 92663 h 448494"/>
                    <a:gd name="connsiteX26" fmla="*/ 255752 w 489267"/>
                    <a:gd name="connsiteY26" fmla="*/ 88957 h 448494"/>
                    <a:gd name="connsiteX27" fmla="*/ 214980 w 489267"/>
                    <a:gd name="connsiteY27" fmla="*/ 37065 h 448494"/>
                    <a:gd name="connsiteX28" fmla="*/ 200154 w 489267"/>
                    <a:gd name="connsiteY28" fmla="*/ 22239 h 448494"/>
                    <a:gd name="connsiteX29" fmla="*/ 229807 w 489267"/>
                    <a:gd name="connsiteY29" fmla="*/ 0 h 44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489267" h="448494">
                      <a:moveTo>
                        <a:pt x="229807" y="0"/>
                      </a:moveTo>
                      <a:lnTo>
                        <a:pt x="252046" y="0"/>
                      </a:lnTo>
                      <a:cubicBezTo>
                        <a:pt x="256988" y="4942"/>
                        <a:pt x="273050" y="8648"/>
                        <a:pt x="300231" y="11120"/>
                      </a:cubicBezTo>
                      <a:cubicBezTo>
                        <a:pt x="334826" y="32123"/>
                        <a:pt x="364479" y="45714"/>
                        <a:pt x="389189" y="51892"/>
                      </a:cubicBezTo>
                      <a:cubicBezTo>
                        <a:pt x="389189" y="58069"/>
                        <a:pt x="405250" y="66718"/>
                        <a:pt x="437374" y="77838"/>
                      </a:cubicBezTo>
                      <a:cubicBezTo>
                        <a:pt x="437374" y="81544"/>
                        <a:pt x="444788" y="87721"/>
                        <a:pt x="459614" y="96371"/>
                      </a:cubicBezTo>
                      <a:cubicBezTo>
                        <a:pt x="468262" y="148262"/>
                        <a:pt x="478146" y="186564"/>
                        <a:pt x="489267" y="211274"/>
                      </a:cubicBezTo>
                      <a:lnTo>
                        <a:pt x="489267" y="244633"/>
                      </a:lnTo>
                      <a:cubicBezTo>
                        <a:pt x="479383" y="268108"/>
                        <a:pt x="464556" y="286641"/>
                        <a:pt x="444788" y="300231"/>
                      </a:cubicBezTo>
                      <a:lnTo>
                        <a:pt x="415135" y="300231"/>
                      </a:lnTo>
                      <a:lnTo>
                        <a:pt x="404015" y="292819"/>
                      </a:lnTo>
                      <a:lnTo>
                        <a:pt x="392896" y="292819"/>
                      </a:lnTo>
                      <a:cubicBezTo>
                        <a:pt x="392896" y="303938"/>
                        <a:pt x="364479" y="317528"/>
                        <a:pt x="307645" y="333590"/>
                      </a:cubicBezTo>
                      <a:cubicBezTo>
                        <a:pt x="307645" y="338532"/>
                        <a:pt x="297761" y="348417"/>
                        <a:pt x="277992" y="363243"/>
                      </a:cubicBezTo>
                      <a:lnTo>
                        <a:pt x="263166" y="363243"/>
                      </a:lnTo>
                      <a:lnTo>
                        <a:pt x="252046" y="355829"/>
                      </a:lnTo>
                      <a:lnTo>
                        <a:pt x="244634" y="355829"/>
                      </a:lnTo>
                      <a:cubicBezTo>
                        <a:pt x="223629" y="366949"/>
                        <a:pt x="196448" y="375598"/>
                        <a:pt x="163089" y="381776"/>
                      </a:cubicBezTo>
                      <a:cubicBezTo>
                        <a:pt x="114904" y="416371"/>
                        <a:pt x="82780" y="433667"/>
                        <a:pt x="66718" y="433667"/>
                      </a:cubicBezTo>
                      <a:lnTo>
                        <a:pt x="37065" y="433667"/>
                      </a:lnTo>
                      <a:lnTo>
                        <a:pt x="11120" y="448494"/>
                      </a:lnTo>
                      <a:lnTo>
                        <a:pt x="7414" y="448494"/>
                      </a:lnTo>
                      <a:cubicBezTo>
                        <a:pt x="2470" y="448494"/>
                        <a:pt x="0" y="446023"/>
                        <a:pt x="0" y="441081"/>
                      </a:cubicBezTo>
                      <a:cubicBezTo>
                        <a:pt x="65482" y="384246"/>
                        <a:pt x="101313" y="345946"/>
                        <a:pt x="107491" y="326178"/>
                      </a:cubicBezTo>
                      <a:cubicBezTo>
                        <a:pt x="114904" y="326178"/>
                        <a:pt x="148262" y="279227"/>
                        <a:pt x="207568" y="185328"/>
                      </a:cubicBezTo>
                      <a:cubicBezTo>
                        <a:pt x="207568" y="182856"/>
                        <a:pt x="223629" y="151969"/>
                        <a:pt x="255752" y="92663"/>
                      </a:cubicBezTo>
                      <a:lnTo>
                        <a:pt x="255752" y="88957"/>
                      </a:lnTo>
                      <a:lnTo>
                        <a:pt x="214980" y="37065"/>
                      </a:lnTo>
                      <a:cubicBezTo>
                        <a:pt x="213745" y="37065"/>
                        <a:pt x="208802" y="32123"/>
                        <a:pt x="200154" y="22239"/>
                      </a:cubicBezTo>
                      <a:cubicBezTo>
                        <a:pt x="200154" y="14826"/>
                        <a:pt x="210039" y="7413"/>
                        <a:pt x="22980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8890BA93-7925-BB28-64ED-D209272F6702}"/>
                    </a:ext>
                  </a:extLst>
                </p:cNvPr>
                <p:cNvSpPr/>
                <p:nvPr/>
              </p:nvSpPr>
              <p:spPr>
                <a:xfrm>
                  <a:off x="7375322" y="1890877"/>
                  <a:ext cx="448494" cy="381776"/>
                </a:xfrm>
                <a:custGeom>
                  <a:avLst/>
                  <a:gdLst>
                    <a:gd name="connsiteX0" fmla="*/ 426255 w 448494"/>
                    <a:gd name="connsiteY0" fmla="*/ 0 h 381776"/>
                    <a:gd name="connsiteX1" fmla="*/ 441081 w 448494"/>
                    <a:gd name="connsiteY1" fmla="*/ 0 h 381776"/>
                    <a:gd name="connsiteX2" fmla="*/ 448494 w 448494"/>
                    <a:gd name="connsiteY2" fmla="*/ 11120 h 381776"/>
                    <a:gd name="connsiteX3" fmla="*/ 407722 w 448494"/>
                    <a:gd name="connsiteY3" fmla="*/ 100077 h 381776"/>
                    <a:gd name="connsiteX4" fmla="*/ 378070 w 448494"/>
                    <a:gd name="connsiteY4" fmla="*/ 185328 h 381776"/>
                    <a:gd name="connsiteX5" fmla="*/ 366950 w 448494"/>
                    <a:gd name="connsiteY5" fmla="*/ 200154 h 381776"/>
                    <a:gd name="connsiteX6" fmla="*/ 366950 w 448494"/>
                    <a:gd name="connsiteY6" fmla="*/ 233513 h 381776"/>
                    <a:gd name="connsiteX7" fmla="*/ 255752 w 448494"/>
                    <a:gd name="connsiteY7" fmla="*/ 341004 h 381776"/>
                    <a:gd name="connsiteX8" fmla="*/ 189034 w 448494"/>
                    <a:gd name="connsiteY8" fmla="*/ 381776 h 381776"/>
                    <a:gd name="connsiteX9" fmla="*/ 81545 w 448494"/>
                    <a:gd name="connsiteY9" fmla="*/ 296525 h 381776"/>
                    <a:gd name="connsiteX10" fmla="*/ 0 w 448494"/>
                    <a:gd name="connsiteY10" fmla="*/ 192742 h 381776"/>
                    <a:gd name="connsiteX11" fmla="*/ 0 w 448494"/>
                    <a:gd name="connsiteY11" fmla="*/ 170502 h 381776"/>
                    <a:gd name="connsiteX12" fmla="*/ 22239 w 448494"/>
                    <a:gd name="connsiteY12" fmla="*/ 137143 h 381776"/>
                    <a:gd name="connsiteX13" fmla="*/ 25945 w 448494"/>
                    <a:gd name="connsiteY13" fmla="*/ 137143 h 381776"/>
                    <a:gd name="connsiteX14" fmla="*/ 81545 w 448494"/>
                    <a:gd name="connsiteY14" fmla="*/ 177915 h 381776"/>
                    <a:gd name="connsiteX15" fmla="*/ 218687 w 448494"/>
                    <a:gd name="connsiteY15" fmla="*/ 103783 h 381776"/>
                    <a:gd name="connsiteX16" fmla="*/ 337297 w 448494"/>
                    <a:gd name="connsiteY16" fmla="*/ 51892 h 381776"/>
                    <a:gd name="connsiteX17" fmla="*/ 404015 w 448494"/>
                    <a:gd name="connsiteY17" fmla="*/ 14826 h 381776"/>
                    <a:gd name="connsiteX18" fmla="*/ 426255 w 448494"/>
                    <a:gd name="connsiteY18" fmla="*/ 0 h 381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8494" h="381776">
                      <a:moveTo>
                        <a:pt x="426255" y="0"/>
                      </a:moveTo>
                      <a:lnTo>
                        <a:pt x="441081" y="0"/>
                      </a:lnTo>
                      <a:cubicBezTo>
                        <a:pt x="446022" y="0"/>
                        <a:pt x="448494" y="3706"/>
                        <a:pt x="448494" y="11120"/>
                      </a:cubicBezTo>
                      <a:cubicBezTo>
                        <a:pt x="434903" y="30887"/>
                        <a:pt x="421312" y="60540"/>
                        <a:pt x="407722" y="100077"/>
                      </a:cubicBezTo>
                      <a:lnTo>
                        <a:pt x="378070" y="185328"/>
                      </a:lnTo>
                      <a:cubicBezTo>
                        <a:pt x="375598" y="185328"/>
                        <a:pt x="371892" y="190270"/>
                        <a:pt x="366950" y="200154"/>
                      </a:cubicBezTo>
                      <a:lnTo>
                        <a:pt x="366950" y="233513"/>
                      </a:lnTo>
                      <a:cubicBezTo>
                        <a:pt x="329884" y="305174"/>
                        <a:pt x="292819" y="341004"/>
                        <a:pt x="255752" y="341004"/>
                      </a:cubicBezTo>
                      <a:cubicBezTo>
                        <a:pt x="223629" y="357065"/>
                        <a:pt x="201390" y="370657"/>
                        <a:pt x="189034" y="381776"/>
                      </a:cubicBezTo>
                      <a:cubicBezTo>
                        <a:pt x="126024" y="355829"/>
                        <a:pt x="90193" y="327412"/>
                        <a:pt x="81545" y="296525"/>
                      </a:cubicBezTo>
                      <a:cubicBezTo>
                        <a:pt x="63012" y="281699"/>
                        <a:pt x="35831" y="247104"/>
                        <a:pt x="0" y="192742"/>
                      </a:cubicBezTo>
                      <a:lnTo>
                        <a:pt x="0" y="170502"/>
                      </a:lnTo>
                      <a:cubicBezTo>
                        <a:pt x="0" y="156911"/>
                        <a:pt x="7414" y="145791"/>
                        <a:pt x="22239" y="137143"/>
                      </a:cubicBezTo>
                      <a:lnTo>
                        <a:pt x="25945" y="137143"/>
                      </a:lnTo>
                      <a:cubicBezTo>
                        <a:pt x="51892" y="164325"/>
                        <a:pt x="70425" y="177915"/>
                        <a:pt x="81545" y="177915"/>
                      </a:cubicBezTo>
                      <a:cubicBezTo>
                        <a:pt x="96371" y="177915"/>
                        <a:pt x="142085" y="153205"/>
                        <a:pt x="218687" y="103783"/>
                      </a:cubicBezTo>
                      <a:cubicBezTo>
                        <a:pt x="286641" y="69190"/>
                        <a:pt x="326178" y="51892"/>
                        <a:pt x="337297" y="51892"/>
                      </a:cubicBezTo>
                      <a:cubicBezTo>
                        <a:pt x="345945" y="43243"/>
                        <a:pt x="368185" y="30887"/>
                        <a:pt x="404015" y="14826"/>
                      </a:cubicBezTo>
                      <a:cubicBezTo>
                        <a:pt x="404015" y="11120"/>
                        <a:pt x="411428" y="6178"/>
                        <a:pt x="42625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</p:grpSp>
        </p:grp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B47F5AF-9682-2E52-F4B6-15F6AC3F218D}"/>
                </a:ext>
              </a:extLst>
            </p:cNvPr>
            <p:cNvSpPr/>
            <p:nvPr/>
          </p:nvSpPr>
          <p:spPr>
            <a:xfrm flipH="1">
              <a:off x="4293907" y="2702266"/>
              <a:ext cx="4457626" cy="666245"/>
            </a:xfrm>
            <a:custGeom>
              <a:avLst/>
              <a:gdLst>
                <a:gd name="connsiteX0" fmla="*/ 1481614 w 2450468"/>
                <a:gd name="connsiteY0" fmla="*/ 372201 h 377583"/>
                <a:gd name="connsiteX1" fmla="*/ 1488281 w 2450468"/>
                <a:gd name="connsiteY1" fmla="*/ 377440 h 377583"/>
                <a:gd name="connsiteX2" fmla="*/ 1478375 w 2450468"/>
                <a:gd name="connsiteY2" fmla="*/ 375535 h 377583"/>
                <a:gd name="connsiteX3" fmla="*/ 1481614 w 2450468"/>
                <a:gd name="connsiteY3" fmla="*/ 372201 h 377583"/>
                <a:gd name="connsiteX4" fmla="*/ 1302544 w 2450468"/>
                <a:gd name="connsiteY4" fmla="*/ 370392 h 377583"/>
                <a:gd name="connsiteX5" fmla="*/ 1300353 w 2450468"/>
                <a:gd name="connsiteY5" fmla="*/ 375726 h 377583"/>
                <a:gd name="connsiteX6" fmla="*/ 1295686 w 2450468"/>
                <a:gd name="connsiteY6" fmla="*/ 374583 h 377583"/>
                <a:gd name="connsiteX7" fmla="*/ 1295305 w 2450468"/>
                <a:gd name="connsiteY7" fmla="*/ 372773 h 377583"/>
                <a:gd name="connsiteX8" fmla="*/ 1296543 w 2450468"/>
                <a:gd name="connsiteY8" fmla="*/ 371249 h 377583"/>
                <a:gd name="connsiteX9" fmla="*/ 1366849 w 2450468"/>
                <a:gd name="connsiteY9" fmla="*/ 362735 h 377583"/>
                <a:gd name="connsiteX10" fmla="*/ 1369123 w 2450468"/>
                <a:gd name="connsiteY10" fmla="*/ 363724 h 377583"/>
                <a:gd name="connsiteX11" fmla="*/ 1366837 w 2450468"/>
                <a:gd name="connsiteY11" fmla="*/ 362867 h 377583"/>
                <a:gd name="connsiteX12" fmla="*/ 1364361 w 2450468"/>
                <a:gd name="connsiteY12" fmla="*/ 354295 h 377583"/>
                <a:gd name="connsiteX13" fmla="*/ 1367313 w 2450468"/>
                <a:gd name="connsiteY13" fmla="*/ 357724 h 377583"/>
                <a:gd name="connsiteX14" fmla="*/ 1366849 w 2450468"/>
                <a:gd name="connsiteY14" fmla="*/ 362735 h 377583"/>
                <a:gd name="connsiteX15" fmla="*/ 1364742 w 2450468"/>
                <a:gd name="connsiteY15" fmla="*/ 361819 h 377583"/>
                <a:gd name="connsiteX16" fmla="*/ 1362456 w 2450468"/>
                <a:gd name="connsiteY16" fmla="*/ 360772 h 377583"/>
                <a:gd name="connsiteX17" fmla="*/ 1359503 w 2450468"/>
                <a:gd name="connsiteY17" fmla="*/ 358009 h 377583"/>
                <a:gd name="connsiteX18" fmla="*/ 1359408 w 2450468"/>
                <a:gd name="connsiteY18" fmla="*/ 357343 h 377583"/>
                <a:gd name="connsiteX19" fmla="*/ 1364361 w 2450468"/>
                <a:gd name="connsiteY19" fmla="*/ 354295 h 377583"/>
                <a:gd name="connsiteX20" fmla="*/ 978217 w 2450468"/>
                <a:gd name="connsiteY20" fmla="*/ 352008 h 377583"/>
                <a:gd name="connsiteX21" fmla="*/ 987361 w 2450468"/>
                <a:gd name="connsiteY21" fmla="*/ 353437 h 377583"/>
                <a:gd name="connsiteX22" fmla="*/ 988504 w 2450468"/>
                <a:gd name="connsiteY22" fmla="*/ 356390 h 377583"/>
                <a:gd name="connsiteX23" fmla="*/ 984599 w 2450468"/>
                <a:gd name="connsiteY23" fmla="*/ 354580 h 377583"/>
                <a:gd name="connsiteX24" fmla="*/ 978312 w 2450468"/>
                <a:gd name="connsiteY24" fmla="*/ 355437 h 377583"/>
                <a:gd name="connsiteX25" fmla="*/ 978217 w 2450468"/>
                <a:gd name="connsiteY25" fmla="*/ 352008 h 377583"/>
                <a:gd name="connsiteX26" fmla="*/ 1700402 w 2450468"/>
                <a:gd name="connsiteY26" fmla="*/ 351628 h 377583"/>
                <a:gd name="connsiteX27" fmla="*/ 1702879 w 2450468"/>
                <a:gd name="connsiteY27" fmla="*/ 356105 h 377583"/>
                <a:gd name="connsiteX28" fmla="*/ 1697545 w 2450468"/>
                <a:gd name="connsiteY28" fmla="*/ 360010 h 377583"/>
                <a:gd name="connsiteX29" fmla="*/ 1695926 w 2450468"/>
                <a:gd name="connsiteY29" fmla="*/ 355343 h 377583"/>
                <a:gd name="connsiteX30" fmla="*/ 1700402 w 2450468"/>
                <a:gd name="connsiteY30" fmla="*/ 351628 h 377583"/>
                <a:gd name="connsiteX31" fmla="*/ 1869758 w 2450468"/>
                <a:gd name="connsiteY31" fmla="*/ 351247 h 377583"/>
                <a:gd name="connsiteX32" fmla="*/ 1877473 w 2450468"/>
                <a:gd name="connsiteY32" fmla="*/ 351628 h 377583"/>
                <a:gd name="connsiteX33" fmla="*/ 1879092 w 2450468"/>
                <a:gd name="connsiteY33" fmla="*/ 354485 h 377583"/>
                <a:gd name="connsiteX34" fmla="*/ 1878616 w 2450468"/>
                <a:gd name="connsiteY34" fmla="*/ 356581 h 377583"/>
                <a:gd name="connsiteX35" fmla="*/ 1875187 w 2450468"/>
                <a:gd name="connsiteY35" fmla="*/ 357343 h 377583"/>
                <a:gd name="connsiteX36" fmla="*/ 1872615 w 2450468"/>
                <a:gd name="connsiteY36" fmla="*/ 356581 h 377583"/>
                <a:gd name="connsiteX37" fmla="*/ 1869758 w 2450468"/>
                <a:gd name="connsiteY37" fmla="*/ 351247 h 377583"/>
                <a:gd name="connsiteX38" fmla="*/ 1495329 w 2450468"/>
                <a:gd name="connsiteY38" fmla="*/ 349817 h 377583"/>
                <a:gd name="connsiteX39" fmla="*/ 1498853 w 2450468"/>
                <a:gd name="connsiteY39" fmla="*/ 350960 h 377583"/>
                <a:gd name="connsiteX40" fmla="*/ 1497901 w 2450468"/>
                <a:gd name="connsiteY40" fmla="*/ 351818 h 377583"/>
                <a:gd name="connsiteX41" fmla="*/ 1498091 w 2450468"/>
                <a:gd name="connsiteY41" fmla="*/ 356866 h 377583"/>
                <a:gd name="connsiteX42" fmla="*/ 1501044 w 2450468"/>
                <a:gd name="connsiteY42" fmla="*/ 358676 h 377583"/>
                <a:gd name="connsiteX43" fmla="*/ 1496567 w 2450468"/>
                <a:gd name="connsiteY43" fmla="*/ 362295 h 377583"/>
                <a:gd name="connsiteX44" fmla="*/ 1495139 w 2450468"/>
                <a:gd name="connsiteY44" fmla="*/ 362867 h 377583"/>
                <a:gd name="connsiteX45" fmla="*/ 1493138 w 2450468"/>
                <a:gd name="connsiteY45" fmla="*/ 363629 h 377583"/>
                <a:gd name="connsiteX46" fmla="*/ 1491995 w 2450468"/>
                <a:gd name="connsiteY46" fmla="*/ 364676 h 377583"/>
                <a:gd name="connsiteX47" fmla="*/ 1489709 w 2450468"/>
                <a:gd name="connsiteY47" fmla="*/ 355532 h 377583"/>
                <a:gd name="connsiteX48" fmla="*/ 1492091 w 2450468"/>
                <a:gd name="connsiteY48" fmla="*/ 350103 h 377583"/>
                <a:gd name="connsiteX49" fmla="*/ 1493519 w 2450468"/>
                <a:gd name="connsiteY49" fmla="*/ 350008 h 377583"/>
                <a:gd name="connsiteX50" fmla="*/ 1459611 w 2450468"/>
                <a:gd name="connsiteY50" fmla="*/ 348675 h 377583"/>
                <a:gd name="connsiteX51" fmla="*/ 1459991 w 2450468"/>
                <a:gd name="connsiteY51" fmla="*/ 348960 h 377583"/>
                <a:gd name="connsiteX52" fmla="*/ 1465516 w 2450468"/>
                <a:gd name="connsiteY52" fmla="*/ 353342 h 377583"/>
                <a:gd name="connsiteX53" fmla="*/ 1475994 w 2450468"/>
                <a:gd name="connsiteY53" fmla="*/ 351056 h 377583"/>
                <a:gd name="connsiteX54" fmla="*/ 1476946 w 2450468"/>
                <a:gd name="connsiteY54" fmla="*/ 349913 h 377583"/>
                <a:gd name="connsiteX55" fmla="*/ 1482947 w 2450468"/>
                <a:gd name="connsiteY55" fmla="*/ 353437 h 377583"/>
                <a:gd name="connsiteX56" fmla="*/ 1482566 w 2450468"/>
                <a:gd name="connsiteY56" fmla="*/ 353628 h 377583"/>
                <a:gd name="connsiteX57" fmla="*/ 1476565 w 2450468"/>
                <a:gd name="connsiteY57" fmla="*/ 356676 h 377583"/>
                <a:gd name="connsiteX58" fmla="*/ 1478756 w 2450468"/>
                <a:gd name="connsiteY58" fmla="*/ 365058 h 377583"/>
                <a:gd name="connsiteX59" fmla="*/ 1477041 w 2450468"/>
                <a:gd name="connsiteY59" fmla="*/ 365153 h 377583"/>
                <a:gd name="connsiteX60" fmla="*/ 1471612 w 2450468"/>
                <a:gd name="connsiteY60" fmla="*/ 365629 h 377583"/>
                <a:gd name="connsiteX61" fmla="*/ 1458372 w 2450468"/>
                <a:gd name="connsiteY61" fmla="*/ 362105 h 377583"/>
                <a:gd name="connsiteX62" fmla="*/ 1457706 w 2450468"/>
                <a:gd name="connsiteY62" fmla="*/ 358581 h 377583"/>
                <a:gd name="connsiteX63" fmla="*/ 1457229 w 2450468"/>
                <a:gd name="connsiteY63" fmla="*/ 355818 h 377583"/>
                <a:gd name="connsiteX64" fmla="*/ 1456372 w 2450468"/>
                <a:gd name="connsiteY64" fmla="*/ 350103 h 377583"/>
                <a:gd name="connsiteX65" fmla="*/ 1459611 w 2450468"/>
                <a:gd name="connsiteY65" fmla="*/ 348675 h 377583"/>
                <a:gd name="connsiteX66" fmla="*/ 1054322 w 2450468"/>
                <a:gd name="connsiteY66" fmla="*/ 348389 h 377583"/>
                <a:gd name="connsiteX67" fmla="*/ 1063752 w 2450468"/>
                <a:gd name="connsiteY67" fmla="*/ 350770 h 377583"/>
                <a:gd name="connsiteX68" fmla="*/ 1064419 w 2450468"/>
                <a:gd name="connsiteY68" fmla="*/ 352199 h 377583"/>
                <a:gd name="connsiteX69" fmla="*/ 1065181 w 2450468"/>
                <a:gd name="connsiteY69" fmla="*/ 355723 h 377583"/>
                <a:gd name="connsiteX70" fmla="*/ 1063085 w 2450468"/>
                <a:gd name="connsiteY70" fmla="*/ 356295 h 377583"/>
                <a:gd name="connsiteX71" fmla="*/ 1058894 w 2450468"/>
                <a:gd name="connsiteY71" fmla="*/ 352580 h 377583"/>
                <a:gd name="connsiteX72" fmla="*/ 1058608 w 2450468"/>
                <a:gd name="connsiteY72" fmla="*/ 352199 h 377583"/>
                <a:gd name="connsiteX73" fmla="*/ 1056989 w 2450468"/>
                <a:gd name="connsiteY73" fmla="*/ 350008 h 377583"/>
                <a:gd name="connsiteX74" fmla="*/ 1056418 w 2450468"/>
                <a:gd name="connsiteY74" fmla="*/ 350485 h 377583"/>
                <a:gd name="connsiteX75" fmla="*/ 1052417 w 2450468"/>
                <a:gd name="connsiteY75" fmla="*/ 354104 h 377583"/>
                <a:gd name="connsiteX76" fmla="*/ 1054322 w 2450468"/>
                <a:gd name="connsiteY76" fmla="*/ 348389 h 377583"/>
                <a:gd name="connsiteX77" fmla="*/ 1259491 w 2450468"/>
                <a:gd name="connsiteY77" fmla="*/ 348008 h 377583"/>
                <a:gd name="connsiteX78" fmla="*/ 1260729 w 2450468"/>
                <a:gd name="connsiteY78" fmla="*/ 352485 h 377583"/>
                <a:gd name="connsiteX79" fmla="*/ 1263777 w 2450468"/>
                <a:gd name="connsiteY79" fmla="*/ 361914 h 377583"/>
                <a:gd name="connsiteX80" fmla="*/ 1265491 w 2450468"/>
                <a:gd name="connsiteY80" fmla="*/ 360486 h 377583"/>
                <a:gd name="connsiteX81" fmla="*/ 1267016 w 2450468"/>
                <a:gd name="connsiteY81" fmla="*/ 354866 h 377583"/>
                <a:gd name="connsiteX82" fmla="*/ 1267778 w 2450468"/>
                <a:gd name="connsiteY82" fmla="*/ 353152 h 377583"/>
                <a:gd name="connsiteX83" fmla="*/ 1273397 w 2450468"/>
                <a:gd name="connsiteY83" fmla="*/ 352961 h 377583"/>
                <a:gd name="connsiteX84" fmla="*/ 1272350 w 2450468"/>
                <a:gd name="connsiteY84" fmla="*/ 357533 h 377583"/>
                <a:gd name="connsiteX85" fmla="*/ 1263777 w 2450468"/>
                <a:gd name="connsiteY85" fmla="*/ 364772 h 377583"/>
                <a:gd name="connsiteX86" fmla="*/ 1261300 w 2450468"/>
                <a:gd name="connsiteY86" fmla="*/ 364772 h 377583"/>
                <a:gd name="connsiteX87" fmla="*/ 1253109 w 2450468"/>
                <a:gd name="connsiteY87" fmla="*/ 364772 h 377583"/>
                <a:gd name="connsiteX88" fmla="*/ 1245679 w 2450468"/>
                <a:gd name="connsiteY88" fmla="*/ 363819 h 377583"/>
                <a:gd name="connsiteX89" fmla="*/ 1241489 w 2450468"/>
                <a:gd name="connsiteY89" fmla="*/ 361819 h 377583"/>
                <a:gd name="connsiteX90" fmla="*/ 1240536 w 2450468"/>
                <a:gd name="connsiteY90" fmla="*/ 357724 h 377583"/>
                <a:gd name="connsiteX91" fmla="*/ 1233678 w 2450468"/>
                <a:gd name="connsiteY91" fmla="*/ 359152 h 377583"/>
                <a:gd name="connsiteX92" fmla="*/ 1233487 w 2450468"/>
                <a:gd name="connsiteY92" fmla="*/ 358485 h 377583"/>
                <a:gd name="connsiteX93" fmla="*/ 1234345 w 2450468"/>
                <a:gd name="connsiteY93" fmla="*/ 356771 h 377583"/>
                <a:gd name="connsiteX94" fmla="*/ 1242917 w 2450468"/>
                <a:gd name="connsiteY94" fmla="*/ 356866 h 377583"/>
                <a:gd name="connsiteX95" fmla="*/ 1255300 w 2450468"/>
                <a:gd name="connsiteY95" fmla="*/ 359533 h 377583"/>
                <a:gd name="connsiteX96" fmla="*/ 1259491 w 2450468"/>
                <a:gd name="connsiteY96" fmla="*/ 348008 h 377583"/>
                <a:gd name="connsiteX97" fmla="*/ 1902238 w 2450468"/>
                <a:gd name="connsiteY97" fmla="*/ 345437 h 377583"/>
                <a:gd name="connsiteX98" fmla="*/ 1909572 w 2450468"/>
                <a:gd name="connsiteY98" fmla="*/ 354200 h 377583"/>
                <a:gd name="connsiteX99" fmla="*/ 1902618 w 2450468"/>
                <a:gd name="connsiteY99" fmla="*/ 355724 h 377583"/>
                <a:gd name="connsiteX100" fmla="*/ 1904047 w 2450468"/>
                <a:gd name="connsiteY100" fmla="*/ 348294 h 377583"/>
                <a:gd name="connsiteX101" fmla="*/ 1900333 w 2450468"/>
                <a:gd name="connsiteY101" fmla="*/ 346294 h 377583"/>
                <a:gd name="connsiteX102" fmla="*/ 1901190 w 2450468"/>
                <a:gd name="connsiteY102" fmla="*/ 345913 h 377583"/>
                <a:gd name="connsiteX103" fmla="*/ 1149286 w 2450468"/>
                <a:gd name="connsiteY103" fmla="*/ 344389 h 377583"/>
                <a:gd name="connsiteX104" fmla="*/ 1155097 w 2450468"/>
                <a:gd name="connsiteY104" fmla="*/ 347151 h 377583"/>
                <a:gd name="connsiteX105" fmla="*/ 1158526 w 2450468"/>
                <a:gd name="connsiteY105" fmla="*/ 354771 h 377583"/>
                <a:gd name="connsiteX106" fmla="*/ 1159478 w 2450468"/>
                <a:gd name="connsiteY106" fmla="*/ 354771 h 377583"/>
                <a:gd name="connsiteX107" fmla="*/ 1160812 w 2450468"/>
                <a:gd name="connsiteY107" fmla="*/ 354676 h 377583"/>
                <a:gd name="connsiteX108" fmla="*/ 1162145 w 2450468"/>
                <a:gd name="connsiteY108" fmla="*/ 358391 h 377583"/>
                <a:gd name="connsiteX109" fmla="*/ 1161383 w 2450468"/>
                <a:gd name="connsiteY109" fmla="*/ 358391 h 377583"/>
                <a:gd name="connsiteX110" fmla="*/ 1141666 w 2450468"/>
                <a:gd name="connsiteY110" fmla="*/ 358676 h 377583"/>
                <a:gd name="connsiteX111" fmla="*/ 1137666 w 2450468"/>
                <a:gd name="connsiteY111" fmla="*/ 361153 h 377583"/>
                <a:gd name="connsiteX112" fmla="*/ 1137571 w 2450468"/>
                <a:gd name="connsiteY112" fmla="*/ 361915 h 377583"/>
                <a:gd name="connsiteX113" fmla="*/ 1135761 w 2450468"/>
                <a:gd name="connsiteY113" fmla="*/ 358486 h 377583"/>
                <a:gd name="connsiteX114" fmla="*/ 1139285 w 2450468"/>
                <a:gd name="connsiteY114" fmla="*/ 356200 h 377583"/>
                <a:gd name="connsiteX115" fmla="*/ 1140809 w 2450468"/>
                <a:gd name="connsiteY115" fmla="*/ 355247 h 377583"/>
                <a:gd name="connsiteX116" fmla="*/ 1146524 w 2450468"/>
                <a:gd name="connsiteY116" fmla="*/ 353914 h 377583"/>
                <a:gd name="connsiteX117" fmla="*/ 1149858 w 2450468"/>
                <a:gd name="connsiteY117" fmla="*/ 346389 h 377583"/>
                <a:gd name="connsiteX118" fmla="*/ 1149286 w 2450468"/>
                <a:gd name="connsiteY118" fmla="*/ 344389 h 377583"/>
                <a:gd name="connsiteX119" fmla="*/ 1286923 w 2450468"/>
                <a:gd name="connsiteY119" fmla="*/ 338197 h 377583"/>
                <a:gd name="connsiteX120" fmla="*/ 1287304 w 2450468"/>
                <a:gd name="connsiteY120" fmla="*/ 338483 h 377583"/>
                <a:gd name="connsiteX121" fmla="*/ 1290066 w 2450468"/>
                <a:gd name="connsiteY121" fmla="*/ 341626 h 377583"/>
                <a:gd name="connsiteX122" fmla="*/ 1293209 w 2450468"/>
                <a:gd name="connsiteY122" fmla="*/ 343627 h 377583"/>
                <a:gd name="connsiteX123" fmla="*/ 1296352 w 2450468"/>
                <a:gd name="connsiteY123" fmla="*/ 343341 h 377583"/>
                <a:gd name="connsiteX124" fmla="*/ 1302163 w 2450468"/>
                <a:gd name="connsiteY124" fmla="*/ 340579 h 377583"/>
                <a:gd name="connsiteX125" fmla="*/ 1306354 w 2450468"/>
                <a:gd name="connsiteY125" fmla="*/ 344865 h 377583"/>
                <a:gd name="connsiteX126" fmla="*/ 1303496 w 2450468"/>
                <a:gd name="connsiteY126" fmla="*/ 346103 h 377583"/>
                <a:gd name="connsiteX127" fmla="*/ 1300353 w 2450468"/>
                <a:gd name="connsiteY127" fmla="*/ 347437 h 377583"/>
                <a:gd name="connsiteX128" fmla="*/ 1291876 w 2450468"/>
                <a:gd name="connsiteY128" fmla="*/ 351818 h 377583"/>
                <a:gd name="connsiteX129" fmla="*/ 1290447 w 2450468"/>
                <a:gd name="connsiteY129" fmla="*/ 351628 h 377583"/>
                <a:gd name="connsiteX130" fmla="*/ 1288542 w 2450468"/>
                <a:gd name="connsiteY130" fmla="*/ 351342 h 377583"/>
                <a:gd name="connsiteX131" fmla="*/ 1284541 w 2450468"/>
                <a:gd name="connsiteY131" fmla="*/ 348103 h 377583"/>
                <a:gd name="connsiteX132" fmla="*/ 1277588 w 2450468"/>
                <a:gd name="connsiteY132" fmla="*/ 346103 h 377583"/>
                <a:gd name="connsiteX133" fmla="*/ 1263110 w 2450468"/>
                <a:gd name="connsiteY133" fmla="*/ 343817 h 377583"/>
                <a:gd name="connsiteX134" fmla="*/ 1266158 w 2450468"/>
                <a:gd name="connsiteY134" fmla="*/ 344008 h 377583"/>
                <a:gd name="connsiteX135" fmla="*/ 1272254 w 2450468"/>
                <a:gd name="connsiteY135" fmla="*/ 344484 h 377583"/>
                <a:gd name="connsiteX136" fmla="*/ 1277302 w 2450468"/>
                <a:gd name="connsiteY136" fmla="*/ 338959 h 377583"/>
                <a:gd name="connsiteX137" fmla="*/ 1282065 w 2450468"/>
                <a:gd name="connsiteY137" fmla="*/ 340960 h 377583"/>
                <a:gd name="connsiteX138" fmla="*/ 1286923 w 2450468"/>
                <a:gd name="connsiteY138" fmla="*/ 338197 h 377583"/>
                <a:gd name="connsiteX139" fmla="*/ 1741170 w 2450468"/>
                <a:gd name="connsiteY139" fmla="*/ 337912 h 377583"/>
                <a:gd name="connsiteX140" fmla="*/ 1740979 w 2450468"/>
                <a:gd name="connsiteY140" fmla="*/ 339150 h 377583"/>
                <a:gd name="connsiteX141" fmla="*/ 1740789 w 2450468"/>
                <a:gd name="connsiteY141" fmla="*/ 340388 h 377583"/>
                <a:gd name="connsiteX142" fmla="*/ 1739646 w 2450468"/>
                <a:gd name="connsiteY142" fmla="*/ 343627 h 377583"/>
                <a:gd name="connsiteX143" fmla="*/ 1740217 w 2450468"/>
                <a:gd name="connsiteY143" fmla="*/ 343817 h 377583"/>
                <a:gd name="connsiteX144" fmla="*/ 1746027 w 2450468"/>
                <a:gd name="connsiteY144" fmla="*/ 345817 h 377583"/>
                <a:gd name="connsiteX145" fmla="*/ 1744980 w 2450468"/>
                <a:gd name="connsiteY145" fmla="*/ 351151 h 377583"/>
                <a:gd name="connsiteX146" fmla="*/ 1733359 w 2450468"/>
                <a:gd name="connsiteY146" fmla="*/ 344865 h 377583"/>
                <a:gd name="connsiteX147" fmla="*/ 1728597 w 2450468"/>
                <a:gd name="connsiteY147" fmla="*/ 346675 h 377583"/>
                <a:gd name="connsiteX148" fmla="*/ 1726692 w 2450468"/>
                <a:gd name="connsiteY148" fmla="*/ 347913 h 377583"/>
                <a:gd name="connsiteX149" fmla="*/ 1723834 w 2450468"/>
                <a:gd name="connsiteY149" fmla="*/ 348484 h 377583"/>
                <a:gd name="connsiteX150" fmla="*/ 1722025 w 2450468"/>
                <a:gd name="connsiteY150" fmla="*/ 347246 h 377583"/>
                <a:gd name="connsiteX151" fmla="*/ 1729835 w 2450468"/>
                <a:gd name="connsiteY151" fmla="*/ 340102 h 377583"/>
                <a:gd name="connsiteX152" fmla="*/ 1732883 w 2450468"/>
                <a:gd name="connsiteY152" fmla="*/ 339436 h 377583"/>
                <a:gd name="connsiteX153" fmla="*/ 1735455 w 2450468"/>
                <a:gd name="connsiteY153" fmla="*/ 338864 h 377583"/>
                <a:gd name="connsiteX154" fmla="*/ 1741170 w 2450468"/>
                <a:gd name="connsiteY154" fmla="*/ 337912 h 377583"/>
                <a:gd name="connsiteX155" fmla="*/ 1757838 w 2450468"/>
                <a:gd name="connsiteY155" fmla="*/ 337721 h 377583"/>
                <a:gd name="connsiteX156" fmla="*/ 1763553 w 2450468"/>
                <a:gd name="connsiteY156" fmla="*/ 338292 h 377583"/>
                <a:gd name="connsiteX157" fmla="*/ 1771745 w 2450468"/>
                <a:gd name="connsiteY157" fmla="*/ 338387 h 377583"/>
                <a:gd name="connsiteX158" fmla="*/ 1776888 w 2450468"/>
                <a:gd name="connsiteY158" fmla="*/ 346007 h 377583"/>
                <a:gd name="connsiteX159" fmla="*/ 1777650 w 2450468"/>
                <a:gd name="connsiteY159" fmla="*/ 347817 h 377583"/>
                <a:gd name="connsiteX160" fmla="*/ 1772411 w 2450468"/>
                <a:gd name="connsiteY160" fmla="*/ 346484 h 377583"/>
                <a:gd name="connsiteX161" fmla="*/ 1770601 w 2450468"/>
                <a:gd name="connsiteY161" fmla="*/ 343817 h 377583"/>
                <a:gd name="connsiteX162" fmla="*/ 1764029 w 2450468"/>
                <a:gd name="connsiteY162" fmla="*/ 341721 h 377583"/>
                <a:gd name="connsiteX163" fmla="*/ 1761553 w 2450468"/>
                <a:gd name="connsiteY163" fmla="*/ 345626 h 377583"/>
                <a:gd name="connsiteX164" fmla="*/ 1760886 w 2450468"/>
                <a:gd name="connsiteY164" fmla="*/ 347150 h 377583"/>
                <a:gd name="connsiteX165" fmla="*/ 1756886 w 2450468"/>
                <a:gd name="connsiteY165" fmla="*/ 348103 h 377583"/>
                <a:gd name="connsiteX166" fmla="*/ 1755933 w 2450468"/>
                <a:gd name="connsiteY166" fmla="*/ 338959 h 377583"/>
                <a:gd name="connsiteX167" fmla="*/ 825532 w 2450468"/>
                <a:gd name="connsiteY167" fmla="*/ 331625 h 377583"/>
                <a:gd name="connsiteX168" fmla="*/ 839629 w 2450468"/>
                <a:gd name="connsiteY168" fmla="*/ 335530 h 377583"/>
                <a:gd name="connsiteX169" fmla="*/ 833819 w 2450468"/>
                <a:gd name="connsiteY169" fmla="*/ 339436 h 377583"/>
                <a:gd name="connsiteX170" fmla="*/ 833724 w 2450468"/>
                <a:gd name="connsiteY170" fmla="*/ 334959 h 377583"/>
                <a:gd name="connsiteX171" fmla="*/ 831152 w 2450468"/>
                <a:gd name="connsiteY171" fmla="*/ 333435 h 377583"/>
                <a:gd name="connsiteX172" fmla="*/ 919733 w 2450468"/>
                <a:gd name="connsiteY172" fmla="*/ 327434 h 377583"/>
                <a:gd name="connsiteX173" fmla="*/ 922972 w 2450468"/>
                <a:gd name="connsiteY173" fmla="*/ 327529 h 377583"/>
                <a:gd name="connsiteX174" fmla="*/ 926020 w 2450468"/>
                <a:gd name="connsiteY174" fmla="*/ 331244 h 377583"/>
                <a:gd name="connsiteX175" fmla="*/ 929449 w 2450468"/>
                <a:gd name="connsiteY175" fmla="*/ 339340 h 377583"/>
                <a:gd name="connsiteX176" fmla="*/ 924210 w 2450468"/>
                <a:gd name="connsiteY176" fmla="*/ 335626 h 377583"/>
                <a:gd name="connsiteX177" fmla="*/ 923162 w 2450468"/>
                <a:gd name="connsiteY177" fmla="*/ 333911 h 377583"/>
                <a:gd name="connsiteX178" fmla="*/ 918876 w 2450468"/>
                <a:gd name="connsiteY178" fmla="*/ 330101 h 377583"/>
                <a:gd name="connsiteX179" fmla="*/ 919733 w 2450468"/>
                <a:gd name="connsiteY179" fmla="*/ 327434 h 377583"/>
                <a:gd name="connsiteX180" fmla="*/ 1428274 w 2450468"/>
                <a:gd name="connsiteY180" fmla="*/ 324767 h 377583"/>
                <a:gd name="connsiteX181" fmla="*/ 1427988 w 2450468"/>
                <a:gd name="connsiteY181" fmla="*/ 325148 h 377583"/>
                <a:gd name="connsiteX182" fmla="*/ 1426845 w 2450468"/>
                <a:gd name="connsiteY182" fmla="*/ 327720 h 377583"/>
                <a:gd name="connsiteX183" fmla="*/ 1435227 w 2450468"/>
                <a:gd name="connsiteY183" fmla="*/ 335626 h 377583"/>
                <a:gd name="connsiteX184" fmla="*/ 1436275 w 2450468"/>
                <a:gd name="connsiteY184" fmla="*/ 336007 h 377583"/>
                <a:gd name="connsiteX185" fmla="*/ 1432655 w 2450468"/>
                <a:gd name="connsiteY185" fmla="*/ 337245 h 377583"/>
                <a:gd name="connsiteX186" fmla="*/ 1427226 w 2450468"/>
                <a:gd name="connsiteY186" fmla="*/ 342865 h 377583"/>
                <a:gd name="connsiteX187" fmla="*/ 1430465 w 2450468"/>
                <a:gd name="connsiteY187" fmla="*/ 345627 h 377583"/>
                <a:gd name="connsiteX188" fmla="*/ 1429798 w 2450468"/>
                <a:gd name="connsiteY188" fmla="*/ 349342 h 377583"/>
                <a:gd name="connsiteX189" fmla="*/ 1441037 w 2450468"/>
                <a:gd name="connsiteY189" fmla="*/ 352104 h 377583"/>
                <a:gd name="connsiteX190" fmla="*/ 1444466 w 2450468"/>
                <a:gd name="connsiteY190" fmla="*/ 350199 h 377583"/>
                <a:gd name="connsiteX191" fmla="*/ 1439132 w 2450468"/>
                <a:gd name="connsiteY191" fmla="*/ 345818 h 377583"/>
                <a:gd name="connsiteX192" fmla="*/ 1440371 w 2450468"/>
                <a:gd name="connsiteY192" fmla="*/ 341150 h 377583"/>
                <a:gd name="connsiteX193" fmla="*/ 1442085 w 2450468"/>
                <a:gd name="connsiteY193" fmla="*/ 339150 h 377583"/>
                <a:gd name="connsiteX194" fmla="*/ 1444657 w 2450468"/>
                <a:gd name="connsiteY194" fmla="*/ 337626 h 377583"/>
                <a:gd name="connsiteX195" fmla="*/ 1454087 w 2450468"/>
                <a:gd name="connsiteY195" fmla="*/ 334959 h 377583"/>
                <a:gd name="connsiteX196" fmla="*/ 1454753 w 2450468"/>
                <a:gd name="connsiteY196" fmla="*/ 334388 h 377583"/>
                <a:gd name="connsiteX197" fmla="*/ 1453610 w 2450468"/>
                <a:gd name="connsiteY197" fmla="*/ 332578 h 377583"/>
                <a:gd name="connsiteX198" fmla="*/ 1447800 w 2450468"/>
                <a:gd name="connsiteY198" fmla="*/ 328768 h 377583"/>
                <a:gd name="connsiteX199" fmla="*/ 1443419 w 2450468"/>
                <a:gd name="connsiteY199" fmla="*/ 328958 h 377583"/>
                <a:gd name="connsiteX200" fmla="*/ 1438561 w 2450468"/>
                <a:gd name="connsiteY200" fmla="*/ 329244 h 377583"/>
                <a:gd name="connsiteX201" fmla="*/ 1428274 w 2450468"/>
                <a:gd name="connsiteY201" fmla="*/ 324767 h 377583"/>
                <a:gd name="connsiteX202" fmla="*/ 1006697 w 2450468"/>
                <a:gd name="connsiteY202" fmla="*/ 323338 h 377583"/>
                <a:gd name="connsiteX203" fmla="*/ 1014508 w 2450468"/>
                <a:gd name="connsiteY203" fmla="*/ 323814 h 377583"/>
                <a:gd name="connsiteX204" fmla="*/ 1012698 w 2450468"/>
                <a:gd name="connsiteY204" fmla="*/ 325624 h 377583"/>
                <a:gd name="connsiteX205" fmla="*/ 1008983 w 2450468"/>
                <a:gd name="connsiteY205" fmla="*/ 328481 h 377583"/>
                <a:gd name="connsiteX206" fmla="*/ 1014413 w 2450468"/>
                <a:gd name="connsiteY206" fmla="*/ 328291 h 377583"/>
                <a:gd name="connsiteX207" fmla="*/ 1016984 w 2450468"/>
                <a:gd name="connsiteY207" fmla="*/ 327910 h 377583"/>
                <a:gd name="connsiteX208" fmla="*/ 1019175 w 2450468"/>
                <a:gd name="connsiteY208" fmla="*/ 328672 h 377583"/>
                <a:gd name="connsiteX209" fmla="*/ 1019461 w 2450468"/>
                <a:gd name="connsiteY209" fmla="*/ 329053 h 377583"/>
                <a:gd name="connsiteX210" fmla="*/ 1018223 w 2450468"/>
                <a:gd name="connsiteY210" fmla="*/ 331244 h 377583"/>
                <a:gd name="connsiteX211" fmla="*/ 1017937 w 2450468"/>
                <a:gd name="connsiteY211" fmla="*/ 331244 h 377583"/>
                <a:gd name="connsiteX212" fmla="*/ 1014508 w 2450468"/>
                <a:gd name="connsiteY212" fmla="*/ 331339 h 377583"/>
                <a:gd name="connsiteX213" fmla="*/ 1006221 w 2450468"/>
                <a:gd name="connsiteY213" fmla="*/ 329053 h 377583"/>
                <a:gd name="connsiteX214" fmla="*/ 1006697 w 2450468"/>
                <a:gd name="connsiteY214" fmla="*/ 323338 h 377583"/>
                <a:gd name="connsiteX215" fmla="*/ 1210913 w 2450468"/>
                <a:gd name="connsiteY215" fmla="*/ 321529 h 377583"/>
                <a:gd name="connsiteX216" fmla="*/ 1210246 w 2450468"/>
                <a:gd name="connsiteY216" fmla="*/ 322386 h 377583"/>
                <a:gd name="connsiteX217" fmla="*/ 1211390 w 2450468"/>
                <a:gd name="connsiteY217" fmla="*/ 324863 h 377583"/>
                <a:gd name="connsiteX218" fmla="*/ 1221772 w 2450468"/>
                <a:gd name="connsiteY218" fmla="*/ 329054 h 377583"/>
                <a:gd name="connsiteX219" fmla="*/ 1222629 w 2450468"/>
                <a:gd name="connsiteY219" fmla="*/ 329339 h 377583"/>
                <a:gd name="connsiteX220" fmla="*/ 1223963 w 2450468"/>
                <a:gd name="connsiteY220" fmla="*/ 325339 h 377583"/>
                <a:gd name="connsiteX221" fmla="*/ 1222915 w 2450468"/>
                <a:gd name="connsiteY221" fmla="*/ 325053 h 377583"/>
                <a:gd name="connsiteX222" fmla="*/ 1217676 w 2450468"/>
                <a:gd name="connsiteY222" fmla="*/ 322386 h 377583"/>
                <a:gd name="connsiteX223" fmla="*/ 1217676 w 2450468"/>
                <a:gd name="connsiteY223" fmla="*/ 321719 h 377583"/>
                <a:gd name="connsiteX224" fmla="*/ 1210913 w 2450468"/>
                <a:gd name="connsiteY224" fmla="*/ 321529 h 377583"/>
                <a:gd name="connsiteX225" fmla="*/ 1035177 w 2450468"/>
                <a:gd name="connsiteY225" fmla="*/ 321148 h 377583"/>
                <a:gd name="connsiteX226" fmla="*/ 1039272 w 2450468"/>
                <a:gd name="connsiteY226" fmla="*/ 326292 h 377583"/>
                <a:gd name="connsiteX227" fmla="*/ 1032224 w 2450468"/>
                <a:gd name="connsiteY227" fmla="*/ 337245 h 377583"/>
                <a:gd name="connsiteX228" fmla="*/ 1029081 w 2450468"/>
                <a:gd name="connsiteY228" fmla="*/ 334102 h 377583"/>
                <a:gd name="connsiteX229" fmla="*/ 1030890 w 2450468"/>
                <a:gd name="connsiteY229" fmla="*/ 331149 h 377583"/>
                <a:gd name="connsiteX230" fmla="*/ 1035177 w 2450468"/>
                <a:gd name="connsiteY230" fmla="*/ 321148 h 377583"/>
                <a:gd name="connsiteX231" fmla="*/ 1400175 w 2450468"/>
                <a:gd name="connsiteY231" fmla="*/ 320481 h 377583"/>
                <a:gd name="connsiteX232" fmla="*/ 1389412 w 2450468"/>
                <a:gd name="connsiteY232" fmla="*/ 322767 h 377583"/>
                <a:gd name="connsiteX233" fmla="*/ 1386935 w 2450468"/>
                <a:gd name="connsiteY233" fmla="*/ 322862 h 377583"/>
                <a:gd name="connsiteX234" fmla="*/ 1385507 w 2450468"/>
                <a:gd name="connsiteY234" fmla="*/ 325244 h 377583"/>
                <a:gd name="connsiteX235" fmla="*/ 1389221 w 2450468"/>
                <a:gd name="connsiteY235" fmla="*/ 326958 h 377583"/>
                <a:gd name="connsiteX236" fmla="*/ 1390364 w 2450468"/>
                <a:gd name="connsiteY236" fmla="*/ 327053 h 377583"/>
                <a:gd name="connsiteX237" fmla="*/ 1392365 w 2450468"/>
                <a:gd name="connsiteY237" fmla="*/ 328292 h 377583"/>
                <a:gd name="connsiteX238" fmla="*/ 1391603 w 2450468"/>
                <a:gd name="connsiteY238" fmla="*/ 329339 h 377583"/>
                <a:gd name="connsiteX239" fmla="*/ 1390745 w 2450468"/>
                <a:gd name="connsiteY239" fmla="*/ 330387 h 377583"/>
                <a:gd name="connsiteX240" fmla="*/ 1388459 w 2450468"/>
                <a:gd name="connsiteY240" fmla="*/ 332768 h 377583"/>
                <a:gd name="connsiteX241" fmla="*/ 1393127 w 2450468"/>
                <a:gd name="connsiteY241" fmla="*/ 332768 h 377583"/>
                <a:gd name="connsiteX242" fmla="*/ 1400175 w 2450468"/>
                <a:gd name="connsiteY242" fmla="*/ 320481 h 377583"/>
                <a:gd name="connsiteX243" fmla="*/ 962215 w 2450468"/>
                <a:gd name="connsiteY243" fmla="*/ 319052 h 377583"/>
                <a:gd name="connsiteX244" fmla="*/ 959548 w 2450468"/>
                <a:gd name="connsiteY244" fmla="*/ 321147 h 377583"/>
                <a:gd name="connsiteX245" fmla="*/ 960596 w 2450468"/>
                <a:gd name="connsiteY245" fmla="*/ 335149 h 377583"/>
                <a:gd name="connsiteX246" fmla="*/ 955928 w 2450468"/>
                <a:gd name="connsiteY246" fmla="*/ 334387 h 377583"/>
                <a:gd name="connsiteX247" fmla="*/ 948689 w 2450468"/>
                <a:gd name="connsiteY247" fmla="*/ 322385 h 377583"/>
                <a:gd name="connsiteX248" fmla="*/ 962215 w 2450468"/>
                <a:gd name="connsiteY248" fmla="*/ 319052 h 377583"/>
                <a:gd name="connsiteX249" fmla="*/ 1460564 w 2450468"/>
                <a:gd name="connsiteY249" fmla="*/ 316576 h 377583"/>
                <a:gd name="connsiteX250" fmla="*/ 1449800 w 2450468"/>
                <a:gd name="connsiteY250" fmla="*/ 316957 h 377583"/>
                <a:gd name="connsiteX251" fmla="*/ 1450372 w 2450468"/>
                <a:gd name="connsiteY251" fmla="*/ 317909 h 377583"/>
                <a:gd name="connsiteX252" fmla="*/ 1451039 w 2450468"/>
                <a:gd name="connsiteY252" fmla="*/ 319052 h 377583"/>
                <a:gd name="connsiteX253" fmla="*/ 1461135 w 2450468"/>
                <a:gd name="connsiteY253" fmla="*/ 323053 h 377583"/>
                <a:gd name="connsiteX254" fmla="*/ 1464469 w 2450468"/>
                <a:gd name="connsiteY254" fmla="*/ 320386 h 377583"/>
                <a:gd name="connsiteX255" fmla="*/ 1465231 w 2450468"/>
                <a:gd name="connsiteY255" fmla="*/ 317719 h 377583"/>
                <a:gd name="connsiteX256" fmla="*/ 1328928 w 2450468"/>
                <a:gd name="connsiteY256" fmla="*/ 312766 h 377583"/>
                <a:gd name="connsiteX257" fmla="*/ 1326452 w 2450468"/>
                <a:gd name="connsiteY257" fmla="*/ 316004 h 377583"/>
                <a:gd name="connsiteX258" fmla="*/ 1327023 w 2450468"/>
                <a:gd name="connsiteY258" fmla="*/ 316195 h 377583"/>
                <a:gd name="connsiteX259" fmla="*/ 1336834 w 2450468"/>
                <a:gd name="connsiteY259" fmla="*/ 326291 h 377583"/>
                <a:gd name="connsiteX260" fmla="*/ 1338834 w 2450468"/>
                <a:gd name="connsiteY260" fmla="*/ 326958 h 377583"/>
                <a:gd name="connsiteX261" fmla="*/ 1341406 w 2450468"/>
                <a:gd name="connsiteY261" fmla="*/ 325434 h 377583"/>
                <a:gd name="connsiteX262" fmla="*/ 1342358 w 2450468"/>
                <a:gd name="connsiteY262" fmla="*/ 322100 h 377583"/>
                <a:gd name="connsiteX263" fmla="*/ 1342168 w 2450468"/>
                <a:gd name="connsiteY263" fmla="*/ 314576 h 377583"/>
                <a:gd name="connsiteX264" fmla="*/ 1334738 w 2450468"/>
                <a:gd name="connsiteY264" fmla="*/ 316862 h 377583"/>
                <a:gd name="connsiteX265" fmla="*/ 1332167 w 2450468"/>
                <a:gd name="connsiteY265" fmla="*/ 314195 h 377583"/>
                <a:gd name="connsiteX266" fmla="*/ 1330357 w 2450468"/>
                <a:gd name="connsiteY266" fmla="*/ 312766 h 377583"/>
                <a:gd name="connsiteX267" fmla="*/ 1757458 w 2450468"/>
                <a:gd name="connsiteY267" fmla="*/ 312480 h 377583"/>
                <a:gd name="connsiteX268" fmla="*/ 1754219 w 2450468"/>
                <a:gd name="connsiteY268" fmla="*/ 313433 h 377583"/>
                <a:gd name="connsiteX269" fmla="*/ 1754029 w 2450468"/>
                <a:gd name="connsiteY269" fmla="*/ 315338 h 377583"/>
                <a:gd name="connsiteX270" fmla="*/ 1758315 w 2450468"/>
                <a:gd name="connsiteY270" fmla="*/ 320481 h 377583"/>
                <a:gd name="connsiteX271" fmla="*/ 1772031 w 2450468"/>
                <a:gd name="connsiteY271" fmla="*/ 317624 h 377583"/>
                <a:gd name="connsiteX272" fmla="*/ 1771745 w 2450468"/>
                <a:gd name="connsiteY272" fmla="*/ 317528 h 377583"/>
                <a:gd name="connsiteX273" fmla="*/ 1757458 w 2450468"/>
                <a:gd name="connsiteY273" fmla="*/ 312480 h 377583"/>
                <a:gd name="connsiteX274" fmla="*/ 1543431 w 2450468"/>
                <a:gd name="connsiteY274" fmla="*/ 312290 h 377583"/>
                <a:gd name="connsiteX275" fmla="*/ 1537716 w 2450468"/>
                <a:gd name="connsiteY275" fmla="*/ 312480 h 377583"/>
                <a:gd name="connsiteX276" fmla="*/ 1535049 w 2450468"/>
                <a:gd name="connsiteY276" fmla="*/ 314004 h 377583"/>
                <a:gd name="connsiteX277" fmla="*/ 1535430 w 2450468"/>
                <a:gd name="connsiteY277" fmla="*/ 315814 h 377583"/>
                <a:gd name="connsiteX278" fmla="*/ 1540669 w 2450468"/>
                <a:gd name="connsiteY278" fmla="*/ 318100 h 377583"/>
                <a:gd name="connsiteX279" fmla="*/ 1541050 w 2450468"/>
                <a:gd name="connsiteY279" fmla="*/ 322386 h 377583"/>
                <a:gd name="connsiteX280" fmla="*/ 1542479 w 2450468"/>
                <a:gd name="connsiteY280" fmla="*/ 323148 h 377583"/>
                <a:gd name="connsiteX281" fmla="*/ 1543431 w 2450468"/>
                <a:gd name="connsiteY281" fmla="*/ 312290 h 377583"/>
                <a:gd name="connsiteX282" fmla="*/ 1249775 w 2450468"/>
                <a:gd name="connsiteY282" fmla="*/ 306384 h 377583"/>
                <a:gd name="connsiteX283" fmla="*/ 1241203 w 2450468"/>
                <a:gd name="connsiteY283" fmla="*/ 307241 h 377583"/>
                <a:gd name="connsiteX284" fmla="*/ 1241108 w 2450468"/>
                <a:gd name="connsiteY284" fmla="*/ 307813 h 377583"/>
                <a:gd name="connsiteX285" fmla="*/ 1241679 w 2450468"/>
                <a:gd name="connsiteY285" fmla="*/ 309623 h 377583"/>
                <a:gd name="connsiteX286" fmla="*/ 1250156 w 2450468"/>
                <a:gd name="connsiteY286" fmla="*/ 310575 h 377583"/>
                <a:gd name="connsiteX287" fmla="*/ 1253681 w 2450468"/>
                <a:gd name="connsiteY287" fmla="*/ 313085 h 377583"/>
                <a:gd name="connsiteX288" fmla="*/ 1253966 w 2450468"/>
                <a:gd name="connsiteY288" fmla="*/ 313814 h 377583"/>
                <a:gd name="connsiteX289" fmla="*/ 1254860 w 2450468"/>
                <a:gd name="connsiteY289" fmla="*/ 321748 h 377583"/>
                <a:gd name="connsiteX290" fmla="*/ 1254062 w 2450468"/>
                <a:gd name="connsiteY290" fmla="*/ 327149 h 377583"/>
                <a:gd name="connsiteX291" fmla="*/ 1254157 w 2450468"/>
                <a:gd name="connsiteY291" fmla="*/ 328196 h 377583"/>
                <a:gd name="connsiteX292" fmla="*/ 1254347 w 2450468"/>
                <a:gd name="connsiteY292" fmla="*/ 328482 h 377583"/>
                <a:gd name="connsiteX293" fmla="*/ 1255086 w 2450468"/>
                <a:gd name="connsiteY293" fmla="*/ 323755 h 377583"/>
                <a:gd name="connsiteX294" fmla="*/ 1254860 w 2450468"/>
                <a:gd name="connsiteY294" fmla="*/ 321748 h 377583"/>
                <a:gd name="connsiteX295" fmla="*/ 1255300 w 2450468"/>
                <a:gd name="connsiteY295" fmla="*/ 318767 h 377583"/>
                <a:gd name="connsiteX296" fmla="*/ 1257014 w 2450468"/>
                <a:gd name="connsiteY296" fmla="*/ 317338 h 377583"/>
                <a:gd name="connsiteX297" fmla="*/ 1259110 w 2450468"/>
                <a:gd name="connsiteY297" fmla="*/ 317624 h 377583"/>
                <a:gd name="connsiteX298" fmla="*/ 1260539 w 2450468"/>
                <a:gd name="connsiteY298" fmla="*/ 318576 h 377583"/>
                <a:gd name="connsiteX299" fmla="*/ 1262848 w 2450468"/>
                <a:gd name="connsiteY299" fmla="*/ 322083 h 377583"/>
                <a:gd name="connsiteX300" fmla="*/ 1264444 w 2450468"/>
                <a:gd name="connsiteY300" fmla="*/ 324958 h 377583"/>
                <a:gd name="connsiteX301" fmla="*/ 1263682 w 2450468"/>
                <a:gd name="connsiteY301" fmla="*/ 323529 h 377583"/>
                <a:gd name="connsiteX302" fmla="*/ 1263110 w 2450468"/>
                <a:gd name="connsiteY302" fmla="*/ 322481 h 377583"/>
                <a:gd name="connsiteX303" fmla="*/ 1262848 w 2450468"/>
                <a:gd name="connsiteY303" fmla="*/ 322083 h 377583"/>
                <a:gd name="connsiteX304" fmla="*/ 1262824 w 2450468"/>
                <a:gd name="connsiteY304" fmla="*/ 322041 h 377583"/>
                <a:gd name="connsiteX305" fmla="*/ 1261513 w 2450468"/>
                <a:gd name="connsiteY305" fmla="*/ 317261 h 377583"/>
                <a:gd name="connsiteX306" fmla="*/ 1262634 w 2450468"/>
                <a:gd name="connsiteY306" fmla="*/ 317624 h 377583"/>
                <a:gd name="connsiteX307" fmla="*/ 1262253 w 2450468"/>
                <a:gd name="connsiteY307" fmla="*/ 311147 h 377583"/>
                <a:gd name="connsiteX308" fmla="*/ 1261491 w 2450468"/>
                <a:gd name="connsiteY308" fmla="*/ 310194 h 377583"/>
                <a:gd name="connsiteX309" fmla="*/ 1258634 w 2450468"/>
                <a:gd name="connsiteY309" fmla="*/ 306765 h 377583"/>
                <a:gd name="connsiteX310" fmla="*/ 1261513 w 2450468"/>
                <a:gd name="connsiteY310" fmla="*/ 317261 h 377583"/>
                <a:gd name="connsiteX311" fmla="*/ 1259110 w 2450468"/>
                <a:gd name="connsiteY311" fmla="*/ 316481 h 377583"/>
                <a:gd name="connsiteX312" fmla="*/ 1255776 w 2450468"/>
                <a:gd name="connsiteY312" fmla="*/ 314576 h 377583"/>
                <a:gd name="connsiteX313" fmla="*/ 1253681 w 2450468"/>
                <a:gd name="connsiteY313" fmla="*/ 313085 h 377583"/>
                <a:gd name="connsiteX314" fmla="*/ 1251192 w 2450468"/>
                <a:gd name="connsiteY314" fmla="*/ 306706 h 377583"/>
                <a:gd name="connsiteX315" fmla="*/ 1249775 w 2450468"/>
                <a:gd name="connsiteY315" fmla="*/ 306384 h 377583"/>
                <a:gd name="connsiteX316" fmla="*/ 1234631 w 2450468"/>
                <a:gd name="connsiteY316" fmla="*/ 306098 h 377583"/>
                <a:gd name="connsiteX317" fmla="*/ 1231868 w 2450468"/>
                <a:gd name="connsiteY317" fmla="*/ 309337 h 377583"/>
                <a:gd name="connsiteX318" fmla="*/ 1232821 w 2450468"/>
                <a:gd name="connsiteY318" fmla="*/ 310099 h 377583"/>
                <a:gd name="connsiteX319" fmla="*/ 1233488 w 2450468"/>
                <a:gd name="connsiteY319" fmla="*/ 310670 h 377583"/>
                <a:gd name="connsiteX320" fmla="*/ 1234631 w 2450468"/>
                <a:gd name="connsiteY320" fmla="*/ 311813 h 377583"/>
                <a:gd name="connsiteX321" fmla="*/ 1232345 w 2450468"/>
                <a:gd name="connsiteY321" fmla="*/ 314861 h 377583"/>
                <a:gd name="connsiteX322" fmla="*/ 1237012 w 2450468"/>
                <a:gd name="connsiteY322" fmla="*/ 316100 h 377583"/>
                <a:gd name="connsiteX323" fmla="*/ 1245870 w 2450468"/>
                <a:gd name="connsiteY323" fmla="*/ 321815 h 377583"/>
                <a:gd name="connsiteX324" fmla="*/ 1243965 w 2450468"/>
                <a:gd name="connsiteY324" fmla="*/ 318005 h 377583"/>
                <a:gd name="connsiteX325" fmla="*/ 1242917 w 2450468"/>
                <a:gd name="connsiteY325" fmla="*/ 315242 h 377583"/>
                <a:gd name="connsiteX326" fmla="*/ 1235107 w 2450468"/>
                <a:gd name="connsiteY326" fmla="*/ 306575 h 377583"/>
                <a:gd name="connsiteX327" fmla="*/ 659310 w 2450468"/>
                <a:gd name="connsiteY327" fmla="*/ 304856 h 377583"/>
                <a:gd name="connsiteX328" fmla="*/ 659797 w 2450468"/>
                <a:gd name="connsiteY328" fmla="*/ 306479 h 377583"/>
                <a:gd name="connsiteX329" fmla="*/ 655701 w 2450468"/>
                <a:gd name="connsiteY329" fmla="*/ 308098 h 377583"/>
                <a:gd name="connsiteX330" fmla="*/ 1062990 w 2450468"/>
                <a:gd name="connsiteY330" fmla="*/ 304288 h 377583"/>
                <a:gd name="connsiteX331" fmla="*/ 1064228 w 2450468"/>
                <a:gd name="connsiteY331" fmla="*/ 304288 h 377583"/>
                <a:gd name="connsiteX332" fmla="*/ 1065180 w 2450468"/>
                <a:gd name="connsiteY332" fmla="*/ 305621 h 377583"/>
                <a:gd name="connsiteX333" fmla="*/ 1070229 w 2450468"/>
                <a:gd name="connsiteY333" fmla="*/ 317051 h 377583"/>
                <a:gd name="connsiteX334" fmla="*/ 1084897 w 2450468"/>
                <a:gd name="connsiteY334" fmla="*/ 319147 h 377583"/>
                <a:gd name="connsiteX335" fmla="*/ 1091470 w 2450468"/>
                <a:gd name="connsiteY335" fmla="*/ 320861 h 377583"/>
                <a:gd name="connsiteX336" fmla="*/ 1094041 w 2450468"/>
                <a:gd name="connsiteY336" fmla="*/ 325148 h 377583"/>
                <a:gd name="connsiteX337" fmla="*/ 1094899 w 2450468"/>
                <a:gd name="connsiteY337" fmla="*/ 326100 h 377583"/>
                <a:gd name="connsiteX338" fmla="*/ 1092708 w 2450468"/>
                <a:gd name="connsiteY338" fmla="*/ 329148 h 377583"/>
                <a:gd name="connsiteX339" fmla="*/ 1085659 w 2450468"/>
                <a:gd name="connsiteY339" fmla="*/ 332101 h 377583"/>
                <a:gd name="connsiteX340" fmla="*/ 1089564 w 2450468"/>
                <a:gd name="connsiteY340" fmla="*/ 331815 h 377583"/>
                <a:gd name="connsiteX341" fmla="*/ 1093851 w 2450468"/>
                <a:gd name="connsiteY341" fmla="*/ 332387 h 377583"/>
                <a:gd name="connsiteX342" fmla="*/ 1096708 w 2450468"/>
                <a:gd name="connsiteY342" fmla="*/ 334196 h 377583"/>
                <a:gd name="connsiteX343" fmla="*/ 1098327 w 2450468"/>
                <a:gd name="connsiteY343" fmla="*/ 339149 h 377583"/>
                <a:gd name="connsiteX344" fmla="*/ 1096994 w 2450468"/>
                <a:gd name="connsiteY344" fmla="*/ 338864 h 377583"/>
                <a:gd name="connsiteX345" fmla="*/ 1095089 w 2450468"/>
                <a:gd name="connsiteY345" fmla="*/ 338483 h 377583"/>
                <a:gd name="connsiteX346" fmla="*/ 1083373 w 2450468"/>
                <a:gd name="connsiteY346" fmla="*/ 337244 h 377583"/>
                <a:gd name="connsiteX347" fmla="*/ 1066323 w 2450468"/>
                <a:gd name="connsiteY347" fmla="*/ 337911 h 377583"/>
                <a:gd name="connsiteX348" fmla="*/ 1065466 w 2450468"/>
                <a:gd name="connsiteY348" fmla="*/ 338768 h 377583"/>
                <a:gd name="connsiteX349" fmla="*/ 1058989 w 2450468"/>
                <a:gd name="connsiteY349" fmla="*/ 339816 h 377583"/>
                <a:gd name="connsiteX350" fmla="*/ 1058703 w 2450468"/>
                <a:gd name="connsiteY350" fmla="*/ 339530 h 377583"/>
                <a:gd name="connsiteX351" fmla="*/ 1052798 w 2450468"/>
                <a:gd name="connsiteY351" fmla="*/ 339245 h 377583"/>
                <a:gd name="connsiteX352" fmla="*/ 1052131 w 2450468"/>
                <a:gd name="connsiteY352" fmla="*/ 338102 h 377583"/>
                <a:gd name="connsiteX353" fmla="*/ 1051274 w 2450468"/>
                <a:gd name="connsiteY353" fmla="*/ 338006 h 377583"/>
                <a:gd name="connsiteX354" fmla="*/ 1045273 w 2450468"/>
                <a:gd name="connsiteY354" fmla="*/ 338483 h 377583"/>
                <a:gd name="connsiteX355" fmla="*/ 1050226 w 2450468"/>
                <a:gd name="connsiteY355" fmla="*/ 329434 h 377583"/>
                <a:gd name="connsiteX356" fmla="*/ 1057275 w 2450468"/>
                <a:gd name="connsiteY356" fmla="*/ 328958 h 377583"/>
                <a:gd name="connsiteX357" fmla="*/ 1068800 w 2450468"/>
                <a:gd name="connsiteY357" fmla="*/ 327148 h 377583"/>
                <a:gd name="connsiteX358" fmla="*/ 1070705 w 2450468"/>
                <a:gd name="connsiteY358" fmla="*/ 325243 h 377583"/>
                <a:gd name="connsiteX359" fmla="*/ 1068895 w 2450468"/>
                <a:gd name="connsiteY359" fmla="*/ 323147 h 377583"/>
                <a:gd name="connsiteX360" fmla="*/ 1062132 w 2450468"/>
                <a:gd name="connsiteY360" fmla="*/ 321242 h 377583"/>
                <a:gd name="connsiteX361" fmla="*/ 1058703 w 2450468"/>
                <a:gd name="connsiteY361" fmla="*/ 321433 h 377583"/>
                <a:gd name="connsiteX362" fmla="*/ 1052988 w 2450468"/>
                <a:gd name="connsiteY362" fmla="*/ 323433 h 377583"/>
                <a:gd name="connsiteX363" fmla="*/ 1042797 w 2450468"/>
                <a:gd name="connsiteY363" fmla="*/ 318766 h 377583"/>
                <a:gd name="connsiteX364" fmla="*/ 1046226 w 2450468"/>
                <a:gd name="connsiteY364" fmla="*/ 312670 h 377583"/>
                <a:gd name="connsiteX365" fmla="*/ 1047559 w 2450468"/>
                <a:gd name="connsiteY365" fmla="*/ 312479 h 377583"/>
                <a:gd name="connsiteX366" fmla="*/ 1054608 w 2450468"/>
                <a:gd name="connsiteY366" fmla="*/ 311241 h 377583"/>
                <a:gd name="connsiteX367" fmla="*/ 1055465 w 2450468"/>
                <a:gd name="connsiteY367" fmla="*/ 316099 h 377583"/>
                <a:gd name="connsiteX368" fmla="*/ 1056513 w 2450468"/>
                <a:gd name="connsiteY368" fmla="*/ 312384 h 377583"/>
                <a:gd name="connsiteX369" fmla="*/ 1062990 w 2450468"/>
                <a:gd name="connsiteY369" fmla="*/ 304288 h 377583"/>
                <a:gd name="connsiteX370" fmla="*/ 1680686 w 2450468"/>
                <a:gd name="connsiteY370" fmla="*/ 302384 h 377583"/>
                <a:gd name="connsiteX371" fmla="*/ 1676495 w 2450468"/>
                <a:gd name="connsiteY371" fmla="*/ 303908 h 377583"/>
                <a:gd name="connsiteX372" fmla="*/ 1675177 w 2450468"/>
                <a:gd name="connsiteY372" fmla="*/ 308191 h 377583"/>
                <a:gd name="connsiteX373" fmla="*/ 1670209 w 2450468"/>
                <a:gd name="connsiteY373" fmla="*/ 308003 h 377583"/>
                <a:gd name="connsiteX374" fmla="*/ 1674971 w 2450468"/>
                <a:gd name="connsiteY374" fmla="*/ 308861 h 377583"/>
                <a:gd name="connsiteX375" fmla="*/ 1675177 w 2450468"/>
                <a:gd name="connsiteY375" fmla="*/ 308191 h 377583"/>
                <a:gd name="connsiteX376" fmla="*/ 1680305 w 2450468"/>
                <a:gd name="connsiteY376" fmla="*/ 308384 h 377583"/>
                <a:gd name="connsiteX377" fmla="*/ 1681448 w 2450468"/>
                <a:gd name="connsiteY377" fmla="*/ 306956 h 377583"/>
                <a:gd name="connsiteX378" fmla="*/ 1680686 w 2450468"/>
                <a:gd name="connsiteY378" fmla="*/ 302384 h 377583"/>
                <a:gd name="connsiteX379" fmla="*/ 1372457 w 2450468"/>
                <a:gd name="connsiteY379" fmla="*/ 302003 h 377583"/>
                <a:gd name="connsiteX380" fmla="*/ 1369981 w 2450468"/>
                <a:gd name="connsiteY380" fmla="*/ 305527 h 377583"/>
                <a:gd name="connsiteX381" fmla="*/ 1371029 w 2450468"/>
                <a:gd name="connsiteY381" fmla="*/ 309242 h 377583"/>
                <a:gd name="connsiteX382" fmla="*/ 1376458 w 2450468"/>
                <a:gd name="connsiteY382" fmla="*/ 314766 h 377583"/>
                <a:gd name="connsiteX383" fmla="*/ 1377696 w 2450468"/>
                <a:gd name="connsiteY383" fmla="*/ 313909 h 377583"/>
                <a:gd name="connsiteX384" fmla="*/ 1382268 w 2450468"/>
                <a:gd name="connsiteY384" fmla="*/ 311528 h 377583"/>
                <a:gd name="connsiteX385" fmla="*/ 1380173 w 2450468"/>
                <a:gd name="connsiteY385" fmla="*/ 308194 h 377583"/>
                <a:gd name="connsiteX386" fmla="*/ 1374934 w 2450468"/>
                <a:gd name="connsiteY386" fmla="*/ 304479 h 377583"/>
                <a:gd name="connsiteX387" fmla="*/ 1372457 w 2450468"/>
                <a:gd name="connsiteY387" fmla="*/ 302003 h 377583"/>
                <a:gd name="connsiteX388" fmla="*/ 1217200 w 2450468"/>
                <a:gd name="connsiteY388" fmla="*/ 302003 h 377583"/>
                <a:gd name="connsiteX389" fmla="*/ 1210151 w 2450468"/>
                <a:gd name="connsiteY389" fmla="*/ 304765 h 377583"/>
                <a:gd name="connsiteX390" fmla="*/ 1207865 w 2450468"/>
                <a:gd name="connsiteY390" fmla="*/ 316004 h 377583"/>
                <a:gd name="connsiteX391" fmla="*/ 1211866 w 2450468"/>
                <a:gd name="connsiteY391" fmla="*/ 314957 h 377583"/>
                <a:gd name="connsiteX392" fmla="*/ 1212247 w 2450468"/>
                <a:gd name="connsiteY392" fmla="*/ 313814 h 377583"/>
                <a:gd name="connsiteX393" fmla="*/ 1218533 w 2450468"/>
                <a:gd name="connsiteY393" fmla="*/ 311813 h 377583"/>
                <a:gd name="connsiteX394" fmla="*/ 1220438 w 2450468"/>
                <a:gd name="connsiteY394" fmla="*/ 313147 h 377583"/>
                <a:gd name="connsiteX395" fmla="*/ 1224153 w 2450468"/>
                <a:gd name="connsiteY395" fmla="*/ 308289 h 377583"/>
                <a:gd name="connsiteX396" fmla="*/ 1223772 w 2450468"/>
                <a:gd name="connsiteY396" fmla="*/ 308289 h 377583"/>
                <a:gd name="connsiteX397" fmla="*/ 1219391 w 2450468"/>
                <a:gd name="connsiteY397" fmla="*/ 303717 h 377583"/>
                <a:gd name="connsiteX398" fmla="*/ 1219486 w 2450468"/>
                <a:gd name="connsiteY398" fmla="*/ 302384 h 377583"/>
                <a:gd name="connsiteX399" fmla="*/ 1217200 w 2450468"/>
                <a:gd name="connsiteY399" fmla="*/ 302003 h 377583"/>
                <a:gd name="connsiteX400" fmla="*/ 1843945 w 2450468"/>
                <a:gd name="connsiteY400" fmla="*/ 301145 h 377583"/>
                <a:gd name="connsiteX401" fmla="*/ 1841849 w 2450468"/>
                <a:gd name="connsiteY401" fmla="*/ 302860 h 377583"/>
                <a:gd name="connsiteX402" fmla="*/ 1838039 w 2450468"/>
                <a:gd name="connsiteY402" fmla="*/ 305908 h 377583"/>
                <a:gd name="connsiteX403" fmla="*/ 1844231 w 2450468"/>
                <a:gd name="connsiteY403" fmla="*/ 305622 h 377583"/>
                <a:gd name="connsiteX404" fmla="*/ 1848136 w 2450468"/>
                <a:gd name="connsiteY404" fmla="*/ 306003 h 377583"/>
                <a:gd name="connsiteX405" fmla="*/ 1850422 w 2450468"/>
                <a:gd name="connsiteY405" fmla="*/ 306194 h 377583"/>
                <a:gd name="connsiteX406" fmla="*/ 1855089 w 2450468"/>
                <a:gd name="connsiteY406" fmla="*/ 314385 h 377583"/>
                <a:gd name="connsiteX407" fmla="*/ 1860042 w 2450468"/>
                <a:gd name="connsiteY407" fmla="*/ 314480 h 377583"/>
                <a:gd name="connsiteX408" fmla="*/ 1861661 w 2450468"/>
                <a:gd name="connsiteY408" fmla="*/ 318005 h 377583"/>
                <a:gd name="connsiteX409" fmla="*/ 1857566 w 2450468"/>
                <a:gd name="connsiteY409" fmla="*/ 321529 h 377583"/>
                <a:gd name="connsiteX410" fmla="*/ 1864328 w 2450468"/>
                <a:gd name="connsiteY410" fmla="*/ 322767 h 377583"/>
                <a:gd name="connsiteX411" fmla="*/ 1864900 w 2450468"/>
                <a:gd name="connsiteY411" fmla="*/ 322958 h 377583"/>
                <a:gd name="connsiteX412" fmla="*/ 1866995 w 2450468"/>
                <a:gd name="connsiteY412" fmla="*/ 319148 h 377583"/>
                <a:gd name="connsiteX413" fmla="*/ 1856518 w 2450468"/>
                <a:gd name="connsiteY413" fmla="*/ 311623 h 377583"/>
                <a:gd name="connsiteX414" fmla="*/ 1856994 w 2450468"/>
                <a:gd name="connsiteY414" fmla="*/ 305813 h 377583"/>
                <a:gd name="connsiteX415" fmla="*/ 1854803 w 2450468"/>
                <a:gd name="connsiteY415" fmla="*/ 304098 h 377583"/>
                <a:gd name="connsiteX416" fmla="*/ 1847088 w 2450468"/>
                <a:gd name="connsiteY416" fmla="*/ 305717 h 377583"/>
                <a:gd name="connsiteX417" fmla="*/ 1843945 w 2450468"/>
                <a:gd name="connsiteY417" fmla="*/ 301145 h 377583"/>
                <a:gd name="connsiteX418" fmla="*/ 689610 w 2450468"/>
                <a:gd name="connsiteY418" fmla="*/ 299811 h 377583"/>
                <a:gd name="connsiteX419" fmla="*/ 692277 w 2450468"/>
                <a:gd name="connsiteY419" fmla="*/ 301812 h 377583"/>
                <a:gd name="connsiteX420" fmla="*/ 692181 w 2450468"/>
                <a:gd name="connsiteY420" fmla="*/ 303050 h 377583"/>
                <a:gd name="connsiteX421" fmla="*/ 687705 w 2450468"/>
                <a:gd name="connsiteY421" fmla="*/ 306003 h 377583"/>
                <a:gd name="connsiteX422" fmla="*/ 684847 w 2450468"/>
                <a:gd name="connsiteY422" fmla="*/ 306288 h 377583"/>
                <a:gd name="connsiteX423" fmla="*/ 683704 w 2450468"/>
                <a:gd name="connsiteY423" fmla="*/ 306384 h 377583"/>
                <a:gd name="connsiteX424" fmla="*/ 683990 w 2450468"/>
                <a:gd name="connsiteY424" fmla="*/ 309622 h 377583"/>
                <a:gd name="connsiteX425" fmla="*/ 685133 w 2450468"/>
                <a:gd name="connsiteY425" fmla="*/ 310289 h 377583"/>
                <a:gd name="connsiteX426" fmla="*/ 685704 w 2450468"/>
                <a:gd name="connsiteY426" fmla="*/ 310670 h 377583"/>
                <a:gd name="connsiteX427" fmla="*/ 684561 w 2450468"/>
                <a:gd name="connsiteY427" fmla="*/ 311908 h 377583"/>
                <a:gd name="connsiteX428" fmla="*/ 678275 w 2450468"/>
                <a:gd name="connsiteY428" fmla="*/ 306384 h 377583"/>
                <a:gd name="connsiteX429" fmla="*/ 679704 w 2450468"/>
                <a:gd name="connsiteY429" fmla="*/ 305050 h 377583"/>
                <a:gd name="connsiteX430" fmla="*/ 689610 w 2450468"/>
                <a:gd name="connsiteY430" fmla="*/ 299811 h 377583"/>
                <a:gd name="connsiteX431" fmla="*/ 727043 w 2450468"/>
                <a:gd name="connsiteY431" fmla="*/ 298097 h 377583"/>
                <a:gd name="connsiteX432" fmla="*/ 732377 w 2450468"/>
                <a:gd name="connsiteY432" fmla="*/ 298097 h 377583"/>
                <a:gd name="connsiteX433" fmla="*/ 733329 w 2450468"/>
                <a:gd name="connsiteY433" fmla="*/ 300479 h 377583"/>
                <a:gd name="connsiteX434" fmla="*/ 734187 w 2450468"/>
                <a:gd name="connsiteY434" fmla="*/ 302765 h 377583"/>
                <a:gd name="connsiteX435" fmla="*/ 730281 w 2450468"/>
                <a:gd name="connsiteY435" fmla="*/ 306384 h 377583"/>
                <a:gd name="connsiteX436" fmla="*/ 727900 w 2450468"/>
                <a:gd name="connsiteY436" fmla="*/ 306194 h 377583"/>
                <a:gd name="connsiteX437" fmla="*/ 725519 w 2450468"/>
                <a:gd name="connsiteY437" fmla="*/ 306003 h 377583"/>
                <a:gd name="connsiteX438" fmla="*/ 727043 w 2450468"/>
                <a:gd name="connsiteY438" fmla="*/ 298097 h 377583"/>
                <a:gd name="connsiteX439" fmla="*/ 910399 w 2450468"/>
                <a:gd name="connsiteY439" fmla="*/ 297431 h 377583"/>
                <a:gd name="connsiteX440" fmla="*/ 915923 w 2450468"/>
                <a:gd name="connsiteY440" fmla="*/ 297621 h 377583"/>
                <a:gd name="connsiteX441" fmla="*/ 917352 w 2450468"/>
                <a:gd name="connsiteY441" fmla="*/ 299812 h 377583"/>
                <a:gd name="connsiteX442" fmla="*/ 918686 w 2450468"/>
                <a:gd name="connsiteY442" fmla="*/ 304479 h 377583"/>
                <a:gd name="connsiteX443" fmla="*/ 917447 w 2450468"/>
                <a:gd name="connsiteY443" fmla="*/ 306003 h 377583"/>
                <a:gd name="connsiteX444" fmla="*/ 914113 w 2450468"/>
                <a:gd name="connsiteY444" fmla="*/ 305336 h 377583"/>
                <a:gd name="connsiteX445" fmla="*/ 913828 w 2450468"/>
                <a:gd name="connsiteY445" fmla="*/ 302288 h 377583"/>
                <a:gd name="connsiteX446" fmla="*/ 900969 w 2450468"/>
                <a:gd name="connsiteY446" fmla="*/ 298193 h 377583"/>
                <a:gd name="connsiteX447" fmla="*/ 909256 w 2450468"/>
                <a:gd name="connsiteY447" fmla="*/ 297526 h 377583"/>
                <a:gd name="connsiteX448" fmla="*/ 1595914 w 2450468"/>
                <a:gd name="connsiteY448" fmla="*/ 293429 h 377583"/>
                <a:gd name="connsiteX449" fmla="*/ 1592580 w 2450468"/>
                <a:gd name="connsiteY449" fmla="*/ 295620 h 377583"/>
                <a:gd name="connsiteX450" fmla="*/ 1589151 w 2450468"/>
                <a:gd name="connsiteY450" fmla="*/ 297525 h 377583"/>
                <a:gd name="connsiteX451" fmla="*/ 1593342 w 2450468"/>
                <a:gd name="connsiteY451" fmla="*/ 299811 h 377583"/>
                <a:gd name="connsiteX452" fmla="*/ 1596962 w 2450468"/>
                <a:gd name="connsiteY452" fmla="*/ 300287 h 377583"/>
                <a:gd name="connsiteX453" fmla="*/ 1597343 w 2450468"/>
                <a:gd name="connsiteY453" fmla="*/ 305145 h 377583"/>
                <a:gd name="connsiteX454" fmla="*/ 1596581 w 2450468"/>
                <a:gd name="connsiteY454" fmla="*/ 304860 h 377583"/>
                <a:gd name="connsiteX455" fmla="*/ 1595533 w 2450468"/>
                <a:gd name="connsiteY455" fmla="*/ 304478 h 377583"/>
                <a:gd name="connsiteX456" fmla="*/ 1592008 w 2450468"/>
                <a:gd name="connsiteY456" fmla="*/ 306479 h 377583"/>
                <a:gd name="connsiteX457" fmla="*/ 1590770 w 2450468"/>
                <a:gd name="connsiteY457" fmla="*/ 312384 h 377583"/>
                <a:gd name="connsiteX458" fmla="*/ 1589532 w 2450468"/>
                <a:gd name="connsiteY458" fmla="*/ 310479 h 377583"/>
                <a:gd name="connsiteX459" fmla="*/ 1584484 w 2450468"/>
                <a:gd name="connsiteY459" fmla="*/ 305907 h 377583"/>
                <a:gd name="connsiteX460" fmla="*/ 1578959 w 2450468"/>
                <a:gd name="connsiteY460" fmla="*/ 301716 h 377583"/>
                <a:gd name="connsiteX461" fmla="*/ 1578864 w 2450468"/>
                <a:gd name="connsiteY461" fmla="*/ 299716 h 377583"/>
                <a:gd name="connsiteX462" fmla="*/ 1582103 w 2450468"/>
                <a:gd name="connsiteY462" fmla="*/ 295335 h 377583"/>
                <a:gd name="connsiteX463" fmla="*/ 1584960 w 2450468"/>
                <a:gd name="connsiteY463" fmla="*/ 295239 h 377583"/>
                <a:gd name="connsiteX464" fmla="*/ 1595914 w 2450468"/>
                <a:gd name="connsiteY464" fmla="*/ 293429 h 377583"/>
                <a:gd name="connsiteX465" fmla="*/ 1556290 w 2450468"/>
                <a:gd name="connsiteY465" fmla="*/ 291525 h 377583"/>
                <a:gd name="connsiteX466" fmla="*/ 1558004 w 2450468"/>
                <a:gd name="connsiteY466" fmla="*/ 294954 h 377583"/>
                <a:gd name="connsiteX467" fmla="*/ 1558290 w 2450468"/>
                <a:gd name="connsiteY467" fmla="*/ 295621 h 377583"/>
                <a:gd name="connsiteX468" fmla="*/ 1563338 w 2450468"/>
                <a:gd name="connsiteY468" fmla="*/ 298002 h 377583"/>
                <a:gd name="connsiteX469" fmla="*/ 1569148 w 2450468"/>
                <a:gd name="connsiteY469" fmla="*/ 303145 h 377583"/>
                <a:gd name="connsiteX470" fmla="*/ 1566577 w 2450468"/>
                <a:gd name="connsiteY470" fmla="*/ 316195 h 377583"/>
                <a:gd name="connsiteX471" fmla="*/ 1564386 w 2450468"/>
                <a:gd name="connsiteY471" fmla="*/ 318671 h 377583"/>
                <a:gd name="connsiteX472" fmla="*/ 1564005 w 2450468"/>
                <a:gd name="connsiteY472" fmla="*/ 319147 h 377583"/>
                <a:gd name="connsiteX473" fmla="*/ 1562100 w 2450468"/>
                <a:gd name="connsiteY473" fmla="*/ 316195 h 377583"/>
                <a:gd name="connsiteX474" fmla="*/ 1562386 w 2450468"/>
                <a:gd name="connsiteY474" fmla="*/ 308765 h 377583"/>
                <a:gd name="connsiteX475" fmla="*/ 1560481 w 2450468"/>
                <a:gd name="connsiteY475" fmla="*/ 308384 h 377583"/>
                <a:gd name="connsiteX476" fmla="*/ 1558671 w 2450468"/>
                <a:gd name="connsiteY476" fmla="*/ 304765 h 377583"/>
                <a:gd name="connsiteX477" fmla="*/ 1556385 w 2450468"/>
                <a:gd name="connsiteY477" fmla="*/ 299431 h 377583"/>
                <a:gd name="connsiteX478" fmla="*/ 1553718 w 2450468"/>
                <a:gd name="connsiteY478" fmla="*/ 295240 h 377583"/>
                <a:gd name="connsiteX479" fmla="*/ 1554004 w 2450468"/>
                <a:gd name="connsiteY479" fmla="*/ 291715 h 377583"/>
                <a:gd name="connsiteX480" fmla="*/ 1556290 w 2450468"/>
                <a:gd name="connsiteY480" fmla="*/ 291525 h 377583"/>
                <a:gd name="connsiteX481" fmla="*/ 960755 w 2450468"/>
                <a:gd name="connsiteY481" fmla="*/ 289942 h 377583"/>
                <a:gd name="connsiteX482" fmla="*/ 959929 w 2450468"/>
                <a:gd name="connsiteY482" fmla="*/ 295406 h 377583"/>
                <a:gd name="connsiteX483" fmla="*/ 959906 w 2450468"/>
                <a:gd name="connsiteY483" fmla="*/ 297430 h 377583"/>
                <a:gd name="connsiteX484" fmla="*/ 958976 w 2450468"/>
                <a:gd name="connsiteY484" fmla="*/ 297430 h 377583"/>
                <a:gd name="connsiteX485" fmla="*/ 955970 w 2450468"/>
                <a:gd name="connsiteY485" fmla="*/ 293885 h 377583"/>
                <a:gd name="connsiteX486" fmla="*/ 960179 w 2450468"/>
                <a:gd name="connsiteY486" fmla="*/ 290370 h 377583"/>
                <a:gd name="connsiteX487" fmla="*/ 1240060 w 2450468"/>
                <a:gd name="connsiteY487" fmla="*/ 287810 h 377583"/>
                <a:gd name="connsiteX488" fmla="*/ 1235583 w 2450468"/>
                <a:gd name="connsiteY488" fmla="*/ 290287 h 377583"/>
                <a:gd name="connsiteX489" fmla="*/ 1230916 w 2450468"/>
                <a:gd name="connsiteY489" fmla="*/ 293621 h 377583"/>
                <a:gd name="connsiteX490" fmla="*/ 1230970 w 2450468"/>
                <a:gd name="connsiteY490" fmla="*/ 294279 h 377583"/>
                <a:gd name="connsiteX491" fmla="*/ 1230916 w 2450468"/>
                <a:gd name="connsiteY491" fmla="*/ 294287 h 377583"/>
                <a:gd name="connsiteX492" fmla="*/ 1230994 w 2450468"/>
                <a:gd name="connsiteY492" fmla="*/ 294581 h 377583"/>
                <a:gd name="connsiteX493" fmla="*/ 1231297 w 2450468"/>
                <a:gd name="connsiteY493" fmla="*/ 298288 h 377583"/>
                <a:gd name="connsiteX494" fmla="*/ 1228058 w 2450468"/>
                <a:gd name="connsiteY494" fmla="*/ 303241 h 377583"/>
                <a:gd name="connsiteX495" fmla="*/ 1230344 w 2450468"/>
                <a:gd name="connsiteY495" fmla="*/ 303050 h 377583"/>
                <a:gd name="connsiteX496" fmla="*/ 1233202 w 2450468"/>
                <a:gd name="connsiteY496" fmla="*/ 302860 h 377583"/>
                <a:gd name="connsiteX497" fmla="*/ 1230994 w 2450468"/>
                <a:gd name="connsiteY497" fmla="*/ 294581 h 377583"/>
                <a:gd name="connsiteX498" fmla="*/ 1230970 w 2450468"/>
                <a:gd name="connsiteY498" fmla="*/ 294279 h 377583"/>
                <a:gd name="connsiteX499" fmla="*/ 1239965 w 2450468"/>
                <a:gd name="connsiteY499" fmla="*/ 292954 h 377583"/>
                <a:gd name="connsiteX500" fmla="*/ 1240060 w 2450468"/>
                <a:gd name="connsiteY500" fmla="*/ 287810 h 377583"/>
                <a:gd name="connsiteX501" fmla="*/ 655106 w 2450468"/>
                <a:gd name="connsiteY501" fmla="*/ 287679 h 377583"/>
                <a:gd name="connsiteX502" fmla="*/ 656749 w 2450468"/>
                <a:gd name="connsiteY502" fmla="*/ 288762 h 377583"/>
                <a:gd name="connsiteX503" fmla="*/ 659892 w 2450468"/>
                <a:gd name="connsiteY503" fmla="*/ 289238 h 377583"/>
                <a:gd name="connsiteX504" fmla="*/ 667417 w 2450468"/>
                <a:gd name="connsiteY504" fmla="*/ 294191 h 377583"/>
                <a:gd name="connsiteX505" fmla="*/ 668274 w 2450468"/>
                <a:gd name="connsiteY505" fmla="*/ 296096 h 377583"/>
                <a:gd name="connsiteX506" fmla="*/ 669226 w 2450468"/>
                <a:gd name="connsiteY506" fmla="*/ 298478 h 377583"/>
                <a:gd name="connsiteX507" fmla="*/ 667988 w 2450468"/>
                <a:gd name="connsiteY507" fmla="*/ 302097 h 377583"/>
                <a:gd name="connsiteX508" fmla="*/ 661321 w 2450468"/>
                <a:gd name="connsiteY508" fmla="*/ 303050 h 377583"/>
                <a:gd name="connsiteX509" fmla="*/ 659310 w 2450468"/>
                <a:gd name="connsiteY509" fmla="*/ 304856 h 377583"/>
                <a:gd name="connsiteX510" fmla="*/ 658654 w 2450468"/>
                <a:gd name="connsiteY510" fmla="*/ 302669 h 377583"/>
                <a:gd name="connsiteX511" fmla="*/ 658749 w 2450468"/>
                <a:gd name="connsiteY511" fmla="*/ 297525 h 377583"/>
                <a:gd name="connsiteX512" fmla="*/ 655987 w 2450468"/>
                <a:gd name="connsiteY512" fmla="*/ 291334 h 377583"/>
                <a:gd name="connsiteX513" fmla="*/ 653605 w 2450468"/>
                <a:gd name="connsiteY513" fmla="*/ 288667 h 377583"/>
                <a:gd name="connsiteX514" fmla="*/ 655106 w 2450468"/>
                <a:gd name="connsiteY514" fmla="*/ 287679 h 377583"/>
                <a:gd name="connsiteX515" fmla="*/ 1671828 w 2450468"/>
                <a:gd name="connsiteY515" fmla="*/ 285810 h 377583"/>
                <a:gd name="connsiteX516" fmla="*/ 1684115 w 2450468"/>
                <a:gd name="connsiteY516" fmla="*/ 292954 h 377583"/>
                <a:gd name="connsiteX517" fmla="*/ 1671828 w 2450468"/>
                <a:gd name="connsiteY517" fmla="*/ 285810 h 377583"/>
                <a:gd name="connsiteX518" fmla="*/ 1655826 w 2450468"/>
                <a:gd name="connsiteY518" fmla="*/ 285524 h 377583"/>
                <a:gd name="connsiteX519" fmla="*/ 1645539 w 2450468"/>
                <a:gd name="connsiteY519" fmla="*/ 290192 h 377583"/>
                <a:gd name="connsiteX520" fmla="*/ 1647920 w 2450468"/>
                <a:gd name="connsiteY520" fmla="*/ 290668 h 377583"/>
                <a:gd name="connsiteX521" fmla="*/ 1651825 w 2450468"/>
                <a:gd name="connsiteY521" fmla="*/ 293811 h 377583"/>
                <a:gd name="connsiteX522" fmla="*/ 1655159 w 2450468"/>
                <a:gd name="connsiteY522" fmla="*/ 293621 h 377583"/>
                <a:gd name="connsiteX523" fmla="*/ 1656207 w 2450468"/>
                <a:gd name="connsiteY523" fmla="*/ 293525 h 377583"/>
                <a:gd name="connsiteX524" fmla="*/ 1656588 w 2450468"/>
                <a:gd name="connsiteY524" fmla="*/ 297431 h 377583"/>
                <a:gd name="connsiteX525" fmla="*/ 1655445 w 2450468"/>
                <a:gd name="connsiteY525" fmla="*/ 297621 h 377583"/>
                <a:gd name="connsiteX526" fmla="*/ 1649254 w 2450468"/>
                <a:gd name="connsiteY526" fmla="*/ 297240 h 377583"/>
                <a:gd name="connsiteX527" fmla="*/ 1647920 w 2450468"/>
                <a:gd name="connsiteY527" fmla="*/ 296764 h 377583"/>
                <a:gd name="connsiteX528" fmla="*/ 1643825 w 2450468"/>
                <a:gd name="connsiteY528" fmla="*/ 296097 h 377583"/>
                <a:gd name="connsiteX529" fmla="*/ 1642872 w 2450468"/>
                <a:gd name="connsiteY529" fmla="*/ 293144 h 377583"/>
                <a:gd name="connsiteX530" fmla="*/ 1641824 w 2450468"/>
                <a:gd name="connsiteY530" fmla="*/ 289811 h 377583"/>
                <a:gd name="connsiteX531" fmla="*/ 1632204 w 2450468"/>
                <a:gd name="connsiteY531" fmla="*/ 292954 h 377583"/>
                <a:gd name="connsiteX532" fmla="*/ 1625537 w 2450468"/>
                <a:gd name="connsiteY532" fmla="*/ 299145 h 377583"/>
                <a:gd name="connsiteX533" fmla="*/ 1633442 w 2450468"/>
                <a:gd name="connsiteY533" fmla="*/ 301812 h 377583"/>
                <a:gd name="connsiteX534" fmla="*/ 1640491 w 2450468"/>
                <a:gd name="connsiteY534" fmla="*/ 301812 h 377583"/>
                <a:gd name="connsiteX535" fmla="*/ 1640300 w 2450468"/>
                <a:gd name="connsiteY535" fmla="*/ 302003 h 377583"/>
                <a:gd name="connsiteX536" fmla="*/ 1634014 w 2450468"/>
                <a:gd name="connsiteY536" fmla="*/ 312480 h 377583"/>
                <a:gd name="connsiteX537" fmla="*/ 1633157 w 2450468"/>
                <a:gd name="connsiteY537" fmla="*/ 312861 h 377583"/>
                <a:gd name="connsiteX538" fmla="*/ 1636109 w 2450468"/>
                <a:gd name="connsiteY538" fmla="*/ 315814 h 377583"/>
                <a:gd name="connsiteX539" fmla="*/ 1637538 w 2450468"/>
                <a:gd name="connsiteY539" fmla="*/ 315623 h 377583"/>
                <a:gd name="connsiteX540" fmla="*/ 1639348 w 2450468"/>
                <a:gd name="connsiteY540" fmla="*/ 314766 h 377583"/>
                <a:gd name="connsiteX541" fmla="*/ 1645063 w 2450468"/>
                <a:gd name="connsiteY541" fmla="*/ 314861 h 377583"/>
                <a:gd name="connsiteX542" fmla="*/ 1650683 w 2450468"/>
                <a:gd name="connsiteY542" fmla="*/ 306003 h 377583"/>
                <a:gd name="connsiteX543" fmla="*/ 1656398 w 2450468"/>
                <a:gd name="connsiteY543" fmla="*/ 304289 h 377583"/>
                <a:gd name="connsiteX544" fmla="*/ 1656874 w 2450468"/>
                <a:gd name="connsiteY544" fmla="*/ 303908 h 377583"/>
                <a:gd name="connsiteX545" fmla="*/ 1664970 w 2450468"/>
                <a:gd name="connsiteY545" fmla="*/ 301907 h 377583"/>
                <a:gd name="connsiteX546" fmla="*/ 1666304 w 2450468"/>
                <a:gd name="connsiteY546" fmla="*/ 301907 h 377583"/>
                <a:gd name="connsiteX547" fmla="*/ 1667161 w 2450468"/>
                <a:gd name="connsiteY547" fmla="*/ 298288 h 377583"/>
                <a:gd name="connsiteX548" fmla="*/ 1666018 w 2450468"/>
                <a:gd name="connsiteY548" fmla="*/ 297907 h 377583"/>
                <a:gd name="connsiteX549" fmla="*/ 1665446 w 2450468"/>
                <a:gd name="connsiteY549" fmla="*/ 293716 h 377583"/>
                <a:gd name="connsiteX550" fmla="*/ 1667351 w 2450468"/>
                <a:gd name="connsiteY550" fmla="*/ 292573 h 377583"/>
                <a:gd name="connsiteX551" fmla="*/ 1670399 w 2450468"/>
                <a:gd name="connsiteY551" fmla="*/ 289620 h 377583"/>
                <a:gd name="connsiteX552" fmla="*/ 1664684 w 2450468"/>
                <a:gd name="connsiteY552" fmla="*/ 290477 h 377583"/>
                <a:gd name="connsiteX553" fmla="*/ 1657731 w 2450468"/>
                <a:gd name="connsiteY553" fmla="*/ 289144 h 377583"/>
                <a:gd name="connsiteX554" fmla="*/ 1655826 w 2450468"/>
                <a:gd name="connsiteY554" fmla="*/ 285524 h 377583"/>
                <a:gd name="connsiteX555" fmla="*/ 1063942 w 2450468"/>
                <a:gd name="connsiteY555" fmla="*/ 285428 h 377583"/>
                <a:gd name="connsiteX556" fmla="*/ 1065657 w 2450468"/>
                <a:gd name="connsiteY556" fmla="*/ 288572 h 377583"/>
                <a:gd name="connsiteX557" fmla="*/ 1061085 w 2450468"/>
                <a:gd name="connsiteY557" fmla="*/ 298382 h 377583"/>
                <a:gd name="connsiteX558" fmla="*/ 1053465 w 2450468"/>
                <a:gd name="connsiteY558" fmla="*/ 299144 h 377583"/>
                <a:gd name="connsiteX559" fmla="*/ 1052798 w 2450468"/>
                <a:gd name="connsiteY559" fmla="*/ 298478 h 377583"/>
                <a:gd name="connsiteX560" fmla="*/ 1052798 w 2450468"/>
                <a:gd name="connsiteY560" fmla="*/ 293810 h 377583"/>
                <a:gd name="connsiteX561" fmla="*/ 1048893 w 2450468"/>
                <a:gd name="connsiteY561" fmla="*/ 291905 h 377583"/>
                <a:gd name="connsiteX562" fmla="*/ 1049274 w 2450468"/>
                <a:gd name="connsiteY562" fmla="*/ 291334 h 377583"/>
                <a:gd name="connsiteX563" fmla="*/ 1052036 w 2450468"/>
                <a:gd name="connsiteY563" fmla="*/ 287524 h 377583"/>
                <a:gd name="connsiteX564" fmla="*/ 1058704 w 2450468"/>
                <a:gd name="connsiteY564" fmla="*/ 288572 h 377583"/>
                <a:gd name="connsiteX565" fmla="*/ 1059656 w 2450468"/>
                <a:gd name="connsiteY565" fmla="*/ 286190 h 377583"/>
                <a:gd name="connsiteX566" fmla="*/ 1252633 w 2450468"/>
                <a:gd name="connsiteY566" fmla="*/ 285239 h 377583"/>
                <a:gd name="connsiteX567" fmla="*/ 1251871 w 2450468"/>
                <a:gd name="connsiteY567" fmla="*/ 285810 h 377583"/>
                <a:gd name="connsiteX568" fmla="*/ 1247108 w 2450468"/>
                <a:gd name="connsiteY568" fmla="*/ 290763 h 377583"/>
                <a:gd name="connsiteX569" fmla="*/ 1243584 w 2450468"/>
                <a:gd name="connsiteY569" fmla="*/ 294573 h 377583"/>
                <a:gd name="connsiteX570" fmla="*/ 1243679 w 2450468"/>
                <a:gd name="connsiteY570" fmla="*/ 296573 h 377583"/>
                <a:gd name="connsiteX571" fmla="*/ 1246823 w 2450468"/>
                <a:gd name="connsiteY571" fmla="*/ 297621 h 377583"/>
                <a:gd name="connsiteX572" fmla="*/ 1256252 w 2450468"/>
                <a:gd name="connsiteY572" fmla="*/ 291906 h 377583"/>
                <a:gd name="connsiteX573" fmla="*/ 1257586 w 2450468"/>
                <a:gd name="connsiteY573" fmla="*/ 290477 h 377583"/>
                <a:gd name="connsiteX574" fmla="*/ 1252633 w 2450468"/>
                <a:gd name="connsiteY574" fmla="*/ 285239 h 377583"/>
                <a:gd name="connsiteX575" fmla="*/ 1217105 w 2450468"/>
                <a:gd name="connsiteY575" fmla="*/ 285143 h 377583"/>
                <a:gd name="connsiteX576" fmla="*/ 1212533 w 2450468"/>
                <a:gd name="connsiteY576" fmla="*/ 288096 h 377583"/>
                <a:gd name="connsiteX577" fmla="*/ 1213104 w 2450468"/>
                <a:gd name="connsiteY577" fmla="*/ 288477 h 377583"/>
                <a:gd name="connsiteX578" fmla="*/ 1216343 w 2450468"/>
                <a:gd name="connsiteY578" fmla="*/ 290668 h 377583"/>
                <a:gd name="connsiteX579" fmla="*/ 1222820 w 2450468"/>
                <a:gd name="connsiteY579" fmla="*/ 289239 h 377583"/>
                <a:gd name="connsiteX580" fmla="*/ 1222915 w 2450468"/>
                <a:gd name="connsiteY580" fmla="*/ 289906 h 377583"/>
                <a:gd name="connsiteX581" fmla="*/ 1225582 w 2450468"/>
                <a:gd name="connsiteY581" fmla="*/ 293335 h 377583"/>
                <a:gd name="connsiteX582" fmla="*/ 1227963 w 2450468"/>
                <a:gd name="connsiteY582" fmla="*/ 290763 h 377583"/>
                <a:gd name="connsiteX583" fmla="*/ 1227106 w 2450468"/>
                <a:gd name="connsiteY583" fmla="*/ 287239 h 377583"/>
                <a:gd name="connsiteX584" fmla="*/ 1223677 w 2450468"/>
                <a:gd name="connsiteY584" fmla="*/ 285143 h 377583"/>
                <a:gd name="connsiteX585" fmla="*/ 1219105 w 2450468"/>
                <a:gd name="connsiteY585" fmla="*/ 285143 h 377583"/>
                <a:gd name="connsiteX586" fmla="*/ 1776793 w 2450468"/>
                <a:gd name="connsiteY586" fmla="*/ 283429 h 377583"/>
                <a:gd name="connsiteX587" fmla="*/ 1778603 w 2450468"/>
                <a:gd name="connsiteY587" fmla="*/ 286382 h 377583"/>
                <a:gd name="connsiteX588" fmla="*/ 1777651 w 2450468"/>
                <a:gd name="connsiteY588" fmla="*/ 287239 h 377583"/>
                <a:gd name="connsiteX589" fmla="*/ 1774698 w 2450468"/>
                <a:gd name="connsiteY589" fmla="*/ 288477 h 377583"/>
                <a:gd name="connsiteX590" fmla="*/ 1774698 w 2450468"/>
                <a:gd name="connsiteY590" fmla="*/ 292763 h 377583"/>
                <a:gd name="connsiteX591" fmla="*/ 1768316 w 2450468"/>
                <a:gd name="connsiteY591" fmla="*/ 293716 h 377583"/>
                <a:gd name="connsiteX592" fmla="*/ 1766983 w 2450468"/>
                <a:gd name="connsiteY592" fmla="*/ 289715 h 377583"/>
                <a:gd name="connsiteX593" fmla="*/ 1768602 w 2450468"/>
                <a:gd name="connsiteY593" fmla="*/ 285334 h 377583"/>
                <a:gd name="connsiteX594" fmla="*/ 1775365 w 2450468"/>
                <a:gd name="connsiteY594" fmla="*/ 283619 h 377583"/>
                <a:gd name="connsiteX595" fmla="*/ 709707 w 2450468"/>
                <a:gd name="connsiteY595" fmla="*/ 283428 h 377583"/>
                <a:gd name="connsiteX596" fmla="*/ 708564 w 2450468"/>
                <a:gd name="connsiteY596" fmla="*/ 290763 h 377583"/>
                <a:gd name="connsiteX597" fmla="*/ 712469 w 2450468"/>
                <a:gd name="connsiteY597" fmla="*/ 289143 h 377583"/>
                <a:gd name="connsiteX598" fmla="*/ 715041 w 2450468"/>
                <a:gd name="connsiteY598" fmla="*/ 288096 h 377583"/>
                <a:gd name="connsiteX599" fmla="*/ 709707 w 2450468"/>
                <a:gd name="connsiteY599" fmla="*/ 283428 h 377583"/>
                <a:gd name="connsiteX600" fmla="*/ 1020127 w 2450468"/>
                <a:gd name="connsiteY600" fmla="*/ 283238 h 377583"/>
                <a:gd name="connsiteX601" fmla="*/ 1019651 w 2450468"/>
                <a:gd name="connsiteY601" fmla="*/ 284190 h 377583"/>
                <a:gd name="connsiteX602" fmla="*/ 1016888 w 2450468"/>
                <a:gd name="connsiteY602" fmla="*/ 295525 h 377583"/>
                <a:gd name="connsiteX603" fmla="*/ 1016793 w 2450468"/>
                <a:gd name="connsiteY603" fmla="*/ 296192 h 377583"/>
                <a:gd name="connsiteX604" fmla="*/ 1021460 w 2450468"/>
                <a:gd name="connsiteY604" fmla="*/ 296573 h 377583"/>
                <a:gd name="connsiteX605" fmla="*/ 1021841 w 2450468"/>
                <a:gd name="connsiteY605" fmla="*/ 295716 h 377583"/>
                <a:gd name="connsiteX606" fmla="*/ 1023461 w 2450468"/>
                <a:gd name="connsiteY606" fmla="*/ 291810 h 377583"/>
                <a:gd name="connsiteX607" fmla="*/ 1020127 w 2450468"/>
                <a:gd name="connsiteY607" fmla="*/ 283238 h 377583"/>
                <a:gd name="connsiteX608" fmla="*/ 1433512 w 2450468"/>
                <a:gd name="connsiteY608" fmla="*/ 281333 h 377583"/>
                <a:gd name="connsiteX609" fmla="*/ 1433798 w 2450468"/>
                <a:gd name="connsiteY609" fmla="*/ 281333 h 377583"/>
                <a:gd name="connsiteX610" fmla="*/ 1434369 w 2450468"/>
                <a:gd name="connsiteY610" fmla="*/ 284476 h 377583"/>
                <a:gd name="connsiteX611" fmla="*/ 1430178 w 2450468"/>
                <a:gd name="connsiteY611" fmla="*/ 287810 h 377583"/>
                <a:gd name="connsiteX612" fmla="*/ 1428178 w 2450468"/>
                <a:gd name="connsiteY612" fmla="*/ 289143 h 377583"/>
                <a:gd name="connsiteX613" fmla="*/ 1422177 w 2450468"/>
                <a:gd name="connsiteY613" fmla="*/ 290572 h 377583"/>
                <a:gd name="connsiteX614" fmla="*/ 1424178 w 2450468"/>
                <a:gd name="connsiteY614" fmla="*/ 285524 h 377583"/>
                <a:gd name="connsiteX615" fmla="*/ 1433512 w 2450468"/>
                <a:gd name="connsiteY615" fmla="*/ 281333 h 377583"/>
                <a:gd name="connsiteX616" fmla="*/ 1577911 w 2450468"/>
                <a:gd name="connsiteY616" fmla="*/ 279047 h 377583"/>
                <a:gd name="connsiteX617" fmla="*/ 1581055 w 2450468"/>
                <a:gd name="connsiteY617" fmla="*/ 279904 h 377583"/>
                <a:gd name="connsiteX618" fmla="*/ 1582198 w 2450468"/>
                <a:gd name="connsiteY618" fmla="*/ 284000 h 377583"/>
                <a:gd name="connsiteX619" fmla="*/ 1577149 w 2450468"/>
                <a:gd name="connsiteY619" fmla="*/ 295715 h 377583"/>
                <a:gd name="connsiteX620" fmla="*/ 1570958 w 2450468"/>
                <a:gd name="connsiteY620" fmla="*/ 286095 h 377583"/>
                <a:gd name="connsiteX621" fmla="*/ 1577530 w 2450468"/>
                <a:gd name="connsiteY621" fmla="*/ 287143 h 377583"/>
                <a:gd name="connsiteX622" fmla="*/ 1578578 w 2450468"/>
                <a:gd name="connsiteY622" fmla="*/ 284571 h 377583"/>
                <a:gd name="connsiteX623" fmla="*/ 1576292 w 2450468"/>
                <a:gd name="connsiteY623" fmla="*/ 281237 h 377583"/>
                <a:gd name="connsiteX624" fmla="*/ 1577911 w 2450468"/>
                <a:gd name="connsiteY624" fmla="*/ 279047 h 377583"/>
                <a:gd name="connsiteX625" fmla="*/ 1084993 w 2450468"/>
                <a:gd name="connsiteY625" fmla="*/ 278094 h 377583"/>
                <a:gd name="connsiteX626" fmla="*/ 1091851 w 2450468"/>
                <a:gd name="connsiteY626" fmla="*/ 278094 h 377583"/>
                <a:gd name="connsiteX627" fmla="*/ 1093946 w 2450468"/>
                <a:gd name="connsiteY627" fmla="*/ 280952 h 377583"/>
                <a:gd name="connsiteX628" fmla="*/ 1091375 w 2450468"/>
                <a:gd name="connsiteY628" fmla="*/ 282095 h 377583"/>
                <a:gd name="connsiteX629" fmla="*/ 1086231 w 2450468"/>
                <a:gd name="connsiteY629" fmla="*/ 287524 h 377583"/>
                <a:gd name="connsiteX630" fmla="*/ 1087469 w 2450468"/>
                <a:gd name="connsiteY630" fmla="*/ 291429 h 377583"/>
                <a:gd name="connsiteX631" fmla="*/ 1092518 w 2450468"/>
                <a:gd name="connsiteY631" fmla="*/ 292096 h 377583"/>
                <a:gd name="connsiteX632" fmla="*/ 1087660 w 2450468"/>
                <a:gd name="connsiteY632" fmla="*/ 294954 h 377583"/>
                <a:gd name="connsiteX633" fmla="*/ 1081945 w 2450468"/>
                <a:gd name="connsiteY633" fmla="*/ 292191 h 377583"/>
                <a:gd name="connsiteX634" fmla="*/ 1081469 w 2450468"/>
                <a:gd name="connsiteY634" fmla="*/ 292477 h 377583"/>
                <a:gd name="connsiteX635" fmla="*/ 1073849 w 2450468"/>
                <a:gd name="connsiteY635" fmla="*/ 296954 h 377583"/>
                <a:gd name="connsiteX636" fmla="*/ 1069277 w 2450468"/>
                <a:gd name="connsiteY636" fmla="*/ 299335 h 377583"/>
                <a:gd name="connsiteX637" fmla="*/ 1069562 w 2450468"/>
                <a:gd name="connsiteY637" fmla="*/ 294001 h 377583"/>
                <a:gd name="connsiteX638" fmla="*/ 1070229 w 2450468"/>
                <a:gd name="connsiteY638" fmla="*/ 292763 h 377583"/>
                <a:gd name="connsiteX639" fmla="*/ 1072229 w 2450468"/>
                <a:gd name="connsiteY639" fmla="*/ 289524 h 377583"/>
                <a:gd name="connsiteX640" fmla="*/ 1072801 w 2450468"/>
                <a:gd name="connsiteY640" fmla="*/ 282857 h 377583"/>
                <a:gd name="connsiteX641" fmla="*/ 1076420 w 2450468"/>
                <a:gd name="connsiteY641" fmla="*/ 283047 h 377583"/>
                <a:gd name="connsiteX642" fmla="*/ 1081850 w 2450468"/>
                <a:gd name="connsiteY642" fmla="*/ 283428 h 377583"/>
                <a:gd name="connsiteX643" fmla="*/ 1084993 w 2450468"/>
                <a:gd name="connsiteY643" fmla="*/ 278094 h 377583"/>
                <a:gd name="connsiteX644" fmla="*/ 449580 w 2450468"/>
                <a:gd name="connsiteY644" fmla="*/ 276476 h 377583"/>
                <a:gd name="connsiteX645" fmla="*/ 452533 w 2450468"/>
                <a:gd name="connsiteY645" fmla="*/ 276952 h 377583"/>
                <a:gd name="connsiteX646" fmla="*/ 462249 w 2450468"/>
                <a:gd name="connsiteY646" fmla="*/ 281238 h 377583"/>
                <a:gd name="connsiteX647" fmla="*/ 456057 w 2450468"/>
                <a:gd name="connsiteY647" fmla="*/ 280952 h 377583"/>
                <a:gd name="connsiteX648" fmla="*/ 453581 w 2450468"/>
                <a:gd name="connsiteY648" fmla="*/ 280952 h 377583"/>
                <a:gd name="connsiteX649" fmla="*/ 449676 w 2450468"/>
                <a:gd name="connsiteY649" fmla="*/ 291430 h 377583"/>
                <a:gd name="connsiteX650" fmla="*/ 436436 w 2450468"/>
                <a:gd name="connsiteY650" fmla="*/ 281905 h 377583"/>
                <a:gd name="connsiteX651" fmla="*/ 439579 w 2450468"/>
                <a:gd name="connsiteY651" fmla="*/ 283143 h 377583"/>
                <a:gd name="connsiteX652" fmla="*/ 445484 w 2450468"/>
                <a:gd name="connsiteY652" fmla="*/ 280286 h 377583"/>
                <a:gd name="connsiteX653" fmla="*/ 449580 w 2450468"/>
                <a:gd name="connsiteY653" fmla="*/ 276476 h 377583"/>
                <a:gd name="connsiteX654" fmla="*/ 1405890 w 2450468"/>
                <a:gd name="connsiteY654" fmla="*/ 275618 h 377583"/>
                <a:gd name="connsiteX655" fmla="*/ 1400746 w 2450468"/>
                <a:gd name="connsiteY655" fmla="*/ 279714 h 377583"/>
                <a:gd name="connsiteX656" fmla="*/ 1400270 w 2450468"/>
                <a:gd name="connsiteY656" fmla="*/ 288382 h 377583"/>
                <a:gd name="connsiteX657" fmla="*/ 1405890 w 2450468"/>
                <a:gd name="connsiteY657" fmla="*/ 275618 h 377583"/>
                <a:gd name="connsiteX658" fmla="*/ 624935 w 2450468"/>
                <a:gd name="connsiteY658" fmla="*/ 274570 h 377583"/>
                <a:gd name="connsiteX659" fmla="*/ 630459 w 2450468"/>
                <a:gd name="connsiteY659" fmla="*/ 276475 h 377583"/>
                <a:gd name="connsiteX660" fmla="*/ 625792 w 2450468"/>
                <a:gd name="connsiteY660" fmla="*/ 279999 h 377583"/>
                <a:gd name="connsiteX661" fmla="*/ 622363 w 2450468"/>
                <a:gd name="connsiteY661" fmla="*/ 279142 h 377583"/>
                <a:gd name="connsiteX662" fmla="*/ 617410 w 2450468"/>
                <a:gd name="connsiteY662" fmla="*/ 280761 h 377583"/>
                <a:gd name="connsiteX663" fmla="*/ 621506 w 2450468"/>
                <a:gd name="connsiteY663" fmla="*/ 283428 h 377583"/>
                <a:gd name="connsiteX664" fmla="*/ 621887 w 2450468"/>
                <a:gd name="connsiteY664" fmla="*/ 283523 h 377583"/>
                <a:gd name="connsiteX665" fmla="*/ 614838 w 2450468"/>
                <a:gd name="connsiteY665" fmla="*/ 288858 h 377583"/>
                <a:gd name="connsiteX666" fmla="*/ 611314 w 2450468"/>
                <a:gd name="connsiteY666" fmla="*/ 291429 h 377583"/>
                <a:gd name="connsiteX667" fmla="*/ 604646 w 2450468"/>
                <a:gd name="connsiteY667" fmla="*/ 293715 h 377583"/>
                <a:gd name="connsiteX668" fmla="*/ 599122 w 2450468"/>
                <a:gd name="connsiteY668" fmla="*/ 297335 h 377583"/>
                <a:gd name="connsiteX669" fmla="*/ 598836 w 2450468"/>
                <a:gd name="connsiteY669" fmla="*/ 299621 h 377583"/>
                <a:gd name="connsiteX670" fmla="*/ 586739 w 2450468"/>
                <a:gd name="connsiteY670" fmla="*/ 300478 h 377583"/>
                <a:gd name="connsiteX671" fmla="*/ 583596 w 2450468"/>
                <a:gd name="connsiteY671" fmla="*/ 298668 h 377583"/>
                <a:gd name="connsiteX672" fmla="*/ 582739 w 2450468"/>
                <a:gd name="connsiteY672" fmla="*/ 298001 h 377583"/>
                <a:gd name="connsiteX673" fmla="*/ 576643 w 2450468"/>
                <a:gd name="connsiteY673" fmla="*/ 299049 h 377583"/>
                <a:gd name="connsiteX674" fmla="*/ 578548 w 2450468"/>
                <a:gd name="connsiteY674" fmla="*/ 295049 h 377583"/>
                <a:gd name="connsiteX675" fmla="*/ 578834 w 2450468"/>
                <a:gd name="connsiteY675" fmla="*/ 290381 h 377583"/>
                <a:gd name="connsiteX676" fmla="*/ 580167 w 2450468"/>
                <a:gd name="connsiteY676" fmla="*/ 289429 h 377583"/>
                <a:gd name="connsiteX677" fmla="*/ 576643 w 2450468"/>
                <a:gd name="connsiteY677" fmla="*/ 287524 h 377583"/>
                <a:gd name="connsiteX678" fmla="*/ 574738 w 2450468"/>
                <a:gd name="connsiteY678" fmla="*/ 287334 h 377583"/>
                <a:gd name="connsiteX679" fmla="*/ 570261 w 2450468"/>
                <a:gd name="connsiteY679" fmla="*/ 291048 h 377583"/>
                <a:gd name="connsiteX680" fmla="*/ 565880 w 2450468"/>
                <a:gd name="connsiteY680" fmla="*/ 289619 h 377583"/>
                <a:gd name="connsiteX681" fmla="*/ 565689 w 2450468"/>
                <a:gd name="connsiteY681" fmla="*/ 288286 h 377583"/>
                <a:gd name="connsiteX682" fmla="*/ 560355 w 2450468"/>
                <a:gd name="connsiteY682" fmla="*/ 288191 h 377583"/>
                <a:gd name="connsiteX683" fmla="*/ 548068 w 2450468"/>
                <a:gd name="connsiteY683" fmla="*/ 286476 h 377583"/>
                <a:gd name="connsiteX684" fmla="*/ 549687 w 2450468"/>
                <a:gd name="connsiteY684" fmla="*/ 281047 h 377583"/>
                <a:gd name="connsiteX685" fmla="*/ 550354 w 2450468"/>
                <a:gd name="connsiteY685" fmla="*/ 281142 h 377583"/>
                <a:gd name="connsiteX686" fmla="*/ 561308 w 2450468"/>
                <a:gd name="connsiteY686" fmla="*/ 282476 h 377583"/>
                <a:gd name="connsiteX687" fmla="*/ 565594 w 2450468"/>
                <a:gd name="connsiteY687" fmla="*/ 282285 h 377583"/>
                <a:gd name="connsiteX688" fmla="*/ 574928 w 2450468"/>
                <a:gd name="connsiteY688" fmla="*/ 281523 h 377583"/>
                <a:gd name="connsiteX689" fmla="*/ 580167 w 2450468"/>
                <a:gd name="connsiteY689" fmla="*/ 284285 h 377583"/>
                <a:gd name="connsiteX690" fmla="*/ 584168 w 2450468"/>
                <a:gd name="connsiteY690" fmla="*/ 287048 h 377583"/>
                <a:gd name="connsiteX691" fmla="*/ 587787 w 2450468"/>
                <a:gd name="connsiteY691" fmla="*/ 291620 h 377583"/>
                <a:gd name="connsiteX692" fmla="*/ 588930 w 2450468"/>
                <a:gd name="connsiteY692" fmla="*/ 294382 h 377583"/>
                <a:gd name="connsiteX693" fmla="*/ 590740 w 2450468"/>
                <a:gd name="connsiteY693" fmla="*/ 299621 h 377583"/>
                <a:gd name="connsiteX694" fmla="*/ 595598 w 2450468"/>
                <a:gd name="connsiteY694" fmla="*/ 295049 h 377583"/>
                <a:gd name="connsiteX695" fmla="*/ 597122 w 2450468"/>
                <a:gd name="connsiteY695" fmla="*/ 294096 h 377583"/>
                <a:gd name="connsiteX696" fmla="*/ 600646 w 2450468"/>
                <a:gd name="connsiteY696" fmla="*/ 289905 h 377583"/>
                <a:gd name="connsiteX697" fmla="*/ 595979 w 2450468"/>
                <a:gd name="connsiteY697" fmla="*/ 284666 h 377583"/>
                <a:gd name="connsiteX698" fmla="*/ 591216 w 2450468"/>
                <a:gd name="connsiteY698" fmla="*/ 282952 h 377583"/>
                <a:gd name="connsiteX699" fmla="*/ 587501 w 2450468"/>
                <a:gd name="connsiteY699" fmla="*/ 278475 h 377583"/>
                <a:gd name="connsiteX700" fmla="*/ 587025 w 2450468"/>
                <a:gd name="connsiteY700" fmla="*/ 277332 h 377583"/>
                <a:gd name="connsiteX701" fmla="*/ 594359 w 2450468"/>
                <a:gd name="connsiteY701" fmla="*/ 277713 h 377583"/>
                <a:gd name="connsiteX702" fmla="*/ 609790 w 2450468"/>
                <a:gd name="connsiteY702" fmla="*/ 280761 h 377583"/>
                <a:gd name="connsiteX703" fmla="*/ 613505 w 2450468"/>
                <a:gd name="connsiteY703" fmla="*/ 278951 h 377583"/>
                <a:gd name="connsiteX704" fmla="*/ 624268 w 2450468"/>
                <a:gd name="connsiteY704" fmla="*/ 274760 h 377583"/>
                <a:gd name="connsiteX705" fmla="*/ 2115026 w 2450468"/>
                <a:gd name="connsiteY705" fmla="*/ 273046 h 377583"/>
                <a:gd name="connsiteX706" fmla="*/ 2122075 w 2450468"/>
                <a:gd name="connsiteY706" fmla="*/ 273141 h 377583"/>
                <a:gd name="connsiteX707" fmla="*/ 2125694 w 2450468"/>
                <a:gd name="connsiteY707" fmla="*/ 277713 h 377583"/>
                <a:gd name="connsiteX708" fmla="*/ 2135695 w 2450468"/>
                <a:gd name="connsiteY708" fmla="*/ 278571 h 377583"/>
                <a:gd name="connsiteX709" fmla="*/ 2138458 w 2450468"/>
                <a:gd name="connsiteY709" fmla="*/ 286572 h 377583"/>
                <a:gd name="connsiteX710" fmla="*/ 2140934 w 2450468"/>
                <a:gd name="connsiteY710" fmla="*/ 293430 h 377583"/>
                <a:gd name="connsiteX711" fmla="*/ 2134457 w 2450468"/>
                <a:gd name="connsiteY711" fmla="*/ 293239 h 377583"/>
                <a:gd name="connsiteX712" fmla="*/ 2123599 w 2450468"/>
                <a:gd name="connsiteY712" fmla="*/ 287048 h 377583"/>
                <a:gd name="connsiteX713" fmla="*/ 2121122 w 2450468"/>
                <a:gd name="connsiteY713" fmla="*/ 287715 h 377583"/>
                <a:gd name="connsiteX714" fmla="*/ 2118360 w 2450468"/>
                <a:gd name="connsiteY714" fmla="*/ 288477 h 377583"/>
                <a:gd name="connsiteX715" fmla="*/ 2115407 w 2450468"/>
                <a:gd name="connsiteY715" fmla="*/ 281333 h 377583"/>
                <a:gd name="connsiteX716" fmla="*/ 2116169 w 2450468"/>
                <a:gd name="connsiteY716" fmla="*/ 278856 h 377583"/>
                <a:gd name="connsiteX717" fmla="*/ 2118931 w 2450468"/>
                <a:gd name="connsiteY717" fmla="*/ 277142 h 377583"/>
                <a:gd name="connsiteX718" fmla="*/ 2118455 w 2450468"/>
                <a:gd name="connsiteY718" fmla="*/ 276666 h 377583"/>
                <a:gd name="connsiteX719" fmla="*/ 1094613 w 2450468"/>
                <a:gd name="connsiteY719" fmla="*/ 272284 h 377583"/>
                <a:gd name="connsiteX720" fmla="*/ 1101090 w 2450468"/>
                <a:gd name="connsiteY720" fmla="*/ 278380 h 377583"/>
                <a:gd name="connsiteX721" fmla="*/ 1092803 w 2450468"/>
                <a:gd name="connsiteY721" fmla="*/ 274761 h 377583"/>
                <a:gd name="connsiteX722" fmla="*/ 1092136 w 2450468"/>
                <a:gd name="connsiteY722" fmla="*/ 274761 h 377583"/>
                <a:gd name="connsiteX723" fmla="*/ 1087850 w 2450468"/>
                <a:gd name="connsiteY723" fmla="*/ 274856 h 377583"/>
                <a:gd name="connsiteX724" fmla="*/ 1094613 w 2450468"/>
                <a:gd name="connsiteY724" fmla="*/ 272284 h 377583"/>
                <a:gd name="connsiteX725" fmla="*/ 1707947 w 2450468"/>
                <a:gd name="connsiteY725" fmla="*/ 271476 h 377583"/>
                <a:gd name="connsiteX726" fmla="*/ 1712592 w 2450468"/>
                <a:gd name="connsiteY726" fmla="*/ 273784 h 377583"/>
                <a:gd name="connsiteX727" fmla="*/ 1707971 w 2450468"/>
                <a:gd name="connsiteY727" fmla="*/ 276332 h 377583"/>
                <a:gd name="connsiteX728" fmla="*/ 1707642 w 2450468"/>
                <a:gd name="connsiteY728" fmla="*/ 275523 h 377583"/>
                <a:gd name="connsiteX729" fmla="*/ 1552289 w 2450468"/>
                <a:gd name="connsiteY729" fmla="*/ 270665 h 377583"/>
                <a:gd name="connsiteX730" fmla="*/ 1546765 w 2450468"/>
                <a:gd name="connsiteY730" fmla="*/ 280857 h 377583"/>
                <a:gd name="connsiteX731" fmla="*/ 1547908 w 2450468"/>
                <a:gd name="connsiteY731" fmla="*/ 282857 h 377583"/>
                <a:gd name="connsiteX732" fmla="*/ 1550861 w 2450468"/>
                <a:gd name="connsiteY732" fmla="*/ 284953 h 377583"/>
                <a:gd name="connsiteX733" fmla="*/ 1550384 w 2450468"/>
                <a:gd name="connsiteY733" fmla="*/ 281810 h 377583"/>
                <a:gd name="connsiteX734" fmla="*/ 1550575 w 2450468"/>
                <a:gd name="connsiteY734" fmla="*/ 280190 h 377583"/>
                <a:gd name="connsiteX735" fmla="*/ 1556290 w 2450468"/>
                <a:gd name="connsiteY735" fmla="*/ 280000 h 377583"/>
                <a:gd name="connsiteX736" fmla="*/ 1560957 w 2450468"/>
                <a:gd name="connsiteY736" fmla="*/ 275047 h 377583"/>
                <a:gd name="connsiteX737" fmla="*/ 1557528 w 2450468"/>
                <a:gd name="connsiteY737" fmla="*/ 273332 h 377583"/>
                <a:gd name="connsiteX738" fmla="*/ 1076515 w 2450468"/>
                <a:gd name="connsiteY738" fmla="*/ 269522 h 377583"/>
                <a:gd name="connsiteX739" fmla="*/ 1078230 w 2450468"/>
                <a:gd name="connsiteY739" fmla="*/ 270284 h 377583"/>
                <a:gd name="connsiteX740" fmla="*/ 1083850 w 2450468"/>
                <a:gd name="connsiteY740" fmla="*/ 273998 h 377583"/>
                <a:gd name="connsiteX741" fmla="*/ 1081183 w 2450468"/>
                <a:gd name="connsiteY741" fmla="*/ 275713 h 377583"/>
                <a:gd name="connsiteX742" fmla="*/ 1064609 w 2450468"/>
                <a:gd name="connsiteY742" fmla="*/ 273046 h 377583"/>
                <a:gd name="connsiteX743" fmla="*/ 1071753 w 2450468"/>
                <a:gd name="connsiteY743" fmla="*/ 272951 h 377583"/>
                <a:gd name="connsiteX744" fmla="*/ 1076515 w 2450468"/>
                <a:gd name="connsiteY744" fmla="*/ 269522 h 377583"/>
                <a:gd name="connsiteX745" fmla="*/ 1837753 w 2450468"/>
                <a:gd name="connsiteY745" fmla="*/ 269427 h 377583"/>
                <a:gd name="connsiteX746" fmla="*/ 1840611 w 2450468"/>
                <a:gd name="connsiteY746" fmla="*/ 272856 h 377583"/>
                <a:gd name="connsiteX747" fmla="*/ 1841278 w 2450468"/>
                <a:gd name="connsiteY747" fmla="*/ 273618 h 377583"/>
                <a:gd name="connsiteX748" fmla="*/ 1838134 w 2450468"/>
                <a:gd name="connsiteY748" fmla="*/ 276857 h 377583"/>
                <a:gd name="connsiteX749" fmla="*/ 1837658 w 2450468"/>
                <a:gd name="connsiteY749" fmla="*/ 276475 h 377583"/>
                <a:gd name="connsiteX750" fmla="*/ 1830419 w 2450468"/>
                <a:gd name="connsiteY750" fmla="*/ 276095 h 377583"/>
                <a:gd name="connsiteX751" fmla="*/ 1826990 w 2450468"/>
                <a:gd name="connsiteY751" fmla="*/ 276857 h 377583"/>
                <a:gd name="connsiteX752" fmla="*/ 1837753 w 2450468"/>
                <a:gd name="connsiteY752" fmla="*/ 269427 h 377583"/>
                <a:gd name="connsiteX753" fmla="*/ 1355789 w 2450468"/>
                <a:gd name="connsiteY753" fmla="*/ 268951 h 377583"/>
                <a:gd name="connsiteX754" fmla="*/ 1353217 w 2450468"/>
                <a:gd name="connsiteY754" fmla="*/ 269618 h 377583"/>
                <a:gd name="connsiteX755" fmla="*/ 1351670 w 2450468"/>
                <a:gd name="connsiteY755" fmla="*/ 271369 h 377583"/>
                <a:gd name="connsiteX756" fmla="*/ 1350776 w 2450468"/>
                <a:gd name="connsiteY756" fmla="*/ 270922 h 377583"/>
                <a:gd name="connsiteX757" fmla="*/ 1350550 w 2450468"/>
                <a:gd name="connsiteY757" fmla="*/ 269808 h 377583"/>
                <a:gd name="connsiteX758" fmla="*/ 1350645 w 2450468"/>
                <a:gd name="connsiteY758" fmla="*/ 270856 h 377583"/>
                <a:gd name="connsiteX759" fmla="*/ 1350776 w 2450468"/>
                <a:gd name="connsiteY759" fmla="*/ 270922 h 377583"/>
                <a:gd name="connsiteX760" fmla="*/ 1351018 w 2450468"/>
                <a:gd name="connsiteY760" fmla="*/ 272108 h 377583"/>
                <a:gd name="connsiteX761" fmla="*/ 1348169 w 2450468"/>
                <a:gd name="connsiteY761" fmla="*/ 275333 h 377583"/>
                <a:gd name="connsiteX762" fmla="*/ 1346835 w 2450468"/>
                <a:gd name="connsiteY762" fmla="*/ 276285 h 377583"/>
                <a:gd name="connsiteX763" fmla="*/ 1341311 w 2450468"/>
                <a:gd name="connsiteY763" fmla="*/ 280857 h 377583"/>
                <a:gd name="connsiteX764" fmla="*/ 1339215 w 2450468"/>
                <a:gd name="connsiteY764" fmla="*/ 282000 h 377583"/>
                <a:gd name="connsiteX765" fmla="*/ 1339215 w 2450468"/>
                <a:gd name="connsiteY765" fmla="*/ 284762 h 377583"/>
                <a:gd name="connsiteX766" fmla="*/ 1341977 w 2450468"/>
                <a:gd name="connsiteY766" fmla="*/ 285048 h 377583"/>
                <a:gd name="connsiteX767" fmla="*/ 1344644 w 2450468"/>
                <a:gd name="connsiteY767" fmla="*/ 285334 h 377583"/>
                <a:gd name="connsiteX768" fmla="*/ 1358437 w 2450468"/>
                <a:gd name="connsiteY768" fmla="*/ 282787 h 377583"/>
                <a:gd name="connsiteX769" fmla="*/ 1359313 w 2450468"/>
                <a:gd name="connsiteY769" fmla="*/ 283524 h 377583"/>
                <a:gd name="connsiteX770" fmla="*/ 1359961 w 2450468"/>
                <a:gd name="connsiteY770" fmla="*/ 282801 h 377583"/>
                <a:gd name="connsiteX771" fmla="*/ 1364266 w 2450468"/>
                <a:gd name="connsiteY771" fmla="*/ 285524 h 377583"/>
                <a:gd name="connsiteX772" fmla="*/ 1368457 w 2450468"/>
                <a:gd name="connsiteY772" fmla="*/ 288096 h 377583"/>
                <a:gd name="connsiteX773" fmla="*/ 1372362 w 2450468"/>
                <a:gd name="connsiteY773" fmla="*/ 280667 h 377583"/>
                <a:gd name="connsiteX774" fmla="*/ 1364361 w 2450468"/>
                <a:gd name="connsiteY774" fmla="*/ 278000 h 377583"/>
                <a:gd name="connsiteX775" fmla="*/ 1362646 w 2450468"/>
                <a:gd name="connsiteY775" fmla="*/ 279809 h 377583"/>
                <a:gd name="connsiteX776" fmla="*/ 1359961 w 2450468"/>
                <a:gd name="connsiteY776" fmla="*/ 282801 h 377583"/>
                <a:gd name="connsiteX777" fmla="*/ 1359599 w 2450468"/>
                <a:gd name="connsiteY777" fmla="*/ 282572 h 377583"/>
                <a:gd name="connsiteX778" fmla="*/ 1358437 w 2450468"/>
                <a:gd name="connsiteY778" fmla="*/ 282787 h 377583"/>
                <a:gd name="connsiteX779" fmla="*/ 1352074 w 2450468"/>
                <a:gd name="connsiteY779" fmla="*/ 277428 h 377583"/>
                <a:gd name="connsiteX780" fmla="*/ 1351788 w 2450468"/>
                <a:gd name="connsiteY780" fmla="*/ 275809 h 377583"/>
                <a:gd name="connsiteX781" fmla="*/ 1351693 w 2450468"/>
                <a:gd name="connsiteY781" fmla="*/ 275428 h 377583"/>
                <a:gd name="connsiteX782" fmla="*/ 1351018 w 2450468"/>
                <a:gd name="connsiteY782" fmla="*/ 272108 h 377583"/>
                <a:gd name="connsiteX783" fmla="*/ 1351670 w 2450468"/>
                <a:gd name="connsiteY783" fmla="*/ 271369 h 377583"/>
                <a:gd name="connsiteX784" fmla="*/ 1357884 w 2450468"/>
                <a:gd name="connsiteY784" fmla="*/ 274475 h 377583"/>
                <a:gd name="connsiteX785" fmla="*/ 1366361 w 2450468"/>
                <a:gd name="connsiteY785" fmla="*/ 274666 h 377583"/>
                <a:gd name="connsiteX786" fmla="*/ 1369695 w 2450468"/>
                <a:gd name="connsiteY786" fmla="*/ 272761 h 377583"/>
                <a:gd name="connsiteX787" fmla="*/ 1368076 w 2450468"/>
                <a:gd name="connsiteY787" fmla="*/ 270665 h 377583"/>
                <a:gd name="connsiteX788" fmla="*/ 1363504 w 2450468"/>
                <a:gd name="connsiteY788" fmla="*/ 270761 h 377583"/>
                <a:gd name="connsiteX789" fmla="*/ 1355789 w 2450468"/>
                <a:gd name="connsiteY789" fmla="*/ 268951 h 377583"/>
                <a:gd name="connsiteX790" fmla="*/ 543210 w 2450468"/>
                <a:gd name="connsiteY790" fmla="*/ 268570 h 377583"/>
                <a:gd name="connsiteX791" fmla="*/ 546353 w 2450468"/>
                <a:gd name="connsiteY791" fmla="*/ 269808 h 377583"/>
                <a:gd name="connsiteX792" fmla="*/ 544353 w 2450468"/>
                <a:gd name="connsiteY792" fmla="*/ 274856 h 377583"/>
                <a:gd name="connsiteX793" fmla="*/ 543496 w 2450468"/>
                <a:gd name="connsiteY793" fmla="*/ 278952 h 377583"/>
                <a:gd name="connsiteX794" fmla="*/ 541210 w 2450468"/>
                <a:gd name="connsiteY794" fmla="*/ 278857 h 377583"/>
                <a:gd name="connsiteX795" fmla="*/ 540067 w 2450468"/>
                <a:gd name="connsiteY795" fmla="*/ 276285 h 377583"/>
                <a:gd name="connsiteX796" fmla="*/ 540162 w 2450468"/>
                <a:gd name="connsiteY796" fmla="*/ 271523 h 377583"/>
                <a:gd name="connsiteX797" fmla="*/ 543210 w 2450468"/>
                <a:gd name="connsiteY797" fmla="*/ 268570 h 377583"/>
                <a:gd name="connsiteX798" fmla="*/ 2087975 w 2450468"/>
                <a:gd name="connsiteY798" fmla="*/ 268379 h 377583"/>
                <a:gd name="connsiteX799" fmla="*/ 2094071 w 2450468"/>
                <a:gd name="connsiteY799" fmla="*/ 269046 h 377583"/>
                <a:gd name="connsiteX800" fmla="*/ 2094262 w 2450468"/>
                <a:gd name="connsiteY800" fmla="*/ 270284 h 377583"/>
                <a:gd name="connsiteX801" fmla="*/ 2094357 w 2450468"/>
                <a:gd name="connsiteY801" fmla="*/ 275904 h 377583"/>
                <a:gd name="connsiteX802" fmla="*/ 2103215 w 2450468"/>
                <a:gd name="connsiteY802" fmla="*/ 274761 h 377583"/>
                <a:gd name="connsiteX803" fmla="*/ 2104263 w 2450468"/>
                <a:gd name="connsiteY803" fmla="*/ 273809 h 377583"/>
                <a:gd name="connsiteX804" fmla="*/ 2109978 w 2450468"/>
                <a:gd name="connsiteY804" fmla="*/ 273999 h 377583"/>
                <a:gd name="connsiteX805" fmla="*/ 2113121 w 2450468"/>
                <a:gd name="connsiteY805" fmla="*/ 281333 h 377583"/>
                <a:gd name="connsiteX806" fmla="*/ 2112168 w 2450468"/>
                <a:gd name="connsiteY806" fmla="*/ 282476 h 377583"/>
                <a:gd name="connsiteX807" fmla="*/ 2106739 w 2450468"/>
                <a:gd name="connsiteY807" fmla="*/ 286953 h 377583"/>
                <a:gd name="connsiteX808" fmla="*/ 2101691 w 2450468"/>
                <a:gd name="connsiteY808" fmla="*/ 291239 h 377583"/>
                <a:gd name="connsiteX809" fmla="*/ 2101120 w 2450468"/>
                <a:gd name="connsiteY809" fmla="*/ 293621 h 377583"/>
                <a:gd name="connsiteX810" fmla="*/ 2094547 w 2450468"/>
                <a:gd name="connsiteY810" fmla="*/ 296859 h 377583"/>
                <a:gd name="connsiteX811" fmla="*/ 2095214 w 2450468"/>
                <a:gd name="connsiteY811" fmla="*/ 293144 h 377583"/>
                <a:gd name="connsiteX812" fmla="*/ 2092928 w 2450468"/>
                <a:gd name="connsiteY812" fmla="*/ 290287 h 377583"/>
                <a:gd name="connsiteX813" fmla="*/ 2085594 w 2450468"/>
                <a:gd name="connsiteY813" fmla="*/ 289144 h 377583"/>
                <a:gd name="connsiteX814" fmla="*/ 2086165 w 2450468"/>
                <a:gd name="connsiteY814" fmla="*/ 285524 h 377583"/>
                <a:gd name="connsiteX815" fmla="*/ 2080260 w 2450468"/>
                <a:gd name="connsiteY815" fmla="*/ 288763 h 377583"/>
                <a:gd name="connsiteX816" fmla="*/ 2080164 w 2450468"/>
                <a:gd name="connsiteY816" fmla="*/ 295145 h 377583"/>
                <a:gd name="connsiteX817" fmla="*/ 2073211 w 2450468"/>
                <a:gd name="connsiteY817" fmla="*/ 294287 h 377583"/>
                <a:gd name="connsiteX818" fmla="*/ 2068734 w 2450468"/>
                <a:gd name="connsiteY818" fmla="*/ 295907 h 377583"/>
                <a:gd name="connsiteX819" fmla="*/ 2068354 w 2450468"/>
                <a:gd name="connsiteY819" fmla="*/ 294002 h 377583"/>
                <a:gd name="connsiteX820" fmla="*/ 2068163 w 2450468"/>
                <a:gd name="connsiteY820" fmla="*/ 293049 h 377583"/>
                <a:gd name="connsiteX821" fmla="*/ 2063686 w 2450468"/>
                <a:gd name="connsiteY821" fmla="*/ 293430 h 377583"/>
                <a:gd name="connsiteX822" fmla="*/ 2063400 w 2450468"/>
                <a:gd name="connsiteY822" fmla="*/ 294383 h 377583"/>
                <a:gd name="connsiteX823" fmla="*/ 2063020 w 2450468"/>
                <a:gd name="connsiteY823" fmla="*/ 296002 h 377583"/>
                <a:gd name="connsiteX824" fmla="*/ 2058829 w 2450468"/>
                <a:gd name="connsiteY824" fmla="*/ 297050 h 377583"/>
                <a:gd name="connsiteX825" fmla="*/ 2057114 w 2450468"/>
                <a:gd name="connsiteY825" fmla="*/ 295811 h 377583"/>
                <a:gd name="connsiteX826" fmla="*/ 2054733 w 2450468"/>
                <a:gd name="connsiteY826" fmla="*/ 295621 h 377583"/>
                <a:gd name="connsiteX827" fmla="*/ 2053304 w 2450468"/>
                <a:gd name="connsiteY827" fmla="*/ 296669 h 377583"/>
                <a:gd name="connsiteX828" fmla="*/ 2048065 w 2450468"/>
                <a:gd name="connsiteY828" fmla="*/ 297526 h 377583"/>
                <a:gd name="connsiteX829" fmla="*/ 2045493 w 2450468"/>
                <a:gd name="connsiteY829" fmla="*/ 298288 h 377583"/>
                <a:gd name="connsiteX830" fmla="*/ 2037874 w 2450468"/>
                <a:gd name="connsiteY830" fmla="*/ 300669 h 377583"/>
                <a:gd name="connsiteX831" fmla="*/ 2030063 w 2450468"/>
                <a:gd name="connsiteY831" fmla="*/ 293335 h 377583"/>
                <a:gd name="connsiteX832" fmla="*/ 2029110 w 2450468"/>
                <a:gd name="connsiteY832" fmla="*/ 293525 h 377583"/>
                <a:gd name="connsiteX833" fmla="*/ 2028920 w 2450468"/>
                <a:gd name="connsiteY833" fmla="*/ 296002 h 377583"/>
                <a:gd name="connsiteX834" fmla="*/ 2028825 w 2450468"/>
                <a:gd name="connsiteY834" fmla="*/ 297716 h 377583"/>
                <a:gd name="connsiteX835" fmla="*/ 2027015 w 2450468"/>
                <a:gd name="connsiteY835" fmla="*/ 302765 h 377583"/>
                <a:gd name="connsiteX836" fmla="*/ 2024348 w 2450468"/>
                <a:gd name="connsiteY836" fmla="*/ 305908 h 377583"/>
                <a:gd name="connsiteX837" fmla="*/ 2019681 w 2450468"/>
                <a:gd name="connsiteY837" fmla="*/ 305146 h 377583"/>
                <a:gd name="connsiteX838" fmla="*/ 2019395 w 2450468"/>
                <a:gd name="connsiteY838" fmla="*/ 305717 h 377583"/>
                <a:gd name="connsiteX839" fmla="*/ 2017585 w 2450468"/>
                <a:gd name="connsiteY839" fmla="*/ 310004 h 377583"/>
                <a:gd name="connsiteX840" fmla="*/ 2014156 w 2450468"/>
                <a:gd name="connsiteY840" fmla="*/ 306098 h 377583"/>
                <a:gd name="connsiteX841" fmla="*/ 2013299 w 2450468"/>
                <a:gd name="connsiteY841" fmla="*/ 301526 h 377583"/>
                <a:gd name="connsiteX842" fmla="*/ 2001583 w 2450468"/>
                <a:gd name="connsiteY842" fmla="*/ 300669 h 377583"/>
                <a:gd name="connsiteX843" fmla="*/ 1991391 w 2450468"/>
                <a:gd name="connsiteY843" fmla="*/ 300860 h 377583"/>
                <a:gd name="connsiteX844" fmla="*/ 1979104 w 2450468"/>
                <a:gd name="connsiteY844" fmla="*/ 303717 h 377583"/>
                <a:gd name="connsiteX845" fmla="*/ 1979866 w 2450468"/>
                <a:gd name="connsiteY845" fmla="*/ 305908 h 377583"/>
                <a:gd name="connsiteX846" fmla="*/ 1979485 w 2450468"/>
                <a:gd name="connsiteY846" fmla="*/ 306003 h 377583"/>
                <a:gd name="connsiteX847" fmla="*/ 1974342 w 2450468"/>
                <a:gd name="connsiteY847" fmla="*/ 306860 h 377583"/>
                <a:gd name="connsiteX848" fmla="*/ 1962912 w 2450468"/>
                <a:gd name="connsiteY848" fmla="*/ 306956 h 377583"/>
                <a:gd name="connsiteX849" fmla="*/ 1962816 w 2450468"/>
                <a:gd name="connsiteY849" fmla="*/ 306384 h 377583"/>
                <a:gd name="connsiteX850" fmla="*/ 1963388 w 2450468"/>
                <a:gd name="connsiteY850" fmla="*/ 304574 h 377583"/>
                <a:gd name="connsiteX851" fmla="*/ 1966626 w 2450468"/>
                <a:gd name="connsiteY851" fmla="*/ 303812 h 377583"/>
                <a:gd name="connsiteX852" fmla="*/ 1974151 w 2450468"/>
                <a:gd name="connsiteY852" fmla="*/ 297431 h 377583"/>
                <a:gd name="connsiteX853" fmla="*/ 1983676 w 2450468"/>
                <a:gd name="connsiteY853" fmla="*/ 293811 h 377583"/>
                <a:gd name="connsiteX854" fmla="*/ 1994916 w 2450468"/>
                <a:gd name="connsiteY854" fmla="*/ 297335 h 377583"/>
                <a:gd name="connsiteX855" fmla="*/ 1994154 w 2450468"/>
                <a:gd name="connsiteY855" fmla="*/ 292192 h 377583"/>
                <a:gd name="connsiteX856" fmla="*/ 2001393 w 2450468"/>
                <a:gd name="connsiteY856" fmla="*/ 291430 h 377583"/>
                <a:gd name="connsiteX857" fmla="*/ 2015204 w 2450468"/>
                <a:gd name="connsiteY857" fmla="*/ 295621 h 377583"/>
                <a:gd name="connsiteX858" fmla="*/ 2017204 w 2450468"/>
                <a:gd name="connsiteY858" fmla="*/ 290287 h 377583"/>
                <a:gd name="connsiteX859" fmla="*/ 2019776 w 2450468"/>
                <a:gd name="connsiteY859" fmla="*/ 290668 h 377583"/>
                <a:gd name="connsiteX860" fmla="*/ 2021205 w 2450468"/>
                <a:gd name="connsiteY860" fmla="*/ 290954 h 377583"/>
                <a:gd name="connsiteX861" fmla="*/ 2021395 w 2450468"/>
                <a:gd name="connsiteY861" fmla="*/ 288096 h 377583"/>
                <a:gd name="connsiteX862" fmla="*/ 2016347 w 2450468"/>
                <a:gd name="connsiteY862" fmla="*/ 281619 h 377583"/>
                <a:gd name="connsiteX863" fmla="*/ 2012442 w 2450468"/>
                <a:gd name="connsiteY863" fmla="*/ 276761 h 377583"/>
                <a:gd name="connsiteX864" fmla="*/ 2019871 w 2450468"/>
                <a:gd name="connsiteY864" fmla="*/ 272475 h 377583"/>
                <a:gd name="connsiteX865" fmla="*/ 2024253 w 2450468"/>
                <a:gd name="connsiteY865" fmla="*/ 276952 h 377583"/>
                <a:gd name="connsiteX866" fmla="*/ 2025396 w 2450468"/>
                <a:gd name="connsiteY866" fmla="*/ 282953 h 377583"/>
                <a:gd name="connsiteX867" fmla="*/ 2041969 w 2450468"/>
                <a:gd name="connsiteY867" fmla="*/ 286953 h 377583"/>
                <a:gd name="connsiteX868" fmla="*/ 2048256 w 2450468"/>
                <a:gd name="connsiteY868" fmla="*/ 275618 h 377583"/>
                <a:gd name="connsiteX869" fmla="*/ 2040159 w 2450468"/>
                <a:gd name="connsiteY869" fmla="*/ 277714 h 377583"/>
                <a:gd name="connsiteX870" fmla="*/ 2035016 w 2450468"/>
                <a:gd name="connsiteY870" fmla="*/ 279047 h 377583"/>
                <a:gd name="connsiteX871" fmla="*/ 2032920 w 2450468"/>
                <a:gd name="connsiteY871" fmla="*/ 270951 h 377583"/>
                <a:gd name="connsiteX872" fmla="*/ 2037112 w 2450468"/>
                <a:gd name="connsiteY872" fmla="*/ 273237 h 377583"/>
                <a:gd name="connsiteX873" fmla="*/ 2052637 w 2450468"/>
                <a:gd name="connsiteY873" fmla="*/ 273809 h 377583"/>
                <a:gd name="connsiteX874" fmla="*/ 2057400 w 2450468"/>
                <a:gd name="connsiteY874" fmla="*/ 272666 h 377583"/>
                <a:gd name="connsiteX875" fmla="*/ 2060733 w 2450468"/>
                <a:gd name="connsiteY875" fmla="*/ 279714 h 377583"/>
                <a:gd name="connsiteX876" fmla="*/ 2061591 w 2450468"/>
                <a:gd name="connsiteY876" fmla="*/ 280667 h 377583"/>
                <a:gd name="connsiteX877" fmla="*/ 2068639 w 2450468"/>
                <a:gd name="connsiteY877" fmla="*/ 281714 h 377583"/>
                <a:gd name="connsiteX878" fmla="*/ 2075402 w 2450468"/>
                <a:gd name="connsiteY878" fmla="*/ 280857 h 377583"/>
                <a:gd name="connsiteX879" fmla="*/ 2080164 w 2450468"/>
                <a:gd name="connsiteY879" fmla="*/ 278476 h 377583"/>
                <a:gd name="connsiteX880" fmla="*/ 2080355 w 2450468"/>
                <a:gd name="connsiteY880" fmla="*/ 273523 h 377583"/>
                <a:gd name="connsiteX881" fmla="*/ 2086070 w 2450468"/>
                <a:gd name="connsiteY881" fmla="*/ 270856 h 377583"/>
                <a:gd name="connsiteX882" fmla="*/ 2086641 w 2450468"/>
                <a:gd name="connsiteY882" fmla="*/ 270094 h 377583"/>
                <a:gd name="connsiteX883" fmla="*/ 1806512 w 2450468"/>
                <a:gd name="connsiteY883" fmla="*/ 267046 h 377583"/>
                <a:gd name="connsiteX884" fmla="*/ 1802321 w 2450468"/>
                <a:gd name="connsiteY884" fmla="*/ 269618 h 377583"/>
                <a:gd name="connsiteX885" fmla="*/ 1793272 w 2450468"/>
                <a:gd name="connsiteY885" fmla="*/ 269618 h 377583"/>
                <a:gd name="connsiteX886" fmla="*/ 1785175 w 2450468"/>
                <a:gd name="connsiteY886" fmla="*/ 271427 h 377583"/>
                <a:gd name="connsiteX887" fmla="*/ 1784699 w 2450468"/>
                <a:gd name="connsiteY887" fmla="*/ 271808 h 377583"/>
                <a:gd name="connsiteX888" fmla="*/ 1786700 w 2450468"/>
                <a:gd name="connsiteY888" fmla="*/ 273713 h 377583"/>
                <a:gd name="connsiteX889" fmla="*/ 1789557 w 2450468"/>
                <a:gd name="connsiteY889" fmla="*/ 277523 h 377583"/>
                <a:gd name="connsiteX890" fmla="*/ 1790986 w 2450468"/>
                <a:gd name="connsiteY890" fmla="*/ 278285 h 377583"/>
                <a:gd name="connsiteX891" fmla="*/ 1796129 w 2450468"/>
                <a:gd name="connsiteY891" fmla="*/ 275047 h 377583"/>
                <a:gd name="connsiteX892" fmla="*/ 1800987 w 2450468"/>
                <a:gd name="connsiteY892" fmla="*/ 274571 h 377583"/>
                <a:gd name="connsiteX893" fmla="*/ 1803559 w 2450468"/>
                <a:gd name="connsiteY893" fmla="*/ 273999 h 377583"/>
                <a:gd name="connsiteX894" fmla="*/ 1806512 w 2450468"/>
                <a:gd name="connsiteY894" fmla="*/ 267046 h 377583"/>
                <a:gd name="connsiteX895" fmla="*/ 1194530 w 2450468"/>
                <a:gd name="connsiteY895" fmla="*/ 266665 h 377583"/>
                <a:gd name="connsiteX896" fmla="*/ 1195682 w 2450468"/>
                <a:gd name="connsiteY896" fmla="*/ 268902 h 377583"/>
                <a:gd name="connsiteX897" fmla="*/ 1195388 w 2450468"/>
                <a:gd name="connsiteY897" fmla="*/ 268760 h 377583"/>
                <a:gd name="connsiteX898" fmla="*/ 1240060 w 2450468"/>
                <a:gd name="connsiteY898" fmla="*/ 264855 h 377583"/>
                <a:gd name="connsiteX899" fmla="*/ 1238155 w 2450468"/>
                <a:gd name="connsiteY899" fmla="*/ 271618 h 377583"/>
                <a:gd name="connsiteX900" fmla="*/ 1232535 w 2450468"/>
                <a:gd name="connsiteY900" fmla="*/ 272475 h 377583"/>
                <a:gd name="connsiteX901" fmla="*/ 1228058 w 2450468"/>
                <a:gd name="connsiteY901" fmla="*/ 268094 h 377583"/>
                <a:gd name="connsiteX902" fmla="*/ 1227106 w 2450468"/>
                <a:gd name="connsiteY902" fmla="*/ 267332 h 377583"/>
                <a:gd name="connsiteX903" fmla="*/ 1222629 w 2450468"/>
                <a:gd name="connsiteY903" fmla="*/ 269141 h 377583"/>
                <a:gd name="connsiteX904" fmla="*/ 1223105 w 2450468"/>
                <a:gd name="connsiteY904" fmla="*/ 270094 h 377583"/>
                <a:gd name="connsiteX905" fmla="*/ 1226915 w 2450468"/>
                <a:gd name="connsiteY905" fmla="*/ 275047 h 377583"/>
                <a:gd name="connsiteX906" fmla="*/ 1227392 w 2450468"/>
                <a:gd name="connsiteY906" fmla="*/ 275999 h 377583"/>
                <a:gd name="connsiteX907" fmla="*/ 1230821 w 2450468"/>
                <a:gd name="connsiteY907" fmla="*/ 276190 h 377583"/>
                <a:gd name="connsiteX908" fmla="*/ 1246346 w 2450468"/>
                <a:gd name="connsiteY908" fmla="*/ 271808 h 377583"/>
                <a:gd name="connsiteX909" fmla="*/ 1240060 w 2450468"/>
                <a:gd name="connsiteY909" fmla="*/ 264855 h 377583"/>
                <a:gd name="connsiteX910" fmla="*/ 1464183 w 2450468"/>
                <a:gd name="connsiteY910" fmla="*/ 264759 h 377583"/>
                <a:gd name="connsiteX911" fmla="*/ 1469612 w 2450468"/>
                <a:gd name="connsiteY911" fmla="*/ 268188 h 377583"/>
                <a:gd name="connsiteX912" fmla="*/ 1472945 w 2450468"/>
                <a:gd name="connsiteY912" fmla="*/ 269617 h 377583"/>
                <a:gd name="connsiteX913" fmla="*/ 1475708 w 2450468"/>
                <a:gd name="connsiteY913" fmla="*/ 274951 h 377583"/>
                <a:gd name="connsiteX914" fmla="*/ 1480280 w 2450468"/>
                <a:gd name="connsiteY914" fmla="*/ 275427 h 377583"/>
                <a:gd name="connsiteX915" fmla="*/ 1481708 w 2450468"/>
                <a:gd name="connsiteY915" fmla="*/ 277046 h 377583"/>
                <a:gd name="connsiteX916" fmla="*/ 1487614 w 2450468"/>
                <a:gd name="connsiteY916" fmla="*/ 278380 h 377583"/>
                <a:gd name="connsiteX917" fmla="*/ 1490281 w 2450468"/>
                <a:gd name="connsiteY917" fmla="*/ 281332 h 377583"/>
                <a:gd name="connsiteX918" fmla="*/ 1482852 w 2450468"/>
                <a:gd name="connsiteY918" fmla="*/ 281809 h 377583"/>
                <a:gd name="connsiteX919" fmla="*/ 1474755 w 2450468"/>
                <a:gd name="connsiteY919" fmla="*/ 281047 h 377583"/>
                <a:gd name="connsiteX920" fmla="*/ 1472469 w 2450468"/>
                <a:gd name="connsiteY920" fmla="*/ 282285 h 377583"/>
                <a:gd name="connsiteX921" fmla="*/ 1463420 w 2450468"/>
                <a:gd name="connsiteY921" fmla="*/ 273522 h 377583"/>
                <a:gd name="connsiteX922" fmla="*/ 1461611 w 2450468"/>
                <a:gd name="connsiteY922" fmla="*/ 270665 h 377583"/>
                <a:gd name="connsiteX923" fmla="*/ 1460563 w 2450468"/>
                <a:gd name="connsiteY923" fmla="*/ 269045 h 377583"/>
                <a:gd name="connsiteX924" fmla="*/ 1464183 w 2450468"/>
                <a:gd name="connsiteY924" fmla="*/ 264759 h 377583"/>
                <a:gd name="connsiteX925" fmla="*/ 1755839 w 2450468"/>
                <a:gd name="connsiteY925" fmla="*/ 264474 h 377583"/>
                <a:gd name="connsiteX926" fmla="*/ 1752314 w 2450468"/>
                <a:gd name="connsiteY926" fmla="*/ 265808 h 377583"/>
                <a:gd name="connsiteX927" fmla="*/ 1752695 w 2450468"/>
                <a:gd name="connsiteY927" fmla="*/ 266189 h 377583"/>
                <a:gd name="connsiteX928" fmla="*/ 1759172 w 2450468"/>
                <a:gd name="connsiteY928" fmla="*/ 272189 h 377583"/>
                <a:gd name="connsiteX929" fmla="*/ 1764316 w 2450468"/>
                <a:gd name="connsiteY929" fmla="*/ 272189 h 377583"/>
                <a:gd name="connsiteX930" fmla="*/ 1755839 w 2450468"/>
                <a:gd name="connsiteY930" fmla="*/ 264474 h 377583"/>
                <a:gd name="connsiteX931" fmla="*/ 1439799 w 2450468"/>
                <a:gd name="connsiteY931" fmla="*/ 264283 h 377583"/>
                <a:gd name="connsiteX932" fmla="*/ 1448753 w 2450468"/>
                <a:gd name="connsiteY932" fmla="*/ 267808 h 377583"/>
                <a:gd name="connsiteX933" fmla="*/ 1449800 w 2450468"/>
                <a:gd name="connsiteY933" fmla="*/ 270665 h 377583"/>
                <a:gd name="connsiteX934" fmla="*/ 1448753 w 2450468"/>
                <a:gd name="connsiteY934" fmla="*/ 272284 h 377583"/>
                <a:gd name="connsiteX935" fmla="*/ 1445419 w 2450468"/>
                <a:gd name="connsiteY935" fmla="*/ 271903 h 377583"/>
                <a:gd name="connsiteX936" fmla="*/ 1443990 w 2450468"/>
                <a:gd name="connsiteY936" fmla="*/ 268570 h 377583"/>
                <a:gd name="connsiteX937" fmla="*/ 1439799 w 2450468"/>
                <a:gd name="connsiteY937" fmla="*/ 264283 h 377583"/>
                <a:gd name="connsiteX938" fmla="*/ 584645 w 2450468"/>
                <a:gd name="connsiteY938" fmla="*/ 264188 h 377583"/>
                <a:gd name="connsiteX939" fmla="*/ 591217 w 2450468"/>
                <a:gd name="connsiteY939" fmla="*/ 264855 h 377583"/>
                <a:gd name="connsiteX940" fmla="*/ 597884 w 2450468"/>
                <a:gd name="connsiteY940" fmla="*/ 269617 h 377583"/>
                <a:gd name="connsiteX941" fmla="*/ 602266 w 2450468"/>
                <a:gd name="connsiteY941" fmla="*/ 272951 h 377583"/>
                <a:gd name="connsiteX942" fmla="*/ 590169 w 2450468"/>
                <a:gd name="connsiteY942" fmla="*/ 273618 h 377583"/>
                <a:gd name="connsiteX943" fmla="*/ 588645 w 2450468"/>
                <a:gd name="connsiteY943" fmla="*/ 270570 h 377583"/>
                <a:gd name="connsiteX944" fmla="*/ 587502 w 2450468"/>
                <a:gd name="connsiteY944" fmla="*/ 268188 h 377583"/>
                <a:gd name="connsiteX945" fmla="*/ 584645 w 2450468"/>
                <a:gd name="connsiteY945" fmla="*/ 264188 h 377583"/>
                <a:gd name="connsiteX946" fmla="*/ 1331881 w 2450468"/>
                <a:gd name="connsiteY946" fmla="*/ 262950 h 377583"/>
                <a:gd name="connsiteX947" fmla="*/ 1330547 w 2450468"/>
                <a:gd name="connsiteY947" fmla="*/ 270665 h 377583"/>
                <a:gd name="connsiteX948" fmla="*/ 1335500 w 2450468"/>
                <a:gd name="connsiteY948" fmla="*/ 267236 h 377583"/>
                <a:gd name="connsiteX949" fmla="*/ 1336358 w 2450468"/>
                <a:gd name="connsiteY949" fmla="*/ 264474 h 377583"/>
                <a:gd name="connsiteX950" fmla="*/ 1336548 w 2450468"/>
                <a:gd name="connsiteY950" fmla="*/ 263807 h 377583"/>
                <a:gd name="connsiteX951" fmla="*/ 1331881 w 2450468"/>
                <a:gd name="connsiteY951" fmla="*/ 262950 h 377583"/>
                <a:gd name="connsiteX952" fmla="*/ 487965 w 2450468"/>
                <a:gd name="connsiteY952" fmla="*/ 262188 h 377583"/>
                <a:gd name="connsiteX953" fmla="*/ 489966 w 2450468"/>
                <a:gd name="connsiteY953" fmla="*/ 262664 h 377583"/>
                <a:gd name="connsiteX954" fmla="*/ 491585 w 2450468"/>
                <a:gd name="connsiteY954" fmla="*/ 266951 h 377583"/>
                <a:gd name="connsiteX955" fmla="*/ 492157 w 2450468"/>
                <a:gd name="connsiteY955" fmla="*/ 270284 h 377583"/>
                <a:gd name="connsiteX956" fmla="*/ 504730 w 2450468"/>
                <a:gd name="connsiteY956" fmla="*/ 273142 h 377583"/>
                <a:gd name="connsiteX957" fmla="*/ 508063 w 2450468"/>
                <a:gd name="connsiteY957" fmla="*/ 275047 h 377583"/>
                <a:gd name="connsiteX958" fmla="*/ 511492 w 2450468"/>
                <a:gd name="connsiteY958" fmla="*/ 285810 h 377583"/>
                <a:gd name="connsiteX959" fmla="*/ 508825 w 2450468"/>
                <a:gd name="connsiteY959" fmla="*/ 289144 h 377583"/>
                <a:gd name="connsiteX960" fmla="*/ 495776 w 2450468"/>
                <a:gd name="connsiteY960" fmla="*/ 288286 h 377583"/>
                <a:gd name="connsiteX961" fmla="*/ 492252 w 2450468"/>
                <a:gd name="connsiteY961" fmla="*/ 289334 h 377583"/>
                <a:gd name="connsiteX962" fmla="*/ 487203 w 2450468"/>
                <a:gd name="connsiteY962" fmla="*/ 292287 h 377583"/>
                <a:gd name="connsiteX963" fmla="*/ 490442 w 2450468"/>
                <a:gd name="connsiteY963" fmla="*/ 282953 h 377583"/>
                <a:gd name="connsiteX964" fmla="*/ 492252 w 2450468"/>
                <a:gd name="connsiteY964" fmla="*/ 283810 h 377583"/>
                <a:gd name="connsiteX965" fmla="*/ 496062 w 2450468"/>
                <a:gd name="connsiteY965" fmla="*/ 285715 h 377583"/>
                <a:gd name="connsiteX966" fmla="*/ 501777 w 2450468"/>
                <a:gd name="connsiteY966" fmla="*/ 281143 h 377583"/>
                <a:gd name="connsiteX967" fmla="*/ 500634 w 2450468"/>
                <a:gd name="connsiteY967" fmla="*/ 279619 h 377583"/>
                <a:gd name="connsiteX968" fmla="*/ 495490 w 2450468"/>
                <a:gd name="connsiteY968" fmla="*/ 276190 h 377583"/>
                <a:gd name="connsiteX969" fmla="*/ 490728 w 2450468"/>
                <a:gd name="connsiteY969" fmla="*/ 276476 h 377583"/>
                <a:gd name="connsiteX970" fmla="*/ 482060 w 2450468"/>
                <a:gd name="connsiteY970" fmla="*/ 279047 h 377583"/>
                <a:gd name="connsiteX971" fmla="*/ 476917 w 2450468"/>
                <a:gd name="connsiteY971" fmla="*/ 277999 h 377583"/>
                <a:gd name="connsiteX972" fmla="*/ 469677 w 2450468"/>
                <a:gd name="connsiteY972" fmla="*/ 280952 h 377583"/>
                <a:gd name="connsiteX973" fmla="*/ 469106 w 2450468"/>
                <a:gd name="connsiteY973" fmla="*/ 276761 h 377583"/>
                <a:gd name="connsiteX974" fmla="*/ 469773 w 2450468"/>
                <a:gd name="connsiteY974" fmla="*/ 275618 h 377583"/>
                <a:gd name="connsiteX975" fmla="*/ 471011 w 2450468"/>
                <a:gd name="connsiteY975" fmla="*/ 274190 h 377583"/>
                <a:gd name="connsiteX976" fmla="*/ 476059 w 2450468"/>
                <a:gd name="connsiteY976" fmla="*/ 274856 h 377583"/>
                <a:gd name="connsiteX977" fmla="*/ 477964 w 2450468"/>
                <a:gd name="connsiteY977" fmla="*/ 270665 h 377583"/>
                <a:gd name="connsiteX978" fmla="*/ 479202 w 2450468"/>
                <a:gd name="connsiteY978" fmla="*/ 267903 h 377583"/>
                <a:gd name="connsiteX979" fmla="*/ 487965 w 2450468"/>
                <a:gd name="connsiteY979" fmla="*/ 262188 h 377583"/>
                <a:gd name="connsiteX980" fmla="*/ 948975 w 2450468"/>
                <a:gd name="connsiteY980" fmla="*/ 260473 h 377583"/>
                <a:gd name="connsiteX981" fmla="*/ 950880 w 2450468"/>
                <a:gd name="connsiteY981" fmla="*/ 262283 h 377583"/>
                <a:gd name="connsiteX982" fmla="*/ 954404 w 2450468"/>
                <a:gd name="connsiteY982" fmla="*/ 265617 h 377583"/>
                <a:gd name="connsiteX983" fmla="*/ 958310 w 2450468"/>
                <a:gd name="connsiteY983" fmla="*/ 265045 h 377583"/>
                <a:gd name="connsiteX984" fmla="*/ 957548 w 2450468"/>
                <a:gd name="connsiteY984" fmla="*/ 266284 h 377583"/>
                <a:gd name="connsiteX985" fmla="*/ 955547 w 2450468"/>
                <a:gd name="connsiteY985" fmla="*/ 268284 h 377583"/>
                <a:gd name="connsiteX986" fmla="*/ 953261 w 2450468"/>
                <a:gd name="connsiteY986" fmla="*/ 267998 h 377583"/>
                <a:gd name="connsiteX987" fmla="*/ 942784 w 2450468"/>
                <a:gd name="connsiteY987" fmla="*/ 263617 h 377583"/>
                <a:gd name="connsiteX988" fmla="*/ 941450 w 2450468"/>
                <a:gd name="connsiteY988" fmla="*/ 262950 h 377583"/>
                <a:gd name="connsiteX989" fmla="*/ 948975 w 2450468"/>
                <a:gd name="connsiteY989" fmla="*/ 260473 h 377583"/>
                <a:gd name="connsiteX990" fmla="*/ 1573530 w 2450468"/>
                <a:gd name="connsiteY990" fmla="*/ 259902 h 377583"/>
                <a:gd name="connsiteX991" fmla="*/ 1576006 w 2450468"/>
                <a:gd name="connsiteY991" fmla="*/ 261235 h 377583"/>
                <a:gd name="connsiteX992" fmla="*/ 1578293 w 2450468"/>
                <a:gd name="connsiteY992" fmla="*/ 262473 h 377583"/>
                <a:gd name="connsiteX993" fmla="*/ 1579626 w 2450468"/>
                <a:gd name="connsiteY993" fmla="*/ 269141 h 377583"/>
                <a:gd name="connsiteX994" fmla="*/ 1573054 w 2450468"/>
                <a:gd name="connsiteY994" fmla="*/ 270570 h 377583"/>
                <a:gd name="connsiteX995" fmla="*/ 1564767 w 2450468"/>
                <a:gd name="connsiteY995" fmla="*/ 265712 h 377583"/>
                <a:gd name="connsiteX996" fmla="*/ 1573530 w 2450468"/>
                <a:gd name="connsiteY996" fmla="*/ 259902 h 377583"/>
                <a:gd name="connsiteX997" fmla="*/ 1685258 w 2450468"/>
                <a:gd name="connsiteY997" fmla="*/ 259521 h 377583"/>
                <a:gd name="connsiteX998" fmla="*/ 1681829 w 2450468"/>
                <a:gd name="connsiteY998" fmla="*/ 262379 h 377583"/>
                <a:gd name="connsiteX999" fmla="*/ 1675733 w 2450468"/>
                <a:gd name="connsiteY999" fmla="*/ 269237 h 377583"/>
                <a:gd name="connsiteX1000" fmla="*/ 1670018 w 2450468"/>
                <a:gd name="connsiteY1000" fmla="*/ 270380 h 377583"/>
                <a:gd name="connsiteX1001" fmla="*/ 1669352 w 2450468"/>
                <a:gd name="connsiteY1001" fmla="*/ 270475 h 377583"/>
                <a:gd name="connsiteX1002" fmla="*/ 1660017 w 2450468"/>
                <a:gd name="connsiteY1002" fmla="*/ 275523 h 377583"/>
                <a:gd name="connsiteX1003" fmla="*/ 1659636 w 2450468"/>
                <a:gd name="connsiteY1003" fmla="*/ 278857 h 377583"/>
                <a:gd name="connsiteX1004" fmla="*/ 1660589 w 2450468"/>
                <a:gd name="connsiteY1004" fmla="*/ 278190 h 377583"/>
                <a:gd name="connsiteX1005" fmla="*/ 1662398 w 2450468"/>
                <a:gd name="connsiteY1005" fmla="*/ 277047 h 377583"/>
                <a:gd name="connsiteX1006" fmla="*/ 1668494 w 2450468"/>
                <a:gd name="connsiteY1006" fmla="*/ 278000 h 377583"/>
                <a:gd name="connsiteX1007" fmla="*/ 1678019 w 2450468"/>
                <a:gd name="connsiteY1007" fmla="*/ 271618 h 377583"/>
                <a:gd name="connsiteX1008" fmla="*/ 1683449 w 2450468"/>
                <a:gd name="connsiteY1008" fmla="*/ 275142 h 377583"/>
                <a:gd name="connsiteX1009" fmla="*/ 1686496 w 2450468"/>
                <a:gd name="connsiteY1009" fmla="*/ 277142 h 377583"/>
                <a:gd name="connsiteX1010" fmla="*/ 1688116 w 2450468"/>
                <a:gd name="connsiteY1010" fmla="*/ 267713 h 377583"/>
                <a:gd name="connsiteX1011" fmla="*/ 1690116 w 2450468"/>
                <a:gd name="connsiteY1011" fmla="*/ 265331 h 377583"/>
                <a:gd name="connsiteX1012" fmla="*/ 1687925 w 2450468"/>
                <a:gd name="connsiteY1012" fmla="*/ 260283 h 377583"/>
                <a:gd name="connsiteX1013" fmla="*/ 529399 w 2450468"/>
                <a:gd name="connsiteY1013" fmla="*/ 259521 h 377583"/>
                <a:gd name="connsiteX1014" fmla="*/ 533400 w 2450468"/>
                <a:gd name="connsiteY1014" fmla="*/ 264093 h 377583"/>
                <a:gd name="connsiteX1015" fmla="*/ 533305 w 2450468"/>
                <a:gd name="connsiteY1015" fmla="*/ 264093 h 377583"/>
                <a:gd name="connsiteX1016" fmla="*/ 527971 w 2450468"/>
                <a:gd name="connsiteY1016" fmla="*/ 263426 h 377583"/>
                <a:gd name="connsiteX1017" fmla="*/ 531019 w 2450468"/>
                <a:gd name="connsiteY1017" fmla="*/ 271618 h 377583"/>
                <a:gd name="connsiteX1018" fmla="*/ 532924 w 2450468"/>
                <a:gd name="connsiteY1018" fmla="*/ 272665 h 377583"/>
                <a:gd name="connsiteX1019" fmla="*/ 534638 w 2450468"/>
                <a:gd name="connsiteY1019" fmla="*/ 274856 h 377583"/>
                <a:gd name="connsiteX1020" fmla="*/ 530066 w 2450468"/>
                <a:gd name="connsiteY1020" fmla="*/ 280190 h 377583"/>
                <a:gd name="connsiteX1021" fmla="*/ 529876 w 2450468"/>
                <a:gd name="connsiteY1021" fmla="*/ 283143 h 377583"/>
                <a:gd name="connsiteX1022" fmla="*/ 525685 w 2450468"/>
                <a:gd name="connsiteY1022" fmla="*/ 286762 h 377583"/>
                <a:gd name="connsiteX1023" fmla="*/ 522256 w 2450468"/>
                <a:gd name="connsiteY1023" fmla="*/ 289810 h 377583"/>
                <a:gd name="connsiteX1024" fmla="*/ 518350 w 2450468"/>
                <a:gd name="connsiteY1024" fmla="*/ 285715 h 377583"/>
                <a:gd name="connsiteX1025" fmla="*/ 516826 w 2450468"/>
                <a:gd name="connsiteY1025" fmla="*/ 281238 h 377583"/>
                <a:gd name="connsiteX1026" fmla="*/ 517017 w 2450468"/>
                <a:gd name="connsiteY1026" fmla="*/ 275999 h 377583"/>
                <a:gd name="connsiteX1027" fmla="*/ 517017 w 2450468"/>
                <a:gd name="connsiteY1027" fmla="*/ 275332 h 377583"/>
                <a:gd name="connsiteX1028" fmla="*/ 520255 w 2450468"/>
                <a:gd name="connsiteY1028" fmla="*/ 269427 h 377583"/>
                <a:gd name="connsiteX1029" fmla="*/ 522827 w 2450468"/>
                <a:gd name="connsiteY1029" fmla="*/ 266569 h 377583"/>
                <a:gd name="connsiteX1030" fmla="*/ 528447 w 2450468"/>
                <a:gd name="connsiteY1030" fmla="*/ 260188 h 377583"/>
                <a:gd name="connsiteX1031" fmla="*/ 461295 w 2450468"/>
                <a:gd name="connsiteY1031" fmla="*/ 259235 h 377583"/>
                <a:gd name="connsiteX1032" fmla="*/ 465581 w 2450468"/>
                <a:gd name="connsiteY1032" fmla="*/ 262378 h 377583"/>
                <a:gd name="connsiteX1033" fmla="*/ 463867 w 2450468"/>
                <a:gd name="connsiteY1033" fmla="*/ 266760 h 377583"/>
                <a:gd name="connsiteX1034" fmla="*/ 466343 w 2450468"/>
                <a:gd name="connsiteY1034" fmla="*/ 271046 h 377583"/>
                <a:gd name="connsiteX1035" fmla="*/ 465391 w 2450468"/>
                <a:gd name="connsiteY1035" fmla="*/ 270379 h 377583"/>
                <a:gd name="connsiteX1036" fmla="*/ 447293 w 2450468"/>
                <a:gd name="connsiteY1036" fmla="*/ 273713 h 377583"/>
                <a:gd name="connsiteX1037" fmla="*/ 446722 w 2450468"/>
                <a:gd name="connsiteY1037" fmla="*/ 273904 h 377583"/>
                <a:gd name="connsiteX1038" fmla="*/ 444341 w 2450468"/>
                <a:gd name="connsiteY1038" fmla="*/ 274951 h 377583"/>
                <a:gd name="connsiteX1039" fmla="*/ 443960 w 2450468"/>
                <a:gd name="connsiteY1039" fmla="*/ 266379 h 377583"/>
                <a:gd name="connsiteX1040" fmla="*/ 449389 w 2450468"/>
                <a:gd name="connsiteY1040" fmla="*/ 267903 h 377583"/>
                <a:gd name="connsiteX1041" fmla="*/ 457485 w 2450468"/>
                <a:gd name="connsiteY1041" fmla="*/ 260664 h 377583"/>
                <a:gd name="connsiteX1042" fmla="*/ 457580 w 2450468"/>
                <a:gd name="connsiteY1042" fmla="*/ 259711 h 377583"/>
                <a:gd name="connsiteX1043" fmla="*/ 461295 w 2450468"/>
                <a:gd name="connsiteY1043" fmla="*/ 259235 h 377583"/>
                <a:gd name="connsiteX1044" fmla="*/ 599123 w 2450468"/>
                <a:gd name="connsiteY1044" fmla="*/ 259044 h 377583"/>
                <a:gd name="connsiteX1045" fmla="*/ 607790 w 2450468"/>
                <a:gd name="connsiteY1045" fmla="*/ 263140 h 377583"/>
                <a:gd name="connsiteX1046" fmla="*/ 612172 w 2450468"/>
                <a:gd name="connsiteY1046" fmla="*/ 263807 h 377583"/>
                <a:gd name="connsiteX1047" fmla="*/ 616553 w 2450468"/>
                <a:gd name="connsiteY1047" fmla="*/ 264569 h 377583"/>
                <a:gd name="connsiteX1048" fmla="*/ 627221 w 2450468"/>
                <a:gd name="connsiteY1048" fmla="*/ 263426 h 377583"/>
                <a:gd name="connsiteX1049" fmla="*/ 631508 w 2450468"/>
                <a:gd name="connsiteY1049" fmla="*/ 264569 h 377583"/>
                <a:gd name="connsiteX1050" fmla="*/ 633222 w 2450468"/>
                <a:gd name="connsiteY1050" fmla="*/ 264283 h 377583"/>
                <a:gd name="connsiteX1051" fmla="*/ 635318 w 2450468"/>
                <a:gd name="connsiteY1051" fmla="*/ 265997 h 377583"/>
                <a:gd name="connsiteX1052" fmla="*/ 633032 w 2450468"/>
                <a:gd name="connsiteY1052" fmla="*/ 267998 h 377583"/>
                <a:gd name="connsiteX1053" fmla="*/ 625031 w 2450468"/>
                <a:gd name="connsiteY1053" fmla="*/ 272855 h 377583"/>
                <a:gd name="connsiteX1054" fmla="*/ 618173 w 2450468"/>
                <a:gd name="connsiteY1054" fmla="*/ 272093 h 377583"/>
                <a:gd name="connsiteX1055" fmla="*/ 617887 w 2450468"/>
                <a:gd name="connsiteY1055" fmla="*/ 266474 h 377583"/>
                <a:gd name="connsiteX1056" fmla="*/ 612458 w 2450468"/>
                <a:gd name="connsiteY1056" fmla="*/ 268283 h 377583"/>
                <a:gd name="connsiteX1057" fmla="*/ 607219 w 2450468"/>
                <a:gd name="connsiteY1057" fmla="*/ 268474 h 377583"/>
                <a:gd name="connsiteX1058" fmla="*/ 599123 w 2450468"/>
                <a:gd name="connsiteY1058" fmla="*/ 259044 h 377583"/>
                <a:gd name="connsiteX1059" fmla="*/ 2214753 w 2450468"/>
                <a:gd name="connsiteY1059" fmla="*/ 258854 h 377583"/>
                <a:gd name="connsiteX1060" fmla="*/ 2230945 w 2450468"/>
                <a:gd name="connsiteY1060" fmla="*/ 261331 h 377583"/>
                <a:gd name="connsiteX1061" fmla="*/ 2235518 w 2450468"/>
                <a:gd name="connsiteY1061" fmla="*/ 263045 h 377583"/>
                <a:gd name="connsiteX1062" fmla="*/ 2235803 w 2450468"/>
                <a:gd name="connsiteY1062" fmla="*/ 264855 h 377583"/>
                <a:gd name="connsiteX1063" fmla="*/ 2233041 w 2450468"/>
                <a:gd name="connsiteY1063" fmla="*/ 266284 h 377583"/>
                <a:gd name="connsiteX1064" fmla="*/ 2228755 w 2450468"/>
                <a:gd name="connsiteY1064" fmla="*/ 267236 h 377583"/>
                <a:gd name="connsiteX1065" fmla="*/ 2223516 w 2450468"/>
                <a:gd name="connsiteY1065" fmla="*/ 264760 h 377583"/>
                <a:gd name="connsiteX1066" fmla="*/ 2221611 w 2450468"/>
                <a:gd name="connsiteY1066" fmla="*/ 267903 h 377583"/>
                <a:gd name="connsiteX1067" fmla="*/ 2215324 w 2450468"/>
                <a:gd name="connsiteY1067" fmla="*/ 264569 h 377583"/>
                <a:gd name="connsiteX1068" fmla="*/ 2215134 w 2450468"/>
                <a:gd name="connsiteY1068" fmla="*/ 262950 h 377583"/>
                <a:gd name="connsiteX1069" fmla="*/ 2197989 w 2450468"/>
                <a:gd name="connsiteY1069" fmla="*/ 258854 h 377583"/>
                <a:gd name="connsiteX1070" fmla="*/ 2201132 w 2450468"/>
                <a:gd name="connsiteY1070" fmla="*/ 260093 h 377583"/>
                <a:gd name="connsiteX1071" fmla="*/ 2204751 w 2450468"/>
                <a:gd name="connsiteY1071" fmla="*/ 264855 h 377583"/>
                <a:gd name="connsiteX1072" fmla="*/ 2197989 w 2450468"/>
                <a:gd name="connsiteY1072" fmla="*/ 268475 h 377583"/>
                <a:gd name="connsiteX1073" fmla="*/ 2194560 w 2450468"/>
                <a:gd name="connsiteY1073" fmla="*/ 265236 h 377583"/>
                <a:gd name="connsiteX1074" fmla="*/ 2193798 w 2450468"/>
                <a:gd name="connsiteY1074" fmla="*/ 262855 h 377583"/>
                <a:gd name="connsiteX1075" fmla="*/ 2197989 w 2450468"/>
                <a:gd name="connsiteY1075" fmla="*/ 258854 h 377583"/>
                <a:gd name="connsiteX1076" fmla="*/ 747902 w 2450468"/>
                <a:gd name="connsiteY1076" fmla="*/ 258473 h 377583"/>
                <a:gd name="connsiteX1077" fmla="*/ 748474 w 2450468"/>
                <a:gd name="connsiteY1077" fmla="*/ 259997 h 377583"/>
                <a:gd name="connsiteX1078" fmla="*/ 749141 w 2450468"/>
                <a:gd name="connsiteY1078" fmla="*/ 261616 h 377583"/>
                <a:gd name="connsiteX1079" fmla="*/ 751808 w 2450468"/>
                <a:gd name="connsiteY1079" fmla="*/ 266188 h 377583"/>
                <a:gd name="connsiteX1080" fmla="*/ 757427 w 2450468"/>
                <a:gd name="connsiteY1080" fmla="*/ 269046 h 377583"/>
                <a:gd name="connsiteX1081" fmla="*/ 758666 w 2450468"/>
                <a:gd name="connsiteY1081" fmla="*/ 273903 h 377583"/>
                <a:gd name="connsiteX1082" fmla="*/ 759332 w 2450468"/>
                <a:gd name="connsiteY1082" fmla="*/ 273427 h 377583"/>
                <a:gd name="connsiteX1083" fmla="*/ 764762 w 2450468"/>
                <a:gd name="connsiteY1083" fmla="*/ 274094 h 377583"/>
                <a:gd name="connsiteX1084" fmla="*/ 767619 w 2450468"/>
                <a:gd name="connsiteY1084" fmla="*/ 275427 h 377583"/>
                <a:gd name="connsiteX1085" fmla="*/ 772667 w 2450468"/>
                <a:gd name="connsiteY1085" fmla="*/ 275713 h 377583"/>
                <a:gd name="connsiteX1086" fmla="*/ 786764 w 2450468"/>
                <a:gd name="connsiteY1086" fmla="*/ 281904 h 377583"/>
                <a:gd name="connsiteX1087" fmla="*/ 783335 w 2450468"/>
                <a:gd name="connsiteY1087" fmla="*/ 278761 h 377583"/>
                <a:gd name="connsiteX1088" fmla="*/ 782573 w 2450468"/>
                <a:gd name="connsiteY1088" fmla="*/ 278094 h 377583"/>
                <a:gd name="connsiteX1089" fmla="*/ 785336 w 2450468"/>
                <a:gd name="connsiteY1089" fmla="*/ 275523 h 377583"/>
                <a:gd name="connsiteX1090" fmla="*/ 789241 w 2450468"/>
                <a:gd name="connsiteY1090" fmla="*/ 277428 h 377583"/>
                <a:gd name="connsiteX1091" fmla="*/ 792670 w 2450468"/>
                <a:gd name="connsiteY1091" fmla="*/ 279523 h 377583"/>
                <a:gd name="connsiteX1092" fmla="*/ 795146 w 2450468"/>
                <a:gd name="connsiteY1092" fmla="*/ 279142 h 377583"/>
                <a:gd name="connsiteX1093" fmla="*/ 797528 w 2450468"/>
                <a:gd name="connsiteY1093" fmla="*/ 278761 h 377583"/>
                <a:gd name="connsiteX1094" fmla="*/ 794194 w 2450468"/>
                <a:gd name="connsiteY1094" fmla="*/ 275427 h 377583"/>
                <a:gd name="connsiteX1095" fmla="*/ 790670 w 2450468"/>
                <a:gd name="connsiteY1095" fmla="*/ 272856 h 377583"/>
                <a:gd name="connsiteX1096" fmla="*/ 790765 w 2450468"/>
                <a:gd name="connsiteY1096" fmla="*/ 268474 h 377583"/>
                <a:gd name="connsiteX1097" fmla="*/ 792098 w 2450468"/>
                <a:gd name="connsiteY1097" fmla="*/ 267522 h 377583"/>
                <a:gd name="connsiteX1098" fmla="*/ 794765 w 2450468"/>
                <a:gd name="connsiteY1098" fmla="*/ 266569 h 377583"/>
                <a:gd name="connsiteX1099" fmla="*/ 798671 w 2450468"/>
                <a:gd name="connsiteY1099" fmla="*/ 272284 h 377583"/>
                <a:gd name="connsiteX1100" fmla="*/ 807243 w 2450468"/>
                <a:gd name="connsiteY1100" fmla="*/ 267331 h 377583"/>
                <a:gd name="connsiteX1101" fmla="*/ 808577 w 2450468"/>
                <a:gd name="connsiteY1101" fmla="*/ 267998 h 377583"/>
                <a:gd name="connsiteX1102" fmla="*/ 812958 w 2450468"/>
                <a:gd name="connsiteY1102" fmla="*/ 270474 h 377583"/>
                <a:gd name="connsiteX1103" fmla="*/ 808958 w 2450468"/>
                <a:gd name="connsiteY1103" fmla="*/ 273046 h 377583"/>
                <a:gd name="connsiteX1104" fmla="*/ 808100 w 2450468"/>
                <a:gd name="connsiteY1104" fmla="*/ 275713 h 377583"/>
                <a:gd name="connsiteX1105" fmla="*/ 811244 w 2450468"/>
                <a:gd name="connsiteY1105" fmla="*/ 276761 h 377583"/>
                <a:gd name="connsiteX1106" fmla="*/ 815720 w 2450468"/>
                <a:gd name="connsiteY1106" fmla="*/ 275523 h 377583"/>
                <a:gd name="connsiteX1107" fmla="*/ 824769 w 2450468"/>
                <a:gd name="connsiteY1107" fmla="*/ 274284 h 377583"/>
                <a:gd name="connsiteX1108" fmla="*/ 832199 w 2450468"/>
                <a:gd name="connsiteY1108" fmla="*/ 276856 h 377583"/>
                <a:gd name="connsiteX1109" fmla="*/ 833913 w 2450468"/>
                <a:gd name="connsiteY1109" fmla="*/ 272570 h 377583"/>
                <a:gd name="connsiteX1110" fmla="*/ 841247 w 2450468"/>
                <a:gd name="connsiteY1110" fmla="*/ 271998 h 377583"/>
                <a:gd name="connsiteX1111" fmla="*/ 846677 w 2450468"/>
                <a:gd name="connsiteY1111" fmla="*/ 281523 h 377583"/>
                <a:gd name="connsiteX1112" fmla="*/ 846200 w 2450468"/>
                <a:gd name="connsiteY1112" fmla="*/ 282381 h 377583"/>
                <a:gd name="connsiteX1113" fmla="*/ 849248 w 2450468"/>
                <a:gd name="connsiteY1113" fmla="*/ 283714 h 377583"/>
                <a:gd name="connsiteX1114" fmla="*/ 856106 w 2450468"/>
                <a:gd name="connsiteY1114" fmla="*/ 284095 h 377583"/>
                <a:gd name="connsiteX1115" fmla="*/ 859535 w 2450468"/>
                <a:gd name="connsiteY1115" fmla="*/ 282000 h 377583"/>
                <a:gd name="connsiteX1116" fmla="*/ 861917 w 2450468"/>
                <a:gd name="connsiteY1116" fmla="*/ 280571 h 377583"/>
                <a:gd name="connsiteX1117" fmla="*/ 863250 w 2450468"/>
                <a:gd name="connsiteY1117" fmla="*/ 276856 h 377583"/>
                <a:gd name="connsiteX1118" fmla="*/ 864679 w 2450468"/>
                <a:gd name="connsiteY1118" fmla="*/ 269331 h 377583"/>
                <a:gd name="connsiteX1119" fmla="*/ 872489 w 2450468"/>
                <a:gd name="connsiteY1119" fmla="*/ 269712 h 377583"/>
                <a:gd name="connsiteX1120" fmla="*/ 875156 w 2450468"/>
                <a:gd name="connsiteY1120" fmla="*/ 269236 h 377583"/>
                <a:gd name="connsiteX1121" fmla="*/ 878014 w 2450468"/>
                <a:gd name="connsiteY1121" fmla="*/ 268284 h 377583"/>
                <a:gd name="connsiteX1122" fmla="*/ 879633 w 2450468"/>
                <a:gd name="connsiteY1122" fmla="*/ 269236 h 377583"/>
                <a:gd name="connsiteX1123" fmla="*/ 876299 w 2450468"/>
                <a:gd name="connsiteY1123" fmla="*/ 278190 h 377583"/>
                <a:gd name="connsiteX1124" fmla="*/ 877919 w 2450468"/>
                <a:gd name="connsiteY1124" fmla="*/ 277523 h 377583"/>
                <a:gd name="connsiteX1125" fmla="*/ 889730 w 2450468"/>
                <a:gd name="connsiteY1125" fmla="*/ 273046 h 377583"/>
                <a:gd name="connsiteX1126" fmla="*/ 891920 w 2450468"/>
                <a:gd name="connsiteY1126" fmla="*/ 272665 h 377583"/>
                <a:gd name="connsiteX1127" fmla="*/ 895635 w 2450468"/>
                <a:gd name="connsiteY1127" fmla="*/ 270951 h 377583"/>
                <a:gd name="connsiteX1128" fmla="*/ 891444 w 2450468"/>
                <a:gd name="connsiteY1128" fmla="*/ 270284 h 377583"/>
                <a:gd name="connsiteX1129" fmla="*/ 891063 w 2450468"/>
                <a:gd name="connsiteY1129" fmla="*/ 270189 h 377583"/>
                <a:gd name="connsiteX1130" fmla="*/ 893825 w 2450468"/>
                <a:gd name="connsiteY1130" fmla="*/ 266188 h 377583"/>
                <a:gd name="connsiteX1131" fmla="*/ 894397 w 2450468"/>
                <a:gd name="connsiteY1131" fmla="*/ 266664 h 377583"/>
                <a:gd name="connsiteX1132" fmla="*/ 897254 w 2450468"/>
                <a:gd name="connsiteY1132" fmla="*/ 268665 h 377583"/>
                <a:gd name="connsiteX1133" fmla="*/ 903160 w 2450468"/>
                <a:gd name="connsiteY1133" fmla="*/ 268855 h 377583"/>
                <a:gd name="connsiteX1134" fmla="*/ 909732 w 2450468"/>
                <a:gd name="connsiteY1134" fmla="*/ 272189 h 377583"/>
                <a:gd name="connsiteX1135" fmla="*/ 913066 w 2450468"/>
                <a:gd name="connsiteY1135" fmla="*/ 272570 h 377583"/>
                <a:gd name="connsiteX1136" fmla="*/ 918781 w 2450468"/>
                <a:gd name="connsiteY1136" fmla="*/ 275904 h 377583"/>
                <a:gd name="connsiteX1137" fmla="*/ 912399 w 2450468"/>
                <a:gd name="connsiteY1137" fmla="*/ 280952 h 377583"/>
                <a:gd name="connsiteX1138" fmla="*/ 907351 w 2450468"/>
                <a:gd name="connsiteY1138" fmla="*/ 281142 h 377583"/>
                <a:gd name="connsiteX1139" fmla="*/ 906398 w 2450468"/>
                <a:gd name="connsiteY1139" fmla="*/ 281523 h 377583"/>
                <a:gd name="connsiteX1140" fmla="*/ 918971 w 2450468"/>
                <a:gd name="connsiteY1140" fmla="*/ 285333 h 377583"/>
                <a:gd name="connsiteX1141" fmla="*/ 925258 w 2450468"/>
                <a:gd name="connsiteY1141" fmla="*/ 285048 h 377583"/>
                <a:gd name="connsiteX1142" fmla="*/ 930497 w 2450468"/>
                <a:gd name="connsiteY1142" fmla="*/ 282857 h 377583"/>
                <a:gd name="connsiteX1143" fmla="*/ 928592 w 2450468"/>
                <a:gd name="connsiteY1143" fmla="*/ 278856 h 377583"/>
                <a:gd name="connsiteX1144" fmla="*/ 926115 w 2450468"/>
                <a:gd name="connsiteY1144" fmla="*/ 278761 h 377583"/>
                <a:gd name="connsiteX1145" fmla="*/ 924115 w 2450468"/>
                <a:gd name="connsiteY1145" fmla="*/ 276761 h 377583"/>
                <a:gd name="connsiteX1146" fmla="*/ 925925 w 2450468"/>
                <a:gd name="connsiteY1146" fmla="*/ 274761 h 377583"/>
                <a:gd name="connsiteX1147" fmla="*/ 929258 w 2450468"/>
                <a:gd name="connsiteY1147" fmla="*/ 274570 h 377583"/>
                <a:gd name="connsiteX1148" fmla="*/ 937164 w 2450468"/>
                <a:gd name="connsiteY1148" fmla="*/ 278952 h 377583"/>
                <a:gd name="connsiteX1149" fmla="*/ 941927 w 2450468"/>
                <a:gd name="connsiteY1149" fmla="*/ 284952 h 377583"/>
                <a:gd name="connsiteX1150" fmla="*/ 942403 w 2450468"/>
                <a:gd name="connsiteY1150" fmla="*/ 283809 h 377583"/>
                <a:gd name="connsiteX1151" fmla="*/ 951928 w 2450468"/>
                <a:gd name="connsiteY1151" fmla="*/ 280952 h 377583"/>
                <a:gd name="connsiteX1152" fmla="*/ 954214 w 2450468"/>
                <a:gd name="connsiteY1152" fmla="*/ 281619 h 377583"/>
                <a:gd name="connsiteX1153" fmla="*/ 960500 w 2450468"/>
                <a:gd name="connsiteY1153" fmla="*/ 278190 h 377583"/>
                <a:gd name="connsiteX1154" fmla="*/ 967168 w 2450468"/>
                <a:gd name="connsiteY1154" fmla="*/ 279904 h 377583"/>
                <a:gd name="connsiteX1155" fmla="*/ 972883 w 2450468"/>
                <a:gd name="connsiteY1155" fmla="*/ 278285 h 377583"/>
                <a:gd name="connsiteX1156" fmla="*/ 973740 w 2450468"/>
                <a:gd name="connsiteY1156" fmla="*/ 281238 h 377583"/>
                <a:gd name="connsiteX1157" fmla="*/ 982884 w 2450468"/>
                <a:gd name="connsiteY1157" fmla="*/ 282762 h 377583"/>
                <a:gd name="connsiteX1158" fmla="*/ 989266 w 2450468"/>
                <a:gd name="connsiteY1158" fmla="*/ 291144 h 377583"/>
                <a:gd name="connsiteX1159" fmla="*/ 993552 w 2450468"/>
                <a:gd name="connsiteY1159" fmla="*/ 288667 h 377583"/>
                <a:gd name="connsiteX1160" fmla="*/ 996410 w 2450468"/>
                <a:gd name="connsiteY1160" fmla="*/ 282857 h 377583"/>
                <a:gd name="connsiteX1161" fmla="*/ 1003839 w 2450468"/>
                <a:gd name="connsiteY1161" fmla="*/ 282857 h 377583"/>
                <a:gd name="connsiteX1162" fmla="*/ 1007459 w 2450468"/>
                <a:gd name="connsiteY1162" fmla="*/ 283428 h 377583"/>
                <a:gd name="connsiteX1163" fmla="*/ 1014888 w 2450468"/>
                <a:gd name="connsiteY1163" fmla="*/ 283143 h 377583"/>
                <a:gd name="connsiteX1164" fmla="*/ 1024889 w 2450468"/>
                <a:gd name="connsiteY1164" fmla="*/ 279142 h 377583"/>
                <a:gd name="connsiteX1165" fmla="*/ 1028890 w 2450468"/>
                <a:gd name="connsiteY1165" fmla="*/ 281428 h 377583"/>
                <a:gd name="connsiteX1166" fmla="*/ 1036319 w 2450468"/>
                <a:gd name="connsiteY1166" fmla="*/ 281142 h 377583"/>
                <a:gd name="connsiteX1167" fmla="*/ 1052321 w 2450468"/>
                <a:gd name="connsiteY1167" fmla="*/ 274665 h 377583"/>
                <a:gd name="connsiteX1168" fmla="*/ 1055465 w 2450468"/>
                <a:gd name="connsiteY1168" fmla="*/ 275618 h 377583"/>
                <a:gd name="connsiteX1169" fmla="*/ 1054798 w 2450468"/>
                <a:gd name="connsiteY1169" fmla="*/ 278285 h 377583"/>
                <a:gd name="connsiteX1170" fmla="*/ 1042892 w 2450468"/>
                <a:gd name="connsiteY1170" fmla="*/ 282857 h 377583"/>
                <a:gd name="connsiteX1171" fmla="*/ 1041558 w 2450468"/>
                <a:gd name="connsiteY1171" fmla="*/ 283333 h 377583"/>
                <a:gd name="connsiteX1172" fmla="*/ 1039558 w 2450468"/>
                <a:gd name="connsiteY1172" fmla="*/ 284667 h 377583"/>
                <a:gd name="connsiteX1173" fmla="*/ 1042796 w 2450468"/>
                <a:gd name="connsiteY1173" fmla="*/ 291810 h 377583"/>
                <a:gd name="connsiteX1174" fmla="*/ 1027842 w 2450468"/>
                <a:gd name="connsiteY1174" fmla="*/ 297144 h 377583"/>
                <a:gd name="connsiteX1175" fmla="*/ 1027842 w 2450468"/>
                <a:gd name="connsiteY1175" fmla="*/ 298478 h 377583"/>
                <a:gd name="connsiteX1176" fmla="*/ 1022413 w 2450468"/>
                <a:gd name="connsiteY1176" fmla="*/ 302859 h 377583"/>
                <a:gd name="connsiteX1177" fmla="*/ 1021746 w 2450468"/>
                <a:gd name="connsiteY1177" fmla="*/ 304193 h 377583"/>
                <a:gd name="connsiteX1178" fmla="*/ 1027080 w 2450468"/>
                <a:gd name="connsiteY1178" fmla="*/ 314099 h 377583"/>
                <a:gd name="connsiteX1179" fmla="*/ 1033462 w 2450468"/>
                <a:gd name="connsiteY1179" fmla="*/ 312575 h 377583"/>
                <a:gd name="connsiteX1180" fmla="*/ 1038891 w 2450468"/>
                <a:gd name="connsiteY1180" fmla="*/ 320671 h 377583"/>
                <a:gd name="connsiteX1181" fmla="*/ 1038891 w 2450468"/>
                <a:gd name="connsiteY1181" fmla="*/ 320766 h 377583"/>
                <a:gd name="connsiteX1182" fmla="*/ 1036224 w 2450468"/>
                <a:gd name="connsiteY1182" fmla="*/ 314289 h 377583"/>
                <a:gd name="connsiteX1183" fmla="*/ 1031271 w 2450468"/>
                <a:gd name="connsiteY1183" fmla="*/ 318290 h 377583"/>
                <a:gd name="connsiteX1184" fmla="*/ 1027556 w 2450468"/>
                <a:gd name="connsiteY1184" fmla="*/ 317147 h 377583"/>
                <a:gd name="connsiteX1185" fmla="*/ 1023746 w 2450468"/>
                <a:gd name="connsiteY1185" fmla="*/ 314480 h 377583"/>
                <a:gd name="connsiteX1186" fmla="*/ 1022222 w 2450468"/>
                <a:gd name="connsiteY1186" fmla="*/ 317909 h 377583"/>
                <a:gd name="connsiteX1187" fmla="*/ 1021841 w 2450468"/>
                <a:gd name="connsiteY1187" fmla="*/ 318861 h 377583"/>
                <a:gd name="connsiteX1188" fmla="*/ 1020032 w 2450468"/>
                <a:gd name="connsiteY1188" fmla="*/ 319433 h 377583"/>
                <a:gd name="connsiteX1189" fmla="*/ 1019555 w 2450468"/>
                <a:gd name="connsiteY1189" fmla="*/ 317814 h 377583"/>
                <a:gd name="connsiteX1190" fmla="*/ 1011364 w 2450468"/>
                <a:gd name="connsiteY1190" fmla="*/ 319623 h 377583"/>
                <a:gd name="connsiteX1191" fmla="*/ 1009840 w 2450468"/>
                <a:gd name="connsiteY1191" fmla="*/ 318004 h 377583"/>
                <a:gd name="connsiteX1192" fmla="*/ 1003553 w 2450468"/>
                <a:gd name="connsiteY1192" fmla="*/ 317814 h 377583"/>
                <a:gd name="connsiteX1193" fmla="*/ 999172 w 2450468"/>
                <a:gd name="connsiteY1193" fmla="*/ 316766 h 377583"/>
                <a:gd name="connsiteX1194" fmla="*/ 999077 w 2450468"/>
                <a:gd name="connsiteY1194" fmla="*/ 315813 h 377583"/>
                <a:gd name="connsiteX1195" fmla="*/ 999934 w 2450468"/>
                <a:gd name="connsiteY1195" fmla="*/ 310670 h 377583"/>
                <a:gd name="connsiteX1196" fmla="*/ 999172 w 2450468"/>
                <a:gd name="connsiteY1196" fmla="*/ 308860 h 377583"/>
                <a:gd name="connsiteX1197" fmla="*/ 998315 w 2450468"/>
                <a:gd name="connsiteY1197" fmla="*/ 306765 h 377583"/>
                <a:gd name="connsiteX1198" fmla="*/ 1003363 w 2450468"/>
                <a:gd name="connsiteY1198" fmla="*/ 305907 h 377583"/>
                <a:gd name="connsiteX1199" fmla="*/ 1003934 w 2450468"/>
                <a:gd name="connsiteY1199" fmla="*/ 305717 h 377583"/>
                <a:gd name="connsiteX1200" fmla="*/ 1009078 w 2450468"/>
                <a:gd name="connsiteY1200" fmla="*/ 304002 h 377583"/>
                <a:gd name="connsiteX1201" fmla="*/ 1014126 w 2450468"/>
                <a:gd name="connsiteY1201" fmla="*/ 301621 h 377583"/>
                <a:gd name="connsiteX1202" fmla="*/ 995743 w 2450468"/>
                <a:gd name="connsiteY1202" fmla="*/ 298573 h 377583"/>
                <a:gd name="connsiteX1203" fmla="*/ 992028 w 2450468"/>
                <a:gd name="connsiteY1203" fmla="*/ 299621 h 377583"/>
                <a:gd name="connsiteX1204" fmla="*/ 989742 w 2450468"/>
                <a:gd name="connsiteY1204" fmla="*/ 305431 h 377583"/>
                <a:gd name="connsiteX1205" fmla="*/ 996219 w 2450468"/>
                <a:gd name="connsiteY1205" fmla="*/ 311432 h 377583"/>
                <a:gd name="connsiteX1206" fmla="*/ 995362 w 2450468"/>
                <a:gd name="connsiteY1206" fmla="*/ 314099 h 377583"/>
                <a:gd name="connsiteX1207" fmla="*/ 986789 w 2450468"/>
                <a:gd name="connsiteY1207" fmla="*/ 317242 h 377583"/>
                <a:gd name="connsiteX1208" fmla="*/ 976883 w 2450468"/>
                <a:gd name="connsiteY1208" fmla="*/ 309717 h 377583"/>
                <a:gd name="connsiteX1209" fmla="*/ 973073 w 2450468"/>
                <a:gd name="connsiteY1209" fmla="*/ 309813 h 377583"/>
                <a:gd name="connsiteX1210" fmla="*/ 969263 w 2450468"/>
                <a:gd name="connsiteY1210" fmla="*/ 309908 h 377583"/>
                <a:gd name="connsiteX1211" fmla="*/ 959834 w 2450468"/>
                <a:gd name="connsiteY1211" fmla="*/ 303907 h 377583"/>
                <a:gd name="connsiteX1212" fmla="*/ 959906 w 2450468"/>
                <a:gd name="connsiteY1212" fmla="*/ 297430 h 377583"/>
                <a:gd name="connsiteX1213" fmla="*/ 961358 w 2450468"/>
                <a:gd name="connsiteY1213" fmla="*/ 297430 h 377583"/>
                <a:gd name="connsiteX1214" fmla="*/ 967835 w 2450468"/>
                <a:gd name="connsiteY1214" fmla="*/ 291525 h 377583"/>
                <a:gd name="connsiteX1215" fmla="*/ 968692 w 2450468"/>
                <a:gd name="connsiteY1215" fmla="*/ 290477 h 377583"/>
                <a:gd name="connsiteX1216" fmla="*/ 965168 w 2450468"/>
                <a:gd name="connsiteY1216" fmla="*/ 286667 h 377583"/>
                <a:gd name="connsiteX1217" fmla="*/ 960755 w 2450468"/>
                <a:gd name="connsiteY1217" fmla="*/ 289942 h 377583"/>
                <a:gd name="connsiteX1218" fmla="*/ 961453 w 2450468"/>
                <a:gd name="connsiteY1218" fmla="*/ 285333 h 377583"/>
                <a:gd name="connsiteX1219" fmla="*/ 961548 w 2450468"/>
                <a:gd name="connsiteY1219" fmla="*/ 284857 h 377583"/>
                <a:gd name="connsiteX1220" fmla="*/ 961453 w 2450468"/>
                <a:gd name="connsiteY1220" fmla="*/ 282857 h 377583"/>
                <a:gd name="connsiteX1221" fmla="*/ 952595 w 2450468"/>
                <a:gd name="connsiteY1221" fmla="*/ 289905 h 377583"/>
                <a:gd name="connsiteX1222" fmla="*/ 955970 w 2450468"/>
                <a:gd name="connsiteY1222" fmla="*/ 293885 h 377583"/>
                <a:gd name="connsiteX1223" fmla="*/ 954119 w 2450468"/>
                <a:gd name="connsiteY1223" fmla="*/ 295430 h 377583"/>
                <a:gd name="connsiteX1224" fmla="*/ 944879 w 2450468"/>
                <a:gd name="connsiteY1224" fmla="*/ 300573 h 377583"/>
                <a:gd name="connsiteX1225" fmla="*/ 943641 w 2450468"/>
                <a:gd name="connsiteY1225" fmla="*/ 297621 h 377583"/>
                <a:gd name="connsiteX1226" fmla="*/ 944403 w 2450468"/>
                <a:gd name="connsiteY1226" fmla="*/ 297525 h 377583"/>
                <a:gd name="connsiteX1227" fmla="*/ 946213 w 2450468"/>
                <a:gd name="connsiteY1227" fmla="*/ 293525 h 377583"/>
                <a:gd name="connsiteX1228" fmla="*/ 943546 w 2450468"/>
                <a:gd name="connsiteY1228" fmla="*/ 291620 h 377583"/>
                <a:gd name="connsiteX1229" fmla="*/ 932783 w 2450468"/>
                <a:gd name="connsiteY1229" fmla="*/ 292287 h 377583"/>
                <a:gd name="connsiteX1230" fmla="*/ 923162 w 2450468"/>
                <a:gd name="connsiteY1230" fmla="*/ 290286 h 377583"/>
                <a:gd name="connsiteX1231" fmla="*/ 915066 w 2450468"/>
                <a:gd name="connsiteY1231" fmla="*/ 290953 h 377583"/>
                <a:gd name="connsiteX1232" fmla="*/ 908875 w 2450468"/>
                <a:gd name="connsiteY1232" fmla="*/ 288191 h 377583"/>
                <a:gd name="connsiteX1233" fmla="*/ 905732 w 2450468"/>
                <a:gd name="connsiteY1233" fmla="*/ 286857 h 377583"/>
                <a:gd name="connsiteX1234" fmla="*/ 902493 w 2450468"/>
                <a:gd name="connsiteY1234" fmla="*/ 290858 h 377583"/>
                <a:gd name="connsiteX1235" fmla="*/ 904208 w 2450468"/>
                <a:gd name="connsiteY1235" fmla="*/ 292763 h 377583"/>
                <a:gd name="connsiteX1236" fmla="*/ 900017 w 2450468"/>
                <a:gd name="connsiteY1236" fmla="*/ 296192 h 377583"/>
                <a:gd name="connsiteX1237" fmla="*/ 898207 w 2450468"/>
                <a:gd name="connsiteY1237" fmla="*/ 299526 h 377583"/>
                <a:gd name="connsiteX1238" fmla="*/ 890682 w 2450468"/>
                <a:gd name="connsiteY1238" fmla="*/ 298383 h 377583"/>
                <a:gd name="connsiteX1239" fmla="*/ 882872 w 2450468"/>
                <a:gd name="connsiteY1239" fmla="*/ 302097 h 377583"/>
                <a:gd name="connsiteX1240" fmla="*/ 883824 w 2450468"/>
                <a:gd name="connsiteY1240" fmla="*/ 297621 h 377583"/>
                <a:gd name="connsiteX1241" fmla="*/ 882300 w 2450468"/>
                <a:gd name="connsiteY1241" fmla="*/ 285810 h 377583"/>
                <a:gd name="connsiteX1242" fmla="*/ 882872 w 2450468"/>
                <a:gd name="connsiteY1242" fmla="*/ 293430 h 377583"/>
                <a:gd name="connsiteX1243" fmla="*/ 882967 w 2450468"/>
                <a:gd name="connsiteY1243" fmla="*/ 294668 h 377583"/>
                <a:gd name="connsiteX1244" fmla="*/ 878681 w 2450468"/>
                <a:gd name="connsiteY1244" fmla="*/ 294954 h 377583"/>
                <a:gd name="connsiteX1245" fmla="*/ 874585 w 2450468"/>
                <a:gd name="connsiteY1245" fmla="*/ 288286 h 377583"/>
                <a:gd name="connsiteX1246" fmla="*/ 872108 w 2450468"/>
                <a:gd name="connsiteY1246" fmla="*/ 288381 h 377583"/>
                <a:gd name="connsiteX1247" fmla="*/ 864488 w 2450468"/>
                <a:gd name="connsiteY1247" fmla="*/ 287048 h 377583"/>
                <a:gd name="connsiteX1248" fmla="*/ 861250 w 2450468"/>
                <a:gd name="connsiteY1248" fmla="*/ 287143 h 377583"/>
                <a:gd name="connsiteX1249" fmla="*/ 860678 w 2450468"/>
                <a:gd name="connsiteY1249" fmla="*/ 291048 h 377583"/>
                <a:gd name="connsiteX1250" fmla="*/ 859821 w 2450468"/>
                <a:gd name="connsiteY1250" fmla="*/ 288477 h 377583"/>
                <a:gd name="connsiteX1251" fmla="*/ 855059 w 2450468"/>
                <a:gd name="connsiteY1251" fmla="*/ 287715 h 377583"/>
                <a:gd name="connsiteX1252" fmla="*/ 850582 w 2450468"/>
                <a:gd name="connsiteY1252" fmla="*/ 289810 h 377583"/>
                <a:gd name="connsiteX1253" fmla="*/ 852773 w 2450468"/>
                <a:gd name="connsiteY1253" fmla="*/ 295239 h 377583"/>
                <a:gd name="connsiteX1254" fmla="*/ 852201 w 2450468"/>
                <a:gd name="connsiteY1254" fmla="*/ 296859 h 377583"/>
                <a:gd name="connsiteX1255" fmla="*/ 871156 w 2450468"/>
                <a:gd name="connsiteY1255" fmla="*/ 292287 h 377583"/>
                <a:gd name="connsiteX1256" fmla="*/ 870680 w 2450468"/>
                <a:gd name="connsiteY1256" fmla="*/ 297811 h 377583"/>
                <a:gd name="connsiteX1257" fmla="*/ 870108 w 2450468"/>
                <a:gd name="connsiteY1257" fmla="*/ 300002 h 377583"/>
                <a:gd name="connsiteX1258" fmla="*/ 868013 w 2450468"/>
                <a:gd name="connsiteY1258" fmla="*/ 308193 h 377583"/>
                <a:gd name="connsiteX1259" fmla="*/ 864965 w 2450468"/>
                <a:gd name="connsiteY1259" fmla="*/ 308193 h 377583"/>
                <a:gd name="connsiteX1260" fmla="*/ 861059 w 2450468"/>
                <a:gd name="connsiteY1260" fmla="*/ 308193 h 377583"/>
                <a:gd name="connsiteX1261" fmla="*/ 862679 w 2450468"/>
                <a:gd name="connsiteY1261" fmla="*/ 304098 h 377583"/>
                <a:gd name="connsiteX1262" fmla="*/ 862012 w 2450468"/>
                <a:gd name="connsiteY1262" fmla="*/ 304098 h 377583"/>
                <a:gd name="connsiteX1263" fmla="*/ 849915 w 2450468"/>
                <a:gd name="connsiteY1263" fmla="*/ 301621 h 377583"/>
                <a:gd name="connsiteX1264" fmla="*/ 844772 w 2450468"/>
                <a:gd name="connsiteY1264" fmla="*/ 300383 h 377583"/>
                <a:gd name="connsiteX1265" fmla="*/ 838771 w 2450468"/>
                <a:gd name="connsiteY1265" fmla="*/ 304574 h 377583"/>
                <a:gd name="connsiteX1266" fmla="*/ 826103 w 2450468"/>
                <a:gd name="connsiteY1266" fmla="*/ 299145 h 377583"/>
                <a:gd name="connsiteX1267" fmla="*/ 830008 w 2450468"/>
                <a:gd name="connsiteY1267" fmla="*/ 302288 h 377583"/>
                <a:gd name="connsiteX1268" fmla="*/ 828198 w 2450468"/>
                <a:gd name="connsiteY1268" fmla="*/ 305050 h 377583"/>
                <a:gd name="connsiteX1269" fmla="*/ 825912 w 2450468"/>
                <a:gd name="connsiteY1269" fmla="*/ 304574 h 377583"/>
                <a:gd name="connsiteX1270" fmla="*/ 816578 w 2450468"/>
                <a:gd name="connsiteY1270" fmla="*/ 301716 h 377583"/>
                <a:gd name="connsiteX1271" fmla="*/ 815435 w 2450468"/>
                <a:gd name="connsiteY1271" fmla="*/ 301716 h 377583"/>
                <a:gd name="connsiteX1272" fmla="*/ 807053 w 2450468"/>
                <a:gd name="connsiteY1272" fmla="*/ 298573 h 377583"/>
                <a:gd name="connsiteX1273" fmla="*/ 808005 w 2450468"/>
                <a:gd name="connsiteY1273" fmla="*/ 295620 h 377583"/>
                <a:gd name="connsiteX1274" fmla="*/ 808672 w 2450468"/>
                <a:gd name="connsiteY1274" fmla="*/ 293525 h 377583"/>
                <a:gd name="connsiteX1275" fmla="*/ 808481 w 2450468"/>
                <a:gd name="connsiteY1275" fmla="*/ 290763 h 377583"/>
                <a:gd name="connsiteX1276" fmla="*/ 806481 w 2450468"/>
                <a:gd name="connsiteY1276" fmla="*/ 291144 h 377583"/>
                <a:gd name="connsiteX1277" fmla="*/ 804576 w 2450468"/>
                <a:gd name="connsiteY1277" fmla="*/ 291525 h 377583"/>
                <a:gd name="connsiteX1278" fmla="*/ 800671 w 2450468"/>
                <a:gd name="connsiteY1278" fmla="*/ 293906 h 377583"/>
                <a:gd name="connsiteX1279" fmla="*/ 797909 w 2450468"/>
                <a:gd name="connsiteY1279" fmla="*/ 296859 h 377583"/>
                <a:gd name="connsiteX1280" fmla="*/ 787622 w 2450468"/>
                <a:gd name="connsiteY1280" fmla="*/ 293239 h 377583"/>
                <a:gd name="connsiteX1281" fmla="*/ 786193 w 2450468"/>
                <a:gd name="connsiteY1281" fmla="*/ 297621 h 377583"/>
                <a:gd name="connsiteX1282" fmla="*/ 785050 w 2450468"/>
                <a:gd name="connsiteY1282" fmla="*/ 295811 h 377583"/>
                <a:gd name="connsiteX1283" fmla="*/ 780287 w 2450468"/>
                <a:gd name="connsiteY1283" fmla="*/ 293525 h 377583"/>
                <a:gd name="connsiteX1284" fmla="*/ 779621 w 2450468"/>
                <a:gd name="connsiteY1284" fmla="*/ 295335 h 377583"/>
                <a:gd name="connsiteX1285" fmla="*/ 778859 w 2450468"/>
                <a:gd name="connsiteY1285" fmla="*/ 297144 h 377583"/>
                <a:gd name="connsiteX1286" fmla="*/ 779049 w 2450468"/>
                <a:gd name="connsiteY1286" fmla="*/ 301716 h 377583"/>
                <a:gd name="connsiteX1287" fmla="*/ 780573 w 2450468"/>
                <a:gd name="connsiteY1287" fmla="*/ 307431 h 377583"/>
                <a:gd name="connsiteX1288" fmla="*/ 779240 w 2450468"/>
                <a:gd name="connsiteY1288" fmla="*/ 309336 h 377583"/>
                <a:gd name="connsiteX1289" fmla="*/ 776001 w 2450468"/>
                <a:gd name="connsiteY1289" fmla="*/ 310194 h 377583"/>
                <a:gd name="connsiteX1290" fmla="*/ 776477 w 2450468"/>
                <a:gd name="connsiteY1290" fmla="*/ 307527 h 377583"/>
                <a:gd name="connsiteX1291" fmla="*/ 776858 w 2450468"/>
                <a:gd name="connsiteY1291" fmla="*/ 305622 h 377583"/>
                <a:gd name="connsiteX1292" fmla="*/ 772667 w 2450468"/>
                <a:gd name="connsiteY1292" fmla="*/ 302478 h 377583"/>
                <a:gd name="connsiteX1293" fmla="*/ 772572 w 2450468"/>
                <a:gd name="connsiteY1293" fmla="*/ 300764 h 377583"/>
                <a:gd name="connsiteX1294" fmla="*/ 766286 w 2450468"/>
                <a:gd name="connsiteY1294" fmla="*/ 295620 h 377583"/>
                <a:gd name="connsiteX1295" fmla="*/ 762095 w 2450468"/>
                <a:gd name="connsiteY1295" fmla="*/ 297621 h 377583"/>
                <a:gd name="connsiteX1296" fmla="*/ 757332 w 2450468"/>
                <a:gd name="connsiteY1296" fmla="*/ 299907 h 377583"/>
                <a:gd name="connsiteX1297" fmla="*/ 748950 w 2450468"/>
                <a:gd name="connsiteY1297" fmla="*/ 300002 h 377583"/>
                <a:gd name="connsiteX1298" fmla="*/ 748664 w 2450468"/>
                <a:gd name="connsiteY1298" fmla="*/ 301240 h 377583"/>
                <a:gd name="connsiteX1299" fmla="*/ 748379 w 2450468"/>
                <a:gd name="connsiteY1299" fmla="*/ 302193 h 377583"/>
                <a:gd name="connsiteX1300" fmla="*/ 743616 w 2450468"/>
                <a:gd name="connsiteY1300" fmla="*/ 300859 h 377583"/>
                <a:gd name="connsiteX1301" fmla="*/ 739044 w 2450468"/>
                <a:gd name="connsiteY1301" fmla="*/ 293239 h 377583"/>
                <a:gd name="connsiteX1302" fmla="*/ 740473 w 2450468"/>
                <a:gd name="connsiteY1302" fmla="*/ 292763 h 377583"/>
                <a:gd name="connsiteX1303" fmla="*/ 746855 w 2450468"/>
                <a:gd name="connsiteY1303" fmla="*/ 285619 h 377583"/>
                <a:gd name="connsiteX1304" fmla="*/ 747045 w 2450468"/>
                <a:gd name="connsiteY1304" fmla="*/ 284381 h 377583"/>
                <a:gd name="connsiteX1305" fmla="*/ 749712 w 2450468"/>
                <a:gd name="connsiteY1305" fmla="*/ 282095 h 377583"/>
                <a:gd name="connsiteX1306" fmla="*/ 751617 w 2450468"/>
                <a:gd name="connsiteY1306" fmla="*/ 288572 h 377583"/>
                <a:gd name="connsiteX1307" fmla="*/ 755618 w 2450468"/>
                <a:gd name="connsiteY1307" fmla="*/ 286762 h 377583"/>
                <a:gd name="connsiteX1308" fmla="*/ 759618 w 2450468"/>
                <a:gd name="connsiteY1308" fmla="*/ 284952 h 377583"/>
                <a:gd name="connsiteX1309" fmla="*/ 761047 w 2450468"/>
                <a:gd name="connsiteY1309" fmla="*/ 276856 h 377583"/>
                <a:gd name="connsiteX1310" fmla="*/ 758666 w 2450468"/>
                <a:gd name="connsiteY1310" fmla="*/ 277047 h 377583"/>
                <a:gd name="connsiteX1311" fmla="*/ 756380 w 2450468"/>
                <a:gd name="connsiteY1311" fmla="*/ 277237 h 377583"/>
                <a:gd name="connsiteX1312" fmla="*/ 749712 w 2450468"/>
                <a:gd name="connsiteY1312" fmla="*/ 279333 h 377583"/>
                <a:gd name="connsiteX1313" fmla="*/ 744378 w 2450468"/>
                <a:gd name="connsiteY1313" fmla="*/ 280571 h 377583"/>
                <a:gd name="connsiteX1314" fmla="*/ 738377 w 2450468"/>
                <a:gd name="connsiteY1314" fmla="*/ 286286 h 377583"/>
                <a:gd name="connsiteX1315" fmla="*/ 729424 w 2450468"/>
                <a:gd name="connsiteY1315" fmla="*/ 290763 h 377583"/>
                <a:gd name="connsiteX1316" fmla="*/ 723614 w 2450468"/>
                <a:gd name="connsiteY1316" fmla="*/ 291906 h 377583"/>
                <a:gd name="connsiteX1317" fmla="*/ 721423 w 2450468"/>
                <a:gd name="connsiteY1317" fmla="*/ 291810 h 377583"/>
                <a:gd name="connsiteX1318" fmla="*/ 720280 w 2450468"/>
                <a:gd name="connsiteY1318" fmla="*/ 291810 h 377583"/>
                <a:gd name="connsiteX1319" fmla="*/ 717422 w 2450468"/>
                <a:gd name="connsiteY1319" fmla="*/ 296954 h 377583"/>
                <a:gd name="connsiteX1320" fmla="*/ 714851 w 2450468"/>
                <a:gd name="connsiteY1320" fmla="*/ 299526 h 377583"/>
                <a:gd name="connsiteX1321" fmla="*/ 705135 w 2450468"/>
                <a:gd name="connsiteY1321" fmla="*/ 296478 h 377583"/>
                <a:gd name="connsiteX1322" fmla="*/ 690943 w 2450468"/>
                <a:gd name="connsiteY1322" fmla="*/ 295239 h 377583"/>
                <a:gd name="connsiteX1323" fmla="*/ 693610 w 2450468"/>
                <a:gd name="connsiteY1323" fmla="*/ 293144 h 377583"/>
                <a:gd name="connsiteX1324" fmla="*/ 694277 w 2450468"/>
                <a:gd name="connsiteY1324" fmla="*/ 292668 h 377583"/>
                <a:gd name="connsiteX1325" fmla="*/ 690181 w 2450468"/>
                <a:gd name="connsiteY1325" fmla="*/ 290191 h 377583"/>
                <a:gd name="connsiteX1326" fmla="*/ 689419 w 2450468"/>
                <a:gd name="connsiteY1326" fmla="*/ 290953 h 377583"/>
                <a:gd name="connsiteX1327" fmla="*/ 687133 w 2450468"/>
                <a:gd name="connsiteY1327" fmla="*/ 293144 h 377583"/>
                <a:gd name="connsiteX1328" fmla="*/ 678656 w 2450468"/>
                <a:gd name="connsiteY1328" fmla="*/ 296097 h 377583"/>
                <a:gd name="connsiteX1329" fmla="*/ 675131 w 2450468"/>
                <a:gd name="connsiteY1329" fmla="*/ 291715 h 377583"/>
                <a:gd name="connsiteX1330" fmla="*/ 674084 w 2450468"/>
                <a:gd name="connsiteY1330" fmla="*/ 288096 h 377583"/>
                <a:gd name="connsiteX1331" fmla="*/ 678656 w 2450468"/>
                <a:gd name="connsiteY1331" fmla="*/ 285905 h 377583"/>
                <a:gd name="connsiteX1332" fmla="*/ 679418 w 2450468"/>
                <a:gd name="connsiteY1332" fmla="*/ 286286 h 377583"/>
                <a:gd name="connsiteX1333" fmla="*/ 681894 w 2450468"/>
                <a:gd name="connsiteY1333" fmla="*/ 285048 h 377583"/>
                <a:gd name="connsiteX1334" fmla="*/ 681513 w 2450468"/>
                <a:gd name="connsiteY1334" fmla="*/ 284667 h 377583"/>
                <a:gd name="connsiteX1335" fmla="*/ 679989 w 2450468"/>
                <a:gd name="connsiteY1335" fmla="*/ 283047 h 377583"/>
                <a:gd name="connsiteX1336" fmla="*/ 681132 w 2450468"/>
                <a:gd name="connsiteY1336" fmla="*/ 278761 h 377583"/>
                <a:gd name="connsiteX1337" fmla="*/ 681323 w 2450468"/>
                <a:gd name="connsiteY1337" fmla="*/ 277809 h 377583"/>
                <a:gd name="connsiteX1338" fmla="*/ 679418 w 2450468"/>
                <a:gd name="connsiteY1338" fmla="*/ 272665 h 377583"/>
                <a:gd name="connsiteX1339" fmla="*/ 678084 w 2450468"/>
                <a:gd name="connsiteY1339" fmla="*/ 272284 h 377583"/>
                <a:gd name="connsiteX1340" fmla="*/ 689324 w 2450468"/>
                <a:gd name="connsiteY1340" fmla="*/ 268379 h 377583"/>
                <a:gd name="connsiteX1341" fmla="*/ 695610 w 2450468"/>
                <a:gd name="connsiteY1341" fmla="*/ 268569 h 377583"/>
                <a:gd name="connsiteX1342" fmla="*/ 708088 w 2450468"/>
                <a:gd name="connsiteY1342" fmla="*/ 274380 h 377583"/>
                <a:gd name="connsiteX1343" fmla="*/ 709517 w 2450468"/>
                <a:gd name="connsiteY1343" fmla="*/ 275618 h 377583"/>
                <a:gd name="connsiteX1344" fmla="*/ 717232 w 2450468"/>
                <a:gd name="connsiteY1344" fmla="*/ 274761 h 377583"/>
                <a:gd name="connsiteX1345" fmla="*/ 717327 w 2450468"/>
                <a:gd name="connsiteY1345" fmla="*/ 273427 h 377583"/>
                <a:gd name="connsiteX1346" fmla="*/ 717994 w 2450468"/>
                <a:gd name="connsiteY1346" fmla="*/ 267236 h 377583"/>
                <a:gd name="connsiteX1347" fmla="*/ 731234 w 2450468"/>
                <a:gd name="connsiteY1347" fmla="*/ 265617 h 377583"/>
                <a:gd name="connsiteX1348" fmla="*/ 734282 w 2450468"/>
                <a:gd name="connsiteY1348" fmla="*/ 271332 h 377583"/>
                <a:gd name="connsiteX1349" fmla="*/ 739616 w 2450468"/>
                <a:gd name="connsiteY1349" fmla="*/ 274761 h 377583"/>
                <a:gd name="connsiteX1350" fmla="*/ 749617 w 2450468"/>
                <a:gd name="connsiteY1350" fmla="*/ 270951 h 377583"/>
                <a:gd name="connsiteX1351" fmla="*/ 744759 w 2450468"/>
                <a:gd name="connsiteY1351" fmla="*/ 265236 h 377583"/>
                <a:gd name="connsiteX1352" fmla="*/ 745807 w 2450468"/>
                <a:gd name="connsiteY1352" fmla="*/ 262759 h 377583"/>
                <a:gd name="connsiteX1353" fmla="*/ 746474 w 2450468"/>
                <a:gd name="connsiteY1353" fmla="*/ 261140 h 377583"/>
                <a:gd name="connsiteX1354" fmla="*/ 747902 w 2450468"/>
                <a:gd name="connsiteY1354" fmla="*/ 258473 h 377583"/>
                <a:gd name="connsiteX1355" fmla="*/ 2180843 w 2450468"/>
                <a:gd name="connsiteY1355" fmla="*/ 258378 h 377583"/>
                <a:gd name="connsiteX1356" fmla="*/ 2184177 w 2450468"/>
                <a:gd name="connsiteY1356" fmla="*/ 263236 h 377583"/>
                <a:gd name="connsiteX1357" fmla="*/ 2181605 w 2450468"/>
                <a:gd name="connsiteY1357" fmla="*/ 262950 h 377583"/>
                <a:gd name="connsiteX1358" fmla="*/ 2177319 w 2450468"/>
                <a:gd name="connsiteY1358" fmla="*/ 264093 h 377583"/>
                <a:gd name="connsiteX1359" fmla="*/ 2162746 w 2450468"/>
                <a:gd name="connsiteY1359" fmla="*/ 272666 h 377583"/>
                <a:gd name="connsiteX1360" fmla="*/ 2159984 w 2450468"/>
                <a:gd name="connsiteY1360" fmla="*/ 274571 h 377583"/>
                <a:gd name="connsiteX1361" fmla="*/ 2168270 w 2450468"/>
                <a:gd name="connsiteY1361" fmla="*/ 278381 h 377583"/>
                <a:gd name="connsiteX1362" fmla="*/ 2162270 w 2450468"/>
                <a:gd name="connsiteY1362" fmla="*/ 280000 h 377583"/>
                <a:gd name="connsiteX1363" fmla="*/ 2157698 w 2450468"/>
                <a:gd name="connsiteY1363" fmla="*/ 280952 h 377583"/>
                <a:gd name="connsiteX1364" fmla="*/ 2149506 w 2450468"/>
                <a:gd name="connsiteY1364" fmla="*/ 276952 h 377583"/>
                <a:gd name="connsiteX1365" fmla="*/ 2147030 w 2450468"/>
                <a:gd name="connsiteY1365" fmla="*/ 276190 h 377583"/>
                <a:gd name="connsiteX1366" fmla="*/ 2145029 w 2450468"/>
                <a:gd name="connsiteY1366" fmla="*/ 267617 h 377583"/>
                <a:gd name="connsiteX1367" fmla="*/ 2151411 w 2450468"/>
                <a:gd name="connsiteY1367" fmla="*/ 268665 h 377583"/>
                <a:gd name="connsiteX1368" fmla="*/ 2155316 w 2450468"/>
                <a:gd name="connsiteY1368" fmla="*/ 269332 h 377583"/>
                <a:gd name="connsiteX1369" fmla="*/ 2166080 w 2450468"/>
                <a:gd name="connsiteY1369" fmla="*/ 264950 h 377583"/>
                <a:gd name="connsiteX1370" fmla="*/ 2168175 w 2450468"/>
                <a:gd name="connsiteY1370" fmla="*/ 263426 h 377583"/>
                <a:gd name="connsiteX1371" fmla="*/ 2172842 w 2450468"/>
                <a:gd name="connsiteY1371" fmla="*/ 260188 h 377583"/>
                <a:gd name="connsiteX1372" fmla="*/ 2176843 w 2450468"/>
                <a:gd name="connsiteY1372" fmla="*/ 259140 h 377583"/>
                <a:gd name="connsiteX1373" fmla="*/ 2180843 w 2450468"/>
                <a:gd name="connsiteY1373" fmla="*/ 258378 h 377583"/>
                <a:gd name="connsiteX1374" fmla="*/ 2008251 w 2450468"/>
                <a:gd name="connsiteY1374" fmla="*/ 258187 h 377583"/>
                <a:gd name="connsiteX1375" fmla="*/ 1998154 w 2450468"/>
                <a:gd name="connsiteY1375" fmla="*/ 267045 h 377583"/>
                <a:gd name="connsiteX1376" fmla="*/ 1995964 w 2450468"/>
                <a:gd name="connsiteY1376" fmla="*/ 264759 h 377583"/>
                <a:gd name="connsiteX1377" fmla="*/ 1994344 w 2450468"/>
                <a:gd name="connsiteY1377" fmla="*/ 260663 h 377583"/>
                <a:gd name="connsiteX1378" fmla="*/ 1999488 w 2450468"/>
                <a:gd name="connsiteY1378" fmla="*/ 261330 h 377583"/>
                <a:gd name="connsiteX1379" fmla="*/ 1999964 w 2450468"/>
                <a:gd name="connsiteY1379" fmla="*/ 261902 h 377583"/>
                <a:gd name="connsiteX1380" fmla="*/ 2004346 w 2450468"/>
                <a:gd name="connsiteY1380" fmla="*/ 259520 h 377583"/>
                <a:gd name="connsiteX1381" fmla="*/ 2008251 w 2450468"/>
                <a:gd name="connsiteY1381" fmla="*/ 258187 h 377583"/>
                <a:gd name="connsiteX1382" fmla="*/ 1632680 w 2450468"/>
                <a:gd name="connsiteY1382" fmla="*/ 257902 h 377583"/>
                <a:gd name="connsiteX1383" fmla="*/ 1623632 w 2450468"/>
                <a:gd name="connsiteY1383" fmla="*/ 262188 h 377583"/>
                <a:gd name="connsiteX1384" fmla="*/ 1622774 w 2450468"/>
                <a:gd name="connsiteY1384" fmla="*/ 262855 h 377583"/>
                <a:gd name="connsiteX1385" fmla="*/ 1622679 w 2450468"/>
                <a:gd name="connsiteY1385" fmla="*/ 263807 h 377583"/>
                <a:gd name="connsiteX1386" fmla="*/ 1627346 w 2450468"/>
                <a:gd name="connsiteY1386" fmla="*/ 267046 h 377583"/>
                <a:gd name="connsiteX1387" fmla="*/ 1624775 w 2450468"/>
                <a:gd name="connsiteY1387" fmla="*/ 273523 h 377583"/>
                <a:gd name="connsiteX1388" fmla="*/ 1625251 w 2450468"/>
                <a:gd name="connsiteY1388" fmla="*/ 273523 h 377583"/>
                <a:gd name="connsiteX1389" fmla="*/ 1632966 w 2450468"/>
                <a:gd name="connsiteY1389" fmla="*/ 278381 h 377583"/>
                <a:gd name="connsiteX1390" fmla="*/ 1635538 w 2450468"/>
                <a:gd name="connsiteY1390" fmla="*/ 280952 h 377583"/>
                <a:gd name="connsiteX1391" fmla="*/ 1639443 w 2450468"/>
                <a:gd name="connsiteY1391" fmla="*/ 282762 h 377583"/>
                <a:gd name="connsiteX1392" fmla="*/ 1644587 w 2450468"/>
                <a:gd name="connsiteY1392" fmla="*/ 281333 h 377583"/>
                <a:gd name="connsiteX1393" fmla="*/ 1650968 w 2450468"/>
                <a:gd name="connsiteY1393" fmla="*/ 285334 h 377583"/>
                <a:gd name="connsiteX1394" fmla="*/ 1654493 w 2450468"/>
                <a:gd name="connsiteY1394" fmla="*/ 275999 h 377583"/>
                <a:gd name="connsiteX1395" fmla="*/ 1654683 w 2450468"/>
                <a:gd name="connsiteY1395" fmla="*/ 274380 h 377583"/>
                <a:gd name="connsiteX1396" fmla="*/ 1655445 w 2450468"/>
                <a:gd name="connsiteY1396" fmla="*/ 268856 h 377583"/>
                <a:gd name="connsiteX1397" fmla="*/ 1662970 w 2450468"/>
                <a:gd name="connsiteY1397" fmla="*/ 260378 h 377583"/>
                <a:gd name="connsiteX1398" fmla="*/ 1657826 w 2450468"/>
                <a:gd name="connsiteY1398" fmla="*/ 263903 h 377583"/>
                <a:gd name="connsiteX1399" fmla="*/ 1657064 w 2450468"/>
                <a:gd name="connsiteY1399" fmla="*/ 263903 h 377583"/>
                <a:gd name="connsiteX1400" fmla="*/ 1651825 w 2450468"/>
                <a:gd name="connsiteY1400" fmla="*/ 263712 h 377583"/>
                <a:gd name="connsiteX1401" fmla="*/ 1645063 w 2450468"/>
                <a:gd name="connsiteY1401" fmla="*/ 271332 h 377583"/>
                <a:gd name="connsiteX1402" fmla="*/ 1645730 w 2450468"/>
                <a:gd name="connsiteY1402" fmla="*/ 274666 h 377583"/>
                <a:gd name="connsiteX1403" fmla="*/ 1645825 w 2450468"/>
                <a:gd name="connsiteY1403" fmla="*/ 275333 h 377583"/>
                <a:gd name="connsiteX1404" fmla="*/ 1642396 w 2450468"/>
                <a:gd name="connsiteY1404" fmla="*/ 274952 h 377583"/>
                <a:gd name="connsiteX1405" fmla="*/ 1635538 w 2450468"/>
                <a:gd name="connsiteY1405" fmla="*/ 263331 h 377583"/>
                <a:gd name="connsiteX1406" fmla="*/ 1635347 w 2450468"/>
                <a:gd name="connsiteY1406" fmla="*/ 259235 h 377583"/>
                <a:gd name="connsiteX1407" fmla="*/ 1632680 w 2450468"/>
                <a:gd name="connsiteY1407" fmla="*/ 257902 h 377583"/>
                <a:gd name="connsiteX1408" fmla="*/ 1484090 w 2450468"/>
                <a:gd name="connsiteY1408" fmla="*/ 256473 h 377583"/>
                <a:gd name="connsiteX1409" fmla="*/ 1483138 w 2450468"/>
                <a:gd name="connsiteY1409" fmla="*/ 257330 h 377583"/>
                <a:gd name="connsiteX1410" fmla="*/ 1483138 w 2450468"/>
                <a:gd name="connsiteY1410" fmla="*/ 262569 h 377583"/>
                <a:gd name="connsiteX1411" fmla="*/ 1483138 w 2450468"/>
                <a:gd name="connsiteY1411" fmla="*/ 263807 h 377583"/>
                <a:gd name="connsiteX1412" fmla="*/ 1481614 w 2450468"/>
                <a:gd name="connsiteY1412" fmla="*/ 266189 h 377583"/>
                <a:gd name="connsiteX1413" fmla="*/ 1478280 w 2450468"/>
                <a:gd name="connsiteY1413" fmla="*/ 265427 h 377583"/>
                <a:gd name="connsiteX1414" fmla="*/ 1473613 w 2450468"/>
                <a:gd name="connsiteY1414" fmla="*/ 263426 h 377583"/>
                <a:gd name="connsiteX1415" fmla="*/ 1472375 w 2450468"/>
                <a:gd name="connsiteY1415" fmla="*/ 259807 h 377583"/>
                <a:gd name="connsiteX1416" fmla="*/ 1461516 w 2450468"/>
                <a:gd name="connsiteY1416" fmla="*/ 257426 h 377583"/>
                <a:gd name="connsiteX1417" fmla="*/ 1460468 w 2450468"/>
                <a:gd name="connsiteY1417" fmla="*/ 256854 h 377583"/>
                <a:gd name="connsiteX1418" fmla="*/ 1453134 w 2450468"/>
                <a:gd name="connsiteY1418" fmla="*/ 258378 h 377583"/>
                <a:gd name="connsiteX1419" fmla="*/ 1443800 w 2450468"/>
                <a:gd name="connsiteY1419" fmla="*/ 257807 h 377583"/>
                <a:gd name="connsiteX1420" fmla="*/ 1435703 w 2450468"/>
                <a:gd name="connsiteY1420" fmla="*/ 258378 h 377583"/>
                <a:gd name="connsiteX1421" fmla="*/ 1429607 w 2450468"/>
                <a:gd name="connsiteY1421" fmla="*/ 265427 h 377583"/>
                <a:gd name="connsiteX1422" fmla="*/ 1429131 w 2450468"/>
                <a:gd name="connsiteY1422" fmla="*/ 267427 h 377583"/>
                <a:gd name="connsiteX1423" fmla="*/ 1432655 w 2450468"/>
                <a:gd name="connsiteY1423" fmla="*/ 269618 h 377583"/>
                <a:gd name="connsiteX1424" fmla="*/ 1436370 w 2450468"/>
                <a:gd name="connsiteY1424" fmla="*/ 269808 h 377583"/>
                <a:gd name="connsiteX1425" fmla="*/ 1434656 w 2450468"/>
                <a:gd name="connsiteY1425" fmla="*/ 273999 h 377583"/>
                <a:gd name="connsiteX1426" fmla="*/ 1432750 w 2450468"/>
                <a:gd name="connsiteY1426" fmla="*/ 275428 h 377583"/>
                <a:gd name="connsiteX1427" fmla="*/ 1429417 w 2450468"/>
                <a:gd name="connsiteY1427" fmla="*/ 277904 h 377583"/>
                <a:gd name="connsiteX1428" fmla="*/ 1421987 w 2450468"/>
                <a:gd name="connsiteY1428" fmla="*/ 276285 h 377583"/>
                <a:gd name="connsiteX1429" fmla="*/ 1421892 w 2450468"/>
                <a:gd name="connsiteY1429" fmla="*/ 276095 h 377583"/>
                <a:gd name="connsiteX1430" fmla="*/ 1421606 w 2450468"/>
                <a:gd name="connsiteY1430" fmla="*/ 274190 h 377583"/>
                <a:gd name="connsiteX1431" fmla="*/ 1423130 w 2450468"/>
                <a:gd name="connsiteY1431" fmla="*/ 273237 h 377583"/>
                <a:gd name="connsiteX1432" fmla="*/ 1422559 w 2450468"/>
                <a:gd name="connsiteY1432" fmla="*/ 271237 h 377583"/>
                <a:gd name="connsiteX1433" fmla="*/ 1413700 w 2450468"/>
                <a:gd name="connsiteY1433" fmla="*/ 271046 h 377583"/>
                <a:gd name="connsiteX1434" fmla="*/ 1413986 w 2450468"/>
                <a:gd name="connsiteY1434" fmla="*/ 272094 h 377583"/>
                <a:gd name="connsiteX1435" fmla="*/ 1417796 w 2450468"/>
                <a:gd name="connsiteY1435" fmla="*/ 281238 h 377583"/>
                <a:gd name="connsiteX1436" fmla="*/ 1414748 w 2450468"/>
                <a:gd name="connsiteY1436" fmla="*/ 289620 h 377583"/>
                <a:gd name="connsiteX1437" fmla="*/ 1408748 w 2450468"/>
                <a:gd name="connsiteY1437" fmla="*/ 292859 h 377583"/>
                <a:gd name="connsiteX1438" fmla="*/ 1398270 w 2450468"/>
                <a:gd name="connsiteY1438" fmla="*/ 296573 h 377583"/>
                <a:gd name="connsiteX1439" fmla="*/ 1394270 w 2450468"/>
                <a:gd name="connsiteY1439" fmla="*/ 293811 h 377583"/>
                <a:gd name="connsiteX1440" fmla="*/ 1392269 w 2450468"/>
                <a:gd name="connsiteY1440" fmla="*/ 295526 h 377583"/>
                <a:gd name="connsiteX1441" fmla="*/ 1389698 w 2450468"/>
                <a:gd name="connsiteY1441" fmla="*/ 289811 h 377583"/>
                <a:gd name="connsiteX1442" fmla="*/ 1380268 w 2450468"/>
                <a:gd name="connsiteY1442" fmla="*/ 283715 h 377583"/>
                <a:gd name="connsiteX1443" fmla="*/ 1383030 w 2450468"/>
                <a:gd name="connsiteY1443" fmla="*/ 277333 h 377583"/>
                <a:gd name="connsiteX1444" fmla="*/ 1375982 w 2450468"/>
                <a:gd name="connsiteY1444" fmla="*/ 282953 h 377583"/>
                <a:gd name="connsiteX1445" fmla="*/ 1373124 w 2450468"/>
                <a:gd name="connsiteY1445" fmla="*/ 293716 h 377583"/>
                <a:gd name="connsiteX1446" fmla="*/ 1363313 w 2450468"/>
                <a:gd name="connsiteY1446" fmla="*/ 289620 h 377583"/>
                <a:gd name="connsiteX1447" fmla="*/ 1359980 w 2450468"/>
                <a:gd name="connsiteY1447" fmla="*/ 290382 h 377583"/>
                <a:gd name="connsiteX1448" fmla="*/ 1359694 w 2450468"/>
                <a:gd name="connsiteY1448" fmla="*/ 292287 h 377583"/>
                <a:gd name="connsiteX1449" fmla="*/ 1363218 w 2450468"/>
                <a:gd name="connsiteY1449" fmla="*/ 297716 h 377583"/>
                <a:gd name="connsiteX1450" fmla="*/ 1384078 w 2450468"/>
                <a:gd name="connsiteY1450" fmla="*/ 294287 h 377583"/>
                <a:gd name="connsiteX1451" fmla="*/ 1385792 w 2450468"/>
                <a:gd name="connsiteY1451" fmla="*/ 294954 h 377583"/>
                <a:gd name="connsiteX1452" fmla="*/ 1387507 w 2450468"/>
                <a:gd name="connsiteY1452" fmla="*/ 295621 h 377583"/>
                <a:gd name="connsiteX1453" fmla="*/ 1392460 w 2450468"/>
                <a:gd name="connsiteY1453" fmla="*/ 301717 h 377583"/>
                <a:gd name="connsiteX1454" fmla="*/ 1404271 w 2450468"/>
                <a:gd name="connsiteY1454" fmla="*/ 301431 h 377583"/>
                <a:gd name="connsiteX1455" fmla="*/ 1411510 w 2450468"/>
                <a:gd name="connsiteY1455" fmla="*/ 300479 h 377583"/>
                <a:gd name="connsiteX1456" fmla="*/ 1416177 w 2450468"/>
                <a:gd name="connsiteY1456" fmla="*/ 298764 h 377583"/>
                <a:gd name="connsiteX1457" fmla="*/ 1417415 w 2450468"/>
                <a:gd name="connsiteY1457" fmla="*/ 303336 h 377583"/>
                <a:gd name="connsiteX1458" fmla="*/ 1421987 w 2450468"/>
                <a:gd name="connsiteY1458" fmla="*/ 303812 h 377583"/>
                <a:gd name="connsiteX1459" fmla="*/ 1428845 w 2450468"/>
                <a:gd name="connsiteY1459" fmla="*/ 300669 h 377583"/>
                <a:gd name="connsiteX1460" fmla="*/ 1429798 w 2450468"/>
                <a:gd name="connsiteY1460" fmla="*/ 298764 h 377583"/>
                <a:gd name="connsiteX1461" fmla="*/ 1432750 w 2450468"/>
                <a:gd name="connsiteY1461" fmla="*/ 293811 h 377583"/>
                <a:gd name="connsiteX1462" fmla="*/ 1433513 w 2450468"/>
                <a:gd name="connsiteY1462" fmla="*/ 292859 h 377583"/>
                <a:gd name="connsiteX1463" fmla="*/ 1436465 w 2450468"/>
                <a:gd name="connsiteY1463" fmla="*/ 285810 h 377583"/>
                <a:gd name="connsiteX1464" fmla="*/ 1436465 w 2450468"/>
                <a:gd name="connsiteY1464" fmla="*/ 285715 h 377583"/>
                <a:gd name="connsiteX1465" fmla="*/ 1434370 w 2450468"/>
                <a:gd name="connsiteY1465" fmla="*/ 284381 h 377583"/>
                <a:gd name="connsiteX1466" fmla="*/ 1437799 w 2450468"/>
                <a:gd name="connsiteY1466" fmla="*/ 283905 h 377583"/>
                <a:gd name="connsiteX1467" fmla="*/ 1443038 w 2450468"/>
                <a:gd name="connsiteY1467" fmla="*/ 287429 h 377583"/>
                <a:gd name="connsiteX1468" fmla="*/ 1441037 w 2450468"/>
                <a:gd name="connsiteY1468" fmla="*/ 293621 h 377583"/>
                <a:gd name="connsiteX1469" fmla="*/ 1452182 w 2450468"/>
                <a:gd name="connsiteY1469" fmla="*/ 294478 h 377583"/>
                <a:gd name="connsiteX1470" fmla="*/ 1452467 w 2450468"/>
                <a:gd name="connsiteY1470" fmla="*/ 291906 h 377583"/>
                <a:gd name="connsiteX1471" fmla="*/ 1453229 w 2450468"/>
                <a:gd name="connsiteY1471" fmla="*/ 284572 h 377583"/>
                <a:gd name="connsiteX1472" fmla="*/ 1443609 w 2450468"/>
                <a:gd name="connsiteY1472" fmla="*/ 278666 h 377583"/>
                <a:gd name="connsiteX1473" fmla="*/ 1448181 w 2450468"/>
                <a:gd name="connsiteY1473" fmla="*/ 277619 h 377583"/>
                <a:gd name="connsiteX1474" fmla="*/ 1450753 w 2450468"/>
                <a:gd name="connsiteY1474" fmla="*/ 278285 h 377583"/>
                <a:gd name="connsiteX1475" fmla="*/ 1455896 w 2450468"/>
                <a:gd name="connsiteY1475" fmla="*/ 273999 h 377583"/>
                <a:gd name="connsiteX1476" fmla="*/ 1457516 w 2450468"/>
                <a:gd name="connsiteY1476" fmla="*/ 272475 h 377583"/>
                <a:gd name="connsiteX1477" fmla="*/ 1459611 w 2450468"/>
                <a:gd name="connsiteY1477" fmla="*/ 273047 h 377583"/>
                <a:gd name="connsiteX1478" fmla="*/ 1460183 w 2450468"/>
                <a:gd name="connsiteY1478" fmla="*/ 275618 h 377583"/>
                <a:gd name="connsiteX1479" fmla="*/ 1463421 w 2450468"/>
                <a:gd name="connsiteY1479" fmla="*/ 280476 h 377583"/>
                <a:gd name="connsiteX1480" fmla="*/ 1465898 w 2450468"/>
                <a:gd name="connsiteY1480" fmla="*/ 283048 h 377583"/>
                <a:gd name="connsiteX1481" fmla="*/ 1466755 w 2450468"/>
                <a:gd name="connsiteY1481" fmla="*/ 284572 h 377583"/>
                <a:gd name="connsiteX1482" fmla="*/ 1467612 w 2450468"/>
                <a:gd name="connsiteY1482" fmla="*/ 286191 h 377583"/>
                <a:gd name="connsiteX1483" fmla="*/ 1465421 w 2450468"/>
                <a:gd name="connsiteY1483" fmla="*/ 292668 h 377583"/>
                <a:gd name="connsiteX1484" fmla="*/ 1465421 w 2450468"/>
                <a:gd name="connsiteY1484" fmla="*/ 297050 h 377583"/>
                <a:gd name="connsiteX1485" fmla="*/ 1465421 w 2450468"/>
                <a:gd name="connsiteY1485" fmla="*/ 297907 h 377583"/>
                <a:gd name="connsiteX1486" fmla="*/ 1461897 w 2450468"/>
                <a:gd name="connsiteY1486" fmla="*/ 297812 h 377583"/>
                <a:gd name="connsiteX1487" fmla="*/ 1454372 w 2450468"/>
                <a:gd name="connsiteY1487" fmla="*/ 299907 h 377583"/>
                <a:gd name="connsiteX1488" fmla="*/ 1455230 w 2450468"/>
                <a:gd name="connsiteY1488" fmla="*/ 300383 h 377583"/>
                <a:gd name="connsiteX1489" fmla="*/ 1457992 w 2450468"/>
                <a:gd name="connsiteY1489" fmla="*/ 301812 h 377583"/>
                <a:gd name="connsiteX1490" fmla="*/ 1468660 w 2450468"/>
                <a:gd name="connsiteY1490" fmla="*/ 299907 h 377583"/>
                <a:gd name="connsiteX1491" fmla="*/ 1470946 w 2450468"/>
                <a:gd name="connsiteY1491" fmla="*/ 298383 h 377583"/>
                <a:gd name="connsiteX1492" fmla="*/ 1474375 w 2450468"/>
                <a:gd name="connsiteY1492" fmla="*/ 297621 h 377583"/>
                <a:gd name="connsiteX1493" fmla="*/ 1480661 w 2450468"/>
                <a:gd name="connsiteY1493" fmla="*/ 294668 h 377583"/>
                <a:gd name="connsiteX1494" fmla="*/ 1479614 w 2450468"/>
                <a:gd name="connsiteY1494" fmla="*/ 289715 h 377583"/>
                <a:gd name="connsiteX1495" fmla="*/ 1491901 w 2450468"/>
                <a:gd name="connsiteY1495" fmla="*/ 283619 h 377583"/>
                <a:gd name="connsiteX1496" fmla="*/ 1501140 w 2450468"/>
                <a:gd name="connsiteY1496" fmla="*/ 286667 h 377583"/>
                <a:gd name="connsiteX1497" fmla="*/ 1499330 w 2450468"/>
                <a:gd name="connsiteY1497" fmla="*/ 287048 h 377583"/>
                <a:gd name="connsiteX1498" fmla="*/ 1486376 w 2450468"/>
                <a:gd name="connsiteY1498" fmla="*/ 289334 h 377583"/>
                <a:gd name="connsiteX1499" fmla="*/ 1485233 w 2450468"/>
                <a:gd name="connsiteY1499" fmla="*/ 289620 h 377583"/>
                <a:gd name="connsiteX1500" fmla="*/ 1483519 w 2450468"/>
                <a:gd name="connsiteY1500" fmla="*/ 300002 h 377583"/>
                <a:gd name="connsiteX1501" fmla="*/ 1477899 w 2450468"/>
                <a:gd name="connsiteY1501" fmla="*/ 301812 h 377583"/>
                <a:gd name="connsiteX1502" fmla="*/ 1477232 w 2450468"/>
                <a:gd name="connsiteY1502" fmla="*/ 304384 h 377583"/>
                <a:gd name="connsiteX1503" fmla="*/ 1478375 w 2450468"/>
                <a:gd name="connsiteY1503" fmla="*/ 306098 h 377583"/>
                <a:gd name="connsiteX1504" fmla="*/ 1478090 w 2450468"/>
                <a:gd name="connsiteY1504" fmla="*/ 304193 h 377583"/>
                <a:gd name="connsiteX1505" fmla="*/ 1483709 w 2450468"/>
                <a:gd name="connsiteY1505" fmla="*/ 307337 h 377583"/>
                <a:gd name="connsiteX1506" fmla="*/ 1486948 w 2450468"/>
                <a:gd name="connsiteY1506" fmla="*/ 308194 h 377583"/>
                <a:gd name="connsiteX1507" fmla="*/ 1489805 w 2450468"/>
                <a:gd name="connsiteY1507" fmla="*/ 305527 h 377583"/>
                <a:gd name="connsiteX1508" fmla="*/ 1497616 w 2450468"/>
                <a:gd name="connsiteY1508" fmla="*/ 301336 h 377583"/>
                <a:gd name="connsiteX1509" fmla="*/ 1505807 w 2450468"/>
                <a:gd name="connsiteY1509" fmla="*/ 295907 h 377583"/>
                <a:gd name="connsiteX1510" fmla="*/ 1512665 w 2450468"/>
                <a:gd name="connsiteY1510" fmla="*/ 297526 h 377583"/>
                <a:gd name="connsiteX1511" fmla="*/ 1514189 w 2450468"/>
                <a:gd name="connsiteY1511" fmla="*/ 294287 h 377583"/>
                <a:gd name="connsiteX1512" fmla="*/ 1513523 w 2450468"/>
                <a:gd name="connsiteY1512" fmla="*/ 292573 h 377583"/>
                <a:gd name="connsiteX1513" fmla="*/ 1507522 w 2450468"/>
                <a:gd name="connsiteY1513" fmla="*/ 292001 h 377583"/>
                <a:gd name="connsiteX1514" fmla="*/ 1505807 w 2450468"/>
                <a:gd name="connsiteY1514" fmla="*/ 293049 h 377583"/>
                <a:gd name="connsiteX1515" fmla="*/ 1504569 w 2450468"/>
                <a:gd name="connsiteY1515" fmla="*/ 293811 h 377583"/>
                <a:gd name="connsiteX1516" fmla="*/ 1503140 w 2450468"/>
                <a:gd name="connsiteY1516" fmla="*/ 289906 h 377583"/>
                <a:gd name="connsiteX1517" fmla="*/ 1515332 w 2450468"/>
                <a:gd name="connsiteY1517" fmla="*/ 286001 h 377583"/>
                <a:gd name="connsiteX1518" fmla="*/ 1518095 w 2450468"/>
                <a:gd name="connsiteY1518" fmla="*/ 298764 h 377583"/>
                <a:gd name="connsiteX1519" fmla="*/ 1517047 w 2450468"/>
                <a:gd name="connsiteY1519" fmla="*/ 301907 h 377583"/>
                <a:gd name="connsiteX1520" fmla="*/ 1516856 w 2450468"/>
                <a:gd name="connsiteY1520" fmla="*/ 302479 h 377583"/>
                <a:gd name="connsiteX1521" fmla="*/ 1521047 w 2450468"/>
                <a:gd name="connsiteY1521" fmla="*/ 302765 h 377583"/>
                <a:gd name="connsiteX1522" fmla="*/ 1522000 w 2450468"/>
                <a:gd name="connsiteY1522" fmla="*/ 302003 h 377583"/>
                <a:gd name="connsiteX1523" fmla="*/ 1522476 w 2450468"/>
                <a:gd name="connsiteY1523" fmla="*/ 301526 h 377583"/>
                <a:gd name="connsiteX1524" fmla="*/ 1525905 w 2450468"/>
                <a:gd name="connsiteY1524" fmla="*/ 302288 h 377583"/>
                <a:gd name="connsiteX1525" fmla="*/ 1528000 w 2450468"/>
                <a:gd name="connsiteY1525" fmla="*/ 307908 h 377583"/>
                <a:gd name="connsiteX1526" fmla="*/ 1533811 w 2450468"/>
                <a:gd name="connsiteY1526" fmla="*/ 302669 h 377583"/>
                <a:gd name="connsiteX1527" fmla="*/ 1535049 w 2450468"/>
                <a:gd name="connsiteY1527" fmla="*/ 301336 h 377583"/>
                <a:gd name="connsiteX1528" fmla="*/ 1531525 w 2450468"/>
                <a:gd name="connsiteY1528" fmla="*/ 293525 h 377583"/>
                <a:gd name="connsiteX1529" fmla="*/ 1531620 w 2450468"/>
                <a:gd name="connsiteY1529" fmla="*/ 290858 h 377583"/>
                <a:gd name="connsiteX1530" fmla="*/ 1530382 w 2450468"/>
                <a:gd name="connsiteY1530" fmla="*/ 286001 h 377583"/>
                <a:gd name="connsiteX1531" fmla="*/ 1532573 w 2450468"/>
                <a:gd name="connsiteY1531" fmla="*/ 284762 h 377583"/>
                <a:gd name="connsiteX1532" fmla="*/ 1535811 w 2450468"/>
                <a:gd name="connsiteY1532" fmla="*/ 279143 h 377583"/>
                <a:gd name="connsiteX1533" fmla="*/ 1536573 w 2450468"/>
                <a:gd name="connsiteY1533" fmla="*/ 279047 h 377583"/>
                <a:gd name="connsiteX1534" fmla="*/ 1537525 w 2450468"/>
                <a:gd name="connsiteY1534" fmla="*/ 273618 h 377583"/>
                <a:gd name="connsiteX1535" fmla="*/ 1532001 w 2450468"/>
                <a:gd name="connsiteY1535" fmla="*/ 270475 h 377583"/>
                <a:gd name="connsiteX1536" fmla="*/ 1528953 w 2450468"/>
                <a:gd name="connsiteY1536" fmla="*/ 265427 h 377583"/>
                <a:gd name="connsiteX1537" fmla="*/ 1527239 w 2450468"/>
                <a:gd name="connsiteY1537" fmla="*/ 269808 h 377583"/>
                <a:gd name="connsiteX1538" fmla="*/ 1528763 w 2450468"/>
                <a:gd name="connsiteY1538" fmla="*/ 272951 h 377583"/>
                <a:gd name="connsiteX1539" fmla="*/ 1529239 w 2450468"/>
                <a:gd name="connsiteY1539" fmla="*/ 273999 h 377583"/>
                <a:gd name="connsiteX1540" fmla="*/ 1526858 w 2450468"/>
                <a:gd name="connsiteY1540" fmla="*/ 276190 h 377583"/>
                <a:gd name="connsiteX1541" fmla="*/ 1521809 w 2450468"/>
                <a:gd name="connsiteY1541" fmla="*/ 278666 h 377583"/>
                <a:gd name="connsiteX1542" fmla="*/ 1518285 w 2450468"/>
                <a:gd name="connsiteY1542" fmla="*/ 284762 h 377583"/>
                <a:gd name="connsiteX1543" fmla="*/ 1511713 w 2450468"/>
                <a:gd name="connsiteY1543" fmla="*/ 281238 h 377583"/>
                <a:gd name="connsiteX1544" fmla="*/ 1505426 w 2450468"/>
                <a:gd name="connsiteY1544" fmla="*/ 279047 h 377583"/>
                <a:gd name="connsiteX1545" fmla="*/ 1504760 w 2450468"/>
                <a:gd name="connsiteY1545" fmla="*/ 278381 h 377583"/>
                <a:gd name="connsiteX1546" fmla="*/ 1498664 w 2450468"/>
                <a:gd name="connsiteY1546" fmla="*/ 279047 h 377583"/>
                <a:gd name="connsiteX1547" fmla="*/ 1496282 w 2450468"/>
                <a:gd name="connsiteY1547" fmla="*/ 277333 h 377583"/>
                <a:gd name="connsiteX1548" fmla="*/ 1497235 w 2450468"/>
                <a:gd name="connsiteY1548" fmla="*/ 270665 h 377583"/>
                <a:gd name="connsiteX1549" fmla="*/ 1487234 w 2450468"/>
                <a:gd name="connsiteY1549" fmla="*/ 268094 h 377583"/>
                <a:gd name="connsiteX1550" fmla="*/ 1491139 w 2450468"/>
                <a:gd name="connsiteY1550" fmla="*/ 267903 h 377583"/>
                <a:gd name="connsiteX1551" fmla="*/ 1492187 w 2450468"/>
                <a:gd name="connsiteY1551" fmla="*/ 268284 h 377583"/>
                <a:gd name="connsiteX1552" fmla="*/ 1494377 w 2450468"/>
                <a:gd name="connsiteY1552" fmla="*/ 269046 h 377583"/>
                <a:gd name="connsiteX1553" fmla="*/ 1497806 w 2450468"/>
                <a:gd name="connsiteY1553" fmla="*/ 263522 h 377583"/>
                <a:gd name="connsiteX1554" fmla="*/ 1493901 w 2450468"/>
                <a:gd name="connsiteY1554" fmla="*/ 257330 h 377583"/>
                <a:gd name="connsiteX1555" fmla="*/ 1492091 w 2450468"/>
                <a:gd name="connsiteY1555" fmla="*/ 258473 h 377583"/>
                <a:gd name="connsiteX1556" fmla="*/ 1488091 w 2450468"/>
                <a:gd name="connsiteY1556" fmla="*/ 256854 h 377583"/>
                <a:gd name="connsiteX1557" fmla="*/ 1484090 w 2450468"/>
                <a:gd name="connsiteY1557" fmla="*/ 256473 h 377583"/>
                <a:gd name="connsiteX1558" fmla="*/ 917353 w 2450468"/>
                <a:gd name="connsiteY1558" fmla="*/ 255711 h 377583"/>
                <a:gd name="connsiteX1559" fmla="*/ 917353 w 2450468"/>
                <a:gd name="connsiteY1559" fmla="*/ 255806 h 377583"/>
                <a:gd name="connsiteX1560" fmla="*/ 920591 w 2450468"/>
                <a:gd name="connsiteY1560" fmla="*/ 265522 h 377583"/>
                <a:gd name="connsiteX1561" fmla="*/ 913542 w 2450468"/>
                <a:gd name="connsiteY1561" fmla="*/ 268475 h 377583"/>
                <a:gd name="connsiteX1562" fmla="*/ 910971 w 2450468"/>
                <a:gd name="connsiteY1562" fmla="*/ 266284 h 377583"/>
                <a:gd name="connsiteX1563" fmla="*/ 909447 w 2450468"/>
                <a:gd name="connsiteY1563" fmla="*/ 263807 h 377583"/>
                <a:gd name="connsiteX1564" fmla="*/ 909161 w 2450468"/>
                <a:gd name="connsiteY1564" fmla="*/ 262664 h 377583"/>
                <a:gd name="connsiteX1565" fmla="*/ 911828 w 2450468"/>
                <a:gd name="connsiteY1565" fmla="*/ 261902 h 377583"/>
                <a:gd name="connsiteX1566" fmla="*/ 912019 w 2450468"/>
                <a:gd name="connsiteY1566" fmla="*/ 261807 h 377583"/>
                <a:gd name="connsiteX1567" fmla="*/ 914209 w 2450468"/>
                <a:gd name="connsiteY1567" fmla="*/ 257140 h 377583"/>
                <a:gd name="connsiteX1568" fmla="*/ 917353 w 2450468"/>
                <a:gd name="connsiteY1568" fmla="*/ 255711 h 377583"/>
                <a:gd name="connsiteX1569" fmla="*/ 105734 w 2450468"/>
                <a:gd name="connsiteY1569" fmla="*/ 252648 h 377583"/>
                <a:gd name="connsiteX1570" fmla="*/ 104679 w 2450468"/>
                <a:gd name="connsiteY1570" fmla="*/ 253044 h 377583"/>
                <a:gd name="connsiteX1571" fmla="*/ 104218 w 2450468"/>
                <a:gd name="connsiteY1571" fmla="*/ 252813 h 377583"/>
                <a:gd name="connsiteX1572" fmla="*/ 1344263 w 2450468"/>
                <a:gd name="connsiteY1572" fmla="*/ 252568 h 377583"/>
                <a:gd name="connsiteX1573" fmla="*/ 1339596 w 2450468"/>
                <a:gd name="connsiteY1573" fmla="*/ 254759 h 377583"/>
                <a:gd name="connsiteX1574" fmla="*/ 1315307 w 2450468"/>
                <a:gd name="connsiteY1574" fmla="*/ 254282 h 377583"/>
                <a:gd name="connsiteX1575" fmla="*/ 1307687 w 2450468"/>
                <a:gd name="connsiteY1575" fmla="*/ 253901 h 377583"/>
                <a:gd name="connsiteX1576" fmla="*/ 1305973 w 2450468"/>
                <a:gd name="connsiteY1576" fmla="*/ 253806 h 377583"/>
                <a:gd name="connsiteX1577" fmla="*/ 1306354 w 2450468"/>
                <a:gd name="connsiteY1577" fmla="*/ 260283 h 377583"/>
                <a:gd name="connsiteX1578" fmla="*/ 1307592 w 2450468"/>
                <a:gd name="connsiteY1578" fmla="*/ 259807 h 377583"/>
                <a:gd name="connsiteX1579" fmla="*/ 1328738 w 2450468"/>
                <a:gd name="connsiteY1579" fmla="*/ 259712 h 377583"/>
                <a:gd name="connsiteX1580" fmla="*/ 1334357 w 2450468"/>
                <a:gd name="connsiteY1580" fmla="*/ 258473 h 377583"/>
                <a:gd name="connsiteX1581" fmla="*/ 1340549 w 2450468"/>
                <a:gd name="connsiteY1581" fmla="*/ 259426 h 377583"/>
                <a:gd name="connsiteX1582" fmla="*/ 1341596 w 2450468"/>
                <a:gd name="connsiteY1582" fmla="*/ 259235 h 377583"/>
                <a:gd name="connsiteX1583" fmla="*/ 1347121 w 2450468"/>
                <a:gd name="connsiteY1583" fmla="*/ 261998 h 377583"/>
                <a:gd name="connsiteX1584" fmla="*/ 1352360 w 2450468"/>
                <a:gd name="connsiteY1584" fmla="*/ 258569 h 377583"/>
                <a:gd name="connsiteX1585" fmla="*/ 1355693 w 2450468"/>
                <a:gd name="connsiteY1585" fmla="*/ 257807 h 377583"/>
                <a:gd name="connsiteX1586" fmla="*/ 1363218 w 2450468"/>
                <a:gd name="connsiteY1586" fmla="*/ 258473 h 377583"/>
                <a:gd name="connsiteX1587" fmla="*/ 1370648 w 2450468"/>
                <a:gd name="connsiteY1587" fmla="*/ 259712 h 377583"/>
                <a:gd name="connsiteX1588" fmla="*/ 1380839 w 2450468"/>
                <a:gd name="connsiteY1588" fmla="*/ 258569 h 377583"/>
                <a:gd name="connsiteX1589" fmla="*/ 1383411 w 2450468"/>
                <a:gd name="connsiteY1589" fmla="*/ 259140 h 377583"/>
                <a:gd name="connsiteX1590" fmla="*/ 1387983 w 2450468"/>
                <a:gd name="connsiteY1590" fmla="*/ 258092 h 377583"/>
                <a:gd name="connsiteX1591" fmla="*/ 1385221 w 2450468"/>
                <a:gd name="connsiteY1591" fmla="*/ 255711 h 377583"/>
                <a:gd name="connsiteX1592" fmla="*/ 1377982 w 2450468"/>
                <a:gd name="connsiteY1592" fmla="*/ 254759 h 377583"/>
                <a:gd name="connsiteX1593" fmla="*/ 1366647 w 2450468"/>
                <a:gd name="connsiteY1593" fmla="*/ 255425 h 377583"/>
                <a:gd name="connsiteX1594" fmla="*/ 1353217 w 2450468"/>
                <a:gd name="connsiteY1594" fmla="*/ 255425 h 377583"/>
                <a:gd name="connsiteX1595" fmla="*/ 1351407 w 2450468"/>
                <a:gd name="connsiteY1595" fmla="*/ 254092 h 377583"/>
                <a:gd name="connsiteX1596" fmla="*/ 1344263 w 2450468"/>
                <a:gd name="connsiteY1596" fmla="*/ 252568 h 377583"/>
                <a:gd name="connsiteX1597" fmla="*/ 1252252 w 2450468"/>
                <a:gd name="connsiteY1597" fmla="*/ 252187 h 377583"/>
                <a:gd name="connsiteX1598" fmla="*/ 1249490 w 2450468"/>
                <a:gd name="connsiteY1598" fmla="*/ 253711 h 377583"/>
                <a:gd name="connsiteX1599" fmla="*/ 1247585 w 2450468"/>
                <a:gd name="connsiteY1599" fmla="*/ 254759 h 377583"/>
                <a:gd name="connsiteX1600" fmla="*/ 1254728 w 2450468"/>
                <a:gd name="connsiteY1600" fmla="*/ 261331 h 377583"/>
                <a:gd name="connsiteX1601" fmla="*/ 1257110 w 2450468"/>
                <a:gd name="connsiteY1601" fmla="*/ 258473 h 377583"/>
                <a:gd name="connsiteX1602" fmla="*/ 1257014 w 2450468"/>
                <a:gd name="connsiteY1602" fmla="*/ 257140 h 377583"/>
                <a:gd name="connsiteX1603" fmla="*/ 1256919 w 2450468"/>
                <a:gd name="connsiteY1603" fmla="*/ 255521 h 377583"/>
                <a:gd name="connsiteX1604" fmla="*/ 1252252 w 2450468"/>
                <a:gd name="connsiteY1604" fmla="*/ 252187 h 377583"/>
                <a:gd name="connsiteX1605" fmla="*/ 1278446 w 2450468"/>
                <a:gd name="connsiteY1605" fmla="*/ 251711 h 377583"/>
                <a:gd name="connsiteX1606" fmla="*/ 1279684 w 2450468"/>
                <a:gd name="connsiteY1606" fmla="*/ 258473 h 377583"/>
                <a:gd name="connsiteX1607" fmla="*/ 1279589 w 2450468"/>
                <a:gd name="connsiteY1607" fmla="*/ 258854 h 377583"/>
                <a:gd name="connsiteX1608" fmla="*/ 1290447 w 2450468"/>
                <a:gd name="connsiteY1608" fmla="*/ 259616 h 377583"/>
                <a:gd name="connsiteX1609" fmla="*/ 1293305 w 2450468"/>
                <a:gd name="connsiteY1609" fmla="*/ 257235 h 377583"/>
                <a:gd name="connsiteX1610" fmla="*/ 1292543 w 2450468"/>
                <a:gd name="connsiteY1610" fmla="*/ 256283 h 377583"/>
                <a:gd name="connsiteX1611" fmla="*/ 1278446 w 2450468"/>
                <a:gd name="connsiteY1611" fmla="*/ 251711 h 377583"/>
                <a:gd name="connsiteX1612" fmla="*/ 111537 w 2450468"/>
                <a:gd name="connsiteY1612" fmla="*/ 250472 h 377583"/>
                <a:gd name="connsiteX1613" fmla="*/ 107346 w 2450468"/>
                <a:gd name="connsiteY1613" fmla="*/ 252473 h 377583"/>
                <a:gd name="connsiteX1614" fmla="*/ 105734 w 2450468"/>
                <a:gd name="connsiteY1614" fmla="*/ 252648 h 377583"/>
                <a:gd name="connsiteX1615" fmla="*/ 97821 w 2450468"/>
                <a:gd name="connsiteY1615" fmla="*/ 249615 h 377583"/>
                <a:gd name="connsiteX1616" fmla="*/ 104218 w 2450468"/>
                <a:gd name="connsiteY1616" fmla="*/ 252813 h 377583"/>
                <a:gd name="connsiteX1617" fmla="*/ 97726 w 2450468"/>
                <a:gd name="connsiteY1617" fmla="*/ 253520 h 377583"/>
                <a:gd name="connsiteX1618" fmla="*/ 96583 w 2450468"/>
                <a:gd name="connsiteY1618" fmla="*/ 250949 h 377583"/>
                <a:gd name="connsiteX1619" fmla="*/ 97821 w 2450468"/>
                <a:gd name="connsiteY1619" fmla="*/ 249615 h 377583"/>
                <a:gd name="connsiteX1620" fmla="*/ 875634 w 2450468"/>
                <a:gd name="connsiteY1620" fmla="*/ 247900 h 377583"/>
                <a:gd name="connsiteX1621" fmla="*/ 877919 w 2450468"/>
                <a:gd name="connsiteY1621" fmla="*/ 254473 h 377583"/>
                <a:gd name="connsiteX1622" fmla="*/ 871919 w 2450468"/>
                <a:gd name="connsiteY1622" fmla="*/ 258092 h 377583"/>
                <a:gd name="connsiteX1623" fmla="*/ 869442 w 2450468"/>
                <a:gd name="connsiteY1623" fmla="*/ 257806 h 377583"/>
                <a:gd name="connsiteX1624" fmla="*/ 867442 w 2450468"/>
                <a:gd name="connsiteY1624" fmla="*/ 255901 h 377583"/>
                <a:gd name="connsiteX1625" fmla="*/ 869252 w 2450468"/>
                <a:gd name="connsiteY1625" fmla="*/ 253806 h 377583"/>
                <a:gd name="connsiteX1626" fmla="*/ 871728 w 2450468"/>
                <a:gd name="connsiteY1626" fmla="*/ 253711 h 377583"/>
                <a:gd name="connsiteX1627" fmla="*/ 875824 w 2450468"/>
                <a:gd name="connsiteY1627" fmla="*/ 252853 h 377583"/>
                <a:gd name="connsiteX1628" fmla="*/ 875634 w 2450468"/>
                <a:gd name="connsiteY1628" fmla="*/ 247900 h 377583"/>
                <a:gd name="connsiteX1629" fmla="*/ 1563719 w 2450468"/>
                <a:gd name="connsiteY1629" fmla="*/ 247139 h 377583"/>
                <a:gd name="connsiteX1630" fmla="*/ 1568196 w 2450468"/>
                <a:gd name="connsiteY1630" fmla="*/ 257521 h 377583"/>
                <a:gd name="connsiteX1631" fmla="*/ 1562100 w 2450468"/>
                <a:gd name="connsiteY1631" fmla="*/ 258092 h 377583"/>
                <a:gd name="connsiteX1632" fmla="*/ 1560481 w 2450468"/>
                <a:gd name="connsiteY1632" fmla="*/ 261426 h 377583"/>
                <a:gd name="connsiteX1633" fmla="*/ 1558576 w 2450468"/>
                <a:gd name="connsiteY1633" fmla="*/ 266951 h 377583"/>
                <a:gd name="connsiteX1634" fmla="*/ 1560195 w 2450468"/>
                <a:gd name="connsiteY1634" fmla="*/ 271142 h 377583"/>
                <a:gd name="connsiteX1635" fmla="*/ 1562386 w 2450468"/>
                <a:gd name="connsiteY1635" fmla="*/ 272380 h 377583"/>
                <a:gd name="connsiteX1636" fmla="*/ 1565720 w 2450468"/>
                <a:gd name="connsiteY1636" fmla="*/ 278571 h 377583"/>
                <a:gd name="connsiteX1637" fmla="*/ 1560100 w 2450468"/>
                <a:gd name="connsiteY1637" fmla="*/ 287715 h 377583"/>
                <a:gd name="connsiteX1638" fmla="*/ 1552766 w 2450468"/>
                <a:gd name="connsiteY1638" fmla="*/ 288287 h 377583"/>
                <a:gd name="connsiteX1639" fmla="*/ 1549908 w 2450468"/>
                <a:gd name="connsiteY1639" fmla="*/ 289334 h 377583"/>
                <a:gd name="connsiteX1640" fmla="*/ 1540097 w 2450468"/>
                <a:gd name="connsiteY1640" fmla="*/ 292859 h 377583"/>
                <a:gd name="connsiteX1641" fmla="*/ 1540288 w 2450468"/>
                <a:gd name="connsiteY1641" fmla="*/ 303908 h 377583"/>
                <a:gd name="connsiteX1642" fmla="*/ 1539716 w 2450468"/>
                <a:gd name="connsiteY1642" fmla="*/ 305146 h 377583"/>
                <a:gd name="connsiteX1643" fmla="*/ 1537621 w 2450468"/>
                <a:gd name="connsiteY1643" fmla="*/ 309527 h 377583"/>
                <a:gd name="connsiteX1644" fmla="*/ 1549622 w 2450468"/>
                <a:gd name="connsiteY1644" fmla="*/ 312099 h 377583"/>
                <a:gd name="connsiteX1645" fmla="*/ 1551908 w 2450468"/>
                <a:gd name="connsiteY1645" fmla="*/ 312004 h 377583"/>
                <a:gd name="connsiteX1646" fmla="*/ 1554956 w 2450468"/>
                <a:gd name="connsiteY1646" fmla="*/ 310575 h 377583"/>
                <a:gd name="connsiteX1647" fmla="*/ 1557719 w 2450468"/>
                <a:gd name="connsiteY1647" fmla="*/ 311909 h 377583"/>
                <a:gd name="connsiteX1648" fmla="*/ 1557433 w 2450468"/>
                <a:gd name="connsiteY1648" fmla="*/ 313814 h 377583"/>
                <a:gd name="connsiteX1649" fmla="*/ 1554099 w 2450468"/>
                <a:gd name="connsiteY1649" fmla="*/ 314766 h 377583"/>
                <a:gd name="connsiteX1650" fmla="*/ 1552766 w 2450468"/>
                <a:gd name="connsiteY1650" fmla="*/ 317243 h 377583"/>
                <a:gd name="connsiteX1651" fmla="*/ 1555242 w 2450468"/>
                <a:gd name="connsiteY1651" fmla="*/ 318862 h 377583"/>
                <a:gd name="connsiteX1652" fmla="*/ 1557242 w 2450468"/>
                <a:gd name="connsiteY1652" fmla="*/ 318862 h 377583"/>
                <a:gd name="connsiteX1653" fmla="*/ 1561624 w 2450468"/>
                <a:gd name="connsiteY1653" fmla="*/ 324767 h 377583"/>
                <a:gd name="connsiteX1654" fmla="*/ 1559433 w 2450468"/>
                <a:gd name="connsiteY1654" fmla="*/ 326672 h 377583"/>
                <a:gd name="connsiteX1655" fmla="*/ 1556004 w 2450468"/>
                <a:gd name="connsiteY1655" fmla="*/ 329816 h 377583"/>
                <a:gd name="connsiteX1656" fmla="*/ 1558195 w 2450468"/>
                <a:gd name="connsiteY1656" fmla="*/ 332006 h 377583"/>
                <a:gd name="connsiteX1657" fmla="*/ 1563338 w 2450468"/>
                <a:gd name="connsiteY1657" fmla="*/ 331244 h 377583"/>
                <a:gd name="connsiteX1658" fmla="*/ 1567815 w 2450468"/>
                <a:gd name="connsiteY1658" fmla="*/ 329625 h 377583"/>
                <a:gd name="connsiteX1659" fmla="*/ 1568482 w 2450468"/>
                <a:gd name="connsiteY1659" fmla="*/ 330006 h 377583"/>
                <a:gd name="connsiteX1660" fmla="*/ 1581150 w 2450468"/>
                <a:gd name="connsiteY1660" fmla="*/ 330101 h 377583"/>
                <a:gd name="connsiteX1661" fmla="*/ 1581150 w 2450468"/>
                <a:gd name="connsiteY1661" fmla="*/ 328101 h 377583"/>
                <a:gd name="connsiteX1662" fmla="*/ 1579531 w 2450468"/>
                <a:gd name="connsiteY1662" fmla="*/ 327339 h 377583"/>
                <a:gd name="connsiteX1663" fmla="*/ 1577626 w 2450468"/>
                <a:gd name="connsiteY1663" fmla="*/ 327720 h 377583"/>
                <a:gd name="connsiteX1664" fmla="*/ 1576673 w 2450468"/>
                <a:gd name="connsiteY1664" fmla="*/ 323243 h 377583"/>
                <a:gd name="connsiteX1665" fmla="*/ 1577245 w 2450468"/>
                <a:gd name="connsiteY1665" fmla="*/ 320672 h 377583"/>
                <a:gd name="connsiteX1666" fmla="*/ 1577340 w 2450468"/>
                <a:gd name="connsiteY1666" fmla="*/ 320100 h 377583"/>
                <a:gd name="connsiteX1667" fmla="*/ 1574197 w 2450468"/>
                <a:gd name="connsiteY1667" fmla="*/ 316766 h 377583"/>
                <a:gd name="connsiteX1668" fmla="*/ 1574387 w 2450468"/>
                <a:gd name="connsiteY1668" fmla="*/ 316766 h 377583"/>
                <a:gd name="connsiteX1669" fmla="*/ 1580674 w 2450468"/>
                <a:gd name="connsiteY1669" fmla="*/ 317528 h 377583"/>
                <a:gd name="connsiteX1670" fmla="*/ 1588199 w 2450468"/>
                <a:gd name="connsiteY1670" fmla="*/ 314195 h 377583"/>
                <a:gd name="connsiteX1671" fmla="*/ 1592771 w 2450468"/>
                <a:gd name="connsiteY1671" fmla="*/ 314766 h 377583"/>
                <a:gd name="connsiteX1672" fmla="*/ 1596485 w 2450468"/>
                <a:gd name="connsiteY1672" fmla="*/ 315147 h 377583"/>
                <a:gd name="connsiteX1673" fmla="*/ 1604105 w 2450468"/>
                <a:gd name="connsiteY1673" fmla="*/ 318576 h 377583"/>
                <a:gd name="connsiteX1674" fmla="*/ 1611344 w 2450468"/>
                <a:gd name="connsiteY1674" fmla="*/ 314099 h 377583"/>
                <a:gd name="connsiteX1675" fmla="*/ 1614297 w 2450468"/>
                <a:gd name="connsiteY1675" fmla="*/ 314385 h 377583"/>
                <a:gd name="connsiteX1676" fmla="*/ 1622203 w 2450468"/>
                <a:gd name="connsiteY1676" fmla="*/ 310575 h 377583"/>
                <a:gd name="connsiteX1677" fmla="*/ 1622870 w 2450468"/>
                <a:gd name="connsiteY1677" fmla="*/ 308575 h 377583"/>
                <a:gd name="connsiteX1678" fmla="*/ 1618774 w 2450468"/>
                <a:gd name="connsiteY1678" fmla="*/ 303908 h 377583"/>
                <a:gd name="connsiteX1679" fmla="*/ 1618869 w 2450468"/>
                <a:gd name="connsiteY1679" fmla="*/ 303908 h 377583"/>
                <a:gd name="connsiteX1680" fmla="*/ 1622203 w 2450468"/>
                <a:gd name="connsiteY1680" fmla="*/ 300860 h 377583"/>
                <a:gd name="connsiteX1681" fmla="*/ 1617917 w 2450468"/>
                <a:gd name="connsiteY1681" fmla="*/ 299621 h 377583"/>
                <a:gd name="connsiteX1682" fmla="*/ 1614583 w 2450468"/>
                <a:gd name="connsiteY1682" fmla="*/ 299431 h 377583"/>
                <a:gd name="connsiteX1683" fmla="*/ 1606391 w 2450468"/>
                <a:gd name="connsiteY1683" fmla="*/ 296383 h 377583"/>
                <a:gd name="connsiteX1684" fmla="*/ 1610678 w 2450468"/>
                <a:gd name="connsiteY1684" fmla="*/ 295240 h 377583"/>
                <a:gd name="connsiteX1685" fmla="*/ 1613345 w 2450468"/>
                <a:gd name="connsiteY1685" fmla="*/ 293144 h 377583"/>
                <a:gd name="connsiteX1686" fmla="*/ 1614583 w 2450468"/>
                <a:gd name="connsiteY1686" fmla="*/ 289430 h 377583"/>
                <a:gd name="connsiteX1687" fmla="*/ 1615345 w 2450468"/>
                <a:gd name="connsiteY1687" fmla="*/ 285524 h 377583"/>
                <a:gd name="connsiteX1688" fmla="*/ 1614869 w 2450468"/>
                <a:gd name="connsiteY1688" fmla="*/ 281714 h 377583"/>
                <a:gd name="connsiteX1689" fmla="*/ 1616964 w 2450468"/>
                <a:gd name="connsiteY1689" fmla="*/ 278381 h 377583"/>
                <a:gd name="connsiteX1690" fmla="*/ 1613630 w 2450468"/>
                <a:gd name="connsiteY1690" fmla="*/ 276666 h 377583"/>
                <a:gd name="connsiteX1691" fmla="*/ 1609820 w 2450468"/>
                <a:gd name="connsiteY1691" fmla="*/ 279333 h 377583"/>
                <a:gd name="connsiteX1692" fmla="*/ 1601724 w 2450468"/>
                <a:gd name="connsiteY1692" fmla="*/ 277904 h 377583"/>
                <a:gd name="connsiteX1693" fmla="*/ 1594009 w 2450468"/>
                <a:gd name="connsiteY1693" fmla="*/ 277523 h 377583"/>
                <a:gd name="connsiteX1694" fmla="*/ 1593342 w 2450468"/>
                <a:gd name="connsiteY1694" fmla="*/ 277904 h 377583"/>
                <a:gd name="connsiteX1695" fmla="*/ 1590866 w 2450468"/>
                <a:gd name="connsiteY1695" fmla="*/ 276380 h 377583"/>
                <a:gd name="connsiteX1696" fmla="*/ 1586579 w 2450468"/>
                <a:gd name="connsiteY1696" fmla="*/ 274761 h 377583"/>
                <a:gd name="connsiteX1697" fmla="*/ 1585246 w 2450468"/>
                <a:gd name="connsiteY1697" fmla="*/ 274380 h 377583"/>
                <a:gd name="connsiteX1698" fmla="*/ 1582769 w 2450468"/>
                <a:gd name="connsiteY1698" fmla="*/ 273713 h 377583"/>
                <a:gd name="connsiteX1699" fmla="*/ 1583531 w 2450468"/>
                <a:gd name="connsiteY1699" fmla="*/ 267998 h 377583"/>
                <a:gd name="connsiteX1700" fmla="*/ 1584103 w 2450468"/>
                <a:gd name="connsiteY1700" fmla="*/ 260664 h 377583"/>
                <a:gd name="connsiteX1701" fmla="*/ 1592485 w 2450468"/>
                <a:gd name="connsiteY1701" fmla="*/ 256759 h 377583"/>
                <a:gd name="connsiteX1702" fmla="*/ 1596200 w 2450468"/>
                <a:gd name="connsiteY1702" fmla="*/ 252758 h 377583"/>
                <a:gd name="connsiteX1703" fmla="*/ 1588961 w 2450468"/>
                <a:gd name="connsiteY1703" fmla="*/ 253616 h 377583"/>
                <a:gd name="connsiteX1704" fmla="*/ 1586579 w 2450468"/>
                <a:gd name="connsiteY1704" fmla="*/ 253901 h 377583"/>
                <a:gd name="connsiteX1705" fmla="*/ 1582484 w 2450468"/>
                <a:gd name="connsiteY1705" fmla="*/ 257616 h 377583"/>
                <a:gd name="connsiteX1706" fmla="*/ 1576959 w 2450468"/>
                <a:gd name="connsiteY1706" fmla="*/ 258283 h 377583"/>
                <a:gd name="connsiteX1707" fmla="*/ 1575625 w 2450468"/>
                <a:gd name="connsiteY1707" fmla="*/ 254949 h 377583"/>
                <a:gd name="connsiteX1708" fmla="*/ 1571911 w 2450468"/>
                <a:gd name="connsiteY1708" fmla="*/ 251806 h 377583"/>
                <a:gd name="connsiteX1709" fmla="*/ 1563719 w 2450468"/>
                <a:gd name="connsiteY1709" fmla="*/ 247139 h 377583"/>
                <a:gd name="connsiteX1710" fmla="*/ 1590104 w 2450468"/>
                <a:gd name="connsiteY1710" fmla="*/ 239519 h 377583"/>
                <a:gd name="connsiteX1711" fmla="*/ 1587437 w 2450468"/>
                <a:gd name="connsiteY1711" fmla="*/ 241233 h 377583"/>
                <a:gd name="connsiteX1712" fmla="*/ 1584198 w 2450468"/>
                <a:gd name="connsiteY1712" fmla="*/ 243329 h 377583"/>
                <a:gd name="connsiteX1713" fmla="*/ 1595723 w 2450468"/>
                <a:gd name="connsiteY1713" fmla="*/ 250758 h 377583"/>
                <a:gd name="connsiteX1714" fmla="*/ 1599629 w 2450468"/>
                <a:gd name="connsiteY1714" fmla="*/ 246091 h 377583"/>
                <a:gd name="connsiteX1715" fmla="*/ 1602200 w 2450468"/>
                <a:gd name="connsiteY1715" fmla="*/ 246377 h 377583"/>
                <a:gd name="connsiteX1716" fmla="*/ 1605344 w 2450468"/>
                <a:gd name="connsiteY1716" fmla="*/ 246853 h 377583"/>
                <a:gd name="connsiteX1717" fmla="*/ 1611725 w 2450468"/>
                <a:gd name="connsiteY1717" fmla="*/ 246948 h 377583"/>
                <a:gd name="connsiteX1718" fmla="*/ 1608773 w 2450468"/>
                <a:gd name="connsiteY1718" fmla="*/ 243614 h 377583"/>
                <a:gd name="connsiteX1719" fmla="*/ 1606963 w 2450468"/>
                <a:gd name="connsiteY1719" fmla="*/ 243233 h 377583"/>
                <a:gd name="connsiteX1720" fmla="*/ 1603153 w 2450468"/>
                <a:gd name="connsiteY1720" fmla="*/ 242471 h 377583"/>
                <a:gd name="connsiteX1721" fmla="*/ 1590104 w 2450468"/>
                <a:gd name="connsiteY1721" fmla="*/ 239519 h 377583"/>
                <a:gd name="connsiteX1722" fmla="*/ 2042636 w 2450468"/>
                <a:gd name="connsiteY1722" fmla="*/ 236852 h 377583"/>
                <a:gd name="connsiteX1723" fmla="*/ 2032730 w 2450468"/>
                <a:gd name="connsiteY1723" fmla="*/ 243043 h 377583"/>
                <a:gd name="connsiteX1724" fmla="*/ 2038064 w 2450468"/>
                <a:gd name="connsiteY1724" fmla="*/ 247996 h 377583"/>
                <a:gd name="connsiteX1725" fmla="*/ 2038541 w 2450468"/>
                <a:gd name="connsiteY1725" fmla="*/ 247424 h 377583"/>
                <a:gd name="connsiteX1726" fmla="*/ 2042446 w 2450468"/>
                <a:gd name="connsiteY1726" fmla="*/ 239614 h 377583"/>
                <a:gd name="connsiteX1727" fmla="*/ 226314 w 2450468"/>
                <a:gd name="connsiteY1727" fmla="*/ 231899 h 377583"/>
                <a:gd name="connsiteX1728" fmla="*/ 216122 w 2450468"/>
                <a:gd name="connsiteY1728" fmla="*/ 234470 h 377583"/>
                <a:gd name="connsiteX1729" fmla="*/ 216503 w 2450468"/>
                <a:gd name="connsiteY1729" fmla="*/ 234947 h 377583"/>
                <a:gd name="connsiteX1730" fmla="*/ 221075 w 2450468"/>
                <a:gd name="connsiteY1730" fmla="*/ 239519 h 377583"/>
                <a:gd name="connsiteX1731" fmla="*/ 221075 w 2450468"/>
                <a:gd name="connsiteY1731" fmla="*/ 242376 h 377583"/>
                <a:gd name="connsiteX1732" fmla="*/ 224790 w 2450468"/>
                <a:gd name="connsiteY1732" fmla="*/ 238090 h 377583"/>
                <a:gd name="connsiteX1733" fmla="*/ 225743 w 2450468"/>
                <a:gd name="connsiteY1733" fmla="*/ 236090 h 377583"/>
                <a:gd name="connsiteX1734" fmla="*/ 226790 w 2450468"/>
                <a:gd name="connsiteY1734" fmla="*/ 233804 h 377583"/>
                <a:gd name="connsiteX1735" fmla="*/ 226314 w 2450468"/>
                <a:gd name="connsiteY1735" fmla="*/ 231899 h 377583"/>
                <a:gd name="connsiteX1736" fmla="*/ 42862 w 2450468"/>
                <a:gd name="connsiteY1736" fmla="*/ 231612 h 377583"/>
                <a:gd name="connsiteX1737" fmla="*/ 45624 w 2450468"/>
                <a:gd name="connsiteY1737" fmla="*/ 232469 h 377583"/>
                <a:gd name="connsiteX1738" fmla="*/ 48958 w 2450468"/>
                <a:gd name="connsiteY1738" fmla="*/ 240470 h 377583"/>
                <a:gd name="connsiteX1739" fmla="*/ 42862 w 2450468"/>
                <a:gd name="connsiteY1739" fmla="*/ 231612 h 377583"/>
                <a:gd name="connsiteX1740" fmla="*/ 200787 w 2450468"/>
                <a:gd name="connsiteY1740" fmla="*/ 228565 h 377583"/>
                <a:gd name="connsiteX1741" fmla="*/ 198310 w 2450468"/>
                <a:gd name="connsiteY1741" fmla="*/ 230089 h 377583"/>
                <a:gd name="connsiteX1742" fmla="*/ 201168 w 2450468"/>
                <a:gd name="connsiteY1742" fmla="*/ 233423 h 377583"/>
                <a:gd name="connsiteX1743" fmla="*/ 192881 w 2450468"/>
                <a:gd name="connsiteY1743" fmla="*/ 243233 h 377583"/>
                <a:gd name="connsiteX1744" fmla="*/ 189071 w 2450468"/>
                <a:gd name="connsiteY1744" fmla="*/ 242090 h 377583"/>
                <a:gd name="connsiteX1745" fmla="*/ 187261 w 2450468"/>
                <a:gd name="connsiteY1745" fmla="*/ 241519 h 377583"/>
                <a:gd name="connsiteX1746" fmla="*/ 189262 w 2450468"/>
                <a:gd name="connsiteY1746" fmla="*/ 248282 h 377583"/>
                <a:gd name="connsiteX1747" fmla="*/ 191072 w 2450468"/>
                <a:gd name="connsiteY1747" fmla="*/ 247329 h 377583"/>
                <a:gd name="connsiteX1748" fmla="*/ 198406 w 2450468"/>
                <a:gd name="connsiteY1748" fmla="*/ 248091 h 377583"/>
                <a:gd name="connsiteX1749" fmla="*/ 205454 w 2450468"/>
                <a:gd name="connsiteY1749" fmla="*/ 242090 h 377583"/>
                <a:gd name="connsiteX1750" fmla="*/ 205550 w 2450468"/>
                <a:gd name="connsiteY1750" fmla="*/ 240281 h 377583"/>
                <a:gd name="connsiteX1751" fmla="*/ 206788 w 2450468"/>
                <a:gd name="connsiteY1751" fmla="*/ 234947 h 377583"/>
                <a:gd name="connsiteX1752" fmla="*/ 207550 w 2450468"/>
                <a:gd name="connsiteY1752" fmla="*/ 234851 h 377583"/>
                <a:gd name="connsiteX1753" fmla="*/ 210026 w 2450468"/>
                <a:gd name="connsiteY1753" fmla="*/ 230184 h 377583"/>
                <a:gd name="connsiteX1754" fmla="*/ 204407 w 2450468"/>
                <a:gd name="connsiteY1754" fmla="*/ 229898 h 377583"/>
                <a:gd name="connsiteX1755" fmla="*/ 200787 w 2450468"/>
                <a:gd name="connsiteY1755" fmla="*/ 228565 h 377583"/>
                <a:gd name="connsiteX1756" fmla="*/ 124397 w 2450468"/>
                <a:gd name="connsiteY1756" fmla="*/ 217516 h 377583"/>
                <a:gd name="connsiteX1757" fmla="*/ 123730 w 2450468"/>
                <a:gd name="connsiteY1757" fmla="*/ 218278 h 377583"/>
                <a:gd name="connsiteX1758" fmla="*/ 120777 w 2450468"/>
                <a:gd name="connsiteY1758" fmla="*/ 221802 h 377583"/>
                <a:gd name="connsiteX1759" fmla="*/ 123920 w 2450468"/>
                <a:gd name="connsiteY1759" fmla="*/ 226946 h 377583"/>
                <a:gd name="connsiteX1760" fmla="*/ 124397 w 2450468"/>
                <a:gd name="connsiteY1760" fmla="*/ 217516 h 377583"/>
                <a:gd name="connsiteX1761" fmla="*/ 1030605 w 2450468"/>
                <a:gd name="connsiteY1761" fmla="*/ 217040 h 377583"/>
                <a:gd name="connsiteX1762" fmla="*/ 1027652 w 2450468"/>
                <a:gd name="connsiteY1762" fmla="*/ 219421 h 377583"/>
                <a:gd name="connsiteX1763" fmla="*/ 1029176 w 2450468"/>
                <a:gd name="connsiteY1763" fmla="*/ 219992 h 377583"/>
                <a:gd name="connsiteX1764" fmla="*/ 1039082 w 2450468"/>
                <a:gd name="connsiteY1764" fmla="*/ 221802 h 377583"/>
                <a:gd name="connsiteX1765" fmla="*/ 1039844 w 2450468"/>
                <a:gd name="connsiteY1765" fmla="*/ 221421 h 377583"/>
                <a:gd name="connsiteX1766" fmla="*/ 1030605 w 2450468"/>
                <a:gd name="connsiteY1766" fmla="*/ 217040 h 377583"/>
                <a:gd name="connsiteX1767" fmla="*/ 359569 w 2450468"/>
                <a:gd name="connsiteY1767" fmla="*/ 211896 h 377583"/>
                <a:gd name="connsiteX1768" fmla="*/ 357092 w 2450468"/>
                <a:gd name="connsiteY1768" fmla="*/ 213325 h 377583"/>
                <a:gd name="connsiteX1769" fmla="*/ 358235 w 2450468"/>
                <a:gd name="connsiteY1769" fmla="*/ 215801 h 377583"/>
                <a:gd name="connsiteX1770" fmla="*/ 365093 w 2450468"/>
                <a:gd name="connsiteY1770" fmla="*/ 214658 h 377583"/>
                <a:gd name="connsiteX1771" fmla="*/ 375857 w 2450468"/>
                <a:gd name="connsiteY1771" fmla="*/ 220564 h 377583"/>
                <a:gd name="connsiteX1772" fmla="*/ 378143 w 2450468"/>
                <a:gd name="connsiteY1772" fmla="*/ 220183 h 377583"/>
                <a:gd name="connsiteX1773" fmla="*/ 380333 w 2450468"/>
                <a:gd name="connsiteY1773" fmla="*/ 219802 h 377583"/>
                <a:gd name="connsiteX1774" fmla="*/ 382619 w 2450468"/>
                <a:gd name="connsiteY1774" fmla="*/ 216278 h 377583"/>
                <a:gd name="connsiteX1775" fmla="*/ 380810 w 2450468"/>
                <a:gd name="connsiteY1775" fmla="*/ 215611 h 377583"/>
                <a:gd name="connsiteX1776" fmla="*/ 365855 w 2450468"/>
                <a:gd name="connsiteY1776" fmla="*/ 213611 h 377583"/>
                <a:gd name="connsiteX1777" fmla="*/ 359569 w 2450468"/>
                <a:gd name="connsiteY1777" fmla="*/ 211896 h 377583"/>
                <a:gd name="connsiteX1778" fmla="*/ 768287 w 2450468"/>
                <a:gd name="connsiteY1778" fmla="*/ 211134 h 377583"/>
                <a:gd name="connsiteX1779" fmla="*/ 771049 w 2450468"/>
                <a:gd name="connsiteY1779" fmla="*/ 218945 h 377583"/>
                <a:gd name="connsiteX1780" fmla="*/ 773716 w 2450468"/>
                <a:gd name="connsiteY1780" fmla="*/ 219326 h 377583"/>
                <a:gd name="connsiteX1781" fmla="*/ 784384 w 2450468"/>
                <a:gd name="connsiteY1781" fmla="*/ 216087 h 377583"/>
                <a:gd name="connsiteX1782" fmla="*/ 787241 w 2450468"/>
                <a:gd name="connsiteY1782" fmla="*/ 215516 h 377583"/>
                <a:gd name="connsiteX1783" fmla="*/ 784765 w 2450468"/>
                <a:gd name="connsiteY1783" fmla="*/ 213611 h 377583"/>
                <a:gd name="connsiteX1784" fmla="*/ 783527 w 2450468"/>
                <a:gd name="connsiteY1784" fmla="*/ 213706 h 377583"/>
                <a:gd name="connsiteX1785" fmla="*/ 780098 w 2450468"/>
                <a:gd name="connsiteY1785" fmla="*/ 213230 h 377583"/>
                <a:gd name="connsiteX1786" fmla="*/ 776764 w 2450468"/>
                <a:gd name="connsiteY1786" fmla="*/ 211420 h 377583"/>
                <a:gd name="connsiteX1787" fmla="*/ 768287 w 2450468"/>
                <a:gd name="connsiteY1787" fmla="*/ 211134 h 377583"/>
                <a:gd name="connsiteX1788" fmla="*/ 440341 w 2450468"/>
                <a:gd name="connsiteY1788" fmla="*/ 209134 h 377583"/>
                <a:gd name="connsiteX1789" fmla="*/ 437198 w 2450468"/>
                <a:gd name="connsiteY1789" fmla="*/ 210753 h 377583"/>
                <a:gd name="connsiteX1790" fmla="*/ 442627 w 2450468"/>
                <a:gd name="connsiteY1790" fmla="*/ 218659 h 377583"/>
                <a:gd name="connsiteX1791" fmla="*/ 454628 w 2450468"/>
                <a:gd name="connsiteY1791" fmla="*/ 218278 h 377583"/>
                <a:gd name="connsiteX1792" fmla="*/ 453866 w 2450468"/>
                <a:gd name="connsiteY1792" fmla="*/ 213992 h 377583"/>
                <a:gd name="connsiteX1793" fmla="*/ 447294 w 2450468"/>
                <a:gd name="connsiteY1793" fmla="*/ 211039 h 377583"/>
                <a:gd name="connsiteX1794" fmla="*/ 440341 w 2450468"/>
                <a:gd name="connsiteY1794" fmla="*/ 209134 h 377583"/>
                <a:gd name="connsiteX1795" fmla="*/ 2333135 w 2450468"/>
                <a:gd name="connsiteY1795" fmla="*/ 199826 h 377583"/>
                <a:gd name="connsiteX1796" fmla="*/ 2332697 w 2450468"/>
                <a:gd name="connsiteY1796" fmla="*/ 202847 h 377583"/>
                <a:gd name="connsiteX1797" fmla="*/ 2333421 w 2450468"/>
                <a:gd name="connsiteY1797" fmla="*/ 208687 h 377583"/>
                <a:gd name="connsiteX1798" fmla="*/ 2330863 w 2450468"/>
                <a:gd name="connsiteY1798" fmla="*/ 209039 h 377583"/>
                <a:gd name="connsiteX1799" fmla="*/ 2327910 w 2450468"/>
                <a:gd name="connsiteY1799" fmla="*/ 208277 h 377583"/>
                <a:gd name="connsiteX1800" fmla="*/ 2327910 w 2450468"/>
                <a:gd name="connsiteY1800" fmla="*/ 206276 h 377583"/>
                <a:gd name="connsiteX1801" fmla="*/ 2329434 w 2450468"/>
                <a:gd name="connsiteY1801" fmla="*/ 205038 h 377583"/>
                <a:gd name="connsiteX1802" fmla="*/ 2329538 w 2450468"/>
                <a:gd name="connsiteY1802" fmla="*/ 202042 h 377583"/>
                <a:gd name="connsiteX1803" fmla="*/ 2322100 w 2450468"/>
                <a:gd name="connsiteY1803" fmla="*/ 189131 h 377583"/>
                <a:gd name="connsiteX1804" fmla="*/ 2307146 w 2450468"/>
                <a:gd name="connsiteY1804" fmla="*/ 192656 h 377583"/>
                <a:gd name="connsiteX1805" fmla="*/ 2308193 w 2450468"/>
                <a:gd name="connsiteY1805" fmla="*/ 197037 h 377583"/>
                <a:gd name="connsiteX1806" fmla="*/ 2308384 w 2450468"/>
                <a:gd name="connsiteY1806" fmla="*/ 197799 h 377583"/>
                <a:gd name="connsiteX1807" fmla="*/ 2312194 w 2450468"/>
                <a:gd name="connsiteY1807" fmla="*/ 199133 h 377583"/>
                <a:gd name="connsiteX1808" fmla="*/ 2312289 w 2450468"/>
                <a:gd name="connsiteY1808" fmla="*/ 198942 h 377583"/>
                <a:gd name="connsiteX1809" fmla="*/ 2318480 w 2450468"/>
                <a:gd name="connsiteY1809" fmla="*/ 193799 h 377583"/>
                <a:gd name="connsiteX1810" fmla="*/ 2321623 w 2450468"/>
                <a:gd name="connsiteY1810" fmla="*/ 192370 h 377583"/>
                <a:gd name="connsiteX1811" fmla="*/ 2322100 w 2450468"/>
                <a:gd name="connsiteY1811" fmla="*/ 189131 h 377583"/>
                <a:gd name="connsiteX1812" fmla="*/ 2330387 w 2450468"/>
                <a:gd name="connsiteY1812" fmla="*/ 183226 h 377583"/>
                <a:gd name="connsiteX1813" fmla="*/ 2331339 w 2450468"/>
                <a:gd name="connsiteY1813" fmla="*/ 187036 h 377583"/>
                <a:gd name="connsiteX1814" fmla="*/ 2337721 w 2450468"/>
                <a:gd name="connsiteY1814" fmla="*/ 188750 h 377583"/>
                <a:gd name="connsiteX1815" fmla="*/ 2339626 w 2450468"/>
                <a:gd name="connsiteY1815" fmla="*/ 190084 h 377583"/>
                <a:gd name="connsiteX1816" fmla="*/ 2341055 w 2450468"/>
                <a:gd name="connsiteY1816" fmla="*/ 190274 h 377583"/>
                <a:gd name="connsiteX1817" fmla="*/ 2343436 w 2450468"/>
                <a:gd name="connsiteY1817" fmla="*/ 187417 h 377583"/>
                <a:gd name="connsiteX1818" fmla="*/ 2342579 w 2450468"/>
                <a:gd name="connsiteY1818" fmla="*/ 186464 h 377583"/>
                <a:gd name="connsiteX1819" fmla="*/ 2341340 w 2450468"/>
                <a:gd name="connsiteY1819" fmla="*/ 184940 h 377583"/>
                <a:gd name="connsiteX1820" fmla="*/ 2330387 w 2450468"/>
                <a:gd name="connsiteY1820" fmla="*/ 183226 h 377583"/>
                <a:gd name="connsiteX1821" fmla="*/ 2422588 w 2450468"/>
                <a:gd name="connsiteY1821" fmla="*/ 173700 h 377583"/>
                <a:gd name="connsiteX1822" fmla="*/ 2423636 w 2450468"/>
                <a:gd name="connsiteY1822" fmla="*/ 177605 h 377583"/>
                <a:gd name="connsiteX1823" fmla="*/ 2421255 w 2450468"/>
                <a:gd name="connsiteY1823" fmla="*/ 179320 h 377583"/>
                <a:gd name="connsiteX1824" fmla="*/ 2413444 w 2450468"/>
                <a:gd name="connsiteY1824" fmla="*/ 176748 h 377583"/>
                <a:gd name="connsiteX1825" fmla="*/ 2412968 w 2450468"/>
                <a:gd name="connsiteY1825" fmla="*/ 176081 h 377583"/>
                <a:gd name="connsiteX1826" fmla="*/ 2417635 w 2450468"/>
                <a:gd name="connsiteY1826" fmla="*/ 174176 h 377583"/>
                <a:gd name="connsiteX1827" fmla="*/ 2420493 w 2450468"/>
                <a:gd name="connsiteY1827" fmla="*/ 173891 h 377583"/>
                <a:gd name="connsiteX1828" fmla="*/ 84105 w 2450468"/>
                <a:gd name="connsiteY1828" fmla="*/ 173510 h 377583"/>
                <a:gd name="connsiteX1829" fmla="*/ 86201 w 2450468"/>
                <a:gd name="connsiteY1829" fmla="*/ 177034 h 377583"/>
                <a:gd name="connsiteX1830" fmla="*/ 88772 w 2450468"/>
                <a:gd name="connsiteY1830" fmla="*/ 181320 h 377583"/>
                <a:gd name="connsiteX1831" fmla="*/ 89820 w 2450468"/>
                <a:gd name="connsiteY1831" fmla="*/ 184083 h 377583"/>
                <a:gd name="connsiteX1832" fmla="*/ 96202 w 2450468"/>
                <a:gd name="connsiteY1832" fmla="*/ 187607 h 377583"/>
                <a:gd name="connsiteX1833" fmla="*/ 89439 w 2450468"/>
                <a:gd name="connsiteY1833" fmla="*/ 191322 h 377583"/>
                <a:gd name="connsiteX1834" fmla="*/ 88772 w 2450468"/>
                <a:gd name="connsiteY1834" fmla="*/ 191703 h 377583"/>
                <a:gd name="connsiteX1835" fmla="*/ 86105 w 2450468"/>
                <a:gd name="connsiteY1835" fmla="*/ 188274 h 377583"/>
                <a:gd name="connsiteX1836" fmla="*/ 86391 w 2450468"/>
                <a:gd name="connsiteY1836" fmla="*/ 185988 h 377583"/>
                <a:gd name="connsiteX1837" fmla="*/ 86867 w 2450468"/>
                <a:gd name="connsiteY1837" fmla="*/ 181320 h 377583"/>
                <a:gd name="connsiteX1838" fmla="*/ 84105 w 2450468"/>
                <a:gd name="connsiteY1838" fmla="*/ 173510 h 377583"/>
                <a:gd name="connsiteX1839" fmla="*/ 150305 w 2450468"/>
                <a:gd name="connsiteY1839" fmla="*/ 159128 h 377583"/>
                <a:gd name="connsiteX1840" fmla="*/ 148495 w 2450468"/>
                <a:gd name="connsiteY1840" fmla="*/ 163319 h 377583"/>
                <a:gd name="connsiteX1841" fmla="*/ 146590 w 2450468"/>
                <a:gd name="connsiteY1841" fmla="*/ 163319 h 377583"/>
                <a:gd name="connsiteX1842" fmla="*/ 140589 w 2450468"/>
                <a:gd name="connsiteY1842" fmla="*/ 162461 h 377583"/>
                <a:gd name="connsiteX1843" fmla="*/ 138208 w 2450468"/>
                <a:gd name="connsiteY1843" fmla="*/ 162938 h 377583"/>
                <a:gd name="connsiteX1844" fmla="*/ 124492 w 2450468"/>
                <a:gd name="connsiteY1844" fmla="*/ 164176 h 377583"/>
                <a:gd name="connsiteX1845" fmla="*/ 120301 w 2450468"/>
                <a:gd name="connsiteY1845" fmla="*/ 166462 h 377583"/>
                <a:gd name="connsiteX1846" fmla="*/ 114395 w 2450468"/>
                <a:gd name="connsiteY1846" fmla="*/ 169605 h 377583"/>
                <a:gd name="connsiteX1847" fmla="*/ 109728 w 2450468"/>
                <a:gd name="connsiteY1847" fmla="*/ 166462 h 377583"/>
                <a:gd name="connsiteX1848" fmla="*/ 113062 w 2450468"/>
                <a:gd name="connsiteY1848" fmla="*/ 169415 h 377583"/>
                <a:gd name="connsiteX1849" fmla="*/ 116205 w 2450468"/>
                <a:gd name="connsiteY1849" fmla="*/ 177892 h 377583"/>
                <a:gd name="connsiteX1850" fmla="*/ 112205 w 2450468"/>
                <a:gd name="connsiteY1850" fmla="*/ 183893 h 377583"/>
                <a:gd name="connsiteX1851" fmla="*/ 113443 w 2450468"/>
                <a:gd name="connsiteY1851" fmla="*/ 186464 h 377583"/>
                <a:gd name="connsiteX1852" fmla="*/ 115824 w 2450468"/>
                <a:gd name="connsiteY1852" fmla="*/ 186464 h 377583"/>
                <a:gd name="connsiteX1853" fmla="*/ 120206 w 2450468"/>
                <a:gd name="connsiteY1853" fmla="*/ 177987 h 377583"/>
                <a:gd name="connsiteX1854" fmla="*/ 127730 w 2450468"/>
                <a:gd name="connsiteY1854" fmla="*/ 173225 h 377583"/>
                <a:gd name="connsiteX1855" fmla="*/ 134112 w 2450468"/>
                <a:gd name="connsiteY1855" fmla="*/ 171891 h 377583"/>
                <a:gd name="connsiteX1856" fmla="*/ 154400 w 2450468"/>
                <a:gd name="connsiteY1856" fmla="*/ 167129 h 377583"/>
                <a:gd name="connsiteX1857" fmla="*/ 161163 w 2450468"/>
                <a:gd name="connsiteY1857" fmla="*/ 163033 h 377583"/>
                <a:gd name="connsiteX1858" fmla="*/ 156210 w 2450468"/>
                <a:gd name="connsiteY1858" fmla="*/ 161223 h 377583"/>
                <a:gd name="connsiteX1859" fmla="*/ 150781 w 2450468"/>
                <a:gd name="connsiteY1859" fmla="*/ 159223 h 377583"/>
                <a:gd name="connsiteX1860" fmla="*/ 60674 w 2450468"/>
                <a:gd name="connsiteY1860" fmla="*/ 156556 h 377583"/>
                <a:gd name="connsiteX1861" fmla="*/ 52959 w 2450468"/>
                <a:gd name="connsiteY1861" fmla="*/ 158651 h 377583"/>
                <a:gd name="connsiteX1862" fmla="*/ 50483 w 2450468"/>
                <a:gd name="connsiteY1862" fmla="*/ 159128 h 377583"/>
                <a:gd name="connsiteX1863" fmla="*/ 47911 w 2450468"/>
                <a:gd name="connsiteY1863" fmla="*/ 163795 h 377583"/>
                <a:gd name="connsiteX1864" fmla="*/ 53435 w 2450468"/>
                <a:gd name="connsiteY1864" fmla="*/ 171224 h 377583"/>
                <a:gd name="connsiteX1865" fmla="*/ 62865 w 2450468"/>
                <a:gd name="connsiteY1865" fmla="*/ 170272 h 377583"/>
                <a:gd name="connsiteX1866" fmla="*/ 63532 w 2450468"/>
                <a:gd name="connsiteY1866" fmla="*/ 165414 h 377583"/>
                <a:gd name="connsiteX1867" fmla="*/ 71914 w 2450468"/>
                <a:gd name="connsiteY1867" fmla="*/ 162366 h 377583"/>
                <a:gd name="connsiteX1868" fmla="*/ 65913 w 2450468"/>
                <a:gd name="connsiteY1868" fmla="*/ 157318 h 377583"/>
                <a:gd name="connsiteX1869" fmla="*/ 60674 w 2450468"/>
                <a:gd name="connsiteY1869" fmla="*/ 156556 h 377583"/>
                <a:gd name="connsiteX1870" fmla="*/ 195929 w 2450468"/>
                <a:gd name="connsiteY1870" fmla="*/ 153698 h 377583"/>
                <a:gd name="connsiteX1871" fmla="*/ 191738 w 2450468"/>
                <a:gd name="connsiteY1871" fmla="*/ 156080 h 377583"/>
                <a:gd name="connsiteX1872" fmla="*/ 191262 w 2450468"/>
                <a:gd name="connsiteY1872" fmla="*/ 162938 h 377583"/>
                <a:gd name="connsiteX1873" fmla="*/ 188214 w 2450468"/>
                <a:gd name="connsiteY1873" fmla="*/ 163604 h 377583"/>
                <a:gd name="connsiteX1874" fmla="*/ 184404 w 2450468"/>
                <a:gd name="connsiteY1874" fmla="*/ 163223 h 377583"/>
                <a:gd name="connsiteX1875" fmla="*/ 186976 w 2450468"/>
                <a:gd name="connsiteY1875" fmla="*/ 165700 h 377583"/>
                <a:gd name="connsiteX1876" fmla="*/ 190786 w 2450468"/>
                <a:gd name="connsiteY1876" fmla="*/ 167986 h 377583"/>
                <a:gd name="connsiteX1877" fmla="*/ 195929 w 2450468"/>
                <a:gd name="connsiteY1877" fmla="*/ 153698 h 377583"/>
                <a:gd name="connsiteX1878" fmla="*/ 218027 w 2450468"/>
                <a:gd name="connsiteY1878" fmla="*/ 153603 h 377583"/>
                <a:gd name="connsiteX1879" fmla="*/ 213170 w 2450468"/>
                <a:gd name="connsiteY1879" fmla="*/ 159890 h 377583"/>
                <a:gd name="connsiteX1880" fmla="*/ 218599 w 2450468"/>
                <a:gd name="connsiteY1880" fmla="*/ 159223 h 377583"/>
                <a:gd name="connsiteX1881" fmla="*/ 223266 w 2450468"/>
                <a:gd name="connsiteY1881" fmla="*/ 158651 h 377583"/>
                <a:gd name="connsiteX1882" fmla="*/ 228505 w 2450468"/>
                <a:gd name="connsiteY1882" fmla="*/ 160366 h 377583"/>
                <a:gd name="connsiteX1883" fmla="*/ 230315 w 2450468"/>
                <a:gd name="connsiteY1883" fmla="*/ 158461 h 377583"/>
                <a:gd name="connsiteX1884" fmla="*/ 230791 w 2450468"/>
                <a:gd name="connsiteY1884" fmla="*/ 157985 h 377583"/>
                <a:gd name="connsiteX1885" fmla="*/ 225933 w 2450468"/>
                <a:gd name="connsiteY1885" fmla="*/ 157604 h 377583"/>
                <a:gd name="connsiteX1886" fmla="*/ 218027 w 2450468"/>
                <a:gd name="connsiteY1886" fmla="*/ 153603 h 377583"/>
                <a:gd name="connsiteX1887" fmla="*/ 304991 w 2450468"/>
                <a:gd name="connsiteY1887" fmla="*/ 146936 h 377583"/>
                <a:gd name="connsiteX1888" fmla="*/ 300038 w 2450468"/>
                <a:gd name="connsiteY1888" fmla="*/ 148841 h 377583"/>
                <a:gd name="connsiteX1889" fmla="*/ 291084 w 2450468"/>
                <a:gd name="connsiteY1889" fmla="*/ 155318 h 377583"/>
                <a:gd name="connsiteX1890" fmla="*/ 303562 w 2450468"/>
                <a:gd name="connsiteY1890" fmla="*/ 152174 h 377583"/>
                <a:gd name="connsiteX1891" fmla="*/ 307657 w 2450468"/>
                <a:gd name="connsiteY1891" fmla="*/ 150079 h 377583"/>
                <a:gd name="connsiteX1892" fmla="*/ 307848 w 2450468"/>
                <a:gd name="connsiteY1892" fmla="*/ 148174 h 377583"/>
                <a:gd name="connsiteX1893" fmla="*/ 304991 w 2450468"/>
                <a:gd name="connsiteY1893" fmla="*/ 146936 h 377583"/>
                <a:gd name="connsiteX1894" fmla="*/ 124968 w 2450468"/>
                <a:gd name="connsiteY1894" fmla="*/ 146174 h 377583"/>
                <a:gd name="connsiteX1895" fmla="*/ 124015 w 2450468"/>
                <a:gd name="connsiteY1895" fmla="*/ 146840 h 377583"/>
                <a:gd name="connsiteX1896" fmla="*/ 120396 w 2450468"/>
                <a:gd name="connsiteY1896" fmla="*/ 151698 h 377583"/>
                <a:gd name="connsiteX1897" fmla="*/ 120301 w 2450468"/>
                <a:gd name="connsiteY1897" fmla="*/ 153508 h 377583"/>
                <a:gd name="connsiteX1898" fmla="*/ 124873 w 2450468"/>
                <a:gd name="connsiteY1898" fmla="*/ 156080 h 377583"/>
                <a:gd name="connsiteX1899" fmla="*/ 129731 w 2450468"/>
                <a:gd name="connsiteY1899" fmla="*/ 148841 h 377583"/>
                <a:gd name="connsiteX1900" fmla="*/ 124968 w 2450468"/>
                <a:gd name="connsiteY1900" fmla="*/ 146174 h 377583"/>
                <a:gd name="connsiteX1901" fmla="*/ 361569 w 2450468"/>
                <a:gd name="connsiteY1901" fmla="*/ 143316 h 377583"/>
                <a:gd name="connsiteX1902" fmla="*/ 357188 w 2450468"/>
                <a:gd name="connsiteY1902" fmla="*/ 145507 h 377583"/>
                <a:gd name="connsiteX1903" fmla="*/ 353663 w 2450468"/>
                <a:gd name="connsiteY1903" fmla="*/ 145793 h 377583"/>
                <a:gd name="connsiteX1904" fmla="*/ 352044 w 2450468"/>
                <a:gd name="connsiteY1904" fmla="*/ 150841 h 377583"/>
                <a:gd name="connsiteX1905" fmla="*/ 360236 w 2450468"/>
                <a:gd name="connsiteY1905" fmla="*/ 147317 h 377583"/>
                <a:gd name="connsiteX1906" fmla="*/ 361950 w 2450468"/>
                <a:gd name="connsiteY1906" fmla="*/ 147793 h 377583"/>
                <a:gd name="connsiteX1907" fmla="*/ 362807 w 2450468"/>
                <a:gd name="connsiteY1907" fmla="*/ 147888 h 377583"/>
                <a:gd name="connsiteX1908" fmla="*/ 362903 w 2450468"/>
                <a:gd name="connsiteY1908" fmla="*/ 145031 h 377583"/>
                <a:gd name="connsiteX1909" fmla="*/ 361855 w 2450468"/>
                <a:gd name="connsiteY1909" fmla="*/ 143697 h 377583"/>
                <a:gd name="connsiteX1910" fmla="*/ 2410111 w 2450468"/>
                <a:gd name="connsiteY1910" fmla="*/ 143030 h 377583"/>
                <a:gd name="connsiteX1911" fmla="*/ 2403158 w 2450468"/>
                <a:gd name="connsiteY1911" fmla="*/ 156461 h 377583"/>
                <a:gd name="connsiteX1912" fmla="*/ 2408873 w 2450468"/>
                <a:gd name="connsiteY1912" fmla="*/ 155794 h 377583"/>
                <a:gd name="connsiteX1913" fmla="*/ 2414302 w 2450468"/>
                <a:gd name="connsiteY1913" fmla="*/ 151127 h 377583"/>
                <a:gd name="connsiteX1914" fmla="*/ 2413635 w 2450468"/>
                <a:gd name="connsiteY1914" fmla="*/ 147888 h 377583"/>
                <a:gd name="connsiteX1915" fmla="*/ 2412778 w 2450468"/>
                <a:gd name="connsiteY1915" fmla="*/ 143888 h 377583"/>
                <a:gd name="connsiteX1916" fmla="*/ 2410111 w 2450468"/>
                <a:gd name="connsiteY1916" fmla="*/ 143030 h 377583"/>
                <a:gd name="connsiteX1917" fmla="*/ 74792 w 2450468"/>
                <a:gd name="connsiteY1917" fmla="*/ 130101 h 377583"/>
                <a:gd name="connsiteX1918" fmla="*/ 75628 w 2450468"/>
                <a:gd name="connsiteY1918" fmla="*/ 130457 h 377583"/>
                <a:gd name="connsiteX1919" fmla="*/ 77438 w 2450468"/>
                <a:gd name="connsiteY1919" fmla="*/ 132458 h 377583"/>
                <a:gd name="connsiteX1920" fmla="*/ 75327 w 2450468"/>
                <a:gd name="connsiteY1920" fmla="*/ 134657 h 377583"/>
                <a:gd name="connsiteX1921" fmla="*/ 73743 w 2450468"/>
                <a:gd name="connsiteY1921" fmla="*/ 134950 h 377583"/>
                <a:gd name="connsiteX1922" fmla="*/ 1142238 w 2450468"/>
                <a:gd name="connsiteY1922" fmla="*/ 121980 h 377583"/>
                <a:gd name="connsiteX1923" fmla="*/ 1143571 w 2450468"/>
                <a:gd name="connsiteY1923" fmla="*/ 126076 h 377583"/>
                <a:gd name="connsiteX1924" fmla="*/ 1153668 w 2450468"/>
                <a:gd name="connsiteY1924" fmla="*/ 129886 h 377583"/>
                <a:gd name="connsiteX1925" fmla="*/ 1155287 w 2450468"/>
                <a:gd name="connsiteY1925" fmla="*/ 129791 h 377583"/>
                <a:gd name="connsiteX1926" fmla="*/ 1153763 w 2450468"/>
                <a:gd name="connsiteY1926" fmla="*/ 123980 h 377583"/>
                <a:gd name="connsiteX1927" fmla="*/ 1142238 w 2450468"/>
                <a:gd name="connsiteY1927" fmla="*/ 121980 h 377583"/>
                <a:gd name="connsiteX1928" fmla="*/ 188405 w 2450468"/>
                <a:gd name="connsiteY1928" fmla="*/ 109217 h 377583"/>
                <a:gd name="connsiteX1929" fmla="*/ 181166 w 2450468"/>
                <a:gd name="connsiteY1929" fmla="*/ 110455 h 377583"/>
                <a:gd name="connsiteX1930" fmla="*/ 176212 w 2450468"/>
                <a:gd name="connsiteY1930" fmla="*/ 113979 h 377583"/>
                <a:gd name="connsiteX1931" fmla="*/ 182023 w 2450468"/>
                <a:gd name="connsiteY1931" fmla="*/ 115503 h 377583"/>
                <a:gd name="connsiteX1932" fmla="*/ 184690 w 2450468"/>
                <a:gd name="connsiteY1932" fmla="*/ 116265 h 377583"/>
                <a:gd name="connsiteX1933" fmla="*/ 192786 w 2450468"/>
                <a:gd name="connsiteY1933" fmla="*/ 117503 h 377583"/>
                <a:gd name="connsiteX1934" fmla="*/ 188405 w 2450468"/>
                <a:gd name="connsiteY1934" fmla="*/ 109217 h 377583"/>
                <a:gd name="connsiteX1935" fmla="*/ 103061 w 2450468"/>
                <a:gd name="connsiteY1935" fmla="*/ 108169 h 377583"/>
                <a:gd name="connsiteX1936" fmla="*/ 98584 w 2450468"/>
                <a:gd name="connsiteY1936" fmla="*/ 115884 h 377583"/>
                <a:gd name="connsiteX1937" fmla="*/ 96107 w 2450468"/>
                <a:gd name="connsiteY1937" fmla="*/ 115503 h 377583"/>
                <a:gd name="connsiteX1938" fmla="*/ 88583 w 2450468"/>
                <a:gd name="connsiteY1938" fmla="*/ 115217 h 377583"/>
                <a:gd name="connsiteX1939" fmla="*/ 86297 w 2450468"/>
                <a:gd name="connsiteY1939" fmla="*/ 114360 h 377583"/>
                <a:gd name="connsiteX1940" fmla="*/ 88583 w 2450468"/>
                <a:gd name="connsiteY1940" fmla="*/ 110740 h 377583"/>
                <a:gd name="connsiteX1941" fmla="*/ 90964 w 2450468"/>
                <a:gd name="connsiteY1941" fmla="*/ 111121 h 377583"/>
                <a:gd name="connsiteX1942" fmla="*/ 92583 w 2450468"/>
                <a:gd name="connsiteY1942" fmla="*/ 111312 h 377583"/>
                <a:gd name="connsiteX1943" fmla="*/ 94298 w 2450468"/>
                <a:gd name="connsiteY1943" fmla="*/ 108454 h 377583"/>
                <a:gd name="connsiteX1944" fmla="*/ 103061 w 2450468"/>
                <a:gd name="connsiteY1944" fmla="*/ 108169 h 377583"/>
                <a:gd name="connsiteX1945" fmla="*/ 2395728 w 2450468"/>
                <a:gd name="connsiteY1945" fmla="*/ 95501 h 377583"/>
                <a:gd name="connsiteX1946" fmla="*/ 2393156 w 2450468"/>
                <a:gd name="connsiteY1946" fmla="*/ 105597 h 377583"/>
                <a:gd name="connsiteX1947" fmla="*/ 2398395 w 2450468"/>
                <a:gd name="connsiteY1947" fmla="*/ 108074 h 377583"/>
                <a:gd name="connsiteX1948" fmla="*/ 2400110 w 2450468"/>
                <a:gd name="connsiteY1948" fmla="*/ 108645 h 377583"/>
                <a:gd name="connsiteX1949" fmla="*/ 2402777 w 2450468"/>
                <a:gd name="connsiteY1949" fmla="*/ 106550 h 377583"/>
                <a:gd name="connsiteX1950" fmla="*/ 2399062 w 2450468"/>
                <a:gd name="connsiteY1950" fmla="*/ 103025 h 377583"/>
                <a:gd name="connsiteX1951" fmla="*/ 2395728 w 2450468"/>
                <a:gd name="connsiteY1951" fmla="*/ 95501 h 377583"/>
                <a:gd name="connsiteX1952" fmla="*/ 99631 w 2450468"/>
                <a:gd name="connsiteY1952" fmla="*/ 94358 h 377583"/>
                <a:gd name="connsiteX1953" fmla="*/ 101631 w 2450468"/>
                <a:gd name="connsiteY1953" fmla="*/ 97215 h 377583"/>
                <a:gd name="connsiteX1954" fmla="*/ 85915 w 2450468"/>
                <a:gd name="connsiteY1954" fmla="*/ 105883 h 377583"/>
                <a:gd name="connsiteX1955" fmla="*/ 82486 w 2450468"/>
                <a:gd name="connsiteY1955" fmla="*/ 105788 h 377583"/>
                <a:gd name="connsiteX1956" fmla="*/ 77438 w 2450468"/>
                <a:gd name="connsiteY1956" fmla="*/ 97310 h 377583"/>
                <a:gd name="connsiteX1957" fmla="*/ 81343 w 2450468"/>
                <a:gd name="connsiteY1957" fmla="*/ 99596 h 377583"/>
                <a:gd name="connsiteX1958" fmla="*/ 84867 w 2450468"/>
                <a:gd name="connsiteY1958" fmla="*/ 98644 h 377583"/>
                <a:gd name="connsiteX1959" fmla="*/ 92583 w 2450468"/>
                <a:gd name="connsiteY1959" fmla="*/ 94643 h 377583"/>
                <a:gd name="connsiteX1960" fmla="*/ 99631 w 2450468"/>
                <a:gd name="connsiteY1960" fmla="*/ 94358 h 377583"/>
                <a:gd name="connsiteX1961" fmla="*/ 121920 w 2450468"/>
                <a:gd name="connsiteY1961" fmla="*/ 86737 h 377583"/>
                <a:gd name="connsiteX1962" fmla="*/ 126587 w 2450468"/>
                <a:gd name="connsiteY1962" fmla="*/ 90642 h 377583"/>
                <a:gd name="connsiteX1963" fmla="*/ 127540 w 2450468"/>
                <a:gd name="connsiteY1963" fmla="*/ 91309 h 377583"/>
                <a:gd name="connsiteX1964" fmla="*/ 125825 w 2450468"/>
                <a:gd name="connsiteY1964" fmla="*/ 96452 h 377583"/>
                <a:gd name="connsiteX1965" fmla="*/ 119253 w 2450468"/>
                <a:gd name="connsiteY1965" fmla="*/ 97119 h 377583"/>
                <a:gd name="connsiteX1966" fmla="*/ 119443 w 2450468"/>
                <a:gd name="connsiteY1966" fmla="*/ 93500 h 377583"/>
                <a:gd name="connsiteX1967" fmla="*/ 117253 w 2450468"/>
                <a:gd name="connsiteY1967" fmla="*/ 89404 h 377583"/>
                <a:gd name="connsiteX1968" fmla="*/ 115062 w 2450468"/>
                <a:gd name="connsiteY1968" fmla="*/ 88261 h 377583"/>
                <a:gd name="connsiteX1969" fmla="*/ 121920 w 2450468"/>
                <a:gd name="connsiteY1969" fmla="*/ 86737 h 377583"/>
                <a:gd name="connsiteX1970" fmla="*/ 130218 w 2450468"/>
                <a:gd name="connsiteY1970" fmla="*/ 80594 h 377583"/>
                <a:gd name="connsiteX1971" fmla="*/ 134302 w 2450468"/>
                <a:gd name="connsiteY1971" fmla="*/ 81403 h 377583"/>
                <a:gd name="connsiteX1972" fmla="*/ 136112 w 2450468"/>
                <a:gd name="connsiteY1972" fmla="*/ 83023 h 377583"/>
                <a:gd name="connsiteX1973" fmla="*/ 134397 w 2450468"/>
                <a:gd name="connsiteY1973" fmla="*/ 89404 h 377583"/>
                <a:gd name="connsiteX1974" fmla="*/ 126777 w 2450468"/>
                <a:gd name="connsiteY1974" fmla="*/ 85880 h 377583"/>
                <a:gd name="connsiteX1975" fmla="*/ 125063 w 2450468"/>
                <a:gd name="connsiteY1975" fmla="*/ 83689 h 377583"/>
                <a:gd name="connsiteX1976" fmla="*/ 127063 w 2450468"/>
                <a:gd name="connsiteY1976" fmla="*/ 81784 h 377583"/>
                <a:gd name="connsiteX1977" fmla="*/ 130218 w 2450468"/>
                <a:gd name="connsiteY1977" fmla="*/ 80594 h 377583"/>
                <a:gd name="connsiteX1978" fmla="*/ 1758506 w 2450468"/>
                <a:gd name="connsiteY1978" fmla="*/ 67973 h 377583"/>
                <a:gd name="connsiteX1979" fmla="*/ 1751743 w 2450468"/>
                <a:gd name="connsiteY1979" fmla="*/ 75403 h 377583"/>
                <a:gd name="connsiteX1980" fmla="*/ 1755362 w 2450468"/>
                <a:gd name="connsiteY1980" fmla="*/ 76165 h 377583"/>
                <a:gd name="connsiteX1981" fmla="*/ 1758506 w 2450468"/>
                <a:gd name="connsiteY1981" fmla="*/ 67973 h 377583"/>
                <a:gd name="connsiteX1982" fmla="*/ 789623 w 2450468"/>
                <a:gd name="connsiteY1982" fmla="*/ 63116 h 377583"/>
                <a:gd name="connsiteX1983" fmla="*/ 780383 w 2450468"/>
                <a:gd name="connsiteY1983" fmla="*/ 63592 h 377583"/>
                <a:gd name="connsiteX1984" fmla="*/ 778097 w 2450468"/>
                <a:gd name="connsiteY1984" fmla="*/ 65306 h 377583"/>
                <a:gd name="connsiteX1985" fmla="*/ 780288 w 2450468"/>
                <a:gd name="connsiteY1985" fmla="*/ 71212 h 377583"/>
                <a:gd name="connsiteX1986" fmla="*/ 784384 w 2450468"/>
                <a:gd name="connsiteY1986" fmla="*/ 73212 h 377583"/>
                <a:gd name="connsiteX1987" fmla="*/ 787051 w 2450468"/>
                <a:gd name="connsiteY1987" fmla="*/ 73498 h 377583"/>
                <a:gd name="connsiteX1988" fmla="*/ 789623 w 2450468"/>
                <a:gd name="connsiteY1988" fmla="*/ 63116 h 377583"/>
                <a:gd name="connsiteX1989" fmla="*/ 1336548 w 2450468"/>
                <a:gd name="connsiteY1989" fmla="*/ 59687 h 377583"/>
                <a:gd name="connsiteX1990" fmla="*/ 1334929 w 2450468"/>
                <a:gd name="connsiteY1990" fmla="*/ 62449 h 377583"/>
                <a:gd name="connsiteX1991" fmla="*/ 1337882 w 2450468"/>
                <a:gd name="connsiteY1991" fmla="*/ 64259 h 377583"/>
                <a:gd name="connsiteX1992" fmla="*/ 1338263 w 2450468"/>
                <a:gd name="connsiteY1992" fmla="*/ 66735 h 377583"/>
                <a:gd name="connsiteX1993" fmla="*/ 1345216 w 2450468"/>
                <a:gd name="connsiteY1993" fmla="*/ 63497 h 377583"/>
                <a:gd name="connsiteX1994" fmla="*/ 1343882 w 2450468"/>
                <a:gd name="connsiteY1994" fmla="*/ 62925 h 377583"/>
                <a:gd name="connsiteX1995" fmla="*/ 1339025 w 2450468"/>
                <a:gd name="connsiteY1995" fmla="*/ 61020 h 377583"/>
                <a:gd name="connsiteX1996" fmla="*/ 1336548 w 2450468"/>
                <a:gd name="connsiteY1996" fmla="*/ 59687 h 377583"/>
                <a:gd name="connsiteX1997" fmla="*/ 1935575 w 2450468"/>
                <a:gd name="connsiteY1997" fmla="*/ 54829 h 377583"/>
                <a:gd name="connsiteX1998" fmla="*/ 1931861 w 2450468"/>
                <a:gd name="connsiteY1998" fmla="*/ 57401 h 377583"/>
                <a:gd name="connsiteX1999" fmla="*/ 1931194 w 2450468"/>
                <a:gd name="connsiteY1999" fmla="*/ 58067 h 377583"/>
                <a:gd name="connsiteX2000" fmla="*/ 1930908 w 2450468"/>
                <a:gd name="connsiteY2000" fmla="*/ 61115 h 377583"/>
                <a:gd name="connsiteX2001" fmla="*/ 1934623 w 2450468"/>
                <a:gd name="connsiteY2001" fmla="*/ 61782 h 377583"/>
                <a:gd name="connsiteX2002" fmla="*/ 1941576 w 2450468"/>
                <a:gd name="connsiteY2002" fmla="*/ 57972 h 377583"/>
                <a:gd name="connsiteX2003" fmla="*/ 1942243 w 2450468"/>
                <a:gd name="connsiteY2003" fmla="*/ 57591 h 377583"/>
                <a:gd name="connsiteX2004" fmla="*/ 1935575 w 2450468"/>
                <a:gd name="connsiteY2004" fmla="*/ 54829 h 377583"/>
                <a:gd name="connsiteX2005" fmla="*/ 2425446 w 2450468"/>
                <a:gd name="connsiteY2005" fmla="*/ 48352 h 377583"/>
                <a:gd name="connsiteX2006" fmla="*/ 2425541 w 2450468"/>
                <a:gd name="connsiteY2006" fmla="*/ 48352 h 377583"/>
                <a:gd name="connsiteX2007" fmla="*/ 2428589 w 2450468"/>
                <a:gd name="connsiteY2007" fmla="*/ 50352 h 377583"/>
                <a:gd name="connsiteX2008" fmla="*/ 2431732 w 2450468"/>
                <a:gd name="connsiteY2008" fmla="*/ 56639 h 377583"/>
                <a:gd name="connsiteX2009" fmla="*/ 2431351 w 2450468"/>
                <a:gd name="connsiteY2009" fmla="*/ 56448 h 377583"/>
                <a:gd name="connsiteX2010" fmla="*/ 2428398 w 2450468"/>
                <a:gd name="connsiteY2010" fmla="*/ 55019 h 377583"/>
                <a:gd name="connsiteX2011" fmla="*/ 2421921 w 2450468"/>
                <a:gd name="connsiteY2011" fmla="*/ 53400 h 377583"/>
                <a:gd name="connsiteX2012" fmla="*/ 2425446 w 2450468"/>
                <a:gd name="connsiteY2012" fmla="*/ 48352 h 377583"/>
                <a:gd name="connsiteX2013" fmla="*/ 1299876 w 2450468"/>
                <a:gd name="connsiteY2013" fmla="*/ 41875 h 377583"/>
                <a:gd name="connsiteX2014" fmla="*/ 1306925 w 2450468"/>
                <a:gd name="connsiteY2014" fmla="*/ 46637 h 377583"/>
                <a:gd name="connsiteX2015" fmla="*/ 1302829 w 2450468"/>
                <a:gd name="connsiteY2015" fmla="*/ 48161 h 377583"/>
                <a:gd name="connsiteX2016" fmla="*/ 1300352 w 2450468"/>
                <a:gd name="connsiteY2016" fmla="*/ 48161 h 377583"/>
                <a:gd name="connsiteX2017" fmla="*/ 1298352 w 2450468"/>
                <a:gd name="connsiteY2017" fmla="*/ 45875 h 377583"/>
                <a:gd name="connsiteX2018" fmla="*/ 1299876 w 2450468"/>
                <a:gd name="connsiteY2018" fmla="*/ 41875 h 377583"/>
                <a:gd name="connsiteX2019" fmla="*/ 1558862 w 2450468"/>
                <a:gd name="connsiteY2019" fmla="*/ 40351 h 377583"/>
                <a:gd name="connsiteX2020" fmla="*/ 1558100 w 2450468"/>
                <a:gd name="connsiteY2020" fmla="*/ 43018 h 377583"/>
                <a:gd name="connsiteX2021" fmla="*/ 1562291 w 2450468"/>
                <a:gd name="connsiteY2021" fmla="*/ 48542 h 377583"/>
                <a:gd name="connsiteX2022" fmla="*/ 1560576 w 2450468"/>
                <a:gd name="connsiteY2022" fmla="*/ 51686 h 377583"/>
                <a:gd name="connsiteX2023" fmla="*/ 1568577 w 2450468"/>
                <a:gd name="connsiteY2023" fmla="*/ 51019 h 377583"/>
                <a:gd name="connsiteX2024" fmla="*/ 1568101 w 2450468"/>
                <a:gd name="connsiteY2024" fmla="*/ 49495 h 377583"/>
                <a:gd name="connsiteX2025" fmla="*/ 1563053 w 2450468"/>
                <a:gd name="connsiteY2025" fmla="*/ 40922 h 377583"/>
                <a:gd name="connsiteX2026" fmla="*/ 1558862 w 2450468"/>
                <a:gd name="connsiteY2026" fmla="*/ 40351 h 377583"/>
                <a:gd name="connsiteX2027" fmla="*/ 1723954 w 2450468"/>
                <a:gd name="connsiteY2027" fmla="*/ 34124 h 377583"/>
                <a:gd name="connsiteX2028" fmla="*/ 1723168 w 2450468"/>
                <a:gd name="connsiteY2028" fmla="*/ 34541 h 377583"/>
                <a:gd name="connsiteX2029" fmla="*/ 1710595 w 2450468"/>
                <a:gd name="connsiteY2029" fmla="*/ 39113 h 377583"/>
                <a:gd name="connsiteX2030" fmla="*/ 1710404 w 2450468"/>
                <a:gd name="connsiteY2030" fmla="*/ 41684 h 377583"/>
                <a:gd name="connsiteX2031" fmla="*/ 1709261 w 2450468"/>
                <a:gd name="connsiteY2031" fmla="*/ 41875 h 377583"/>
                <a:gd name="connsiteX2032" fmla="*/ 1707833 w 2450468"/>
                <a:gd name="connsiteY2032" fmla="*/ 42161 h 377583"/>
                <a:gd name="connsiteX2033" fmla="*/ 1707356 w 2450468"/>
                <a:gd name="connsiteY2033" fmla="*/ 48161 h 377583"/>
                <a:gd name="connsiteX2034" fmla="*/ 1719453 w 2450468"/>
                <a:gd name="connsiteY2034" fmla="*/ 51019 h 377583"/>
                <a:gd name="connsiteX2035" fmla="*/ 1720215 w 2450468"/>
                <a:gd name="connsiteY2035" fmla="*/ 47876 h 377583"/>
                <a:gd name="connsiteX2036" fmla="*/ 1720215 w 2450468"/>
                <a:gd name="connsiteY2036" fmla="*/ 47114 h 377583"/>
                <a:gd name="connsiteX2037" fmla="*/ 1720596 w 2450468"/>
                <a:gd name="connsiteY2037" fmla="*/ 40637 h 377583"/>
                <a:gd name="connsiteX2038" fmla="*/ 1723954 w 2450468"/>
                <a:gd name="connsiteY2038" fmla="*/ 34124 h 377583"/>
                <a:gd name="connsiteX2039" fmla="*/ 1084231 w 2450468"/>
                <a:gd name="connsiteY2039" fmla="*/ 32731 h 377583"/>
                <a:gd name="connsiteX2040" fmla="*/ 1079278 w 2450468"/>
                <a:gd name="connsiteY2040" fmla="*/ 33302 h 377583"/>
                <a:gd name="connsiteX2041" fmla="*/ 1078059 w 2450468"/>
                <a:gd name="connsiteY2041" fmla="*/ 35496 h 377583"/>
                <a:gd name="connsiteX2042" fmla="*/ 1083373 w 2450468"/>
                <a:gd name="connsiteY2042" fmla="*/ 34636 h 377583"/>
                <a:gd name="connsiteX2043" fmla="*/ 1083659 w 2450468"/>
                <a:gd name="connsiteY2043" fmla="*/ 37303 h 377583"/>
                <a:gd name="connsiteX2044" fmla="*/ 1077848 w 2450468"/>
                <a:gd name="connsiteY2044" fmla="*/ 40160 h 377583"/>
                <a:gd name="connsiteX2045" fmla="*/ 1073467 w 2450468"/>
                <a:gd name="connsiteY2045" fmla="*/ 42923 h 377583"/>
                <a:gd name="connsiteX2046" fmla="*/ 1073562 w 2450468"/>
                <a:gd name="connsiteY2046" fmla="*/ 43971 h 377583"/>
                <a:gd name="connsiteX2047" fmla="*/ 1072895 w 2450468"/>
                <a:gd name="connsiteY2047" fmla="*/ 46637 h 377583"/>
                <a:gd name="connsiteX2048" fmla="*/ 1071679 w 2450468"/>
                <a:gd name="connsiteY2048" fmla="*/ 47124 h 377583"/>
                <a:gd name="connsiteX2049" fmla="*/ 1072420 w 2450468"/>
                <a:gd name="connsiteY2049" fmla="*/ 47495 h 377583"/>
                <a:gd name="connsiteX2050" fmla="*/ 1077468 w 2450468"/>
                <a:gd name="connsiteY2050" fmla="*/ 45685 h 377583"/>
                <a:gd name="connsiteX2051" fmla="*/ 1086136 w 2450468"/>
                <a:gd name="connsiteY2051" fmla="*/ 45685 h 377583"/>
                <a:gd name="connsiteX2052" fmla="*/ 1086612 w 2450468"/>
                <a:gd name="connsiteY2052" fmla="*/ 38351 h 377583"/>
                <a:gd name="connsiteX2053" fmla="*/ 1084612 w 2450468"/>
                <a:gd name="connsiteY2053" fmla="*/ 33588 h 377583"/>
                <a:gd name="connsiteX2054" fmla="*/ 1058501 w 2450468"/>
                <a:gd name="connsiteY2054" fmla="*/ 31612 h 377583"/>
                <a:gd name="connsiteX2055" fmla="*/ 1063085 w 2450468"/>
                <a:gd name="connsiteY2055" fmla="*/ 32731 h 377583"/>
                <a:gd name="connsiteX2056" fmla="*/ 1064228 w 2450468"/>
                <a:gd name="connsiteY2056" fmla="*/ 32540 h 377583"/>
                <a:gd name="connsiteX2057" fmla="*/ 1063752 w 2450468"/>
                <a:gd name="connsiteY2057" fmla="*/ 39970 h 377583"/>
                <a:gd name="connsiteX2058" fmla="*/ 1061942 w 2450468"/>
                <a:gd name="connsiteY2058" fmla="*/ 39493 h 377583"/>
                <a:gd name="connsiteX2059" fmla="*/ 1055655 w 2450468"/>
                <a:gd name="connsiteY2059" fmla="*/ 38636 h 377583"/>
                <a:gd name="connsiteX2060" fmla="*/ 1053941 w 2450468"/>
                <a:gd name="connsiteY2060" fmla="*/ 39874 h 377583"/>
                <a:gd name="connsiteX2061" fmla="*/ 1048607 w 2450468"/>
                <a:gd name="connsiteY2061" fmla="*/ 41970 h 377583"/>
                <a:gd name="connsiteX2062" fmla="*/ 1047559 w 2450468"/>
                <a:gd name="connsiteY2062" fmla="*/ 40065 h 377583"/>
                <a:gd name="connsiteX2063" fmla="*/ 1050131 w 2450468"/>
                <a:gd name="connsiteY2063" fmla="*/ 34159 h 377583"/>
                <a:gd name="connsiteX2064" fmla="*/ 1050512 w 2450468"/>
                <a:gd name="connsiteY2064" fmla="*/ 33207 h 377583"/>
                <a:gd name="connsiteX2065" fmla="*/ 1054131 w 2450468"/>
                <a:gd name="connsiteY2065" fmla="*/ 33493 h 377583"/>
                <a:gd name="connsiteX2066" fmla="*/ 1058501 w 2450468"/>
                <a:gd name="connsiteY2066" fmla="*/ 31612 h 377583"/>
                <a:gd name="connsiteX2067" fmla="*/ 985170 w 2450468"/>
                <a:gd name="connsiteY2067" fmla="*/ 27682 h 377583"/>
                <a:gd name="connsiteX2068" fmla="*/ 988599 w 2450468"/>
                <a:gd name="connsiteY2068" fmla="*/ 29206 h 377583"/>
                <a:gd name="connsiteX2069" fmla="*/ 990218 w 2450468"/>
                <a:gd name="connsiteY2069" fmla="*/ 29968 h 377583"/>
                <a:gd name="connsiteX2070" fmla="*/ 996314 w 2450468"/>
                <a:gd name="connsiteY2070" fmla="*/ 28730 h 377583"/>
                <a:gd name="connsiteX2071" fmla="*/ 996219 w 2450468"/>
                <a:gd name="connsiteY2071" fmla="*/ 28920 h 377583"/>
                <a:gd name="connsiteX2072" fmla="*/ 994981 w 2450468"/>
                <a:gd name="connsiteY2072" fmla="*/ 31873 h 377583"/>
                <a:gd name="connsiteX2073" fmla="*/ 984599 w 2450468"/>
                <a:gd name="connsiteY2073" fmla="*/ 32921 h 377583"/>
                <a:gd name="connsiteX2074" fmla="*/ 985170 w 2450468"/>
                <a:gd name="connsiteY2074" fmla="*/ 27682 h 377583"/>
                <a:gd name="connsiteX2075" fmla="*/ 1358646 w 2450468"/>
                <a:gd name="connsiteY2075" fmla="*/ 27206 h 377583"/>
                <a:gd name="connsiteX2076" fmla="*/ 1361979 w 2450468"/>
                <a:gd name="connsiteY2076" fmla="*/ 28158 h 377583"/>
                <a:gd name="connsiteX2077" fmla="*/ 1369885 w 2450468"/>
                <a:gd name="connsiteY2077" fmla="*/ 28254 h 377583"/>
                <a:gd name="connsiteX2078" fmla="*/ 1373028 w 2450468"/>
                <a:gd name="connsiteY2078" fmla="*/ 27301 h 377583"/>
                <a:gd name="connsiteX2079" fmla="*/ 1374743 w 2450468"/>
                <a:gd name="connsiteY2079" fmla="*/ 30349 h 377583"/>
                <a:gd name="connsiteX2080" fmla="*/ 1375981 w 2450468"/>
                <a:gd name="connsiteY2080" fmla="*/ 33873 h 377583"/>
                <a:gd name="connsiteX2081" fmla="*/ 1378172 w 2450468"/>
                <a:gd name="connsiteY2081" fmla="*/ 34350 h 377583"/>
                <a:gd name="connsiteX2082" fmla="*/ 1374933 w 2450468"/>
                <a:gd name="connsiteY2082" fmla="*/ 34159 h 377583"/>
                <a:gd name="connsiteX2083" fmla="*/ 1368171 w 2450468"/>
                <a:gd name="connsiteY2083" fmla="*/ 35207 h 377583"/>
                <a:gd name="connsiteX2084" fmla="*/ 1364456 w 2450468"/>
                <a:gd name="connsiteY2084" fmla="*/ 34445 h 377583"/>
                <a:gd name="connsiteX2085" fmla="*/ 1360836 w 2450468"/>
                <a:gd name="connsiteY2085" fmla="*/ 35588 h 377583"/>
                <a:gd name="connsiteX2086" fmla="*/ 1363408 w 2450468"/>
                <a:gd name="connsiteY2086" fmla="*/ 34255 h 377583"/>
                <a:gd name="connsiteX2087" fmla="*/ 1357312 w 2450468"/>
                <a:gd name="connsiteY2087" fmla="*/ 28349 h 377583"/>
                <a:gd name="connsiteX2088" fmla="*/ 1358646 w 2450468"/>
                <a:gd name="connsiteY2088" fmla="*/ 27206 h 377583"/>
                <a:gd name="connsiteX2089" fmla="*/ 2407527 w 2450468"/>
                <a:gd name="connsiteY2089" fmla="*/ 25242 h 377583"/>
                <a:gd name="connsiteX2090" fmla="*/ 2403920 w 2450468"/>
                <a:gd name="connsiteY2090" fmla="*/ 27302 h 377583"/>
                <a:gd name="connsiteX2091" fmla="*/ 2399824 w 2450468"/>
                <a:gd name="connsiteY2091" fmla="*/ 29302 h 377583"/>
                <a:gd name="connsiteX2092" fmla="*/ 2398490 w 2450468"/>
                <a:gd name="connsiteY2092" fmla="*/ 31778 h 377583"/>
                <a:gd name="connsiteX2093" fmla="*/ 2401919 w 2450468"/>
                <a:gd name="connsiteY2093" fmla="*/ 34160 h 377583"/>
                <a:gd name="connsiteX2094" fmla="*/ 2400205 w 2450468"/>
                <a:gd name="connsiteY2094" fmla="*/ 39398 h 377583"/>
                <a:gd name="connsiteX2095" fmla="*/ 2403443 w 2450468"/>
                <a:gd name="connsiteY2095" fmla="*/ 33112 h 377583"/>
                <a:gd name="connsiteX2096" fmla="*/ 2405920 w 2450468"/>
                <a:gd name="connsiteY2096" fmla="*/ 29302 h 377583"/>
                <a:gd name="connsiteX2097" fmla="*/ 2406682 w 2450468"/>
                <a:gd name="connsiteY2097" fmla="*/ 29302 h 377583"/>
                <a:gd name="connsiteX2098" fmla="*/ 2411063 w 2450468"/>
                <a:gd name="connsiteY2098" fmla="*/ 26254 h 377583"/>
                <a:gd name="connsiteX2099" fmla="*/ 2407527 w 2450468"/>
                <a:gd name="connsiteY2099" fmla="*/ 25242 h 377583"/>
                <a:gd name="connsiteX2100" fmla="*/ 1907952 w 2450468"/>
                <a:gd name="connsiteY2100" fmla="*/ 24729 h 377583"/>
                <a:gd name="connsiteX2101" fmla="*/ 1909952 w 2450468"/>
                <a:gd name="connsiteY2101" fmla="*/ 25205 h 377583"/>
                <a:gd name="connsiteX2102" fmla="*/ 1913286 w 2450468"/>
                <a:gd name="connsiteY2102" fmla="*/ 25967 h 377583"/>
                <a:gd name="connsiteX2103" fmla="*/ 1914905 w 2450468"/>
                <a:gd name="connsiteY2103" fmla="*/ 27491 h 377583"/>
                <a:gd name="connsiteX2104" fmla="*/ 1918906 w 2450468"/>
                <a:gd name="connsiteY2104" fmla="*/ 26729 h 377583"/>
                <a:gd name="connsiteX2105" fmla="*/ 1918906 w 2450468"/>
                <a:gd name="connsiteY2105" fmla="*/ 27110 h 377583"/>
                <a:gd name="connsiteX2106" fmla="*/ 1918620 w 2450468"/>
                <a:gd name="connsiteY2106" fmla="*/ 31492 h 377583"/>
                <a:gd name="connsiteX2107" fmla="*/ 1907857 w 2450468"/>
                <a:gd name="connsiteY2107" fmla="*/ 30063 h 377583"/>
                <a:gd name="connsiteX2108" fmla="*/ 1907952 w 2450468"/>
                <a:gd name="connsiteY2108" fmla="*/ 24729 h 377583"/>
                <a:gd name="connsiteX2109" fmla="*/ 1593532 w 2450468"/>
                <a:gd name="connsiteY2109" fmla="*/ 24444 h 377583"/>
                <a:gd name="connsiteX2110" fmla="*/ 1599056 w 2450468"/>
                <a:gd name="connsiteY2110" fmla="*/ 28349 h 377583"/>
                <a:gd name="connsiteX2111" fmla="*/ 1605343 w 2450468"/>
                <a:gd name="connsiteY2111" fmla="*/ 27683 h 377583"/>
                <a:gd name="connsiteX2112" fmla="*/ 1617059 w 2450468"/>
                <a:gd name="connsiteY2112" fmla="*/ 27492 h 377583"/>
                <a:gd name="connsiteX2113" fmla="*/ 1618392 w 2450468"/>
                <a:gd name="connsiteY2113" fmla="*/ 33779 h 377583"/>
                <a:gd name="connsiteX2114" fmla="*/ 1618106 w 2450468"/>
                <a:gd name="connsiteY2114" fmla="*/ 34064 h 377583"/>
                <a:gd name="connsiteX2115" fmla="*/ 1616487 w 2450468"/>
                <a:gd name="connsiteY2115" fmla="*/ 37684 h 377583"/>
                <a:gd name="connsiteX2116" fmla="*/ 1610201 w 2450468"/>
                <a:gd name="connsiteY2116" fmla="*/ 43494 h 377583"/>
                <a:gd name="connsiteX2117" fmla="*/ 1608581 w 2450468"/>
                <a:gd name="connsiteY2117" fmla="*/ 41875 h 377583"/>
                <a:gd name="connsiteX2118" fmla="*/ 1605533 w 2450468"/>
                <a:gd name="connsiteY2118" fmla="*/ 38922 h 377583"/>
                <a:gd name="connsiteX2119" fmla="*/ 1600961 w 2450468"/>
                <a:gd name="connsiteY2119" fmla="*/ 38732 h 377583"/>
                <a:gd name="connsiteX2120" fmla="*/ 1599723 w 2450468"/>
                <a:gd name="connsiteY2120" fmla="*/ 37970 h 377583"/>
                <a:gd name="connsiteX2121" fmla="*/ 1594294 w 2450468"/>
                <a:gd name="connsiteY2121" fmla="*/ 36827 h 377583"/>
                <a:gd name="connsiteX2122" fmla="*/ 1590484 w 2450468"/>
                <a:gd name="connsiteY2122" fmla="*/ 32445 h 377583"/>
                <a:gd name="connsiteX2123" fmla="*/ 1585817 w 2450468"/>
                <a:gd name="connsiteY2123" fmla="*/ 40160 h 377583"/>
                <a:gd name="connsiteX2124" fmla="*/ 1577339 w 2450468"/>
                <a:gd name="connsiteY2124" fmla="*/ 42446 h 377583"/>
                <a:gd name="connsiteX2125" fmla="*/ 1576292 w 2450468"/>
                <a:gd name="connsiteY2125" fmla="*/ 41018 h 377583"/>
                <a:gd name="connsiteX2126" fmla="*/ 1576101 w 2450468"/>
                <a:gd name="connsiteY2126" fmla="*/ 39113 h 377583"/>
                <a:gd name="connsiteX2127" fmla="*/ 1583340 w 2450468"/>
                <a:gd name="connsiteY2127" fmla="*/ 37398 h 377583"/>
                <a:gd name="connsiteX2128" fmla="*/ 1589627 w 2450468"/>
                <a:gd name="connsiteY2128" fmla="*/ 28921 h 377583"/>
                <a:gd name="connsiteX2129" fmla="*/ 1593532 w 2450468"/>
                <a:gd name="connsiteY2129" fmla="*/ 24444 h 377583"/>
                <a:gd name="connsiteX2130" fmla="*/ 448342 w 2450468"/>
                <a:gd name="connsiteY2130" fmla="*/ 23967 h 377583"/>
                <a:gd name="connsiteX2131" fmla="*/ 451485 w 2450468"/>
                <a:gd name="connsiteY2131" fmla="*/ 27777 h 377583"/>
                <a:gd name="connsiteX2132" fmla="*/ 454152 w 2450468"/>
                <a:gd name="connsiteY2132" fmla="*/ 31016 h 377583"/>
                <a:gd name="connsiteX2133" fmla="*/ 446722 w 2450468"/>
                <a:gd name="connsiteY2133" fmla="*/ 31777 h 377583"/>
                <a:gd name="connsiteX2134" fmla="*/ 448342 w 2450468"/>
                <a:gd name="connsiteY2134" fmla="*/ 23967 h 377583"/>
                <a:gd name="connsiteX2135" fmla="*/ 1829276 w 2450468"/>
                <a:gd name="connsiteY2135" fmla="*/ 22920 h 377583"/>
                <a:gd name="connsiteX2136" fmla="*/ 1829562 w 2450468"/>
                <a:gd name="connsiteY2136" fmla="*/ 23206 h 377583"/>
                <a:gd name="connsiteX2137" fmla="*/ 1831848 w 2450468"/>
                <a:gd name="connsiteY2137" fmla="*/ 25397 h 377583"/>
                <a:gd name="connsiteX2138" fmla="*/ 1833372 w 2450468"/>
                <a:gd name="connsiteY2138" fmla="*/ 31492 h 377583"/>
                <a:gd name="connsiteX2139" fmla="*/ 1826133 w 2450468"/>
                <a:gd name="connsiteY2139" fmla="*/ 31588 h 377583"/>
                <a:gd name="connsiteX2140" fmla="*/ 1826324 w 2450468"/>
                <a:gd name="connsiteY2140" fmla="*/ 30730 h 377583"/>
                <a:gd name="connsiteX2141" fmla="*/ 1827848 w 2450468"/>
                <a:gd name="connsiteY2141" fmla="*/ 25587 h 377583"/>
                <a:gd name="connsiteX2142" fmla="*/ 1827943 w 2450468"/>
                <a:gd name="connsiteY2142" fmla="*/ 24920 h 377583"/>
                <a:gd name="connsiteX2143" fmla="*/ 1829276 w 2450468"/>
                <a:gd name="connsiteY2143" fmla="*/ 22920 h 377583"/>
                <a:gd name="connsiteX2144" fmla="*/ 1063562 w 2450468"/>
                <a:gd name="connsiteY2144" fmla="*/ 22538 h 377583"/>
                <a:gd name="connsiteX2145" fmla="*/ 1069658 w 2450468"/>
                <a:gd name="connsiteY2145" fmla="*/ 23681 h 377583"/>
                <a:gd name="connsiteX2146" fmla="*/ 1070705 w 2450468"/>
                <a:gd name="connsiteY2146" fmla="*/ 25301 h 377583"/>
                <a:gd name="connsiteX2147" fmla="*/ 1068134 w 2450468"/>
                <a:gd name="connsiteY2147" fmla="*/ 28444 h 377583"/>
                <a:gd name="connsiteX2148" fmla="*/ 1064228 w 2450468"/>
                <a:gd name="connsiteY2148" fmla="*/ 30444 h 377583"/>
                <a:gd name="connsiteX2149" fmla="*/ 1062133 w 2450468"/>
                <a:gd name="connsiteY2149" fmla="*/ 27301 h 377583"/>
                <a:gd name="connsiteX2150" fmla="*/ 1063276 w 2450468"/>
                <a:gd name="connsiteY2150" fmla="*/ 23491 h 377583"/>
                <a:gd name="connsiteX2151" fmla="*/ 1963388 w 2450468"/>
                <a:gd name="connsiteY2151" fmla="*/ 21777 h 377583"/>
                <a:gd name="connsiteX2152" fmla="*/ 1971389 w 2450468"/>
                <a:gd name="connsiteY2152" fmla="*/ 24158 h 377583"/>
                <a:gd name="connsiteX2153" fmla="*/ 1973008 w 2450468"/>
                <a:gd name="connsiteY2153" fmla="*/ 28635 h 377583"/>
                <a:gd name="connsiteX2154" fmla="*/ 1969769 w 2450468"/>
                <a:gd name="connsiteY2154" fmla="*/ 29302 h 377583"/>
                <a:gd name="connsiteX2155" fmla="*/ 1960911 w 2450468"/>
                <a:gd name="connsiteY2155" fmla="*/ 28540 h 377583"/>
                <a:gd name="connsiteX2156" fmla="*/ 1953577 w 2450468"/>
                <a:gd name="connsiteY2156" fmla="*/ 34350 h 377583"/>
                <a:gd name="connsiteX2157" fmla="*/ 1954434 w 2450468"/>
                <a:gd name="connsiteY2157" fmla="*/ 25206 h 377583"/>
                <a:gd name="connsiteX2158" fmla="*/ 1955672 w 2450468"/>
                <a:gd name="connsiteY2158" fmla="*/ 23587 h 377583"/>
                <a:gd name="connsiteX2159" fmla="*/ 1956625 w 2450468"/>
                <a:gd name="connsiteY2159" fmla="*/ 22349 h 377583"/>
                <a:gd name="connsiteX2160" fmla="*/ 1963388 w 2450468"/>
                <a:gd name="connsiteY2160" fmla="*/ 21777 h 377583"/>
                <a:gd name="connsiteX2161" fmla="*/ 815487 w 2450468"/>
                <a:gd name="connsiteY2161" fmla="*/ 20864 h 377583"/>
                <a:gd name="connsiteX2162" fmla="*/ 816673 w 2450468"/>
                <a:gd name="connsiteY2162" fmla="*/ 24539 h 377583"/>
                <a:gd name="connsiteX2163" fmla="*/ 814006 w 2450468"/>
                <a:gd name="connsiteY2163" fmla="*/ 21682 h 377583"/>
                <a:gd name="connsiteX2164" fmla="*/ 1935861 w 2450468"/>
                <a:gd name="connsiteY2164" fmla="*/ 19300 h 377583"/>
                <a:gd name="connsiteX2165" fmla="*/ 1936813 w 2450468"/>
                <a:gd name="connsiteY2165" fmla="*/ 21205 h 377583"/>
                <a:gd name="connsiteX2166" fmla="*/ 1941480 w 2450468"/>
                <a:gd name="connsiteY2166" fmla="*/ 22443 h 377583"/>
                <a:gd name="connsiteX2167" fmla="*/ 1942337 w 2450468"/>
                <a:gd name="connsiteY2167" fmla="*/ 22062 h 377583"/>
                <a:gd name="connsiteX2168" fmla="*/ 1944719 w 2450468"/>
                <a:gd name="connsiteY2168" fmla="*/ 23777 h 377583"/>
                <a:gd name="connsiteX2169" fmla="*/ 1944147 w 2450468"/>
                <a:gd name="connsiteY2169" fmla="*/ 24253 h 377583"/>
                <a:gd name="connsiteX2170" fmla="*/ 1939385 w 2450468"/>
                <a:gd name="connsiteY2170" fmla="*/ 27206 h 377583"/>
                <a:gd name="connsiteX2171" fmla="*/ 1938051 w 2450468"/>
                <a:gd name="connsiteY2171" fmla="*/ 28158 h 377583"/>
                <a:gd name="connsiteX2172" fmla="*/ 1929955 w 2450468"/>
                <a:gd name="connsiteY2172" fmla="*/ 22158 h 377583"/>
                <a:gd name="connsiteX2173" fmla="*/ 1935861 w 2450468"/>
                <a:gd name="connsiteY2173" fmla="*/ 19300 h 377583"/>
                <a:gd name="connsiteX2174" fmla="*/ 2030730 w 2450468"/>
                <a:gd name="connsiteY2174" fmla="*/ 18919 h 377583"/>
                <a:gd name="connsiteX2175" fmla="*/ 2031492 w 2450468"/>
                <a:gd name="connsiteY2175" fmla="*/ 19395 h 377583"/>
                <a:gd name="connsiteX2176" fmla="*/ 2037969 w 2450468"/>
                <a:gd name="connsiteY2176" fmla="*/ 19967 h 377583"/>
                <a:gd name="connsiteX2177" fmla="*/ 2038541 w 2450468"/>
                <a:gd name="connsiteY2177" fmla="*/ 19490 h 377583"/>
                <a:gd name="connsiteX2178" fmla="*/ 2038731 w 2450468"/>
                <a:gd name="connsiteY2178" fmla="*/ 28063 h 377583"/>
                <a:gd name="connsiteX2179" fmla="*/ 2036064 w 2450468"/>
                <a:gd name="connsiteY2179" fmla="*/ 27111 h 377583"/>
                <a:gd name="connsiteX2180" fmla="*/ 2029016 w 2450468"/>
                <a:gd name="connsiteY2180" fmla="*/ 23396 h 377583"/>
                <a:gd name="connsiteX2181" fmla="*/ 2027968 w 2450468"/>
                <a:gd name="connsiteY2181" fmla="*/ 22634 h 377583"/>
                <a:gd name="connsiteX2182" fmla="*/ 2030730 w 2450468"/>
                <a:gd name="connsiteY2182" fmla="*/ 18919 h 377583"/>
                <a:gd name="connsiteX2183" fmla="*/ 1223295 w 2450468"/>
                <a:gd name="connsiteY2183" fmla="*/ 18824 h 377583"/>
                <a:gd name="connsiteX2184" fmla="*/ 1223105 w 2450468"/>
                <a:gd name="connsiteY2184" fmla="*/ 25206 h 377583"/>
                <a:gd name="connsiteX2185" fmla="*/ 1224819 w 2450468"/>
                <a:gd name="connsiteY2185" fmla="*/ 27301 h 377583"/>
                <a:gd name="connsiteX2186" fmla="*/ 1230534 w 2450468"/>
                <a:gd name="connsiteY2186" fmla="*/ 25682 h 377583"/>
                <a:gd name="connsiteX2187" fmla="*/ 1238059 w 2450468"/>
                <a:gd name="connsiteY2187" fmla="*/ 29778 h 377583"/>
                <a:gd name="connsiteX2188" fmla="*/ 1241202 w 2450468"/>
                <a:gd name="connsiteY2188" fmla="*/ 26539 h 377583"/>
                <a:gd name="connsiteX2189" fmla="*/ 1245774 w 2450468"/>
                <a:gd name="connsiteY2189" fmla="*/ 28254 h 377583"/>
                <a:gd name="connsiteX2190" fmla="*/ 1251204 w 2450468"/>
                <a:gd name="connsiteY2190" fmla="*/ 27968 h 377583"/>
                <a:gd name="connsiteX2191" fmla="*/ 1250918 w 2450468"/>
                <a:gd name="connsiteY2191" fmla="*/ 28540 h 377583"/>
                <a:gd name="connsiteX2192" fmla="*/ 1249203 w 2450468"/>
                <a:gd name="connsiteY2192" fmla="*/ 31778 h 377583"/>
                <a:gd name="connsiteX2193" fmla="*/ 1235011 w 2450468"/>
                <a:gd name="connsiteY2193" fmla="*/ 34921 h 377583"/>
                <a:gd name="connsiteX2194" fmla="*/ 1230058 w 2450468"/>
                <a:gd name="connsiteY2194" fmla="*/ 33778 h 377583"/>
                <a:gd name="connsiteX2195" fmla="*/ 1225867 w 2450468"/>
                <a:gd name="connsiteY2195" fmla="*/ 32826 h 377583"/>
                <a:gd name="connsiteX2196" fmla="*/ 1219485 w 2450468"/>
                <a:gd name="connsiteY2196" fmla="*/ 36445 h 377583"/>
                <a:gd name="connsiteX2197" fmla="*/ 1216437 w 2450468"/>
                <a:gd name="connsiteY2197" fmla="*/ 35779 h 377583"/>
                <a:gd name="connsiteX2198" fmla="*/ 1209770 w 2450468"/>
                <a:gd name="connsiteY2198" fmla="*/ 34350 h 377583"/>
                <a:gd name="connsiteX2199" fmla="*/ 1202721 w 2450468"/>
                <a:gd name="connsiteY2199" fmla="*/ 39493 h 377583"/>
                <a:gd name="connsiteX2200" fmla="*/ 1200816 w 2450468"/>
                <a:gd name="connsiteY2200" fmla="*/ 35969 h 377583"/>
                <a:gd name="connsiteX2201" fmla="*/ 1196816 w 2450468"/>
                <a:gd name="connsiteY2201" fmla="*/ 35683 h 377583"/>
                <a:gd name="connsiteX2202" fmla="*/ 1195292 w 2450468"/>
                <a:gd name="connsiteY2202" fmla="*/ 35398 h 377583"/>
                <a:gd name="connsiteX2203" fmla="*/ 1193196 w 2450468"/>
                <a:gd name="connsiteY2203" fmla="*/ 29206 h 377583"/>
                <a:gd name="connsiteX2204" fmla="*/ 1188910 w 2450468"/>
                <a:gd name="connsiteY2204" fmla="*/ 29301 h 377583"/>
                <a:gd name="connsiteX2205" fmla="*/ 1188243 w 2450468"/>
                <a:gd name="connsiteY2205" fmla="*/ 29206 h 377583"/>
                <a:gd name="connsiteX2206" fmla="*/ 1191101 w 2450468"/>
                <a:gd name="connsiteY2206" fmla="*/ 27015 h 377583"/>
                <a:gd name="connsiteX2207" fmla="*/ 1199959 w 2450468"/>
                <a:gd name="connsiteY2207" fmla="*/ 29873 h 377583"/>
                <a:gd name="connsiteX2208" fmla="*/ 1209675 w 2450468"/>
                <a:gd name="connsiteY2208" fmla="*/ 26349 h 377583"/>
                <a:gd name="connsiteX2209" fmla="*/ 1213770 w 2450468"/>
                <a:gd name="connsiteY2209" fmla="*/ 30064 h 377583"/>
                <a:gd name="connsiteX2210" fmla="*/ 1215294 w 2450468"/>
                <a:gd name="connsiteY2210" fmla="*/ 29397 h 377583"/>
                <a:gd name="connsiteX2211" fmla="*/ 1218152 w 2450468"/>
                <a:gd name="connsiteY2211" fmla="*/ 28159 h 377583"/>
                <a:gd name="connsiteX2212" fmla="*/ 1223295 w 2450468"/>
                <a:gd name="connsiteY2212" fmla="*/ 18824 h 377583"/>
                <a:gd name="connsiteX2213" fmla="*/ 645699 w 2450468"/>
                <a:gd name="connsiteY2213" fmla="*/ 17205 h 377583"/>
                <a:gd name="connsiteX2214" fmla="*/ 651414 w 2450468"/>
                <a:gd name="connsiteY2214" fmla="*/ 20253 h 377583"/>
                <a:gd name="connsiteX2215" fmla="*/ 651605 w 2450468"/>
                <a:gd name="connsiteY2215" fmla="*/ 21491 h 377583"/>
                <a:gd name="connsiteX2216" fmla="*/ 651795 w 2450468"/>
                <a:gd name="connsiteY2216" fmla="*/ 22825 h 377583"/>
                <a:gd name="connsiteX2217" fmla="*/ 656844 w 2450468"/>
                <a:gd name="connsiteY2217" fmla="*/ 23396 h 377583"/>
                <a:gd name="connsiteX2218" fmla="*/ 658177 w 2450468"/>
                <a:gd name="connsiteY2218" fmla="*/ 24730 h 377583"/>
                <a:gd name="connsiteX2219" fmla="*/ 654367 w 2450468"/>
                <a:gd name="connsiteY2219" fmla="*/ 27111 h 377583"/>
                <a:gd name="connsiteX2220" fmla="*/ 647604 w 2450468"/>
                <a:gd name="connsiteY2220" fmla="*/ 26635 h 377583"/>
                <a:gd name="connsiteX2221" fmla="*/ 645699 w 2450468"/>
                <a:gd name="connsiteY2221" fmla="*/ 17205 h 377583"/>
                <a:gd name="connsiteX2222" fmla="*/ 857249 w 2450468"/>
                <a:gd name="connsiteY2222" fmla="*/ 17204 h 377583"/>
                <a:gd name="connsiteX2223" fmla="*/ 864298 w 2450468"/>
                <a:gd name="connsiteY2223" fmla="*/ 20919 h 377583"/>
                <a:gd name="connsiteX2224" fmla="*/ 863155 w 2450468"/>
                <a:gd name="connsiteY2224" fmla="*/ 22824 h 377583"/>
                <a:gd name="connsiteX2225" fmla="*/ 862964 w 2450468"/>
                <a:gd name="connsiteY2225" fmla="*/ 22729 h 377583"/>
                <a:gd name="connsiteX2226" fmla="*/ 862298 w 2450468"/>
                <a:gd name="connsiteY2226" fmla="*/ 22253 h 377583"/>
                <a:gd name="connsiteX2227" fmla="*/ 859631 w 2450468"/>
                <a:gd name="connsiteY2227" fmla="*/ 24824 h 377583"/>
                <a:gd name="connsiteX2228" fmla="*/ 847248 w 2450468"/>
                <a:gd name="connsiteY2228" fmla="*/ 28920 h 377583"/>
                <a:gd name="connsiteX2229" fmla="*/ 849344 w 2450468"/>
                <a:gd name="connsiteY2229" fmla="*/ 23300 h 377583"/>
                <a:gd name="connsiteX2230" fmla="*/ 853915 w 2450468"/>
                <a:gd name="connsiteY2230" fmla="*/ 21300 h 377583"/>
                <a:gd name="connsiteX2231" fmla="*/ 857249 w 2450468"/>
                <a:gd name="connsiteY2231" fmla="*/ 17204 h 377583"/>
                <a:gd name="connsiteX2232" fmla="*/ 816863 w 2450468"/>
                <a:gd name="connsiteY2232" fmla="*/ 15967 h 377583"/>
                <a:gd name="connsiteX2233" fmla="*/ 819626 w 2450468"/>
                <a:gd name="connsiteY2233" fmla="*/ 16824 h 377583"/>
                <a:gd name="connsiteX2234" fmla="*/ 820388 w 2450468"/>
                <a:gd name="connsiteY2234" fmla="*/ 18157 h 377583"/>
                <a:gd name="connsiteX2235" fmla="*/ 815487 w 2450468"/>
                <a:gd name="connsiteY2235" fmla="*/ 20864 h 377583"/>
                <a:gd name="connsiteX2236" fmla="*/ 814875 w 2450468"/>
                <a:gd name="connsiteY2236" fmla="*/ 18967 h 377583"/>
                <a:gd name="connsiteX2237" fmla="*/ 816863 w 2450468"/>
                <a:gd name="connsiteY2237" fmla="*/ 15967 h 377583"/>
                <a:gd name="connsiteX2238" fmla="*/ 664083 w 2450468"/>
                <a:gd name="connsiteY2238" fmla="*/ 15300 h 377583"/>
                <a:gd name="connsiteX2239" fmla="*/ 671893 w 2450468"/>
                <a:gd name="connsiteY2239" fmla="*/ 18253 h 377583"/>
                <a:gd name="connsiteX2240" fmla="*/ 672179 w 2450468"/>
                <a:gd name="connsiteY2240" fmla="*/ 19491 h 377583"/>
                <a:gd name="connsiteX2241" fmla="*/ 676465 w 2450468"/>
                <a:gd name="connsiteY2241" fmla="*/ 19015 h 377583"/>
                <a:gd name="connsiteX2242" fmla="*/ 676656 w 2450468"/>
                <a:gd name="connsiteY2242" fmla="*/ 23968 h 377583"/>
                <a:gd name="connsiteX2243" fmla="*/ 671131 w 2450468"/>
                <a:gd name="connsiteY2243" fmla="*/ 23873 h 377583"/>
                <a:gd name="connsiteX2244" fmla="*/ 664083 w 2450468"/>
                <a:gd name="connsiteY2244" fmla="*/ 20253 h 377583"/>
                <a:gd name="connsiteX2245" fmla="*/ 660844 w 2450468"/>
                <a:gd name="connsiteY2245" fmla="*/ 21682 h 377583"/>
                <a:gd name="connsiteX2246" fmla="*/ 662083 w 2450468"/>
                <a:gd name="connsiteY2246" fmla="*/ 16062 h 377583"/>
                <a:gd name="connsiteX2247" fmla="*/ 692753 w 2450468"/>
                <a:gd name="connsiteY2247" fmla="*/ 15205 h 377583"/>
                <a:gd name="connsiteX2248" fmla="*/ 694658 w 2450468"/>
                <a:gd name="connsiteY2248" fmla="*/ 15300 h 377583"/>
                <a:gd name="connsiteX2249" fmla="*/ 699515 w 2450468"/>
                <a:gd name="connsiteY2249" fmla="*/ 16348 h 377583"/>
                <a:gd name="connsiteX2250" fmla="*/ 699515 w 2450468"/>
                <a:gd name="connsiteY2250" fmla="*/ 17110 h 377583"/>
                <a:gd name="connsiteX2251" fmla="*/ 697039 w 2450468"/>
                <a:gd name="connsiteY2251" fmla="*/ 20729 h 377583"/>
                <a:gd name="connsiteX2252" fmla="*/ 692277 w 2450468"/>
                <a:gd name="connsiteY2252" fmla="*/ 19967 h 377583"/>
                <a:gd name="connsiteX2253" fmla="*/ 689038 w 2450468"/>
                <a:gd name="connsiteY2253" fmla="*/ 20348 h 377583"/>
                <a:gd name="connsiteX2254" fmla="*/ 689514 w 2450468"/>
                <a:gd name="connsiteY2254" fmla="*/ 18062 h 377583"/>
                <a:gd name="connsiteX2255" fmla="*/ 692753 w 2450468"/>
                <a:gd name="connsiteY2255" fmla="*/ 15205 h 377583"/>
                <a:gd name="connsiteX2256" fmla="*/ 1982153 w 2450468"/>
                <a:gd name="connsiteY2256" fmla="*/ 14538 h 377583"/>
                <a:gd name="connsiteX2257" fmla="*/ 1985200 w 2450468"/>
                <a:gd name="connsiteY2257" fmla="*/ 17395 h 377583"/>
                <a:gd name="connsiteX2258" fmla="*/ 1985962 w 2450468"/>
                <a:gd name="connsiteY2258" fmla="*/ 20825 h 377583"/>
                <a:gd name="connsiteX2259" fmla="*/ 1990820 w 2450468"/>
                <a:gd name="connsiteY2259" fmla="*/ 23111 h 377583"/>
                <a:gd name="connsiteX2260" fmla="*/ 1984915 w 2450468"/>
                <a:gd name="connsiteY2260" fmla="*/ 27397 h 377583"/>
                <a:gd name="connsiteX2261" fmla="*/ 1983295 w 2450468"/>
                <a:gd name="connsiteY2261" fmla="*/ 25682 h 377583"/>
                <a:gd name="connsiteX2262" fmla="*/ 1978057 w 2450468"/>
                <a:gd name="connsiteY2262" fmla="*/ 25587 h 377583"/>
                <a:gd name="connsiteX2263" fmla="*/ 1977104 w 2450468"/>
                <a:gd name="connsiteY2263" fmla="*/ 26635 h 377583"/>
                <a:gd name="connsiteX2264" fmla="*/ 1972723 w 2450468"/>
                <a:gd name="connsiteY2264" fmla="*/ 23968 h 377583"/>
                <a:gd name="connsiteX2265" fmla="*/ 1977962 w 2450468"/>
                <a:gd name="connsiteY2265" fmla="*/ 19491 h 377583"/>
                <a:gd name="connsiteX2266" fmla="*/ 1973770 w 2450468"/>
                <a:gd name="connsiteY2266" fmla="*/ 17110 h 377583"/>
                <a:gd name="connsiteX2267" fmla="*/ 1974056 w 2450468"/>
                <a:gd name="connsiteY2267" fmla="*/ 17015 h 377583"/>
                <a:gd name="connsiteX2268" fmla="*/ 1980438 w 2450468"/>
                <a:gd name="connsiteY2268" fmla="*/ 14729 h 377583"/>
                <a:gd name="connsiteX2269" fmla="*/ 800385 w 2450468"/>
                <a:gd name="connsiteY2269" fmla="*/ 11966 h 377583"/>
                <a:gd name="connsiteX2270" fmla="*/ 804290 w 2450468"/>
                <a:gd name="connsiteY2270" fmla="*/ 19014 h 377583"/>
                <a:gd name="connsiteX2271" fmla="*/ 803528 w 2450468"/>
                <a:gd name="connsiteY2271" fmla="*/ 19300 h 377583"/>
                <a:gd name="connsiteX2272" fmla="*/ 792098 w 2450468"/>
                <a:gd name="connsiteY2272" fmla="*/ 30635 h 377583"/>
                <a:gd name="connsiteX2273" fmla="*/ 791908 w 2450468"/>
                <a:gd name="connsiteY2273" fmla="*/ 31111 h 377583"/>
                <a:gd name="connsiteX2274" fmla="*/ 786955 w 2450468"/>
                <a:gd name="connsiteY2274" fmla="*/ 24825 h 377583"/>
                <a:gd name="connsiteX2275" fmla="*/ 784574 w 2450468"/>
                <a:gd name="connsiteY2275" fmla="*/ 21777 h 377583"/>
                <a:gd name="connsiteX2276" fmla="*/ 782002 w 2450468"/>
                <a:gd name="connsiteY2276" fmla="*/ 18633 h 377583"/>
                <a:gd name="connsiteX2277" fmla="*/ 777525 w 2450468"/>
                <a:gd name="connsiteY2277" fmla="*/ 15871 h 377583"/>
                <a:gd name="connsiteX2278" fmla="*/ 779335 w 2450468"/>
                <a:gd name="connsiteY2278" fmla="*/ 14728 h 377583"/>
                <a:gd name="connsiteX2279" fmla="*/ 783050 w 2450468"/>
                <a:gd name="connsiteY2279" fmla="*/ 14633 h 377583"/>
                <a:gd name="connsiteX2280" fmla="*/ 795146 w 2450468"/>
                <a:gd name="connsiteY2280" fmla="*/ 17395 h 377583"/>
                <a:gd name="connsiteX2281" fmla="*/ 795527 w 2450468"/>
                <a:gd name="connsiteY2281" fmla="*/ 17871 h 377583"/>
                <a:gd name="connsiteX2282" fmla="*/ 797432 w 2450468"/>
                <a:gd name="connsiteY2282" fmla="*/ 16538 h 377583"/>
                <a:gd name="connsiteX2283" fmla="*/ 800385 w 2450468"/>
                <a:gd name="connsiteY2283" fmla="*/ 11966 h 377583"/>
                <a:gd name="connsiteX2284" fmla="*/ 840772 w 2450468"/>
                <a:gd name="connsiteY2284" fmla="*/ 11776 h 377583"/>
                <a:gd name="connsiteX2285" fmla="*/ 841629 w 2450468"/>
                <a:gd name="connsiteY2285" fmla="*/ 14252 h 377583"/>
                <a:gd name="connsiteX2286" fmla="*/ 835152 w 2450468"/>
                <a:gd name="connsiteY2286" fmla="*/ 22444 h 377583"/>
                <a:gd name="connsiteX2287" fmla="*/ 826008 w 2450468"/>
                <a:gd name="connsiteY2287" fmla="*/ 18919 h 377583"/>
                <a:gd name="connsiteX2288" fmla="*/ 825627 w 2450468"/>
                <a:gd name="connsiteY2288" fmla="*/ 17205 h 377583"/>
                <a:gd name="connsiteX2289" fmla="*/ 831437 w 2450468"/>
                <a:gd name="connsiteY2289" fmla="*/ 14157 h 377583"/>
                <a:gd name="connsiteX2290" fmla="*/ 840772 w 2450468"/>
                <a:gd name="connsiteY2290" fmla="*/ 11776 h 377583"/>
                <a:gd name="connsiteX2291" fmla="*/ 2372963 w 2450468"/>
                <a:gd name="connsiteY2291" fmla="*/ 6156 h 377583"/>
                <a:gd name="connsiteX2292" fmla="*/ 2379917 w 2450468"/>
                <a:gd name="connsiteY2292" fmla="*/ 10157 h 377583"/>
                <a:gd name="connsiteX2293" fmla="*/ 2383536 w 2450468"/>
                <a:gd name="connsiteY2293" fmla="*/ 8252 h 377583"/>
                <a:gd name="connsiteX2294" fmla="*/ 2387251 w 2450468"/>
                <a:gd name="connsiteY2294" fmla="*/ 6251 h 377583"/>
                <a:gd name="connsiteX2295" fmla="*/ 2390204 w 2450468"/>
                <a:gd name="connsiteY2295" fmla="*/ 12919 h 377583"/>
                <a:gd name="connsiteX2296" fmla="*/ 2398395 w 2450468"/>
                <a:gd name="connsiteY2296" fmla="*/ 8442 h 377583"/>
                <a:gd name="connsiteX2297" fmla="*/ 2398681 w 2450468"/>
                <a:gd name="connsiteY2297" fmla="*/ 8728 h 377583"/>
                <a:gd name="connsiteX2298" fmla="*/ 2402015 w 2450468"/>
                <a:gd name="connsiteY2298" fmla="*/ 14443 h 377583"/>
                <a:gd name="connsiteX2299" fmla="*/ 2401538 w 2450468"/>
                <a:gd name="connsiteY2299" fmla="*/ 15110 h 377583"/>
                <a:gd name="connsiteX2300" fmla="*/ 2406301 w 2450468"/>
                <a:gd name="connsiteY2300" fmla="*/ 15872 h 377583"/>
                <a:gd name="connsiteX2301" fmla="*/ 2408682 w 2450468"/>
                <a:gd name="connsiteY2301" fmla="*/ 14919 h 377583"/>
                <a:gd name="connsiteX2302" fmla="*/ 2410587 w 2450468"/>
                <a:gd name="connsiteY2302" fmla="*/ 9014 h 377583"/>
                <a:gd name="connsiteX2303" fmla="*/ 2409825 w 2450468"/>
                <a:gd name="connsiteY2303" fmla="*/ 8156 h 377583"/>
                <a:gd name="connsiteX2304" fmla="*/ 2413730 w 2450468"/>
                <a:gd name="connsiteY2304" fmla="*/ 8537 h 377583"/>
                <a:gd name="connsiteX2305" fmla="*/ 2431828 w 2450468"/>
                <a:gd name="connsiteY2305" fmla="*/ 10442 h 377583"/>
                <a:gd name="connsiteX2306" fmla="*/ 2436781 w 2450468"/>
                <a:gd name="connsiteY2306" fmla="*/ 9395 h 377583"/>
                <a:gd name="connsiteX2307" fmla="*/ 2437543 w 2450468"/>
                <a:gd name="connsiteY2307" fmla="*/ 9204 h 377583"/>
                <a:gd name="connsiteX2308" fmla="*/ 2444020 w 2450468"/>
                <a:gd name="connsiteY2308" fmla="*/ 13205 h 377583"/>
                <a:gd name="connsiteX2309" fmla="*/ 2447258 w 2450468"/>
                <a:gd name="connsiteY2309" fmla="*/ 13014 h 377583"/>
                <a:gd name="connsiteX2310" fmla="*/ 2448973 w 2450468"/>
                <a:gd name="connsiteY2310" fmla="*/ 15110 h 377583"/>
                <a:gd name="connsiteX2311" fmla="*/ 2446973 w 2450468"/>
                <a:gd name="connsiteY2311" fmla="*/ 17015 h 377583"/>
                <a:gd name="connsiteX2312" fmla="*/ 2433733 w 2450468"/>
                <a:gd name="connsiteY2312" fmla="*/ 19015 h 377583"/>
                <a:gd name="connsiteX2313" fmla="*/ 2429637 w 2450468"/>
                <a:gd name="connsiteY2313" fmla="*/ 20920 h 377583"/>
                <a:gd name="connsiteX2314" fmla="*/ 2420779 w 2450468"/>
                <a:gd name="connsiteY2314" fmla="*/ 15967 h 377583"/>
                <a:gd name="connsiteX2315" fmla="*/ 2412968 w 2450468"/>
                <a:gd name="connsiteY2315" fmla="*/ 22253 h 377583"/>
                <a:gd name="connsiteX2316" fmla="*/ 2413159 w 2450468"/>
                <a:gd name="connsiteY2316" fmla="*/ 22349 h 377583"/>
                <a:gd name="connsiteX2317" fmla="*/ 2418112 w 2450468"/>
                <a:gd name="connsiteY2317" fmla="*/ 24539 h 377583"/>
                <a:gd name="connsiteX2318" fmla="*/ 2423541 w 2450468"/>
                <a:gd name="connsiteY2318" fmla="*/ 28826 h 377583"/>
                <a:gd name="connsiteX2319" fmla="*/ 2445068 w 2450468"/>
                <a:gd name="connsiteY2319" fmla="*/ 31588 h 377583"/>
                <a:gd name="connsiteX2320" fmla="*/ 2440972 w 2450468"/>
                <a:gd name="connsiteY2320" fmla="*/ 31874 h 377583"/>
                <a:gd name="connsiteX2321" fmla="*/ 2435828 w 2450468"/>
                <a:gd name="connsiteY2321" fmla="*/ 32255 h 377583"/>
                <a:gd name="connsiteX2322" fmla="*/ 2420017 w 2450468"/>
                <a:gd name="connsiteY2322" fmla="*/ 34160 h 377583"/>
                <a:gd name="connsiteX2323" fmla="*/ 2418398 w 2450468"/>
                <a:gd name="connsiteY2323" fmla="*/ 35588 h 377583"/>
                <a:gd name="connsiteX2324" fmla="*/ 2416683 w 2450468"/>
                <a:gd name="connsiteY2324" fmla="*/ 37112 h 377583"/>
                <a:gd name="connsiteX2325" fmla="*/ 2416207 w 2450468"/>
                <a:gd name="connsiteY2325" fmla="*/ 42732 h 377583"/>
                <a:gd name="connsiteX2326" fmla="*/ 2418017 w 2450468"/>
                <a:gd name="connsiteY2326" fmla="*/ 43685 h 377583"/>
                <a:gd name="connsiteX2327" fmla="*/ 2422112 w 2450468"/>
                <a:gd name="connsiteY2327" fmla="*/ 44637 h 377583"/>
                <a:gd name="connsiteX2328" fmla="*/ 2417160 w 2450468"/>
                <a:gd name="connsiteY2328" fmla="*/ 50543 h 377583"/>
                <a:gd name="connsiteX2329" fmla="*/ 2414969 w 2450468"/>
                <a:gd name="connsiteY2329" fmla="*/ 54638 h 377583"/>
                <a:gd name="connsiteX2330" fmla="*/ 2413635 w 2450468"/>
                <a:gd name="connsiteY2330" fmla="*/ 54257 h 377583"/>
                <a:gd name="connsiteX2331" fmla="*/ 2412206 w 2450468"/>
                <a:gd name="connsiteY2331" fmla="*/ 53781 h 377583"/>
                <a:gd name="connsiteX2332" fmla="*/ 2408301 w 2450468"/>
                <a:gd name="connsiteY2332" fmla="*/ 54353 h 377583"/>
                <a:gd name="connsiteX2333" fmla="*/ 2408873 w 2450468"/>
                <a:gd name="connsiteY2333" fmla="*/ 61020 h 377583"/>
                <a:gd name="connsiteX2334" fmla="*/ 2416588 w 2450468"/>
                <a:gd name="connsiteY2334" fmla="*/ 65306 h 377583"/>
                <a:gd name="connsiteX2335" fmla="*/ 2423827 w 2450468"/>
                <a:gd name="connsiteY2335" fmla="*/ 66164 h 377583"/>
                <a:gd name="connsiteX2336" fmla="*/ 2429637 w 2450468"/>
                <a:gd name="connsiteY2336" fmla="*/ 65592 h 377583"/>
                <a:gd name="connsiteX2337" fmla="*/ 2432399 w 2450468"/>
                <a:gd name="connsiteY2337" fmla="*/ 65306 h 377583"/>
                <a:gd name="connsiteX2338" fmla="*/ 2428399 w 2450468"/>
                <a:gd name="connsiteY2338" fmla="*/ 72450 h 377583"/>
                <a:gd name="connsiteX2339" fmla="*/ 2418874 w 2450468"/>
                <a:gd name="connsiteY2339" fmla="*/ 82070 h 377583"/>
                <a:gd name="connsiteX2340" fmla="*/ 2425732 w 2450468"/>
                <a:gd name="connsiteY2340" fmla="*/ 84833 h 377583"/>
                <a:gd name="connsiteX2341" fmla="*/ 2422493 w 2450468"/>
                <a:gd name="connsiteY2341" fmla="*/ 90548 h 377583"/>
                <a:gd name="connsiteX2342" fmla="*/ 2414302 w 2450468"/>
                <a:gd name="connsiteY2342" fmla="*/ 92929 h 377583"/>
                <a:gd name="connsiteX2343" fmla="*/ 2414397 w 2450468"/>
                <a:gd name="connsiteY2343" fmla="*/ 97977 h 377583"/>
                <a:gd name="connsiteX2344" fmla="*/ 2423160 w 2450468"/>
                <a:gd name="connsiteY2344" fmla="*/ 102263 h 377583"/>
                <a:gd name="connsiteX2345" fmla="*/ 2428018 w 2450468"/>
                <a:gd name="connsiteY2345" fmla="*/ 104264 h 377583"/>
                <a:gd name="connsiteX2346" fmla="*/ 2432590 w 2450468"/>
                <a:gd name="connsiteY2346" fmla="*/ 103597 h 377583"/>
                <a:gd name="connsiteX2347" fmla="*/ 2433447 w 2450468"/>
                <a:gd name="connsiteY2347" fmla="*/ 106169 h 377583"/>
                <a:gd name="connsiteX2348" fmla="*/ 2430494 w 2450468"/>
                <a:gd name="connsiteY2348" fmla="*/ 107407 h 377583"/>
                <a:gd name="connsiteX2349" fmla="*/ 2428304 w 2450468"/>
                <a:gd name="connsiteY2349" fmla="*/ 107216 h 377583"/>
                <a:gd name="connsiteX2350" fmla="*/ 2424208 w 2450468"/>
                <a:gd name="connsiteY2350" fmla="*/ 108264 h 377583"/>
                <a:gd name="connsiteX2351" fmla="*/ 2425827 w 2450468"/>
                <a:gd name="connsiteY2351" fmla="*/ 115884 h 377583"/>
                <a:gd name="connsiteX2352" fmla="*/ 2428018 w 2450468"/>
                <a:gd name="connsiteY2352" fmla="*/ 121790 h 377583"/>
                <a:gd name="connsiteX2353" fmla="*/ 2431637 w 2450468"/>
                <a:gd name="connsiteY2353" fmla="*/ 118170 h 377583"/>
                <a:gd name="connsiteX2354" fmla="*/ 2431066 w 2450468"/>
                <a:gd name="connsiteY2354" fmla="*/ 116265 h 377583"/>
                <a:gd name="connsiteX2355" fmla="*/ 2430494 w 2450468"/>
                <a:gd name="connsiteY2355" fmla="*/ 114360 h 377583"/>
                <a:gd name="connsiteX2356" fmla="*/ 2432114 w 2450468"/>
                <a:gd name="connsiteY2356" fmla="*/ 109598 h 377583"/>
                <a:gd name="connsiteX2357" fmla="*/ 2438972 w 2450468"/>
                <a:gd name="connsiteY2357" fmla="*/ 109217 h 377583"/>
                <a:gd name="connsiteX2358" fmla="*/ 2438781 w 2450468"/>
                <a:gd name="connsiteY2358" fmla="*/ 109693 h 377583"/>
                <a:gd name="connsiteX2359" fmla="*/ 2438114 w 2450468"/>
                <a:gd name="connsiteY2359" fmla="*/ 111217 h 377583"/>
                <a:gd name="connsiteX2360" fmla="*/ 2436019 w 2450468"/>
                <a:gd name="connsiteY2360" fmla="*/ 120742 h 377583"/>
                <a:gd name="connsiteX2361" fmla="*/ 2440400 w 2450468"/>
                <a:gd name="connsiteY2361" fmla="*/ 122171 h 377583"/>
                <a:gd name="connsiteX2362" fmla="*/ 2444401 w 2450468"/>
                <a:gd name="connsiteY2362" fmla="*/ 123504 h 377583"/>
                <a:gd name="connsiteX2363" fmla="*/ 2450116 w 2450468"/>
                <a:gd name="connsiteY2363" fmla="*/ 131124 h 377583"/>
                <a:gd name="connsiteX2364" fmla="*/ 2444115 w 2450468"/>
                <a:gd name="connsiteY2364" fmla="*/ 136363 h 377583"/>
                <a:gd name="connsiteX2365" fmla="*/ 2440019 w 2450468"/>
                <a:gd name="connsiteY2365" fmla="*/ 129981 h 377583"/>
                <a:gd name="connsiteX2366" fmla="*/ 2433733 w 2450468"/>
                <a:gd name="connsiteY2366" fmla="*/ 131029 h 377583"/>
                <a:gd name="connsiteX2367" fmla="*/ 2432018 w 2450468"/>
                <a:gd name="connsiteY2367" fmla="*/ 124838 h 377583"/>
                <a:gd name="connsiteX2368" fmla="*/ 2425922 w 2450468"/>
                <a:gd name="connsiteY2368" fmla="*/ 129124 h 377583"/>
                <a:gd name="connsiteX2369" fmla="*/ 2427446 w 2450468"/>
                <a:gd name="connsiteY2369" fmla="*/ 130934 h 377583"/>
                <a:gd name="connsiteX2370" fmla="*/ 2430399 w 2450468"/>
                <a:gd name="connsiteY2370" fmla="*/ 134553 h 377583"/>
                <a:gd name="connsiteX2371" fmla="*/ 2425922 w 2450468"/>
                <a:gd name="connsiteY2371" fmla="*/ 137125 h 377583"/>
                <a:gd name="connsiteX2372" fmla="*/ 2433638 w 2450468"/>
                <a:gd name="connsiteY2372" fmla="*/ 141411 h 377583"/>
                <a:gd name="connsiteX2373" fmla="*/ 2434400 w 2450468"/>
                <a:gd name="connsiteY2373" fmla="*/ 147602 h 377583"/>
                <a:gd name="connsiteX2374" fmla="*/ 2431923 w 2450468"/>
                <a:gd name="connsiteY2374" fmla="*/ 147983 h 377583"/>
                <a:gd name="connsiteX2375" fmla="*/ 2423827 w 2450468"/>
                <a:gd name="connsiteY2375" fmla="*/ 147507 h 377583"/>
                <a:gd name="connsiteX2376" fmla="*/ 2418588 w 2450468"/>
                <a:gd name="connsiteY2376" fmla="*/ 147793 h 377583"/>
                <a:gd name="connsiteX2377" fmla="*/ 2420493 w 2450468"/>
                <a:gd name="connsiteY2377" fmla="*/ 152174 h 377583"/>
                <a:gd name="connsiteX2378" fmla="*/ 2421350 w 2450468"/>
                <a:gd name="connsiteY2378" fmla="*/ 152079 h 377583"/>
                <a:gd name="connsiteX2379" fmla="*/ 2425732 w 2450468"/>
                <a:gd name="connsiteY2379" fmla="*/ 152746 h 377583"/>
                <a:gd name="connsiteX2380" fmla="*/ 2426780 w 2450468"/>
                <a:gd name="connsiteY2380" fmla="*/ 153127 h 377583"/>
                <a:gd name="connsiteX2381" fmla="*/ 2424970 w 2450468"/>
                <a:gd name="connsiteY2381" fmla="*/ 155413 h 377583"/>
                <a:gd name="connsiteX2382" fmla="*/ 2423541 w 2450468"/>
                <a:gd name="connsiteY2382" fmla="*/ 155889 h 377583"/>
                <a:gd name="connsiteX2383" fmla="*/ 2422398 w 2450468"/>
                <a:gd name="connsiteY2383" fmla="*/ 156270 h 377583"/>
                <a:gd name="connsiteX2384" fmla="*/ 2423255 w 2450468"/>
                <a:gd name="connsiteY2384" fmla="*/ 160366 h 377583"/>
                <a:gd name="connsiteX2385" fmla="*/ 2425351 w 2450468"/>
                <a:gd name="connsiteY2385" fmla="*/ 159318 h 377583"/>
                <a:gd name="connsiteX2386" fmla="*/ 2426113 w 2450468"/>
                <a:gd name="connsiteY2386" fmla="*/ 158937 h 377583"/>
                <a:gd name="connsiteX2387" fmla="*/ 2428304 w 2450468"/>
                <a:gd name="connsiteY2387" fmla="*/ 161033 h 377583"/>
                <a:gd name="connsiteX2388" fmla="*/ 2427637 w 2450468"/>
                <a:gd name="connsiteY2388" fmla="*/ 161414 h 377583"/>
                <a:gd name="connsiteX2389" fmla="*/ 2420588 w 2450468"/>
                <a:gd name="connsiteY2389" fmla="*/ 165224 h 377583"/>
                <a:gd name="connsiteX2390" fmla="*/ 2415159 w 2450468"/>
                <a:gd name="connsiteY2390" fmla="*/ 165128 h 377583"/>
                <a:gd name="connsiteX2391" fmla="*/ 2411349 w 2450468"/>
                <a:gd name="connsiteY2391" fmla="*/ 163700 h 377583"/>
                <a:gd name="connsiteX2392" fmla="*/ 2406110 w 2450468"/>
                <a:gd name="connsiteY2392" fmla="*/ 170177 h 377583"/>
                <a:gd name="connsiteX2393" fmla="*/ 2400872 w 2450468"/>
                <a:gd name="connsiteY2393" fmla="*/ 173415 h 377583"/>
                <a:gd name="connsiteX2394" fmla="*/ 2396109 w 2450468"/>
                <a:gd name="connsiteY2394" fmla="*/ 167795 h 377583"/>
                <a:gd name="connsiteX2395" fmla="*/ 2393728 w 2450468"/>
                <a:gd name="connsiteY2395" fmla="*/ 168462 h 377583"/>
                <a:gd name="connsiteX2396" fmla="*/ 2393823 w 2450468"/>
                <a:gd name="connsiteY2396" fmla="*/ 174653 h 377583"/>
                <a:gd name="connsiteX2397" fmla="*/ 2395442 w 2450468"/>
                <a:gd name="connsiteY2397" fmla="*/ 175606 h 377583"/>
                <a:gd name="connsiteX2398" fmla="*/ 2403634 w 2450468"/>
                <a:gd name="connsiteY2398" fmla="*/ 179416 h 377583"/>
                <a:gd name="connsiteX2399" fmla="*/ 2412206 w 2450468"/>
                <a:gd name="connsiteY2399" fmla="*/ 192370 h 377583"/>
                <a:gd name="connsiteX2400" fmla="*/ 2413826 w 2450468"/>
                <a:gd name="connsiteY2400" fmla="*/ 195323 h 377583"/>
                <a:gd name="connsiteX2401" fmla="*/ 2404205 w 2450468"/>
                <a:gd name="connsiteY2401" fmla="*/ 195513 h 377583"/>
                <a:gd name="connsiteX2402" fmla="*/ 2404301 w 2450468"/>
                <a:gd name="connsiteY2402" fmla="*/ 188179 h 377583"/>
                <a:gd name="connsiteX2403" fmla="*/ 2399729 w 2450468"/>
                <a:gd name="connsiteY2403" fmla="*/ 187131 h 377583"/>
                <a:gd name="connsiteX2404" fmla="*/ 2398395 w 2450468"/>
                <a:gd name="connsiteY2404" fmla="*/ 186845 h 377583"/>
                <a:gd name="connsiteX2405" fmla="*/ 2394109 w 2450468"/>
                <a:gd name="connsiteY2405" fmla="*/ 184845 h 377583"/>
                <a:gd name="connsiteX2406" fmla="*/ 2393061 w 2450468"/>
                <a:gd name="connsiteY2406" fmla="*/ 185702 h 377583"/>
                <a:gd name="connsiteX2407" fmla="*/ 2389585 w 2450468"/>
                <a:gd name="connsiteY2407" fmla="*/ 187655 h 377583"/>
                <a:gd name="connsiteX2408" fmla="*/ 2387270 w 2450468"/>
                <a:gd name="connsiteY2408" fmla="*/ 184773 h 377583"/>
                <a:gd name="connsiteX2409" fmla="*/ 2383726 w 2450468"/>
                <a:gd name="connsiteY2409" fmla="*/ 187226 h 377583"/>
                <a:gd name="connsiteX2410" fmla="*/ 2378963 w 2450468"/>
                <a:gd name="connsiteY2410" fmla="*/ 186655 h 377583"/>
                <a:gd name="connsiteX2411" fmla="*/ 2378011 w 2450468"/>
                <a:gd name="connsiteY2411" fmla="*/ 186274 h 377583"/>
                <a:gd name="connsiteX2412" fmla="*/ 2373629 w 2450468"/>
                <a:gd name="connsiteY2412" fmla="*/ 185702 h 377583"/>
                <a:gd name="connsiteX2413" fmla="*/ 2368676 w 2450468"/>
                <a:gd name="connsiteY2413" fmla="*/ 180940 h 377583"/>
                <a:gd name="connsiteX2414" fmla="*/ 2374106 w 2450468"/>
                <a:gd name="connsiteY2414" fmla="*/ 177701 h 377583"/>
                <a:gd name="connsiteX2415" fmla="*/ 2375630 w 2450468"/>
                <a:gd name="connsiteY2415" fmla="*/ 179416 h 377583"/>
                <a:gd name="connsiteX2416" fmla="*/ 2377344 w 2450468"/>
                <a:gd name="connsiteY2416" fmla="*/ 181416 h 377583"/>
                <a:gd name="connsiteX2417" fmla="*/ 2387209 w 2450468"/>
                <a:gd name="connsiteY2417" fmla="*/ 184581 h 377583"/>
                <a:gd name="connsiteX2418" fmla="*/ 2386584 w 2450468"/>
                <a:gd name="connsiteY2418" fmla="*/ 182083 h 377583"/>
                <a:gd name="connsiteX2419" fmla="*/ 2379440 w 2450468"/>
                <a:gd name="connsiteY2419" fmla="*/ 179511 h 377583"/>
                <a:gd name="connsiteX2420" fmla="*/ 2378488 w 2450468"/>
                <a:gd name="connsiteY2420" fmla="*/ 168748 h 377583"/>
                <a:gd name="connsiteX2421" fmla="*/ 2382107 w 2450468"/>
                <a:gd name="connsiteY2421" fmla="*/ 167414 h 377583"/>
                <a:gd name="connsiteX2422" fmla="*/ 2378202 w 2450468"/>
                <a:gd name="connsiteY2422" fmla="*/ 166748 h 377583"/>
                <a:gd name="connsiteX2423" fmla="*/ 2371725 w 2450468"/>
                <a:gd name="connsiteY2423" fmla="*/ 168653 h 377583"/>
                <a:gd name="connsiteX2424" fmla="*/ 2368010 w 2450468"/>
                <a:gd name="connsiteY2424" fmla="*/ 172558 h 377583"/>
                <a:gd name="connsiteX2425" fmla="*/ 2361057 w 2450468"/>
                <a:gd name="connsiteY2425" fmla="*/ 175225 h 377583"/>
                <a:gd name="connsiteX2426" fmla="*/ 2361438 w 2450468"/>
                <a:gd name="connsiteY2426" fmla="*/ 175701 h 377583"/>
                <a:gd name="connsiteX2427" fmla="*/ 2363724 w 2450468"/>
                <a:gd name="connsiteY2427" fmla="*/ 178368 h 377583"/>
                <a:gd name="connsiteX2428" fmla="*/ 2365915 w 2450468"/>
                <a:gd name="connsiteY2428" fmla="*/ 184750 h 377583"/>
                <a:gd name="connsiteX2429" fmla="*/ 2371535 w 2450468"/>
                <a:gd name="connsiteY2429" fmla="*/ 184750 h 377583"/>
                <a:gd name="connsiteX2430" fmla="*/ 2374202 w 2450468"/>
                <a:gd name="connsiteY2430" fmla="*/ 193513 h 377583"/>
                <a:gd name="connsiteX2431" fmla="*/ 2371820 w 2450468"/>
                <a:gd name="connsiteY2431" fmla="*/ 206086 h 377583"/>
                <a:gd name="connsiteX2432" fmla="*/ 2366963 w 2450468"/>
                <a:gd name="connsiteY2432" fmla="*/ 208181 h 377583"/>
                <a:gd name="connsiteX2433" fmla="*/ 2358104 w 2450468"/>
                <a:gd name="connsiteY2433" fmla="*/ 213230 h 377583"/>
                <a:gd name="connsiteX2434" fmla="*/ 2356390 w 2450468"/>
                <a:gd name="connsiteY2434" fmla="*/ 210372 h 377583"/>
                <a:gd name="connsiteX2435" fmla="*/ 2351818 w 2450468"/>
                <a:gd name="connsiteY2435" fmla="*/ 208848 h 377583"/>
                <a:gd name="connsiteX2436" fmla="*/ 2344007 w 2450468"/>
                <a:gd name="connsiteY2436" fmla="*/ 213230 h 377583"/>
                <a:gd name="connsiteX2437" fmla="*/ 2327529 w 2450468"/>
                <a:gd name="connsiteY2437" fmla="*/ 218754 h 377583"/>
                <a:gd name="connsiteX2438" fmla="*/ 2325624 w 2450468"/>
                <a:gd name="connsiteY2438" fmla="*/ 217897 h 377583"/>
                <a:gd name="connsiteX2439" fmla="*/ 2326005 w 2450468"/>
                <a:gd name="connsiteY2439" fmla="*/ 215230 h 377583"/>
                <a:gd name="connsiteX2440" fmla="*/ 2334102 w 2450468"/>
                <a:gd name="connsiteY2440" fmla="*/ 214182 h 377583"/>
                <a:gd name="connsiteX2441" fmla="*/ 2333421 w 2450468"/>
                <a:gd name="connsiteY2441" fmla="*/ 208687 h 377583"/>
                <a:gd name="connsiteX2442" fmla="*/ 2338483 w 2450468"/>
                <a:gd name="connsiteY2442" fmla="*/ 207991 h 377583"/>
                <a:gd name="connsiteX2443" fmla="*/ 2339340 w 2450468"/>
                <a:gd name="connsiteY2443" fmla="*/ 202466 h 377583"/>
                <a:gd name="connsiteX2444" fmla="*/ 2337149 w 2450468"/>
                <a:gd name="connsiteY2444" fmla="*/ 198561 h 377583"/>
                <a:gd name="connsiteX2445" fmla="*/ 2333256 w 2450468"/>
                <a:gd name="connsiteY2445" fmla="*/ 199752 h 377583"/>
                <a:gd name="connsiteX2446" fmla="*/ 2333135 w 2450468"/>
                <a:gd name="connsiteY2446" fmla="*/ 199826 h 377583"/>
                <a:gd name="connsiteX2447" fmla="*/ 2333720 w 2450468"/>
                <a:gd name="connsiteY2447" fmla="*/ 195799 h 377583"/>
                <a:gd name="connsiteX2448" fmla="*/ 2332387 w 2450468"/>
                <a:gd name="connsiteY2448" fmla="*/ 197037 h 377583"/>
                <a:gd name="connsiteX2449" fmla="*/ 2329625 w 2450468"/>
                <a:gd name="connsiteY2449" fmla="*/ 199514 h 377583"/>
                <a:gd name="connsiteX2450" fmla="*/ 2329538 w 2450468"/>
                <a:gd name="connsiteY2450" fmla="*/ 202042 h 377583"/>
                <a:gd name="connsiteX2451" fmla="*/ 2327148 w 2450468"/>
                <a:gd name="connsiteY2451" fmla="*/ 203514 h 377583"/>
                <a:gd name="connsiteX2452" fmla="*/ 2319719 w 2450468"/>
                <a:gd name="connsiteY2452" fmla="*/ 209801 h 377583"/>
                <a:gd name="connsiteX2453" fmla="*/ 2320576 w 2450468"/>
                <a:gd name="connsiteY2453" fmla="*/ 217325 h 377583"/>
                <a:gd name="connsiteX2454" fmla="*/ 2314575 w 2450468"/>
                <a:gd name="connsiteY2454" fmla="*/ 217135 h 377583"/>
                <a:gd name="connsiteX2455" fmla="*/ 2304002 w 2450468"/>
                <a:gd name="connsiteY2455" fmla="*/ 220564 h 377583"/>
                <a:gd name="connsiteX2456" fmla="*/ 2301621 w 2450468"/>
                <a:gd name="connsiteY2456" fmla="*/ 221040 h 377583"/>
                <a:gd name="connsiteX2457" fmla="*/ 2300288 w 2450468"/>
                <a:gd name="connsiteY2457" fmla="*/ 221326 h 377583"/>
                <a:gd name="connsiteX2458" fmla="*/ 2296573 w 2450468"/>
                <a:gd name="connsiteY2458" fmla="*/ 223707 h 377583"/>
                <a:gd name="connsiteX2459" fmla="*/ 2292668 w 2450468"/>
                <a:gd name="connsiteY2459" fmla="*/ 221326 h 377583"/>
                <a:gd name="connsiteX2460" fmla="*/ 2289524 w 2450468"/>
                <a:gd name="connsiteY2460" fmla="*/ 222469 h 377583"/>
                <a:gd name="connsiteX2461" fmla="*/ 2289524 w 2450468"/>
                <a:gd name="connsiteY2461" fmla="*/ 222183 h 377583"/>
                <a:gd name="connsiteX2462" fmla="*/ 2293239 w 2450468"/>
                <a:gd name="connsiteY2462" fmla="*/ 207896 h 377583"/>
                <a:gd name="connsiteX2463" fmla="*/ 2294001 w 2450468"/>
                <a:gd name="connsiteY2463" fmla="*/ 207419 h 377583"/>
                <a:gd name="connsiteX2464" fmla="*/ 2291715 w 2450468"/>
                <a:gd name="connsiteY2464" fmla="*/ 204467 h 377583"/>
                <a:gd name="connsiteX2465" fmla="*/ 2284095 w 2450468"/>
                <a:gd name="connsiteY2465" fmla="*/ 210753 h 377583"/>
                <a:gd name="connsiteX2466" fmla="*/ 2284857 w 2450468"/>
                <a:gd name="connsiteY2466" fmla="*/ 211515 h 377583"/>
                <a:gd name="connsiteX2467" fmla="*/ 2281619 w 2450468"/>
                <a:gd name="connsiteY2467" fmla="*/ 217611 h 377583"/>
                <a:gd name="connsiteX2468" fmla="*/ 2282571 w 2450468"/>
                <a:gd name="connsiteY2468" fmla="*/ 220373 h 377583"/>
                <a:gd name="connsiteX2469" fmla="*/ 2281904 w 2450468"/>
                <a:gd name="connsiteY2469" fmla="*/ 222755 h 377583"/>
                <a:gd name="connsiteX2470" fmla="*/ 2275237 w 2450468"/>
                <a:gd name="connsiteY2470" fmla="*/ 223136 h 377583"/>
                <a:gd name="connsiteX2471" fmla="*/ 2273237 w 2450468"/>
                <a:gd name="connsiteY2471" fmla="*/ 228089 h 377583"/>
                <a:gd name="connsiteX2472" fmla="*/ 2269427 w 2450468"/>
                <a:gd name="connsiteY2472" fmla="*/ 227327 h 377583"/>
                <a:gd name="connsiteX2473" fmla="*/ 2262283 w 2450468"/>
                <a:gd name="connsiteY2473" fmla="*/ 224279 h 377583"/>
                <a:gd name="connsiteX2474" fmla="*/ 2256949 w 2450468"/>
                <a:gd name="connsiteY2474" fmla="*/ 222850 h 377583"/>
                <a:gd name="connsiteX2475" fmla="*/ 2254568 w 2450468"/>
                <a:gd name="connsiteY2475" fmla="*/ 217421 h 377583"/>
                <a:gd name="connsiteX2476" fmla="*/ 2245709 w 2450468"/>
                <a:gd name="connsiteY2476" fmla="*/ 215230 h 377583"/>
                <a:gd name="connsiteX2477" fmla="*/ 2245519 w 2450468"/>
                <a:gd name="connsiteY2477" fmla="*/ 215706 h 377583"/>
                <a:gd name="connsiteX2478" fmla="*/ 2245709 w 2450468"/>
                <a:gd name="connsiteY2478" fmla="*/ 217706 h 377583"/>
                <a:gd name="connsiteX2479" fmla="*/ 2252853 w 2450468"/>
                <a:gd name="connsiteY2479" fmla="*/ 223707 h 377583"/>
                <a:gd name="connsiteX2480" fmla="*/ 2253329 w 2450468"/>
                <a:gd name="connsiteY2480" fmla="*/ 224183 h 377583"/>
                <a:gd name="connsiteX2481" fmla="*/ 2249329 w 2450468"/>
                <a:gd name="connsiteY2481" fmla="*/ 226469 h 377583"/>
                <a:gd name="connsiteX2482" fmla="*/ 2248186 w 2450468"/>
                <a:gd name="connsiteY2482" fmla="*/ 225898 h 377583"/>
                <a:gd name="connsiteX2483" fmla="*/ 2247138 w 2450468"/>
                <a:gd name="connsiteY2483" fmla="*/ 223231 h 377583"/>
                <a:gd name="connsiteX2484" fmla="*/ 2241995 w 2450468"/>
                <a:gd name="connsiteY2484" fmla="*/ 220754 h 377583"/>
                <a:gd name="connsiteX2485" fmla="*/ 2240375 w 2450468"/>
                <a:gd name="connsiteY2485" fmla="*/ 223040 h 377583"/>
                <a:gd name="connsiteX2486" fmla="*/ 2243995 w 2450468"/>
                <a:gd name="connsiteY2486" fmla="*/ 227136 h 377583"/>
                <a:gd name="connsiteX2487" fmla="*/ 2244471 w 2450468"/>
                <a:gd name="connsiteY2487" fmla="*/ 227136 h 377583"/>
                <a:gd name="connsiteX2488" fmla="*/ 2239328 w 2450468"/>
                <a:gd name="connsiteY2488" fmla="*/ 231327 h 377583"/>
                <a:gd name="connsiteX2489" fmla="*/ 2236470 w 2450468"/>
                <a:gd name="connsiteY2489" fmla="*/ 231232 h 377583"/>
                <a:gd name="connsiteX2490" fmla="*/ 2232374 w 2450468"/>
                <a:gd name="connsiteY2490" fmla="*/ 233899 h 377583"/>
                <a:gd name="connsiteX2491" fmla="*/ 2231041 w 2450468"/>
                <a:gd name="connsiteY2491" fmla="*/ 236471 h 377583"/>
                <a:gd name="connsiteX2492" fmla="*/ 2221325 w 2450468"/>
                <a:gd name="connsiteY2492" fmla="*/ 231137 h 377583"/>
                <a:gd name="connsiteX2493" fmla="*/ 2219420 w 2450468"/>
                <a:gd name="connsiteY2493" fmla="*/ 231518 h 377583"/>
                <a:gd name="connsiteX2494" fmla="*/ 2209419 w 2450468"/>
                <a:gd name="connsiteY2494" fmla="*/ 234661 h 377583"/>
                <a:gd name="connsiteX2495" fmla="*/ 2205038 w 2450468"/>
                <a:gd name="connsiteY2495" fmla="*/ 236566 h 377583"/>
                <a:gd name="connsiteX2496" fmla="*/ 2180654 w 2450468"/>
                <a:gd name="connsiteY2496" fmla="*/ 241138 h 377583"/>
                <a:gd name="connsiteX2497" fmla="*/ 2178272 w 2450468"/>
                <a:gd name="connsiteY2497" fmla="*/ 239709 h 377583"/>
                <a:gd name="connsiteX2498" fmla="*/ 2163604 w 2450468"/>
                <a:gd name="connsiteY2498" fmla="*/ 242567 h 377583"/>
                <a:gd name="connsiteX2499" fmla="*/ 2163032 w 2450468"/>
                <a:gd name="connsiteY2499" fmla="*/ 243043 h 377583"/>
                <a:gd name="connsiteX2500" fmla="*/ 2156365 w 2450468"/>
                <a:gd name="connsiteY2500" fmla="*/ 240852 h 377583"/>
                <a:gd name="connsiteX2501" fmla="*/ 2152936 w 2450468"/>
                <a:gd name="connsiteY2501" fmla="*/ 242757 h 377583"/>
                <a:gd name="connsiteX2502" fmla="*/ 2150078 w 2450468"/>
                <a:gd name="connsiteY2502" fmla="*/ 240852 h 377583"/>
                <a:gd name="connsiteX2503" fmla="*/ 2149888 w 2450468"/>
                <a:gd name="connsiteY2503" fmla="*/ 240471 h 377583"/>
                <a:gd name="connsiteX2504" fmla="*/ 2147983 w 2450468"/>
                <a:gd name="connsiteY2504" fmla="*/ 241138 h 377583"/>
                <a:gd name="connsiteX2505" fmla="*/ 2144078 w 2450468"/>
                <a:gd name="connsiteY2505" fmla="*/ 242471 h 377583"/>
                <a:gd name="connsiteX2506" fmla="*/ 2142554 w 2450468"/>
                <a:gd name="connsiteY2506" fmla="*/ 241900 h 377583"/>
                <a:gd name="connsiteX2507" fmla="*/ 2129504 w 2450468"/>
                <a:gd name="connsiteY2507" fmla="*/ 242948 h 377583"/>
                <a:gd name="connsiteX2508" fmla="*/ 2128933 w 2450468"/>
                <a:gd name="connsiteY2508" fmla="*/ 243233 h 377583"/>
                <a:gd name="connsiteX2509" fmla="*/ 2123694 w 2450468"/>
                <a:gd name="connsiteY2509" fmla="*/ 243805 h 377583"/>
                <a:gd name="connsiteX2510" fmla="*/ 2114550 w 2450468"/>
                <a:gd name="connsiteY2510" fmla="*/ 242662 h 377583"/>
                <a:gd name="connsiteX2511" fmla="*/ 2111312 w 2450468"/>
                <a:gd name="connsiteY2511" fmla="*/ 241805 h 377583"/>
                <a:gd name="connsiteX2512" fmla="*/ 2103692 w 2450468"/>
                <a:gd name="connsiteY2512" fmla="*/ 245710 h 377583"/>
                <a:gd name="connsiteX2513" fmla="*/ 2101501 w 2450468"/>
                <a:gd name="connsiteY2513" fmla="*/ 245900 h 377583"/>
                <a:gd name="connsiteX2514" fmla="*/ 2100167 w 2450468"/>
                <a:gd name="connsiteY2514" fmla="*/ 245996 h 377583"/>
                <a:gd name="connsiteX2515" fmla="*/ 2094452 w 2450468"/>
                <a:gd name="connsiteY2515" fmla="*/ 244757 h 377583"/>
                <a:gd name="connsiteX2516" fmla="*/ 2102834 w 2450468"/>
                <a:gd name="connsiteY2516" fmla="*/ 247329 h 377583"/>
                <a:gd name="connsiteX2517" fmla="*/ 2103787 w 2450468"/>
                <a:gd name="connsiteY2517" fmla="*/ 252663 h 377583"/>
                <a:gd name="connsiteX2518" fmla="*/ 2100263 w 2450468"/>
                <a:gd name="connsiteY2518" fmla="*/ 252377 h 377583"/>
                <a:gd name="connsiteX2519" fmla="*/ 2096167 w 2450468"/>
                <a:gd name="connsiteY2519" fmla="*/ 250377 h 377583"/>
                <a:gd name="connsiteX2520" fmla="*/ 2091119 w 2450468"/>
                <a:gd name="connsiteY2520" fmla="*/ 249044 h 377583"/>
                <a:gd name="connsiteX2521" fmla="*/ 2089214 w 2450468"/>
                <a:gd name="connsiteY2521" fmla="*/ 245234 h 377583"/>
                <a:gd name="connsiteX2522" fmla="*/ 2082165 w 2450468"/>
                <a:gd name="connsiteY2522" fmla="*/ 252092 h 377583"/>
                <a:gd name="connsiteX2523" fmla="*/ 2083118 w 2450468"/>
                <a:gd name="connsiteY2523" fmla="*/ 252282 h 377583"/>
                <a:gd name="connsiteX2524" fmla="*/ 2085785 w 2450468"/>
                <a:gd name="connsiteY2524" fmla="*/ 252758 h 377583"/>
                <a:gd name="connsiteX2525" fmla="*/ 2081975 w 2450468"/>
                <a:gd name="connsiteY2525" fmla="*/ 256568 h 377583"/>
                <a:gd name="connsiteX2526" fmla="*/ 2073116 w 2450468"/>
                <a:gd name="connsiteY2526" fmla="*/ 251234 h 377583"/>
                <a:gd name="connsiteX2527" fmla="*/ 2072831 w 2450468"/>
                <a:gd name="connsiteY2527" fmla="*/ 250377 h 377583"/>
                <a:gd name="connsiteX2528" fmla="*/ 2069402 w 2450468"/>
                <a:gd name="connsiteY2528" fmla="*/ 246377 h 377583"/>
                <a:gd name="connsiteX2529" fmla="*/ 2067020 w 2450468"/>
                <a:gd name="connsiteY2529" fmla="*/ 246091 h 377583"/>
                <a:gd name="connsiteX2530" fmla="*/ 2061782 w 2450468"/>
                <a:gd name="connsiteY2530" fmla="*/ 250091 h 377583"/>
                <a:gd name="connsiteX2531" fmla="*/ 2054066 w 2450468"/>
                <a:gd name="connsiteY2531" fmla="*/ 248282 h 377583"/>
                <a:gd name="connsiteX2532" fmla="*/ 2052257 w 2450468"/>
                <a:gd name="connsiteY2532" fmla="*/ 253425 h 377583"/>
                <a:gd name="connsiteX2533" fmla="*/ 2049399 w 2450468"/>
                <a:gd name="connsiteY2533" fmla="*/ 258378 h 377583"/>
                <a:gd name="connsiteX2534" fmla="*/ 2047399 w 2450468"/>
                <a:gd name="connsiteY2534" fmla="*/ 257426 h 377583"/>
                <a:gd name="connsiteX2535" fmla="*/ 2046542 w 2450468"/>
                <a:gd name="connsiteY2535" fmla="*/ 251711 h 377583"/>
                <a:gd name="connsiteX2536" fmla="*/ 2048161 w 2450468"/>
                <a:gd name="connsiteY2536" fmla="*/ 250568 h 377583"/>
                <a:gd name="connsiteX2537" fmla="*/ 2038445 w 2450468"/>
                <a:gd name="connsiteY2537" fmla="*/ 248948 h 377583"/>
                <a:gd name="connsiteX2538" fmla="*/ 2039207 w 2450468"/>
                <a:gd name="connsiteY2538" fmla="*/ 255425 h 377583"/>
                <a:gd name="connsiteX2539" fmla="*/ 2034350 w 2450468"/>
                <a:gd name="connsiteY2539" fmla="*/ 255235 h 377583"/>
                <a:gd name="connsiteX2540" fmla="*/ 2032064 w 2450468"/>
                <a:gd name="connsiteY2540" fmla="*/ 252377 h 377583"/>
                <a:gd name="connsiteX2541" fmla="*/ 2030730 w 2450468"/>
                <a:gd name="connsiteY2541" fmla="*/ 251806 h 377583"/>
                <a:gd name="connsiteX2542" fmla="*/ 2027777 w 2450468"/>
                <a:gd name="connsiteY2542" fmla="*/ 250758 h 377583"/>
                <a:gd name="connsiteX2543" fmla="*/ 2023110 w 2450468"/>
                <a:gd name="connsiteY2543" fmla="*/ 244948 h 377583"/>
                <a:gd name="connsiteX2544" fmla="*/ 2019586 w 2450468"/>
                <a:gd name="connsiteY2544" fmla="*/ 247996 h 377583"/>
                <a:gd name="connsiteX2545" fmla="*/ 2016443 w 2450468"/>
                <a:gd name="connsiteY2545" fmla="*/ 249044 h 377583"/>
                <a:gd name="connsiteX2546" fmla="*/ 2010918 w 2450468"/>
                <a:gd name="connsiteY2546" fmla="*/ 251139 h 377583"/>
                <a:gd name="connsiteX2547" fmla="*/ 2002822 w 2450468"/>
                <a:gd name="connsiteY2547" fmla="*/ 253425 h 377583"/>
                <a:gd name="connsiteX2548" fmla="*/ 1995583 w 2450468"/>
                <a:gd name="connsiteY2548" fmla="*/ 256568 h 377583"/>
                <a:gd name="connsiteX2549" fmla="*/ 1989487 w 2450468"/>
                <a:gd name="connsiteY2549" fmla="*/ 257521 h 377583"/>
                <a:gd name="connsiteX2550" fmla="*/ 1984248 w 2450468"/>
                <a:gd name="connsiteY2550" fmla="*/ 264569 h 377583"/>
                <a:gd name="connsiteX2551" fmla="*/ 1978438 w 2450468"/>
                <a:gd name="connsiteY2551" fmla="*/ 263045 h 377583"/>
                <a:gd name="connsiteX2552" fmla="*/ 1978533 w 2450468"/>
                <a:gd name="connsiteY2552" fmla="*/ 263045 h 377583"/>
                <a:gd name="connsiteX2553" fmla="*/ 1985296 w 2450468"/>
                <a:gd name="connsiteY2553" fmla="*/ 262664 h 377583"/>
                <a:gd name="connsiteX2554" fmla="*/ 1978724 w 2450468"/>
                <a:gd name="connsiteY2554" fmla="*/ 257330 h 377583"/>
                <a:gd name="connsiteX2555" fmla="*/ 1977295 w 2450468"/>
                <a:gd name="connsiteY2555" fmla="*/ 257616 h 377583"/>
                <a:gd name="connsiteX2556" fmla="*/ 1975866 w 2450468"/>
                <a:gd name="connsiteY2556" fmla="*/ 257902 h 377583"/>
                <a:gd name="connsiteX2557" fmla="*/ 1974914 w 2450468"/>
                <a:gd name="connsiteY2557" fmla="*/ 255997 h 377583"/>
                <a:gd name="connsiteX2558" fmla="*/ 1974723 w 2450468"/>
                <a:gd name="connsiteY2558" fmla="*/ 255521 h 377583"/>
                <a:gd name="connsiteX2559" fmla="*/ 1957864 w 2450468"/>
                <a:gd name="connsiteY2559" fmla="*/ 250758 h 377583"/>
                <a:gd name="connsiteX2560" fmla="*/ 1956340 w 2450468"/>
                <a:gd name="connsiteY2560" fmla="*/ 251330 h 377583"/>
                <a:gd name="connsiteX2561" fmla="*/ 1951006 w 2450468"/>
                <a:gd name="connsiteY2561" fmla="*/ 256568 h 377583"/>
                <a:gd name="connsiteX2562" fmla="*/ 1950625 w 2450468"/>
                <a:gd name="connsiteY2562" fmla="*/ 256187 h 377583"/>
                <a:gd name="connsiteX2563" fmla="*/ 1948625 w 2450468"/>
                <a:gd name="connsiteY2563" fmla="*/ 252758 h 377583"/>
                <a:gd name="connsiteX2564" fmla="*/ 1940528 w 2450468"/>
                <a:gd name="connsiteY2564" fmla="*/ 251901 h 377583"/>
                <a:gd name="connsiteX2565" fmla="*/ 1937480 w 2450468"/>
                <a:gd name="connsiteY2565" fmla="*/ 255425 h 377583"/>
                <a:gd name="connsiteX2566" fmla="*/ 1934432 w 2450468"/>
                <a:gd name="connsiteY2566" fmla="*/ 266855 h 377583"/>
                <a:gd name="connsiteX2567" fmla="*/ 1929860 w 2450468"/>
                <a:gd name="connsiteY2567" fmla="*/ 260759 h 377583"/>
                <a:gd name="connsiteX2568" fmla="*/ 1927479 w 2450468"/>
                <a:gd name="connsiteY2568" fmla="*/ 258854 h 377583"/>
                <a:gd name="connsiteX2569" fmla="*/ 1919764 w 2450468"/>
                <a:gd name="connsiteY2569" fmla="*/ 260378 h 377583"/>
                <a:gd name="connsiteX2570" fmla="*/ 1916525 w 2450468"/>
                <a:gd name="connsiteY2570" fmla="*/ 259902 h 377583"/>
                <a:gd name="connsiteX2571" fmla="*/ 1907286 w 2450468"/>
                <a:gd name="connsiteY2571" fmla="*/ 256568 h 377583"/>
                <a:gd name="connsiteX2572" fmla="*/ 1903571 w 2450468"/>
                <a:gd name="connsiteY2572" fmla="*/ 259616 h 377583"/>
                <a:gd name="connsiteX2573" fmla="*/ 1895475 w 2450468"/>
                <a:gd name="connsiteY2573" fmla="*/ 260759 h 377583"/>
                <a:gd name="connsiteX2574" fmla="*/ 1902905 w 2450468"/>
                <a:gd name="connsiteY2574" fmla="*/ 265998 h 377583"/>
                <a:gd name="connsiteX2575" fmla="*/ 1906238 w 2450468"/>
                <a:gd name="connsiteY2575" fmla="*/ 263236 h 377583"/>
                <a:gd name="connsiteX2576" fmla="*/ 1906905 w 2450468"/>
                <a:gd name="connsiteY2576" fmla="*/ 262760 h 377583"/>
                <a:gd name="connsiteX2577" fmla="*/ 1912049 w 2450468"/>
                <a:gd name="connsiteY2577" fmla="*/ 265522 h 377583"/>
                <a:gd name="connsiteX2578" fmla="*/ 1919097 w 2450468"/>
                <a:gd name="connsiteY2578" fmla="*/ 268475 h 377583"/>
                <a:gd name="connsiteX2579" fmla="*/ 1920716 w 2450468"/>
                <a:gd name="connsiteY2579" fmla="*/ 268856 h 377583"/>
                <a:gd name="connsiteX2580" fmla="*/ 1924812 w 2450468"/>
                <a:gd name="connsiteY2580" fmla="*/ 264950 h 377583"/>
                <a:gd name="connsiteX2581" fmla="*/ 1926622 w 2450468"/>
                <a:gd name="connsiteY2581" fmla="*/ 266093 h 377583"/>
                <a:gd name="connsiteX2582" fmla="*/ 1928146 w 2450468"/>
                <a:gd name="connsiteY2582" fmla="*/ 266570 h 377583"/>
                <a:gd name="connsiteX2583" fmla="*/ 1933861 w 2450468"/>
                <a:gd name="connsiteY2583" fmla="*/ 267903 h 377583"/>
                <a:gd name="connsiteX2584" fmla="*/ 1938528 w 2450468"/>
                <a:gd name="connsiteY2584" fmla="*/ 264950 h 377583"/>
                <a:gd name="connsiteX2585" fmla="*/ 1939481 w 2450468"/>
                <a:gd name="connsiteY2585" fmla="*/ 263712 h 377583"/>
                <a:gd name="connsiteX2586" fmla="*/ 1948910 w 2450468"/>
                <a:gd name="connsiteY2586" fmla="*/ 265522 h 377583"/>
                <a:gd name="connsiteX2587" fmla="*/ 1946910 w 2450468"/>
                <a:gd name="connsiteY2587" fmla="*/ 266951 h 377583"/>
                <a:gd name="connsiteX2588" fmla="*/ 1944148 w 2450468"/>
                <a:gd name="connsiteY2588" fmla="*/ 270475 h 377583"/>
                <a:gd name="connsiteX2589" fmla="*/ 1926146 w 2450468"/>
                <a:gd name="connsiteY2589" fmla="*/ 270475 h 377583"/>
                <a:gd name="connsiteX2590" fmla="*/ 1920050 w 2450468"/>
                <a:gd name="connsiteY2590" fmla="*/ 270951 h 377583"/>
                <a:gd name="connsiteX2591" fmla="*/ 1906715 w 2450468"/>
                <a:gd name="connsiteY2591" fmla="*/ 268665 h 377583"/>
                <a:gd name="connsiteX2592" fmla="*/ 1902428 w 2450468"/>
                <a:gd name="connsiteY2592" fmla="*/ 266951 h 377583"/>
                <a:gd name="connsiteX2593" fmla="*/ 1901285 w 2450468"/>
                <a:gd name="connsiteY2593" fmla="*/ 266665 h 377583"/>
                <a:gd name="connsiteX2594" fmla="*/ 1900142 w 2450468"/>
                <a:gd name="connsiteY2594" fmla="*/ 269618 h 377583"/>
                <a:gd name="connsiteX2595" fmla="*/ 1899380 w 2450468"/>
                <a:gd name="connsiteY2595" fmla="*/ 273618 h 377583"/>
                <a:gd name="connsiteX2596" fmla="*/ 1884998 w 2450468"/>
                <a:gd name="connsiteY2596" fmla="*/ 265427 h 377583"/>
                <a:gd name="connsiteX2597" fmla="*/ 1872996 w 2450468"/>
                <a:gd name="connsiteY2597" fmla="*/ 269237 h 377583"/>
                <a:gd name="connsiteX2598" fmla="*/ 1867471 w 2450468"/>
                <a:gd name="connsiteY2598" fmla="*/ 268951 h 377583"/>
                <a:gd name="connsiteX2599" fmla="*/ 1859375 w 2450468"/>
                <a:gd name="connsiteY2599" fmla="*/ 276476 h 377583"/>
                <a:gd name="connsiteX2600" fmla="*/ 1856137 w 2450468"/>
                <a:gd name="connsiteY2600" fmla="*/ 275809 h 377583"/>
                <a:gd name="connsiteX2601" fmla="*/ 1846231 w 2450468"/>
                <a:gd name="connsiteY2601" fmla="*/ 271046 h 377583"/>
                <a:gd name="connsiteX2602" fmla="*/ 1837373 w 2450468"/>
                <a:gd name="connsiteY2602" fmla="*/ 264950 h 377583"/>
                <a:gd name="connsiteX2603" fmla="*/ 1832229 w 2450468"/>
                <a:gd name="connsiteY2603" fmla="*/ 266570 h 377583"/>
                <a:gd name="connsiteX2604" fmla="*/ 1827371 w 2450468"/>
                <a:gd name="connsiteY2604" fmla="*/ 266284 h 377583"/>
                <a:gd name="connsiteX2605" fmla="*/ 1816894 w 2450468"/>
                <a:gd name="connsiteY2605" fmla="*/ 264569 h 377583"/>
                <a:gd name="connsiteX2606" fmla="*/ 1815656 w 2450468"/>
                <a:gd name="connsiteY2606" fmla="*/ 266570 h 377583"/>
                <a:gd name="connsiteX2607" fmla="*/ 1812227 w 2450468"/>
                <a:gd name="connsiteY2607" fmla="*/ 272380 h 377583"/>
                <a:gd name="connsiteX2608" fmla="*/ 1814227 w 2450468"/>
                <a:gd name="connsiteY2608" fmla="*/ 280095 h 377583"/>
                <a:gd name="connsiteX2609" fmla="*/ 1820894 w 2450468"/>
                <a:gd name="connsiteY2609" fmla="*/ 281524 h 377583"/>
                <a:gd name="connsiteX2610" fmla="*/ 1822990 w 2450468"/>
                <a:gd name="connsiteY2610" fmla="*/ 282286 h 377583"/>
                <a:gd name="connsiteX2611" fmla="*/ 1823275 w 2450468"/>
                <a:gd name="connsiteY2611" fmla="*/ 284191 h 377583"/>
                <a:gd name="connsiteX2612" fmla="*/ 1821085 w 2450468"/>
                <a:gd name="connsiteY2612" fmla="*/ 284762 h 377583"/>
                <a:gd name="connsiteX2613" fmla="*/ 1811369 w 2450468"/>
                <a:gd name="connsiteY2613" fmla="*/ 286096 h 377583"/>
                <a:gd name="connsiteX2614" fmla="*/ 1808702 w 2450468"/>
                <a:gd name="connsiteY2614" fmla="*/ 288763 h 377583"/>
                <a:gd name="connsiteX2615" fmla="*/ 1801273 w 2450468"/>
                <a:gd name="connsiteY2615" fmla="*/ 288763 h 377583"/>
                <a:gd name="connsiteX2616" fmla="*/ 1801368 w 2450468"/>
                <a:gd name="connsiteY2616" fmla="*/ 293716 h 377583"/>
                <a:gd name="connsiteX2617" fmla="*/ 1798415 w 2450468"/>
                <a:gd name="connsiteY2617" fmla="*/ 292001 h 377583"/>
                <a:gd name="connsiteX2618" fmla="*/ 1790224 w 2450468"/>
                <a:gd name="connsiteY2618" fmla="*/ 288001 h 377583"/>
                <a:gd name="connsiteX2619" fmla="*/ 1788128 w 2450468"/>
                <a:gd name="connsiteY2619" fmla="*/ 287620 h 377583"/>
                <a:gd name="connsiteX2620" fmla="*/ 1783366 w 2450468"/>
                <a:gd name="connsiteY2620" fmla="*/ 286001 h 377583"/>
                <a:gd name="connsiteX2621" fmla="*/ 1783175 w 2450468"/>
                <a:gd name="connsiteY2621" fmla="*/ 278000 h 377583"/>
                <a:gd name="connsiteX2622" fmla="*/ 1776317 w 2450468"/>
                <a:gd name="connsiteY2622" fmla="*/ 274761 h 377583"/>
                <a:gd name="connsiteX2623" fmla="*/ 1773460 w 2450468"/>
                <a:gd name="connsiteY2623" fmla="*/ 277142 h 377583"/>
                <a:gd name="connsiteX2624" fmla="*/ 1764125 w 2450468"/>
                <a:gd name="connsiteY2624" fmla="*/ 279428 h 377583"/>
                <a:gd name="connsiteX2625" fmla="*/ 1760601 w 2450468"/>
                <a:gd name="connsiteY2625" fmla="*/ 278952 h 377583"/>
                <a:gd name="connsiteX2626" fmla="*/ 1752791 w 2450468"/>
                <a:gd name="connsiteY2626" fmla="*/ 281238 h 377583"/>
                <a:gd name="connsiteX2627" fmla="*/ 1750409 w 2450468"/>
                <a:gd name="connsiteY2627" fmla="*/ 279809 h 377583"/>
                <a:gd name="connsiteX2628" fmla="*/ 1747171 w 2450468"/>
                <a:gd name="connsiteY2628" fmla="*/ 277809 h 377583"/>
                <a:gd name="connsiteX2629" fmla="*/ 1746790 w 2450468"/>
                <a:gd name="connsiteY2629" fmla="*/ 269332 h 377583"/>
                <a:gd name="connsiteX2630" fmla="*/ 1741837 w 2450468"/>
                <a:gd name="connsiteY2630" fmla="*/ 269046 h 377583"/>
                <a:gd name="connsiteX2631" fmla="*/ 1730407 w 2450468"/>
                <a:gd name="connsiteY2631" fmla="*/ 274190 h 377583"/>
                <a:gd name="connsiteX2632" fmla="*/ 1727835 w 2450468"/>
                <a:gd name="connsiteY2632" fmla="*/ 274190 h 377583"/>
                <a:gd name="connsiteX2633" fmla="*/ 1723549 w 2450468"/>
                <a:gd name="connsiteY2633" fmla="*/ 273809 h 377583"/>
                <a:gd name="connsiteX2634" fmla="*/ 1720501 w 2450468"/>
                <a:gd name="connsiteY2634" fmla="*/ 277714 h 377583"/>
                <a:gd name="connsiteX2635" fmla="*/ 1712592 w 2450468"/>
                <a:gd name="connsiteY2635" fmla="*/ 273784 h 377583"/>
                <a:gd name="connsiteX2636" fmla="*/ 1713929 w 2450468"/>
                <a:gd name="connsiteY2636" fmla="*/ 273047 h 377583"/>
                <a:gd name="connsiteX2637" fmla="*/ 1715834 w 2450468"/>
                <a:gd name="connsiteY2637" fmla="*/ 270570 h 377583"/>
                <a:gd name="connsiteX2638" fmla="*/ 1719834 w 2450468"/>
                <a:gd name="connsiteY2638" fmla="*/ 262950 h 377583"/>
                <a:gd name="connsiteX2639" fmla="*/ 1716977 w 2450468"/>
                <a:gd name="connsiteY2639" fmla="*/ 266093 h 377583"/>
                <a:gd name="connsiteX2640" fmla="*/ 1709738 w 2450468"/>
                <a:gd name="connsiteY2640" fmla="*/ 265522 h 377583"/>
                <a:gd name="connsiteX2641" fmla="*/ 1708309 w 2450468"/>
                <a:gd name="connsiteY2641" fmla="*/ 266665 h 377583"/>
                <a:gd name="connsiteX2642" fmla="*/ 1707947 w 2450468"/>
                <a:gd name="connsiteY2642" fmla="*/ 271476 h 377583"/>
                <a:gd name="connsiteX2643" fmla="*/ 1705166 w 2450468"/>
                <a:gd name="connsiteY2643" fmla="*/ 270094 h 377583"/>
                <a:gd name="connsiteX2644" fmla="*/ 1704785 w 2450468"/>
                <a:gd name="connsiteY2644" fmla="*/ 271142 h 377583"/>
                <a:gd name="connsiteX2645" fmla="*/ 1701641 w 2450468"/>
                <a:gd name="connsiteY2645" fmla="*/ 271046 h 377583"/>
                <a:gd name="connsiteX2646" fmla="*/ 1695545 w 2450468"/>
                <a:gd name="connsiteY2646" fmla="*/ 273142 h 377583"/>
                <a:gd name="connsiteX2647" fmla="*/ 1695736 w 2450468"/>
                <a:gd name="connsiteY2647" fmla="*/ 276571 h 377583"/>
                <a:gd name="connsiteX2648" fmla="*/ 1700689 w 2450468"/>
                <a:gd name="connsiteY2648" fmla="*/ 278857 h 377583"/>
                <a:gd name="connsiteX2649" fmla="*/ 1707559 w 2450468"/>
                <a:gd name="connsiteY2649" fmla="*/ 276559 h 377583"/>
                <a:gd name="connsiteX2650" fmla="*/ 1707971 w 2450468"/>
                <a:gd name="connsiteY2650" fmla="*/ 276332 h 377583"/>
                <a:gd name="connsiteX2651" fmla="*/ 1709928 w 2450468"/>
                <a:gd name="connsiteY2651" fmla="*/ 281143 h 377583"/>
                <a:gd name="connsiteX2652" fmla="*/ 1721834 w 2450468"/>
                <a:gd name="connsiteY2652" fmla="*/ 282286 h 377583"/>
                <a:gd name="connsiteX2653" fmla="*/ 1725454 w 2450468"/>
                <a:gd name="connsiteY2653" fmla="*/ 280476 h 377583"/>
                <a:gd name="connsiteX2654" fmla="*/ 1737646 w 2450468"/>
                <a:gd name="connsiteY2654" fmla="*/ 276571 h 377583"/>
                <a:gd name="connsiteX2655" fmla="*/ 1738217 w 2450468"/>
                <a:gd name="connsiteY2655" fmla="*/ 276571 h 377583"/>
                <a:gd name="connsiteX2656" fmla="*/ 1746885 w 2450468"/>
                <a:gd name="connsiteY2656" fmla="*/ 278476 h 377583"/>
                <a:gd name="connsiteX2657" fmla="*/ 1741361 w 2450468"/>
                <a:gd name="connsiteY2657" fmla="*/ 282953 h 377583"/>
                <a:gd name="connsiteX2658" fmla="*/ 1737265 w 2450468"/>
                <a:gd name="connsiteY2658" fmla="*/ 285524 h 377583"/>
                <a:gd name="connsiteX2659" fmla="*/ 1732026 w 2450468"/>
                <a:gd name="connsiteY2659" fmla="*/ 287715 h 377583"/>
                <a:gd name="connsiteX2660" fmla="*/ 1724692 w 2450468"/>
                <a:gd name="connsiteY2660" fmla="*/ 288096 h 377583"/>
                <a:gd name="connsiteX2661" fmla="*/ 1718120 w 2450468"/>
                <a:gd name="connsiteY2661" fmla="*/ 289620 h 377583"/>
                <a:gd name="connsiteX2662" fmla="*/ 1719167 w 2450468"/>
                <a:gd name="connsiteY2662" fmla="*/ 292097 h 377583"/>
                <a:gd name="connsiteX2663" fmla="*/ 1716310 w 2450468"/>
                <a:gd name="connsiteY2663" fmla="*/ 297716 h 377583"/>
                <a:gd name="connsiteX2664" fmla="*/ 1716596 w 2450468"/>
                <a:gd name="connsiteY2664" fmla="*/ 297716 h 377583"/>
                <a:gd name="connsiteX2665" fmla="*/ 1720406 w 2450468"/>
                <a:gd name="connsiteY2665" fmla="*/ 300574 h 377583"/>
                <a:gd name="connsiteX2666" fmla="*/ 1717262 w 2450468"/>
                <a:gd name="connsiteY2666" fmla="*/ 303622 h 377583"/>
                <a:gd name="connsiteX2667" fmla="*/ 1713643 w 2450468"/>
                <a:gd name="connsiteY2667" fmla="*/ 304765 h 377583"/>
                <a:gd name="connsiteX2668" fmla="*/ 1705070 w 2450468"/>
                <a:gd name="connsiteY2668" fmla="*/ 304289 h 377583"/>
                <a:gd name="connsiteX2669" fmla="*/ 1701641 w 2450468"/>
                <a:gd name="connsiteY2669" fmla="*/ 299240 h 377583"/>
                <a:gd name="connsiteX2670" fmla="*/ 1708785 w 2450468"/>
                <a:gd name="connsiteY2670" fmla="*/ 295526 h 377583"/>
                <a:gd name="connsiteX2671" fmla="*/ 1699832 w 2450468"/>
                <a:gd name="connsiteY2671" fmla="*/ 288668 h 377583"/>
                <a:gd name="connsiteX2672" fmla="*/ 1698117 w 2450468"/>
                <a:gd name="connsiteY2672" fmla="*/ 299050 h 377583"/>
                <a:gd name="connsiteX2673" fmla="*/ 1694117 w 2450468"/>
                <a:gd name="connsiteY2673" fmla="*/ 309623 h 377583"/>
                <a:gd name="connsiteX2674" fmla="*/ 1700022 w 2450468"/>
                <a:gd name="connsiteY2674" fmla="*/ 307432 h 377583"/>
                <a:gd name="connsiteX2675" fmla="*/ 1703451 w 2450468"/>
                <a:gd name="connsiteY2675" fmla="*/ 308384 h 377583"/>
                <a:gd name="connsiteX2676" fmla="*/ 1706499 w 2450468"/>
                <a:gd name="connsiteY2676" fmla="*/ 314576 h 377583"/>
                <a:gd name="connsiteX2677" fmla="*/ 1707833 w 2450468"/>
                <a:gd name="connsiteY2677" fmla="*/ 315719 h 377583"/>
                <a:gd name="connsiteX2678" fmla="*/ 1717929 w 2450468"/>
                <a:gd name="connsiteY2678" fmla="*/ 320386 h 377583"/>
                <a:gd name="connsiteX2679" fmla="*/ 1720596 w 2450468"/>
                <a:gd name="connsiteY2679" fmla="*/ 322100 h 377583"/>
                <a:gd name="connsiteX2680" fmla="*/ 1721549 w 2450468"/>
                <a:gd name="connsiteY2680" fmla="*/ 322767 h 377583"/>
                <a:gd name="connsiteX2681" fmla="*/ 1724692 w 2450468"/>
                <a:gd name="connsiteY2681" fmla="*/ 320291 h 377583"/>
                <a:gd name="connsiteX2682" fmla="*/ 1724311 w 2450468"/>
                <a:gd name="connsiteY2682" fmla="*/ 319148 h 377583"/>
                <a:gd name="connsiteX2683" fmla="*/ 1722977 w 2450468"/>
                <a:gd name="connsiteY2683" fmla="*/ 317528 h 377583"/>
                <a:gd name="connsiteX2684" fmla="*/ 1725168 w 2450468"/>
                <a:gd name="connsiteY2684" fmla="*/ 315623 h 377583"/>
                <a:gd name="connsiteX2685" fmla="*/ 1725835 w 2450468"/>
                <a:gd name="connsiteY2685" fmla="*/ 315623 h 377583"/>
                <a:gd name="connsiteX2686" fmla="*/ 1728025 w 2450468"/>
                <a:gd name="connsiteY2686" fmla="*/ 315433 h 377583"/>
                <a:gd name="connsiteX2687" fmla="*/ 1724787 w 2450468"/>
                <a:gd name="connsiteY2687" fmla="*/ 310766 h 377583"/>
                <a:gd name="connsiteX2688" fmla="*/ 1721834 w 2450468"/>
                <a:gd name="connsiteY2688" fmla="*/ 307908 h 377583"/>
                <a:gd name="connsiteX2689" fmla="*/ 1735265 w 2450468"/>
                <a:gd name="connsiteY2689" fmla="*/ 308003 h 377583"/>
                <a:gd name="connsiteX2690" fmla="*/ 1740980 w 2450468"/>
                <a:gd name="connsiteY2690" fmla="*/ 302955 h 377583"/>
                <a:gd name="connsiteX2691" fmla="*/ 1745933 w 2450468"/>
                <a:gd name="connsiteY2691" fmla="*/ 307718 h 377583"/>
                <a:gd name="connsiteX2692" fmla="*/ 1746314 w 2450468"/>
                <a:gd name="connsiteY2692" fmla="*/ 307337 h 377583"/>
                <a:gd name="connsiteX2693" fmla="*/ 1750028 w 2450468"/>
                <a:gd name="connsiteY2693" fmla="*/ 302479 h 377583"/>
                <a:gd name="connsiteX2694" fmla="*/ 1750886 w 2450468"/>
                <a:gd name="connsiteY2694" fmla="*/ 296478 h 377583"/>
                <a:gd name="connsiteX2695" fmla="*/ 1750219 w 2450468"/>
                <a:gd name="connsiteY2695" fmla="*/ 295811 h 377583"/>
                <a:gd name="connsiteX2696" fmla="*/ 1753553 w 2450468"/>
                <a:gd name="connsiteY2696" fmla="*/ 296192 h 377583"/>
                <a:gd name="connsiteX2697" fmla="*/ 1763173 w 2450468"/>
                <a:gd name="connsiteY2697" fmla="*/ 303431 h 377583"/>
                <a:gd name="connsiteX2698" fmla="*/ 1766602 w 2450468"/>
                <a:gd name="connsiteY2698" fmla="*/ 295526 h 377583"/>
                <a:gd name="connsiteX2699" fmla="*/ 1769174 w 2450468"/>
                <a:gd name="connsiteY2699" fmla="*/ 293906 h 377583"/>
                <a:gd name="connsiteX2700" fmla="*/ 1769459 w 2450468"/>
                <a:gd name="connsiteY2700" fmla="*/ 293716 h 377583"/>
                <a:gd name="connsiteX2701" fmla="*/ 1775841 w 2450468"/>
                <a:gd name="connsiteY2701" fmla="*/ 299431 h 377583"/>
                <a:gd name="connsiteX2702" fmla="*/ 1776317 w 2450468"/>
                <a:gd name="connsiteY2702" fmla="*/ 302288 h 377583"/>
                <a:gd name="connsiteX2703" fmla="*/ 1776317 w 2450468"/>
                <a:gd name="connsiteY2703" fmla="*/ 302384 h 377583"/>
                <a:gd name="connsiteX2704" fmla="*/ 1779651 w 2450468"/>
                <a:gd name="connsiteY2704" fmla="*/ 299621 h 377583"/>
                <a:gd name="connsiteX2705" fmla="*/ 1790510 w 2450468"/>
                <a:gd name="connsiteY2705" fmla="*/ 296002 h 377583"/>
                <a:gd name="connsiteX2706" fmla="*/ 1795367 w 2450468"/>
                <a:gd name="connsiteY2706" fmla="*/ 297145 h 377583"/>
                <a:gd name="connsiteX2707" fmla="*/ 1799654 w 2450468"/>
                <a:gd name="connsiteY2707" fmla="*/ 297526 h 377583"/>
                <a:gd name="connsiteX2708" fmla="*/ 1805178 w 2450468"/>
                <a:gd name="connsiteY2708" fmla="*/ 299050 h 377583"/>
                <a:gd name="connsiteX2709" fmla="*/ 1805654 w 2450468"/>
                <a:gd name="connsiteY2709" fmla="*/ 299240 h 377583"/>
                <a:gd name="connsiteX2710" fmla="*/ 1802987 w 2450468"/>
                <a:gd name="connsiteY2710" fmla="*/ 301526 h 377583"/>
                <a:gd name="connsiteX2711" fmla="*/ 1797844 w 2450468"/>
                <a:gd name="connsiteY2711" fmla="*/ 303241 h 377583"/>
                <a:gd name="connsiteX2712" fmla="*/ 1802225 w 2450468"/>
                <a:gd name="connsiteY2712" fmla="*/ 308194 h 377583"/>
                <a:gd name="connsiteX2713" fmla="*/ 1802702 w 2450468"/>
                <a:gd name="connsiteY2713" fmla="*/ 307146 h 377583"/>
                <a:gd name="connsiteX2714" fmla="*/ 1806702 w 2450468"/>
                <a:gd name="connsiteY2714" fmla="*/ 304479 h 377583"/>
                <a:gd name="connsiteX2715" fmla="*/ 1812036 w 2450468"/>
                <a:gd name="connsiteY2715" fmla="*/ 306289 h 377583"/>
                <a:gd name="connsiteX2716" fmla="*/ 1816703 w 2450468"/>
                <a:gd name="connsiteY2716" fmla="*/ 302860 h 377583"/>
                <a:gd name="connsiteX2717" fmla="*/ 1822799 w 2450468"/>
                <a:gd name="connsiteY2717" fmla="*/ 304860 h 377583"/>
                <a:gd name="connsiteX2718" fmla="*/ 1821466 w 2450468"/>
                <a:gd name="connsiteY2718" fmla="*/ 308575 h 377583"/>
                <a:gd name="connsiteX2719" fmla="*/ 1818989 w 2450468"/>
                <a:gd name="connsiteY2719" fmla="*/ 311909 h 377583"/>
                <a:gd name="connsiteX2720" fmla="*/ 1823180 w 2450468"/>
                <a:gd name="connsiteY2720" fmla="*/ 312099 h 377583"/>
                <a:gd name="connsiteX2721" fmla="*/ 1827371 w 2450468"/>
                <a:gd name="connsiteY2721" fmla="*/ 304289 h 377583"/>
                <a:gd name="connsiteX2722" fmla="*/ 1827086 w 2450468"/>
                <a:gd name="connsiteY2722" fmla="*/ 302860 h 377583"/>
                <a:gd name="connsiteX2723" fmla="*/ 1824514 w 2450468"/>
                <a:gd name="connsiteY2723" fmla="*/ 297716 h 377583"/>
                <a:gd name="connsiteX2724" fmla="*/ 1823466 w 2450468"/>
                <a:gd name="connsiteY2724" fmla="*/ 297431 h 377583"/>
                <a:gd name="connsiteX2725" fmla="*/ 1822704 w 2450468"/>
                <a:gd name="connsiteY2725" fmla="*/ 293525 h 377583"/>
                <a:gd name="connsiteX2726" fmla="*/ 1834229 w 2450468"/>
                <a:gd name="connsiteY2726" fmla="*/ 292001 h 377583"/>
                <a:gd name="connsiteX2727" fmla="*/ 1839087 w 2450468"/>
                <a:gd name="connsiteY2727" fmla="*/ 290954 h 377583"/>
                <a:gd name="connsiteX2728" fmla="*/ 1839754 w 2450468"/>
                <a:gd name="connsiteY2728" fmla="*/ 290858 h 377583"/>
                <a:gd name="connsiteX2729" fmla="*/ 1852803 w 2450468"/>
                <a:gd name="connsiteY2729" fmla="*/ 288096 h 377583"/>
                <a:gd name="connsiteX2730" fmla="*/ 1856232 w 2450468"/>
                <a:gd name="connsiteY2730" fmla="*/ 293906 h 377583"/>
                <a:gd name="connsiteX2731" fmla="*/ 1858613 w 2450468"/>
                <a:gd name="connsiteY2731" fmla="*/ 293811 h 377583"/>
                <a:gd name="connsiteX2732" fmla="*/ 1862423 w 2450468"/>
                <a:gd name="connsiteY2732" fmla="*/ 290192 h 377583"/>
                <a:gd name="connsiteX2733" fmla="*/ 1872615 w 2450468"/>
                <a:gd name="connsiteY2733" fmla="*/ 294383 h 377583"/>
                <a:gd name="connsiteX2734" fmla="*/ 1876044 w 2450468"/>
                <a:gd name="connsiteY2734" fmla="*/ 298288 h 377583"/>
                <a:gd name="connsiteX2735" fmla="*/ 1881950 w 2450468"/>
                <a:gd name="connsiteY2735" fmla="*/ 293335 h 377583"/>
                <a:gd name="connsiteX2736" fmla="*/ 1887093 w 2450468"/>
                <a:gd name="connsiteY2736" fmla="*/ 290477 h 377583"/>
                <a:gd name="connsiteX2737" fmla="*/ 1887950 w 2450468"/>
                <a:gd name="connsiteY2737" fmla="*/ 297907 h 377583"/>
                <a:gd name="connsiteX2738" fmla="*/ 1893189 w 2450468"/>
                <a:gd name="connsiteY2738" fmla="*/ 302003 h 377583"/>
                <a:gd name="connsiteX2739" fmla="*/ 1898809 w 2450468"/>
                <a:gd name="connsiteY2739" fmla="*/ 296383 h 377583"/>
                <a:gd name="connsiteX2740" fmla="*/ 1901000 w 2450468"/>
                <a:gd name="connsiteY2740" fmla="*/ 296859 h 377583"/>
                <a:gd name="connsiteX2741" fmla="*/ 1904238 w 2450468"/>
                <a:gd name="connsiteY2741" fmla="*/ 297621 h 377583"/>
                <a:gd name="connsiteX2742" fmla="*/ 1910715 w 2450468"/>
                <a:gd name="connsiteY2742" fmla="*/ 294954 h 377583"/>
                <a:gd name="connsiteX2743" fmla="*/ 1911572 w 2450468"/>
                <a:gd name="connsiteY2743" fmla="*/ 295049 h 377583"/>
                <a:gd name="connsiteX2744" fmla="*/ 1915859 w 2450468"/>
                <a:gd name="connsiteY2744" fmla="*/ 295335 h 377583"/>
                <a:gd name="connsiteX2745" fmla="*/ 1917192 w 2450468"/>
                <a:gd name="connsiteY2745" fmla="*/ 293906 h 377583"/>
                <a:gd name="connsiteX2746" fmla="*/ 1917097 w 2450468"/>
                <a:gd name="connsiteY2746" fmla="*/ 290001 h 377583"/>
                <a:gd name="connsiteX2747" fmla="*/ 1916621 w 2450468"/>
                <a:gd name="connsiteY2747" fmla="*/ 289620 h 377583"/>
                <a:gd name="connsiteX2748" fmla="*/ 1915668 w 2450468"/>
                <a:gd name="connsiteY2748" fmla="*/ 288763 h 377583"/>
                <a:gd name="connsiteX2749" fmla="*/ 1917859 w 2450468"/>
                <a:gd name="connsiteY2749" fmla="*/ 285334 h 377583"/>
                <a:gd name="connsiteX2750" fmla="*/ 1919573 w 2450468"/>
                <a:gd name="connsiteY2750" fmla="*/ 285524 h 377583"/>
                <a:gd name="connsiteX2751" fmla="*/ 1924621 w 2450468"/>
                <a:gd name="connsiteY2751" fmla="*/ 286001 h 377583"/>
                <a:gd name="connsiteX2752" fmla="*/ 1922050 w 2450468"/>
                <a:gd name="connsiteY2752" fmla="*/ 293335 h 377583"/>
                <a:gd name="connsiteX2753" fmla="*/ 1921097 w 2450468"/>
                <a:gd name="connsiteY2753" fmla="*/ 293811 h 377583"/>
                <a:gd name="connsiteX2754" fmla="*/ 1917859 w 2450468"/>
                <a:gd name="connsiteY2754" fmla="*/ 295526 h 377583"/>
                <a:gd name="connsiteX2755" fmla="*/ 1925955 w 2450468"/>
                <a:gd name="connsiteY2755" fmla="*/ 293144 h 377583"/>
                <a:gd name="connsiteX2756" fmla="*/ 1930241 w 2450468"/>
                <a:gd name="connsiteY2756" fmla="*/ 292478 h 377583"/>
                <a:gd name="connsiteX2757" fmla="*/ 1937195 w 2450468"/>
                <a:gd name="connsiteY2757" fmla="*/ 291525 h 377583"/>
                <a:gd name="connsiteX2758" fmla="*/ 1939862 w 2450468"/>
                <a:gd name="connsiteY2758" fmla="*/ 285620 h 377583"/>
                <a:gd name="connsiteX2759" fmla="*/ 1939862 w 2450468"/>
                <a:gd name="connsiteY2759" fmla="*/ 286667 h 377583"/>
                <a:gd name="connsiteX2760" fmla="*/ 1944910 w 2450468"/>
                <a:gd name="connsiteY2760" fmla="*/ 291525 h 377583"/>
                <a:gd name="connsiteX2761" fmla="*/ 1950149 w 2450468"/>
                <a:gd name="connsiteY2761" fmla="*/ 287906 h 377583"/>
                <a:gd name="connsiteX2762" fmla="*/ 1950815 w 2450468"/>
                <a:gd name="connsiteY2762" fmla="*/ 287334 h 377583"/>
                <a:gd name="connsiteX2763" fmla="*/ 1952720 w 2450468"/>
                <a:gd name="connsiteY2763" fmla="*/ 287525 h 377583"/>
                <a:gd name="connsiteX2764" fmla="*/ 1952720 w 2450468"/>
                <a:gd name="connsiteY2764" fmla="*/ 288477 h 377583"/>
                <a:gd name="connsiteX2765" fmla="*/ 1955864 w 2450468"/>
                <a:gd name="connsiteY2765" fmla="*/ 291620 h 377583"/>
                <a:gd name="connsiteX2766" fmla="*/ 1959388 w 2450468"/>
                <a:gd name="connsiteY2766" fmla="*/ 287810 h 377583"/>
                <a:gd name="connsiteX2767" fmla="*/ 1961769 w 2450468"/>
                <a:gd name="connsiteY2767" fmla="*/ 285524 h 377583"/>
                <a:gd name="connsiteX2768" fmla="*/ 1963579 w 2450468"/>
                <a:gd name="connsiteY2768" fmla="*/ 286858 h 377583"/>
                <a:gd name="connsiteX2769" fmla="*/ 1965293 w 2450468"/>
                <a:gd name="connsiteY2769" fmla="*/ 288287 h 377583"/>
                <a:gd name="connsiteX2770" fmla="*/ 1962531 w 2450468"/>
                <a:gd name="connsiteY2770" fmla="*/ 293335 h 377583"/>
                <a:gd name="connsiteX2771" fmla="*/ 1968341 w 2450468"/>
                <a:gd name="connsiteY2771" fmla="*/ 299812 h 377583"/>
                <a:gd name="connsiteX2772" fmla="*/ 1963103 w 2450468"/>
                <a:gd name="connsiteY2772" fmla="*/ 298002 h 377583"/>
                <a:gd name="connsiteX2773" fmla="*/ 1959102 w 2450468"/>
                <a:gd name="connsiteY2773" fmla="*/ 293906 h 377583"/>
                <a:gd name="connsiteX2774" fmla="*/ 1954054 w 2450468"/>
                <a:gd name="connsiteY2774" fmla="*/ 295716 h 377583"/>
                <a:gd name="connsiteX2775" fmla="*/ 1959959 w 2450468"/>
                <a:gd name="connsiteY2775" fmla="*/ 300669 h 377583"/>
                <a:gd name="connsiteX2776" fmla="*/ 1959388 w 2450468"/>
                <a:gd name="connsiteY2776" fmla="*/ 301431 h 377583"/>
                <a:gd name="connsiteX2777" fmla="*/ 1954054 w 2450468"/>
                <a:gd name="connsiteY2777" fmla="*/ 307908 h 377583"/>
                <a:gd name="connsiteX2778" fmla="*/ 1948529 w 2450468"/>
                <a:gd name="connsiteY2778" fmla="*/ 308575 h 377583"/>
                <a:gd name="connsiteX2779" fmla="*/ 1944434 w 2450468"/>
                <a:gd name="connsiteY2779" fmla="*/ 306289 h 377583"/>
                <a:gd name="connsiteX2780" fmla="*/ 1941576 w 2450468"/>
                <a:gd name="connsiteY2780" fmla="*/ 311051 h 377583"/>
                <a:gd name="connsiteX2781" fmla="*/ 1934718 w 2450468"/>
                <a:gd name="connsiteY2781" fmla="*/ 314671 h 377583"/>
                <a:gd name="connsiteX2782" fmla="*/ 1932813 w 2450468"/>
                <a:gd name="connsiteY2782" fmla="*/ 314290 h 377583"/>
                <a:gd name="connsiteX2783" fmla="*/ 1928908 w 2450468"/>
                <a:gd name="connsiteY2783" fmla="*/ 313623 h 377583"/>
                <a:gd name="connsiteX2784" fmla="*/ 1928169 w 2450468"/>
                <a:gd name="connsiteY2784" fmla="*/ 319581 h 377583"/>
                <a:gd name="connsiteX2785" fmla="*/ 1927098 w 2450468"/>
                <a:gd name="connsiteY2785" fmla="*/ 319243 h 377583"/>
                <a:gd name="connsiteX2786" fmla="*/ 1921955 w 2450468"/>
                <a:gd name="connsiteY2786" fmla="*/ 319814 h 377583"/>
                <a:gd name="connsiteX2787" fmla="*/ 1921684 w 2450468"/>
                <a:gd name="connsiteY2787" fmla="*/ 320889 h 377583"/>
                <a:gd name="connsiteX2788" fmla="*/ 1912430 w 2450468"/>
                <a:gd name="connsiteY2788" fmla="*/ 318576 h 377583"/>
                <a:gd name="connsiteX2789" fmla="*/ 1918240 w 2450468"/>
                <a:gd name="connsiteY2789" fmla="*/ 327434 h 377583"/>
                <a:gd name="connsiteX2790" fmla="*/ 1920776 w 2450468"/>
                <a:gd name="connsiteY2790" fmla="*/ 324482 h 377583"/>
                <a:gd name="connsiteX2791" fmla="*/ 1921684 w 2450468"/>
                <a:gd name="connsiteY2791" fmla="*/ 320889 h 377583"/>
                <a:gd name="connsiteX2792" fmla="*/ 1921955 w 2450468"/>
                <a:gd name="connsiteY2792" fmla="*/ 320957 h 377583"/>
                <a:gd name="connsiteX2793" fmla="*/ 1926527 w 2450468"/>
                <a:gd name="connsiteY2793" fmla="*/ 324386 h 377583"/>
                <a:gd name="connsiteX2794" fmla="*/ 1927479 w 2450468"/>
                <a:gd name="connsiteY2794" fmla="*/ 325148 h 377583"/>
                <a:gd name="connsiteX2795" fmla="*/ 1928169 w 2450468"/>
                <a:gd name="connsiteY2795" fmla="*/ 319581 h 377583"/>
                <a:gd name="connsiteX2796" fmla="*/ 1936147 w 2450468"/>
                <a:gd name="connsiteY2796" fmla="*/ 322100 h 377583"/>
                <a:gd name="connsiteX2797" fmla="*/ 1949768 w 2450468"/>
                <a:gd name="connsiteY2797" fmla="*/ 323053 h 377583"/>
                <a:gd name="connsiteX2798" fmla="*/ 1952530 w 2450468"/>
                <a:gd name="connsiteY2798" fmla="*/ 327053 h 377583"/>
                <a:gd name="connsiteX2799" fmla="*/ 1956625 w 2450468"/>
                <a:gd name="connsiteY2799" fmla="*/ 329244 h 377583"/>
                <a:gd name="connsiteX2800" fmla="*/ 1956340 w 2450468"/>
                <a:gd name="connsiteY2800" fmla="*/ 329244 h 377583"/>
                <a:gd name="connsiteX2801" fmla="*/ 1952530 w 2450468"/>
                <a:gd name="connsiteY2801" fmla="*/ 329339 h 377583"/>
                <a:gd name="connsiteX2802" fmla="*/ 1947005 w 2450468"/>
                <a:gd name="connsiteY2802" fmla="*/ 327053 h 377583"/>
                <a:gd name="connsiteX2803" fmla="*/ 1947005 w 2450468"/>
                <a:gd name="connsiteY2803" fmla="*/ 326387 h 377583"/>
                <a:gd name="connsiteX2804" fmla="*/ 1945481 w 2450468"/>
                <a:gd name="connsiteY2804" fmla="*/ 323148 h 377583"/>
                <a:gd name="connsiteX2805" fmla="*/ 1942338 w 2450468"/>
                <a:gd name="connsiteY2805" fmla="*/ 324101 h 377583"/>
                <a:gd name="connsiteX2806" fmla="*/ 1940147 w 2450468"/>
                <a:gd name="connsiteY2806" fmla="*/ 330387 h 377583"/>
                <a:gd name="connsiteX2807" fmla="*/ 1932432 w 2450468"/>
                <a:gd name="connsiteY2807" fmla="*/ 345341 h 377583"/>
                <a:gd name="connsiteX2808" fmla="*/ 1926336 w 2450468"/>
                <a:gd name="connsiteY2808" fmla="*/ 341627 h 377583"/>
                <a:gd name="connsiteX2809" fmla="*/ 1927765 w 2450468"/>
                <a:gd name="connsiteY2809" fmla="*/ 332483 h 377583"/>
                <a:gd name="connsiteX2810" fmla="*/ 1919764 w 2450468"/>
                <a:gd name="connsiteY2810" fmla="*/ 338293 h 377583"/>
                <a:gd name="connsiteX2811" fmla="*/ 1916335 w 2450468"/>
                <a:gd name="connsiteY2811" fmla="*/ 334578 h 377583"/>
                <a:gd name="connsiteX2812" fmla="*/ 1907667 w 2450468"/>
                <a:gd name="connsiteY2812" fmla="*/ 335912 h 377583"/>
                <a:gd name="connsiteX2813" fmla="*/ 1905095 w 2450468"/>
                <a:gd name="connsiteY2813" fmla="*/ 336007 h 377583"/>
                <a:gd name="connsiteX2814" fmla="*/ 1898904 w 2450468"/>
                <a:gd name="connsiteY2814" fmla="*/ 338102 h 377583"/>
                <a:gd name="connsiteX2815" fmla="*/ 1901666 w 2450468"/>
                <a:gd name="connsiteY2815" fmla="*/ 331054 h 377583"/>
                <a:gd name="connsiteX2816" fmla="*/ 1908334 w 2450468"/>
                <a:gd name="connsiteY2816" fmla="*/ 325625 h 377583"/>
                <a:gd name="connsiteX2817" fmla="*/ 1908715 w 2450468"/>
                <a:gd name="connsiteY2817" fmla="*/ 324005 h 377583"/>
                <a:gd name="connsiteX2818" fmla="*/ 1909953 w 2450468"/>
                <a:gd name="connsiteY2818" fmla="*/ 318767 h 377583"/>
                <a:gd name="connsiteX2819" fmla="*/ 1893761 w 2450468"/>
                <a:gd name="connsiteY2819" fmla="*/ 320767 h 377583"/>
                <a:gd name="connsiteX2820" fmla="*/ 1890808 w 2450468"/>
                <a:gd name="connsiteY2820" fmla="*/ 324196 h 377583"/>
                <a:gd name="connsiteX2821" fmla="*/ 1891760 w 2450468"/>
                <a:gd name="connsiteY2821" fmla="*/ 326958 h 377583"/>
                <a:gd name="connsiteX2822" fmla="*/ 1894713 w 2450468"/>
                <a:gd name="connsiteY2822" fmla="*/ 331149 h 377583"/>
                <a:gd name="connsiteX2823" fmla="*/ 1889474 w 2450468"/>
                <a:gd name="connsiteY2823" fmla="*/ 339150 h 377583"/>
                <a:gd name="connsiteX2824" fmla="*/ 1891094 w 2450468"/>
                <a:gd name="connsiteY2824" fmla="*/ 334292 h 377583"/>
                <a:gd name="connsiteX2825" fmla="*/ 1887284 w 2450468"/>
                <a:gd name="connsiteY2825" fmla="*/ 329625 h 377583"/>
                <a:gd name="connsiteX2826" fmla="*/ 1885950 w 2450468"/>
                <a:gd name="connsiteY2826" fmla="*/ 328006 h 377583"/>
                <a:gd name="connsiteX2827" fmla="*/ 1881759 w 2450468"/>
                <a:gd name="connsiteY2827" fmla="*/ 323434 h 377583"/>
                <a:gd name="connsiteX2828" fmla="*/ 1876044 w 2450468"/>
                <a:gd name="connsiteY2828" fmla="*/ 324672 h 377583"/>
                <a:gd name="connsiteX2829" fmla="*/ 1872425 w 2450468"/>
                <a:gd name="connsiteY2829" fmla="*/ 325720 h 377583"/>
                <a:gd name="connsiteX2830" fmla="*/ 1856232 w 2450468"/>
                <a:gd name="connsiteY2830" fmla="*/ 327434 h 377583"/>
                <a:gd name="connsiteX2831" fmla="*/ 1842135 w 2450468"/>
                <a:gd name="connsiteY2831" fmla="*/ 320862 h 377583"/>
                <a:gd name="connsiteX2832" fmla="*/ 1844516 w 2450468"/>
                <a:gd name="connsiteY2832" fmla="*/ 324958 h 377583"/>
                <a:gd name="connsiteX2833" fmla="*/ 1840230 w 2450468"/>
                <a:gd name="connsiteY2833" fmla="*/ 327339 h 377583"/>
                <a:gd name="connsiteX2834" fmla="*/ 1835468 w 2450468"/>
                <a:gd name="connsiteY2834" fmla="*/ 332864 h 377583"/>
                <a:gd name="connsiteX2835" fmla="*/ 1833086 w 2450468"/>
                <a:gd name="connsiteY2835" fmla="*/ 334197 h 377583"/>
                <a:gd name="connsiteX2836" fmla="*/ 1829657 w 2450468"/>
                <a:gd name="connsiteY2836" fmla="*/ 329911 h 377583"/>
                <a:gd name="connsiteX2837" fmla="*/ 1823942 w 2450468"/>
                <a:gd name="connsiteY2837" fmla="*/ 322862 h 377583"/>
                <a:gd name="connsiteX2838" fmla="*/ 1823561 w 2450468"/>
                <a:gd name="connsiteY2838" fmla="*/ 323815 h 377583"/>
                <a:gd name="connsiteX2839" fmla="*/ 1823085 w 2450468"/>
                <a:gd name="connsiteY2839" fmla="*/ 324958 h 377583"/>
                <a:gd name="connsiteX2840" fmla="*/ 1818704 w 2450468"/>
                <a:gd name="connsiteY2840" fmla="*/ 325815 h 377583"/>
                <a:gd name="connsiteX2841" fmla="*/ 1818608 w 2450468"/>
                <a:gd name="connsiteY2841" fmla="*/ 325053 h 377583"/>
                <a:gd name="connsiteX2842" fmla="*/ 1813846 w 2450468"/>
                <a:gd name="connsiteY2842" fmla="*/ 323053 h 377583"/>
                <a:gd name="connsiteX2843" fmla="*/ 1810893 w 2450468"/>
                <a:gd name="connsiteY2843" fmla="*/ 324291 h 377583"/>
                <a:gd name="connsiteX2844" fmla="*/ 1811846 w 2450468"/>
                <a:gd name="connsiteY2844" fmla="*/ 326863 h 377583"/>
                <a:gd name="connsiteX2845" fmla="*/ 1815275 w 2450468"/>
                <a:gd name="connsiteY2845" fmla="*/ 330387 h 377583"/>
                <a:gd name="connsiteX2846" fmla="*/ 1808036 w 2450468"/>
                <a:gd name="connsiteY2846" fmla="*/ 328673 h 377583"/>
                <a:gd name="connsiteX2847" fmla="*/ 1805845 w 2450468"/>
                <a:gd name="connsiteY2847" fmla="*/ 328006 h 377583"/>
                <a:gd name="connsiteX2848" fmla="*/ 1799463 w 2450468"/>
                <a:gd name="connsiteY2848" fmla="*/ 327625 h 377583"/>
                <a:gd name="connsiteX2849" fmla="*/ 1795367 w 2450468"/>
                <a:gd name="connsiteY2849" fmla="*/ 328292 h 377583"/>
                <a:gd name="connsiteX2850" fmla="*/ 1793272 w 2450468"/>
                <a:gd name="connsiteY2850" fmla="*/ 330673 h 377583"/>
                <a:gd name="connsiteX2851" fmla="*/ 1794129 w 2450468"/>
                <a:gd name="connsiteY2851" fmla="*/ 337245 h 377583"/>
                <a:gd name="connsiteX2852" fmla="*/ 1801654 w 2450468"/>
                <a:gd name="connsiteY2852" fmla="*/ 336959 h 377583"/>
                <a:gd name="connsiteX2853" fmla="*/ 1800892 w 2450468"/>
                <a:gd name="connsiteY2853" fmla="*/ 342484 h 377583"/>
                <a:gd name="connsiteX2854" fmla="*/ 1798130 w 2450468"/>
                <a:gd name="connsiteY2854" fmla="*/ 341722 h 377583"/>
                <a:gd name="connsiteX2855" fmla="*/ 1796034 w 2450468"/>
                <a:gd name="connsiteY2855" fmla="*/ 347627 h 377583"/>
                <a:gd name="connsiteX2856" fmla="*/ 1795653 w 2450468"/>
                <a:gd name="connsiteY2856" fmla="*/ 347342 h 377583"/>
                <a:gd name="connsiteX2857" fmla="*/ 1784795 w 2450468"/>
                <a:gd name="connsiteY2857" fmla="*/ 340769 h 377583"/>
                <a:gd name="connsiteX2858" fmla="*/ 1779365 w 2450468"/>
                <a:gd name="connsiteY2858" fmla="*/ 335150 h 377583"/>
                <a:gd name="connsiteX2859" fmla="*/ 1771936 w 2450468"/>
                <a:gd name="connsiteY2859" fmla="*/ 331435 h 377583"/>
                <a:gd name="connsiteX2860" fmla="*/ 1765649 w 2450468"/>
                <a:gd name="connsiteY2860" fmla="*/ 330101 h 377583"/>
                <a:gd name="connsiteX2861" fmla="*/ 1754124 w 2450468"/>
                <a:gd name="connsiteY2861" fmla="*/ 330959 h 377583"/>
                <a:gd name="connsiteX2862" fmla="*/ 1751838 w 2450468"/>
                <a:gd name="connsiteY2862" fmla="*/ 320862 h 377583"/>
                <a:gd name="connsiteX2863" fmla="*/ 1748885 w 2450468"/>
                <a:gd name="connsiteY2863" fmla="*/ 318957 h 377583"/>
                <a:gd name="connsiteX2864" fmla="*/ 1746314 w 2450468"/>
                <a:gd name="connsiteY2864" fmla="*/ 317243 h 377583"/>
                <a:gd name="connsiteX2865" fmla="*/ 1741837 w 2450468"/>
                <a:gd name="connsiteY2865" fmla="*/ 318576 h 377583"/>
                <a:gd name="connsiteX2866" fmla="*/ 1750981 w 2450468"/>
                <a:gd name="connsiteY2866" fmla="*/ 327339 h 377583"/>
                <a:gd name="connsiteX2867" fmla="*/ 1745075 w 2450468"/>
                <a:gd name="connsiteY2867" fmla="*/ 330959 h 377583"/>
                <a:gd name="connsiteX2868" fmla="*/ 1738884 w 2450468"/>
                <a:gd name="connsiteY2868" fmla="*/ 328482 h 377583"/>
                <a:gd name="connsiteX2869" fmla="*/ 1733550 w 2450468"/>
                <a:gd name="connsiteY2869" fmla="*/ 330578 h 377583"/>
                <a:gd name="connsiteX2870" fmla="*/ 1731740 w 2450468"/>
                <a:gd name="connsiteY2870" fmla="*/ 333626 h 377583"/>
                <a:gd name="connsiteX2871" fmla="*/ 1730788 w 2450468"/>
                <a:gd name="connsiteY2871" fmla="*/ 335245 h 377583"/>
                <a:gd name="connsiteX2872" fmla="*/ 1728502 w 2450468"/>
                <a:gd name="connsiteY2872" fmla="*/ 331435 h 377583"/>
                <a:gd name="connsiteX2873" fmla="*/ 1722692 w 2450468"/>
                <a:gd name="connsiteY2873" fmla="*/ 334673 h 377583"/>
                <a:gd name="connsiteX2874" fmla="*/ 1721358 w 2450468"/>
                <a:gd name="connsiteY2874" fmla="*/ 335435 h 377583"/>
                <a:gd name="connsiteX2875" fmla="*/ 1715262 w 2450468"/>
                <a:gd name="connsiteY2875" fmla="*/ 338769 h 377583"/>
                <a:gd name="connsiteX2876" fmla="*/ 1714691 w 2450468"/>
                <a:gd name="connsiteY2876" fmla="*/ 341341 h 377583"/>
                <a:gd name="connsiteX2877" fmla="*/ 1712500 w 2450468"/>
                <a:gd name="connsiteY2877" fmla="*/ 341817 h 377583"/>
                <a:gd name="connsiteX2878" fmla="*/ 1711833 w 2450468"/>
                <a:gd name="connsiteY2878" fmla="*/ 341627 h 377583"/>
                <a:gd name="connsiteX2879" fmla="*/ 1712309 w 2450468"/>
                <a:gd name="connsiteY2879" fmla="*/ 336388 h 377583"/>
                <a:gd name="connsiteX2880" fmla="*/ 1710119 w 2450468"/>
                <a:gd name="connsiteY2880" fmla="*/ 335912 h 377583"/>
                <a:gd name="connsiteX2881" fmla="*/ 1704499 w 2450468"/>
                <a:gd name="connsiteY2881" fmla="*/ 332102 h 377583"/>
                <a:gd name="connsiteX2882" fmla="*/ 1702308 w 2450468"/>
                <a:gd name="connsiteY2882" fmla="*/ 331530 h 377583"/>
                <a:gd name="connsiteX2883" fmla="*/ 1697450 w 2450468"/>
                <a:gd name="connsiteY2883" fmla="*/ 333340 h 377583"/>
                <a:gd name="connsiteX2884" fmla="*/ 1697450 w 2450468"/>
                <a:gd name="connsiteY2884" fmla="*/ 334483 h 377583"/>
                <a:gd name="connsiteX2885" fmla="*/ 1698593 w 2450468"/>
                <a:gd name="connsiteY2885" fmla="*/ 337436 h 377583"/>
                <a:gd name="connsiteX2886" fmla="*/ 1698022 w 2450468"/>
                <a:gd name="connsiteY2886" fmla="*/ 337817 h 377583"/>
                <a:gd name="connsiteX2887" fmla="*/ 1696974 w 2450468"/>
                <a:gd name="connsiteY2887" fmla="*/ 338579 h 377583"/>
                <a:gd name="connsiteX2888" fmla="*/ 1696117 w 2450468"/>
                <a:gd name="connsiteY2888" fmla="*/ 341722 h 377583"/>
                <a:gd name="connsiteX2889" fmla="*/ 1697069 w 2450468"/>
                <a:gd name="connsiteY2889" fmla="*/ 342008 h 377583"/>
                <a:gd name="connsiteX2890" fmla="*/ 1702880 w 2450468"/>
                <a:gd name="connsiteY2890" fmla="*/ 343341 h 377583"/>
                <a:gd name="connsiteX2891" fmla="*/ 1704404 w 2450468"/>
                <a:gd name="connsiteY2891" fmla="*/ 343722 h 377583"/>
                <a:gd name="connsiteX2892" fmla="*/ 1702213 w 2450468"/>
                <a:gd name="connsiteY2892" fmla="*/ 346675 h 377583"/>
                <a:gd name="connsiteX2893" fmla="*/ 1690211 w 2450468"/>
                <a:gd name="connsiteY2893" fmla="*/ 348294 h 377583"/>
                <a:gd name="connsiteX2894" fmla="*/ 1685258 w 2450468"/>
                <a:gd name="connsiteY2894" fmla="*/ 343055 h 377583"/>
                <a:gd name="connsiteX2895" fmla="*/ 1682401 w 2450468"/>
                <a:gd name="connsiteY2895" fmla="*/ 340960 h 377583"/>
                <a:gd name="connsiteX2896" fmla="*/ 1679829 w 2450468"/>
                <a:gd name="connsiteY2896" fmla="*/ 339245 h 377583"/>
                <a:gd name="connsiteX2897" fmla="*/ 1674305 w 2450468"/>
                <a:gd name="connsiteY2897" fmla="*/ 340293 h 377583"/>
                <a:gd name="connsiteX2898" fmla="*/ 1674114 w 2450468"/>
                <a:gd name="connsiteY2898" fmla="*/ 339722 h 377583"/>
                <a:gd name="connsiteX2899" fmla="*/ 1671733 w 2450468"/>
                <a:gd name="connsiteY2899" fmla="*/ 338579 h 377583"/>
                <a:gd name="connsiteX2900" fmla="*/ 1665256 w 2450468"/>
                <a:gd name="connsiteY2900" fmla="*/ 339722 h 377583"/>
                <a:gd name="connsiteX2901" fmla="*/ 1663446 w 2450468"/>
                <a:gd name="connsiteY2901" fmla="*/ 338293 h 377583"/>
                <a:gd name="connsiteX2902" fmla="*/ 1655350 w 2450468"/>
                <a:gd name="connsiteY2902" fmla="*/ 336959 h 377583"/>
                <a:gd name="connsiteX2903" fmla="*/ 1653635 w 2450468"/>
                <a:gd name="connsiteY2903" fmla="*/ 336388 h 377583"/>
                <a:gd name="connsiteX2904" fmla="*/ 1651825 w 2450468"/>
                <a:gd name="connsiteY2904" fmla="*/ 335816 h 377583"/>
                <a:gd name="connsiteX2905" fmla="*/ 1646777 w 2450468"/>
                <a:gd name="connsiteY2905" fmla="*/ 334102 h 377583"/>
                <a:gd name="connsiteX2906" fmla="*/ 1640110 w 2450468"/>
                <a:gd name="connsiteY2906" fmla="*/ 336769 h 377583"/>
                <a:gd name="connsiteX2907" fmla="*/ 1640681 w 2450468"/>
                <a:gd name="connsiteY2907" fmla="*/ 338007 h 377583"/>
                <a:gd name="connsiteX2908" fmla="*/ 1645444 w 2450468"/>
                <a:gd name="connsiteY2908" fmla="*/ 342674 h 377583"/>
                <a:gd name="connsiteX2909" fmla="*/ 1646587 w 2450468"/>
                <a:gd name="connsiteY2909" fmla="*/ 344008 h 377583"/>
                <a:gd name="connsiteX2910" fmla="*/ 1649349 w 2450468"/>
                <a:gd name="connsiteY2910" fmla="*/ 350009 h 377583"/>
                <a:gd name="connsiteX2911" fmla="*/ 1650587 w 2450468"/>
                <a:gd name="connsiteY2911" fmla="*/ 355914 h 377583"/>
                <a:gd name="connsiteX2912" fmla="*/ 1646111 w 2450468"/>
                <a:gd name="connsiteY2912" fmla="*/ 356867 h 377583"/>
                <a:gd name="connsiteX2913" fmla="*/ 1644491 w 2450468"/>
                <a:gd name="connsiteY2913" fmla="*/ 362486 h 377583"/>
                <a:gd name="connsiteX2914" fmla="*/ 1638681 w 2450468"/>
                <a:gd name="connsiteY2914" fmla="*/ 361248 h 377583"/>
                <a:gd name="connsiteX2915" fmla="*/ 1638967 w 2450468"/>
                <a:gd name="connsiteY2915" fmla="*/ 360962 h 377583"/>
                <a:gd name="connsiteX2916" fmla="*/ 1641634 w 2450468"/>
                <a:gd name="connsiteY2916" fmla="*/ 358676 h 377583"/>
                <a:gd name="connsiteX2917" fmla="*/ 1644396 w 2450468"/>
                <a:gd name="connsiteY2917" fmla="*/ 355628 h 377583"/>
                <a:gd name="connsiteX2918" fmla="*/ 1637443 w 2450468"/>
                <a:gd name="connsiteY2918" fmla="*/ 351818 h 377583"/>
                <a:gd name="connsiteX2919" fmla="*/ 1637062 w 2450468"/>
                <a:gd name="connsiteY2919" fmla="*/ 350580 h 377583"/>
                <a:gd name="connsiteX2920" fmla="*/ 1636871 w 2450468"/>
                <a:gd name="connsiteY2920" fmla="*/ 349818 h 377583"/>
                <a:gd name="connsiteX2921" fmla="*/ 1637919 w 2450468"/>
                <a:gd name="connsiteY2921" fmla="*/ 348199 h 377583"/>
                <a:gd name="connsiteX2922" fmla="*/ 1638681 w 2450468"/>
                <a:gd name="connsiteY2922" fmla="*/ 348104 h 377583"/>
                <a:gd name="connsiteX2923" fmla="*/ 1642967 w 2450468"/>
                <a:gd name="connsiteY2923" fmla="*/ 348866 h 377583"/>
                <a:gd name="connsiteX2924" fmla="*/ 1641062 w 2450468"/>
                <a:gd name="connsiteY2924" fmla="*/ 345532 h 377583"/>
                <a:gd name="connsiteX2925" fmla="*/ 1635919 w 2450468"/>
                <a:gd name="connsiteY2925" fmla="*/ 343341 h 377583"/>
                <a:gd name="connsiteX2926" fmla="*/ 1627727 w 2450468"/>
                <a:gd name="connsiteY2926" fmla="*/ 345532 h 377583"/>
                <a:gd name="connsiteX2927" fmla="*/ 1628204 w 2450468"/>
                <a:gd name="connsiteY2927" fmla="*/ 351342 h 377583"/>
                <a:gd name="connsiteX2928" fmla="*/ 1630204 w 2450468"/>
                <a:gd name="connsiteY2928" fmla="*/ 353057 h 377583"/>
                <a:gd name="connsiteX2929" fmla="*/ 1636014 w 2450468"/>
                <a:gd name="connsiteY2929" fmla="*/ 356771 h 377583"/>
                <a:gd name="connsiteX2930" fmla="*/ 1629823 w 2450468"/>
                <a:gd name="connsiteY2930" fmla="*/ 359343 h 377583"/>
                <a:gd name="connsiteX2931" fmla="*/ 1625156 w 2450468"/>
                <a:gd name="connsiteY2931" fmla="*/ 359534 h 377583"/>
                <a:gd name="connsiteX2932" fmla="*/ 1624584 w 2450468"/>
                <a:gd name="connsiteY2932" fmla="*/ 366677 h 377583"/>
                <a:gd name="connsiteX2933" fmla="*/ 1622774 w 2450468"/>
                <a:gd name="connsiteY2933" fmla="*/ 362582 h 377583"/>
                <a:gd name="connsiteX2934" fmla="*/ 1621441 w 2450468"/>
                <a:gd name="connsiteY2934" fmla="*/ 361153 h 377583"/>
                <a:gd name="connsiteX2935" fmla="*/ 1621536 w 2450468"/>
                <a:gd name="connsiteY2935" fmla="*/ 355914 h 377583"/>
                <a:gd name="connsiteX2936" fmla="*/ 1624870 w 2450468"/>
                <a:gd name="connsiteY2936" fmla="*/ 346675 h 377583"/>
                <a:gd name="connsiteX2937" fmla="*/ 1624203 w 2450468"/>
                <a:gd name="connsiteY2937" fmla="*/ 345151 h 377583"/>
                <a:gd name="connsiteX2938" fmla="*/ 1622298 w 2450468"/>
                <a:gd name="connsiteY2938" fmla="*/ 340007 h 377583"/>
                <a:gd name="connsiteX2939" fmla="*/ 1617821 w 2450468"/>
                <a:gd name="connsiteY2939" fmla="*/ 330578 h 377583"/>
                <a:gd name="connsiteX2940" fmla="*/ 1617155 w 2450468"/>
                <a:gd name="connsiteY2940" fmla="*/ 336578 h 377583"/>
                <a:gd name="connsiteX2941" fmla="*/ 1614488 w 2450468"/>
                <a:gd name="connsiteY2941" fmla="*/ 338769 h 377583"/>
                <a:gd name="connsiteX2942" fmla="*/ 1611154 w 2450468"/>
                <a:gd name="connsiteY2942" fmla="*/ 339626 h 377583"/>
                <a:gd name="connsiteX2943" fmla="*/ 1611630 w 2450468"/>
                <a:gd name="connsiteY2943" fmla="*/ 336864 h 377583"/>
                <a:gd name="connsiteX2944" fmla="*/ 1610582 w 2450468"/>
                <a:gd name="connsiteY2944" fmla="*/ 333530 h 377583"/>
                <a:gd name="connsiteX2945" fmla="*/ 1608868 w 2450468"/>
                <a:gd name="connsiteY2945" fmla="*/ 332673 h 377583"/>
                <a:gd name="connsiteX2946" fmla="*/ 1598676 w 2450468"/>
                <a:gd name="connsiteY2946" fmla="*/ 331340 h 377583"/>
                <a:gd name="connsiteX2947" fmla="*/ 1597914 w 2450468"/>
                <a:gd name="connsiteY2947" fmla="*/ 335340 h 377583"/>
                <a:gd name="connsiteX2948" fmla="*/ 1597438 w 2450468"/>
                <a:gd name="connsiteY2948" fmla="*/ 337626 h 377583"/>
                <a:gd name="connsiteX2949" fmla="*/ 1587818 w 2450468"/>
                <a:gd name="connsiteY2949" fmla="*/ 340865 h 377583"/>
                <a:gd name="connsiteX2950" fmla="*/ 1590294 w 2450468"/>
                <a:gd name="connsiteY2950" fmla="*/ 337150 h 377583"/>
                <a:gd name="connsiteX2951" fmla="*/ 1593247 w 2450468"/>
                <a:gd name="connsiteY2951" fmla="*/ 332673 h 377583"/>
                <a:gd name="connsiteX2952" fmla="*/ 1582388 w 2450468"/>
                <a:gd name="connsiteY2952" fmla="*/ 328292 h 377583"/>
                <a:gd name="connsiteX2953" fmla="*/ 1585055 w 2450468"/>
                <a:gd name="connsiteY2953" fmla="*/ 331435 h 377583"/>
                <a:gd name="connsiteX2954" fmla="*/ 1585627 w 2450468"/>
                <a:gd name="connsiteY2954" fmla="*/ 334864 h 377583"/>
                <a:gd name="connsiteX2955" fmla="*/ 1578388 w 2450468"/>
                <a:gd name="connsiteY2955" fmla="*/ 340769 h 377583"/>
                <a:gd name="connsiteX2956" fmla="*/ 1572673 w 2450468"/>
                <a:gd name="connsiteY2956" fmla="*/ 341722 h 377583"/>
                <a:gd name="connsiteX2957" fmla="*/ 1559243 w 2450468"/>
                <a:gd name="connsiteY2957" fmla="*/ 341912 h 377583"/>
                <a:gd name="connsiteX2958" fmla="*/ 1554766 w 2450468"/>
                <a:gd name="connsiteY2958" fmla="*/ 342484 h 377583"/>
                <a:gd name="connsiteX2959" fmla="*/ 1555718 w 2450468"/>
                <a:gd name="connsiteY2959" fmla="*/ 348008 h 377583"/>
                <a:gd name="connsiteX2960" fmla="*/ 1550956 w 2450468"/>
                <a:gd name="connsiteY2960" fmla="*/ 345913 h 377583"/>
                <a:gd name="connsiteX2961" fmla="*/ 1544003 w 2450468"/>
                <a:gd name="connsiteY2961" fmla="*/ 344389 h 377583"/>
                <a:gd name="connsiteX2962" fmla="*/ 1536859 w 2450468"/>
                <a:gd name="connsiteY2962" fmla="*/ 347151 h 377583"/>
                <a:gd name="connsiteX2963" fmla="*/ 1534954 w 2450468"/>
                <a:gd name="connsiteY2963" fmla="*/ 343722 h 377583"/>
                <a:gd name="connsiteX2964" fmla="*/ 1532763 w 2450468"/>
                <a:gd name="connsiteY2964" fmla="*/ 339912 h 377583"/>
                <a:gd name="connsiteX2965" fmla="*/ 1526667 w 2450468"/>
                <a:gd name="connsiteY2965" fmla="*/ 341246 h 377583"/>
                <a:gd name="connsiteX2966" fmla="*/ 1523333 w 2450468"/>
                <a:gd name="connsiteY2966" fmla="*/ 335435 h 377583"/>
                <a:gd name="connsiteX2967" fmla="*/ 1527143 w 2450468"/>
                <a:gd name="connsiteY2967" fmla="*/ 334959 h 377583"/>
                <a:gd name="connsiteX2968" fmla="*/ 1532192 w 2450468"/>
                <a:gd name="connsiteY2968" fmla="*/ 335912 h 377583"/>
                <a:gd name="connsiteX2969" fmla="*/ 1532287 w 2450468"/>
                <a:gd name="connsiteY2969" fmla="*/ 335054 h 377583"/>
                <a:gd name="connsiteX2970" fmla="*/ 1527048 w 2450468"/>
                <a:gd name="connsiteY2970" fmla="*/ 329149 h 377583"/>
                <a:gd name="connsiteX2971" fmla="*/ 1523619 w 2450468"/>
                <a:gd name="connsiteY2971" fmla="*/ 328387 h 377583"/>
                <a:gd name="connsiteX2972" fmla="*/ 1521428 w 2450468"/>
                <a:gd name="connsiteY2972" fmla="*/ 320767 h 377583"/>
                <a:gd name="connsiteX2973" fmla="*/ 1520381 w 2450468"/>
                <a:gd name="connsiteY2973" fmla="*/ 315052 h 377583"/>
                <a:gd name="connsiteX2974" fmla="*/ 1514951 w 2450468"/>
                <a:gd name="connsiteY2974" fmla="*/ 310385 h 377583"/>
                <a:gd name="connsiteX2975" fmla="*/ 1509046 w 2450468"/>
                <a:gd name="connsiteY2975" fmla="*/ 313337 h 377583"/>
                <a:gd name="connsiteX2976" fmla="*/ 1504855 w 2450468"/>
                <a:gd name="connsiteY2976" fmla="*/ 313814 h 377583"/>
                <a:gd name="connsiteX2977" fmla="*/ 1504283 w 2450468"/>
                <a:gd name="connsiteY2977" fmla="*/ 311147 h 377583"/>
                <a:gd name="connsiteX2978" fmla="*/ 1504664 w 2450468"/>
                <a:gd name="connsiteY2978" fmla="*/ 310194 h 377583"/>
                <a:gd name="connsiteX2979" fmla="*/ 1498473 w 2450468"/>
                <a:gd name="connsiteY2979" fmla="*/ 311337 h 377583"/>
                <a:gd name="connsiteX2980" fmla="*/ 1496473 w 2450468"/>
                <a:gd name="connsiteY2980" fmla="*/ 314195 h 377583"/>
                <a:gd name="connsiteX2981" fmla="*/ 1496473 w 2450468"/>
                <a:gd name="connsiteY2981" fmla="*/ 317338 h 377583"/>
                <a:gd name="connsiteX2982" fmla="*/ 1501997 w 2450468"/>
                <a:gd name="connsiteY2982" fmla="*/ 321719 h 377583"/>
                <a:gd name="connsiteX2983" fmla="*/ 1507808 w 2450468"/>
                <a:gd name="connsiteY2983" fmla="*/ 321053 h 377583"/>
                <a:gd name="connsiteX2984" fmla="*/ 1509332 w 2450468"/>
                <a:gd name="connsiteY2984" fmla="*/ 320291 h 377583"/>
                <a:gd name="connsiteX2985" fmla="*/ 1514380 w 2450468"/>
                <a:gd name="connsiteY2985" fmla="*/ 324577 h 377583"/>
                <a:gd name="connsiteX2986" fmla="*/ 1507141 w 2450468"/>
                <a:gd name="connsiteY2986" fmla="*/ 329054 h 377583"/>
                <a:gd name="connsiteX2987" fmla="*/ 1496187 w 2450468"/>
                <a:gd name="connsiteY2987" fmla="*/ 323339 h 377583"/>
                <a:gd name="connsiteX2988" fmla="*/ 1493139 w 2450468"/>
                <a:gd name="connsiteY2988" fmla="*/ 321434 h 377583"/>
                <a:gd name="connsiteX2989" fmla="*/ 1486471 w 2450468"/>
                <a:gd name="connsiteY2989" fmla="*/ 321719 h 377583"/>
                <a:gd name="connsiteX2990" fmla="*/ 1485233 w 2450468"/>
                <a:gd name="connsiteY2990" fmla="*/ 329435 h 377583"/>
                <a:gd name="connsiteX2991" fmla="*/ 1491234 w 2450468"/>
                <a:gd name="connsiteY2991" fmla="*/ 330006 h 377583"/>
                <a:gd name="connsiteX2992" fmla="*/ 1493425 w 2450468"/>
                <a:gd name="connsiteY2992" fmla="*/ 327149 h 377583"/>
                <a:gd name="connsiteX2993" fmla="*/ 1496759 w 2450468"/>
                <a:gd name="connsiteY2993" fmla="*/ 330197 h 377583"/>
                <a:gd name="connsiteX2994" fmla="*/ 1498949 w 2450468"/>
                <a:gd name="connsiteY2994" fmla="*/ 332768 h 377583"/>
                <a:gd name="connsiteX2995" fmla="*/ 1506855 w 2450468"/>
                <a:gd name="connsiteY2995" fmla="*/ 331149 h 377583"/>
                <a:gd name="connsiteX2996" fmla="*/ 1509046 w 2450468"/>
                <a:gd name="connsiteY2996" fmla="*/ 333816 h 377583"/>
                <a:gd name="connsiteX2997" fmla="*/ 1509332 w 2450468"/>
                <a:gd name="connsiteY2997" fmla="*/ 335150 h 377583"/>
                <a:gd name="connsiteX2998" fmla="*/ 1511141 w 2450468"/>
                <a:gd name="connsiteY2998" fmla="*/ 342293 h 377583"/>
                <a:gd name="connsiteX2999" fmla="*/ 1495425 w 2450468"/>
                <a:gd name="connsiteY2999" fmla="*/ 347342 h 377583"/>
                <a:gd name="connsiteX3000" fmla="*/ 1490948 w 2450468"/>
                <a:gd name="connsiteY3000" fmla="*/ 341436 h 377583"/>
                <a:gd name="connsiteX3001" fmla="*/ 1490377 w 2450468"/>
                <a:gd name="connsiteY3001" fmla="*/ 341817 h 377583"/>
                <a:gd name="connsiteX3002" fmla="*/ 1482852 w 2450468"/>
                <a:gd name="connsiteY3002" fmla="*/ 346103 h 377583"/>
                <a:gd name="connsiteX3003" fmla="*/ 1465993 w 2450468"/>
                <a:gd name="connsiteY3003" fmla="*/ 342389 h 377583"/>
                <a:gd name="connsiteX3004" fmla="*/ 1460183 w 2450468"/>
                <a:gd name="connsiteY3004" fmla="*/ 341627 h 377583"/>
                <a:gd name="connsiteX3005" fmla="*/ 1454087 w 2450468"/>
                <a:gd name="connsiteY3005" fmla="*/ 348675 h 377583"/>
                <a:gd name="connsiteX3006" fmla="*/ 1441799 w 2450468"/>
                <a:gd name="connsiteY3006" fmla="*/ 356105 h 377583"/>
                <a:gd name="connsiteX3007" fmla="*/ 1438085 w 2450468"/>
                <a:gd name="connsiteY3007" fmla="*/ 356486 h 377583"/>
                <a:gd name="connsiteX3008" fmla="*/ 1431798 w 2450468"/>
                <a:gd name="connsiteY3008" fmla="*/ 357057 h 377583"/>
                <a:gd name="connsiteX3009" fmla="*/ 1427036 w 2450468"/>
                <a:gd name="connsiteY3009" fmla="*/ 342865 h 377583"/>
                <a:gd name="connsiteX3010" fmla="*/ 1422845 w 2450468"/>
                <a:gd name="connsiteY3010" fmla="*/ 341817 h 377583"/>
                <a:gd name="connsiteX3011" fmla="*/ 1416653 w 2450468"/>
                <a:gd name="connsiteY3011" fmla="*/ 343436 h 377583"/>
                <a:gd name="connsiteX3012" fmla="*/ 1416272 w 2450468"/>
                <a:gd name="connsiteY3012" fmla="*/ 344960 h 377583"/>
                <a:gd name="connsiteX3013" fmla="*/ 1409510 w 2450468"/>
                <a:gd name="connsiteY3013" fmla="*/ 344770 h 377583"/>
                <a:gd name="connsiteX3014" fmla="*/ 1389031 w 2450468"/>
                <a:gd name="connsiteY3014" fmla="*/ 341150 h 377583"/>
                <a:gd name="connsiteX3015" fmla="*/ 1388555 w 2450468"/>
                <a:gd name="connsiteY3015" fmla="*/ 343436 h 377583"/>
                <a:gd name="connsiteX3016" fmla="*/ 1393889 w 2450468"/>
                <a:gd name="connsiteY3016" fmla="*/ 345818 h 377583"/>
                <a:gd name="connsiteX3017" fmla="*/ 1394650 w 2450468"/>
                <a:gd name="connsiteY3017" fmla="*/ 346008 h 377583"/>
                <a:gd name="connsiteX3018" fmla="*/ 1394460 w 2450468"/>
                <a:gd name="connsiteY3018" fmla="*/ 347532 h 377583"/>
                <a:gd name="connsiteX3019" fmla="*/ 1392460 w 2450468"/>
                <a:gd name="connsiteY3019" fmla="*/ 351818 h 377583"/>
                <a:gd name="connsiteX3020" fmla="*/ 1390745 w 2450468"/>
                <a:gd name="connsiteY3020" fmla="*/ 356962 h 377583"/>
                <a:gd name="connsiteX3021" fmla="*/ 1388364 w 2450468"/>
                <a:gd name="connsiteY3021" fmla="*/ 356200 h 377583"/>
                <a:gd name="connsiteX3022" fmla="*/ 1385983 w 2450468"/>
                <a:gd name="connsiteY3022" fmla="*/ 353438 h 377583"/>
                <a:gd name="connsiteX3023" fmla="*/ 1386364 w 2450468"/>
                <a:gd name="connsiteY3023" fmla="*/ 348485 h 377583"/>
                <a:gd name="connsiteX3024" fmla="*/ 1378268 w 2450468"/>
                <a:gd name="connsiteY3024" fmla="*/ 352009 h 377583"/>
                <a:gd name="connsiteX3025" fmla="*/ 1375410 w 2450468"/>
                <a:gd name="connsiteY3025" fmla="*/ 354485 h 377583"/>
                <a:gd name="connsiteX3026" fmla="*/ 1376267 w 2450468"/>
                <a:gd name="connsiteY3026" fmla="*/ 349437 h 377583"/>
                <a:gd name="connsiteX3027" fmla="*/ 1381792 w 2450468"/>
                <a:gd name="connsiteY3027" fmla="*/ 342674 h 377583"/>
                <a:gd name="connsiteX3028" fmla="*/ 1377601 w 2450468"/>
                <a:gd name="connsiteY3028" fmla="*/ 344865 h 377583"/>
                <a:gd name="connsiteX3029" fmla="*/ 1375029 w 2450468"/>
                <a:gd name="connsiteY3029" fmla="*/ 344770 h 377583"/>
                <a:gd name="connsiteX3030" fmla="*/ 1369219 w 2450468"/>
                <a:gd name="connsiteY3030" fmla="*/ 341150 h 377583"/>
                <a:gd name="connsiteX3031" fmla="*/ 1367219 w 2450468"/>
                <a:gd name="connsiteY3031" fmla="*/ 343532 h 377583"/>
                <a:gd name="connsiteX3032" fmla="*/ 1357122 w 2450468"/>
                <a:gd name="connsiteY3032" fmla="*/ 343151 h 377583"/>
                <a:gd name="connsiteX3033" fmla="*/ 1356550 w 2450468"/>
                <a:gd name="connsiteY3033" fmla="*/ 349818 h 377583"/>
                <a:gd name="connsiteX3034" fmla="*/ 1354455 w 2450468"/>
                <a:gd name="connsiteY3034" fmla="*/ 346484 h 377583"/>
                <a:gd name="connsiteX3035" fmla="*/ 1354646 w 2450468"/>
                <a:gd name="connsiteY3035" fmla="*/ 344770 h 377583"/>
                <a:gd name="connsiteX3036" fmla="*/ 1354931 w 2450468"/>
                <a:gd name="connsiteY3036" fmla="*/ 341722 h 377583"/>
                <a:gd name="connsiteX3037" fmla="*/ 1350550 w 2450468"/>
                <a:gd name="connsiteY3037" fmla="*/ 338102 h 377583"/>
                <a:gd name="connsiteX3038" fmla="*/ 1349597 w 2450468"/>
                <a:gd name="connsiteY3038" fmla="*/ 335721 h 377583"/>
                <a:gd name="connsiteX3039" fmla="*/ 1344454 w 2450468"/>
                <a:gd name="connsiteY3039" fmla="*/ 337436 h 377583"/>
                <a:gd name="connsiteX3040" fmla="*/ 1339406 w 2450468"/>
                <a:gd name="connsiteY3040" fmla="*/ 341436 h 377583"/>
                <a:gd name="connsiteX3041" fmla="*/ 1328928 w 2450468"/>
                <a:gd name="connsiteY3041" fmla="*/ 339626 h 377583"/>
                <a:gd name="connsiteX3042" fmla="*/ 1332357 w 2450468"/>
                <a:gd name="connsiteY3042" fmla="*/ 337626 h 377583"/>
                <a:gd name="connsiteX3043" fmla="*/ 1338453 w 2450468"/>
                <a:gd name="connsiteY3043" fmla="*/ 334578 h 377583"/>
                <a:gd name="connsiteX3044" fmla="*/ 1339025 w 2450468"/>
                <a:gd name="connsiteY3044" fmla="*/ 334197 h 377583"/>
                <a:gd name="connsiteX3045" fmla="*/ 1335596 w 2450468"/>
                <a:gd name="connsiteY3045" fmla="*/ 326291 h 377583"/>
                <a:gd name="connsiteX3046" fmla="*/ 1332262 w 2450468"/>
                <a:gd name="connsiteY3046" fmla="*/ 324672 h 377583"/>
                <a:gd name="connsiteX3047" fmla="*/ 1322832 w 2450468"/>
                <a:gd name="connsiteY3047" fmla="*/ 320576 h 377583"/>
                <a:gd name="connsiteX3048" fmla="*/ 1316260 w 2450468"/>
                <a:gd name="connsiteY3048" fmla="*/ 313623 h 377583"/>
                <a:gd name="connsiteX3049" fmla="*/ 1315784 w 2450468"/>
                <a:gd name="connsiteY3049" fmla="*/ 312956 h 377583"/>
                <a:gd name="connsiteX3050" fmla="*/ 1318165 w 2450468"/>
                <a:gd name="connsiteY3050" fmla="*/ 311813 h 377583"/>
                <a:gd name="connsiteX3051" fmla="*/ 1319022 w 2450468"/>
                <a:gd name="connsiteY3051" fmla="*/ 311718 h 377583"/>
                <a:gd name="connsiteX3052" fmla="*/ 1322832 w 2450468"/>
                <a:gd name="connsiteY3052" fmla="*/ 311242 h 377583"/>
                <a:gd name="connsiteX3053" fmla="*/ 1331309 w 2450468"/>
                <a:gd name="connsiteY3053" fmla="*/ 305717 h 377583"/>
                <a:gd name="connsiteX3054" fmla="*/ 1333881 w 2450468"/>
                <a:gd name="connsiteY3054" fmla="*/ 296954 h 377583"/>
                <a:gd name="connsiteX3055" fmla="*/ 1337977 w 2450468"/>
                <a:gd name="connsiteY3055" fmla="*/ 300002 h 377583"/>
                <a:gd name="connsiteX3056" fmla="*/ 1341025 w 2450468"/>
                <a:gd name="connsiteY3056" fmla="*/ 299621 h 377583"/>
                <a:gd name="connsiteX3057" fmla="*/ 1348264 w 2450468"/>
                <a:gd name="connsiteY3057" fmla="*/ 298574 h 377583"/>
                <a:gd name="connsiteX3058" fmla="*/ 1351121 w 2450468"/>
                <a:gd name="connsiteY3058" fmla="*/ 302193 h 377583"/>
                <a:gd name="connsiteX3059" fmla="*/ 1348550 w 2450468"/>
                <a:gd name="connsiteY3059" fmla="*/ 293430 h 377583"/>
                <a:gd name="connsiteX3060" fmla="*/ 1340739 w 2450468"/>
                <a:gd name="connsiteY3060" fmla="*/ 291144 h 377583"/>
                <a:gd name="connsiteX3061" fmla="*/ 1329500 w 2450468"/>
                <a:gd name="connsiteY3061" fmla="*/ 288668 h 377583"/>
                <a:gd name="connsiteX3062" fmla="*/ 1320546 w 2450468"/>
                <a:gd name="connsiteY3062" fmla="*/ 295907 h 377583"/>
                <a:gd name="connsiteX3063" fmla="*/ 1320832 w 2450468"/>
                <a:gd name="connsiteY3063" fmla="*/ 292287 h 377583"/>
                <a:gd name="connsiteX3064" fmla="*/ 1320927 w 2450468"/>
                <a:gd name="connsiteY3064" fmla="*/ 291335 h 377583"/>
                <a:gd name="connsiteX3065" fmla="*/ 1321022 w 2450468"/>
                <a:gd name="connsiteY3065" fmla="*/ 287239 h 377583"/>
                <a:gd name="connsiteX3066" fmla="*/ 1326166 w 2450468"/>
                <a:gd name="connsiteY3066" fmla="*/ 281619 h 377583"/>
                <a:gd name="connsiteX3067" fmla="*/ 1324546 w 2450468"/>
                <a:gd name="connsiteY3067" fmla="*/ 281333 h 377583"/>
                <a:gd name="connsiteX3068" fmla="*/ 1322165 w 2450468"/>
                <a:gd name="connsiteY3068" fmla="*/ 279047 h 377583"/>
                <a:gd name="connsiteX3069" fmla="*/ 1325023 w 2450468"/>
                <a:gd name="connsiteY3069" fmla="*/ 276476 h 377583"/>
                <a:gd name="connsiteX3070" fmla="*/ 1315593 w 2450468"/>
                <a:gd name="connsiteY3070" fmla="*/ 270189 h 377583"/>
                <a:gd name="connsiteX3071" fmla="*/ 1311402 w 2450468"/>
                <a:gd name="connsiteY3071" fmla="*/ 271427 h 377583"/>
                <a:gd name="connsiteX3072" fmla="*/ 1309783 w 2450468"/>
                <a:gd name="connsiteY3072" fmla="*/ 271904 h 377583"/>
                <a:gd name="connsiteX3073" fmla="*/ 1310354 w 2450468"/>
                <a:gd name="connsiteY3073" fmla="*/ 275333 h 377583"/>
                <a:gd name="connsiteX3074" fmla="*/ 1312640 w 2450468"/>
                <a:gd name="connsiteY3074" fmla="*/ 274666 h 377583"/>
                <a:gd name="connsiteX3075" fmla="*/ 1313307 w 2450468"/>
                <a:gd name="connsiteY3075" fmla="*/ 274475 h 377583"/>
                <a:gd name="connsiteX3076" fmla="*/ 1316165 w 2450468"/>
                <a:gd name="connsiteY3076" fmla="*/ 279714 h 377583"/>
                <a:gd name="connsiteX3077" fmla="*/ 1314545 w 2450468"/>
                <a:gd name="connsiteY3077" fmla="*/ 290096 h 377583"/>
                <a:gd name="connsiteX3078" fmla="*/ 1300353 w 2450468"/>
                <a:gd name="connsiteY3078" fmla="*/ 290573 h 377583"/>
                <a:gd name="connsiteX3079" fmla="*/ 1294352 w 2450468"/>
                <a:gd name="connsiteY3079" fmla="*/ 287334 h 377583"/>
                <a:gd name="connsiteX3080" fmla="*/ 1290352 w 2450468"/>
                <a:gd name="connsiteY3080" fmla="*/ 288572 h 377583"/>
                <a:gd name="connsiteX3081" fmla="*/ 1289875 w 2450468"/>
                <a:gd name="connsiteY3081" fmla="*/ 289525 h 377583"/>
                <a:gd name="connsiteX3082" fmla="*/ 1287875 w 2450468"/>
                <a:gd name="connsiteY3082" fmla="*/ 294097 h 377583"/>
                <a:gd name="connsiteX3083" fmla="*/ 1275112 w 2450468"/>
                <a:gd name="connsiteY3083" fmla="*/ 289430 h 377583"/>
                <a:gd name="connsiteX3084" fmla="*/ 1283018 w 2450468"/>
                <a:gd name="connsiteY3084" fmla="*/ 288287 h 377583"/>
                <a:gd name="connsiteX3085" fmla="*/ 1282732 w 2450468"/>
                <a:gd name="connsiteY3085" fmla="*/ 290668 h 377583"/>
                <a:gd name="connsiteX3086" fmla="*/ 1284827 w 2450468"/>
                <a:gd name="connsiteY3086" fmla="*/ 291430 h 377583"/>
                <a:gd name="connsiteX3087" fmla="*/ 1286923 w 2450468"/>
                <a:gd name="connsiteY3087" fmla="*/ 290763 h 377583"/>
                <a:gd name="connsiteX3088" fmla="*/ 1287494 w 2450468"/>
                <a:gd name="connsiteY3088" fmla="*/ 284667 h 377583"/>
                <a:gd name="connsiteX3089" fmla="*/ 1290161 w 2450468"/>
                <a:gd name="connsiteY3089" fmla="*/ 280857 h 377583"/>
                <a:gd name="connsiteX3090" fmla="*/ 1291114 w 2450468"/>
                <a:gd name="connsiteY3090" fmla="*/ 280762 h 377583"/>
                <a:gd name="connsiteX3091" fmla="*/ 1289875 w 2450468"/>
                <a:gd name="connsiteY3091" fmla="*/ 277142 h 377583"/>
                <a:gd name="connsiteX3092" fmla="*/ 1288447 w 2450468"/>
                <a:gd name="connsiteY3092" fmla="*/ 276761 h 377583"/>
                <a:gd name="connsiteX3093" fmla="*/ 1287304 w 2450468"/>
                <a:gd name="connsiteY3093" fmla="*/ 276476 h 377583"/>
                <a:gd name="connsiteX3094" fmla="*/ 1285970 w 2450468"/>
                <a:gd name="connsiteY3094" fmla="*/ 268665 h 377583"/>
                <a:gd name="connsiteX3095" fmla="*/ 1291781 w 2450468"/>
                <a:gd name="connsiteY3095" fmla="*/ 267903 h 377583"/>
                <a:gd name="connsiteX3096" fmla="*/ 1292162 w 2450468"/>
                <a:gd name="connsiteY3096" fmla="*/ 267903 h 377583"/>
                <a:gd name="connsiteX3097" fmla="*/ 1290447 w 2450468"/>
                <a:gd name="connsiteY3097" fmla="*/ 265236 h 377583"/>
                <a:gd name="connsiteX3098" fmla="*/ 1289780 w 2450468"/>
                <a:gd name="connsiteY3098" fmla="*/ 265617 h 377583"/>
                <a:gd name="connsiteX3099" fmla="*/ 1284542 w 2450468"/>
                <a:gd name="connsiteY3099" fmla="*/ 268475 h 377583"/>
                <a:gd name="connsiteX3100" fmla="*/ 1280255 w 2450468"/>
                <a:gd name="connsiteY3100" fmla="*/ 263998 h 377583"/>
                <a:gd name="connsiteX3101" fmla="*/ 1274159 w 2450468"/>
                <a:gd name="connsiteY3101" fmla="*/ 268570 h 377583"/>
                <a:gd name="connsiteX3102" fmla="*/ 1269492 w 2450468"/>
                <a:gd name="connsiteY3102" fmla="*/ 278762 h 377583"/>
                <a:gd name="connsiteX3103" fmla="*/ 1273112 w 2450468"/>
                <a:gd name="connsiteY3103" fmla="*/ 281905 h 377583"/>
                <a:gd name="connsiteX3104" fmla="*/ 1272350 w 2450468"/>
                <a:gd name="connsiteY3104" fmla="*/ 294383 h 377583"/>
                <a:gd name="connsiteX3105" fmla="*/ 1286351 w 2450468"/>
                <a:gd name="connsiteY3105" fmla="*/ 305241 h 377583"/>
                <a:gd name="connsiteX3106" fmla="*/ 1277398 w 2450468"/>
                <a:gd name="connsiteY3106" fmla="*/ 304955 h 377583"/>
                <a:gd name="connsiteX3107" fmla="*/ 1277017 w 2450468"/>
                <a:gd name="connsiteY3107" fmla="*/ 303336 h 377583"/>
                <a:gd name="connsiteX3108" fmla="*/ 1275493 w 2450468"/>
                <a:gd name="connsiteY3108" fmla="*/ 299907 h 377583"/>
                <a:gd name="connsiteX3109" fmla="*/ 1271683 w 2450468"/>
                <a:gd name="connsiteY3109" fmla="*/ 302574 h 377583"/>
                <a:gd name="connsiteX3110" fmla="*/ 1268444 w 2450468"/>
                <a:gd name="connsiteY3110" fmla="*/ 302288 h 377583"/>
                <a:gd name="connsiteX3111" fmla="*/ 1264063 w 2450468"/>
                <a:gd name="connsiteY3111" fmla="*/ 305051 h 377583"/>
                <a:gd name="connsiteX3112" fmla="*/ 1264158 w 2450468"/>
                <a:gd name="connsiteY3112" fmla="*/ 307051 h 377583"/>
                <a:gd name="connsiteX3113" fmla="*/ 1266825 w 2450468"/>
                <a:gd name="connsiteY3113" fmla="*/ 308765 h 377583"/>
                <a:gd name="connsiteX3114" fmla="*/ 1269778 w 2450468"/>
                <a:gd name="connsiteY3114" fmla="*/ 318481 h 377583"/>
                <a:gd name="connsiteX3115" fmla="*/ 1269397 w 2450468"/>
                <a:gd name="connsiteY3115" fmla="*/ 321243 h 377583"/>
                <a:gd name="connsiteX3116" fmla="*/ 1271969 w 2450468"/>
                <a:gd name="connsiteY3116" fmla="*/ 322672 h 377583"/>
                <a:gd name="connsiteX3117" fmla="*/ 1273207 w 2450468"/>
                <a:gd name="connsiteY3117" fmla="*/ 320386 h 377583"/>
                <a:gd name="connsiteX3118" fmla="*/ 1272826 w 2450468"/>
                <a:gd name="connsiteY3118" fmla="*/ 318767 h 377583"/>
                <a:gd name="connsiteX3119" fmla="*/ 1279208 w 2450468"/>
                <a:gd name="connsiteY3119" fmla="*/ 314385 h 377583"/>
                <a:gd name="connsiteX3120" fmla="*/ 1286732 w 2450468"/>
                <a:gd name="connsiteY3120" fmla="*/ 313147 h 377583"/>
                <a:gd name="connsiteX3121" fmla="*/ 1286923 w 2450468"/>
                <a:gd name="connsiteY3121" fmla="*/ 310099 h 377583"/>
                <a:gd name="connsiteX3122" fmla="*/ 1287304 w 2450468"/>
                <a:gd name="connsiteY3122" fmla="*/ 310289 h 377583"/>
                <a:gd name="connsiteX3123" fmla="*/ 1290066 w 2450468"/>
                <a:gd name="connsiteY3123" fmla="*/ 311623 h 377583"/>
                <a:gd name="connsiteX3124" fmla="*/ 1299020 w 2450468"/>
                <a:gd name="connsiteY3124" fmla="*/ 312480 h 377583"/>
                <a:gd name="connsiteX3125" fmla="*/ 1300258 w 2450468"/>
                <a:gd name="connsiteY3125" fmla="*/ 311147 h 377583"/>
                <a:gd name="connsiteX3126" fmla="*/ 1300639 w 2450468"/>
                <a:gd name="connsiteY3126" fmla="*/ 310766 h 377583"/>
                <a:gd name="connsiteX3127" fmla="*/ 1298448 w 2450468"/>
                <a:gd name="connsiteY3127" fmla="*/ 309337 h 377583"/>
                <a:gd name="connsiteX3128" fmla="*/ 1297591 w 2450468"/>
                <a:gd name="connsiteY3128" fmla="*/ 309146 h 377583"/>
                <a:gd name="connsiteX3129" fmla="*/ 1295971 w 2450468"/>
                <a:gd name="connsiteY3129" fmla="*/ 308765 h 377583"/>
                <a:gd name="connsiteX3130" fmla="*/ 1296162 w 2450468"/>
                <a:gd name="connsiteY3130" fmla="*/ 306289 h 377583"/>
                <a:gd name="connsiteX3131" fmla="*/ 1297781 w 2450468"/>
                <a:gd name="connsiteY3131" fmla="*/ 305908 h 377583"/>
                <a:gd name="connsiteX3132" fmla="*/ 1299972 w 2450468"/>
                <a:gd name="connsiteY3132" fmla="*/ 305336 h 377583"/>
                <a:gd name="connsiteX3133" fmla="*/ 1309688 w 2450468"/>
                <a:gd name="connsiteY3133" fmla="*/ 306956 h 377583"/>
                <a:gd name="connsiteX3134" fmla="*/ 1310640 w 2450468"/>
                <a:gd name="connsiteY3134" fmla="*/ 310004 h 377583"/>
                <a:gd name="connsiteX3135" fmla="*/ 1315688 w 2450468"/>
                <a:gd name="connsiteY3135" fmla="*/ 321910 h 377583"/>
                <a:gd name="connsiteX3136" fmla="*/ 1317117 w 2450468"/>
                <a:gd name="connsiteY3136" fmla="*/ 325434 h 377583"/>
                <a:gd name="connsiteX3137" fmla="*/ 1323404 w 2450468"/>
                <a:gd name="connsiteY3137" fmla="*/ 323624 h 377583"/>
                <a:gd name="connsiteX3138" fmla="*/ 1323594 w 2450468"/>
                <a:gd name="connsiteY3138" fmla="*/ 326482 h 377583"/>
                <a:gd name="connsiteX3139" fmla="*/ 1318736 w 2450468"/>
                <a:gd name="connsiteY3139" fmla="*/ 329435 h 377583"/>
                <a:gd name="connsiteX3140" fmla="*/ 1322737 w 2450468"/>
                <a:gd name="connsiteY3140" fmla="*/ 331816 h 377583"/>
                <a:gd name="connsiteX3141" fmla="*/ 1325690 w 2450468"/>
                <a:gd name="connsiteY3141" fmla="*/ 329720 h 377583"/>
                <a:gd name="connsiteX3142" fmla="*/ 1325118 w 2450468"/>
                <a:gd name="connsiteY3142" fmla="*/ 334769 h 377583"/>
                <a:gd name="connsiteX3143" fmla="*/ 1323499 w 2450468"/>
                <a:gd name="connsiteY3143" fmla="*/ 336197 h 377583"/>
                <a:gd name="connsiteX3144" fmla="*/ 1319594 w 2450468"/>
                <a:gd name="connsiteY3144" fmla="*/ 341055 h 377583"/>
                <a:gd name="connsiteX3145" fmla="*/ 1314545 w 2450468"/>
                <a:gd name="connsiteY3145" fmla="*/ 339531 h 377583"/>
                <a:gd name="connsiteX3146" fmla="*/ 1311402 w 2450468"/>
                <a:gd name="connsiteY3146" fmla="*/ 339722 h 377583"/>
                <a:gd name="connsiteX3147" fmla="*/ 1308354 w 2450468"/>
                <a:gd name="connsiteY3147" fmla="*/ 337626 h 377583"/>
                <a:gd name="connsiteX3148" fmla="*/ 1303020 w 2450468"/>
                <a:gd name="connsiteY3148" fmla="*/ 329911 h 377583"/>
                <a:gd name="connsiteX3149" fmla="*/ 1301972 w 2450468"/>
                <a:gd name="connsiteY3149" fmla="*/ 334578 h 377583"/>
                <a:gd name="connsiteX3150" fmla="*/ 1297591 w 2450468"/>
                <a:gd name="connsiteY3150" fmla="*/ 336293 h 377583"/>
                <a:gd name="connsiteX3151" fmla="*/ 1296829 w 2450468"/>
                <a:gd name="connsiteY3151" fmla="*/ 336483 h 377583"/>
                <a:gd name="connsiteX3152" fmla="*/ 1294924 w 2450468"/>
                <a:gd name="connsiteY3152" fmla="*/ 337340 h 377583"/>
                <a:gd name="connsiteX3153" fmla="*/ 1290257 w 2450468"/>
                <a:gd name="connsiteY3153" fmla="*/ 337245 h 377583"/>
                <a:gd name="connsiteX3154" fmla="*/ 1289495 w 2450468"/>
                <a:gd name="connsiteY3154" fmla="*/ 334483 h 377583"/>
                <a:gd name="connsiteX3155" fmla="*/ 1284827 w 2450468"/>
                <a:gd name="connsiteY3155" fmla="*/ 331054 h 377583"/>
                <a:gd name="connsiteX3156" fmla="*/ 1278827 w 2450468"/>
                <a:gd name="connsiteY3156" fmla="*/ 329054 h 377583"/>
                <a:gd name="connsiteX3157" fmla="*/ 1275398 w 2450468"/>
                <a:gd name="connsiteY3157" fmla="*/ 329625 h 377583"/>
                <a:gd name="connsiteX3158" fmla="*/ 1269397 w 2450468"/>
                <a:gd name="connsiteY3158" fmla="*/ 333816 h 377583"/>
                <a:gd name="connsiteX3159" fmla="*/ 1264158 w 2450468"/>
                <a:gd name="connsiteY3159" fmla="*/ 338579 h 377583"/>
                <a:gd name="connsiteX3160" fmla="*/ 1260729 w 2450468"/>
                <a:gd name="connsiteY3160" fmla="*/ 335912 h 377583"/>
                <a:gd name="connsiteX3161" fmla="*/ 1259015 w 2450468"/>
                <a:gd name="connsiteY3161" fmla="*/ 334578 h 377583"/>
                <a:gd name="connsiteX3162" fmla="*/ 1258348 w 2450468"/>
                <a:gd name="connsiteY3162" fmla="*/ 339341 h 377583"/>
                <a:gd name="connsiteX3163" fmla="*/ 1260443 w 2450468"/>
                <a:gd name="connsiteY3163" fmla="*/ 339436 h 377583"/>
                <a:gd name="connsiteX3164" fmla="*/ 1261586 w 2450468"/>
                <a:gd name="connsiteY3164" fmla="*/ 339531 h 377583"/>
                <a:gd name="connsiteX3165" fmla="*/ 1261967 w 2450468"/>
                <a:gd name="connsiteY3165" fmla="*/ 341246 h 377583"/>
                <a:gd name="connsiteX3166" fmla="*/ 1255014 w 2450468"/>
                <a:gd name="connsiteY3166" fmla="*/ 342008 h 377583"/>
                <a:gd name="connsiteX3167" fmla="*/ 1254062 w 2450468"/>
                <a:gd name="connsiteY3167" fmla="*/ 340960 h 377583"/>
                <a:gd name="connsiteX3168" fmla="*/ 1249013 w 2450468"/>
                <a:gd name="connsiteY3168" fmla="*/ 340293 h 377583"/>
                <a:gd name="connsiteX3169" fmla="*/ 1248346 w 2450468"/>
                <a:gd name="connsiteY3169" fmla="*/ 341150 h 377583"/>
                <a:gd name="connsiteX3170" fmla="*/ 1249013 w 2450468"/>
                <a:gd name="connsiteY3170" fmla="*/ 345341 h 377583"/>
                <a:gd name="connsiteX3171" fmla="*/ 1248061 w 2450468"/>
                <a:gd name="connsiteY3171" fmla="*/ 345722 h 377583"/>
                <a:gd name="connsiteX3172" fmla="*/ 1247013 w 2450468"/>
                <a:gd name="connsiteY3172" fmla="*/ 346199 h 377583"/>
                <a:gd name="connsiteX3173" fmla="*/ 1241584 w 2450468"/>
                <a:gd name="connsiteY3173" fmla="*/ 343913 h 377583"/>
                <a:gd name="connsiteX3174" fmla="*/ 1227201 w 2450468"/>
                <a:gd name="connsiteY3174" fmla="*/ 338960 h 377583"/>
                <a:gd name="connsiteX3175" fmla="*/ 1223772 w 2450468"/>
                <a:gd name="connsiteY3175" fmla="*/ 339722 h 377583"/>
                <a:gd name="connsiteX3176" fmla="*/ 1222820 w 2450468"/>
                <a:gd name="connsiteY3176" fmla="*/ 340198 h 377583"/>
                <a:gd name="connsiteX3177" fmla="*/ 1217105 w 2450468"/>
                <a:gd name="connsiteY3177" fmla="*/ 339817 h 377583"/>
                <a:gd name="connsiteX3178" fmla="*/ 1207484 w 2450468"/>
                <a:gd name="connsiteY3178" fmla="*/ 340388 h 377583"/>
                <a:gd name="connsiteX3179" fmla="*/ 1206437 w 2450468"/>
                <a:gd name="connsiteY3179" fmla="*/ 335912 h 377583"/>
                <a:gd name="connsiteX3180" fmla="*/ 1205675 w 2450468"/>
                <a:gd name="connsiteY3180" fmla="*/ 332578 h 377583"/>
                <a:gd name="connsiteX3181" fmla="*/ 1197388 w 2450468"/>
                <a:gd name="connsiteY3181" fmla="*/ 328768 h 377583"/>
                <a:gd name="connsiteX3182" fmla="*/ 1191387 w 2450468"/>
                <a:gd name="connsiteY3182" fmla="*/ 331625 h 377583"/>
                <a:gd name="connsiteX3183" fmla="*/ 1186910 w 2450468"/>
                <a:gd name="connsiteY3183" fmla="*/ 333816 h 377583"/>
                <a:gd name="connsiteX3184" fmla="*/ 1198817 w 2450468"/>
                <a:gd name="connsiteY3184" fmla="*/ 341341 h 377583"/>
                <a:gd name="connsiteX3185" fmla="*/ 1197293 w 2450468"/>
                <a:gd name="connsiteY3185" fmla="*/ 346961 h 377583"/>
                <a:gd name="connsiteX3186" fmla="*/ 1190054 w 2450468"/>
                <a:gd name="connsiteY3186" fmla="*/ 340007 h 377583"/>
                <a:gd name="connsiteX3187" fmla="*/ 1177195 w 2450468"/>
                <a:gd name="connsiteY3187" fmla="*/ 339436 h 377583"/>
                <a:gd name="connsiteX3188" fmla="*/ 1180814 w 2450468"/>
                <a:gd name="connsiteY3188" fmla="*/ 336864 h 377583"/>
                <a:gd name="connsiteX3189" fmla="*/ 1182053 w 2450468"/>
                <a:gd name="connsiteY3189" fmla="*/ 336007 h 377583"/>
                <a:gd name="connsiteX3190" fmla="*/ 1175766 w 2450468"/>
                <a:gd name="connsiteY3190" fmla="*/ 331530 h 377583"/>
                <a:gd name="connsiteX3191" fmla="*/ 1168051 w 2450468"/>
                <a:gd name="connsiteY3191" fmla="*/ 338102 h 377583"/>
                <a:gd name="connsiteX3192" fmla="*/ 1167496 w 2450468"/>
                <a:gd name="connsiteY3192" fmla="*/ 338880 h 377583"/>
                <a:gd name="connsiteX3193" fmla="*/ 1173766 w 2450468"/>
                <a:gd name="connsiteY3193" fmla="*/ 337626 h 377583"/>
                <a:gd name="connsiteX3194" fmla="*/ 1175290 w 2450468"/>
                <a:gd name="connsiteY3194" fmla="*/ 339626 h 377583"/>
                <a:gd name="connsiteX3195" fmla="*/ 1176814 w 2450468"/>
                <a:gd name="connsiteY3195" fmla="*/ 341627 h 377583"/>
                <a:gd name="connsiteX3196" fmla="*/ 1181291 w 2450468"/>
                <a:gd name="connsiteY3196" fmla="*/ 344103 h 377583"/>
                <a:gd name="connsiteX3197" fmla="*/ 1181862 w 2450468"/>
                <a:gd name="connsiteY3197" fmla="*/ 344865 h 377583"/>
                <a:gd name="connsiteX3198" fmla="*/ 1183196 w 2450468"/>
                <a:gd name="connsiteY3198" fmla="*/ 346484 h 377583"/>
                <a:gd name="connsiteX3199" fmla="*/ 1178814 w 2450468"/>
                <a:gd name="connsiteY3199" fmla="*/ 350294 h 377583"/>
                <a:gd name="connsiteX3200" fmla="*/ 1176623 w 2450468"/>
                <a:gd name="connsiteY3200" fmla="*/ 350104 h 377583"/>
                <a:gd name="connsiteX3201" fmla="*/ 1172718 w 2450468"/>
                <a:gd name="connsiteY3201" fmla="*/ 348008 h 377583"/>
                <a:gd name="connsiteX3202" fmla="*/ 1170337 w 2450468"/>
                <a:gd name="connsiteY3202" fmla="*/ 345246 h 377583"/>
                <a:gd name="connsiteX3203" fmla="*/ 1167241 w 2450468"/>
                <a:gd name="connsiteY3203" fmla="*/ 339236 h 377583"/>
                <a:gd name="connsiteX3204" fmla="*/ 1165193 w 2450468"/>
                <a:gd name="connsiteY3204" fmla="*/ 342103 h 377583"/>
                <a:gd name="connsiteX3205" fmla="*/ 1159764 w 2450468"/>
                <a:gd name="connsiteY3205" fmla="*/ 344675 h 377583"/>
                <a:gd name="connsiteX3206" fmla="*/ 1156525 w 2450468"/>
                <a:gd name="connsiteY3206" fmla="*/ 337436 h 377583"/>
                <a:gd name="connsiteX3207" fmla="*/ 1145191 w 2450468"/>
                <a:gd name="connsiteY3207" fmla="*/ 342389 h 377583"/>
                <a:gd name="connsiteX3208" fmla="*/ 1137571 w 2450468"/>
                <a:gd name="connsiteY3208" fmla="*/ 342484 h 377583"/>
                <a:gd name="connsiteX3209" fmla="*/ 1134713 w 2450468"/>
                <a:gd name="connsiteY3209" fmla="*/ 350390 h 377583"/>
                <a:gd name="connsiteX3210" fmla="*/ 1127760 w 2450468"/>
                <a:gd name="connsiteY3210" fmla="*/ 348770 h 377583"/>
                <a:gd name="connsiteX3211" fmla="*/ 1113758 w 2450468"/>
                <a:gd name="connsiteY3211" fmla="*/ 345818 h 377583"/>
                <a:gd name="connsiteX3212" fmla="*/ 1112139 w 2450468"/>
                <a:gd name="connsiteY3212" fmla="*/ 347913 h 377583"/>
                <a:gd name="connsiteX3213" fmla="*/ 1108900 w 2450468"/>
                <a:gd name="connsiteY3213" fmla="*/ 349818 h 377583"/>
                <a:gd name="connsiteX3214" fmla="*/ 1108996 w 2450468"/>
                <a:gd name="connsiteY3214" fmla="*/ 347246 h 377583"/>
                <a:gd name="connsiteX3215" fmla="*/ 1105757 w 2450468"/>
                <a:gd name="connsiteY3215" fmla="*/ 335150 h 377583"/>
                <a:gd name="connsiteX3216" fmla="*/ 1106043 w 2450468"/>
                <a:gd name="connsiteY3216" fmla="*/ 332959 h 377583"/>
                <a:gd name="connsiteX3217" fmla="*/ 1106996 w 2450468"/>
                <a:gd name="connsiteY3217" fmla="*/ 331244 h 377583"/>
                <a:gd name="connsiteX3218" fmla="*/ 1102519 w 2450468"/>
                <a:gd name="connsiteY3218" fmla="*/ 327053 h 377583"/>
                <a:gd name="connsiteX3219" fmla="*/ 1100900 w 2450468"/>
                <a:gd name="connsiteY3219" fmla="*/ 322577 h 377583"/>
                <a:gd name="connsiteX3220" fmla="*/ 1098614 w 2450468"/>
                <a:gd name="connsiteY3220" fmla="*/ 321529 h 377583"/>
                <a:gd name="connsiteX3221" fmla="*/ 1098328 w 2450468"/>
                <a:gd name="connsiteY3221" fmla="*/ 316766 h 377583"/>
                <a:gd name="connsiteX3222" fmla="*/ 1100138 w 2450468"/>
                <a:gd name="connsiteY3222" fmla="*/ 316957 h 377583"/>
                <a:gd name="connsiteX3223" fmla="*/ 1112996 w 2450468"/>
                <a:gd name="connsiteY3223" fmla="*/ 320291 h 377583"/>
                <a:gd name="connsiteX3224" fmla="*/ 1118045 w 2450468"/>
                <a:gd name="connsiteY3224" fmla="*/ 322577 h 377583"/>
                <a:gd name="connsiteX3225" fmla="*/ 1122331 w 2450468"/>
                <a:gd name="connsiteY3225" fmla="*/ 323434 h 377583"/>
                <a:gd name="connsiteX3226" fmla="*/ 1122331 w 2450468"/>
                <a:gd name="connsiteY3226" fmla="*/ 317528 h 377583"/>
                <a:gd name="connsiteX3227" fmla="*/ 1127665 w 2450468"/>
                <a:gd name="connsiteY3227" fmla="*/ 318195 h 377583"/>
                <a:gd name="connsiteX3228" fmla="*/ 1129665 w 2450468"/>
                <a:gd name="connsiteY3228" fmla="*/ 319243 h 377583"/>
                <a:gd name="connsiteX3229" fmla="*/ 1132332 w 2450468"/>
                <a:gd name="connsiteY3229" fmla="*/ 320672 h 377583"/>
                <a:gd name="connsiteX3230" fmla="*/ 1139762 w 2450468"/>
                <a:gd name="connsiteY3230" fmla="*/ 319433 h 377583"/>
                <a:gd name="connsiteX3231" fmla="*/ 1141762 w 2450468"/>
                <a:gd name="connsiteY3231" fmla="*/ 318767 h 377583"/>
                <a:gd name="connsiteX3232" fmla="*/ 1145667 w 2450468"/>
                <a:gd name="connsiteY3232" fmla="*/ 314861 h 377583"/>
                <a:gd name="connsiteX3233" fmla="*/ 1144429 w 2450468"/>
                <a:gd name="connsiteY3233" fmla="*/ 309908 h 377583"/>
                <a:gd name="connsiteX3234" fmla="*/ 1146429 w 2450468"/>
                <a:gd name="connsiteY3234" fmla="*/ 301050 h 377583"/>
                <a:gd name="connsiteX3235" fmla="*/ 1145572 w 2450468"/>
                <a:gd name="connsiteY3235" fmla="*/ 301717 h 377583"/>
                <a:gd name="connsiteX3236" fmla="*/ 1136333 w 2450468"/>
                <a:gd name="connsiteY3236" fmla="*/ 301050 h 377583"/>
                <a:gd name="connsiteX3237" fmla="*/ 1134332 w 2450468"/>
                <a:gd name="connsiteY3237" fmla="*/ 297716 h 377583"/>
                <a:gd name="connsiteX3238" fmla="*/ 1129760 w 2450468"/>
                <a:gd name="connsiteY3238" fmla="*/ 298193 h 377583"/>
                <a:gd name="connsiteX3239" fmla="*/ 1125665 w 2450468"/>
                <a:gd name="connsiteY3239" fmla="*/ 298288 h 377583"/>
                <a:gd name="connsiteX3240" fmla="*/ 1122712 w 2450468"/>
                <a:gd name="connsiteY3240" fmla="*/ 302479 h 377583"/>
                <a:gd name="connsiteX3241" fmla="*/ 1127950 w 2450468"/>
                <a:gd name="connsiteY3241" fmla="*/ 310861 h 377583"/>
                <a:gd name="connsiteX3242" fmla="*/ 1130332 w 2450468"/>
                <a:gd name="connsiteY3242" fmla="*/ 305432 h 377583"/>
                <a:gd name="connsiteX3243" fmla="*/ 1134904 w 2450468"/>
                <a:gd name="connsiteY3243" fmla="*/ 304479 h 377583"/>
                <a:gd name="connsiteX3244" fmla="*/ 1134904 w 2450468"/>
                <a:gd name="connsiteY3244" fmla="*/ 309813 h 377583"/>
                <a:gd name="connsiteX3245" fmla="*/ 1142333 w 2450468"/>
                <a:gd name="connsiteY3245" fmla="*/ 311337 h 377583"/>
                <a:gd name="connsiteX3246" fmla="*/ 1133951 w 2450468"/>
                <a:gd name="connsiteY3246" fmla="*/ 316576 h 377583"/>
                <a:gd name="connsiteX3247" fmla="*/ 1118616 w 2450468"/>
                <a:gd name="connsiteY3247" fmla="*/ 315719 h 377583"/>
                <a:gd name="connsiteX3248" fmla="*/ 1112139 w 2450468"/>
                <a:gd name="connsiteY3248" fmla="*/ 308956 h 377583"/>
                <a:gd name="connsiteX3249" fmla="*/ 1113473 w 2450468"/>
                <a:gd name="connsiteY3249" fmla="*/ 308003 h 377583"/>
                <a:gd name="connsiteX3250" fmla="*/ 1112711 w 2450468"/>
                <a:gd name="connsiteY3250" fmla="*/ 303050 h 377583"/>
                <a:gd name="connsiteX3251" fmla="*/ 1106900 w 2450468"/>
                <a:gd name="connsiteY3251" fmla="*/ 295621 h 377583"/>
                <a:gd name="connsiteX3252" fmla="*/ 1106900 w 2450468"/>
                <a:gd name="connsiteY3252" fmla="*/ 292954 h 377583"/>
                <a:gd name="connsiteX3253" fmla="*/ 1103757 w 2450468"/>
                <a:gd name="connsiteY3253" fmla="*/ 285905 h 377583"/>
                <a:gd name="connsiteX3254" fmla="*/ 1104805 w 2450468"/>
                <a:gd name="connsiteY3254" fmla="*/ 285810 h 377583"/>
                <a:gd name="connsiteX3255" fmla="*/ 1109091 w 2450468"/>
                <a:gd name="connsiteY3255" fmla="*/ 285334 h 377583"/>
                <a:gd name="connsiteX3256" fmla="*/ 1109853 w 2450468"/>
                <a:gd name="connsiteY3256" fmla="*/ 276666 h 377583"/>
                <a:gd name="connsiteX3257" fmla="*/ 1109948 w 2450468"/>
                <a:gd name="connsiteY3257" fmla="*/ 274571 h 377583"/>
                <a:gd name="connsiteX3258" fmla="*/ 1111568 w 2450468"/>
                <a:gd name="connsiteY3258" fmla="*/ 272285 h 377583"/>
                <a:gd name="connsiteX3259" fmla="*/ 1114806 w 2450468"/>
                <a:gd name="connsiteY3259" fmla="*/ 273142 h 377583"/>
                <a:gd name="connsiteX3260" fmla="*/ 1119950 w 2450468"/>
                <a:gd name="connsiteY3260" fmla="*/ 279714 h 377583"/>
                <a:gd name="connsiteX3261" fmla="*/ 1120807 w 2450468"/>
                <a:gd name="connsiteY3261" fmla="*/ 281810 h 377583"/>
                <a:gd name="connsiteX3262" fmla="*/ 1122426 w 2450468"/>
                <a:gd name="connsiteY3262" fmla="*/ 283524 h 377583"/>
                <a:gd name="connsiteX3263" fmla="*/ 1126427 w 2450468"/>
                <a:gd name="connsiteY3263" fmla="*/ 279333 h 377583"/>
                <a:gd name="connsiteX3264" fmla="*/ 1128427 w 2450468"/>
                <a:gd name="connsiteY3264" fmla="*/ 279905 h 377583"/>
                <a:gd name="connsiteX3265" fmla="*/ 1130713 w 2450468"/>
                <a:gd name="connsiteY3265" fmla="*/ 280571 h 377583"/>
                <a:gd name="connsiteX3266" fmla="*/ 1133570 w 2450468"/>
                <a:gd name="connsiteY3266" fmla="*/ 282857 h 377583"/>
                <a:gd name="connsiteX3267" fmla="*/ 1127474 w 2450468"/>
                <a:gd name="connsiteY3267" fmla="*/ 285143 h 377583"/>
                <a:gd name="connsiteX3268" fmla="*/ 1128713 w 2450468"/>
                <a:gd name="connsiteY3268" fmla="*/ 290763 h 377583"/>
                <a:gd name="connsiteX3269" fmla="*/ 1129951 w 2450468"/>
                <a:gd name="connsiteY3269" fmla="*/ 291716 h 377583"/>
                <a:gd name="connsiteX3270" fmla="*/ 1136333 w 2450468"/>
                <a:gd name="connsiteY3270" fmla="*/ 291525 h 377583"/>
                <a:gd name="connsiteX3271" fmla="*/ 1138904 w 2450468"/>
                <a:gd name="connsiteY3271" fmla="*/ 289715 h 377583"/>
                <a:gd name="connsiteX3272" fmla="*/ 1145667 w 2450468"/>
                <a:gd name="connsiteY3272" fmla="*/ 289239 h 377583"/>
                <a:gd name="connsiteX3273" fmla="*/ 1153954 w 2450468"/>
                <a:gd name="connsiteY3273" fmla="*/ 294097 h 377583"/>
                <a:gd name="connsiteX3274" fmla="*/ 1168527 w 2450468"/>
                <a:gd name="connsiteY3274" fmla="*/ 297335 h 377583"/>
                <a:gd name="connsiteX3275" fmla="*/ 1169289 w 2450468"/>
                <a:gd name="connsiteY3275" fmla="*/ 296764 h 377583"/>
                <a:gd name="connsiteX3276" fmla="*/ 1170242 w 2450468"/>
                <a:gd name="connsiteY3276" fmla="*/ 296002 h 377583"/>
                <a:gd name="connsiteX3277" fmla="*/ 1174528 w 2450468"/>
                <a:gd name="connsiteY3277" fmla="*/ 297240 h 377583"/>
                <a:gd name="connsiteX3278" fmla="*/ 1174242 w 2450468"/>
                <a:gd name="connsiteY3278" fmla="*/ 297907 h 377583"/>
                <a:gd name="connsiteX3279" fmla="*/ 1170908 w 2450468"/>
                <a:gd name="connsiteY3279" fmla="*/ 302955 h 377583"/>
                <a:gd name="connsiteX3280" fmla="*/ 1168337 w 2450468"/>
                <a:gd name="connsiteY3280" fmla="*/ 305051 h 377583"/>
                <a:gd name="connsiteX3281" fmla="*/ 1169480 w 2450468"/>
                <a:gd name="connsiteY3281" fmla="*/ 312290 h 377583"/>
                <a:gd name="connsiteX3282" fmla="*/ 1161193 w 2450468"/>
                <a:gd name="connsiteY3282" fmla="*/ 308670 h 377583"/>
                <a:gd name="connsiteX3283" fmla="*/ 1159097 w 2450468"/>
                <a:gd name="connsiteY3283" fmla="*/ 306575 h 377583"/>
                <a:gd name="connsiteX3284" fmla="*/ 1157002 w 2450468"/>
                <a:gd name="connsiteY3284" fmla="*/ 303527 h 377583"/>
                <a:gd name="connsiteX3285" fmla="*/ 1153573 w 2450468"/>
                <a:gd name="connsiteY3285" fmla="*/ 306575 h 377583"/>
                <a:gd name="connsiteX3286" fmla="*/ 1152620 w 2450468"/>
                <a:gd name="connsiteY3286" fmla="*/ 309051 h 377583"/>
                <a:gd name="connsiteX3287" fmla="*/ 1149477 w 2450468"/>
                <a:gd name="connsiteY3287" fmla="*/ 313814 h 377583"/>
                <a:gd name="connsiteX3288" fmla="*/ 1152239 w 2450468"/>
                <a:gd name="connsiteY3288" fmla="*/ 312861 h 377583"/>
                <a:gd name="connsiteX3289" fmla="*/ 1159859 w 2450468"/>
                <a:gd name="connsiteY3289" fmla="*/ 313814 h 377583"/>
                <a:gd name="connsiteX3290" fmla="*/ 1162145 w 2450468"/>
                <a:gd name="connsiteY3290" fmla="*/ 313623 h 377583"/>
                <a:gd name="connsiteX3291" fmla="*/ 1170242 w 2450468"/>
                <a:gd name="connsiteY3291" fmla="*/ 313052 h 377583"/>
                <a:gd name="connsiteX3292" fmla="*/ 1174433 w 2450468"/>
                <a:gd name="connsiteY3292" fmla="*/ 321243 h 377583"/>
                <a:gd name="connsiteX3293" fmla="*/ 1174718 w 2450468"/>
                <a:gd name="connsiteY3293" fmla="*/ 310670 h 377583"/>
                <a:gd name="connsiteX3294" fmla="*/ 1179481 w 2450468"/>
                <a:gd name="connsiteY3294" fmla="*/ 306765 h 377583"/>
                <a:gd name="connsiteX3295" fmla="*/ 1180814 w 2450468"/>
                <a:gd name="connsiteY3295" fmla="*/ 313147 h 377583"/>
                <a:gd name="connsiteX3296" fmla="*/ 1187006 w 2450468"/>
                <a:gd name="connsiteY3296" fmla="*/ 305908 h 377583"/>
                <a:gd name="connsiteX3297" fmla="*/ 1192721 w 2450468"/>
                <a:gd name="connsiteY3297" fmla="*/ 302765 h 377583"/>
                <a:gd name="connsiteX3298" fmla="*/ 1193292 w 2450468"/>
                <a:gd name="connsiteY3298" fmla="*/ 302765 h 377583"/>
                <a:gd name="connsiteX3299" fmla="*/ 1195102 w 2450468"/>
                <a:gd name="connsiteY3299" fmla="*/ 301431 h 377583"/>
                <a:gd name="connsiteX3300" fmla="*/ 1194340 w 2450468"/>
                <a:gd name="connsiteY3300" fmla="*/ 299621 h 377583"/>
                <a:gd name="connsiteX3301" fmla="*/ 1195292 w 2450468"/>
                <a:gd name="connsiteY3301" fmla="*/ 296383 h 377583"/>
                <a:gd name="connsiteX3302" fmla="*/ 1196340 w 2450468"/>
                <a:gd name="connsiteY3302" fmla="*/ 296859 h 377583"/>
                <a:gd name="connsiteX3303" fmla="*/ 1201484 w 2450468"/>
                <a:gd name="connsiteY3303" fmla="*/ 298955 h 377583"/>
                <a:gd name="connsiteX3304" fmla="*/ 1200817 w 2450468"/>
                <a:gd name="connsiteY3304" fmla="*/ 294002 h 377583"/>
                <a:gd name="connsiteX3305" fmla="*/ 1199674 w 2450468"/>
                <a:gd name="connsiteY3305" fmla="*/ 292001 h 377583"/>
                <a:gd name="connsiteX3306" fmla="*/ 1197769 w 2450468"/>
                <a:gd name="connsiteY3306" fmla="*/ 286667 h 377583"/>
                <a:gd name="connsiteX3307" fmla="*/ 1200626 w 2450468"/>
                <a:gd name="connsiteY3307" fmla="*/ 280857 h 377583"/>
                <a:gd name="connsiteX3308" fmla="*/ 1191863 w 2450468"/>
                <a:gd name="connsiteY3308" fmla="*/ 280095 h 377583"/>
                <a:gd name="connsiteX3309" fmla="*/ 1187672 w 2450468"/>
                <a:gd name="connsiteY3309" fmla="*/ 276190 h 377583"/>
                <a:gd name="connsiteX3310" fmla="*/ 1186148 w 2450468"/>
                <a:gd name="connsiteY3310" fmla="*/ 274094 h 377583"/>
                <a:gd name="connsiteX3311" fmla="*/ 1189768 w 2450468"/>
                <a:gd name="connsiteY3311" fmla="*/ 272761 h 377583"/>
                <a:gd name="connsiteX3312" fmla="*/ 1192340 w 2450468"/>
                <a:gd name="connsiteY3312" fmla="*/ 272951 h 377583"/>
                <a:gd name="connsiteX3313" fmla="*/ 1197197 w 2450468"/>
                <a:gd name="connsiteY3313" fmla="*/ 272570 h 377583"/>
                <a:gd name="connsiteX3314" fmla="*/ 1195757 w 2450468"/>
                <a:gd name="connsiteY3314" fmla="*/ 269046 h 377583"/>
                <a:gd name="connsiteX3315" fmla="*/ 1195682 w 2450468"/>
                <a:gd name="connsiteY3315" fmla="*/ 268902 h 377583"/>
                <a:gd name="connsiteX3316" fmla="*/ 1200721 w 2450468"/>
                <a:gd name="connsiteY3316" fmla="*/ 271332 h 377583"/>
                <a:gd name="connsiteX3317" fmla="*/ 1205103 w 2450468"/>
                <a:gd name="connsiteY3317" fmla="*/ 274475 h 377583"/>
                <a:gd name="connsiteX3318" fmla="*/ 1208342 w 2450468"/>
                <a:gd name="connsiteY3318" fmla="*/ 284381 h 377583"/>
                <a:gd name="connsiteX3319" fmla="*/ 1211961 w 2450468"/>
                <a:gd name="connsiteY3319" fmla="*/ 278666 h 377583"/>
                <a:gd name="connsiteX3320" fmla="*/ 1213295 w 2450468"/>
                <a:gd name="connsiteY3320" fmla="*/ 274952 h 377583"/>
                <a:gd name="connsiteX3321" fmla="*/ 1215676 w 2450468"/>
                <a:gd name="connsiteY3321" fmla="*/ 270570 h 377583"/>
                <a:gd name="connsiteX3322" fmla="*/ 1215962 w 2450468"/>
                <a:gd name="connsiteY3322" fmla="*/ 269808 h 377583"/>
                <a:gd name="connsiteX3323" fmla="*/ 1211771 w 2450468"/>
                <a:gd name="connsiteY3323" fmla="*/ 268570 h 377583"/>
                <a:gd name="connsiteX3324" fmla="*/ 1210723 w 2450468"/>
                <a:gd name="connsiteY3324" fmla="*/ 269332 h 377583"/>
                <a:gd name="connsiteX3325" fmla="*/ 1209961 w 2450468"/>
                <a:gd name="connsiteY3325" fmla="*/ 269903 h 377583"/>
                <a:gd name="connsiteX3326" fmla="*/ 1205960 w 2450468"/>
                <a:gd name="connsiteY3326" fmla="*/ 267713 h 377583"/>
                <a:gd name="connsiteX3327" fmla="*/ 1190435 w 2450468"/>
                <a:gd name="connsiteY3327" fmla="*/ 263426 h 377583"/>
                <a:gd name="connsiteX3328" fmla="*/ 1187863 w 2450468"/>
                <a:gd name="connsiteY3328" fmla="*/ 260283 h 377583"/>
                <a:gd name="connsiteX3329" fmla="*/ 1185196 w 2450468"/>
                <a:gd name="connsiteY3329" fmla="*/ 256949 h 377583"/>
                <a:gd name="connsiteX3330" fmla="*/ 1189768 w 2450468"/>
                <a:gd name="connsiteY3330" fmla="*/ 251234 h 377583"/>
                <a:gd name="connsiteX3331" fmla="*/ 1182815 w 2450468"/>
                <a:gd name="connsiteY3331" fmla="*/ 254473 h 377583"/>
                <a:gd name="connsiteX3332" fmla="*/ 1182434 w 2450468"/>
                <a:gd name="connsiteY3332" fmla="*/ 254282 h 377583"/>
                <a:gd name="connsiteX3333" fmla="*/ 1175385 w 2450468"/>
                <a:gd name="connsiteY3333" fmla="*/ 251425 h 377583"/>
                <a:gd name="connsiteX3334" fmla="*/ 1178338 w 2450468"/>
                <a:gd name="connsiteY3334" fmla="*/ 258950 h 377583"/>
                <a:gd name="connsiteX3335" fmla="*/ 1179862 w 2450468"/>
                <a:gd name="connsiteY3335" fmla="*/ 263045 h 377583"/>
                <a:gd name="connsiteX3336" fmla="*/ 1180719 w 2450468"/>
                <a:gd name="connsiteY3336" fmla="*/ 265141 h 377583"/>
                <a:gd name="connsiteX3337" fmla="*/ 1178624 w 2450468"/>
                <a:gd name="connsiteY3337" fmla="*/ 268379 h 377583"/>
                <a:gd name="connsiteX3338" fmla="*/ 1169575 w 2450468"/>
                <a:gd name="connsiteY3338" fmla="*/ 272856 h 377583"/>
                <a:gd name="connsiteX3339" fmla="*/ 1175004 w 2450468"/>
                <a:gd name="connsiteY3339" fmla="*/ 284381 h 377583"/>
                <a:gd name="connsiteX3340" fmla="*/ 1178433 w 2450468"/>
                <a:gd name="connsiteY3340" fmla="*/ 286382 h 377583"/>
                <a:gd name="connsiteX3341" fmla="*/ 1177766 w 2450468"/>
                <a:gd name="connsiteY3341" fmla="*/ 286477 h 377583"/>
                <a:gd name="connsiteX3342" fmla="*/ 1173956 w 2450468"/>
                <a:gd name="connsiteY3342" fmla="*/ 286477 h 377583"/>
                <a:gd name="connsiteX3343" fmla="*/ 1170337 w 2450468"/>
                <a:gd name="connsiteY3343" fmla="*/ 286096 h 377583"/>
                <a:gd name="connsiteX3344" fmla="*/ 1161288 w 2450468"/>
                <a:gd name="connsiteY3344" fmla="*/ 286858 h 377583"/>
                <a:gd name="connsiteX3345" fmla="*/ 1154240 w 2450468"/>
                <a:gd name="connsiteY3345" fmla="*/ 288382 h 377583"/>
                <a:gd name="connsiteX3346" fmla="*/ 1153478 w 2450468"/>
                <a:gd name="connsiteY3346" fmla="*/ 287048 h 377583"/>
                <a:gd name="connsiteX3347" fmla="*/ 1152525 w 2450468"/>
                <a:gd name="connsiteY3347" fmla="*/ 285620 h 377583"/>
                <a:gd name="connsiteX3348" fmla="*/ 1147382 w 2450468"/>
                <a:gd name="connsiteY3348" fmla="*/ 282286 h 377583"/>
                <a:gd name="connsiteX3349" fmla="*/ 1143095 w 2450468"/>
                <a:gd name="connsiteY3349" fmla="*/ 277619 h 377583"/>
                <a:gd name="connsiteX3350" fmla="*/ 1147477 w 2450468"/>
                <a:gd name="connsiteY3350" fmla="*/ 278095 h 377583"/>
                <a:gd name="connsiteX3351" fmla="*/ 1154716 w 2450468"/>
                <a:gd name="connsiteY3351" fmla="*/ 274571 h 377583"/>
                <a:gd name="connsiteX3352" fmla="*/ 1155859 w 2450468"/>
                <a:gd name="connsiteY3352" fmla="*/ 274094 h 377583"/>
                <a:gd name="connsiteX3353" fmla="*/ 1159097 w 2450468"/>
                <a:gd name="connsiteY3353" fmla="*/ 276857 h 377583"/>
                <a:gd name="connsiteX3354" fmla="*/ 1158526 w 2450468"/>
                <a:gd name="connsiteY3354" fmla="*/ 277523 h 377583"/>
                <a:gd name="connsiteX3355" fmla="*/ 1154240 w 2450468"/>
                <a:gd name="connsiteY3355" fmla="*/ 281333 h 377583"/>
                <a:gd name="connsiteX3356" fmla="*/ 1155287 w 2450468"/>
                <a:gd name="connsiteY3356" fmla="*/ 283905 h 377583"/>
                <a:gd name="connsiteX3357" fmla="*/ 1156049 w 2450468"/>
                <a:gd name="connsiteY3357" fmla="*/ 284286 h 377583"/>
                <a:gd name="connsiteX3358" fmla="*/ 1162812 w 2450468"/>
                <a:gd name="connsiteY3358" fmla="*/ 279714 h 377583"/>
                <a:gd name="connsiteX3359" fmla="*/ 1164527 w 2450468"/>
                <a:gd name="connsiteY3359" fmla="*/ 268570 h 377583"/>
                <a:gd name="connsiteX3360" fmla="*/ 1166813 w 2450468"/>
                <a:gd name="connsiteY3360" fmla="*/ 265427 h 377583"/>
                <a:gd name="connsiteX3361" fmla="*/ 1170242 w 2450468"/>
                <a:gd name="connsiteY3361" fmla="*/ 262379 h 377583"/>
                <a:gd name="connsiteX3362" fmla="*/ 1170718 w 2450468"/>
                <a:gd name="connsiteY3362" fmla="*/ 261521 h 377583"/>
                <a:gd name="connsiteX3363" fmla="*/ 1170051 w 2450468"/>
                <a:gd name="connsiteY3363" fmla="*/ 259140 h 377583"/>
                <a:gd name="connsiteX3364" fmla="*/ 1163574 w 2450468"/>
                <a:gd name="connsiteY3364" fmla="*/ 261236 h 377583"/>
                <a:gd name="connsiteX3365" fmla="*/ 1162145 w 2450468"/>
                <a:gd name="connsiteY3365" fmla="*/ 262474 h 377583"/>
                <a:gd name="connsiteX3366" fmla="*/ 1154240 w 2450468"/>
                <a:gd name="connsiteY3366" fmla="*/ 259521 h 377583"/>
                <a:gd name="connsiteX3367" fmla="*/ 1147477 w 2450468"/>
                <a:gd name="connsiteY3367" fmla="*/ 260664 h 377583"/>
                <a:gd name="connsiteX3368" fmla="*/ 1147382 w 2450468"/>
                <a:gd name="connsiteY3368" fmla="*/ 260664 h 377583"/>
                <a:gd name="connsiteX3369" fmla="*/ 1144524 w 2450468"/>
                <a:gd name="connsiteY3369" fmla="*/ 256854 h 377583"/>
                <a:gd name="connsiteX3370" fmla="*/ 1147096 w 2450468"/>
                <a:gd name="connsiteY3370" fmla="*/ 249806 h 377583"/>
                <a:gd name="connsiteX3371" fmla="*/ 1150525 w 2450468"/>
                <a:gd name="connsiteY3371" fmla="*/ 252758 h 377583"/>
                <a:gd name="connsiteX3372" fmla="*/ 1154335 w 2450468"/>
                <a:gd name="connsiteY3372" fmla="*/ 256664 h 377583"/>
                <a:gd name="connsiteX3373" fmla="*/ 1155287 w 2450468"/>
                <a:gd name="connsiteY3373" fmla="*/ 257521 h 377583"/>
                <a:gd name="connsiteX3374" fmla="*/ 1159383 w 2450468"/>
                <a:gd name="connsiteY3374" fmla="*/ 256949 h 377583"/>
                <a:gd name="connsiteX3375" fmla="*/ 1159383 w 2450468"/>
                <a:gd name="connsiteY3375" fmla="*/ 255902 h 377583"/>
                <a:gd name="connsiteX3376" fmla="*/ 1164812 w 2450468"/>
                <a:gd name="connsiteY3376" fmla="*/ 253901 h 377583"/>
                <a:gd name="connsiteX3377" fmla="*/ 1168718 w 2450468"/>
                <a:gd name="connsiteY3377" fmla="*/ 256187 h 377583"/>
                <a:gd name="connsiteX3378" fmla="*/ 1158145 w 2450468"/>
                <a:gd name="connsiteY3378" fmla="*/ 247234 h 377583"/>
                <a:gd name="connsiteX3379" fmla="*/ 1134428 w 2450468"/>
                <a:gd name="connsiteY3379" fmla="*/ 245805 h 377583"/>
                <a:gd name="connsiteX3380" fmla="*/ 1135952 w 2450468"/>
                <a:gd name="connsiteY3380" fmla="*/ 248377 h 377583"/>
                <a:gd name="connsiteX3381" fmla="*/ 1127760 w 2450468"/>
                <a:gd name="connsiteY3381" fmla="*/ 254187 h 377583"/>
                <a:gd name="connsiteX3382" fmla="*/ 1131284 w 2450468"/>
                <a:gd name="connsiteY3382" fmla="*/ 254854 h 377583"/>
                <a:gd name="connsiteX3383" fmla="*/ 1136428 w 2450468"/>
                <a:gd name="connsiteY3383" fmla="*/ 257711 h 377583"/>
                <a:gd name="connsiteX3384" fmla="*/ 1130713 w 2450468"/>
                <a:gd name="connsiteY3384" fmla="*/ 263331 h 377583"/>
                <a:gd name="connsiteX3385" fmla="*/ 1128617 w 2450468"/>
                <a:gd name="connsiteY3385" fmla="*/ 263522 h 377583"/>
                <a:gd name="connsiteX3386" fmla="*/ 1124807 w 2450468"/>
                <a:gd name="connsiteY3386" fmla="*/ 261426 h 377583"/>
                <a:gd name="connsiteX3387" fmla="*/ 1125284 w 2450468"/>
                <a:gd name="connsiteY3387" fmla="*/ 257616 h 377583"/>
                <a:gd name="connsiteX3388" fmla="*/ 1115759 w 2450468"/>
                <a:gd name="connsiteY3388" fmla="*/ 260283 h 377583"/>
                <a:gd name="connsiteX3389" fmla="*/ 1108615 w 2450468"/>
                <a:gd name="connsiteY3389" fmla="*/ 260093 h 377583"/>
                <a:gd name="connsiteX3390" fmla="*/ 1104805 w 2450468"/>
                <a:gd name="connsiteY3390" fmla="*/ 257426 h 377583"/>
                <a:gd name="connsiteX3391" fmla="*/ 1105376 w 2450468"/>
                <a:gd name="connsiteY3391" fmla="*/ 255711 h 377583"/>
                <a:gd name="connsiteX3392" fmla="*/ 1106519 w 2450468"/>
                <a:gd name="connsiteY3392" fmla="*/ 252092 h 377583"/>
                <a:gd name="connsiteX3393" fmla="*/ 1112901 w 2450468"/>
                <a:gd name="connsiteY3393" fmla="*/ 253235 h 377583"/>
                <a:gd name="connsiteX3394" fmla="*/ 1107091 w 2450468"/>
                <a:gd name="connsiteY3394" fmla="*/ 248948 h 377583"/>
                <a:gd name="connsiteX3395" fmla="*/ 1098328 w 2450468"/>
                <a:gd name="connsiteY3395" fmla="*/ 257997 h 377583"/>
                <a:gd name="connsiteX3396" fmla="*/ 1093375 w 2450468"/>
                <a:gd name="connsiteY3396" fmla="*/ 256949 h 377583"/>
                <a:gd name="connsiteX3397" fmla="*/ 1091660 w 2450468"/>
                <a:gd name="connsiteY3397" fmla="*/ 263903 h 377583"/>
                <a:gd name="connsiteX3398" fmla="*/ 1088231 w 2450468"/>
                <a:gd name="connsiteY3398" fmla="*/ 268951 h 377583"/>
                <a:gd name="connsiteX3399" fmla="*/ 1085945 w 2450468"/>
                <a:gd name="connsiteY3399" fmla="*/ 263236 h 377583"/>
                <a:gd name="connsiteX3400" fmla="*/ 1082802 w 2450468"/>
                <a:gd name="connsiteY3400" fmla="*/ 263522 h 377583"/>
                <a:gd name="connsiteX3401" fmla="*/ 1074515 w 2450468"/>
                <a:gd name="connsiteY3401" fmla="*/ 263617 h 377583"/>
                <a:gd name="connsiteX3402" fmla="*/ 1069372 w 2450468"/>
                <a:gd name="connsiteY3402" fmla="*/ 262283 h 377583"/>
                <a:gd name="connsiteX3403" fmla="*/ 1067753 w 2450468"/>
                <a:gd name="connsiteY3403" fmla="*/ 258854 h 377583"/>
                <a:gd name="connsiteX3404" fmla="*/ 1061657 w 2450468"/>
                <a:gd name="connsiteY3404" fmla="*/ 261045 h 377583"/>
                <a:gd name="connsiteX3405" fmla="*/ 1052132 w 2450468"/>
                <a:gd name="connsiteY3405" fmla="*/ 255521 h 377583"/>
                <a:gd name="connsiteX3406" fmla="*/ 1056227 w 2450468"/>
                <a:gd name="connsiteY3406" fmla="*/ 260759 h 377583"/>
                <a:gd name="connsiteX3407" fmla="*/ 1057085 w 2450468"/>
                <a:gd name="connsiteY3407" fmla="*/ 261902 h 377583"/>
                <a:gd name="connsiteX3408" fmla="*/ 1049941 w 2450468"/>
                <a:gd name="connsiteY3408" fmla="*/ 263998 h 377583"/>
                <a:gd name="connsiteX3409" fmla="*/ 1048703 w 2450468"/>
                <a:gd name="connsiteY3409" fmla="*/ 262283 h 377583"/>
                <a:gd name="connsiteX3410" fmla="*/ 1042035 w 2450468"/>
                <a:gd name="connsiteY3410" fmla="*/ 253330 h 377583"/>
                <a:gd name="connsiteX3411" fmla="*/ 1037844 w 2450468"/>
                <a:gd name="connsiteY3411" fmla="*/ 249425 h 377583"/>
                <a:gd name="connsiteX3412" fmla="*/ 1022318 w 2450468"/>
                <a:gd name="connsiteY3412" fmla="*/ 248377 h 377583"/>
                <a:gd name="connsiteX3413" fmla="*/ 1013365 w 2450468"/>
                <a:gd name="connsiteY3413" fmla="*/ 253520 h 377583"/>
                <a:gd name="connsiteX3414" fmla="*/ 1010698 w 2450468"/>
                <a:gd name="connsiteY3414" fmla="*/ 254473 h 377583"/>
                <a:gd name="connsiteX3415" fmla="*/ 1005173 w 2450468"/>
                <a:gd name="connsiteY3415" fmla="*/ 255330 h 377583"/>
                <a:gd name="connsiteX3416" fmla="*/ 1003840 w 2450468"/>
                <a:gd name="connsiteY3416" fmla="*/ 254092 h 377583"/>
                <a:gd name="connsiteX3417" fmla="*/ 1000887 w 2450468"/>
                <a:gd name="connsiteY3417" fmla="*/ 251806 h 377583"/>
                <a:gd name="connsiteX3418" fmla="*/ 996315 w 2450468"/>
                <a:gd name="connsiteY3418" fmla="*/ 253616 h 377583"/>
                <a:gd name="connsiteX3419" fmla="*/ 999268 w 2450468"/>
                <a:gd name="connsiteY3419" fmla="*/ 255806 h 377583"/>
                <a:gd name="connsiteX3420" fmla="*/ 999935 w 2450468"/>
                <a:gd name="connsiteY3420" fmla="*/ 256187 h 377583"/>
                <a:gd name="connsiteX3421" fmla="*/ 994886 w 2450468"/>
                <a:gd name="connsiteY3421" fmla="*/ 257902 h 377583"/>
                <a:gd name="connsiteX3422" fmla="*/ 991743 w 2450468"/>
                <a:gd name="connsiteY3422" fmla="*/ 258378 h 377583"/>
                <a:gd name="connsiteX3423" fmla="*/ 988600 w 2450468"/>
                <a:gd name="connsiteY3423" fmla="*/ 258473 h 377583"/>
                <a:gd name="connsiteX3424" fmla="*/ 990981 w 2450468"/>
                <a:gd name="connsiteY3424" fmla="*/ 255902 h 377583"/>
                <a:gd name="connsiteX3425" fmla="*/ 992981 w 2450468"/>
                <a:gd name="connsiteY3425" fmla="*/ 252282 h 377583"/>
                <a:gd name="connsiteX3426" fmla="*/ 987647 w 2450468"/>
                <a:gd name="connsiteY3426" fmla="*/ 251139 h 377583"/>
                <a:gd name="connsiteX3427" fmla="*/ 986600 w 2450468"/>
                <a:gd name="connsiteY3427" fmla="*/ 251520 h 377583"/>
                <a:gd name="connsiteX3428" fmla="*/ 985457 w 2450468"/>
                <a:gd name="connsiteY3428" fmla="*/ 250853 h 377583"/>
                <a:gd name="connsiteX3429" fmla="*/ 984599 w 2450468"/>
                <a:gd name="connsiteY3429" fmla="*/ 247520 h 377583"/>
                <a:gd name="connsiteX3430" fmla="*/ 985361 w 2450468"/>
                <a:gd name="connsiteY3430" fmla="*/ 247424 h 377583"/>
                <a:gd name="connsiteX3431" fmla="*/ 993077 w 2450468"/>
                <a:gd name="connsiteY3431" fmla="*/ 247329 h 377583"/>
                <a:gd name="connsiteX3432" fmla="*/ 999268 w 2450468"/>
                <a:gd name="connsiteY3432" fmla="*/ 247234 h 377583"/>
                <a:gd name="connsiteX3433" fmla="*/ 1006316 w 2450468"/>
                <a:gd name="connsiteY3433" fmla="*/ 242852 h 377583"/>
                <a:gd name="connsiteX3434" fmla="*/ 1001649 w 2450468"/>
                <a:gd name="connsiteY3434" fmla="*/ 241805 h 377583"/>
                <a:gd name="connsiteX3435" fmla="*/ 998506 w 2450468"/>
                <a:gd name="connsiteY3435" fmla="*/ 243233 h 377583"/>
                <a:gd name="connsiteX3436" fmla="*/ 985361 w 2450468"/>
                <a:gd name="connsiteY3436" fmla="*/ 245234 h 377583"/>
                <a:gd name="connsiteX3437" fmla="*/ 981266 w 2450468"/>
                <a:gd name="connsiteY3437" fmla="*/ 245043 h 377583"/>
                <a:gd name="connsiteX3438" fmla="*/ 973360 w 2450468"/>
                <a:gd name="connsiteY3438" fmla="*/ 246662 h 377583"/>
                <a:gd name="connsiteX3439" fmla="*/ 970502 w 2450468"/>
                <a:gd name="connsiteY3439" fmla="*/ 247710 h 377583"/>
                <a:gd name="connsiteX3440" fmla="*/ 968121 w 2450468"/>
                <a:gd name="connsiteY3440" fmla="*/ 250377 h 377583"/>
                <a:gd name="connsiteX3441" fmla="*/ 964120 w 2450468"/>
                <a:gd name="connsiteY3441" fmla="*/ 246948 h 377583"/>
                <a:gd name="connsiteX3442" fmla="*/ 961454 w 2450468"/>
                <a:gd name="connsiteY3442" fmla="*/ 245234 h 377583"/>
                <a:gd name="connsiteX3443" fmla="*/ 960596 w 2450468"/>
                <a:gd name="connsiteY3443" fmla="*/ 245900 h 377583"/>
                <a:gd name="connsiteX3444" fmla="*/ 952691 w 2450468"/>
                <a:gd name="connsiteY3444" fmla="*/ 246567 h 377583"/>
                <a:gd name="connsiteX3445" fmla="*/ 946309 w 2450468"/>
                <a:gd name="connsiteY3445" fmla="*/ 246853 h 377583"/>
                <a:gd name="connsiteX3446" fmla="*/ 942118 w 2450468"/>
                <a:gd name="connsiteY3446" fmla="*/ 250568 h 377583"/>
                <a:gd name="connsiteX3447" fmla="*/ 929450 w 2450468"/>
                <a:gd name="connsiteY3447" fmla="*/ 239042 h 377583"/>
                <a:gd name="connsiteX3448" fmla="*/ 928307 w 2450468"/>
                <a:gd name="connsiteY3448" fmla="*/ 246567 h 377583"/>
                <a:gd name="connsiteX3449" fmla="*/ 921639 w 2450468"/>
                <a:gd name="connsiteY3449" fmla="*/ 246567 h 377583"/>
                <a:gd name="connsiteX3450" fmla="*/ 920782 w 2450468"/>
                <a:gd name="connsiteY3450" fmla="*/ 246567 h 377583"/>
                <a:gd name="connsiteX3451" fmla="*/ 916591 w 2450468"/>
                <a:gd name="connsiteY3451" fmla="*/ 247805 h 377583"/>
                <a:gd name="connsiteX3452" fmla="*/ 911352 w 2450468"/>
                <a:gd name="connsiteY3452" fmla="*/ 243233 h 377583"/>
                <a:gd name="connsiteX3453" fmla="*/ 903161 w 2450468"/>
                <a:gd name="connsiteY3453" fmla="*/ 244281 h 377583"/>
                <a:gd name="connsiteX3454" fmla="*/ 891254 w 2450468"/>
                <a:gd name="connsiteY3454" fmla="*/ 246091 h 377583"/>
                <a:gd name="connsiteX3455" fmla="*/ 882968 w 2450468"/>
                <a:gd name="connsiteY3455" fmla="*/ 239900 h 377583"/>
                <a:gd name="connsiteX3456" fmla="*/ 878300 w 2450468"/>
                <a:gd name="connsiteY3456" fmla="*/ 241805 h 377583"/>
                <a:gd name="connsiteX3457" fmla="*/ 876586 w 2450468"/>
                <a:gd name="connsiteY3457" fmla="*/ 241519 h 377583"/>
                <a:gd name="connsiteX3458" fmla="*/ 869347 w 2450468"/>
                <a:gd name="connsiteY3458" fmla="*/ 243995 h 377583"/>
                <a:gd name="connsiteX3459" fmla="*/ 869347 w 2450468"/>
                <a:gd name="connsiteY3459" fmla="*/ 244281 h 377583"/>
                <a:gd name="connsiteX3460" fmla="*/ 864870 w 2450468"/>
                <a:gd name="connsiteY3460" fmla="*/ 242090 h 377583"/>
                <a:gd name="connsiteX3461" fmla="*/ 865537 w 2450468"/>
                <a:gd name="connsiteY3461" fmla="*/ 241233 h 377583"/>
                <a:gd name="connsiteX3462" fmla="*/ 866775 w 2450468"/>
                <a:gd name="connsiteY3462" fmla="*/ 239614 h 377583"/>
                <a:gd name="connsiteX3463" fmla="*/ 863918 w 2450468"/>
                <a:gd name="connsiteY3463" fmla="*/ 233708 h 377583"/>
                <a:gd name="connsiteX3464" fmla="*/ 862489 w 2450468"/>
                <a:gd name="connsiteY3464" fmla="*/ 235518 h 377583"/>
                <a:gd name="connsiteX3465" fmla="*/ 850583 w 2450468"/>
                <a:gd name="connsiteY3465" fmla="*/ 238471 h 377583"/>
                <a:gd name="connsiteX3466" fmla="*/ 846296 w 2450468"/>
                <a:gd name="connsiteY3466" fmla="*/ 239042 h 377583"/>
                <a:gd name="connsiteX3467" fmla="*/ 843439 w 2450468"/>
                <a:gd name="connsiteY3467" fmla="*/ 241424 h 377583"/>
                <a:gd name="connsiteX3468" fmla="*/ 842391 w 2450468"/>
                <a:gd name="connsiteY3468" fmla="*/ 240947 h 377583"/>
                <a:gd name="connsiteX3469" fmla="*/ 838295 w 2450468"/>
                <a:gd name="connsiteY3469" fmla="*/ 236756 h 377583"/>
                <a:gd name="connsiteX3470" fmla="*/ 833438 w 2450468"/>
                <a:gd name="connsiteY3470" fmla="*/ 237328 h 377583"/>
                <a:gd name="connsiteX3471" fmla="*/ 833152 w 2450468"/>
                <a:gd name="connsiteY3471" fmla="*/ 237423 h 377583"/>
                <a:gd name="connsiteX3472" fmla="*/ 828866 w 2450468"/>
                <a:gd name="connsiteY3472" fmla="*/ 238947 h 377583"/>
                <a:gd name="connsiteX3473" fmla="*/ 826294 w 2450468"/>
                <a:gd name="connsiteY3473" fmla="*/ 239900 h 377583"/>
                <a:gd name="connsiteX3474" fmla="*/ 817626 w 2450468"/>
                <a:gd name="connsiteY3474" fmla="*/ 239709 h 377583"/>
                <a:gd name="connsiteX3475" fmla="*/ 815435 w 2450468"/>
                <a:gd name="connsiteY3475" fmla="*/ 238090 h 377583"/>
                <a:gd name="connsiteX3476" fmla="*/ 812387 w 2450468"/>
                <a:gd name="connsiteY3476" fmla="*/ 235804 h 377583"/>
                <a:gd name="connsiteX3477" fmla="*/ 805910 w 2450468"/>
                <a:gd name="connsiteY3477" fmla="*/ 239042 h 377583"/>
                <a:gd name="connsiteX3478" fmla="*/ 804672 w 2450468"/>
                <a:gd name="connsiteY3478" fmla="*/ 237804 h 377583"/>
                <a:gd name="connsiteX3479" fmla="*/ 795433 w 2450468"/>
                <a:gd name="connsiteY3479" fmla="*/ 236661 h 377583"/>
                <a:gd name="connsiteX3480" fmla="*/ 781050 w 2450468"/>
                <a:gd name="connsiteY3480" fmla="*/ 238566 h 377583"/>
                <a:gd name="connsiteX3481" fmla="*/ 779240 w 2450468"/>
                <a:gd name="connsiteY3481" fmla="*/ 238090 h 377583"/>
                <a:gd name="connsiteX3482" fmla="*/ 770477 w 2450468"/>
                <a:gd name="connsiteY3482" fmla="*/ 236756 h 377583"/>
                <a:gd name="connsiteX3483" fmla="*/ 757333 w 2450468"/>
                <a:gd name="connsiteY3483" fmla="*/ 236852 h 377583"/>
                <a:gd name="connsiteX3484" fmla="*/ 748379 w 2450468"/>
                <a:gd name="connsiteY3484" fmla="*/ 235613 h 377583"/>
                <a:gd name="connsiteX3485" fmla="*/ 739140 w 2450468"/>
                <a:gd name="connsiteY3485" fmla="*/ 236471 h 377583"/>
                <a:gd name="connsiteX3486" fmla="*/ 732854 w 2450468"/>
                <a:gd name="connsiteY3486" fmla="*/ 232184 h 377583"/>
                <a:gd name="connsiteX3487" fmla="*/ 723329 w 2450468"/>
                <a:gd name="connsiteY3487" fmla="*/ 237328 h 377583"/>
                <a:gd name="connsiteX3488" fmla="*/ 717614 w 2450468"/>
                <a:gd name="connsiteY3488" fmla="*/ 233994 h 377583"/>
                <a:gd name="connsiteX3489" fmla="*/ 705612 w 2450468"/>
                <a:gd name="connsiteY3489" fmla="*/ 236280 h 377583"/>
                <a:gd name="connsiteX3490" fmla="*/ 700754 w 2450468"/>
                <a:gd name="connsiteY3490" fmla="*/ 237042 h 377583"/>
                <a:gd name="connsiteX3491" fmla="*/ 699421 w 2450468"/>
                <a:gd name="connsiteY3491" fmla="*/ 237328 h 377583"/>
                <a:gd name="connsiteX3492" fmla="*/ 695611 w 2450468"/>
                <a:gd name="connsiteY3492" fmla="*/ 232375 h 377583"/>
                <a:gd name="connsiteX3493" fmla="*/ 689610 w 2450468"/>
                <a:gd name="connsiteY3493" fmla="*/ 235709 h 377583"/>
                <a:gd name="connsiteX3494" fmla="*/ 685038 w 2450468"/>
                <a:gd name="connsiteY3494" fmla="*/ 238185 h 377583"/>
                <a:gd name="connsiteX3495" fmla="*/ 674465 w 2450468"/>
                <a:gd name="connsiteY3495" fmla="*/ 233804 h 377583"/>
                <a:gd name="connsiteX3496" fmla="*/ 673037 w 2450468"/>
                <a:gd name="connsiteY3496" fmla="*/ 234661 h 377583"/>
                <a:gd name="connsiteX3497" fmla="*/ 665798 w 2450468"/>
                <a:gd name="connsiteY3497" fmla="*/ 235518 h 377583"/>
                <a:gd name="connsiteX3498" fmla="*/ 662369 w 2450468"/>
                <a:gd name="connsiteY3498" fmla="*/ 234851 h 377583"/>
                <a:gd name="connsiteX3499" fmla="*/ 653129 w 2450468"/>
                <a:gd name="connsiteY3499" fmla="*/ 236661 h 377583"/>
                <a:gd name="connsiteX3500" fmla="*/ 646176 w 2450468"/>
                <a:gd name="connsiteY3500" fmla="*/ 232851 h 377583"/>
                <a:gd name="connsiteX3501" fmla="*/ 640366 w 2450468"/>
                <a:gd name="connsiteY3501" fmla="*/ 233899 h 377583"/>
                <a:gd name="connsiteX3502" fmla="*/ 627698 w 2450468"/>
                <a:gd name="connsiteY3502" fmla="*/ 236852 h 377583"/>
                <a:gd name="connsiteX3503" fmla="*/ 622459 w 2450468"/>
                <a:gd name="connsiteY3503" fmla="*/ 235423 h 377583"/>
                <a:gd name="connsiteX3504" fmla="*/ 616553 w 2450468"/>
                <a:gd name="connsiteY3504" fmla="*/ 234185 h 377583"/>
                <a:gd name="connsiteX3505" fmla="*/ 597980 w 2450468"/>
                <a:gd name="connsiteY3505" fmla="*/ 234851 h 377583"/>
                <a:gd name="connsiteX3506" fmla="*/ 595217 w 2450468"/>
                <a:gd name="connsiteY3506" fmla="*/ 234375 h 377583"/>
                <a:gd name="connsiteX3507" fmla="*/ 589026 w 2450468"/>
                <a:gd name="connsiteY3507" fmla="*/ 237137 h 377583"/>
                <a:gd name="connsiteX3508" fmla="*/ 586073 w 2450468"/>
                <a:gd name="connsiteY3508" fmla="*/ 242852 h 377583"/>
                <a:gd name="connsiteX3509" fmla="*/ 583978 w 2450468"/>
                <a:gd name="connsiteY3509" fmla="*/ 238947 h 377583"/>
                <a:gd name="connsiteX3510" fmla="*/ 578834 w 2450468"/>
                <a:gd name="connsiteY3510" fmla="*/ 236661 h 377583"/>
                <a:gd name="connsiteX3511" fmla="*/ 573786 w 2450468"/>
                <a:gd name="connsiteY3511" fmla="*/ 235423 h 377583"/>
                <a:gd name="connsiteX3512" fmla="*/ 556736 w 2450468"/>
                <a:gd name="connsiteY3512" fmla="*/ 236661 h 377583"/>
                <a:gd name="connsiteX3513" fmla="*/ 548450 w 2450468"/>
                <a:gd name="connsiteY3513" fmla="*/ 236280 h 377583"/>
                <a:gd name="connsiteX3514" fmla="*/ 545020 w 2450468"/>
                <a:gd name="connsiteY3514" fmla="*/ 233899 h 377583"/>
                <a:gd name="connsiteX3515" fmla="*/ 537115 w 2450468"/>
                <a:gd name="connsiteY3515" fmla="*/ 235518 h 377583"/>
                <a:gd name="connsiteX3516" fmla="*/ 533781 w 2450468"/>
                <a:gd name="connsiteY3516" fmla="*/ 236280 h 377583"/>
                <a:gd name="connsiteX3517" fmla="*/ 526923 w 2450468"/>
                <a:gd name="connsiteY3517" fmla="*/ 237804 h 377583"/>
                <a:gd name="connsiteX3518" fmla="*/ 511683 w 2450468"/>
                <a:gd name="connsiteY3518" fmla="*/ 239423 h 377583"/>
                <a:gd name="connsiteX3519" fmla="*/ 511397 w 2450468"/>
                <a:gd name="connsiteY3519" fmla="*/ 241424 h 377583"/>
                <a:gd name="connsiteX3520" fmla="*/ 509207 w 2450468"/>
                <a:gd name="connsiteY3520" fmla="*/ 243233 h 377583"/>
                <a:gd name="connsiteX3521" fmla="*/ 506444 w 2450468"/>
                <a:gd name="connsiteY3521" fmla="*/ 241900 h 377583"/>
                <a:gd name="connsiteX3522" fmla="*/ 505016 w 2450468"/>
                <a:gd name="connsiteY3522" fmla="*/ 237137 h 377583"/>
                <a:gd name="connsiteX3523" fmla="*/ 498824 w 2450468"/>
                <a:gd name="connsiteY3523" fmla="*/ 235613 h 377583"/>
                <a:gd name="connsiteX3524" fmla="*/ 490633 w 2450468"/>
                <a:gd name="connsiteY3524" fmla="*/ 236852 h 377583"/>
                <a:gd name="connsiteX3525" fmla="*/ 487870 w 2450468"/>
                <a:gd name="connsiteY3525" fmla="*/ 236375 h 377583"/>
                <a:gd name="connsiteX3526" fmla="*/ 485203 w 2450468"/>
                <a:gd name="connsiteY3526" fmla="*/ 229327 h 377583"/>
                <a:gd name="connsiteX3527" fmla="*/ 487870 w 2450468"/>
                <a:gd name="connsiteY3527" fmla="*/ 227898 h 377583"/>
                <a:gd name="connsiteX3528" fmla="*/ 487013 w 2450468"/>
                <a:gd name="connsiteY3528" fmla="*/ 226469 h 377583"/>
                <a:gd name="connsiteX3529" fmla="*/ 485394 w 2450468"/>
                <a:gd name="connsiteY3529" fmla="*/ 225041 h 377583"/>
                <a:gd name="connsiteX3530" fmla="*/ 482155 w 2450468"/>
                <a:gd name="connsiteY3530" fmla="*/ 225803 h 377583"/>
                <a:gd name="connsiteX3531" fmla="*/ 479298 w 2450468"/>
                <a:gd name="connsiteY3531" fmla="*/ 234661 h 377583"/>
                <a:gd name="connsiteX3532" fmla="*/ 477774 w 2450468"/>
                <a:gd name="connsiteY3532" fmla="*/ 239423 h 377583"/>
                <a:gd name="connsiteX3533" fmla="*/ 476631 w 2450468"/>
                <a:gd name="connsiteY3533" fmla="*/ 239138 h 377583"/>
                <a:gd name="connsiteX3534" fmla="*/ 471678 w 2450468"/>
                <a:gd name="connsiteY3534" fmla="*/ 238852 h 377583"/>
                <a:gd name="connsiteX3535" fmla="*/ 468820 w 2450468"/>
                <a:gd name="connsiteY3535" fmla="*/ 235232 h 377583"/>
                <a:gd name="connsiteX3536" fmla="*/ 463391 w 2450468"/>
                <a:gd name="connsiteY3536" fmla="*/ 236756 h 377583"/>
                <a:gd name="connsiteX3537" fmla="*/ 457962 w 2450468"/>
                <a:gd name="connsiteY3537" fmla="*/ 236375 h 377583"/>
                <a:gd name="connsiteX3538" fmla="*/ 447199 w 2450468"/>
                <a:gd name="connsiteY3538" fmla="*/ 238280 h 377583"/>
                <a:gd name="connsiteX3539" fmla="*/ 445865 w 2450468"/>
                <a:gd name="connsiteY3539" fmla="*/ 236947 h 377583"/>
                <a:gd name="connsiteX3540" fmla="*/ 438817 w 2450468"/>
                <a:gd name="connsiteY3540" fmla="*/ 236375 h 377583"/>
                <a:gd name="connsiteX3541" fmla="*/ 436912 w 2450468"/>
                <a:gd name="connsiteY3541" fmla="*/ 238566 h 377583"/>
                <a:gd name="connsiteX3542" fmla="*/ 431864 w 2450468"/>
                <a:gd name="connsiteY3542" fmla="*/ 238471 h 377583"/>
                <a:gd name="connsiteX3543" fmla="*/ 429673 w 2450468"/>
                <a:gd name="connsiteY3543" fmla="*/ 239804 h 377583"/>
                <a:gd name="connsiteX3544" fmla="*/ 420719 w 2450468"/>
                <a:gd name="connsiteY3544" fmla="*/ 236756 h 377583"/>
                <a:gd name="connsiteX3545" fmla="*/ 406146 w 2450468"/>
                <a:gd name="connsiteY3545" fmla="*/ 238757 h 377583"/>
                <a:gd name="connsiteX3546" fmla="*/ 403384 w 2450468"/>
                <a:gd name="connsiteY3546" fmla="*/ 242281 h 377583"/>
                <a:gd name="connsiteX3547" fmla="*/ 403384 w 2450468"/>
                <a:gd name="connsiteY3547" fmla="*/ 242090 h 377583"/>
                <a:gd name="connsiteX3548" fmla="*/ 399955 w 2450468"/>
                <a:gd name="connsiteY3548" fmla="*/ 239042 h 377583"/>
                <a:gd name="connsiteX3549" fmla="*/ 397002 w 2450468"/>
                <a:gd name="connsiteY3549" fmla="*/ 239900 h 377583"/>
                <a:gd name="connsiteX3550" fmla="*/ 386429 w 2450468"/>
                <a:gd name="connsiteY3550" fmla="*/ 237518 h 377583"/>
                <a:gd name="connsiteX3551" fmla="*/ 383572 w 2450468"/>
                <a:gd name="connsiteY3551" fmla="*/ 234851 h 377583"/>
                <a:gd name="connsiteX3552" fmla="*/ 383286 w 2450468"/>
                <a:gd name="connsiteY3552" fmla="*/ 234566 h 377583"/>
                <a:gd name="connsiteX3553" fmla="*/ 381667 w 2450468"/>
                <a:gd name="connsiteY3553" fmla="*/ 236471 h 377583"/>
                <a:gd name="connsiteX3554" fmla="*/ 381857 w 2450468"/>
                <a:gd name="connsiteY3554" fmla="*/ 237233 h 377583"/>
                <a:gd name="connsiteX3555" fmla="*/ 382143 w 2450468"/>
                <a:gd name="connsiteY3555" fmla="*/ 238376 h 377583"/>
                <a:gd name="connsiteX3556" fmla="*/ 376714 w 2450468"/>
                <a:gd name="connsiteY3556" fmla="*/ 235899 h 377583"/>
                <a:gd name="connsiteX3557" fmla="*/ 374332 w 2450468"/>
                <a:gd name="connsiteY3557" fmla="*/ 233423 h 377583"/>
                <a:gd name="connsiteX3558" fmla="*/ 370999 w 2450468"/>
                <a:gd name="connsiteY3558" fmla="*/ 232946 h 377583"/>
                <a:gd name="connsiteX3559" fmla="*/ 369856 w 2450468"/>
                <a:gd name="connsiteY3559" fmla="*/ 235518 h 377583"/>
                <a:gd name="connsiteX3560" fmla="*/ 370523 w 2450468"/>
                <a:gd name="connsiteY3560" fmla="*/ 236947 h 377583"/>
                <a:gd name="connsiteX3561" fmla="*/ 365855 w 2450468"/>
                <a:gd name="connsiteY3561" fmla="*/ 240662 h 377583"/>
                <a:gd name="connsiteX3562" fmla="*/ 362712 w 2450468"/>
                <a:gd name="connsiteY3562" fmla="*/ 241138 h 377583"/>
                <a:gd name="connsiteX3563" fmla="*/ 354425 w 2450468"/>
                <a:gd name="connsiteY3563" fmla="*/ 241233 h 377583"/>
                <a:gd name="connsiteX3564" fmla="*/ 347853 w 2450468"/>
                <a:gd name="connsiteY3564" fmla="*/ 243138 h 377583"/>
                <a:gd name="connsiteX3565" fmla="*/ 339185 w 2450468"/>
                <a:gd name="connsiteY3565" fmla="*/ 244376 h 377583"/>
                <a:gd name="connsiteX3566" fmla="*/ 328327 w 2450468"/>
                <a:gd name="connsiteY3566" fmla="*/ 237899 h 377583"/>
                <a:gd name="connsiteX3567" fmla="*/ 328327 w 2450468"/>
                <a:gd name="connsiteY3567" fmla="*/ 235137 h 377583"/>
                <a:gd name="connsiteX3568" fmla="*/ 316040 w 2450468"/>
                <a:gd name="connsiteY3568" fmla="*/ 226565 h 377583"/>
                <a:gd name="connsiteX3569" fmla="*/ 314325 w 2450468"/>
                <a:gd name="connsiteY3569" fmla="*/ 232661 h 377583"/>
                <a:gd name="connsiteX3570" fmla="*/ 307277 w 2450468"/>
                <a:gd name="connsiteY3570" fmla="*/ 231137 h 377583"/>
                <a:gd name="connsiteX3571" fmla="*/ 299371 w 2450468"/>
                <a:gd name="connsiteY3571" fmla="*/ 232184 h 377583"/>
                <a:gd name="connsiteX3572" fmla="*/ 294799 w 2450468"/>
                <a:gd name="connsiteY3572" fmla="*/ 233708 h 377583"/>
                <a:gd name="connsiteX3573" fmla="*/ 290036 w 2450468"/>
                <a:gd name="connsiteY3573" fmla="*/ 236185 h 377583"/>
                <a:gd name="connsiteX3574" fmla="*/ 292513 w 2450468"/>
                <a:gd name="connsiteY3574" fmla="*/ 240566 h 377583"/>
                <a:gd name="connsiteX3575" fmla="*/ 286988 w 2450468"/>
                <a:gd name="connsiteY3575" fmla="*/ 247234 h 377583"/>
                <a:gd name="connsiteX3576" fmla="*/ 267176 w 2450468"/>
                <a:gd name="connsiteY3576" fmla="*/ 251425 h 377583"/>
                <a:gd name="connsiteX3577" fmla="*/ 266605 w 2450468"/>
                <a:gd name="connsiteY3577" fmla="*/ 251615 h 377583"/>
                <a:gd name="connsiteX3578" fmla="*/ 265081 w 2450468"/>
                <a:gd name="connsiteY3578" fmla="*/ 249615 h 377583"/>
                <a:gd name="connsiteX3579" fmla="*/ 259080 w 2450468"/>
                <a:gd name="connsiteY3579" fmla="*/ 246377 h 377583"/>
                <a:gd name="connsiteX3580" fmla="*/ 257937 w 2450468"/>
                <a:gd name="connsiteY3580" fmla="*/ 247520 h 377583"/>
                <a:gd name="connsiteX3581" fmla="*/ 245174 w 2450468"/>
                <a:gd name="connsiteY3581" fmla="*/ 249139 h 377583"/>
                <a:gd name="connsiteX3582" fmla="*/ 231362 w 2450468"/>
                <a:gd name="connsiteY3582" fmla="*/ 249234 h 377583"/>
                <a:gd name="connsiteX3583" fmla="*/ 214122 w 2450468"/>
                <a:gd name="connsiteY3583" fmla="*/ 249996 h 377583"/>
                <a:gd name="connsiteX3584" fmla="*/ 203168 w 2450468"/>
                <a:gd name="connsiteY3584" fmla="*/ 249615 h 377583"/>
                <a:gd name="connsiteX3585" fmla="*/ 199739 w 2450468"/>
                <a:gd name="connsiteY3585" fmla="*/ 251330 h 377583"/>
                <a:gd name="connsiteX3586" fmla="*/ 194501 w 2450468"/>
                <a:gd name="connsiteY3586" fmla="*/ 252758 h 377583"/>
                <a:gd name="connsiteX3587" fmla="*/ 191929 w 2450468"/>
                <a:gd name="connsiteY3587" fmla="*/ 252758 h 377583"/>
                <a:gd name="connsiteX3588" fmla="*/ 184118 w 2450468"/>
                <a:gd name="connsiteY3588" fmla="*/ 253711 h 377583"/>
                <a:gd name="connsiteX3589" fmla="*/ 178403 w 2450468"/>
                <a:gd name="connsiteY3589" fmla="*/ 254949 h 377583"/>
                <a:gd name="connsiteX3590" fmla="*/ 173355 w 2450468"/>
                <a:gd name="connsiteY3590" fmla="*/ 253711 h 377583"/>
                <a:gd name="connsiteX3591" fmla="*/ 169545 w 2450468"/>
                <a:gd name="connsiteY3591" fmla="*/ 253711 h 377583"/>
                <a:gd name="connsiteX3592" fmla="*/ 168878 w 2450468"/>
                <a:gd name="connsiteY3592" fmla="*/ 249996 h 377583"/>
                <a:gd name="connsiteX3593" fmla="*/ 168211 w 2450468"/>
                <a:gd name="connsiteY3593" fmla="*/ 246567 h 377583"/>
                <a:gd name="connsiteX3594" fmla="*/ 167450 w 2450468"/>
                <a:gd name="connsiteY3594" fmla="*/ 245519 h 377583"/>
                <a:gd name="connsiteX3595" fmla="*/ 176212 w 2450468"/>
                <a:gd name="connsiteY3595" fmla="*/ 239233 h 377583"/>
                <a:gd name="connsiteX3596" fmla="*/ 176689 w 2450468"/>
                <a:gd name="connsiteY3596" fmla="*/ 237614 h 377583"/>
                <a:gd name="connsiteX3597" fmla="*/ 172307 w 2450468"/>
                <a:gd name="connsiteY3597" fmla="*/ 232851 h 377583"/>
                <a:gd name="connsiteX3598" fmla="*/ 165164 w 2450468"/>
                <a:gd name="connsiteY3598" fmla="*/ 234375 h 377583"/>
                <a:gd name="connsiteX3599" fmla="*/ 152686 w 2450468"/>
                <a:gd name="connsiteY3599" fmla="*/ 228851 h 377583"/>
                <a:gd name="connsiteX3600" fmla="*/ 133350 w 2450468"/>
                <a:gd name="connsiteY3600" fmla="*/ 240662 h 377583"/>
                <a:gd name="connsiteX3601" fmla="*/ 134207 w 2450468"/>
                <a:gd name="connsiteY3601" fmla="*/ 241328 h 377583"/>
                <a:gd name="connsiteX3602" fmla="*/ 140589 w 2450468"/>
                <a:gd name="connsiteY3602" fmla="*/ 239995 h 377583"/>
                <a:gd name="connsiteX3603" fmla="*/ 140684 w 2450468"/>
                <a:gd name="connsiteY3603" fmla="*/ 239519 h 377583"/>
                <a:gd name="connsiteX3604" fmla="*/ 143351 w 2450468"/>
                <a:gd name="connsiteY3604" fmla="*/ 241900 h 377583"/>
                <a:gd name="connsiteX3605" fmla="*/ 140970 w 2450468"/>
                <a:gd name="connsiteY3605" fmla="*/ 252473 h 377583"/>
                <a:gd name="connsiteX3606" fmla="*/ 143923 w 2450468"/>
                <a:gd name="connsiteY3606" fmla="*/ 255521 h 377583"/>
                <a:gd name="connsiteX3607" fmla="*/ 144304 w 2450468"/>
                <a:gd name="connsiteY3607" fmla="*/ 255902 h 377583"/>
                <a:gd name="connsiteX3608" fmla="*/ 146780 w 2450468"/>
                <a:gd name="connsiteY3608" fmla="*/ 254282 h 377583"/>
                <a:gd name="connsiteX3609" fmla="*/ 148876 w 2450468"/>
                <a:gd name="connsiteY3609" fmla="*/ 251615 h 377583"/>
                <a:gd name="connsiteX3610" fmla="*/ 151924 w 2450468"/>
                <a:gd name="connsiteY3610" fmla="*/ 258950 h 377583"/>
                <a:gd name="connsiteX3611" fmla="*/ 144113 w 2450468"/>
                <a:gd name="connsiteY3611" fmla="*/ 258092 h 377583"/>
                <a:gd name="connsiteX3612" fmla="*/ 135731 w 2450468"/>
                <a:gd name="connsiteY3612" fmla="*/ 258759 h 377583"/>
                <a:gd name="connsiteX3613" fmla="*/ 131731 w 2450468"/>
                <a:gd name="connsiteY3613" fmla="*/ 261617 h 377583"/>
                <a:gd name="connsiteX3614" fmla="*/ 131731 w 2450468"/>
                <a:gd name="connsiteY3614" fmla="*/ 256187 h 377583"/>
                <a:gd name="connsiteX3615" fmla="*/ 134017 w 2450468"/>
                <a:gd name="connsiteY3615" fmla="*/ 250187 h 377583"/>
                <a:gd name="connsiteX3616" fmla="*/ 132398 w 2450468"/>
                <a:gd name="connsiteY3616" fmla="*/ 248567 h 377583"/>
                <a:gd name="connsiteX3617" fmla="*/ 131540 w 2450468"/>
                <a:gd name="connsiteY3617" fmla="*/ 247710 h 377583"/>
                <a:gd name="connsiteX3618" fmla="*/ 125635 w 2450468"/>
                <a:gd name="connsiteY3618" fmla="*/ 246186 h 377583"/>
                <a:gd name="connsiteX3619" fmla="*/ 124777 w 2450468"/>
                <a:gd name="connsiteY3619" fmla="*/ 245138 h 377583"/>
                <a:gd name="connsiteX3620" fmla="*/ 124968 w 2450468"/>
                <a:gd name="connsiteY3620" fmla="*/ 241233 h 377583"/>
                <a:gd name="connsiteX3621" fmla="*/ 122206 w 2450468"/>
                <a:gd name="connsiteY3621" fmla="*/ 245710 h 377583"/>
                <a:gd name="connsiteX3622" fmla="*/ 122015 w 2450468"/>
                <a:gd name="connsiteY3622" fmla="*/ 246281 h 377583"/>
                <a:gd name="connsiteX3623" fmla="*/ 117729 w 2450468"/>
                <a:gd name="connsiteY3623" fmla="*/ 245329 h 377583"/>
                <a:gd name="connsiteX3624" fmla="*/ 115157 w 2450468"/>
                <a:gd name="connsiteY3624" fmla="*/ 238471 h 377583"/>
                <a:gd name="connsiteX3625" fmla="*/ 114300 w 2450468"/>
                <a:gd name="connsiteY3625" fmla="*/ 239138 h 377583"/>
                <a:gd name="connsiteX3626" fmla="*/ 112205 w 2450468"/>
                <a:gd name="connsiteY3626" fmla="*/ 240852 h 377583"/>
                <a:gd name="connsiteX3627" fmla="*/ 106871 w 2450468"/>
                <a:gd name="connsiteY3627" fmla="*/ 244376 h 377583"/>
                <a:gd name="connsiteX3628" fmla="*/ 102489 w 2450468"/>
                <a:gd name="connsiteY3628" fmla="*/ 241614 h 377583"/>
                <a:gd name="connsiteX3629" fmla="*/ 101537 w 2450468"/>
                <a:gd name="connsiteY3629" fmla="*/ 238852 h 377583"/>
                <a:gd name="connsiteX3630" fmla="*/ 100965 w 2450468"/>
                <a:gd name="connsiteY3630" fmla="*/ 239138 h 377583"/>
                <a:gd name="connsiteX3631" fmla="*/ 98584 w 2450468"/>
                <a:gd name="connsiteY3631" fmla="*/ 240376 h 377583"/>
                <a:gd name="connsiteX3632" fmla="*/ 91916 w 2450468"/>
                <a:gd name="connsiteY3632" fmla="*/ 239900 h 377583"/>
                <a:gd name="connsiteX3633" fmla="*/ 84392 w 2450468"/>
                <a:gd name="connsiteY3633" fmla="*/ 233518 h 377583"/>
                <a:gd name="connsiteX3634" fmla="*/ 85344 w 2450468"/>
                <a:gd name="connsiteY3634" fmla="*/ 232851 h 377583"/>
                <a:gd name="connsiteX3635" fmla="*/ 87154 w 2450468"/>
                <a:gd name="connsiteY3635" fmla="*/ 231613 h 377583"/>
                <a:gd name="connsiteX3636" fmla="*/ 90107 w 2450468"/>
                <a:gd name="connsiteY3636" fmla="*/ 225898 h 377583"/>
                <a:gd name="connsiteX3637" fmla="*/ 85535 w 2450468"/>
                <a:gd name="connsiteY3637" fmla="*/ 227517 h 377583"/>
                <a:gd name="connsiteX3638" fmla="*/ 67342 w 2450468"/>
                <a:gd name="connsiteY3638" fmla="*/ 229041 h 377583"/>
                <a:gd name="connsiteX3639" fmla="*/ 65627 w 2450468"/>
                <a:gd name="connsiteY3639" fmla="*/ 229613 h 377583"/>
                <a:gd name="connsiteX3640" fmla="*/ 61627 w 2450468"/>
                <a:gd name="connsiteY3640" fmla="*/ 234947 h 377583"/>
                <a:gd name="connsiteX3641" fmla="*/ 54197 w 2450468"/>
                <a:gd name="connsiteY3641" fmla="*/ 227898 h 377583"/>
                <a:gd name="connsiteX3642" fmla="*/ 46387 w 2450468"/>
                <a:gd name="connsiteY3642" fmla="*/ 224374 h 377583"/>
                <a:gd name="connsiteX3643" fmla="*/ 42386 w 2450468"/>
                <a:gd name="connsiteY3643" fmla="*/ 225612 h 377583"/>
                <a:gd name="connsiteX3644" fmla="*/ 42005 w 2450468"/>
                <a:gd name="connsiteY3644" fmla="*/ 225707 h 377583"/>
                <a:gd name="connsiteX3645" fmla="*/ 37719 w 2450468"/>
                <a:gd name="connsiteY3645" fmla="*/ 235423 h 377583"/>
                <a:gd name="connsiteX3646" fmla="*/ 32195 w 2450468"/>
                <a:gd name="connsiteY3646" fmla="*/ 235994 h 377583"/>
                <a:gd name="connsiteX3647" fmla="*/ 29909 w 2450468"/>
                <a:gd name="connsiteY3647" fmla="*/ 236185 h 377583"/>
                <a:gd name="connsiteX3648" fmla="*/ 24670 w 2450468"/>
                <a:gd name="connsiteY3648" fmla="*/ 234661 h 377583"/>
                <a:gd name="connsiteX3649" fmla="*/ 21908 w 2450468"/>
                <a:gd name="connsiteY3649" fmla="*/ 228851 h 377583"/>
                <a:gd name="connsiteX3650" fmla="*/ 19526 w 2450468"/>
                <a:gd name="connsiteY3650" fmla="*/ 228660 h 377583"/>
                <a:gd name="connsiteX3651" fmla="*/ 15430 w 2450468"/>
                <a:gd name="connsiteY3651" fmla="*/ 232851 h 377583"/>
                <a:gd name="connsiteX3652" fmla="*/ 13430 w 2450468"/>
                <a:gd name="connsiteY3652" fmla="*/ 233518 h 377583"/>
                <a:gd name="connsiteX3653" fmla="*/ 14669 w 2450468"/>
                <a:gd name="connsiteY3653" fmla="*/ 223326 h 377583"/>
                <a:gd name="connsiteX3654" fmla="*/ 21622 w 2450468"/>
                <a:gd name="connsiteY3654" fmla="*/ 220469 h 377583"/>
                <a:gd name="connsiteX3655" fmla="*/ 26765 w 2450468"/>
                <a:gd name="connsiteY3655" fmla="*/ 218945 h 377583"/>
                <a:gd name="connsiteX3656" fmla="*/ 25622 w 2450468"/>
                <a:gd name="connsiteY3656" fmla="*/ 214277 h 377583"/>
                <a:gd name="connsiteX3657" fmla="*/ 25717 w 2450468"/>
                <a:gd name="connsiteY3657" fmla="*/ 209801 h 377583"/>
                <a:gd name="connsiteX3658" fmla="*/ 26479 w 2450468"/>
                <a:gd name="connsiteY3658" fmla="*/ 209039 h 377583"/>
                <a:gd name="connsiteX3659" fmla="*/ 24289 w 2450468"/>
                <a:gd name="connsiteY3659" fmla="*/ 206562 h 377583"/>
                <a:gd name="connsiteX3660" fmla="*/ 19431 w 2450468"/>
                <a:gd name="connsiteY3660" fmla="*/ 200942 h 377583"/>
                <a:gd name="connsiteX3661" fmla="*/ 28003 w 2450468"/>
                <a:gd name="connsiteY3661" fmla="*/ 199799 h 377583"/>
                <a:gd name="connsiteX3662" fmla="*/ 32385 w 2450468"/>
                <a:gd name="connsiteY3662" fmla="*/ 199228 h 377583"/>
                <a:gd name="connsiteX3663" fmla="*/ 33909 w 2450468"/>
                <a:gd name="connsiteY3663" fmla="*/ 199990 h 377583"/>
                <a:gd name="connsiteX3664" fmla="*/ 33719 w 2450468"/>
                <a:gd name="connsiteY3664" fmla="*/ 212182 h 377583"/>
                <a:gd name="connsiteX3665" fmla="*/ 35338 w 2450468"/>
                <a:gd name="connsiteY3665" fmla="*/ 211801 h 377583"/>
                <a:gd name="connsiteX3666" fmla="*/ 40767 w 2450468"/>
                <a:gd name="connsiteY3666" fmla="*/ 210753 h 377583"/>
                <a:gd name="connsiteX3667" fmla="*/ 46768 w 2450468"/>
                <a:gd name="connsiteY3667" fmla="*/ 204943 h 377583"/>
                <a:gd name="connsiteX3668" fmla="*/ 54102 w 2450468"/>
                <a:gd name="connsiteY3668" fmla="*/ 199609 h 377583"/>
                <a:gd name="connsiteX3669" fmla="*/ 53912 w 2450468"/>
                <a:gd name="connsiteY3669" fmla="*/ 195513 h 377583"/>
                <a:gd name="connsiteX3670" fmla="*/ 61055 w 2450468"/>
                <a:gd name="connsiteY3670" fmla="*/ 191703 h 377583"/>
                <a:gd name="connsiteX3671" fmla="*/ 61246 w 2450468"/>
                <a:gd name="connsiteY3671" fmla="*/ 190465 h 377583"/>
                <a:gd name="connsiteX3672" fmla="*/ 61436 w 2450468"/>
                <a:gd name="connsiteY3672" fmla="*/ 189227 h 377583"/>
                <a:gd name="connsiteX3673" fmla="*/ 66008 w 2450468"/>
                <a:gd name="connsiteY3673" fmla="*/ 188179 h 377583"/>
                <a:gd name="connsiteX3674" fmla="*/ 72581 w 2450468"/>
                <a:gd name="connsiteY3674" fmla="*/ 189322 h 377583"/>
                <a:gd name="connsiteX3675" fmla="*/ 81058 w 2450468"/>
                <a:gd name="connsiteY3675" fmla="*/ 189989 h 377583"/>
                <a:gd name="connsiteX3676" fmla="*/ 85915 w 2450468"/>
                <a:gd name="connsiteY3676" fmla="*/ 196180 h 377583"/>
                <a:gd name="connsiteX3677" fmla="*/ 102680 w 2450468"/>
                <a:gd name="connsiteY3677" fmla="*/ 193608 h 377583"/>
                <a:gd name="connsiteX3678" fmla="*/ 101156 w 2450468"/>
                <a:gd name="connsiteY3678" fmla="*/ 191989 h 377583"/>
                <a:gd name="connsiteX3679" fmla="*/ 103251 w 2450468"/>
                <a:gd name="connsiteY3679" fmla="*/ 188750 h 377583"/>
                <a:gd name="connsiteX3680" fmla="*/ 104299 w 2450468"/>
                <a:gd name="connsiteY3680" fmla="*/ 186179 h 377583"/>
                <a:gd name="connsiteX3681" fmla="*/ 101918 w 2450468"/>
                <a:gd name="connsiteY3681" fmla="*/ 183893 h 377583"/>
                <a:gd name="connsiteX3682" fmla="*/ 98108 w 2450468"/>
                <a:gd name="connsiteY3682" fmla="*/ 179702 h 377583"/>
                <a:gd name="connsiteX3683" fmla="*/ 104108 w 2450468"/>
                <a:gd name="connsiteY3683" fmla="*/ 176273 h 377583"/>
                <a:gd name="connsiteX3684" fmla="*/ 109538 w 2450468"/>
                <a:gd name="connsiteY3684" fmla="*/ 179416 h 377583"/>
                <a:gd name="connsiteX3685" fmla="*/ 110966 w 2450468"/>
                <a:gd name="connsiteY3685" fmla="*/ 178368 h 377583"/>
                <a:gd name="connsiteX3686" fmla="*/ 110585 w 2450468"/>
                <a:gd name="connsiteY3686" fmla="*/ 174082 h 377583"/>
                <a:gd name="connsiteX3687" fmla="*/ 106680 w 2450468"/>
                <a:gd name="connsiteY3687" fmla="*/ 171605 h 377583"/>
                <a:gd name="connsiteX3688" fmla="*/ 96869 w 2450468"/>
                <a:gd name="connsiteY3688" fmla="*/ 172463 h 377583"/>
                <a:gd name="connsiteX3689" fmla="*/ 95631 w 2450468"/>
                <a:gd name="connsiteY3689" fmla="*/ 176368 h 377583"/>
                <a:gd name="connsiteX3690" fmla="*/ 94393 w 2450468"/>
                <a:gd name="connsiteY3690" fmla="*/ 174558 h 377583"/>
                <a:gd name="connsiteX3691" fmla="*/ 88773 w 2450468"/>
                <a:gd name="connsiteY3691" fmla="*/ 170177 h 377583"/>
                <a:gd name="connsiteX3692" fmla="*/ 85058 w 2450468"/>
                <a:gd name="connsiteY3692" fmla="*/ 167224 h 377583"/>
                <a:gd name="connsiteX3693" fmla="*/ 95060 w 2450468"/>
                <a:gd name="connsiteY3693" fmla="*/ 157794 h 377583"/>
                <a:gd name="connsiteX3694" fmla="*/ 88106 w 2450468"/>
                <a:gd name="connsiteY3694" fmla="*/ 155508 h 377583"/>
                <a:gd name="connsiteX3695" fmla="*/ 87344 w 2450468"/>
                <a:gd name="connsiteY3695" fmla="*/ 155413 h 377583"/>
                <a:gd name="connsiteX3696" fmla="*/ 77152 w 2450468"/>
                <a:gd name="connsiteY3696" fmla="*/ 162271 h 377583"/>
                <a:gd name="connsiteX3697" fmla="*/ 69533 w 2450468"/>
                <a:gd name="connsiteY3697" fmla="*/ 172367 h 377583"/>
                <a:gd name="connsiteX3698" fmla="*/ 67532 w 2450468"/>
                <a:gd name="connsiteY3698" fmla="*/ 174177 h 377583"/>
                <a:gd name="connsiteX3699" fmla="*/ 63437 w 2450468"/>
                <a:gd name="connsiteY3699" fmla="*/ 177035 h 377583"/>
                <a:gd name="connsiteX3700" fmla="*/ 59055 w 2450468"/>
                <a:gd name="connsiteY3700" fmla="*/ 176463 h 377583"/>
                <a:gd name="connsiteX3701" fmla="*/ 50673 w 2450468"/>
                <a:gd name="connsiteY3701" fmla="*/ 176654 h 377583"/>
                <a:gd name="connsiteX3702" fmla="*/ 46958 w 2450468"/>
                <a:gd name="connsiteY3702" fmla="*/ 170462 h 377583"/>
                <a:gd name="connsiteX3703" fmla="*/ 40196 w 2450468"/>
                <a:gd name="connsiteY3703" fmla="*/ 172177 h 377583"/>
                <a:gd name="connsiteX3704" fmla="*/ 37624 w 2450468"/>
                <a:gd name="connsiteY3704" fmla="*/ 175606 h 377583"/>
                <a:gd name="connsiteX3705" fmla="*/ 37624 w 2450468"/>
                <a:gd name="connsiteY3705" fmla="*/ 175511 h 377583"/>
                <a:gd name="connsiteX3706" fmla="*/ 38100 w 2450468"/>
                <a:gd name="connsiteY3706" fmla="*/ 170558 h 377583"/>
                <a:gd name="connsiteX3707" fmla="*/ 30099 w 2450468"/>
                <a:gd name="connsiteY3707" fmla="*/ 170177 h 377583"/>
                <a:gd name="connsiteX3708" fmla="*/ 25813 w 2450468"/>
                <a:gd name="connsiteY3708" fmla="*/ 166462 h 377583"/>
                <a:gd name="connsiteX3709" fmla="*/ 16859 w 2450468"/>
                <a:gd name="connsiteY3709" fmla="*/ 167510 h 377583"/>
                <a:gd name="connsiteX3710" fmla="*/ 16669 w 2450468"/>
                <a:gd name="connsiteY3710" fmla="*/ 168176 h 377583"/>
                <a:gd name="connsiteX3711" fmla="*/ 14478 w 2450468"/>
                <a:gd name="connsiteY3711" fmla="*/ 172177 h 377583"/>
                <a:gd name="connsiteX3712" fmla="*/ 11525 w 2450468"/>
                <a:gd name="connsiteY3712" fmla="*/ 168748 h 377583"/>
                <a:gd name="connsiteX3713" fmla="*/ 11525 w 2450468"/>
                <a:gd name="connsiteY3713" fmla="*/ 167795 h 377583"/>
                <a:gd name="connsiteX3714" fmla="*/ 8573 w 2450468"/>
                <a:gd name="connsiteY3714" fmla="*/ 167510 h 377583"/>
                <a:gd name="connsiteX3715" fmla="*/ 0 w 2450468"/>
                <a:gd name="connsiteY3715" fmla="*/ 170843 h 377583"/>
                <a:gd name="connsiteX3716" fmla="*/ 1619 w 2450468"/>
                <a:gd name="connsiteY3716" fmla="*/ 168176 h 377583"/>
                <a:gd name="connsiteX3717" fmla="*/ 8858 w 2450468"/>
                <a:gd name="connsiteY3717" fmla="*/ 161890 h 377583"/>
                <a:gd name="connsiteX3718" fmla="*/ 17907 w 2450468"/>
                <a:gd name="connsiteY3718" fmla="*/ 159509 h 377583"/>
                <a:gd name="connsiteX3719" fmla="*/ 18288 w 2450468"/>
                <a:gd name="connsiteY3719" fmla="*/ 159413 h 377583"/>
                <a:gd name="connsiteX3720" fmla="*/ 21526 w 2450468"/>
                <a:gd name="connsiteY3720" fmla="*/ 155508 h 377583"/>
                <a:gd name="connsiteX3721" fmla="*/ 23527 w 2450468"/>
                <a:gd name="connsiteY3721" fmla="*/ 155508 h 377583"/>
                <a:gd name="connsiteX3722" fmla="*/ 25051 w 2450468"/>
                <a:gd name="connsiteY3722" fmla="*/ 155508 h 377583"/>
                <a:gd name="connsiteX3723" fmla="*/ 29813 w 2450468"/>
                <a:gd name="connsiteY3723" fmla="*/ 153413 h 377583"/>
                <a:gd name="connsiteX3724" fmla="*/ 32480 w 2450468"/>
                <a:gd name="connsiteY3724" fmla="*/ 152555 h 377583"/>
                <a:gd name="connsiteX3725" fmla="*/ 39148 w 2450468"/>
                <a:gd name="connsiteY3725" fmla="*/ 155222 h 377583"/>
                <a:gd name="connsiteX3726" fmla="*/ 39148 w 2450468"/>
                <a:gd name="connsiteY3726" fmla="*/ 155032 h 377583"/>
                <a:gd name="connsiteX3727" fmla="*/ 38576 w 2450468"/>
                <a:gd name="connsiteY3727" fmla="*/ 145221 h 377583"/>
                <a:gd name="connsiteX3728" fmla="*/ 38862 w 2450468"/>
                <a:gd name="connsiteY3728" fmla="*/ 138839 h 377583"/>
                <a:gd name="connsiteX3729" fmla="*/ 40196 w 2450468"/>
                <a:gd name="connsiteY3729" fmla="*/ 138268 h 377583"/>
                <a:gd name="connsiteX3730" fmla="*/ 43529 w 2450468"/>
                <a:gd name="connsiteY3730" fmla="*/ 141411 h 377583"/>
                <a:gd name="connsiteX3731" fmla="*/ 45244 w 2450468"/>
                <a:gd name="connsiteY3731" fmla="*/ 147412 h 377583"/>
                <a:gd name="connsiteX3732" fmla="*/ 45720 w 2450468"/>
                <a:gd name="connsiteY3732" fmla="*/ 147126 h 377583"/>
                <a:gd name="connsiteX3733" fmla="*/ 50959 w 2450468"/>
                <a:gd name="connsiteY3733" fmla="*/ 138077 h 377583"/>
                <a:gd name="connsiteX3734" fmla="*/ 55912 w 2450468"/>
                <a:gd name="connsiteY3734" fmla="*/ 134648 h 377583"/>
                <a:gd name="connsiteX3735" fmla="*/ 65818 w 2450468"/>
                <a:gd name="connsiteY3735" fmla="*/ 131315 h 377583"/>
                <a:gd name="connsiteX3736" fmla="*/ 64961 w 2450468"/>
                <a:gd name="connsiteY3736" fmla="*/ 124076 h 377583"/>
                <a:gd name="connsiteX3737" fmla="*/ 64579 w 2450468"/>
                <a:gd name="connsiteY3737" fmla="*/ 122075 h 377583"/>
                <a:gd name="connsiteX3738" fmla="*/ 73628 w 2450468"/>
                <a:gd name="connsiteY3738" fmla="*/ 122647 h 377583"/>
                <a:gd name="connsiteX3739" fmla="*/ 75724 w 2450468"/>
                <a:gd name="connsiteY3739" fmla="*/ 125790 h 377583"/>
                <a:gd name="connsiteX3740" fmla="*/ 74792 w 2450468"/>
                <a:gd name="connsiteY3740" fmla="*/ 130101 h 377583"/>
                <a:gd name="connsiteX3741" fmla="*/ 71152 w 2450468"/>
                <a:gd name="connsiteY3741" fmla="*/ 128552 h 377583"/>
                <a:gd name="connsiteX3742" fmla="*/ 68199 w 2450468"/>
                <a:gd name="connsiteY3742" fmla="*/ 134458 h 377583"/>
                <a:gd name="connsiteX3743" fmla="*/ 63532 w 2450468"/>
                <a:gd name="connsiteY3743" fmla="*/ 136839 h 377583"/>
                <a:gd name="connsiteX3744" fmla="*/ 73743 w 2450468"/>
                <a:gd name="connsiteY3744" fmla="*/ 134950 h 377583"/>
                <a:gd name="connsiteX3745" fmla="*/ 72676 w 2450468"/>
                <a:gd name="connsiteY3745" fmla="*/ 139887 h 377583"/>
                <a:gd name="connsiteX3746" fmla="*/ 73628 w 2450468"/>
                <a:gd name="connsiteY3746" fmla="*/ 135791 h 377583"/>
                <a:gd name="connsiteX3747" fmla="*/ 75152 w 2450468"/>
                <a:gd name="connsiteY3747" fmla="*/ 134839 h 377583"/>
                <a:gd name="connsiteX3748" fmla="*/ 75327 w 2450468"/>
                <a:gd name="connsiteY3748" fmla="*/ 134657 h 377583"/>
                <a:gd name="connsiteX3749" fmla="*/ 82582 w 2450468"/>
                <a:gd name="connsiteY3749" fmla="*/ 133315 h 377583"/>
                <a:gd name="connsiteX3750" fmla="*/ 84296 w 2450468"/>
                <a:gd name="connsiteY3750" fmla="*/ 133982 h 377583"/>
                <a:gd name="connsiteX3751" fmla="*/ 86297 w 2450468"/>
                <a:gd name="connsiteY3751" fmla="*/ 134839 h 377583"/>
                <a:gd name="connsiteX3752" fmla="*/ 89154 w 2450468"/>
                <a:gd name="connsiteY3752" fmla="*/ 127886 h 377583"/>
                <a:gd name="connsiteX3753" fmla="*/ 92488 w 2450468"/>
                <a:gd name="connsiteY3753" fmla="*/ 124361 h 377583"/>
                <a:gd name="connsiteX3754" fmla="*/ 102108 w 2450468"/>
                <a:gd name="connsiteY3754" fmla="*/ 123409 h 377583"/>
                <a:gd name="connsiteX3755" fmla="*/ 103251 w 2450468"/>
                <a:gd name="connsiteY3755" fmla="*/ 124171 h 377583"/>
                <a:gd name="connsiteX3756" fmla="*/ 101727 w 2450468"/>
                <a:gd name="connsiteY3756" fmla="*/ 128171 h 377583"/>
                <a:gd name="connsiteX3757" fmla="*/ 100394 w 2450468"/>
                <a:gd name="connsiteY3757" fmla="*/ 128171 h 377583"/>
                <a:gd name="connsiteX3758" fmla="*/ 94202 w 2450468"/>
                <a:gd name="connsiteY3758" fmla="*/ 128362 h 377583"/>
                <a:gd name="connsiteX3759" fmla="*/ 106489 w 2450468"/>
                <a:gd name="connsiteY3759" fmla="*/ 129695 h 377583"/>
                <a:gd name="connsiteX3760" fmla="*/ 106966 w 2450468"/>
                <a:gd name="connsiteY3760" fmla="*/ 129410 h 377583"/>
                <a:gd name="connsiteX3761" fmla="*/ 111633 w 2450468"/>
                <a:gd name="connsiteY3761" fmla="*/ 127124 h 377583"/>
                <a:gd name="connsiteX3762" fmla="*/ 111347 w 2450468"/>
                <a:gd name="connsiteY3762" fmla="*/ 120456 h 377583"/>
                <a:gd name="connsiteX3763" fmla="*/ 114776 w 2450468"/>
                <a:gd name="connsiteY3763" fmla="*/ 119980 h 377583"/>
                <a:gd name="connsiteX3764" fmla="*/ 114490 w 2450468"/>
                <a:gd name="connsiteY3764" fmla="*/ 119504 h 377583"/>
                <a:gd name="connsiteX3765" fmla="*/ 112300 w 2450468"/>
                <a:gd name="connsiteY3765" fmla="*/ 115694 h 377583"/>
                <a:gd name="connsiteX3766" fmla="*/ 113252 w 2450468"/>
                <a:gd name="connsiteY3766" fmla="*/ 107502 h 377583"/>
                <a:gd name="connsiteX3767" fmla="*/ 116300 w 2450468"/>
                <a:gd name="connsiteY3767" fmla="*/ 107121 h 377583"/>
                <a:gd name="connsiteX3768" fmla="*/ 120682 w 2450468"/>
                <a:gd name="connsiteY3768" fmla="*/ 106645 h 377583"/>
                <a:gd name="connsiteX3769" fmla="*/ 124111 w 2450468"/>
                <a:gd name="connsiteY3769" fmla="*/ 98739 h 377583"/>
                <a:gd name="connsiteX3770" fmla="*/ 131064 w 2450468"/>
                <a:gd name="connsiteY3770" fmla="*/ 96167 h 377583"/>
                <a:gd name="connsiteX3771" fmla="*/ 135731 w 2450468"/>
                <a:gd name="connsiteY3771" fmla="*/ 101120 h 377583"/>
                <a:gd name="connsiteX3772" fmla="*/ 135446 w 2450468"/>
                <a:gd name="connsiteY3772" fmla="*/ 101978 h 377583"/>
                <a:gd name="connsiteX3773" fmla="*/ 136398 w 2450468"/>
                <a:gd name="connsiteY3773" fmla="*/ 104740 h 377583"/>
                <a:gd name="connsiteX3774" fmla="*/ 138684 w 2450468"/>
                <a:gd name="connsiteY3774" fmla="*/ 105026 h 377583"/>
                <a:gd name="connsiteX3775" fmla="*/ 148971 w 2450468"/>
                <a:gd name="connsiteY3775" fmla="*/ 103692 h 377583"/>
                <a:gd name="connsiteX3776" fmla="*/ 161925 w 2450468"/>
                <a:gd name="connsiteY3776" fmla="*/ 96358 h 377583"/>
                <a:gd name="connsiteX3777" fmla="*/ 163258 w 2450468"/>
                <a:gd name="connsiteY3777" fmla="*/ 91214 h 377583"/>
                <a:gd name="connsiteX3778" fmla="*/ 162211 w 2450468"/>
                <a:gd name="connsiteY3778" fmla="*/ 88643 h 377583"/>
                <a:gd name="connsiteX3779" fmla="*/ 154115 w 2450468"/>
                <a:gd name="connsiteY3779" fmla="*/ 84261 h 377583"/>
                <a:gd name="connsiteX3780" fmla="*/ 154877 w 2450468"/>
                <a:gd name="connsiteY3780" fmla="*/ 83499 h 377583"/>
                <a:gd name="connsiteX3781" fmla="*/ 167069 w 2450468"/>
                <a:gd name="connsiteY3781" fmla="*/ 75308 h 377583"/>
                <a:gd name="connsiteX3782" fmla="*/ 172783 w 2450468"/>
                <a:gd name="connsiteY3782" fmla="*/ 75308 h 377583"/>
                <a:gd name="connsiteX3783" fmla="*/ 175260 w 2450468"/>
                <a:gd name="connsiteY3783" fmla="*/ 75308 h 377583"/>
                <a:gd name="connsiteX3784" fmla="*/ 181547 w 2450468"/>
                <a:gd name="connsiteY3784" fmla="*/ 70355 h 377583"/>
                <a:gd name="connsiteX3785" fmla="*/ 189738 w 2450468"/>
                <a:gd name="connsiteY3785" fmla="*/ 67973 h 377583"/>
                <a:gd name="connsiteX3786" fmla="*/ 196596 w 2450468"/>
                <a:gd name="connsiteY3786" fmla="*/ 67783 h 377583"/>
                <a:gd name="connsiteX3787" fmla="*/ 199549 w 2450468"/>
                <a:gd name="connsiteY3787" fmla="*/ 68545 h 377583"/>
                <a:gd name="connsiteX3788" fmla="*/ 207455 w 2450468"/>
                <a:gd name="connsiteY3788" fmla="*/ 69974 h 377583"/>
                <a:gd name="connsiteX3789" fmla="*/ 215360 w 2450468"/>
                <a:gd name="connsiteY3789" fmla="*/ 68640 h 377583"/>
                <a:gd name="connsiteX3790" fmla="*/ 218027 w 2450468"/>
                <a:gd name="connsiteY3790" fmla="*/ 74927 h 377583"/>
                <a:gd name="connsiteX3791" fmla="*/ 212884 w 2450468"/>
                <a:gd name="connsiteY3791" fmla="*/ 80927 h 377583"/>
                <a:gd name="connsiteX3792" fmla="*/ 227267 w 2450468"/>
                <a:gd name="connsiteY3792" fmla="*/ 85309 h 377583"/>
                <a:gd name="connsiteX3793" fmla="*/ 224123 w 2450468"/>
                <a:gd name="connsiteY3793" fmla="*/ 81499 h 377583"/>
                <a:gd name="connsiteX3794" fmla="*/ 223076 w 2450468"/>
                <a:gd name="connsiteY3794" fmla="*/ 75784 h 377583"/>
                <a:gd name="connsiteX3795" fmla="*/ 226695 w 2450468"/>
                <a:gd name="connsiteY3795" fmla="*/ 72831 h 377583"/>
                <a:gd name="connsiteX3796" fmla="*/ 229457 w 2450468"/>
                <a:gd name="connsiteY3796" fmla="*/ 69593 h 377583"/>
                <a:gd name="connsiteX3797" fmla="*/ 241649 w 2450468"/>
                <a:gd name="connsiteY3797" fmla="*/ 68450 h 377583"/>
                <a:gd name="connsiteX3798" fmla="*/ 245745 w 2450468"/>
                <a:gd name="connsiteY3798" fmla="*/ 65497 h 377583"/>
                <a:gd name="connsiteX3799" fmla="*/ 245745 w 2450468"/>
                <a:gd name="connsiteY3799" fmla="*/ 66354 h 377583"/>
                <a:gd name="connsiteX3800" fmla="*/ 251079 w 2450468"/>
                <a:gd name="connsiteY3800" fmla="*/ 69116 h 377583"/>
                <a:gd name="connsiteX3801" fmla="*/ 253841 w 2450468"/>
                <a:gd name="connsiteY3801" fmla="*/ 72736 h 377583"/>
                <a:gd name="connsiteX3802" fmla="*/ 254699 w 2450468"/>
                <a:gd name="connsiteY3802" fmla="*/ 74260 h 377583"/>
                <a:gd name="connsiteX3803" fmla="*/ 256508 w 2450468"/>
                <a:gd name="connsiteY3803" fmla="*/ 79308 h 377583"/>
                <a:gd name="connsiteX3804" fmla="*/ 259175 w 2450468"/>
                <a:gd name="connsiteY3804" fmla="*/ 85309 h 377583"/>
                <a:gd name="connsiteX3805" fmla="*/ 261557 w 2450468"/>
                <a:gd name="connsiteY3805" fmla="*/ 84642 h 377583"/>
                <a:gd name="connsiteX3806" fmla="*/ 262700 w 2450468"/>
                <a:gd name="connsiteY3806" fmla="*/ 81880 h 377583"/>
                <a:gd name="connsiteX3807" fmla="*/ 258699 w 2450468"/>
                <a:gd name="connsiteY3807" fmla="*/ 77213 h 377583"/>
                <a:gd name="connsiteX3808" fmla="*/ 264224 w 2450468"/>
                <a:gd name="connsiteY3808" fmla="*/ 70736 h 377583"/>
                <a:gd name="connsiteX3809" fmla="*/ 267748 w 2450468"/>
                <a:gd name="connsiteY3809" fmla="*/ 67783 h 377583"/>
                <a:gd name="connsiteX3810" fmla="*/ 270986 w 2450468"/>
                <a:gd name="connsiteY3810" fmla="*/ 66259 h 377583"/>
                <a:gd name="connsiteX3811" fmla="*/ 274034 w 2450468"/>
                <a:gd name="connsiteY3811" fmla="*/ 64830 h 377583"/>
                <a:gd name="connsiteX3812" fmla="*/ 279559 w 2450468"/>
                <a:gd name="connsiteY3812" fmla="*/ 61306 h 377583"/>
                <a:gd name="connsiteX3813" fmla="*/ 282131 w 2450468"/>
                <a:gd name="connsiteY3813" fmla="*/ 59877 h 377583"/>
                <a:gd name="connsiteX3814" fmla="*/ 286417 w 2450468"/>
                <a:gd name="connsiteY3814" fmla="*/ 59306 h 377583"/>
                <a:gd name="connsiteX3815" fmla="*/ 292037 w 2450468"/>
                <a:gd name="connsiteY3815" fmla="*/ 60734 h 377583"/>
                <a:gd name="connsiteX3816" fmla="*/ 294799 w 2450468"/>
                <a:gd name="connsiteY3816" fmla="*/ 59306 h 377583"/>
                <a:gd name="connsiteX3817" fmla="*/ 295275 w 2450468"/>
                <a:gd name="connsiteY3817" fmla="*/ 58925 h 377583"/>
                <a:gd name="connsiteX3818" fmla="*/ 301847 w 2450468"/>
                <a:gd name="connsiteY3818" fmla="*/ 56067 h 377583"/>
                <a:gd name="connsiteX3819" fmla="*/ 315182 w 2450468"/>
                <a:gd name="connsiteY3819" fmla="*/ 57305 h 377583"/>
                <a:gd name="connsiteX3820" fmla="*/ 319945 w 2450468"/>
                <a:gd name="connsiteY3820" fmla="*/ 56258 h 377583"/>
                <a:gd name="connsiteX3821" fmla="*/ 329565 w 2450468"/>
                <a:gd name="connsiteY3821" fmla="*/ 56067 h 377583"/>
                <a:gd name="connsiteX3822" fmla="*/ 330232 w 2450468"/>
                <a:gd name="connsiteY3822" fmla="*/ 50924 h 377583"/>
                <a:gd name="connsiteX3823" fmla="*/ 330518 w 2450468"/>
                <a:gd name="connsiteY3823" fmla="*/ 51209 h 377583"/>
                <a:gd name="connsiteX3824" fmla="*/ 336232 w 2450468"/>
                <a:gd name="connsiteY3824" fmla="*/ 59782 h 377583"/>
                <a:gd name="connsiteX3825" fmla="*/ 339281 w 2450468"/>
                <a:gd name="connsiteY3825" fmla="*/ 60830 h 377583"/>
                <a:gd name="connsiteX3826" fmla="*/ 341186 w 2450468"/>
                <a:gd name="connsiteY3826" fmla="*/ 58829 h 377583"/>
                <a:gd name="connsiteX3827" fmla="*/ 336232 w 2450468"/>
                <a:gd name="connsiteY3827" fmla="*/ 53495 h 377583"/>
                <a:gd name="connsiteX3828" fmla="*/ 346043 w 2450468"/>
                <a:gd name="connsiteY3828" fmla="*/ 55210 h 377583"/>
                <a:gd name="connsiteX3829" fmla="*/ 351758 w 2450468"/>
                <a:gd name="connsiteY3829" fmla="*/ 51495 h 377583"/>
                <a:gd name="connsiteX3830" fmla="*/ 354902 w 2450468"/>
                <a:gd name="connsiteY3830" fmla="*/ 50447 h 377583"/>
                <a:gd name="connsiteX3831" fmla="*/ 359569 w 2450468"/>
                <a:gd name="connsiteY3831" fmla="*/ 52924 h 377583"/>
                <a:gd name="connsiteX3832" fmla="*/ 370332 w 2450468"/>
                <a:gd name="connsiteY3832" fmla="*/ 47971 h 377583"/>
                <a:gd name="connsiteX3833" fmla="*/ 372142 w 2450468"/>
                <a:gd name="connsiteY3833" fmla="*/ 49209 h 377583"/>
                <a:gd name="connsiteX3834" fmla="*/ 377285 w 2450468"/>
                <a:gd name="connsiteY3834" fmla="*/ 53686 h 377583"/>
                <a:gd name="connsiteX3835" fmla="*/ 377952 w 2450468"/>
                <a:gd name="connsiteY3835" fmla="*/ 58734 h 377583"/>
                <a:gd name="connsiteX3836" fmla="*/ 383762 w 2450468"/>
                <a:gd name="connsiteY3836" fmla="*/ 53305 h 377583"/>
                <a:gd name="connsiteX3837" fmla="*/ 383286 w 2450468"/>
                <a:gd name="connsiteY3837" fmla="*/ 51876 h 377583"/>
                <a:gd name="connsiteX3838" fmla="*/ 388620 w 2450468"/>
                <a:gd name="connsiteY3838" fmla="*/ 47780 h 377583"/>
                <a:gd name="connsiteX3839" fmla="*/ 397097 w 2450468"/>
                <a:gd name="connsiteY3839" fmla="*/ 46733 h 377583"/>
                <a:gd name="connsiteX3840" fmla="*/ 407575 w 2450468"/>
                <a:gd name="connsiteY3840" fmla="*/ 48161 h 377583"/>
                <a:gd name="connsiteX3841" fmla="*/ 409289 w 2450468"/>
                <a:gd name="connsiteY3841" fmla="*/ 50352 h 377583"/>
                <a:gd name="connsiteX3842" fmla="*/ 418433 w 2450468"/>
                <a:gd name="connsiteY3842" fmla="*/ 50828 h 377583"/>
                <a:gd name="connsiteX3843" fmla="*/ 421005 w 2450468"/>
                <a:gd name="connsiteY3843" fmla="*/ 47685 h 377583"/>
                <a:gd name="connsiteX3844" fmla="*/ 427196 w 2450468"/>
                <a:gd name="connsiteY3844" fmla="*/ 48923 h 377583"/>
                <a:gd name="connsiteX3845" fmla="*/ 436531 w 2450468"/>
                <a:gd name="connsiteY3845" fmla="*/ 47971 h 377583"/>
                <a:gd name="connsiteX3846" fmla="*/ 435578 w 2450468"/>
                <a:gd name="connsiteY3846" fmla="*/ 48638 h 377583"/>
                <a:gd name="connsiteX3847" fmla="*/ 434626 w 2450468"/>
                <a:gd name="connsiteY3847" fmla="*/ 48923 h 377583"/>
                <a:gd name="connsiteX3848" fmla="*/ 435959 w 2450468"/>
                <a:gd name="connsiteY3848" fmla="*/ 51400 h 377583"/>
                <a:gd name="connsiteX3849" fmla="*/ 436817 w 2450468"/>
                <a:gd name="connsiteY3849" fmla="*/ 51305 h 377583"/>
                <a:gd name="connsiteX3850" fmla="*/ 442722 w 2450468"/>
                <a:gd name="connsiteY3850" fmla="*/ 50352 h 377583"/>
                <a:gd name="connsiteX3851" fmla="*/ 456343 w 2450468"/>
                <a:gd name="connsiteY3851" fmla="*/ 44161 h 377583"/>
                <a:gd name="connsiteX3852" fmla="*/ 463391 w 2450468"/>
                <a:gd name="connsiteY3852" fmla="*/ 43399 h 377583"/>
                <a:gd name="connsiteX3853" fmla="*/ 466058 w 2450468"/>
                <a:gd name="connsiteY3853" fmla="*/ 42446 h 377583"/>
                <a:gd name="connsiteX3854" fmla="*/ 470916 w 2450468"/>
                <a:gd name="connsiteY3854" fmla="*/ 40351 h 377583"/>
                <a:gd name="connsiteX3855" fmla="*/ 479012 w 2450468"/>
                <a:gd name="connsiteY3855" fmla="*/ 38922 h 377583"/>
                <a:gd name="connsiteX3856" fmla="*/ 484918 w 2450468"/>
                <a:gd name="connsiteY3856" fmla="*/ 43875 h 377583"/>
                <a:gd name="connsiteX3857" fmla="*/ 490823 w 2450468"/>
                <a:gd name="connsiteY3857" fmla="*/ 43208 h 377583"/>
                <a:gd name="connsiteX3858" fmla="*/ 499015 w 2450468"/>
                <a:gd name="connsiteY3858" fmla="*/ 42161 h 377583"/>
                <a:gd name="connsiteX3859" fmla="*/ 506825 w 2450468"/>
                <a:gd name="connsiteY3859" fmla="*/ 40827 h 377583"/>
                <a:gd name="connsiteX3860" fmla="*/ 511778 w 2450468"/>
                <a:gd name="connsiteY3860" fmla="*/ 42256 h 377583"/>
                <a:gd name="connsiteX3861" fmla="*/ 511874 w 2450468"/>
                <a:gd name="connsiteY3861" fmla="*/ 42827 h 377583"/>
                <a:gd name="connsiteX3862" fmla="*/ 520637 w 2450468"/>
                <a:gd name="connsiteY3862" fmla="*/ 43304 h 377583"/>
                <a:gd name="connsiteX3863" fmla="*/ 524447 w 2450468"/>
                <a:gd name="connsiteY3863" fmla="*/ 43018 h 377583"/>
                <a:gd name="connsiteX3864" fmla="*/ 536543 w 2450468"/>
                <a:gd name="connsiteY3864" fmla="*/ 41399 h 377583"/>
                <a:gd name="connsiteX3865" fmla="*/ 539401 w 2450468"/>
                <a:gd name="connsiteY3865" fmla="*/ 37970 h 377583"/>
                <a:gd name="connsiteX3866" fmla="*/ 544735 w 2450468"/>
                <a:gd name="connsiteY3866" fmla="*/ 39779 h 377583"/>
                <a:gd name="connsiteX3867" fmla="*/ 545402 w 2450468"/>
                <a:gd name="connsiteY3867" fmla="*/ 39970 h 377583"/>
                <a:gd name="connsiteX3868" fmla="*/ 546640 w 2450468"/>
                <a:gd name="connsiteY3868" fmla="*/ 37970 h 377583"/>
                <a:gd name="connsiteX3869" fmla="*/ 547497 w 2450468"/>
                <a:gd name="connsiteY3869" fmla="*/ 36160 h 377583"/>
                <a:gd name="connsiteX3870" fmla="*/ 552164 w 2450468"/>
                <a:gd name="connsiteY3870" fmla="*/ 37112 h 377583"/>
                <a:gd name="connsiteX3871" fmla="*/ 553974 w 2450468"/>
                <a:gd name="connsiteY3871" fmla="*/ 39684 h 377583"/>
                <a:gd name="connsiteX3872" fmla="*/ 560927 w 2450468"/>
                <a:gd name="connsiteY3872" fmla="*/ 36160 h 377583"/>
                <a:gd name="connsiteX3873" fmla="*/ 560927 w 2450468"/>
                <a:gd name="connsiteY3873" fmla="*/ 34636 h 377583"/>
                <a:gd name="connsiteX3874" fmla="*/ 563594 w 2450468"/>
                <a:gd name="connsiteY3874" fmla="*/ 30350 h 377583"/>
                <a:gd name="connsiteX3875" fmla="*/ 566928 w 2450468"/>
                <a:gd name="connsiteY3875" fmla="*/ 29588 h 377583"/>
                <a:gd name="connsiteX3876" fmla="*/ 568262 w 2450468"/>
                <a:gd name="connsiteY3876" fmla="*/ 32064 h 377583"/>
                <a:gd name="connsiteX3877" fmla="*/ 567023 w 2450468"/>
                <a:gd name="connsiteY3877" fmla="*/ 33683 h 377583"/>
                <a:gd name="connsiteX3878" fmla="*/ 566642 w 2450468"/>
                <a:gd name="connsiteY3878" fmla="*/ 34826 h 377583"/>
                <a:gd name="connsiteX3879" fmla="*/ 569309 w 2450468"/>
                <a:gd name="connsiteY3879" fmla="*/ 37112 h 377583"/>
                <a:gd name="connsiteX3880" fmla="*/ 570738 w 2450468"/>
                <a:gd name="connsiteY3880" fmla="*/ 36922 h 377583"/>
                <a:gd name="connsiteX3881" fmla="*/ 579025 w 2450468"/>
                <a:gd name="connsiteY3881" fmla="*/ 34541 h 377583"/>
                <a:gd name="connsiteX3882" fmla="*/ 581597 w 2450468"/>
                <a:gd name="connsiteY3882" fmla="*/ 35207 h 377583"/>
                <a:gd name="connsiteX3883" fmla="*/ 586264 w 2450468"/>
                <a:gd name="connsiteY3883" fmla="*/ 34064 h 377583"/>
                <a:gd name="connsiteX3884" fmla="*/ 588740 w 2450468"/>
                <a:gd name="connsiteY3884" fmla="*/ 32540 h 377583"/>
                <a:gd name="connsiteX3885" fmla="*/ 595503 w 2450468"/>
                <a:gd name="connsiteY3885" fmla="*/ 34160 h 377583"/>
                <a:gd name="connsiteX3886" fmla="*/ 599408 w 2450468"/>
                <a:gd name="connsiteY3886" fmla="*/ 32540 h 377583"/>
                <a:gd name="connsiteX3887" fmla="*/ 602647 w 2450468"/>
                <a:gd name="connsiteY3887" fmla="*/ 31683 h 377583"/>
                <a:gd name="connsiteX3888" fmla="*/ 604171 w 2450468"/>
                <a:gd name="connsiteY3888" fmla="*/ 33969 h 377583"/>
                <a:gd name="connsiteX3889" fmla="*/ 603409 w 2450468"/>
                <a:gd name="connsiteY3889" fmla="*/ 36350 h 377583"/>
                <a:gd name="connsiteX3890" fmla="*/ 605885 w 2450468"/>
                <a:gd name="connsiteY3890" fmla="*/ 37779 h 377583"/>
                <a:gd name="connsiteX3891" fmla="*/ 607790 w 2450468"/>
                <a:gd name="connsiteY3891" fmla="*/ 36065 h 377583"/>
                <a:gd name="connsiteX3892" fmla="*/ 611886 w 2450468"/>
                <a:gd name="connsiteY3892" fmla="*/ 36350 h 377583"/>
                <a:gd name="connsiteX3893" fmla="*/ 612362 w 2450468"/>
                <a:gd name="connsiteY3893" fmla="*/ 35303 h 377583"/>
                <a:gd name="connsiteX3894" fmla="*/ 613696 w 2450468"/>
                <a:gd name="connsiteY3894" fmla="*/ 31397 h 377583"/>
                <a:gd name="connsiteX3895" fmla="*/ 621887 w 2450468"/>
                <a:gd name="connsiteY3895" fmla="*/ 37684 h 377583"/>
                <a:gd name="connsiteX3896" fmla="*/ 621983 w 2450468"/>
                <a:gd name="connsiteY3896" fmla="*/ 41399 h 377583"/>
                <a:gd name="connsiteX3897" fmla="*/ 627412 w 2450468"/>
                <a:gd name="connsiteY3897" fmla="*/ 37112 h 377583"/>
                <a:gd name="connsiteX3898" fmla="*/ 629793 w 2450468"/>
                <a:gd name="connsiteY3898" fmla="*/ 36922 h 377583"/>
                <a:gd name="connsiteX3899" fmla="*/ 636651 w 2450468"/>
                <a:gd name="connsiteY3899" fmla="*/ 35398 h 377583"/>
                <a:gd name="connsiteX3900" fmla="*/ 640747 w 2450468"/>
                <a:gd name="connsiteY3900" fmla="*/ 36541 h 377583"/>
                <a:gd name="connsiteX3901" fmla="*/ 645605 w 2450468"/>
                <a:gd name="connsiteY3901" fmla="*/ 36636 h 377583"/>
                <a:gd name="connsiteX3902" fmla="*/ 646367 w 2450468"/>
                <a:gd name="connsiteY3902" fmla="*/ 35874 h 377583"/>
                <a:gd name="connsiteX3903" fmla="*/ 647986 w 2450468"/>
                <a:gd name="connsiteY3903" fmla="*/ 36065 h 377583"/>
                <a:gd name="connsiteX3904" fmla="*/ 648557 w 2450468"/>
                <a:gd name="connsiteY3904" fmla="*/ 36922 h 377583"/>
                <a:gd name="connsiteX3905" fmla="*/ 651224 w 2450468"/>
                <a:gd name="connsiteY3905" fmla="*/ 36541 h 377583"/>
                <a:gd name="connsiteX3906" fmla="*/ 654653 w 2450468"/>
                <a:gd name="connsiteY3906" fmla="*/ 35874 h 377583"/>
                <a:gd name="connsiteX3907" fmla="*/ 655701 w 2450468"/>
                <a:gd name="connsiteY3907" fmla="*/ 36065 h 377583"/>
                <a:gd name="connsiteX3908" fmla="*/ 658749 w 2450468"/>
                <a:gd name="connsiteY3908" fmla="*/ 33683 h 377583"/>
                <a:gd name="connsiteX3909" fmla="*/ 673322 w 2450468"/>
                <a:gd name="connsiteY3909" fmla="*/ 32731 h 377583"/>
                <a:gd name="connsiteX3910" fmla="*/ 678370 w 2450468"/>
                <a:gd name="connsiteY3910" fmla="*/ 31112 h 377583"/>
                <a:gd name="connsiteX3911" fmla="*/ 679799 w 2450468"/>
                <a:gd name="connsiteY3911" fmla="*/ 30635 h 377583"/>
                <a:gd name="connsiteX3912" fmla="*/ 683895 w 2450468"/>
                <a:gd name="connsiteY3912" fmla="*/ 31397 h 377583"/>
                <a:gd name="connsiteX3913" fmla="*/ 691229 w 2450468"/>
                <a:gd name="connsiteY3913" fmla="*/ 37684 h 377583"/>
                <a:gd name="connsiteX3914" fmla="*/ 704660 w 2450468"/>
                <a:gd name="connsiteY3914" fmla="*/ 39684 h 377583"/>
                <a:gd name="connsiteX3915" fmla="*/ 711327 w 2450468"/>
                <a:gd name="connsiteY3915" fmla="*/ 40541 h 377583"/>
                <a:gd name="connsiteX3916" fmla="*/ 712661 w 2450468"/>
                <a:gd name="connsiteY3916" fmla="*/ 35874 h 377583"/>
                <a:gd name="connsiteX3917" fmla="*/ 712851 w 2450468"/>
                <a:gd name="connsiteY3917" fmla="*/ 35207 h 377583"/>
                <a:gd name="connsiteX3918" fmla="*/ 719042 w 2450468"/>
                <a:gd name="connsiteY3918" fmla="*/ 41113 h 377583"/>
                <a:gd name="connsiteX3919" fmla="*/ 724186 w 2450468"/>
                <a:gd name="connsiteY3919" fmla="*/ 35779 h 377583"/>
                <a:gd name="connsiteX3920" fmla="*/ 726662 w 2450468"/>
                <a:gd name="connsiteY3920" fmla="*/ 35684 h 377583"/>
                <a:gd name="connsiteX3921" fmla="*/ 731996 w 2450468"/>
                <a:gd name="connsiteY3921" fmla="*/ 36827 h 377583"/>
                <a:gd name="connsiteX3922" fmla="*/ 743522 w 2450468"/>
                <a:gd name="connsiteY3922" fmla="*/ 35112 h 377583"/>
                <a:gd name="connsiteX3923" fmla="*/ 743617 w 2450468"/>
                <a:gd name="connsiteY3923" fmla="*/ 32826 h 377583"/>
                <a:gd name="connsiteX3924" fmla="*/ 744284 w 2450468"/>
                <a:gd name="connsiteY3924" fmla="*/ 30064 h 377583"/>
                <a:gd name="connsiteX3925" fmla="*/ 748665 w 2450468"/>
                <a:gd name="connsiteY3925" fmla="*/ 29588 h 377583"/>
                <a:gd name="connsiteX3926" fmla="*/ 744379 w 2450468"/>
                <a:gd name="connsiteY3926" fmla="*/ 18634 h 377583"/>
                <a:gd name="connsiteX3927" fmla="*/ 739045 w 2450468"/>
                <a:gd name="connsiteY3927" fmla="*/ 18729 h 377583"/>
                <a:gd name="connsiteX3928" fmla="*/ 737140 w 2450468"/>
                <a:gd name="connsiteY3928" fmla="*/ 18824 h 377583"/>
                <a:gd name="connsiteX3929" fmla="*/ 739140 w 2450468"/>
                <a:gd name="connsiteY3929" fmla="*/ 14443 h 377583"/>
                <a:gd name="connsiteX3930" fmla="*/ 740474 w 2450468"/>
                <a:gd name="connsiteY3930" fmla="*/ 15491 h 377583"/>
                <a:gd name="connsiteX3931" fmla="*/ 744855 w 2450468"/>
                <a:gd name="connsiteY3931" fmla="*/ 19015 h 377583"/>
                <a:gd name="connsiteX3932" fmla="*/ 755999 w 2450468"/>
                <a:gd name="connsiteY3932" fmla="*/ 17681 h 377583"/>
                <a:gd name="connsiteX3933" fmla="*/ 762000 w 2450468"/>
                <a:gd name="connsiteY3933" fmla="*/ 15014 h 377583"/>
                <a:gd name="connsiteX3934" fmla="*/ 763810 w 2450468"/>
                <a:gd name="connsiteY3934" fmla="*/ 18253 h 377583"/>
                <a:gd name="connsiteX3935" fmla="*/ 758285 w 2450468"/>
                <a:gd name="connsiteY3935" fmla="*/ 25587 h 377583"/>
                <a:gd name="connsiteX3936" fmla="*/ 753237 w 2450468"/>
                <a:gd name="connsiteY3936" fmla="*/ 31112 h 377583"/>
                <a:gd name="connsiteX3937" fmla="*/ 749237 w 2450468"/>
                <a:gd name="connsiteY3937" fmla="*/ 32445 h 377583"/>
                <a:gd name="connsiteX3938" fmla="*/ 748760 w 2450468"/>
                <a:gd name="connsiteY3938" fmla="*/ 36827 h 377583"/>
                <a:gd name="connsiteX3939" fmla="*/ 749427 w 2450468"/>
                <a:gd name="connsiteY3939" fmla="*/ 37208 h 377583"/>
                <a:gd name="connsiteX3940" fmla="*/ 753523 w 2450468"/>
                <a:gd name="connsiteY3940" fmla="*/ 39398 h 377583"/>
                <a:gd name="connsiteX3941" fmla="*/ 761143 w 2450468"/>
                <a:gd name="connsiteY3941" fmla="*/ 37684 h 377583"/>
                <a:gd name="connsiteX3942" fmla="*/ 758095 w 2450468"/>
                <a:gd name="connsiteY3942" fmla="*/ 33493 h 377583"/>
                <a:gd name="connsiteX3943" fmla="*/ 762857 w 2450468"/>
                <a:gd name="connsiteY3943" fmla="*/ 34922 h 377583"/>
                <a:gd name="connsiteX3944" fmla="*/ 773906 w 2450468"/>
                <a:gd name="connsiteY3944" fmla="*/ 39113 h 377583"/>
                <a:gd name="connsiteX3945" fmla="*/ 788289 w 2450468"/>
                <a:gd name="connsiteY3945" fmla="*/ 33969 h 377583"/>
                <a:gd name="connsiteX3946" fmla="*/ 792194 w 2450468"/>
                <a:gd name="connsiteY3946" fmla="*/ 41589 h 377583"/>
                <a:gd name="connsiteX3947" fmla="*/ 793147 w 2450468"/>
                <a:gd name="connsiteY3947" fmla="*/ 36446 h 377583"/>
                <a:gd name="connsiteX3948" fmla="*/ 800386 w 2450468"/>
                <a:gd name="connsiteY3948" fmla="*/ 28635 h 377583"/>
                <a:gd name="connsiteX3949" fmla="*/ 802767 w 2450468"/>
                <a:gd name="connsiteY3949" fmla="*/ 28349 h 377583"/>
                <a:gd name="connsiteX3950" fmla="*/ 806768 w 2450468"/>
                <a:gd name="connsiteY3950" fmla="*/ 28826 h 377583"/>
                <a:gd name="connsiteX3951" fmla="*/ 816769 w 2450468"/>
                <a:gd name="connsiteY3951" fmla="*/ 36446 h 377583"/>
                <a:gd name="connsiteX3952" fmla="*/ 823532 w 2450468"/>
                <a:gd name="connsiteY3952" fmla="*/ 33874 h 377583"/>
                <a:gd name="connsiteX3953" fmla="*/ 828675 w 2450468"/>
                <a:gd name="connsiteY3953" fmla="*/ 39779 h 377583"/>
                <a:gd name="connsiteX3954" fmla="*/ 828389 w 2450468"/>
                <a:gd name="connsiteY3954" fmla="*/ 41018 h 377583"/>
                <a:gd name="connsiteX3955" fmla="*/ 837724 w 2450468"/>
                <a:gd name="connsiteY3955" fmla="*/ 40160 h 377583"/>
                <a:gd name="connsiteX3956" fmla="*/ 842772 w 2450468"/>
                <a:gd name="connsiteY3956" fmla="*/ 41875 h 377583"/>
                <a:gd name="connsiteX3957" fmla="*/ 846582 w 2450468"/>
                <a:gd name="connsiteY3957" fmla="*/ 40446 h 377583"/>
                <a:gd name="connsiteX3958" fmla="*/ 853059 w 2450468"/>
                <a:gd name="connsiteY3958" fmla="*/ 37970 h 377583"/>
                <a:gd name="connsiteX3959" fmla="*/ 859441 w 2450468"/>
                <a:gd name="connsiteY3959" fmla="*/ 35779 h 377583"/>
                <a:gd name="connsiteX3960" fmla="*/ 859822 w 2450468"/>
                <a:gd name="connsiteY3960" fmla="*/ 32921 h 377583"/>
                <a:gd name="connsiteX3961" fmla="*/ 861727 w 2450468"/>
                <a:gd name="connsiteY3961" fmla="*/ 33017 h 377583"/>
                <a:gd name="connsiteX3962" fmla="*/ 868585 w 2450468"/>
                <a:gd name="connsiteY3962" fmla="*/ 38541 h 377583"/>
                <a:gd name="connsiteX3963" fmla="*/ 882872 w 2450468"/>
                <a:gd name="connsiteY3963" fmla="*/ 41018 h 377583"/>
                <a:gd name="connsiteX3964" fmla="*/ 894683 w 2450468"/>
                <a:gd name="connsiteY3964" fmla="*/ 33969 h 377583"/>
                <a:gd name="connsiteX3965" fmla="*/ 894779 w 2450468"/>
                <a:gd name="connsiteY3965" fmla="*/ 31112 h 377583"/>
                <a:gd name="connsiteX3966" fmla="*/ 890873 w 2450468"/>
                <a:gd name="connsiteY3966" fmla="*/ 26635 h 377583"/>
                <a:gd name="connsiteX3967" fmla="*/ 893731 w 2450468"/>
                <a:gd name="connsiteY3967" fmla="*/ 24730 h 377583"/>
                <a:gd name="connsiteX3968" fmla="*/ 896398 w 2450468"/>
                <a:gd name="connsiteY3968" fmla="*/ 23777 h 377583"/>
                <a:gd name="connsiteX3969" fmla="*/ 898493 w 2450468"/>
                <a:gd name="connsiteY3969" fmla="*/ 19015 h 377583"/>
                <a:gd name="connsiteX3970" fmla="*/ 897636 w 2450468"/>
                <a:gd name="connsiteY3970" fmla="*/ 13681 h 377583"/>
                <a:gd name="connsiteX3971" fmla="*/ 904685 w 2450468"/>
                <a:gd name="connsiteY3971" fmla="*/ 13490 h 377583"/>
                <a:gd name="connsiteX3972" fmla="*/ 907828 w 2450468"/>
                <a:gd name="connsiteY3972" fmla="*/ 12919 h 377583"/>
                <a:gd name="connsiteX3973" fmla="*/ 912114 w 2450468"/>
                <a:gd name="connsiteY3973" fmla="*/ 12157 h 377583"/>
                <a:gd name="connsiteX3974" fmla="*/ 910255 w 2450468"/>
                <a:gd name="connsiteY3974" fmla="*/ 18756 h 377583"/>
                <a:gd name="connsiteX3975" fmla="*/ 910304 w 2450468"/>
                <a:gd name="connsiteY3975" fmla="*/ 18729 h 377583"/>
                <a:gd name="connsiteX3976" fmla="*/ 917448 w 2450468"/>
                <a:gd name="connsiteY3976" fmla="*/ 19110 h 377583"/>
                <a:gd name="connsiteX3977" fmla="*/ 921067 w 2450468"/>
                <a:gd name="connsiteY3977" fmla="*/ 19015 h 377583"/>
                <a:gd name="connsiteX3978" fmla="*/ 922020 w 2450468"/>
                <a:gd name="connsiteY3978" fmla="*/ 19015 h 377583"/>
                <a:gd name="connsiteX3979" fmla="*/ 918115 w 2450468"/>
                <a:gd name="connsiteY3979" fmla="*/ 22730 h 377583"/>
                <a:gd name="connsiteX3980" fmla="*/ 915924 w 2450468"/>
                <a:gd name="connsiteY3980" fmla="*/ 24635 h 377583"/>
                <a:gd name="connsiteX3981" fmla="*/ 913828 w 2450468"/>
                <a:gd name="connsiteY3981" fmla="*/ 26254 h 377583"/>
                <a:gd name="connsiteX3982" fmla="*/ 905007 w 2450468"/>
                <a:gd name="connsiteY3982" fmla="*/ 21749 h 377583"/>
                <a:gd name="connsiteX3983" fmla="*/ 904780 w 2450468"/>
                <a:gd name="connsiteY3983" fmla="*/ 21872 h 377583"/>
                <a:gd name="connsiteX3984" fmla="*/ 903542 w 2450468"/>
                <a:gd name="connsiteY3984" fmla="*/ 32540 h 377583"/>
                <a:gd name="connsiteX3985" fmla="*/ 903923 w 2450468"/>
                <a:gd name="connsiteY3985" fmla="*/ 32826 h 377583"/>
                <a:gd name="connsiteX3986" fmla="*/ 909542 w 2450468"/>
                <a:gd name="connsiteY3986" fmla="*/ 37398 h 377583"/>
                <a:gd name="connsiteX3987" fmla="*/ 906399 w 2450468"/>
                <a:gd name="connsiteY3987" fmla="*/ 39970 h 377583"/>
                <a:gd name="connsiteX3988" fmla="*/ 920972 w 2450468"/>
                <a:gd name="connsiteY3988" fmla="*/ 38160 h 377583"/>
                <a:gd name="connsiteX3989" fmla="*/ 924973 w 2450468"/>
                <a:gd name="connsiteY3989" fmla="*/ 40256 h 377583"/>
                <a:gd name="connsiteX3990" fmla="*/ 935927 w 2450468"/>
                <a:gd name="connsiteY3990" fmla="*/ 40160 h 377583"/>
                <a:gd name="connsiteX3991" fmla="*/ 939165 w 2450468"/>
                <a:gd name="connsiteY3991" fmla="*/ 41018 h 377583"/>
                <a:gd name="connsiteX3992" fmla="*/ 944499 w 2450468"/>
                <a:gd name="connsiteY3992" fmla="*/ 44351 h 377583"/>
                <a:gd name="connsiteX3993" fmla="*/ 944594 w 2450468"/>
                <a:gd name="connsiteY3993" fmla="*/ 36731 h 377583"/>
                <a:gd name="connsiteX3994" fmla="*/ 937927 w 2450468"/>
                <a:gd name="connsiteY3994" fmla="*/ 34445 h 377583"/>
                <a:gd name="connsiteX3995" fmla="*/ 936117 w 2450468"/>
                <a:gd name="connsiteY3995" fmla="*/ 35303 h 377583"/>
                <a:gd name="connsiteX3996" fmla="*/ 935069 w 2450468"/>
                <a:gd name="connsiteY3996" fmla="*/ 35779 h 377583"/>
                <a:gd name="connsiteX3997" fmla="*/ 932402 w 2450468"/>
                <a:gd name="connsiteY3997" fmla="*/ 32255 h 377583"/>
                <a:gd name="connsiteX3998" fmla="*/ 932498 w 2450468"/>
                <a:gd name="connsiteY3998" fmla="*/ 32255 h 377583"/>
                <a:gd name="connsiteX3999" fmla="*/ 938689 w 2450468"/>
                <a:gd name="connsiteY3999" fmla="*/ 27016 h 377583"/>
                <a:gd name="connsiteX4000" fmla="*/ 938879 w 2450468"/>
                <a:gd name="connsiteY4000" fmla="*/ 26921 h 377583"/>
                <a:gd name="connsiteX4001" fmla="*/ 936403 w 2450468"/>
                <a:gd name="connsiteY4001" fmla="*/ 25778 h 377583"/>
                <a:gd name="connsiteX4002" fmla="*/ 931164 w 2450468"/>
                <a:gd name="connsiteY4002" fmla="*/ 26063 h 377583"/>
                <a:gd name="connsiteX4003" fmla="*/ 926878 w 2450468"/>
                <a:gd name="connsiteY4003" fmla="*/ 24730 h 377583"/>
                <a:gd name="connsiteX4004" fmla="*/ 924020 w 2450468"/>
                <a:gd name="connsiteY4004" fmla="*/ 26444 h 377583"/>
                <a:gd name="connsiteX4005" fmla="*/ 928021 w 2450468"/>
                <a:gd name="connsiteY4005" fmla="*/ 18539 h 377583"/>
                <a:gd name="connsiteX4006" fmla="*/ 940022 w 2450468"/>
                <a:gd name="connsiteY4006" fmla="*/ 19777 h 377583"/>
                <a:gd name="connsiteX4007" fmla="*/ 954310 w 2450468"/>
                <a:gd name="connsiteY4007" fmla="*/ 26349 h 377583"/>
                <a:gd name="connsiteX4008" fmla="*/ 960596 w 2450468"/>
                <a:gd name="connsiteY4008" fmla="*/ 29111 h 377583"/>
                <a:gd name="connsiteX4009" fmla="*/ 959834 w 2450468"/>
                <a:gd name="connsiteY4009" fmla="*/ 34064 h 377583"/>
                <a:gd name="connsiteX4010" fmla="*/ 955739 w 2450468"/>
                <a:gd name="connsiteY4010" fmla="*/ 36065 h 377583"/>
                <a:gd name="connsiteX4011" fmla="*/ 955453 w 2450468"/>
                <a:gd name="connsiteY4011" fmla="*/ 44542 h 377583"/>
                <a:gd name="connsiteX4012" fmla="*/ 956882 w 2450468"/>
                <a:gd name="connsiteY4012" fmla="*/ 43494 h 377583"/>
                <a:gd name="connsiteX4013" fmla="*/ 965168 w 2450468"/>
                <a:gd name="connsiteY4013" fmla="*/ 42446 h 377583"/>
                <a:gd name="connsiteX4014" fmla="*/ 974884 w 2450468"/>
                <a:gd name="connsiteY4014" fmla="*/ 42446 h 377583"/>
                <a:gd name="connsiteX4015" fmla="*/ 983170 w 2450468"/>
                <a:gd name="connsiteY4015" fmla="*/ 43018 h 377583"/>
                <a:gd name="connsiteX4016" fmla="*/ 986123 w 2450468"/>
                <a:gd name="connsiteY4016" fmla="*/ 42161 h 377583"/>
                <a:gd name="connsiteX4017" fmla="*/ 990886 w 2450468"/>
                <a:gd name="connsiteY4017" fmla="*/ 39779 h 377583"/>
                <a:gd name="connsiteX4018" fmla="*/ 1004030 w 2450468"/>
                <a:gd name="connsiteY4018" fmla="*/ 41303 h 377583"/>
                <a:gd name="connsiteX4019" fmla="*/ 1010793 w 2450468"/>
                <a:gd name="connsiteY4019" fmla="*/ 41780 h 377583"/>
                <a:gd name="connsiteX4020" fmla="*/ 1011460 w 2450468"/>
                <a:gd name="connsiteY4020" fmla="*/ 40065 h 377583"/>
                <a:gd name="connsiteX4021" fmla="*/ 1010507 w 2450468"/>
                <a:gd name="connsiteY4021" fmla="*/ 38446 h 377583"/>
                <a:gd name="connsiteX4022" fmla="*/ 1008507 w 2450468"/>
                <a:gd name="connsiteY4022" fmla="*/ 38065 h 377583"/>
                <a:gd name="connsiteX4023" fmla="*/ 1008793 w 2450468"/>
                <a:gd name="connsiteY4023" fmla="*/ 33683 h 377583"/>
                <a:gd name="connsiteX4024" fmla="*/ 1010126 w 2450468"/>
                <a:gd name="connsiteY4024" fmla="*/ 34160 h 377583"/>
                <a:gd name="connsiteX4025" fmla="*/ 1014889 w 2450468"/>
                <a:gd name="connsiteY4025" fmla="*/ 35874 h 377583"/>
                <a:gd name="connsiteX4026" fmla="*/ 1024604 w 2450468"/>
                <a:gd name="connsiteY4026" fmla="*/ 32731 h 377583"/>
                <a:gd name="connsiteX4027" fmla="*/ 1021461 w 2450468"/>
                <a:gd name="connsiteY4027" fmla="*/ 29969 h 377583"/>
                <a:gd name="connsiteX4028" fmla="*/ 1018699 w 2450468"/>
                <a:gd name="connsiteY4028" fmla="*/ 29588 h 377583"/>
                <a:gd name="connsiteX4029" fmla="*/ 1016889 w 2450468"/>
                <a:gd name="connsiteY4029" fmla="*/ 27492 h 377583"/>
                <a:gd name="connsiteX4030" fmla="*/ 1018794 w 2450468"/>
                <a:gd name="connsiteY4030" fmla="*/ 25587 h 377583"/>
                <a:gd name="connsiteX4031" fmla="*/ 1023461 w 2450468"/>
                <a:gd name="connsiteY4031" fmla="*/ 26349 h 377583"/>
                <a:gd name="connsiteX4032" fmla="*/ 1027557 w 2450468"/>
                <a:gd name="connsiteY4032" fmla="*/ 24349 h 377583"/>
                <a:gd name="connsiteX4033" fmla="*/ 1034635 w 2450468"/>
                <a:gd name="connsiteY4033" fmla="*/ 28627 h 377583"/>
                <a:gd name="connsiteX4034" fmla="*/ 1038796 w 2450468"/>
                <a:gd name="connsiteY4034" fmla="*/ 23872 h 377583"/>
                <a:gd name="connsiteX4035" fmla="*/ 1042130 w 2450468"/>
                <a:gd name="connsiteY4035" fmla="*/ 23110 h 377583"/>
                <a:gd name="connsiteX4036" fmla="*/ 1046987 w 2450468"/>
                <a:gd name="connsiteY4036" fmla="*/ 23491 h 377583"/>
                <a:gd name="connsiteX4037" fmla="*/ 1047749 w 2450468"/>
                <a:gd name="connsiteY4037" fmla="*/ 25205 h 377583"/>
                <a:gd name="connsiteX4038" fmla="*/ 1047749 w 2450468"/>
                <a:gd name="connsiteY4038" fmla="*/ 25777 h 377583"/>
                <a:gd name="connsiteX4039" fmla="*/ 1045940 w 2450468"/>
                <a:gd name="connsiteY4039" fmla="*/ 26348 h 377583"/>
                <a:gd name="connsiteX4040" fmla="*/ 1042701 w 2450468"/>
                <a:gd name="connsiteY4040" fmla="*/ 28730 h 377583"/>
                <a:gd name="connsiteX4041" fmla="*/ 1036213 w 2450468"/>
                <a:gd name="connsiteY4041" fmla="*/ 29599 h 377583"/>
                <a:gd name="connsiteX4042" fmla="*/ 1033177 w 2450468"/>
                <a:gd name="connsiteY4042" fmla="*/ 32445 h 377583"/>
                <a:gd name="connsiteX4043" fmla="*/ 1027176 w 2450468"/>
                <a:gd name="connsiteY4043" fmla="*/ 43685 h 377583"/>
                <a:gd name="connsiteX4044" fmla="*/ 1026890 w 2450468"/>
                <a:gd name="connsiteY4044" fmla="*/ 44351 h 377583"/>
                <a:gd name="connsiteX4045" fmla="*/ 1032034 w 2450468"/>
                <a:gd name="connsiteY4045" fmla="*/ 45494 h 377583"/>
                <a:gd name="connsiteX4046" fmla="*/ 1032034 w 2450468"/>
                <a:gd name="connsiteY4046" fmla="*/ 45018 h 377583"/>
                <a:gd name="connsiteX4047" fmla="*/ 1036130 w 2450468"/>
                <a:gd name="connsiteY4047" fmla="*/ 44066 h 377583"/>
                <a:gd name="connsiteX4048" fmla="*/ 1039082 w 2450468"/>
                <a:gd name="connsiteY4048" fmla="*/ 44161 h 377583"/>
                <a:gd name="connsiteX4049" fmla="*/ 1046893 w 2450468"/>
                <a:gd name="connsiteY4049" fmla="*/ 42161 h 377583"/>
                <a:gd name="connsiteX4050" fmla="*/ 1056323 w 2450468"/>
                <a:gd name="connsiteY4050" fmla="*/ 42542 h 377583"/>
                <a:gd name="connsiteX4051" fmla="*/ 1057847 w 2450468"/>
                <a:gd name="connsiteY4051" fmla="*/ 43399 h 377583"/>
                <a:gd name="connsiteX4052" fmla="*/ 1060609 w 2450468"/>
                <a:gd name="connsiteY4052" fmla="*/ 45018 h 377583"/>
                <a:gd name="connsiteX4053" fmla="*/ 1065276 w 2450468"/>
                <a:gd name="connsiteY4053" fmla="*/ 47876 h 377583"/>
                <a:gd name="connsiteX4054" fmla="*/ 1071277 w 2450468"/>
                <a:gd name="connsiteY4054" fmla="*/ 46923 h 377583"/>
                <a:gd name="connsiteX4055" fmla="*/ 1071404 w 2450468"/>
                <a:gd name="connsiteY4055" fmla="*/ 46987 h 377583"/>
                <a:gd name="connsiteX4056" fmla="*/ 1070419 w 2450468"/>
                <a:gd name="connsiteY4056" fmla="*/ 43494 h 377583"/>
                <a:gd name="connsiteX4057" fmla="*/ 1070038 w 2450468"/>
                <a:gd name="connsiteY4057" fmla="*/ 42256 h 377583"/>
                <a:gd name="connsiteX4058" fmla="*/ 1069562 w 2450468"/>
                <a:gd name="connsiteY4058" fmla="*/ 40732 h 377583"/>
                <a:gd name="connsiteX4059" fmla="*/ 1073467 w 2450468"/>
                <a:gd name="connsiteY4059" fmla="*/ 36350 h 377583"/>
                <a:gd name="connsiteX4060" fmla="*/ 1076896 w 2450468"/>
                <a:gd name="connsiteY4060" fmla="*/ 35684 h 377583"/>
                <a:gd name="connsiteX4061" fmla="*/ 1077701 w 2450468"/>
                <a:gd name="connsiteY4061" fmla="*/ 35554 h 377583"/>
                <a:gd name="connsiteX4062" fmla="*/ 1073944 w 2450468"/>
                <a:gd name="connsiteY4062" fmla="*/ 27397 h 377583"/>
                <a:gd name="connsiteX4063" fmla="*/ 1073658 w 2450468"/>
                <a:gd name="connsiteY4063" fmla="*/ 23111 h 377583"/>
                <a:gd name="connsiteX4064" fmla="*/ 1073563 w 2450468"/>
                <a:gd name="connsiteY4064" fmla="*/ 21015 h 377583"/>
                <a:gd name="connsiteX4065" fmla="*/ 1079849 w 2450468"/>
                <a:gd name="connsiteY4065" fmla="*/ 23682 h 377583"/>
                <a:gd name="connsiteX4066" fmla="*/ 1082040 w 2450468"/>
                <a:gd name="connsiteY4066" fmla="*/ 24539 h 377583"/>
                <a:gd name="connsiteX4067" fmla="*/ 1086231 w 2450468"/>
                <a:gd name="connsiteY4067" fmla="*/ 25873 h 377583"/>
                <a:gd name="connsiteX4068" fmla="*/ 1090041 w 2450468"/>
                <a:gd name="connsiteY4068" fmla="*/ 27587 h 377583"/>
                <a:gd name="connsiteX4069" fmla="*/ 1091851 w 2450468"/>
                <a:gd name="connsiteY4069" fmla="*/ 26159 h 377583"/>
                <a:gd name="connsiteX4070" fmla="*/ 1092708 w 2450468"/>
                <a:gd name="connsiteY4070" fmla="*/ 25492 h 377583"/>
                <a:gd name="connsiteX4071" fmla="*/ 1099090 w 2450468"/>
                <a:gd name="connsiteY4071" fmla="*/ 29016 h 377583"/>
                <a:gd name="connsiteX4072" fmla="*/ 1101376 w 2450468"/>
                <a:gd name="connsiteY4072" fmla="*/ 30159 h 377583"/>
                <a:gd name="connsiteX4073" fmla="*/ 1103567 w 2450468"/>
                <a:gd name="connsiteY4073" fmla="*/ 31207 h 377583"/>
                <a:gd name="connsiteX4074" fmla="*/ 1100995 w 2450468"/>
                <a:gd name="connsiteY4074" fmla="*/ 35112 h 377583"/>
                <a:gd name="connsiteX4075" fmla="*/ 1100423 w 2450468"/>
                <a:gd name="connsiteY4075" fmla="*/ 36065 h 377583"/>
                <a:gd name="connsiteX4076" fmla="*/ 1091279 w 2450468"/>
                <a:gd name="connsiteY4076" fmla="*/ 39970 h 377583"/>
                <a:gd name="connsiteX4077" fmla="*/ 1090613 w 2450468"/>
                <a:gd name="connsiteY4077" fmla="*/ 42542 h 377583"/>
                <a:gd name="connsiteX4078" fmla="*/ 1093661 w 2450468"/>
                <a:gd name="connsiteY4078" fmla="*/ 48257 h 377583"/>
                <a:gd name="connsiteX4079" fmla="*/ 1094232 w 2450468"/>
                <a:gd name="connsiteY4079" fmla="*/ 48066 h 377583"/>
                <a:gd name="connsiteX4080" fmla="*/ 1098328 w 2450468"/>
                <a:gd name="connsiteY4080" fmla="*/ 46161 h 377583"/>
                <a:gd name="connsiteX4081" fmla="*/ 1107567 w 2450468"/>
                <a:gd name="connsiteY4081" fmla="*/ 47876 h 377583"/>
                <a:gd name="connsiteX4082" fmla="*/ 1117092 w 2450468"/>
                <a:gd name="connsiteY4082" fmla="*/ 44066 h 377583"/>
                <a:gd name="connsiteX4083" fmla="*/ 1120235 w 2450468"/>
                <a:gd name="connsiteY4083" fmla="*/ 43399 h 377583"/>
                <a:gd name="connsiteX4084" fmla="*/ 1126046 w 2450468"/>
                <a:gd name="connsiteY4084" fmla="*/ 41875 h 377583"/>
                <a:gd name="connsiteX4085" fmla="*/ 1121357 w 2450468"/>
                <a:gd name="connsiteY4085" fmla="*/ 35592 h 377583"/>
                <a:gd name="connsiteX4086" fmla="*/ 1118044 w 2450468"/>
                <a:gd name="connsiteY4086" fmla="*/ 36160 h 377583"/>
                <a:gd name="connsiteX4087" fmla="*/ 1113853 w 2450468"/>
                <a:gd name="connsiteY4087" fmla="*/ 26920 h 377583"/>
                <a:gd name="connsiteX4088" fmla="*/ 1115663 w 2450468"/>
                <a:gd name="connsiteY4088" fmla="*/ 27397 h 377583"/>
                <a:gd name="connsiteX4089" fmla="*/ 1124616 w 2450468"/>
                <a:gd name="connsiteY4089" fmla="*/ 29683 h 377583"/>
                <a:gd name="connsiteX4090" fmla="*/ 1132522 w 2450468"/>
                <a:gd name="connsiteY4090" fmla="*/ 24349 h 377583"/>
                <a:gd name="connsiteX4091" fmla="*/ 1141380 w 2450468"/>
                <a:gd name="connsiteY4091" fmla="*/ 23396 h 377583"/>
                <a:gd name="connsiteX4092" fmla="*/ 1139475 w 2450468"/>
                <a:gd name="connsiteY4092" fmla="*/ 21396 h 377583"/>
                <a:gd name="connsiteX4093" fmla="*/ 1140428 w 2450468"/>
                <a:gd name="connsiteY4093" fmla="*/ 19110 h 377583"/>
                <a:gd name="connsiteX4094" fmla="*/ 1143095 w 2450468"/>
                <a:gd name="connsiteY4094" fmla="*/ 20634 h 377583"/>
                <a:gd name="connsiteX4095" fmla="*/ 1143095 w 2450468"/>
                <a:gd name="connsiteY4095" fmla="*/ 21682 h 377583"/>
                <a:gd name="connsiteX4096" fmla="*/ 1149477 w 2450468"/>
                <a:gd name="connsiteY4096" fmla="*/ 25111 h 377583"/>
                <a:gd name="connsiteX4097" fmla="*/ 1151953 w 2450468"/>
                <a:gd name="connsiteY4097" fmla="*/ 24349 h 377583"/>
                <a:gd name="connsiteX4098" fmla="*/ 1157478 w 2450468"/>
                <a:gd name="connsiteY4098" fmla="*/ 27206 h 377583"/>
                <a:gd name="connsiteX4099" fmla="*/ 1168241 w 2450468"/>
                <a:gd name="connsiteY4099" fmla="*/ 27302 h 377583"/>
                <a:gd name="connsiteX4100" fmla="*/ 1175575 w 2450468"/>
                <a:gd name="connsiteY4100" fmla="*/ 21015 h 377583"/>
                <a:gd name="connsiteX4101" fmla="*/ 1177766 w 2450468"/>
                <a:gd name="connsiteY4101" fmla="*/ 21301 h 377583"/>
                <a:gd name="connsiteX4102" fmla="*/ 1184529 w 2450468"/>
                <a:gd name="connsiteY4102" fmla="*/ 22063 h 377583"/>
                <a:gd name="connsiteX4103" fmla="*/ 1185195 w 2450468"/>
                <a:gd name="connsiteY4103" fmla="*/ 28159 h 377583"/>
                <a:gd name="connsiteX4104" fmla="*/ 1178242 w 2450468"/>
                <a:gd name="connsiteY4104" fmla="*/ 32159 h 377583"/>
                <a:gd name="connsiteX4105" fmla="*/ 1183195 w 2450468"/>
                <a:gd name="connsiteY4105" fmla="*/ 35588 h 377583"/>
                <a:gd name="connsiteX4106" fmla="*/ 1190244 w 2450468"/>
                <a:gd name="connsiteY4106" fmla="*/ 35588 h 377583"/>
                <a:gd name="connsiteX4107" fmla="*/ 1185291 w 2450468"/>
                <a:gd name="connsiteY4107" fmla="*/ 41780 h 377583"/>
                <a:gd name="connsiteX4108" fmla="*/ 1181862 w 2450468"/>
                <a:gd name="connsiteY4108" fmla="*/ 42065 h 377583"/>
                <a:gd name="connsiteX4109" fmla="*/ 1179385 w 2450468"/>
                <a:gd name="connsiteY4109" fmla="*/ 42256 h 377583"/>
                <a:gd name="connsiteX4110" fmla="*/ 1174813 w 2450468"/>
                <a:gd name="connsiteY4110" fmla="*/ 34255 h 377583"/>
                <a:gd name="connsiteX4111" fmla="*/ 1169860 w 2450468"/>
                <a:gd name="connsiteY4111" fmla="*/ 37970 h 377583"/>
                <a:gd name="connsiteX4112" fmla="*/ 1169193 w 2450468"/>
                <a:gd name="connsiteY4112" fmla="*/ 38446 h 377583"/>
                <a:gd name="connsiteX4113" fmla="*/ 1167098 w 2450468"/>
                <a:gd name="connsiteY4113" fmla="*/ 36922 h 377583"/>
                <a:gd name="connsiteX4114" fmla="*/ 1167574 w 2450468"/>
                <a:gd name="connsiteY4114" fmla="*/ 33779 h 377583"/>
                <a:gd name="connsiteX4115" fmla="*/ 1163097 w 2450468"/>
                <a:gd name="connsiteY4115" fmla="*/ 33398 h 377583"/>
                <a:gd name="connsiteX4116" fmla="*/ 1156906 w 2450468"/>
                <a:gd name="connsiteY4116" fmla="*/ 35493 h 377583"/>
                <a:gd name="connsiteX4117" fmla="*/ 1156335 w 2450468"/>
                <a:gd name="connsiteY4117" fmla="*/ 35112 h 377583"/>
                <a:gd name="connsiteX4118" fmla="*/ 1153572 w 2450468"/>
                <a:gd name="connsiteY4118" fmla="*/ 33017 h 377583"/>
                <a:gd name="connsiteX4119" fmla="*/ 1151286 w 2450468"/>
                <a:gd name="connsiteY4119" fmla="*/ 32540 h 377583"/>
                <a:gd name="connsiteX4120" fmla="*/ 1146714 w 2450468"/>
                <a:gd name="connsiteY4120" fmla="*/ 33969 h 377583"/>
                <a:gd name="connsiteX4121" fmla="*/ 1139571 w 2450468"/>
                <a:gd name="connsiteY4121" fmla="*/ 38922 h 377583"/>
                <a:gd name="connsiteX4122" fmla="*/ 1129950 w 2450468"/>
                <a:gd name="connsiteY4122" fmla="*/ 35588 h 377583"/>
                <a:gd name="connsiteX4123" fmla="*/ 1129938 w 2450468"/>
                <a:gd name="connsiteY4123" fmla="*/ 35588 h 377583"/>
                <a:gd name="connsiteX4124" fmla="*/ 1135761 w 2450468"/>
                <a:gd name="connsiteY4124" fmla="*/ 42351 h 377583"/>
                <a:gd name="connsiteX4125" fmla="*/ 1135094 w 2450468"/>
                <a:gd name="connsiteY4125" fmla="*/ 42732 h 377583"/>
                <a:gd name="connsiteX4126" fmla="*/ 1136428 w 2450468"/>
                <a:gd name="connsiteY4126" fmla="*/ 47876 h 377583"/>
                <a:gd name="connsiteX4127" fmla="*/ 1136999 w 2450468"/>
                <a:gd name="connsiteY4127" fmla="*/ 48257 h 377583"/>
                <a:gd name="connsiteX4128" fmla="*/ 1139285 w 2450468"/>
                <a:gd name="connsiteY4128" fmla="*/ 46542 h 377583"/>
                <a:gd name="connsiteX4129" fmla="*/ 1144429 w 2450468"/>
                <a:gd name="connsiteY4129" fmla="*/ 45590 h 377583"/>
                <a:gd name="connsiteX4130" fmla="*/ 1158431 w 2450468"/>
                <a:gd name="connsiteY4130" fmla="*/ 46161 h 377583"/>
                <a:gd name="connsiteX4131" fmla="*/ 1155954 w 2450468"/>
                <a:gd name="connsiteY4131" fmla="*/ 41589 h 377583"/>
                <a:gd name="connsiteX4132" fmla="*/ 1153954 w 2450468"/>
                <a:gd name="connsiteY4132" fmla="*/ 41875 h 377583"/>
                <a:gd name="connsiteX4133" fmla="*/ 1152049 w 2450468"/>
                <a:gd name="connsiteY4133" fmla="*/ 42161 h 377583"/>
                <a:gd name="connsiteX4134" fmla="*/ 1153192 w 2450468"/>
                <a:gd name="connsiteY4134" fmla="*/ 35779 h 377583"/>
                <a:gd name="connsiteX4135" fmla="*/ 1157478 w 2450468"/>
                <a:gd name="connsiteY4135" fmla="*/ 38446 h 377583"/>
                <a:gd name="connsiteX4136" fmla="*/ 1161860 w 2450468"/>
                <a:gd name="connsiteY4136" fmla="*/ 41113 h 377583"/>
                <a:gd name="connsiteX4137" fmla="*/ 1165193 w 2450468"/>
                <a:gd name="connsiteY4137" fmla="*/ 41113 h 377583"/>
                <a:gd name="connsiteX4138" fmla="*/ 1172623 w 2450468"/>
                <a:gd name="connsiteY4138" fmla="*/ 47876 h 377583"/>
                <a:gd name="connsiteX4139" fmla="*/ 1173766 w 2450468"/>
                <a:gd name="connsiteY4139" fmla="*/ 46923 h 377583"/>
                <a:gd name="connsiteX4140" fmla="*/ 1173956 w 2450468"/>
                <a:gd name="connsiteY4140" fmla="*/ 46733 h 377583"/>
                <a:gd name="connsiteX4141" fmla="*/ 1177576 w 2450468"/>
                <a:gd name="connsiteY4141" fmla="*/ 48352 h 377583"/>
                <a:gd name="connsiteX4142" fmla="*/ 1186529 w 2450468"/>
                <a:gd name="connsiteY4142" fmla="*/ 49971 h 377583"/>
                <a:gd name="connsiteX4143" fmla="*/ 1191863 w 2450468"/>
                <a:gd name="connsiteY4143" fmla="*/ 43970 h 377583"/>
                <a:gd name="connsiteX4144" fmla="*/ 1201103 w 2450468"/>
                <a:gd name="connsiteY4144" fmla="*/ 44637 h 377583"/>
                <a:gd name="connsiteX4145" fmla="*/ 1212628 w 2450468"/>
                <a:gd name="connsiteY4145" fmla="*/ 46256 h 377583"/>
                <a:gd name="connsiteX4146" fmla="*/ 1219676 w 2450468"/>
                <a:gd name="connsiteY4146" fmla="*/ 41208 h 377583"/>
                <a:gd name="connsiteX4147" fmla="*/ 1231106 w 2450468"/>
                <a:gd name="connsiteY4147" fmla="*/ 46447 h 377583"/>
                <a:gd name="connsiteX4148" fmla="*/ 1229392 w 2450468"/>
                <a:gd name="connsiteY4148" fmla="*/ 44542 h 377583"/>
                <a:gd name="connsiteX4149" fmla="*/ 1226725 w 2450468"/>
                <a:gd name="connsiteY4149" fmla="*/ 41589 h 377583"/>
                <a:gd name="connsiteX4150" fmla="*/ 1232821 w 2450468"/>
                <a:gd name="connsiteY4150" fmla="*/ 44256 h 377583"/>
                <a:gd name="connsiteX4151" fmla="*/ 1232916 w 2450468"/>
                <a:gd name="connsiteY4151" fmla="*/ 46542 h 377583"/>
                <a:gd name="connsiteX4152" fmla="*/ 1237393 w 2450468"/>
                <a:gd name="connsiteY4152" fmla="*/ 51971 h 377583"/>
                <a:gd name="connsiteX4153" fmla="*/ 1248346 w 2450468"/>
                <a:gd name="connsiteY4153" fmla="*/ 50162 h 377583"/>
                <a:gd name="connsiteX4154" fmla="*/ 1254157 w 2450468"/>
                <a:gd name="connsiteY4154" fmla="*/ 48161 h 377583"/>
                <a:gd name="connsiteX4155" fmla="*/ 1257776 w 2450468"/>
                <a:gd name="connsiteY4155" fmla="*/ 50066 h 377583"/>
                <a:gd name="connsiteX4156" fmla="*/ 1268921 w 2450468"/>
                <a:gd name="connsiteY4156" fmla="*/ 44542 h 377583"/>
                <a:gd name="connsiteX4157" fmla="*/ 1267016 w 2450468"/>
                <a:gd name="connsiteY4157" fmla="*/ 40160 h 377583"/>
                <a:gd name="connsiteX4158" fmla="*/ 1267873 w 2450468"/>
                <a:gd name="connsiteY4158" fmla="*/ 39684 h 377583"/>
                <a:gd name="connsiteX4159" fmla="*/ 1270064 w 2450468"/>
                <a:gd name="connsiteY4159" fmla="*/ 41303 h 377583"/>
                <a:gd name="connsiteX4160" fmla="*/ 1272540 w 2450468"/>
                <a:gd name="connsiteY4160" fmla="*/ 36065 h 377583"/>
                <a:gd name="connsiteX4161" fmla="*/ 1271588 w 2450468"/>
                <a:gd name="connsiteY4161" fmla="*/ 34255 h 377583"/>
                <a:gd name="connsiteX4162" fmla="*/ 1271397 w 2450468"/>
                <a:gd name="connsiteY4162" fmla="*/ 33969 h 377583"/>
                <a:gd name="connsiteX4163" fmla="*/ 1264825 w 2450468"/>
                <a:gd name="connsiteY4163" fmla="*/ 33398 h 377583"/>
                <a:gd name="connsiteX4164" fmla="*/ 1253776 w 2450468"/>
                <a:gd name="connsiteY4164" fmla="*/ 37779 h 377583"/>
                <a:gd name="connsiteX4165" fmla="*/ 1253681 w 2450468"/>
                <a:gd name="connsiteY4165" fmla="*/ 31874 h 377583"/>
                <a:gd name="connsiteX4166" fmla="*/ 1258253 w 2450468"/>
                <a:gd name="connsiteY4166" fmla="*/ 27683 h 377583"/>
                <a:gd name="connsiteX4167" fmla="*/ 1258157 w 2450468"/>
                <a:gd name="connsiteY4167" fmla="*/ 24825 h 377583"/>
                <a:gd name="connsiteX4168" fmla="*/ 1258634 w 2450468"/>
                <a:gd name="connsiteY4168" fmla="*/ 24920 h 377583"/>
                <a:gd name="connsiteX4169" fmla="*/ 1264253 w 2450468"/>
                <a:gd name="connsiteY4169" fmla="*/ 26444 h 377583"/>
                <a:gd name="connsiteX4170" fmla="*/ 1274350 w 2450468"/>
                <a:gd name="connsiteY4170" fmla="*/ 26635 h 377583"/>
                <a:gd name="connsiteX4171" fmla="*/ 1274350 w 2450468"/>
                <a:gd name="connsiteY4171" fmla="*/ 25873 h 377583"/>
                <a:gd name="connsiteX4172" fmla="*/ 1274350 w 2450468"/>
                <a:gd name="connsiteY4172" fmla="*/ 24825 h 377583"/>
                <a:gd name="connsiteX4173" fmla="*/ 1280065 w 2450468"/>
                <a:gd name="connsiteY4173" fmla="*/ 22349 h 377583"/>
                <a:gd name="connsiteX4174" fmla="*/ 1286923 w 2450468"/>
                <a:gd name="connsiteY4174" fmla="*/ 19491 h 377583"/>
                <a:gd name="connsiteX4175" fmla="*/ 1286732 w 2450468"/>
                <a:gd name="connsiteY4175" fmla="*/ 27206 h 377583"/>
                <a:gd name="connsiteX4176" fmla="*/ 1291209 w 2450468"/>
                <a:gd name="connsiteY4176" fmla="*/ 27492 h 377583"/>
                <a:gd name="connsiteX4177" fmla="*/ 1295781 w 2450468"/>
                <a:gd name="connsiteY4177" fmla="*/ 31016 h 377583"/>
                <a:gd name="connsiteX4178" fmla="*/ 1293590 w 2450468"/>
                <a:gd name="connsiteY4178" fmla="*/ 33493 h 377583"/>
                <a:gd name="connsiteX4179" fmla="*/ 1291209 w 2450468"/>
                <a:gd name="connsiteY4179" fmla="*/ 34636 h 377583"/>
                <a:gd name="connsiteX4180" fmla="*/ 1285208 w 2450468"/>
                <a:gd name="connsiteY4180" fmla="*/ 36446 h 377583"/>
                <a:gd name="connsiteX4181" fmla="*/ 1281303 w 2450468"/>
                <a:gd name="connsiteY4181" fmla="*/ 31397 h 377583"/>
                <a:gd name="connsiteX4182" fmla="*/ 1278160 w 2450468"/>
                <a:gd name="connsiteY4182" fmla="*/ 35112 h 377583"/>
                <a:gd name="connsiteX4183" fmla="*/ 1280636 w 2450468"/>
                <a:gd name="connsiteY4183" fmla="*/ 41589 h 377583"/>
                <a:gd name="connsiteX4184" fmla="*/ 1279112 w 2450468"/>
                <a:gd name="connsiteY4184" fmla="*/ 41875 h 377583"/>
                <a:gd name="connsiteX4185" fmla="*/ 1276826 w 2450468"/>
                <a:gd name="connsiteY4185" fmla="*/ 43685 h 377583"/>
                <a:gd name="connsiteX4186" fmla="*/ 1277493 w 2450468"/>
                <a:gd name="connsiteY4186" fmla="*/ 45494 h 377583"/>
                <a:gd name="connsiteX4187" fmla="*/ 1280827 w 2450468"/>
                <a:gd name="connsiteY4187" fmla="*/ 47209 h 377583"/>
                <a:gd name="connsiteX4188" fmla="*/ 1291019 w 2450468"/>
                <a:gd name="connsiteY4188" fmla="*/ 42923 h 377583"/>
                <a:gd name="connsiteX4189" fmla="*/ 1296162 w 2450468"/>
                <a:gd name="connsiteY4189" fmla="*/ 48066 h 377583"/>
                <a:gd name="connsiteX4190" fmla="*/ 1296638 w 2450468"/>
                <a:gd name="connsiteY4190" fmla="*/ 48542 h 377583"/>
                <a:gd name="connsiteX4191" fmla="*/ 1299877 w 2450468"/>
                <a:gd name="connsiteY4191" fmla="*/ 50066 h 377583"/>
                <a:gd name="connsiteX4192" fmla="*/ 1307116 w 2450468"/>
                <a:gd name="connsiteY4192" fmla="*/ 51590 h 377583"/>
                <a:gd name="connsiteX4193" fmla="*/ 1319213 w 2450468"/>
                <a:gd name="connsiteY4193" fmla="*/ 50162 h 377583"/>
                <a:gd name="connsiteX4194" fmla="*/ 1322737 w 2450468"/>
                <a:gd name="connsiteY4194" fmla="*/ 49590 h 377583"/>
                <a:gd name="connsiteX4195" fmla="*/ 1333976 w 2450468"/>
                <a:gd name="connsiteY4195" fmla="*/ 47304 h 377583"/>
                <a:gd name="connsiteX4196" fmla="*/ 1336262 w 2450468"/>
                <a:gd name="connsiteY4196" fmla="*/ 49114 h 377583"/>
                <a:gd name="connsiteX4197" fmla="*/ 1337596 w 2450468"/>
                <a:gd name="connsiteY4197" fmla="*/ 50257 h 377583"/>
                <a:gd name="connsiteX4198" fmla="*/ 1341977 w 2450468"/>
                <a:gd name="connsiteY4198" fmla="*/ 48447 h 377583"/>
                <a:gd name="connsiteX4199" fmla="*/ 1340834 w 2450468"/>
                <a:gd name="connsiteY4199" fmla="*/ 46352 h 377583"/>
                <a:gd name="connsiteX4200" fmla="*/ 1347883 w 2450468"/>
                <a:gd name="connsiteY4200" fmla="*/ 47685 h 377583"/>
                <a:gd name="connsiteX4201" fmla="*/ 1353312 w 2450468"/>
                <a:gd name="connsiteY4201" fmla="*/ 47971 h 377583"/>
                <a:gd name="connsiteX4202" fmla="*/ 1356741 w 2450468"/>
                <a:gd name="connsiteY4202" fmla="*/ 51209 h 377583"/>
                <a:gd name="connsiteX4203" fmla="*/ 1359313 w 2450468"/>
                <a:gd name="connsiteY4203" fmla="*/ 50924 h 377583"/>
                <a:gd name="connsiteX4204" fmla="*/ 1363028 w 2450468"/>
                <a:gd name="connsiteY4204" fmla="*/ 48066 h 377583"/>
                <a:gd name="connsiteX4205" fmla="*/ 1369886 w 2450468"/>
                <a:gd name="connsiteY4205" fmla="*/ 45209 h 377583"/>
                <a:gd name="connsiteX4206" fmla="*/ 1372171 w 2450468"/>
                <a:gd name="connsiteY4206" fmla="*/ 40922 h 377583"/>
                <a:gd name="connsiteX4207" fmla="*/ 1373600 w 2450468"/>
                <a:gd name="connsiteY4207" fmla="*/ 42161 h 377583"/>
                <a:gd name="connsiteX4208" fmla="*/ 1377506 w 2450468"/>
                <a:gd name="connsiteY4208" fmla="*/ 47018 h 377583"/>
                <a:gd name="connsiteX4209" fmla="*/ 1378934 w 2450468"/>
                <a:gd name="connsiteY4209" fmla="*/ 47780 h 377583"/>
                <a:gd name="connsiteX4210" fmla="*/ 1384649 w 2450468"/>
                <a:gd name="connsiteY4210" fmla="*/ 47590 h 377583"/>
                <a:gd name="connsiteX4211" fmla="*/ 1387983 w 2450468"/>
                <a:gd name="connsiteY4211" fmla="*/ 49019 h 377583"/>
                <a:gd name="connsiteX4212" fmla="*/ 1389983 w 2450468"/>
                <a:gd name="connsiteY4212" fmla="*/ 43494 h 377583"/>
                <a:gd name="connsiteX4213" fmla="*/ 1389221 w 2450468"/>
                <a:gd name="connsiteY4213" fmla="*/ 33779 h 377583"/>
                <a:gd name="connsiteX4214" fmla="*/ 1385792 w 2450468"/>
                <a:gd name="connsiteY4214" fmla="*/ 25016 h 377583"/>
                <a:gd name="connsiteX4215" fmla="*/ 1386935 w 2450468"/>
                <a:gd name="connsiteY4215" fmla="*/ 25301 h 377583"/>
                <a:gd name="connsiteX4216" fmla="*/ 1389507 w 2450468"/>
                <a:gd name="connsiteY4216" fmla="*/ 25873 h 377583"/>
                <a:gd name="connsiteX4217" fmla="*/ 1397318 w 2450468"/>
                <a:gd name="connsiteY4217" fmla="*/ 27016 h 377583"/>
                <a:gd name="connsiteX4218" fmla="*/ 1404461 w 2450468"/>
                <a:gd name="connsiteY4218" fmla="*/ 27016 h 377583"/>
                <a:gd name="connsiteX4219" fmla="*/ 1403890 w 2450468"/>
                <a:gd name="connsiteY4219" fmla="*/ 27302 h 377583"/>
                <a:gd name="connsiteX4220" fmla="*/ 1403414 w 2450468"/>
                <a:gd name="connsiteY4220" fmla="*/ 34826 h 377583"/>
                <a:gd name="connsiteX4221" fmla="*/ 1404175 w 2450468"/>
                <a:gd name="connsiteY4221" fmla="*/ 35398 h 377583"/>
                <a:gd name="connsiteX4222" fmla="*/ 1407700 w 2450468"/>
                <a:gd name="connsiteY4222" fmla="*/ 32350 h 377583"/>
                <a:gd name="connsiteX4223" fmla="*/ 1410367 w 2450468"/>
                <a:gd name="connsiteY4223" fmla="*/ 27968 h 377583"/>
                <a:gd name="connsiteX4224" fmla="*/ 1417892 w 2450468"/>
                <a:gd name="connsiteY4224" fmla="*/ 28540 h 377583"/>
                <a:gd name="connsiteX4225" fmla="*/ 1428274 w 2450468"/>
                <a:gd name="connsiteY4225" fmla="*/ 28540 h 377583"/>
                <a:gd name="connsiteX4226" fmla="*/ 1428845 w 2450468"/>
                <a:gd name="connsiteY4226" fmla="*/ 26349 h 377583"/>
                <a:gd name="connsiteX4227" fmla="*/ 1429417 w 2450468"/>
                <a:gd name="connsiteY4227" fmla="*/ 24254 h 377583"/>
                <a:gd name="connsiteX4228" fmla="*/ 1434560 w 2450468"/>
                <a:gd name="connsiteY4228" fmla="*/ 29778 h 377583"/>
                <a:gd name="connsiteX4229" fmla="*/ 1437989 w 2450468"/>
                <a:gd name="connsiteY4229" fmla="*/ 36446 h 377583"/>
                <a:gd name="connsiteX4230" fmla="*/ 1429988 w 2450468"/>
                <a:gd name="connsiteY4230" fmla="*/ 37493 h 377583"/>
                <a:gd name="connsiteX4231" fmla="*/ 1421130 w 2450468"/>
                <a:gd name="connsiteY4231" fmla="*/ 33207 h 377583"/>
                <a:gd name="connsiteX4232" fmla="*/ 1415320 w 2450468"/>
                <a:gd name="connsiteY4232" fmla="*/ 34922 h 377583"/>
                <a:gd name="connsiteX4233" fmla="*/ 1411891 w 2450468"/>
                <a:gd name="connsiteY4233" fmla="*/ 37208 h 377583"/>
                <a:gd name="connsiteX4234" fmla="*/ 1407795 w 2450468"/>
                <a:gd name="connsiteY4234" fmla="*/ 39970 h 377583"/>
                <a:gd name="connsiteX4235" fmla="*/ 1397318 w 2450468"/>
                <a:gd name="connsiteY4235" fmla="*/ 37684 h 377583"/>
                <a:gd name="connsiteX4236" fmla="*/ 1396270 w 2450468"/>
                <a:gd name="connsiteY4236" fmla="*/ 42732 h 377583"/>
                <a:gd name="connsiteX4237" fmla="*/ 1397699 w 2450468"/>
                <a:gd name="connsiteY4237" fmla="*/ 44066 h 377583"/>
                <a:gd name="connsiteX4238" fmla="*/ 1401604 w 2450468"/>
                <a:gd name="connsiteY4238" fmla="*/ 47971 h 377583"/>
                <a:gd name="connsiteX4239" fmla="*/ 1402080 w 2450468"/>
                <a:gd name="connsiteY4239" fmla="*/ 48352 h 377583"/>
                <a:gd name="connsiteX4240" fmla="*/ 1404461 w 2450468"/>
                <a:gd name="connsiteY4240" fmla="*/ 46447 h 377583"/>
                <a:gd name="connsiteX4241" fmla="*/ 1404080 w 2450468"/>
                <a:gd name="connsiteY4241" fmla="*/ 45971 h 377583"/>
                <a:gd name="connsiteX4242" fmla="*/ 1405700 w 2450468"/>
                <a:gd name="connsiteY4242" fmla="*/ 42161 h 377583"/>
                <a:gd name="connsiteX4243" fmla="*/ 1413510 w 2450468"/>
                <a:gd name="connsiteY4243" fmla="*/ 40732 h 377583"/>
                <a:gd name="connsiteX4244" fmla="*/ 1417701 w 2450468"/>
                <a:gd name="connsiteY4244" fmla="*/ 40446 h 377583"/>
                <a:gd name="connsiteX4245" fmla="*/ 1420749 w 2450468"/>
                <a:gd name="connsiteY4245" fmla="*/ 43399 h 377583"/>
                <a:gd name="connsiteX4246" fmla="*/ 1423035 w 2450468"/>
                <a:gd name="connsiteY4246" fmla="*/ 43399 h 377583"/>
                <a:gd name="connsiteX4247" fmla="*/ 1423130 w 2450468"/>
                <a:gd name="connsiteY4247" fmla="*/ 49590 h 377583"/>
                <a:gd name="connsiteX4248" fmla="*/ 1444371 w 2450468"/>
                <a:gd name="connsiteY4248" fmla="*/ 51495 h 377583"/>
                <a:gd name="connsiteX4249" fmla="*/ 1445609 w 2450468"/>
                <a:gd name="connsiteY4249" fmla="*/ 50257 h 377583"/>
                <a:gd name="connsiteX4250" fmla="*/ 1450943 w 2450468"/>
                <a:gd name="connsiteY4250" fmla="*/ 45780 h 377583"/>
                <a:gd name="connsiteX4251" fmla="*/ 1451229 w 2450468"/>
                <a:gd name="connsiteY4251" fmla="*/ 45494 h 377583"/>
                <a:gd name="connsiteX4252" fmla="*/ 1450086 w 2450468"/>
                <a:gd name="connsiteY4252" fmla="*/ 43685 h 377583"/>
                <a:gd name="connsiteX4253" fmla="*/ 1446276 w 2450468"/>
                <a:gd name="connsiteY4253" fmla="*/ 43399 h 377583"/>
                <a:gd name="connsiteX4254" fmla="*/ 1441228 w 2450468"/>
                <a:gd name="connsiteY4254" fmla="*/ 39875 h 377583"/>
                <a:gd name="connsiteX4255" fmla="*/ 1446657 w 2450468"/>
                <a:gd name="connsiteY4255" fmla="*/ 33493 h 377583"/>
                <a:gd name="connsiteX4256" fmla="*/ 1451610 w 2450468"/>
                <a:gd name="connsiteY4256" fmla="*/ 30159 h 377583"/>
                <a:gd name="connsiteX4257" fmla="*/ 1450372 w 2450468"/>
                <a:gd name="connsiteY4257" fmla="*/ 39875 h 377583"/>
                <a:gd name="connsiteX4258" fmla="*/ 1450753 w 2450468"/>
                <a:gd name="connsiteY4258" fmla="*/ 39875 h 377583"/>
                <a:gd name="connsiteX4259" fmla="*/ 1452467 w 2450468"/>
                <a:gd name="connsiteY4259" fmla="*/ 39970 h 377583"/>
                <a:gd name="connsiteX4260" fmla="*/ 1454468 w 2450468"/>
                <a:gd name="connsiteY4260" fmla="*/ 43494 h 377583"/>
                <a:gd name="connsiteX4261" fmla="*/ 1454563 w 2450468"/>
                <a:gd name="connsiteY4261" fmla="*/ 45113 h 377583"/>
                <a:gd name="connsiteX4262" fmla="*/ 1455515 w 2450468"/>
                <a:gd name="connsiteY4262" fmla="*/ 49019 h 377583"/>
                <a:gd name="connsiteX4263" fmla="*/ 1460564 w 2450468"/>
                <a:gd name="connsiteY4263" fmla="*/ 50257 h 377583"/>
                <a:gd name="connsiteX4264" fmla="*/ 1465136 w 2450468"/>
                <a:gd name="connsiteY4264" fmla="*/ 46828 h 377583"/>
                <a:gd name="connsiteX4265" fmla="*/ 1466183 w 2450468"/>
                <a:gd name="connsiteY4265" fmla="*/ 45875 h 377583"/>
                <a:gd name="connsiteX4266" fmla="*/ 1469327 w 2450468"/>
                <a:gd name="connsiteY4266" fmla="*/ 45685 h 377583"/>
                <a:gd name="connsiteX4267" fmla="*/ 1479137 w 2450468"/>
                <a:gd name="connsiteY4267" fmla="*/ 46161 h 377583"/>
                <a:gd name="connsiteX4268" fmla="*/ 1482376 w 2450468"/>
                <a:gd name="connsiteY4268" fmla="*/ 48923 h 377583"/>
                <a:gd name="connsiteX4269" fmla="*/ 1489234 w 2450468"/>
                <a:gd name="connsiteY4269" fmla="*/ 50447 h 377583"/>
                <a:gd name="connsiteX4270" fmla="*/ 1498759 w 2450468"/>
                <a:gd name="connsiteY4270" fmla="*/ 50447 h 377583"/>
                <a:gd name="connsiteX4271" fmla="*/ 1502378 w 2450468"/>
                <a:gd name="connsiteY4271" fmla="*/ 50257 h 377583"/>
                <a:gd name="connsiteX4272" fmla="*/ 1512951 w 2450468"/>
                <a:gd name="connsiteY4272" fmla="*/ 49114 h 377583"/>
                <a:gd name="connsiteX4273" fmla="*/ 1516761 w 2450468"/>
                <a:gd name="connsiteY4273" fmla="*/ 49400 h 377583"/>
                <a:gd name="connsiteX4274" fmla="*/ 1533620 w 2450468"/>
                <a:gd name="connsiteY4274" fmla="*/ 48352 h 377583"/>
                <a:gd name="connsiteX4275" fmla="*/ 1534192 w 2450468"/>
                <a:gd name="connsiteY4275" fmla="*/ 48828 h 377583"/>
                <a:gd name="connsiteX4276" fmla="*/ 1539240 w 2450468"/>
                <a:gd name="connsiteY4276" fmla="*/ 48733 h 377583"/>
                <a:gd name="connsiteX4277" fmla="*/ 1547050 w 2450468"/>
                <a:gd name="connsiteY4277" fmla="*/ 44637 h 377583"/>
                <a:gd name="connsiteX4278" fmla="*/ 1553813 w 2450468"/>
                <a:gd name="connsiteY4278" fmla="*/ 44161 h 377583"/>
                <a:gd name="connsiteX4279" fmla="*/ 1554766 w 2450468"/>
                <a:gd name="connsiteY4279" fmla="*/ 41589 h 377583"/>
                <a:gd name="connsiteX4280" fmla="*/ 1551813 w 2450468"/>
                <a:gd name="connsiteY4280" fmla="*/ 40351 h 377583"/>
                <a:gd name="connsiteX4281" fmla="*/ 1546955 w 2450468"/>
                <a:gd name="connsiteY4281" fmla="*/ 41303 h 377583"/>
                <a:gd name="connsiteX4282" fmla="*/ 1545431 w 2450468"/>
                <a:gd name="connsiteY4282" fmla="*/ 39970 h 377583"/>
                <a:gd name="connsiteX4283" fmla="*/ 1544955 w 2450468"/>
                <a:gd name="connsiteY4283" fmla="*/ 36065 h 377583"/>
                <a:gd name="connsiteX4284" fmla="*/ 1544479 w 2450468"/>
                <a:gd name="connsiteY4284" fmla="*/ 36160 h 377583"/>
                <a:gd name="connsiteX4285" fmla="*/ 1536954 w 2450468"/>
                <a:gd name="connsiteY4285" fmla="*/ 39017 h 377583"/>
                <a:gd name="connsiteX4286" fmla="*/ 1531144 w 2450468"/>
                <a:gd name="connsiteY4286" fmla="*/ 40160 h 377583"/>
                <a:gd name="connsiteX4287" fmla="*/ 1523429 w 2450468"/>
                <a:gd name="connsiteY4287" fmla="*/ 39494 h 377583"/>
                <a:gd name="connsiteX4288" fmla="*/ 1516856 w 2450468"/>
                <a:gd name="connsiteY4288" fmla="*/ 36065 h 377583"/>
                <a:gd name="connsiteX4289" fmla="*/ 1522000 w 2450468"/>
                <a:gd name="connsiteY4289" fmla="*/ 32445 h 377583"/>
                <a:gd name="connsiteX4290" fmla="*/ 1530191 w 2450468"/>
                <a:gd name="connsiteY4290" fmla="*/ 31493 h 377583"/>
                <a:gd name="connsiteX4291" fmla="*/ 1540002 w 2450468"/>
                <a:gd name="connsiteY4291" fmla="*/ 28445 h 377583"/>
                <a:gd name="connsiteX4292" fmla="*/ 1542193 w 2450468"/>
                <a:gd name="connsiteY4292" fmla="*/ 27778 h 377583"/>
                <a:gd name="connsiteX4293" fmla="*/ 1548860 w 2450468"/>
                <a:gd name="connsiteY4293" fmla="*/ 32064 h 377583"/>
                <a:gd name="connsiteX4294" fmla="*/ 1555052 w 2450468"/>
                <a:gd name="connsiteY4294" fmla="*/ 30921 h 377583"/>
                <a:gd name="connsiteX4295" fmla="*/ 1557052 w 2450468"/>
                <a:gd name="connsiteY4295" fmla="*/ 36827 h 377583"/>
                <a:gd name="connsiteX4296" fmla="*/ 1564767 w 2450468"/>
                <a:gd name="connsiteY4296" fmla="*/ 35588 h 377583"/>
                <a:gd name="connsiteX4297" fmla="*/ 1565148 w 2450468"/>
                <a:gd name="connsiteY4297" fmla="*/ 36446 h 377583"/>
                <a:gd name="connsiteX4298" fmla="*/ 1569339 w 2450468"/>
                <a:gd name="connsiteY4298" fmla="*/ 44256 h 377583"/>
                <a:gd name="connsiteX4299" fmla="*/ 1583722 w 2450468"/>
                <a:gd name="connsiteY4299" fmla="*/ 48638 h 377583"/>
                <a:gd name="connsiteX4300" fmla="*/ 1587913 w 2450468"/>
                <a:gd name="connsiteY4300" fmla="*/ 49590 h 377583"/>
                <a:gd name="connsiteX4301" fmla="*/ 1591723 w 2450468"/>
                <a:gd name="connsiteY4301" fmla="*/ 45304 h 377583"/>
                <a:gd name="connsiteX4302" fmla="*/ 1597819 w 2450468"/>
                <a:gd name="connsiteY4302" fmla="*/ 43780 h 377583"/>
                <a:gd name="connsiteX4303" fmla="*/ 1604296 w 2450468"/>
                <a:gd name="connsiteY4303" fmla="*/ 46542 h 377583"/>
                <a:gd name="connsiteX4304" fmla="*/ 1612678 w 2450468"/>
                <a:gd name="connsiteY4304" fmla="*/ 53495 h 377583"/>
                <a:gd name="connsiteX4305" fmla="*/ 1618964 w 2450468"/>
                <a:gd name="connsiteY4305" fmla="*/ 51305 h 377583"/>
                <a:gd name="connsiteX4306" fmla="*/ 1628680 w 2450468"/>
                <a:gd name="connsiteY4306" fmla="*/ 46352 h 377583"/>
                <a:gd name="connsiteX4307" fmla="*/ 1624679 w 2450468"/>
                <a:gd name="connsiteY4307" fmla="*/ 42351 h 377583"/>
                <a:gd name="connsiteX4308" fmla="*/ 1624298 w 2450468"/>
                <a:gd name="connsiteY4308" fmla="*/ 41970 h 377583"/>
                <a:gd name="connsiteX4309" fmla="*/ 1630775 w 2450468"/>
                <a:gd name="connsiteY4309" fmla="*/ 40827 h 377583"/>
                <a:gd name="connsiteX4310" fmla="*/ 1634109 w 2450468"/>
                <a:gd name="connsiteY4310" fmla="*/ 46923 h 377583"/>
                <a:gd name="connsiteX4311" fmla="*/ 1633538 w 2450468"/>
                <a:gd name="connsiteY4311" fmla="*/ 48923 h 377583"/>
                <a:gd name="connsiteX4312" fmla="*/ 1641062 w 2450468"/>
                <a:gd name="connsiteY4312" fmla="*/ 46066 h 377583"/>
                <a:gd name="connsiteX4313" fmla="*/ 1649540 w 2450468"/>
                <a:gd name="connsiteY4313" fmla="*/ 41589 h 377583"/>
                <a:gd name="connsiteX4314" fmla="*/ 1647825 w 2450468"/>
                <a:gd name="connsiteY4314" fmla="*/ 47304 h 377583"/>
                <a:gd name="connsiteX4315" fmla="*/ 1650302 w 2450468"/>
                <a:gd name="connsiteY4315" fmla="*/ 48733 h 377583"/>
                <a:gd name="connsiteX4316" fmla="*/ 1662494 w 2450468"/>
                <a:gd name="connsiteY4316" fmla="*/ 50924 h 377583"/>
                <a:gd name="connsiteX4317" fmla="*/ 1665732 w 2450468"/>
                <a:gd name="connsiteY4317" fmla="*/ 51971 h 377583"/>
                <a:gd name="connsiteX4318" fmla="*/ 1665513 w 2450468"/>
                <a:gd name="connsiteY4318" fmla="*/ 46558 h 377583"/>
                <a:gd name="connsiteX4319" fmla="*/ 1666295 w 2450468"/>
                <a:gd name="connsiteY4319" fmla="*/ 45878 h 377583"/>
                <a:gd name="connsiteX4320" fmla="*/ 1672209 w 2450468"/>
                <a:gd name="connsiteY4320" fmla="*/ 46637 h 377583"/>
                <a:gd name="connsiteX4321" fmla="*/ 1676114 w 2450468"/>
                <a:gd name="connsiteY4321" fmla="*/ 50447 h 377583"/>
                <a:gd name="connsiteX4322" fmla="*/ 1676114 w 2450468"/>
                <a:gd name="connsiteY4322" fmla="*/ 51305 h 377583"/>
                <a:gd name="connsiteX4323" fmla="*/ 1678305 w 2450468"/>
                <a:gd name="connsiteY4323" fmla="*/ 51686 h 377583"/>
                <a:gd name="connsiteX4324" fmla="*/ 1680686 w 2450468"/>
                <a:gd name="connsiteY4324" fmla="*/ 47780 h 377583"/>
                <a:gd name="connsiteX4325" fmla="*/ 1685639 w 2450468"/>
                <a:gd name="connsiteY4325" fmla="*/ 49114 h 377583"/>
                <a:gd name="connsiteX4326" fmla="*/ 1693450 w 2450468"/>
                <a:gd name="connsiteY4326" fmla="*/ 49876 h 377583"/>
                <a:gd name="connsiteX4327" fmla="*/ 1699736 w 2450468"/>
                <a:gd name="connsiteY4327" fmla="*/ 49590 h 377583"/>
                <a:gd name="connsiteX4328" fmla="*/ 1698498 w 2450468"/>
                <a:gd name="connsiteY4328" fmla="*/ 41970 h 377583"/>
                <a:gd name="connsiteX4329" fmla="*/ 1697736 w 2450468"/>
                <a:gd name="connsiteY4329" fmla="*/ 36446 h 377583"/>
                <a:gd name="connsiteX4330" fmla="*/ 1686592 w 2450468"/>
                <a:gd name="connsiteY4330" fmla="*/ 34636 h 377583"/>
                <a:gd name="connsiteX4331" fmla="*/ 1682591 w 2450468"/>
                <a:gd name="connsiteY4331" fmla="*/ 44066 h 377583"/>
                <a:gd name="connsiteX4332" fmla="*/ 1678210 w 2450468"/>
                <a:gd name="connsiteY4332" fmla="*/ 40065 h 377583"/>
                <a:gd name="connsiteX4333" fmla="*/ 1675924 w 2450468"/>
                <a:gd name="connsiteY4333" fmla="*/ 37493 h 377583"/>
                <a:gd name="connsiteX4334" fmla="*/ 1666295 w 2450468"/>
                <a:gd name="connsiteY4334" fmla="*/ 45878 h 377583"/>
                <a:gd name="connsiteX4335" fmla="*/ 1665481 w 2450468"/>
                <a:gd name="connsiteY4335" fmla="*/ 45773 h 377583"/>
                <a:gd name="connsiteX4336" fmla="*/ 1665458 w 2450468"/>
                <a:gd name="connsiteY4336" fmla="*/ 45209 h 377583"/>
                <a:gd name="connsiteX4337" fmla="*/ 1661827 w 2450468"/>
                <a:gd name="connsiteY4337" fmla="*/ 45304 h 377583"/>
                <a:gd name="connsiteX4338" fmla="*/ 1665481 w 2450468"/>
                <a:gd name="connsiteY4338" fmla="*/ 45773 h 377583"/>
                <a:gd name="connsiteX4339" fmla="*/ 1665513 w 2450468"/>
                <a:gd name="connsiteY4339" fmla="*/ 46558 h 377583"/>
                <a:gd name="connsiteX4340" fmla="*/ 1664875 w 2450468"/>
                <a:gd name="connsiteY4340" fmla="*/ 47114 h 377583"/>
                <a:gd name="connsiteX4341" fmla="*/ 1663256 w 2450468"/>
                <a:gd name="connsiteY4341" fmla="*/ 46733 h 377583"/>
                <a:gd name="connsiteX4342" fmla="*/ 1658874 w 2450468"/>
                <a:gd name="connsiteY4342" fmla="*/ 45685 h 377583"/>
                <a:gd name="connsiteX4343" fmla="*/ 1660493 w 2450468"/>
                <a:gd name="connsiteY4343" fmla="*/ 37970 h 377583"/>
                <a:gd name="connsiteX4344" fmla="*/ 1661065 w 2450468"/>
                <a:gd name="connsiteY4344" fmla="*/ 33017 h 377583"/>
                <a:gd name="connsiteX4345" fmla="*/ 1673066 w 2450468"/>
                <a:gd name="connsiteY4345" fmla="*/ 30159 h 377583"/>
                <a:gd name="connsiteX4346" fmla="*/ 1675448 w 2450468"/>
                <a:gd name="connsiteY4346" fmla="*/ 26349 h 377583"/>
                <a:gd name="connsiteX4347" fmla="*/ 1675733 w 2450468"/>
                <a:gd name="connsiteY4347" fmla="*/ 26635 h 377583"/>
                <a:gd name="connsiteX4348" fmla="*/ 1688783 w 2450468"/>
                <a:gd name="connsiteY4348" fmla="*/ 29778 h 377583"/>
                <a:gd name="connsiteX4349" fmla="*/ 1689354 w 2450468"/>
                <a:gd name="connsiteY4349" fmla="*/ 29969 h 377583"/>
                <a:gd name="connsiteX4350" fmla="*/ 1695164 w 2450468"/>
                <a:gd name="connsiteY4350" fmla="*/ 29016 h 377583"/>
                <a:gd name="connsiteX4351" fmla="*/ 1702213 w 2450468"/>
                <a:gd name="connsiteY4351" fmla="*/ 31588 h 377583"/>
                <a:gd name="connsiteX4352" fmla="*/ 1708404 w 2450468"/>
                <a:gd name="connsiteY4352" fmla="*/ 26730 h 377583"/>
                <a:gd name="connsiteX4353" fmla="*/ 1715262 w 2450468"/>
                <a:gd name="connsiteY4353" fmla="*/ 28540 h 377583"/>
                <a:gd name="connsiteX4354" fmla="*/ 1716310 w 2450468"/>
                <a:gd name="connsiteY4354" fmla="*/ 27968 h 377583"/>
                <a:gd name="connsiteX4355" fmla="*/ 1723358 w 2450468"/>
                <a:gd name="connsiteY4355" fmla="*/ 24254 h 377583"/>
                <a:gd name="connsiteX4356" fmla="*/ 1731169 w 2450468"/>
                <a:gd name="connsiteY4356" fmla="*/ 25778 h 377583"/>
                <a:gd name="connsiteX4357" fmla="*/ 1737836 w 2450468"/>
                <a:gd name="connsiteY4357" fmla="*/ 25873 h 377583"/>
                <a:gd name="connsiteX4358" fmla="*/ 1749171 w 2450468"/>
                <a:gd name="connsiteY4358" fmla="*/ 24635 h 377583"/>
                <a:gd name="connsiteX4359" fmla="*/ 1750505 w 2450468"/>
                <a:gd name="connsiteY4359" fmla="*/ 24920 h 377583"/>
                <a:gd name="connsiteX4360" fmla="*/ 1754505 w 2450468"/>
                <a:gd name="connsiteY4360" fmla="*/ 25873 h 377583"/>
                <a:gd name="connsiteX4361" fmla="*/ 1763935 w 2450468"/>
                <a:gd name="connsiteY4361" fmla="*/ 26063 h 377583"/>
                <a:gd name="connsiteX4362" fmla="*/ 1764602 w 2450468"/>
                <a:gd name="connsiteY4362" fmla="*/ 25968 h 377583"/>
                <a:gd name="connsiteX4363" fmla="*/ 1771650 w 2450468"/>
                <a:gd name="connsiteY4363" fmla="*/ 29778 h 377583"/>
                <a:gd name="connsiteX4364" fmla="*/ 1768602 w 2450468"/>
                <a:gd name="connsiteY4364" fmla="*/ 33112 h 377583"/>
                <a:gd name="connsiteX4365" fmla="*/ 1771841 w 2450468"/>
                <a:gd name="connsiteY4365" fmla="*/ 37970 h 377583"/>
                <a:gd name="connsiteX4366" fmla="*/ 1770698 w 2450468"/>
                <a:gd name="connsiteY4366" fmla="*/ 37970 h 377583"/>
                <a:gd name="connsiteX4367" fmla="*/ 1766316 w 2450468"/>
                <a:gd name="connsiteY4367" fmla="*/ 32159 h 377583"/>
                <a:gd name="connsiteX4368" fmla="*/ 1762887 w 2450468"/>
                <a:gd name="connsiteY4368" fmla="*/ 31493 h 377583"/>
                <a:gd name="connsiteX4369" fmla="*/ 1762125 w 2450468"/>
                <a:gd name="connsiteY4369" fmla="*/ 32921 h 377583"/>
                <a:gd name="connsiteX4370" fmla="*/ 1760125 w 2450468"/>
                <a:gd name="connsiteY4370" fmla="*/ 35303 h 377583"/>
                <a:gd name="connsiteX4371" fmla="*/ 1758315 w 2450468"/>
                <a:gd name="connsiteY4371" fmla="*/ 34064 h 377583"/>
                <a:gd name="connsiteX4372" fmla="*/ 1751267 w 2450468"/>
                <a:gd name="connsiteY4372" fmla="*/ 39970 h 377583"/>
                <a:gd name="connsiteX4373" fmla="*/ 1749266 w 2450468"/>
                <a:gd name="connsiteY4373" fmla="*/ 42446 h 377583"/>
                <a:gd name="connsiteX4374" fmla="*/ 1751648 w 2450468"/>
                <a:gd name="connsiteY4374" fmla="*/ 47399 h 377583"/>
                <a:gd name="connsiteX4375" fmla="*/ 1756886 w 2450468"/>
                <a:gd name="connsiteY4375" fmla="*/ 46637 h 377583"/>
                <a:gd name="connsiteX4376" fmla="*/ 1758220 w 2450468"/>
                <a:gd name="connsiteY4376" fmla="*/ 45209 h 377583"/>
                <a:gd name="connsiteX4377" fmla="*/ 1761363 w 2450468"/>
                <a:gd name="connsiteY4377" fmla="*/ 43780 h 377583"/>
                <a:gd name="connsiteX4378" fmla="*/ 1766316 w 2450468"/>
                <a:gd name="connsiteY4378" fmla="*/ 46733 h 377583"/>
                <a:gd name="connsiteX4379" fmla="*/ 1778032 w 2450468"/>
                <a:gd name="connsiteY4379" fmla="*/ 40732 h 377583"/>
                <a:gd name="connsiteX4380" fmla="*/ 1781366 w 2450468"/>
                <a:gd name="connsiteY4380" fmla="*/ 41875 h 377583"/>
                <a:gd name="connsiteX4381" fmla="*/ 1785461 w 2450468"/>
                <a:gd name="connsiteY4381" fmla="*/ 43208 h 377583"/>
                <a:gd name="connsiteX4382" fmla="*/ 1784509 w 2450468"/>
                <a:gd name="connsiteY4382" fmla="*/ 48257 h 377583"/>
                <a:gd name="connsiteX4383" fmla="*/ 1785652 w 2450468"/>
                <a:gd name="connsiteY4383" fmla="*/ 48161 h 377583"/>
                <a:gd name="connsiteX4384" fmla="*/ 1788224 w 2450468"/>
                <a:gd name="connsiteY4384" fmla="*/ 45399 h 377583"/>
                <a:gd name="connsiteX4385" fmla="*/ 1787462 w 2450468"/>
                <a:gd name="connsiteY4385" fmla="*/ 44637 h 377583"/>
                <a:gd name="connsiteX4386" fmla="*/ 1792224 w 2450468"/>
                <a:gd name="connsiteY4386" fmla="*/ 41303 h 377583"/>
                <a:gd name="connsiteX4387" fmla="*/ 1796796 w 2450468"/>
                <a:gd name="connsiteY4387" fmla="*/ 46542 h 377583"/>
                <a:gd name="connsiteX4388" fmla="*/ 1798130 w 2450468"/>
                <a:gd name="connsiteY4388" fmla="*/ 46066 h 377583"/>
                <a:gd name="connsiteX4389" fmla="*/ 1804797 w 2450468"/>
                <a:gd name="connsiteY4389" fmla="*/ 46637 h 377583"/>
                <a:gd name="connsiteX4390" fmla="*/ 1805654 w 2450468"/>
                <a:gd name="connsiteY4390" fmla="*/ 47304 h 377583"/>
                <a:gd name="connsiteX4391" fmla="*/ 1814227 w 2450468"/>
                <a:gd name="connsiteY4391" fmla="*/ 46352 h 377583"/>
                <a:gd name="connsiteX4392" fmla="*/ 1817370 w 2450468"/>
                <a:gd name="connsiteY4392" fmla="*/ 48066 h 377583"/>
                <a:gd name="connsiteX4393" fmla="*/ 1821180 w 2450468"/>
                <a:gd name="connsiteY4393" fmla="*/ 45685 h 377583"/>
                <a:gd name="connsiteX4394" fmla="*/ 1818227 w 2450468"/>
                <a:gd name="connsiteY4394" fmla="*/ 41684 h 377583"/>
                <a:gd name="connsiteX4395" fmla="*/ 1819085 w 2450468"/>
                <a:gd name="connsiteY4395" fmla="*/ 41970 h 377583"/>
                <a:gd name="connsiteX4396" fmla="*/ 1822037 w 2450468"/>
                <a:gd name="connsiteY4396" fmla="*/ 42923 h 377583"/>
                <a:gd name="connsiteX4397" fmla="*/ 1827657 w 2450468"/>
                <a:gd name="connsiteY4397" fmla="*/ 40827 h 377583"/>
                <a:gd name="connsiteX4398" fmla="*/ 1832610 w 2450468"/>
                <a:gd name="connsiteY4398" fmla="*/ 41780 h 377583"/>
                <a:gd name="connsiteX4399" fmla="*/ 1840650 w 2450468"/>
                <a:gd name="connsiteY4399" fmla="*/ 38963 h 377583"/>
                <a:gd name="connsiteX4400" fmla="*/ 1841183 w 2450468"/>
                <a:gd name="connsiteY4400" fmla="*/ 39779 h 377583"/>
                <a:gd name="connsiteX4401" fmla="*/ 1841279 w 2450468"/>
                <a:gd name="connsiteY4401" fmla="*/ 38743 h 377583"/>
                <a:gd name="connsiteX4402" fmla="*/ 1845659 w 2450468"/>
                <a:gd name="connsiteY4402" fmla="*/ 37208 h 377583"/>
                <a:gd name="connsiteX4403" fmla="*/ 1846326 w 2450468"/>
                <a:gd name="connsiteY4403" fmla="*/ 36446 h 377583"/>
                <a:gd name="connsiteX4404" fmla="*/ 1841659 w 2450468"/>
                <a:gd name="connsiteY4404" fmla="*/ 34255 h 377583"/>
                <a:gd name="connsiteX4405" fmla="*/ 1841659 w 2450468"/>
                <a:gd name="connsiteY4405" fmla="*/ 34636 h 377583"/>
                <a:gd name="connsiteX4406" fmla="*/ 1841279 w 2450468"/>
                <a:gd name="connsiteY4406" fmla="*/ 38743 h 377583"/>
                <a:gd name="connsiteX4407" fmla="*/ 1840650 w 2450468"/>
                <a:gd name="connsiteY4407" fmla="*/ 38963 h 377583"/>
                <a:gd name="connsiteX4408" fmla="*/ 1838135 w 2450468"/>
                <a:gd name="connsiteY4408" fmla="*/ 35112 h 377583"/>
                <a:gd name="connsiteX4409" fmla="*/ 1838706 w 2450468"/>
                <a:gd name="connsiteY4409" fmla="*/ 33874 h 377583"/>
                <a:gd name="connsiteX4410" fmla="*/ 1839468 w 2450468"/>
                <a:gd name="connsiteY4410" fmla="*/ 32064 h 377583"/>
                <a:gd name="connsiteX4411" fmla="*/ 1842421 w 2450468"/>
                <a:gd name="connsiteY4411" fmla="*/ 29778 h 377583"/>
                <a:gd name="connsiteX4412" fmla="*/ 1843945 w 2450468"/>
                <a:gd name="connsiteY4412" fmla="*/ 30159 h 377583"/>
                <a:gd name="connsiteX4413" fmla="*/ 1848993 w 2450468"/>
                <a:gd name="connsiteY4413" fmla="*/ 38732 h 377583"/>
                <a:gd name="connsiteX4414" fmla="*/ 1850136 w 2450468"/>
                <a:gd name="connsiteY4414" fmla="*/ 42161 h 377583"/>
                <a:gd name="connsiteX4415" fmla="*/ 1852136 w 2450468"/>
                <a:gd name="connsiteY4415" fmla="*/ 42351 h 377583"/>
                <a:gd name="connsiteX4416" fmla="*/ 1859947 w 2450468"/>
                <a:gd name="connsiteY4416" fmla="*/ 44923 h 377583"/>
                <a:gd name="connsiteX4417" fmla="*/ 1865757 w 2450468"/>
                <a:gd name="connsiteY4417" fmla="*/ 37398 h 377583"/>
                <a:gd name="connsiteX4418" fmla="*/ 1857756 w 2450468"/>
                <a:gd name="connsiteY4418" fmla="*/ 35874 h 377583"/>
                <a:gd name="connsiteX4419" fmla="*/ 1861090 w 2450468"/>
                <a:gd name="connsiteY4419" fmla="*/ 30921 h 377583"/>
                <a:gd name="connsiteX4420" fmla="*/ 1862042 w 2450468"/>
                <a:gd name="connsiteY4420" fmla="*/ 31588 h 377583"/>
                <a:gd name="connsiteX4421" fmla="*/ 1873282 w 2450468"/>
                <a:gd name="connsiteY4421" fmla="*/ 29683 h 377583"/>
                <a:gd name="connsiteX4422" fmla="*/ 1881092 w 2450468"/>
                <a:gd name="connsiteY4422" fmla="*/ 25111 h 377583"/>
                <a:gd name="connsiteX4423" fmla="*/ 1882140 w 2450468"/>
                <a:gd name="connsiteY4423" fmla="*/ 24635 h 377583"/>
                <a:gd name="connsiteX4424" fmla="*/ 1884236 w 2450468"/>
                <a:gd name="connsiteY4424" fmla="*/ 23396 h 377583"/>
                <a:gd name="connsiteX4425" fmla="*/ 1887569 w 2450468"/>
                <a:gd name="connsiteY4425" fmla="*/ 23968 h 377583"/>
                <a:gd name="connsiteX4426" fmla="*/ 1890998 w 2450468"/>
                <a:gd name="connsiteY4426" fmla="*/ 24635 h 377583"/>
                <a:gd name="connsiteX4427" fmla="*/ 1892522 w 2450468"/>
                <a:gd name="connsiteY4427" fmla="*/ 25111 h 377583"/>
                <a:gd name="connsiteX4428" fmla="*/ 1895856 w 2450468"/>
                <a:gd name="connsiteY4428" fmla="*/ 22063 h 377583"/>
                <a:gd name="connsiteX4429" fmla="*/ 1898999 w 2450468"/>
                <a:gd name="connsiteY4429" fmla="*/ 21206 h 377583"/>
                <a:gd name="connsiteX4430" fmla="*/ 1898714 w 2450468"/>
                <a:gd name="connsiteY4430" fmla="*/ 23873 h 377583"/>
                <a:gd name="connsiteX4431" fmla="*/ 1898047 w 2450468"/>
                <a:gd name="connsiteY4431" fmla="*/ 25778 h 377583"/>
                <a:gd name="connsiteX4432" fmla="*/ 1893761 w 2450468"/>
                <a:gd name="connsiteY4432" fmla="*/ 27302 h 377583"/>
                <a:gd name="connsiteX4433" fmla="*/ 1888046 w 2450468"/>
                <a:gd name="connsiteY4433" fmla="*/ 30826 h 377583"/>
                <a:gd name="connsiteX4434" fmla="*/ 1880997 w 2450468"/>
                <a:gd name="connsiteY4434" fmla="*/ 29683 h 377583"/>
                <a:gd name="connsiteX4435" fmla="*/ 1875282 w 2450468"/>
                <a:gd name="connsiteY4435" fmla="*/ 35779 h 377583"/>
                <a:gd name="connsiteX4436" fmla="*/ 1876711 w 2450468"/>
                <a:gd name="connsiteY4436" fmla="*/ 35874 h 377583"/>
                <a:gd name="connsiteX4437" fmla="*/ 1884521 w 2450468"/>
                <a:gd name="connsiteY4437" fmla="*/ 36541 h 377583"/>
                <a:gd name="connsiteX4438" fmla="*/ 1883569 w 2450468"/>
                <a:gd name="connsiteY4438" fmla="*/ 44447 h 377583"/>
                <a:gd name="connsiteX4439" fmla="*/ 1887760 w 2450468"/>
                <a:gd name="connsiteY4439" fmla="*/ 45399 h 377583"/>
                <a:gd name="connsiteX4440" fmla="*/ 1894808 w 2450468"/>
                <a:gd name="connsiteY4440" fmla="*/ 44542 h 377583"/>
                <a:gd name="connsiteX4441" fmla="*/ 1895666 w 2450468"/>
                <a:gd name="connsiteY4441" fmla="*/ 40256 h 377583"/>
                <a:gd name="connsiteX4442" fmla="*/ 1892618 w 2450468"/>
                <a:gd name="connsiteY4442" fmla="*/ 37970 h 377583"/>
                <a:gd name="connsiteX4443" fmla="*/ 1893761 w 2450468"/>
                <a:gd name="connsiteY4443" fmla="*/ 37970 h 377583"/>
                <a:gd name="connsiteX4444" fmla="*/ 1896999 w 2450468"/>
                <a:gd name="connsiteY4444" fmla="*/ 33874 h 377583"/>
                <a:gd name="connsiteX4445" fmla="*/ 1896523 w 2450468"/>
                <a:gd name="connsiteY4445" fmla="*/ 33302 h 377583"/>
                <a:gd name="connsiteX4446" fmla="*/ 1899761 w 2450468"/>
                <a:gd name="connsiteY4446" fmla="*/ 31874 h 377583"/>
                <a:gd name="connsiteX4447" fmla="*/ 1900047 w 2450468"/>
                <a:gd name="connsiteY4447" fmla="*/ 32445 h 377583"/>
                <a:gd name="connsiteX4448" fmla="*/ 1898904 w 2450468"/>
                <a:gd name="connsiteY4448" fmla="*/ 44732 h 377583"/>
                <a:gd name="connsiteX4449" fmla="*/ 1898142 w 2450468"/>
                <a:gd name="connsiteY4449" fmla="*/ 45113 h 377583"/>
                <a:gd name="connsiteX4450" fmla="*/ 1901095 w 2450468"/>
                <a:gd name="connsiteY4450" fmla="*/ 48257 h 377583"/>
                <a:gd name="connsiteX4451" fmla="*/ 1902333 w 2450468"/>
                <a:gd name="connsiteY4451" fmla="*/ 47971 h 377583"/>
                <a:gd name="connsiteX4452" fmla="*/ 1906810 w 2450468"/>
                <a:gd name="connsiteY4452" fmla="*/ 46733 h 377583"/>
                <a:gd name="connsiteX4453" fmla="*/ 1916049 w 2450468"/>
                <a:gd name="connsiteY4453" fmla="*/ 43399 h 377583"/>
                <a:gd name="connsiteX4454" fmla="*/ 1915954 w 2450468"/>
                <a:gd name="connsiteY4454" fmla="*/ 47209 h 377583"/>
                <a:gd name="connsiteX4455" fmla="*/ 1918240 w 2450468"/>
                <a:gd name="connsiteY4455" fmla="*/ 47590 h 377583"/>
                <a:gd name="connsiteX4456" fmla="*/ 1925765 w 2450468"/>
                <a:gd name="connsiteY4456" fmla="*/ 43589 h 377583"/>
                <a:gd name="connsiteX4457" fmla="*/ 1940624 w 2450468"/>
                <a:gd name="connsiteY4457" fmla="*/ 48066 h 377583"/>
                <a:gd name="connsiteX4458" fmla="*/ 1941862 w 2450468"/>
                <a:gd name="connsiteY4458" fmla="*/ 49971 h 377583"/>
                <a:gd name="connsiteX4459" fmla="*/ 1945958 w 2450468"/>
                <a:gd name="connsiteY4459" fmla="*/ 48352 h 377583"/>
                <a:gd name="connsiteX4460" fmla="*/ 1949291 w 2450468"/>
                <a:gd name="connsiteY4460" fmla="*/ 44542 h 377583"/>
                <a:gd name="connsiteX4461" fmla="*/ 1958912 w 2450468"/>
                <a:gd name="connsiteY4461" fmla="*/ 43780 h 377583"/>
                <a:gd name="connsiteX4462" fmla="*/ 1958816 w 2450468"/>
                <a:gd name="connsiteY4462" fmla="*/ 42827 h 377583"/>
                <a:gd name="connsiteX4463" fmla="*/ 1958721 w 2450468"/>
                <a:gd name="connsiteY4463" fmla="*/ 42542 h 377583"/>
                <a:gd name="connsiteX4464" fmla="*/ 1962055 w 2450468"/>
                <a:gd name="connsiteY4464" fmla="*/ 38160 h 377583"/>
                <a:gd name="connsiteX4465" fmla="*/ 1965198 w 2450468"/>
                <a:gd name="connsiteY4465" fmla="*/ 39494 h 377583"/>
                <a:gd name="connsiteX4466" fmla="*/ 1974056 w 2450468"/>
                <a:gd name="connsiteY4466" fmla="*/ 37970 h 377583"/>
                <a:gd name="connsiteX4467" fmla="*/ 1977866 w 2450468"/>
                <a:gd name="connsiteY4467" fmla="*/ 34922 h 377583"/>
                <a:gd name="connsiteX4468" fmla="*/ 1975580 w 2450468"/>
                <a:gd name="connsiteY4468" fmla="*/ 29873 h 377583"/>
                <a:gd name="connsiteX4469" fmla="*/ 1981010 w 2450468"/>
                <a:gd name="connsiteY4469" fmla="*/ 32064 h 377583"/>
                <a:gd name="connsiteX4470" fmla="*/ 1979676 w 2450468"/>
                <a:gd name="connsiteY4470" fmla="*/ 35684 h 377583"/>
                <a:gd name="connsiteX4471" fmla="*/ 1984343 w 2450468"/>
                <a:gd name="connsiteY4471" fmla="*/ 37874 h 377583"/>
                <a:gd name="connsiteX4472" fmla="*/ 1984724 w 2450468"/>
                <a:gd name="connsiteY4472" fmla="*/ 37493 h 377583"/>
                <a:gd name="connsiteX4473" fmla="*/ 1991296 w 2450468"/>
                <a:gd name="connsiteY4473" fmla="*/ 30350 h 377583"/>
                <a:gd name="connsiteX4474" fmla="*/ 1991582 w 2450468"/>
                <a:gd name="connsiteY4474" fmla="*/ 30064 h 377583"/>
                <a:gd name="connsiteX4475" fmla="*/ 1995202 w 2450468"/>
                <a:gd name="connsiteY4475" fmla="*/ 27206 h 377583"/>
                <a:gd name="connsiteX4476" fmla="*/ 1995392 w 2450468"/>
                <a:gd name="connsiteY4476" fmla="*/ 17300 h 377583"/>
                <a:gd name="connsiteX4477" fmla="*/ 2000250 w 2450468"/>
                <a:gd name="connsiteY4477" fmla="*/ 19872 h 377583"/>
                <a:gd name="connsiteX4478" fmla="*/ 2000917 w 2450468"/>
                <a:gd name="connsiteY4478" fmla="*/ 26730 h 377583"/>
                <a:gd name="connsiteX4479" fmla="*/ 2002155 w 2450468"/>
                <a:gd name="connsiteY4479" fmla="*/ 32636 h 377583"/>
                <a:gd name="connsiteX4480" fmla="*/ 2003108 w 2450468"/>
                <a:gd name="connsiteY4480" fmla="*/ 37779 h 377583"/>
                <a:gd name="connsiteX4481" fmla="*/ 2011109 w 2450468"/>
                <a:gd name="connsiteY4481" fmla="*/ 39398 h 377583"/>
                <a:gd name="connsiteX4482" fmla="*/ 2015966 w 2450468"/>
                <a:gd name="connsiteY4482" fmla="*/ 42065 h 377583"/>
                <a:gd name="connsiteX4483" fmla="*/ 2016252 w 2450468"/>
                <a:gd name="connsiteY4483" fmla="*/ 40637 h 377583"/>
                <a:gd name="connsiteX4484" fmla="*/ 2020348 w 2450468"/>
                <a:gd name="connsiteY4484" fmla="*/ 38351 h 377583"/>
                <a:gd name="connsiteX4485" fmla="*/ 2021396 w 2450468"/>
                <a:gd name="connsiteY4485" fmla="*/ 38732 h 377583"/>
                <a:gd name="connsiteX4486" fmla="*/ 2024634 w 2450468"/>
                <a:gd name="connsiteY4486" fmla="*/ 41018 h 377583"/>
                <a:gd name="connsiteX4487" fmla="*/ 2027682 w 2450468"/>
                <a:gd name="connsiteY4487" fmla="*/ 38351 h 377583"/>
                <a:gd name="connsiteX4488" fmla="*/ 2031873 w 2450468"/>
                <a:gd name="connsiteY4488" fmla="*/ 35874 h 377583"/>
                <a:gd name="connsiteX4489" fmla="*/ 2026730 w 2450468"/>
                <a:gd name="connsiteY4489" fmla="*/ 32159 h 377583"/>
                <a:gd name="connsiteX4490" fmla="*/ 2028158 w 2450468"/>
                <a:gd name="connsiteY4490" fmla="*/ 29778 h 377583"/>
                <a:gd name="connsiteX4491" fmla="*/ 2031492 w 2450468"/>
                <a:gd name="connsiteY4491" fmla="*/ 30540 h 377583"/>
                <a:gd name="connsiteX4492" fmla="*/ 2034350 w 2450468"/>
                <a:gd name="connsiteY4492" fmla="*/ 34826 h 377583"/>
                <a:gd name="connsiteX4493" fmla="*/ 2038064 w 2450468"/>
                <a:gd name="connsiteY4493" fmla="*/ 39684 h 377583"/>
                <a:gd name="connsiteX4494" fmla="*/ 2044922 w 2450468"/>
                <a:gd name="connsiteY4494" fmla="*/ 39113 h 377583"/>
                <a:gd name="connsiteX4495" fmla="*/ 2047589 w 2450468"/>
                <a:gd name="connsiteY4495" fmla="*/ 39494 h 377583"/>
                <a:gd name="connsiteX4496" fmla="*/ 2055495 w 2450468"/>
                <a:gd name="connsiteY4496" fmla="*/ 40351 h 377583"/>
                <a:gd name="connsiteX4497" fmla="*/ 2056162 w 2450468"/>
                <a:gd name="connsiteY4497" fmla="*/ 35779 h 377583"/>
                <a:gd name="connsiteX4498" fmla="*/ 2055876 w 2450468"/>
                <a:gd name="connsiteY4498" fmla="*/ 35493 h 377583"/>
                <a:gd name="connsiteX4499" fmla="*/ 2056352 w 2450468"/>
                <a:gd name="connsiteY4499" fmla="*/ 30731 h 377583"/>
                <a:gd name="connsiteX4500" fmla="*/ 2064925 w 2450468"/>
                <a:gd name="connsiteY4500" fmla="*/ 24349 h 377583"/>
                <a:gd name="connsiteX4501" fmla="*/ 2065115 w 2450468"/>
                <a:gd name="connsiteY4501" fmla="*/ 29111 h 377583"/>
                <a:gd name="connsiteX4502" fmla="*/ 2070354 w 2450468"/>
                <a:gd name="connsiteY4502" fmla="*/ 30635 h 377583"/>
                <a:gd name="connsiteX4503" fmla="*/ 2075021 w 2450468"/>
                <a:gd name="connsiteY4503" fmla="*/ 34160 h 377583"/>
                <a:gd name="connsiteX4504" fmla="*/ 2075974 w 2450468"/>
                <a:gd name="connsiteY4504" fmla="*/ 34731 h 377583"/>
                <a:gd name="connsiteX4505" fmla="*/ 2085499 w 2450468"/>
                <a:gd name="connsiteY4505" fmla="*/ 38065 h 377583"/>
                <a:gd name="connsiteX4506" fmla="*/ 2086356 w 2450468"/>
                <a:gd name="connsiteY4506" fmla="*/ 38255 h 377583"/>
                <a:gd name="connsiteX4507" fmla="*/ 2087404 w 2450468"/>
                <a:gd name="connsiteY4507" fmla="*/ 34064 h 377583"/>
                <a:gd name="connsiteX4508" fmla="*/ 2086737 w 2450468"/>
                <a:gd name="connsiteY4508" fmla="*/ 34064 h 377583"/>
                <a:gd name="connsiteX4509" fmla="*/ 2082451 w 2450468"/>
                <a:gd name="connsiteY4509" fmla="*/ 33969 h 377583"/>
                <a:gd name="connsiteX4510" fmla="*/ 2086546 w 2450468"/>
                <a:gd name="connsiteY4510" fmla="*/ 29683 h 377583"/>
                <a:gd name="connsiteX4511" fmla="*/ 2093595 w 2450468"/>
                <a:gd name="connsiteY4511" fmla="*/ 27587 h 377583"/>
                <a:gd name="connsiteX4512" fmla="*/ 2095024 w 2450468"/>
                <a:gd name="connsiteY4512" fmla="*/ 23396 h 377583"/>
                <a:gd name="connsiteX4513" fmla="*/ 2096167 w 2450468"/>
                <a:gd name="connsiteY4513" fmla="*/ 25301 h 377583"/>
                <a:gd name="connsiteX4514" fmla="*/ 2101406 w 2450468"/>
                <a:gd name="connsiteY4514" fmla="*/ 28064 h 377583"/>
                <a:gd name="connsiteX4515" fmla="*/ 2103311 w 2450468"/>
                <a:gd name="connsiteY4515" fmla="*/ 27206 h 377583"/>
                <a:gd name="connsiteX4516" fmla="*/ 2104930 w 2450468"/>
                <a:gd name="connsiteY4516" fmla="*/ 26540 h 377583"/>
                <a:gd name="connsiteX4517" fmla="*/ 2106644 w 2450468"/>
                <a:gd name="connsiteY4517" fmla="*/ 28730 h 377583"/>
                <a:gd name="connsiteX4518" fmla="*/ 2103501 w 2450468"/>
                <a:gd name="connsiteY4518" fmla="*/ 36636 h 377583"/>
                <a:gd name="connsiteX4519" fmla="*/ 2105120 w 2450468"/>
                <a:gd name="connsiteY4519" fmla="*/ 37589 h 377583"/>
                <a:gd name="connsiteX4520" fmla="*/ 2105882 w 2450468"/>
                <a:gd name="connsiteY4520" fmla="*/ 38065 h 377583"/>
                <a:gd name="connsiteX4521" fmla="*/ 2107883 w 2450468"/>
                <a:gd name="connsiteY4521" fmla="*/ 36160 h 377583"/>
                <a:gd name="connsiteX4522" fmla="*/ 2107502 w 2450468"/>
                <a:gd name="connsiteY4522" fmla="*/ 35493 h 377583"/>
                <a:gd name="connsiteX4523" fmla="*/ 2109216 w 2450468"/>
                <a:gd name="connsiteY4523" fmla="*/ 31778 h 377583"/>
                <a:gd name="connsiteX4524" fmla="*/ 2113502 w 2450468"/>
                <a:gd name="connsiteY4524" fmla="*/ 31016 h 377583"/>
                <a:gd name="connsiteX4525" fmla="*/ 2118455 w 2450468"/>
                <a:gd name="connsiteY4525" fmla="*/ 25778 h 377583"/>
                <a:gd name="connsiteX4526" fmla="*/ 2112645 w 2450468"/>
                <a:gd name="connsiteY4526" fmla="*/ 17015 h 377583"/>
                <a:gd name="connsiteX4527" fmla="*/ 2121694 w 2450468"/>
                <a:gd name="connsiteY4527" fmla="*/ 14157 h 377583"/>
                <a:gd name="connsiteX4528" fmla="*/ 2122742 w 2450468"/>
                <a:gd name="connsiteY4528" fmla="*/ 19015 h 377583"/>
                <a:gd name="connsiteX4529" fmla="*/ 2123504 w 2450468"/>
                <a:gd name="connsiteY4529" fmla="*/ 24825 h 377583"/>
                <a:gd name="connsiteX4530" fmla="*/ 2124647 w 2450468"/>
                <a:gd name="connsiteY4530" fmla="*/ 27111 h 377583"/>
                <a:gd name="connsiteX4531" fmla="*/ 2125599 w 2450468"/>
                <a:gd name="connsiteY4531" fmla="*/ 29111 h 377583"/>
                <a:gd name="connsiteX4532" fmla="*/ 2128266 w 2450468"/>
                <a:gd name="connsiteY4532" fmla="*/ 27492 h 377583"/>
                <a:gd name="connsiteX4533" fmla="*/ 2130838 w 2450468"/>
                <a:gd name="connsiteY4533" fmla="*/ 26349 h 377583"/>
                <a:gd name="connsiteX4534" fmla="*/ 2132933 w 2450468"/>
                <a:gd name="connsiteY4534" fmla="*/ 25397 h 377583"/>
                <a:gd name="connsiteX4535" fmla="*/ 2137791 w 2450468"/>
                <a:gd name="connsiteY4535" fmla="*/ 29778 h 377583"/>
                <a:gd name="connsiteX4536" fmla="*/ 2140363 w 2450468"/>
                <a:gd name="connsiteY4536" fmla="*/ 31874 h 377583"/>
                <a:gd name="connsiteX4537" fmla="*/ 2144173 w 2450468"/>
                <a:gd name="connsiteY4537" fmla="*/ 31588 h 377583"/>
                <a:gd name="connsiteX4538" fmla="*/ 2145983 w 2450468"/>
                <a:gd name="connsiteY4538" fmla="*/ 31397 h 377583"/>
                <a:gd name="connsiteX4539" fmla="*/ 2157698 w 2450468"/>
                <a:gd name="connsiteY4539" fmla="*/ 28635 h 377583"/>
                <a:gd name="connsiteX4540" fmla="*/ 2161032 w 2450468"/>
                <a:gd name="connsiteY4540" fmla="*/ 26349 h 377583"/>
                <a:gd name="connsiteX4541" fmla="*/ 2161318 w 2450468"/>
                <a:gd name="connsiteY4541" fmla="*/ 26159 h 377583"/>
                <a:gd name="connsiteX4542" fmla="*/ 2165890 w 2450468"/>
                <a:gd name="connsiteY4542" fmla="*/ 27968 h 377583"/>
                <a:gd name="connsiteX4543" fmla="*/ 2173986 w 2450468"/>
                <a:gd name="connsiteY4543" fmla="*/ 26921 h 377583"/>
                <a:gd name="connsiteX4544" fmla="*/ 2173700 w 2450468"/>
                <a:gd name="connsiteY4544" fmla="*/ 25587 h 377583"/>
                <a:gd name="connsiteX4545" fmla="*/ 2173319 w 2450468"/>
                <a:gd name="connsiteY4545" fmla="*/ 23873 h 377583"/>
                <a:gd name="connsiteX4546" fmla="*/ 2168747 w 2450468"/>
                <a:gd name="connsiteY4546" fmla="*/ 18443 h 377583"/>
                <a:gd name="connsiteX4547" fmla="*/ 2165699 w 2450468"/>
                <a:gd name="connsiteY4547" fmla="*/ 11300 h 377583"/>
                <a:gd name="connsiteX4548" fmla="*/ 2166557 w 2450468"/>
                <a:gd name="connsiteY4548" fmla="*/ 13586 h 377583"/>
                <a:gd name="connsiteX4549" fmla="*/ 2169986 w 2450468"/>
                <a:gd name="connsiteY4549" fmla="*/ 15110 h 377583"/>
                <a:gd name="connsiteX4550" fmla="*/ 2174272 w 2450468"/>
                <a:gd name="connsiteY4550" fmla="*/ 16729 h 377583"/>
                <a:gd name="connsiteX4551" fmla="*/ 2175701 w 2450468"/>
                <a:gd name="connsiteY4551" fmla="*/ 17205 h 377583"/>
                <a:gd name="connsiteX4552" fmla="*/ 2176367 w 2450468"/>
                <a:gd name="connsiteY4552" fmla="*/ 19682 h 377583"/>
                <a:gd name="connsiteX4553" fmla="*/ 2176177 w 2450468"/>
                <a:gd name="connsiteY4553" fmla="*/ 20539 h 377583"/>
                <a:gd name="connsiteX4554" fmla="*/ 2175796 w 2450468"/>
                <a:gd name="connsiteY4554" fmla="*/ 22158 h 377583"/>
                <a:gd name="connsiteX4555" fmla="*/ 2179415 w 2450468"/>
                <a:gd name="connsiteY4555" fmla="*/ 25206 h 377583"/>
                <a:gd name="connsiteX4556" fmla="*/ 2185797 w 2450468"/>
                <a:gd name="connsiteY4556" fmla="*/ 23873 h 377583"/>
                <a:gd name="connsiteX4557" fmla="*/ 2183892 w 2450468"/>
                <a:gd name="connsiteY4557" fmla="*/ 26159 h 377583"/>
                <a:gd name="connsiteX4558" fmla="*/ 2182749 w 2450468"/>
                <a:gd name="connsiteY4558" fmla="*/ 31588 h 377583"/>
                <a:gd name="connsiteX4559" fmla="*/ 2186654 w 2450468"/>
                <a:gd name="connsiteY4559" fmla="*/ 28826 h 377583"/>
                <a:gd name="connsiteX4560" fmla="*/ 2187797 w 2450468"/>
                <a:gd name="connsiteY4560" fmla="*/ 27968 h 377583"/>
                <a:gd name="connsiteX4561" fmla="*/ 2194274 w 2450468"/>
                <a:gd name="connsiteY4561" fmla="*/ 24444 h 377583"/>
                <a:gd name="connsiteX4562" fmla="*/ 2198561 w 2450468"/>
                <a:gd name="connsiteY4562" fmla="*/ 15681 h 377583"/>
                <a:gd name="connsiteX4563" fmla="*/ 2199704 w 2450468"/>
                <a:gd name="connsiteY4563" fmla="*/ 21777 h 377583"/>
                <a:gd name="connsiteX4564" fmla="*/ 2198084 w 2450468"/>
                <a:gd name="connsiteY4564" fmla="*/ 23206 h 377583"/>
                <a:gd name="connsiteX4565" fmla="*/ 2199799 w 2450468"/>
                <a:gd name="connsiteY4565" fmla="*/ 29016 h 377583"/>
                <a:gd name="connsiteX4566" fmla="*/ 2207514 w 2450468"/>
                <a:gd name="connsiteY4566" fmla="*/ 28159 h 377583"/>
                <a:gd name="connsiteX4567" fmla="*/ 2209610 w 2450468"/>
                <a:gd name="connsiteY4567" fmla="*/ 22634 h 377583"/>
                <a:gd name="connsiteX4568" fmla="*/ 2214944 w 2450468"/>
                <a:gd name="connsiteY4568" fmla="*/ 22539 h 377583"/>
                <a:gd name="connsiteX4569" fmla="*/ 2218277 w 2450468"/>
                <a:gd name="connsiteY4569" fmla="*/ 23492 h 377583"/>
                <a:gd name="connsiteX4570" fmla="*/ 2221135 w 2450468"/>
                <a:gd name="connsiteY4570" fmla="*/ 23587 h 377583"/>
                <a:gd name="connsiteX4571" fmla="*/ 2231041 w 2450468"/>
                <a:gd name="connsiteY4571" fmla="*/ 24635 h 377583"/>
                <a:gd name="connsiteX4572" fmla="*/ 2232660 w 2450468"/>
                <a:gd name="connsiteY4572" fmla="*/ 23396 h 377583"/>
                <a:gd name="connsiteX4573" fmla="*/ 2246090 w 2450468"/>
                <a:gd name="connsiteY4573" fmla="*/ 23873 h 377583"/>
                <a:gd name="connsiteX4574" fmla="*/ 2248757 w 2450468"/>
                <a:gd name="connsiteY4574" fmla="*/ 24063 h 377583"/>
                <a:gd name="connsiteX4575" fmla="*/ 2257425 w 2450468"/>
                <a:gd name="connsiteY4575" fmla="*/ 18634 h 377583"/>
                <a:gd name="connsiteX4576" fmla="*/ 2261521 w 2450468"/>
                <a:gd name="connsiteY4576" fmla="*/ 20729 h 377583"/>
                <a:gd name="connsiteX4577" fmla="*/ 2262473 w 2450468"/>
                <a:gd name="connsiteY4577" fmla="*/ 21206 h 377583"/>
                <a:gd name="connsiteX4578" fmla="*/ 2265807 w 2450468"/>
                <a:gd name="connsiteY4578" fmla="*/ 19682 h 377583"/>
                <a:gd name="connsiteX4579" fmla="*/ 2268379 w 2450468"/>
                <a:gd name="connsiteY4579" fmla="*/ 16253 h 377583"/>
                <a:gd name="connsiteX4580" fmla="*/ 2278571 w 2450468"/>
                <a:gd name="connsiteY4580" fmla="*/ 15586 h 377583"/>
                <a:gd name="connsiteX4581" fmla="*/ 2283143 w 2450468"/>
                <a:gd name="connsiteY4581" fmla="*/ 17110 h 377583"/>
                <a:gd name="connsiteX4582" fmla="*/ 2295239 w 2450468"/>
                <a:gd name="connsiteY4582" fmla="*/ 18729 h 377583"/>
                <a:gd name="connsiteX4583" fmla="*/ 2296954 w 2450468"/>
                <a:gd name="connsiteY4583" fmla="*/ 18348 h 377583"/>
                <a:gd name="connsiteX4584" fmla="*/ 2303812 w 2450468"/>
                <a:gd name="connsiteY4584" fmla="*/ 15586 h 377583"/>
                <a:gd name="connsiteX4585" fmla="*/ 2312575 w 2450468"/>
                <a:gd name="connsiteY4585" fmla="*/ 13586 h 377583"/>
                <a:gd name="connsiteX4586" fmla="*/ 2313242 w 2450468"/>
                <a:gd name="connsiteY4586" fmla="*/ 12824 h 377583"/>
                <a:gd name="connsiteX4587" fmla="*/ 2314670 w 2450468"/>
                <a:gd name="connsiteY4587" fmla="*/ 11871 h 377583"/>
                <a:gd name="connsiteX4588" fmla="*/ 2319147 w 2450468"/>
                <a:gd name="connsiteY4588" fmla="*/ 15110 h 377583"/>
                <a:gd name="connsiteX4589" fmla="*/ 2325910 w 2450468"/>
                <a:gd name="connsiteY4589" fmla="*/ 11776 h 377583"/>
                <a:gd name="connsiteX4590" fmla="*/ 2333435 w 2450468"/>
                <a:gd name="connsiteY4590" fmla="*/ 11395 h 377583"/>
                <a:gd name="connsiteX4591" fmla="*/ 2334768 w 2450468"/>
                <a:gd name="connsiteY4591" fmla="*/ 11014 h 377583"/>
                <a:gd name="connsiteX4592" fmla="*/ 2342198 w 2450468"/>
                <a:gd name="connsiteY4592" fmla="*/ 11014 h 377583"/>
                <a:gd name="connsiteX4593" fmla="*/ 2347531 w 2450468"/>
                <a:gd name="connsiteY4593" fmla="*/ 15586 h 377583"/>
                <a:gd name="connsiteX4594" fmla="*/ 2354485 w 2450468"/>
                <a:gd name="connsiteY4594" fmla="*/ 10728 h 377583"/>
                <a:gd name="connsiteX4595" fmla="*/ 2359628 w 2450468"/>
                <a:gd name="connsiteY4595" fmla="*/ 13776 h 377583"/>
                <a:gd name="connsiteX4596" fmla="*/ 2362391 w 2450468"/>
                <a:gd name="connsiteY4596" fmla="*/ 11204 h 377583"/>
                <a:gd name="connsiteX4597" fmla="*/ 2361057 w 2450468"/>
                <a:gd name="connsiteY4597" fmla="*/ 8918 h 377583"/>
                <a:gd name="connsiteX4598" fmla="*/ 2367439 w 2450468"/>
                <a:gd name="connsiteY4598" fmla="*/ 10157 h 377583"/>
                <a:gd name="connsiteX4599" fmla="*/ 2369058 w 2450468"/>
                <a:gd name="connsiteY4599" fmla="*/ 10538 h 377583"/>
                <a:gd name="connsiteX4600" fmla="*/ 2372202 w 2450468"/>
                <a:gd name="connsiteY4600" fmla="*/ 7299 h 377583"/>
                <a:gd name="connsiteX4601" fmla="*/ 2224849 w 2450468"/>
                <a:gd name="connsiteY4601" fmla="*/ 536 h 377583"/>
                <a:gd name="connsiteX4602" fmla="*/ 2229040 w 2450468"/>
                <a:gd name="connsiteY4602" fmla="*/ 2060 h 377583"/>
                <a:gd name="connsiteX4603" fmla="*/ 2229421 w 2450468"/>
                <a:gd name="connsiteY4603" fmla="*/ 5965 h 377583"/>
                <a:gd name="connsiteX4604" fmla="*/ 2221801 w 2450468"/>
                <a:gd name="connsiteY4604" fmla="*/ 7870 h 377583"/>
                <a:gd name="connsiteX4605" fmla="*/ 2217515 w 2450468"/>
                <a:gd name="connsiteY4605" fmla="*/ 12823 h 377583"/>
                <a:gd name="connsiteX4606" fmla="*/ 2212943 w 2450468"/>
                <a:gd name="connsiteY4606" fmla="*/ 11680 h 377583"/>
                <a:gd name="connsiteX4607" fmla="*/ 2208752 w 2450468"/>
                <a:gd name="connsiteY4607" fmla="*/ 10728 h 377583"/>
                <a:gd name="connsiteX4608" fmla="*/ 2204942 w 2450468"/>
                <a:gd name="connsiteY4608" fmla="*/ 16538 h 377583"/>
                <a:gd name="connsiteX4609" fmla="*/ 2195893 w 2450468"/>
                <a:gd name="connsiteY4609" fmla="*/ 6537 h 377583"/>
                <a:gd name="connsiteX4610" fmla="*/ 2200370 w 2450468"/>
                <a:gd name="connsiteY4610" fmla="*/ 9775 h 377583"/>
                <a:gd name="connsiteX4611" fmla="*/ 2203704 w 2450468"/>
                <a:gd name="connsiteY4611" fmla="*/ 10251 h 377583"/>
                <a:gd name="connsiteX4612" fmla="*/ 2222087 w 2450468"/>
                <a:gd name="connsiteY4612" fmla="*/ 3584 h 377583"/>
                <a:gd name="connsiteX4613" fmla="*/ 2224849 w 2450468"/>
                <a:gd name="connsiteY4613" fmla="*/ 536 h 377583"/>
                <a:gd name="connsiteX4614" fmla="*/ 2266855 w 2450468"/>
                <a:gd name="connsiteY4614" fmla="*/ 60 h 377583"/>
                <a:gd name="connsiteX4615" fmla="*/ 2269236 w 2450468"/>
                <a:gd name="connsiteY4615" fmla="*/ 1584 h 377583"/>
                <a:gd name="connsiteX4616" fmla="*/ 2266664 w 2450468"/>
                <a:gd name="connsiteY4616" fmla="*/ 6346 h 377583"/>
                <a:gd name="connsiteX4617" fmla="*/ 2267141 w 2450468"/>
                <a:gd name="connsiteY4617" fmla="*/ 8442 h 377583"/>
                <a:gd name="connsiteX4618" fmla="*/ 2269236 w 2450468"/>
                <a:gd name="connsiteY4618" fmla="*/ 11204 h 377583"/>
                <a:gd name="connsiteX4619" fmla="*/ 2265902 w 2450468"/>
                <a:gd name="connsiteY4619" fmla="*/ 10728 h 377583"/>
                <a:gd name="connsiteX4620" fmla="*/ 2261807 w 2450468"/>
                <a:gd name="connsiteY4620" fmla="*/ 9204 h 377583"/>
                <a:gd name="connsiteX4621" fmla="*/ 2254568 w 2450468"/>
                <a:gd name="connsiteY4621" fmla="*/ 6823 h 377583"/>
                <a:gd name="connsiteX4622" fmla="*/ 2253806 w 2450468"/>
                <a:gd name="connsiteY4622" fmla="*/ 13109 h 377583"/>
                <a:gd name="connsiteX4623" fmla="*/ 2253996 w 2450468"/>
                <a:gd name="connsiteY4623" fmla="*/ 13490 h 377583"/>
                <a:gd name="connsiteX4624" fmla="*/ 2249996 w 2450468"/>
                <a:gd name="connsiteY4624" fmla="*/ 12728 h 377583"/>
                <a:gd name="connsiteX4625" fmla="*/ 2249043 w 2450468"/>
                <a:gd name="connsiteY4625" fmla="*/ 11585 h 377583"/>
                <a:gd name="connsiteX4626" fmla="*/ 2241137 w 2450468"/>
                <a:gd name="connsiteY4626" fmla="*/ 9394 h 377583"/>
                <a:gd name="connsiteX4627" fmla="*/ 2238947 w 2450468"/>
                <a:gd name="connsiteY4627" fmla="*/ 10633 h 377583"/>
                <a:gd name="connsiteX4628" fmla="*/ 2235804 w 2450468"/>
                <a:gd name="connsiteY4628" fmla="*/ 8347 h 377583"/>
                <a:gd name="connsiteX4629" fmla="*/ 2240661 w 2450468"/>
                <a:gd name="connsiteY4629" fmla="*/ 250 h 377583"/>
                <a:gd name="connsiteX4630" fmla="*/ 2245614 w 2450468"/>
                <a:gd name="connsiteY4630" fmla="*/ 1203 h 377583"/>
                <a:gd name="connsiteX4631" fmla="*/ 2249424 w 2450468"/>
                <a:gd name="connsiteY4631" fmla="*/ 4346 h 377583"/>
                <a:gd name="connsiteX4632" fmla="*/ 2252377 w 2450468"/>
                <a:gd name="connsiteY4632" fmla="*/ 2441 h 377583"/>
                <a:gd name="connsiteX4633" fmla="*/ 2259711 w 2450468"/>
                <a:gd name="connsiteY4633" fmla="*/ 155 h 377583"/>
                <a:gd name="connsiteX4634" fmla="*/ 2266855 w 2450468"/>
                <a:gd name="connsiteY4634" fmla="*/ 60 h 37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</a:cxnLst>
              <a:rect l="l" t="t" r="r" b="b"/>
              <a:pathLst>
                <a:path w="2450468" h="377583">
                  <a:moveTo>
                    <a:pt x="1481614" y="372201"/>
                  </a:moveTo>
                  <a:cubicBezTo>
                    <a:pt x="1484471" y="371630"/>
                    <a:pt x="1489710" y="376869"/>
                    <a:pt x="1488281" y="377440"/>
                  </a:cubicBezTo>
                  <a:cubicBezTo>
                    <a:pt x="1486757" y="378012"/>
                    <a:pt x="1479423" y="376773"/>
                    <a:pt x="1478375" y="375535"/>
                  </a:cubicBezTo>
                  <a:cubicBezTo>
                    <a:pt x="1477327" y="374297"/>
                    <a:pt x="1478756" y="372773"/>
                    <a:pt x="1481614" y="372201"/>
                  </a:cubicBezTo>
                  <a:close/>
                  <a:moveTo>
                    <a:pt x="1302544" y="370392"/>
                  </a:moveTo>
                  <a:cubicBezTo>
                    <a:pt x="1307211" y="374583"/>
                    <a:pt x="1306258" y="376964"/>
                    <a:pt x="1300353" y="375726"/>
                  </a:cubicBezTo>
                  <a:lnTo>
                    <a:pt x="1295686" y="374583"/>
                  </a:lnTo>
                  <a:cubicBezTo>
                    <a:pt x="1295305" y="374488"/>
                    <a:pt x="1295114" y="373345"/>
                    <a:pt x="1295305" y="372773"/>
                  </a:cubicBezTo>
                  <a:cubicBezTo>
                    <a:pt x="1295400" y="372202"/>
                    <a:pt x="1295971" y="371249"/>
                    <a:pt x="1296543" y="371249"/>
                  </a:cubicBezTo>
                  <a:close/>
                  <a:moveTo>
                    <a:pt x="1366849" y="362735"/>
                  </a:moveTo>
                  <a:lnTo>
                    <a:pt x="1369123" y="363724"/>
                  </a:lnTo>
                  <a:cubicBezTo>
                    <a:pt x="1372171" y="362296"/>
                    <a:pt x="1371123" y="361915"/>
                    <a:pt x="1366837" y="362867"/>
                  </a:cubicBezTo>
                  <a:close/>
                  <a:moveTo>
                    <a:pt x="1364361" y="354295"/>
                  </a:moveTo>
                  <a:cubicBezTo>
                    <a:pt x="1367599" y="354199"/>
                    <a:pt x="1367409" y="356009"/>
                    <a:pt x="1367313" y="357724"/>
                  </a:cubicBezTo>
                  <a:lnTo>
                    <a:pt x="1366849" y="362735"/>
                  </a:lnTo>
                  <a:lnTo>
                    <a:pt x="1364742" y="361819"/>
                  </a:lnTo>
                  <a:lnTo>
                    <a:pt x="1362456" y="360772"/>
                  </a:lnTo>
                  <a:cubicBezTo>
                    <a:pt x="1359408" y="360200"/>
                    <a:pt x="1358074" y="358962"/>
                    <a:pt x="1359503" y="358009"/>
                  </a:cubicBezTo>
                  <a:lnTo>
                    <a:pt x="1359408" y="357343"/>
                  </a:lnTo>
                  <a:cubicBezTo>
                    <a:pt x="1359027" y="353914"/>
                    <a:pt x="1361789" y="354390"/>
                    <a:pt x="1364361" y="354295"/>
                  </a:cubicBezTo>
                  <a:close/>
                  <a:moveTo>
                    <a:pt x="978217" y="352008"/>
                  </a:moveTo>
                  <a:cubicBezTo>
                    <a:pt x="979360" y="351056"/>
                    <a:pt x="985742" y="352199"/>
                    <a:pt x="987361" y="353437"/>
                  </a:cubicBezTo>
                  <a:cubicBezTo>
                    <a:pt x="988885" y="354675"/>
                    <a:pt x="989456" y="356009"/>
                    <a:pt x="988504" y="356390"/>
                  </a:cubicBezTo>
                  <a:cubicBezTo>
                    <a:pt x="987551" y="356771"/>
                    <a:pt x="984694" y="356390"/>
                    <a:pt x="984599" y="354580"/>
                  </a:cubicBezTo>
                  <a:cubicBezTo>
                    <a:pt x="984503" y="352770"/>
                    <a:pt x="978979" y="355913"/>
                    <a:pt x="978312" y="355437"/>
                  </a:cubicBezTo>
                  <a:cubicBezTo>
                    <a:pt x="977645" y="354961"/>
                    <a:pt x="977074" y="353056"/>
                    <a:pt x="978217" y="352008"/>
                  </a:cubicBezTo>
                  <a:close/>
                  <a:moveTo>
                    <a:pt x="1700402" y="351628"/>
                  </a:moveTo>
                  <a:cubicBezTo>
                    <a:pt x="1701736" y="352771"/>
                    <a:pt x="1704212" y="355819"/>
                    <a:pt x="1702879" y="356105"/>
                  </a:cubicBezTo>
                  <a:cubicBezTo>
                    <a:pt x="1701545" y="356295"/>
                    <a:pt x="1697830" y="358295"/>
                    <a:pt x="1697545" y="360010"/>
                  </a:cubicBezTo>
                  <a:cubicBezTo>
                    <a:pt x="1697259" y="361724"/>
                    <a:pt x="1694783" y="358486"/>
                    <a:pt x="1695926" y="355343"/>
                  </a:cubicBezTo>
                  <a:cubicBezTo>
                    <a:pt x="1697068" y="352199"/>
                    <a:pt x="1699069" y="350580"/>
                    <a:pt x="1700402" y="351628"/>
                  </a:cubicBezTo>
                  <a:close/>
                  <a:moveTo>
                    <a:pt x="1869758" y="351247"/>
                  </a:moveTo>
                  <a:cubicBezTo>
                    <a:pt x="1870996" y="349723"/>
                    <a:pt x="1875568" y="348580"/>
                    <a:pt x="1877473" y="351628"/>
                  </a:cubicBezTo>
                  <a:lnTo>
                    <a:pt x="1879092" y="354485"/>
                  </a:lnTo>
                  <a:cubicBezTo>
                    <a:pt x="1879378" y="355057"/>
                    <a:pt x="1879188" y="356295"/>
                    <a:pt x="1878616" y="356581"/>
                  </a:cubicBezTo>
                  <a:cubicBezTo>
                    <a:pt x="1877663" y="357152"/>
                    <a:pt x="1876044" y="357724"/>
                    <a:pt x="1875187" y="357343"/>
                  </a:cubicBezTo>
                  <a:lnTo>
                    <a:pt x="1872615" y="356581"/>
                  </a:lnTo>
                  <a:cubicBezTo>
                    <a:pt x="1869758" y="355152"/>
                    <a:pt x="1868519" y="352771"/>
                    <a:pt x="1869758" y="351247"/>
                  </a:cubicBezTo>
                  <a:close/>
                  <a:moveTo>
                    <a:pt x="1495329" y="349817"/>
                  </a:moveTo>
                  <a:cubicBezTo>
                    <a:pt x="1497520" y="348674"/>
                    <a:pt x="1499044" y="349151"/>
                    <a:pt x="1498853" y="350960"/>
                  </a:cubicBezTo>
                  <a:lnTo>
                    <a:pt x="1497901" y="351818"/>
                  </a:lnTo>
                  <a:cubicBezTo>
                    <a:pt x="1495615" y="353723"/>
                    <a:pt x="1495615" y="355342"/>
                    <a:pt x="1498091" y="356866"/>
                  </a:cubicBezTo>
                  <a:lnTo>
                    <a:pt x="1501044" y="358676"/>
                  </a:lnTo>
                  <a:cubicBezTo>
                    <a:pt x="1501044" y="361724"/>
                    <a:pt x="1499044" y="363343"/>
                    <a:pt x="1496567" y="362295"/>
                  </a:cubicBezTo>
                  <a:lnTo>
                    <a:pt x="1495139" y="362867"/>
                  </a:lnTo>
                  <a:lnTo>
                    <a:pt x="1493138" y="363629"/>
                  </a:lnTo>
                  <a:cubicBezTo>
                    <a:pt x="1491519" y="365819"/>
                    <a:pt x="1490948" y="366296"/>
                    <a:pt x="1491995" y="364676"/>
                  </a:cubicBezTo>
                  <a:cubicBezTo>
                    <a:pt x="1493043" y="363057"/>
                    <a:pt x="1491805" y="356580"/>
                    <a:pt x="1489709" y="355532"/>
                  </a:cubicBezTo>
                  <a:cubicBezTo>
                    <a:pt x="1487614" y="354485"/>
                    <a:pt x="1490567" y="349151"/>
                    <a:pt x="1492091" y="350103"/>
                  </a:cubicBezTo>
                  <a:lnTo>
                    <a:pt x="1493519" y="350008"/>
                  </a:lnTo>
                  <a:close/>
                  <a:moveTo>
                    <a:pt x="1459611" y="348675"/>
                  </a:moveTo>
                  <a:lnTo>
                    <a:pt x="1459991" y="348960"/>
                  </a:lnTo>
                  <a:cubicBezTo>
                    <a:pt x="1461897" y="350389"/>
                    <a:pt x="1463420" y="352104"/>
                    <a:pt x="1465516" y="353342"/>
                  </a:cubicBezTo>
                  <a:cubicBezTo>
                    <a:pt x="1469136" y="355533"/>
                    <a:pt x="1473041" y="354485"/>
                    <a:pt x="1475994" y="351056"/>
                  </a:cubicBezTo>
                  <a:lnTo>
                    <a:pt x="1476946" y="349913"/>
                  </a:lnTo>
                  <a:cubicBezTo>
                    <a:pt x="1478470" y="348770"/>
                    <a:pt x="1481137" y="350389"/>
                    <a:pt x="1482947" y="353437"/>
                  </a:cubicBezTo>
                  <a:lnTo>
                    <a:pt x="1482566" y="353628"/>
                  </a:lnTo>
                  <a:lnTo>
                    <a:pt x="1476565" y="356676"/>
                  </a:lnTo>
                  <a:cubicBezTo>
                    <a:pt x="1478946" y="360771"/>
                    <a:pt x="1479899" y="364486"/>
                    <a:pt x="1478756" y="365058"/>
                  </a:cubicBezTo>
                  <a:lnTo>
                    <a:pt x="1477041" y="365153"/>
                  </a:lnTo>
                  <a:lnTo>
                    <a:pt x="1471612" y="365629"/>
                  </a:lnTo>
                  <a:cubicBezTo>
                    <a:pt x="1465707" y="367248"/>
                    <a:pt x="1459801" y="365629"/>
                    <a:pt x="1458372" y="362105"/>
                  </a:cubicBezTo>
                  <a:lnTo>
                    <a:pt x="1457706" y="358581"/>
                  </a:lnTo>
                  <a:lnTo>
                    <a:pt x="1457229" y="355818"/>
                  </a:lnTo>
                  <a:cubicBezTo>
                    <a:pt x="1456277" y="353056"/>
                    <a:pt x="1455896" y="350484"/>
                    <a:pt x="1456372" y="350103"/>
                  </a:cubicBezTo>
                  <a:cubicBezTo>
                    <a:pt x="1456848" y="349722"/>
                    <a:pt x="1458849" y="348579"/>
                    <a:pt x="1459611" y="348675"/>
                  </a:cubicBezTo>
                  <a:close/>
                  <a:moveTo>
                    <a:pt x="1054322" y="348389"/>
                  </a:moveTo>
                  <a:cubicBezTo>
                    <a:pt x="1056322" y="348389"/>
                    <a:pt x="1062895" y="349437"/>
                    <a:pt x="1063752" y="350770"/>
                  </a:cubicBezTo>
                  <a:lnTo>
                    <a:pt x="1064419" y="352199"/>
                  </a:lnTo>
                  <a:cubicBezTo>
                    <a:pt x="1064895" y="353342"/>
                    <a:pt x="1065085" y="354580"/>
                    <a:pt x="1065181" y="355723"/>
                  </a:cubicBezTo>
                  <a:cubicBezTo>
                    <a:pt x="1065181" y="355914"/>
                    <a:pt x="1063466" y="356485"/>
                    <a:pt x="1063085" y="356295"/>
                  </a:cubicBezTo>
                  <a:cubicBezTo>
                    <a:pt x="1061561" y="355152"/>
                    <a:pt x="1060037" y="353913"/>
                    <a:pt x="1058894" y="352580"/>
                  </a:cubicBezTo>
                  <a:lnTo>
                    <a:pt x="1058608" y="352199"/>
                  </a:lnTo>
                  <a:cubicBezTo>
                    <a:pt x="1059275" y="351246"/>
                    <a:pt x="1058513" y="350294"/>
                    <a:pt x="1056989" y="350008"/>
                  </a:cubicBezTo>
                  <a:lnTo>
                    <a:pt x="1056418" y="350485"/>
                  </a:lnTo>
                  <a:lnTo>
                    <a:pt x="1052417" y="354104"/>
                  </a:lnTo>
                  <a:cubicBezTo>
                    <a:pt x="1051465" y="350961"/>
                    <a:pt x="1052322" y="348389"/>
                    <a:pt x="1054322" y="348389"/>
                  </a:cubicBezTo>
                  <a:close/>
                  <a:moveTo>
                    <a:pt x="1259491" y="348008"/>
                  </a:moveTo>
                  <a:cubicBezTo>
                    <a:pt x="1260824" y="348008"/>
                    <a:pt x="1262729" y="350008"/>
                    <a:pt x="1260729" y="352485"/>
                  </a:cubicBezTo>
                  <a:cubicBezTo>
                    <a:pt x="1258729" y="354961"/>
                    <a:pt x="1260062" y="362677"/>
                    <a:pt x="1263777" y="361914"/>
                  </a:cubicBezTo>
                  <a:lnTo>
                    <a:pt x="1265491" y="360486"/>
                  </a:lnTo>
                  <a:cubicBezTo>
                    <a:pt x="1266920" y="359343"/>
                    <a:pt x="1266158" y="356676"/>
                    <a:pt x="1267016" y="354866"/>
                  </a:cubicBezTo>
                  <a:lnTo>
                    <a:pt x="1267778" y="353152"/>
                  </a:lnTo>
                  <a:cubicBezTo>
                    <a:pt x="1269397" y="351247"/>
                    <a:pt x="1272826" y="352199"/>
                    <a:pt x="1273397" y="352961"/>
                  </a:cubicBezTo>
                  <a:cubicBezTo>
                    <a:pt x="1273969" y="353723"/>
                    <a:pt x="1273493" y="355818"/>
                    <a:pt x="1272350" y="357533"/>
                  </a:cubicBezTo>
                  <a:cubicBezTo>
                    <a:pt x="1271111" y="359343"/>
                    <a:pt x="1266635" y="364772"/>
                    <a:pt x="1263777" y="364772"/>
                  </a:cubicBezTo>
                  <a:lnTo>
                    <a:pt x="1261300" y="364772"/>
                  </a:lnTo>
                  <a:cubicBezTo>
                    <a:pt x="1261110" y="364772"/>
                    <a:pt x="1253204" y="364772"/>
                    <a:pt x="1253109" y="364772"/>
                  </a:cubicBezTo>
                  <a:cubicBezTo>
                    <a:pt x="1250823" y="363724"/>
                    <a:pt x="1248918" y="360867"/>
                    <a:pt x="1245679" y="363819"/>
                  </a:cubicBezTo>
                  <a:cubicBezTo>
                    <a:pt x="1245489" y="364010"/>
                    <a:pt x="1241679" y="362677"/>
                    <a:pt x="1241489" y="361819"/>
                  </a:cubicBezTo>
                  <a:lnTo>
                    <a:pt x="1240536" y="357724"/>
                  </a:lnTo>
                  <a:cubicBezTo>
                    <a:pt x="1237583" y="359057"/>
                    <a:pt x="1234440" y="359629"/>
                    <a:pt x="1233678" y="359152"/>
                  </a:cubicBezTo>
                  <a:lnTo>
                    <a:pt x="1233487" y="358485"/>
                  </a:lnTo>
                  <a:cubicBezTo>
                    <a:pt x="1233297" y="358009"/>
                    <a:pt x="1233964" y="356771"/>
                    <a:pt x="1234345" y="356771"/>
                  </a:cubicBezTo>
                  <a:cubicBezTo>
                    <a:pt x="1237202" y="356676"/>
                    <a:pt x="1240250" y="356295"/>
                    <a:pt x="1242917" y="356866"/>
                  </a:cubicBezTo>
                  <a:lnTo>
                    <a:pt x="1255300" y="359533"/>
                  </a:lnTo>
                  <a:cubicBezTo>
                    <a:pt x="1256252" y="353152"/>
                    <a:pt x="1258157" y="348008"/>
                    <a:pt x="1259491" y="348008"/>
                  </a:cubicBezTo>
                  <a:close/>
                  <a:moveTo>
                    <a:pt x="1902238" y="345437"/>
                  </a:moveTo>
                  <a:cubicBezTo>
                    <a:pt x="1903380" y="344960"/>
                    <a:pt x="1911001" y="351818"/>
                    <a:pt x="1909572" y="354200"/>
                  </a:cubicBezTo>
                  <a:cubicBezTo>
                    <a:pt x="1908143" y="356581"/>
                    <a:pt x="1905000" y="357248"/>
                    <a:pt x="1902618" y="355724"/>
                  </a:cubicBezTo>
                  <a:cubicBezTo>
                    <a:pt x="1900142" y="354200"/>
                    <a:pt x="1905667" y="348485"/>
                    <a:pt x="1904047" y="348294"/>
                  </a:cubicBezTo>
                  <a:cubicBezTo>
                    <a:pt x="1902333" y="348104"/>
                    <a:pt x="1898427" y="346961"/>
                    <a:pt x="1900333" y="346294"/>
                  </a:cubicBezTo>
                  <a:lnTo>
                    <a:pt x="1901190" y="345913"/>
                  </a:lnTo>
                  <a:close/>
                  <a:moveTo>
                    <a:pt x="1149286" y="344389"/>
                  </a:moveTo>
                  <a:cubicBezTo>
                    <a:pt x="1149858" y="344675"/>
                    <a:pt x="1153001" y="346103"/>
                    <a:pt x="1155097" y="347151"/>
                  </a:cubicBezTo>
                  <a:cubicBezTo>
                    <a:pt x="1157192" y="348104"/>
                    <a:pt x="1156716" y="356009"/>
                    <a:pt x="1158526" y="354771"/>
                  </a:cubicBezTo>
                  <a:lnTo>
                    <a:pt x="1159478" y="354771"/>
                  </a:lnTo>
                  <a:lnTo>
                    <a:pt x="1160812" y="354676"/>
                  </a:lnTo>
                  <a:cubicBezTo>
                    <a:pt x="1162336" y="355247"/>
                    <a:pt x="1162907" y="356867"/>
                    <a:pt x="1162145" y="358391"/>
                  </a:cubicBezTo>
                  <a:lnTo>
                    <a:pt x="1161383" y="358391"/>
                  </a:lnTo>
                  <a:cubicBezTo>
                    <a:pt x="1154906" y="358486"/>
                    <a:pt x="1148524" y="363725"/>
                    <a:pt x="1141666" y="358676"/>
                  </a:cubicBezTo>
                  <a:cubicBezTo>
                    <a:pt x="1140142" y="357533"/>
                    <a:pt x="1137856" y="358676"/>
                    <a:pt x="1137666" y="361153"/>
                  </a:cubicBezTo>
                  <a:lnTo>
                    <a:pt x="1137571" y="361915"/>
                  </a:lnTo>
                  <a:cubicBezTo>
                    <a:pt x="1135285" y="362963"/>
                    <a:pt x="1134523" y="361343"/>
                    <a:pt x="1135761" y="358486"/>
                  </a:cubicBezTo>
                  <a:lnTo>
                    <a:pt x="1139285" y="356200"/>
                  </a:lnTo>
                  <a:lnTo>
                    <a:pt x="1140809" y="355247"/>
                  </a:lnTo>
                  <a:cubicBezTo>
                    <a:pt x="1141952" y="353628"/>
                    <a:pt x="1144619" y="352961"/>
                    <a:pt x="1146524" y="353914"/>
                  </a:cubicBezTo>
                  <a:cubicBezTo>
                    <a:pt x="1148715" y="354676"/>
                    <a:pt x="1150810" y="347723"/>
                    <a:pt x="1149858" y="346389"/>
                  </a:cubicBezTo>
                  <a:cubicBezTo>
                    <a:pt x="1148905" y="345056"/>
                    <a:pt x="1148715" y="344103"/>
                    <a:pt x="1149286" y="344389"/>
                  </a:cubicBezTo>
                  <a:close/>
                  <a:moveTo>
                    <a:pt x="1286923" y="338197"/>
                  </a:moveTo>
                  <a:lnTo>
                    <a:pt x="1287304" y="338483"/>
                  </a:lnTo>
                  <a:cubicBezTo>
                    <a:pt x="1288351" y="339531"/>
                    <a:pt x="1289018" y="340674"/>
                    <a:pt x="1290066" y="341626"/>
                  </a:cubicBezTo>
                  <a:cubicBezTo>
                    <a:pt x="1291018" y="342484"/>
                    <a:pt x="1292256" y="343817"/>
                    <a:pt x="1293209" y="343627"/>
                  </a:cubicBezTo>
                  <a:lnTo>
                    <a:pt x="1296352" y="343341"/>
                  </a:lnTo>
                  <a:cubicBezTo>
                    <a:pt x="1295685" y="341341"/>
                    <a:pt x="1300353" y="339912"/>
                    <a:pt x="1302163" y="340579"/>
                  </a:cubicBezTo>
                  <a:cubicBezTo>
                    <a:pt x="1303972" y="341245"/>
                    <a:pt x="1305877" y="343150"/>
                    <a:pt x="1306354" y="344865"/>
                  </a:cubicBezTo>
                  <a:lnTo>
                    <a:pt x="1303496" y="346103"/>
                  </a:lnTo>
                  <a:lnTo>
                    <a:pt x="1300353" y="347437"/>
                  </a:lnTo>
                  <a:cubicBezTo>
                    <a:pt x="1297210" y="349627"/>
                    <a:pt x="1293400" y="351628"/>
                    <a:pt x="1291876" y="351818"/>
                  </a:cubicBezTo>
                  <a:lnTo>
                    <a:pt x="1290447" y="351628"/>
                  </a:lnTo>
                  <a:lnTo>
                    <a:pt x="1288542" y="351342"/>
                  </a:lnTo>
                  <a:cubicBezTo>
                    <a:pt x="1286446" y="350675"/>
                    <a:pt x="1284637" y="349246"/>
                    <a:pt x="1284541" y="348103"/>
                  </a:cubicBezTo>
                  <a:cubicBezTo>
                    <a:pt x="1284351" y="346960"/>
                    <a:pt x="1281112" y="344770"/>
                    <a:pt x="1277588" y="346103"/>
                  </a:cubicBezTo>
                  <a:cubicBezTo>
                    <a:pt x="1274064" y="347437"/>
                    <a:pt x="1263681" y="346198"/>
                    <a:pt x="1263110" y="343817"/>
                  </a:cubicBezTo>
                  <a:lnTo>
                    <a:pt x="1266158" y="344008"/>
                  </a:lnTo>
                  <a:lnTo>
                    <a:pt x="1272254" y="344484"/>
                  </a:lnTo>
                  <a:cubicBezTo>
                    <a:pt x="1274254" y="340483"/>
                    <a:pt x="1276445" y="338007"/>
                    <a:pt x="1277302" y="338959"/>
                  </a:cubicBezTo>
                  <a:cubicBezTo>
                    <a:pt x="1278160" y="339912"/>
                    <a:pt x="1280922" y="341817"/>
                    <a:pt x="1282065" y="340960"/>
                  </a:cubicBezTo>
                  <a:cubicBezTo>
                    <a:pt x="1283208" y="340102"/>
                    <a:pt x="1286256" y="338102"/>
                    <a:pt x="1286923" y="338197"/>
                  </a:cubicBezTo>
                  <a:close/>
                  <a:moveTo>
                    <a:pt x="1741170" y="337912"/>
                  </a:moveTo>
                  <a:lnTo>
                    <a:pt x="1740979" y="339150"/>
                  </a:lnTo>
                  <a:lnTo>
                    <a:pt x="1740789" y="340388"/>
                  </a:lnTo>
                  <a:cubicBezTo>
                    <a:pt x="1739836" y="341817"/>
                    <a:pt x="1739360" y="343246"/>
                    <a:pt x="1739646" y="343627"/>
                  </a:cubicBezTo>
                  <a:lnTo>
                    <a:pt x="1740217" y="343817"/>
                  </a:lnTo>
                  <a:cubicBezTo>
                    <a:pt x="1742218" y="344484"/>
                    <a:pt x="1746599" y="342579"/>
                    <a:pt x="1746027" y="345817"/>
                  </a:cubicBezTo>
                  <a:lnTo>
                    <a:pt x="1744980" y="351151"/>
                  </a:lnTo>
                  <a:cubicBezTo>
                    <a:pt x="1742408" y="348294"/>
                    <a:pt x="1737074" y="345436"/>
                    <a:pt x="1733359" y="344865"/>
                  </a:cubicBezTo>
                  <a:lnTo>
                    <a:pt x="1728597" y="346675"/>
                  </a:lnTo>
                  <a:cubicBezTo>
                    <a:pt x="1727835" y="346960"/>
                    <a:pt x="1727359" y="347818"/>
                    <a:pt x="1726692" y="347913"/>
                  </a:cubicBezTo>
                  <a:lnTo>
                    <a:pt x="1723834" y="348484"/>
                  </a:lnTo>
                  <a:cubicBezTo>
                    <a:pt x="1720596" y="348865"/>
                    <a:pt x="1719834" y="348389"/>
                    <a:pt x="1722025" y="347246"/>
                  </a:cubicBezTo>
                  <a:cubicBezTo>
                    <a:pt x="1724215" y="346198"/>
                    <a:pt x="1725739" y="339817"/>
                    <a:pt x="1729835" y="340102"/>
                  </a:cubicBezTo>
                  <a:lnTo>
                    <a:pt x="1732883" y="339436"/>
                  </a:lnTo>
                  <a:lnTo>
                    <a:pt x="1735455" y="338864"/>
                  </a:lnTo>
                  <a:cubicBezTo>
                    <a:pt x="1738217" y="337054"/>
                    <a:pt x="1740789" y="336578"/>
                    <a:pt x="1741170" y="337912"/>
                  </a:cubicBezTo>
                  <a:close/>
                  <a:moveTo>
                    <a:pt x="1757838" y="337721"/>
                  </a:moveTo>
                  <a:cubicBezTo>
                    <a:pt x="1758981" y="337054"/>
                    <a:pt x="1762601" y="337340"/>
                    <a:pt x="1763553" y="338292"/>
                  </a:cubicBezTo>
                  <a:cubicBezTo>
                    <a:pt x="1766506" y="341150"/>
                    <a:pt x="1769268" y="334863"/>
                    <a:pt x="1771745" y="338387"/>
                  </a:cubicBezTo>
                  <a:cubicBezTo>
                    <a:pt x="1773554" y="340959"/>
                    <a:pt x="1775745" y="343340"/>
                    <a:pt x="1776888" y="346007"/>
                  </a:cubicBezTo>
                  <a:lnTo>
                    <a:pt x="1777650" y="347817"/>
                  </a:lnTo>
                  <a:cubicBezTo>
                    <a:pt x="1777269" y="351246"/>
                    <a:pt x="1774888" y="350579"/>
                    <a:pt x="1772411" y="346484"/>
                  </a:cubicBezTo>
                  <a:lnTo>
                    <a:pt x="1770601" y="343817"/>
                  </a:lnTo>
                  <a:cubicBezTo>
                    <a:pt x="1769173" y="341721"/>
                    <a:pt x="1766696" y="341531"/>
                    <a:pt x="1764029" y="341721"/>
                  </a:cubicBezTo>
                  <a:cubicBezTo>
                    <a:pt x="1760600" y="342007"/>
                    <a:pt x="1762220" y="344198"/>
                    <a:pt x="1761553" y="345626"/>
                  </a:cubicBezTo>
                  <a:lnTo>
                    <a:pt x="1760886" y="347150"/>
                  </a:lnTo>
                  <a:cubicBezTo>
                    <a:pt x="1759171" y="349246"/>
                    <a:pt x="1757457" y="349627"/>
                    <a:pt x="1756886" y="348103"/>
                  </a:cubicBezTo>
                  <a:cubicBezTo>
                    <a:pt x="1756409" y="346579"/>
                    <a:pt x="1755171" y="341435"/>
                    <a:pt x="1755933" y="338959"/>
                  </a:cubicBezTo>
                  <a:close/>
                  <a:moveTo>
                    <a:pt x="825532" y="331625"/>
                  </a:moveTo>
                  <a:cubicBezTo>
                    <a:pt x="827628" y="329339"/>
                    <a:pt x="839248" y="334387"/>
                    <a:pt x="839629" y="335530"/>
                  </a:cubicBezTo>
                  <a:cubicBezTo>
                    <a:pt x="839915" y="336673"/>
                    <a:pt x="837343" y="338483"/>
                    <a:pt x="833819" y="339436"/>
                  </a:cubicBezTo>
                  <a:lnTo>
                    <a:pt x="833724" y="334959"/>
                  </a:lnTo>
                  <a:cubicBezTo>
                    <a:pt x="833724" y="334387"/>
                    <a:pt x="832104" y="333721"/>
                    <a:pt x="831152" y="333435"/>
                  </a:cubicBezTo>
                  <a:close/>
                  <a:moveTo>
                    <a:pt x="919733" y="327434"/>
                  </a:moveTo>
                  <a:cubicBezTo>
                    <a:pt x="920400" y="326958"/>
                    <a:pt x="922686" y="327053"/>
                    <a:pt x="922972" y="327529"/>
                  </a:cubicBezTo>
                  <a:lnTo>
                    <a:pt x="926020" y="331244"/>
                  </a:lnTo>
                  <a:cubicBezTo>
                    <a:pt x="929163" y="335721"/>
                    <a:pt x="930687" y="339340"/>
                    <a:pt x="929449" y="339340"/>
                  </a:cubicBezTo>
                  <a:cubicBezTo>
                    <a:pt x="928211" y="339340"/>
                    <a:pt x="924401" y="337626"/>
                    <a:pt x="924210" y="335626"/>
                  </a:cubicBezTo>
                  <a:lnTo>
                    <a:pt x="923162" y="333911"/>
                  </a:lnTo>
                  <a:cubicBezTo>
                    <a:pt x="922305" y="332482"/>
                    <a:pt x="920019" y="331530"/>
                    <a:pt x="918876" y="330101"/>
                  </a:cubicBezTo>
                  <a:cubicBezTo>
                    <a:pt x="918400" y="329530"/>
                    <a:pt x="918971" y="327910"/>
                    <a:pt x="919733" y="327434"/>
                  </a:cubicBezTo>
                  <a:close/>
                  <a:moveTo>
                    <a:pt x="1428274" y="324767"/>
                  </a:moveTo>
                  <a:lnTo>
                    <a:pt x="1427988" y="325148"/>
                  </a:lnTo>
                  <a:cubicBezTo>
                    <a:pt x="1427321" y="325910"/>
                    <a:pt x="1426559" y="327625"/>
                    <a:pt x="1426845" y="327720"/>
                  </a:cubicBezTo>
                  <a:cubicBezTo>
                    <a:pt x="1430655" y="329625"/>
                    <a:pt x="1430655" y="334102"/>
                    <a:pt x="1435227" y="335626"/>
                  </a:cubicBezTo>
                  <a:lnTo>
                    <a:pt x="1436275" y="336007"/>
                  </a:lnTo>
                  <a:cubicBezTo>
                    <a:pt x="1437037" y="338293"/>
                    <a:pt x="1435418" y="338864"/>
                    <a:pt x="1432655" y="337245"/>
                  </a:cubicBezTo>
                  <a:cubicBezTo>
                    <a:pt x="1429893" y="335626"/>
                    <a:pt x="1424369" y="339055"/>
                    <a:pt x="1427226" y="342865"/>
                  </a:cubicBezTo>
                  <a:lnTo>
                    <a:pt x="1430465" y="345627"/>
                  </a:lnTo>
                  <a:cubicBezTo>
                    <a:pt x="1432846" y="347723"/>
                    <a:pt x="1429036" y="348294"/>
                    <a:pt x="1429798" y="349342"/>
                  </a:cubicBezTo>
                  <a:cubicBezTo>
                    <a:pt x="1431131" y="351056"/>
                    <a:pt x="1439228" y="353057"/>
                    <a:pt x="1441037" y="352104"/>
                  </a:cubicBezTo>
                  <a:lnTo>
                    <a:pt x="1444466" y="350199"/>
                  </a:lnTo>
                  <a:cubicBezTo>
                    <a:pt x="1444085" y="346961"/>
                    <a:pt x="1440752" y="345341"/>
                    <a:pt x="1439132" y="345818"/>
                  </a:cubicBezTo>
                  <a:cubicBezTo>
                    <a:pt x="1437513" y="346294"/>
                    <a:pt x="1438180" y="344198"/>
                    <a:pt x="1440371" y="341150"/>
                  </a:cubicBezTo>
                  <a:lnTo>
                    <a:pt x="1442085" y="339150"/>
                  </a:lnTo>
                  <a:cubicBezTo>
                    <a:pt x="1442657" y="338483"/>
                    <a:pt x="1444371" y="337531"/>
                    <a:pt x="1444657" y="337626"/>
                  </a:cubicBezTo>
                  <a:cubicBezTo>
                    <a:pt x="1449610" y="340865"/>
                    <a:pt x="1451610" y="337055"/>
                    <a:pt x="1454087" y="334959"/>
                  </a:cubicBezTo>
                  <a:lnTo>
                    <a:pt x="1454753" y="334388"/>
                  </a:lnTo>
                  <a:cubicBezTo>
                    <a:pt x="1454753" y="333149"/>
                    <a:pt x="1454277" y="332387"/>
                    <a:pt x="1453610" y="332578"/>
                  </a:cubicBezTo>
                  <a:cubicBezTo>
                    <a:pt x="1452944" y="332768"/>
                    <a:pt x="1449610" y="331244"/>
                    <a:pt x="1447800" y="328768"/>
                  </a:cubicBezTo>
                  <a:lnTo>
                    <a:pt x="1443419" y="328958"/>
                  </a:lnTo>
                  <a:lnTo>
                    <a:pt x="1438561" y="329244"/>
                  </a:lnTo>
                  <a:cubicBezTo>
                    <a:pt x="1433989" y="326863"/>
                    <a:pt x="1429321" y="324863"/>
                    <a:pt x="1428274" y="324767"/>
                  </a:cubicBezTo>
                  <a:close/>
                  <a:moveTo>
                    <a:pt x="1006697" y="323338"/>
                  </a:moveTo>
                  <a:cubicBezTo>
                    <a:pt x="1008983" y="323052"/>
                    <a:pt x="1014413" y="323433"/>
                    <a:pt x="1014508" y="323814"/>
                  </a:cubicBezTo>
                  <a:cubicBezTo>
                    <a:pt x="1014603" y="324100"/>
                    <a:pt x="1013841" y="324957"/>
                    <a:pt x="1012698" y="325624"/>
                  </a:cubicBezTo>
                  <a:cubicBezTo>
                    <a:pt x="1011650" y="326291"/>
                    <a:pt x="1008888" y="328291"/>
                    <a:pt x="1008983" y="328481"/>
                  </a:cubicBezTo>
                  <a:cubicBezTo>
                    <a:pt x="1009079" y="328672"/>
                    <a:pt x="1011650" y="328862"/>
                    <a:pt x="1014413" y="328291"/>
                  </a:cubicBezTo>
                  <a:lnTo>
                    <a:pt x="1016984" y="327910"/>
                  </a:lnTo>
                  <a:cubicBezTo>
                    <a:pt x="1017651" y="327815"/>
                    <a:pt x="1018794" y="328196"/>
                    <a:pt x="1019175" y="328672"/>
                  </a:cubicBezTo>
                  <a:lnTo>
                    <a:pt x="1019461" y="329053"/>
                  </a:lnTo>
                  <a:cubicBezTo>
                    <a:pt x="1019080" y="329910"/>
                    <a:pt x="1018604" y="330863"/>
                    <a:pt x="1018223" y="331244"/>
                  </a:cubicBezTo>
                  <a:lnTo>
                    <a:pt x="1017937" y="331244"/>
                  </a:lnTo>
                  <a:lnTo>
                    <a:pt x="1014508" y="331339"/>
                  </a:lnTo>
                  <a:cubicBezTo>
                    <a:pt x="1010698" y="331339"/>
                    <a:pt x="1006983" y="330291"/>
                    <a:pt x="1006221" y="329053"/>
                  </a:cubicBezTo>
                  <a:cubicBezTo>
                    <a:pt x="1005459" y="327815"/>
                    <a:pt x="1004602" y="323433"/>
                    <a:pt x="1006697" y="323338"/>
                  </a:cubicBezTo>
                  <a:close/>
                  <a:moveTo>
                    <a:pt x="1210913" y="321529"/>
                  </a:moveTo>
                  <a:lnTo>
                    <a:pt x="1210246" y="322386"/>
                  </a:lnTo>
                  <a:cubicBezTo>
                    <a:pt x="1209866" y="322862"/>
                    <a:pt x="1210628" y="324482"/>
                    <a:pt x="1211390" y="324863"/>
                  </a:cubicBezTo>
                  <a:cubicBezTo>
                    <a:pt x="1214723" y="326482"/>
                    <a:pt x="1218152" y="327911"/>
                    <a:pt x="1221772" y="329054"/>
                  </a:cubicBezTo>
                  <a:lnTo>
                    <a:pt x="1222629" y="329339"/>
                  </a:lnTo>
                  <a:cubicBezTo>
                    <a:pt x="1224248" y="328387"/>
                    <a:pt x="1224820" y="326577"/>
                    <a:pt x="1223963" y="325339"/>
                  </a:cubicBezTo>
                  <a:lnTo>
                    <a:pt x="1222915" y="325053"/>
                  </a:lnTo>
                  <a:cubicBezTo>
                    <a:pt x="1220819" y="324577"/>
                    <a:pt x="1217676" y="325815"/>
                    <a:pt x="1217676" y="322386"/>
                  </a:cubicBezTo>
                  <a:lnTo>
                    <a:pt x="1217676" y="321719"/>
                  </a:lnTo>
                  <a:cubicBezTo>
                    <a:pt x="1215676" y="320862"/>
                    <a:pt x="1212723" y="320672"/>
                    <a:pt x="1210913" y="321529"/>
                  </a:cubicBezTo>
                  <a:close/>
                  <a:moveTo>
                    <a:pt x="1035177" y="321148"/>
                  </a:moveTo>
                  <a:cubicBezTo>
                    <a:pt x="1036605" y="321148"/>
                    <a:pt x="1038510" y="323434"/>
                    <a:pt x="1039272" y="326292"/>
                  </a:cubicBezTo>
                  <a:cubicBezTo>
                    <a:pt x="1040034" y="329149"/>
                    <a:pt x="1034700" y="336959"/>
                    <a:pt x="1032224" y="337245"/>
                  </a:cubicBezTo>
                  <a:cubicBezTo>
                    <a:pt x="1029652" y="337531"/>
                    <a:pt x="1028604" y="333816"/>
                    <a:pt x="1029081" y="334102"/>
                  </a:cubicBezTo>
                  <a:cubicBezTo>
                    <a:pt x="1029557" y="334483"/>
                    <a:pt x="1031367" y="333816"/>
                    <a:pt x="1030890" y="331149"/>
                  </a:cubicBezTo>
                  <a:cubicBezTo>
                    <a:pt x="1030414" y="328387"/>
                    <a:pt x="1033748" y="321148"/>
                    <a:pt x="1035177" y="321148"/>
                  </a:cubicBezTo>
                  <a:close/>
                  <a:moveTo>
                    <a:pt x="1400175" y="320481"/>
                  </a:moveTo>
                  <a:lnTo>
                    <a:pt x="1389412" y="322767"/>
                  </a:lnTo>
                  <a:cubicBezTo>
                    <a:pt x="1388650" y="322958"/>
                    <a:pt x="1387412" y="322481"/>
                    <a:pt x="1386935" y="322862"/>
                  </a:cubicBezTo>
                  <a:cubicBezTo>
                    <a:pt x="1386173" y="323529"/>
                    <a:pt x="1385221" y="324958"/>
                    <a:pt x="1385507" y="325244"/>
                  </a:cubicBezTo>
                  <a:cubicBezTo>
                    <a:pt x="1386459" y="326006"/>
                    <a:pt x="1387888" y="326863"/>
                    <a:pt x="1389221" y="326958"/>
                  </a:cubicBezTo>
                  <a:lnTo>
                    <a:pt x="1390364" y="327053"/>
                  </a:lnTo>
                  <a:cubicBezTo>
                    <a:pt x="1391698" y="326387"/>
                    <a:pt x="1392650" y="326863"/>
                    <a:pt x="1392365" y="328292"/>
                  </a:cubicBezTo>
                  <a:lnTo>
                    <a:pt x="1391603" y="329339"/>
                  </a:lnTo>
                  <a:lnTo>
                    <a:pt x="1390745" y="330387"/>
                  </a:lnTo>
                  <a:cubicBezTo>
                    <a:pt x="1389317" y="331435"/>
                    <a:pt x="1388269" y="332483"/>
                    <a:pt x="1388459" y="332768"/>
                  </a:cubicBezTo>
                  <a:cubicBezTo>
                    <a:pt x="1388650" y="333054"/>
                    <a:pt x="1390936" y="333340"/>
                    <a:pt x="1393127" y="332768"/>
                  </a:cubicBezTo>
                  <a:cubicBezTo>
                    <a:pt x="1395317" y="332197"/>
                    <a:pt x="1400556" y="326101"/>
                    <a:pt x="1400175" y="320481"/>
                  </a:cubicBezTo>
                  <a:close/>
                  <a:moveTo>
                    <a:pt x="962215" y="319052"/>
                  </a:moveTo>
                  <a:cubicBezTo>
                    <a:pt x="962310" y="319242"/>
                    <a:pt x="961262" y="320290"/>
                    <a:pt x="959548" y="321147"/>
                  </a:cubicBezTo>
                  <a:cubicBezTo>
                    <a:pt x="957833" y="322004"/>
                    <a:pt x="959738" y="332196"/>
                    <a:pt x="960596" y="335149"/>
                  </a:cubicBezTo>
                  <a:cubicBezTo>
                    <a:pt x="961453" y="338102"/>
                    <a:pt x="959357" y="337721"/>
                    <a:pt x="955928" y="334387"/>
                  </a:cubicBezTo>
                  <a:cubicBezTo>
                    <a:pt x="952499" y="331053"/>
                    <a:pt x="944975" y="323433"/>
                    <a:pt x="948689" y="322385"/>
                  </a:cubicBezTo>
                  <a:cubicBezTo>
                    <a:pt x="952404" y="321433"/>
                    <a:pt x="962024" y="318956"/>
                    <a:pt x="962215" y="319052"/>
                  </a:cubicBezTo>
                  <a:close/>
                  <a:moveTo>
                    <a:pt x="1460564" y="316576"/>
                  </a:moveTo>
                  <a:cubicBezTo>
                    <a:pt x="1455039" y="315433"/>
                    <a:pt x="1450181" y="315623"/>
                    <a:pt x="1449800" y="316957"/>
                  </a:cubicBezTo>
                  <a:lnTo>
                    <a:pt x="1450372" y="317909"/>
                  </a:lnTo>
                  <a:lnTo>
                    <a:pt x="1451039" y="319052"/>
                  </a:lnTo>
                  <a:cubicBezTo>
                    <a:pt x="1452563" y="320005"/>
                    <a:pt x="1457135" y="321815"/>
                    <a:pt x="1461135" y="323053"/>
                  </a:cubicBezTo>
                  <a:lnTo>
                    <a:pt x="1464469" y="320386"/>
                  </a:lnTo>
                  <a:cubicBezTo>
                    <a:pt x="1465136" y="319814"/>
                    <a:pt x="1465326" y="317719"/>
                    <a:pt x="1465231" y="317719"/>
                  </a:cubicBezTo>
                  <a:close/>
                  <a:moveTo>
                    <a:pt x="1328928" y="312766"/>
                  </a:moveTo>
                  <a:cubicBezTo>
                    <a:pt x="1327309" y="313147"/>
                    <a:pt x="1326166" y="314576"/>
                    <a:pt x="1326452" y="316004"/>
                  </a:cubicBezTo>
                  <a:lnTo>
                    <a:pt x="1327023" y="316195"/>
                  </a:lnTo>
                  <a:cubicBezTo>
                    <a:pt x="1333310" y="317719"/>
                    <a:pt x="1336548" y="320957"/>
                    <a:pt x="1336834" y="326291"/>
                  </a:cubicBezTo>
                  <a:cubicBezTo>
                    <a:pt x="1336834" y="326577"/>
                    <a:pt x="1338263" y="327149"/>
                    <a:pt x="1338834" y="326958"/>
                  </a:cubicBezTo>
                  <a:cubicBezTo>
                    <a:pt x="1339787" y="326672"/>
                    <a:pt x="1341215" y="326101"/>
                    <a:pt x="1341406" y="325434"/>
                  </a:cubicBezTo>
                  <a:lnTo>
                    <a:pt x="1342358" y="322100"/>
                  </a:lnTo>
                  <a:cubicBezTo>
                    <a:pt x="1343120" y="318100"/>
                    <a:pt x="1343025" y="314766"/>
                    <a:pt x="1342168" y="314576"/>
                  </a:cubicBezTo>
                  <a:cubicBezTo>
                    <a:pt x="1341311" y="314385"/>
                    <a:pt x="1337786" y="315719"/>
                    <a:pt x="1334738" y="316862"/>
                  </a:cubicBezTo>
                  <a:lnTo>
                    <a:pt x="1332167" y="314195"/>
                  </a:lnTo>
                  <a:cubicBezTo>
                    <a:pt x="1331690" y="313623"/>
                    <a:pt x="1331024" y="312766"/>
                    <a:pt x="1330357" y="312766"/>
                  </a:cubicBezTo>
                  <a:close/>
                  <a:moveTo>
                    <a:pt x="1757458" y="312480"/>
                  </a:moveTo>
                  <a:cubicBezTo>
                    <a:pt x="1757267" y="312290"/>
                    <a:pt x="1755172" y="312861"/>
                    <a:pt x="1754219" y="313433"/>
                  </a:cubicBezTo>
                  <a:cubicBezTo>
                    <a:pt x="1753743" y="313718"/>
                    <a:pt x="1753648" y="314957"/>
                    <a:pt x="1754029" y="315338"/>
                  </a:cubicBezTo>
                  <a:lnTo>
                    <a:pt x="1758315" y="320481"/>
                  </a:lnTo>
                  <a:cubicBezTo>
                    <a:pt x="1765935" y="320291"/>
                    <a:pt x="1772031" y="318957"/>
                    <a:pt x="1772031" y="317624"/>
                  </a:cubicBezTo>
                  <a:lnTo>
                    <a:pt x="1771745" y="317528"/>
                  </a:lnTo>
                  <a:cubicBezTo>
                    <a:pt x="1766792" y="316290"/>
                    <a:pt x="1760982" y="316671"/>
                    <a:pt x="1757458" y="312480"/>
                  </a:cubicBezTo>
                  <a:close/>
                  <a:moveTo>
                    <a:pt x="1543431" y="312290"/>
                  </a:moveTo>
                  <a:lnTo>
                    <a:pt x="1537716" y="312480"/>
                  </a:lnTo>
                  <a:cubicBezTo>
                    <a:pt x="1536764" y="312480"/>
                    <a:pt x="1535716" y="313337"/>
                    <a:pt x="1535049" y="314004"/>
                  </a:cubicBezTo>
                  <a:cubicBezTo>
                    <a:pt x="1534668" y="314385"/>
                    <a:pt x="1534954" y="315623"/>
                    <a:pt x="1535430" y="315814"/>
                  </a:cubicBezTo>
                  <a:cubicBezTo>
                    <a:pt x="1537049" y="316671"/>
                    <a:pt x="1538859" y="317433"/>
                    <a:pt x="1540669" y="318100"/>
                  </a:cubicBezTo>
                  <a:cubicBezTo>
                    <a:pt x="1544479" y="319433"/>
                    <a:pt x="1539335" y="321529"/>
                    <a:pt x="1541050" y="322386"/>
                  </a:cubicBezTo>
                  <a:lnTo>
                    <a:pt x="1542479" y="323148"/>
                  </a:lnTo>
                  <a:cubicBezTo>
                    <a:pt x="1545527" y="323148"/>
                    <a:pt x="1545908" y="318195"/>
                    <a:pt x="1543431" y="312290"/>
                  </a:cubicBezTo>
                  <a:close/>
                  <a:moveTo>
                    <a:pt x="1249775" y="306384"/>
                  </a:moveTo>
                  <a:cubicBezTo>
                    <a:pt x="1249585" y="308861"/>
                    <a:pt x="1241774" y="306670"/>
                    <a:pt x="1241203" y="307241"/>
                  </a:cubicBezTo>
                  <a:lnTo>
                    <a:pt x="1241108" y="307813"/>
                  </a:lnTo>
                  <a:cubicBezTo>
                    <a:pt x="1241012" y="308384"/>
                    <a:pt x="1241393" y="309527"/>
                    <a:pt x="1241679" y="309623"/>
                  </a:cubicBezTo>
                  <a:cubicBezTo>
                    <a:pt x="1244537" y="310004"/>
                    <a:pt x="1247680" y="309623"/>
                    <a:pt x="1250156" y="310575"/>
                  </a:cubicBezTo>
                  <a:lnTo>
                    <a:pt x="1253681" y="313085"/>
                  </a:lnTo>
                  <a:lnTo>
                    <a:pt x="1253966" y="313814"/>
                  </a:lnTo>
                  <a:lnTo>
                    <a:pt x="1254860" y="321748"/>
                  </a:lnTo>
                  <a:lnTo>
                    <a:pt x="1254062" y="327149"/>
                  </a:lnTo>
                  <a:cubicBezTo>
                    <a:pt x="1254157" y="327530"/>
                    <a:pt x="1253966" y="327911"/>
                    <a:pt x="1254157" y="328196"/>
                  </a:cubicBezTo>
                  <a:lnTo>
                    <a:pt x="1254347" y="328482"/>
                  </a:lnTo>
                  <a:cubicBezTo>
                    <a:pt x="1254585" y="328673"/>
                    <a:pt x="1254990" y="326649"/>
                    <a:pt x="1255086" y="323755"/>
                  </a:cubicBezTo>
                  <a:lnTo>
                    <a:pt x="1254860" y="321748"/>
                  </a:lnTo>
                  <a:lnTo>
                    <a:pt x="1255300" y="318767"/>
                  </a:lnTo>
                  <a:cubicBezTo>
                    <a:pt x="1255109" y="318386"/>
                    <a:pt x="1256252" y="317624"/>
                    <a:pt x="1257014" y="317338"/>
                  </a:cubicBezTo>
                  <a:cubicBezTo>
                    <a:pt x="1257586" y="317147"/>
                    <a:pt x="1258634" y="317243"/>
                    <a:pt x="1259110" y="317624"/>
                  </a:cubicBezTo>
                  <a:lnTo>
                    <a:pt x="1260539" y="318576"/>
                  </a:lnTo>
                  <a:lnTo>
                    <a:pt x="1262848" y="322083"/>
                  </a:lnTo>
                  <a:lnTo>
                    <a:pt x="1264444" y="324958"/>
                  </a:lnTo>
                  <a:lnTo>
                    <a:pt x="1263682" y="323529"/>
                  </a:lnTo>
                  <a:lnTo>
                    <a:pt x="1263110" y="322481"/>
                  </a:lnTo>
                  <a:lnTo>
                    <a:pt x="1262848" y="322083"/>
                  </a:lnTo>
                  <a:lnTo>
                    <a:pt x="1262824" y="322041"/>
                  </a:lnTo>
                  <a:lnTo>
                    <a:pt x="1261513" y="317261"/>
                  </a:lnTo>
                  <a:lnTo>
                    <a:pt x="1262634" y="317624"/>
                  </a:lnTo>
                  <a:cubicBezTo>
                    <a:pt x="1263491" y="314957"/>
                    <a:pt x="1263301" y="312099"/>
                    <a:pt x="1262253" y="311147"/>
                  </a:cubicBezTo>
                  <a:lnTo>
                    <a:pt x="1261491" y="310194"/>
                  </a:lnTo>
                  <a:lnTo>
                    <a:pt x="1258634" y="306765"/>
                  </a:lnTo>
                  <a:lnTo>
                    <a:pt x="1261513" y="317261"/>
                  </a:lnTo>
                  <a:lnTo>
                    <a:pt x="1259110" y="316481"/>
                  </a:lnTo>
                  <a:cubicBezTo>
                    <a:pt x="1257871" y="316100"/>
                    <a:pt x="1256633" y="314385"/>
                    <a:pt x="1255776" y="314576"/>
                  </a:cubicBezTo>
                  <a:lnTo>
                    <a:pt x="1253681" y="313085"/>
                  </a:lnTo>
                  <a:lnTo>
                    <a:pt x="1251192" y="306706"/>
                  </a:lnTo>
                  <a:cubicBezTo>
                    <a:pt x="1250442" y="305360"/>
                    <a:pt x="1249918" y="305146"/>
                    <a:pt x="1249775" y="306384"/>
                  </a:cubicBezTo>
                  <a:close/>
                  <a:moveTo>
                    <a:pt x="1234631" y="306098"/>
                  </a:moveTo>
                  <a:cubicBezTo>
                    <a:pt x="1232630" y="306575"/>
                    <a:pt x="1231392" y="308099"/>
                    <a:pt x="1231868" y="309337"/>
                  </a:cubicBezTo>
                  <a:lnTo>
                    <a:pt x="1232821" y="310099"/>
                  </a:lnTo>
                  <a:lnTo>
                    <a:pt x="1233488" y="310670"/>
                  </a:lnTo>
                  <a:cubicBezTo>
                    <a:pt x="1235202" y="310861"/>
                    <a:pt x="1235678" y="311432"/>
                    <a:pt x="1234631" y="311813"/>
                  </a:cubicBezTo>
                  <a:cubicBezTo>
                    <a:pt x="1233488" y="312194"/>
                    <a:pt x="1231678" y="313909"/>
                    <a:pt x="1232345" y="314861"/>
                  </a:cubicBezTo>
                  <a:cubicBezTo>
                    <a:pt x="1232916" y="315814"/>
                    <a:pt x="1235678" y="317338"/>
                    <a:pt x="1237012" y="316100"/>
                  </a:cubicBezTo>
                  <a:cubicBezTo>
                    <a:pt x="1238345" y="315052"/>
                    <a:pt x="1243965" y="322481"/>
                    <a:pt x="1245870" y="321815"/>
                  </a:cubicBezTo>
                  <a:cubicBezTo>
                    <a:pt x="1247775" y="321148"/>
                    <a:pt x="1246918" y="319433"/>
                    <a:pt x="1243965" y="318005"/>
                  </a:cubicBezTo>
                  <a:lnTo>
                    <a:pt x="1242917" y="315242"/>
                  </a:lnTo>
                  <a:cubicBezTo>
                    <a:pt x="1241584" y="312004"/>
                    <a:pt x="1238060" y="309337"/>
                    <a:pt x="1235107" y="306575"/>
                  </a:cubicBezTo>
                  <a:close/>
                  <a:moveTo>
                    <a:pt x="659310" y="304856"/>
                  </a:moveTo>
                  <a:lnTo>
                    <a:pt x="659797" y="306479"/>
                  </a:lnTo>
                  <a:cubicBezTo>
                    <a:pt x="656272" y="306860"/>
                    <a:pt x="654463" y="307622"/>
                    <a:pt x="655701" y="308098"/>
                  </a:cubicBezTo>
                  <a:close/>
                  <a:moveTo>
                    <a:pt x="1062990" y="304288"/>
                  </a:moveTo>
                  <a:cubicBezTo>
                    <a:pt x="1063085" y="304097"/>
                    <a:pt x="1063942" y="304097"/>
                    <a:pt x="1064228" y="304288"/>
                  </a:cubicBezTo>
                  <a:cubicBezTo>
                    <a:pt x="1064704" y="304669"/>
                    <a:pt x="1065276" y="305526"/>
                    <a:pt x="1065180" y="305621"/>
                  </a:cubicBezTo>
                  <a:cubicBezTo>
                    <a:pt x="1057656" y="311908"/>
                    <a:pt x="1068990" y="313051"/>
                    <a:pt x="1070229" y="317051"/>
                  </a:cubicBezTo>
                  <a:cubicBezTo>
                    <a:pt x="1070991" y="319528"/>
                    <a:pt x="1078134" y="319623"/>
                    <a:pt x="1084897" y="319147"/>
                  </a:cubicBezTo>
                  <a:cubicBezTo>
                    <a:pt x="1086993" y="318956"/>
                    <a:pt x="1089279" y="320861"/>
                    <a:pt x="1091470" y="320861"/>
                  </a:cubicBezTo>
                  <a:cubicBezTo>
                    <a:pt x="1096518" y="320861"/>
                    <a:pt x="1092993" y="323814"/>
                    <a:pt x="1094041" y="325148"/>
                  </a:cubicBezTo>
                  <a:lnTo>
                    <a:pt x="1094899" y="326100"/>
                  </a:lnTo>
                  <a:cubicBezTo>
                    <a:pt x="1096327" y="328196"/>
                    <a:pt x="1095375" y="329529"/>
                    <a:pt x="1092708" y="329148"/>
                  </a:cubicBezTo>
                  <a:cubicBezTo>
                    <a:pt x="1090041" y="328767"/>
                    <a:pt x="1084897" y="329815"/>
                    <a:pt x="1085659" y="332101"/>
                  </a:cubicBezTo>
                  <a:lnTo>
                    <a:pt x="1089564" y="331815"/>
                  </a:lnTo>
                  <a:cubicBezTo>
                    <a:pt x="1090993" y="331720"/>
                    <a:pt x="1092898" y="331720"/>
                    <a:pt x="1093851" y="332387"/>
                  </a:cubicBezTo>
                  <a:lnTo>
                    <a:pt x="1096708" y="334196"/>
                  </a:lnTo>
                  <a:cubicBezTo>
                    <a:pt x="1099089" y="337244"/>
                    <a:pt x="1099851" y="339435"/>
                    <a:pt x="1098327" y="339149"/>
                  </a:cubicBezTo>
                  <a:lnTo>
                    <a:pt x="1096994" y="338864"/>
                  </a:lnTo>
                  <a:lnTo>
                    <a:pt x="1095089" y="338483"/>
                  </a:lnTo>
                  <a:cubicBezTo>
                    <a:pt x="1093089" y="338006"/>
                    <a:pt x="1087755" y="337530"/>
                    <a:pt x="1083373" y="337244"/>
                  </a:cubicBezTo>
                  <a:cubicBezTo>
                    <a:pt x="1078992" y="336959"/>
                    <a:pt x="1066514" y="336482"/>
                    <a:pt x="1066323" y="337911"/>
                  </a:cubicBezTo>
                  <a:lnTo>
                    <a:pt x="1065466" y="338768"/>
                  </a:lnTo>
                  <a:cubicBezTo>
                    <a:pt x="1063847" y="340292"/>
                    <a:pt x="1062228" y="343150"/>
                    <a:pt x="1058989" y="339816"/>
                  </a:cubicBezTo>
                  <a:lnTo>
                    <a:pt x="1058703" y="339530"/>
                  </a:lnTo>
                  <a:cubicBezTo>
                    <a:pt x="1056132" y="340673"/>
                    <a:pt x="1053369" y="340578"/>
                    <a:pt x="1052798" y="339245"/>
                  </a:cubicBezTo>
                  <a:lnTo>
                    <a:pt x="1052131" y="338102"/>
                  </a:lnTo>
                  <a:cubicBezTo>
                    <a:pt x="1052036" y="338006"/>
                    <a:pt x="1051369" y="337911"/>
                    <a:pt x="1051274" y="338006"/>
                  </a:cubicBezTo>
                  <a:cubicBezTo>
                    <a:pt x="1049369" y="339530"/>
                    <a:pt x="1047178" y="341150"/>
                    <a:pt x="1045273" y="338483"/>
                  </a:cubicBezTo>
                  <a:cubicBezTo>
                    <a:pt x="1043844" y="336482"/>
                    <a:pt x="1046988" y="330577"/>
                    <a:pt x="1050226" y="329434"/>
                  </a:cubicBezTo>
                  <a:cubicBezTo>
                    <a:pt x="1052131" y="328767"/>
                    <a:pt x="1053846" y="327053"/>
                    <a:pt x="1057275" y="328958"/>
                  </a:cubicBezTo>
                  <a:cubicBezTo>
                    <a:pt x="1059656" y="330291"/>
                    <a:pt x="1064323" y="326291"/>
                    <a:pt x="1068800" y="327148"/>
                  </a:cubicBezTo>
                  <a:cubicBezTo>
                    <a:pt x="1069276" y="327243"/>
                    <a:pt x="1070705" y="325910"/>
                    <a:pt x="1070705" y="325243"/>
                  </a:cubicBezTo>
                  <a:cubicBezTo>
                    <a:pt x="1070705" y="324481"/>
                    <a:pt x="1069752" y="323528"/>
                    <a:pt x="1068895" y="323147"/>
                  </a:cubicBezTo>
                  <a:cubicBezTo>
                    <a:pt x="1066704" y="322290"/>
                    <a:pt x="1064418" y="321719"/>
                    <a:pt x="1062132" y="321242"/>
                  </a:cubicBezTo>
                  <a:cubicBezTo>
                    <a:pt x="1061085" y="321052"/>
                    <a:pt x="1059656" y="321147"/>
                    <a:pt x="1058703" y="321433"/>
                  </a:cubicBezTo>
                  <a:lnTo>
                    <a:pt x="1052988" y="323433"/>
                  </a:lnTo>
                  <a:cubicBezTo>
                    <a:pt x="1048702" y="322671"/>
                    <a:pt x="1044130" y="320576"/>
                    <a:pt x="1042797" y="318766"/>
                  </a:cubicBezTo>
                  <a:cubicBezTo>
                    <a:pt x="1041558" y="316956"/>
                    <a:pt x="1044416" y="311622"/>
                    <a:pt x="1046226" y="312670"/>
                  </a:cubicBezTo>
                  <a:lnTo>
                    <a:pt x="1047559" y="312479"/>
                  </a:lnTo>
                  <a:lnTo>
                    <a:pt x="1054608" y="311241"/>
                  </a:lnTo>
                  <a:cubicBezTo>
                    <a:pt x="1053846" y="315146"/>
                    <a:pt x="1054227" y="317242"/>
                    <a:pt x="1055465" y="316099"/>
                  </a:cubicBezTo>
                  <a:lnTo>
                    <a:pt x="1056513" y="312384"/>
                  </a:lnTo>
                  <a:cubicBezTo>
                    <a:pt x="1057370" y="309431"/>
                    <a:pt x="1060704" y="306955"/>
                    <a:pt x="1062990" y="304288"/>
                  </a:cubicBezTo>
                  <a:close/>
                  <a:moveTo>
                    <a:pt x="1680686" y="302384"/>
                  </a:moveTo>
                  <a:cubicBezTo>
                    <a:pt x="1679353" y="301241"/>
                    <a:pt x="1677257" y="301431"/>
                    <a:pt x="1676495" y="303908"/>
                  </a:cubicBezTo>
                  <a:lnTo>
                    <a:pt x="1675177" y="308191"/>
                  </a:lnTo>
                  <a:lnTo>
                    <a:pt x="1670209" y="308003"/>
                  </a:lnTo>
                  <a:cubicBezTo>
                    <a:pt x="1669923" y="306003"/>
                    <a:pt x="1672019" y="306384"/>
                    <a:pt x="1674971" y="308861"/>
                  </a:cubicBezTo>
                  <a:lnTo>
                    <a:pt x="1675177" y="308191"/>
                  </a:lnTo>
                  <a:lnTo>
                    <a:pt x="1680305" y="308384"/>
                  </a:lnTo>
                  <a:lnTo>
                    <a:pt x="1681448" y="306956"/>
                  </a:lnTo>
                  <a:cubicBezTo>
                    <a:pt x="1682306" y="305908"/>
                    <a:pt x="1681734" y="303336"/>
                    <a:pt x="1680686" y="302384"/>
                  </a:cubicBezTo>
                  <a:close/>
                  <a:moveTo>
                    <a:pt x="1372457" y="302003"/>
                  </a:moveTo>
                  <a:cubicBezTo>
                    <a:pt x="1369028" y="301717"/>
                    <a:pt x="1369600" y="304098"/>
                    <a:pt x="1369981" y="305527"/>
                  </a:cubicBezTo>
                  <a:lnTo>
                    <a:pt x="1371029" y="309242"/>
                  </a:lnTo>
                  <a:cubicBezTo>
                    <a:pt x="1372743" y="313814"/>
                    <a:pt x="1375220" y="316290"/>
                    <a:pt x="1376458" y="314766"/>
                  </a:cubicBezTo>
                  <a:lnTo>
                    <a:pt x="1377696" y="313909"/>
                  </a:lnTo>
                  <a:cubicBezTo>
                    <a:pt x="1379125" y="312956"/>
                    <a:pt x="1381316" y="312575"/>
                    <a:pt x="1382268" y="311528"/>
                  </a:cubicBezTo>
                  <a:cubicBezTo>
                    <a:pt x="1383411" y="310099"/>
                    <a:pt x="1383316" y="308003"/>
                    <a:pt x="1380173" y="308194"/>
                  </a:cubicBezTo>
                  <a:cubicBezTo>
                    <a:pt x="1376648" y="308384"/>
                    <a:pt x="1374553" y="307908"/>
                    <a:pt x="1374934" y="304479"/>
                  </a:cubicBezTo>
                  <a:cubicBezTo>
                    <a:pt x="1375029" y="303717"/>
                    <a:pt x="1373410" y="302098"/>
                    <a:pt x="1372457" y="302003"/>
                  </a:cubicBezTo>
                  <a:close/>
                  <a:moveTo>
                    <a:pt x="1217200" y="302003"/>
                  </a:moveTo>
                  <a:lnTo>
                    <a:pt x="1210151" y="304765"/>
                  </a:lnTo>
                  <a:cubicBezTo>
                    <a:pt x="1208532" y="310670"/>
                    <a:pt x="1207484" y="315719"/>
                    <a:pt x="1207865" y="316004"/>
                  </a:cubicBezTo>
                  <a:cubicBezTo>
                    <a:pt x="1208246" y="316290"/>
                    <a:pt x="1210437" y="316004"/>
                    <a:pt x="1211866" y="314957"/>
                  </a:cubicBezTo>
                  <a:lnTo>
                    <a:pt x="1212247" y="313814"/>
                  </a:lnTo>
                  <a:cubicBezTo>
                    <a:pt x="1213199" y="310480"/>
                    <a:pt x="1214247" y="308670"/>
                    <a:pt x="1218533" y="311813"/>
                  </a:cubicBezTo>
                  <a:lnTo>
                    <a:pt x="1220438" y="313147"/>
                  </a:lnTo>
                  <a:cubicBezTo>
                    <a:pt x="1222915" y="310670"/>
                    <a:pt x="1224534" y="308480"/>
                    <a:pt x="1224153" y="308289"/>
                  </a:cubicBezTo>
                  <a:lnTo>
                    <a:pt x="1223772" y="308289"/>
                  </a:lnTo>
                  <a:cubicBezTo>
                    <a:pt x="1220057" y="308194"/>
                    <a:pt x="1215009" y="309051"/>
                    <a:pt x="1219391" y="303717"/>
                  </a:cubicBezTo>
                  <a:cubicBezTo>
                    <a:pt x="1219676" y="303336"/>
                    <a:pt x="1219676" y="302384"/>
                    <a:pt x="1219486" y="302384"/>
                  </a:cubicBezTo>
                  <a:cubicBezTo>
                    <a:pt x="1218819" y="302098"/>
                    <a:pt x="1217771" y="301812"/>
                    <a:pt x="1217200" y="302003"/>
                  </a:cubicBezTo>
                  <a:close/>
                  <a:moveTo>
                    <a:pt x="1843945" y="301145"/>
                  </a:moveTo>
                  <a:lnTo>
                    <a:pt x="1841849" y="302860"/>
                  </a:lnTo>
                  <a:lnTo>
                    <a:pt x="1838039" y="305908"/>
                  </a:lnTo>
                  <a:cubicBezTo>
                    <a:pt x="1841373" y="308194"/>
                    <a:pt x="1844135" y="308003"/>
                    <a:pt x="1844231" y="305622"/>
                  </a:cubicBezTo>
                  <a:lnTo>
                    <a:pt x="1848136" y="306003"/>
                  </a:lnTo>
                  <a:lnTo>
                    <a:pt x="1850422" y="306194"/>
                  </a:lnTo>
                  <a:cubicBezTo>
                    <a:pt x="1851374" y="307527"/>
                    <a:pt x="1853470" y="311242"/>
                    <a:pt x="1855089" y="314385"/>
                  </a:cubicBezTo>
                  <a:lnTo>
                    <a:pt x="1860042" y="314480"/>
                  </a:lnTo>
                  <a:cubicBezTo>
                    <a:pt x="1863185" y="314576"/>
                    <a:pt x="1863185" y="316671"/>
                    <a:pt x="1861661" y="318005"/>
                  </a:cubicBezTo>
                  <a:cubicBezTo>
                    <a:pt x="1860328" y="319243"/>
                    <a:pt x="1855661" y="318481"/>
                    <a:pt x="1857566" y="321529"/>
                  </a:cubicBezTo>
                  <a:cubicBezTo>
                    <a:pt x="1858232" y="322577"/>
                    <a:pt x="1861947" y="322481"/>
                    <a:pt x="1864328" y="322767"/>
                  </a:cubicBezTo>
                  <a:lnTo>
                    <a:pt x="1864900" y="322958"/>
                  </a:lnTo>
                  <a:cubicBezTo>
                    <a:pt x="1866043" y="322672"/>
                    <a:pt x="1866995" y="320957"/>
                    <a:pt x="1866995" y="319148"/>
                  </a:cubicBezTo>
                  <a:cubicBezTo>
                    <a:pt x="1866995" y="317243"/>
                    <a:pt x="1862328" y="312194"/>
                    <a:pt x="1856518" y="311623"/>
                  </a:cubicBezTo>
                  <a:lnTo>
                    <a:pt x="1856994" y="305813"/>
                  </a:lnTo>
                  <a:cubicBezTo>
                    <a:pt x="1856994" y="305241"/>
                    <a:pt x="1855375" y="304003"/>
                    <a:pt x="1854803" y="304098"/>
                  </a:cubicBezTo>
                  <a:lnTo>
                    <a:pt x="1847088" y="305717"/>
                  </a:lnTo>
                  <a:cubicBezTo>
                    <a:pt x="1847660" y="301241"/>
                    <a:pt x="1846231" y="299240"/>
                    <a:pt x="1843945" y="301145"/>
                  </a:cubicBezTo>
                  <a:close/>
                  <a:moveTo>
                    <a:pt x="689610" y="299811"/>
                  </a:moveTo>
                  <a:cubicBezTo>
                    <a:pt x="691610" y="299049"/>
                    <a:pt x="692181" y="300002"/>
                    <a:pt x="692277" y="301812"/>
                  </a:cubicBezTo>
                  <a:lnTo>
                    <a:pt x="692181" y="303050"/>
                  </a:lnTo>
                  <a:cubicBezTo>
                    <a:pt x="693705" y="304764"/>
                    <a:pt x="691705" y="306098"/>
                    <a:pt x="687705" y="306003"/>
                  </a:cubicBezTo>
                  <a:lnTo>
                    <a:pt x="684847" y="306288"/>
                  </a:lnTo>
                  <a:lnTo>
                    <a:pt x="683704" y="306384"/>
                  </a:lnTo>
                  <a:cubicBezTo>
                    <a:pt x="682656" y="307527"/>
                    <a:pt x="682752" y="308955"/>
                    <a:pt x="683990" y="309622"/>
                  </a:cubicBezTo>
                  <a:lnTo>
                    <a:pt x="685133" y="310289"/>
                  </a:lnTo>
                  <a:lnTo>
                    <a:pt x="685704" y="310670"/>
                  </a:lnTo>
                  <a:cubicBezTo>
                    <a:pt x="686371" y="311337"/>
                    <a:pt x="685895" y="311908"/>
                    <a:pt x="684561" y="311908"/>
                  </a:cubicBezTo>
                  <a:cubicBezTo>
                    <a:pt x="683228" y="311908"/>
                    <a:pt x="678846" y="309432"/>
                    <a:pt x="678275" y="306384"/>
                  </a:cubicBezTo>
                  <a:lnTo>
                    <a:pt x="679704" y="305050"/>
                  </a:lnTo>
                  <a:cubicBezTo>
                    <a:pt x="682180" y="302764"/>
                    <a:pt x="686085" y="301335"/>
                    <a:pt x="689610" y="299811"/>
                  </a:cubicBezTo>
                  <a:close/>
                  <a:moveTo>
                    <a:pt x="727043" y="298097"/>
                  </a:moveTo>
                  <a:cubicBezTo>
                    <a:pt x="728948" y="295430"/>
                    <a:pt x="731329" y="295430"/>
                    <a:pt x="732377" y="298097"/>
                  </a:cubicBezTo>
                  <a:lnTo>
                    <a:pt x="733329" y="300479"/>
                  </a:lnTo>
                  <a:lnTo>
                    <a:pt x="734187" y="302765"/>
                  </a:lnTo>
                  <a:cubicBezTo>
                    <a:pt x="735425" y="306098"/>
                    <a:pt x="733710" y="307718"/>
                    <a:pt x="730281" y="306384"/>
                  </a:cubicBezTo>
                  <a:lnTo>
                    <a:pt x="727900" y="306194"/>
                  </a:lnTo>
                  <a:lnTo>
                    <a:pt x="725519" y="306003"/>
                  </a:lnTo>
                  <a:cubicBezTo>
                    <a:pt x="721995" y="306955"/>
                    <a:pt x="725138" y="300669"/>
                    <a:pt x="727043" y="298097"/>
                  </a:cubicBezTo>
                  <a:close/>
                  <a:moveTo>
                    <a:pt x="910399" y="297431"/>
                  </a:moveTo>
                  <a:cubicBezTo>
                    <a:pt x="911351" y="295430"/>
                    <a:pt x="913828" y="295526"/>
                    <a:pt x="915923" y="297621"/>
                  </a:cubicBezTo>
                  <a:lnTo>
                    <a:pt x="917352" y="299812"/>
                  </a:lnTo>
                  <a:cubicBezTo>
                    <a:pt x="918304" y="301145"/>
                    <a:pt x="918495" y="302860"/>
                    <a:pt x="918686" y="304479"/>
                  </a:cubicBezTo>
                  <a:cubicBezTo>
                    <a:pt x="918781" y="304955"/>
                    <a:pt x="917923" y="306003"/>
                    <a:pt x="917447" y="306003"/>
                  </a:cubicBezTo>
                  <a:cubicBezTo>
                    <a:pt x="916304" y="306003"/>
                    <a:pt x="914209" y="305717"/>
                    <a:pt x="914113" y="305336"/>
                  </a:cubicBezTo>
                  <a:lnTo>
                    <a:pt x="913828" y="302288"/>
                  </a:lnTo>
                  <a:cubicBezTo>
                    <a:pt x="910875" y="302003"/>
                    <a:pt x="905065" y="300193"/>
                    <a:pt x="900969" y="298193"/>
                  </a:cubicBezTo>
                  <a:lnTo>
                    <a:pt x="909256" y="297526"/>
                  </a:lnTo>
                  <a:close/>
                  <a:moveTo>
                    <a:pt x="1595914" y="293429"/>
                  </a:moveTo>
                  <a:lnTo>
                    <a:pt x="1592580" y="295620"/>
                  </a:lnTo>
                  <a:cubicBezTo>
                    <a:pt x="1591532" y="296382"/>
                    <a:pt x="1589341" y="296763"/>
                    <a:pt x="1589151" y="297525"/>
                  </a:cubicBezTo>
                  <a:cubicBezTo>
                    <a:pt x="1588579" y="300192"/>
                    <a:pt x="1591342" y="299621"/>
                    <a:pt x="1593342" y="299811"/>
                  </a:cubicBezTo>
                  <a:lnTo>
                    <a:pt x="1596962" y="300287"/>
                  </a:lnTo>
                  <a:cubicBezTo>
                    <a:pt x="1598295" y="303336"/>
                    <a:pt x="1598486" y="305526"/>
                    <a:pt x="1597343" y="305145"/>
                  </a:cubicBezTo>
                  <a:lnTo>
                    <a:pt x="1596581" y="304860"/>
                  </a:lnTo>
                  <a:lnTo>
                    <a:pt x="1595533" y="304478"/>
                  </a:lnTo>
                  <a:cubicBezTo>
                    <a:pt x="1593818" y="303907"/>
                    <a:pt x="1592199" y="304860"/>
                    <a:pt x="1592008" y="306479"/>
                  </a:cubicBezTo>
                  <a:cubicBezTo>
                    <a:pt x="1591818" y="308193"/>
                    <a:pt x="1591056" y="312384"/>
                    <a:pt x="1590770" y="312384"/>
                  </a:cubicBezTo>
                  <a:cubicBezTo>
                    <a:pt x="1590580" y="312384"/>
                    <a:pt x="1589723" y="311527"/>
                    <a:pt x="1589532" y="310479"/>
                  </a:cubicBezTo>
                  <a:cubicBezTo>
                    <a:pt x="1589246" y="309431"/>
                    <a:pt x="1586674" y="305907"/>
                    <a:pt x="1584484" y="305907"/>
                  </a:cubicBezTo>
                  <a:cubicBezTo>
                    <a:pt x="1582293" y="305907"/>
                    <a:pt x="1576769" y="304002"/>
                    <a:pt x="1578959" y="301716"/>
                  </a:cubicBezTo>
                  <a:lnTo>
                    <a:pt x="1578864" y="299716"/>
                  </a:lnTo>
                  <a:cubicBezTo>
                    <a:pt x="1578769" y="297811"/>
                    <a:pt x="1577816" y="295715"/>
                    <a:pt x="1582103" y="295335"/>
                  </a:cubicBezTo>
                  <a:lnTo>
                    <a:pt x="1584960" y="295239"/>
                  </a:lnTo>
                  <a:cubicBezTo>
                    <a:pt x="1588389" y="293429"/>
                    <a:pt x="1593342" y="292572"/>
                    <a:pt x="1595914" y="293429"/>
                  </a:cubicBezTo>
                  <a:close/>
                  <a:moveTo>
                    <a:pt x="1556290" y="291525"/>
                  </a:moveTo>
                  <a:cubicBezTo>
                    <a:pt x="1557052" y="292573"/>
                    <a:pt x="1557528" y="293716"/>
                    <a:pt x="1558004" y="294954"/>
                  </a:cubicBezTo>
                  <a:lnTo>
                    <a:pt x="1558290" y="295621"/>
                  </a:lnTo>
                  <a:cubicBezTo>
                    <a:pt x="1558290" y="296383"/>
                    <a:pt x="1560576" y="297430"/>
                    <a:pt x="1563338" y="298002"/>
                  </a:cubicBezTo>
                  <a:cubicBezTo>
                    <a:pt x="1566100" y="298573"/>
                    <a:pt x="1571434" y="301526"/>
                    <a:pt x="1569148" y="303145"/>
                  </a:cubicBezTo>
                  <a:cubicBezTo>
                    <a:pt x="1566862" y="304765"/>
                    <a:pt x="1568482" y="313242"/>
                    <a:pt x="1566577" y="316195"/>
                  </a:cubicBezTo>
                  <a:lnTo>
                    <a:pt x="1564386" y="318671"/>
                  </a:lnTo>
                  <a:lnTo>
                    <a:pt x="1564005" y="319147"/>
                  </a:lnTo>
                  <a:cubicBezTo>
                    <a:pt x="1562005" y="318957"/>
                    <a:pt x="1561147" y="317623"/>
                    <a:pt x="1562100" y="316195"/>
                  </a:cubicBezTo>
                  <a:cubicBezTo>
                    <a:pt x="1563052" y="314766"/>
                    <a:pt x="1564195" y="310003"/>
                    <a:pt x="1562386" y="308765"/>
                  </a:cubicBezTo>
                  <a:lnTo>
                    <a:pt x="1560481" y="308384"/>
                  </a:lnTo>
                  <a:cubicBezTo>
                    <a:pt x="1557337" y="307717"/>
                    <a:pt x="1557242" y="306098"/>
                    <a:pt x="1558671" y="304765"/>
                  </a:cubicBezTo>
                  <a:cubicBezTo>
                    <a:pt x="1562386" y="301526"/>
                    <a:pt x="1560957" y="300478"/>
                    <a:pt x="1556385" y="299431"/>
                  </a:cubicBezTo>
                  <a:cubicBezTo>
                    <a:pt x="1555147" y="299145"/>
                    <a:pt x="1554289" y="296764"/>
                    <a:pt x="1553718" y="295240"/>
                  </a:cubicBezTo>
                  <a:cubicBezTo>
                    <a:pt x="1553337" y="294192"/>
                    <a:pt x="1553623" y="292858"/>
                    <a:pt x="1554004" y="291715"/>
                  </a:cubicBezTo>
                  <a:cubicBezTo>
                    <a:pt x="1554099" y="291525"/>
                    <a:pt x="1556099" y="291239"/>
                    <a:pt x="1556290" y="291525"/>
                  </a:cubicBezTo>
                  <a:close/>
                  <a:moveTo>
                    <a:pt x="960755" y="289942"/>
                  </a:moveTo>
                  <a:lnTo>
                    <a:pt x="959929" y="295406"/>
                  </a:lnTo>
                  <a:lnTo>
                    <a:pt x="959906" y="297430"/>
                  </a:lnTo>
                  <a:lnTo>
                    <a:pt x="958976" y="297430"/>
                  </a:lnTo>
                  <a:lnTo>
                    <a:pt x="955970" y="293885"/>
                  </a:lnTo>
                  <a:lnTo>
                    <a:pt x="960179" y="290370"/>
                  </a:lnTo>
                  <a:close/>
                  <a:moveTo>
                    <a:pt x="1240060" y="287810"/>
                  </a:moveTo>
                  <a:cubicBezTo>
                    <a:pt x="1237298" y="286096"/>
                    <a:pt x="1236059" y="287525"/>
                    <a:pt x="1235583" y="290287"/>
                  </a:cubicBezTo>
                  <a:cubicBezTo>
                    <a:pt x="1235393" y="291525"/>
                    <a:pt x="1230916" y="292573"/>
                    <a:pt x="1230916" y="293621"/>
                  </a:cubicBezTo>
                  <a:lnTo>
                    <a:pt x="1230970" y="294279"/>
                  </a:lnTo>
                  <a:lnTo>
                    <a:pt x="1230916" y="294287"/>
                  </a:lnTo>
                  <a:lnTo>
                    <a:pt x="1230994" y="294581"/>
                  </a:lnTo>
                  <a:lnTo>
                    <a:pt x="1231297" y="298288"/>
                  </a:lnTo>
                  <a:cubicBezTo>
                    <a:pt x="1226534" y="299812"/>
                    <a:pt x="1225010" y="302003"/>
                    <a:pt x="1228058" y="303241"/>
                  </a:cubicBezTo>
                  <a:lnTo>
                    <a:pt x="1230344" y="303050"/>
                  </a:lnTo>
                  <a:lnTo>
                    <a:pt x="1233202" y="302860"/>
                  </a:lnTo>
                  <a:lnTo>
                    <a:pt x="1230994" y="294581"/>
                  </a:lnTo>
                  <a:lnTo>
                    <a:pt x="1230970" y="294279"/>
                  </a:lnTo>
                  <a:lnTo>
                    <a:pt x="1239965" y="292954"/>
                  </a:lnTo>
                  <a:cubicBezTo>
                    <a:pt x="1240441" y="292859"/>
                    <a:pt x="1241108" y="288382"/>
                    <a:pt x="1240060" y="287810"/>
                  </a:cubicBezTo>
                  <a:close/>
                  <a:moveTo>
                    <a:pt x="655106" y="287679"/>
                  </a:moveTo>
                  <a:cubicBezTo>
                    <a:pt x="655630" y="288000"/>
                    <a:pt x="656177" y="288667"/>
                    <a:pt x="656749" y="288762"/>
                  </a:cubicBezTo>
                  <a:lnTo>
                    <a:pt x="659892" y="289238"/>
                  </a:lnTo>
                  <a:cubicBezTo>
                    <a:pt x="663702" y="289524"/>
                    <a:pt x="667131" y="291810"/>
                    <a:pt x="667417" y="294191"/>
                  </a:cubicBezTo>
                  <a:lnTo>
                    <a:pt x="668274" y="296096"/>
                  </a:lnTo>
                  <a:lnTo>
                    <a:pt x="669226" y="298478"/>
                  </a:lnTo>
                  <a:cubicBezTo>
                    <a:pt x="669988" y="301240"/>
                    <a:pt x="669417" y="302859"/>
                    <a:pt x="667988" y="302097"/>
                  </a:cubicBezTo>
                  <a:cubicBezTo>
                    <a:pt x="666559" y="301335"/>
                    <a:pt x="661321" y="301145"/>
                    <a:pt x="661321" y="303050"/>
                  </a:cubicBezTo>
                  <a:lnTo>
                    <a:pt x="659310" y="304856"/>
                  </a:lnTo>
                  <a:lnTo>
                    <a:pt x="658654" y="302669"/>
                  </a:lnTo>
                  <a:cubicBezTo>
                    <a:pt x="658177" y="301049"/>
                    <a:pt x="657796" y="298859"/>
                    <a:pt x="658749" y="297525"/>
                  </a:cubicBezTo>
                  <a:cubicBezTo>
                    <a:pt x="661035" y="294191"/>
                    <a:pt x="660463" y="292477"/>
                    <a:pt x="655987" y="291334"/>
                  </a:cubicBezTo>
                  <a:cubicBezTo>
                    <a:pt x="654939" y="291048"/>
                    <a:pt x="653415" y="289334"/>
                    <a:pt x="653605" y="288667"/>
                  </a:cubicBezTo>
                  <a:cubicBezTo>
                    <a:pt x="654081" y="287381"/>
                    <a:pt x="654582" y="287357"/>
                    <a:pt x="655106" y="287679"/>
                  </a:cubicBezTo>
                  <a:close/>
                  <a:moveTo>
                    <a:pt x="1671828" y="285810"/>
                  </a:moveTo>
                  <a:cubicBezTo>
                    <a:pt x="1674781" y="289525"/>
                    <a:pt x="1675448" y="295621"/>
                    <a:pt x="1684115" y="292954"/>
                  </a:cubicBezTo>
                  <a:cubicBezTo>
                    <a:pt x="1681163" y="285239"/>
                    <a:pt x="1681163" y="285239"/>
                    <a:pt x="1671828" y="285810"/>
                  </a:cubicBezTo>
                  <a:close/>
                  <a:moveTo>
                    <a:pt x="1655826" y="285524"/>
                  </a:moveTo>
                  <a:cubicBezTo>
                    <a:pt x="1652016" y="286096"/>
                    <a:pt x="1644968" y="289811"/>
                    <a:pt x="1645539" y="290192"/>
                  </a:cubicBezTo>
                  <a:cubicBezTo>
                    <a:pt x="1646015" y="290573"/>
                    <a:pt x="1647158" y="290858"/>
                    <a:pt x="1647920" y="290668"/>
                  </a:cubicBezTo>
                  <a:cubicBezTo>
                    <a:pt x="1648682" y="290477"/>
                    <a:pt x="1651159" y="291811"/>
                    <a:pt x="1651825" y="293811"/>
                  </a:cubicBezTo>
                  <a:lnTo>
                    <a:pt x="1655159" y="293621"/>
                  </a:lnTo>
                  <a:lnTo>
                    <a:pt x="1656207" y="293525"/>
                  </a:lnTo>
                  <a:cubicBezTo>
                    <a:pt x="1657541" y="294573"/>
                    <a:pt x="1657731" y="296288"/>
                    <a:pt x="1656588" y="297431"/>
                  </a:cubicBezTo>
                  <a:lnTo>
                    <a:pt x="1655445" y="297621"/>
                  </a:lnTo>
                  <a:cubicBezTo>
                    <a:pt x="1653445" y="297907"/>
                    <a:pt x="1651064" y="297907"/>
                    <a:pt x="1649254" y="297240"/>
                  </a:cubicBezTo>
                  <a:lnTo>
                    <a:pt x="1647920" y="296764"/>
                  </a:lnTo>
                  <a:cubicBezTo>
                    <a:pt x="1647063" y="295145"/>
                    <a:pt x="1645253" y="294859"/>
                    <a:pt x="1643825" y="296097"/>
                  </a:cubicBezTo>
                  <a:lnTo>
                    <a:pt x="1642872" y="293144"/>
                  </a:lnTo>
                  <a:lnTo>
                    <a:pt x="1641824" y="289811"/>
                  </a:lnTo>
                  <a:cubicBezTo>
                    <a:pt x="1638681" y="291049"/>
                    <a:pt x="1634395" y="292382"/>
                    <a:pt x="1632204" y="292954"/>
                  </a:cubicBezTo>
                  <a:cubicBezTo>
                    <a:pt x="1630013" y="293430"/>
                    <a:pt x="1625441" y="297526"/>
                    <a:pt x="1625537" y="299145"/>
                  </a:cubicBezTo>
                  <a:cubicBezTo>
                    <a:pt x="1625632" y="300764"/>
                    <a:pt x="1631823" y="300764"/>
                    <a:pt x="1633442" y="301812"/>
                  </a:cubicBezTo>
                  <a:cubicBezTo>
                    <a:pt x="1634966" y="302765"/>
                    <a:pt x="1639538" y="300860"/>
                    <a:pt x="1640491" y="301812"/>
                  </a:cubicBezTo>
                  <a:lnTo>
                    <a:pt x="1640300" y="302003"/>
                  </a:lnTo>
                  <a:cubicBezTo>
                    <a:pt x="1637062" y="305051"/>
                    <a:pt x="1638871" y="310099"/>
                    <a:pt x="1634014" y="312480"/>
                  </a:cubicBezTo>
                  <a:lnTo>
                    <a:pt x="1633157" y="312861"/>
                  </a:lnTo>
                  <a:cubicBezTo>
                    <a:pt x="1633157" y="314576"/>
                    <a:pt x="1634490" y="315909"/>
                    <a:pt x="1636109" y="315814"/>
                  </a:cubicBezTo>
                  <a:lnTo>
                    <a:pt x="1637538" y="315623"/>
                  </a:lnTo>
                  <a:cubicBezTo>
                    <a:pt x="1638205" y="315528"/>
                    <a:pt x="1638776" y="314671"/>
                    <a:pt x="1639348" y="314766"/>
                  </a:cubicBezTo>
                  <a:lnTo>
                    <a:pt x="1645063" y="314861"/>
                  </a:lnTo>
                  <a:cubicBezTo>
                    <a:pt x="1648111" y="311051"/>
                    <a:pt x="1650683" y="307051"/>
                    <a:pt x="1650683" y="306003"/>
                  </a:cubicBezTo>
                  <a:cubicBezTo>
                    <a:pt x="1650683" y="304955"/>
                    <a:pt x="1653254" y="302955"/>
                    <a:pt x="1656398" y="304289"/>
                  </a:cubicBezTo>
                  <a:lnTo>
                    <a:pt x="1656874" y="303908"/>
                  </a:lnTo>
                  <a:cubicBezTo>
                    <a:pt x="1659255" y="301812"/>
                    <a:pt x="1662017" y="302003"/>
                    <a:pt x="1664970" y="301907"/>
                  </a:cubicBezTo>
                  <a:lnTo>
                    <a:pt x="1666304" y="301907"/>
                  </a:lnTo>
                  <a:cubicBezTo>
                    <a:pt x="1667732" y="301050"/>
                    <a:pt x="1668018" y="299431"/>
                    <a:pt x="1667161" y="298288"/>
                  </a:cubicBezTo>
                  <a:lnTo>
                    <a:pt x="1666018" y="297907"/>
                  </a:lnTo>
                  <a:cubicBezTo>
                    <a:pt x="1662494" y="296669"/>
                    <a:pt x="1662779" y="295240"/>
                    <a:pt x="1665446" y="293716"/>
                  </a:cubicBezTo>
                  <a:lnTo>
                    <a:pt x="1667351" y="292573"/>
                  </a:lnTo>
                  <a:cubicBezTo>
                    <a:pt x="1669828" y="291620"/>
                    <a:pt x="1671161" y="290287"/>
                    <a:pt x="1670399" y="289620"/>
                  </a:cubicBezTo>
                  <a:cubicBezTo>
                    <a:pt x="1669637" y="288953"/>
                    <a:pt x="1666304" y="288763"/>
                    <a:pt x="1664684" y="290477"/>
                  </a:cubicBezTo>
                  <a:cubicBezTo>
                    <a:pt x="1663065" y="292192"/>
                    <a:pt x="1656874" y="290001"/>
                    <a:pt x="1657731" y="289144"/>
                  </a:cubicBezTo>
                  <a:cubicBezTo>
                    <a:pt x="1658588" y="288287"/>
                    <a:pt x="1659731" y="284762"/>
                    <a:pt x="1655826" y="285524"/>
                  </a:cubicBezTo>
                  <a:close/>
                  <a:moveTo>
                    <a:pt x="1063942" y="285428"/>
                  </a:moveTo>
                  <a:cubicBezTo>
                    <a:pt x="1064228" y="285333"/>
                    <a:pt x="1065466" y="287429"/>
                    <a:pt x="1065657" y="288572"/>
                  </a:cubicBezTo>
                  <a:cubicBezTo>
                    <a:pt x="1066324" y="292477"/>
                    <a:pt x="1063752" y="295525"/>
                    <a:pt x="1061085" y="298382"/>
                  </a:cubicBezTo>
                  <a:cubicBezTo>
                    <a:pt x="1058989" y="300764"/>
                    <a:pt x="1055751" y="300668"/>
                    <a:pt x="1053465" y="299144"/>
                  </a:cubicBezTo>
                  <a:lnTo>
                    <a:pt x="1052798" y="298478"/>
                  </a:lnTo>
                  <a:cubicBezTo>
                    <a:pt x="1053846" y="295906"/>
                    <a:pt x="1053846" y="293810"/>
                    <a:pt x="1052798" y="293810"/>
                  </a:cubicBezTo>
                  <a:cubicBezTo>
                    <a:pt x="1051750" y="293810"/>
                    <a:pt x="1048321" y="292953"/>
                    <a:pt x="1048893" y="291905"/>
                  </a:cubicBezTo>
                  <a:lnTo>
                    <a:pt x="1049274" y="291334"/>
                  </a:lnTo>
                  <a:cubicBezTo>
                    <a:pt x="1050226" y="290000"/>
                    <a:pt x="1051465" y="287429"/>
                    <a:pt x="1052036" y="287524"/>
                  </a:cubicBezTo>
                  <a:lnTo>
                    <a:pt x="1058704" y="288572"/>
                  </a:lnTo>
                  <a:cubicBezTo>
                    <a:pt x="1058704" y="284571"/>
                    <a:pt x="1059085" y="283523"/>
                    <a:pt x="1059656" y="286190"/>
                  </a:cubicBezTo>
                  <a:close/>
                  <a:moveTo>
                    <a:pt x="1252633" y="285239"/>
                  </a:moveTo>
                  <a:lnTo>
                    <a:pt x="1251871" y="285810"/>
                  </a:lnTo>
                  <a:cubicBezTo>
                    <a:pt x="1249966" y="287334"/>
                    <a:pt x="1246632" y="290192"/>
                    <a:pt x="1247108" y="290763"/>
                  </a:cubicBezTo>
                  <a:cubicBezTo>
                    <a:pt x="1251299" y="295621"/>
                    <a:pt x="1242632" y="292192"/>
                    <a:pt x="1243584" y="294573"/>
                  </a:cubicBezTo>
                  <a:cubicBezTo>
                    <a:pt x="1243775" y="295240"/>
                    <a:pt x="1243298" y="296288"/>
                    <a:pt x="1243679" y="296573"/>
                  </a:cubicBezTo>
                  <a:cubicBezTo>
                    <a:pt x="1244537" y="297145"/>
                    <a:pt x="1246156" y="297907"/>
                    <a:pt x="1246823" y="297621"/>
                  </a:cubicBezTo>
                  <a:cubicBezTo>
                    <a:pt x="1250156" y="295907"/>
                    <a:pt x="1253966" y="294383"/>
                    <a:pt x="1256252" y="291906"/>
                  </a:cubicBezTo>
                  <a:lnTo>
                    <a:pt x="1257586" y="290477"/>
                  </a:lnTo>
                  <a:cubicBezTo>
                    <a:pt x="1257014" y="287334"/>
                    <a:pt x="1254728" y="284953"/>
                    <a:pt x="1252633" y="285239"/>
                  </a:cubicBezTo>
                  <a:close/>
                  <a:moveTo>
                    <a:pt x="1217105" y="285143"/>
                  </a:moveTo>
                  <a:cubicBezTo>
                    <a:pt x="1214723" y="285143"/>
                    <a:pt x="1212628" y="286477"/>
                    <a:pt x="1212533" y="288096"/>
                  </a:cubicBezTo>
                  <a:lnTo>
                    <a:pt x="1213104" y="288477"/>
                  </a:lnTo>
                  <a:lnTo>
                    <a:pt x="1216343" y="290668"/>
                  </a:lnTo>
                  <a:cubicBezTo>
                    <a:pt x="1219771" y="288953"/>
                    <a:pt x="1222629" y="288287"/>
                    <a:pt x="1222820" y="289239"/>
                  </a:cubicBezTo>
                  <a:lnTo>
                    <a:pt x="1222915" y="289906"/>
                  </a:lnTo>
                  <a:cubicBezTo>
                    <a:pt x="1223105" y="291430"/>
                    <a:pt x="1222248" y="293716"/>
                    <a:pt x="1225582" y="293335"/>
                  </a:cubicBezTo>
                  <a:cubicBezTo>
                    <a:pt x="1226534" y="293240"/>
                    <a:pt x="1228154" y="291525"/>
                    <a:pt x="1227963" y="290763"/>
                  </a:cubicBezTo>
                  <a:lnTo>
                    <a:pt x="1227106" y="287239"/>
                  </a:lnTo>
                  <a:cubicBezTo>
                    <a:pt x="1231583" y="286096"/>
                    <a:pt x="1230059" y="285143"/>
                    <a:pt x="1223677" y="285143"/>
                  </a:cubicBezTo>
                  <a:lnTo>
                    <a:pt x="1219105" y="285143"/>
                  </a:lnTo>
                  <a:close/>
                  <a:moveTo>
                    <a:pt x="1776793" y="283429"/>
                  </a:moveTo>
                  <a:cubicBezTo>
                    <a:pt x="1778413" y="283810"/>
                    <a:pt x="1779270" y="285143"/>
                    <a:pt x="1778603" y="286382"/>
                  </a:cubicBezTo>
                  <a:lnTo>
                    <a:pt x="1777651" y="287239"/>
                  </a:lnTo>
                  <a:cubicBezTo>
                    <a:pt x="1776889" y="287906"/>
                    <a:pt x="1774698" y="288096"/>
                    <a:pt x="1774698" y="288477"/>
                  </a:cubicBezTo>
                  <a:lnTo>
                    <a:pt x="1774698" y="292763"/>
                  </a:lnTo>
                  <a:cubicBezTo>
                    <a:pt x="1772698" y="291049"/>
                    <a:pt x="1769745" y="291430"/>
                    <a:pt x="1768316" y="293716"/>
                  </a:cubicBezTo>
                  <a:lnTo>
                    <a:pt x="1766983" y="289715"/>
                  </a:lnTo>
                  <a:cubicBezTo>
                    <a:pt x="1766602" y="288382"/>
                    <a:pt x="1767364" y="286096"/>
                    <a:pt x="1768602" y="285334"/>
                  </a:cubicBezTo>
                  <a:cubicBezTo>
                    <a:pt x="1770316" y="284191"/>
                    <a:pt x="1772983" y="283905"/>
                    <a:pt x="1775365" y="283619"/>
                  </a:cubicBezTo>
                  <a:close/>
                  <a:moveTo>
                    <a:pt x="709707" y="283428"/>
                  </a:moveTo>
                  <a:cubicBezTo>
                    <a:pt x="706754" y="283428"/>
                    <a:pt x="706183" y="286667"/>
                    <a:pt x="708564" y="290763"/>
                  </a:cubicBezTo>
                  <a:lnTo>
                    <a:pt x="712469" y="289143"/>
                  </a:lnTo>
                  <a:lnTo>
                    <a:pt x="715041" y="288096"/>
                  </a:lnTo>
                  <a:cubicBezTo>
                    <a:pt x="717803" y="285429"/>
                    <a:pt x="712660" y="283428"/>
                    <a:pt x="709707" y="283428"/>
                  </a:cubicBezTo>
                  <a:close/>
                  <a:moveTo>
                    <a:pt x="1020127" y="283238"/>
                  </a:moveTo>
                  <a:lnTo>
                    <a:pt x="1019651" y="284190"/>
                  </a:lnTo>
                  <a:cubicBezTo>
                    <a:pt x="1018031" y="287715"/>
                    <a:pt x="1017555" y="291715"/>
                    <a:pt x="1016888" y="295525"/>
                  </a:cubicBezTo>
                  <a:lnTo>
                    <a:pt x="1016793" y="296192"/>
                  </a:lnTo>
                  <a:cubicBezTo>
                    <a:pt x="1017841" y="297049"/>
                    <a:pt x="1019936" y="297144"/>
                    <a:pt x="1021460" y="296573"/>
                  </a:cubicBezTo>
                  <a:lnTo>
                    <a:pt x="1021841" y="295716"/>
                  </a:lnTo>
                  <a:lnTo>
                    <a:pt x="1023461" y="291810"/>
                  </a:lnTo>
                  <a:cubicBezTo>
                    <a:pt x="1025080" y="287143"/>
                    <a:pt x="1023556" y="283238"/>
                    <a:pt x="1020127" y="283238"/>
                  </a:cubicBezTo>
                  <a:close/>
                  <a:moveTo>
                    <a:pt x="1433512" y="281333"/>
                  </a:moveTo>
                  <a:lnTo>
                    <a:pt x="1433798" y="281333"/>
                  </a:lnTo>
                  <a:cubicBezTo>
                    <a:pt x="1434084" y="282286"/>
                    <a:pt x="1434369" y="284095"/>
                    <a:pt x="1434369" y="284476"/>
                  </a:cubicBezTo>
                  <a:cubicBezTo>
                    <a:pt x="1434369" y="284857"/>
                    <a:pt x="1432464" y="286381"/>
                    <a:pt x="1430178" y="287810"/>
                  </a:cubicBezTo>
                  <a:lnTo>
                    <a:pt x="1428178" y="289143"/>
                  </a:lnTo>
                  <a:cubicBezTo>
                    <a:pt x="1426368" y="290382"/>
                    <a:pt x="1424654" y="293049"/>
                    <a:pt x="1422177" y="290572"/>
                  </a:cubicBezTo>
                  <a:cubicBezTo>
                    <a:pt x="1421415" y="289810"/>
                    <a:pt x="1423130" y="287143"/>
                    <a:pt x="1424178" y="285524"/>
                  </a:cubicBezTo>
                  <a:cubicBezTo>
                    <a:pt x="1425702" y="283048"/>
                    <a:pt x="1429702" y="281333"/>
                    <a:pt x="1433512" y="281333"/>
                  </a:cubicBezTo>
                  <a:close/>
                  <a:moveTo>
                    <a:pt x="1577911" y="279047"/>
                  </a:moveTo>
                  <a:cubicBezTo>
                    <a:pt x="1578864" y="278856"/>
                    <a:pt x="1580959" y="279428"/>
                    <a:pt x="1581055" y="279904"/>
                  </a:cubicBezTo>
                  <a:lnTo>
                    <a:pt x="1582198" y="284000"/>
                  </a:lnTo>
                  <a:cubicBezTo>
                    <a:pt x="1583341" y="289715"/>
                    <a:pt x="1581055" y="294953"/>
                    <a:pt x="1577149" y="295715"/>
                  </a:cubicBezTo>
                  <a:cubicBezTo>
                    <a:pt x="1573244" y="296477"/>
                    <a:pt x="1566862" y="289429"/>
                    <a:pt x="1570958" y="286095"/>
                  </a:cubicBezTo>
                  <a:lnTo>
                    <a:pt x="1577530" y="287143"/>
                  </a:lnTo>
                  <a:cubicBezTo>
                    <a:pt x="1577721" y="287143"/>
                    <a:pt x="1578864" y="285333"/>
                    <a:pt x="1578578" y="284571"/>
                  </a:cubicBezTo>
                  <a:cubicBezTo>
                    <a:pt x="1578197" y="283333"/>
                    <a:pt x="1576673" y="282380"/>
                    <a:pt x="1576292" y="281237"/>
                  </a:cubicBezTo>
                  <a:cubicBezTo>
                    <a:pt x="1576102" y="280666"/>
                    <a:pt x="1577149" y="279237"/>
                    <a:pt x="1577911" y="279047"/>
                  </a:cubicBezTo>
                  <a:close/>
                  <a:moveTo>
                    <a:pt x="1084993" y="278094"/>
                  </a:moveTo>
                  <a:cubicBezTo>
                    <a:pt x="1085850" y="278856"/>
                    <a:pt x="1090708" y="278761"/>
                    <a:pt x="1091851" y="278094"/>
                  </a:cubicBezTo>
                  <a:cubicBezTo>
                    <a:pt x="1093089" y="277332"/>
                    <a:pt x="1094042" y="278666"/>
                    <a:pt x="1093946" y="280952"/>
                  </a:cubicBezTo>
                  <a:lnTo>
                    <a:pt x="1091375" y="282095"/>
                  </a:lnTo>
                  <a:cubicBezTo>
                    <a:pt x="1088612" y="283333"/>
                    <a:pt x="1084993" y="283524"/>
                    <a:pt x="1086231" y="287524"/>
                  </a:cubicBezTo>
                  <a:lnTo>
                    <a:pt x="1087469" y="291429"/>
                  </a:lnTo>
                  <a:cubicBezTo>
                    <a:pt x="1090803" y="290858"/>
                    <a:pt x="1093089" y="291144"/>
                    <a:pt x="1092518" y="292096"/>
                  </a:cubicBezTo>
                  <a:cubicBezTo>
                    <a:pt x="1091946" y="293049"/>
                    <a:pt x="1088898" y="295716"/>
                    <a:pt x="1087660" y="294954"/>
                  </a:cubicBezTo>
                  <a:cubicBezTo>
                    <a:pt x="1086422" y="294192"/>
                    <a:pt x="1082231" y="292096"/>
                    <a:pt x="1081945" y="292191"/>
                  </a:cubicBezTo>
                  <a:lnTo>
                    <a:pt x="1081469" y="292477"/>
                  </a:lnTo>
                  <a:cubicBezTo>
                    <a:pt x="1078802" y="293906"/>
                    <a:pt x="1074896" y="294954"/>
                    <a:pt x="1073849" y="296954"/>
                  </a:cubicBezTo>
                  <a:cubicBezTo>
                    <a:pt x="1072706" y="299335"/>
                    <a:pt x="1072039" y="300954"/>
                    <a:pt x="1069277" y="299335"/>
                  </a:cubicBezTo>
                  <a:cubicBezTo>
                    <a:pt x="1068229" y="298668"/>
                    <a:pt x="1068610" y="295525"/>
                    <a:pt x="1069562" y="294001"/>
                  </a:cubicBezTo>
                  <a:lnTo>
                    <a:pt x="1070229" y="292763"/>
                  </a:lnTo>
                  <a:cubicBezTo>
                    <a:pt x="1072515" y="292001"/>
                    <a:pt x="1073468" y="290477"/>
                    <a:pt x="1072229" y="289524"/>
                  </a:cubicBezTo>
                  <a:cubicBezTo>
                    <a:pt x="1071086" y="288572"/>
                    <a:pt x="1070515" y="284952"/>
                    <a:pt x="1072801" y="282857"/>
                  </a:cubicBezTo>
                  <a:lnTo>
                    <a:pt x="1076420" y="283047"/>
                  </a:lnTo>
                  <a:lnTo>
                    <a:pt x="1081850" y="283428"/>
                  </a:lnTo>
                  <a:cubicBezTo>
                    <a:pt x="1082897" y="279809"/>
                    <a:pt x="1084326" y="277428"/>
                    <a:pt x="1084993" y="278094"/>
                  </a:cubicBezTo>
                  <a:close/>
                  <a:moveTo>
                    <a:pt x="449580" y="276476"/>
                  </a:moveTo>
                  <a:lnTo>
                    <a:pt x="452533" y="276952"/>
                  </a:lnTo>
                  <a:cubicBezTo>
                    <a:pt x="456629" y="275523"/>
                    <a:pt x="461010" y="277428"/>
                    <a:pt x="462249" y="281238"/>
                  </a:cubicBezTo>
                  <a:lnTo>
                    <a:pt x="456057" y="280952"/>
                  </a:lnTo>
                  <a:cubicBezTo>
                    <a:pt x="455200" y="280952"/>
                    <a:pt x="453676" y="280762"/>
                    <a:pt x="453581" y="280952"/>
                  </a:cubicBezTo>
                  <a:lnTo>
                    <a:pt x="449676" y="291430"/>
                  </a:lnTo>
                  <a:cubicBezTo>
                    <a:pt x="439579" y="289334"/>
                    <a:pt x="433578" y="285048"/>
                    <a:pt x="436436" y="281905"/>
                  </a:cubicBezTo>
                  <a:lnTo>
                    <a:pt x="439579" y="283143"/>
                  </a:lnTo>
                  <a:cubicBezTo>
                    <a:pt x="443960" y="284953"/>
                    <a:pt x="439007" y="275809"/>
                    <a:pt x="445484" y="280286"/>
                  </a:cubicBezTo>
                  <a:cubicBezTo>
                    <a:pt x="448151" y="282191"/>
                    <a:pt x="444437" y="275714"/>
                    <a:pt x="449580" y="276476"/>
                  </a:cubicBezTo>
                  <a:close/>
                  <a:moveTo>
                    <a:pt x="1405890" y="275618"/>
                  </a:moveTo>
                  <a:cubicBezTo>
                    <a:pt x="1405223" y="275047"/>
                    <a:pt x="1402937" y="276952"/>
                    <a:pt x="1400746" y="279714"/>
                  </a:cubicBezTo>
                  <a:cubicBezTo>
                    <a:pt x="1398556" y="282476"/>
                    <a:pt x="1399889" y="290858"/>
                    <a:pt x="1400270" y="288382"/>
                  </a:cubicBezTo>
                  <a:cubicBezTo>
                    <a:pt x="1400746" y="285905"/>
                    <a:pt x="1406557" y="276190"/>
                    <a:pt x="1405890" y="275618"/>
                  </a:cubicBezTo>
                  <a:close/>
                  <a:moveTo>
                    <a:pt x="624935" y="274570"/>
                  </a:moveTo>
                  <a:cubicBezTo>
                    <a:pt x="625887" y="274856"/>
                    <a:pt x="628364" y="275713"/>
                    <a:pt x="630459" y="276475"/>
                  </a:cubicBezTo>
                  <a:cubicBezTo>
                    <a:pt x="632555" y="277237"/>
                    <a:pt x="629411" y="281523"/>
                    <a:pt x="625792" y="279999"/>
                  </a:cubicBezTo>
                  <a:lnTo>
                    <a:pt x="622363" y="279142"/>
                  </a:lnTo>
                  <a:cubicBezTo>
                    <a:pt x="620839" y="278761"/>
                    <a:pt x="617886" y="277999"/>
                    <a:pt x="617410" y="280761"/>
                  </a:cubicBezTo>
                  <a:cubicBezTo>
                    <a:pt x="616934" y="283333"/>
                    <a:pt x="619506" y="283142"/>
                    <a:pt x="621506" y="283428"/>
                  </a:cubicBezTo>
                  <a:lnTo>
                    <a:pt x="621887" y="283523"/>
                  </a:lnTo>
                  <a:cubicBezTo>
                    <a:pt x="622172" y="283904"/>
                    <a:pt x="619029" y="286286"/>
                    <a:pt x="614838" y="288858"/>
                  </a:cubicBezTo>
                  <a:lnTo>
                    <a:pt x="611314" y="291429"/>
                  </a:lnTo>
                  <a:cubicBezTo>
                    <a:pt x="609314" y="292858"/>
                    <a:pt x="607599" y="294096"/>
                    <a:pt x="604646" y="293715"/>
                  </a:cubicBezTo>
                  <a:cubicBezTo>
                    <a:pt x="601217" y="293239"/>
                    <a:pt x="599503" y="293810"/>
                    <a:pt x="599122" y="297335"/>
                  </a:cubicBezTo>
                  <a:lnTo>
                    <a:pt x="598836" y="299621"/>
                  </a:lnTo>
                  <a:cubicBezTo>
                    <a:pt x="595883" y="302192"/>
                    <a:pt x="590454" y="302573"/>
                    <a:pt x="586739" y="300478"/>
                  </a:cubicBezTo>
                  <a:lnTo>
                    <a:pt x="583596" y="298668"/>
                  </a:lnTo>
                  <a:cubicBezTo>
                    <a:pt x="583215" y="298478"/>
                    <a:pt x="582739" y="297906"/>
                    <a:pt x="582739" y="298001"/>
                  </a:cubicBezTo>
                  <a:cubicBezTo>
                    <a:pt x="580834" y="299240"/>
                    <a:pt x="579119" y="301526"/>
                    <a:pt x="576643" y="299049"/>
                  </a:cubicBezTo>
                  <a:cubicBezTo>
                    <a:pt x="576071" y="298478"/>
                    <a:pt x="579024" y="295430"/>
                    <a:pt x="578548" y="295049"/>
                  </a:cubicBezTo>
                  <a:cubicBezTo>
                    <a:pt x="576071" y="293144"/>
                    <a:pt x="576452" y="292001"/>
                    <a:pt x="578834" y="290381"/>
                  </a:cubicBezTo>
                  <a:lnTo>
                    <a:pt x="580167" y="289429"/>
                  </a:lnTo>
                  <a:cubicBezTo>
                    <a:pt x="581406" y="287238"/>
                    <a:pt x="579786" y="286381"/>
                    <a:pt x="576643" y="287524"/>
                  </a:cubicBezTo>
                  <a:lnTo>
                    <a:pt x="574738" y="287334"/>
                  </a:lnTo>
                  <a:cubicBezTo>
                    <a:pt x="570547" y="286857"/>
                    <a:pt x="571881" y="290000"/>
                    <a:pt x="570261" y="291048"/>
                  </a:cubicBezTo>
                  <a:cubicBezTo>
                    <a:pt x="568451" y="292191"/>
                    <a:pt x="566261" y="292286"/>
                    <a:pt x="565880" y="289619"/>
                  </a:cubicBezTo>
                  <a:lnTo>
                    <a:pt x="565689" y="288286"/>
                  </a:lnTo>
                  <a:cubicBezTo>
                    <a:pt x="565784" y="286667"/>
                    <a:pt x="563403" y="286667"/>
                    <a:pt x="560355" y="288191"/>
                  </a:cubicBezTo>
                  <a:cubicBezTo>
                    <a:pt x="557307" y="289810"/>
                    <a:pt x="548068" y="287714"/>
                    <a:pt x="548068" y="286476"/>
                  </a:cubicBezTo>
                  <a:cubicBezTo>
                    <a:pt x="548068" y="285238"/>
                    <a:pt x="548830" y="281523"/>
                    <a:pt x="549687" y="281047"/>
                  </a:cubicBezTo>
                  <a:lnTo>
                    <a:pt x="550354" y="281142"/>
                  </a:lnTo>
                  <a:cubicBezTo>
                    <a:pt x="553973" y="281714"/>
                    <a:pt x="557974" y="279713"/>
                    <a:pt x="561308" y="282476"/>
                  </a:cubicBezTo>
                  <a:cubicBezTo>
                    <a:pt x="561974" y="283047"/>
                    <a:pt x="564165" y="282476"/>
                    <a:pt x="565594" y="282285"/>
                  </a:cubicBezTo>
                  <a:cubicBezTo>
                    <a:pt x="568737" y="281999"/>
                    <a:pt x="572928" y="280475"/>
                    <a:pt x="574928" y="281523"/>
                  </a:cubicBezTo>
                  <a:lnTo>
                    <a:pt x="580167" y="284285"/>
                  </a:lnTo>
                  <a:cubicBezTo>
                    <a:pt x="586168" y="286762"/>
                    <a:pt x="587978" y="288000"/>
                    <a:pt x="584168" y="287048"/>
                  </a:cubicBezTo>
                  <a:lnTo>
                    <a:pt x="587787" y="291620"/>
                  </a:lnTo>
                  <a:cubicBezTo>
                    <a:pt x="588454" y="292382"/>
                    <a:pt x="588644" y="293429"/>
                    <a:pt x="588930" y="294382"/>
                  </a:cubicBezTo>
                  <a:cubicBezTo>
                    <a:pt x="589502" y="296192"/>
                    <a:pt x="589502" y="299335"/>
                    <a:pt x="590740" y="299621"/>
                  </a:cubicBezTo>
                  <a:cubicBezTo>
                    <a:pt x="595407" y="301049"/>
                    <a:pt x="593502" y="296477"/>
                    <a:pt x="595598" y="295049"/>
                  </a:cubicBezTo>
                  <a:lnTo>
                    <a:pt x="597122" y="294096"/>
                  </a:lnTo>
                  <a:cubicBezTo>
                    <a:pt x="597407" y="291239"/>
                    <a:pt x="598931" y="289334"/>
                    <a:pt x="600646" y="289905"/>
                  </a:cubicBezTo>
                  <a:cubicBezTo>
                    <a:pt x="602265" y="290381"/>
                    <a:pt x="602837" y="288858"/>
                    <a:pt x="595979" y="284666"/>
                  </a:cubicBezTo>
                  <a:lnTo>
                    <a:pt x="591216" y="282952"/>
                  </a:lnTo>
                  <a:cubicBezTo>
                    <a:pt x="589406" y="282285"/>
                    <a:pt x="587882" y="280190"/>
                    <a:pt x="587501" y="278475"/>
                  </a:cubicBezTo>
                  <a:lnTo>
                    <a:pt x="587025" y="277332"/>
                  </a:lnTo>
                  <a:cubicBezTo>
                    <a:pt x="588549" y="275808"/>
                    <a:pt x="591883" y="275903"/>
                    <a:pt x="594359" y="277713"/>
                  </a:cubicBezTo>
                  <a:cubicBezTo>
                    <a:pt x="596836" y="279428"/>
                    <a:pt x="606647" y="282761"/>
                    <a:pt x="609790" y="280761"/>
                  </a:cubicBezTo>
                  <a:lnTo>
                    <a:pt x="613505" y="278951"/>
                  </a:lnTo>
                  <a:cubicBezTo>
                    <a:pt x="616838" y="277237"/>
                    <a:pt x="620553" y="276094"/>
                    <a:pt x="624268" y="274760"/>
                  </a:cubicBezTo>
                  <a:close/>
                  <a:moveTo>
                    <a:pt x="2115026" y="273046"/>
                  </a:moveTo>
                  <a:cubicBezTo>
                    <a:pt x="2118931" y="271808"/>
                    <a:pt x="2122075" y="271808"/>
                    <a:pt x="2122075" y="273141"/>
                  </a:cubicBezTo>
                  <a:cubicBezTo>
                    <a:pt x="2122075" y="274475"/>
                    <a:pt x="2123694" y="277618"/>
                    <a:pt x="2125694" y="277713"/>
                  </a:cubicBezTo>
                  <a:cubicBezTo>
                    <a:pt x="2127694" y="277809"/>
                    <a:pt x="2134552" y="277332"/>
                    <a:pt x="2135695" y="278571"/>
                  </a:cubicBezTo>
                  <a:cubicBezTo>
                    <a:pt x="2136838" y="279809"/>
                    <a:pt x="2139410" y="284762"/>
                    <a:pt x="2138458" y="286572"/>
                  </a:cubicBezTo>
                  <a:cubicBezTo>
                    <a:pt x="2137505" y="288381"/>
                    <a:pt x="2142077" y="292953"/>
                    <a:pt x="2140934" y="293430"/>
                  </a:cubicBezTo>
                  <a:cubicBezTo>
                    <a:pt x="2139791" y="293906"/>
                    <a:pt x="2135409" y="294477"/>
                    <a:pt x="2134457" y="293239"/>
                  </a:cubicBezTo>
                  <a:cubicBezTo>
                    <a:pt x="2133505" y="292001"/>
                    <a:pt x="2127218" y="288477"/>
                    <a:pt x="2123599" y="287048"/>
                  </a:cubicBezTo>
                  <a:lnTo>
                    <a:pt x="2121122" y="287715"/>
                  </a:lnTo>
                  <a:lnTo>
                    <a:pt x="2118360" y="288477"/>
                  </a:lnTo>
                  <a:cubicBezTo>
                    <a:pt x="2117693" y="287334"/>
                    <a:pt x="2115597" y="282762"/>
                    <a:pt x="2115407" y="281333"/>
                  </a:cubicBezTo>
                  <a:cubicBezTo>
                    <a:pt x="2115217" y="279999"/>
                    <a:pt x="2115597" y="278856"/>
                    <a:pt x="2116169" y="278856"/>
                  </a:cubicBezTo>
                  <a:cubicBezTo>
                    <a:pt x="2116836" y="278856"/>
                    <a:pt x="2118741" y="278094"/>
                    <a:pt x="2118931" y="277142"/>
                  </a:cubicBezTo>
                  <a:lnTo>
                    <a:pt x="2118455" y="276666"/>
                  </a:lnTo>
                  <a:close/>
                  <a:moveTo>
                    <a:pt x="1094613" y="272284"/>
                  </a:moveTo>
                  <a:cubicBezTo>
                    <a:pt x="1097756" y="273237"/>
                    <a:pt x="1103185" y="278857"/>
                    <a:pt x="1101090" y="278380"/>
                  </a:cubicBezTo>
                  <a:cubicBezTo>
                    <a:pt x="1098994" y="277904"/>
                    <a:pt x="1093470" y="275904"/>
                    <a:pt x="1092803" y="274761"/>
                  </a:cubicBezTo>
                  <a:lnTo>
                    <a:pt x="1092136" y="274761"/>
                  </a:lnTo>
                  <a:lnTo>
                    <a:pt x="1087850" y="274856"/>
                  </a:lnTo>
                  <a:cubicBezTo>
                    <a:pt x="1088421" y="272475"/>
                    <a:pt x="1091565" y="271237"/>
                    <a:pt x="1094613" y="272284"/>
                  </a:cubicBezTo>
                  <a:close/>
                  <a:moveTo>
                    <a:pt x="1707947" y="271476"/>
                  </a:moveTo>
                  <a:lnTo>
                    <a:pt x="1712592" y="273784"/>
                  </a:lnTo>
                  <a:lnTo>
                    <a:pt x="1707971" y="276332"/>
                  </a:lnTo>
                  <a:lnTo>
                    <a:pt x="1707642" y="275523"/>
                  </a:lnTo>
                  <a:close/>
                  <a:moveTo>
                    <a:pt x="1552289" y="270665"/>
                  </a:moveTo>
                  <a:cubicBezTo>
                    <a:pt x="1548289" y="273428"/>
                    <a:pt x="1545812" y="278000"/>
                    <a:pt x="1546765" y="280857"/>
                  </a:cubicBezTo>
                  <a:lnTo>
                    <a:pt x="1547908" y="282857"/>
                  </a:lnTo>
                  <a:cubicBezTo>
                    <a:pt x="1548384" y="283810"/>
                    <a:pt x="1550289" y="285143"/>
                    <a:pt x="1550861" y="284953"/>
                  </a:cubicBezTo>
                  <a:cubicBezTo>
                    <a:pt x="1555623" y="283619"/>
                    <a:pt x="1550194" y="282953"/>
                    <a:pt x="1550384" y="281810"/>
                  </a:cubicBezTo>
                  <a:lnTo>
                    <a:pt x="1550575" y="280190"/>
                  </a:lnTo>
                  <a:cubicBezTo>
                    <a:pt x="1550384" y="278190"/>
                    <a:pt x="1554956" y="279143"/>
                    <a:pt x="1556290" y="280000"/>
                  </a:cubicBezTo>
                  <a:cubicBezTo>
                    <a:pt x="1557623" y="280762"/>
                    <a:pt x="1559719" y="278571"/>
                    <a:pt x="1560957" y="275047"/>
                  </a:cubicBezTo>
                  <a:lnTo>
                    <a:pt x="1557528" y="273332"/>
                  </a:lnTo>
                  <a:close/>
                  <a:moveTo>
                    <a:pt x="1076515" y="269522"/>
                  </a:moveTo>
                  <a:lnTo>
                    <a:pt x="1078230" y="270284"/>
                  </a:lnTo>
                  <a:cubicBezTo>
                    <a:pt x="1081278" y="269236"/>
                    <a:pt x="1083850" y="272474"/>
                    <a:pt x="1083850" y="273998"/>
                  </a:cubicBezTo>
                  <a:cubicBezTo>
                    <a:pt x="1083850" y="275522"/>
                    <a:pt x="1082611" y="276284"/>
                    <a:pt x="1081183" y="275713"/>
                  </a:cubicBezTo>
                  <a:cubicBezTo>
                    <a:pt x="1079754" y="275046"/>
                    <a:pt x="1067276" y="276570"/>
                    <a:pt x="1064609" y="273046"/>
                  </a:cubicBezTo>
                  <a:lnTo>
                    <a:pt x="1071753" y="272951"/>
                  </a:lnTo>
                  <a:cubicBezTo>
                    <a:pt x="1075753" y="272855"/>
                    <a:pt x="1070800" y="266855"/>
                    <a:pt x="1076515" y="269522"/>
                  </a:cubicBezTo>
                  <a:close/>
                  <a:moveTo>
                    <a:pt x="1837753" y="269427"/>
                  </a:moveTo>
                  <a:lnTo>
                    <a:pt x="1840611" y="272856"/>
                  </a:lnTo>
                  <a:lnTo>
                    <a:pt x="1841278" y="273618"/>
                  </a:lnTo>
                  <a:cubicBezTo>
                    <a:pt x="1841468" y="274666"/>
                    <a:pt x="1840039" y="276190"/>
                    <a:pt x="1838134" y="276857"/>
                  </a:cubicBezTo>
                  <a:lnTo>
                    <a:pt x="1837658" y="276475"/>
                  </a:lnTo>
                  <a:cubicBezTo>
                    <a:pt x="1835182" y="274380"/>
                    <a:pt x="1833562" y="275237"/>
                    <a:pt x="1830419" y="276095"/>
                  </a:cubicBezTo>
                  <a:lnTo>
                    <a:pt x="1826990" y="276857"/>
                  </a:lnTo>
                  <a:cubicBezTo>
                    <a:pt x="1827562" y="273523"/>
                    <a:pt x="1832419" y="270189"/>
                    <a:pt x="1837753" y="269427"/>
                  </a:cubicBezTo>
                  <a:close/>
                  <a:moveTo>
                    <a:pt x="1355789" y="268951"/>
                  </a:moveTo>
                  <a:cubicBezTo>
                    <a:pt x="1357408" y="267617"/>
                    <a:pt x="1353884" y="267141"/>
                    <a:pt x="1353217" y="269618"/>
                  </a:cubicBezTo>
                  <a:lnTo>
                    <a:pt x="1351670" y="271369"/>
                  </a:lnTo>
                  <a:lnTo>
                    <a:pt x="1350776" y="270922"/>
                  </a:lnTo>
                  <a:lnTo>
                    <a:pt x="1350550" y="269808"/>
                  </a:lnTo>
                  <a:lnTo>
                    <a:pt x="1350645" y="270856"/>
                  </a:lnTo>
                  <a:lnTo>
                    <a:pt x="1350776" y="270922"/>
                  </a:lnTo>
                  <a:lnTo>
                    <a:pt x="1351018" y="272108"/>
                  </a:lnTo>
                  <a:lnTo>
                    <a:pt x="1348169" y="275333"/>
                  </a:lnTo>
                  <a:lnTo>
                    <a:pt x="1346835" y="276285"/>
                  </a:lnTo>
                  <a:cubicBezTo>
                    <a:pt x="1344835" y="277619"/>
                    <a:pt x="1343406" y="279714"/>
                    <a:pt x="1341311" y="280857"/>
                  </a:cubicBezTo>
                  <a:lnTo>
                    <a:pt x="1339215" y="282000"/>
                  </a:lnTo>
                  <a:cubicBezTo>
                    <a:pt x="1336453" y="282381"/>
                    <a:pt x="1336453" y="283619"/>
                    <a:pt x="1339215" y="284762"/>
                  </a:cubicBezTo>
                  <a:lnTo>
                    <a:pt x="1341977" y="285048"/>
                  </a:lnTo>
                  <a:lnTo>
                    <a:pt x="1344644" y="285334"/>
                  </a:lnTo>
                  <a:lnTo>
                    <a:pt x="1358437" y="282787"/>
                  </a:lnTo>
                  <a:lnTo>
                    <a:pt x="1359313" y="283524"/>
                  </a:lnTo>
                  <a:lnTo>
                    <a:pt x="1359961" y="282801"/>
                  </a:lnTo>
                  <a:lnTo>
                    <a:pt x="1364266" y="285524"/>
                  </a:lnTo>
                  <a:lnTo>
                    <a:pt x="1368457" y="288096"/>
                  </a:lnTo>
                  <a:cubicBezTo>
                    <a:pt x="1370648" y="285048"/>
                    <a:pt x="1372457" y="281714"/>
                    <a:pt x="1372362" y="280667"/>
                  </a:cubicBezTo>
                  <a:cubicBezTo>
                    <a:pt x="1372267" y="279619"/>
                    <a:pt x="1368552" y="276476"/>
                    <a:pt x="1364361" y="278000"/>
                  </a:cubicBezTo>
                  <a:lnTo>
                    <a:pt x="1362646" y="279809"/>
                  </a:lnTo>
                  <a:lnTo>
                    <a:pt x="1359961" y="282801"/>
                  </a:lnTo>
                  <a:lnTo>
                    <a:pt x="1359599" y="282572"/>
                  </a:lnTo>
                  <a:lnTo>
                    <a:pt x="1358437" y="282787"/>
                  </a:lnTo>
                  <a:lnTo>
                    <a:pt x="1352074" y="277428"/>
                  </a:lnTo>
                  <a:lnTo>
                    <a:pt x="1351788" y="275809"/>
                  </a:lnTo>
                  <a:lnTo>
                    <a:pt x="1351693" y="275428"/>
                  </a:lnTo>
                  <a:lnTo>
                    <a:pt x="1351018" y="272108"/>
                  </a:lnTo>
                  <a:lnTo>
                    <a:pt x="1351670" y="271369"/>
                  </a:lnTo>
                  <a:lnTo>
                    <a:pt x="1357884" y="274475"/>
                  </a:lnTo>
                  <a:cubicBezTo>
                    <a:pt x="1361504" y="272189"/>
                    <a:pt x="1363409" y="272380"/>
                    <a:pt x="1366361" y="274666"/>
                  </a:cubicBezTo>
                  <a:cubicBezTo>
                    <a:pt x="1366552" y="274856"/>
                    <a:pt x="1368743" y="273618"/>
                    <a:pt x="1369695" y="272761"/>
                  </a:cubicBezTo>
                  <a:cubicBezTo>
                    <a:pt x="1369886" y="272570"/>
                    <a:pt x="1368647" y="270665"/>
                    <a:pt x="1368076" y="270665"/>
                  </a:cubicBezTo>
                  <a:lnTo>
                    <a:pt x="1363504" y="270761"/>
                  </a:lnTo>
                  <a:cubicBezTo>
                    <a:pt x="1357694" y="270951"/>
                    <a:pt x="1354169" y="270094"/>
                    <a:pt x="1355789" y="268951"/>
                  </a:cubicBezTo>
                  <a:close/>
                  <a:moveTo>
                    <a:pt x="543210" y="268570"/>
                  </a:moveTo>
                  <a:lnTo>
                    <a:pt x="546353" y="269808"/>
                  </a:lnTo>
                  <a:cubicBezTo>
                    <a:pt x="550449" y="271904"/>
                    <a:pt x="549497" y="274190"/>
                    <a:pt x="544353" y="274856"/>
                  </a:cubicBezTo>
                  <a:lnTo>
                    <a:pt x="543496" y="278952"/>
                  </a:lnTo>
                  <a:cubicBezTo>
                    <a:pt x="543496" y="279047"/>
                    <a:pt x="541496" y="279143"/>
                    <a:pt x="541210" y="278857"/>
                  </a:cubicBezTo>
                  <a:cubicBezTo>
                    <a:pt x="540543" y="278095"/>
                    <a:pt x="539686" y="276761"/>
                    <a:pt x="540067" y="276285"/>
                  </a:cubicBezTo>
                  <a:cubicBezTo>
                    <a:pt x="541400" y="274571"/>
                    <a:pt x="542924" y="273618"/>
                    <a:pt x="540162" y="271523"/>
                  </a:cubicBezTo>
                  <a:cubicBezTo>
                    <a:pt x="538638" y="270475"/>
                    <a:pt x="541400" y="267808"/>
                    <a:pt x="543210" y="268570"/>
                  </a:cubicBezTo>
                  <a:close/>
                  <a:moveTo>
                    <a:pt x="2087975" y="268379"/>
                  </a:moveTo>
                  <a:cubicBezTo>
                    <a:pt x="2091404" y="266189"/>
                    <a:pt x="2094166" y="266474"/>
                    <a:pt x="2094071" y="269046"/>
                  </a:cubicBezTo>
                  <a:lnTo>
                    <a:pt x="2094262" y="270284"/>
                  </a:lnTo>
                  <a:cubicBezTo>
                    <a:pt x="2094452" y="272189"/>
                    <a:pt x="2089689" y="273809"/>
                    <a:pt x="2094357" y="275904"/>
                  </a:cubicBezTo>
                  <a:cubicBezTo>
                    <a:pt x="2097976" y="277523"/>
                    <a:pt x="2100643" y="277142"/>
                    <a:pt x="2103215" y="274761"/>
                  </a:cubicBezTo>
                  <a:lnTo>
                    <a:pt x="2104263" y="273809"/>
                  </a:lnTo>
                  <a:cubicBezTo>
                    <a:pt x="2105977" y="272475"/>
                    <a:pt x="2108549" y="272666"/>
                    <a:pt x="2109978" y="273999"/>
                  </a:cubicBezTo>
                  <a:cubicBezTo>
                    <a:pt x="2111406" y="275428"/>
                    <a:pt x="2114074" y="280000"/>
                    <a:pt x="2113121" y="281333"/>
                  </a:cubicBezTo>
                  <a:lnTo>
                    <a:pt x="2112168" y="282476"/>
                  </a:lnTo>
                  <a:cubicBezTo>
                    <a:pt x="2110740" y="284286"/>
                    <a:pt x="2108739" y="286763"/>
                    <a:pt x="2106739" y="286953"/>
                  </a:cubicBezTo>
                  <a:cubicBezTo>
                    <a:pt x="2102739" y="287239"/>
                    <a:pt x="2102358" y="288382"/>
                    <a:pt x="2101691" y="291239"/>
                  </a:cubicBezTo>
                  <a:lnTo>
                    <a:pt x="2101120" y="293621"/>
                  </a:lnTo>
                  <a:cubicBezTo>
                    <a:pt x="2098262" y="295907"/>
                    <a:pt x="2095309" y="297431"/>
                    <a:pt x="2094547" y="296859"/>
                  </a:cubicBezTo>
                  <a:cubicBezTo>
                    <a:pt x="2093785" y="296288"/>
                    <a:pt x="2093214" y="293906"/>
                    <a:pt x="2095214" y="293144"/>
                  </a:cubicBezTo>
                  <a:cubicBezTo>
                    <a:pt x="2097214" y="292382"/>
                    <a:pt x="2094547" y="288572"/>
                    <a:pt x="2092928" y="290287"/>
                  </a:cubicBezTo>
                  <a:cubicBezTo>
                    <a:pt x="2091309" y="292001"/>
                    <a:pt x="2084737" y="289906"/>
                    <a:pt x="2085594" y="289144"/>
                  </a:cubicBezTo>
                  <a:cubicBezTo>
                    <a:pt x="2086546" y="288287"/>
                    <a:pt x="2087975" y="285524"/>
                    <a:pt x="2086165" y="285524"/>
                  </a:cubicBezTo>
                  <a:cubicBezTo>
                    <a:pt x="2084355" y="285524"/>
                    <a:pt x="2079879" y="286953"/>
                    <a:pt x="2080260" y="288763"/>
                  </a:cubicBezTo>
                  <a:cubicBezTo>
                    <a:pt x="2080641" y="290573"/>
                    <a:pt x="2082165" y="294859"/>
                    <a:pt x="2080164" y="295145"/>
                  </a:cubicBezTo>
                  <a:cubicBezTo>
                    <a:pt x="2078164" y="295430"/>
                    <a:pt x="2074164" y="292668"/>
                    <a:pt x="2073211" y="294287"/>
                  </a:cubicBezTo>
                  <a:cubicBezTo>
                    <a:pt x="2072259" y="295907"/>
                    <a:pt x="2068544" y="299240"/>
                    <a:pt x="2068734" y="295907"/>
                  </a:cubicBezTo>
                  <a:lnTo>
                    <a:pt x="2068354" y="294002"/>
                  </a:lnTo>
                  <a:lnTo>
                    <a:pt x="2068163" y="293049"/>
                  </a:lnTo>
                  <a:cubicBezTo>
                    <a:pt x="2066734" y="292192"/>
                    <a:pt x="2064734" y="292382"/>
                    <a:pt x="2063686" y="293430"/>
                  </a:cubicBezTo>
                  <a:lnTo>
                    <a:pt x="2063400" y="294383"/>
                  </a:lnTo>
                  <a:lnTo>
                    <a:pt x="2063020" y="296002"/>
                  </a:lnTo>
                  <a:cubicBezTo>
                    <a:pt x="2063115" y="298669"/>
                    <a:pt x="2061305" y="299145"/>
                    <a:pt x="2058829" y="297050"/>
                  </a:cubicBezTo>
                  <a:lnTo>
                    <a:pt x="2057114" y="295811"/>
                  </a:lnTo>
                  <a:cubicBezTo>
                    <a:pt x="2056542" y="295430"/>
                    <a:pt x="2055114" y="295335"/>
                    <a:pt x="2054733" y="295621"/>
                  </a:cubicBezTo>
                  <a:lnTo>
                    <a:pt x="2053304" y="296669"/>
                  </a:lnTo>
                  <a:cubicBezTo>
                    <a:pt x="2051970" y="298002"/>
                    <a:pt x="2049589" y="298383"/>
                    <a:pt x="2048065" y="297526"/>
                  </a:cubicBezTo>
                  <a:lnTo>
                    <a:pt x="2045493" y="298288"/>
                  </a:lnTo>
                  <a:lnTo>
                    <a:pt x="2037874" y="300669"/>
                  </a:lnTo>
                  <a:cubicBezTo>
                    <a:pt x="2034825" y="297335"/>
                    <a:pt x="2031301" y="294002"/>
                    <a:pt x="2030063" y="293335"/>
                  </a:cubicBezTo>
                  <a:lnTo>
                    <a:pt x="2029110" y="293525"/>
                  </a:lnTo>
                  <a:cubicBezTo>
                    <a:pt x="2025777" y="294192"/>
                    <a:pt x="2028920" y="295145"/>
                    <a:pt x="2028920" y="296002"/>
                  </a:cubicBezTo>
                  <a:lnTo>
                    <a:pt x="2028825" y="297716"/>
                  </a:lnTo>
                  <a:cubicBezTo>
                    <a:pt x="2027967" y="299621"/>
                    <a:pt x="2027110" y="301907"/>
                    <a:pt x="2027015" y="302765"/>
                  </a:cubicBezTo>
                  <a:cubicBezTo>
                    <a:pt x="2026920" y="303622"/>
                    <a:pt x="2025586" y="306384"/>
                    <a:pt x="2024348" y="305908"/>
                  </a:cubicBezTo>
                  <a:cubicBezTo>
                    <a:pt x="2023110" y="305336"/>
                    <a:pt x="2020062" y="304574"/>
                    <a:pt x="2019681" y="305146"/>
                  </a:cubicBezTo>
                  <a:lnTo>
                    <a:pt x="2019395" y="305717"/>
                  </a:lnTo>
                  <a:cubicBezTo>
                    <a:pt x="2018728" y="307146"/>
                    <a:pt x="2018633" y="309813"/>
                    <a:pt x="2017585" y="310004"/>
                  </a:cubicBezTo>
                  <a:cubicBezTo>
                    <a:pt x="2013394" y="310861"/>
                    <a:pt x="2014537" y="308003"/>
                    <a:pt x="2014156" y="306098"/>
                  </a:cubicBezTo>
                  <a:lnTo>
                    <a:pt x="2013299" y="301526"/>
                  </a:lnTo>
                  <a:cubicBezTo>
                    <a:pt x="2008060" y="300193"/>
                    <a:pt x="2002726" y="299812"/>
                    <a:pt x="2001583" y="300669"/>
                  </a:cubicBezTo>
                  <a:cubicBezTo>
                    <a:pt x="2000440" y="301526"/>
                    <a:pt x="1994916" y="302288"/>
                    <a:pt x="1991391" y="300860"/>
                  </a:cubicBezTo>
                  <a:cubicBezTo>
                    <a:pt x="1987867" y="299336"/>
                    <a:pt x="1978723" y="303336"/>
                    <a:pt x="1979104" y="303717"/>
                  </a:cubicBezTo>
                  <a:cubicBezTo>
                    <a:pt x="1979485" y="304098"/>
                    <a:pt x="1980247" y="305432"/>
                    <a:pt x="1979866" y="305908"/>
                  </a:cubicBezTo>
                  <a:lnTo>
                    <a:pt x="1979485" y="306003"/>
                  </a:lnTo>
                  <a:lnTo>
                    <a:pt x="1974342" y="306860"/>
                  </a:lnTo>
                  <a:cubicBezTo>
                    <a:pt x="1968627" y="307527"/>
                    <a:pt x="1963483" y="307527"/>
                    <a:pt x="1962912" y="306956"/>
                  </a:cubicBezTo>
                  <a:lnTo>
                    <a:pt x="1962816" y="306384"/>
                  </a:lnTo>
                  <a:cubicBezTo>
                    <a:pt x="1962721" y="305813"/>
                    <a:pt x="1963007" y="304670"/>
                    <a:pt x="1963388" y="304574"/>
                  </a:cubicBezTo>
                  <a:lnTo>
                    <a:pt x="1966626" y="303812"/>
                  </a:lnTo>
                  <a:cubicBezTo>
                    <a:pt x="1968722" y="301622"/>
                    <a:pt x="1972151" y="298764"/>
                    <a:pt x="1974151" y="297431"/>
                  </a:cubicBezTo>
                  <a:cubicBezTo>
                    <a:pt x="1976151" y="296097"/>
                    <a:pt x="1981295" y="292097"/>
                    <a:pt x="1983676" y="293811"/>
                  </a:cubicBezTo>
                  <a:cubicBezTo>
                    <a:pt x="1986153" y="295621"/>
                    <a:pt x="1993487" y="298669"/>
                    <a:pt x="1994916" y="297335"/>
                  </a:cubicBezTo>
                  <a:cubicBezTo>
                    <a:pt x="1996249" y="296002"/>
                    <a:pt x="1992439" y="292382"/>
                    <a:pt x="1994154" y="292192"/>
                  </a:cubicBezTo>
                  <a:cubicBezTo>
                    <a:pt x="1995773" y="292097"/>
                    <a:pt x="2000250" y="290573"/>
                    <a:pt x="2001393" y="291430"/>
                  </a:cubicBezTo>
                  <a:cubicBezTo>
                    <a:pt x="2002536" y="292287"/>
                    <a:pt x="2010441" y="295240"/>
                    <a:pt x="2015204" y="295621"/>
                  </a:cubicBezTo>
                  <a:lnTo>
                    <a:pt x="2017204" y="290287"/>
                  </a:lnTo>
                  <a:cubicBezTo>
                    <a:pt x="2017204" y="290192"/>
                    <a:pt x="2018919" y="290477"/>
                    <a:pt x="2019776" y="290668"/>
                  </a:cubicBezTo>
                  <a:lnTo>
                    <a:pt x="2021205" y="290954"/>
                  </a:lnTo>
                  <a:cubicBezTo>
                    <a:pt x="2023205" y="290573"/>
                    <a:pt x="2023205" y="289334"/>
                    <a:pt x="2021395" y="288096"/>
                  </a:cubicBezTo>
                  <a:cubicBezTo>
                    <a:pt x="2019585" y="286858"/>
                    <a:pt x="2015395" y="282762"/>
                    <a:pt x="2016347" y="281619"/>
                  </a:cubicBezTo>
                  <a:cubicBezTo>
                    <a:pt x="2017300" y="280476"/>
                    <a:pt x="2011489" y="277714"/>
                    <a:pt x="2012442" y="276761"/>
                  </a:cubicBezTo>
                  <a:cubicBezTo>
                    <a:pt x="2013394" y="275809"/>
                    <a:pt x="2017680" y="272951"/>
                    <a:pt x="2019871" y="272475"/>
                  </a:cubicBezTo>
                  <a:cubicBezTo>
                    <a:pt x="2022062" y="271999"/>
                    <a:pt x="2025491" y="276380"/>
                    <a:pt x="2024253" y="276952"/>
                  </a:cubicBezTo>
                  <a:cubicBezTo>
                    <a:pt x="2023014" y="277619"/>
                    <a:pt x="2021491" y="281429"/>
                    <a:pt x="2025396" y="282953"/>
                  </a:cubicBezTo>
                  <a:cubicBezTo>
                    <a:pt x="2029206" y="284572"/>
                    <a:pt x="2040350" y="287906"/>
                    <a:pt x="2041969" y="286953"/>
                  </a:cubicBezTo>
                  <a:cubicBezTo>
                    <a:pt x="2043588" y="286001"/>
                    <a:pt x="2048637" y="280857"/>
                    <a:pt x="2048256" y="275618"/>
                  </a:cubicBezTo>
                  <a:lnTo>
                    <a:pt x="2040159" y="277714"/>
                  </a:lnTo>
                  <a:lnTo>
                    <a:pt x="2035016" y="279047"/>
                  </a:lnTo>
                  <a:cubicBezTo>
                    <a:pt x="2032254" y="277142"/>
                    <a:pt x="2031301" y="273428"/>
                    <a:pt x="2032920" y="270951"/>
                  </a:cubicBezTo>
                  <a:lnTo>
                    <a:pt x="2037112" y="273237"/>
                  </a:lnTo>
                  <a:cubicBezTo>
                    <a:pt x="2041969" y="275904"/>
                    <a:pt x="2047399" y="275047"/>
                    <a:pt x="2052637" y="273809"/>
                  </a:cubicBezTo>
                  <a:lnTo>
                    <a:pt x="2057400" y="272666"/>
                  </a:lnTo>
                  <a:cubicBezTo>
                    <a:pt x="2059114" y="274952"/>
                    <a:pt x="2060638" y="278190"/>
                    <a:pt x="2060733" y="279714"/>
                  </a:cubicBezTo>
                  <a:lnTo>
                    <a:pt x="2061591" y="280667"/>
                  </a:lnTo>
                  <a:cubicBezTo>
                    <a:pt x="2063400" y="282572"/>
                    <a:pt x="2065591" y="284762"/>
                    <a:pt x="2068639" y="281714"/>
                  </a:cubicBezTo>
                  <a:cubicBezTo>
                    <a:pt x="2070544" y="279714"/>
                    <a:pt x="2072354" y="278476"/>
                    <a:pt x="2075402" y="280857"/>
                  </a:cubicBezTo>
                  <a:cubicBezTo>
                    <a:pt x="2075783" y="281143"/>
                    <a:pt x="2080069" y="279428"/>
                    <a:pt x="2080164" y="278476"/>
                  </a:cubicBezTo>
                  <a:lnTo>
                    <a:pt x="2080355" y="273523"/>
                  </a:lnTo>
                  <a:cubicBezTo>
                    <a:pt x="2084832" y="273904"/>
                    <a:pt x="2087404" y="272666"/>
                    <a:pt x="2086070" y="270856"/>
                  </a:cubicBezTo>
                  <a:lnTo>
                    <a:pt x="2086641" y="270094"/>
                  </a:lnTo>
                  <a:close/>
                  <a:moveTo>
                    <a:pt x="1806512" y="267046"/>
                  </a:moveTo>
                  <a:lnTo>
                    <a:pt x="1802321" y="269618"/>
                  </a:lnTo>
                  <a:cubicBezTo>
                    <a:pt x="1800320" y="270856"/>
                    <a:pt x="1795177" y="270856"/>
                    <a:pt x="1793272" y="269618"/>
                  </a:cubicBezTo>
                  <a:cubicBezTo>
                    <a:pt x="1788795" y="266665"/>
                    <a:pt x="1787366" y="269808"/>
                    <a:pt x="1785175" y="271427"/>
                  </a:cubicBezTo>
                  <a:lnTo>
                    <a:pt x="1784699" y="271808"/>
                  </a:lnTo>
                  <a:cubicBezTo>
                    <a:pt x="1785175" y="273142"/>
                    <a:pt x="1786033" y="273999"/>
                    <a:pt x="1786700" y="273713"/>
                  </a:cubicBezTo>
                  <a:cubicBezTo>
                    <a:pt x="1787366" y="273523"/>
                    <a:pt x="1789367" y="274952"/>
                    <a:pt x="1789557" y="277523"/>
                  </a:cubicBezTo>
                  <a:lnTo>
                    <a:pt x="1790986" y="278285"/>
                  </a:lnTo>
                  <a:cubicBezTo>
                    <a:pt x="1795558" y="280762"/>
                    <a:pt x="1794224" y="275999"/>
                    <a:pt x="1796129" y="275047"/>
                  </a:cubicBezTo>
                  <a:cubicBezTo>
                    <a:pt x="1797368" y="274380"/>
                    <a:pt x="1799463" y="274952"/>
                    <a:pt x="1800987" y="274571"/>
                  </a:cubicBezTo>
                  <a:lnTo>
                    <a:pt x="1803559" y="273999"/>
                  </a:lnTo>
                  <a:cubicBezTo>
                    <a:pt x="1806226" y="273047"/>
                    <a:pt x="1807559" y="269903"/>
                    <a:pt x="1806512" y="267046"/>
                  </a:cubicBezTo>
                  <a:close/>
                  <a:moveTo>
                    <a:pt x="1194530" y="266665"/>
                  </a:moveTo>
                  <a:lnTo>
                    <a:pt x="1195682" y="268902"/>
                  </a:lnTo>
                  <a:lnTo>
                    <a:pt x="1195388" y="268760"/>
                  </a:lnTo>
                  <a:close/>
                  <a:moveTo>
                    <a:pt x="1240060" y="264855"/>
                  </a:moveTo>
                  <a:lnTo>
                    <a:pt x="1238155" y="271618"/>
                  </a:lnTo>
                  <a:cubicBezTo>
                    <a:pt x="1237964" y="272285"/>
                    <a:pt x="1233964" y="273047"/>
                    <a:pt x="1232535" y="272475"/>
                  </a:cubicBezTo>
                  <a:cubicBezTo>
                    <a:pt x="1230630" y="271618"/>
                    <a:pt x="1229773" y="269427"/>
                    <a:pt x="1228058" y="268094"/>
                  </a:cubicBezTo>
                  <a:lnTo>
                    <a:pt x="1227106" y="267332"/>
                  </a:lnTo>
                  <a:cubicBezTo>
                    <a:pt x="1225582" y="266855"/>
                    <a:pt x="1223582" y="267713"/>
                    <a:pt x="1222629" y="269141"/>
                  </a:cubicBezTo>
                  <a:lnTo>
                    <a:pt x="1223105" y="270094"/>
                  </a:lnTo>
                  <a:cubicBezTo>
                    <a:pt x="1223963" y="271904"/>
                    <a:pt x="1226058" y="273237"/>
                    <a:pt x="1226915" y="275047"/>
                  </a:cubicBezTo>
                  <a:lnTo>
                    <a:pt x="1227392" y="275999"/>
                  </a:lnTo>
                  <a:cubicBezTo>
                    <a:pt x="1226820" y="276761"/>
                    <a:pt x="1228439" y="276857"/>
                    <a:pt x="1230821" y="276190"/>
                  </a:cubicBezTo>
                  <a:cubicBezTo>
                    <a:pt x="1233392" y="275428"/>
                    <a:pt x="1244441" y="273999"/>
                    <a:pt x="1246346" y="271808"/>
                  </a:cubicBezTo>
                  <a:cubicBezTo>
                    <a:pt x="1248251" y="269618"/>
                    <a:pt x="1245394" y="266474"/>
                    <a:pt x="1240060" y="264855"/>
                  </a:cubicBezTo>
                  <a:close/>
                  <a:moveTo>
                    <a:pt x="1464183" y="264759"/>
                  </a:moveTo>
                  <a:cubicBezTo>
                    <a:pt x="1466659" y="264759"/>
                    <a:pt x="1471422" y="266283"/>
                    <a:pt x="1469612" y="268188"/>
                  </a:cubicBezTo>
                  <a:lnTo>
                    <a:pt x="1472945" y="269617"/>
                  </a:lnTo>
                  <a:cubicBezTo>
                    <a:pt x="1475517" y="270760"/>
                    <a:pt x="1475517" y="272760"/>
                    <a:pt x="1475708" y="274951"/>
                  </a:cubicBezTo>
                  <a:cubicBezTo>
                    <a:pt x="1476184" y="279618"/>
                    <a:pt x="1478756" y="273713"/>
                    <a:pt x="1480280" y="275427"/>
                  </a:cubicBezTo>
                  <a:lnTo>
                    <a:pt x="1481708" y="277046"/>
                  </a:lnTo>
                  <a:cubicBezTo>
                    <a:pt x="1484185" y="278856"/>
                    <a:pt x="1486852" y="279428"/>
                    <a:pt x="1487614" y="278380"/>
                  </a:cubicBezTo>
                  <a:cubicBezTo>
                    <a:pt x="1488281" y="277141"/>
                    <a:pt x="1492662" y="280380"/>
                    <a:pt x="1490281" y="281332"/>
                  </a:cubicBezTo>
                  <a:cubicBezTo>
                    <a:pt x="1487900" y="282285"/>
                    <a:pt x="1484566" y="282476"/>
                    <a:pt x="1482852" y="281809"/>
                  </a:cubicBezTo>
                  <a:cubicBezTo>
                    <a:pt x="1481137" y="281142"/>
                    <a:pt x="1475517" y="279904"/>
                    <a:pt x="1474755" y="281047"/>
                  </a:cubicBezTo>
                  <a:cubicBezTo>
                    <a:pt x="1473993" y="282094"/>
                    <a:pt x="1471993" y="283809"/>
                    <a:pt x="1472469" y="282285"/>
                  </a:cubicBezTo>
                  <a:cubicBezTo>
                    <a:pt x="1472945" y="280666"/>
                    <a:pt x="1465897" y="276475"/>
                    <a:pt x="1463420" y="273522"/>
                  </a:cubicBezTo>
                  <a:lnTo>
                    <a:pt x="1461611" y="270665"/>
                  </a:lnTo>
                  <a:lnTo>
                    <a:pt x="1460563" y="269045"/>
                  </a:lnTo>
                  <a:cubicBezTo>
                    <a:pt x="1460087" y="266664"/>
                    <a:pt x="1461706" y="264759"/>
                    <a:pt x="1464183" y="264759"/>
                  </a:cubicBezTo>
                  <a:close/>
                  <a:moveTo>
                    <a:pt x="1755839" y="264474"/>
                  </a:moveTo>
                  <a:cubicBezTo>
                    <a:pt x="1753553" y="264474"/>
                    <a:pt x="1752029" y="265046"/>
                    <a:pt x="1752314" y="265808"/>
                  </a:cubicBezTo>
                  <a:lnTo>
                    <a:pt x="1752695" y="266189"/>
                  </a:lnTo>
                  <a:cubicBezTo>
                    <a:pt x="1754886" y="268284"/>
                    <a:pt x="1757077" y="272189"/>
                    <a:pt x="1759172" y="272189"/>
                  </a:cubicBezTo>
                  <a:lnTo>
                    <a:pt x="1764316" y="272189"/>
                  </a:lnTo>
                  <a:cubicBezTo>
                    <a:pt x="1764506" y="267998"/>
                    <a:pt x="1758029" y="264474"/>
                    <a:pt x="1755839" y="264474"/>
                  </a:cubicBezTo>
                  <a:close/>
                  <a:moveTo>
                    <a:pt x="1439799" y="264283"/>
                  </a:moveTo>
                  <a:cubicBezTo>
                    <a:pt x="1441418" y="263902"/>
                    <a:pt x="1447514" y="264950"/>
                    <a:pt x="1448753" y="267808"/>
                  </a:cubicBezTo>
                  <a:lnTo>
                    <a:pt x="1449800" y="270665"/>
                  </a:lnTo>
                  <a:cubicBezTo>
                    <a:pt x="1449991" y="271141"/>
                    <a:pt x="1449133" y="272189"/>
                    <a:pt x="1448753" y="272284"/>
                  </a:cubicBezTo>
                  <a:cubicBezTo>
                    <a:pt x="1447610" y="272380"/>
                    <a:pt x="1445609" y="272284"/>
                    <a:pt x="1445419" y="271903"/>
                  </a:cubicBezTo>
                  <a:lnTo>
                    <a:pt x="1443990" y="268570"/>
                  </a:lnTo>
                  <a:cubicBezTo>
                    <a:pt x="1440085" y="266665"/>
                    <a:pt x="1438180" y="264760"/>
                    <a:pt x="1439799" y="264283"/>
                  </a:cubicBezTo>
                  <a:close/>
                  <a:moveTo>
                    <a:pt x="584645" y="264188"/>
                  </a:moveTo>
                  <a:cubicBezTo>
                    <a:pt x="586073" y="263807"/>
                    <a:pt x="591122" y="263521"/>
                    <a:pt x="591217" y="264855"/>
                  </a:cubicBezTo>
                  <a:cubicBezTo>
                    <a:pt x="591312" y="266093"/>
                    <a:pt x="594551" y="269998"/>
                    <a:pt x="597884" y="269617"/>
                  </a:cubicBezTo>
                  <a:cubicBezTo>
                    <a:pt x="601218" y="269236"/>
                    <a:pt x="603504" y="274570"/>
                    <a:pt x="602266" y="272951"/>
                  </a:cubicBezTo>
                  <a:cubicBezTo>
                    <a:pt x="601028" y="271332"/>
                    <a:pt x="593312" y="273999"/>
                    <a:pt x="590169" y="273618"/>
                  </a:cubicBezTo>
                  <a:lnTo>
                    <a:pt x="588645" y="270570"/>
                  </a:lnTo>
                  <a:lnTo>
                    <a:pt x="587502" y="268188"/>
                  </a:lnTo>
                  <a:cubicBezTo>
                    <a:pt x="584454" y="266379"/>
                    <a:pt x="583216" y="264569"/>
                    <a:pt x="584645" y="264188"/>
                  </a:cubicBezTo>
                  <a:close/>
                  <a:moveTo>
                    <a:pt x="1331881" y="262950"/>
                  </a:moveTo>
                  <a:cubicBezTo>
                    <a:pt x="1330262" y="263522"/>
                    <a:pt x="1329309" y="269046"/>
                    <a:pt x="1330547" y="270665"/>
                  </a:cubicBezTo>
                  <a:cubicBezTo>
                    <a:pt x="1331786" y="272285"/>
                    <a:pt x="1333976" y="270665"/>
                    <a:pt x="1335500" y="267236"/>
                  </a:cubicBezTo>
                  <a:lnTo>
                    <a:pt x="1336358" y="264474"/>
                  </a:lnTo>
                  <a:lnTo>
                    <a:pt x="1336548" y="263807"/>
                  </a:lnTo>
                  <a:cubicBezTo>
                    <a:pt x="1335691" y="262664"/>
                    <a:pt x="1333595" y="262283"/>
                    <a:pt x="1331881" y="262950"/>
                  </a:cubicBezTo>
                  <a:close/>
                  <a:moveTo>
                    <a:pt x="487965" y="262188"/>
                  </a:moveTo>
                  <a:lnTo>
                    <a:pt x="489966" y="262664"/>
                  </a:lnTo>
                  <a:cubicBezTo>
                    <a:pt x="491109" y="262950"/>
                    <a:pt x="495300" y="264379"/>
                    <a:pt x="491585" y="266951"/>
                  </a:cubicBezTo>
                  <a:cubicBezTo>
                    <a:pt x="491013" y="267427"/>
                    <a:pt x="491966" y="270284"/>
                    <a:pt x="492157" y="270284"/>
                  </a:cubicBezTo>
                  <a:cubicBezTo>
                    <a:pt x="496728" y="269998"/>
                    <a:pt x="499300" y="275523"/>
                    <a:pt x="504730" y="273142"/>
                  </a:cubicBezTo>
                  <a:cubicBezTo>
                    <a:pt x="505301" y="272856"/>
                    <a:pt x="508254" y="274856"/>
                    <a:pt x="508063" y="275047"/>
                  </a:cubicBezTo>
                  <a:cubicBezTo>
                    <a:pt x="505396" y="279523"/>
                    <a:pt x="511111" y="282095"/>
                    <a:pt x="511492" y="285810"/>
                  </a:cubicBezTo>
                  <a:cubicBezTo>
                    <a:pt x="511683" y="287524"/>
                    <a:pt x="510921" y="290477"/>
                    <a:pt x="508825" y="289144"/>
                  </a:cubicBezTo>
                  <a:cubicBezTo>
                    <a:pt x="504348" y="286191"/>
                    <a:pt x="499681" y="292097"/>
                    <a:pt x="495776" y="288286"/>
                  </a:cubicBezTo>
                  <a:cubicBezTo>
                    <a:pt x="495490" y="288001"/>
                    <a:pt x="493300" y="288668"/>
                    <a:pt x="492252" y="289334"/>
                  </a:cubicBezTo>
                  <a:lnTo>
                    <a:pt x="487203" y="292287"/>
                  </a:lnTo>
                  <a:cubicBezTo>
                    <a:pt x="484822" y="288953"/>
                    <a:pt x="486346" y="284762"/>
                    <a:pt x="490442" y="282953"/>
                  </a:cubicBezTo>
                  <a:lnTo>
                    <a:pt x="492252" y="283810"/>
                  </a:lnTo>
                  <a:lnTo>
                    <a:pt x="496062" y="285715"/>
                  </a:lnTo>
                  <a:cubicBezTo>
                    <a:pt x="500538" y="285239"/>
                    <a:pt x="503110" y="283143"/>
                    <a:pt x="501777" y="281143"/>
                  </a:cubicBezTo>
                  <a:lnTo>
                    <a:pt x="500634" y="279619"/>
                  </a:lnTo>
                  <a:cubicBezTo>
                    <a:pt x="499491" y="278095"/>
                    <a:pt x="495871" y="279714"/>
                    <a:pt x="495490" y="276190"/>
                  </a:cubicBezTo>
                  <a:cubicBezTo>
                    <a:pt x="495205" y="273904"/>
                    <a:pt x="493204" y="273999"/>
                    <a:pt x="490728" y="276476"/>
                  </a:cubicBezTo>
                  <a:cubicBezTo>
                    <a:pt x="487965" y="279143"/>
                    <a:pt x="486823" y="279905"/>
                    <a:pt x="482060" y="279047"/>
                  </a:cubicBezTo>
                  <a:lnTo>
                    <a:pt x="476917" y="277999"/>
                  </a:lnTo>
                  <a:cubicBezTo>
                    <a:pt x="473583" y="280762"/>
                    <a:pt x="470344" y="282095"/>
                    <a:pt x="469677" y="280952"/>
                  </a:cubicBezTo>
                  <a:cubicBezTo>
                    <a:pt x="469011" y="279809"/>
                    <a:pt x="468153" y="276761"/>
                    <a:pt x="469106" y="276761"/>
                  </a:cubicBezTo>
                  <a:lnTo>
                    <a:pt x="469773" y="275618"/>
                  </a:lnTo>
                  <a:lnTo>
                    <a:pt x="471011" y="274190"/>
                  </a:lnTo>
                  <a:cubicBezTo>
                    <a:pt x="470630" y="271618"/>
                    <a:pt x="472916" y="271904"/>
                    <a:pt x="476059" y="274856"/>
                  </a:cubicBezTo>
                  <a:lnTo>
                    <a:pt x="477964" y="270665"/>
                  </a:lnTo>
                  <a:lnTo>
                    <a:pt x="479202" y="267903"/>
                  </a:lnTo>
                  <a:cubicBezTo>
                    <a:pt x="481393" y="265331"/>
                    <a:pt x="485394" y="262760"/>
                    <a:pt x="487965" y="262188"/>
                  </a:cubicBezTo>
                  <a:close/>
                  <a:moveTo>
                    <a:pt x="948975" y="260473"/>
                  </a:moveTo>
                  <a:lnTo>
                    <a:pt x="950880" y="262283"/>
                  </a:lnTo>
                  <a:lnTo>
                    <a:pt x="954404" y="265617"/>
                  </a:lnTo>
                  <a:cubicBezTo>
                    <a:pt x="957262" y="263902"/>
                    <a:pt x="958976" y="263617"/>
                    <a:pt x="958310" y="265045"/>
                  </a:cubicBezTo>
                  <a:lnTo>
                    <a:pt x="957548" y="266284"/>
                  </a:lnTo>
                  <a:cubicBezTo>
                    <a:pt x="957071" y="267046"/>
                    <a:pt x="956405" y="267903"/>
                    <a:pt x="955547" y="268284"/>
                  </a:cubicBezTo>
                  <a:cubicBezTo>
                    <a:pt x="955071" y="268570"/>
                    <a:pt x="953928" y="268284"/>
                    <a:pt x="953261" y="267998"/>
                  </a:cubicBezTo>
                  <a:cubicBezTo>
                    <a:pt x="949737" y="266569"/>
                    <a:pt x="946118" y="265236"/>
                    <a:pt x="942784" y="263617"/>
                  </a:cubicBezTo>
                  <a:lnTo>
                    <a:pt x="941450" y="262950"/>
                  </a:lnTo>
                  <a:cubicBezTo>
                    <a:pt x="939926" y="261140"/>
                    <a:pt x="943355" y="259997"/>
                    <a:pt x="948975" y="260473"/>
                  </a:cubicBezTo>
                  <a:close/>
                  <a:moveTo>
                    <a:pt x="1573530" y="259902"/>
                  </a:moveTo>
                  <a:lnTo>
                    <a:pt x="1576006" y="261235"/>
                  </a:lnTo>
                  <a:lnTo>
                    <a:pt x="1578293" y="262473"/>
                  </a:lnTo>
                  <a:cubicBezTo>
                    <a:pt x="1579626" y="265236"/>
                    <a:pt x="1580198" y="268284"/>
                    <a:pt x="1579626" y="269141"/>
                  </a:cubicBezTo>
                  <a:cubicBezTo>
                    <a:pt x="1579054" y="269998"/>
                    <a:pt x="1575340" y="271903"/>
                    <a:pt x="1573054" y="270570"/>
                  </a:cubicBezTo>
                  <a:cubicBezTo>
                    <a:pt x="1570768" y="269236"/>
                    <a:pt x="1564291" y="267236"/>
                    <a:pt x="1564767" y="265712"/>
                  </a:cubicBezTo>
                  <a:cubicBezTo>
                    <a:pt x="1565243" y="264188"/>
                    <a:pt x="1569815" y="259806"/>
                    <a:pt x="1573530" y="259902"/>
                  </a:cubicBezTo>
                  <a:close/>
                  <a:moveTo>
                    <a:pt x="1685258" y="259521"/>
                  </a:moveTo>
                  <a:cubicBezTo>
                    <a:pt x="1682020" y="260378"/>
                    <a:pt x="1680496" y="261712"/>
                    <a:pt x="1681829" y="262379"/>
                  </a:cubicBezTo>
                  <a:cubicBezTo>
                    <a:pt x="1683163" y="263045"/>
                    <a:pt x="1682972" y="267427"/>
                    <a:pt x="1675733" y="269237"/>
                  </a:cubicBezTo>
                  <a:lnTo>
                    <a:pt x="1670018" y="270380"/>
                  </a:lnTo>
                  <a:lnTo>
                    <a:pt x="1669352" y="270475"/>
                  </a:lnTo>
                  <a:cubicBezTo>
                    <a:pt x="1668780" y="269618"/>
                    <a:pt x="1662303" y="273618"/>
                    <a:pt x="1660017" y="275523"/>
                  </a:cubicBezTo>
                  <a:cubicBezTo>
                    <a:pt x="1657731" y="277428"/>
                    <a:pt x="1657541" y="278857"/>
                    <a:pt x="1659636" y="278857"/>
                  </a:cubicBezTo>
                  <a:lnTo>
                    <a:pt x="1660589" y="278190"/>
                  </a:lnTo>
                  <a:lnTo>
                    <a:pt x="1662398" y="277047"/>
                  </a:lnTo>
                  <a:cubicBezTo>
                    <a:pt x="1664303" y="277333"/>
                    <a:pt x="1667066" y="277809"/>
                    <a:pt x="1668494" y="278000"/>
                  </a:cubicBezTo>
                  <a:cubicBezTo>
                    <a:pt x="1669923" y="278190"/>
                    <a:pt x="1675257" y="274380"/>
                    <a:pt x="1678019" y="271618"/>
                  </a:cubicBezTo>
                  <a:lnTo>
                    <a:pt x="1683449" y="275142"/>
                  </a:lnTo>
                  <a:lnTo>
                    <a:pt x="1686496" y="277142"/>
                  </a:lnTo>
                  <a:cubicBezTo>
                    <a:pt x="1689545" y="276380"/>
                    <a:pt x="1690307" y="272189"/>
                    <a:pt x="1688116" y="267713"/>
                  </a:cubicBezTo>
                  <a:lnTo>
                    <a:pt x="1690116" y="265331"/>
                  </a:lnTo>
                  <a:cubicBezTo>
                    <a:pt x="1693259" y="261617"/>
                    <a:pt x="1689354" y="260664"/>
                    <a:pt x="1687925" y="260283"/>
                  </a:cubicBezTo>
                  <a:close/>
                  <a:moveTo>
                    <a:pt x="529399" y="259521"/>
                  </a:moveTo>
                  <a:cubicBezTo>
                    <a:pt x="532066" y="260188"/>
                    <a:pt x="533876" y="262283"/>
                    <a:pt x="533400" y="264093"/>
                  </a:cubicBezTo>
                  <a:lnTo>
                    <a:pt x="533305" y="264093"/>
                  </a:lnTo>
                  <a:lnTo>
                    <a:pt x="527971" y="263426"/>
                  </a:lnTo>
                  <a:cubicBezTo>
                    <a:pt x="527018" y="266760"/>
                    <a:pt x="528352" y="270475"/>
                    <a:pt x="531019" y="271618"/>
                  </a:cubicBezTo>
                  <a:lnTo>
                    <a:pt x="532924" y="272665"/>
                  </a:lnTo>
                  <a:cubicBezTo>
                    <a:pt x="533781" y="273142"/>
                    <a:pt x="534924" y="274570"/>
                    <a:pt x="534638" y="274856"/>
                  </a:cubicBezTo>
                  <a:lnTo>
                    <a:pt x="530066" y="280190"/>
                  </a:lnTo>
                  <a:cubicBezTo>
                    <a:pt x="536067" y="281238"/>
                    <a:pt x="535972" y="282572"/>
                    <a:pt x="529876" y="283143"/>
                  </a:cubicBezTo>
                  <a:lnTo>
                    <a:pt x="525685" y="286762"/>
                  </a:lnTo>
                  <a:lnTo>
                    <a:pt x="522256" y="289810"/>
                  </a:lnTo>
                  <a:cubicBezTo>
                    <a:pt x="520922" y="285905"/>
                    <a:pt x="519112" y="284096"/>
                    <a:pt x="518350" y="285715"/>
                  </a:cubicBezTo>
                  <a:cubicBezTo>
                    <a:pt x="517493" y="287334"/>
                    <a:pt x="516064" y="286858"/>
                    <a:pt x="516826" y="281238"/>
                  </a:cubicBezTo>
                  <a:lnTo>
                    <a:pt x="517017" y="275999"/>
                  </a:lnTo>
                  <a:lnTo>
                    <a:pt x="517017" y="275332"/>
                  </a:lnTo>
                  <a:cubicBezTo>
                    <a:pt x="520732" y="274570"/>
                    <a:pt x="522160" y="271903"/>
                    <a:pt x="520255" y="269427"/>
                  </a:cubicBezTo>
                  <a:lnTo>
                    <a:pt x="522827" y="266569"/>
                  </a:lnTo>
                  <a:cubicBezTo>
                    <a:pt x="524732" y="264474"/>
                    <a:pt x="526161" y="261902"/>
                    <a:pt x="528447" y="260188"/>
                  </a:cubicBezTo>
                  <a:close/>
                  <a:moveTo>
                    <a:pt x="461295" y="259235"/>
                  </a:moveTo>
                  <a:cubicBezTo>
                    <a:pt x="463010" y="259616"/>
                    <a:pt x="467105" y="261616"/>
                    <a:pt x="465581" y="262378"/>
                  </a:cubicBezTo>
                  <a:cubicBezTo>
                    <a:pt x="464057" y="263236"/>
                    <a:pt x="462152" y="265807"/>
                    <a:pt x="463867" y="266760"/>
                  </a:cubicBezTo>
                  <a:cubicBezTo>
                    <a:pt x="465581" y="267712"/>
                    <a:pt x="468534" y="270665"/>
                    <a:pt x="466343" y="271046"/>
                  </a:cubicBezTo>
                  <a:lnTo>
                    <a:pt x="465391" y="270379"/>
                  </a:lnTo>
                  <a:cubicBezTo>
                    <a:pt x="457390" y="264950"/>
                    <a:pt x="453104" y="271903"/>
                    <a:pt x="447293" y="273713"/>
                  </a:cubicBezTo>
                  <a:lnTo>
                    <a:pt x="446722" y="273904"/>
                  </a:lnTo>
                  <a:cubicBezTo>
                    <a:pt x="446912" y="275523"/>
                    <a:pt x="445865" y="275999"/>
                    <a:pt x="444341" y="274951"/>
                  </a:cubicBezTo>
                  <a:cubicBezTo>
                    <a:pt x="442817" y="273904"/>
                    <a:pt x="440054" y="268379"/>
                    <a:pt x="443960" y="266379"/>
                  </a:cubicBezTo>
                  <a:lnTo>
                    <a:pt x="449389" y="267903"/>
                  </a:lnTo>
                  <a:cubicBezTo>
                    <a:pt x="453008" y="268951"/>
                    <a:pt x="456914" y="264760"/>
                    <a:pt x="457485" y="260664"/>
                  </a:cubicBezTo>
                  <a:lnTo>
                    <a:pt x="457580" y="259711"/>
                  </a:lnTo>
                  <a:cubicBezTo>
                    <a:pt x="457866" y="259045"/>
                    <a:pt x="459485" y="258854"/>
                    <a:pt x="461295" y="259235"/>
                  </a:cubicBezTo>
                  <a:close/>
                  <a:moveTo>
                    <a:pt x="599123" y="259044"/>
                  </a:moveTo>
                  <a:cubicBezTo>
                    <a:pt x="599313" y="258854"/>
                    <a:pt x="603409" y="260473"/>
                    <a:pt x="607790" y="263140"/>
                  </a:cubicBezTo>
                  <a:lnTo>
                    <a:pt x="612172" y="263807"/>
                  </a:lnTo>
                  <a:lnTo>
                    <a:pt x="616553" y="264569"/>
                  </a:lnTo>
                  <a:cubicBezTo>
                    <a:pt x="622173" y="263426"/>
                    <a:pt x="627031" y="262949"/>
                    <a:pt x="627221" y="263426"/>
                  </a:cubicBezTo>
                  <a:cubicBezTo>
                    <a:pt x="627412" y="263997"/>
                    <a:pt x="629698" y="265331"/>
                    <a:pt x="631508" y="264569"/>
                  </a:cubicBezTo>
                  <a:lnTo>
                    <a:pt x="633222" y="264283"/>
                  </a:lnTo>
                  <a:cubicBezTo>
                    <a:pt x="633794" y="264188"/>
                    <a:pt x="635318" y="265997"/>
                    <a:pt x="635318" y="265997"/>
                  </a:cubicBezTo>
                  <a:lnTo>
                    <a:pt x="633032" y="267998"/>
                  </a:lnTo>
                  <a:cubicBezTo>
                    <a:pt x="630365" y="270188"/>
                    <a:pt x="626840" y="272284"/>
                    <a:pt x="625031" y="272855"/>
                  </a:cubicBezTo>
                  <a:cubicBezTo>
                    <a:pt x="623221" y="273332"/>
                    <a:pt x="617601" y="273522"/>
                    <a:pt x="618173" y="272093"/>
                  </a:cubicBezTo>
                  <a:cubicBezTo>
                    <a:pt x="618744" y="270760"/>
                    <a:pt x="619220" y="266569"/>
                    <a:pt x="617887" y="266474"/>
                  </a:cubicBezTo>
                  <a:cubicBezTo>
                    <a:pt x="616553" y="266378"/>
                    <a:pt x="612648" y="267045"/>
                    <a:pt x="612458" y="268283"/>
                  </a:cubicBezTo>
                  <a:cubicBezTo>
                    <a:pt x="612267" y="269426"/>
                    <a:pt x="609600" y="271141"/>
                    <a:pt x="607219" y="268474"/>
                  </a:cubicBezTo>
                  <a:cubicBezTo>
                    <a:pt x="604838" y="265902"/>
                    <a:pt x="598932" y="259235"/>
                    <a:pt x="599123" y="259044"/>
                  </a:cubicBezTo>
                  <a:close/>
                  <a:moveTo>
                    <a:pt x="2214753" y="258854"/>
                  </a:moveTo>
                  <a:cubicBezTo>
                    <a:pt x="2218563" y="258378"/>
                    <a:pt x="2225802" y="259521"/>
                    <a:pt x="2230945" y="261331"/>
                  </a:cubicBezTo>
                  <a:lnTo>
                    <a:pt x="2235518" y="263045"/>
                  </a:lnTo>
                  <a:cubicBezTo>
                    <a:pt x="2235899" y="263141"/>
                    <a:pt x="2236184" y="264569"/>
                    <a:pt x="2235803" y="264855"/>
                  </a:cubicBezTo>
                  <a:cubicBezTo>
                    <a:pt x="2235136" y="265522"/>
                    <a:pt x="2234089" y="266093"/>
                    <a:pt x="2233041" y="266284"/>
                  </a:cubicBezTo>
                  <a:lnTo>
                    <a:pt x="2228755" y="267236"/>
                  </a:lnTo>
                  <a:cubicBezTo>
                    <a:pt x="2225326" y="265141"/>
                    <a:pt x="2223040" y="263998"/>
                    <a:pt x="2223516" y="264760"/>
                  </a:cubicBezTo>
                  <a:cubicBezTo>
                    <a:pt x="2223992" y="265522"/>
                    <a:pt x="2223897" y="267903"/>
                    <a:pt x="2221611" y="267903"/>
                  </a:cubicBezTo>
                  <a:cubicBezTo>
                    <a:pt x="2219420" y="267903"/>
                    <a:pt x="2214277" y="266379"/>
                    <a:pt x="2215324" y="264569"/>
                  </a:cubicBezTo>
                  <a:lnTo>
                    <a:pt x="2215134" y="262950"/>
                  </a:lnTo>
                  <a:close/>
                  <a:moveTo>
                    <a:pt x="2197989" y="258854"/>
                  </a:moveTo>
                  <a:lnTo>
                    <a:pt x="2201132" y="260093"/>
                  </a:lnTo>
                  <a:cubicBezTo>
                    <a:pt x="2202942" y="260855"/>
                    <a:pt x="2205228" y="263522"/>
                    <a:pt x="2204751" y="264855"/>
                  </a:cubicBezTo>
                  <a:cubicBezTo>
                    <a:pt x="2204085" y="266951"/>
                    <a:pt x="2201703" y="268760"/>
                    <a:pt x="2197989" y="268475"/>
                  </a:cubicBezTo>
                  <a:cubicBezTo>
                    <a:pt x="2195036" y="268284"/>
                    <a:pt x="2195131" y="267046"/>
                    <a:pt x="2194560" y="265236"/>
                  </a:cubicBezTo>
                  <a:lnTo>
                    <a:pt x="2193798" y="262855"/>
                  </a:lnTo>
                  <a:cubicBezTo>
                    <a:pt x="2191512" y="259997"/>
                    <a:pt x="2193417" y="258188"/>
                    <a:pt x="2197989" y="258854"/>
                  </a:cubicBezTo>
                  <a:close/>
                  <a:moveTo>
                    <a:pt x="747902" y="258473"/>
                  </a:moveTo>
                  <a:lnTo>
                    <a:pt x="748474" y="259997"/>
                  </a:lnTo>
                  <a:lnTo>
                    <a:pt x="749141" y="261616"/>
                  </a:lnTo>
                  <a:cubicBezTo>
                    <a:pt x="748855" y="263997"/>
                    <a:pt x="750093" y="265998"/>
                    <a:pt x="751808" y="266188"/>
                  </a:cubicBezTo>
                  <a:cubicBezTo>
                    <a:pt x="753522" y="266379"/>
                    <a:pt x="757808" y="267807"/>
                    <a:pt x="757427" y="269046"/>
                  </a:cubicBezTo>
                  <a:cubicBezTo>
                    <a:pt x="757046" y="270379"/>
                    <a:pt x="756951" y="274570"/>
                    <a:pt x="758666" y="273903"/>
                  </a:cubicBezTo>
                  <a:lnTo>
                    <a:pt x="759332" y="273427"/>
                  </a:lnTo>
                  <a:cubicBezTo>
                    <a:pt x="761523" y="271808"/>
                    <a:pt x="762857" y="273141"/>
                    <a:pt x="764762" y="274094"/>
                  </a:cubicBezTo>
                  <a:lnTo>
                    <a:pt x="767619" y="275427"/>
                  </a:lnTo>
                  <a:cubicBezTo>
                    <a:pt x="768953" y="273046"/>
                    <a:pt x="771143" y="273141"/>
                    <a:pt x="772667" y="275713"/>
                  </a:cubicBezTo>
                  <a:cubicBezTo>
                    <a:pt x="774096" y="278190"/>
                    <a:pt x="783526" y="282571"/>
                    <a:pt x="786764" y="281904"/>
                  </a:cubicBezTo>
                  <a:lnTo>
                    <a:pt x="783335" y="278761"/>
                  </a:lnTo>
                  <a:lnTo>
                    <a:pt x="782573" y="278094"/>
                  </a:lnTo>
                  <a:cubicBezTo>
                    <a:pt x="782859" y="276570"/>
                    <a:pt x="784002" y="275427"/>
                    <a:pt x="785336" y="275523"/>
                  </a:cubicBezTo>
                  <a:cubicBezTo>
                    <a:pt x="786574" y="275618"/>
                    <a:pt x="789622" y="276666"/>
                    <a:pt x="789241" y="277428"/>
                  </a:cubicBezTo>
                  <a:cubicBezTo>
                    <a:pt x="788860" y="278190"/>
                    <a:pt x="789717" y="280476"/>
                    <a:pt x="792670" y="279523"/>
                  </a:cubicBezTo>
                  <a:lnTo>
                    <a:pt x="795146" y="279142"/>
                  </a:lnTo>
                  <a:lnTo>
                    <a:pt x="797528" y="278761"/>
                  </a:lnTo>
                  <a:cubicBezTo>
                    <a:pt x="800385" y="278571"/>
                    <a:pt x="798861" y="277047"/>
                    <a:pt x="794194" y="275427"/>
                  </a:cubicBezTo>
                  <a:lnTo>
                    <a:pt x="790670" y="272856"/>
                  </a:lnTo>
                  <a:cubicBezTo>
                    <a:pt x="787526" y="270570"/>
                    <a:pt x="787336" y="270951"/>
                    <a:pt x="790765" y="268474"/>
                  </a:cubicBezTo>
                  <a:lnTo>
                    <a:pt x="792098" y="267522"/>
                  </a:lnTo>
                  <a:cubicBezTo>
                    <a:pt x="793432" y="265426"/>
                    <a:pt x="794575" y="264950"/>
                    <a:pt x="794765" y="266569"/>
                  </a:cubicBezTo>
                  <a:cubicBezTo>
                    <a:pt x="794956" y="268188"/>
                    <a:pt x="796956" y="272094"/>
                    <a:pt x="798671" y="272284"/>
                  </a:cubicBezTo>
                  <a:cubicBezTo>
                    <a:pt x="800480" y="272475"/>
                    <a:pt x="805719" y="266569"/>
                    <a:pt x="807243" y="267331"/>
                  </a:cubicBezTo>
                  <a:lnTo>
                    <a:pt x="808577" y="267998"/>
                  </a:lnTo>
                  <a:cubicBezTo>
                    <a:pt x="810101" y="268760"/>
                    <a:pt x="812577" y="269427"/>
                    <a:pt x="812958" y="270474"/>
                  </a:cubicBezTo>
                  <a:cubicBezTo>
                    <a:pt x="813911" y="273046"/>
                    <a:pt x="810386" y="272189"/>
                    <a:pt x="808958" y="273046"/>
                  </a:cubicBezTo>
                  <a:cubicBezTo>
                    <a:pt x="808196" y="273522"/>
                    <a:pt x="807719" y="275046"/>
                    <a:pt x="808100" y="275713"/>
                  </a:cubicBezTo>
                  <a:cubicBezTo>
                    <a:pt x="808481" y="276380"/>
                    <a:pt x="810386" y="276951"/>
                    <a:pt x="811244" y="276761"/>
                  </a:cubicBezTo>
                  <a:lnTo>
                    <a:pt x="815720" y="275523"/>
                  </a:lnTo>
                  <a:cubicBezTo>
                    <a:pt x="821150" y="273713"/>
                    <a:pt x="825245" y="273141"/>
                    <a:pt x="824769" y="274284"/>
                  </a:cubicBezTo>
                  <a:cubicBezTo>
                    <a:pt x="824293" y="275427"/>
                    <a:pt x="827246" y="277523"/>
                    <a:pt x="832199" y="276856"/>
                  </a:cubicBezTo>
                  <a:lnTo>
                    <a:pt x="833913" y="272570"/>
                  </a:lnTo>
                  <a:cubicBezTo>
                    <a:pt x="834961" y="269808"/>
                    <a:pt x="839628" y="269522"/>
                    <a:pt x="841247" y="271998"/>
                  </a:cubicBezTo>
                  <a:cubicBezTo>
                    <a:pt x="843248" y="275046"/>
                    <a:pt x="849344" y="276666"/>
                    <a:pt x="846677" y="281523"/>
                  </a:cubicBezTo>
                  <a:lnTo>
                    <a:pt x="846200" y="282381"/>
                  </a:lnTo>
                  <a:cubicBezTo>
                    <a:pt x="846581" y="284476"/>
                    <a:pt x="848010" y="285143"/>
                    <a:pt x="849248" y="283714"/>
                  </a:cubicBezTo>
                  <a:cubicBezTo>
                    <a:pt x="850487" y="282285"/>
                    <a:pt x="854582" y="281428"/>
                    <a:pt x="856106" y="284095"/>
                  </a:cubicBezTo>
                  <a:lnTo>
                    <a:pt x="859535" y="282000"/>
                  </a:lnTo>
                  <a:lnTo>
                    <a:pt x="861917" y="280571"/>
                  </a:lnTo>
                  <a:cubicBezTo>
                    <a:pt x="865250" y="278571"/>
                    <a:pt x="865822" y="276856"/>
                    <a:pt x="863250" y="276856"/>
                  </a:cubicBezTo>
                  <a:cubicBezTo>
                    <a:pt x="860678" y="276856"/>
                    <a:pt x="858678" y="273522"/>
                    <a:pt x="864679" y="269331"/>
                  </a:cubicBezTo>
                  <a:lnTo>
                    <a:pt x="872489" y="269712"/>
                  </a:lnTo>
                  <a:cubicBezTo>
                    <a:pt x="873347" y="269712"/>
                    <a:pt x="874394" y="269522"/>
                    <a:pt x="875156" y="269236"/>
                  </a:cubicBezTo>
                  <a:lnTo>
                    <a:pt x="878014" y="268284"/>
                  </a:lnTo>
                  <a:cubicBezTo>
                    <a:pt x="882014" y="266855"/>
                    <a:pt x="882776" y="267236"/>
                    <a:pt x="879633" y="269236"/>
                  </a:cubicBezTo>
                  <a:cubicBezTo>
                    <a:pt x="876490" y="271236"/>
                    <a:pt x="874109" y="278952"/>
                    <a:pt x="876299" y="278190"/>
                  </a:cubicBezTo>
                  <a:lnTo>
                    <a:pt x="877919" y="277523"/>
                  </a:lnTo>
                  <a:cubicBezTo>
                    <a:pt x="881824" y="275999"/>
                    <a:pt x="885539" y="273618"/>
                    <a:pt x="889730" y="273046"/>
                  </a:cubicBezTo>
                  <a:lnTo>
                    <a:pt x="891920" y="272665"/>
                  </a:lnTo>
                  <a:cubicBezTo>
                    <a:pt x="895254" y="274951"/>
                    <a:pt x="896969" y="274189"/>
                    <a:pt x="895635" y="270951"/>
                  </a:cubicBezTo>
                  <a:lnTo>
                    <a:pt x="891444" y="270284"/>
                  </a:lnTo>
                  <a:lnTo>
                    <a:pt x="891063" y="270189"/>
                  </a:lnTo>
                  <a:cubicBezTo>
                    <a:pt x="891063" y="268379"/>
                    <a:pt x="892301" y="266569"/>
                    <a:pt x="893825" y="266188"/>
                  </a:cubicBezTo>
                  <a:lnTo>
                    <a:pt x="894397" y="266664"/>
                  </a:lnTo>
                  <a:lnTo>
                    <a:pt x="897254" y="268665"/>
                  </a:lnTo>
                  <a:cubicBezTo>
                    <a:pt x="899636" y="270665"/>
                    <a:pt x="902207" y="270760"/>
                    <a:pt x="903160" y="268855"/>
                  </a:cubicBezTo>
                  <a:cubicBezTo>
                    <a:pt x="904017" y="266950"/>
                    <a:pt x="910399" y="270189"/>
                    <a:pt x="909732" y="272189"/>
                  </a:cubicBezTo>
                  <a:lnTo>
                    <a:pt x="913066" y="272570"/>
                  </a:lnTo>
                  <a:cubicBezTo>
                    <a:pt x="915828" y="272856"/>
                    <a:pt x="919543" y="271713"/>
                    <a:pt x="918781" y="275904"/>
                  </a:cubicBezTo>
                  <a:cubicBezTo>
                    <a:pt x="918209" y="278952"/>
                    <a:pt x="916400" y="280857"/>
                    <a:pt x="912399" y="280952"/>
                  </a:cubicBezTo>
                  <a:cubicBezTo>
                    <a:pt x="910685" y="281047"/>
                    <a:pt x="908780" y="280571"/>
                    <a:pt x="907351" y="281142"/>
                  </a:cubicBezTo>
                  <a:lnTo>
                    <a:pt x="906398" y="281523"/>
                  </a:lnTo>
                  <a:cubicBezTo>
                    <a:pt x="905636" y="283524"/>
                    <a:pt x="911351" y="285238"/>
                    <a:pt x="918971" y="285333"/>
                  </a:cubicBezTo>
                  <a:lnTo>
                    <a:pt x="925258" y="285048"/>
                  </a:lnTo>
                  <a:cubicBezTo>
                    <a:pt x="927068" y="284952"/>
                    <a:pt x="929068" y="283905"/>
                    <a:pt x="930497" y="282857"/>
                  </a:cubicBezTo>
                  <a:cubicBezTo>
                    <a:pt x="932783" y="281238"/>
                    <a:pt x="931830" y="279618"/>
                    <a:pt x="928592" y="278856"/>
                  </a:cubicBezTo>
                  <a:cubicBezTo>
                    <a:pt x="927830" y="278666"/>
                    <a:pt x="926687" y="279047"/>
                    <a:pt x="926115" y="278761"/>
                  </a:cubicBezTo>
                  <a:cubicBezTo>
                    <a:pt x="925258" y="278285"/>
                    <a:pt x="924115" y="277428"/>
                    <a:pt x="924115" y="276761"/>
                  </a:cubicBezTo>
                  <a:cubicBezTo>
                    <a:pt x="924115" y="276094"/>
                    <a:pt x="925258" y="274761"/>
                    <a:pt x="925925" y="274761"/>
                  </a:cubicBezTo>
                  <a:lnTo>
                    <a:pt x="929258" y="274570"/>
                  </a:lnTo>
                  <a:cubicBezTo>
                    <a:pt x="932783" y="274665"/>
                    <a:pt x="936307" y="276570"/>
                    <a:pt x="937164" y="278952"/>
                  </a:cubicBezTo>
                  <a:cubicBezTo>
                    <a:pt x="937926" y="281333"/>
                    <a:pt x="941069" y="286857"/>
                    <a:pt x="941927" y="284952"/>
                  </a:cubicBezTo>
                  <a:lnTo>
                    <a:pt x="942403" y="283809"/>
                  </a:lnTo>
                  <a:cubicBezTo>
                    <a:pt x="942974" y="282476"/>
                    <a:pt x="949928" y="280476"/>
                    <a:pt x="951928" y="280952"/>
                  </a:cubicBezTo>
                  <a:lnTo>
                    <a:pt x="954214" y="281619"/>
                  </a:lnTo>
                  <a:cubicBezTo>
                    <a:pt x="956690" y="278952"/>
                    <a:pt x="959548" y="277428"/>
                    <a:pt x="960500" y="278190"/>
                  </a:cubicBezTo>
                  <a:cubicBezTo>
                    <a:pt x="961453" y="278952"/>
                    <a:pt x="965739" y="280761"/>
                    <a:pt x="967168" y="279904"/>
                  </a:cubicBezTo>
                  <a:cubicBezTo>
                    <a:pt x="968501" y="279142"/>
                    <a:pt x="973454" y="276856"/>
                    <a:pt x="972883" y="278285"/>
                  </a:cubicBezTo>
                  <a:cubicBezTo>
                    <a:pt x="972216" y="279618"/>
                    <a:pt x="972216" y="282000"/>
                    <a:pt x="973740" y="281238"/>
                  </a:cubicBezTo>
                  <a:cubicBezTo>
                    <a:pt x="975359" y="280476"/>
                    <a:pt x="981551" y="280571"/>
                    <a:pt x="982884" y="282762"/>
                  </a:cubicBezTo>
                  <a:cubicBezTo>
                    <a:pt x="984122" y="285048"/>
                    <a:pt x="988218" y="291144"/>
                    <a:pt x="989266" y="291144"/>
                  </a:cubicBezTo>
                  <a:cubicBezTo>
                    <a:pt x="990218" y="291144"/>
                    <a:pt x="993457" y="290001"/>
                    <a:pt x="993552" y="288667"/>
                  </a:cubicBezTo>
                  <a:cubicBezTo>
                    <a:pt x="993647" y="287334"/>
                    <a:pt x="994981" y="283428"/>
                    <a:pt x="996410" y="282857"/>
                  </a:cubicBezTo>
                  <a:cubicBezTo>
                    <a:pt x="997838" y="282285"/>
                    <a:pt x="1002696" y="281619"/>
                    <a:pt x="1003839" y="282857"/>
                  </a:cubicBezTo>
                  <a:cubicBezTo>
                    <a:pt x="1004887" y="284095"/>
                    <a:pt x="1007459" y="285333"/>
                    <a:pt x="1007459" y="283428"/>
                  </a:cubicBezTo>
                  <a:cubicBezTo>
                    <a:pt x="1007459" y="281523"/>
                    <a:pt x="1013745" y="284095"/>
                    <a:pt x="1014888" y="283143"/>
                  </a:cubicBezTo>
                  <a:cubicBezTo>
                    <a:pt x="1016031" y="282190"/>
                    <a:pt x="1019079" y="277523"/>
                    <a:pt x="1024889" y="279142"/>
                  </a:cubicBezTo>
                  <a:lnTo>
                    <a:pt x="1028890" y="281428"/>
                  </a:lnTo>
                  <a:cubicBezTo>
                    <a:pt x="1032128" y="283333"/>
                    <a:pt x="1033367" y="282666"/>
                    <a:pt x="1036319" y="281142"/>
                  </a:cubicBezTo>
                  <a:cubicBezTo>
                    <a:pt x="1041272" y="278475"/>
                    <a:pt x="1046892" y="276666"/>
                    <a:pt x="1052321" y="274665"/>
                  </a:cubicBezTo>
                  <a:cubicBezTo>
                    <a:pt x="1053083" y="274380"/>
                    <a:pt x="1055084" y="275046"/>
                    <a:pt x="1055465" y="275618"/>
                  </a:cubicBezTo>
                  <a:cubicBezTo>
                    <a:pt x="1055846" y="276189"/>
                    <a:pt x="1054988" y="278285"/>
                    <a:pt x="1054798" y="278285"/>
                  </a:cubicBezTo>
                  <a:cubicBezTo>
                    <a:pt x="1049559" y="277713"/>
                    <a:pt x="1046797" y="281333"/>
                    <a:pt x="1042892" y="282857"/>
                  </a:cubicBezTo>
                  <a:lnTo>
                    <a:pt x="1041558" y="283333"/>
                  </a:lnTo>
                  <a:cubicBezTo>
                    <a:pt x="1038605" y="283143"/>
                    <a:pt x="1037748" y="283714"/>
                    <a:pt x="1039558" y="284667"/>
                  </a:cubicBezTo>
                  <a:cubicBezTo>
                    <a:pt x="1041368" y="285619"/>
                    <a:pt x="1045178" y="290096"/>
                    <a:pt x="1042796" y="291810"/>
                  </a:cubicBezTo>
                  <a:cubicBezTo>
                    <a:pt x="1040415" y="293525"/>
                    <a:pt x="1031176" y="297335"/>
                    <a:pt x="1027842" y="297144"/>
                  </a:cubicBezTo>
                  <a:lnTo>
                    <a:pt x="1027842" y="298478"/>
                  </a:lnTo>
                  <a:cubicBezTo>
                    <a:pt x="1027937" y="302193"/>
                    <a:pt x="1023270" y="301050"/>
                    <a:pt x="1022413" y="302859"/>
                  </a:cubicBezTo>
                  <a:lnTo>
                    <a:pt x="1021746" y="304193"/>
                  </a:lnTo>
                  <a:cubicBezTo>
                    <a:pt x="1022413" y="306098"/>
                    <a:pt x="1024794" y="310575"/>
                    <a:pt x="1027080" y="314099"/>
                  </a:cubicBezTo>
                  <a:lnTo>
                    <a:pt x="1033462" y="312575"/>
                  </a:lnTo>
                  <a:cubicBezTo>
                    <a:pt x="1037081" y="311718"/>
                    <a:pt x="1040225" y="316956"/>
                    <a:pt x="1038891" y="320671"/>
                  </a:cubicBezTo>
                  <a:lnTo>
                    <a:pt x="1038891" y="320766"/>
                  </a:lnTo>
                  <a:cubicBezTo>
                    <a:pt x="1038224" y="320766"/>
                    <a:pt x="1037081" y="317814"/>
                    <a:pt x="1036224" y="314289"/>
                  </a:cubicBezTo>
                  <a:lnTo>
                    <a:pt x="1031271" y="318290"/>
                  </a:lnTo>
                  <a:cubicBezTo>
                    <a:pt x="1030890" y="318671"/>
                    <a:pt x="1027556" y="317623"/>
                    <a:pt x="1027556" y="317147"/>
                  </a:cubicBezTo>
                  <a:cubicBezTo>
                    <a:pt x="1027461" y="314861"/>
                    <a:pt x="1026223" y="313813"/>
                    <a:pt x="1023746" y="314480"/>
                  </a:cubicBezTo>
                  <a:cubicBezTo>
                    <a:pt x="1022889" y="314766"/>
                    <a:pt x="1022603" y="316671"/>
                    <a:pt x="1022222" y="317909"/>
                  </a:cubicBezTo>
                  <a:lnTo>
                    <a:pt x="1021841" y="318861"/>
                  </a:lnTo>
                  <a:cubicBezTo>
                    <a:pt x="1021270" y="320862"/>
                    <a:pt x="1020413" y="321052"/>
                    <a:pt x="1020032" y="319433"/>
                  </a:cubicBezTo>
                  <a:cubicBezTo>
                    <a:pt x="1019651" y="317814"/>
                    <a:pt x="1019174" y="315813"/>
                    <a:pt x="1019555" y="317814"/>
                  </a:cubicBezTo>
                  <a:cubicBezTo>
                    <a:pt x="1019936" y="319814"/>
                    <a:pt x="1012983" y="321338"/>
                    <a:pt x="1011364" y="319623"/>
                  </a:cubicBezTo>
                  <a:lnTo>
                    <a:pt x="1009840" y="318004"/>
                  </a:lnTo>
                  <a:cubicBezTo>
                    <a:pt x="1007840" y="315909"/>
                    <a:pt x="1005935" y="315909"/>
                    <a:pt x="1003553" y="317814"/>
                  </a:cubicBezTo>
                  <a:cubicBezTo>
                    <a:pt x="1001839" y="319242"/>
                    <a:pt x="999362" y="319242"/>
                    <a:pt x="999172" y="316766"/>
                  </a:cubicBezTo>
                  <a:lnTo>
                    <a:pt x="999077" y="315813"/>
                  </a:lnTo>
                  <a:cubicBezTo>
                    <a:pt x="1001458" y="314194"/>
                    <a:pt x="1001839" y="311908"/>
                    <a:pt x="999934" y="310670"/>
                  </a:cubicBezTo>
                  <a:lnTo>
                    <a:pt x="999172" y="308860"/>
                  </a:lnTo>
                  <a:lnTo>
                    <a:pt x="998315" y="306765"/>
                  </a:lnTo>
                  <a:cubicBezTo>
                    <a:pt x="998696" y="303526"/>
                    <a:pt x="1000982" y="303145"/>
                    <a:pt x="1003363" y="305907"/>
                  </a:cubicBezTo>
                  <a:lnTo>
                    <a:pt x="1003934" y="305717"/>
                  </a:lnTo>
                  <a:lnTo>
                    <a:pt x="1009078" y="304002"/>
                  </a:lnTo>
                  <a:cubicBezTo>
                    <a:pt x="1014983" y="304383"/>
                    <a:pt x="1017269" y="303240"/>
                    <a:pt x="1014126" y="301621"/>
                  </a:cubicBezTo>
                  <a:cubicBezTo>
                    <a:pt x="1010983" y="299907"/>
                    <a:pt x="1000124" y="297144"/>
                    <a:pt x="995743" y="298573"/>
                  </a:cubicBezTo>
                  <a:lnTo>
                    <a:pt x="992028" y="299621"/>
                  </a:lnTo>
                  <a:cubicBezTo>
                    <a:pt x="988885" y="300573"/>
                    <a:pt x="987075" y="304574"/>
                    <a:pt x="989742" y="305431"/>
                  </a:cubicBezTo>
                  <a:cubicBezTo>
                    <a:pt x="993457" y="306669"/>
                    <a:pt x="997457" y="307717"/>
                    <a:pt x="996219" y="311432"/>
                  </a:cubicBezTo>
                  <a:lnTo>
                    <a:pt x="995362" y="314099"/>
                  </a:lnTo>
                  <a:cubicBezTo>
                    <a:pt x="992123" y="317242"/>
                    <a:pt x="988313" y="318576"/>
                    <a:pt x="986789" y="317242"/>
                  </a:cubicBezTo>
                  <a:cubicBezTo>
                    <a:pt x="985265" y="315909"/>
                    <a:pt x="979550" y="311337"/>
                    <a:pt x="976883" y="309717"/>
                  </a:cubicBezTo>
                  <a:lnTo>
                    <a:pt x="973073" y="309813"/>
                  </a:lnTo>
                  <a:lnTo>
                    <a:pt x="969263" y="309908"/>
                  </a:lnTo>
                  <a:cubicBezTo>
                    <a:pt x="964691" y="308289"/>
                    <a:pt x="960405" y="305622"/>
                    <a:pt x="959834" y="303907"/>
                  </a:cubicBezTo>
                  <a:lnTo>
                    <a:pt x="959906" y="297430"/>
                  </a:lnTo>
                  <a:lnTo>
                    <a:pt x="961358" y="297430"/>
                  </a:lnTo>
                  <a:cubicBezTo>
                    <a:pt x="961834" y="294096"/>
                    <a:pt x="966120" y="293715"/>
                    <a:pt x="967835" y="291525"/>
                  </a:cubicBezTo>
                  <a:lnTo>
                    <a:pt x="968692" y="290477"/>
                  </a:lnTo>
                  <a:cubicBezTo>
                    <a:pt x="968025" y="288381"/>
                    <a:pt x="966501" y="286667"/>
                    <a:pt x="965168" y="286667"/>
                  </a:cubicBezTo>
                  <a:lnTo>
                    <a:pt x="960755" y="289942"/>
                  </a:lnTo>
                  <a:lnTo>
                    <a:pt x="961453" y="285333"/>
                  </a:lnTo>
                  <a:lnTo>
                    <a:pt x="961548" y="284857"/>
                  </a:lnTo>
                  <a:cubicBezTo>
                    <a:pt x="961643" y="284190"/>
                    <a:pt x="961453" y="282857"/>
                    <a:pt x="961453" y="282857"/>
                  </a:cubicBezTo>
                  <a:cubicBezTo>
                    <a:pt x="957833" y="282952"/>
                    <a:pt x="952690" y="287143"/>
                    <a:pt x="952595" y="289905"/>
                  </a:cubicBezTo>
                  <a:lnTo>
                    <a:pt x="955970" y="293885"/>
                  </a:lnTo>
                  <a:lnTo>
                    <a:pt x="954119" y="295430"/>
                  </a:lnTo>
                  <a:cubicBezTo>
                    <a:pt x="951356" y="297240"/>
                    <a:pt x="945641" y="301145"/>
                    <a:pt x="944879" y="300573"/>
                  </a:cubicBezTo>
                  <a:cubicBezTo>
                    <a:pt x="944117" y="300002"/>
                    <a:pt x="942879" y="298192"/>
                    <a:pt x="943641" y="297621"/>
                  </a:cubicBezTo>
                  <a:lnTo>
                    <a:pt x="944403" y="297525"/>
                  </a:lnTo>
                  <a:cubicBezTo>
                    <a:pt x="948308" y="297144"/>
                    <a:pt x="948594" y="295239"/>
                    <a:pt x="946213" y="293525"/>
                  </a:cubicBezTo>
                  <a:lnTo>
                    <a:pt x="943546" y="291620"/>
                  </a:lnTo>
                  <a:cubicBezTo>
                    <a:pt x="939450" y="290001"/>
                    <a:pt x="934592" y="290286"/>
                    <a:pt x="932783" y="292287"/>
                  </a:cubicBezTo>
                  <a:cubicBezTo>
                    <a:pt x="930973" y="294287"/>
                    <a:pt x="924210" y="296001"/>
                    <a:pt x="923162" y="290286"/>
                  </a:cubicBezTo>
                  <a:lnTo>
                    <a:pt x="915066" y="290953"/>
                  </a:lnTo>
                  <a:cubicBezTo>
                    <a:pt x="913161" y="291144"/>
                    <a:pt x="910970" y="289048"/>
                    <a:pt x="908875" y="288191"/>
                  </a:cubicBezTo>
                  <a:lnTo>
                    <a:pt x="905732" y="286857"/>
                  </a:lnTo>
                  <a:cubicBezTo>
                    <a:pt x="903065" y="288762"/>
                    <a:pt x="901636" y="290572"/>
                    <a:pt x="902493" y="290858"/>
                  </a:cubicBezTo>
                  <a:cubicBezTo>
                    <a:pt x="903350" y="291144"/>
                    <a:pt x="905827" y="292477"/>
                    <a:pt x="904208" y="292763"/>
                  </a:cubicBezTo>
                  <a:cubicBezTo>
                    <a:pt x="902588" y="293049"/>
                    <a:pt x="899636" y="294858"/>
                    <a:pt x="900017" y="296192"/>
                  </a:cubicBezTo>
                  <a:cubicBezTo>
                    <a:pt x="900398" y="297525"/>
                    <a:pt x="900017" y="300764"/>
                    <a:pt x="898207" y="299526"/>
                  </a:cubicBezTo>
                  <a:cubicBezTo>
                    <a:pt x="896397" y="298287"/>
                    <a:pt x="891063" y="296478"/>
                    <a:pt x="890682" y="298383"/>
                  </a:cubicBezTo>
                  <a:cubicBezTo>
                    <a:pt x="890301" y="300288"/>
                    <a:pt x="884396" y="302574"/>
                    <a:pt x="882872" y="302097"/>
                  </a:cubicBezTo>
                  <a:cubicBezTo>
                    <a:pt x="881348" y="301716"/>
                    <a:pt x="880586" y="300954"/>
                    <a:pt x="883824" y="297621"/>
                  </a:cubicBezTo>
                  <a:cubicBezTo>
                    <a:pt x="887158" y="294287"/>
                    <a:pt x="889158" y="285238"/>
                    <a:pt x="882300" y="285810"/>
                  </a:cubicBezTo>
                  <a:lnTo>
                    <a:pt x="882872" y="293430"/>
                  </a:lnTo>
                  <a:lnTo>
                    <a:pt x="882967" y="294668"/>
                  </a:lnTo>
                  <a:cubicBezTo>
                    <a:pt x="879919" y="297240"/>
                    <a:pt x="877919" y="297335"/>
                    <a:pt x="878681" y="294954"/>
                  </a:cubicBezTo>
                  <a:cubicBezTo>
                    <a:pt x="879347" y="292572"/>
                    <a:pt x="878300" y="287048"/>
                    <a:pt x="874585" y="288286"/>
                  </a:cubicBezTo>
                  <a:lnTo>
                    <a:pt x="872108" y="288381"/>
                  </a:lnTo>
                  <a:cubicBezTo>
                    <a:pt x="869632" y="288381"/>
                    <a:pt x="866965" y="286953"/>
                    <a:pt x="864488" y="287048"/>
                  </a:cubicBezTo>
                  <a:lnTo>
                    <a:pt x="861250" y="287143"/>
                  </a:lnTo>
                  <a:cubicBezTo>
                    <a:pt x="861821" y="290953"/>
                    <a:pt x="861536" y="292668"/>
                    <a:pt x="860678" y="291048"/>
                  </a:cubicBezTo>
                  <a:lnTo>
                    <a:pt x="859821" y="288477"/>
                  </a:lnTo>
                  <a:cubicBezTo>
                    <a:pt x="859059" y="286286"/>
                    <a:pt x="857249" y="286667"/>
                    <a:pt x="855059" y="287715"/>
                  </a:cubicBezTo>
                  <a:lnTo>
                    <a:pt x="850582" y="289810"/>
                  </a:lnTo>
                  <a:cubicBezTo>
                    <a:pt x="852677" y="292572"/>
                    <a:pt x="853630" y="295049"/>
                    <a:pt x="852773" y="295239"/>
                  </a:cubicBezTo>
                  <a:cubicBezTo>
                    <a:pt x="851820" y="295525"/>
                    <a:pt x="849153" y="296859"/>
                    <a:pt x="852201" y="296859"/>
                  </a:cubicBezTo>
                  <a:cubicBezTo>
                    <a:pt x="855249" y="296859"/>
                    <a:pt x="866393" y="293239"/>
                    <a:pt x="871156" y="292287"/>
                  </a:cubicBezTo>
                  <a:lnTo>
                    <a:pt x="870680" y="297811"/>
                  </a:lnTo>
                  <a:lnTo>
                    <a:pt x="870108" y="300002"/>
                  </a:lnTo>
                  <a:cubicBezTo>
                    <a:pt x="874204" y="302193"/>
                    <a:pt x="873251" y="305907"/>
                    <a:pt x="868013" y="308193"/>
                  </a:cubicBezTo>
                  <a:lnTo>
                    <a:pt x="864965" y="308193"/>
                  </a:lnTo>
                  <a:lnTo>
                    <a:pt x="861059" y="308193"/>
                  </a:lnTo>
                  <a:cubicBezTo>
                    <a:pt x="862679" y="306669"/>
                    <a:pt x="863441" y="304860"/>
                    <a:pt x="862679" y="304098"/>
                  </a:cubicBezTo>
                  <a:lnTo>
                    <a:pt x="862012" y="304098"/>
                  </a:lnTo>
                  <a:cubicBezTo>
                    <a:pt x="854963" y="304288"/>
                    <a:pt x="854582" y="304098"/>
                    <a:pt x="849915" y="301621"/>
                  </a:cubicBezTo>
                  <a:cubicBezTo>
                    <a:pt x="848486" y="300859"/>
                    <a:pt x="845534" y="299907"/>
                    <a:pt x="844772" y="300383"/>
                  </a:cubicBezTo>
                  <a:lnTo>
                    <a:pt x="838771" y="304574"/>
                  </a:lnTo>
                  <a:cubicBezTo>
                    <a:pt x="835151" y="300764"/>
                    <a:pt x="829436" y="298287"/>
                    <a:pt x="826103" y="299145"/>
                  </a:cubicBezTo>
                  <a:lnTo>
                    <a:pt x="830008" y="302288"/>
                  </a:lnTo>
                  <a:cubicBezTo>
                    <a:pt x="830294" y="302478"/>
                    <a:pt x="829055" y="304288"/>
                    <a:pt x="828198" y="305050"/>
                  </a:cubicBezTo>
                  <a:cubicBezTo>
                    <a:pt x="828008" y="305241"/>
                    <a:pt x="826388" y="305050"/>
                    <a:pt x="825912" y="304574"/>
                  </a:cubicBezTo>
                  <a:cubicBezTo>
                    <a:pt x="822483" y="301621"/>
                    <a:pt x="822578" y="301621"/>
                    <a:pt x="816578" y="301716"/>
                  </a:cubicBezTo>
                  <a:lnTo>
                    <a:pt x="815435" y="301716"/>
                  </a:lnTo>
                  <a:cubicBezTo>
                    <a:pt x="814196" y="301240"/>
                    <a:pt x="810386" y="299811"/>
                    <a:pt x="807053" y="298573"/>
                  </a:cubicBezTo>
                  <a:lnTo>
                    <a:pt x="808005" y="295620"/>
                  </a:lnTo>
                  <a:lnTo>
                    <a:pt x="808672" y="293525"/>
                  </a:lnTo>
                  <a:cubicBezTo>
                    <a:pt x="811625" y="290763"/>
                    <a:pt x="811625" y="289524"/>
                    <a:pt x="808481" y="290763"/>
                  </a:cubicBezTo>
                  <a:lnTo>
                    <a:pt x="806481" y="291144"/>
                  </a:lnTo>
                  <a:lnTo>
                    <a:pt x="804576" y="291525"/>
                  </a:lnTo>
                  <a:cubicBezTo>
                    <a:pt x="801719" y="291334"/>
                    <a:pt x="800004" y="292477"/>
                    <a:pt x="800671" y="293906"/>
                  </a:cubicBezTo>
                  <a:cubicBezTo>
                    <a:pt x="801338" y="295335"/>
                    <a:pt x="800766" y="298097"/>
                    <a:pt x="797909" y="296859"/>
                  </a:cubicBezTo>
                  <a:cubicBezTo>
                    <a:pt x="795051" y="295620"/>
                    <a:pt x="787907" y="292001"/>
                    <a:pt x="787622" y="293239"/>
                  </a:cubicBezTo>
                  <a:cubicBezTo>
                    <a:pt x="787336" y="294477"/>
                    <a:pt x="786383" y="297621"/>
                    <a:pt x="786193" y="297621"/>
                  </a:cubicBezTo>
                  <a:cubicBezTo>
                    <a:pt x="786002" y="297621"/>
                    <a:pt x="785240" y="296763"/>
                    <a:pt x="785050" y="295811"/>
                  </a:cubicBezTo>
                  <a:cubicBezTo>
                    <a:pt x="784859" y="294763"/>
                    <a:pt x="782478" y="292382"/>
                    <a:pt x="780287" y="293525"/>
                  </a:cubicBezTo>
                  <a:lnTo>
                    <a:pt x="779621" y="295335"/>
                  </a:lnTo>
                  <a:lnTo>
                    <a:pt x="778859" y="297144"/>
                  </a:lnTo>
                  <a:cubicBezTo>
                    <a:pt x="778287" y="299335"/>
                    <a:pt x="778382" y="301431"/>
                    <a:pt x="779049" y="301716"/>
                  </a:cubicBezTo>
                  <a:cubicBezTo>
                    <a:pt x="779811" y="302002"/>
                    <a:pt x="781526" y="304955"/>
                    <a:pt x="780573" y="307431"/>
                  </a:cubicBezTo>
                  <a:lnTo>
                    <a:pt x="779240" y="309336"/>
                  </a:lnTo>
                  <a:cubicBezTo>
                    <a:pt x="778859" y="310003"/>
                    <a:pt x="776763" y="310479"/>
                    <a:pt x="776001" y="310194"/>
                  </a:cubicBezTo>
                  <a:cubicBezTo>
                    <a:pt x="773048" y="309146"/>
                    <a:pt x="776001" y="308384"/>
                    <a:pt x="776477" y="307527"/>
                  </a:cubicBezTo>
                  <a:cubicBezTo>
                    <a:pt x="776763" y="306955"/>
                    <a:pt x="777239" y="305907"/>
                    <a:pt x="776858" y="305622"/>
                  </a:cubicBezTo>
                  <a:cubicBezTo>
                    <a:pt x="775525" y="304479"/>
                    <a:pt x="772763" y="303526"/>
                    <a:pt x="772667" y="302478"/>
                  </a:cubicBezTo>
                  <a:lnTo>
                    <a:pt x="772572" y="300764"/>
                  </a:lnTo>
                  <a:cubicBezTo>
                    <a:pt x="774001" y="298573"/>
                    <a:pt x="771239" y="296287"/>
                    <a:pt x="766286" y="295620"/>
                  </a:cubicBezTo>
                  <a:lnTo>
                    <a:pt x="762095" y="297621"/>
                  </a:lnTo>
                  <a:lnTo>
                    <a:pt x="757332" y="299907"/>
                  </a:lnTo>
                  <a:cubicBezTo>
                    <a:pt x="752951" y="298573"/>
                    <a:pt x="749236" y="298668"/>
                    <a:pt x="748950" y="300002"/>
                  </a:cubicBezTo>
                  <a:lnTo>
                    <a:pt x="748664" y="301240"/>
                  </a:lnTo>
                  <a:lnTo>
                    <a:pt x="748379" y="302193"/>
                  </a:lnTo>
                  <a:cubicBezTo>
                    <a:pt x="747902" y="303717"/>
                    <a:pt x="745712" y="303050"/>
                    <a:pt x="743616" y="300859"/>
                  </a:cubicBezTo>
                  <a:cubicBezTo>
                    <a:pt x="741521" y="298668"/>
                    <a:pt x="737234" y="293334"/>
                    <a:pt x="739044" y="293239"/>
                  </a:cubicBezTo>
                  <a:lnTo>
                    <a:pt x="740473" y="292763"/>
                  </a:lnTo>
                  <a:cubicBezTo>
                    <a:pt x="745140" y="291239"/>
                    <a:pt x="745902" y="290191"/>
                    <a:pt x="746855" y="285619"/>
                  </a:cubicBezTo>
                  <a:lnTo>
                    <a:pt x="747045" y="284381"/>
                  </a:lnTo>
                  <a:cubicBezTo>
                    <a:pt x="747998" y="283047"/>
                    <a:pt x="749141" y="282095"/>
                    <a:pt x="749712" y="282095"/>
                  </a:cubicBezTo>
                  <a:cubicBezTo>
                    <a:pt x="750284" y="282095"/>
                    <a:pt x="751617" y="285048"/>
                    <a:pt x="751617" y="288572"/>
                  </a:cubicBezTo>
                  <a:lnTo>
                    <a:pt x="755618" y="286762"/>
                  </a:lnTo>
                  <a:lnTo>
                    <a:pt x="759618" y="284952"/>
                  </a:lnTo>
                  <a:cubicBezTo>
                    <a:pt x="763904" y="282190"/>
                    <a:pt x="764571" y="278571"/>
                    <a:pt x="761047" y="276856"/>
                  </a:cubicBezTo>
                  <a:lnTo>
                    <a:pt x="758666" y="277047"/>
                  </a:lnTo>
                  <a:lnTo>
                    <a:pt x="756380" y="277237"/>
                  </a:lnTo>
                  <a:cubicBezTo>
                    <a:pt x="754284" y="279047"/>
                    <a:pt x="751331" y="279999"/>
                    <a:pt x="749712" y="279333"/>
                  </a:cubicBezTo>
                  <a:cubicBezTo>
                    <a:pt x="748188" y="278666"/>
                    <a:pt x="743711" y="278380"/>
                    <a:pt x="744378" y="280571"/>
                  </a:cubicBezTo>
                  <a:cubicBezTo>
                    <a:pt x="745140" y="282762"/>
                    <a:pt x="740282" y="286857"/>
                    <a:pt x="738377" y="286286"/>
                  </a:cubicBezTo>
                  <a:cubicBezTo>
                    <a:pt x="736472" y="285714"/>
                    <a:pt x="729995" y="290001"/>
                    <a:pt x="729424" y="290763"/>
                  </a:cubicBezTo>
                  <a:cubicBezTo>
                    <a:pt x="728852" y="291525"/>
                    <a:pt x="725995" y="292858"/>
                    <a:pt x="723614" y="291906"/>
                  </a:cubicBezTo>
                  <a:lnTo>
                    <a:pt x="721423" y="291810"/>
                  </a:lnTo>
                  <a:lnTo>
                    <a:pt x="720280" y="291810"/>
                  </a:lnTo>
                  <a:cubicBezTo>
                    <a:pt x="718946" y="293334"/>
                    <a:pt x="717708" y="295620"/>
                    <a:pt x="717422" y="296954"/>
                  </a:cubicBezTo>
                  <a:cubicBezTo>
                    <a:pt x="717232" y="298287"/>
                    <a:pt x="715803" y="301145"/>
                    <a:pt x="714851" y="299526"/>
                  </a:cubicBezTo>
                  <a:cubicBezTo>
                    <a:pt x="713898" y="297906"/>
                    <a:pt x="708374" y="294668"/>
                    <a:pt x="705135" y="296478"/>
                  </a:cubicBezTo>
                  <a:cubicBezTo>
                    <a:pt x="701897" y="298192"/>
                    <a:pt x="691419" y="297906"/>
                    <a:pt x="690943" y="295239"/>
                  </a:cubicBezTo>
                  <a:lnTo>
                    <a:pt x="693610" y="293144"/>
                  </a:lnTo>
                  <a:lnTo>
                    <a:pt x="694277" y="292668"/>
                  </a:lnTo>
                  <a:cubicBezTo>
                    <a:pt x="693800" y="291048"/>
                    <a:pt x="691991" y="289905"/>
                    <a:pt x="690181" y="290191"/>
                  </a:cubicBezTo>
                  <a:lnTo>
                    <a:pt x="689419" y="290953"/>
                  </a:lnTo>
                  <a:lnTo>
                    <a:pt x="687133" y="293144"/>
                  </a:lnTo>
                  <a:cubicBezTo>
                    <a:pt x="684752" y="296192"/>
                    <a:pt x="680942" y="297525"/>
                    <a:pt x="678656" y="296097"/>
                  </a:cubicBezTo>
                  <a:cubicBezTo>
                    <a:pt x="676370" y="294668"/>
                    <a:pt x="671226" y="292858"/>
                    <a:pt x="675131" y="291715"/>
                  </a:cubicBezTo>
                  <a:lnTo>
                    <a:pt x="674084" y="288096"/>
                  </a:lnTo>
                  <a:cubicBezTo>
                    <a:pt x="673226" y="285333"/>
                    <a:pt x="675512" y="284476"/>
                    <a:pt x="678656" y="285905"/>
                  </a:cubicBezTo>
                  <a:lnTo>
                    <a:pt x="679418" y="286286"/>
                  </a:lnTo>
                  <a:cubicBezTo>
                    <a:pt x="680465" y="286476"/>
                    <a:pt x="681608" y="285905"/>
                    <a:pt x="681894" y="285048"/>
                  </a:cubicBezTo>
                  <a:lnTo>
                    <a:pt x="681513" y="284667"/>
                  </a:lnTo>
                  <a:lnTo>
                    <a:pt x="679989" y="283047"/>
                  </a:lnTo>
                  <a:cubicBezTo>
                    <a:pt x="678084" y="281428"/>
                    <a:pt x="678560" y="279428"/>
                    <a:pt x="681132" y="278761"/>
                  </a:cubicBezTo>
                  <a:lnTo>
                    <a:pt x="681323" y="277809"/>
                  </a:lnTo>
                  <a:cubicBezTo>
                    <a:pt x="681704" y="276285"/>
                    <a:pt x="683323" y="273713"/>
                    <a:pt x="679418" y="272665"/>
                  </a:cubicBezTo>
                  <a:lnTo>
                    <a:pt x="678084" y="272284"/>
                  </a:lnTo>
                  <a:cubicBezTo>
                    <a:pt x="675989" y="270189"/>
                    <a:pt x="681037" y="268474"/>
                    <a:pt x="689324" y="268379"/>
                  </a:cubicBezTo>
                  <a:lnTo>
                    <a:pt x="695610" y="268569"/>
                  </a:lnTo>
                  <a:cubicBezTo>
                    <a:pt x="700849" y="268760"/>
                    <a:pt x="704754" y="271332"/>
                    <a:pt x="708088" y="274380"/>
                  </a:cubicBezTo>
                  <a:lnTo>
                    <a:pt x="709517" y="275618"/>
                  </a:lnTo>
                  <a:cubicBezTo>
                    <a:pt x="710755" y="277237"/>
                    <a:pt x="714184" y="276856"/>
                    <a:pt x="717232" y="274761"/>
                  </a:cubicBezTo>
                  <a:lnTo>
                    <a:pt x="717327" y="273427"/>
                  </a:lnTo>
                  <a:lnTo>
                    <a:pt x="717994" y="267236"/>
                  </a:lnTo>
                  <a:cubicBezTo>
                    <a:pt x="723614" y="265045"/>
                    <a:pt x="729519" y="264283"/>
                    <a:pt x="731234" y="265617"/>
                  </a:cubicBezTo>
                  <a:cubicBezTo>
                    <a:pt x="732853" y="266950"/>
                    <a:pt x="735615" y="270665"/>
                    <a:pt x="734282" y="271332"/>
                  </a:cubicBezTo>
                  <a:cubicBezTo>
                    <a:pt x="732948" y="271998"/>
                    <a:pt x="736377" y="275618"/>
                    <a:pt x="739616" y="274761"/>
                  </a:cubicBezTo>
                  <a:cubicBezTo>
                    <a:pt x="742854" y="273903"/>
                    <a:pt x="751331" y="271141"/>
                    <a:pt x="749617" y="270951"/>
                  </a:cubicBezTo>
                  <a:cubicBezTo>
                    <a:pt x="747902" y="270760"/>
                    <a:pt x="744473" y="267998"/>
                    <a:pt x="744759" y="265236"/>
                  </a:cubicBezTo>
                  <a:lnTo>
                    <a:pt x="745807" y="262759"/>
                  </a:lnTo>
                  <a:lnTo>
                    <a:pt x="746474" y="261140"/>
                  </a:lnTo>
                  <a:cubicBezTo>
                    <a:pt x="745616" y="258282"/>
                    <a:pt x="746283" y="257044"/>
                    <a:pt x="747902" y="258473"/>
                  </a:cubicBezTo>
                  <a:close/>
                  <a:moveTo>
                    <a:pt x="2180843" y="258378"/>
                  </a:moveTo>
                  <a:cubicBezTo>
                    <a:pt x="2182653" y="259521"/>
                    <a:pt x="2185415" y="260664"/>
                    <a:pt x="2184177" y="263236"/>
                  </a:cubicBezTo>
                  <a:cubicBezTo>
                    <a:pt x="2184082" y="263426"/>
                    <a:pt x="2182367" y="262760"/>
                    <a:pt x="2181605" y="262950"/>
                  </a:cubicBezTo>
                  <a:lnTo>
                    <a:pt x="2177319" y="264093"/>
                  </a:lnTo>
                  <a:cubicBezTo>
                    <a:pt x="2173033" y="265808"/>
                    <a:pt x="2165508" y="272570"/>
                    <a:pt x="2162746" y="272666"/>
                  </a:cubicBezTo>
                  <a:cubicBezTo>
                    <a:pt x="2159984" y="272856"/>
                    <a:pt x="2158745" y="273713"/>
                    <a:pt x="2159984" y="274571"/>
                  </a:cubicBezTo>
                  <a:cubicBezTo>
                    <a:pt x="2161222" y="275428"/>
                    <a:pt x="2169889" y="276761"/>
                    <a:pt x="2168270" y="278381"/>
                  </a:cubicBezTo>
                  <a:cubicBezTo>
                    <a:pt x="2166651" y="280095"/>
                    <a:pt x="2162174" y="282667"/>
                    <a:pt x="2162270" y="280000"/>
                  </a:cubicBezTo>
                  <a:lnTo>
                    <a:pt x="2157698" y="280952"/>
                  </a:lnTo>
                  <a:cubicBezTo>
                    <a:pt x="2153507" y="281810"/>
                    <a:pt x="2152364" y="277809"/>
                    <a:pt x="2149506" y="276952"/>
                  </a:cubicBezTo>
                  <a:lnTo>
                    <a:pt x="2147030" y="276190"/>
                  </a:lnTo>
                  <a:cubicBezTo>
                    <a:pt x="2143124" y="276476"/>
                    <a:pt x="2142267" y="272666"/>
                    <a:pt x="2145029" y="267617"/>
                  </a:cubicBezTo>
                  <a:lnTo>
                    <a:pt x="2151411" y="268665"/>
                  </a:lnTo>
                  <a:lnTo>
                    <a:pt x="2155316" y="269332"/>
                  </a:lnTo>
                  <a:cubicBezTo>
                    <a:pt x="2159126" y="268760"/>
                    <a:pt x="2163984" y="266760"/>
                    <a:pt x="2166080" y="264950"/>
                  </a:cubicBezTo>
                  <a:lnTo>
                    <a:pt x="2168175" y="263426"/>
                  </a:lnTo>
                  <a:cubicBezTo>
                    <a:pt x="2172271" y="260474"/>
                    <a:pt x="2172080" y="259616"/>
                    <a:pt x="2172842" y="260188"/>
                  </a:cubicBezTo>
                  <a:cubicBezTo>
                    <a:pt x="2175224" y="262093"/>
                    <a:pt x="2176748" y="262950"/>
                    <a:pt x="2176843" y="259140"/>
                  </a:cubicBezTo>
                  <a:cubicBezTo>
                    <a:pt x="2176843" y="258854"/>
                    <a:pt x="2180081" y="257902"/>
                    <a:pt x="2180843" y="258378"/>
                  </a:cubicBezTo>
                  <a:close/>
                  <a:moveTo>
                    <a:pt x="2008251" y="258187"/>
                  </a:moveTo>
                  <a:cubicBezTo>
                    <a:pt x="2008727" y="260473"/>
                    <a:pt x="2001202" y="266093"/>
                    <a:pt x="1998154" y="267045"/>
                  </a:cubicBezTo>
                  <a:lnTo>
                    <a:pt x="1995964" y="264759"/>
                  </a:lnTo>
                  <a:cubicBezTo>
                    <a:pt x="1994916" y="263616"/>
                    <a:pt x="1993677" y="261425"/>
                    <a:pt x="1994344" y="260663"/>
                  </a:cubicBezTo>
                  <a:cubicBezTo>
                    <a:pt x="1995964" y="258758"/>
                    <a:pt x="1997869" y="260092"/>
                    <a:pt x="1999488" y="261330"/>
                  </a:cubicBezTo>
                  <a:lnTo>
                    <a:pt x="1999964" y="261902"/>
                  </a:lnTo>
                  <a:cubicBezTo>
                    <a:pt x="2001488" y="262187"/>
                    <a:pt x="2003488" y="261140"/>
                    <a:pt x="2004346" y="259520"/>
                  </a:cubicBezTo>
                  <a:cubicBezTo>
                    <a:pt x="2005203" y="257996"/>
                    <a:pt x="2007775" y="255901"/>
                    <a:pt x="2008251" y="258187"/>
                  </a:cubicBezTo>
                  <a:close/>
                  <a:moveTo>
                    <a:pt x="1632680" y="257902"/>
                  </a:moveTo>
                  <a:cubicBezTo>
                    <a:pt x="1629632" y="259235"/>
                    <a:pt x="1628585" y="263331"/>
                    <a:pt x="1623632" y="262188"/>
                  </a:cubicBezTo>
                  <a:cubicBezTo>
                    <a:pt x="1623441" y="262188"/>
                    <a:pt x="1622965" y="262569"/>
                    <a:pt x="1622774" y="262855"/>
                  </a:cubicBezTo>
                  <a:cubicBezTo>
                    <a:pt x="1622584" y="263141"/>
                    <a:pt x="1622489" y="263712"/>
                    <a:pt x="1622679" y="263807"/>
                  </a:cubicBezTo>
                  <a:lnTo>
                    <a:pt x="1627346" y="267046"/>
                  </a:lnTo>
                  <a:cubicBezTo>
                    <a:pt x="1624870" y="271237"/>
                    <a:pt x="1623727" y="274094"/>
                    <a:pt x="1624775" y="273523"/>
                  </a:cubicBezTo>
                  <a:lnTo>
                    <a:pt x="1625251" y="273523"/>
                  </a:lnTo>
                  <a:cubicBezTo>
                    <a:pt x="1632490" y="271713"/>
                    <a:pt x="1632490" y="271808"/>
                    <a:pt x="1632966" y="278381"/>
                  </a:cubicBezTo>
                  <a:cubicBezTo>
                    <a:pt x="1633061" y="279238"/>
                    <a:pt x="1634490" y="280190"/>
                    <a:pt x="1635538" y="280952"/>
                  </a:cubicBezTo>
                  <a:cubicBezTo>
                    <a:pt x="1636681" y="281714"/>
                    <a:pt x="1638110" y="282857"/>
                    <a:pt x="1639443" y="282762"/>
                  </a:cubicBezTo>
                  <a:cubicBezTo>
                    <a:pt x="1641253" y="282762"/>
                    <a:pt x="1643825" y="280857"/>
                    <a:pt x="1644587" y="281333"/>
                  </a:cubicBezTo>
                  <a:lnTo>
                    <a:pt x="1650968" y="285334"/>
                  </a:lnTo>
                  <a:cubicBezTo>
                    <a:pt x="1649444" y="281714"/>
                    <a:pt x="1651064" y="277619"/>
                    <a:pt x="1654493" y="275999"/>
                  </a:cubicBezTo>
                  <a:lnTo>
                    <a:pt x="1654683" y="274380"/>
                  </a:lnTo>
                  <a:lnTo>
                    <a:pt x="1655445" y="268856"/>
                  </a:lnTo>
                  <a:cubicBezTo>
                    <a:pt x="1660779" y="264760"/>
                    <a:pt x="1664208" y="260855"/>
                    <a:pt x="1662970" y="260378"/>
                  </a:cubicBezTo>
                  <a:cubicBezTo>
                    <a:pt x="1661827" y="259807"/>
                    <a:pt x="1658684" y="261045"/>
                    <a:pt x="1657826" y="263903"/>
                  </a:cubicBezTo>
                  <a:lnTo>
                    <a:pt x="1657064" y="263903"/>
                  </a:lnTo>
                  <a:lnTo>
                    <a:pt x="1651825" y="263712"/>
                  </a:lnTo>
                  <a:cubicBezTo>
                    <a:pt x="1651349" y="266855"/>
                    <a:pt x="1648301" y="270284"/>
                    <a:pt x="1645063" y="271332"/>
                  </a:cubicBezTo>
                  <a:lnTo>
                    <a:pt x="1645730" y="274666"/>
                  </a:lnTo>
                  <a:lnTo>
                    <a:pt x="1645825" y="275333"/>
                  </a:lnTo>
                  <a:cubicBezTo>
                    <a:pt x="1645730" y="276095"/>
                    <a:pt x="1644206" y="275904"/>
                    <a:pt x="1642396" y="274952"/>
                  </a:cubicBezTo>
                  <a:cubicBezTo>
                    <a:pt x="1640586" y="273999"/>
                    <a:pt x="1635443" y="267713"/>
                    <a:pt x="1635538" y="263331"/>
                  </a:cubicBezTo>
                  <a:lnTo>
                    <a:pt x="1635347" y="259235"/>
                  </a:lnTo>
                  <a:cubicBezTo>
                    <a:pt x="1635347" y="258759"/>
                    <a:pt x="1633157" y="257711"/>
                    <a:pt x="1632680" y="257902"/>
                  </a:cubicBezTo>
                  <a:close/>
                  <a:moveTo>
                    <a:pt x="1484090" y="256473"/>
                  </a:moveTo>
                  <a:lnTo>
                    <a:pt x="1483138" y="257330"/>
                  </a:lnTo>
                  <a:cubicBezTo>
                    <a:pt x="1482471" y="258854"/>
                    <a:pt x="1482566" y="261140"/>
                    <a:pt x="1483138" y="262569"/>
                  </a:cubicBezTo>
                  <a:lnTo>
                    <a:pt x="1483138" y="263807"/>
                  </a:lnTo>
                  <a:cubicBezTo>
                    <a:pt x="1483138" y="264665"/>
                    <a:pt x="1482376" y="265998"/>
                    <a:pt x="1481614" y="266189"/>
                  </a:cubicBezTo>
                  <a:cubicBezTo>
                    <a:pt x="1480661" y="266474"/>
                    <a:pt x="1479328" y="265808"/>
                    <a:pt x="1478280" y="265427"/>
                  </a:cubicBezTo>
                  <a:lnTo>
                    <a:pt x="1473613" y="263426"/>
                  </a:lnTo>
                  <a:cubicBezTo>
                    <a:pt x="1475994" y="260855"/>
                    <a:pt x="1475423" y="259140"/>
                    <a:pt x="1472375" y="259807"/>
                  </a:cubicBezTo>
                  <a:cubicBezTo>
                    <a:pt x="1469327" y="260378"/>
                    <a:pt x="1464469" y="255711"/>
                    <a:pt x="1461516" y="257426"/>
                  </a:cubicBezTo>
                  <a:lnTo>
                    <a:pt x="1460468" y="256854"/>
                  </a:lnTo>
                  <a:cubicBezTo>
                    <a:pt x="1457039" y="255140"/>
                    <a:pt x="1455325" y="257997"/>
                    <a:pt x="1453134" y="258378"/>
                  </a:cubicBezTo>
                  <a:cubicBezTo>
                    <a:pt x="1449610" y="259045"/>
                    <a:pt x="1445705" y="259426"/>
                    <a:pt x="1443800" y="257807"/>
                  </a:cubicBezTo>
                  <a:cubicBezTo>
                    <a:pt x="1440275" y="254663"/>
                    <a:pt x="1437227" y="257521"/>
                    <a:pt x="1435703" y="258378"/>
                  </a:cubicBezTo>
                  <a:cubicBezTo>
                    <a:pt x="1432941" y="259902"/>
                    <a:pt x="1430274" y="262760"/>
                    <a:pt x="1429607" y="265427"/>
                  </a:cubicBezTo>
                  <a:lnTo>
                    <a:pt x="1429131" y="267427"/>
                  </a:lnTo>
                  <a:cubicBezTo>
                    <a:pt x="1431417" y="270189"/>
                    <a:pt x="1432941" y="271142"/>
                    <a:pt x="1432655" y="269618"/>
                  </a:cubicBezTo>
                  <a:cubicBezTo>
                    <a:pt x="1432274" y="268094"/>
                    <a:pt x="1436656" y="267903"/>
                    <a:pt x="1436370" y="269808"/>
                  </a:cubicBezTo>
                  <a:cubicBezTo>
                    <a:pt x="1436084" y="271713"/>
                    <a:pt x="1438942" y="273904"/>
                    <a:pt x="1434656" y="273999"/>
                  </a:cubicBezTo>
                  <a:lnTo>
                    <a:pt x="1432750" y="275428"/>
                  </a:lnTo>
                  <a:lnTo>
                    <a:pt x="1429417" y="277904"/>
                  </a:lnTo>
                  <a:cubicBezTo>
                    <a:pt x="1426178" y="276952"/>
                    <a:pt x="1422845" y="276190"/>
                    <a:pt x="1421987" y="276285"/>
                  </a:cubicBezTo>
                  <a:lnTo>
                    <a:pt x="1421892" y="276095"/>
                  </a:lnTo>
                  <a:cubicBezTo>
                    <a:pt x="1421511" y="275523"/>
                    <a:pt x="1421225" y="274380"/>
                    <a:pt x="1421606" y="274190"/>
                  </a:cubicBezTo>
                  <a:lnTo>
                    <a:pt x="1423130" y="273237"/>
                  </a:lnTo>
                  <a:cubicBezTo>
                    <a:pt x="1425035" y="272380"/>
                    <a:pt x="1424750" y="271523"/>
                    <a:pt x="1422559" y="271237"/>
                  </a:cubicBezTo>
                  <a:cubicBezTo>
                    <a:pt x="1420368" y="270951"/>
                    <a:pt x="1414653" y="269618"/>
                    <a:pt x="1413700" y="271046"/>
                  </a:cubicBezTo>
                  <a:lnTo>
                    <a:pt x="1413986" y="272094"/>
                  </a:lnTo>
                  <a:cubicBezTo>
                    <a:pt x="1414939" y="275237"/>
                    <a:pt x="1416463" y="278190"/>
                    <a:pt x="1417796" y="281238"/>
                  </a:cubicBezTo>
                  <a:cubicBezTo>
                    <a:pt x="1419892" y="286096"/>
                    <a:pt x="1419606" y="286953"/>
                    <a:pt x="1414748" y="289620"/>
                  </a:cubicBezTo>
                  <a:cubicBezTo>
                    <a:pt x="1412748" y="290668"/>
                    <a:pt x="1410367" y="291525"/>
                    <a:pt x="1408748" y="292859"/>
                  </a:cubicBezTo>
                  <a:cubicBezTo>
                    <a:pt x="1406081" y="295049"/>
                    <a:pt x="1400175" y="297907"/>
                    <a:pt x="1398270" y="296573"/>
                  </a:cubicBezTo>
                  <a:lnTo>
                    <a:pt x="1394270" y="293811"/>
                  </a:lnTo>
                  <a:cubicBezTo>
                    <a:pt x="1392269" y="296097"/>
                    <a:pt x="1391317" y="296859"/>
                    <a:pt x="1392269" y="295526"/>
                  </a:cubicBezTo>
                  <a:cubicBezTo>
                    <a:pt x="1393127" y="294097"/>
                    <a:pt x="1392936" y="290192"/>
                    <a:pt x="1389698" y="289811"/>
                  </a:cubicBezTo>
                  <a:cubicBezTo>
                    <a:pt x="1386459" y="289430"/>
                    <a:pt x="1378934" y="285429"/>
                    <a:pt x="1380268" y="283715"/>
                  </a:cubicBezTo>
                  <a:cubicBezTo>
                    <a:pt x="1381601" y="282000"/>
                    <a:pt x="1384268" y="277333"/>
                    <a:pt x="1383030" y="277333"/>
                  </a:cubicBezTo>
                  <a:cubicBezTo>
                    <a:pt x="1381792" y="277333"/>
                    <a:pt x="1377506" y="279905"/>
                    <a:pt x="1375982" y="282953"/>
                  </a:cubicBezTo>
                  <a:cubicBezTo>
                    <a:pt x="1374458" y="286096"/>
                    <a:pt x="1377982" y="293811"/>
                    <a:pt x="1373124" y="293716"/>
                  </a:cubicBezTo>
                  <a:lnTo>
                    <a:pt x="1363313" y="289620"/>
                  </a:lnTo>
                  <a:cubicBezTo>
                    <a:pt x="1362551" y="289334"/>
                    <a:pt x="1360932" y="289906"/>
                    <a:pt x="1359980" y="290382"/>
                  </a:cubicBezTo>
                  <a:cubicBezTo>
                    <a:pt x="1359503" y="290573"/>
                    <a:pt x="1359313" y="291716"/>
                    <a:pt x="1359694" y="292287"/>
                  </a:cubicBezTo>
                  <a:lnTo>
                    <a:pt x="1363218" y="297716"/>
                  </a:lnTo>
                  <a:cubicBezTo>
                    <a:pt x="1372553" y="295430"/>
                    <a:pt x="1381982" y="293906"/>
                    <a:pt x="1384078" y="294287"/>
                  </a:cubicBezTo>
                  <a:lnTo>
                    <a:pt x="1385792" y="294954"/>
                  </a:lnTo>
                  <a:lnTo>
                    <a:pt x="1387507" y="295621"/>
                  </a:lnTo>
                  <a:cubicBezTo>
                    <a:pt x="1389221" y="296764"/>
                    <a:pt x="1391412" y="299526"/>
                    <a:pt x="1392460" y="301717"/>
                  </a:cubicBezTo>
                  <a:cubicBezTo>
                    <a:pt x="1393508" y="303908"/>
                    <a:pt x="1403128" y="300574"/>
                    <a:pt x="1404271" y="301431"/>
                  </a:cubicBezTo>
                  <a:cubicBezTo>
                    <a:pt x="1405414" y="302288"/>
                    <a:pt x="1410081" y="302955"/>
                    <a:pt x="1411510" y="300479"/>
                  </a:cubicBezTo>
                  <a:cubicBezTo>
                    <a:pt x="1412939" y="298002"/>
                    <a:pt x="1419320" y="296954"/>
                    <a:pt x="1416177" y="298764"/>
                  </a:cubicBezTo>
                  <a:cubicBezTo>
                    <a:pt x="1413034" y="300574"/>
                    <a:pt x="1416177" y="306194"/>
                    <a:pt x="1417415" y="303336"/>
                  </a:cubicBezTo>
                  <a:lnTo>
                    <a:pt x="1421987" y="303812"/>
                  </a:lnTo>
                  <a:cubicBezTo>
                    <a:pt x="1424178" y="304003"/>
                    <a:pt x="1428083" y="302288"/>
                    <a:pt x="1428845" y="300669"/>
                  </a:cubicBezTo>
                  <a:lnTo>
                    <a:pt x="1429798" y="298764"/>
                  </a:lnTo>
                  <a:cubicBezTo>
                    <a:pt x="1428655" y="296002"/>
                    <a:pt x="1429988" y="293811"/>
                    <a:pt x="1432750" y="293811"/>
                  </a:cubicBezTo>
                  <a:lnTo>
                    <a:pt x="1433513" y="292859"/>
                  </a:lnTo>
                  <a:cubicBezTo>
                    <a:pt x="1435132" y="290858"/>
                    <a:pt x="1435608" y="288191"/>
                    <a:pt x="1436465" y="285810"/>
                  </a:cubicBezTo>
                  <a:lnTo>
                    <a:pt x="1436465" y="285715"/>
                  </a:lnTo>
                  <a:cubicBezTo>
                    <a:pt x="1435322" y="285334"/>
                    <a:pt x="1434370" y="284762"/>
                    <a:pt x="1434370" y="284381"/>
                  </a:cubicBezTo>
                  <a:cubicBezTo>
                    <a:pt x="1434370" y="284000"/>
                    <a:pt x="1435894" y="283429"/>
                    <a:pt x="1437799" y="283905"/>
                  </a:cubicBezTo>
                  <a:cubicBezTo>
                    <a:pt x="1439704" y="284381"/>
                    <a:pt x="1444181" y="286572"/>
                    <a:pt x="1443038" y="287429"/>
                  </a:cubicBezTo>
                  <a:cubicBezTo>
                    <a:pt x="1441895" y="288287"/>
                    <a:pt x="1439894" y="292001"/>
                    <a:pt x="1441037" y="293621"/>
                  </a:cubicBezTo>
                  <a:cubicBezTo>
                    <a:pt x="1442180" y="295240"/>
                    <a:pt x="1448467" y="297240"/>
                    <a:pt x="1452182" y="294478"/>
                  </a:cubicBezTo>
                  <a:lnTo>
                    <a:pt x="1452467" y="291906"/>
                  </a:lnTo>
                  <a:lnTo>
                    <a:pt x="1453229" y="284572"/>
                  </a:lnTo>
                  <a:cubicBezTo>
                    <a:pt x="1448276" y="281619"/>
                    <a:pt x="1443895" y="279047"/>
                    <a:pt x="1443609" y="278666"/>
                  </a:cubicBezTo>
                  <a:cubicBezTo>
                    <a:pt x="1443228" y="278285"/>
                    <a:pt x="1443990" y="276476"/>
                    <a:pt x="1448181" y="277619"/>
                  </a:cubicBezTo>
                  <a:lnTo>
                    <a:pt x="1450753" y="278285"/>
                  </a:lnTo>
                  <a:cubicBezTo>
                    <a:pt x="1454658" y="279238"/>
                    <a:pt x="1455515" y="278476"/>
                    <a:pt x="1455896" y="273999"/>
                  </a:cubicBezTo>
                  <a:cubicBezTo>
                    <a:pt x="1455992" y="273428"/>
                    <a:pt x="1456849" y="272666"/>
                    <a:pt x="1457516" y="272475"/>
                  </a:cubicBezTo>
                  <a:cubicBezTo>
                    <a:pt x="1458087" y="272285"/>
                    <a:pt x="1459611" y="272666"/>
                    <a:pt x="1459611" y="273047"/>
                  </a:cubicBezTo>
                  <a:lnTo>
                    <a:pt x="1460183" y="275618"/>
                  </a:lnTo>
                  <a:cubicBezTo>
                    <a:pt x="1460659" y="278857"/>
                    <a:pt x="1462088" y="281048"/>
                    <a:pt x="1463421" y="280476"/>
                  </a:cubicBezTo>
                  <a:cubicBezTo>
                    <a:pt x="1464755" y="280000"/>
                    <a:pt x="1467041" y="280667"/>
                    <a:pt x="1465898" y="283048"/>
                  </a:cubicBezTo>
                  <a:lnTo>
                    <a:pt x="1466755" y="284572"/>
                  </a:lnTo>
                  <a:lnTo>
                    <a:pt x="1467612" y="286191"/>
                  </a:lnTo>
                  <a:cubicBezTo>
                    <a:pt x="1470470" y="287334"/>
                    <a:pt x="1469517" y="290192"/>
                    <a:pt x="1465421" y="292668"/>
                  </a:cubicBezTo>
                  <a:lnTo>
                    <a:pt x="1465421" y="297050"/>
                  </a:lnTo>
                  <a:lnTo>
                    <a:pt x="1465421" y="297907"/>
                  </a:lnTo>
                  <a:cubicBezTo>
                    <a:pt x="1464945" y="298669"/>
                    <a:pt x="1463326" y="298669"/>
                    <a:pt x="1461897" y="297812"/>
                  </a:cubicBezTo>
                  <a:cubicBezTo>
                    <a:pt x="1460468" y="297050"/>
                    <a:pt x="1454849" y="296669"/>
                    <a:pt x="1454372" y="299907"/>
                  </a:cubicBezTo>
                  <a:lnTo>
                    <a:pt x="1455230" y="300383"/>
                  </a:lnTo>
                  <a:lnTo>
                    <a:pt x="1457992" y="301812"/>
                  </a:lnTo>
                  <a:cubicBezTo>
                    <a:pt x="1461707" y="302669"/>
                    <a:pt x="1466469" y="301812"/>
                    <a:pt x="1468660" y="299907"/>
                  </a:cubicBezTo>
                  <a:lnTo>
                    <a:pt x="1470946" y="298383"/>
                  </a:lnTo>
                  <a:cubicBezTo>
                    <a:pt x="1471803" y="297812"/>
                    <a:pt x="1473232" y="297621"/>
                    <a:pt x="1474375" y="297621"/>
                  </a:cubicBezTo>
                  <a:cubicBezTo>
                    <a:pt x="1480375" y="297621"/>
                    <a:pt x="1481233" y="297526"/>
                    <a:pt x="1480661" y="294668"/>
                  </a:cubicBezTo>
                  <a:lnTo>
                    <a:pt x="1479614" y="289715"/>
                  </a:lnTo>
                  <a:cubicBezTo>
                    <a:pt x="1483138" y="286001"/>
                    <a:pt x="1488662" y="283238"/>
                    <a:pt x="1491901" y="283619"/>
                  </a:cubicBezTo>
                  <a:cubicBezTo>
                    <a:pt x="1495139" y="284000"/>
                    <a:pt x="1502664" y="284858"/>
                    <a:pt x="1501140" y="286667"/>
                  </a:cubicBezTo>
                  <a:lnTo>
                    <a:pt x="1499330" y="287048"/>
                  </a:lnTo>
                  <a:cubicBezTo>
                    <a:pt x="1495139" y="288096"/>
                    <a:pt x="1490663" y="288477"/>
                    <a:pt x="1486376" y="289334"/>
                  </a:cubicBezTo>
                  <a:lnTo>
                    <a:pt x="1485233" y="289620"/>
                  </a:lnTo>
                  <a:cubicBezTo>
                    <a:pt x="1484281" y="290668"/>
                    <a:pt x="1483519" y="295335"/>
                    <a:pt x="1483519" y="300002"/>
                  </a:cubicBezTo>
                  <a:lnTo>
                    <a:pt x="1477899" y="301812"/>
                  </a:lnTo>
                  <a:cubicBezTo>
                    <a:pt x="1475232" y="302669"/>
                    <a:pt x="1476280" y="302955"/>
                    <a:pt x="1477232" y="304384"/>
                  </a:cubicBezTo>
                  <a:lnTo>
                    <a:pt x="1478375" y="306098"/>
                  </a:lnTo>
                  <a:cubicBezTo>
                    <a:pt x="1478756" y="308099"/>
                    <a:pt x="1478661" y="307241"/>
                    <a:pt x="1478090" y="304193"/>
                  </a:cubicBezTo>
                  <a:lnTo>
                    <a:pt x="1483709" y="307337"/>
                  </a:lnTo>
                  <a:cubicBezTo>
                    <a:pt x="1484662" y="307813"/>
                    <a:pt x="1486662" y="308480"/>
                    <a:pt x="1486948" y="308194"/>
                  </a:cubicBezTo>
                  <a:lnTo>
                    <a:pt x="1489805" y="305527"/>
                  </a:lnTo>
                  <a:cubicBezTo>
                    <a:pt x="1492663" y="302574"/>
                    <a:pt x="1496092" y="300669"/>
                    <a:pt x="1497616" y="301336"/>
                  </a:cubicBezTo>
                  <a:cubicBezTo>
                    <a:pt x="1499140" y="302003"/>
                    <a:pt x="1504093" y="300098"/>
                    <a:pt x="1505807" y="295907"/>
                  </a:cubicBezTo>
                  <a:lnTo>
                    <a:pt x="1512665" y="297526"/>
                  </a:lnTo>
                  <a:cubicBezTo>
                    <a:pt x="1512856" y="297526"/>
                    <a:pt x="1514475" y="295240"/>
                    <a:pt x="1514189" y="294287"/>
                  </a:cubicBezTo>
                  <a:lnTo>
                    <a:pt x="1513523" y="292573"/>
                  </a:lnTo>
                  <a:cubicBezTo>
                    <a:pt x="1511999" y="290573"/>
                    <a:pt x="1509332" y="290287"/>
                    <a:pt x="1507522" y="292001"/>
                  </a:cubicBezTo>
                  <a:lnTo>
                    <a:pt x="1505807" y="293049"/>
                  </a:lnTo>
                  <a:lnTo>
                    <a:pt x="1504569" y="293811"/>
                  </a:lnTo>
                  <a:cubicBezTo>
                    <a:pt x="1502378" y="294097"/>
                    <a:pt x="1501712" y="292382"/>
                    <a:pt x="1503140" y="289906"/>
                  </a:cubicBezTo>
                  <a:cubicBezTo>
                    <a:pt x="1504569" y="287429"/>
                    <a:pt x="1513332" y="284191"/>
                    <a:pt x="1515332" y="286001"/>
                  </a:cubicBezTo>
                  <a:cubicBezTo>
                    <a:pt x="1517333" y="287810"/>
                    <a:pt x="1519809" y="294954"/>
                    <a:pt x="1518095" y="298764"/>
                  </a:cubicBezTo>
                  <a:lnTo>
                    <a:pt x="1517047" y="301907"/>
                  </a:lnTo>
                  <a:lnTo>
                    <a:pt x="1516856" y="302479"/>
                  </a:lnTo>
                  <a:cubicBezTo>
                    <a:pt x="1517904" y="303431"/>
                    <a:pt x="1519809" y="303527"/>
                    <a:pt x="1521047" y="302765"/>
                  </a:cubicBezTo>
                  <a:lnTo>
                    <a:pt x="1522000" y="302003"/>
                  </a:lnTo>
                  <a:lnTo>
                    <a:pt x="1522476" y="301526"/>
                  </a:lnTo>
                  <a:cubicBezTo>
                    <a:pt x="1522762" y="300764"/>
                    <a:pt x="1524286" y="301145"/>
                    <a:pt x="1525905" y="302288"/>
                  </a:cubicBezTo>
                  <a:cubicBezTo>
                    <a:pt x="1527524" y="303431"/>
                    <a:pt x="1526096" y="307908"/>
                    <a:pt x="1528000" y="307908"/>
                  </a:cubicBezTo>
                  <a:cubicBezTo>
                    <a:pt x="1529906" y="307908"/>
                    <a:pt x="1534382" y="305527"/>
                    <a:pt x="1533811" y="302669"/>
                  </a:cubicBezTo>
                  <a:lnTo>
                    <a:pt x="1535049" y="301336"/>
                  </a:lnTo>
                  <a:cubicBezTo>
                    <a:pt x="1539526" y="296669"/>
                    <a:pt x="1537049" y="294954"/>
                    <a:pt x="1531525" y="293525"/>
                  </a:cubicBezTo>
                  <a:cubicBezTo>
                    <a:pt x="1528382" y="292668"/>
                    <a:pt x="1531620" y="291716"/>
                    <a:pt x="1531620" y="290858"/>
                  </a:cubicBezTo>
                  <a:cubicBezTo>
                    <a:pt x="1531525" y="289144"/>
                    <a:pt x="1529810" y="286382"/>
                    <a:pt x="1530382" y="286001"/>
                  </a:cubicBezTo>
                  <a:lnTo>
                    <a:pt x="1532573" y="284762"/>
                  </a:lnTo>
                  <a:cubicBezTo>
                    <a:pt x="1533906" y="282857"/>
                    <a:pt x="1535335" y="280286"/>
                    <a:pt x="1535811" y="279143"/>
                  </a:cubicBezTo>
                  <a:lnTo>
                    <a:pt x="1536573" y="279047"/>
                  </a:lnTo>
                  <a:cubicBezTo>
                    <a:pt x="1543431" y="277809"/>
                    <a:pt x="1539621" y="275904"/>
                    <a:pt x="1537525" y="273618"/>
                  </a:cubicBezTo>
                  <a:cubicBezTo>
                    <a:pt x="1536097" y="272094"/>
                    <a:pt x="1533525" y="272951"/>
                    <a:pt x="1532001" y="270475"/>
                  </a:cubicBezTo>
                  <a:lnTo>
                    <a:pt x="1528953" y="265427"/>
                  </a:lnTo>
                  <a:cubicBezTo>
                    <a:pt x="1523714" y="267141"/>
                    <a:pt x="1522952" y="269141"/>
                    <a:pt x="1527239" y="269808"/>
                  </a:cubicBezTo>
                  <a:lnTo>
                    <a:pt x="1528763" y="272951"/>
                  </a:lnTo>
                  <a:lnTo>
                    <a:pt x="1529239" y="273999"/>
                  </a:lnTo>
                  <a:cubicBezTo>
                    <a:pt x="1529048" y="275333"/>
                    <a:pt x="1528000" y="276380"/>
                    <a:pt x="1526858" y="276190"/>
                  </a:cubicBezTo>
                  <a:cubicBezTo>
                    <a:pt x="1525715" y="275999"/>
                    <a:pt x="1521809" y="276857"/>
                    <a:pt x="1521809" y="278666"/>
                  </a:cubicBezTo>
                  <a:cubicBezTo>
                    <a:pt x="1521809" y="280476"/>
                    <a:pt x="1520190" y="285334"/>
                    <a:pt x="1518285" y="284762"/>
                  </a:cubicBezTo>
                  <a:cubicBezTo>
                    <a:pt x="1516380" y="284191"/>
                    <a:pt x="1511713" y="282286"/>
                    <a:pt x="1511713" y="281238"/>
                  </a:cubicBezTo>
                  <a:cubicBezTo>
                    <a:pt x="1511713" y="280095"/>
                    <a:pt x="1508855" y="278285"/>
                    <a:pt x="1505426" y="279047"/>
                  </a:cubicBezTo>
                  <a:lnTo>
                    <a:pt x="1504760" y="278381"/>
                  </a:lnTo>
                  <a:cubicBezTo>
                    <a:pt x="1501807" y="275142"/>
                    <a:pt x="1500759" y="280095"/>
                    <a:pt x="1498664" y="279047"/>
                  </a:cubicBezTo>
                  <a:cubicBezTo>
                    <a:pt x="1497711" y="278571"/>
                    <a:pt x="1496187" y="277809"/>
                    <a:pt x="1496282" y="277333"/>
                  </a:cubicBezTo>
                  <a:lnTo>
                    <a:pt x="1497235" y="270665"/>
                  </a:lnTo>
                  <a:cubicBezTo>
                    <a:pt x="1491044" y="270284"/>
                    <a:pt x="1486567" y="269141"/>
                    <a:pt x="1487234" y="268094"/>
                  </a:cubicBezTo>
                  <a:cubicBezTo>
                    <a:pt x="1487900" y="267046"/>
                    <a:pt x="1490472" y="265808"/>
                    <a:pt x="1491139" y="267903"/>
                  </a:cubicBezTo>
                  <a:lnTo>
                    <a:pt x="1492187" y="268284"/>
                  </a:lnTo>
                  <a:lnTo>
                    <a:pt x="1494377" y="269046"/>
                  </a:lnTo>
                  <a:cubicBezTo>
                    <a:pt x="1495425" y="267332"/>
                    <a:pt x="1496949" y="264855"/>
                    <a:pt x="1497806" y="263522"/>
                  </a:cubicBezTo>
                  <a:cubicBezTo>
                    <a:pt x="1498664" y="262188"/>
                    <a:pt x="1498092" y="257616"/>
                    <a:pt x="1493901" y="257330"/>
                  </a:cubicBezTo>
                  <a:lnTo>
                    <a:pt x="1492091" y="258473"/>
                  </a:lnTo>
                  <a:cubicBezTo>
                    <a:pt x="1488186" y="260950"/>
                    <a:pt x="1488567" y="259140"/>
                    <a:pt x="1488091" y="256854"/>
                  </a:cubicBezTo>
                  <a:cubicBezTo>
                    <a:pt x="1487996" y="256473"/>
                    <a:pt x="1484662" y="255997"/>
                    <a:pt x="1484090" y="256473"/>
                  </a:cubicBezTo>
                  <a:close/>
                  <a:moveTo>
                    <a:pt x="917353" y="255711"/>
                  </a:moveTo>
                  <a:lnTo>
                    <a:pt x="917353" y="255806"/>
                  </a:lnTo>
                  <a:cubicBezTo>
                    <a:pt x="918591" y="259045"/>
                    <a:pt x="920686" y="262283"/>
                    <a:pt x="920591" y="265522"/>
                  </a:cubicBezTo>
                  <a:cubicBezTo>
                    <a:pt x="920591" y="267427"/>
                    <a:pt x="916971" y="268760"/>
                    <a:pt x="913542" y="268475"/>
                  </a:cubicBezTo>
                  <a:cubicBezTo>
                    <a:pt x="911447" y="268284"/>
                    <a:pt x="910780" y="268094"/>
                    <a:pt x="910971" y="266284"/>
                  </a:cubicBezTo>
                  <a:cubicBezTo>
                    <a:pt x="911066" y="265522"/>
                    <a:pt x="909637" y="264665"/>
                    <a:pt x="909447" y="263807"/>
                  </a:cubicBezTo>
                  <a:lnTo>
                    <a:pt x="909161" y="262664"/>
                  </a:lnTo>
                  <a:cubicBezTo>
                    <a:pt x="909256" y="261331"/>
                    <a:pt x="910494" y="260950"/>
                    <a:pt x="911828" y="261902"/>
                  </a:cubicBezTo>
                  <a:lnTo>
                    <a:pt x="912019" y="261807"/>
                  </a:lnTo>
                  <a:cubicBezTo>
                    <a:pt x="913638" y="260569"/>
                    <a:pt x="918305" y="260283"/>
                    <a:pt x="914209" y="257140"/>
                  </a:cubicBezTo>
                  <a:cubicBezTo>
                    <a:pt x="914971" y="256378"/>
                    <a:pt x="916400" y="255711"/>
                    <a:pt x="917353" y="255711"/>
                  </a:cubicBezTo>
                  <a:close/>
                  <a:moveTo>
                    <a:pt x="105734" y="252648"/>
                  </a:moveTo>
                  <a:lnTo>
                    <a:pt x="104679" y="253044"/>
                  </a:lnTo>
                  <a:lnTo>
                    <a:pt x="104218" y="252813"/>
                  </a:lnTo>
                  <a:close/>
                  <a:moveTo>
                    <a:pt x="1344263" y="252568"/>
                  </a:moveTo>
                  <a:lnTo>
                    <a:pt x="1339596" y="254759"/>
                  </a:lnTo>
                  <a:cubicBezTo>
                    <a:pt x="1334453" y="256664"/>
                    <a:pt x="1323594" y="256473"/>
                    <a:pt x="1315307" y="254282"/>
                  </a:cubicBezTo>
                  <a:lnTo>
                    <a:pt x="1307687" y="253901"/>
                  </a:lnTo>
                  <a:lnTo>
                    <a:pt x="1305973" y="253806"/>
                  </a:lnTo>
                  <a:cubicBezTo>
                    <a:pt x="1303211" y="256854"/>
                    <a:pt x="1303401" y="259807"/>
                    <a:pt x="1306354" y="260283"/>
                  </a:cubicBezTo>
                  <a:lnTo>
                    <a:pt x="1307592" y="259807"/>
                  </a:lnTo>
                  <a:cubicBezTo>
                    <a:pt x="1314736" y="257140"/>
                    <a:pt x="1321594" y="256664"/>
                    <a:pt x="1328738" y="259712"/>
                  </a:cubicBezTo>
                  <a:cubicBezTo>
                    <a:pt x="1329976" y="260283"/>
                    <a:pt x="1332452" y="258569"/>
                    <a:pt x="1334357" y="258473"/>
                  </a:cubicBezTo>
                  <a:cubicBezTo>
                    <a:pt x="1336453" y="258473"/>
                    <a:pt x="1338644" y="259712"/>
                    <a:pt x="1340549" y="259426"/>
                  </a:cubicBezTo>
                  <a:lnTo>
                    <a:pt x="1341596" y="259235"/>
                  </a:lnTo>
                  <a:cubicBezTo>
                    <a:pt x="1342454" y="257140"/>
                    <a:pt x="1344930" y="258378"/>
                    <a:pt x="1347121" y="261998"/>
                  </a:cubicBezTo>
                  <a:lnTo>
                    <a:pt x="1352360" y="258569"/>
                  </a:lnTo>
                  <a:cubicBezTo>
                    <a:pt x="1353217" y="257997"/>
                    <a:pt x="1355122" y="257426"/>
                    <a:pt x="1355693" y="257807"/>
                  </a:cubicBezTo>
                  <a:cubicBezTo>
                    <a:pt x="1358075" y="259426"/>
                    <a:pt x="1359789" y="260950"/>
                    <a:pt x="1363218" y="258473"/>
                  </a:cubicBezTo>
                  <a:cubicBezTo>
                    <a:pt x="1364266" y="257711"/>
                    <a:pt x="1368076" y="259712"/>
                    <a:pt x="1370648" y="259712"/>
                  </a:cubicBezTo>
                  <a:cubicBezTo>
                    <a:pt x="1373981" y="259712"/>
                    <a:pt x="1378172" y="263141"/>
                    <a:pt x="1380839" y="258569"/>
                  </a:cubicBezTo>
                  <a:cubicBezTo>
                    <a:pt x="1380935" y="258378"/>
                    <a:pt x="1382649" y="258759"/>
                    <a:pt x="1383411" y="259140"/>
                  </a:cubicBezTo>
                  <a:cubicBezTo>
                    <a:pt x="1385507" y="260188"/>
                    <a:pt x="1387507" y="260474"/>
                    <a:pt x="1387983" y="258092"/>
                  </a:cubicBezTo>
                  <a:cubicBezTo>
                    <a:pt x="1388078" y="257426"/>
                    <a:pt x="1386459" y="255997"/>
                    <a:pt x="1385221" y="255711"/>
                  </a:cubicBezTo>
                  <a:cubicBezTo>
                    <a:pt x="1382840" y="255044"/>
                    <a:pt x="1379696" y="253997"/>
                    <a:pt x="1377982" y="254759"/>
                  </a:cubicBezTo>
                  <a:cubicBezTo>
                    <a:pt x="1374077" y="256473"/>
                    <a:pt x="1369505" y="257902"/>
                    <a:pt x="1366647" y="255425"/>
                  </a:cubicBezTo>
                  <a:cubicBezTo>
                    <a:pt x="1361504" y="251044"/>
                    <a:pt x="1357598" y="255902"/>
                    <a:pt x="1353217" y="255425"/>
                  </a:cubicBezTo>
                  <a:cubicBezTo>
                    <a:pt x="1352550" y="255330"/>
                    <a:pt x="1351883" y="253997"/>
                    <a:pt x="1351407" y="254092"/>
                  </a:cubicBezTo>
                  <a:cubicBezTo>
                    <a:pt x="1348645" y="254473"/>
                    <a:pt x="1347407" y="251044"/>
                    <a:pt x="1344263" y="252568"/>
                  </a:cubicBezTo>
                  <a:close/>
                  <a:moveTo>
                    <a:pt x="1252252" y="252187"/>
                  </a:moveTo>
                  <a:lnTo>
                    <a:pt x="1249490" y="253711"/>
                  </a:lnTo>
                  <a:lnTo>
                    <a:pt x="1247585" y="254759"/>
                  </a:lnTo>
                  <a:cubicBezTo>
                    <a:pt x="1246061" y="257235"/>
                    <a:pt x="1251680" y="260759"/>
                    <a:pt x="1254728" y="261331"/>
                  </a:cubicBezTo>
                  <a:cubicBezTo>
                    <a:pt x="1257776" y="261998"/>
                    <a:pt x="1258919" y="260664"/>
                    <a:pt x="1257110" y="258473"/>
                  </a:cubicBezTo>
                  <a:lnTo>
                    <a:pt x="1257014" y="257140"/>
                  </a:lnTo>
                  <a:lnTo>
                    <a:pt x="1256919" y="255521"/>
                  </a:lnTo>
                  <a:cubicBezTo>
                    <a:pt x="1257776" y="253616"/>
                    <a:pt x="1255681" y="252092"/>
                    <a:pt x="1252252" y="252187"/>
                  </a:cubicBezTo>
                  <a:close/>
                  <a:moveTo>
                    <a:pt x="1278446" y="251711"/>
                  </a:moveTo>
                  <a:cubicBezTo>
                    <a:pt x="1273778" y="254092"/>
                    <a:pt x="1280636" y="255997"/>
                    <a:pt x="1279684" y="258473"/>
                  </a:cubicBezTo>
                  <a:lnTo>
                    <a:pt x="1279589" y="258854"/>
                  </a:lnTo>
                  <a:cubicBezTo>
                    <a:pt x="1280350" y="259331"/>
                    <a:pt x="1287875" y="259616"/>
                    <a:pt x="1290447" y="259616"/>
                  </a:cubicBezTo>
                  <a:cubicBezTo>
                    <a:pt x="1293114" y="259616"/>
                    <a:pt x="1294352" y="258569"/>
                    <a:pt x="1293305" y="257235"/>
                  </a:cubicBezTo>
                  <a:lnTo>
                    <a:pt x="1292543" y="256283"/>
                  </a:lnTo>
                  <a:cubicBezTo>
                    <a:pt x="1289971" y="253044"/>
                    <a:pt x="1281875" y="249996"/>
                    <a:pt x="1278446" y="251711"/>
                  </a:cubicBezTo>
                  <a:close/>
                  <a:moveTo>
                    <a:pt x="111537" y="250472"/>
                  </a:moveTo>
                  <a:lnTo>
                    <a:pt x="107346" y="252473"/>
                  </a:lnTo>
                  <a:lnTo>
                    <a:pt x="105734" y="252648"/>
                  </a:lnTo>
                  <a:close/>
                  <a:moveTo>
                    <a:pt x="97821" y="249615"/>
                  </a:moveTo>
                  <a:lnTo>
                    <a:pt x="104218" y="252813"/>
                  </a:lnTo>
                  <a:lnTo>
                    <a:pt x="97726" y="253520"/>
                  </a:lnTo>
                  <a:cubicBezTo>
                    <a:pt x="97440" y="253520"/>
                    <a:pt x="96678" y="251901"/>
                    <a:pt x="96583" y="250949"/>
                  </a:cubicBezTo>
                  <a:cubicBezTo>
                    <a:pt x="96488" y="250568"/>
                    <a:pt x="97726" y="249520"/>
                    <a:pt x="97821" y="249615"/>
                  </a:cubicBezTo>
                  <a:close/>
                  <a:moveTo>
                    <a:pt x="875634" y="247900"/>
                  </a:moveTo>
                  <a:cubicBezTo>
                    <a:pt x="877538" y="247805"/>
                    <a:pt x="879158" y="252568"/>
                    <a:pt x="877919" y="254473"/>
                  </a:cubicBezTo>
                  <a:cubicBezTo>
                    <a:pt x="876681" y="256378"/>
                    <a:pt x="874014" y="257997"/>
                    <a:pt x="871919" y="258092"/>
                  </a:cubicBezTo>
                  <a:lnTo>
                    <a:pt x="869442" y="257806"/>
                  </a:lnTo>
                  <a:cubicBezTo>
                    <a:pt x="868680" y="257711"/>
                    <a:pt x="867442" y="256568"/>
                    <a:pt x="867442" y="255901"/>
                  </a:cubicBezTo>
                  <a:cubicBezTo>
                    <a:pt x="867442" y="255235"/>
                    <a:pt x="868394" y="254282"/>
                    <a:pt x="869252" y="253806"/>
                  </a:cubicBezTo>
                  <a:cubicBezTo>
                    <a:pt x="869823" y="253520"/>
                    <a:pt x="870966" y="253901"/>
                    <a:pt x="871728" y="253711"/>
                  </a:cubicBezTo>
                  <a:lnTo>
                    <a:pt x="875824" y="252853"/>
                  </a:lnTo>
                  <a:cubicBezTo>
                    <a:pt x="873824" y="250091"/>
                    <a:pt x="873824" y="247900"/>
                    <a:pt x="875634" y="247900"/>
                  </a:cubicBezTo>
                  <a:close/>
                  <a:moveTo>
                    <a:pt x="1563719" y="247139"/>
                  </a:moveTo>
                  <a:cubicBezTo>
                    <a:pt x="1562100" y="247996"/>
                    <a:pt x="1566291" y="254568"/>
                    <a:pt x="1568196" y="257521"/>
                  </a:cubicBezTo>
                  <a:lnTo>
                    <a:pt x="1562100" y="258092"/>
                  </a:lnTo>
                  <a:cubicBezTo>
                    <a:pt x="1561433" y="258188"/>
                    <a:pt x="1560862" y="260188"/>
                    <a:pt x="1560481" y="261426"/>
                  </a:cubicBezTo>
                  <a:cubicBezTo>
                    <a:pt x="1559719" y="263236"/>
                    <a:pt x="1558671" y="265141"/>
                    <a:pt x="1558576" y="266951"/>
                  </a:cubicBezTo>
                  <a:cubicBezTo>
                    <a:pt x="1558481" y="268379"/>
                    <a:pt x="1559052" y="270475"/>
                    <a:pt x="1560195" y="271142"/>
                  </a:cubicBezTo>
                  <a:lnTo>
                    <a:pt x="1562386" y="272380"/>
                  </a:lnTo>
                  <a:cubicBezTo>
                    <a:pt x="1565148" y="272951"/>
                    <a:pt x="1566577" y="275714"/>
                    <a:pt x="1565720" y="278571"/>
                  </a:cubicBezTo>
                  <a:cubicBezTo>
                    <a:pt x="1564767" y="281429"/>
                    <a:pt x="1561148" y="288953"/>
                    <a:pt x="1560100" y="287715"/>
                  </a:cubicBezTo>
                  <a:cubicBezTo>
                    <a:pt x="1559052" y="286477"/>
                    <a:pt x="1555052" y="285810"/>
                    <a:pt x="1552766" y="288287"/>
                  </a:cubicBezTo>
                  <a:lnTo>
                    <a:pt x="1549908" y="289334"/>
                  </a:lnTo>
                  <a:lnTo>
                    <a:pt x="1540097" y="292859"/>
                  </a:lnTo>
                  <a:cubicBezTo>
                    <a:pt x="1539907" y="297335"/>
                    <a:pt x="1540002" y="302288"/>
                    <a:pt x="1540288" y="303908"/>
                  </a:cubicBezTo>
                  <a:lnTo>
                    <a:pt x="1539716" y="305146"/>
                  </a:lnTo>
                  <a:lnTo>
                    <a:pt x="1537621" y="309527"/>
                  </a:lnTo>
                  <a:cubicBezTo>
                    <a:pt x="1541717" y="310670"/>
                    <a:pt x="1547146" y="311813"/>
                    <a:pt x="1549622" y="312099"/>
                  </a:cubicBezTo>
                  <a:lnTo>
                    <a:pt x="1551908" y="312004"/>
                  </a:lnTo>
                  <a:cubicBezTo>
                    <a:pt x="1552956" y="312004"/>
                    <a:pt x="1553909" y="310670"/>
                    <a:pt x="1554956" y="310575"/>
                  </a:cubicBezTo>
                  <a:cubicBezTo>
                    <a:pt x="1555814" y="310480"/>
                    <a:pt x="1557052" y="311242"/>
                    <a:pt x="1557719" y="311909"/>
                  </a:cubicBezTo>
                  <a:cubicBezTo>
                    <a:pt x="1558100" y="312290"/>
                    <a:pt x="1557909" y="313528"/>
                    <a:pt x="1557433" y="313814"/>
                  </a:cubicBezTo>
                  <a:cubicBezTo>
                    <a:pt x="1556480" y="314290"/>
                    <a:pt x="1554956" y="314195"/>
                    <a:pt x="1554099" y="314766"/>
                  </a:cubicBezTo>
                  <a:cubicBezTo>
                    <a:pt x="1553337" y="315338"/>
                    <a:pt x="1552575" y="316481"/>
                    <a:pt x="1552766" y="317243"/>
                  </a:cubicBezTo>
                  <a:cubicBezTo>
                    <a:pt x="1552861" y="317909"/>
                    <a:pt x="1554290" y="318671"/>
                    <a:pt x="1555242" y="318862"/>
                  </a:cubicBezTo>
                  <a:lnTo>
                    <a:pt x="1557242" y="318862"/>
                  </a:lnTo>
                  <a:cubicBezTo>
                    <a:pt x="1559147" y="318767"/>
                    <a:pt x="1561148" y="321434"/>
                    <a:pt x="1561624" y="324767"/>
                  </a:cubicBezTo>
                  <a:lnTo>
                    <a:pt x="1559433" y="326672"/>
                  </a:lnTo>
                  <a:lnTo>
                    <a:pt x="1556004" y="329816"/>
                  </a:lnTo>
                  <a:cubicBezTo>
                    <a:pt x="1556385" y="330482"/>
                    <a:pt x="1557338" y="331435"/>
                    <a:pt x="1558195" y="332006"/>
                  </a:cubicBezTo>
                  <a:cubicBezTo>
                    <a:pt x="1559052" y="332483"/>
                    <a:pt x="1561814" y="332483"/>
                    <a:pt x="1563338" y="331244"/>
                  </a:cubicBezTo>
                  <a:cubicBezTo>
                    <a:pt x="1564767" y="330006"/>
                    <a:pt x="1568101" y="328196"/>
                    <a:pt x="1567815" y="329625"/>
                  </a:cubicBezTo>
                  <a:lnTo>
                    <a:pt x="1568482" y="330006"/>
                  </a:lnTo>
                  <a:cubicBezTo>
                    <a:pt x="1571054" y="331721"/>
                    <a:pt x="1578864" y="331721"/>
                    <a:pt x="1581150" y="330101"/>
                  </a:cubicBezTo>
                  <a:cubicBezTo>
                    <a:pt x="1581626" y="329816"/>
                    <a:pt x="1581436" y="328768"/>
                    <a:pt x="1581150" y="328101"/>
                  </a:cubicBezTo>
                  <a:cubicBezTo>
                    <a:pt x="1580960" y="327720"/>
                    <a:pt x="1580007" y="327244"/>
                    <a:pt x="1579531" y="327339"/>
                  </a:cubicBezTo>
                  <a:lnTo>
                    <a:pt x="1577626" y="327720"/>
                  </a:lnTo>
                  <a:cubicBezTo>
                    <a:pt x="1575721" y="328292"/>
                    <a:pt x="1575245" y="326291"/>
                    <a:pt x="1576673" y="323243"/>
                  </a:cubicBezTo>
                  <a:lnTo>
                    <a:pt x="1577245" y="320672"/>
                  </a:lnTo>
                  <a:lnTo>
                    <a:pt x="1577340" y="320100"/>
                  </a:lnTo>
                  <a:cubicBezTo>
                    <a:pt x="1575245" y="319243"/>
                    <a:pt x="1573816" y="317719"/>
                    <a:pt x="1574197" y="316766"/>
                  </a:cubicBezTo>
                  <a:lnTo>
                    <a:pt x="1574387" y="316766"/>
                  </a:lnTo>
                  <a:lnTo>
                    <a:pt x="1580674" y="317528"/>
                  </a:lnTo>
                  <a:cubicBezTo>
                    <a:pt x="1581150" y="313052"/>
                    <a:pt x="1584579" y="311528"/>
                    <a:pt x="1588199" y="314195"/>
                  </a:cubicBezTo>
                  <a:lnTo>
                    <a:pt x="1592771" y="314766"/>
                  </a:lnTo>
                  <a:lnTo>
                    <a:pt x="1596485" y="315147"/>
                  </a:lnTo>
                  <a:cubicBezTo>
                    <a:pt x="1600486" y="318290"/>
                    <a:pt x="1603820" y="319910"/>
                    <a:pt x="1604105" y="318576"/>
                  </a:cubicBezTo>
                  <a:cubicBezTo>
                    <a:pt x="1604296" y="317338"/>
                    <a:pt x="1607820" y="314195"/>
                    <a:pt x="1611344" y="314099"/>
                  </a:cubicBezTo>
                  <a:lnTo>
                    <a:pt x="1614297" y="314385"/>
                  </a:lnTo>
                  <a:cubicBezTo>
                    <a:pt x="1618202" y="314766"/>
                    <a:pt x="1621155" y="313528"/>
                    <a:pt x="1622203" y="310575"/>
                  </a:cubicBezTo>
                  <a:lnTo>
                    <a:pt x="1622870" y="308575"/>
                  </a:lnTo>
                  <a:cubicBezTo>
                    <a:pt x="1620393" y="307051"/>
                    <a:pt x="1618583" y="304955"/>
                    <a:pt x="1618774" y="303908"/>
                  </a:cubicBezTo>
                  <a:lnTo>
                    <a:pt x="1618869" y="303908"/>
                  </a:lnTo>
                  <a:cubicBezTo>
                    <a:pt x="1621631" y="304098"/>
                    <a:pt x="1623060" y="302955"/>
                    <a:pt x="1622203" y="300860"/>
                  </a:cubicBezTo>
                  <a:cubicBezTo>
                    <a:pt x="1621917" y="300098"/>
                    <a:pt x="1619441" y="299717"/>
                    <a:pt x="1617917" y="299621"/>
                  </a:cubicBezTo>
                  <a:lnTo>
                    <a:pt x="1614583" y="299431"/>
                  </a:lnTo>
                  <a:cubicBezTo>
                    <a:pt x="1610963" y="299526"/>
                    <a:pt x="1607249" y="298097"/>
                    <a:pt x="1606391" y="296383"/>
                  </a:cubicBezTo>
                  <a:lnTo>
                    <a:pt x="1610678" y="295240"/>
                  </a:lnTo>
                  <a:cubicBezTo>
                    <a:pt x="1611725" y="294954"/>
                    <a:pt x="1612868" y="294002"/>
                    <a:pt x="1613345" y="293144"/>
                  </a:cubicBezTo>
                  <a:cubicBezTo>
                    <a:pt x="1614011" y="292001"/>
                    <a:pt x="1614297" y="290668"/>
                    <a:pt x="1614583" y="289430"/>
                  </a:cubicBezTo>
                  <a:cubicBezTo>
                    <a:pt x="1614869" y="288096"/>
                    <a:pt x="1614392" y="286191"/>
                    <a:pt x="1615345" y="285524"/>
                  </a:cubicBezTo>
                  <a:cubicBezTo>
                    <a:pt x="1618107" y="283619"/>
                    <a:pt x="1615250" y="282953"/>
                    <a:pt x="1614869" y="281714"/>
                  </a:cubicBezTo>
                  <a:cubicBezTo>
                    <a:pt x="1614583" y="280857"/>
                    <a:pt x="1616774" y="279619"/>
                    <a:pt x="1616964" y="278381"/>
                  </a:cubicBezTo>
                  <a:cubicBezTo>
                    <a:pt x="1617059" y="277904"/>
                    <a:pt x="1614488" y="276476"/>
                    <a:pt x="1613630" y="276666"/>
                  </a:cubicBezTo>
                  <a:cubicBezTo>
                    <a:pt x="1612202" y="277047"/>
                    <a:pt x="1611154" y="278476"/>
                    <a:pt x="1609820" y="279333"/>
                  </a:cubicBezTo>
                  <a:cubicBezTo>
                    <a:pt x="1606201" y="281524"/>
                    <a:pt x="1606010" y="281619"/>
                    <a:pt x="1601724" y="277904"/>
                  </a:cubicBezTo>
                  <a:cubicBezTo>
                    <a:pt x="1599152" y="275714"/>
                    <a:pt x="1596771" y="276095"/>
                    <a:pt x="1594009" y="277523"/>
                  </a:cubicBezTo>
                  <a:lnTo>
                    <a:pt x="1593342" y="277904"/>
                  </a:lnTo>
                  <a:cubicBezTo>
                    <a:pt x="1592009" y="278190"/>
                    <a:pt x="1590866" y="277523"/>
                    <a:pt x="1590866" y="276380"/>
                  </a:cubicBezTo>
                  <a:cubicBezTo>
                    <a:pt x="1590866" y="275237"/>
                    <a:pt x="1588961" y="273618"/>
                    <a:pt x="1586579" y="274761"/>
                  </a:cubicBezTo>
                  <a:lnTo>
                    <a:pt x="1585246" y="274380"/>
                  </a:lnTo>
                  <a:lnTo>
                    <a:pt x="1582769" y="273713"/>
                  </a:lnTo>
                  <a:cubicBezTo>
                    <a:pt x="1583912" y="271904"/>
                    <a:pt x="1584293" y="269332"/>
                    <a:pt x="1583531" y="267998"/>
                  </a:cubicBezTo>
                  <a:cubicBezTo>
                    <a:pt x="1582769" y="266665"/>
                    <a:pt x="1582484" y="261902"/>
                    <a:pt x="1584103" y="260664"/>
                  </a:cubicBezTo>
                  <a:cubicBezTo>
                    <a:pt x="1585722" y="259331"/>
                    <a:pt x="1591818" y="255902"/>
                    <a:pt x="1592485" y="256759"/>
                  </a:cubicBezTo>
                  <a:cubicBezTo>
                    <a:pt x="1593152" y="257711"/>
                    <a:pt x="1595723" y="257235"/>
                    <a:pt x="1596200" y="252758"/>
                  </a:cubicBezTo>
                  <a:lnTo>
                    <a:pt x="1588961" y="253616"/>
                  </a:lnTo>
                  <a:lnTo>
                    <a:pt x="1586579" y="253901"/>
                  </a:lnTo>
                  <a:cubicBezTo>
                    <a:pt x="1584008" y="253806"/>
                    <a:pt x="1582198" y="255425"/>
                    <a:pt x="1582484" y="257616"/>
                  </a:cubicBezTo>
                  <a:cubicBezTo>
                    <a:pt x="1582769" y="259807"/>
                    <a:pt x="1576388" y="259235"/>
                    <a:pt x="1576959" y="258283"/>
                  </a:cubicBezTo>
                  <a:cubicBezTo>
                    <a:pt x="1577531" y="257330"/>
                    <a:pt x="1577626" y="254759"/>
                    <a:pt x="1575625" y="254949"/>
                  </a:cubicBezTo>
                  <a:cubicBezTo>
                    <a:pt x="1573721" y="255235"/>
                    <a:pt x="1570673" y="253997"/>
                    <a:pt x="1571911" y="251806"/>
                  </a:cubicBezTo>
                  <a:cubicBezTo>
                    <a:pt x="1573149" y="249615"/>
                    <a:pt x="1565339" y="246281"/>
                    <a:pt x="1563719" y="247139"/>
                  </a:cubicBezTo>
                  <a:close/>
                  <a:moveTo>
                    <a:pt x="1590104" y="239519"/>
                  </a:moveTo>
                  <a:lnTo>
                    <a:pt x="1587437" y="241233"/>
                  </a:lnTo>
                  <a:lnTo>
                    <a:pt x="1584198" y="243329"/>
                  </a:lnTo>
                  <a:cubicBezTo>
                    <a:pt x="1584579" y="246472"/>
                    <a:pt x="1589723" y="249806"/>
                    <a:pt x="1595723" y="250758"/>
                  </a:cubicBezTo>
                  <a:lnTo>
                    <a:pt x="1599629" y="246091"/>
                  </a:lnTo>
                  <a:cubicBezTo>
                    <a:pt x="1599819" y="245805"/>
                    <a:pt x="1601343" y="246281"/>
                    <a:pt x="1602200" y="246377"/>
                  </a:cubicBezTo>
                  <a:lnTo>
                    <a:pt x="1605344" y="246853"/>
                  </a:lnTo>
                  <a:cubicBezTo>
                    <a:pt x="1608773" y="247234"/>
                    <a:pt x="1611725" y="247234"/>
                    <a:pt x="1611725" y="246948"/>
                  </a:cubicBezTo>
                  <a:cubicBezTo>
                    <a:pt x="1611821" y="246662"/>
                    <a:pt x="1610582" y="244853"/>
                    <a:pt x="1608773" y="243614"/>
                  </a:cubicBezTo>
                  <a:lnTo>
                    <a:pt x="1606963" y="243233"/>
                  </a:lnTo>
                  <a:lnTo>
                    <a:pt x="1603153" y="242471"/>
                  </a:lnTo>
                  <a:cubicBezTo>
                    <a:pt x="1598867" y="241709"/>
                    <a:pt x="1593056" y="240376"/>
                    <a:pt x="1590104" y="239519"/>
                  </a:cubicBezTo>
                  <a:close/>
                  <a:moveTo>
                    <a:pt x="2042636" y="236852"/>
                  </a:moveTo>
                  <a:cubicBezTo>
                    <a:pt x="2038731" y="235709"/>
                    <a:pt x="2033588" y="240566"/>
                    <a:pt x="2032730" y="243043"/>
                  </a:cubicBezTo>
                  <a:cubicBezTo>
                    <a:pt x="2031873" y="245424"/>
                    <a:pt x="2034350" y="247710"/>
                    <a:pt x="2038064" y="247996"/>
                  </a:cubicBezTo>
                  <a:lnTo>
                    <a:pt x="2038541" y="247424"/>
                  </a:lnTo>
                  <a:cubicBezTo>
                    <a:pt x="2040255" y="245043"/>
                    <a:pt x="2042160" y="242281"/>
                    <a:pt x="2042446" y="239614"/>
                  </a:cubicBezTo>
                  <a:close/>
                  <a:moveTo>
                    <a:pt x="226314" y="231899"/>
                  </a:moveTo>
                  <a:cubicBezTo>
                    <a:pt x="223457" y="232946"/>
                    <a:pt x="215836" y="233899"/>
                    <a:pt x="216122" y="234470"/>
                  </a:cubicBezTo>
                  <a:lnTo>
                    <a:pt x="216503" y="234947"/>
                  </a:lnTo>
                  <a:lnTo>
                    <a:pt x="221075" y="239519"/>
                  </a:lnTo>
                  <a:cubicBezTo>
                    <a:pt x="216408" y="239900"/>
                    <a:pt x="218599" y="241709"/>
                    <a:pt x="221075" y="242376"/>
                  </a:cubicBezTo>
                  <a:cubicBezTo>
                    <a:pt x="223552" y="243043"/>
                    <a:pt x="225171" y="241043"/>
                    <a:pt x="224790" y="238090"/>
                  </a:cubicBezTo>
                  <a:lnTo>
                    <a:pt x="225743" y="236090"/>
                  </a:lnTo>
                  <a:lnTo>
                    <a:pt x="226790" y="233804"/>
                  </a:lnTo>
                  <a:cubicBezTo>
                    <a:pt x="229362" y="231803"/>
                    <a:pt x="229172" y="230946"/>
                    <a:pt x="226314" y="231899"/>
                  </a:cubicBezTo>
                  <a:close/>
                  <a:moveTo>
                    <a:pt x="42862" y="231612"/>
                  </a:moveTo>
                  <a:cubicBezTo>
                    <a:pt x="42862" y="229612"/>
                    <a:pt x="44100" y="229993"/>
                    <a:pt x="45624" y="232469"/>
                  </a:cubicBezTo>
                  <a:cubicBezTo>
                    <a:pt x="47148" y="234946"/>
                    <a:pt x="50482" y="240947"/>
                    <a:pt x="48958" y="240470"/>
                  </a:cubicBezTo>
                  <a:cubicBezTo>
                    <a:pt x="47434" y="239994"/>
                    <a:pt x="42862" y="233612"/>
                    <a:pt x="42862" y="231612"/>
                  </a:cubicBezTo>
                  <a:close/>
                  <a:moveTo>
                    <a:pt x="200787" y="228565"/>
                  </a:moveTo>
                  <a:cubicBezTo>
                    <a:pt x="199739" y="228470"/>
                    <a:pt x="196501" y="228184"/>
                    <a:pt x="198310" y="230089"/>
                  </a:cubicBezTo>
                  <a:lnTo>
                    <a:pt x="201168" y="233423"/>
                  </a:lnTo>
                  <a:cubicBezTo>
                    <a:pt x="200692" y="237899"/>
                    <a:pt x="196977" y="242281"/>
                    <a:pt x="192881" y="243233"/>
                  </a:cubicBezTo>
                  <a:lnTo>
                    <a:pt x="189071" y="242090"/>
                  </a:lnTo>
                  <a:lnTo>
                    <a:pt x="187261" y="241519"/>
                  </a:lnTo>
                  <a:cubicBezTo>
                    <a:pt x="185642" y="246186"/>
                    <a:pt x="186500" y="249234"/>
                    <a:pt x="189262" y="248282"/>
                  </a:cubicBezTo>
                  <a:lnTo>
                    <a:pt x="191072" y="247329"/>
                  </a:lnTo>
                  <a:cubicBezTo>
                    <a:pt x="193643" y="245900"/>
                    <a:pt x="194501" y="250472"/>
                    <a:pt x="198406" y="248091"/>
                  </a:cubicBezTo>
                  <a:cubicBezTo>
                    <a:pt x="201358" y="246281"/>
                    <a:pt x="205169" y="246758"/>
                    <a:pt x="205454" y="242090"/>
                  </a:cubicBezTo>
                  <a:lnTo>
                    <a:pt x="205550" y="240281"/>
                  </a:lnTo>
                  <a:cubicBezTo>
                    <a:pt x="205550" y="238090"/>
                    <a:pt x="206121" y="235709"/>
                    <a:pt x="206788" y="234947"/>
                  </a:cubicBezTo>
                  <a:lnTo>
                    <a:pt x="207550" y="234851"/>
                  </a:lnTo>
                  <a:cubicBezTo>
                    <a:pt x="211836" y="234470"/>
                    <a:pt x="210503" y="231518"/>
                    <a:pt x="210026" y="230184"/>
                  </a:cubicBezTo>
                  <a:cubicBezTo>
                    <a:pt x="208788" y="227041"/>
                    <a:pt x="206597" y="228660"/>
                    <a:pt x="204407" y="229898"/>
                  </a:cubicBezTo>
                  <a:cubicBezTo>
                    <a:pt x="203835" y="230184"/>
                    <a:pt x="202025" y="228755"/>
                    <a:pt x="200787" y="228565"/>
                  </a:cubicBezTo>
                  <a:close/>
                  <a:moveTo>
                    <a:pt x="124397" y="217516"/>
                  </a:moveTo>
                  <a:lnTo>
                    <a:pt x="123730" y="218278"/>
                  </a:lnTo>
                  <a:lnTo>
                    <a:pt x="120777" y="221802"/>
                  </a:lnTo>
                  <a:cubicBezTo>
                    <a:pt x="120872" y="226946"/>
                    <a:pt x="122301" y="229327"/>
                    <a:pt x="123920" y="226946"/>
                  </a:cubicBezTo>
                  <a:cubicBezTo>
                    <a:pt x="125539" y="224564"/>
                    <a:pt x="127349" y="217897"/>
                    <a:pt x="124397" y="217516"/>
                  </a:cubicBezTo>
                  <a:close/>
                  <a:moveTo>
                    <a:pt x="1030605" y="217040"/>
                  </a:moveTo>
                  <a:cubicBezTo>
                    <a:pt x="1028224" y="215897"/>
                    <a:pt x="1026890" y="216944"/>
                    <a:pt x="1027652" y="219421"/>
                  </a:cubicBezTo>
                  <a:lnTo>
                    <a:pt x="1029176" y="219992"/>
                  </a:lnTo>
                  <a:cubicBezTo>
                    <a:pt x="1032224" y="221135"/>
                    <a:pt x="1035272" y="223707"/>
                    <a:pt x="1039082" y="221802"/>
                  </a:cubicBezTo>
                  <a:lnTo>
                    <a:pt x="1039844" y="221421"/>
                  </a:lnTo>
                  <a:cubicBezTo>
                    <a:pt x="1039940" y="220183"/>
                    <a:pt x="1032986" y="218183"/>
                    <a:pt x="1030605" y="217040"/>
                  </a:cubicBezTo>
                  <a:close/>
                  <a:moveTo>
                    <a:pt x="359569" y="211896"/>
                  </a:moveTo>
                  <a:cubicBezTo>
                    <a:pt x="358807" y="211801"/>
                    <a:pt x="357188" y="212753"/>
                    <a:pt x="357092" y="213325"/>
                  </a:cubicBezTo>
                  <a:cubicBezTo>
                    <a:pt x="356902" y="214087"/>
                    <a:pt x="358045" y="215897"/>
                    <a:pt x="358235" y="215801"/>
                  </a:cubicBezTo>
                  <a:lnTo>
                    <a:pt x="365093" y="214658"/>
                  </a:lnTo>
                  <a:cubicBezTo>
                    <a:pt x="368808" y="218945"/>
                    <a:pt x="373666" y="221612"/>
                    <a:pt x="375857" y="220564"/>
                  </a:cubicBezTo>
                  <a:lnTo>
                    <a:pt x="378143" y="220183"/>
                  </a:lnTo>
                  <a:lnTo>
                    <a:pt x="380333" y="219802"/>
                  </a:lnTo>
                  <a:cubicBezTo>
                    <a:pt x="384143" y="219992"/>
                    <a:pt x="385191" y="218373"/>
                    <a:pt x="382619" y="216278"/>
                  </a:cubicBezTo>
                  <a:lnTo>
                    <a:pt x="380810" y="215611"/>
                  </a:lnTo>
                  <a:cubicBezTo>
                    <a:pt x="376142" y="213706"/>
                    <a:pt x="372142" y="208943"/>
                    <a:pt x="365855" y="213611"/>
                  </a:cubicBezTo>
                  <a:cubicBezTo>
                    <a:pt x="365093" y="214182"/>
                    <a:pt x="361760" y="212277"/>
                    <a:pt x="359569" y="211896"/>
                  </a:cubicBezTo>
                  <a:close/>
                  <a:moveTo>
                    <a:pt x="768287" y="211134"/>
                  </a:moveTo>
                  <a:cubicBezTo>
                    <a:pt x="767715" y="212087"/>
                    <a:pt x="768953" y="215611"/>
                    <a:pt x="771049" y="218945"/>
                  </a:cubicBezTo>
                  <a:lnTo>
                    <a:pt x="773716" y="219326"/>
                  </a:lnTo>
                  <a:cubicBezTo>
                    <a:pt x="776954" y="219802"/>
                    <a:pt x="780669" y="216849"/>
                    <a:pt x="784384" y="216087"/>
                  </a:cubicBezTo>
                  <a:lnTo>
                    <a:pt x="787241" y="215516"/>
                  </a:lnTo>
                  <a:cubicBezTo>
                    <a:pt x="787146" y="213896"/>
                    <a:pt x="786003" y="213039"/>
                    <a:pt x="784765" y="213611"/>
                  </a:cubicBezTo>
                  <a:lnTo>
                    <a:pt x="783527" y="213706"/>
                  </a:lnTo>
                  <a:cubicBezTo>
                    <a:pt x="782384" y="213801"/>
                    <a:pt x="781050" y="213706"/>
                    <a:pt x="780098" y="213230"/>
                  </a:cubicBezTo>
                  <a:lnTo>
                    <a:pt x="776764" y="211420"/>
                  </a:lnTo>
                  <a:cubicBezTo>
                    <a:pt x="773430" y="209324"/>
                    <a:pt x="768953" y="210182"/>
                    <a:pt x="768287" y="211134"/>
                  </a:cubicBezTo>
                  <a:close/>
                  <a:moveTo>
                    <a:pt x="440341" y="209134"/>
                  </a:moveTo>
                  <a:cubicBezTo>
                    <a:pt x="438626" y="207991"/>
                    <a:pt x="437198" y="208753"/>
                    <a:pt x="437198" y="210753"/>
                  </a:cubicBezTo>
                  <a:cubicBezTo>
                    <a:pt x="437198" y="212753"/>
                    <a:pt x="439674" y="218183"/>
                    <a:pt x="442627" y="218659"/>
                  </a:cubicBezTo>
                  <a:cubicBezTo>
                    <a:pt x="445675" y="219135"/>
                    <a:pt x="454057" y="219326"/>
                    <a:pt x="454628" y="218278"/>
                  </a:cubicBezTo>
                  <a:cubicBezTo>
                    <a:pt x="455295" y="217230"/>
                    <a:pt x="455581" y="214277"/>
                    <a:pt x="453866" y="213992"/>
                  </a:cubicBezTo>
                  <a:cubicBezTo>
                    <a:pt x="452152" y="213706"/>
                    <a:pt x="447770" y="210372"/>
                    <a:pt x="447294" y="211039"/>
                  </a:cubicBezTo>
                  <a:cubicBezTo>
                    <a:pt x="447008" y="211801"/>
                    <a:pt x="442055" y="210277"/>
                    <a:pt x="440341" y="209134"/>
                  </a:cubicBezTo>
                  <a:close/>
                  <a:moveTo>
                    <a:pt x="2333135" y="199826"/>
                  </a:moveTo>
                  <a:lnTo>
                    <a:pt x="2332697" y="202847"/>
                  </a:lnTo>
                  <a:lnTo>
                    <a:pt x="2333421" y="208687"/>
                  </a:lnTo>
                  <a:lnTo>
                    <a:pt x="2330863" y="209039"/>
                  </a:lnTo>
                  <a:lnTo>
                    <a:pt x="2327910" y="208277"/>
                  </a:lnTo>
                  <a:cubicBezTo>
                    <a:pt x="2327624" y="208181"/>
                    <a:pt x="2327529" y="206657"/>
                    <a:pt x="2327910" y="206276"/>
                  </a:cubicBezTo>
                  <a:lnTo>
                    <a:pt x="2329434" y="205038"/>
                  </a:lnTo>
                  <a:lnTo>
                    <a:pt x="2329538" y="202042"/>
                  </a:lnTo>
                  <a:close/>
                  <a:moveTo>
                    <a:pt x="2322100" y="189131"/>
                  </a:moveTo>
                  <a:cubicBezTo>
                    <a:pt x="2320290" y="189989"/>
                    <a:pt x="2311241" y="190560"/>
                    <a:pt x="2307146" y="192656"/>
                  </a:cubicBezTo>
                  <a:lnTo>
                    <a:pt x="2308193" y="197037"/>
                  </a:lnTo>
                  <a:lnTo>
                    <a:pt x="2308384" y="197799"/>
                  </a:lnTo>
                  <a:cubicBezTo>
                    <a:pt x="2309051" y="198561"/>
                    <a:pt x="2310765" y="199133"/>
                    <a:pt x="2312194" y="199133"/>
                  </a:cubicBezTo>
                  <a:lnTo>
                    <a:pt x="2312289" y="198942"/>
                  </a:lnTo>
                  <a:cubicBezTo>
                    <a:pt x="2313051" y="196085"/>
                    <a:pt x="2315623" y="195132"/>
                    <a:pt x="2318480" y="193799"/>
                  </a:cubicBezTo>
                  <a:lnTo>
                    <a:pt x="2321623" y="192370"/>
                  </a:lnTo>
                  <a:cubicBezTo>
                    <a:pt x="2323719" y="189703"/>
                    <a:pt x="2324005" y="188274"/>
                    <a:pt x="2322100" y="189131"/>
                  </a:cubicBezTo>
                  <a:close/>
                  <a:moveTo>
                    <a:pt x="2330387" y="183226"/>
                  </a:moveTo>
                  <a:lnTo>
                    <a:pt x="2331339" y="187036"/>
                  </a:lnTo>
                  <a:cubicBezTo>
                    <a:pt x="2332196" y="190179"/>
                    <a:pt x="2335625" y="188084"/>
                    <a:pt x="2337721" y="188750"/>
                  </a:cubicBezTo>
                  <a:cubicBezTo>
                    <a:pt x="2338483" y="189036"/>
                    <a:pt x="2338864" y="190084"/>
                    <a:pt x="2339626" y="190084"/>
                  </a:cubicBezTo>
                  <a:lnTo>
                    <a:pt x="2341055" y="190274"/>
                  </a:lnTo>
                  <a:cubicBezTo>
                    <a:pt x="2342674" y="190084"/>
                    <a:pt x="2343722" y="188750"/>
                    <a:pt x="2343436" y="187417"/>
                  </a:cubicBezTo>
                  <a:lnTo>
                    <a:pt x="2342579" y="186464"/>
                  </a:lnTo>
                  <a:lnTo>
                    <a:pt x="2341340" y="184940"/>
                  </a:lnTo>
                  <a:cubicBezTo>
                    <a:pt x="2339150" y="183321"/>
                    <a:pt x="2334292" y="182559"/>
                    <a:pt x="2330387" y="183226"/>
                  </a:cubicBezTo>
                  <a:close/>
                  <a:moveTo>
                    <a:pt x="2422588" y="173700"/>
                  </a:moveTo>
                  <a:cubicBezTo>
                    <a:pt x="2426398" y="172652"/>
                    <a:pt x="2426875" y="174367"/>
                    <a:pt x="2423636" y="177605"/>
                  </a:cubicBezTo>
                  <a:lnTo>
                    <a:pt x="2421255" y="179320"/>
                  </a:lnTo>
                  <a:cubicBezTo>
                    <a:pt x="2418397" y="181320"/>
                    <a:pt x="2415921" y="180368"/>
                    <a:pt x="2413444" y="176748"/>
                  </a:cubicBezTo>
                  <a:lnTo>
                    <a:pt x="2412968" y="176081"/>
                  </a:lnTo>
                  <a:cubicBezTo>
                    <a:pt x="2411730" y="174938"/>
                    <a:pt x="2413825" y="174081"/>
                    <a:pt x="2417635" y="174176"/>
                  </a:cubicBezTo>
                  <a:lnTo>
                    <a:pt x="2420493" y="173891"/>
                  </a:lnTo>
                  <a:close/>
                  <a:moveTo>
                    <a:pt x="84105" y="173510"/>
                  </a:moveTo>
                  <a:lnTo>
                    <a:pt x="86201" y="177034"/>
                  </a:lnTo>
                  <a:cubicBezTo>
                    <a:pt x="87058" y="178463"/>
                    <a:pt x="88010" y="179892"/>
                    <a:pt x="88772" y="181320"/>
                  </a:cubicBezTo>
                  <a:cubicBezTo>
                    <a:pt x="89249" y="182178"/>
                    <a:pt x="89058" y="183511"/>
                    <a:pt x="89820" y="184083"/>
                  </a:cubicBezTo>
                  <a:cubicBezTo>
                    <a:pt x="91820" y="185416"/>
                    <a:pt x="97916" y="182559"/>
                    <a:pt x="96202" y="187607"/>
                  </a:cubicBezTo>
                  <a:cubicBezTo>
                    <a:pt x="95630" y="189226"/>
                    <a:pt x="91725" y="190083"/>
                    <a:pt x="89439" y="191322"/>
                  </a:cubicBezTo>
                  <a:lnTo>
                    <a:pt x="88772" y="191703"/>
                  </a:lnTo>
                  <a:cubicBezTo>
                    <a:pt x="87725" y="192655"/>
                    <a:pt x="86486" y="191131"/>
                    <a:pt x="86105" y="188274"/>
                  </a:cubicBezTo>
                  <a:lnTo>
                    <a:pt x="86391" y="185988"/>
                  </a:lnTo>
                  <a:lnTo>
                    <a:pt x="86867" y="181320"/>
                  </a:lnTo>
                  <a:cubicBezTo>
                    <a:pt x="82010" y="179130"/>
                    <a:pt x="80771" y="175605"/>
                    <a:pt x="84105" y="173510"/>
                  </a:cubicBezTo>
                  <a:close/>
                  <a:moveTo>
                    <a:pt x="150305" y="159128"/>
                  </a:moveTo>
                  <a:cubicBezTo>
                    <a:pt x="149447" y="159985"/>
                    <a:pt x="148590" y="161795"/>
                    <a:pt x="148495" y="163319"/>
                  </a:cubicBezTo>
                  <a:lnTo>
                    <a:pt x="146590" y="163319"/>
                  </a:lnTo>
                  <a:cubicBezTo>
                    <a:pt x="144590" y="163223"/>
                    <a:pt x="142399" y="162080"/>
                    <a:pt x="140589" y="162461"/>
                  </a:cubicBezTo>
                  <a:lnTo>
                    <a:pt x="138208" y="162938"/>
                  </a:lnTo>
                  <a:cubicBezTo>
                    <a:pt x="136208" y="162461"/>
                    <a:pt x="130112" y="162938"/>
                    <a:pt x="124492" y="164176"/>
                  </a:cubicBezTo>
                  <a:lnTo>
                    <a:pt x="120301" y="166462"/>
                  </a:lnTo>
                  <a:lnTo>
                    <a:pt x="114395" y="169605"/>
                  </a:lnTo>
                  <a:cubicBezTo>
                    <a:pt x="114872" y="166652"/>
                    <a:pt x="112776" y="165224"/>
                    <a:pt x="109728" y="166462"/>
                  </a:cubicBezTo>
                  <a:lnTo>
                    <a:pt x="113062" y="169415"/>
                  </a:lnTo>
                  <a:cubicBezTo>
                    <a:pt x="117729" y="173510"/>
                    <a:pt x="118205" y="174177"/>
                    <a:pt x="116205" y="177892"/>
                  </a:cubicBezTo>
                  <a:cubicBezTo>
                    <a:pt x="115062" y="179987"/>
                    <a:pt x="113252" y="181797"/>
                    <a:pt x="112205" y="183893"/>
                  </a:cubicBezTo>
                  <a:cubicBezTo>
                    <a:pt x="111824" y="184559"/>
                    <a:pt x="112681" y="185798"/>
                    <a:pt x="113443" y="186464"/>
                  </a:cubicBezTo>
                  <a:cubicBezTo>
                    <a:pt x="113824" y="186845"/>
                    <a:pt x="115443" y="186845"/>
                    <a:pt x="115824" y="186464"/>
                  </a:cubicBezTo>
                  <a:cubicBezTo>
                    <a:pt x="118396" y="184083"/>
                    <a:pt x="122682" y="182940"/>
                    <a:pt x="120206" y="177987"/>
                  </a:cubicBezTo>
                  <a:cubicBezTo>
                    <a:pt x="118110" y="173891"/>
                    <a:pt x="122587" y="171224"/>
                    <a:pt x="127730" y="173225"/>
                  </a:cubicBezTo>
                  <a:cubicBezTo>
                    <a:pt x="131064" y="174558"/>
                    <a:pt x="131921" y="172653"/>
                    <a:pt x="134112" y="171891"/>
                  </a:cubicBezTo>
                  <a:cubicBezTo>
                    <a:pt x="140589" y="169700"/>
                    <a:pt x="145352" y="162557"/>
                    <a:pt x="154400" y="167129"/>
                  </a:cubicBezTo>
                  <a:cubicBezTo>
                    <a:pt x="156115" y="167986"/>
                    <a:pt x="161354" y="164462"/>
                    <a:pt x="161163" y="163033"/>
                  </a:cubicBezTo>
                  <a:cubicBezTo>
                    <a:pt x="160687" y="160271"/>
                    <a:pt x="158020" y="161699"/>
                    <a:pt x="156210" y="161223"/>
                  </a:cubicBezTo>
                  <a:cubicBezTo>
                    <a:pt x="154400" y="160747"/>
                    <a:pt x="152686" y="159794"/>
                    <a:pt x="150781" y="159223"/>
                  </a:cubicBezTo>
                  <a:close/>
                  <a:moveTo>
                    <a:pt x="60674" y="156556"/>
                  </a:moveTo>
                  <a:cubicBezTo>
                    <a:pt x="59531" y="155222"/>
                    <a:pt x="56102" y="156175"/>
                    <a:pt x="52959" y="158651"/>
                  </a:cubicBezTo>
                  <a:lnTo>
                    <a:pt x="50483" y="159128"/>
                  </a:lnTo>
                  <a:cubicBezTo>
                    <a:pt x="46387" y="159890"/>
                    <a:pt x="47244" y="162366"/>
                    <a:pt x="47911" y="163795"/>
                  </a:cubicBezTo>
                  <a:cubicBezTo>
                    <a:pt x="49149" y="166462"/>
                    <a:pt x="51245" y="168938"/>
                    <a:pt x="53435" y="171224"/>
                  </a:cubicBezTo>
                  <a:cubicBezTo>
                    <a:pt x="54959" y="172844"/>
                    <a:pt x="62675" y="172082"/>
                    <a:pt x="62865" y="170272"/>
                  </a:cubicBezTo>
                  <a:lnTo>
                    <a:pt x="63532" y="165414"/>
                  </a:lnTo>
                  <a:cubicBezTo>
                    <a:pt x="67532" y="166081"/>
                    <a:pt x="71342" y="164652"/>
                    <a:pt x="71914" y="162366"/>
                  </a:cubicBezTo>
                  <a:cubicBezTo>
                    <a:pt x="72581" y="160080"/>
                    <a:pt x="66199" y="156175"/>
                    <a:pt x="65913" y="157318"/>
                  </a:cubicBezTo>
                  <a:cubicBezTo>
                    <a:pt x="65627" y="158366"/>
                    <a:pt x="61722" y="157889"/>
                    <a:pt x="60674" y="156556"/>
                  </a:cubicBezTo>
                  <a:close/>
                  <a:moveTo>
                    <a:pt x="195929" y="153698"/>
                  </a:moveTo>
                  <a:cubicBezTo>
                    <a:pt x="192405" y="153508"/>
                    <a:pt x="190500" y="154556"/>
                    <a:pt x="191738" y="156080"/>
                  </a:cubicBezTo>
                  <a:cubicBezTo>
                    <a:pt x="192977" y="157508"/>
                    <a:pt x="195072" y="162080"/>
                    <a:pt x="191262" y="162938"/>
                  </a:cubicBezTo>
                  <a:lnTo>
                    <a:pt x="188214" y="163604"/>
                  </a:lnTo>
                  <a:cubicBezTo>
                    <a:pt x="186785" y="163890"/>
                    <a:pt x="186023" y="159318"/>
                    <a:pt x="184404" y="163223"/>
                  </a:cubicBezTo>
                  <a:cubicBezTo>
                    <a:pt x="184214" y="163700"/>
                    <a:pt x="185928" y="165033"/>
                    <a:pt x="186976" y="165700"/>
                  </a:cubicBezTo>
                  <a:lnTo>
                    <a:pt x="190786" y="167986"/>
                  </a:lnTo>
                  <a:cubicBezTo>
                    <a:pt x="195548" y="167414"/>
                    <a:pt x="199454" y="153889"/>
                    <a:pt x="195929" y="153698"/>
                  </a:cubicBezTo>
                  <a:close/>
                  <a:moveTo>
                    <a:pt x="218027" y="153603"/>
                  </a:moveTo>
                  <a:cubicBezTo>
                    <a:pt x="217265" y="153698"/>
                    <a:pt x="214312" y="156746"/>
                    <a:pt x="213170" y="159890"/>
                  </a:cubicBezTo>
                  <a:lnTo>
                    <a:pt x="218599" y="159223"/>
                  </a:lnTo>
                  <a:lnTo>
                    <a:pt x="223266" y="158651"/>
                  </a:lnTo>
                  <a:cubicBezTo>
                    <a:pt x="224028" y="161509"/>
                    <a:pt x="226314" y="162271"/>
                    <a:pt x="228505" y="160366"/>
                  </a:cubicBezTo>
                  <a:lnTo>
                    <a:pt x="230315" y="158461"/>
                  </a:lnTo>
                  <a:lnTo>
                    <a:pt x="230791" y="157985"/>
                  </a:lnTo>
                  <a:cubicBezTo>
                    <a:pt x="230791" y="156556"/>
                    <a:pt x="228600" y="156365"/>
                    <a:pt x="225933" y="157604"/>
                  </a:cubicBezTo>
                  <a:cubicBezTo>
                    <a:pt x="223266" y="158842"/>
                    <a:pt x="218789" y="153508"/>
                    <a:pt x="218027" y="153603"/>
                  </a:cubicBezTo>
                  <a:close/>
                  <a:moveTo>
                    <a:pt x="304991" y="146936"/>
                  </a:moveTo>
                  <a:lnTo>
                    <a:pt x="300038" y="148841"/>
                  </a:lnTo>
                  <a:cubicBezTo>
                    <a:pt x="293465" y="151793"/>
                    <a:pt x="289465" y="154651"/>
                    <a:pt x="291084" y="155318"/>
                  </a:cubicBezTo>
                  <a:cubicBezTo>
                    <a:pt x="292799" y="155984"/>
                    <a:pt x="299561" y="155032"/>
                    <a:pt x="303562" y="152174"/>
                  </a:cubicBezTo>
                  <a:lnTo>
                    <a:pt x="307657" y="150079"/>
                  </a:lnTo>
                  <a:cubicBezTo>
                    <a:pt x="308039" y="149888"/>
                    <a:pt x="308229" y="148555"/>
                    <a:pt x="307848" y="148174"/>
                  </a:cubicBezTo>
                  <a:cubicBezTo>
                    <a:pt x="307181" y="147507"/>
                    <a:pt x="305562" y="146650"/>
                    <a:pt x="304991" y="146936"/>
                  </a:cubicBezTo>
                  <a:close/>
                  <a:moveTo>
                    <a:pt x="124968" y="146174"/>
                  </a:moveTo>
                  <a:lnTo>
                    <a:pt x="124015" y="146840"/>
                  </a:lnTo>
                  <a:cubicBezTo>
                    <a:pt x="122301" y="148079"/>
                    <a:pt x="120587" y="149984"/>
                    <a:pt x="120396" y="151698"/>
                  </a:cubicBezTo>
                  <a:lnTo>
                    <a:pt x="120301" y="153508"/>
                  </a:lnTo>
                  <a:cubicBezTo>
                    <a:pt x="122111" y="156365"/>
                    <a:pt x="124111" y="157508"/>
                    <a:pt x="124873" y="156080"/>
                  </a:cubicBezTo>
                  <a:cubicBezTo>
                    <a:pt x="125539" y="154651"/>
                    <a:pt x="129731" y="149984"/>
                    <a:pt x="129731" y="148841"/>
                  </a:cubicBezTo>
                  <a:cubicBezTo>
                    <a:pt x="129731" y="147698"/>
                    <a:pt x="127540" y="146555"/>
                    <a:pt x="124968" y="146174"/>
                  </a:cubicBezTo>
                  <a:close/>
                  <a:moveTo>
                    <a:pt x="361569" y="143316"/>
                  </a:moveTo>
                  <a:cubicBezTo>
                    <a:pt x="360902" y="143030"/>
                    <a:pt x="358045" y="144840"/>
                    <a:pt x="357188" y="145507"/>
                  </a:cubicBezTo>
                  <a:cubicBezTo>
                    <a:pt x="356330" y="146174"/>
                    <a:pt x="354806" y="146269"/>
                    <a:pt x="353663" y="145793"/>
                  </a:cubicBezTo>
                  <a:cubicBezTo>
                    <a:pt x="352520" y="145316"/>
                    <a:pt x="347853" y="149412"/>
                    <a:pt x="352044" y="150841"/>
                  </a:cubicBezTo>
                  <a:lnTo>
                    <a:pt x="360236" y="147317"/>
                  </a:lnTo>
                  <a:cubicBezTo>
                    <a:pt x="360617" y="147126"/>
                    <a:pt x="361379" y="147698"/>
                    <a:pt x="361950" y="147793"/>
                  </a:cubicBezTo>
                  <a:lnTo>
                    <a:pt x="362807" y="147888"/>
                  </a:lnTo>
                  <a:cubicBezTo>
                    <a:pt x="363760" y="147888"/>
                    <a:pt x="363855" y="146555"/>
                    <a:pt x="362903" y="145031"/>
                  </a:cubicBezTo>
                  <a:lnTo>
                    <a:pt x="361855" y="143697"/>
                  </a:lnTo>
                  <a:close/>
                  <a:moveTo>
                    <a:pt x="2410111" y="143030"/>
                  </a:moveTo>
                  <a:cubicBezTo>
                    <a:pt x="2406110" y="145983"/>
                    <a:pt x="2401729" y="157508"/>
                    <a:pt x="2403158" y="156461"/>
                  </a:cubicBezTo>
                  <a:cubicBezTo>
                    <a:pt x="2404586" y="155318"/>
                    <a:pt x="2408587" y="154937"/>
                    <a:pt x="2408873" y="155794"/>
                  </a:cubicBezTo>
                  <a:cubicBezTo>
                    <a:pt x="2409254" y="156651"/>
                    <a:pt x="2411730" y="154556"/>
                    <a:pt x="2414302" y="151127"/>
                  </a:cubicBezTo>
                  <a:lnTo>
                    <a:pt x="2413635" y="147888"/>
                  </a:lnTo>
                  <a:lnTo>
                    <a:pt x="2412778" y="143888"/>
                  </a:lnTo>
                  <a:cubicBezTo>
                    <a:pt x="2415350" y="140459"/>
                    <a:pt x="2414206" y="140078"/>
                    <a:pt x="2410111" y="143030"/>
                  </a:cubicBezTo>
                  <a:close/>
                  <a:moveTo>
                    <a:pt x="74792" y="130101"/>
                  </a:moveTo>
                  <a:lnTo>
                    <a:pt x="75628" y="130457"/>
                  </a:lnTo>
                  <a:lnTo>
                    <a:pt x="77438" y="132458"/>
                  </a:lnTo>
                  <a:lnTo>
                    <a:pt x="75327" y="134657"/>
                  </a:lnTo>
                  <a:lnTo>
                    <a:pt x="73743" y="134950"/>
                  </a:lnTo>
                  <a:close/>
                  <a:moveTo>
                    <a:pt x="1142238" y="121980"/>
                  </a:moveTo>
                  <a:lnTo>
                    <a:pt x="1143571" y="126076"/>
                  </a:lnTo>
                  <a:cubicBezTo>
                    <a:pt x="1144429" y="128648"/>
                    <a:pt x="1149382" y="130076"/>
                    <a:pt x="1153668" y="129886"/>
                  </a:cubicBezTo>
                  <a:lnTo>
                    <a:pt x="1155287" y="129791"/>
                  </a:lnTo>
                  <a:cubicBezTo>
                    <a:pt x="1157192" y="129981"/>
                    <a:pt x="1155097" y="125600"/>
                    <a:pt x="1153763" y="123980"/>
                  </a:cubicBezTo>
                  <a:cubicBezTo>
                    <a:pt x="1152430" y="122456"/>
                    <a:pt x="1147286" y="121599"/>
                    <a:pt x="1142238" y="121980"/>
                  </a:cubicBezTo>
                  <a:close/>
                  <a:moveTo>
                    <a:pt x="188405" y="109217"/>
                  </a:moveTo>
                  <a:cubicBezTo>
                    <a:pt x="187071" y="110455"/>
                    <a:pt x="181547" y="111217"/>
                    <a:pt x="181166" y="110455"/>
                  </a:cubicBezTo>
                  <a:cubicBezTo>
                    <a:pt x="180784" y="109693"/>
                    <a:pt x="178499" y="111312"/>
                    <a:pt x="176212" y="113979"/>
                  </a:cubicBezTo>
                  <a:lnTo>
                    <a:pt x="182023" y="115503"/>
                  </a:lnTo>
                  <a:lnTo>
                    <a:pt x="184690" y="116265"/>
                  </a:lnTo>
                  <a:cubicBezTo>
                    <a:pt x="187738" y="119789"/>
                    <a:pt x="191453" y="120361"/>
                    <a:pt x="192786" y="117503"/>
                  </a:cubicBezTo>
                  <a:cubicBezTo>
                    <a:pt x="194120" y="114646"/>
                    <a:pt x="189738" y="107978"/>
                    <a:pt x="188405" y="109217"/>
                  </a:cubicBezTo>
                  <a:close/>
                  <a:moveTo>
                    <a:pt x="103061" y="108169"/>
                  </a:moveTo>
                  <a:cubicBezTo>
                    <a:pt x="105632" y="109788"/>
                    <a:pt x="101156" y="116836"/>
                    <a:pt x="98584" y="115884"/>
                  </a:cubicBezTo>
                  <a:lnTo>
                    <a:pt x="96107" y="115503"/>
                  </a:lnTo>
                  <a:cubicBezTo>
                    <a:pt x="93631" y="115122"/>
                    <a:pt x="90773" y="115979"/>
                    <a:pt x="88583" y="115217"/>
                  </a:cubicBezTo>
                  <a:lnTo>
                    <a:pt x="86297" y="114360"/>
                  </a:lnTo>
                  <a:cubicBezTo>
                    <a:pt x="83249" y="111407"/>
                    <a:pt x="84201" y="109788"/>
                    <a:pt x="88583" y="110740"/>
                  </a:cubicBezTo>
                  <a:lnTo>
                    <a:pt x="90964" y="111121"/>
                  </a:lnTo>
                  <a:lnTo>
                    <a:pt x="92583" y="111312"/>
                  </a:lnTo>
                  <a:cubicBezTo>
                    <a:pt x="94393" y="111217"/>
                    <a:pt x="95155" y="109883"/>
                    <a:pt x="94298" y="108454"/>
                  </a:cubicBezTo>
                  <a:cubicBezTo>
                    <a:pt x="93440" y="107026"/>
                    <a:pt x="100489" y="106549"/>
                    <a:pt x="103061" y="108169"/>
                  </a:cubicBezTo>
                  <a:close/>
                  <a:moveTo>
                    <a:pt x="2395728" y="95501"/>
                  </a:moveTo>
                  <a:cubicBezTo>
                    <a:pt x="2395156" y="95977"/>
                    <a:pt x="2393252" y="101025"/>
                    <a:pt x="2393156" y="105597"/>
                  </a:cubicBezTo>
                  <a:lnTo>
                    <a:pt x="2398395" y="108074"/>
                  </a:lnTo>
                  <a:cubicBezTo>
                    <a:pt x="2398967" y="108359"/>
                    <a:pt x="2399824" y="108836"/>
                    <a:pt x="2400110" y="108645"/>
                  </a:cubicBezTo>
                  <a:cubicBezTo>
                    <a:pt x="2401157" y="108074"/>
                    <a:pt x="2402777" y="106645"/>
                    <a:pt x="2402777" y="106550"/>
                  </a:cubicBezTo>
                  <a:lnTo>
                    <a:pt x="2399062" y="103025"/>
                  </a:lnTo>
                  <a:cubicBezTo>
                    <a:pt x="2397823" y="98358"/>
                    <a:pt x="2396300" y="94929"/>
                    <a:pt x="2395728" y="95501"/>
                  </a:cubicBezTo>
                  <a:close/>
                  <a:moveTo>
                    <a:pt x="99631" y="94358"/>
                  </a:moveTo>
                  <a:cubicBezTo>
                    <a:pt x="100679" y="94834"/>
                    <a:pt x="102012" y="96739"/>
                    <a:pt x="101631" y="97215"/>
                  </a:cubicBezTo>
                  <a:cubicBezTo>
                    <a:pt x="99250" y="100835"/>
                    <a:pt x="90582" y="106073"/>
                    <a:pt x="85915" y="105883"/>
                  </a:cubicBezTo>
                  <a:lnTo>
                    <a:pt x="82486" y="105788"/>
                  </a:lnTo>
                  <a:cubicBezTo>
                    <a:pt x="78105" y="103692"/>
                    <a:pt x="75819" y="99882"/>
                    <a:pt x="77438" y="97310"/>
                  </a:cubicBezTo>
                  <a:lnTo>
                    <a:pt x="81343" y="99596"/>
                  </a:lnTo>
                  <a:cubicBezTo>
                    <a:pt x="81915" y="99977"/>
                    <a:pt x="83724" y="99215"/>
                    <a:pt x="84867" y="98644"/>
                  </a:cubicBezTo>
                  <a:cubicBezTo>
                    <a:pt x="87630" y="97310"/>
                    <a:pt x="89916" y="92643"/>
                    <a:pt x="92583" y="94643"/>
                  </a:cubicBezTo>
                  <a:cubicBezTo>
                    <a:pt x="96202" y="97406"/>
                    <a:pt x="97631" y="93405"/>
                    <a:pt x="99631" y="94358"/>
                  </a:cubicBezTo>
                  <a:close/>
                  <a:moveTo>
                    <a:pt x="121920" y="86737"/>
                  </a:moveTo>
                  <a:lnTo>
                    <a:pt x="126587" y="90642"/>
                  </a:lnTo>
                  <a:lnTo>
                    <a:pt x="127540" y="91309"/>
                  </a:lnTo>
                  <a:cubicBezTo>
                    <a:pt x="127540" y="92928"/>
                    <a:pt x="126778" y="95214"/>
                    <a:pt x="125825" y="96452"/>
                  </a:cubicBezTo>
                  <a:cubicBezTo>
                    <a:pt x="124873" y="97595"/>
                    <a:pt x="120967" y="99024"/>
                    <a:pt x="119253" y="97119"/>
                  </a:cubicBezTo>
                  <a:lnTo>
                    <a:pt x="119443" y="93500"/>
                  </a:lnTo>
                  <a:cubicBezTo>
                    <a:pt x="119539" y="92071"/>
                    <a:pt x="118586" y="90071"/>
                    <a:pt x="117253" y="89404"/>
                  </a:cubicBezTo>
                  <a:lnTo>
                    <a:pt x="115062" y="88261"/>
                  </a:lnTo>
                  <a:cubicBezTo>
                    <a:pt x="111442" y="87499"/>
                    <a:pt x="114490" y="86832"/>
                    <a:pt x="121920" y="86737"/>
                  </a:cubicBezTo>
                  <a:close/>
                  <a:moveTo>
                    <a:pt x="130218" y="80594"/>
                  </a:moveTo>
                  <a:cubicBezTo>
                    <a:pt x="131302" y="80094"/>
                    <a:pt x="132540" y="79927"/>
                    <a:pt x="134302" y="81403"/>
                  </a:cubicBezTo>
                  <a:lnTo>
                    <a:pt x="136112" y="83023"/>
                  </a:lnTo>
                  <a:cubicBezTo>
                    <a:pt x="141636" y="82356"/>
                    <a:pt x="140874" y="85213"/>
                    <a:pt x="134397" y="89404"/>
                  </a:cubicBezTo>
                  <a:lnTo>
                    <a:pt x="126777" y="85880"/>
                  </a:lnTo>
                  <a:cubicBezTo>
                    <a:pt x="125920" y="85499"/>
                    <a:pt x="124967" y="84451"/>
                    <a:pt x="125063" y="83689"/>
                  </a:cubicBezTo>
                  <a:cubicBezTo>
                    <a:pt x="125063" y="83023"/>
                    <a:pt x="126491" y="81784"/>
                    <a:pt x="127063" y="81784"/>
                  </a:cubicBezTo>
                  <a:cubicBezTo>
                    <a:pt x="128206" y="81927"/>
                    <a:pt x="129135" y="81094"/>
                    <a:pt x="130218" y="80594"/>
                  </a:cubicBezTo>
                  <a:close/>
                  <a:moveTo>
                    <a:pt x="1758506" y="67973"/>
                  </a:moveTo>
                  <a:cubicBezTo>
                    <a:pt x="1756982" y="66735"/>
                    <a:pt x="1751552" y="73022"/>
                    <a:pt x="1751743" y="75403"/>
                  </a:cubicBezTo>
                  <a:cubicBezTo>
                    <a:pt x="1751838" y="77689"/>
                    <a:pt x="1753553" y="78070"/>
                    <a:pt x="1755362" y="76165"/>
                  </a:cubicBezTo>
                  <a:cubicBezTo>
                    <a:pt x="1757267" y="74260"/>
                    <a:pt x="1760125" y="69116"/>
                    <a:pt x="1758506" y="67973"/>
                  </a:cubicBezTo>
                  <a:close/>
                  <a:moveTo>
                    <a:pt x="789623" y="63116"/>
                  </a:moveTo>
                  <a:cubicBezTo>
                    <a:pt x="788099" y="61687"/>
                    <a:pt x="783908" y="61877"/>
                    <a:pt x="780383" y="63592"/>
                  </a:cubicBezTo>
                  <a:lnTo>
                    <a:pt x="778097" y="65306"/>
                  </a:lnTo>
                  <a:cubicBezTo>
                    <a:pt x="775811" y="67021"/>
                    <a:pt x="777145" y="69878"/>
                    <a:pt x="780288" y="71212"/>
                  </a:cubicBezTo>
                  <a:cubicBezTo>
                    <a:pt x="781717" y="71783"/>
                    <a:pt x="782955" y="73117"/>
                    <a:pt x="784384" y="73212"/>
                  </a:cubicBezTo>
                  <a:lnTo>
                    <a:pt x="787051" y="73498"/>
                  </a:lnTo>
                  <a:cubicBezTo>
                    <a:pt x="788956" y="71688"/>
                    <a:pt x="791147" y="64544"/>
                    <a:pt x="789623" y="63116"/>
                  </a:cubicBezTo>
                  <a:close/>
                  <a:moveTo>
                    <a:pt x="1336548" y="59687"/>
                  </a:moveTo>
                  <a:cubicBezTo>
                    <a:pt x="1335596" y="60353"/>
                    <a:pt x="1334738" y="62354"/>
                    <a:pt x="1334929" y="62449"/>
                  </a:cubicBezTo>
                  <a:lnTo>
                    <a:pt x="1337882" y="64259"/>
                  </a:lnTo>
                  <a:cubicBezTo>
                    <a:pt x="1335881" y="65592"/>
                    <a:pt x="1336072" y="66735"/>
                    <a:pt x="1338263" y="66735"/>
                  </a:cubicBezTo>
                  <a:cubicBezTo>
                    <a:pt x="1340453" y="66735"/>
                    <a:pt x="1346835" y="65306"/>
                    <a:pt x="1345216" y="63497"/>
                  </a:cubicBezTo>
                  <a:lnTo>
                    <a:pt x="1343882" y="62925"/>
                  </a:lnTo>
                  <a:cubicBezTo>
                    <a:pt x="1342263" y="62258"/>
                    <a:pt x="1339501" y="63782"/>
                    <a:pt x="1339025" y="61020"/>
                  </a:cubicBezTo>
                  <a:cubicBezTo>
                    <a:pt x="1338834" y="59877"/>
                    <a:pt x="1339025" y="57877"/>
                    <a:pt x="1336548" y="59687"/>
                  </a:cubicBezTo>
                  <a:close/>
                  <a:moveTo>
                    <a:pt x="1935575" y="54829"/>
                  </a:moveTo>
                  <a:cubicBezTo>
                    <a:pt x="1933766" y="54829"/>
                    <a:pt x="1932146" y="55972"/>
                    <a:pt x="1931861" y="57401"/>
                  </a:cubicBezTo>
                  <a:lnTo>
                    <a:pt x="1931194" y="58067"/>
                  </a:lnTo>
                  <a:cubicBezTo>
                    <a:pt x="1930051" y="59115"/>
                    <a:pt x="1928813" y="59877"/>
                    <a:pt x="1930908" y="61115"/>
                  </a:cubicBezTo>
                  <a:cubicBezTo>
                    <a:pt x="1932051" y="61782"/>
                    <a:pt x="1932527" y="63401"/>
                    <a:pt x="1934623" y="61782"/>
                  </a:cubicBezTo>
                  <a:cubicBezTo>
                    <a:pt x="1936623" y="60258"/>
                    <a:pt x="1939385" y="59401"/>
                    <a:pt x="1941576" y="57972"/>
                  </a:cubicBezTo>
                  <a:lnTo>
                    <a:pt x="1942243" y="57591"/>
                  </a:lnTo>
                  <a:cubicBezTo>
                    <a:pt x="1942148" y="56067"/>
                    <a:pt x="1937385" y="54829"/>
                    <a:pt x="1935575" y="54829"/>
                  </a:cubicBezTo>
                  <a:close/>
                  <a:moveTo>
                    <a:pt x="2425446" y="48352"/>
                  </a:moveTo>
                  <a:lnTo>
                    <a:pt x="2425541" y="48352"/>
                  </a:lnTo>
                  <a:lnTo>
                    <a:pt x="2428589" y="50352"/>
                  </a:lnTo>
                  <a:cubicBezTo>
                    <a:pt x="2431827" y="52638"/>
                    <a:pt x="2433256" y="55496"/>
                    <a:pt x="2431732" y="56639"/>
                  </a:cubicBezTo>
                  <a:lnTo>
                    <a:pt x="2431351" y="56448"/>
                  </a:lnTo>
                  <a:lnTo>
                    <a:pt x="2428398" y="55019"/>
                  </a:lnTo>
                  <a:cubicBezTo>
                    <a:pt x="2424398" y="55400"/>
                    <a:pt x="2421445" y="54638"/>
                    <a:pt x="2421921" y="53400"/>
                  </a:cubicBezTo>
                  <a:cubicBezTo>
                    <a:pt x="2422398" y="52067"/>
                    <a:pt x="2424207" y="49114"/>
                    <a:pt x="2425446" y="48352"/>
                  </a:cubicBezTo>
                  <a:close/>
                  <a:moveTo>
                    <a:pt x="1299876" y="41875"/>
                  </a:moveTo>
                  <a:cubicBezTo>
                    <a:pt x="1302734" y="42256"/>
                    <a:pt x="1309020" y="42922"/>
                    <a:pt x="1306925" y="46637"/>
                  </a:cubicBezTo>
                  <a:lnTo>
                    <a:pt x="1302829" y="48161"/>
                  </a:lnTo>
                  <a:cubicBezTo>
                    <a:pt x="1302162" y="48447"/>
                    <a:pt x="1300733" y="48447"/>
                    <a:pt x="1300352" y="48161"/>
                  </a:cubicBezTo>
                  <a:lnTo>
                    <a:pt x="1298352" y="45875"/>
                  </a:lnTo>
                  <a:cubicBezTo>
                    <a:pt x="1296257" y="43303"/>
                    <a:pt x="1297019" y="41494"/>
                    <a:pt x="1299876" y="41875"/>
                  </a:cubicBezTo>
                  <a:close/>
                  <a:moveTo>
                    <a:pt x="1558862" y="40351"/>
                  </a:moveTo>
                  <a:cubicBezTo>
                    <a:pt x="1558481" y="40351"/>
                    <a:pt x="1558195" y="42065"/>
                    <a:pt x="1558100" y="43018"/>
                  </a:cubicBezTo>
                  <a:cubicBezTo>
                    <a:pt x="1557528" y="45971"/>
                    <a:pt x="1562767" y="47590"/>
                    <a:pt x="1562291" y="48542"/>
                  </a:cubicBezTo>
                  <a:lnTo>
                    <a:pt x="1560576" y="51686"/>
                  </a:lnTo>
                  <a:cubicBezTo>
                    <a:pt x="1563148" y="53400"/>
                    <a:pt x="1566672" y="53019"/>
                    <a:pt x="1568577" y="51019"/>
                  </a:cubicBezTo>
                  <a:lnTo>
                    <a:pt x="1568101" y="49495"/>
                  </a:lnTo>
                  <a:cubicBezTo>
                    <a:pt x="1567244" y="46447"/>
                    <a:pt x="1565148" y="43589"/>
                    <a:pt x="1563053" y="40922"/>
                  </a:cubicBezTo>
                  <a:cubicBezTo>
                    <a:pt x="1562576" y="40256"/>
                    <a:pt x="1560290" y="40160"/>
                    <a:pt x="1558862" y="40351"/>
                  </a:cubicBezTo>
                  <a:close/>
                  <a:moveTo>
                    <a:pt x="1723954" y="34124"/>
                  </a:moveTo>
                  <a:cubicBezTo>
                    <a:pt x="1724430" y="33017"/>
                    <a:pt x="1724216" y="33064"/>
                    <a:pt x="1723168" y="34541"/>
                  </a:cubicBezTo>
                  <a:cubicBezTo>
                    <a:pt x="1721168" y="37493"/>
                    <a:pt x="1709928" y="38446"/>
                    <a:pt x="1710595" y="39113"/>
                  </a:cubicBezTo>
                  <a:cubicBezTo>
                    <a:pt x="1711262" y="39684"/>
                    <a:pt x="1711833" y="41399"/>
                    <a:pt x="1710404" y="41684"/>
                  </a:cubicBezTo>
                  <a:lnTo>
                    <a:pt x="1709261" y="41875"/>
                  </a:lnTo>
                  <a:lnTo>
                    <a:pt x="1707833" y="42161"/>
                  </a:lnTo>
                  <a:cubicBezTo>
                    <a:pt x="1705451" y="42542"/>
                    <a:pt x="1705261" y="45209"/>
                    <a:pt x="1707356" y="48161"/>
                  </a:cubicBezTo>
                  <a:cubicBezTo>
                    <a:pt x="1709547" y="51114"/>
                    <a:pt x="1720787" y="51495"/>
                    <a:pt x="1719453" y="51019"/>
                  </a:cubicBezTo>
                  <a:cubicBezTo>
                    <a:pt x="1718120" y="50543"/>
                    <a:pt x="1717453" y="48733"/>
                    <a:pt x="1720215" y="47876"/>
                  </a:cubicBezTo>
                  <a:lnTo>
                    <a:pt x="1720215" y="47114"/>
                  </a:lnTo>
                  <a:lnTo>
                    <a:pt x="1720596" y="40637"/>
                  </a:lnTo>
                  <a:cubicBezTo>
                    <a:pt x="1722311" y="37493"/>
                    <a:pt x="1723477" y="35231"/>
                    <a:pt x="1723954" y="34124"/>
                  </a:cubicBezTo>
                  <a:close/>
                  <a:moveTo>
                    <a:pt x="1084231" y="32731"/>
                  </a:moveTo>
                  <a:cubicBezTo>
                    <a:pt x="1081659" y="32350"/>
                    <a:pt x="1079373" y="32636"/>
                    <a:pt x="1079278" y="33302"/>
                  </a:cubicBezTo>
                  <a:lnTo>
                    <a:pt x="1078059" y="35496"/>
                  </a:lnTo>
                  <a:lnTo>
                    <a:pt x="1083373" y="34636"/>
                  </a:lnTo>
                  <a:lnTo>
                    <a:pt x="1083659" y="37303"/>
                  </a:lnTo>
                  <a:cubicBezTo>
                    <a:pt x="1083944" y="40065"/>
                    <a:pt x="1081658" y="41113"/>
                    <a:pt x="1077848" y="40160"/>
                  </a:cubicBezTo>
                  <a:cubicBezTo>
                    <a:pt x="1074419" y="39303"/>
                    <a:pt x="1073181" y="40160"/>
                    <a:pt x="1073467" y="42923"/>
                  </a:cubicBezTo>
                  <a:lnTo>
                    <a:pt x="1073562" y="43971"/>
                  </a:lnTo>
                  <a:cubicBezTo>
                    <a:pt x="1073562" y="45113"/>
                    <a:pt x="1073181" y="46352"/>
                    <a:pt x="1072895" y="46637"/>
                  </a:cubicBezTo>
                  <a:lnTo>
                    <a:pt x="1071679" y="47124"/>
                  </a:lnTo>
                  <a:lnTo>
                    <a:pt x="1072420" y="47495"/>
                  </a:lnTo>
                  <a:cubicBezTo>
                    <a:pt x="1072706" y="47209"/>
                    <a:pt x="1075277" y="46066"/>
                    <a:pt x="1077468" y="45685"/>
                  </a:cubicBezTo>
                  <a:cubicBezTo>
                    <a:pt x="1079659" y="45304"/>
                    <a:pt x="1085755" y="44923"/>
                    <a:pt x="1086136" y="45685"/>
                  </a:cubicBezTo>
                  <a:cubicBezTo>
                    <a:pt x="1086517" y="46447"/>
                    <a:pt x="1087279" y="44066"/>
                    <a:pt x="1086612" y="38351"/>
                  </a:cubicBezTo>
                  <a:lnTo>
                    <a:pt x="1084612" y="33588"/>
                  </a:lnTo>
                  <a:close/>
                  <a:moveTo>
                    <a:pt x="1058501" y="31612"/>
                  </a:moveTo>
                  <a:cubicBezTo>
                    <a:pt x="1060060" y="32016"/>
                    <a:pt x="1061656" y="32921"/>
                    <a:pt x="1063085" y="32731"/>
                  </a:cubicBezTo>
                  <a:lnTo>
                    <a:pt x="1064228" y="32540"/>
                  </a:lnTo>
                  <a:cubicBezTo>
                    <a:pt x="1066514" y="35398"/>
                    <a:pt x="1066323" y="38731"/>
                    <a:pt x="1063752" y="39970"/>
                  </a:cubicBezTo>
                  <a:lnTo>
                    <a:pt x="1061942" y="39493"/>
                  </a:lnTo>
                  <a:cubicBezTo>
                    <a:pt x="1059846" y="38922"/>
                    <a:pt x="1058418" y="36541"/>
                    <a:pt x="1055655" y="38636"/>
                  </a:cubicBezTo>
                  <a:lnTo>
                    <a:pt x="1053941" y="39874"/>
                  </a:lnTo>
                  <a:cubicBezTo>
                    <a:pt x="1051941" y="41017"/>
                    <a:pt x="1049559" y="41970"/>
                    <a:pt x="1048607" y="41970"/>
                  </a:cubicBezTo>
                  <a:cubicBezTo>
                    <a:pt x="1047654" y="41970"/>
                    <a:pt x="1046226" y="41113"/>
                    <a:pt x="1047559" y="40065"/>
                  </a:cubicBezTo>
                  <a:cubicBezTo>
                    <a:pt x="1048893" y="39017"/>
                    <a:pt x="1051274" y="35398"/>
                    <a:pt x="1050131" y="34159"/>
                  </a:cubicBezTo>
                  <a:lnTo>
                    <a:pt x="1050512" y="33207"/>
                  </a:lnTo>
                  <a:cubicBezTo>
                    <a:pt x="1051941" y="29302"/>
                    <a:pt x="1053846" y="33874"/>
                    <a:pt x="1054131" y="33493"/>
                  </a:cubicBezTo>
                  <a:cubicBezTo>
                    <a:pt x="1055417" y="31302"/>
                    <a:pt x="1056941" y="31207"/>
                    <a:pt x="1058501" y="31612"/>
                  </a:cubicBezTo>
                  <a:close/>
                  <a:moveTo>
                    <a:pt x="985170" y="27682"/>
                  </a:moveTo>
                  <a:lnTo>
                    <a:pt x="988599" y="29206"/>
                  </a:lnTo>
                  <a:lnTo>
                    <a:pt x="990218" y="29968"/>
                  </a:lnTo>
                  <a:cubicBezTo>
                    <a:pt x="993266" y="28920"/>
                    <a:pt x="996029" y="28349"/>
                    <a:pt x="996314" y="28730"/>
                  </a:cubicBezTo>
                  <a:lnTo>
                    <a:pt x="996219" y="28920"/>
                  </a:lnTo>
                  <a:lnTo>
                    <a:pt x="994981" y="31873"/>
                  </a:lnTo>
                  <a:cubicBezTo>
                    <a:pt x="993457" y="35111"/>
                    <a:pt x="986694" y="34254"/>
                    <a:pt x="984599" y="32921"/>
                  </a:cubicBezTo>
                  <a:cubicBezTo>
                    <a:pt x="982503" y="31587"/>
                    <a:pt x="982694" y="29206"/>
                    <a:pt x="985170" y="27682"/>
                  </a:cubicBezTo>
                  <a:close/>
                  <a:moveTo>
                    <a:pt x="1358646" y="27206"/>
                  </a:moveTo>
                  <a:cubicBezTo>
                    <a:pt x="1359789" y="27301"/>
                    <a:pt x="1361217" y="27492"/>
                    <a:pt x="1361979" y="28158"/>
                  </a:cubicBezTo>
                  <a:cubicBezTo>
                    <a:pt x="1366075" y="31587"/>
                    <a:pt x="1365980" y="31587"/>
                    <a:pt x="1369885" y="28254"/>
                  </a:cubicBezTo>
                  <a:cubicBezTo>
                    <a:pt x="1370647" y="27587"/>
                    <a:pt x="1372743" y="27015"/>
                    <a:pt x="1373028" y="27301"/>
                  </a:cubicBezTo>
                  <a:cubicBezTo>
                    <a:pt x="1373981" y="28158"/>
                    <a:pt x="1375124" y="29968"/>
                    <a:pt x="1374743" y="30349"/>
                  </a:cubicBezTo>
                  <a:cubicBezTo>
                    <a:pt x="1372552" y="32349"/>
                    <a:pt x="1371600" y="32826"/>
                    <a:pt x="1375981" y="33873"/>
                  </a:cubicBezTo>
                  <a:lnTo>
                    <a:pt x="1378172" y="34350"/>
                  </a:lnTo>
                  <a:cubicBezTo>
                    <a:pt x="1379505" y="37969"/>
                    <a:pt x="1377981" y="37874"/>
                    <a:pt x="1374933" y="34159"/>
                  </a:cubicBezTo>
                  <a:lnTo>
                    <a:pt x="1368171" y="35207"/>
                  </a:lnTo>
                  <a:cubicBezTo>
                    <a:pt x="1367313" y="35397"/>
                    <a:pt x="1366742" y="33778"/>
                    <a:pt x="1364456" y="34445"/>
                  </a:cubicBezTo>
                  <a:lnTo>
                    <a:pt x="1360836" y="35588"/>
                  </a:lnTo>
                  <a:cubicBezTo>
                    <a:pt x="1356264" y="35683"/>
                    <a:pt x="1357407" y="35112"/>
                    <a:pt x="1363408" y="34255"/>
                  </a:cubicBezTo>
                  <a:lnTo>
                    <a:pt x="1357312" y="28349"/>
                  </a:lnTo>
                  <a:cubicBezTo>
                    <a:pt x="1357217" y="28254"/>
                    <a:pt x="1358265" y="27206"/>
                    <a:pt x="1358646" y="27206"/>
                  </a:cubicBezTo>
                  <a:close/>
                  <a:moveTo>
                    <a:pt x="2407527" y="25242"/>
                  </a:moveTo>
                  <a:cubicBezTo>
                    <a:pt x="2406325" y="25873"/>
                    <a:pt x="2405111" y="27016"/>
                    <a:pt x="2403920" y="27302"/>
                  </a:cubicBezTo>
                  <a:cubicBezTo>
                    <a:pt x="2402491" y="27587"/>
                    <a:pt x="2400967" y="28445"/>
                    <a:pt x="2399824" y="29302"/>
                  </a:cubicBezTo>
                  <a:cubicBezTo>
                    <a:pt x="2399062" y="29969"/>
                    <a:pt x="2398205" y="31588"/>
                    <a:pt x="2398490" y="31778"/>
                  </a:cubicBezTo>
                  <a:lnTo>
                    <a:pt x="2401919" y="34160"/>
                  </a:lnTo>
                  <a:cubicBezTo>
                    <a:pt x="2400395" y="36922"/>
                    <a:pt x="2399633" y="39303"/>
                    <a:pt x="2400205" y="39398"/>
                  </a:cubicBezTo>
                  <a:cubicBezTo>
                    <a:pt x="2400872" y="39589"/>
                    <a:pt x="2403443" y="34922"/>
                    <a:pt x="2403443" y="33112"/>
                  </a:cubicBezTo>
                  <a:cubicBezTo>
                    <a:pt x="2403443" y="31397"/>
                    <a:pt x="2404586" y="29683"/>
                    <a:pt x="2405920" y="29302"/>
                  </a:cubicBezTo>
                  <a:lnTo>
                    <a:pt x="2406682" y="29302"/>
                  </a:lnTo>
                  <a:cubicBezTo>
                    <a:pt x="2409444" y="29397"/>
                    <a:pt x="2412873" y="28921"/>
                    <a:pt x="2411063" y="26254"/>
                  </a:cubicBezTo>
                  <a:cubicBezTo>
                    <a:pt x="2409920" y="24492"/>
                    <a:pt x="2408730" y="24611"/>
                    <a:pt x="2407527" y="25242"/>
                  </a:cubicBezTo>
                  <a:close/>
                  <a:moveTo>
                    <a:pt x="1907952" y="24729"/>
                  </a:moveTo>
                  <a:lnTo>
                    <a:pt x="1909952" y="25205"/>
                  </a:lnTo>
                  <a:cubicBezTo>
                    <a:pt x="1911095" y="25491"/>
                    <a:pt x="1912715" y="25396"/>
                    <a:pt x="1913286" y="25967"/>
                  </a:cubicBezTo>
                  <a:lnTo>
                    <a:pt x="1914905" y="27491"/>
                  </a:lnTo>
                  <a:cubicBezTo>
                    <a:pt x="1916048" y="26539"/>
                    <a:pt x="1917858" y="26158"/>
                    <a:pt x="1918906" y="26729"/>
                  </a:cubicBezTo>
                  <a:lnTo>
                    <a:pt x="1918906" y="27110"/>
                  </a:lnTo>
                  <a:lnTo>
                    <a:pt x="1918620" y="31492"/>
                  </a:lnTo>
                  <a:cubicBezTo>
                    <a:pt x="1914810" y="32063"/>
                    <a:pt x="1909952" y="31397"/>
                    <a:pt x="1907857" y="30063"/>
                  </a:cubicBezTo>
                  <a:cubicBezTo>
                    <a:pt x="1905761" y="28730"/>
                    <a:pt x="1905095" y="23967"/>
                    <a:pt x="1907952" y="24729"/>
                  </a:cubicBezTo>
                  <a:close/>
                  <a:moveTo>
                    <a:pt x="1593532" y="24444"/>
                  </a:moveTo>
                  <a:lnTo>
                    <a:pt x="1599056" y="28349"/>
                  </a:lnTo>
                  <a:cubicBezTo>
                    <a:pt x="1601819" y="30254"/>
                    <a:pt x="1603343" y="29207"/>
                    <a:pt x="1605343" y="27683"/>
                  </a:cubicBezTo>
                  <a:cubicBezTo>
                    <a:pt x="1609058" y="24730"/>
                    <a:pt x="1613249" y="26730"/>
                    <a:pt x="1617059" y="27492"/>
                  </a:cubicBezTo>
                  <a:cubicBezTo>
                    <a:pt x="1621916" y="28445"/>
                    <a:pt x="1622012" y="29778"/>
                    <a:pt x="1618392" y="33779"/>
                  </a:cubicBezTo>
                  <a:lnTo>
                    <a:pt x="1618106" y="34064"/>
                  </a:lnTo>
                  <a:cubicBezTo>
                    <a:pt x="1617725" y="34350"/>
                    <a:pt x="1616963" y="35969"/>
                    <a:pt x="1616487" y="37684"/>
                  </a:cubicBezTo>
                  <a:cubicBezTo>
                    <a:pt x="1615916" y="39398"/>
                    <a:pt x="1614106" y="43875"/>
                    <a:pt x="1610201" y="43494"/>
                  </a:cubicBezTo>
                  <a:lnTo>
                    <a:pt x="1608581" y="41875"/>
                  </a:lnTo>
                  <a:lnTo>
                    <a:pt x="1605533" y="38922"/>
                  </a:lnTo>
                  <a:cubicBezTo>
                    <a:pt x="1603438" y="40637"/>
                    <a:pt x="1601438" y="40541"/>
                    <a:pt x="1600961" y="38732"/>
                  </a:cubicBezTo>
                  <a:lnTo>
                    <a:pt x="1599723" y="37970"/>
                  </a:lnTo>
                  <a:cubicBezTo>
                    <a:pt x="1598390" y="37112"/>
                    <a:pt x="1595056" y="37779"/>
                    <a:pt x="1594294" y="36827"/>
                  </a:cubicBezTo>
                  <a:lnTo>
                    <a:pt x="1590484" y="32445"/>
                  </a:lnTo>
                  <a:cubicBezTo>
                    <a:pt x="1587341" y="34541"/>
                    <a:pt x="1585531" y="39208"/>
                    <a:pt x="1585817" y="40160"/>
                  </a:cubicBezTo>
                  <a:cubicBezTo>
                    <a:pt x="1586102" y="41113"/>
                    <a:pt x="1582292" y="42161"/>
                    <a:pt x="1577339" y="42446"/>
                  </a:cubicBezTo>
                  <a:lnTo>
                    <a:pt x="1576292" y="41018"/>
                  </a:lnTo>
                  <a:cubicBezTo>
                    <a:pt x="1575911" y="40541"/>
                    <a:pt x="1576006" y="39113"/>
                    <a:pt x="1576101" y="39113"/>
                  </a:cubicBezTo>
                  <a:lnTo>
                    <a:pt x="1583340" y="37398"/>
                  </a:lnTo>
                  <a:cubicBezTo>
                    <a:pt x="1586007" y="32159"/>
                    <a:pt x="1588769" y="28349"/>
                    <a:pt x="1589627" y="28921"/>
                  </a:cubicBezTo>
                  <a:cubicBezTo>
                    <a:pt x="1590484" y="29492"/>
                    <a:pt x="1593246" y="28254"/>
                    <a:pt x="1593532" y="24444"/>
                  </a:cubicBezTo>
                  <a:close/>
                  <a:moveTo>
                    <a:pt x="448342" y="23967"/>
                  </a:moveTo>
                  <a:lnTo>
                    <a:pt x="451485" y="27777"/>
                  </a:lnTo>
                  <a:lnTo>
                    <a:pt x="454152" y="31016"/>
                  </a:lnTo>
                  <a:cubicBezTo>
                    <a:pt x="450532" y="33873"/>
                    <a:pt x="447199" y="34159"/>
                    <a:pt x="446722" y="31777"/>
                  </a:cubicBezTo>
                  <a:cubicBezTo>
                    <a:pt x="446246" y="29301"/>
                    <a:pt x="442627" y="25205"/>
                    <a:pt x="448342" y="23967"/>
                  </a:cubicBezTo>
                  <a:close/>
                  <a:moveTo>
                    <a:pt x="1829276" y="22920"/>
                  </a:moveTo>
                  <a:lnTo>
                    <a:pt x="1829562" y="23206"/>
                  </a:lnTo>
                  <a:lnTo>
                    <a:pt x="1831848" y="25397"/>
                  </a:lnTo>
                  <a:cubicBezTo>
                    <a:pt x="1834515" y="28349"/>
                    <a:pt x="1835182" y="31016"/>
                    <a:pt x="1833372" y="31492"/>
                  </a:cubicBezTo>
                  <a:cubicBezTo>
                    <a:pt x="1831562" y="31874"/>
                    <a:pt x="1826419" y="32350"/>
                    <a:pt x="1826133" y="31588"/>
                  </a:cubicBezTo>
                  <a:lnTo>
                    <a:pt x="1826324" y="30730"/>
                  </a:lnTo>
                  <a:cubicBezTo>
                    <a:pt x="1826609" y="29016"/>
                    <a:pt x="1827466" y="27302"/>
                    <a:pt x="1827848" y="25587"/>
                  </a:cubicBezTo>
                  <a:lnTo>
                    <a:pt x="1827943" y="24920"/>
                  </a:lnTo>
                  <a:cubicBezTo>
                    <a:pt x="1827562" y="24063"/>
                    <a:pt x="1828133" y="23206"/>
                    <a:pt x="1829276" y="22920"/>
                  </a:cubicBezTo>
                  <a:close/>
                  <a:moveTo>
                    <a:pt x="1063562" y="22538"/>
                  </a:moveTo>
                  <a:cubicBezTo>
                    <a:pt x="1064990" y="21681"/>
                    <a:pt x="1067657" y="22157"/>
                    <a:pt x="1069658" y="23681"/>
                  </a:cubicBezTo>
                  <a:lnTo>
                    <a:pt x="1070705" y="25301"/>
                  </a:lnTo>
                  <a:cubicBezTo>
                    <a:pt x="1071086" y="25872"/>
                    <a:pt x="1069372" y="27777"/>
                    <a:pt x="1068134" y="28444"/>
                  </a:cubicBezTo>
                  <a:lnTo>
                    <a:pt x="1064228" y="30444"/>
                  </a:lnTo>
                  <a:cubicBezTo>
                    <a:pt x="1059656" y="27968"/>
                    <a:pt x="1058704" y="26539"/>
                    <a:pt x="1062133" y="27301"/>
                  </a:cubicBezTo>
                  <a:lnTo>
                    <a:pt x="1063276" y="23491"/>
                  </a:lnTo>
                  <a:close/>
                  <a:moveTo>
                    <a:pt x="1963388" y="21777"/>
                  </a:moveTo>
                  <a:cubicBezTo>
                    <a:pt x="1964626" y="21587"/>
                    <a:pt x="1970531" y="22539"/>
                    <a:pt x="1971389" y="24158"/>
                  </a:cubicBezTo>
                  <a:cubicBezTo>
                    <a:pt x="1972246" y="25873"/>
                    <a:pt x="1973008" y="27873"/>
                    <a:pt x="1973008" y="28635"/>
                  </a:cubicBezTo>
                  <a:cubicBezTo>
                    <a:pt x="1973008" y="29397"/>
                    <a:pt x="1971579" y="30540"/>
                    <a:pt x="1969769" y="29302"/>
                  </a:cubicBezTo>
                  <a:cubicBezTo>
                    <a:pt x="1967960" y="28064"/>
                    <a:pt x="1962245" y="26635"/>
                    <a:pt x="1960911" y="28540"/>
                  </a:cubicBezTo>
                  <a:cubicBezTo>
                    <a:pt x="1959578" y="30445"/>
                    <a:pt x="1955387" y="35207"/>
                    <a:pt x="1953577" y="34350"/>
                  </a:cubicBezTo>
                  <a:cubicBezTo>
                    <a:pt x="1951767" y="33493"/>
                    <a:pt x="1953958" y="27397"/>
                    <a:pt x="1954434" y="25206"/>
                  </a:cubicBezTo>
                  <a:lnTo>
                    <a:pt x="1955672" y="23587"/>
                  </a:lnTo>
                  <a:lnTo>
                    <a:pt x="1956625" y="22349"/>
                  </a:lnTo>
                  <a:cubicBezTo>
                    <a:pt x="1959101" y="22349"/>
                    <a:pt x="1962149" y="22158"/>
                    <a:pt x="1963388" y="21777"/>
                  </a:cubicBezTo>
                  <a:close/>
                  <a:moveTo>
                    <a:pt x="815487" y="20864"/>
                  </a:moveTo>
                  <a:lnTo>
                    <a:pt x="816673" y="24539"/>
                  </a:lnTo>
                  <a:cubicBezTo>
                    <a:pt x="818292" y="27111"/>
                    <a:pt x="817054" y="25873"/>
                    <a:pt x="814006" y="21682"/>
                  </a:cubicBezTo>
                  <a:close/>
                  <a:moveTo>
                    <a:pt x="1935861" y="19300"/>
                  </a:moveTo>
                  <a:lnTo>
                    <a:pt x="1936813" y="21205"/>
                  </a:lnTo>
                  <a:cubicBezTo>
                    <a:pt x="1938051" y="23491"/>
                    <a:pt x="1939385" y="23301"/>
                    <a:pt x="1941480" y="22443"/>
                  </a:cubicBezTo>
                  <a:lnTo>
                    <a:pt x="1942337" y="22062"/>
                  </a:lnTo>
                  <a:cubicBezTo>
                    <a:pt x="1943385" y="21777"/>
                    <a:pt x="1944433" y="22539"/>
                    <a:pt x="1944719" y="23777"/>
                  </a:cubicBezTo>
                  <a:lnTo>
                    <a:pt x="1944147" y="24253"/>
                  </a:lnTo>
                  <a:cubicBezTo>
                    <a:pt x="1942814" y="25396"/>
                    <a:pt x="1940814" y="26063"/>
                    <a:pt x="1939385" y="27206"/>
                  </a:cubicBezTo>
                  <a:lnTo>
                    <a:pt x="1938051" y="28158"/>
                  </a:lnTo>
                  <a:cubicBezTo>
                    <a:pt x="1937004" y="29682"/>
                    <a:pt x="1928812" y="25491"/>
                    <a:pt x="1929955" y="22158"/>
                  </a:cubicBezTo>
                  <a:cubicBezTo>
                    <a:pt x="1931098" y="18824"/>
                    <a:pt x="1933765" y="17586"/>
                    <a:pt x="1935861" y="19300"/>
                  </a:cubicBezTo>
                  <a:close/>
                  <a:moveTo>
                    <a:pt x="2030730" y="18919"/>
                  </a:moveTo>
                  <a:lnTo>
                    <a:pt x="2031492" y="19395"/>
                  </a:lnTo>
                  <a:cubicBezTo>
                    <a:pt x="2033683" y="20919"/>
                    <a:pt x="2035207" y="21681"/>
                    <a:pt x="2037969" y="19967"/>
                  </a:cubicBezTo>
                  <a:lnTo>
                    <a:pt x="2038541" y="19490"/>
                  </a:lnTo>
                  <a:cubicBezTo>
                    <a:pt x="2040731" y="20729"/>
                    <a:pt x="2040827" y="24634"/>
                    <a:pt x="2038731" y="28063"/>
                  </a:cubicBezTo>
                  <a:lnTo>
                    <a:pt x="2036064" y="27111"/>
                  </a:lnTo>
                  <a:cubicBezTo>
                    <a:pt x="2033588" y="26158"/>
                    <a:pt x="2031111" y="24920"/>
                    <a:pt x="2029016" y="23396"/>
                  </a:cubicBezTo>
                  <a:lnTo>
                    <a:pt x="2027968" y="22634"/>
                  </a:lnTo>
                  <a:cubicBezTo>
                    <a:pt x="2027492" y="21110"/>
                    <a:pt x="2028730" y="19490"/>
                    <a:pt x="2030730" y="18919"/>
                  </a:cubicBezTo>
                  <a:close/>
                  <a:moveTo>
                    <a:pt x="1223295" y="18824"/>
                  </a:moveTo>
                  <a:lnTo>
                    <a:pt x="1223105" y="25206"/>
                  </a:lnTo>
                  <a:cubicBezTo>
                    <a:pt x="1223105" y="25968"/>
                    <a:pt x="1224533" y="27397"/>
                    <a:pt x="1224819" y="27301"/>
                  </a:cubicBezTo>
                  <a:lnTo>
                    <a:pt x="1230534" y="25682"/>
                  </a:lnTo>
                  <a:cubicBezTo>
                    <a:pt x="1234344" y="29206"/>
                    <a:pt x="1237773" y="31016"/>
                    <a:pt x="1238059" y="29778"/>
                  </a:cubicBezTo>
                  <a:cubicBezTo>
                    <a:pt x="1238440" y="28444"/>
                    <a:pt x="1240155" y="25682"/>
                    <a:pt x="1241202" y="26539"/>
                  </a:cubicBezTo>
                  <a:cubicBezTo>
                    <a:pt x="1242345" y="27397"/>
                    <a:pt x="1245489" y="29016"/>
                    <a:pt x="1245774" y="28254"/>
                  </a:cubicBezTo>
                  <a:cubicBezTo>
                    <a:pt x="1246060" y="27492"/>
                    <a:pt x="1249013" y="26349"/>
                    <a:pt x="1251204" y="27968"/>
                  </a:cubicBezTo>
                  <a:lnTo>
                    <a:pt x="1250918" y="28540"/>
                  </a:lnTo>
                  <a:lnTo>
                    <a:pt x="1249203" y="31778"/>
                  </a:lnTo>
                  <a:cubicBezTo>
                    <a:pt x="1246632" y="35207"/>
                    <a:pt x="1240250" y="36636"/>
                    <a:pt x="1235011" y="34921"/>
                  </a:cubicBezTo>
                  <a:lnTo>
                    <a:pt x="1230058" y="33778"/>
                  </a:lnTo>
                  <a:lnTo>
                    <a:pt x="1225867" y="32826"/>
                  </a:lnTo>
                  <a:cubicBezTo>
                    <a:pt x="1225677" y="35588"/>
                    <a:pt x="1222724" y="37302"/>
                    <a:pt x="1219485" y="36445"/>
                  </a:cubicBezTo>
                  <a:lnTo>
                    <a:pt x="1216437" y="35779"/>
                  </a:lnTo>
                  <a:lnTo>
                    <a:pt x="1209770" y="34350"/>
                  </a:lnTo>
                  <a:cubicBezTo>
                    <a:pt x="1206722" y="37017"/>
                    <a:pt x="1203579" y="39398"/>
                    <a:pt x="1202721" y="39493"/>
                  </a:cubicBezTo>
                  <a:cubicBezTo>
                    <a:pt x="1201864" y="39589"/>
                    <a:pt x="1200150" y="38160"/>
                    <a:pt x="1200816" y="35969"/>
                  </a:cubicBezTo>
                  <a:lnTo>
                    <a:pt x="1196816" y="35683"/>
                  </a:lnTo>
                  <a:lnTo>
                    <a:pt x="1195292" y="35398"/>
                  </a:lnTo>
                  <a:cubicBezTo>
                    <a:pt x="1193482" y="34350"/>
                    <a:pt x="1192530" y="31587"/>
                    <a:pt x="1193196" y="29206"/>
                  </a:cubicBezTo>
                  <a:lnTo>
                    <a:pt x="1188910" y="29301"/>
                  </a:lnTo>
                  <a:lnTo>
                    <a:pt x="1188243" y="29206"/>
                  </a:lnTo>
                  <a:cubicBezTo>
                    <a:pt x="1187481" y="28063"/>
                    <a:pt x="1188815" y="27111"/>
                    <a:pt x="1191101" y="27015"/>
                  </a:cubicBezTo>
                  <a:cubicBezTo>
                    <a:pt x="1193387" y="26920"/>
                    <a:pt x="1197578" y="31302"/>
                    <a:pt x="1199959" y="29873"/>
                  </a:cubicBezTo>
                  <a:cubicBezTo>
                    <a:pt x="1202245" y="28349"/>
                    <a:pt x="1209389" y="25015"/>
                    <a:pt x="1209675" y="26349"/>
                  </a:cubicBezTo>
                  <a:cubicBezTo>
                    <a:pt x="1209960" y="27682"/>
                    <a:pt x="1212056" y="30635"/>
                    <a:pt x="1213770" y="30064"/>
                  </a:cubicBezTo>
                  <a:lnTo>
                    <a:pt x="1215294" y="29397"/>
                  </a:lnTo>
                  <a:lnTo>
                    <a:pt x="1218152" y="28159"/>
                  </a:lnTo>
                  <a:cubicBezTo>
                    <a:pt x="1216437" y="24634"/>
                    <a:pt x="1218723" y="20443"/>
                    <a:pt x="1223295" y="18824"/>
                  </a:cubicBezTo>
                  <a:close/>
                  <a:moveTo>
                    <a:pt x="645699" y="17205"/>
                  </a:moveTo>
                  <a:cubicBezTo>
                    <a:pt x="647795" y="17205"/>
                    <a:pt x="652748" y="18539"/>
                    <a:pt x="651414" y="20253"/>
                  </a:cubicBezTo>
                  <a:lnTo>
                    <a:pt x="651605" y="21491"/>
                  </a:lnTo>
                  <a:lnTo>
                    <a:pt x="651795" y="22825"/>
                  </a:lnTo>
                  <a:cubicBezTo>
                    <a:pt x="653319" y="24063"/>
                    <a:pt x="656082" y="23968"/>
                    <a:pt x="656844" y="23396"/>
                  </a:cubicBezTo>
                  <a:cubicBezTo>
                    <a:pt x="657606" y="22825"/>
                    <a:pt x="658177" y="23396"/>
                    <a:pt x="658177" y="24730"/>
                  </a:cubicBezTo>
                  <a:cubicBezTo>
                    <a:pt x="658177" y="26063"/>
                    <a:pt x="656463" y="28064"/>
                    <a:pt x="654367" y="27111"/>
                  </a:cubicBezTo>
                  <a:cubicBezTo>
                    <a:pt x="652272" y="26159"/>
                    <a:pt x="648652" y="29111"/>
                    <a:pt x="647604" y="26635"/>
                  </a:cubicBezTo>
                  <a:cubicBezTo>
                    <a:pt x="646461" y="24158"/>
                    <a:pt x="643604" y="17205"/>
                    <a:pt x="645699" y="17205"/>
                  </a:cubicBezTo>
                  <a:close/>
                  <a:moveTo>
                    <a:pt x="857249" y="17204"/>
                  </a:moveTo>
                  <a:cubicBezTo>
                    <a:pt x="859154" y="16919"/>
                    <a:pt x="864298" y="19871"/>
                    <a:pt x="864298" y="20919"/>
                  </a:cubicBezTo>
                  <a:cubicBezTo>
                    <a:pt x="864298" y="21967"/>
                    <a:pt x="863821" y="22824"/>
                    <a:pt x="863155" y="22824"/>
                  </a:cubicBezTo>
                  <a:lnTo>
                    <a:pt x="862964" y="22729"/>
                  </a:lnTo>
                  <a:lnTo>
                    <a:pt x="862298" y="22253"/>
                  </a:lnTo>
                  <a:cubicBezTo>
                    <a:pt x="861631" y="21681"/>
                    <a:pt x="860488" y="22824"/>
                    <a:pt x="859631" y="24824"/>
                  </a:cubicBezTo>
                  <a:cubicBezTo>
                    <a:pt x="858773" y="26729"/>
                    <a:pt x="847248" y="30444"/>
                    <a:pt x="847248" y="28920"/>
                  </a:cubicBezTo>
                  <a:cubicBezTo>
                    <a:pt x="847248" y="27491"/>
                    <a:pt x="848200" y="23396"/>
                    <a:pt x="849344" y="23300"/>
                  </a:cubicBezTo>
                  <a:cubicBezTo>
                    <a:pt x="850487" y="23205"/>
                    <a:pt x="853915" y="22157"/>
                    <a:pt x="853915" y="21300"/>
                  </a:cubicBezTo>
                  <a:cubicBezTo>
                    <a:pt x="853915" y="20443"/>
                    <a:pt x="855440" y="17300"/>
                    <a:pt x="857249" y="17204"/>
                  </a:cubicBezTo>
                  <a:close/>
                  <a:moveTo>
                    <a:pt x="816863" y="15967"/>
                  </a:moveTo>
                  <a:lnTo>
                    <a:pt x="819626" y="16824"/>
                  </a:lnTo>
                  <a:cubicBezTo>
                    <a:pt x="820007" y="16919"/>
                    <a:pt x="820483" y="18157"/>
                    <a:pt x="820388" y="18157"/>
                  </a:cubicBezTo>
                  <a:lnTo>
                    <a:pt x="815487" y="20864"/>
                  </a:lnTo>
                  <a:lnTo>
                    <a:pt x="814875" y="18967"/>
                  </a:lnTo>
                  <a:cubicBezTo>
                    <a:pt x="814672" y="17038"/>
                    <a:pt x="815101" y="15538"/>
                    <a:pt x="816863" y="15967"/>
                  </a:cubicBezTo>
                  <a:close/>
                  <a:moveTo>
                    <a:pt x="664083" y="15300"/>
                  </a:moveTo>
                  <a:cubicBezTo>
                    <a:pt x="667988" y="13871"/>
                    <a:pt x="671036" y="13967"/>
                    <a:pt x="671893" y="18253"/>
                  </a:cubicBezTo>
                  <a:lnTo>
                    <a:pt x="672179" y="19491"/>
                  </a:lnTo>
                  <a:cubicBezTo>
                    <a:pt x="673513" y="20920"/>
                    <a:pt x="675513" y="20729"/>
                    <a:pt x="676465" y="19015"/>
                  </a:cubicBezTo>
                  <a:cubicBezTo>
                    <a:pt x="677608" y="17205"/>
                    <a:pt x="678370" y="22634"/>
                    <a:pt x="676656" y="23968"/>
                  </a:cubicBezTo>
                  <a:cubicBezTo>
                    <a:pt x="674941" y="25301"/>
                    <a:pt x="672465" y="25301"/>
                    <a:pt x="671131" y="23873"/>
                  </a:cubicBezTo>
                  <a:cubicBezTo>
                    <a:pt x="669798" y="22444"/>
                    <a:pt x="664559" y="19491"/>
                    <a:pt x="664083" y="20253"/>
                  </a:cubicBezTo>
                  <a:cubicBezTo>
                    <a:pt x="663607" y="21015"/>
                    <a:pt x="661606" y="22539"/>
                    <a:pt x="660844" y="21682"/>
                  </a:cubicBezTo>
                  <a:cubicBezTo>
                    <a:pt x="659987" y="20825"/>
                    <a:pt x="659606" y="17396"/>
                    <a:pt x="662083" y="16062"/>
                  </a:cubicBezTo>
                  <a:close/>
                  <a:moveTo>
                    <a:pt x="692753" y="15205"/>
                  </a:moveTo>
                  <a:lnTo>
                    <a:pt x="694658" y="15300"/>
                  </a:lnTo>
                  <a:cubicBezTo>
                    <a:pt x="696658" y="15014"/>
                    <a:pt x="698849" y="15490"/>
                    <a:pt x="699515" y="16348"/>
                  </a:cubicBezTo>
                  <a:lnTo>
                    <a:pt x="699515" y="17110"/>
                  </a:lnTo>
                  <a:cubicBezTo>
                    <a:pt x="699515" y="18634"/>
                    <a:pt x="700468" y="21396"/>
                    <a:pt x="697039" y="20729"/>
                  </a:cubicBezTo>
                  <a:lnTo>
                    <a:pt x="692277" y="19967"/>
                  </a:lnTo>
                  <a:cubicBezTo>
                    <a:pt x="690657" y="23587"/>
                    <a:pt x="689229" y="23777"/>
                    <a:pt x="689038" y="20348"/>
                  </a:cubicBezTo>
                  <a:lnTo>
                    <a:pt x="689514" y="18062"/>
                  </a:lnTo>
                  <a:cubicBezTo>
                    <a:pt x="689800" y="16919"/>
                    <a:pt x="691705" y="15109"/>
                    <a:pt x="692753" y="15205"/>
                  </a:cubicBezTo>
                  <a:close/>
                  <a:moveTo>
                    <a:pt x="1982153" y="14538"/>
                  </a:moveTo>
                  <a:cubicBezTo>
                    <a:pt x="1984248" y="15300"/>
                    <a:pt x="1985582" y="16538"/>
                    <a:pt x="1985200" y="17395"/>
                  </a:cubicBezTo>
                  <a:cubicBezTo>
                    <a:pt x="1984820" y="18158"/>
                    <a:pt x="1984629" y="20634"/>
                    <a:pt x="1985962" y="20825"/>
                  </a:cubicBezTo>
                  <a:cubicBezTo>
                    <a:pt x="1987201" y="21015"/>
                    <a:pt x="1990820" y="22158"/>
                    <a:pt x="1990820" y="23111"/>
                  </a:cubicBezTo>
                  <a:cubicBezTo>
                    <a:pt x="1990820" y="24063"/>
                    <a:pt x="1988153" y="26825"/>
                    <a:pt x="1984915" y="27397"/>
                  </a:cubicBezTo>
                  <a:lnTo>
                    <a:pt x="1983295" y="25682"/>
                  </a:lnTo>
                  <a:cubicBezTo>
                    <a:pt x="1980533" y="22825"/>
                    <a:pt x="1980724" y="22920"/>
                    <a:pt x="1978057" y="25587"/>
                  </a:cubicBezTo>
                  <a:lnTo>
                    <a:pt x="1977104" y="26635"/>
                  </a:lnTo>
                  <a:cubicBezTo>
                    <a:pt x="1975009" y="27206"/>
                    <a:pt x="1973008" y="26063"/>
                    <a:pt x="1972723" y="23968"/>
                  </a:cubicBezTo>
                  <a:cubicBezTo>
                    <a:pt x="1972342" y="21967"/>
                    <a:pt x="1979486" y="19967"/>
                    <a:pt x="1977962" y="19491"/>
                  </a:cubicBezTo>
                  <a:cubicBezTo>
                    <a:pt x="1976533" y="19110"/>
                    <a:pt x="1973770" y="17777"/>
                    <a:pt x="1973770" y="17110"/>
                  </a:cubicBezTo>
                  <a:lnTo>
                    <a:pt x="1974056" y="17015"/>
                  </a:lnTo>
                  <a:cubicBezTo>
                    <a:pt x="1976152" y="16157"/>
                    <a:pt x="1978247" y="15014"/>
                    <a:pt x="1980438" y="14729"/>
                  </a:cubicBezTo>
                  <a:close/>
                  <a:moveTo>
                    <a:pt x="800385" y="11966"/>
                  </a:moveTo>
                  <a:cubicBezTo>
                    <a:pt x="802004" y="13871"/>
                    <a:pt x="804862" y="18443"/>
                    <a:pt x="804290" y="19014"/>
                  </a:cubicBezTo>
                  <a:lnTo>
                    <a:pt x="803528" y="19300"/>
                  </a:lnTo>
                  <a:cubicBezTo>
                    <a:pt x="795146" y="22729"/>
                    <a:pt x="795146" y="22634"/>
                    <a:pt x="792098" y="30635"/>
                  </a:cubicBezTo>
                  <a:lnTo>
                    <a:pt x="791908" y="31111"/>
                  </a:lnTo>
                  <a:cubicBezTo>
                    <a:pt x="790860" y="31302"/>
                    <a:pt x="788574" y="28444"/>
                    <a:pt x="786955" y="24825"/>
                  </a:cubicBezTo>
                  <a:lnTo>
                    <a:pt x="784574" y="21777"/>
                  </a:lnTo>
                  <a:lnTo>
                    <a:pt x="782002" y="18633"/>
                  </a:lnTo>
                  <a:cubicBezTo>
                    <a:pt x="777906" y="18729"/>
                    <a:pt x="775811" y="17490"/>
                    <a:pt x="777525" y="15871"/>
                  </a:cubicBezTo>
                  <a:lnTo>
                    <a:pt x="779335" y="14728"/>
                  </a:lnTo>
                  <a:cubicBezTo>
                    <a:pt x="780192" y="14252"/>
                    <a:pt x="782002" y="15014"/>
                    <a:pt x="783050" y="14633"/>
                  </a:cubicBezTo>
                  <a:cubicBezTo>
                    <a:pt x="791051" y="11680"/>
                    <a:pt x="790955" y="11680"/>
                    <a:pt x="795146" y="17395"/>
                  </a:cubicBezTo>
                  <a:lnTo>
                    <a:pt x="795527" y="17871"/>
                  </a:lnTo>
                  <a:cubicBezTo>
                    <a:pt x="796575" y="18729"/>
                    <a:pt x="797432" y="18157"/>
                    <a:pt x="797432" y="16538"/>
                  </a:cubicBezTo>
                  <a:cubicBezTo>
                    <a:pt x="797432" y="14919"/>
                    <a:pt x="798766" y="10061"/>
                    <a:pt x="800385" y="11966"/>
                  </a:cubicBezTo>
                  <a:close/>
                  <a:moveTo>
                    <a:pt x="840772" y="11776"/>
                  </a:moveTo>
                  <a:lnTo>
                    <a:pt x="841629" y="14252"/>
                  </a:lnTo>
                  <a:cubicBezTo>
                    <a:pt x="843439" y="19110"/>
                    <a:pt x="836485" y="19015"/>
                    <a:pt x="835152" y="22444"/>
                  </a:cubicBezTo>
                  <a:cubicBezTo>
                    <a:pt x="834199" y="24920"/>
                    <a:pt x="827056" y="22539"/>
                    <a:pt x="826008" y="18919"/>
                  </a:cubicBezTo>
                  <a:lnTo>
                    <a:pt x="825627" y="17205"/>
                  </a:lnTo>
                  <a:cubicBezTo>
                    <a:pt x="825817" y="14633"/>
                    <a:pt x="828484" y="13300"/>
                    <a:pt x="831437" y="14157"/>
                  </a:cubicBezTo>
                  <a:cubicBezTo>
                    <a:pt x="834390" y="15014"/>
                    <a:pt x="841153" y="8728"/>
                    <a:pt x="840772" y="11776"/>
                  </a:cubicBezTo>
                  <a:close/>
                  <a:moveTo>
                    <a:pt x="2372963" y="6156"/>
                  </a:moveTo>
                  <a:cubicBezTo>
                    <a:pt x="2374392" y="4823"/>
                    <a:pt x="2377535" y="6632"/>
                    <a:pt x="2379917" y="10157"/>
                  </a:cubicBezTo>
                  <a:lnTo>
                    <a:pt x="2383536" y="8252"/>
                  </a:lnTo>
                  <a:lnTo>
                    <a:pt x="2387251" y="6251"/>
                  </a:lnTo>
                  <a:cubicBezTo>
                    <a:pt x="2387346" y="8156"/>
                    <a:pt x="2388585" y="11109"/>
                    <a:pt x="2390204" y="12919"/>
                  </a:cubicBezTo>
                  <a:cubicBezTo>
                    <a:pt x="2391728" y="14633"/>
                    <a:pt x="2396871" y="9014"/>
                    <a:pt x="2398395" y="8442"/>
                  </a:cubicBezTo>
                  <a:lnTo>
                    <a:pt x="2398681" y="8728"/>
                  </a:lnTo>
                  <a:cubicBezTo>
                    <a:pt x="2400395" y="10347"/>
                    <a:pt x="2404491" y="11204"/>
                    <a:pt x="2402015" y="14443"/>
                  </a:cubicBezTo>
                  <a:lnTo>
                    <a:pt x="2401538" y="15110"/>
                  </a:lnTo>
                  <a:cubicBezTo>
                    <a:pt x="2400110" y="16634"/>
                    <a:pt x="2402205" y="16919"/>
                    <a:pt x="2406301" y="15872"/>
                  </a:cubicBezTo>
                  <a:lnTo>
                    <a:pt x="2408682" y="14919"/>
                  </a:lnTo>
                  <a:cubicBezTo>
                    <a:pt x="2412111" y="13586"/>
                    <a:pt x="2412968" y="11776"/>
                    <a:pt x="2410587" y="9014"/>
                  </a:cubicBezTo>
                  <a:lnTo>
                    <a:pt x="2409825" y="8156"/>
                  </a:lnTo>
                  <a:cubicBezTo>
                    <a:pt x="2410206" y="6918"/>
                    <a:pt x="2411921" y="7109"/>
                    <a:pt x="2413730" y="8537"/>
                  </a:cubicBezTo>
                  <a:cubicBezTo>
                    <a:pt x="2415540" y="9966"/>
                    <a:pt x="2425256" y="12062"/>
                    <a:pt x="2431828" y="10442"/>
                  </a:cubicBezTo>
                  <a:lnTo>
                    <a:pt x="2436781" y="9395"/>
                  </a:lnTo>
                  <a:lnTo>
                    <a:pt x="2437543" y="9204"/>
                  </a:lnTo>
                  <a:cubicBezTo>
                    <a:pt x="2438591" y="9871"/>
                    <a:pt x="2441543" y="11585"/>
                    <a:pt x="2444020" y="13205"/>
                  </a:cubicBezTo>
                  <a:lnTo>
                    <a:pt x="2447258" y="13014"/>
                  </a:lnTo>
                  <a:cubicBezTo>
                    <a:pt x="2447830" y="13014"/>
                    <a:pt x="2449068" y="14348"/>
                    <a:pt x="2448973" y="15110"/>
                  </a:cubicBezTo>
                  <a:cubicBezTo>
                    <a:pt x="2448973" y="15776"/>
                    <a:pt x="2447735" y="17015"/>
                    <a:pt x="2446973" y="17015"/>
                  </a:cubicBezTo>
                  <a:cubicBezTo>
                    <a:pt x="2442496" y="17396"/>
                    <a:pt x="2438210" y="17015"/>
                    <a:pt x="2433733" y="19015"/>
                  </a:cubicBezTo>
                  <a:lnTo>
                    <a:pt x="2429637" y="20920"/>
                  </a:lnTo>
                  <a:cubicBezTo>
                    <a:pt x="2426494" y="17491"/>
                    <a:pt x="2422493" y="15300"/>
                    <a:pt x="2420779" y="15967"/>
                  </a:cubicBezTo>
                  <a:cubicBezTo>
                    <a:pt x="2419064" y="16729"/>
                    <a:pt x="2414016" y="20444"/>
                    <a:pt x="2412968" y="22253"/>
                  </a:cubicBezTo>
                  <a:lnTo>
                    <a:pt x="2413159" y="22349"/>
                  </a:lnTo>
                  <a:lnTo>
                    <a:pt x="2418112" y="24539"/>
                  </a:lnTo>
                  <a:cubicBezTo>
                    <a:pt x="2415921" y="27397"/>
                    <a:pt x="2418398" y="29302"/>
                    <a:pt x="2423541" y="28826"/>
                  </a:cubicBezTo>
                  <a:cubicBezTo>
                    <a:pt x="2428685" y="28349"/>
                    <a:pt x="2443544" y="29111"/>
                    <a:pt x="2445068" y="31588"/>
                  </a:cubicBezTo>
                  <a:lnTo>
                    <a:pt x="2440972" y="31874"/>
                  </a:lnTo>
                  <a:lnTo>
                    <a:pt x="2435828" y="32255"/>
                  </a:lnTo>
                  <a:cubicBezTo>
                    <a:pt x="2430209" y="32731"/>
                    <a:pt x="2423065" y="33588"/>
                    <a:pt x="2420017" y="34160"/>
                  </a:cubicBezTo>
                  <a:lnTo>
                    <a:pt x="2418398" y="35588"/>
                  </a:lnTo>
                  <a:lnTo>
                    <a:pt x="2416683" y="37112"/>
                  </a:lnTo>
                  <a:cubicBezTo>
                    <a:pt x="2416112" y="39779"/>
                    <a:pt x="2415921" y="42256"/>
                    <a:pt x="2416207" y="42732"/>
                  </a:cubicBezTo>
                  <a:cubicBezTo>
                    <a:pt x="2416397" y="43208"/>
                    <a:pt x="2417540" y="44066"/>
                    <a:pt x="2418017" y="43685"/>
                  </a:cubicBezTo>
                  <a:cubicBezTo>
                    <a:pt x="2418493" y="43304"/>
                    <a:pt x="2421255" y="43113"/>
                    <a:pt x="2422112" y="44637"/>
                  </a:cubicBezTo>
                  <a:cubicBezTo>
                    <a:pt x="2422970" y="46161"/>
                    <a:pt x="2417445" y="49590"/>
                    <a:pt x="2417160" y="50543"/>
                  </a:cubicBezTo>
                  <a:cubicBezTo>
                    <a:pt x="2416873" y="51495"/>
                    <a:pt x="2417350" y="54829"/>
                    <a:pt x="2414969" y="54638"/>
                  </a:cubicBezTo>
                  <a:lnTo>
                    <a:pt x="2413635" y="54257"/>
                  </a:lnTo>
                  <a:lnTo>
                    <a:pt x="2412206" y="53781"/>
                  </a:lnTo>
                  <a:cubicBezTo>
                    <a:pt x="2410778" y="53019"/>
                    <a:pt x="2408968" y="53210"/>
                    <a:pt x="2408301" y="54353"/>
                  </a:cubicBezTo>
                  <a:cubicBezTo>
                    <a:pt x="2407635" y="55400"/>
                    <a:pt x="2407253" y="59401"/>
                    <a:pt x="2408873" y="61020"/>
                  </a:cubicBezTo>
                  <a:cubicBezTo>
                    <a:pt x="2410492" y="62639"/>
                    <a:pt x="2415731" y="66449"/>
                    <a:pt x="2416588" y="65306"/>
                  </a:cubicBezTo>
                  <a:cubicBezTo>
                    <a:pt x="2417445" y="64259"/>
                    <a:pt x="2421636" y="63497"/>
                    <a:pt x="2423827" y="66164"/>
                  </a:cubicBezTo>
                  <a:lnTo>
                    <a:pt x="2429637" y="65592"/>
                  </a:lnTo>
                  <a:lnTo>
                    <a:pt x="2432399" y="65306"/>
                  </a:lnTo>
                  <a:cubicBezTo>
                    <a:pt x="2434590" y="67878"/>
                    <a:pt x="2432780" y="71117"/>
                    <a:pt x="2428399" y="72450"/>
                  </a:cubicBezTo>
                  <a:cubicBezTo>
                    <a:pt x="2424017" y="73784"/>
                    <a:pt x="2416873" y="82070"/>
                    <a:pt x="2418874" y="82070"/>
                  </a:cubicBezTo>
                  <a:cubicBezTo>
                    <a:pt x="2420779" y="82070"/>
                    <a:pt x="2425732" y="83309"/>
                    <a:pt x="2425732" y="84833"/>
                  </a:cubicBezTo>
                  <a:cubicBezTo>
                    <a:pt x="2425732" y="86357"/>
                    <a:pt x="2424303" y="90262"/>
                    <a:pt x="2422493" y="90548"/>
                  </a:cubicBezTo>
                  <a:cubicBezTo>
                    <a:pt x="2420684" y="90833"/>
                    <a:pt x="2415254" y="92072"/>
                    <a:pt x="2414302" y="92929"/>
                  </a:cubicBezTo>
                  <a:cubicBezTo>
                    <a:pt x="2413349" y="93786"/>
                    <a:pt x="2412778" y="96453"/>
                    <a:pt x="2414397" y="97977"/>
                  </a:cubicBezTo>
                  <a:cubicBezTo>
                    <a:pt x="2416112" y="99406"/>
                    <a:pt x="2422017" y="103121"/>
                    <a:pt x="2423160" y="102263"/>
                  </a:cubicBezTo>
                  <a:cubicBezTo>
                    <a:pt x="2424303" y="101406"/>
                    <a:pt x="2427637" y="101406"/>
                    <a:pt x="2428018" y="104264"/>
                  </a:cubicBezTo>
                  <a:lnTo>
                    <a:pt x="2432590" y="103597"/>
                  </a:lnTo>
                  <a:cubicBezTo>
                    <a:pt x="2432780" y="103597"/>
                    <a:pt x="2433828" y="105502"/>
                    <a:pt x="2433447" y="106169"/>
                  </a:cubicBezTo>
                  <a:cubicBezTo>
                    <a:pt x="2433161" y="106835"/>
                    <a:pt x="2431447" y="107502"/>
                    <a:pt x="2430494" y="107407"/>
                  </a:cubicBezTo>
                  <a:lnTo>
                    <a:pt x="2428304" y="107216"/>
                  </a:lnTo>
                  <a:cubicBezTo>
                    <a:pt x="2425351" y="106454"/>
                    <a:pt x="2423541" y="106931"/>
                    <a:pt x="2424208" y="108264"/>
                  </a:cubicBezTo>
                  <a:cubicBezTo>
                    <a:pt x="2424875" y="109598"/>
                    <a:pt x="2425827" y="114360"/>
                    <a:pt x="2425827" y="115884"/>
                  </a:cubicBezTo>
                  <a:cubicBezTo>
                    <a:pt x="2425827" y="117408"/>
                    <a:pt x="2426875" y="121790"/>
                    <a:pt x="2428018" y="121790"/>
                  </a:cubicBezTo>
                  <a:cubicBezTo>
                    <a:pt x="2429256" y="121790"/>
                    <a:pt x="2432304" y="120170"/>
                    <a:pt x="2431637" y="118170"/>
                  </a:cubicBezTo>
                  <a:lnTo>
                    <a:pt x="2431066" y="116265"/>
                  </a:lnTo>
                  <a:lnTo>
                    <a:pt x="2430494" y="114360"/>
                  </a:lnTo>
                  <a:cubicBezTo>
                    <a:pt x="2429828" y="112074"/>
                    <a:pt x="2430590" y="109979"/>
                    <a:pt x="2432114" y="109598"/>
                  </a:cubicBezTo>
                  <a:cubicBezTo>
                    <a:pt x="2433638" y="109217"/>
                    <a:pt x="2438495" y="108550"/>
                    <a:pt x="2438972" y="109217"/>
                  </a:cubicBezTo>
                  <a:lnTo>
                    <a:pt x="2438781" y="109693"/>
                  </a:lnTo>
                  <a:lnTo>
                    <a:pt x="2438114" y="111217"/>
                  </a:lnTo>
                  <a:cubicBezTo>
                    <a:pt x="2437067" y="112836"/>
                    <a:pt x="2436210" y="117122"/>
                    <a:pt x="2436019" y="120742"/>
                  </a:cubicBezTo>
                  <a:lnTo>
                    <a:pt x="2440400" y="122171"/>
                  </a:lnTo>
                  <a:lnTo>
                    <a:pt x="2444401" y="123504"/>
                  </a:lnTo>
                  <a:cubicBezTo>
                    <a:pt x="2448878" y="125409"/>
                    <a:pt x="2451449" y="128838"/>
                    <a:pt x="2450116" y="131124"/>
                  </a:cubicBezTo>
                  <a:cubicBezTo>
                    <a:pt x="2448687" y="133410"/>
                    <a:pt x="2444306" y="138554"/>
                    <a:pt x="2444115" y="136363"/>
                  </a:cubicBezTo>
                  <a:cubicBezTo>
                    <a:pt x="2444020" y="134172"/>
                    <a:pt x="2442020" y="129410"/>
                    <a:pt x="2440019" y="129981"/>
                  </a:cubicBezTo>
                  <a:cubicBezTo>
                    <a:pt x="2438019" y="130553"/>
                    <a:pt x="2433161" y="132267"/>
                    <a:pt x="2433733" y="131029"/>
                  </a:cubicBezTo>
                  <a:cubicBezTo>
                    <a:pt x="2434304" y="129791"/>
                    <a:pt x="2434019" y="126076"/>
                    <a:pt x="2432018" y="124838"/>
                  </a:cubicBezTo>
                  <a:cubicBezTo>
                    <a:pt x="2430113" y="123599"/>
                    <a:pt x="2424113" y="127219"/>
                    <a:pt x="2425922" y="129124"/>
                  </a:cubicBezTo>
                  <a:lnTo>
                    <a:pt x="2427446" y="130934"/>
                  </a:lnTo>
                  <a:lnTo>
                    <a:pt x="2430399" y="134553"/>
                  </a:lnTo>
                  <a:cubicBezTo>
                    <a:pt x="2426875" y="134934"/>
                    <a:pt x="2424875" y="136077"/>
                    <a:pt x="2425922" y="137125"/>
                  </a:cubicBezTo>
                  <a:cubicBezTo>
                    <a:pt x="2426970" y="138173"/>
                    <a:pt x="2434781" y="140459"/>
                    <a:pt x="2433638" y="141411"/>
                  </a:cubicBezTo>
                  <a:cubicBezTo>
                    <a:pt x="2432495" y="142364"/>
                    <a:pt x="2434685" y="146555"/>
                    <a:pt x="2434400" y="147602"/>
                  </a:cubicBezTo>
                  <a:cubicBezTo>
                    <a:pt x="2434114" y="148650"/>
                    <a:pt x="2432209" y="149888"/>
                    <a:pt x="2431923" y="147983"/>
                  </a:cubicBezTo>
                  <a:cubicBezTo>
                    <a:pt x="2431542" y="146078"/>
                    <a:pt x="2425256" y="147888"/>
                    <a:pt x="2423827" y="147507"/>
                  </a:cubicBezTo>
                  <a:cubicBezTo>
                    <a:pt x="2422398" y="147126"/>
                    <a:pt x="2418588" y="146269"/>
                    <a:pt x="2418588" y="147793"/>
                  </a:cubicBezTo>
                  <a:cubicBezTo>
                    <a:pt x="2418588" y="149317"/>
                    <a:pt x="2419445" y="153127"/>
                    <a:pt x="2420493" y="152174"/>
                  </a:cubicBezTo>
                  <a:lnTo>
                    <a:pt x="2421350" y="152079"/>
                  </a:lnTo>
                  <a:cubicBezTo>
                    <a:pt x="2422779" y="151984"/>
                    <a:pt x="2424398" y="152270"/>
                    <a:pt x="2425732" y="152746"/>
                  </a:cubicBezTo>
                  <a:lnTo>
                    <a:pt x="2426780" y="153127"/>
                  </a:lnTo>
                  <a:cubicBezTo>
                    <a:pt x="2428018" y="154460"/>
                    <a:pt x="2427256" y="155508"/>
                    <a:pt x="2424970" y="155413"/>
                  </a:cubicBezTo>
                  <a:lnTo>
                    <a:pt x="2423541" y="155889"/>
                  </a:lnTo>
                  <a:lnTo>
                    <a:pt x="2422398" y="156270"/>
                  </a:lnTo>
                  <a:cubicBezTo>
                    <a:pt x="2421541" y="157318"/>
                    <a:pt x="2421922" y="159223"/>
                    <a:pt x="2423255" y="160366"/>
                  </a:cubicBezTo>
                  <a:lnTo>
                    <a:pt x="2425351" y="159318"/>
                  </a:lnTo>
                  <a:lnTo>
                    <a:pt x="2426113" y="158937"/>
                  </a:lnTo>
                  <a:cubicBezTo>
                    <a:pt x="2427161" y="158842"/>
                    <a:pt x="2428208" y="159794"/>
                    <a:pt x="2428304" y="161033"/>
                  </a:cubicBezTo>
                  <a:lnTo>
                    <a:pt x="2427637" y="161414"/>
                  </a:lnTo>
                  <a:cubicBezTo>
                    <a:pt x="2425446" y="162842"/>
                    <a:pt x="2422779" y="163795"/>
                    <a:pt x="2420588" y="165224"/>
                  </a:cubicBezTo>
                  <a:cubicBezTo>
                    <a:pt x="2418493" y="166557"/>
                    <a:pt x="2417255" y="165986"/>
                    <a:pt x="2415159" y="165128"/>
                  </a:cubicBezTo>
                  <a:lnTo>
                    <a:pt x="2411349" y="163700"/>
                  </a:lnTo>
                  <a:cubicBezTo>
                    <a:pt x="2409158" y="166652"/>
                    <a:pt x="2406777" y="169605"/>
                    <a:pt x="2406110" y="170177"/>
                  </a:cubicBezTo>
                  <a:cubicBezTo>
                    <a:pt x="2405444" y="170748"/>
                    <a:pt x="2402300" y="172748"/>
                    <a:pt x="2400872" y="173415"/>
                  </a:cubicBezTo>
                  <a:cubicBezTo>
                    <a:pt x="2399443" y="174082"/>
                    <a:pt x="2396966" y="169605"/>
                    <a:pt x="2396109" y="167795"/>
                  </a:cubicBezTo>
                  <a:lnTo>
                    <a:pt x="2393728" y="168462"/>
                  </a:lnTo>
                  <a:cubicBezTo>
                    <a:pt x="2391537" y="169034"/>
                    <a:pt x="2391728" y="173415"/>
                    <a:pt x="2393823" y="174653"/>
                  </a:cubicBezTo>
                  <a:lnTo>
                    <a:pt x="2395442" y="175606"/>
                  </a:lnTo>
                  <a:cubicBezTo>
                    <a:pt x="2397443" y="176368"/>
                    <a:pt x="2401157" y="178082"/>
                    <a:pt x="2403634" y="179416"/>
                  </a:cubicBezTo>
                  <a:cubicBezTo>
                    <a:pt x="2406110" y="180749"/>
                    <a:pt x="2411063" y="190941"/>
                    <a:pt x="2412206" y="192370"/>
                  </a:cubicBezTo>
                  <a:cubicBezTo>
                    <a:pt x="2413445" y="193799"/>
                    <a:pt x="2416112" y="195989"/>
                    <a:pt x="2413826" y="195323"/>
                  </a:cubicBezTo>
                  <a:cubicBezTo>
                    <a:pt x="2411540" y="194656"/>
                    <a:pt x="2405158" y="196466"/>
                    <a:pt x="2404205" y="195513"/>
                  </a:cubicBezTo>
                  <a:cubicBezTo>
                    <a:pt x="2403253" y="194561"/>
                    <a:pt x="2403539" y="190941"/>
                    <a:pt x="2404301" y="188179"/>
                  </a:cubicBezTo>
                  <a:lnTo>
                    <a:pt x="2399729" y="187131"/>
                  </a:lnTo>
                  <a:lnTo>
                    <a:pt x="2398395" y="186845"/>
                  </a:lnTo>
                  <a:cubicBezTo>
                    <a:pt x="2397157" y="184845"/>
                    <a:pt x="2395252" y="183893"/>
                    <a:pt x="2394109" y="184845"/>
                  </a:cubicBezTo>
                  <a:lnTo>
                    <a:pt x="2393061" y="185702"/>
                  </a:lnTo>
                  <a:cubicBezTo>
                    <a:pt x="2391823" y="186750"/>
                    <a:pt x="2390609" y="187607"/>
                    <a:pt x="2389585" y="187655"/>
                  </a:cubicBezTo>
                  <a:lnTo>
                    <a:pt x="2387270" y="184773"/>
                  </a:lnTo>
                  <a:lnTo>
                    <a:pt x="2383726" y="187226"/>
                  </a:lnTo>
                  <a:cubicBezTo>
                    <a:pt x="2380964" y="189036"/>
                    <a:pt x="2380582" y="187322"/>
                    <a:pt x="2378963" y="186655"/>
                  </a:cubicBezTo>
                  <a:lnTo>
                    <a:pt x="2378011" y="186274"/>
                  </a:lnTo>
                  <a:cubicBezTo>
                    <a:pt x="2376487" y="186464"/>
                    <a:pt x="2374487" y="186274"/>
                    <a:pt x="2373629" y="185702"/>
                  </a:cubicBezTo>
                  <a:cubicBezTo>
                    <a:pt x="2372772" y="185226"/>
                    <a:pt x="2369438" y="182940"/>
                    <a:pt x="2368676" y="180940"/>
                  </a:cubicBezTo>
                  <a:cubicBezTo>
                    <a:pt x="2367914" y="179035"/>
                    <a:pt x="2372867" y="175511"/>
                    <a:pt x="2374106" y="177701"/>
                  </a:cubicBezTo>
                  <a:lnTo>
                    <a:pt x="2375630" y="179416"/>
                  </a:lnTo>
                  <a:lnTo>
                    <a:pt x="2377344" y="181416"/>
                  </a:lnTo>
                  <a:lnTo>
                    <a:pt x="2387209" y="184581"/>
                  </a:lnTo>
                  <a:lnTo>
                    <a:pt x="2386584" y="182083"/>
                  </a:lnTo>
                  <a:cubicBezTo>
                    <a:pt x="2384108" y="182654"/>
                    <a:pt x="2380869" y="181416"/>
                    <a:pt x="2379440" y="179511"/>
                  </a:cubicBezTo>
                  <a:cubicBezTo>
                    <a:pt x="2378012" y="177511"/>
                    <a:pt x="2377726" y="168938"/>
                    <a:pt x="2378488" y="168748"/>
                  </a:cubicBezTo>
                  <a:cubicBezTo>
                    <a:pt x="2379345" y="168557"/>
                    <a:pt x="2382298" y="167605"/>
                    <a:pt x="2382107" y="167414"/>
                  </a:cubicBezTo>
                  <a:cubicBezTo>
                    <a:pt x="2381917" y="167224"/>
                    <a:pt x="2380012" y="166748"/>
                    <a:pt x="2378202" y="166748"/>
                  </a:cubicBezTo>
                  <a:cubicBezTo>
                    <a:pt x="2376488" y="166748"/>
                    <a:pt x="2371820" y="167605"/>
                    <a:pt x="2371725" y="168653"/>
                  </a:cubicBezTo>
                  <a:cubicBezTo>
                    <a:pt x="2371630" y="169700"/>
                    <a:pt x="2369820" y="172463"/>
                    <a:pt x="2368010" y="172558"/>
                  </a:cubicBezTo>
                  <a:cubicBezTo>
                    <a:pt x="2366105" y="172653"/>
                    <a:pt x="2361248" y="173987"/>
                    <a:pt x="2361057" y="175225"/>
                  </a:cubicBezTo>
                  <a:lnTo>
                    <a:pt x="2361438" y="175701"/>
                  </a:lnTo>
                  <a:lnTo>
                    <a:pt x="2363724" y="178368"/>
                  </a:lnTo>
                  <a:cubicBezTo>
                    <a:pt x="2364105" y="181702"/>
                    <a:pt x="2365058" y="184655"/>
                    <a:pt x="2365915" y="184750"/>
                  </a:cubicBezTo>
                  <a:cubicBezTo>
                    <a:pt x="2366772" y="184845"/>
                    <a:pt x="2370201" y="185036"/>
                    <a:pt x="2371535" y="184750"/>
                  </a:cubicBezTo>
                  <a:cubicBezTo>
                    <a:pt x="2372868" y="184464"/>
                    <a:pt x="2374202" y="190179"/>
                    <a:pt x="2374202" y="193513"/>
                  </a:cubicBezTo>
                  <a:cubicBezTo>
                    <a:pt x="2374202" y="196942"/>
                    <a:pt x="2373154" y="205991"/>
                    <a:pt x="2371820" y="206086"/>
                  </a:cubicBezTo>
                  <a:cubicBezTo>
                    <a:pt x="2370487" y="206181"/>
                    <a:pt x="2366963" y="207229"/>
                    <a:pt x="2366963" y="208181"/>
                  </a:cubicBezTo>
                  <a:cubicBezTo>
                    <a:pt x="2366963" y="209134"/>
                    <a:pt x="2362962" y="211991"/>
                    <a:pt x="2358104" y="213230"/>
                  </a:cubicBezTo>
                  <a:lnTo>
                    <a:pt x="2356390" y="210372"/>
                  </a:lnTo>
                  <a:cubicBezTo>
                    <a:pt x="2355056" y="208181"/>
                    <a:pt x="2353818" y="207991"/>
                    <a:pt x="2351818" y="208848"/>
                  </a:cubicBezTo>
                  <a:cubicBezTo>
                    <a:pt x="2349056" y="210086"/>
                    <a:pt x="2345627" y="211229"/>
                    <a:pt x="2344007" y="213230"/>
                  </a:cubicBezTo>
                  <a:cubicBezTo>
                    <a:pt x="2339912" y="218373"/>
                    <a:pt x="2332292" y="215516"/>
                    <a:pt x="2327529" y="218754"/>
                  </a:cubicBezTo>
                  <a:cubicBezTo>
                    <a:pt x="2327339" y="218945"/>
                    <a:pt x="2325624" y="218278"/>
                    <a:pt x="2325624" y="217897"/>
                  </a:cubicBezTo>
                  <a:cubicBezTo>
                    <a:pt x="2325434" y="217040"/>
                    <a:pt x="2325719" y="215230"/>
                    <a:pt x="2326005" y="215230"/>
                  </a:cubicBezTo>
                  <a:lnTo>
                    <a:pt x="2334102" y="214182"/>
                  </a:lnTo>
                  <a:lnTo>
                    <a:pt x="2333421" y="208687"/>
                  </a:lnTo>
                  <a:lnTo>
                    <a:pt x="2338483" y="207991"/>
                  </a:lnTo>
                  <a:cubicBezTo>
                    <a:pt x="2339245" y="206753"/>
                    <a:pt x="2340483" y="202847"/>
                    <a:pt x="2339340" y="202466"/>
                  </a:cubicBezTo>
                  <a:cubicBezTo>
                    <a:pt x="2338197" y="202085"/>
                    <a:pt x="2336292" y="199895"/>
                    <a:pt x="2337149" y="198561"/>
                  </a:cubicBezTo>
                  <a:cubicBezTo>
                    <a:pt x="2337578" y="197894"/>
                    <a:pt x="2335602" y="198609"/>
                    <a:pt x="2333256" y="199752"/>
                  </a:cubicBezTo>
                  <a:lnTo>
                    <a:pt x="2333135" y="199826"/>
                  </a:lnTo>
                  <a:lnTo>
                    <a:pt x="2333720" y="195799"/>
                  </a:lnTo>
                  <a:lnTo>
                    <a:pt x="2332387" y="197037"/>
                  </a:lnTo>
                  <a:lnTo>
                    <a:pt x="2329625" y="199514"/>
                  </a:lnTo>
                  <a:lnTo>
                    <a:pt x="2329538" y="202042"/>
                  </a:lnTo>
                  <a:lnTo>
                    <a:pt x="2327148" y="203514"/>
                  </a:lnTo>
                  <a:cubicBezTo>
                    <a:pt x="2325053" y="205610"/>
                    <a:pt x="2320195" y="208086"/>
                    <a:pt x="2319719" y="209801"/>
                  </a:cubicBezTo>
                  <a:cubicBezTo>
                    <a:pt x="2319242" y="211420"/>
                    <a:pt x="2321814" y="216373"/>
                    <a:pt x="2320576" y="217325"/>
                  </a:cubicBezTo>
                  <a:cubicBezTo>
                    <a:pt x="2319338" y="218183"/>
                    <a:pt x="2315528" y="219040"/>
                    <a:pt x="2314575" y="217135"/>
                  </a:cubicBezTo>
                  <a:cubicBezTo>
                    <a:pt x="2313623" y="215325"/>
                    <a:pt x="2306384" y="219707"/>
                    <a:pt x="2304002" y="220564"/>
                  </a:cubicBezTo>
                  <a:lnTo>
                    <a:pt x="2301621" y="221040"/>
                  </a:lnTo>
                  <a:lnTo>
                    <a:pt x="2300288" y="221326"/>
                  </a:lnTo>
                  <a:cubicBezTo>
                    <a:pt x="2298954" y="223517"/>
                    <a:pt x="2297240" y="224660"/>
                    <a:pt x="2296573" y="223707"/>
                  </a:cubicBezTo>
                  <a:cubicBezTo>
                    <a:pt x="2295906" y="222755"/>
                    <a:pt x="2293430" y="220754"/>
                    <a:pt x="2292668" y="221326"/>
                  </a:cubicBezTo>
                  <a:cubicBezTo>
                    <a:pt x="2291906" y="221897"/>
                    <a:pt x="2290001" y="222755"/>
                    <a:pt x="2289524" y="222469"/>
                  </a:cubicBezTo>
                  <a:lnTo>
                    <a:pt x="2289524" y="222183"/>
                  </a:lnTo>
                  <a:cubicBezTo>
                    <a:pt x="2289524" y="217230"/>
                    <a:pt x="2286857" y="211896"/>
                    <a:pt x="2293239" y="207896"/>
                  </a:cubicBezTo>
                  <a:lnTo>
                    <a:pt x="2294001" y="207419"/>
                  </a:lnTo>
                  <a:cubicBezTo>
                    <a:pt x="2293715" y="205800"/>
                    <a:pt x="2292668" y="204467"/>
                    <a:pt x="2291715" y="204467"/>
                  </a:cubicBezTo>
                  <a:cubicBezTo>
                    <a:pt x="2290763" y="204562"/>
                    <a:pt x="2286953" y="207800"/>
                    <a:pt x="2284095" y="210753"/>
                  </a:cubicBezTo>
                  <a:lnTo>
                    <a:pt x="2284857" y="211515"/>
                  </a:lnTo>
                  <a:cubicBezTo>
                    <a:pt x="2288667" y="215801"/>
                    <a:pt x="2282000" y="215516"/>
                    <a:pt x="2281619" y="217611"/>
                  </a:cubicBezTo>
                  <a:cubicBezTo>
                    <a:pt x="2281428" y="218468"/>
                    <a:pt x="2281809" y="219707"/>
                    <a:pt x="2282571" y="220373"/>
                  </a:cubicBezTo>
                  <a:cubicBezTo>
                    <a:pt x="2283809" y="221612"/>
                    <a:pt x="2284857" y="222659"/>
                    <a:pt x="2281904" y="222755"/>
                  </a:cubicBezTo>
                  <a:lnTo>
                    <a:pt x="2275237" y="223136"/>
                  </a:lnTo>
                  <a:cubicBezTo>
                    <a:pt x="2274475" y="225612"/>
                    <a:pt x="2273522" y="227898"/>
                    <a:pt x="2273237" y="228089"/>
                  </a:cubicBezTo>
                  <a:cubicBezTo>
                    <a:pt x="2272951" y="228279"/>
                    <a:pt x="2270760" y="228279"/>
                    <a:pt x="2269427" y="227327"/>
                  </a:cubicBezTo>
                  <a:cubicBezTo>
                    <a:pt x="2267998" y="226374"/>
                    <a:pt x="2263902" y="223612"/>
                    <a:pt x="2262283" y="224279"/>
                  </a:cubicBezTo>
                  <a:cubicBezTo>
                    <a:pt x="2260664" y="224945"/>
                    <a:pt x="2256473" y="225136"/>
                    <a:pt x="2256949" y="222850"/>
                  </a:cubicBezTo>
                  <a:cubicBezTo>
                    <a:pt x="2257425" y="220659"/>
                    <a:pt x="2256854" y="216182"/>
                    <a:pt x="2254568" y="217421"/>
                  </a:cubicBezTo>
                  <a:cubicBezTo>
                    <a:pt x="2252282" y="218659"/>
                    <a:pt x="2246471" y="214849"/>
                    <a:pt x="2245709" y="215230"/>
                  </a:cubicBezTo>
                  <a:lnTo>
                    <a:pt x="2245519" y="215706"/>
                  </a:lnTo>
                  <a:cubicBezTo>
                    <a:pt x="2245328" y="216278"/>
                    <a:pt x="2245233" y="217325"/>
                    <a:pt x="2245709" y="217706"/>
                  </a:cubicBezTo>
                  <a:cubicBezTo>
                    <a:pt x="2247995" y="219802"/>
                    <a:pt x="2250662" y="221612"/>
                    <a:pt x="2252853" y="223707"/>
                  </a:cubicBezTo>
                  <a:lnTo>
                    <a:pt x="2253329" y="224183"/>
                  </a:lnTo>
                  <a:cubicBezTo>
                    <a:pt x="2252853" y="225422"/>
                    <a:pt x="2251043" y="226469"/>
                    <a:pt x="2249329" y="226469"/>
                  </a:cubicBezTo>
                  <a:lnTo>
                    <a:pt x="2248186" y="225898"/>
                  </a:lnTo>
                  <a:cubicBezTo>
                    <a:pt x="2247424" y="225517"/>
                    <a:pt x="2247900" y="223802"/>
                    <a:pt x="2247138" y="223231"/>
                  </a:cubicBezTo>
                  <a:cubicBezTo>
                    <a:pt x="2245709" y="222183"/>
                    <a:pt x="2243804" y="221516"/>
                    <a:pt x="2241995" y="220754"/>
                  </a:cubicBezTo>
                  <a:cubicBezTo>
                    <a:pt x="2241899" y="220754"/>
                    <a:pt x="2240566" y="222183"/>
                    <a:pt x="2240375" y="223040"/>
                  </a:cubicBezTo>
                  <a:cubicBezTo>
                    <a:pt x="2240090" y="225136"/>
                    <a:pt x="2239709" y="227327"/>
                    <a:pt x="2243995" y="227136"/>
                  </a:cubicBezTo>
                  <a:lnTo>
                    <a:pt x="2244471" y="227136"/>
                  </a:lnTo>
                  <a:cubicBezTo>
                    <a:pt x="2245519" y="229422"/>
                    <a:pt x="2243233" y="231232"/>
                    <a:pt x="2239328" y="231327"/>
                  </a:cubicBezTo>
                  <a:lnTo>
                    <a:pt x="2236470" y="231232"/>
                  </a:lnTo>
                  <a:cubicBezTo>
                    <a:pt x="2233898" y="231137"/>
                    <a:pt x="2233327" y="231899"/>
                    <a:pt x="2232374" y="233899"/>
                  </a:cubicBezTo>
                  <a:lnTo>
                    <a:pt x="2231041" y="236471"/>
                  </a:lnTo>
                  <a:cubicBezTo>
                    <a:pt x="2227802" y="234851"/>
                    <a:pt x="2223421" y="232470"/>
                    <a:pt x="2221325" y="231137"/>
                  </a:cubicBezTo>
                  <a:lnTo>
                    <a:pt x="2219420" y="231518"/>
                  </a:lnTo>
                  <a:cubicBezTo>
                    <a:pt x="2215991" y="232089"/>
                    <a:pt x="2212658" y="233327"/>
                    <a:pt x="2209419" y="234661"/>
                  </a:cubicBezTo>
                  <a:lnTo>
                    <a:pt x="2205038" y="236566"/>
                  </a:lnTo>
                  <a:cubicBezTo>
                    <a:pt x="2199799" y="237328"/>
                    <a:pt x="2188845" y="239423"/>
                    <a:pt x="2180654" y="241138"/>
                  </a:cubicBezTo>
                  <a:lnTo>
                    <a:pt x="2178272" y="239709"/>
                  </a:lnTo>
                  <a:cubicBezTo>
                    <a:pt x="2171414" y="235518"/>
                    <a:pt x="2167604" y="238852"/>
                    <a:pt x="2163604" y="242567"/>
                  </a:cubicBezTo>
                  <a:lnTo>
                    <a:pt x="2163032" y="243043"/>
                  </a:lnTo>
                  <a:cubicBezTo>
                    <a:pt x="2162366" y="243519"/>
                    <a:pt x="2159318" y="242567"/>
                    <a:pt x="2156365" y="240852"/>
                  </a:cubicBezTo>
                  <a:lnTo>
                    <a:pt x="2152936" y="242757"/>
                  </a:lnTo>
                  <a:cubicBezTo>
                    <a:pt x="2148935" y="245043"/>
                    <a:pt x="2150745" y="241900"/>
                    <a:pt x="2150078" y="240852"/>
                  </a:cubicBezTo>
                  <a:lnTo>
                    <a:pt x="2149888" y="240471"/>
                  </a:lnTo>
                  <a:cubicBezTo>
                    <a:pt x="2149031" y="240281"/>
                    <a:pt x="2148173" y="240566"/>
                    <a:pt x="2147983" y="241138"/>
                  </a:cubicBezTo>
                  <a:cubicBezTo>
                    <a:pt x="2147792" y="241614"/>
                    <a:pt x="2145697" y="243043"/>
                    <a:pt x="2144078" y="242471"/>
                  </a:cubicBezTo>
                  <a:lnTo>
                    <a:pt x="2142554" y="241900"/>
                  </a:lnTo>
                  <a:cubicBezTo>
                    <a:pt x="2136934" y="239804"/>
                    <a:pt x="2136648" y="239804"/>
                    <a:pt x="2129504" y="242948"/>
                  </a:cubicBezTo>
                  <a:lnTo>
                    <a:pt x="2128933" y="243233"/>
                  </a:lnTo>
                  <a:cubicBezTo>
                    <a:pt x="2128266" y="243424"/>
                    <a:pt x="2125885" y="243710"/>
                    <a:pt x="2123694" y="243805"/>
                  </a:cubicBezTo>
                  <a:cubicBezTo>
                    <a:pt x="2121408" y="243995"/>
                    <a:pt x="2115026" y="243519"/>
                    <a:pt x="2114550" y="242662"/>
                  </a:cubicBezTo>
                  <a:cubicBezTo>
                    <a:pt x="2114074" y="241900"/>
                    <a:pt x="2112169" y="240757"/>
                    <a:pt x="2111312" y="241805"/>
                  </a:cubicBezTo>
                  <a:cubicBezTo>
                    <a:pt x="2110454" y="242852"/>
                    <a:pt x="2106168" y="245710"/>
                    <a:pt x="2103692" y="245710"/>
                  </a:cubicBezTo>
                  <a:lnTo>
                    <a:pt x="2101501" y="245900"/>
                  </a:lnTo>
                  <a:lnTo>
                    <a:pt x="2100167" y="245996"/>
                  </a:lnTo>
                  <a:cubicBezTo>
                    <a:pt x="2097977" y="243519"/>
                    <a:pt x="2095405" y="242948"/>
                    <a:pt x="2094452" y="244757"/>
                  </a:cubicBezTo>
                  <a:cubicBezTo>
                    <a:pt x="2093500" y="246567"/>
                    <a:pt x="2101310" y="247901"/>
                    <a:pt x="2102834" y="247329"/>
                  </a:cubicBezTo>
                  <a:cubicBezTo>
                    <a:pt x="2104358" y="246758"/>
                    <a:pt x="2106168" y="250377"/>
                    <a:pt x="2103787" y="252663"/>
                  </a:cubicBezTo>
                  <a:lnTo>
                    <a:pt x="2100263" y="252377"/>
                  </a:lnTo>
                  <a:cubicBezTo>
                    <a:pt x="2098834" y="252282"/>
                    <a:pt x="2097596" y="250853"/>
                    <a:pt x="2096167" y="250377"/>
                  </a:cubicBezTo>
                  <a:lnTo>
                    <a:pt x="2091119" y="249044"/>
                  </a:lnTo>
                  <a:cubicBezTo>
                    <a:pt x="2092547" y="245710"/>
                    <a:pt x="2091690" y="243995"/>
                    <a:pt x="2089214" y="245234"/>
                  </a:cubicBezTo>
                  <a:cubicBezTo>
                    <a:pt x="2086642" y="246472"/>
                    <a:pt x="2081403" y="250663"/>
                    <a:pt x="2082165" y="252092"/>
                  </a:cubicBezTo>
                  <a:lnTo>
                    <a:pt x="2083118" y="252282"/>
                  </a:lnTo>
                  <a:lnTo>
                    <a:pt x="2085785" y="252758"/>
                  </a:lnTo>
                  <a:cubicBezTo>
                    <a:pt x="2087023" y="254663"/>
                    <a:pt x="2085308" y="256378"/>
                    <a:pt x="2081975" y="256568"/>
                  </a:cubicBezTo>
                  <a:cubicBezTo>
                    <a:pt x="2078641" y="256854"/>
                    <a:pt x="2071878" y="252377"/>
                    <a:pt x="2073116" y="251234"/>
                  </a:cubicBezTo>
                  <a:lnTo>
                    <a:pt x="2072831" y="250377"/>
                  </a:lnTo>
                  <a:cubicBezTo>
                    <a:pt x="2072354" y="248853"/>
                    <a:pt x="2070735" y="247615"/>
                    <a:pt x="2069402" y="246377"/>
                  </a:cubicBezTo>
                  <a:cubicBezTo>
                    <a:pt x="2069021" y="245996"/>
                    <a:pt x="2067782" y="245996"/>
                    <a:pt x="2067020" y="246091"/>
                  </a:cubicBezTo>
                  <a:cubicBezTo>
                    <a:pt x="2064163" y="246472"/>
                    <a:pt x="2066068" y="251996"/>
                    <a:pt x="2061782" y="250091"/>
                  </a:cubicBezTo>
                  <a:cubicBezTo>
                    <a:pt x="2059019" y="248853"/>
                    <a:pt x="2054352" y="247424"/>
                    <a:pt x="2054066" y="248282"/>
                  </a:cubicBezTo>
                  <a:lnTo>
                    <a:pt x="2052257" y="253425"/>
                  </a:lnTo>
                  <a:cubicBezTo>
                    <a:pt x="2053971" y="256187"/>
                    <a:pt x="2052638" y="258473"/>
                    <a:pt x="2049399" y="258378"/>
                  </a:cubicBezTo>
                  <a:lnTo>
                    <a:pt x="2047399" y="257426"/>
                  </a:lnTo>
                  <a:cubicBezTo>
                    <a:pt x="2044541" y="256187"/>
                    <a:pt x="2043113" y="254092"/>
                    <a:pt x="2046542" y="251711"/>
                  </a:cubicBezTo>
                  <a:lnTo>
                    <a:pt x="2048161" y="250568"/>
                  </a:lnTo>
                  <a:cubicBezTo>
                    <a:pt x="2050066" y="247805"/>
                    <a:pt x="2045684" y="247043"/>
                    <a:pt x="2038445" y="248948"/>
                  </a:cubicBezTo>
                  <a:lnTo>
                    <a:pt x="2039207" y="255425"/>
                  </a:lnTo>
                  <a:cubicBezTo>
                    <a:pt x="2039398" y="256759"/>
                    <a:pt x="2035969" y="257045"/>
                    <a:pt x="2034350" y="255235"/>
                  </a:cubicBezTo>
                  <a:cubicBezTo>
                    <a:pt x="2033492" y="254282"/>
                    <a:pt x="2033111" y="252854"/>
                    <a:pt x="2032064" y="252377"/>
                  </a:cubicBezTo>
                  <a:lnTo>
                    <a:pt x="2030730" y="251806"/>
                  </a:lnTo>
                  <a:cubicBezTo>
                    <a:pt x="2028825" y="251806"/>
                    <a:pt x="2027492" y="251330"/>
                    <a:pt x="2027777" y="250758"/>
                  </a:cubicBezTo>
                  <a:cubicBezTo>
                    <a:pt x="2028063" y="250187"/>
                    <a:pt x="2026253" y="247043"/>
                    <a:pt x="2023110" y="244948"/>
                  </a:cubicBezTo>
                  <a:lnTo>
                    <a:pt x="2019586" y="247996"/>
                  </a:lnTo>
                  <a:cubicBezTo>
                    <a:pt x="2018824" y="248663"/>
                    <a:pt x="2016443" y="248758"/>
                    <a:pt x="2016443" y="249044"/>
                  </a:cubicBezTo>
                  <a:cubicBezTo>
                    <a:pt x="2016347" y="253044"/>
                    <a:pt x="2014538" y="252854"/>
                    <a:pt x="2010918" y="251139"/>
                  </a:cubicBezTo>
                  <a:cubicBezTo>
                    <a:pt x="2007870" y="249710"/>
                    <a:pt x="2004060" y="248282"/>
                    <a:pt x="2002822" y="253425"/>
                  </a:cubicBezTo>
                  <a:cubicBezTo>
                    <a:pt x="2002346" y="255616"/>
                    <a:pt x="1998726" y="256092"/>
                    <a:pt x="1995583" y="256568"/>
                  </a:cubicBezTo>
                  <a:lnTo>
                    <a:pt x="1989487" y="257521"/>
                  </a:lnTo>
                  <a:cubicBezTo>
                    <a:pt x="1988153" y="261426"/>
                    <a:pt x="1985867" y="264569"/>
                    <a:pt x="1984248" y="264569"/>
                  </a:cubicBezTo>
                  <a:cubicBezTo>
                    <a:pt x="1982724" y="264569"/>
                    <a:pt x="1978343" y="263903"/>
                    <a:pt x="1978438" y="263045"/>
                  </a:cubicBezTo>
                  <a:lnTo>
                    <a:pt x="1978533" y="263045"/>
                  </a:lnTo>
                  <a:lnTo>
                    <a:pt x="1985296" y="262664"/>
                  </a:lnTo>
                  <a:cubicBezTo>
                    <a:pt x="1983581" y="258854"/>
                    <a:pt x="1980629" y="256473"/>
                    <a:pt x="1978724" y="257330"/>
                  </a:cubicBezTo>
                  <a:lnTo>
                    <a:pt x="1977295" y="257616"/>
                  </a:lnTo>
                  <a:lnTo>
                    <a:pt x="1975866" y="257902"/>
                  </a:lnTo>
                  <a:cubicBezTo>
                    <a:pt x="1974247" y="257807"/>
                    <a:pt x="1973771" y="256949"/>
                    <a:pt x="1974914" y="255997"/>
                  </a:cubicBezTo>
                  <a:lnTo>
                    <a:pt x="1974723" y="255521"/>
                  </a:lnTo>
                  <a:cubicBezTo>
                    <a:pt x="1972437" y="250949"/>
                    <a:pt x="1964436" y="248377"/>
                    <a:pt x="1957864" y="250758"/>
                  </a:cubicBezTo>
                  <a:lnTo>
                    <a:pt x="1956340" y="251330"/>
                  </a:lnTo>
                  <a:cubicBezTo>
                    <a:pt x="1955006" y="253806"/>
                    <a:pt x="1952625" y="256092"/>
                    <a:pt x="1951006" y="256568"/>
                  </a:cubicBezTo>
                  <a:lnTo>
                    <a:pt x="1950625" y="256187"/>
                  </a:lnTo>
                  <a:cubicBezTo>
                    <a:pt x="1949672" y="255235"/>
                    <a:pt x="1949577" y="253711"/>
                    <a:pt x="1948625" y="252758"/>
                  </a:cubicBezTo>
                  <a:cubicBezTo>
                    <a:pt x="1946434" y="250472"/>
                    <a:pt x="1943862" y="248472"/>
                    <a:pt x="1940528" y="251901"/>
                  </a:cubicBezTo>
                  <a:cubicBezTo>
                    <a:pt x="1938814" y="250853"/>
                    <a:pt x="1937480" y="252473"/>
                    <a:pt x="1937480" y="255425"/>
                  </a:cubicBezTo>
                  <a:cubicBezTo>
                    <a:pt x="1937480" y="258378"/>
                    <a:pt x="1935290" y="266855"/>
                    <a:pt x="1934432" y="266855"/>
                  </a:cubicBezTo>
                  <a:cubicBezTo>
                    <a:pt x="1933575" y="266855"/>
                    <a:pt x="1930908" y="264188"/>
                    <a:pt x="1929860" y="260759"/>
                  </a:cubicBezTo>
                  <a:lnTo>
                    <a:pt x="1927479" y="258854"/>
                  </a:lnTo>
                  <a:cubicBezTo>
                    <a:pt x="1925669" y="257426"/>
                    <a:pt x="1921955" y="257997"/>
                    <a:pt x="1919764" y="260378"/>
                  </a:cubicBezTo>
                  <a:cubicBezTo>
                    <a:pt x="1919383" y="260759"/>
                    <a:pt x="1916621" y="260188"/>
                    <a:pt x="1916525" y="259902"/>
                  </a:cubicBezTo>
                  <a:cubicBezTo>
                    <a:pt x="1915668" y="254378"/>
                    <a:pt x="1908715" y="255425"/>
                    <a:pt x="1907286" y="256568"/>
                  </a:cubicBezTo>
                  <a:lnTo>
                    <a:pt x="1903571" y="259616"/>
                  </a:lnTo>
                  <a:cubicBezTo>
                    <a:pt x="1899095" y="259331"/>
                    <a:pt x="1895475" y="259807"/>
                    <a:pt x="1895475" y="260759"/>
                  </a:cubicBezTo>
                  <a:cubicBezTo>
                    <a:pt x="1895475" y="261712"/>
                    <a:pt x="1898809" y="265236"/>
                    <a:pt x="1902905" y="265998"/>
                  </a:cubicBezTo>
                  <a:lnTo>
                    <a:pt x="1906238" y="263236"/>
                  </a:lnTo>
                  <a:lnTo>
                    <a:pt x="1906905" y="262760"/>
                  </a:lnTo>
                  <a:cubicBezTo>
                    <a:pt x="1908810" y="263236"/>
                    <a:pt x="1911096" y="264474"/>
                    <a:pt x="1912049" y="265522"/>
                  </a:cubicBezTo>
                  <a:cubicBezTo>
                    <a:pt x="1913001" y="266570"/>
                    <a:pt x="1917764" y="266570"/>
                    <a:pt x="1919097" y="268475"/>
                  </a:cubicBezTo>
                  <a:lnTo>
                    <a:pt x="1920716" y="268856"/>
                  </a:lnTo>
                  <a:cubicBezTo>
                    <a:pt x="1924717" y="269808"/>
                    <a:pt x="1922621" y="265712"/>
                    <a:pt x="1924812" y="264950"/>
                  </a:cubicBezTo>
                  <a:cubicBezTo>
                    <a:pt x="1925098" y="264855"/>
                    <a:pt x="1925955" y="265903"/>
                    <a:pt x="1926622" y="266093"/>
                  </a:cubicBezTo>
                  <a:lnTo>
                    <a:pt x="1928146" y="266570"/>
                  </a:lnTo>
                  <a:cubicBezTo>
                    <a:pt x="1930146" y="266855"/>
                    <a:pt x="1932718" y="267522"/>
                    <a:pt x="1933861" y="267903"/>
                  </a:cubicBezTo>
                  <a:cubicBezTo>
                    <a:pt x="1934909" y="268284"/>
                    <a:pt x="1938623" y="266951"/>
                    <a:pt x="1938528" y="264950"/>
                  </a:cubicBezTo>
                  <a:lnTo>
                    <a:pt x="1939481" y="263712"/>
                  </a:lnTo>
                  <a:cubicBezTo>
                    <a:pt x="1941195" y="261426"/>
                    <a:pt x="1948053" y="262855"/>
                    <a:pt x="1948910" y="265522"/>
                  </a:cubicBezTo>
                  <a:cubicBezTo>
                    <a:pt x="1949006" y="265808"/>
                    <a:pt x="1947291" y="266284"/>
                    <a:pt x="1946910" y="266951"/>
                  </a:cubicBezTo>
                  <a:lnTo>
                    <a:pt x="1944148" y="270475"/>
                  </a:lnTo>
                  <a:cubicBezTo>
                    <a:pt x="1939576" y="272951"/>
                    <a:pt x="1931480" y="272951"/>
                    <a:pt x="1926146" y="270475"/>
                  </a:cubicBezTo>
                  <a:lnTo>
                    <a:pt x="1920050" y="270951"/>
                  </a:lnTo>
                  <a:cubicBezTo>
                    <a:pt x="1911572" y="271713"/>
                    <a:pt x="1911572" y="271427"/>
                    <a:pt x="1906715" y="268665"/>
                  </a:cubicBezTo>
                  <a:cubicBezTo>
                    <a:pt x="1905381" y="267903"/>
                    <a:pt x="1903952" y="267236"/>
                    <a:pt x="1902428" y="266951"/>
                  </a:cubicBezTo>
                  <a:lnTo>
                    <a:pt x="1901285" y="266665"/>
                  </a:lnTo>
                  <a:cubicBezTo>
                    <a:pt x="1898999" y="266951"/>
                    <a:pt x="1898523" y="268284"/>
                    <a:pt x="1900142" y="269618"/>
                  </a:cubicBezTo>
                  <a:cubicBezTo>
                    <a:pt x="1901762" y="270951"/>
                    <a:pt x="1903286" y="274285"/>
                    <a:pt x="1899380" y="273618"/>
                  </a:cubicBezTo>
                  <a:cubicBezTo>
                    <a:pt x="1895380" y="272951"/>
                    <a:pt x="1887379" y="263998"/>
                    <a:pt x="1884998" y="265427"/>
                  </a:cubicBezTo>
                  <a:cubicBezTo>
                    <a:pt x="1882616" y="266760"/>
                    <a:pt x="1874711" y="269999"/>
                    <a:pt x="1872996" y="269237"/>
                  </a:cubicBezTo>
                  <a:cubicBezTo>
                    <a:pt x="1871282" y="268475"/>
                    <a:pt x="1866995" y="267617"/>
                    <a:pt x="1867471" y="268951"/>
                  </a:cubicBezTo>
                  <a:cubicBezTo>
                    <a:pt x="1867853" y="270284"/>
                    <a:pt x="1863662" y="274952"/>
                    <a:pt x="1859375" y="276476"/>
                  </a:cubicBezTo>
                  <a:lnTo>
                    <a:pt x="1856137" y="275809"/>
                  </a:lnTo>
                  <a:cubicBezTo>
                    <a:pt x="1852232" y="275047"/>
                    <a:pt x="1848517" y="275047"/>
                    <a:pt x="1846231" y="271046"/>
                  </a:cubicBezTo>
                  <a:cubicBezTo>
                    <a:pt x="1844802" y="268475"/>
                    <a:pt x="1840706" y="266570"/>
                    <a:pt x="1837373" y="264950"/>
                  </a:cubicBezTo>
                  <a:cubicBezTo>
                    <a:pt x="1836420" y="264474"/>
                    <a:pt x="1833944" y="266665"/>
                    <a:pt x="1832229" y="266570"/>
                  </a:cubicBezTo>
                  <a:lnTo>
                    <a:pt x="1827371" y="266284"/>
                  </a:lnTo>
                  <a:cubicBezTo>
                    <a:pt x="1823085" y="263141"/>
                    <a:pt x="1818323" y="262379"/>
                    <a:pt x="1816894" y="264569"/>
                  </a:cubicBezTo>
                  <a:lnTo>
                    <a:pt x="1815656" y="266570"/>
                  </a:lnTo>
                  <a:lnTo>
                    <a:pt x="1812227" y="272380"/>
                  </a:lnTo>
                  <a:cubicBezTo>
                    <a:pt x="1816608" y="274190"/>
                    <a:pt x="1817465" y="277714"/>
                    <a:pt x="1814227" y="280095"/>
                  </a:cubicBezTo>
                  <a:lnTo>
                    <a:pt x="1820894" y="281524"/>
                  </a:lnTo>
                  <a:cubicBezTo>
                    <a:pt x="1821656" y="281714"/>
                    <a:pt x="1822609" y="281905"/>
                    <a:pt x="1822990" y="282286"/>
                  </a:cubicBezTo>
                  <a:cubicBezTo>
                    <a:pt x="1823371" y="282762"/>
                    <a:pt x="1823657" y="283715"/>
                    <a:pt x="1823275" y="284191"/>
                  </a:cubicBezTo>
                  <a:cubicBezTo>
                    <a:pt x="1822895" y="284572"/>
                    <a:pt x="1821371" y="284953"/>
                    <a:pt x="1821085" y="284762"/>
                  </a:cubicBezTo>
                  <a:cubicBezTo>
                    <a:pt x="1817084" y="282191"/>
                    <a:pt x="1814036" y="283429"/>
                    <a:pt x="1811369" y="286096"/>
                  </a:cubicBezTo>
                  <a:lnTo>
                    <a:pt x="1808702" y="288763"/>
                  </a:lnTo>
                  <a:cubicBezTo>
                    <a:pt x="1805750" y="286572"/>
                    <a:pt x="1802416" y="286572"/>
                    <a:pt x="1801273" y="288763"/>
                  </a:cubicBezTo>
                  <a:cubicBezTo>
                    <a:pt x="1800130" y="290954"/>
                    <a:pt x="1805654" y="292763"/>
                    <a:pt x="1801368" y="293716"/>
                  </a:cubicBezTo>
                  <a:lnTo>
                    <a:pt x="1798415" y="292001"/>
                  </a:lnTo>
                  <a:cubicBezTo>
                    <a:pt x="1795844" y="290477"/>
                    <a:pt x="1793177" y="288572"/>
                    <a:pt x="1790224" y="288001"/>
                  </a:cubicBezTo>
                  <a:lnTo>
                    <a:pt x="1788128" y="287620"/>
                  </a:lnTo>
                  <a:cubicBezTo>
                    <a:pt x="1784985" y="289049"/>
                    <a:pt x="1782890" y="288382"/>
                    <a:pt x="1783366" y="286001"/>
                  </a:cubicBezTo>
                  <a:cubicBezTo>
                    <a:pt x="1783842" y="283715"/>
                    <a:pt x="1784318" y="277904"/>
                    <a:pt x="1783175" y="278000"/>
                  </a:cubicBezTo>
                  <a:cubicBezTo>
                    <a:pt x="1782032" y="278095"/>
                    <a:pt x="1778127" y="276761"/>
                    <a:pt x="1776317" y="274761"/>
                  </a:cubicBezTo>
                  <a:lnTo>
                    <a:pt x="1773460" y="277142"/>
                  </a:lnTo>
                  <a:cubicBezTo>
                    <a:pt x="1771745" y="278476"/>
                    <a:pt x="1766792" y="279809"/>
                    <a:pt x="1764125" y="279428"/>
                  </a:cubicBezTo>
                  <a:lnTo>
                    <a:pt x="1760601" y="278952"/>
                  </a:lnTo>
                  <a:cubicBezTo>
                    <a:pt x="1759363" y="281524"/>
                    <a:pt x="1755839" y="282572"/>
                    <a:pt x="1752791" y="281238"/>
                  </a:cubicBezTo>
                  <a:lnTo>
                    <a:pt x="1750409" y="279809"/>
                  </a:lnTo>
                  <a:lnTo>
                    <a:pt x="1747171" y="277809"/>
                  </a:lnTo>
                  <a:cubicBezTo>
                    <a:pt x="1750886" y="275999"/>
                    <a:pt x="1750695" y="272189"/>
                    <a:pt x="1746790" y="269332"/>
                  </a:cubicBezTo>
                  <a:lnTo>
                    <a:pt x="1741837" y="269046"/>
                  </a:lnTo>
                  <a:cubicBezTo>
                    <a:pt x="1736789" y="268760"/>
                    <a:pt x="1732312" y="269522"/>
                    <a:pt x="1730407" y="274190"/>
                  </a:cubicBezTo>
                  <a:cubicBezTo>
                    <a:pt x="1730312" y="274380"/>
                    <a:pt x="1728692" y="274285"/>
                    <a:pt x="1727835" y="274190"/>
                  </a:cubicBezTo>
                  <a:cubicBezTo>
                    <a:pt x="1726406" y="274094"/>
                    <a:pt x="1723930" y="273428"/>
                    <a:pt x="1723549" y="273809"/>
                  </a:cubicBezTo>
                  <a:lnTo>
                    <a:pt x="1720501" y="277714"/>
                  </a:lnTo>
                  <a:lnTo>
                    <a:pt x="1712592" y="273784"/>
                  </a:lnTo>
                  <a:lnTo>
                    <a:pt x="1713929" y="273047"/>
                  </a:lnTo>
                  <a:lnTo>
                    <a:pt x="1715834" y="270570"/>
                  </a:lnTo>
                  <a:cubicBezTo>
                    <a:pt x="1719644" y="268570"/>
                    <a:pt x="1721453" y="265141"/>
                    <a:pt x="1719834" y="262950"/>
                  </a:cubicBezTo>
                  <a:lnTo>
                    <a:pt x="1716977" y="266093"/>
                  </a:lnTo>
                  <a:cubicBezTo>
                    <a:pt x="1714595" y="268665"/>
                    <a:pt x="1712976" y="262950"/>
                    <a:pt x="1709738" y="265522"/>
                  </a:cubicBezTo>
                  <a:lnTo>
                    <a:pt x="1708309" y="266665"/>
                  </a:lnTo>
                  <a:lnTo>
                    <a:pt x="1707947" y="271476"/>
                  </a:lnTo>
                  <a:lnTo>
                    <a:pt x="1705166" y="270094"/>
                  </a:lnTo>
                  <a:lnTo>
                    <a:pt x="1704785" y="271142"/>
                  </a:lnTo>
                  <a:cubicBezTo>
                    <a:pt x="1703927" y="273713"/>
                    <a:pt x="1702689" y="271523"/>
                    <a:pt x="1701641" y="271046"/>
                  </a:cubicBezTo>
                  <a:cubicBezTo>
                    <a:pt x="1698498" y="269427"/>
                    <a:pt x="1696974" y="271618"/>
                    <a:pt x="1695545" y="273142"/>
                  </a:cubicBezTo>
                  <a:cubicBezTo>
                    <a:pt x="1694879" y="273904"/>
                    <a:pt x="1694974" y="275904"/>
                    <a:pt x="1695736" y="276571"/>
                  </a:cubicBezTo>
                  <a:cubicBezTo>
                    <a:pt x="1696974" y="277714"/>
                    <a:pt x="1700117" y="279238"/>
                    <a:pt x="1700689" y="278857"/>
                  </a:cubicBezTo>
                  <a:cubicBezTo>
                    <a:pt x="1702642" y="277571"/>
                    <a:pt x="1705142" y="277166"/>
                    <a:pt x="1707559" y="276559"/>
                  </a:cubicBezTo>
                  <a:lnTo>
                    <a:pt x="1707971" y="276332"/>
                  </a:lnTo>
                  <a:lnTo>
                    <a:pt x="1709928" y="281143"/>
                  </a:lnTo>
                  <a:cubicBezTo>
                    <a:pt x="1711071" y="281714"/>
                    <a:pt x="1717548" y="282762"/>
                    <a:pt x="1721834" y="282286"/>
                  </a:cubicBezTo>
                  <a:lnTo>
                    <a:pt x="1725454" y="280476"/>
                  </a:lnTo>
                  <a:cubicBezTo>
                    <a:pt x="1729169" y="278571"/>
                    <a:pt x="1732788" y="276476"/>
                    <a:pt x="1737646" y="276571"/>
                  </a:cubicBezTo>
                  <a:lnTo>
                    <a:pt x="1738217" y="276571"/>
                  </a:lnTo>
                  <a:cubicBezTo>
                    <a:pt x="1739265" y="273904"/>
                    <a:pt x="1743170" y="274761"/>
                    <a:pt x="1746885" y="278476"/>
                  </a:cubicBezTo>
                  <a:lnTo>
                    <a:pt x="1741361" y="282953"/>
                  </a:lnTo>
                  <a:cubicBezTo>
                    <a:pt x="1740027" y="284000"/>
                    <a:pt x="1739741" y="285334"/>
                    <a:pt x="1737265" y="285524"/>
                  </a:cubicBezTo>
                  <a:cubicBezTo>
                    <a:pt x="1735455" y="285715"/>
                    <a:pt x="1733360" y="286572"/>
                    <a:pt x="1732026" y="287715"/>
                  </a:cubicBezTo>
                  <a:cubicBezTo>
                    <a:pt x="1729550" y="289906"/>
                    <a:pt x="1727930" y="289906"/>
                    <a:pt x="1724692" y="288096"/>
                  </a:cubicBezTo>
                  <a:cubicBezTo>
                    <a:pt x="1721263" y="286191"/>
                    <a:pt x="1717358" y="287810"/>
                    <a:pt x="1718120" y="289620"/>
                  </a:cubicBezTo>
                  <a:lnTo>
                    <a:pt x="1719167" y="292097"/>
                  </a:lnTo>
                  <a:cubicBezTo>
                    <a:pt x="1717358" y="293335"/>
                    <a:pt x="1716024" y="295907"/>
                    <a:pt x="1716310" y="297716"/>
                  </a:cubicBezTo>
                  <a:lnTo>
                    <a:pt x="1716596" y="297716"/>
                  </a:lnTo>
                  <a:cubicBezTo>
                    <a:pt x="1718977" y="297812"/>
                    <a:pt x="1721072" y="298193"/>
                    <a:pt x="1720406" y="300574"/>
                  </a:cubicBezTo>
                  <a:cubicBezTo>
                    <a:pt x="1720025" y="301717"/>
                    <a:pt x="1718596" y="303146"/>
                    <a:pt x="1717262" y="303622"/>
                  </a:cubicBezTo>
                  <a:lnTo>
                    <a:pt x="1713643" y="304765"/>
                  </a:lnTo>
                  <a:cubicBezTo>
                    <a:pt x="1708975" y="305717"/>
                    <a:pt x="1705070" y="305527"/>
                    <a:pt x="1705070" y="304289"/>
                  </a:cubicBezTo>
                  <a:cubicBezTo>
                    <a:pt x="1705070" y="303050"/>
                    <a:pt x="1700594" y="297526"/>
                    <a:pt x="1701641" y="299240"/>
                  </a:cubicBezTo>
                  <a:cubicBezTo>
                    <a:pt x="1702689" y="300955"/>
                    <a:pt x="1710785" y="297716"/>
                    <a:pt x="1708785" y="295526"/>
                  </a:cubicBezTo>
                  <a:cubicBezTo>
                    <a:pt x="1706785" y="293335"/>
                    <a:pt x="1700689" y="288096"/>
                    <a:pt x="1699832" y="288668"/>
                  </a:cubicBezTo>
                  <a:cubicBezTo>
                    <a:pt x="1698974" y="289239"/>
                    <a:pt x="1698974" y="297526"/>
                    <a:pt x="1698117" y="299050"/>
                  </a:cubicBezTo>
                  <a:cubicBezTo>
                    <a:pt x="1697260" y="300669"/>
                    <a:pt x="1692783" y="305717"/>
                    <a:pt x="1694117" y="309623"/>
                  </a:cubicBezTo>
                  <a:lnTo>
                    <a:pt x="1700022" y="307432"/>
                  </a:lnTo>
                  <a:cubicBezTo>
                    <a:pt x="1700879" y="307146"/>
                    <a:pt x="1703070" y="307718"/>
                    <a:pt x="1703451" y="308384"/>
                  </a:cubicBezTo>
                  <a:cubicBezTo>
                    <a:pt x="1704689" y="310385"/>
                    <a:pt x="1704785" y="313147"/>
                    <a:pt x="1706499" y="314576"/>
                  </a:cubicBezTo>
                  <a:lnTo>
                    <a:pt x="1707833" y="315719"/>
                  </a:lnTo>
                  <a:cubicBezTo>
                    <a:pt x="1710881" y="316004"/>
                    <a:pt x="1715357" y="318100"/>
                    <a:pt x="1717929" y="320386"/>
                  </a:cubicBezTo>
                  <a:lnTo>
                    <a:pt x="1720596" y="322100"/>
                  </a:lnTo>
                  <a:lnTo>
                    <a:pt x="1721549" y="322767"/>
                  </a:lnTo>
                  <a:cubicBezTo>
                    <a:pt x="1723358" y="322767"/>
                    <a:pt x="1724787" y="321624"/>
                    <a:pt x="1724692" y="320291"/>
                  </a:cubicBezTo>
                  <a:lnTo>
                    <a:pt x="1724311" y="319148"/>
                  </a:lnTo>
                  <a:cubicBezTo>
                    <a:pt x="1724120" y="318576"/>
                    <a:pt x="1723263" y="318100"/>
                    <a:pt x="1722977" y="317528"/>
                  </a:cubicBezTo>
                  <a:cubicBezTo>
                    <a:pt x="1722406" y="316385"/>
                    <a:pt x="1723358" y="315528"/>
                    <a:pt x="1725168" y="315623"/>
                  </a:cubicBezTo>
                  <a:lnTo>
                    <a:pt x="1725835" y="315623"/>
                  </a:lnTo>
                  <a:cubicBezTo>
                    <a:pt x="1726978" y="316576"/>
                    <a:pt x="1727930" y="316481"/>
                    <a:pt x="1728025" y="315433"/>
                  </a:cubicBezTo>
                  <a:cubicBezTo>
                    <a:pt x="1728121" y="314385"/>
                    <a:pt x="1726692" y="310956"/>
                    <a:pt x="1724787" y="310766"/>
                  </a:cubicBezTo>
                  <a:cubicBezTo>
                    <a:pt x="1722882" y="310575"/>
                    <a:pt x="1719644" y="309146"/>
                    <a:pt x="1721834" y="307908"/>
                  </a:cubicBezTo>
                  <a:cubicBezTo>
                    <a:pt x="1724025" y="306670"/>
                    <a:pt x="1732598" y="308289"/>
                    <a:pt x="1735265" y="308003"/>
                  </a:cubicBezTo>
                  <a:cubicBezTo>
                    <a:pt x="1737836" y="307813"/>
                    <a:pt x="1739741" y="301336"/>
                    <a:pt x="1740980" y="302955"/>
                  </a:cubicBezTo>
                  <a:cubicBezTo>
                    <a:pt x="1742218" y="304574"/>
                    <a:pt x="1745361" y="307813"/>
                    <a:pt x="1745933" y="307718"/>
                  </a:cubicBezTo>
                  <a:lnTo>
                    <a:pt x="1746314" y="307337"/>
                  </a:lnTo>
                  <a:cubicBezTo>
                    <a:pt x="1747647" y="305717"/>
                    <a:pt x="1748504" y="302765"/>
                    <a:pt x="1750028" y="302479"/>
                  </a:cubicBezTo>
                  <a:cubicBezTo>
                    <a:pt x="1758601" y="300955"/>
                    <a:pt x="1753171" y="298669"/>
                    <a:pt x="1750886" y="296478"/>
                  </a:cubicBezTo>
                  <a:lnTo>
                    <a:pt x="1750219" y="295811"/>
                  </a:lnTo>
                  <a:cubicBezTo>
                    <a:pt x="1748885" y="294478"/>
                    <a:pt x="1750409" y="294573"/>
                    <a:pt x="1753553" y="296192"/>
                  </a:cubicBezTo>
                  <a:cubicBezTo>
                    <a:pt x="1756696" y="297716"/>
                    <a:pt x="1761363" y="304193"/>
                    <a:pt x="1763173" y="303431"/>
                  </a:cubicBezTo>
                  <a:cubicBezTo>
                    <a:pt x="1764983" y="302669"/>
                    <a:pt x="1764030" y="297526"/>
                    <a:pt x="1766602" y="295526"/>
                  </a:cubicBezTo>
                  <a:lnTo>
                    <a:pt x="1769174" y="293906"/>
                  </a:lnTo>
                  <a:lnTo>
                    <a:pt x="1769459" y="293716"/>
                  </a:lnTo>
                  <a:cubicBezTo>
                    <a:pt x="1770698" y="294478"/>
                    <a:pt x="1773555" y="297050"/>
                    <a:pt x="1775841" y="299431"/>
                  </a:cubicBezTo>
                  <a:lnTo>
                    <a:pt x="1776317" y="302288"/>
                  </a:lnTo>
                  <a:lnTo>
                    <a:pt x="1776317" y="302384"/>
                  </a:lnTo>
                  <a:cubicBezTo>
                    <a:pt x="1778127" y="302288"/>
                    <a:pt x="1779651" y="300955"/>
                    <a:pt x="1779651" y="299621"/>
                  </a:cubicBezTo>
                  <a:cubicBezTo>
                    <a:pt x="1779651" y="298193"/>
                    <a:pt x="1784509" y="294478"/>
                    <a:pt x="1790510" y="296002"/>
                  </a:cubicBezTo>
                  <a:lnTo>
                    <a:pt x="1795367" y="297145"/>
                  </a:lnTo>
                  <a:cubicBezTo>
                    <a:pt x="1796796" y="297526"/>
                    <a:pt x="1799082" y="298002"/>
                    <a:pt x="1799654" y="297526"/>
                  </a:cubicBezTo>
                  <a:cubicBezTo>
                    <a:pt x="1802987" y="294573"/>
                    <a:pt x="1803559" y="298288"/>
                    <a:pt x="1805178" y="299050"/>
                  </a:cubicBezTo>
                  <a:lnTo>
                    <a:pt x="1805654" y="299240"/>
                  </a:lnTo>
                  <a:cubicBezTo>
                    <a:pt x="1805273" y="300574"/>
                    <a:pt x="1804130" y="301622"/>
                    <a:pt x="1802987" y="301526"/>
                  </a:cubicBezTo>
                  <a:cubicBezTo>
                    <a:pt x="1801844" y="301431"/>
                    <a:pt x="1798320" y="302003"/>
                    <a:pt x="1797844" y="303241"/>
                  </a:cubicBezTo>
                  <a:cubicBezTo>
                    <a:pt x="1797368" y="304384"/>
                    <a:pt x="1798701" y="308480"/>
                    <a:pt x="1802225" y="308194"/>
                  </a:cubicBezTo>
                  <a:lnTo>
                    <a:pt x="1802702" y="307146"/>
                  </a:lnTo>
                  <a:cubicBezTo>
                    <a:pt x="1803654" y="305241"/>
                    <a:pt x="1804130" y="304003"/>
                    <a:pt x="1806702" y="304479"/>
                  </a:cubicBezTo>
                  <a:cubicBezTo>
                    <a:pt x="1808607" y="304860"/>
                    <a:pt x="1810512" y="306575"/>
                    <a:pt x="1812036" y="306289"/>
                  </a:cubicBezTo>
                  <a:cubicBezTo>
                    <a:pt x="1813846" y="305908"/>
                    <a:pt x="1814989" y="303812"/>
                    <a:pt x="1816703" y="302860"/>
                  </a:cubicBezTo>
                  <a:cubicBezTo>
                    <a:pt x="1819751" y="301145"/>
                    <a:pt x="1821275" y="303431"/>
                    <a:pt x="1822799" y="304860"/>
                  </a:cubicBezTo>
                  <a:cubicBezTo>
                    <a:pt x="1824419" y="306384"/>
                    <a:pt x="1824514" y="308194"/>
                    <a:pt x="1821466" y="308575"/>
                  </a:cubicBezTo>
                  <a:cubicBezTo>
                    <a:pt x="1818418" y="308861"/>
                    <a:pt x="1817942" y="310194"/>
                    <a:pt x="1818989" y="311909"/>
                  </a:cubicBezTo>
                  <a:cubicBezTo>
                    <a:pt x="1819275" y="312385"/>
                    <a:pt x="1821942" y="312480"/>
                    <a:pt x="1823180" y="312099"/>
                  </a:cubicBezTo>
                  <a:cubicBezTo>
                    <a:pt x="1828800" y="310099"/>
                    <a:pt x="1828800" y="310004"/>
                    <a:pt x="1827371" y="304289"/>
                  </a:cubicBezTo>
                  <a:cubicBezTo>
                    <a:pt x="1827276" y="303812"/>
                    <a:pt x="1826800" y="303050"/>
                    <a:pt x="1827086" y="302860"/>
                  </a:cubicBezTo>
                  <a:cubicBezTo>
                    <a:pt x="1831467" y="299431"/>
                    <a:pt x="1828324" y="298574"/>
                    <a:pt x="1824514" y="297716"/>
                  </a:cubicBezTo>
                  <a:lnTo>
                    <a:pt x="1823466" y="297431"/>
                  </a:lnTo>
                  <a:cubicBezTo>
                    <a:pt x="1822418" y="296288"/>
                    <a:pt x="1822037" y="294478"/>
                    <a:pt x="1822704" y="293525"/>
                  </a:cubicBezTo>
                  <a:cubicBezTo>
                    <a:pt x="1823371" y="292478"/>
                    <a:pt x="1829086" y="290763"/>
                    <a:pt x="1834229" y="292001"/>
                  </a:cubicBezTo>
                  <a:lnTo>
                    <a:pt x="1839087" y="290954"/>
                  </a:lnTo>
                  <a:lnTo>
                    <a:pt x="1839754" y="290858"/>
                  </a:lnTo>
                  <a:cubicBezTo>
                    <a:pt x="1840421" y="290477"/>
                    <a:pt x="1846231" y="289239"/>
                    <a:pt x="1852803" y="288096"/>
                  </a:cubicBezTo>
                  <a:lnTo>
                    <a:pt x="1856232" y="293906"/>
                  </a:lnTo>
                  <a:cubicBezTo>
                    <a:pt x="1856423" y="294192"/>
                    <a:pt x="1858232" y="294192"/>
                    <a:pt x="1858613" y="293811"/>
                  </a:cubicBezTo>
                  <a:lnTo>
                    <a:pt x="1862423" y="290192"/>
                  </a:lnTo>
                  <a:cubicBezTo>
                    <a:pt x="1868043" y="290954"/>
                    <a:pt x="1872615" y="292859"/>
                    <a:pt x="1872615" y="294383"/>
                  </a:cubicBezTo>
                  <a:cubicBezTo>
                    <a:pt x="1872615" y="295907"/>
                    <a:pt x="1874139" y="299050"/>
                    <a:pt x="1876044" y="298288"/>
                  </a:cubicBezTo>
                  <a:cubicBezTo>
                    <a:pt x="1877949" y="297431"/>
                    <a:pt x="1882235" y="294573"/>
                    <a:pt x="1881950" y="293335"/>
                  </a:cubicBezTo>
                  <a:cubicBezTo>
                    <a:pt x="1881664" y="292097"/>
                    <a:pt x="1885760" y="290192"/>
                    <a:pt x="1887093" y="290477"/>
                  </a:cubicBezTo>
                  <a:cubicBezTo>
                    <a:pt x="1888427" y="290858"/>
                    <a:pt x="1887284" y="296002"/>
                    <a:pt x="1887950" y="297907"/>
                  </a:cubicBezTo>
                  <a:cubicBezTo>
                    <a:pt x="1888617" y="299812"/>
                    <a:pt x="1893094" y="303622"/>
                    <a:pt x="1893189" y="302003"/>
                  </a:cubicBezTo>
                  <a:cubicBezTo>
                    <a:pt x="1893284" y="300383"/>
                    <a:pt x="1896046" y="296002"/>
                    <a:pt x="1898809" y="296383"/>
                  </a:cubicBezTo>
                  <a:lnTo>
                    <a:pt x="1901000" y="296859"/>
                  </a:lnTo>
                  <a:lnTo>
                    <a:pt x="1904238" y="297621"/>
                  </a:lnTo>
                  <a:cubicBezTo>
                    <a:pt x="1906905" y="296192"/>
                    <a:pt x="1909858" y="294954"/>
                    <a:pt x="1910715" y="294954"/>
                  </a:cubicBezTo>
                  <a:lnTo>
                    <a:pt x="1911572" y="295049"/>
                  </a:lnTo>
                  <a:cubicBezTo>
                    <a:pt x="1913001" y="295145"/>
                    <a:pt x="1915287" y="295811"/>
                    <a:pt x="1915859" y="295335"/>
                  </a:cubicBezTo>
                  <a:lnTo>
                    <a:pt x="1917192" y="293906"/>
                  </a:lnTo>
                  <a:cubicBezTo>
                    <a:pt x="1918049" y="291906"/>
                    <a:pt x="1917954" y="290192"/>
                    <a:pt x="1917097" y="290001"/>
                  </a:cubicBezTo>
                  <a:lnTo>
                    <a:pt x="1916621" y="289620"/>
                  </a:lnTo>
                  <a:lnTo>
                    <a:pt x="1915668" y="288763"/>
                  </a:lnTo>
                  <a:cubicBezTo>
                    <a:pt x="1914811" y="287715"/>
                    <a:pt x="1915763" y="286191"/>
                    <a:pt x="1917859" y="285334"/>
                  </a:cubicBezTo>
                  <a:lnTo>
                    <a:pt x="1919573" y="285524"/>
                  </a:lnTo>
                  <a:lnTo>
                    <a:pt x="1924621" y="286001"/>
                  </a:lnTo>
                  <a:cubicBezTo>
                    <a:pt x="1923860" y="289430"/>
                    <a:pt x="1922717" y="292763"/>
                    <a:pt x="1922050" y="293335"/>
                  </a:cubicBezTo>
                  <a:lnTo>
                    <a:pt x="1921097" y="293811"/>
                  </a:lnTo>
                  <a:lnTo>
                    <a:pt x="1917859" y="295526"/>
                  </a:lnTo>
                  <a:cubicBezTo>
                    <a:pt x="1919192" y="298002"/>
                    <a:pt x="1922812" y="296954"/>
                    <a:pt x="1925955" y="293144"/>
                  </a:cubicBezTo>
                  <a:lnTo>
                    <a:pt x="1930241" y="292478"/>
                  </a:lnTo>
                  <a:lnTo>
                    <a:pt x="1937195" y="291525"/>
                  </a:lnTo>
                  <a:cubicBezTo>
                    <a:pt x="1938242" y="287144"/>
                    <a:pt x="1939385" y="284477"/>
                    <a:pt x="1939862" y="285620"/>
                  </a:cubicBezTo>
                  <a:lnTo>
                    <a:pt x="1939862" y="286667"/>
                  </a:lnTo>
                  <a:cubicBezTo>
                    <a:pt x="1939766" y="289620"/>
                    <a:pt x="1942052" y="291525"/>
                    <a:pt x="1944910" y="291525"/>
                  </a:cubicBezTo>
                  <a:cubicBezTo>
                    <a:pt x="1946624" y="291525"/>
                    <a:pt x="1948529" y="289239"/>
                    <a:pt x="1950149" y="287906"/>
                  </a:cubicBezTo>
                  <a:lnTo>
                    <a:pt x="1950815" y="287334"/>
                  </a:lnTo>
                  <a:cubicBezTo>
                    <a:pt x="1951387" y="285715"/>
                    <a:pt x="1952244" y="285810"/>
                    <a:pt x="1952720" y="287525"/>
                  </a:cubicBezTo>
                  <a:lnTo>
                    <a:pt x="1952720" y="288477"/>
                  </a:lnTo>
                  <a:cubicBezTo>
                    <a:pt x="1952720" y="290287"/>
                    <a:pt x="1952816" y="292382"/>
                    <a:pt x="1955864" y="291620"/>
                  </a:cubicBezTo>
                  <a:cubicBezTo>
                    <a:pt x="1957578" y="291239"/>
                    <a:pt x="1961198" y="290287"/>
                    <a:pt x="1959388" y="287810"/>
                  </a:cubicBezTo>
                  <a:cubicBezTo>
                    <a:pt x="1956911" y="284381"/>
                    <a:pt x="1960340" y="285620"/>
                    <a:pt x="1961769" y="285524"/>
                  </a:cubicBezTo>
                  <a:cubicBezTo>
                    <a:pt x="1962341" y="285524"/>
                    <a:pt x="1963007" y="286382"/>
                    <a:pt x="1963579" y="286858"/>
                  </a:cubicBezTo>
                  <a:cubicBezTo>
                    <a:pt x="1964246" y="287334"/>
                    <a:pt x="1965484" y="288001"/>
                    <a:pt x="1965293" y="288287"/>
                  </a:cubicBezTo>
                  <a:lnTo>
                    <a:pt x="1962531" y="293335"/>
                  </a:lnTo>
                  <a:cubicBezTo>
                    <a:pt x="1966913" y="296954"/>
                    <a:pt x="1969484" y="299812"/>
                    <a:pt x="1968341" y="299812"/>
                  </a:cubicBezTo>
                  <a:cubicBezTo>
                    <a:pt x="1967198" y="299812"/>
                    <a:pt x="1963293" y="298955"/>
                    <a:pt x="1963103" y="298002"/>
                  </a:cubicBezTo>
                  <a:cubicBezTo>
                    <a:pt x="1962912" y="296954"/>
                    <a:pt x="1960912" y="293906"/>
                    <a:pt x="1959102" y="293906"/>
                  </a:cubicBezTo>
                  <a:cubicBezTo>
                    <a:pt x="1957388" y="293906"/>
                    <a:pt x="1952244" y="294668"/>
                    <a:pt x="1954054" y="295716"/>
                  </a:cubicBezTo>
                  <a:cubicBezTo>
                    <a:pt x="1955864" y="296669"/>
                    <a:pt x="1960055" y="299812"/>
                    <a:pt x="1959959" y="300669"/>
                  </a:cubicBezTo>
                  <a:lnTo>
                    <a:pt x="1959388" y="301431"/>
                  </a:lnTo>
                  <a:cubicBezTo>
                    <a:pt x="1957769" y="303622"/>
                    <a:pt x="1955959" y="305813"/>
                    <a:pt x="1954054" y="307908"/>
                  </a:cubicBezTo>
                  <a:cubicBezTo>
                    <a:pt x="1952625" y="309432"/>
                    <a:pt x="1951673" y="310385"/>
                    <a:pt x="1948529" y="308575"/>
                  </a:cubicBezTo>
                  <a:lnTo>
                    <a:pt x="1944434" y="306289"/>
                  </a:lnTo>
                  <a:cubicBezTo>
                    <a:pt x="1944815" y="309242"/>
                    <a:pt x="1943481" y="311432"/>
                    <a:pt x="1941576" y="311051"/>
                  </a:cubicBezTo>
                  <a:cubicBezTo>
                    <a:pt x="1939671" y="310766"/>
                    <a:pt x="1936242" y="312766"/>
                    <a:pt x="1934718" y="314671"/>
                  </a:cubicBezTo>
                  <a:lnTo>
                    <a:pt x="1932813" y="314290"/>
                  </a:lnTo>
                  <a:lnTo>
                    <a:pt x="1928908" y="313623"/>
                  </a:lnTo>
                  <a:lnTo>
                    <a:pt x="1928169" y="319581"/>
                  </a:lnTo>
                  <a:lnTo>
                    <a:pt x="1927098" y="319243"/>
                  </a:lnTo>
                  <a:cubicBezTo>
                    <a:pt x="1926241" y="317814"/>
                    <a:pt x="1922145" y="318100"/>
                    <a:pt x="1921955" y="319814"/>
                  </a:cubicBezTo>
                  <a:lnTo>
                    <a:pt x="1921684" y="320889"/>
                  </a:lnTo>
                  <a:lnTo>
                    <a:pt x="1912430" y="318576"/>
                  </a:lnTo>
                  <a:cubicBezTo>
                    <a:pt x="1913096" y="320862"/>
                    <a:pt x="1916240" y="326958"/>
                    <a:pt x="1918240" y="327434"/>
                  </a:cubicBezTo>
                  <a:cubicBezTo>
                    <a:pt x="1919240" y="327673"/>
                    <a:pt x="1920121" y="326220"/>
                    <a:pt x="1920776" y="324482"/>
                  </a:cubicBezTo>
                  <a:lnTo>
                    <a:pt x="1921684" y="320889"/>
                  </a:lnTo>
                  <a:lnTo>
                    <a:pt x="1921955" y="320957"/>
                  </a:lnTo>
                  <a:lnTo>
                    <a:pt x="1926527" y="324386"/>
                  </a:lnTo>
                  <a:lnTo>
                    <a:pt x="1927479" y="325148"/>
                  </a:lnTo>
                  <a:lnTo>
                    <a:pt x="1928169" y="319581"/>
                  </a:lnTo>
                  <a:lnTo>
                    <a:pt x="1936147" y="322100"/>
                  </a:lnTo>
                  <a:cubicBezTo>
                    <a:pt x="1939385" y="320672"/>
                    <a:pt x="1949672" y="322100"/>
                    <a:pt x="1949768" y="323053"/>
                  </a:cubicBezTo>
                  <a:cubicBezTo>
                    <a:pt x="1949863" y="323910"/>
                    <a:pt x="1951292" y="326863"/>
                    <a:pt x="1952530" y="327053"/>
                  </a:cubicBezTo>
                  <a:cubicBezTo>
                    <a:pt x="1953768" y="327244"/>
                    <a:pt x="1957102" y="328387"/>
                    <a:pt x="1956625" y="329244"/>
                  </a:cubicBezTo>
                  <a:lnTo>
                    <a:pt x="1956340" y="329244"/>
                  </a:lnTo>
                  <a:lnTo>
                    <a:pt x="1952530" y="329339"/>
                  </a:lnTo>
                  <a:cubicBezTo>
                    <a:pt x="1947767" y="329339"/>
                    <a:pt x="1945291" y="328292"/>
                    <a:pt x="1947005" y="327053"/>
                  </a:cubicBezTo>
                  <a:lnTo>
                    <a:pt x="1947005" y="326387"/>
                  </a:lnTo>
                  <a:cubicBezTo>
                    <a:pt x="1947005" y="325244"/>
                    <a:pt x="1946339" y="324101"/>
                    <a:pt x="1945481" y="323148"/>
                  </a:cubicBezTo>
                  <a:cubicBezTo>
                    <a:pt x="1945291" y="322958"/>
                    <a:pt x="1942529" y="323529"/>
                    <a:pt x="1942338" y="324101"/>
                  </a:cubicBezTo>
                  <a:lnTo>
                    <a:pt x="1940147" y="330387"/>
                  </a:lnTo>
                  <a:cubicBezTo>
                    <a:pt x="1938623" y="337340"/>
                    <a:pt x="1935099" y="344008"/>
                    <a:pt x="1932432" y="345341"/>
                  </a:cubicBezTo>
                  <a:cubicBezTo>
                    <a:pt x="1929765" y="346675"/>
                    <a:pt x="1923574" y="343627"/>
                    <a:pt x="1926336" y="341627"/>
                  </a:cubicBezTo>
                  <a:cubicBezTo>
                    <a:pt x="1929003" y="339626"/>
                    <a:pt x="1930241" y="331721"/>
                    <a:pt x="1927765" y="332483"/>
                  </a:cubicBezTo>
                  <a:cubicBezTo>
                    <a:pt x="1925384" y="333149"/>
                    <a:pt x="1921574" y="335626"/>
                    <a:pt x="1919764" y="338293"/>
                  </a:cubicBezTo>
                  <a:lnTo>
                    <a:pt x="1916335" y="334578"/>
                  </a:lnTo>
                  <a:cubicBezTo>
                    <a:pt x="1912906" y="330863"/>
                    <a:pt x="1910810" y="335816"/>
                    <a:pt x="1907667" y="335912"/>
                  </a:cubicBezTo>
                  <a:lnTo>
                    <a:pt x="1905095" y="336007"/>
                  </a:lnTo>
                  <a:cubicBezTo>
                    <a:pt x="1901666" y="338864"/>
                    <a:pt x="1898904" y="339817"/>
                    <a:pt x="1898904" y="338102"/>
                  </a:cubicBezTo>
                  <a:cubicBezTo>
                    <a:pt x="1898904" y="336483"/>
                    <a:pt x="1900142" y="331625"/>
                    <a:pt x="1901666" y="331054"/>
                  </a:cubicBezTo>
                  <a:cubicBezTo>
                    <a:pt x="1903190" y="330482"/>
                    <a:pt x="1908429" y="327149"/>
                    <a:pt x="1908334" y="325625"/>
                  </a:cubicBezTo>
                  <a:lnTo>
                    <a:pt x="1908715" y="324005"/>
                  </a:lnTo>
                  <a:lnTo>
                    <a:pt x="1909953" y="318767"/>
                  </a:lnTo>
                  <a:cubicBezTo>
                    <a:pt x="1904810" y="316004"/>
                    <a:pt x="1897475" y="316862"/>
                    <a:pt x="1893761" y="320767"/>
                  </a:cubicBezTo>
                  <a:lnTo>
                    <a:pt x="1890808" y="324196"/>
                  </a:lnTo>
                  <a:cubicBezTo>
                    <a:pt x="1890332" y="324672"/>
                    <a:pt x="1891094" y="326101"/>
                    <a:pt x="1891760" y="326958"/>
                  </a:cubicBezTo>
                  <a:lnTo>
                    <a:pt x="1894713" y="331149"/>
                  </a:lnTo>
                  <a:cubicBezTo>
                    <a:pt x="1893856" y="336864"/>
                    <a:pt x="1891475" y="340484"/>
                    <a:pt x="1889474" y="339150"/>
                  </a:cubicBezTo>
                  <a:cubicBezTo>
                    <a:pt x="1887474" y="337817"/>
                    <a:pt x="1886712" y="334673"/>
                    <a:pt x="1891094" y="334292"/>
                  </a:cubicBezTo>
                  <a:lnTo>
                    <a:pt x="1887284" y="329625"/>
                  </a:lnTo>
                  <a:lnTo>
                    <a:pt x="1885950" y="328006"/>
                  </a:lnTo>
                  <a:cubicBezTo>
                    <a:pt x="1885093" y="325529"/>
                    <a:pt x="1883188" y="323434"/>
                    <a:pt x="1881759" y="323434"/>
                  </a:cubicBezTo>
                  <a:cubicBezTo>
                    <a:pt x="1880330" y="323434"/>
                    <a:pt x="1875949" y="324005"/>
                    <a:pt x="1876044" y="324672"/>
                  </a:cubicBezTo>
                  <a:cubicBezTo>
                    <a:pt x="1876139" y="325339"/>
                    <a:pt x="1874615" y="326482"/>
                    <a:pt x="1872425" y="325720"/>
                  </a:cubicBezTo>
                  <a:cubicBezTo>
                    <a:pt x="1870234" y="324958"/>
                    <a:pt x="1860709" y="327244"/>
                    <a:pt x="1856232" y="327434"/>
                  </a:cubicBezTo>
                  <a:cubicBezTo>
                    <a:pt x="1851755" y="327625"/>
                    <a:pt x="1842611" y="320957"/>
                    <a:pt x="1842135" y="320862"/>
                  </a:cubicBezTo>
                  <a:cubicBezTo>
                    <a:pt x="1841659" y="320862"/>
                    <a:pt x="1842230" y="322672"/>
                    <a:pt x="1844516" y="324958"/>
                  </a:cubicBezTo>
                  <a:lnTo>
                    <a:pt x="1840230" y="327339"/>
                  </a:lnTo>
                  <a:cubicBezTo>
                    <a:pt x="1838039" y="328577"/>
                    <a:pt x="1837563" y="331721"/>
                    <a:pt x="1835468" y="332864"/>
                  </a:cubicBezTo>
                  <a:lnTo>
                    <a:pt x="1833086" y="334197"/>
                  </a:lnTo>
                  <a:cubicBezTo>
                    <a:pt x="1829276" y="334673"/>
                    <a:pt x="1827657" y="332768"/>
                    <a:pt x="1829657" y="329911"/>
                  </a:cubicBezTo>
                  <a:cubicBezTo>
                    <a:pt x="1831562" y="327149"/>
                    <a:pt x="1824133" y="321719"/>
                    <a:pt x="1823942" y="322862"/>
                  </a:cubicBezTo>
                  <a:lnTo>
                    <a:pt x="1823561" y="323815"/>
                  </a:lnTo>
                  <a:lnTo>
                    <a:pt x="1823085" y="324958"/>
                  </a:lnTo>
                  <a:cubicBezTo>
                    <a:pt x="1822323" y="326196"/>
                    <a:pt x="1820418" y="326577"/>
                    <a:pt x="1818704" y="325815"/>
                  </a:cubicBezTo>
                  <a:lnTo>
                    <a:pt x="1818608" y="325053"/>
                  </a:lnTo>
                  <a:cubicBezTo>
                    <a:pt x="1818132" y="322196"/>
                    <a:pt x="1815656" y="323053"/>
                    <a:pt x="1813846" y="323053"/>
                  </a:cubicBezTo>
                  <a:cubicBezTo>
                    <a:pt x="1812798" y="323053"/>
                    <a:pt x="1811179" y="323624"/>
                    <a:pt x="1810893" y="324291"/>
                  </a:cubicBezTo>
                  <a:cubicBezTo>
                    <a:pt x="1810607" y="325053"/>
                    <a:pt x="1811369" y="326863"/>
                    <a:pt x="1811846" y="326863"/>
                  </a:cubicBezTo>
                  <a:cubicBezTo>
                    <a:pt x="1814703" y="327149"/>
                    <a:pt x="1817561" y="328196"/>
                    <a:pt x="1815275" y="330387"/>
                  </a:cubicBezTo>
                  <a:cubicBezTo>
                    <a:pt x="1813655" y="332006"/>
                    <a:pt x="1808988" y="333530"/>
                    <a:pt x="1808036" y="328673"/>
                  </a:cubicBezTo>
                  <a:cubicBezTo>
                    <a:pt x="1807940" y="328292"/>
                    <a:pt x="1806131" y="327815"/>
                    <a:pt x="1805845" y="328006"/>
                  </a:cubicBezTo>
                  <a:cubicBezTo>
                    <a:pt x="1803368" y="330101"/>
                    <a:pt x="1801654" y="329244"/>
                    <a:pt x="1799463" y="327625"/>
                  </a:cubicBezTo>
                  <a:cubicBezTo>
                    <a:pt x="1798796" y="327149"/>
                    <a:pt x="1795939" y="327530"/>
                    <a:pt x="1795367" y="328292"/>
                  </a:cubicBezTo>
                  <a:lnTo>
                    <a:pt x="1793272" y="330673"/>
                  </a:lnTo>
                  <a:cubicBezTo>
                    <a:pt x="1791462" y="333530"/>
                    <a:pt x="1791843" y="336483"/>
                    <a:pt x="1794129" y="337245"/>
                  </a:cubicBezTo>
                  <a:cubicBezTo>
                    <a:pt x="1796415" y="338007"/>
                    <a:pt x="1801654" y="335054"/>
                    <a:pt x="1801654" y="336959"/>
                  </a:cubicBezTo>
                  <a:cubicBezTo>
                    <a:pt x="1801559" y="338769"/>
                    <a:pt x="1801368" y="343246"/>
                    <a:pt x="1800892" y="342484"/>
                  </a:cubicBezTo>
                  <a:cubicBezTo>
                    <a:pt x="1800416" y="341722"/>
                    <a:pt x="1798320" y="340007"/>
                    <a:pt x="1798130" y="341722"/>
                  </a:cubicBezTo>
                  <a:cubicBezTo>
                    <a:pt x="1797939" y="343436"/>
                    <a:pt x="1796796" y="347532"/>
                    <a:pt x="1796034" y="347627"/>
                  </a:cubicBezTo>
                  <a:lnTo>
                    <a:pt x="1795653" y="347342"/>
                  </a:lnTo>
                  <a:cubicBezTo>
                    <a:pt x="1792034" y="345151"/>
                    <a:pt x="1788605" y="342674"/>
                    <a:pt x="1784795" y="340769"/>
                  </a:cubicBezTo>
                  <a:cubicBezTo>
                    <a:pt x="1782128" y="339341"/>
                    <a:pt x="1778699" y="339150"/>
                    <a:pt x="1779365" y="335150"/>
                  </a:cubicBezTo>
                  <a:cubicBezTo>
                    <a:pt x="1779556" y="334197"/>
                    <a:pt x="1774793" y="332006"/>
                    <a:pt x="1771936" y="331435"/>
                  </a:cubicBezTo>
                  <a:lnTo>
                    <a:pt x="1765649" y="330101"/>
                  </a:lnTo>
                  <a:cubicBezTo>
                    <a:pt x="1759649" y="332959"/>
                    <a:pt x="1754505" y="333340"/>
                    <a:pt x="1754124" y="330959"/>
                  </a:cubicBezTo>
                  <a:cubicBezTo>
                    <a:pt x="1753838" y="328577"/>
                    <a:pt x="1756505" y="322481"/>
                    <a:pt x="1751838" y="320862"/>
                  </a:cubicBezTo>
                  <a:lnTo>
                    <a:pt x="1748885" y="318957"/>
                  </a:lnTo>
                  <a:lnTo>
                    <a:pt x="1746314" y="317243"/>
                  </a:lnTo>
                  <a:cubicBezTo>
                    <a:pt x="1743837" y="314766"/>
                    <a:pt x="1741742" y="315433"/>
                    <a:pt x="1741837" y="318576"/>
                  </a:cubicBezTo>
                  <a:cubicBezTo>
                    <a:pt x="1741932" y="321719"/>
                    <a:pt x="1752219" y="326672"/>
                    <a:pt x="1750981" y="327339"/>
                  </a:cubicBezTo>
                  <a:cubicBezTo>
                    <a:pt x="1749743" y="328006"/>
                    <a:pt x="1746218" y="330197"/>
                    <a:pt x="1745075" y="330959"/>
                  </a:cubicBezTo>
                  <a:cubicBezTo>
                    <a:pt x="1743932" y="331721"/>
                    <a:pt x="1739170" y="327244"/>
                    <a:pt x="1738884" y="328482"/>
                  </a:cubicBezTo>
                  <a:cubicBezTo>
                    <a:pt x="1738694" y="329816"/>
                    <a:pt x="1736027" y="331721"/>
                    <a:pt x="1733550" y="330578"/>
                  </a:cubicBezTo>
                  <a:lnTo>
                    <a:pt x="1731740" y="333626"/>
                  </a:lnTo>
                  <a:lnTo>
                    <a:pt x="1730788" y="335245"/>
                  </a:lnTo>
                  <a:cubicBezTo>
                    <a:pt x="1729169" y="336197"/>
                    <a:pt x="1728121" y="334483"/>
                    <a:pt x="1728502" y="331435"/>
                  </a:cubicBezTo>
                  <a:lnTo>
                    <a:pt x="1722692" y="334673"/>
                  </a:lnTo>
                  <a:lnTo>
                    <a:pt x="1721358" y="335435"/>
                  </a:lnTo>
                  <a:cubicBezTo>
                    <a:pt x="1718405" y="334864"/>
                    <a:pt x="1715643" y="336388"/>
                    <a:pt x="1715262" y="338769"/>
                  </a:cubicBezTo>
                  <a:lnTo>
                    <a:pt x="1714691" y="341341"/>
                  </a:lnTo>
                  <a:cubicBezTo>
                    <a:pt x="1714595" y="341627"/>
                    <a:pt x="1713071" y="342008"/>
                    <a:pt x="1712500" y="341817"/>
                  </a:cubicBezTo>
                  <a:lnTo>
                    <a:pt x="1711833" y="341627"/>
                  </a:lnTo>
                  <a:cubicBezTo>
                    <a:pt x="1711452" y="340865"/>
                    <a:pt x="1711643" y="338579"/>
                    <a:pt x="1712309" y="336388"/>
                  </a:cubicBezTo>
                  <a:cubicBezTo>
                    <a:pt x="1712976" y="334292"/>
                    <a:pt x="1709547" y="332292"/>
                    <a:pt x="1710119" y="335912"/>
                  </a:cubicBezTo>
                  <a:lnTo>
                    <a:pt x="1704499" y="332102"/>
                  </a:lnTo>
                  <a:cubicBezTo>
                    <a:pt x="1703927" y="331721"/>
                    <a:pt x="1702975" y="331435"/>
                    <a:pt x="1702308" y="331530"/>
                  </a:cubicBezTo>
                  <a:cubicBezTo>
                    <a:pt x="1700498" y="331721"/>
                    <a:pt x="1697546" y="330578"/>
                    <a:pt x="1697450" y="333340"/>
                  </a:cubicBezTo>
                  <a:lnTo>
                    <a:pt x="1697450" y="334483"/>
                  </a:lnTo>
                  <a:cubicBezTo>
                    <a:pt x="1698593" y="335816"/>
                    <a:pt x="1699070" y="337150"/>
                    <a:pt x="1698593" y="337436"/>
                  </a:cubicBezTo>
                  <a:lnTo>
                    <a:pt x="1698022" y="337817"/>
                  </a:lnTo>
                  <a:lnTo>
                    <a:pt x="1696974" y="338579"/>
                  </a:lnTo>
                  <a:cubicBezTo>
                    <a:pt x="1695831" y="339436"/>
                    <a:pt x="1695450" y="340769"/>
                    <a:pt x="1696117" y="341722"/>
                  </a:cubicBezTo>
                  <a:lnTo>
                    <a:pt x="1697069" y="342008"/>
                  </a:lnTo>
                  <a:cubicBezTo>
                    <a:pt x="1698879" y="342674"/>
                    <a:pt x="1700975" y="342865"/>
                    <a:pt x="1702880" y="343341"/>
                  </a:cubicBezTo>
                  <a:lnTo>
                    <a:pt x="1704404" y="343722"/>
                  </a:lnTo>
                  <a:cubicBezTo>
                    <a:pt x="1706499" y="344484"/>
                    <a:pt x="1705546" y="345818"/>
                    <a:pt x="1702213" y="346675"/>
                  </a:cubicBezTo>
                  <a:cubicBezTo>
                    <a:pt x="1698879" y="347532"/>
                    <a:pt x="1689830" y="349247"/>
                    <a:pt x="1690211" y="348294"/>
                  </a:cubicBezTo>
                  <a:cubicBezTo>
                    <a:pt x="1690688" y="347342"/>
                    <a:pt x="1688783" y="344294"/>
                    <a:pt x="1685258" y="343055"/>
                  </a:cubicBezTo>
                  <a:lnTo>
                    <a:pt x="1682401" y="340960"/>
                  </a:lnTo>
                  <a:lnTo>
                    <a:pt x="1679829" y="339245"/>
                  </a:lnTo>
                  <a:cubicBezTo>
                    <a:pt x="1677734" y="340293"/>
                    <a:pt x="1675257" y="340769"/>
                    <a:pt x="1674305" y="340293"/>
                  </a:cubicBezTo>
                  <a:lnTo>
                    <a:pt x="1674114" y="339722"/>
                  </a:lnTo>
                  <a:cubicBezTo>
                    <a:pt x="1673733" y="338388"/>
                    <a:pt x="1672400" y="336483"/>
                    <a:pt x="1671733" y="338579"/>
                  </a:cubicBezTo>
                  <a:cubicBezTo>
                    <a:pt x="1670209" y="343627"/>
                    <a:pt x="1668113" y="342103"/>
                    <a:pt x="1665256" y="339722"/>
                  </a:cubicBezTo>
                  <a:lnTo>
                    <a:pt x="1663446" y="338293"/>
                  </a:lnTo>
                  <a:cubicBezTo>
                    <a:pt x="1662303" y="337245"/>
                    <a:pt x="1658684" y="336674"/>
                    <a:pt x="1655350" y="336959"/>
                  </a:cubicBezTo>
                  <a:lnTo>
                    <a:pt x="1653635" y="336388"/>
                  </a:lnTo>
                  <a:lnTo>
                    <a:pt x="1651825" y="335816"/>
                  </a:lnTo>
                  <a:cubicBezTo>
                    <a:pt x="1650302" y="334197"/>
                    <a:pt x="1648016" y="333340"/>
                    <a:pt x="1646777" y="334102"/>
                  </a:cubicBezTo>
                  <a:cubicBezTo>
                    <a:pt x="1645539" y="334769"/>
                    <a:pt x="1641062" y="334864"/>
                    <a:pt x="1640110" y="336769"/>
                  </a:cubicBezTo>
                  <a:lnTo>
                    <a:pt x="1640681" y="338007"/>
                  </a:lnTo>
                  <a:cubicBezTo>
                    <a:pt x="1641539" y="339817"/>
                    <a:pt x="1644015" y="341055"/>
                    <a:pt x="1645444" y="342674"/>
                  </a:cubicBezTo>
                  <a:lnTo>
                    <a:pt x="1646587" y="344008"/>
                  </a:lnTo>
                  <a:cubicBezTo>
                    <a:pt x="1647349" y="345627"/>
                    <a:pt x="1648587" y="348389"/>
                    <a:pt x="1649349" y="350009"/>
                  </a:cubicBezTo>
                  <a:cubicBezTo>
                    <a:pt x="1650111" y="351723"/>
                    <a:pt x="1651730" y="356295"/>
                    <a:pt x="1650587" y="355914"/>
                  </a:cubicBezTo>
                  <a:cubicBezTo>
                    <a:pt x="1649444" y="355533"/>
                    <a:pt x="1645825" y="355533"/>
                    <a:pt x="1646111" y="356867"/>
                  </a:cubicBezTo>
                  <a:cubicBezTo>
                    <a:pt x="1646301" y="358200"/>
                    <a:pt x="1645825" y="362391"/>
                    <a:pt x="1644491" y="362486"/>
                  </a:cubicBezTo>
                  <a:cubicBezTo>
                    <a:pt x="1643063" y="362582"/>
                    <a:pt x="1638586" y="362105"/>
                    <a:pt x="1638681" y="361248"/>
                  </a:cubicBezTo>
                  <a:lnTo>
                    <a:pt x="1638967" y="360962"/>
                  </a:lnTo>
                  <a:cubicBezTo>
                    <a:pt x="1639729" y="360105"/>
                    <a:pt x="1640872" y="359534"/>
                    <a:pt x="1641634" y="358676"/>
                  </a:cubicBezTo>
                  <a:lnTo>
                    <a:pt x="1644396" y="355628"/>
                  </a:lnTo>
                  <a:cubicBezTo>
                    <a:pt x="1640967" y="355247"/>
                    <a:pt x="1637919" y="353533"/>
                    <a:pt x="1637443" y="351818"/>
                  </a:cubicBezTo>
                  <a:lnTo>
                    <a:pt x="1637062" y="350580"/>
                  </a:lnTo>
                  <a:lnTo>
                    <a:pt x="1636871" y="349818"/>
                  </a:lnTo>
                  <a:cubicBezTo>
                    <a:pt x="1636586" y="349056"/>
                    <a:pt x="1637062" y="348294"/>
                    <a:pt x="1637919" y="348199"/>
                  </a:cubicBezTo>
                  <a:lnTo>
                    <a:pt x="1638681" y="348104"/>
                  </a:lnTo>
                  <a:cubicBezTo>
                    <a:pt x="1640300" y="347723"/>
                    <a:pt x="1641062" y="351723"/>
                    <a:pt x="1642967" y="348866"/>
                  </a:cubicBezTo>
                  <a:cubicBezTo>
                    <a:pt x="1643444" y="348199"/>
                    <a:pt x="1642110" y="346294"/>
                    <a:pt x="1641062" y="345532"/>
                  </a:cubicBezTo>
                  <a:cubicBezTo>
                    <a:pt x="1639634" y="344484"/>
                    <a:pt x="1637633" y="344008"/>
                    <a:pt x="1635919" y="343341"/>
                  </a:cubicBezTo>
                  <a:cubicBezTo>
                    <a:pt x="1631728" y="341627"/>
                    <a:pt x="1628394" y="342389"/>
                    <a:pt x="1627727" y="345532"/>
                  </a:cubicBezTo>
                  <a:cubicBezTo>
                    <a:pt x="1627346" y="347437"/>
                    <a:pt x="1626965" y="350294"/>
                    <a:pt x="1628204" y="351342"/>
                  </a:cubicBezTo>
                  <a:lnTo>
                    <a:pt x="1630204" y="353057"/>
                  </a:lnTo>
                  <a:cubicBezTo>
                    <a:pt x="1634585" y="354104"/>
                    <a:pt x="1637252" y="355724"/>
                    <a:pt x="1636014" y="356771"/>
                  </a:cubicBezTo>
                  <a:cubicBezTo>
                    <a:pt x="1634776" y="357819"/>
                    <a:pt x="1630871" y="360105"/>
                    <a:pt x="1629823" y="359343"/>
                  </a:cubicBezTo>
                  <a:cubicBezTo>
                    <a:pt x="1628775" y="358581"/>
                    <a:pt x="1625156" y="357438"/>
                    <a:pt x="1625156" y="359534"/>
                  </a:cubicBezTo>
                  <a:cubicBezTo>
                    <a:pt x="1625156" y="361629"/>
                    <a:pt x="1624870" y="366582"/>
                    <a:pt x="1624584" y="366677"/>
                  </a:cubicBezTo>
                  <a:cubicBezTo>
                    <a:pt x="1624203" y="366677"/>
                    <a:pt x="1623155" y="364868"/>
                    <a:pt x="1622774" y="362582"/>
                  </a:cubicBezTo>
                  <a:lnTo>
                    <a:pt x="1621441" y="361153"/>
                  </a:lnTo>
                  <a:cubicBezTo>
                    <a:pt x="1619345" y="359057"/>
                    <a:pt x="1620298" y="358010"/>
                    <a:pt x="1621536" y="355914"/>
                  </a:cubicBezTo>
                  <a:cubicBezTo>
                    <a:pt x="1623250" y="353057"/>
                    <a:pt x="1626584" y="350199"/>
                    <a:pt x="1624870" y="346675"/>
                  </a:cubicBezTo>
                  <a:lnTo>
                    <a:pt x="1624203" y="345151"/>
                  </a:lnTo>
                  <a:cubicBezTo>
                    <a:pt x="1622298" y="343722"/>
                    <a:pt x="1621441" y="341436"/>
                    <a:pt x="1622298" y="340007"/>
                  </a:cubicBezTo>
                  <a:cubicBezTo>
                    <a:pt x="1623155" y="338674"/>
                    <a:pt x="1622584" y="332102"/>
                    <a:pt x="1617821" y="330578"/>
                  </a:cubicBezTo>
                  <a:lnTo>
                    <a:pt x="1617155" y="336578"/>
                  </a:lnTo>
                  <a:cubicBezTo>
                    <a:pt x="1617059" y="337340"/>
                    <a:pt x="1615535" y="338198"/>
                    <a:pt x="1614488" y="338769"/>
                  </a:cubicBezTo>
                  <a:cubicBezTo>
                    <a:pt x="1613535" y="339245"/>
                    <a:pt x="1611916" y="339912"/>
                    <a:pt x="1611154" y="339626"/>
                  </a:cubicBezTo>
                  <a:cubicBezTo>
                    <a:pt x="1608296" y="338483"/>
                    <a:pt x="1611535" y="337817"/>
                    <a:pt x="1611630" y="336864"/>
                  </a:cubicBezTo>
                  <a:cubicBezTo>
                    <a:pt x="1611725" y="335721"/>
                    <a:pt x="1611440" y="333911"/>
                    <a:pt x="1610582" y="333530"/>
                  </a:cubicBezTo>
                  <a:lnTo>
                    <a:pt x="1608868" y="332673"/>
                  </a:lnTo>
                  <a:cubicBezTo>
                    <a:pt x="1606487" y="332387"/>
                    <a:pt x="1601915" y="331816"/>
                    <a:pt x="1598676" y="331340"/>
                  </a:cubicBezTo>
                  <a:lnTo>
                    <a:pt x="1597914" y="335340"/>
                  </a:lnTo>
                  <a:lnTo>
                    <a:pt x="1597438" y="337626"/>
                  </a:lnTo>
                  <a:cubicBezTo>
                    <a:pt x="1594866" y="339817"/>
                    <a:pt x="1590485" y="341246"/>
                    <a:pt x="1587818" y="340865"/>
                  </a:cubicBezTo>
                  <a:lnTo>
                    <a:pt x="1590294" y="337150"/>
                  </a:lnTo>
                  <a:lnTo>
                    <a:pt x="1593247" y="332673"/>
                  </a:lnTo>
                  <a:cubicBezTo>
                    <a:pt x="1590199" y="329720"/>
                    <a:pt x="1585341" y="327815"/>
                    <a:pt x="1582388" y="328292"/>
                  </a:cubicBezTo>
                  <a:lnTo>
                    <a:pt x="1585055" y="331435"/>
                  </a:lnTo>
                  <a:cubicBezTo>
                    <a:pt x="1585817" y="332292"/>
                    <a:pt x="1586198" y="334197"/>
                    <a:pt x="1585627" y="334864"/>
                  </a:cubicBezTo>
                  <a:cubicBezTo>
                    <a:pt x="1583531" y="337055"/>
                    <a:pt x="1581150" y="339150"/>
                    <a:pt x="1578388" y="340769"/>
                  </a:cubicBezTo>
                  <a:cubicBezTo>
                    <a:pt x="1576959" y="341627"/>
                    <a:pt x="1573340" y="342293"/>
                    <a:pt x="1572673" y="341722"/>
                  </a:cubicBezTo>
                  <a:cubicBezTo>
                    <a:pt x="1567910" y="337150"/>
                    <a:pt x="1563529" y="341341"/>
                    <a:pt x="1559243" y="341912"/>
                  </a:cubicBezTo>
                  <a:lnTo>
                    <a:pt x="1554766" y="342484"/>
                  </a:lnTo>
                  <a:cubicBezTo>
                    <a:pt x="1556480" y="345056"/>
                    <a:pt x="1556957" y="347532"/>
                    <a:pt x="1555718" y="348008"/>
                  </a:cubicBezTo>
                  <a:cubicBezTo>
                    <a:pt x="1554480" y="348485"/>
                    <a:pt x="1551051" y="348104"/>
                    <a:pt x="1550956" y="345913"/>
                  </a:cubicBezTo>
                  <a:cubicBezTo>
                    <a:pt x="1550861" y="343722"/>
                    <a:pt x="1544003" y="342960"/>
                    <a:pt x="1544003" y="344389"/>
                  </a:cubicBezTo>
                  <a:cubicBezTo>
                    <a:pt x="1543907" y="345818"/>
                    <a:pt x="1541336" y="348866"/>
                    <a:pt x="1536859" y="347151"/>
                  </a:cubicBezTo>
                  <a:lnTo>
                    <a:pt x="1534954" y="343722"/>
                  </a:lnTo>
                  <a:lnTo>
                    <a:pt x="1532763" y="339912"/>
                  </a:lnTo>
                  <a:cubicBezTo>
                    <a:pt x="1530477" y="342008"/>
                    <a:pt x="1527715" y="342579"/>
                    <a:pt x="1526667" y="341246"/>
                  </a:cubicBezTo>
                  <a:cubicBezTo>
                    <a:pt x="1525619" y="339912"/>
                    <a:pt x="1522857" y="335816"/>
                    <a:pt x="1523333" y="335435"/>
                  </a:cubicBezTo>
                  <a:cubicBezTo>
                    <a:pt x="1523810" y="334959"/>
                    <a:pt x="1526572" y="333816"/>
                    <a:pt x="1527143" y="334959"/>
                  </a:cubicBezTo>
                  <a:cubicBezTo>
                    <a:pt x="1527715" y="336007"/>
                    <a:pt x="1530953" y="338483"/>
                    <a:pt x="1532192" y="335912"/>
                  </a:cubicBezTo>
                  <a:lnTo>
                    <a:pt x="1532287" y="335054"/>
                  </a:lnTo>
                  <a:cubicBezTo>
                    <a:pt x="1532668" y="331911"/>
                    <a:pt x="1530858" y="330006"/>
                    <a:pt x="1527048" y="329149"/>
                  </a:cubicBezTo>
                  <a:lnTo>
                    <a:pt x="1523619" y="328387"/>
                  </a:lnTo>
                  <a:cubicBezTo>
                    <a:pt x="1519904" y="327339"/>
                    <a:pt x="1518857" y="323910"/>
                    <a:pt x="1521428" y="320767"/>
                  </a:cubicBezTo>
                  <a:cubicBezTo>
                    <a:pt x="1524000" y="317624"/>
                    <a:pt x="1520571" y="311337"/>
                    <a:pt x="1520381" y="315052"/>
                  </a:cubicBezTo>
                  <a:lnTo>
                    <a:pt x="1514951" y="310385"/>
                  </a:lnTo>
                  <a:cubicBezTo>
                    <a:pt x="1513904" y="309527"/>
                    <a:pt x="1508570" y="308956"/>
                    <a:pt x="1509046" y="313337"/>
                  </a:cubicBezTo>
                  <a:cubicBezTo>
                    <a:pt x="1509046" y="313433"/>
                    <a:pt x="1506284" y="313909"/>
                    <a:pt x="1504855" y="313814"/>
                  </a:cubicBezTo>
                  <a:cubicBezTo>
                    <a:pt x="1504569" y="313814"/>
                    <a:pt x="1503998" y="311909"/>
                    <a:pt x="1504283" y="311147"/>
                  </a:cubicBezTo>
                  <a:lnTo>
                    <a:pt x="1504664" y="310194"/>
                  </a:lnTo>
                  <a:cubicBezTo>
                    <a:pt x="1506188" y="308861"/>
                    <a:pt x="1503426" y="309337"/>
                    <a:pt x="1498473" y="311337"/>
                  </a:cubicBezTo>
                  <a:lnTo>
                    <a:pt x="1496473" y="314195"/>
                  </a:lnTo>
                  <a:cubicBezTo>
                    <a:pt x="1495901" y="314957"/>
                    <a:pt x="1496187" y="316290"/>
                    <a:pt x="1496473" y="317338"/>
                  </a:cubicBezTo>
                  <a:cubicBezTo>
                    <a:pt x="1497140" y="319529"/>
                    <a:pt x="1501997" y="317719"/>
                    <a:pt x="1501997" y="321719"/>
                  </a:cubicBezTo>
                  <a:cubicBezTo>
                    <a:pt x="1501997" y="324005"/>
                    <a:pt x="1505617" y="322196"/>
                    <a:pt x="1507808" y="321053"/>
                  </a:cubicBezTo>
                  <a:lnTo>
                    <a:pt x="1509332" y="320291"/>
                  </a:lnTo>
                  <a:cubicBezTo>
                    <a:pt x="1512665" y="320481"/>
                    <a:pt x="1514951" y="322386"/>
                    <a:pt x="1514380" y="324577"/>
                  </a:cubicBezTo>
                  <a:cubicBezTo>
                    <a:pt x="1513808" y="326768"/>
                    <a:pt x="1508284" y="330197"/>
                    <a:pt x="1507141" y="329054"/>
                  </a:cubicBezTo>
                  <a:cubicBezTo>
                    <a:pt x="1505903" y="327911"/>
                    <a:pt x="1498759" y="326291"/>
                    <a:pt x="1496187" y="323339"/>
                  </a:cubicBezTo>
                  <a:lnTo>
                    <a:pt x="1493139" y="321434"/>
                  </a:lnTo>
                  <a:cubicBezTo>
                    <a:pt x="1491806" y="320576"/>
                    <a:pt x="1488186" y="320862"/>
                    <a:pt x="1486471" y="321719"/>
                  </a:cubicBezTo>
                  <a:cubicBezTo>
                    <a:pt x="1483900" y="323053"/>
                    <a:pt x="1483614" y="327911"/>
                    <a:pt x="1485233" y="329435"/>
                  </a:cubicBezTo>
                  <a:cubicBezTo>
                    <a:pt x="1487043" y="331054"/>
                    <a:pt x="1488948" y="332483"/>
                    <a:pt x="1491234" y="330006"/>
                  </a:cubicBezTo>
                  <a:cubicBezTo>
                    <a:pt x="1492091" y="329149"/>
                    <a:pt x="1492472" y="327339"/>
                    <a:pt x="1493425" y="327149"/>
                  </a:cubicBezTo>
                  <a:cubicBezTo>
                    <a:pt x="1496473" y="326577"/>
                    <a:pt x="1495711" y="329054"/>
                    <a:pt x="1496759" y="330197"/>
                  </a:cubicBezTo>
                  <a:lnTo>
                    <a:pt x="1498949" y="332768"/>
                  </a:lnTo>
                  <a:cubicBezTo>
                    <a:pt x="1502569" y="331911"/>
                    <a:pt x="1506188" y="331149"/>
                    <a:pt x="1506855" y="331149"/>
                  </a:cubicBezTo>
                  <a:cubicBezTo>
                    <a:pt x="1507522" y="331149"/>
                    <a:pt x="1509236" y="332387"/>
                    <a:pt x="1509046" y="333816"/>
                  </a:cubicBezTo>
                  <a:lnTo>
                    <a:pt x="1509332" y="335150"/>
                  </a:lnTo>
                  <a:lnTo>
                    <a:pt x="1511141" y="342293"/>
                  </a:lnTo>
                  <a:cubicBezTo>
                    <a:pt x="1504474" y="345437"/>
                    <a:pt x="1497425" y="347627"/>
                    <a:pt x="1495425" y="347342"/>
                  </a:cubicBezTo>
                  <a:cubicBezTo>
                    <a:pt x="1493520" y="346961"/>
                    <a:pt x="1492472" y="342103"/>
                    <a:pt x="1490948" y="341436"/>
                  </a:cubicBezTo>
                  <a:lnTo>
                    <a:pt x="1490377" y="341817"/>
                  </a:lnTo>
                  <a:lnTo>
                    <a:pt x="1482852" y="346103"/>
                  </a:lnTo>
                  <a:cubicBezTo>
                    <a:pt x="1473899" y="344770"/>
                    <a:pt x="1466374" y="343055"/>
                    <a:pt x="1465993" y="342389"/>
                  </a:cubicBezTo>
                  <a:cubicBezTo>
                    <a:pt x="1465612" y="341722"/>
                    <a:pt x="1462469" y="340293"/>
                    <a:pt x="1460183" y="341627"/>
                  </a:cubicBezTo>
                  <a:cubicBezTo>
                    <a:pt x="1457896" y="343055"/>
                    <a:pt x="1452372" y="345913"/>
                    <a:pt x="1454087" y="348675"/>
                  </a:cubicBezTo>
                  <a:cubicBezTo>
                    <a:pt x="1455801" y="351437"/>
                    <a:pt x="1445514" y="356771"/>
                    <a:pt x="1441799" y="356105"/>
                  </a:cubicBezTo>
                  <a:lnTo>
                    <a:pt x="1438085" y="356486"/>
                  </a:lnTo>
                  <a:lnTo>
                    <a:pt x="1431798" y="357057"/>
                  </a:lnTo>
                  <a:cubicBezTo>
                    <a:pt x="1427798" y="353723"/>
                    <a:pt x="1425702" y="347246"/>
                    <a:pt x="1427036" y="342865"/>
                  </a:cubicBezTo>
                  <a:lnTo>
                    <a:pt x="1422845" y="341817"/>
                  </a:lnTo>
                  <a:cubicBezTo>
                    <a:pt x="1421130" y="341436"/>
                    <a:pt x="1417511" y="340198"/>
                    <a:pt x="1416653" y="343436"/>
                  </a:cubicBezTo>
                  <a:lnTo>
                    <a:pt x="1416272" y="344960"/>
                  </a:lnTo>
                  <a:cubicBezTo>
                    <a:pt x="1415987" y="347246"/>
                    <a:pt x="1412939" y="347151"/>
                    <a:pt x="1409510" y="344770"/>
                  </a:cubicBezTo>
                  <a:cubicBezTo>
                    <a:pt x="1406081" y="342389"/>
                    <a:pt x="1392365" y="341436"/>
                    <a:pt x="1389031" y="341150"/>
                  </a:cubicBezTo>
                  <a:lnTo>
                    <a:pt x="1388555" y="343436"/>
                  </a:lnTo>
                  <a:cubicBezTo>
                    <a:pt x="1387793" y="346865"/>
                    <a:pt x="1391698" y="345437"/>
                    <a:pt x="1393889" y="345818"/>
                  </a:cubicBezTo>
                  <a:lnTo>
                    <a:pt x="1394650" y="346008"/>
                  </a:lnTo>
                  <a:cubicBezTo>
                    <a:pt x="1395508" y="346484"/>
                    <a:pt x="1395413" y="347246"/>
                    <a:pt x="1394460" y="347532"/>
                  </a:cubicBezTo>
                  <a:cubicBezTo>
                    <a:pt x="1393508" y="347913"/>
                    <a:pt x="1391317" y="350294"/>
                    <a:pt x="1392460" y="351818"/>
                  </a:cubicBezTo>
                  <a:cubicBezTo>
                    <a:pt x="1393603" y="353342"/>
                    <a:pt x="1394270" y="357438"/>
                    <a:pt x="1390745" y="356962"/>
                  </a:cubicBezTo>
                  <a:lnTo>
                    <a:pt x="1388364" y="356200"/>
                  </a:lnTo>
                  <a:cubicBezTo>
                    <a:pt x="1387316" y="355819"/>
                    <a:pt x="1385888" y="354390"/>
                    <a:pt x="1385983" y="353438"/>
                  </a:cubicBezTo>
                  <a:lnTo>
                    <a:pt x="1386364" y="348485"/>
                  </a:lnTo>
                  <a:cubicBezTo>
                    <a:pt x="1382173" y="349437"/>
                    <a:pt x="1378458" y="351056"/>
                    <a:pt x="1378268" y="352009"/>
                  </a:cubicBezTo>
                  <a:cubicBezTo>
                    <a:pt x="1378077" y="353057"/>
                    <a:pt x="1376458" y="355819"/>
                    <a:pt x="1375410" y="354485"/>
                  </a:cubicBezTo>
                  <a:cubicBezTo>
                    <a:pt x="1374362" y="353152"/>
                    <a:pt x="1373696" y="349532"/>
                    <a:pt x="1376267" y="349437"/>
                  </a:cubicBezTo>
                  <a:cubicBezTo>
                    <a:pt x="1378839" y="349342"/>
                    <a:pt x="1383887" y="345246"/>
                    <a:pt x="1381792" y="342674"/>
                  </a:cubicBezTo>
                  <a:lnTo>
                    <a:pt x="1377601" y="344865"/>
                  </a:lnTo>
                  <a:cubicBezTo>
                    <a:pt x="1377029" y="345246"/>
                    <a:pt x="1375600" y="345151"/>
                    <a:pt x="1375029" y="344770"/>
                  </a:cubicBezTo>
                  <a:lnTo>
                    <a:pt x="1369219" y="341150"/>
                  </a:lnTo>
                  <a:cubicBezTo>
                    <a:pt x="1369028" y="344865"/>
                    <a:pt x="1368171" y="345913"/>
                    <a:pt x="1367219" y="343532"/>
                  </a:cubicBezTo>
                  <a:cubicBezTo>
                    <a:pt x="1366266" y="341150"/>
                    <a:pt x="1357122" y="341341"/>
                    <a:pt x="1357122" y="343151"/>
                  </a:cubicBezTo>
                  <a:cubicBezTo>
                    <a:pt x="1357122" y="345056"/>
                    <a:pt x="1356836" y="349818"/>
                    <a:pt x="1356550" y="349818"/>
                  </a:cubicBezTo>
                  <a:cubicBezTo>
                    <a:pt x="1356170" y="349818"/>
                    <a:pt x="1354931" y="348389"/>
                    <a:pt x="1354455" y="346484"/>
                  </a:cubicBezTo>
                  <a:lnTo>
                    <a:pt x="1354646" y="344770"/>
                  </a:lnTo>
                  <a:lnTo>
                    <a:pt x="1354931" y="341722"/>
                  </a:lnTo>
                  <a:cubicBezTo>
                    <a:pt x="1352264" y="340293"/>
                    <a:pt x="1350264" y="338674"/>
                    <a:pt x="1350550" y="338102"/>
                  </a:cubicBezTo>
                  <a:cubicBezTo>
                    <a:pt x="1350836" y="337531"/>
                    <a:pt x="1350836" y="335721"/>
                    <a:pt x="1349597" y="335721"/>
                  </a:cubicBezTo>
                  <a:cubicBezTo>
                    <a:pt x="1348454" y="335721"/>
                    <a:pt x="1344740" y="336483"/>
                    <a:pt x="1344454" y="337436"/>
                  </a:cubicBezTo>
                  <a:cubicBezTo>
                    <a:pt x="1344263" y="338388"/>
                    <a:pt x="1341787" y="341246"/>
                    <a:pt x="1339406" y="341436"/>
                  </a:cubicBezTo>
                  <a:cubicBezTo>
                    <a:pt x="1337120" y="341627"/>
                    <a:pt x="1329214" y="342865"/>
                    <a:pt x="1328928" y="339626"/>
                  </a:cubicBezTo>
                  <a:lnTo>
                    <a:pt x="1332357" y="337626"/>
                  </a:lnTo>
                  <a:cubicBezTo>
                    <a:pt x="1334262" y="336483"/>
                    <a:pt x="1336643" y="335816"/>
                    <a:pt x="1338453" y="334578"/>
                  </a:cubicBezTo>
                  <a:lnTo>
                    <a:pt x="1339025" y="334197"/>
                  </a:lnTo>
                  <a:cubicBezTo>
                    <a:pt x="1338739" y="332864"/>
                    <a:pt x="1337120" y="329339"/>
                    <a:pt x="1335596" y="326291"/>
                  </a:cubicBezTo>
                  <a:lnTo>
                    <a:pt x="1332262" y="324672"/>
                  </a:lnTo>
                  <a:cubicBezTo>
                    <a:pt x="1329119" y="323243"/>
                    <a:pt x="1325499" y="322386"/>
                    <a:pt x="1322832" y="320576"/>
                  </a:cubicBezTo>
                  <a:cubicBezTo>
                    <a:pt x="1320165" y="318767"/>
                    <a:pt x="1318260" y="316100"/>
                    <a:pt x="1316260" y="313623"/>
                  </a:cubicBezTo>
                  <a:lnTo>
                    <a:pt x="1315784" y="312956"/>
                  </a:lnTo>
                  <a:cubicBezTo>
                    <a:pt x="1316069" y="311813"/>
                    <a:pt x="1317117" y="311242"/>
                    <a:pt x="1318165" y="311813"/>
                  </a:cubicBezTo>
                  <a:lnTo>
                    <a:pt x="1319022" y="311718"/>
                  </a:lnTo>
                  <a:lnTo>
                    <a:pt x="1322832" y="311242"/>
                  </a:lnTo>
                  <a:cubicBezTo>
                    <a:pt x="1327499" y="310385"/>
                    <a:pt x="1331309" y="307908"/>
                    <a:pt x="1331309" y="305717"/>
                  </a:cubicBezTo>
                  <a:cubicBezTo>
                    <a:pt x="1331309" y="303527"/>
                    <a:pt x="1332452" y="297335"/>
                    <a:pt x="1333881" y="296954"/>
                  </a:cubicBezTo>
                  <a:cubicBezTo>
                    <a:pt x="1335310" y="296573"/>
                    <a:pt x="1338548" y="297526"/>
                    <a:pt x="1337977" y="300002"/>
                  </a:cubicBezTo>
                  <a:lnTo>
                    <a:pt x="1341025" y="299621"/>
                  </a:lnTo>
                  <a:lnTo>
                    <a:pt x="1348264" y="298574"/>
                  </a:lnTo>
                  <a:cubicBezTo>
                    <a:pt x="1347978" y="302765"/>
                    <a:pt x="1349312" y="304384"/>
                    <a:pt x="1351121" y="302193"/>
                  </a:cubicBezTo>
                  <a:cubicBezTo>
                    <a:pt x="1352931" y="300002"/>
                    <a:pt x="1349693" y="293430"/>
                    <a:pt x="1348550" y="293430"/>
                  </a:cubicBezTo>
                  <a:cubicBezTo>
                    <a:pt x="1347407" y="293430"/>
                    <a:pt x="1342644" y="292382"/>
                    <a:pt x="1340739" y="291144"/>
                  </a:cubicBezTo>
                  <a:cubicBezTo>
                    <a:pt x="1338834" y="289906"/>
                    <a:pt x="1331786" y="287525"/>
                    <a:pt x="1329500" y="288668"/>
                  </a:cubicBezTo>
                  <a:cubicBezTo>
                    <a:pt x="1327214" y="289906"/>
                    <a:pt x="1323689" y="295716"/>
                    <a:pt x="1320546" y="295907"/>
                  </a:cubicBezTo>
                  <a:lnTo>
                    <a:pt x="1320832" y="292287"/>
                  </a:lnTo>
                  <a:lnTo>
                    <a:pt x="1320927" y="291335"/>
                  </a:lnTo>
                  <a:cubicBezTo>
                    <a:pt x="1319594" y="290192"/>
                    <a:pt x="1319689" y="288287"/>
                    <a:pt x="1321022" y="287239"/>
                  </a:cubicBezTo>
                  <a:cubicBezTo>
                    <a:pt x="1322356" y="286096"/>
                    <a:pt x="1327785" y="282953"/>
                    <a:pt x="1326166" y="281619"/>
                  </a:cubicBezTo>
                  <a:lnTo>
                    <a:pt x="1324546" y="281333"/>
                  </a:lnTo>
                  <a:cubicBezTo>
                    <a:pt x="1320546" y="280667"/>
                    <a:pt x="1320260" y="280762"/>
                    <a:pt x="1322165" y="279047"/>
                  </a:cubicBezTo>
                  <a:lnTo>
                    <a:pt x="1325023" y="276476"/>
                  </a:lnTo>
                  <a:cubicBezTo>
                    <a:pt x="1324832" y="272951"/>
                    <a:pt x="1320641" y="270094"/>
                    <a:pt x="1315593" y="270189"/>
                  </a:cubicBezTo>
                  <a:lnTo>
                    <a:pt x="1311402" y="271427"/>
                  </a:lnTo>
                  <a:lnTo>
                    <a:pt x="1309783" y="271904"/>
                  </a:lnTo>
                  <a:cubicBezTo>
                    <a:pt x="1307592" y="273713"/>
                    <a:pt x="1307878" y="275237"/>
                    <a:pt x="1310354" y="275333"/>
                  </a:cubicBezTo>
                  <a:lnTo>
                    <a:pt x="1312640" y="274666"/>
                  </a:lnTo>
                  <a:lnTo>
                    <a:pt x="1313307" y="274475"/>
                  </a:lnTo>
                  <a:cubicBezTo>
                    <a:pt x="1314260" y="274666"/>
                    <a:pt x="1315593" y="277047"/>
                    <a:pt x="1316165" y="279714"/>
                  </a:cubicBezTo>
                  <a:cubicBezTo>
                    <a:pt x="1316831" y="282381"/>
                    <a:pt x="1316736" y="289620"/>
                    <a:pt x="1314545" y="290096"/>
                  </a:cubicBezTo>
                  <a:cubicBezTo>
                    <a:pt x="1312355" y="290477"/>
                    <a:pt x="1305878" y="287715"/>
                    <a:pt x="1300353" y="290573"/>
                  </a:cubicBezTo>
                  <a:lnTo>
                    <a:pt x="1294352" y="287334"/>
                  </a:lnTo>
                  <a:cubicBezTo>
                    <a:pt x="1293590" y="286953"/>
                    <a:pt x="1290733" y="287810"/>
                    <a:pt x="1290352" y="288572"/>
                  </a:cubicBezTo>
                  <a:lnTo>
                    <a:pt x="1289875" y="289525"/>
                  </a:lnTo>
                  <a:cubicBezTo>
                    <a:pt x="1290828" y="291049"/>
                    <a:pt x="1289875" y="293144"/>
                    <a:pt x="1287875" y="294097"/>
                  </a:cubicBezTo>
                  <a:cubicBezTo>
                    <a:pt x="1285780" y="295145"/>
                    <a:pt x="1275493" y="291525"/>
                    <a:pt x="1275112" y="289430"/>
                  </a:cubicBezTo>
                  <a:cubicBezTo>
                    <a:pt x="1274826" y="287239"/>
                    <a:pt x="1283589" y="285715"/>
                    <a:pt x="1283018" y="288287"/>
                  </a:cubicBezTo>
                  <a:lnTo>
                    <a:pt x="1282732" y="290668"/>
                  </a:lnTo>
                  <a:cubicBezTo>
                    <a:pt x="1282732" y="290858"/>
                    <a:pt x="1284065" y="291335"/>
                    <a:pt x="1284827" y="291430"/>
                  </a:cubicBezTo>
                  <a:cubicBezTo>
                    <a:pt x="1285589" y="291430"/>
                    <a:pt x="1286923" y="291049"/>
                    <a:pt x="1286923" y="290763"/>
                  </a:cubicBezTo>
                  <a:cubicBezTo>
                    <a:pt x="1287304" y="288763"/>
                    <a:pt x="1287304" y="286667"/>
                    <a:pt x="1287494" y="284667"/>
                  </a:cubicBezTo>
                  <a:cubicBezTo>
                    <a:pt x="1287685" y="283143"/>
                    <a:pt x="1286732" y="281143"/>
                    <a:pt x="1290161" y="280857"/>
                  </a:cubicBezTo>
                  <a:lnTo>
                    <a:pt x="1291114" y="280762"/>
                  </a:lnTo>
                  <a:cubicBezTo>
                    <a:pt x="1291971" y="279333"/>
                    <a:pt x="1291400" y="277714"/>
                    <a:pt x="1289875" y="277142"/>
                  </a:cubicBezTo>
                  <a:lnTo>
                    <a:pt x="1288447" y="276761"/>
                  </a:lnTo>
                  <a:lnTo>
                    <a:pt x="1287304" y="276476"/>
                  </a:lnTo>
                  <a:cubicBezTo>
                    <a:pt x="1285589" y="276190"/>
                    <a:pt x="1285018" y="272666"/>
                    <a:pt x="1285970" y="268665"/>
                  </a:cubicBezTo>
                  <a:lnTo>
                    <a:pt x="1291781" y="267903"/>
                  </a:lnTo>
                  <a:lnTo>
                    <a:pt x="1292162" y="267903"/>
                  </a:lnTo>
                  <a:cubicBezTo>
                    <a:pt x="1292352" y="266474"/>
                    <a:pt x="1291495" y="265236"/>
                    <a:pt x="1290447" y="265236"/>
                  </a:cubicBezTo>
                  <a:lnTo>
                    <a:pt x="1289780" y="265617"/>
                  </a:lnTo>
                  <a:lnTo>
                    <a:pt x="1284542" y="268475"/>
                  </a:lnTo>
                  <a:cubicBezTo>
                    <a:pt x="1281779" y="265046"/>
                    <a:pt x="1279874" y="263045"/>
                    <a:pt x="1280255" y="263998"/>
                  </a:cubicBezTo>
                  <a:cubicBezTo>
                    <a:pt x="1280636" y="265046"/>
                    <a:pt x="1278350" y="268094"/>
                    <a:pt x="1274159" y="268570"/>
                  </a:cubicBezTo>
                  <a:cubicBezTo>
                    <a:pt x="1269968" y="269046"/>
                    <a:pt x="1268063" y="278571"/>
                    <a:pt x="1269492" y="278762"/>
                  </a:cubicBezTo>
                  <a:cubicBezTo>
                    <a:pt x="1270825" y="278952"/>
                    <a:pt x="1273778" y="280476"/>
                    <a:pt x="1273112" y="281905"/>
                  </a:cubicBezTo>
                  <a:cubicBezTo>
                    <a:pt x="1272445" y="283334"/>
                    <a:pt x="1267492" y="291906"/>
                    <a:pt x="1272350" y="294383"/>
                  </a:cubicBezTo>
                  <a:cubicBezTo>
                    <a:pt x="1277112" y="296859"/>
                    <a:pt x="1288447" y="304384"/>
                    <a:pt x="1286351" y="305241"/>
                  </a:cubicBezTo>
                  <a:cubicBezTo>
                    <a:pt x="1284256" y="306194"/>
                    <a:pt x="1277588" y="307241"/>
                    <a:pt x="1277398" y="304955"/>
                  </a:cubicBezTo>
                  <a:lnTo>
                    <a:pt x="1277017" y="303336"/>
                  </a:lnTo>
                  <a:cubicBezTo>
                    <a:pt x="1276731" y="302098"/>
                    <a:pt x="1276445" y="300098"/>
                    <a:pt x="1275493" y="299907"/>
                  </a:cubicBezTo>
                  <a:cubicBezTo>
                    <a:pt x="1273016" y="299145"/>
                    <a:pt x="1272254" y="300479"/>
                    <a:pt x="1271683" y="302574"/>
                  </a:cubicBezTo>
                  <a:cubicBezTo>
                    <a:pt x="1270921" y="305146"/>
                    <a:pt x="1269683" y="302574"/>
                    <a:pt x="1268444" y="302288"/>
                  </a:cubicBezTo>
                  <a:cubicBezTo>
                    <a:pt x="1264825" y="301431"/>
                    <a:pt x="1263587" y="302288"/>
                    <a:pt x="1264063" y="305051"/>
                  </a:cubicBezTo>
                  <a:cubicBezTo>
                    <a:pt x="1264158" y="305717"/>
                    <a:pt x="1263777" y="306765"/>
                    <a:pt x="1264158" y="307051"/>
                  </a:cubicBezTo>
                  <a:lnTo>
                    <a:pt x="1266825" y="308765"/>
                  </a:lnTo>
                  <a:cubicBezTo>
                    <a:pt x="1269302" y="311051"/>
                    <a:pt x="1270540" y="315433"/>
                    <a:pt x="1269778" y="318481"/>
                  </a:cubicBezTo>
                  <a:lnTo>
                    <a:pt x="1269397" y="321243"/>
                  </a:lnTo>
                  <a:cubicBezTo>
                    <a:pt x="1269302" y="321719"/>
                    <a:pt x="1271016" y="322672"/>
                    <a:pt x="1271969" y="322672"/>
                  </a:cubicBezTo>
                  <a:cubicBezTo>
                    <a:pt x="1274540" y="322767"/>
                    <a:pt x="1273588" y="321910"/>
                    <a:pt x="1273207" y="320386"/>
                  </a:cubicBezTo>
                  <a:lnTo>
                    <a:pt x="1272826" y="318767"/>
                  </a:lnTo>
                  <a:cubicBezTo>
                    <a:pt x="1274255" y="316385"/>
                    <a:pt x="1277112" y="314385"/>
                    <a:pt x="1279208" y="314385"/>
                  </a:cubicBezTo>
                  <a:cubicBezTo>
                    <a:pt x="1281303" y="314385"/>
                    <a:pt x="1287304" y="313814"/>
                    <a:pt x="1286732" y="313147"/>
                  </a:cubicBezTo>
                  <a:cubicBezTo>
                    <a:pt x="1286256" y="312480"/>
                    <a:pt x="1285970" y="310575"/>
                    <a:pt x="1286923" y="310099"/>
                  </a:cubicBezTo>
                  <a:lnTo>
                    <a:pt x="1287304" y="310289"/>
                  </a:lnTo>
                  <a:lnTo>
                    <a:pt x="1290066" y="311623"/>
                  </a:lnTo>
                  <a:cubicBezTo>
                    <a:pt x="1293209" y="313433"/>
                    <a:pt x="1297305" y="313814"/>
                    <a:pt x="1299020" y="312480"/>
                  </a:cubicBezTo>
                  <a:lnTo>
                    <a:pt x="1300258" y="311147"/>
                  </a:lnTo>
                  <a:lnTo>
                    <a:pt x="1300639" y="310766"/>
                  </a:lnTo>
                  <a:cubicBezTo>
                    <a:pt x="1300448" y="309908"/>
                    <a:pt x="1299400" y="309242"/>
                    <a:pt x="1298448" y="309337"/>
                  </a:cubicBezTo>
                  <a:lnTo>
                    <a:pt x="1297591" y="309146"/>
                  </a:lnTo>
                  <a:lnTo>
                    <a:pt x="1295971" y="308765"/>
                  </a:lnTo>
                  <a:cubicBezTo>
                    <a:pt x="1292828" y="307813"/>
                    <a:pt x="1292924" y="306670"/>
                    <a:pt x="1296162" y="306289"/>
                  </a:cubicBezTo>
                  <a:lnTo>
                    <a:pt x="1297781" y="305908"/>
                  </a:lnTo>
                  <a:lnTo>
                    <a:pt x="1299972" y="305336"/>
                  </a:lnTo>
                  <a:cubicBezTo>
                    <a:pt x="1302353" y="304574"/>
                    <a:pt x="1306735" y="305336"/>
                    <a:pt x="1309688" y="306956"/>
                  </a:cubicBezTo>
                  <a:lnTo>
                    <a:pt x="1310640" y="310004"/>
                  </a:lnTo>
                  <a:cubicBezTo>
                    <a:pt x="1311974" y="314004"/>
                    <a:pt x="1314069" y="317909"/>
                    <a:pt x="1315688" y="321910"/>
                  </a:cubicBezTo>
                  <a:lnTo>
                    <a:pt x="1317117" y="325434"/>
                  </a:lnTo>
                  <a:cubicBezTo>
                    <a:pt x="1319975" y="323910"/>
                    <a:pt x="1322737" y="323148"/>
                    <a:pt x="1323404" y="323624"/>
                  </a:cubicBezTo>
                  <a:cubicBezTo>
                    <a:pt x="1324070" y="324101"/>
                    <a:pt x="1325118" y="326291"/>
                    <a:pt x="1323594" y="326482"/>
                  </a:cubicBezTo>
                  <a:cubicBezTo>
                    <a:pt x="1322070" y="326768"/>
                    <a:pt x="1317974" y="328387"/>
                    <a:pt x="1318736" y="329435"/>
                  </a:cubicBezTo>
                  <a:cubicBezTo>
                    <a:pt x="1319594" y="330482"/>
                    <a:pt x="1322261" y="332673"/>
                    <a:pt x="1322737" y="331816"/>
                  </a:cubicBezTo>
                  <a:cubicBezTo>
                    <a:pt x="1323213" y="330959"/>
                    <a:pt x="1325118" y="329149"/>
                    <a:pt x="1325690" y="329720"/>
                  </a:cubicBezTo>
                  <a:cubicBezTo>
                    <a:pt x="1326261" y="330387"/>
                    <a:pt x="1327118" y="333911"/>
                    <a:pt x="1325118" y="334769"/>
                  </a:cubicBezTo>
                  <a:lnTo>
                    <a:pt x="1323499" y="336197"/>
                  </a:lnTo>
                  <a:cubicBezTo>
                    <a:pt x="1321880" y="337531"/>
                    <a:pt x="1321308" y="339817"/>
                    <a:pt x="1319594" y="341055"/>
                  </a:cubicBezTo>
                  <a:cubicBezTo>
                    <a:pt x="1318927" y="341531"/>
                    <a:pt x="1316165" y="339341"/>
                    <a:pt x="1314545" y="339531"/>
                  </a:cubicBezTo>
                  <a:lnTo>
                    <a:pt x="1311402" y="339722"/>
                  </a:lnTo>
                  <a:cubicBezTo>
                    <a:pt x="1308068" y="340674"/>
                    <a:pt x="1306735" y="339722"/>
                    <a:pt x="1308354" y="337626"/>
                  </a:cubicBezTo>
                  <a:cubicBezTo>
                    <a:pt x="1310069" y="335531"/>
                    <a:pt x="1307878" y="329054"/>
                    <a:pt x="1303020" y="329911"/>
                  </a:cubicBezTo>
                  <a:lnTo>
                    <a:pt x="1301972" y="334578"/>
                  </a:lnTo>
                  <a:cubicBezTo>
                    <a:pt x="1301782" y="335340"/>
                    <a:pt x="1299210" y="335816"/>
                    <a:pt x="1297591" y="336293"/>
                  </a:cubicBezTo>
                  <a:lnTo>
                    <a:pt x="1296829" y="336483"/>
                  </a:lnTo>
                  <a:cubicBezTo>
                    <a:pt x="1295781" y="336388"/>
                    <a:pt x="1294924" y="336769"/>
                    <a:pt x="1294924" y="337340"/>
                  </a:cubicBezTo>
                  <a:cubicBezTo>
                    <a:pt x="1294924" y="337912"/>
                    <a:pt x="1292828" y="338388"/>
                    <a:pt x="1290257" y="337245"/>
                  </a:cubicBezTo>
                  <a:lnTo>
                    <a:pt x="1289495" y="334483"/>
                  </a:lnTo>
                  <a:cubicBezTo>
                    <a:pt x="1289114" y="333149"/>
                    <a:pt x="1285208" y="332483"/>
                    <a:pt x="1284827" y="331054"/>
                  </a:cubicBezTo>
                  <a:cubicBezTo>
                    <a:pt x="1283875" y="327625"/>
                    <a:pt x="1280732" y="328768"/>
                    <a:pt x="1278827" y="329054"/>
                  </a:cubicBezTo>
                  <a:lnTo>
                    <a:pt x="1275398" y="329625"/>
                  </a:lnTo>
                  <a:cubicBezTo>
                    <a:pt x="1271588" y="331149"/>
                    <a:pt x="1268921" y="332959"/>
                    <a:pt x="1269397" y="333816"/>
                  </a:cubicBezTo>
                  <a:cubicBezTo>
                    <a:pt x="1269873" y="334578"/>
                    <a:pt x="1268444" y="338007"/>
                    <a:pt x="1264158" y="338579"/>
                  </a:cubicBezTo>
                  <a:lnTo>
                    <a:pt x="1260729" y="335912"/>
                  </a:lnTo>
                  <a:lnTo>
                    <a:pt x="1259015" y="334578"/>
                  </a:lnTo>
                  <a:cubicBezTo>
                    <a:pt x="1257491" y="335912"/>
                    <a:pt x="1257205" y="338102"/>
                    <a:pt x="1258348" y="339341"/>
                  </a:cubicBezTo>
                  <a:lnTo>
                    <a:pt x="1260443" y="339436"/>
                  </a:lnTo>
                  <a:lnTo>
                    <a:pt x="1261586" y="339531"/>
                  </a:lnTo>
                  <a:cubicBezTo>
                    <a:pt x="1263110" y="339912"/>
                    <a:pt x="1263301" y="340674"/>
                    <a:pt x="1261967" y="341246"/>
                  </a:cubicBezTo>
                  <a:cubicBezTo>
                    <a:pt x="1260634" y="341817"/>
                    <a:pt x="1255586" y="342960"/>
                    <a:pt x="1255014" y="342008"/>
                  </a:cubicBezTo>
                  <a:lnTo>
                    <a:pt x="1254062" y="340960"/>
                  </a:lnTo>
                  <a:cubicBezTo>
                    <a:pt x="1252633" y="339436"/>
                    <a:pt x="1250537" y="338293"/>
                    <a:pt x="1249013" y="340293"/>
                  </a:cubicBezTo>
                  <a:lnTo>
                    <a:pt x="1248346" y="341150"/>
                  </a:lnTo>
                  <a:cubicBezTo>
                    <a:pt x="1249394" y="343341"/>
                    <a:pt x="1249680" y="345151"/>
                    <a:pt x="1249013" y="345341"/>
                  </a:cubicBezTo>
                  <a:lnTo>
                    <a:pt x="1248061" y="345722"/>
                  </a:lnTo>
                  <a:lnTo>
                    <a:pt x="1247013" y="346199"/>
                  </a:lnTo>
                  <a:cubicBezTo>
                    <a:pt x="1245965" y="346770"/>
                    <a:pt x="1243489" y="345722"/>
                    <a:pt x="1241584" y="343913"/>
                  </a:cubicBezTo>
                  <a:cubicBezTo>
                    <a:pt x="1239679" y="342103"/>
                    <a:pt x="1231392" y="338102"/>
                    <a:pt x="1227201" y="338960"/>
                  </a:cubicBezTo>
                  <a:lnTo>
                    <a:pt x="1223772" y="339722"/>
                  </a:lnTo>
                  <a:lnTo>
                    <a:pt x="1222820" y="340198"/>
                  </a:lnTo>
                  <a:cubicBezTo>
                    <a:pt x="1220629" y="338198"/>
                    <a:pt x="1218057" y="338007"/>
                    <a:pt x="1217105" y="339817"/>
                  </a:cubicBezTo>
                  <a:cubicBezTo>
                    <a:pt x="1216152" y="341627"/>
                    <a:pt x="1211009" y="343341"/>
                    <a:pt x="1207484" y="340388"/>
                  </a:cubicBezTo>
                  <a:lnTo>
                    <a:pt x="1206437" y="335912"/>
                  </a:lnTo>
                  <a:lnTo>
                    <a:pt x="1205675" y="332578"/>
                  </a:lnTo>
                  <a:cubicBezTo>
                    <a:pt x="1201960" y="329244"/>
                    <a:pt x="1198245" y="327530"/>
                    <a:pt x="1197388" y="328768"/>
                  </a:cubicBezTo>
                  <a:cubicBezTo>
                    <a:pt x="1196531" y="330006"/>
                    <a:pt x="1193006" y="332483"/>
                    <a:pt x="1191387" y="331625"/>
                  </a:cubicBezTo>
                  <a:cubicBezTo>
                    <a:pt x="1189768" y="330863"/>
                    <a:pt x="1186244" y="331149"/>
                    <a:pt x="1186910" y="333816"/>
                  </a:cubicBezTo>
                  <a:cubicBezTo>
                    <a:pt x="1187577" y="336578"/>
                    <a:pt x="1197388" y="339341"/>
                    <a:pt x="1198817" y="341341"/>
                  </a:cubicBezTo>
                  <a:cubicBezTo>
                    <a:pt x="1200341" y="343436"/>
                    <a:pt x="1198055" y="348866"/>
                    <a:pt x="1197293" y="346961"/>
                  </a:cubicBezTo>
                  <a:cubicBezTo>
                    <a:pt x="1196435" y="345056"/>
                    <a:pt x="1192435" y="340103"/>
                    <a:pt x="1190054" y="340007"/>
                  </a:cubicBezTo>
                  <a:cubicBezTo>
                    <a:pt x="1187672" y="339912"/>
                    <a:pt x="1179671" y="340674"/>
                    <a:pt x="1177195" y="339436"/>
                  </a:cubicBezTo>
                  <a:lnTo>
                    <a:pt x="1180814" y="336864"/>
                  </a:lnTo>
                  <a:lnTo>
                    <a:pt x="1182053" y="336007"/>
                  </a:lnTo>
                  <a:cubicBezTo>
                    <a:pt x="1181481" y="332768"/>
                    <a:pt x="1178719" y="330768"/>
                    <a:pt x="1175766" y="331530"/>
                  </a:cubicBezTo>
                  <a:cubicBezTo>
                    <a:pt x="1172909" y="332292"/>
                    <a:pt x="1168527" y="337721"/>
                    <a:pt x="1168051" y="338102"/>
                  </a:cubicBezTo>
                  <a:lnTo>
                    <a:pt x="1167496" y="338880"/>
                  </a:lnTo>
                  <a:lnTo>
                    <a:pt x="1173766" y="337626"/>
                  </a:lnTo>
                  <a:lnTo>
                    <a:pt x="1175290" y="339626"/>
                  </a:lnTo>
                  <a:lnTo>
                    <a:pt x="1176814" y="341627"/>
                  </a:lnTo>
                  <a:cubicBezTo>
                    <a:pt x="1179481" y="341722"/>
                    <a:pt x="1181481" y="342770"/>
                    <a:pt x="1181291" y="344103"/>
                  </a:cubicBezTo>
                  <a:lnTo>
                    <a:pt x="1181862" y="344865"/>
                  </a:lnTo>
                  <a:lnTo>
                    <a:pt x="1183196" y="346484"/>
                  </a:lnTo>
                  <a:cubicBezTo>
                    <a:pt x="1183291" y="348389"/>
                    <a:pt x="1181291" y="350104"/>
                    <a:pt x="1178814" y="350294"/>
                  </a:cubicBezTo>
                  <a:lnTo>
                    <a:pt x="1176623" y="350104"/>
                  </a:lnTo>
                  <a:cubicBezTo>
                    <a:pt x="1175195" y="350008"/>
                    <a:pt x="1173575" y="348961"/>
                    <a:pt x="1172718" y="348008"/>
                  </a:cubicBezTo>
                  <a:lnTo>
                    <a:pt x="1170337" y="345246"/>
                  </a:lnTo>
                  <a:lnTo>
                    <a:pt x="1167241" y="339236"/>
                  </a:lnTo>
                  <a:lnTo>
                    <a:pt x="1165193" y="342103"/>
                  </a:lnTo>
                  <a:cubicBezTo>
                    <a:pt x="1164527" y="343532"/>
                    <a:pt x="1162050" y="346580"/>
                    <a:pt x="1159764" y="344675"/>
                  </a:cubicBezTo>
                  <a:cubicBezTo>
                    <a:pt x="1157478" y="342770"/>
                    <a:pt x="1159478" y="336007"/>
                    <a:pt x="1156525" y="337436"/>
                  </a:cubicBezTo>
                  <a:cubicBezTo>
                    <a:pt x="1153668" y="338769"/>
                    <a:pt x="1146905" y="343151"/>
                    <a:pt x="1145191" y="342389"/>
                  </a:cubicBezTo>
                  <a:cubicBezTo>
                    <a:pt x="1143476" y="341722"/>
                    <a:pt x="1138714" y="341150"/>
                    <a:pt x="1137571" y="342484"/>
                  </a:cubicBezTo>
                  <a:cubicBezTo>
                    <a:pt x="1136523" y="343817"/>
                    <a:pt x="1135094" y="349056"/>
                    <a:pt x="1134713" y="350390"/>
                  </a:cubicBezTo>
                  <a:cubicBezTo>
                    <a:pt x="1134332" y="351818"/>
                    <a:pt x="1129379" y="351723"/>
                    <a:pt x="1127760" y="348770"/>
                  </a:cubicBezTo>
                  <a:cubicBezTo>
                    <a:pt x="1126141" y="345818"/>
                    <a:pt x="1115187" y="343151"/>
                    <a:pt x="1113758" y="345818"/>
                  </a:cubicBezTo>
                  <a:lnTo>
                    <a:pt x="1112139" y="347913"/>
                  </a:lnTo>
                  <a:cubicBezTo>
                    <a:pt x="1111472" y="348866"/>
                    <a:pt x="1109663" y="350009"/>
                    <a:pt x="1108900" y="349818"/>
                  </a:cubicBezTo>
                  <a:cubicBezTo>
                    <a:pt x="1105757" y="349056"/>
                    <a:pt x="1108805" y="348199"/>
                    <a:pt x="1108996" y="347246"/>
                  </a:cubicBezTo>
                  <a:cubicBezTo>
                    <a:pt x="1109948" y="342865"/>
                    <a:pt x="1111282" y="338388"/>
                    <a:pt x="1105757" y="335150"/>
                  </a:cubicBezTo>
                  <a:cubicBezTo>
                    <a:pt x="1105376" y="334959"/>
                    <a:pt x="1105757" y="333721"/>
                    <a:pt x="1106043" y="332959"/>
                  </a:cubicBezTo>
                  <a:cubicBezTo>
                    <a:pt x="1106234" y="332387"/>
                    <a:pt x="1107186" y="331530"/>
                    <a:pt x="1106996" y="331244"/>
                  </a:cubicBezTo>
                  <a:cubicBezTo>
                    <a:pt x="1105662" y="329720"/>
                    <a:pt x="1104043" y="327053"/>
                    <a:pt x="1102519" y="327053"/>
                  </a:cubicBezTo>
                  <a:cubicBezTo>
                    <a:pt x="1095470" y="327053"/>
                    <a:pt x="1103662" y="323910"/>
                    <a:pt x="1100900" y="322577"/>
                  </a:cubicBezTo>
                  <a:lnTo>
                    <a:pt x="1098614" y="321529"/>
                  </a:lnTo>
                  <a:cubicBezTo>
                    <a:pt x="1096137" y="321053"/>
                    <a:pt x="1096042" y="318862"/>
                    <a:pt x="1098328" y="316766"/>
                  </a:cubicBezTo>
                  <a:lnTo>
                    <a:pt x="1100138" y="316957"/>
                  </a:lnTo>
                  <a:cubicBezTo>
                    <a:pt x="1104519" y="317433"/>
                    <a:pt x="1108805" y="318957"/>
                    <a:pt x="1112996" y="320291"/>
                  </a:cubicBezTo>
                  <a:cubicBezTo>
                    <a:pt x="1114806" y="320862"/>
                    <a:pt x="1116235" y="322196"/>
                    <a:pt x="1118045" y="322577"/>
                  </a:cubicBezTo>
                  <a:lnTo>
                    <a:pt x="1122331" y="323434"/>
                  </a:lnTo>
                  <a:cubicBezTo>
                    <a:pt x="1122331" y="320195"/>
                    <a:pt x="1122331" y="317624"/>
                    <a:pt x="1122331" y="317528"/>
                  </a:cubicBezTo>
                  <a:cubicBezTo>
                    <a:pt x="1122331" y="317528"/>
                    <a:pt x="1124712" y="318100"/>
                    <a:pt x="1127665" y="318195"/>
                  </a:cubicBezTo>
                  <a:lnTo>
                    <a:pt x="1129665" y="319243"/>
                  </a:lnTo>
                  <a:lnTo>
                    <a:pt x="1132332" y="320672"/>
                  </a:lnTo>
                  <a:cubicBezTo>
                    <a:pt x="1134904" y="323339"/>
                    <a:pt x="1138238" y="322767"/>
                    <a:pt x="1139762" y="319433"/>
                  </a:cubicBezTo>
                  <a:lnTo>
                    <a:pt x="1141762" y="318767"/>
                  </a:lnTo>
                  <a:cubicBezTo>
                    <a:pt x="1144524" y="317909"/>
                    <a:pt x="1146334" y="317433"/>
                    <a:pt x="1145667" y="314861"/>
                  </a:cubicBezTo>
                  <a:lnTo>
                    <a:pt x="1144429" y="309908"/>
                  </a:lnTo>
                  <a:cubicBezTo>
                    <a:pt x="1147953" y="305336"/>
                    <a:pt x="1148810" y="301336"/>
                    <a:pt x="1146429" y="301050"/>
                  </a:cubicBezTo>
                  <a:lnTo>
                    <a:pt x="1145572" y="301717"/>
                  </a:lnTo>
                  <a:cubicBezTo>
                    <a:pt x="1142048" y="304384"/>
                    <a:pt x="1139190" y="302003"/>
                    <a:pt x="1136333" y="301050"/>
                  </a:cubicBezTo>
                  <a:cubicBezTo>
                    <a:pt x="1135285" y="300669"/>
                    <a:pt x="1135380" y="298288"/>
                    <a:pt x="1134332" y="297716"/>
                  </a:cubicBezTo>
                  <a:cubicBezTo>
                    <a:pt x="1133380" y="297240"/>
                    <a:pt x="1132046" y="300574"/>
                    <a:pt x="1129760" y="298193"/>
                  </a:cubicBezTo>
                  <a:cubicBezTo>
                    <a:pt x="1129189" y="297621"/>
                    <a:pt x="1126046" y="297716"/>
                    <a:pt x="1125665" y="298288"/>
                  </a:cubicBezTo>
                  <a:lnTo>
                    <a:pt x="1122712" y="302479"/>
                  </a:lnTo>
                  <a:cubicBezTo>
                    <a:pt x="1119759" y="307241"/>
                    <a:pt x="1122140" y="311051"/>
                    <a:pt x="1127950" y="310861"/>
                  </a:cubicBezTo>
                  <a:lnTo>
                    <a:pt x="1130332" y="305432"/>
                  </a:lnTo>
                  <a:cubicBezTo>
                    <a:pt x="1131094" y="303622"/>
                    <a:pt x="1134904" y="303146"/>
                    <a:pt x="1134904" y="304479"/>
                  </a:cubicBezTo>
                  <a:lnTo>
                    <a:pt x="1134904" y="309813"/>
                  </a:lnTo>
                  <a:cubicBezTo>
                    <a:pt x="1139666" y="309432"/>
                    <a:pt x="1143000" y="310194"/>
                    <a:pt x="1142333" y="311337"/>
                  </a:cubicBezTo>
                  <a:cubicBezTo>
                    <a:pt x="1141667" y="312575"/>
                    <a:pt x="1136999" y="316576"/>
                    <a:pt x="1133951" y="316576"/>
                  </a:cubicBezTo>
                  <a:cubicBezTo>
                    <a:pt x="1130903" y="316576"/>
                    <a:pt x="1120807" y="316671"/>
                    <a:pt x="1118616" y="315719"/>
                  </a:cubicBezTo>
                  <a:cubicBezTo>
                    <a:pt x="1116425" y="314766"/>
                    <a:pt x="1110710" y="310194"/>
                    <a:pt x="1112139" y="308956"/>
                  </a:cubicBezTo>
                  <a:lnTo>
                    <a:pt x="1113473" y="308003"/>
                  </a:lnTo>
                  <a:cubicBezTo>
                    <a:pt x="1116140" y="306003"/>
                    <a:pt x="1115187" y="304098"/>
                    <a:pt x="1112711" y="303050"/>
                  </a:cubicBezTo>
                  <a:cubicBezTo>
                    <a:pt x="1108900" y="301431"/>
                    <a:pt x="1106996" y="299526"/>
                    <a:pt x="1106900" y="295621"/>
                  </a:cubicBezTo>
                  <a:lnTo>
                    <a:pt x="1106900" y="292954"/>
                  </a:lnTo>
                  <a:cubicBezTo>
                    <a:pt x="1104424" y="289906"/>
                    <a:pt x="1102995" y="286763"/>
                    <a:pt x="1103757" y="285905"/>
                  </a:cubicBezTo>
                  <a:lnTo>
                    <a:pt x="1104805" y="285810"/>
                  </a:lnTo>
                  <a:lnTo>
                    <a:pt x="1109091" y="285334"/>
                  </a:lnTo>
                  <a:cubicBezTo>
                    <a:pt x="1108805" y="282667"/>
                    <a:pt x="1109186" y="278762"/>
                    <a:pt x="1109853" y="276666"/>
                  </a:cubicBezTo>
                  <a:lnTo>
                    <a:pt x="1109948" y="274571"/>
                  </a:lnTo>
                  <a:cubicBezTo>
                    <a:pt x="1109948" y="273809"/>
                    <a:pt x="1110806" y="272475"/>
                    <a:pt x="1111568" y="272285"/>
                  </a:cubicBezTo>
                  <a:cubicBezTo>
                    <a:pt x="1112520" y="272094"/>
                    <a:pt x="1114235" y="272570"/>
                    <a:pt x="1114806" y="273142"/>
                  </a:cubicBezTo>
                  <a:cubicBezTo>
                    <a:pt x="1116806" y="275237"/>
                    <a:pt x="1118997" y="277333"/>
                    <a:pt x="1119950" y="279714"/>
                  </a:cubicBezTo>
                  <a:lnTo>
                    <a:pt x="1120807" y="281810"/>
                  </a:lnTo>
                  <a:cubicBezTo>
                    <a:pt x="1121474" y="284477"/>
                    <a:pt x="1122236" y="285239"/>
                    <a:pt x="1122426" y="283524"/>
                  </a:cubicBezTo>
                  <a:cubicBezTo>
                    <a:pt x="1122617" y="281810"/>
                    <a:pt x="1124617" y="277904"/>
                    <a:pt x="1126427" y="279333"/>
                  </a:cubicBezTo>
                  <a:lnTo>
                    <a:pt x="1128427" y="279905"/>
                  </a:lnTo>
                  <a:lnTo>
                    <a:pt x="1130713" y="280571"/>
                  </a:lnTo>
                  <a:cubicBezTo>
                    <a:pt x="1133380" y="280952"/>
                    <a:pt x="1134713" y="282000"/>
                    <a:pt x="1133570" y="282857"/>
                  </a:cubicBezTo>
                  <a:cubicBezTo>
                    <a:pt x="1132523" y="283810"/>
                    <a:pt x="1128046" y="284096"/>
                    <a:pt x="1127474" y="285143"/>
                  </a:cubicBezTo>
                  <a:cubicBezTo>
                    <a:pt x="1126903" y="286286"/>
                    <a:pt x="1126617" y="290287"/>
                    <a:pt x="1128713" y="290763"/>
                  </a:cubicBezTo>
                  <a:lnTo>
                    <a:pt x="1129951" y="291716"/>
                  </a:lnTo>
                  <a:cubicBezTo>
                    <a:pt x="1132427" y="293621"/>
                    <a:pt x="1133951" y="293240"/>
                    <a:pt x="1136333" y="291525"/>
                  </a:cubicBezTo>
                  <a:lnTo>
                    <a:pt x="1138904" y="289715"/>
                  </a:lnTo>
                  <a:cubicBezTo>
                    <a:pt x="1142619" y="288001"/>
                    <a:pt x="1145667" y="287715"/>
                    <a:pt x="1145667" y="289239"/>
                  </a:cubicBezTo>
                  <a:cubicBezTo>
                    <a:pt x="1145667" y="290668"/>
                    <a:pt x="1149382" y="294478"/>
                    <a:pt x="1153954" y="294097"/>
                  </a:cubicBezTo>
                  <a:cubicBezTo>
                    <a:pt x="1158526" y="293716"/>
                    <a:pt x="1168337" y="298669"/>
                    <a:pt x="1168527" y="297335"/>
                  </a:cubicBezTo>
                  <a:lnTo>
                    <a:pt x="1169289" y="296764"/>
                  </a:lnTo>
                  <a:lnTo>
                    <a:pt x="1170242" y="296002"/>
                  </a:lnTo>
                  <a:cubicBezTo>
                    <a:pt x="1171861" y="295621"/>
                    <a:pt x="1173766" y="296192"/>
                    <a:pt x="1174528" y="297240"/>
                  </a:cubicBezTo>
                  <a:lnTo>
                    <a:pt x="1174242" y="297907"/>
                  </a:lnTo>
                  <a:cubicBezTo>
                    <a:pt x="1173480" y="299717"/>
                    <a:pt x="1172528" y="301717"/>
                    <a:pt x="1170908" y="302955"/>
                  </a:cubicBezTo>
                  <a:lnTo>
                    <a:pt x="1168337" y="305051"/>
                  </a:lnTo>
                  <a:cubicBezTo>
                    <a:pt x="1171194" y="310099"/>
                    <a:pt x="1171766" y="313433"/>
                    <a:pt x="1169480" y="312290"/>
                  </a:cubicBezTo>
                  <a:cubicBezTo>
                    <a:pt x="1167194" y="311242"/>
                    <a:pt x="1163955" y="304860"/>
                    <a:pt x="1161193" y="308670"/>
                  </a:cubicBezTo>
                  <a:lnTo>
                    <a:pt x="1159097" y="306575"/>
                  </a:lnTo>
                  <a:cubicBezTo>
                    <a:pt x="1158145" y="305622"/>
                    <a:pt x="1157954" y="303717"/>
                    <a:pt x="1157002" y="303527"/>
                  </a:cubicBezTo>
                  <a:cubicBezTo>
                    <a:pt x="1154144" y="302860"/>
                    <a:pt x="1154240" y="304765"/>
                    <a:pt x="1153573" y="306575"/>
                  </a:cubicBezTo>
                  <a:lnTo>
                    <a:pt x="1152620" y="309051"/>
                  </a:lnTo>
                  <a:cubicBezTo>
                    <a:pt x="1150525" y="311528"/>
                    <a:pt x="1149096" y="313623"/>
                    <a:pt x="1149477" y="313814"/>
                  </a:cubicBezTo>
                  <a:cubicBezTo>
                    <a:pt x="1149858" y="314004"/>
                    <a:pt x="1151477" y="313718"/>
                    <a:pt x="1152239" y="312861"/>
                  </a:cubicBezTo>
                  <a:cubicBezTo>
                    <a:pt x="1153096" y="312004"/>
                    <a:pt x="1157097" y="311813"/>
                    <a:pt x="1159859" y="313814"/>
                  </a:cubicBezTo>
                  <a:lnTo>
                    <a:pt x="1162145" y="313623"/>
                  </a:lnTo>
                  <a:lnTo>
                    <a:pt x="1170242" y="313052"/>
                  </a:lnTo>
                  <a:cubicBezTo>
                    <a:pt x="1171575" y="318195"/>
                    <a:pt x="1173480" y="321910"/>
                    <a:pt x="1174433" y="321243"/>
                  </a:cubicBezTo>
                  <a:cubicBezTo>
                    <a:pt x="1175385" y="320576"/>
                    <a:pt x="1174242" y="312575"/>
                    <a:pt x="1174718" y="310670"/>
                  </a:cubicBezTo>
                  <a:cubicBezTo>
                    <a:pt x="1175290" y="308765"/>
                    <a:pt x="1180052" y="305336"/>
                    <a:pt x="1179481" y="306765"/>
                  </a:cubicBezTo>
                  <a:cubicBezTo>
                    <a:pt x="1178909" y="308194"/>
                    <a:pt x="1178814" y="312385"/>
                    <a:pt x="1180814" y="313147"/>
                  </a:cubicBezTo>
                  <a:cubicBezTo>
                    <a:pt x="1182719" y="313909"/>
                    <a:pt x="1185958" y="307337"/>
                    <a:pt x="1187006" y="305908"/>
                  </a:cubicBezTo>
                  <a:cubicBezTo>
                    <a:pt x="1188053" y="304574"/>
                    <a:pt x="1191673" y="301717"/>
                    <a:pt x="1192721" y="302765"/>
                  </a:cubicBezTo>
                  <a:lnTo>
                    <a:pt x="1193292" y="302765"/>
                  </a:lnTo>
                  <a:cubicBezTo>
                    <a:pt x="1193959" y="302765"/>
                    <a:pt x="1195197" y="301717"/>
                    <a:pt x="1195102" y="301431"/>
                  </a:cubicBezTo>
                  <a:lnTo>
                    <a:pt x="1194340" y="299621"/>
                  </a:lnTo>
                  <a:cubicBezTo>
                    <a:pt x="1193864" y="297145"/>
                    <a:pt x="1194340" y="295716"/>
                    <a:pt x="1195292" y="296383"/>
                  </a:cubicBezTo>
                  <a:lnTo>
                    <a:pt x="1196340" y="296859"/>
                  </a:lnTo>
                  <a:cubicBezTo>
                    <a:pt x="1198055" y="297716"/>
                    <a:pt x="1200626" y="299336"/>
                    <a:pt x="1201484" y="298955"/>
                  </a:cubicBezTo>
                  <a:cubicBezTo>
                    <a:pt x="1204627" y="297335"/>
                    <a:pt x="1201865" y="295811"/>
                    <a:pt x="1200817" y="294002"/>
                  </a:cubicBezTo>
                  <a:lnTo>
                    <a:pt x="1199674" y="292001"/>
                  </a:lnTo>
                  <a:cubicBezTo>
                    <a:pt x="1199864" y="289144"/>
                    <a:pt x="1199007" y="286763"/>
                    <a:pt x="1197769" y="286667"/>
                  </a:cubicBezTo>
                  <a:cubicBezTo>
                    <a:pt x="1196626" y="286572"/>
                    <a:pt x="1196721" y="283810"/>
                    <a:pt x="1200626" y="280857"/>
                  </a:cubicBezTo>
                  <a:lnTo>
                    <a:pt x="1191863" y="280095"/>
                  </a:lnTo>
                  <a:cubicBezTo>
                    <a:pt x="1190339" y="280000"/>
                    <a:pt x="1189387" y="277238"/>
                    <a:pt x="1187672" y="276190"/>
                  </a:cubicBezTo>
                  <a:cubicBezTo>
                    <a:pt x="1186625" y="275523"/>
                    <a:pt x="1183958" y="276095"/>
                    <a:pt x="1186148" y="274094"/>
                  </a:cubicBezTo>
                  <a:cubicBezTo>
                    <a:pt x="1187006" y="273332"/>
                    <a:pt x="1188530" y="272761"/>
                    <a:pt x="1189768" y="272761"/>
                  </a:cubicBezTo>
                  <a:lnTo>
                    <a:pt x="1192340" y="272951"/>
                  </a:lnTo>
                  <a:cubicBezTo>
                    <a:pt x="1195673" y="273618"/>
                    <a:pt x="1197864" y="273428"/>
                    <a:pt x="1197197" y="272570"/>
                  </a:cubicBezTo>
                  <a:cubicBezTo>
                    <a:pt x="1196864" y="272094"/>
                    <a:pt x="1196292" y="270475"/>
                    <a:pt x="1195757" y="269046"/>
                  </a:cubicBezTo>
                  <a:lnTo>
                    <a:pt x="1195682" y="268902"/>
                  </a:lnTo>
                  <a:lnTo>
                    <a:pt x="1200721" y="271332"/>
                  </a:lnTo>
                  <a:lnTo>
                    <a:pt x="1205103" y="274475"/>
                  </a:lnTo>
                  <a:cubicBezTo>
                    <a:pt x="1206722" y="279333"/>
                    <a:pt x="1208246" y="283810"/>
                    <a:pt x="1208342" y="284381"/>
                  </a:cubicBezTo>
                  <a:cubicBezTo>
                    <a:pt x="1208532" y="284953"/>
                    <a:pt x="1210437" y="283619"/>
                    <a:pt x="1211961" y="278666"/>
                  </a:cubicBezTo>
                  <a:lnTo>
                    <a:pt x="1213295" y="274952"/>
                  </a:lnTo>
                  <a:cubicBezTo>
                    <a:pt x="1213866" y="273428"/>
                    <a:pt x="1215200" y="272094"/>
                    <a:pt x="1215676" y="270570"/>
                  </a:cubicBezTo>
                  <a:lnTo>
                    <a:pt x="1215962" y="269808"/>
                  </a:lnTo>
                  <a:cubicBezTo>
                    <a:pt x="1215295" y="268760"/>
                    <a:pt x="1213390" y="268189"/>
                    <a:pt x="1211771" y="268570"/>
                  </a:cubicBezTo>
                  <a:lnTo>
                    <a:pt x="1210723" y="269332"/>
                  </a:lnTo>
                  <a:lnTo>
                    <a:pt x="1209961" y="269903"/>
                  </a:lnTo>
                  <a:cubicBezTo>
                    <a:pt x="1209866" y="270856"/>
                    <a:pt x="1208151" y="269903"/>
                    <a:pt x="1205960" y="267713"/>
                  </a:cubicBezTo>
                  <a:cubicBezTo>
                    <a:pt x="1203770" y="265522"/>
                    <a:pt x="1193006" y="264760"/>
                    <a:pt x="1190435" y="263426"/>
                  </a:cubicBezTo>
                  <a:lnTo>
                    <a:pt x="1187863" y="260283"/>
                  </a:lnTo>
                  <a:lnTo>
                    <a:pt x="1185196" y="256949"/>
                  </a:lnTo>
                  <a:cubicBezTo>
                    <a:pt x="1189768" y="252949"/>
                    <a:pt x="1191768" y="250377"/>
                    <a:pt x="1189768" y="251234"/>
                  </a:cubicBezTo>
                  <a:cubicBezTo>
                    <a:pt x="1187768" y="252092"/>
                    <a:pt x="1183100" y="254759"/>
                    <a:pt x="1182815" y="254473"/>
                  </a:cubicBezTo>
                  <a:lnTo>
                    <a:pt x="1182434" y="254282"/>
                  </a:lnTo>
                  <a:cubicBezTo>
                    <a:pt x="1180148" y="253044"/>
                    <a:pt x="1179100" y="249615"/>
                    <a:pt x="1175385" y="251425"/>
                  </a:cubicBezTo>
                  <a:cubicBezTo>
                    <a:pt x="1172909" y="252663"/>
                    <a:pt x="1174433" y="258378"/>
                    <a:pt x="1178338" y="258950"/>
                  </a:cubicBezTo>
                  <a:cubicBezTo>
                    <a:pt x="1184720" y="259902"/>
                    <a:pt x="1179386" y="261807"/>
                    <a:pt x="1179862" y="263045"/>
                  </a:cubicBezTo>
                  <a:lnTo>
                    <a:pt x="1180719" y="265141"/>
                  </a:lnTo>
                  <a:cubicBezTo>
                    <a:pt x="1182719" y="267332"/>
                    <a:pt x="1181767" y="268760"/>
                    <a:pt x="1178624" y="268379"/>
                  </a:cubicBezTo>
                  <a:cubicBezTo>
                    <a:pt x="1175480" y="267998"/>
                    <a:pt x="1168337" y="271523"/>
                    <a:pt x="1169575" y="272856"/>
                  </a:cubicBezTo>
                  <a:cubicBezTo>
                    <a:pt x="1170813" y="274190"/>
                    <a:pt x="1173671" y="284191"/>
                    <a:pt x="1175004" y="284381"/>
                  </a:cubicBezTo>
                  <a:cubicBezTo>
                    <a:pt x="1176338" y="284572"/>
                    <a:pt x="1179386" y="285715"/>
                    <a:pt x="1178433" y="286382"/>
                  </a:cubicBezTo>
                  <a:lnTo>
                    <a:pt x="1177766" y="286477"/>
                  </a:lnTo>
                  <a:cubicBezTo>
                    <a:pt x="1176528" y="286667"/>
                    <a:pt x="1175195" y="286667"/>
                    <a:pt x="1173956" y="286477"/>
                  </a:cubicBezTo>
                  <a:lnTo>
                    <a:pt x="1170337" y="286096"/>
                  </a:lnTo>
                  <a:cubicBezTo>
                    <a:pt x="1166432" y="285334"/>
                    <a:pt x="1162431" y="285620"/>
                    <a:pt x="1161288" y="286858"/>
                  </a:cubicBezTo>
                  <a:cubicBezTo>
                    <a:pt x="1160240" y="288096"/>
                    <a:pt x="1155383" y="290573"/>
                    <a:pt x="1154240" y="288382"/>
                  </a:cubicBezTo>
                  <a:lnTo>
                    <a:pt x="1153478" y="287048"/>
                  </a:lnTo>
                  <a:lnTo>
                    <a:pt x="1152525" y="285620"/>
                  </a:lnTo>
                  <a:cubicBezTo>
                    <a:pt x="1151382" y="283905"/>
                    <a:pt x="1149001" y="282381"/>
                    <a:pt x="1147382" y="282286"/>
                  </a:cubicBezTo>
                  <a:cubicBezTo>
                    <a:pt x="1145667" y="282191"/>
                    <a:pt x="1141857" y="279905"/>
                    <a:pt x="1143095" y="277619"/>
                  </a:cubicBezTo>
                  <a:lnTo>
                    <a:pt x="1147477" y="278095"/>
                  </a:lnTo>
                  <a:cubicBezTo>
                    <a:pt x="1151287" y="278476"/>
                    <a:pt x="1152239" y="275618"/>
                    <a:pt x="1154716" y="274571"/>
                  </a:cubicBezTo>
                  <a:lnTo>
                    <a:pt x="1155859" y="274094"/>
                  </a:lnTo>
                  <a:cubicBezTo>
                    <a:pt x="1157669" y="274475"/>
                    <a:pt x="1159097" y="275714"/>
                    <a:pt x="1159097" y="276857"/>
                  </a:cubicBezTo>
                  <a:lnTo>
                    <a:pt x="1158526" y="277523"/>
                  </a:lnTo>
                  <a:cubicBezTo>
                    <a:pt x="1157288" y="278952"/>
                    <a:pt x="1155383" y="279905"/>
                    <a:pt x="1154240" y="281333"/>
                  </a:cubicBezTo>
                  <a:cubicBezTo>
                    <a:pt x="1153859" y="281905"/>
                    <a:pt x="1154525" y="283524"/>
                    <a:pt x="1155287" y="283905"/>
                  </a:cubicBezTo>
                  <a:lnTo>
                    <a:pt x="1156049" y="284286"/>
                  </a:lnTo>
                  <a:cubicBezTo>
                    <a:pt x="1157478" y="283905"/>
                    <a:pt x="1160526" y="281905"/>
                    <a:pt x="1162812" y="279714"/>
                  </a:cubicBezTo>
                  <a:cubicBezTo>
                    <a:pt x="1165098" y="277523"/>
                    <a:pt x="1164527" y="269332"/>
                    <a:pt x="1164527" y="268570"/>
                  </a:cubicBezTo>
                  <a:cubicBezTo>
                    <a:pt x="1164527" y="267808"/>
                    <a:pt x="1165574" y="265522"/>
                    <a:pt x="1166813" y="265427"/>
                  </a:cubicBezTo>
                  <a:cubicBezTo>
                    <a:pt x="1168051" y="265331"/>
                    <a:pt x="1171004" y="263903"/>
                    <a:pt x="1170242" y="262379"/>
                  </a:cubicBezTo>
                  <a:lnTo>
                    <a:pt x="1170718" y="261521"/>
                  </a:lnTo>
                  <a:cubicBezTo>
                    <a:pt x="1171480" y="260188"/>
                    <a:pt x="1173004" y="259045"/>
                    <a:pt x="1170051" y="259140"/>
                  </a:cubicBezTo>
                  <a:cubicBezTo>
                    <a:pt x="1167765" y="259235"/>
                    <a:pt x="1165003" y="259997"/>
                    <a:pt x="1163574" y="261236"/>
                  </a:cubicBezTo>
                  <a:lnTo>
                    <a:pt x="1162145" y="262474"/>
                  </a:lnTo>
                  <a:cubicBezTo>
                    <a:pt x="1161669" y="264760"/>
                    <a:pt x="1158050" y="263522"/>
                    <a:pt x="1154240" y="259521"/>
                  </a:cubicBezTo>
                  <a:lnTo>
                    <a:pt x="1147477" y="260664"/>
                  </a:lnTo>
                  <a:lnTo>
                    <a:pt x="1147382" y="260664"/>
                  </a:lnTo>
                  <a:cubicBezTo>
                    <a:pt x="1147000" y="259140"/>
                    <a:pt x="1145667" y="257426"/>
                    <a:pt x="1144524" y="256854"/>
                  </a:cubicBezTo>
                  <a:cubicBezTo>
                    <a:pt x="1143381" y="256187"/>
                    <a:pt x="1144048" y="251901"/>
                    <a:pt x="1147096" y="249806"/>
                  </a:cubicBezTo>
                  <a:lnTo>
                    <a:pt x="1150525" y="252758"/>
                  </a:lnTo>
                  <a:cubicBezTo>
                    <a:pt x="1151954" y="253997"/>
                    <a:pt x="1153001" y="255425"/>
                    <a:pt x="1154335" y="256664"/>
                  </a:cubicBezTo>
                  <a:lnTo>
                    <a:pt x="1155287" y="257521"/>
                  </a:lnTo>
                  <a:cubicBezTo>
                    <a:pt x="1156430" y="258283"/>
                    <a:pt x="1158335" y="258092"/>
                    <a:pt x="1159383" y="256949"/>
                  </a:cubicBezTo>
                  <a:lnTo>
                    <a:pt x="1159383" y="255902"/>
                  </a:lnTo>
                  <a:cubicBezTo>
                    <a:pt x="1159478" y="251996"/>
                    <a:pt x="1161288" y="251806"/>
                    <a:pt x="1164812" y="253901"/>
                  </a:cubicBezTo>
                  <a:lnTo>
                    <a:pt x="1168718" y="256187"/>
                  </a:lnTo>
                  <a:cubicBezTo>
                    <a:pt x="1169289" y="253044"/>
                    <a:pt x="1164527" y="249044"/>
                    <a:pt x="1158145" y="247234"/>
                  </a:cubicBezTo>
                  <a:cubicBezTo>
                    <a:pt x="1151763" y="245424"/>
                    <a:pt x="1132999" y="245234"/>
                    <a:pt x="1134428" y="245805"/>
                  </a:cubicBezTo>
                  <a:cubicBezTo>
                    <a:pt x="1135856" y="246377"/>
                    <a:pt x="1138809" y="248377"/>
                    <a:pt x="1135952" y="248377"/>
                  </a:cubicBezTo>
                  <a:cubicBezTo>
                    <a:pt x="1133094" y="248377"/>
                    <a:pt x="1127093" y="250949"/>
                    <a:pt x="1127760" y="254187"/>
                  </a:cubicBezTo>
                  <a:lnTo>
                    <a:pt x="1131284" y="254854"/>
                  </a:lnTo>
                  <a:cubicBezTo>
                    <a:pt x="1133570" y="255330"/>
                    <a:pt x="1136523" y="254092"/>
                    <a:pt x="1136428" y="257711"/>
                  </a:cubicBezTo>
                  <a:cubicBezTo>
                    <a:pt x="1136333" y="261045"/>
                    <a:pt x="1134523" y="262855"/>
                    <a:pt x="1130713" y="263331"/>
                  </a:cubicBezTo>
                  <a:lnTo>
                    <a:pt x="1128617" y="263522"/>
                  </a:lnTo>
                  <a:cubicBezTo>
                    <a:pt x="1125474" y="263426"/>
                    <a:pt x="1123760" y="262474"/>
                    <a:pt x="1124807" y="261426"/>
                  </a:cubicBezTo>
                  <a:cubicBezTo>
                    <a:pt x="1125855" y="260378"/>
                    <a:pt x="1126998" y="257711"/>
                    <a:pt x="1125284" y="257616"/>
                  </a:cubicBezTo>
                  <a:cubicBezTo>
                    <a:pt x="1123569" y="257426"/>
                    <a:pt x="1117664" y="261045"/>
                    <a:pt x="1115759" y="260283"/>
                  </a:cubicBezTo>
                  <a:cubicBezTo>
                    <a:pt x="1113854" y="259521"/>
                    <a:pt x="1108805" y="258664"/>
                    <a:pt x="1108615" y="260093"/>
                  </a:cubicBezTo>
                  <a:cubicBezTo>
                    <a:pt x="1108424" y="261521"/>
                    <a:pt x="1104043" y="259331"/>
                    <a:pt x="1104805" y="257426"/>
                  </a:cubicBezTo>
                  <a:lnTo>
                    <a:pt x="1105376" y="255711"/>
                  </a:lnTo>
                  <a:lnTo>
                    <a:pt x="1106519" y="252092"/>
                  </a:lnTo>
                  <a:cubicBezTo>
                    <a:pt x="1109948" y="253901"/>
                    <a:pt x="1112806" y="254378"/>
                    <a:pt x="1112901" y="253235"/>
                  </a:cubicBezTo>
                  <a:cubicBezTo>
                    <a:pt x="1112996" y="252092"/>
                    <a:pt x="1110425" y="249139"/>
                    <a:pt x="1107091" y="248948"/>
                  </a:cubicBezTo>
                  <a:cubicBezTo>
                    <a:pt x="1103662" y="248853"/>
                    <a:pt x="1098804" y="258854"/>
                    <a:pt x="1098328" y="257997"/>
                  </a:cubicBezTo>
                  <a:cubicBezTo>
                    <a:pt x="1097852" y="257140"/>
                    <a:pt x="1095185" y="255997"/>
                    <a:pt x="1093375" y="256949"/>
                  </a:cubicBezTo>
                  <a:cubicBezTo>
                    <a:pt x="1091565" y="257997"/>
                    <a:pt x="1093375" y="262855"/>
                    <a:pt x="1091660" y="263903"/>
                  </a:cubicBezTo>
                  <a:cubicBezTo>
                    <a:pt x="1089946" y="264950"/>
                    <a:pt x="1089184" y="269332"/>
                    <a:pt x="1088231" y="268951"/>
                  </a:cubicBezTo>
                  <a:cubicBezTo>
                    <a:pt x="1087279" y="268570"/>
                    <a:pt x="1085279" y="265617"/>
                    <a:pt x="1085945" y="263236"/>
                  </a:cubicBezTo>
                  <a:lnTo>
                    <a:pt x="1082802" y="263522"/>
                  </a:lnTo>
                  <a:cubicBezTo>
                    <a:pt x="1079945" y="263807"/>
                    <a:pt x="1077754" y="264379"/>
                    <a:pt x="1074515" y="263617"/>
                  </a:cubicBezTo>
                  <a:lnTo>
                    <a:pt x="1069372" y="262283"/>
                  </a:lnTo>
                  <a:cubicBezTo>
                    <a:pt x="1070039" y="259426"/>
                    <a:pt x="1069277" y="257902"/>
                    <a:pt x="1067753" y="258854"/>
                  </a:cubicBezTo>
                  <a:cubicBezTo>
                    <a:pt x="1066229" y="259902"/>
                    <a:pt x="1061657" y="262855"/>
                    <a:pt x="1061657" y="261045"/>
                  </a:cubicBezTo>
                  <a:cubicBezTo>
                    <a:pt x="1061657" y="259235"/>
                    <a:pt x="1057370" y="254949"/>
                    <a:pt x="1052132" y="255521"/>
                  </a:cubicBezTo>
                  <a:lnTo>
                    <a:pt x="1056227" y="260759"/>
                  </a:lnTo>
                  <a:lnTo>
                    <a:pt x="1057085" y="261902"/>
                  </a:lnTo>
                  <a:cubicBezTo>
                    <a:pt x="1054703" y="265331"/>
                    <a:pt x="1051465" y="266189"/>
                    <a:pt x="1049941" y="263998"/>
                  </a:cubicBezTo>
                  <a:lnTo>
                    <a:pt x="1048703" y="262283"/>
                  </a:lnTo>
                  <a:cubicBezTo>
                    <a:pt x="1046607" y="259140"/>
                    <a:pt x="1045274" y="254949"/>
                    <a:pt x="1042035" y="253330"/>
                  </a:cubicBezTo>
                  <a:cubicBezTo>
                    <a:pt x="1039654" y="252092"/>
                    <a:pt x="1039082" y="250949"/>
                    <a:pt x="1037844" y="249425"/>
                  </a:cubicBezTo>
                  <a:cubicBezTo>
                    <a:pt x="1034796" y="245805"/>
                    <a:pt x="1025652" y="245043"/>
                    <a:pt x="1022318" y="248377"/>
                  </a:cubicBezTo>
                  <a:cubicBezTo>
                    <a:pt x="1019747" y="250949"/>
                    <a:pt x="1017842" y="253139"/>
                    <a:pt x="1013365" y="253520"/>
                  </a:cubicBezTo>
                  <a:lnTo>
                    <a:pt x="1010698" y="254473"/>
                  </a:lnTo>
                  <a:cubicBezTo>
                    <a:pt x="1008983" y="256378"/>
                    <a:pt x="1006507" y="256759"/>
                    <a:pt x="1005173" y="255330"/>
                  </a:cubicBezTo>
                  <a:lnTo>
                    <a:pt x="1003840" y="254092"/>
                  </a:lnTo>
                  <a:cubicBezTo>
                    <a:pt x="1002983" y="253235"/>
                    <a:pt x="1002030" y="251901"/>
                    <a:pt x="1000887" y="251806"/>
                  </a:cubicBezTo>
                  <a:cubicBezTo>
                    <a:pt x="999173" y="251615"/>
                    <a:pt x="996125" y="250853"/>
                    <a:pt x="996315" y="253616"/>
                  </a:cubicBezTo>
                  <a:cubicBezTo>
                    <a:pt x="996315" y="254378"/>
                    <a:pt x="998220" y="255140"/>
                    <a:pt x="999268" y="255806"/>
                  </a:cubicBezTo>
                  <a:lnTo>
                    <a:pt x="999935" y="256187"/>
                  </a:lnTo>
                  <a:cubicBezTo>
                    <a:pt x="1001173" y="256854"/>
                    <a:pt x="998887" y="257616"/>
                    <a:pt x="994886" y="257902"/>
                  </a:cubicBezTo>
                  <a:lnTo>
                    <a:pt x="991743" y="258378"/>
                  </a:lnTo>
                  <a:cubicBezTo>
                    <a:pt x="990600" y="258569"/>
                    <a:pt x="989552" y="261045"/>
                    <a:pt x="988600" y="258473"/>
                  </a:cubicBezTo>
                  <a:cubicBezTo>
                    <a:pt x="988314" y="257807"/>
                    <a:pt x="989933" y="255997"/>
                    <a:pt x="990981" y="255902"/>
                  </a:cubicBezTo>
                  <a:cubicBezTo>
                    <a:pt x="994124" y="255425"/>
                    <a:pt x="994315" y="253806"/>
                    <a:pt x="992981" y="252282"/>
                  </a:cubicBezTo>
                  <a:cubicBezTo>
                    <a:pt x="991934" y="251139"/>
                    <a:pt x="990505" y="247901"/>
                    <a:pt x="987647" y="251139"/>
                  </a:cubicBezTo>
                  <a:cubicBezTo>
                    <a:pt x="987457" y="251330"/>
                    <a:pt x="986790" y="251615"/>
                    <a:pt x="986600" y="251520"/>
                  </a:cubicBezTo>
                  <a:lnTo>
                    <a:pt x="985457" y="250853"/>
                  </a:lnTo>
                  <a:cubicBezTo>
                    <a:pt x="984218" y="250091"/>
                    <a:pt x="983933" y="248567"/>
                    <a:pt x="984599" y="247520"/>
                  </a:cubicBezTo>
                  <a:lnTo>
                    <a:pt x="985361" y="247424"/>
                  </a:lnTo>
                  <a:cubicBezTo>
                    <a:pt x="987933" y="247139"/>
                    <a:pt x="990505" y="247329"/>
                    <a:pt x="993077" y="247329"/>
                  </a:cubicBezTo>
                  <a:cubicBezTo>
                    <a:pt x="995267" y="247329"/>
                    <a:pt x="998411" y="248091"/>
                    <a:pt x="999268" y="247234"/>
                  </a:cubicBezTo>
                  <a:cubicBezTo>
                    <a:pt x="1001363" y="245234"/>
                    <a:pt x="1006888" y="246758"/>
                    <a:pt x="1006316" y="242852"/>
                  </a:cubicBezTo>
                  <a:cubicBezTo>
                    <a:pt x="1006031" y="240471"/>
                    <a:pt x="1003840" y="240662"/>
                    <a:pt x="1001649" y="241805"/>
                  </a:cubicBezTo>
                  <a:cubicBezTo>
                    <a:pt x="1000697" y="242376"/>
                    <a:pt x="999363" y="242567"/>
                    <a:pt x="998506" y="243233"/>
                  </a:cubicBezTo>
                  <a:cubicBezTo>
                    <a:pt x="994601" y="246091"/>
                    <a:pt x="989838" y="245424"/>
                    <a:pt x="985361" y="245234"/>
                  </a:cubicBezTo>
                  <a:lnTo>
                    <a:pt x="981266" y="245043"/>
                  </a:lnTo>
                  <a:cubicBezTo>
                    <a:pt x="977456" y="246281"/>
                    <a:pt x="973836" y="247043"/>
                    <a:pt x="973360" y="246662"/>
                  </a:cubicBezTo>
                  <a:cubicBezTo>
                    <a:pt x="972884" y="246281"/>
                    <a:pt x="970693" y="246281"/>
                    <a:pt x="970502" y="247710"/>
                  </a:cubicBezTo>
                  <a:cubicBezTo>
                    <a:pt x="970312" y="249234"/>
                    <a:pt x="969169" y="251234"/>
                    <a:pt x="968121" y="250377"/>
                  </a:cubicBezTo>
                  <a:cubicBezTo>
                    <a:pt x="967073" y="249520"/>
                    <a:pt x="964025" y="247043"/>
                    <a:pt x="964120" y="246948"/>
                  </a:cubicBezTo>
                  <a:cubicBezTo>
                    <a:pt x="964120" y="246948"/>
                    <a:pt x="963930" y="245234"/>
                    <a:pt x="961454" y="245234"/>
                  </a:cubicBezTo>
                  <a:lnTo>
                    <a:pt x="960596" y="245900"/>
                  </a:lnTo>
                  <a:cubicBezTo>
                    <a:pt x="958025" y="247901"/>
                    <a:pt x="955167" y="248186"/>
                    <a:pt x="952691" y="246567"/>
                  </a:cubicBezTo>
                  <a:cubicBezTo>
                    <a:pt x="950119" y="244853"/>
                    <a:pt x="948500" y="244948"/>
                    <a:pt x="946309" y="246853"/>
                  </a:cubicBezTo>
                  <a:lnTo>
                    <a:pt x="942118" y="250568"/>
                  </a:lnTo>
                  <a:cubicBezTo>
                    <a:pt x="938594" y="247805"/>
                    <a:pt x="932879" y="242662"/>
                    <a:pt x="929450" y="239042"/>
                  </a:cubicBezTo>
                  <a:lnTo>
                    <a:pt x="928307" y="246567"/>
                  </a:lnTo>
                  <a:cubicBezTo>
                    <a:pt x="928307" y="246758"/>
                    <a:pt x="923925" y="246662"/>
                    <a:pt x="921639" y="246567"/>
                  </a:cubicBezTo>
                  <a:lnTo>
                    <a:pt x="920782" y="246567"/>
                  </a:lnTo>
                  <a:cubicBezTo>
                    <a:pt x="918877" y="248567"/>
                    <a:pt x="917067" y="249139"/>
                    <a:pt x="916591" y="247805"/>
                  </a:cubicBezTo>
                  <a:cubicBezTo>
                    <a:pt x="916210" y="246472"/>
                    <a:pt x="913448" y="243233"/>
                    <a:pt x="911352" y="243233"/>
                  </a:cubicBezTo>
                  <a:cubicBezTo>
                    <a:pt x="909257" y="243233"/>
                    <a:pt x="903446" y="242281"/>
                    <a:pt x="903161" y="244281"/>
                  </a:cubicBezTo>
                  <a:cubicBezTo>
                    <a:pt x="902875" y="246377"/>
                    <a:pt x="893731" y="247424"/>
                    <a:pt x="891254" y="246091"/>
                  </a:cubicBezTo>
                  <a:cubicBezTo>
                    <a:pt x="888778" y="244757"/>
                    <a:pt x="883253" y="239233"/>
                    <a:pt x="882968" y="239900"/>
                  </a:cubicBezTo>
                  <a:cubicBezTo>
                    <a:pt x="882682" y="240662"/>
                    <a:pt x="880110" y="242662"/>
                    <a:pt x="878300" y="241805"/>
                  </a:cubicBezTo>
                  <a:lnTo>
                    <a:pt x="876586" y="241519"/>
                  </a:lnTo>
                  <a:cubicBezTo>
                    <a:pt x="873633" y="241043"/>
                    <a:pt x="869728" y="239042"/>
                    <a:pt x="869347" y="243995"/>
                  </a:cubicBezTo>
                  <a:lnTo>
                    <a:pt x="869347" y="244281"/>
                  </a:lnTo>
                  <a:cubicBezTo>
                    <a:pt x="867061" y="244567"/>
                    <a:pt x="865061" y="243519"/>
                    <a:pt x="864870" y="242090"/>
                  </a:cubicBezTo>
                  <a:lnTo>
                    <a:pt x="865537" y="241233"/>
                  </a:lnTo>
                  <a:lnTo>
                    <a:pt x="866775" y="239614"/>
                  </a:lnTo>
                  <a:cubicBezTo>
                    <a:pt x="868680" y="238090"/>
                    <a:pt x="867442" y="235423"/>
                    <a:pt x="863918" y="233708"/>
                  </a:cubicBezTo>
                  <a:lnTo>
                    <a:pt x="862489" y="235518"/>
                  </a:lnTo>
                  <a:cubicBezTo>
                    <a:pt x="859345" y="239519"/>
                    <a:pt x="854297" y="237995"/>
                    <a:pt x="850583" y="238471"/>
                  </a:cubicBezTo>
                  <a:lnTo>
                    <a:pt x="846296" y="239042"/>
                  </a:lnTo>
                  <a:cubicBezTo>
                    <a:pt x="845630" y="241233"/>
                    <a:pt x="844391" y="242281"/>
                    <a:pt x="843439" y="241424"/>
                  </a:cubicBezTo>
                  <a:lnTo>
                    <a:pt x="842391" y="240947"/>
                  </a:lnTo>
                  <a:cubicBezTo>
                    <a:pt x="840200" y="239995"/>
                    <a:pt x="842391" y="236280"/>
                    <a:pt x="838295" y="236756"/>
                  </a:cubicBezTo>
                  <a:lnTo>
                    <a:pt x="833438" y="237328"/>
                  </a:lnTo>
                  <a:cubicBezTo>
                    <a:pt x="834295" y="240376"/>
                    <a:pt x="834104" y="240376"/>
                    <a:pt x="833152" y="237423"/>
                  </a:cubicBezTo>
                  <a:lnTo>
                    <a:pt x="828866" y="238947"/>
                  </a:lnTo>
                  <a:lnTo>
                    <a:pt x="826294" y="239900"/>
                  </a:lnTo>
                  <a:cubicBezTo>
                    <a:pt x="823341" y="241614"/>
                    <a:pt x="819436" y="241519"/>
                    <a:pt x="817626" y="239709"/>
                  </a:cubicBezTo>
                  <a:lnTo>
                    <a:pt x="815435" y="238090"/>
                  </a:lnTo>
                  <a:lnTo>
                    <a:pt x="812387" y="235804"/>
                  </a:lnTo>
                  <a:cubicBezTo>
                    <a:pt x="810101" y="239519"/>
                    <a:pt x="807149" y="241043"/>
                    <a:pt x="805910" y="239042"/>
                  </a:cubicBezTo>
                  <a:lnTo>
                    <a:pt x="804672" y="237804"/>
                  </a:lnTo>
                  <a:cubicBezTo>
                    <a:pt x="802100" y="235137"/>
                    <a:pt x="800005" y="233994"/>
                    <a:pt x="795433" y="236661"/>
                  </a:cubicBezTo>
                  <a:cubicBezTo>
                    <a:pt x="791813" y="238757"/>
                    <a:pt x="785527" y="235518"/>
                    <a:pt x="781050" y="238566"/>
                  </a:cubicBezTo>
                  <a:cubicBezTo>
                    <a:pt x="780764" y="238757"/>
                    <a:pt x="779812" y="238280"/>
                    <a:pt x="779240" y="238090"/>
                  </a:cubicBezTo>
                  <a:cubicBezTo>
                    <a:pt x="773144" y="235328"/>
                    <a:pt x="773144" y="235232"/>
                    <a:pt x="770477" y="236756"/>
                  </a:cubicBezTo>
                  <a:cubicBezTo>
                    <a:pt x="764762" y="239900"/>
                    <a:pt x="762381" y="240185"/>
                    <a:pt x="757333" y="236852"/>
                  </a:cubicBezTo>
                  <a:cubicBezTo>
                    <a:pt x="754285" y="234851"/>
                    <a:pt x="752094" y="234280"/>
                    <a:pt x="748379" y="235613"/>
                  </a:cubicBezTo>
                  <a:cubicBezTo>
                    <a:pt x="745617" y="236661"/>
                    <a:pt x="740759" y="237614"/>
                    <a:pt x="739140" y="236471"/>
                  </a:cubicBezTo>
                  <a:lnTo>
                    <a:pt x="732854" y="232184"/>
                  </a:lnTo>
                  <a:cubicBezTo>
                    <a:pt x="728853" y="236280"/>
                    <a:pt x="724472" y="238661"/>
                    <a:pt x="723329" y="237328"/>
                  </a:cubicBezTo>
                  <a:cubicBezTo>
                    <a:pt x="722090" y="235994"/>
                    <a:pt x="718280" y="233137"/>
                    <a:pt x="717614" y="233994"/>
                  </a:cubicBezTo>
                  <a:cubicBezTo>
                    <a:pt x="716947" y="234756"/>
                    <a:pt x="711041" y="236471"/>
                    <a:pt x="705612" y="236280"/>
                  </a:cubicBezTo>
                  <a:lnTo>
                    <a:pt x="700754" y="237042"/>
                  </a:lnTo>
                  <a:lnTo>
                    <a:pt x="699421" y="237328"/>
                  </a:lnTo>
                  <a:cubicBezTo>
                    <a:pt x="697802" y="238471"/>
                    <a:pt x="696087" y="236185"/>
                    <a:pt x="695611" y="232375"/>
                  </a:cubicBezTo>
                  <a:lnTo>
                    <a:pt x="689610" y="235709"/>
                  </a:lnTo>
                  <a:lnTo>
                    <a:pt x="685038" y="238185"/>
                  </a:lnTo>
                  <a:cubicBezTo>
                    <a:pt x="681323" y="235423"/>
                    <a:pt x="676561" y="233423"/>
                    <a:pt x="674465" y="233804"/>
                  </a:cubicBezTo>
                  <a:lnTo>
                    <a:pt x="673037" y="234661"/>
                  </a:lnTo>
                  <a:cubicBezTo>
                    <a:pt x="670655" y="236090"/>
                    <a:pt x="668941" y="238471"/>
                    <a:pt x="665798" y="235518"/>
                  </a:cubicBezTo>
                  <a:cubicBezTo>
                    <a:pt x="665131" y="234947"/>
                    <a:pt x="663416" y="234661"/>
                    <a:pt x="662369" y="234851"/>
                  </a:cubicBezTo>
                  <a:cubicBezTo>
                    <a:pt x="659225" y="235328"/>
                    <a:pt x="656082" y="236947"/>
                    <a:pt x="653129" y="236661"/>
                  </a:cubicBezTo>
                  <a:cubicBezTo>
                    <a:pt x="650653" y="236375"/>
                    <a:pt x="648748" y="233708"/>
                    <a:pt x="646176" y="232851"/>
                  </a:cubicBezTo>
                  <a:cubicBezTo>
                    <a:pt x="644652" y="232375"/>
                    <a:pt x="642366" y="233423"/>
                    <a:pt x="640366" y="233899"/>
                  </a:cubicBezTo>
                  <a:cubicBezTo>
                    <a:pt x="636175" y="234851"/>
                    <a:pt x="631984" y="236090"/>
                    <a:pt x="627698" y="236852"/>
                  </a:cubicBezTo>
                  <a:cubicBezTo>
                    <a:pt x="625983" y="237137"/>
                    <a:pt x="623030" y="237899"/>
                    <a:pt x="622459" y="235423"/>
                  </a:cubicBezTo>
                  <a:cubicBezTo>
                    <a:pt x="621506" y="231232"/>
                    <a:pt x="619601" y="232375"/>
                    <a:pt x="616553" y="234185"/>
                  </a:cubicBezTo>
                  <a:cubicBezTo>
                    <a:pt x="614172" y="235613"/>
                    <a:pt x="603123" y="235709"/>
                    <a:pt x="597980" y="234851"/>
                  </a:cubicBezTo>
                  <a:lnTo>
                    <a:pt x="595217" y="234375"/>
                  </a:lnTo>
                  <a:cubicBezTo>
                    <a:pt x="591788" y="234185"/>
                    <a:pt x="589026" y="235423"/>
                    <a:pt x="589026" y="237137"/>
                  </a:cubicBezTo>
                  <a:cubicBezTo>
                    <a:pt x="589026" y="238852"/>
                    <a:pt x="587693" y="243614"/>
                    <a:pt x="586073" y="242852"/>
                  </a:cubicBezTo>
                  <a:cubicBezTo>
                    <a:pt x="584454" y="242090"/>
                    <a:pt x="582073" y="239709"/>
                    <a:pt x="583978" y="238947"/>
                  </a:cubicBezTo>
                  <a:cubicBezTo>
                    <a:pt x="585883" y="238185"/>
                    <a:pt x="580739" y="234566"/>
                    <a:pt x="578834" y="236661"/>
                  </a:cubicBezTo>
                  <a:lnTo>
                    <a:pt x="573786" y="235423"/>
                  </a:lnTo>
                  <a:cubicBezTo>
                    <a:pt x="568928" y="234185"/>
                    <a:pt x="562356" y="233232"/>
                    <a:pt x="556736" y="236661"/>
                  </a:cubicBezTo>
                  <a:cubicBezTo>
                    <a:pt x="555022" y="237709"/>
                    <a:pt x="550259" y="237518"/>
                    <a:pt x="548450" y="236280"/>
                  </a:cubicBezTo>
                  <a:lnTo>
                    <a:pt x="545020" y="233899"/>
                  </a:lnTo>
                  <a:cubicBezTo>
                    <a:pt x="542830" y="235613"/>
                    <a:pt x="539306" y="236280"/>
                    <a:pt x="537115" y="235518"/>
                  </a:cubicBezTo>
                  <a:lnTo>
                    <a:pt x="533781" y="236280"/>
                  </a:lnTo>
                  <a:lnTo>
                    <a:pt x="526923" y="237804"/>
                  </a:lnTo>
                  <a:cubicBezTo>
                    <a:pt x="518446" y="236280"/>
                    <a:pt x="511588" y="237042"/>
                    <a:pt x="511683" y="239423"/>
                  </a:cubicBezTo>
                  <a:lnTo>
                    <a:pt x="511397" y="241424"/>
                  </a:lnTo>
                  <a:cubicBezTo>
                    <a:pt x="511302" y="242090"/>
                    <a:pt x="510064" y="243138"/>
                    <a:pt x="509207" y="243233"/>
                  </a:cubicBezTo>
                  <a:cubicBezTo>
                    <a:pt x="508254" y="243329"/>
                    <a:pt x="506730" y="242567"/>
                    <a:pt x="506444" y="241900"/>
                  </a:cubicBezTo>
                  <a:cubicBezTo>
                    <a:pt x="505682" y="240376"/>
                    <a:pt x="506063" y="238471"/>
                    <a:pt x="505016" y="237137"/>
                  </a:cubicBezTo>
                  <a:cubicBezTo>
                    <a:pt x="503777" y="235518"/>
                    <a:pt x="502158" y="233899"/>
                    <a:pt x="498824" y="235613"/>
                  </a:cubicBezTo>
                  <a:cubicBezTo>
                    <a:pt x="496538" y="236756"/>
                    <a:pt x="493205" y="237233"/>
                    <a:pt x="490633" y="236852"/>
                  </a:cubicBezTo>
                  <a:lnTo>
                    <a:pt x="487870" y="236375"/>
                  </a:lnTo>
                  <a:cubicBezTo>
                    <a:pt x="488061" y="233804"/>
                    <a:pt x="486823" y="230660"/>
                    <a:pt x="485203" y="229327"/>
                  </a:cubicBezTo>
                  <a:lnTo>
                    <a:pt x="487870" y="227898"/>
                  </a:lnTo>
                  <a:cubicBezTo>
                    <a:pt x="487966" y="227898"/>
                    <a:pt x="487394" y="226850"/>
                    <a:pt x="487013" y="226469"/>
                  </a:cubicBezTo>
                  <a:lnTo>
                    <a:pt x="485394" y="225041"/>
                  </a:lnTo>
                  <a:cubicBezTo>
                    <a:pt x="483394" y="223421"/>
                    <a:pt x="481965" y="223802"/>
                    <a:pt x="482155" y="225803"/>
                  </a:cubicBezTo>
                  <a:cubicBezTo>
                    <a:pt x="482346" y="227803"/>
                    <a:pt x="478726" y="233137"/>
                    <a:pt x="479298" y="234661"/>
                  </a:cubicBezTo>
                  <a:cubicBezTo>
                    <a:pt x="479870" y="236185"/>
                    <a:pt x="479298" y="240757"/>
                    <a:pt x="477774" y="239423"/>
                  </a:cubicBezTo>
                  <a:lnTo>
                    <a:pt x="476631" y="239138"/>
                  </a:lnTo>
                  <a:cubicBezTo>
                    <a:pt x="475012" y="238757"/>
                    <a:pt x="472821" y="239519"/>
                    <a:pt x="471678" y="238852"/>
                  </a:cubicBezTo>
                  <a:cubicBezTo>
                    <a:pt x="470345" y="238090"/>
                    <a:pt x="469964" y="235423"/>
                    <a:pt x="468820" y="235232"/>
                  </a:cubicBezTo>
                  <a:cubicBezTo>
                    <a:pt x="467201" y="234947"/>
                    <a:pt x="465201" y="236947"/>
                    <a:pt x="463391" y="236756"/>
                  </a:cubicBezTo>
                  <a:lnTo>
                    <a:pt x="457962" y="236375"/>
                  </a:lnTo>
                  <a:cubicBezTo>
                    <a:pt x="453771" y="239900"/>
                    <a:pt x="448913" y="240757"/>
                    <a:pt x="447199" y="238280"/>
                  </a:cubicBezTo>
                  <a:lnTo>
                    <a:pt x="445865" y="236947"/>
                  </a:lnTo>
                  <a:cubicBezTo>
                    <a:pt x="443865" y="234851"/>
                    <a:pt x="441389" y="233232"/>
                    <a:pt x="438817" y="236375"/>
                  </a:cubicBezTo>
                  <a:lnTo>
                    <a:pt x="436912" y="238566"/>
                  </a:lnTo>
                  <a:cubicBezTo>
                    <a:pt x="434435" y="237899"/>
                    <a:pt x="432149" y="237804"/>
                    <a:pt x="431864" y="238471"/>
                  </a:cubicBezTo>
                  <a:cubicBezTo>
                    <a:pt x="431578" y="239138"/>
                    <a:pt x="430149" y="240662"/>
                    <a:pt x="429673" y="239804"/>
                  </a:cubicBezTo>
                  <a:cubicBezTo>
                    <a:pt x="429197" y="238947"/>
                    <a:pt x="424434" y="236375"/>
                    <a:pt x="420719" y="236756"/>
                  </a:cubicBezTo>
                  <a:cubicBezTo>
                    <a:pt x="417005" y="237137"/>
                    <a:pt x="406337" y="237614"/>
                    <a:pt x="406146" y="238757"/>
                  </a:cubicBezTo>
                  <a:cubicBezTo>
                    <a:pt x="405956" y="239900"/>
                    <a:pt x="404432" y="242662"/>
                    <a:pt x="403384" y="242281"/>
                  </a:cubicBezTo>
                  <a:lnTo>
                    <a:pt x="403384" y="242090"/>
                  </a:lnTo>
                  <a:cubicBezTo>
                    <a:pt x="403574" y="239995"/>
                    <a:pt x="402717" y="238280"/>
                    <a:pt x="399955" y="239042"/>
                  </a:cubicBezTo>
                  <a:lnTo>
                    <a:pt x="397002" y="239900"/>
                  </a:lnTo>
                  <a:cubicBezTo>
                    <a:pt x="394049" y="241519"/>
                    <a:pt x="389287" y="240471"/>
                    <a:pt x="386429" y="237518"/>
                  </a:cubicBezTo>
                  <a:lnTo>
                    <a:pt x="383572" y="234851"/>
                  </a:lnTo>
                  <a:lnTo>
                    <a:pt x="383286" y="234566"/>
                  </a:lnTo>
                  <a:cubicBezTo>
                    <a:pt x="382143" y="234851"/>
                    <a:pt x="381381" y="235709"/>
                    <a:pt x="381667" y="236471"/>
                  </a:cubicBezTo>
                  <a:lnTo>
                    <a:pt x="381857" y="237233"/>
                  </a:lnTo>
                  <a:lnTo>
                    <a:pt x="382143" y="238376"/>
                  </a:lnTo>
                  <a:cubicBezTo>
                    <a:pt x="381476" y="239995"/>
                    <a:pt x="379000" y="238852"/>
                    <a:pt x="376714" y="235899"/>
                  </a:cubicBezTo>
                  <a:lnTo>
                    <a:pt x="374332" y="233423"/>
                  </a:lnTo>
                  <a:cubicBezTo>
                    <a:pt x="373761" y="232851"/>
                    <a:pt x="371761" y="232565"/>
                    <a:pt x="370999" y="232946"/>
                  </a:cubicBezTo>
                  <a:cubicBezTo>
                    <a:pt x="370237" y="233327"/>
                    <a:pt x="369570" y="234851"/>
                    <a:pt x="369856" y="235518"/>
                  </a:cubicBezTo>
                  <a:lnTo>
                    <a:pt x="370523" y="236947"/>
                  </a:lnTo>
                  <a:cubicBezTo>
                    <a:pt x="372237" y="238947"/>
                    <a:pt x="370142" y="240662"/>
                    <a:pt x="365855" y="240662"/>
                  </a:cubicBezTo>
                  <a:lnTo>
                    <a:pt x="362712" y="241138"/>
                  </a:lnTo>
                  <a:cubicBezTo>
                    <a:pt x="359950" y="241519"/>
                    <a:pt x="357664" y="243329"/>
                    <a:pt x="354425" y="241233"/>
                  </a:cubicBezTo>
                  <a:cubicBezTo>
                    <a:pt x="352616" y="240090"/>
                    <a:pt x="349663" y="241138"/>
                    <a:pt x="347853" y="243138"/>
                  </a:cubicBezTo>
                  <a:cubicBezTo>
                    <a:pt x="345567" y="245805"/>
                    <a:pt x="342233" y="246472"/>
                    <a:pt x="339185" y="244376"/>
                  </a:cubicBezTo>
                  <a:cubicBezTo>
                    <a:pt x="335756" y="242090"/>
                    <a:pt x="328422" y="244376"/>
                    <a:pt x="328327" y="237899"/>
                  </a:cubicBezTo>
                  <a:lnTo>
                    <a:pt x="328327" y="235137"/>
                  </a:lnTo>
                  <a:cubicBezTo>
                    <a:pt x="326422" y="231613"/>
                    <a:pt x="320897" y="227708"/>
                    <a:pt x="316040" y="226565"/>
                  </a:cubicBezTo>
                  <a:lnTo>
                    <a:pt x="314325" y="232661"/>
                  </a:lnTo>
                  <a:cubicBezTo>
                    <a:pt x="314230" y="233137"/>
                    <a:pt x="309372" y="231899"/>
                    <a:pt x="307277" y="231137"/>
                  </a:cubicBezTo>
                  <a:cubicBezTo>
                    <a:pt x="304419" y="230089"/>
                    <a:pt x="301752" y="230089"/>
                    <a:pt x="299371" y="232184"/>
                  </a:cubicBezTo>
                  <a:cubicBezTo>
                    <a:pt x="298418" y="233042"/>
                    <a:pt x="298132" y="235042"/>
                    <a:pt x="294799" y="233708"/>
                  </a:cubicBezTo>
                  <a:cubicBezTo>
                    <a:pt x="290894" y="232089"/>
                    <a:pt x="289179" y="233423"/>
                    <a:pt x="290036" y="236185"/>
                  </a:cubicBezTo>
                  <a:cubicBezTo>
                    <a:pt x="290513" y="237709"/>
                    <a:pt x="292037" y="239042"/>
                    <a:pt x="292513" y="240566"/>
                  </a:cubicBezTo>
                  <a:cubicBezTo>
                    <a:pt x="293465" y="243710"/>
                    <a:pt x="290894" y="247234"/>
                    <a:pt x="286988" y="247234"/>
                  </a:cubicBezTo>
                  <a:cubicBezTo>
                    <a:pt x="279845" y="247234"/>
                    <a:pt x="273368" y="248853"/>
                    <a:pt x="267176" y="251425"/>
                  </a:cubicBezTo>
                  <a:lnTo>
                    <a:pt x="266605" y="251615"/>
                  </a:lnTo>
                  <a:cubicBezTo>
                    <a:pt x="265367" y="250853"/>
                    <a:pt x="264700" y="249901"/>
                    <a:pt x="265081" y="249615"/>
                  </a:cubicBezTo>
                  <a:cubicBezTo>
                    <a:pt x="265462" y="249234"/>
                    <a:pt x="263747" y="246853"/>
                    <a:pt x="259080" y="246377"/>
                  </a:cubicBezTo>
                  <a:lnTo>
                    <a:pt x="257937" y="247520"/>
                  </a:lnTo>
                  <a:cubicBezTo>
                    <a:pt x="254127" y="251425"/>
                    <a:pt x="249555" y="247139"/>
                    <a:pt x="245174" y="249139"/>
                  </a:cubicBezTo>
                  <a:cubicBezTo>
                    <a:pt x="241554" y="250758"/>
                    <a:pt x="235268" y="250663"/>
                    <a:pt x="231362" y="249234"/>
                  </a:cubicBezTo>
                  <a:cubicBezTo>
                    <a:pt x="225076" y="246853"/>
                    <a:pt x="219361" y="249044"/>
                    <a:pt x="214122" y="249996"/>
                  </a:cubicBezTo>
                  <a:cubicBezTo>
                    <a:pt x="209931" y="250758"/>
                    <a:pt x="206883" y="252663"/>
                    <a:pt x="203168" y="249615"/>
                  </a:cubicBezTo>
                  <a:cubicBezTo>
                    <a:pt x="202882" y="249425"/>
                    <a:pt x="200025" y="250568"/>
                    <a:pt x="199739" y="251330"/>
                  </a:cubicBezTo>
                  <a:cubicBezTo>
                    <a:pt x="198882" y="254568"/>
                    <a:pt x="197072" y="254187"/>
                    <a:pt x="194501" y="252758"/>
                  </a:cubicBezTo>
                  <a:cubicBezTo>
                    <a:pt x="193834" y="252377"/>
                    <a:pt x="192119" y="252377"/>
                    <a:pt x="191929" y="252758"/>
                  </a:cubicBezTo>
                  <a:cubicBezTo>
                    <a:pt x="189738" y="255711"/>
                    <a:pt x="187261" y="255616"/>
                    <a:pt x="184118" y="253711"/>
                  </a:cubicBezTo>
                  <a:cubicBezTo>
                    <a:pt x="183452" y="253235"/>
                    <a:pt x="180594" y="255521"/>
                    <a:pt x="178403" y="254949"/>
                  </a:cubicBezTo>
                  <a:lnTo>
                    <a:pt x="173355" y="253711"/>
                  </a:lnTo>
                  <a:cubicBezTo>
                    <a:pt x="168021" y="254473"/>
                    <a:pt x="166402" y="254378"/>
                    <a:pt x="169545" y="253711"/>
                  </a:cubicBezTo>
                  <a:lnTo>
                    <a:pt x="168878" y="249996"/>
                  </a:lnTo>
                  <a:lnTo>
                    <a:pt x="168211" y="246567"/>
                  </a:lnTo>
                  <a:cubicBezTo>
                    <a:pt x="165640" y="246948"/>
                    <a:pt x="165259" y="246567"/>
                    <a:pt x="167450" y="245519"/>
                  </a:cubicBezTo>
                  <a:cubicBezTo>
                    <a:pt x="169640" y="244567"/>
                    <a:pt x="176022" y="241233"/>
                    <a:pt x="176212" y="239233"/>
                  </a:cubicBezTo>
                  <a:lnTo>
                    <a:pt x="176689" y="237614"/>
                  </a:lnTo>
                  <a:cubicBezTo>
                    <a:pt x="177832" y="233994"/>
                    <a:pt x="176403" y="232184"/>
                    <a:pt x="172307" y="232851"/>
                  </a:cubicBezTo>
                  <a:cubicBezTo>
                    <a:pt x="169831" y="233232"/>
                    <a:pt x="166687" y="235042"/>
                    <a:pt x="165164" y="234375"/>
                  </a:cubicBezTo>
                  <a:lnTo>
                    <a:pt x="152686" y="228851"/>
                  </a:lnTo>
                  <a:cubicBezTo>
                    <a:pt x="141065" y="233899"/>
                    <a:pt x="132398" y="239138"/>
                    <a:pt x="133350" y="240662"/>
                  </a:cubicBezTo>
                  <a:lnTo>
                    <a:pt x="134207" y="241328"/>
                  </a:lnTo>
                  <a:cubicBezTo>
                    <a:pt x="137160" y="243710"/>
                    <a:pt x="139732" y="244948"/>
                    <a:pt x="140589" y="239995"/>
                  </a:cubicBezTo>
                  <a:lnTo>
                    <a:pt x="140684" y="239519"/>
                  </a:lnTo>
                  <a:cubicBezTo>
                    <a:pt x="143256" y="239042"/>
                    <a:pt x="144494" y="240090"/>
                    <a:pt x="143351" y="241900"/>
                  </a:cubicBezTo>
                  <a:cubicBezTo>
                    <a:pt x="142304" y="243614"/>
                    <a:pt x="137922" y="248948"/>
                    <a:pt x="140970" y="252473"/>
                  </a:cubicBezTo>
                  <a:lnTo>
                    <a:pt x="143923" y="255521"/>
                  </a:lnTo>
                  <a:lnTo>
                    <a:pt x="144304" y="255902"/>
                  </a:lnTo>
                  <a:cubicBezTo>
                    <a:pt x="145923" y="255616"/>
                    <a:pt x="147066" y="254854"/>
                    <a:pt x="146780" y="254282"/>
                  </a:cubicBezTo>
                  <a:cubicBezTo>
                    <a:pt x="146495" y="253711"/>
                    <a:pt x="146971" y="251615"/>
                    <a:pt x="148876" y="251615"/>
                  </a:cubicBezTo>
                  <a:cubicBezTo>
                    <a:pt x="150781" y="251615"/>
                    <a:pt x="154019" y="254854"/>
                    <a:pt x="151924" y="258950"/>
                  </a:cubicBezTo>
                  <a:lnTo>
                    <a:pt x="144113" y="258092"/>
                  </a:lnTo>
                  <a:cubicBezTo>
                    <a:pt x="141351" y="257807"/>
                    <a:pt x="137446" y="257521"/>
                    <a:pt x="135731" y="258759"/>
                  </a:cubicBezTo>
                  <a:lnTo>
                    <a:pt x="131731" y="261617"/>
                  </a:lnTo>
                  <a:cubicBezTo>
                    <a:pt x="130778" y="258950"/>
                    <a:pt x="130778" y="256568"/>
                    <a:pt x="131731" y="256187"/>
                  </a:cubicBezTo>
                  <a:cubicBezTo>
                    <a:pt x="132683" y="255806"/>
                    <a:pt x="134779" y="252758"/>
                    <a:pt x="134017" y="250187"/>
                  </a:cubicBezTo>
                  <a:lnTo>
                    <a:pt x="132398" y="248567"/>
                  </a:lnTo>
                  <a:lnTo>
                    <a:pt x="131540" y="247710"/>
                  </a:lnTo>
                  <a:cubicBezTo>
                    <a:pt x="128207" y="247996"/>
                    <a:pt x="125539" y="247234"/>
                    <a:pt x="125635" y="246186"/>
                  </a:cubicBezTo>
                  <a:lnTo>
                    <a:pt x="124777" y="245138"/>
                  </a:lnTo>
                  <a:cubicBezTo>
                    <a:pt x="123539" y="243519"/>
                    <a:pt x="130778" y="242090"/>
                    <a:pt x="124968" y="241233"/>
                  </a:cubicBezTo>
                  <a:cubicBezTo>
                    <a:pt x="120872" y="240662"/>
                    <a:pt x="122873" y="243995"/>
                    <a:pt x="122206" y="245710"/>
                  </a:cubicBezTo>
                  <a:lnTo>
                    <a:pt x="122015" y="246281"/>
                  </a:lnTo>
                  <a:cubicBezTo>
                    <a:pt x="121444" y="246853"/>
                    <a:pt x="119539" y="246472"/>
                    <a:pt x="117729" y="245329"/>
                  </a:cubicBezTo>
                  <a:cubicBezTo>
                    <a:pt x="115919" y="244186"/>
                    <a:pt x="118110" y="239042"/>
                    <a:pt x="115157" y="238471"/>
                  </a:cubicBezTo>
                  <a:lnTo>
                    <a:pt x="114300" y="239138"/>
                  </a:lnTo>
                  <a:lnTo>
                    <a:pt x="112205" y="240852"/>
                  </a:lnTo>
                  <a:cubicBezTo>
                    <a:pt x="110681" y="243329"/>
                    <a:pt x="108299" y="244853"/>
                    <a:pt x="106871" y="244376"/>
                  </a:cubicBezTo>
                  <a:cubicBezTo>
                    <a:pt x="105537" y="243805"/>
                    <a:pt x="102108" y="241995"/>
                    <a:pt x="102489" y="241614"/>
                  </a:cubicBezTo>
                  <a:cubicBezTo>
                    <a:pt x="102965" y="241233"/>
                    <a:pt x="102965" y="239614"/>
                    <a:pt x="101537" y="238852"/>
                  </a:cubicBezTo>
                  <a:lnTo>
                    <a:pt x="100965" y="239138"/>
                  </a:lnTo>
                  <a:lnTo>
                    <a:pt x="98584" y="240376"/>
                  </a:lnTo>
                  <a:cubicBezTo>
                    <a:pt x="96393" y="241995"/>
                    <a:pt x="93345" y="241709"/>
                    <a:pt x="91916" y="239900"/>
                  </a:cubicBezTo>
                  <a:cubicBezTo>
                    <a:pt x="90488" y="237995"/>
                    <a:pt x="84011" y="234947"/>
                    <a:pt x="84392" y="233518"/>
                  </a:cubicBezTo>
                  <a:lnTo>
                    <a:pt x="85344" y="232851"/>
                  </a:lnTo>
                  <a:lnTo>
                    <a:pt x="87154" y="231613"/>
                  </a:lnTo>
                  <a:cubicBezTo>
                    <a:pt x="90202" y="230375"/>
                    <a:pt x="91535" y="227803"/>
                    <a:pt x="90107" y="225898"/>
                  </a:cubicBezTo>
                  <a:lnTo>
                    <a:pt x="85535" y="227517"/>
                  </a:lnTo>
                  <a:cubicBezTo>
                    <a:pt x="80201" y="229422"/>
                    <a:pt x="74009" y="233708"/>
                    <a:pt x="67342" y="229041"/>
                  </a:cubicBezTo>
                  <a:cubicBezTo>
                    <a:pt x="67151" y="228851"/>
                    <a:pt x="65913" y="229232"/>
                    <a:pt x="65627" y="229613"/>
                  </a:cubicBezTo>
                  <a:lnTo>
                    <a:pt x="61627" y="234947"/>
                  </a:lnTo>
                  <a:cubicBezTo>
                    <a:pt x="57150" y="232470"/>
                    <a:pt x="53816" y="229232"/>
                    <a:pt x="54197" y="227898"/>
                  </a:cubicBezTo>
                  <a:cubicBezTo>
                    <a:pt x="54578" y="226469"/>
                    <a:pt x="51340" y="223707"/>
                    <a:pt x="46387" y="224374"/>
                  </a:cubicBezTo>
                  <a:lnTo>
                    <a:pt x="42386" y="225612"/>
                  </a:lnTo>
                  <a:lnTo>
                    <a:pt x="42005" y="225707"/>
                  </a:lnTo>
                  <a:cubicBezTo>
                    <a:pt x="42196" y="227327"/>
                    <a:pt x="40291" y="231613"/>
                    <a:pt x="37719" y="235423"/>
                  </a:cubicBezTo>
                  <a:lnTo>
                    <a:pt x="32195" y="235994"/>
                  </a:lnTo>
                  <a:lnTo>
                    <a:pt x="29909" y="236185"/>
                  </a:lnTo>
                  <a:cubicBezTo>
                    <a:pt x="26670" y="236947"/>
                    <a:pt x="24289" y="236185"/>
                    <a:pt x="24670" y="234661"/>
                  </a:cubicBezTo>
                  <a:cubicBezTo>
                    <a:pt x="24955" y="233042"/>
                    <a:pt x="24098" y="228755"/>
                    <a:pt x="21908" y="228851"/>
                  </a:cubicBezTo>
                  <a:lnTo>
                    <a:pt x="19526" y="228660"/>
                  </a:lnTo>
                  <a:cubicBezTo>
                    <a:pt x="15430" y="228374"/>
                    <a:pt x="17716" y="232089"/>
                    <a:pt x="15430" y="232851"/>
                  </a:cubicBezTo>
                  <a:lnTo>
                    <a:pt x="13430" y="233518"/>
                  </a:lnTo>
                  <a:cubicBezTo>
                    <a:pt x="11049" y="234089"/>
                    <a:pt x="11621" y="229422"/>
                    <a:pt x="14669" y="223326"/>
                  </a:cubicBezTo>
                  <a:lnTo>
                    <a:pt x="21622" y="220469"/>
                  </a:lnTo>
                  <a:cubicBezTo>
                    <a:pt x="23241" y="219802"/>
                    <a:pt x="26289" y="219802"/>
                    <a:pt x="26765" y="218945"/>
                  </a:cubicBezTo>
                  <a:cubicBezTo>
                    <a:pt x="27432" y="217706"/>
                    <a:pt x="26670" y="215516"/>
                    <a:pt x="25622" y="214277"/>
                  </a:cubicBezTo>
                  <a:cubicBezTo>
                    <a:pt x="24194" y="212563"/>
                    <a:pt x="24098" y="211515"/>
                    <a:pt x="25717" y="209801"/>
                  </a:cubicBezTo>
                  <a:lnTo>
                    <a:pt x="26479" y="209039"/>
                  </a:lnTo>
                  <a:cubicBezTo>
                    <a:pt x="26384" y="207515"/>
                    <a:pt x="25432" y="206467"/>
                    <a:pt x="24289" y="206562"/>
                  </a:cubicBezTo>
                  <a:cubicBezTo>
                    <a:pt x="23146" y="206657"/>
                    <a:pt x="19812" y="204276"/>
                    <a:pt x="19431" y="200942"/>
                  </a:cubicBezTo>
                  <a:lnTo>
                    <a:pt x="28003" y="199799"/>
                  </a:lnTo>
                  <a:lnTo>
                    <a:pt x="32385" y="199228"/>
                  </a:lnTo>
                  <a:cubicBezTo>
                    <a:pt x="33147" y="196942"/>
                    <a:pt x="33814" y="197323"/>
                    <a:pt x="33909" y="199990"/>
                  </a:cubicBezTo>
                  <a:cubicBezTo>
                    <a:pt x="34004" y="202657"/>
                    <a:pt x="31337" y="210563"/>
                    <a:pt x="33719" y="212182"/>
                  </a:cubicBezTo>
                  <a:lnTo>
                    <a:pt x="35338" y="211801"/>
                  </a:lnTo>
                  <a:lnTo>
                    <a:pt x="40767" y="210753"/>
                  </a:lnTo>
                  <a:cubicBezTo>
                    <a:pt x="45244" y="210277"/>
                    <a:pt x="47911" y="207610"/>
                    <a:pt x="46768" y="204943"/>
                  </a:cubicBezTo>
                  <a:cubicBezTo>
                    <a:pt x="45529" y="202181"/>
                    <a:pt x="55340" y="200657"/>
                    <a:pt x="54102" y="199609"/>
                  </a:cubicBezTo>
                  <a:cubicBezTo>
                    <a:pt x="52864" y="198561"/>
                    <a:pt x="51435" y="195513"/>
                    <a:pt x="53912" y="195513"/>
                  </a:cubicBezTo>
                  <a:cubicBezTo>
                    <a:pt x="56388" y="195513"/>
                    <a:pt x="62675" y="193799"/>
                    <a:pt x="61055" y="191703"/>
                  </a:cubicBezTo>
                  <a:lnTo>
                    <a:pt x="61246" y="190465"/>
                  </a:lnTo>
                  <a:lnTo>
                    <a:pt x="61436" y="189227"/>
                  </a:lnTo>
                  <a:cubicBezTo>
                    <a:pt x="63056" y="187893"/>
                    <a:pt x="65056" y="187417"/>
                    <a:pt x="66008" y="188179"/>
                  </a:cubicBezTo>
                  <a:cubicBezTo>
                    <a:pt x="66961" y="188941"/>
                    <a:pt x="70771" y="190084"/>
                    <a:pt x="72581" y="189322"/>
                  </a:cubicBezTo>
                  <a:cubicBezTo>
                    <a:pt x="74486" y="188560"/>
                    <a:pt x="80105" y="188084"/>
                    <a:pt x="81058" y="189989"/>
                  </a:cubicBezTo>
                  <a:cubicBezTo>
                    <a:pt x="82106" y="191894"/>
                    <a:pt x="83058" y="196751"/>
                    <a:pt x="85915" y="196180"/>
                  </a:cubicBezTo>
                  <a:cubicBezTo>
                    <a:pt x="88678" y="195704"/>
                    <a:pt x="101918" y="197132"/>
                    <a:pt x="102680" y="193608"/>
                  </a:cubicBezTo>
                  <a:lnTo>
                    <a:pt x="101156" y="191989"/>
                  </a:lnTo>
                  <a:cubicBezTo>
                    <a:pt x="98012" y="188560"/>
                    <a:pt x="100965" y="189322"/>
                    <a:pt x="103251" y="188750"/>
                  </a:cubicBezTo>
                  <a:cubicBezTo>
                    <a:pt x="103918" y="188560"/>
                    <a:pt x="104585" y="186941"/>
                    <a:pt x="104299" y="186179"/>
                  </a:cubicBezTo>
                  <a:cubicBezTo>
                    <a:pt x="104013" y="185321"/>
                    <a:pt x="102680" y="184655"/>
                    <a:pt x="101918" y="183893"/>
                  </a:cubicBezTo>
                  <a:lnTo>
                    <a:pt x="98108" y="179702"/>
                  </a:lnTo>
                  <a:cubicBezTo>
                    <a:pt x="101060" y="176558"/>
                    <a:pt x="103823" y="175034"/>
                    <a:pt x="104108" y="176273"/>
                  </a:cubicBezTo>
                  <a:cubicBezTo>
                    <a:pt x="104394" y="177606"/>
                    <a:pt x="107251" y="180654"/>
                    <a:pt x="109538" y="179416"/>
                  </a:cubicBezTo>
                  <a:lnTo>
                    <a:pt x="110966" y="178368"/>
                  </a:lnTo>
                  <a:cubicBezTo>
                    <a:pt x="113062" y="176939"/>
                    <a:pt x="112490" y="175320"/>
                    <a:pt x="110585" y="174082"/>
                  </a:cubicBezTo>
                  <a:lnTo>
                    <a:pt x="106680" y="171605"/>
                  </a:lnTo>
                  <a:cubicBezTo>
                    <a:pt x="101441" y="170939"/>
                    <a:pt x="97060" y="171320"/>
                    <a:pt x="96869" y="172463"/>
                  </a:cubicBezTo>
                  <a:cubicBezTo>
                    <a:pt x="96679" y="173510"/>
                    <a:pt x="95917" y="176368"/>
                    <a:pt x="95631" y="176368"/>
                  </a:cubicBezTo>
                  <a:cubicBezTo>
                    <a:pt x="95345" y="176368"/>
                    <a:pt x="94583" y="175606"/>
                    <a:pt x="94393" y="174558"/>
                  </a:cubicBezTo>
                  <a:cubicBezTo>
                    <a:pt x="94202" y="173606"/>
                    <a:pt x="91440" y="170177"/>
                    <a:pt x="88773" y="170177"/>
                  </a:cubicBezTo>
                  <a:cubicBezTo>
                    <a:pt x="86106" y="170177"/>
                    <a:pt x="81534" y="168843"/>
                    <a:pt x="85058" y="167224"/>
                  </a:cubicBezTo>
                  <a:cubicBezTo>
                    <a:pt x="88583" y="165605"/>
                    <a:pt x="96298" y="159032"/>
                    <a:pt x="95060" y="157794"/>
                  </a:cubicBezTo>
                  <a:cubicBezTo>
                    <a:pt x="93821" y="156556"/>
                    <a:pt x="89440" y="154365"/>
                    <a:pt x="88106" y="155508"/>
                  </a:cubicBezTo>
                  <a:lnTo>
                    <a:pt x="87344" y="155413"/>
                  </a:lnTo>
                  <a:cubicBezTo>
                    <a:pt x="80486" y="154365"/>
                    <a:pt x="77819" y="158842"/>
                    <a:pt x="77152" y="162271"/>
                  </a:cubicBezTo>
                  <a:cubicBezTo>
                    <a:pt x="76295" y="166938"/>
                    <a:pt x="72866" y="169415"/>
                    <a:pt x="69533" y="172367"/>
                  </a:cubicBezTo>
                  <a:lnTo>
                    <a:pt x="67532" y="174177"/>
                  </a:lnTo>
                  <a:cubicBezTo>
                    <a:pt x="65627" y="176368"/>
                    <a:pt x="63818" y="177701"/>
                    <a:pt x="63437" y="177035"/>
                  </a:cubicBezTo>
                  <a:cubicBezTo>
                    <a:pt x="63151" y="176368"/>
                    <a:pt x="60865" y="175606"/>
                    <a:pt x="59055" y="176463"/>
                  </a:cubicBezTo>
                  <a:cubicBezTo>
                    <a:pt x="57150" y="177225"/>
                    <a:pt x="50959" y="178463"/>
                    <a:pt x="50673" y="176654"/>
                  </a:cubicBezTo>
                  <a:cubicBezTo>
                    <a:pt x="50387" y="174844"/>
                    <a:pt x="48577" y="170462"/>
                    <a:pt x="46958" y="170462"/>
                  </a:cubicBezTo>
                  <a:cubicBezTo>
                    <a:pt x="45339" y="170462"/>
                    <a:pt x="40481" y="171224"/>
                    <a:pt x="40196" y="172177"/>
                  </a:cubicBezTo>
                  <a:cubicBezTo>
                    <a:pt x="40005" y="173129"/>
                    <a:pt x="38576" y="175796"/>
                    <a:pt x="37624" y="175606"/>
                  </a:cubicBezTo>
                  <a:lnTo>
                    <a:pt x="37624" y="175511"/>
                  </a:lnTo>
                  <a:lnTo>
                    <a:pt x="38100" y="170558"/>
                  </a:lnTo>
                  <a:cubicBezTo>
                    <a:pt x="33719" y="171224"/>
                    <a:pt x="30099" y="171034"/>
                    <a:pt x="30099" y="170177"/>
                  </a:cubicBezTo>
                  <a:cubicBezTo>
                    <a:pt x="30099" y="169319"/>
                    <a:pt x="28194" y="166462"/>
                    <a:pt x="25813" y="166462"/>
                  </a:cubicBezTo>
                  <a:cubicBezTo>
                    <a:pt x="23432" y="166462"/>
                    <a:pt x="17240" y="166938"/>
                    <a:pt x="16859" y="167510"/>
                  </a:cubicBezTo>
                  <a:lnTo>
                    <a:pt x="16669" y="168176"/>
                  </a:lnTo>
                  <a:cubicBezTo>
                    <a:pt x="16288" y="169605"/>
                    <a:pt x="17812" y="171891"/>
                    <a:pt x="14478" y="172177"/>
                  </a:cubicBezTo>
                  <a:cubicBezTo>
                    <a:pt x="11239" y="172463"/>
                    <a:pt x="11525" y="170462"/>
                    <a:pt x="11525" y="168748"/>
                  </a:cubicBezTo>
                  <a:lnTo>
                    <a:pt x="11525" y="167795"/>
                  </a:lnTo>
                  <a:cubicBezTo>
                    <a:pt x="10859" y="165700"/>
                    <a:pt x="9430" y="165605"/>
                    <a:pt x="8573" y="167510"/>
                  </a:cubicBezTo>
                  <a:cubicBezTo>
                    <a:pt x="7620" y="169415"/>
                    <a:pt x="2858" y="172653"/>
                    <a:pt x="0" y="170843"/>
                  </a:cubicBezTo>
                  <a:lnTo>
                    <a:pt x="1619" y="168176"/>
                  </a:lnTo>
                  <a:cubicBezTo>
                    <a:pt x="3048" y="165700"/>
                    <a:pt x="5905" y="163414"/>
                    <a:pt x="8858" y="161890"/>
                  </a:cubicBezTo>
                  <a:cubicBezTo>
                    <a:pt x="11430" y="160556"/>
                    <a:pt x="14954" y="160461"/>
                    <a:pt x="17907" y="159509"/>
                  </a:cubicBezTo>
                  <a:lnTo>
                    <a:pt x="18288" y="159413"/>
                  </a:lnTo>
                  <a:cubicBezTo>
                    <a:pt x="17907" y="157223"/>
                    <a:pt x="19336" y="155508"/>
                    <a:pt x="21526" y="155508"/>
                  </a:cubicBezTo>
                  <a:lnTo>
                    <a:pt x="23527" y="155508"/>
                  </a:lnTo>
                  <a:lnTo>
                    <a:pt x="25051" y="155508"/>
                  </a:lnTo>
                  <a:cubicBezTo>
                    <a:pt x="26670" y="155508"/>
                    <a:pt x="28861" y="154556"/>
                    <a:pt x="29813" y="153413"/>
                  </a:cubicBezTo>
                  <a:cubicBezTo>
                    <a:pt x="30766" y="152270"/>
                    <a:pt x="32861" y="150746"/>
                    <a:pt x="32480" y="152555"/>
                  </a:cubicBezTo>
                  <a:cubicBezTo>
                    <a:pt x="32099" y="154365"/>
                    <a:pt x="38576" y="155413"/>
                    <a:pt x="39148" y="155222"/>
                  </a:cubicBezTo>
                  <a:lnTo>
                    <a:pt x="39148" y="155032"/>
                  </a:lnTo>
                  <a:cubicBezTo>
                    <a:pt x="39052" y="151698"/>
                    <a:pt x="39719" y="148269"/>
                    <a:pt x="38576" y="145221"/>
                  </a:cubicBezTo>
                  <a:cubicBezTo>
                    <a:pt x="37338" y="142078"/>
                    <a:pt x="36386" y="139982"/>
                    <a:pt x="38862" y="138839"/>
                  </a:cubicBezTo>
                  <a:lnTo>
                    <a:pt x="40196" y="138268"/>
                  </a:lnTo>
                  <a:cubicBezTo>
                    <a:pt x="42291" y="138554"/>
                    <a:pt x="43815" y="139887"/>
                    <a:pt x="43529" y="141411"/>
                  </a:cubicBezTo>
                  <a:cubicBezTo>
                    <a:pt x="43244" y="142840"/>
                    <a:pt x="43720" y="146936"/>
                    <a:pt x="45244" y="147412"/>
                  </a:cubicBezTo>
                  <a:lnTo>
                    <a:pt x="45720" y="147126"/>
                  </a:lnTo>
                  <a:cubicBezTo>
                    <a:pt x="50197" y="144650"/>
                    <a:pt x="49816" y="144459"/>
                    <a:pt x="50959" y="138077"/>
                  </a:cubicBezTo>
                  <a:cubicBezTo>
                    <a:pt x="51245" y="136744"/>
                    <a:pt x="53912" y="135410"/>
                    <a:pt x="55912" y="134648"/>
                  </a:cubicBezTo>
                  <a:cubicBezTo>
                    <a:pt x="59055" y="133315"/>
                    <a:pt x="62770" y="132839"/>
                    <a:pt x="65818" y="131315"/>
                  </a:cubicBezTo>
                  <a:cubicBezTo>
                    <a:pt x="69818" y="129314"/>
                    <a:pt x="69342" y="127886"/>
                    <a:pt x="64961" y="124076"/>
                  </a:cubicBezTo>
                  <a:cubicBezTo>
                    <a:pt x="64484" y="123695"/>
                    <a:pt x="64294" y="122456"/>
                    <a:pt x="64579" y="122075"/>
                  </a:cubicBezTo>
                  <a:cubicBezTo>
                    <a:pt x="67723" y="118837"/>
                    <a:pt x="71152" y="119123"/>
                    <a:pt x="73628" y="122647"/>
                  </a:cubicBezTo>
                  <a:lnTo>
                    <a:pt x="75724" y="125790"/>
                  </a:lnTo>
                  <a:lnTo>
                    <a:pt x="74792" y="130101"/>
                  </a:lnTo>
                  <a:lnTo>
                    <a:pt x="71152" y="128552"/>
                  </a:lnTo>
                  <a:cubicBezTo>
                    <a:pt x="71057" y="130172"/>
                    <a:pt x="69533" y="134267"/>
                    <a:pt x="68199" y="134458"/>
                  </a:cubicBezTo>
                  <a:cubicBezTo>
                    <a:pt x="66865" y="134648"/>
                    <a:pt x="63532" y="135887"/>
                    <a:pt x="63532" y="136839"/>
                  </a:cubicBezTo>
                  <a:lnTo>
                    <a:pt x="73743" y="134950"/>
                  </a:lnTo>
                  <a:lnTo>
                    <a:pt x="72676" y="139887"/>
                  </a:lnTo>
                  <a:lnTo>
                    <a:pt x="73628" y="135791"/>
                  </a:lnTo>
                  <a:cubicBezTo>
                    <a:pt x="73724" y="135410"/>
                    <a:pt x="74581" y="135029"/>
                    <a:pt x="75152" y="134839"/>
                  </a:cubicBezTo>
                  <a:lnTo>
                    <a:pt x="75327" y="134657"/>
                  </a:lnTo>
                  <a:lnTo>
                    <a:pt x="82582" y="133315"/>
                  </a:lnTo>
                  <a:lnTo>
                    <a:pt x="84296" y="133982"/>
                  </a:lnTo>
                  <a:lnTo>
                    <a:pt x="86297" y="134839"/>
                  </a:lnTo>
                  <a:cubicBezTo>
                    <a:pt x="88868" y="136363"/>
                    <a:pt x="90107" y="133220"/>
                    <a:pt x="89154" y="127886"/>
                  </a:cubicBezTo>
                  <a:lnTo>
                    <a:pt x="92488" y="124361"/>
                  </a:lnTo>
                  <a:cubicBezTo>
                    <a:pt x="95155" y="121504"/>
                    <a:pt x="98774" y="121028"/>
                    <a:pt x="102108" y="123409"/>
                  </a:cubicBezTo>
                  <a:lnTo>
                    <a:pt x="103251" y="124171"/>
                  </a:lnTo>
                  <a:cubicBezTo>
                    <a:pt x="103918" y="125600"/>
                    <a:pt x="103251" y="127409"/>
                    <a:pt x="101727" y="128171"/>
                  </a:cubicBezTo>
                  <a:lnTo>
                    <a:pt x="100394" y="128171"/>
                  </a:lnTo>
                  <a:lnTo>
                    <a:pt x="94202" y="128362"/>
                  </a:lnTo>
                  <a:cubicBezTo>
                    <a:pt x="95726" y="131505"/>
                    <a:pt x="101346" y="132077"/>
                    <a:pt x="106489" y="129695"/>
                  </a:cubicBezTo>
                  <a:lnTo>
                    <a:pt x="106966" y="129410"/>
                  </a:lnTo>
                  <a:lnTo>
                    <a:pt x="111633" y="127124"/>
                  </a:lnTo>
                  <a:cubicBezTo>
                    <a:pt x="110966" y="123123"/>
                    <a:pt x="110871" y="120170"/>
                    <a:pt x="111347" y="120456"/>
                  </a:cubicBezTo>
                  <a:cubicBezTo>
                    <a:pt x="111824" y="120837"/>
                    <a:pt x="113919" y="120932"/>
                    <a:pt x="114776" y="119980"/>
                  </a:cubicBezTo>
                  <a:lnTo>
                    <a:pt x="114490" y="119504"/>
                  </a:lnTo>
                  <a:lnTo>
                    <a:pt x="112300" y="115694"/>
                  </a:lnTo>
                  <a:cubicBezTo>
                    <a:pt x="109442" y="111312"/>
                    <a:pt x="109823" y="107597"/>
                    <a:pt x="113252" y="107502"/>
                  </a:cubicBezTo>
                  <a:lnTo>
                    <a:pt x="116300" y="107121"/>
                  </a:lnTo>
                  <a:lnTo>
                    <a:pt x="120682" y="106645"/>
                  </a:lnTo>
                  <a:cubicBezTo>
                    <a:pt x="121634" y="103502"/>
                    <a:pt x="123158" y="99977"/>
                    <a:pt x="124111" y="98739"/>
                  </a:cubicBezTo>
                  <a:cubicBezTo>
                    <a:pt x="125063" y="97596"/>
                    <a:pt x="129159" y="95310"/>
                    <a:pt x="131064" y="96167"/>
                  </a:cubicBezTo>
                  <a:cubicBezTo>
                    <a:pt x="132969" y="97025"/>
                    <a:pt x="136874" y="100358"/>
                    <a:pt x="135731" y="101120"/>
                  </a:cubicBezTo>
                  <a:lnTo>
                    <a:pt x="135446" y="101978"/>
                  </a:lnTo>
                  <a:cubicBezTo>
                    <a:pt x="135160" y="102740"/>
                    <a:pt x="135827" y="103883"/>
                    <a:pt x="136398" y="104740"/>
                  </a:cubicBezTo>
                  <a:cubicBezTo>
                    <a:pt x="136684" y="105121"/>
                    <a:pt x="138494" y="105216"/>
                    <a:pt x="138684" y="105026"/>
                  </a:cubicBezTo>
                  <a:cubicBezTo>
                    <a:pt x="141351" y="101025"/>
                    <a:pt x="145447" y="107502"/>
                    <a:pt x="148971" y="103692"/>
                  </a:cubicBezTo>
                  <a:cubicBezTo>
                    <a:pt x="152019" y="100454"/>
                    <a:pt x="154877" y="96167"/>
                    <a:pt x="161925" y="96358"/>
                  </a:cubicBezTo>
                  <a:cubicBezTo>
                    <a:pt x="164782" y="96453"/>
                    <a:pt x="163925" y="92929"/>
                    <a:pt x="163258" y="91214"/>
                  </a:cubicBezTo>
                  <a:lnTo>
                    <a:pt x="162211" y="88643"/>
                  </a:lnTo>
                  <a:cubicBezTo>
                    <a:pt x="155353" y="86547"/>
                    <a:pt x="151733" y="84547"/>
                    <a:pt x="154115" y="84261"/>
                  </a:cubicBezTo>
                  <a:lnTo>
                    <a:pt x="154877" y="83499"/>
                  </a:lnTo>
                  <a:cubicBezTo>
                    <a:pt x="160401" y="77975"/>
                    <a:pt x="160401" y="78070"/>
                    <a:pt x="167069" y="75308"/>
                  </a:cubicBezTo>
                  <a:cubicBezTo>
                    <a:pt x="169259" y="74355"/>
                    <a:pt x="170783" y="72736"/>
                    <a:pt x="172783" y="75308"/>
                  </a:cubicBezTo>
                  <a:cubicBezTo>
                    <a:pt x="173069" y="75593"/>
                    <a:pt x="174593" y="75593"/>
                    <a:pt x="175260" y="75308"/>
                  </a:cubicBezTo>
                  <a:cubicBezTo>
                    <a:pt x="177927" y="73974"/>
                    <a:pt x="176117" y="67973"/>
                    <a:pt x="181547" y="70355"/>
                  </a:cubicBezTo>
                  <a:cubicBezTo>
                    <a:pt x="186500" y="72450"/>
                    <a:pt x="187071" y="68735"/>
                    <a:pt x="189738" y="67973"/>
                  </a:cubicBezTo>
                  <a:cubicBezTo>
                    <a:pt x="191833" y="67307"/>
                    <a:pt x="194501" y="67211"/>
                    <a:pt x="196596" y="67783"/>
                  </a:cubicBezTo>
                  <a:lnTo>
                    <a:pt x="199549" y="68545"/>
                  </a:lnTo>
                  <a:cubicBezTo>
                    <a:pt x="202692" y="70259"/>
                    <a:pt x="206216" y="70831"/>
                    <a:pt x="207455" y="69974"/>
                  </a:cubicBezTo>
                  <a:cubicBezTo>
                    <a:pt x="208693" y="69116"/>
                    <a:pt x="213836" y="67307"/>
                    <a:pt x="215360" y="68640"/>
                  </a:cubicBezTo>
                  <a:cubicBezTo>
                    <a:pt x="216980" y="69974"/>
                    <a:pt x="220408" y="74641"/>
                    <a:pt x="218027" y="74927"/>
                  </a:cubicBezTo>
                  <a:cubicBezTo>
                    <a:pt x="215646" y="75212"/>
                    <a:pt x="210598" y="78260"/>
                    <a:pt x="212884" y="80927"/>
                  </a:cubicBezTo>
                  <a:cubicBezTo>
                    <a:pt x="215170" y="83594"/>
                    <a:pt x="223837" y="88071"/>
                    <a:pt x="227267" y="85309"/>
                  </a:cubicBezTo>
                  <a:lnTo>
                    <a:pt x="224123" y="81499"/>
                  </a:lnTo>
                  <a:cubicBezTo>
                    <a:pt x="222885" y="79975"/>
                    <a:pt x="222123" y="76641"/>
                    <a:pt x="223076" y="75784"/>
                  </a:cubicBezTo>
                  <a:lnTo>
                    <a:pt x="226695" y="72831"/>
                  </a:lnTo>
                  <a:cubicBezTo>
                    <a:pt x="224695" y="70069"/>
                    <a:pt x="225933" y="68640"/>
                    <a:pt x="229457" y="69593"/>
                  </a:cubicBezTo>
                  <a:cubicBezTo>
                    <a:pt x="232982" y="70640"/>
                    <a:pt x="242030" y="70926"/>
                    <a:pt x="241649" y="68450"/>
                  </a:cubicBezTo>
                  <a:cubicBezTo>
                    <a:pt x="241268" y="65973"/>
                    <a:pt x="243078" y="64449"/>
                    <a:pt x="245745" y="65497"/>
                  </a:cubicBezTo>
                  <a:lnTo>
                    <a:pt x="245745" y="66354"/>
                  </a:lnTo>
                  <a:cubicBezTo>
                    <a:pt x="245840" y="69878"/>
                    <a:pt x="248698" y="69116"/>
                    <a:pt x="251079" y="69116"/>
                  </a:cubicBezTo>
                  <a:cubicBezTo>
                    <a:pt x="254603" y="69116"/>
                    <a:pt x="253079" y="71402"/>
                    <a:pt x="253841" y="72736"/>
                  </a:cubicBezTo>
                  <a:lnTo>
                    <a:pt x="254699" y="74260"/>
                  </a:lnTo>
                  <a:cubicBezTo>
                    <a:pt x="256508" y="75689"/>
                    <a:pt x="257366" y="77879"/>
                    <a:pt x="256508" y="79308"/>
                  </a:cubicBezTo>
                  <a:cubicBezTo>
                    <a:pt x="255651" y="80737"/>
                    <a:pt x="255365" y="85690"/>
                    <a:pt x="259175" y="85309"/>
                  </a:cubicBezTo>
                  <a:lnTo>
                    <a:pt x="261557" y="84642"/>
                  </a:lnTo>
                  <a:cubicBezTo>
                    <a:pt x="262319" y="84452"/>
                    <a:pt x="263081" y="82356"/>
                    <a:pt x="262700" y="81880"/>
                  </a:cubicBezTo>
                  <a:lnTo>
                    <a:pt x="258699" y="77213"/>
                  </a:lnTo>
                  <a:cubicBezTo>
                    <a:pt x="263176" y="74450"/>
                    <a:pt x="265652" y="71498"/>
                    <a:pt x="264224" y="70736"/>
                  </a:cubicBezTo>
                  <a:cubicBezTo>
                    <a:pt x="262795" y="69974"/>
                    <a:pt x="262604" y="67688"/>
                    <a:pt x="267748" y="67783"/>
                  </a:cubicBezTo>
                  <a:lnTo>
                    <a:pt x="270986" y="66259"/>
                  </a:lnTo>
                  <a:lnTo>
                    <a:pt x="274034" y="64830"/>
                  </a:lnTo>
                  <a:cubicBezTo>
                    <a:pt x="276225" y="61115"/>
                    <a:pt x="278702" y="59496"/>
                    <a:pt x="279559" y="61306"/>
                  </a:cubicBezTo>
                  <a:lnTo>
                    <a:pt x="282131" y="59877"/>
                  </a:lnTo>
                  <a:cubicBezTo>
                    <a:pt x="283178" y="59210"/>
                    <a:pt x="285083" y="59115"/>
                    <a:pt x="286417" y="59306"/>
                  </a:cubicBezTo>
                  <a:cubicBezTo>
                    <a:pt x="288322" y="59591"/>
                    <a:pt x="290132" y="60544"/>
                    <a:pt x="292037" y="60734"/>
                  </a:cubicBezTo>
                  <a:cubicBezTo>
                    <a:pt x="292894" y="60830"/>
                    <a:pt x="294037" y="59972"/>
                    <a:pt x="294799" y="59306"/>
                  </a:cubicBezTo>
                  <a:lnTo>
                    <a:pt x="295275" y="58925"/>
                  </a:lnTo>
                  <a:cubicBezTo>
                    <a:pt x="295370" y="57686"/>
                    <a:pt x="298228" y="56353"/>
                    <a:pt x="301847" y="56067"/>
                  </a:cubicBezTo>
                  <a:cubicBezTo>
                    <a:pt x="305372" y="55781"/>
                    <a:pt x="314897" y="58544"/>
                    <a:pt x="315182" y="57305"/>
                  </a:cubicBezTo>
                  <a:cubicBezTo>
                    <a:pt x="315468" y="55972"/>
                    <a:pt x="317849" y="54162"/>
                    <a:pt x="319945" y="56258"/>
                  </a:cubicBezTo>
                  <a:cubicBezTo>
                    <a:pt x="322040" y="58258"/>
                    <a:pt x="330041" y="57401"/>
                    <a:pt x="329565" y="56067"/>
                  </a:cubicBezTo>
                  <a:cubicBezTo>
                    <a:pt x="329184" y="54734"/>
                    <a:pt x="328994" y="51019"/>
                    <a:pt x="330232" y="50924"/>
                  </a:cubicBezTo>
                  <a:lnTo>
                    <a:pt x="330518" y="51209"/>
                  </a:lnTo>
                  <a:cubicBezTo>
                    <a:pt x="333375" y="53591"/>
                    <a:pt x="337471" y="55496"/>
                    <a:pt x="336232" y="59782"/>
                  </a:cubicBezTo>
                  <a:cubicBezTo>
                    <a:pt x="336232" y="59972"/>
                    <a:pt x="338328" y="60925"/>
                    <a:pt x="339281" y="60830"/>
                  </a:cubicBezTo>
                  <a:cubicBezTo>
                    <a:pt x="340043" y="60734"/>
                    <a:pt x="341376" y="59020"/>
                    <a:pt x="341186" y="58829"/>
                  </a:cubicBezTo>
                  <a:lnTo>
                    <a:pt x="336232" y="53495"/>
                  </a:lnTo>
                  <a:cubicBezTo>
                    <a:pt x="341376" y="50638"/>
                    <a:pt x="345757" y="51400"/>
                    <a:pt x="346043" y="55210"/>
                  </a:cubicBezTo>
                  <a:lnTo>
                    <a:pt x="351758" y="51495"/>
                  </a:lnTo>
                  <a:cubicBezTo>
                    <a:pt x="352616" y="50924"/>
                    <a:pt x="354425" y="50162"/>
                    <a:pt x="354902" y="50447"/>
                  </a:cubicBezTo>
                  <a:lnTo>
                    <a:pt x="359569" y="52924"/>
                  </a:lnTo>
                  <a:cubicBezTo>
                    <a:pt x="362998" y="50447"/>
                    <a:pt x="367856" y="48257"/>
                    <a:pt x="370332" y="47971"/>
                  </a:cubicBezTo>
                  <a:lnTo>
                    <a:pt x="372142" y="49209"/>
                  </a:lnTo>
                  <a:cubicBezTo>
                    <a:pt x="374142" y="50543"/>
                    <a:pt x="377095" y="52067"/>
                    <a:pt x="377285" y="53686"/>
                  </a:cubicBezTo>
                  <a:lnTo>
                    <a:pt x="377952" y="58734"/>
                  </a:lnTo>
                  <a:cubicBezTo>
                    <a:pt x="382334" y="57496"/>
                    <a:pt x="384905" y="55019"/>
                    <a:pt x="383762" y="53305"/>
                  </a:cubicBezTo>
                  <a:lnTo>
                    <a:pt x="383286" y="51876"/>
                  </a:lnTo>
                  <a:cubicBezTo>
                    <a:pt x="382048" y="48542"/>
                    <a:pt x="383762" y="47590"/>
                    <a:pt x="388620" y="47780"/>
                  </a:cubicBezTo>
                  <a:cubicBezTo>
                    <a:pt x="391478" y="47876"/>
                    <a:pt x="396716" y="46256"/>
                    <a:pt x="397097" y="46733"/>
                  </a:cubicBezTo>
                  <a:cubicBezTo>
                    <a:pt x="399860" y="51590"/>
                    <a:pt x="404432" y="44066"/>
                    <a:pt x="407575" y="48161"/>
                  </a:cubicBezTo>
                  <a:lnTo>
                    <a:pt x="409289" y="50352"/>
                  </a:lnTo>
                  <a:cubicBezTo>
                    <a:pt x="413957" y="51781"/>
                    <a:pt x="418052" y="51971"/>
                    <a:pt x="418433" y="50828"/>
                  </a:cubicBezTo>
                  <a:cubicBezTo>
                    <a:pt x="418814" y="49590"/>
                    <a:pt x="420624" y="46256"/>
                    <a:pt x="421005" y="47685"/>
                  </a:cubicBezTo>
                  <a:cubicBezTo>
                    <a:pt x="421386" y="49114"/>
                    <a:pt x="424529" y="50924"/>
                    <a:pt x="427196" y="48923"/>
                  </a:cubicBezTo>
                  <a:cubicBezTo>
                    <a:pt x="429863" y="46923"/>
                    <a:pt x="439388" y="47495"/>
                    <a:pt x="436531" y="47971"/>
                  </a:cubicBezTo>
                  <a:lnTo>
                    <a:pt x="435578" y="48638"/>
                  </a:lnTo>
                  <a:lnTo>
                    <a:pt x="434626" y="48923"/>
                  </a:lnTo>
                  <a:cubicBezTo>
                    <a:pt x="434435" y="50162"/>
                    <a:pt x="435007" y="51209"/>
                    <a:pt x="435959" y="51400"/>
                  </a:cubicBezTo>
                  <a:lnTo>
                    <a:pt x="436817" y="51305"/>
                  </a:lnTo>
                  <a:cubicBezTo>
                    <a:pt x="438817" y="51019"/>
                    <a:pt x="440817" y="50162"/>
                    <a:pt x="442722" y="50352"/>
                  </a:cubicBezTo>
                  <a:cubicBezTo>
                    <a:pt x="449199" y="51019"/>
                    <a:pt x="453866" y="49876"/>
                    <a:pt x="456343" y="44161"/>
                  </a:cubicBezTo>
                  <a:cubicBezTo>
                    <a:pt x="457295" y="41970"/>
                    <a:pt x="460439" y="40351"/>
                    <a:pt x="463391" y="43399"/>
                  </a:cubicBezTo>
                  <a:cubicBezTo>
                    <a:pt x="463487" y="43589"/>
                    <a:pt x="465106" y="42732"/>
                    <a:pt x="466058" y="42446"/>
                  </a:cubicBezTo>
                  <a:lnTo>
                    <a:pt x="470916" y="40351"/>
                  </a:lnTo>
                  <a:cubicBezTo>
                    <a:pt x="471202" y="43494"/>
                    <a:pt x="474821" y="42827"/>
                    <a:pt x="479012" y="38922"/>
                  </a:cubicBezTo>
                  <a:lnTo>
                    <a:pt x="484918" y="43875"/>
                  </a:lnTo>
                  <a:cubicBezTo>
                    <a:pt x="485775" y="44542"/>
                    <a:pt x="488823" y="43494"/>
                    <a:pt x="490823" y="43208"/>
                  </a:cubicBezTo>
                  <a:cubicBezTo>
                    <a:pt x="493586" y="42827"/>
                    <a:pt x="497300" y="41208"/>
                    <a:pt x="499015" y="42161"/>
                  </a:cubicBezTo>
                  <a:cubicBezTo>
                    <a:pt x="502825" y="44161"/>
                    <a:pt x="504444" y="42827"/>
                    <a:pt x="506825" y="40827"/>
                  </a:cubicBezTo>
                  <a:cubicBezTo>
                    <a:pt x="509111" y="39017"/>
                    <a:pt x="511302" y="39017"/>
                    <a:pt x="511778" y="42256"/>
                  </a:cubicBezTo>
                  <a:lnTo>
                    <a:pt x="511874" y="42827"/>
                  </a:lnTo>
                  <a:cubicBezTo>
                    <a:pt x="512445" y="43399"/>
                    <a:pt x="516350" y="43589"/>
                    <a:pt x="520637" y="43304"/>
                  </a:cubicBezTo>
                  <a:lnTo>
                    <a:pt x="524447" y="43018"/>
                  </a:lnTo>
                  <a:cubicBezTo>
                    <a:pt x="528542" y="42732"/>
                    <a:pt x="532638" y="42351"/>
                    <a:pt x="536543" y="41399"/>
                  </a:cubicBezTo>
                  <a:cubicBezTo>
                    <a:pt x="537686" y="41113"/>
                    <a:pt x="538258" y="38065"/>
                    <a:pt x="539401" y="37970"/>
                  </a:cubicBezTo>
                  <a:cubicBezTo>
                    <a:pt x="541020" y="37779"/>
                    <a:pt x="542830" y="39303"/>
                    <a:pt x="544735" y="39779"/>
                  </a:cubicBezTo>
                  <a:lnTo>
                    <a:pt x="545402" y="39970"/>
                  </a:lnTo>
                  <a:cubicBezTo>
                    <a:pt x="546449" y="39208"/>
                    <a:pt x="547021" y="38351"/>
                    <a:pt x="546640" y="37970"/>
                  </a:cubicBezTo>
                  <a:cubicBezTo>
                    <a:pt x="546259" y="37589"/>
                    <a:pt x="545973" y="36160"/>
                    <a:pt x="547497" y="36160"/>
                  </a:cubicBezTo>
                  <a:cubicBezTo>
                    <a:pt x="549021" y="36160"/>
                    <a:pt x="552736" y="36541"/>
                    <a:pt x="552164" y="37112"/>
                  </a:cubicBezTo>
                  <a:cubicBezTo>
                    <a:pt x="551593" y="37684"/>
                    <a:pt x="551593" y="39589"/>
                    <a:pt x="553974" y="39684"/>
                  </a:cubicBezTo>
                  <a:cubicBezTo>
                    <a:pt x="556260" y="39779"/>
                    <a:pt x="562451" y="38351"/>
                    <a:pt x="560927" y="36160"/>
                  </a:cubicBezTo>
                  <a:lnTo>
                    <a:pt x="560927" y="34636"/>
                  </a:lnTo>
                  <a:cubicBezTo>
                    <a:pt x="560927" y="33207"/>
                    <a:pt x="562356" y="31588"/>
                    <a:pt x="563594" y="30350"/>
                  </a:cubicBezTo>
                  <a:cubicBezTo>
                    <a:pt x="564261" y="29683"/>
                    <a:pt x="566071" y="29302"/>
                    <a:pt x="566928" y="29588"/>
                  </a:cubicBezTo>
                  <a:cubicBezTo>
                    <a:pt x="567690" y="29873"/>
                    <a:pt x="568166" y="31207"/>
                    <a:pt x="568262" y="32064"/>
                  </a:cubicBezTo>
                  <a:cubicBezTo>
                    <a:pt x="568357" y="32540"/>
                    <a:pt x="567214" y="33112"/>
                    <a:pt x="567023" y="33683"/>
                  </a:cubicBezTo>
                  <a:lnTo>
                    <a:pt x="566642" y="34826"/>
                  </a:lnTo>
                  <a:cubicBezTo>
                    <a:pt x="566452" y="36160"/>
                    <a:pt x="567690" y="37208"/>
                    <a:pt x="569309" y="37112"/>
                  </a:cubicBezTo>
                  <a:lnTo>
                    <a:pt x="570738" y="36922"/>
                  </a:lnTo>
                  <a:cubicBezTo>
                    <a:pt x="573595" y="36446"/>
                    <a:pt x="577406" y="37970"/>
                    <a:pt x="579025" y="34541"/>
                  </a:cubicBezTo>
                  <a:cubicBezTo>
                    <a:pt x="579025" y="34445"/>
                    <a:pt x="580835" y="34826"/>
                    <a:pt x="581597" y="35207"/>
                  </a:cubicBezTo>
                  <a:cubicBezTo>
                    <a:pt x="583692" y="36255"/>
                    <a:pt x="585502" y="36541"/>
                    <a:pt x="586264" y="34064"/>
                  </a:cubicBezTo>
                  <a:cubicBezTo>
                    <a:pt x="586645" y="33017"/>
                    <a:pt x="585788" y="31207"/>
                    <a:pt x="588740" y="32540"/>
                  </a:cubicBezTo>
                  <a:cubicBezTo>
                    <a:pt x="590836" y="33493"/>
                    <a:pt x="593979" y="33017"/>
                    <a:pt x="595503" y="34160"/>
                  </a:cubicBezTo>
                  <a:cubicBezTo>
                    <a:pt x="599504" y="37112"/>
                    <a:pt x="598646" y="34350"/>
                    <a:pt x="599408" y="32540"/>
                  </a:cubicBezTo>
                  <a:cubicBezTo>
                    <a:pt x="599599" y="31969"/>
                    <a:pt x="601694" y="31493"/>
                    <a:pt x="602647" y="31683"/>
                  </a:cubicBezTo>
                  <a:cubicBezTo>
                    <a:pt x="603409" y="31874"/>
                    <a:pt x="604361" y="33302"/>
                    <a:pt x="604171" y="33969"/>
                  </a:cubicBezTo>
                  <a:lnTo>
                    <a:pt x="603409" y="36350"/>
                  </a:lnTo>
                  <a:cubicBezTo>
                    <a:pt x="603028" y="39303"/>
                    <a:pt x="604076" y="39970"/>
                    <a:pt x="605885" y="37779"/>
                  </a:cubicBezTo>
                  <a:lnTo>
                    <a:pt x="607790" y="36065"/>
                  </a:lnTo>
                  <a:cubicBezTo>
                    <a:pt x="609029" y="34922"/>
                    <a:pt x="610553" y="39303"/>
                    <a:pt x="611886" y="36350"/>
                  </a:cubicBezTo>
                  <a:lnTo>
                    <a:pt x="612362" y="35303"/>
                  </a:lnTo>
                  <a:cubicBezTo>
                    <a:pt x="610934" y="33398"/>
                    <a:pt x="611600" y="31588"/>
                    <a:pt x="613696" y="31397"/>
                  </a:cubicBezTo>
                  <a:cubicBezTo>
                    <a:pt x="615791" y="31207"/>
                    <a:pt x="620459" y="36255"/>
                    <a:pt x="621887" y="37684"/>
                  </a:cubicBezTo>
                  <a:cubicBezTo>
                    <a:pt x="623411" y="39113"/>
                    <a:pt x="621792" y="42732"/>
                    <a:pt x="621983" y="41399"/>
                  </a:cubicBezTo>
                  <a:cubicBezTo>
                    <a:pt x="622173" y="40065"/>
                    <a:pt x="624745" y="36731"/>
                    <a:pt x="627412" y="37112"/>
                  </a:cubicBezTo>
                  <a:lnTo>
                    <a:pt x="629793" y="36922"/>
                  </a:lnTo>
                  <a:cubicBezTo>
                    <a:pt x="632174" y="36731"/>
                    <a:pt x="634937" y="36446"/>
                    <a:pt x="636651" y="35398"/>
                  </a:cubicBezTo>
                  <a:cubicBezTo>
                    <a:pt x="639318" y="33683"/>
                    <a:pt x="640175" y="32731"/>
                    <a:pt x="640747" y="36541"/>
                  </a:cubicBezTo>
                  <a:cubicBezTo>
                    <a:pt x="641033" y="38351"/>
                    <a:pt x="643985" y="38255"/>
                    <a:pt x="645605" y="36636"/>
                  </a:cubicBezTo>
                  <a:lnTo>
                    <a:pt x="646367" y="35874"/>
                  </a:lnTo>
                  <a:cubicBezTo>
                    <a:pt x="647033" y="34922"/>
                    <a:pt x="647700" y="34922"/>
                    <a:pt x="647986" y="36065"/>
                  </a:cubicBezTo>
                  <a:lnTo>
                    <a:pt x="648557" y="36922"/>
                  </a:lnTo>
                  <a:cubicBezTo>
                    <a:pt x="648748" y="37112"/>
                    <a:pt x="650272" y="36731"/>
                    <a:pt x="651224" y="36541"/>
                  </a:cubicBezTo>
                  <a:cubicBezTo>
                    <a:pt x="652367" y="36350"/>
                    <a:pt x="653701" y="35684"/>
                    <a:pt x="654653" y="35874"/>
                  </a:cubicBezTo>
                  <a:lnTo>
                    <a:pt x="655701" y="36065"/>
                  </a:lnTo>
                  <a:cubicBezTo>
                    <a:pt x="656654" y="37017"/>
                    <a:pt x="657987" y="35969"/>
                    <a:pt x="658749" y="33683"/>
                  </a:cubicBezTo>
                  <a:cubicBezTo>
                    <a:pt x="659511" y="31397"/>
                    <a:pt x="673703" y="29778"/>
                    <a:pt x="673322" y="32731"/>
                  </a:cubicBezTo>
                  <a:lnTo>
                    <a:pt x="678370" y="31112"/>
                  </a:lnTo>
                  <a:lnTo>
                    <a:pt x="679799" y="30635"/>
                  </a:lnTo>
                  <a:cubicBezTo>
                    <a:pt x="681800" y="29397"/>
                    <a:pt x="683705" y="29683"/>
                    <a:pt x="683895" y="31397"/>
                  </a:cubicBezTo>
                  <a:cubicBezTo>
                    <a:pt x="684086" y="33112"/>
                    <a:pt x="687705" y="37684"/>
                    <a:pt x="691229" y="37684"/>
                  </a:cubicBezTo>
                  <a:cubicBezTo>
                    <a:pt x="694754" y="37684"/>
                    <a:pt x="704564" y="38541"/>
                    <a:pt x="704660" y="39684"/>
                  </a:cubicBezTo>
                  <a:cubicBezTo>
                    <a:pt x="704850" y="40827"/>
                    <a:pt x="707898" y="42065"/>
                    <a:pt x="711327" y="40541"/>
                  </a:cubicBezTo>
                  <a:lnTo>
                    <a:pt x="712661" y="35874"/>
                  </a:lnTo>
                  <a:lnTo>
                    <a:pt x="712851" y="35207"/>
                  </a:lnTo>
                  <a:cubicBezTo>
                    <a:pt x="713232" y="34445"/>
                    <a:pt x="715994" y="37112"/>
                    <a:pt x="719042" y="41113"/>
                  </a:cubicBezTo>
                  <a:lnTo>
                    <a:pt x="724186" y="35779"/>
                  </a:lnTo>
                  <a:cubicBezTo>
                    <a:pt x="724567" y="35398"/>
                    <a:pt x="725900" y="35493"/>
                    <a:pt x="726662" y="35684"/>
                  </a:cubicBezTo>
                  <a:lnTo>
                    <a:pt x="731996" y="36827"/>
                  </a:lnTo>
                  <a:cubicBezTo>
                    <a:pt x="738378" y="38255"/>
                    <a:pt x="743617" y="37493"/>
                    <a:pt x="743522" y="35112"/>
                  </a:cubicBezTo>
                  <a:lnTo>
                    <a:pt x="743617" y="32826"/>
                  </a:lnTo>
                  <a:cubicBezTo>
                    <a:pt x="743617" y="31874"/>
                    <a:pt x="743903" y="30064"/>
                    <a:pt x="744284" y="30064"/>
                  </a:cubicBezTo>
                  <a:lnTo>
                    <a:pt x="748665" y="29588"/>
                  </a:lnTo>
                  <a:cubicBezTo>
                    <a:pt x="748760" y="26730"/>
                    <a:pt x="746760" y="21777"/>
                    <a:pt x="744379" y="18634"/>
                  </a:cubicBezTo>
                  <a:lnTo>
                    <a:pt x="739045" y="18729"/>
                  </a:lnTo>
                  <a:lnTo>
                    <a:pt x="737140" y="18824"/>
                  </a:lnTo>
                  <a:cubicBezTo>
                    <a:pt x="735235" y="16538"/>
                    <a:pt x="736092" y="14633"/>
                    <a:pt x="739140" y="14443"/>
                  </a:cubicBezTo>
                  <a:lnTo>
                    <a:pt x="740474" y="15491"/>
                  </a:lnTo>
                  <a:lnTo>
                    <a:pt x="744855" y="19015"/>
                  </a:lnTo>
                  <a:cubicBezTo>
                    <a:pt x="750665" y="18920"/>
                    <a:pt x="755714" y="18348"/>
                    <a:pt x="755999" y="17681"/>
                  </a:cubicBezTo>
                  <a:cubicBezTo>
                    <a:pt x="756285" y="17015"/>
                    <a:pt x="759333" y="15205"/>
                    <a:pt x="762000" y="15014"/>
                  </a:cubicBezTo>
                  <a:cubicBezTo>
                    <a:pt x="764572" y="14824"/>
                    <a:pt x="766953" y="18634"/>
                    <a:pt x="763810" y="18253"/>
                  </a:cubicBezTo>
                  <a:cubicBezTo>
                    <a:pt x="760667" y="17872"/>
                    <a:pt x="757238" y="24539"/>
                    <a:pt x="758285" y="25587"/>
                  </a:cubicBezTo>
                  <a:cubicBezTo>
                    <a:pt x="759238" y="26635"/>
                    <a:pt x="757904" y="30159"/>
                    <a:pt x="753237" y="31112"/>
                  </a:cubicBezTo>
                  <a:lnTo>
                    <a:pt x="749237" y="32445"/>
                  </a:lnTo>
                  <a:cubicBezTo>
                    <a:pt x="746855" y="33207"/>
                    <a:pt x="745427" y="35017"/>
                    <a:pt x="748760" y="36827"/>
                  </a:cubicBezTo>
                  <a:lnTo>
                    <a:pt x="749427" y="37208"/>
                  </a:lnTo>
                  <a:cubicBezTo>
                    <a:pt x="749332" y="38446"/>
                    <a:pt x="751237" y="39398"/>
                    <a:pt x="753523" y="39398"/>
                  </a:cubicBezTo>
                  <a:cubicBezTo>
                    <a:pt x="755809" y="39398"/>
                    <a:pt x="762667" y="38636"/>
                    <a:pt x="761143" y="37684"/>
                  </a:cubicBezTo>
                  <a:cubicBezTo>
                    <a:pt x="759619" y="36731"/>
                    <a:pt x="756952" y="34064"/>
                    <a:pt x="758095" y="33493"/>
                  </a:cubicBezTo>
                  <a:cubicBezTo>
                    <a:pt x="759143" y="32921"/>
                    <a:pt x="762286" y="33017"/>
                    <a:pt x="762857" y="34922"/>
                  </a:cubicBezTo>
                  <a:cubicBezTo>
                    <a:pt x="763524" y="36827"/>
                    <a:pt x="769049" y="40637"/>
                    <a:pt x="773906" y="39113"/>
                  </a:cubicBezTo>
                  <a:cubicBezTo>
                    <a:pt x="778764" y="37589"/>
                    <a:pt x="789337" y="32636"/>
                    <a:pt x="788289" y="33969"/>
                  </a:cubicBezTo>
                  <a:cubicBezTo>
                    <a:pt x="787337" y="35303"/>
                    <a:pt x="788194" y="40446"/>
                    <a:pt x="792194" y="41589"/>
                  </a:cubicBezTo>
                  <a:lnTo>
                    <a:pt x="793147" y="36446"/>
                  </a:lnTo>
                  <a:cubicBezTo>
                    <a:pt x="793814" y="33112"/>
                    <a:pt x="798862" y="31874"/>
                    <a:pt x="800386" y="28635"/>
                  </a:cubicBezTo>
                  <a:cubicBezTo>
                    <a:pt x="800576" y="28349"/>
                    <a:pt x="802005" y="28254"/>
                    <a:pt x="802767" y="28349"/>
                  </a:cubicBezTo>
                  <a:lnTo>
                    <a:pt x="806768" y="28826"/>
                  </a:lnTo>
                  <a:cubicBezTo>
                    <a:pt x="811244" y="29397"/>
                    <a:pt x="815721" y="32826"/>
                    <a:pt x="816769" y="36446"/>
                  </a:cubicBezTo>
                  <a:lnTo>
                    <a:pt x="823532" y="33874"/>
                  </a:lnTo>
                  <a:cubicBezTo>
                    <a:pt x="828104" y="32159"/>
                    <a:pt x="829818" y="34636"/>
                    <a:pt x="828675" y="39779"/>
                  </a:cubicBezTo>
                  <a:lnTo>
                    <a:pt x="828389" y="41018"/>
                  </a:lnTo>
                  <a:cubicBezTo>
                    <a:pt x="828485" y="43113"/>
                    <a:pt x="832676" y="42732"/>
                    <a:pt x="837724" y="40160"/>
                  </a:cubicBezTo>
                  <a:lnTo>
                    <a:pt x="842772" y="41875"/>
                  </a:lnTo>
                  <a:cubicBezTo>
                    <a:pt x="843725" y="42161"/>
                    <a:pt x="846487" y="41018"/>
                    <a:pt x="846582" y="40446"/>
                  </a:cubicBezTo>
                  <a:cubicBezTo>
                    <a:pt x="846773" y="35969"/>
                    <a:pt x="852107" y="37303"/>
                    <a:pt x="853059" y="37970"/>
                  </a:cubicBezTo>
                  <a:cubicBezTo>
                    <a:pt x="857726" y="41399"/>
                    <a:pt x="859155" y="38065"/>
                    <a:pt x="859441" y="35779"/>
                  </a:cubicBezTo>
                  <a:lnTo>
                    <a:pt x="859822" y="32921"/>
                  </a:lnTo>
                  <a:cubicBezTo>
                    <a:pt x="862298" y="31112"/>
                    <a:pt x="863251" y="31112"/>
                    <a:pt x="861727" y="33017"/>
                  </a:cubicBezTo>
                  <a:cubicBezTo>
                    <a:pt x="860298" y="34922"/>
                    <a:pt x="866013" y="39494"/>
                    <a:pt x="868585" y="38541"/>
                  </a:cubicBezTo>
                  <a:cubicBezTo>
                    <a:pt x="871061" y="37493"/>
                    <a:pt x="880205" y="40446"/>
                    <a:pt x="882872" y="41018"/>
                  </a:cubicBezTo>
                  <a:cubicBezTo>
                    <a:pt x="885539" y="41589"/>
                    <a:pt x="893350" y="37112"/>
                    <a:pt x="894683" y="33969"/>
                  </a:cubicBezTo>
                  <a:lnTo>
                    <a:pt x="894779" y="31112"/>
                  </a:lnTo>
                  <a:cubicBezTo>
                    <a:pt x="894874" y="29683"/>
                    <a:pt x="892207" y="28159"/>
                    <a:pt x="890873" y="26635"/>
                  </a:cubicBezTo>
                  <a:cubicBezTo>
                    <a:pt x="890016" y="25682"/>
                    <a:pt x="890302" y="25968"/>
                    <a:pt x="893731" y="24730"/>
                  </a:cubicBezTo>
                  <a:lnTo>
                    <a:pt x="896398" y="23777"/>
                  </a:lnTo>
                  <a:cubicBezTo>
                    <a:pt x="898970" y="21777"/>
                    <a:pt x="899922" y="19682"/>
                    <a:pt x="898493" y="19015"/>
                  </a:cubicBezTo>
                  <a:cubicBezTo>
                    <a:pt x="897065" y="18348"/>
                    <a:pt x="897350" y="12824"/>
                    <a:pt x="897636" y="13681"/>
                  </a:cubicBezTo>
                  <a:cubicBezTo>
                    <a:pt x="897922" y="14443"/>
                    <a:pt x="901446" y="15110"/>
                    <a:pt x="904685" y="13490"/>
                  </a:cubicBezTo>
                  <a:lnTo>
                    <a:pt x="907828" y="12919"/>
                  </a:lnTo>
                  <a:lnTo>
                    <a:pt x="912114" y="12157"/>
                  </a:lnTo>
                  <a:lnTo>
                    <a:pt x="910255" y="18756"/>
                  </a:lnTo>
                  <a:lnTo>
                    <a:pt x="910304" y="18729"/>
                  </a:lnTo>
                  <a:cubicBezTo>
                    <a:pt x="910780" y="17681"/>
                    <a:pt x="914019" y="17872"/>
                    <a:pt x="917448" y="19110"/>
                  </a:cubicBezTo>
                  <a:lnTo>
                    <a:pt x="921067" y="19015"/>
                  </a:lnTo>
                  <a:lnTo>
                    <a:pt x="922020" y="19015"/>
                  </a:lnTo>
                  <a:cubicBezTo>
                    <a:pt x="923163" y="20158"/>
                    <a:pt x="921353" y="21777"/>
                    <a:pt x="918115" y="22730"/>
                  </a:cubicBezTo>
                  <a:lnTo>
                    <a:pt x="915924" y="24635"/>
                  </a:lnTo>
                  <a:lnTo>
                    <a:pt x="913828" y="26254"/>
                  </a:lnTo>
                  <a:lnTo>
                    <a:pt x="905007" y="21749"/>
                  </a:lnTo>
                  <a:lnTo>
                    <a:pt x="904780" y="21872"/>
                  </a:lnTo>
                  <a:cubicBezTo>
                    <a:pt x="906780" y="24920"/>
                    <a:pt x="906304" y="29778"/>
                    <a:pt x="903542" y="32540"/>
                  </a:cubicBezTo>
                  <a:lnTo>
                    <a:pt x="903923" y="32826"/>
                  </a:lnTo>
                  <a:lnTo>
                    <a:pt x="909542" y="37398"/>
                  </a:lnTo>
                  <a:cubicBezTo>
                    <a:pt x="905066" y="37589"/>
                    <a:pt x="903637" y="38732"/>
                    <a:pt x="906399" y="39970"/>
                  </a:cubicBezTo>
                  <a:cubicBezTo>
                    <a:pt x="909161" y="41208"/>
                    <a:pt x="918782" y="41780"/>
                    <a:pt x="920972" y="38160"/>
                  </a:cubicBezTo>
                  <a:lnTo>
                    <a:pt x="924973" y="40256"/>
                  </a:lnTo>
                  <a:cubicBezTo>
                    <a:pt x="929259" y="42542"/>
                    <a:pt x="932212" y="43018"/>
                    <a:pt x="935927" y="40160"/>
                  </a:cubicBezTo>
                  <a:cubicBezTo>
                    <a:pt x="936308" y="39875"/>
                    <a:pt x="938308" y="40446"/>
                    <a:pt x="939165" y="41018"/>
                  </a:cubicBezTo>
                  <a:lnTo>
                    <a:pt x="944499" y="44351"/>
                  </a:lnTo>
                  <a:cubicBezTo>
                    <a:pt x="946023" y="41303"/>
                    <a:pt x="946023" y="37970"/>
                    <a:pt x="944594" y="36731"/>
                  </a:cubicBezTo>
                  <a:cubicBezTo>
                    <a:pt x="943166" y="35588"/>
                    <a:pt x="938784" y="33398"/>
                    <a:pt x="937927" y="34445"/>
                  </a:cubicBezTo>
                  <a:lnTo>
                    <a:pt x="936117" y="35303"/>
                  </a:lnTo>
                  <a:lnTo>
                    <a:pt x="935069" y="35779"/>
                  </a:lnTo>
                  <a:cubicBezTo>
                    <a:pt x="933260" y="35303"/>
                    <a:pt x="932021" y="33779"/>
                    <a:pt x="932402" y="32255"/>
                  </a:cubicBezTo>
                  <a:lnTo>
                    <a:pt x="932498" y="32255"/>
                  </a:lnTo>
                  <a:cubicBezTo>
                    <a:pt x="937355" y="32731"/>
                    <a:pt x="936212" y="28445"/>
                    <a:pt x="938689" y="27016"/>
                  </a:cubicBezTo>
                  <a:lnTo>
                    <a:pt x="938879" y="26921"/>
                  </a:lnTo>
                  <a:cubicBezTo>
                    <a:pt x="938498" y="25873"/>
                    <a:pt x="937355" y="25301"/>
                    <a:pt x="936403" y="25778"/>
                  </a:cubicBezTo>
                  <a:cubicBezTo>
                    <a:pt x="935450" y="26159"/>
                    <a:pt x="932021" y="26730"/>
                    <a:pt x="931164" y="26063"/>
                  </a:cubicBezTo>
                  <a:cubicBezTo>
                    <a:pt x="930307" y="25397"/>
                    <a:pt x="927354" y="24063"/>
                    <a:pt x="926878" y="24730"/>
                  </a:cubicBezTo>
                  <a:cubicBezTo>
                    <a:pt x="926497" y="25492"/>
                    <a:pt x="924020" y="28254"/>
                    <a:pt x="924020" y="26444"/>
                  </a:cubicBezTo>
                  <a:cubicBezTo>
                    <a:pt x="924020" y="24635"/>
                    <a:pt x="925830" y="20063"/>
                    <a:pt x="928021" y="18539"/>
                  </a:cubicBezTo>
                  <a:cubicBezTo>
                    <a:pt x="930212" y="17110"/>
                    <a:pt x="937832" y="20539"/>
                    <a:pt x="940022" y="19777"/>
                  </a:cubicBezTo>
                  <a:cubicBezTo>
                    <a:pt x="942213" y="19015"/>
                    <a:pt x="950786" y="21206"/>
                    <a:pt x="954310" y="26349"/>
                  </a:cubicBezTo>
                  <a:lnTo>
                    <a:pt x="960596" y="29111"/>
                  </a:lnTo>
                  <a:cubicBezTo>
                    <a:pt x="963549" y="30350"/>
                    <a:pt x="964216" y="31969"/>
                    <a:pt x="959834" y="34064"/>
                  </a:cubicBezTo>
                  <a:lnTo>
                    <a:pt x="955739" y="36065"/>
                  </a:lnTo>
                  <a:cubicBezTo>
                    <a:pt x="952119" y="40732"/>
                    <a:pt x="952024" y="44542"/>
                    <a:pt x="955453" y="44542"/>
                  </a:cubicBezTo>
                  <a:lnTo>
                    <a:pt x="956882" y="43494"/>
                  </a:lnTo>
                  <a:cubicBezTo>
                    <a:pt x="959644" y="41589"/>
                    <a:pt x="962882" y="41780"/>
                    <a:pt x="965168" y="42446"/>
                  </a:cubicBezTo>
                  <a:cubicBezTo>
                    <a:pt x="968597" y="43399"/>
                    <a:pt x="971074" y="45494"/>
                    <a:pt x="974884" y="42446"/>
                  </a:cubicBezTo>
                  <a:cubicBezTo>
                    <a:pt x="976122" y="41399"/>
                    <a:pt x="980694" y="43685"/>
                    <a:pt x="983170" y="43018"/>
                  </a:cubicBezTo>
                  <a:lnTo>
                    <a:pt x="986123" y="42161"/>
                  </a:lnTo>
                  <a:cubicBezTo>
                    <a:pt x="988790" y="39875"/>
                    <a:pt x="990886" y="38827"/>
                    <a:pt x="990886" y="39779"/>
                  </a:cubicBezTo>
                  <a:cubicBezTo>
                    <a:pt x="990886" y="40732"/>
                    <a:pt x="996791" y="42542"/>
                    <a:pt x="1004030" y="41303"/>
                  </a:cubicBezTo>
                  <a:lnTo>
                    <a:pt x="1010793" y="41780"/>
                  </a:lnTo>
                  <a:cubicBezTo>
                    <a:pt x="1010984" y="41780"/>
                    <a:pt x="1011555" y="40637"/>
                    <a:pt x="1011460" y="40065"/>
                  </a:cubicBezTo>
                  <a:cubicBezTo>
                    <a:pt x="1011460" y="39494"/>
                    <a:pt x="1010984" y="38446"/>
                    <a:pt x="1010507" y="38446"/>
                  </a:cubicBezTo>
                  <a:lnTo>
                    <a:pt x="1008507" y="38065"/>
                  </a:lnTo>
                  <a:cubicBezTo>
                    <a:pt x="1004888" y="37874"/>
                    <a:pt x="1004983" y="35874"/>
                    <a:pt x="1008793" y="33683"/>
                  </a:cubicBezTo>
                  <a:lnTo>
                    <a:pt x="1010126" y="34160"/>
                  </a:lnTo>
                  <a:lnTo>
                    <a:pt x="1014889" y="35874"/>
                  </a:lnTo>
                  <a:cubicBezTo>
                    <a:pt x="1019556" y="34731"/>
                    <a:pt x="1023938" y="33302"/>
                    <a:pt x="1024604" y="32731"/>
                  </a:cubicBezTo>
                  <a:cubicBezTo>
                    <a:pt x="1025271" y="32159"/>
                    <a:pt x="1024985" y="30064"/>
                    <a:pt x="1021461" y="29969"/>
                  </a:cubicBezTo>
                  <a:lnTo>
                    <a:pt x="1018699" y="29588"/>
                  </a:lnTo>
                  <a:cubicBezTo>
                    <a:pt x="1017937" y="29492"/>
                    <a:pt x="1016889" y="28254"/>
                    <a:pt x="1016889" y="27492"/>
                  </a:cubicBezTo>
                  <a:cubicBezTo>
                    <a:pt x="1016889" y="26825"/>
                    <a:pt x="1018318" y="25492"/>
                    <a:pt x="1018794" y="25587"/>
                  </a:cubicBezTo>
                  <a:lnTo>
                    <a:pt x="1023461" y="26349"/>
                  </a:lnTo>
                  <a:cubicBezTo>
                    <a:pt x="1026033" y="23587"/>
                    <a:pt x="1027843" y="22730"/>
                    <a:pt x="1027557" y="24349"/>
                  </a:cubicBezTo>
                  <a:lnTo>
                    <a:pt x="1034635" y="28627"/>
                  </a:lnTo>
                  <a:lnTo>
                    <a:pt x="1038796" y="23872"/>
                  </a:lnTo>
                  <a:lnTo>
                    <a:pt x="1042130" y="23110"/>
                  </a:lnTo>
                  <a:cubicBezTo>
                    <a:pt x="1043558" y="22729"/>
                    <a:pt x="1045368" y="23205"/>
                    <a:pt x="1046987" y="23491"/>
                  </a:cubicBezTo>
                  <a:cubicBezTo>
                    <a:pt x="1047368" y="23586"/>
                    <a:pt x="1047749" y="24634"/>
                    <a:pt x="1047749" y="25205"/>
                  </a:cubicBezTo>
                  <a:lnTo>
                    <a:pt x="1047749" y="25777"/>
                  </a:lnTo>
                  <a:cubicBezTo>
                    <a:pt x="1047273" y="26444"/>
                    <a:pt x="1046416" y="26729"/>
                    <a:pt x="1045940" y="26348"/>
                  </a:cubicBezTo>
                  <a:cubicBezTo>
                    <a:pt x="1045463" y="26063"/>
                    <a:pt x="1043368" y="26825"/>
                    <a:pt x="1042701" y="28730"/>
                  </a:cubicBezTo>
                  <a:lnTo>
                    <a:pt x="1036213" y="29599"/>
                  </a:lnTo>
                  <a:lnTo>
                    <a:pt x="1033177" y="32445"/>
                  </a:lnTo>
                  <a:cubicBezTo>
                    <a:pt x="1030034" y="35398"/>
                    <a:pt x="1028891" y="39779"/>
                    <a:pt x="1027176" y="43685"/>
                  </a:cubicBezTo>
                  <a:lnTo>
                    <a:pt x="1026890" y="44351"/>
                  </a:lnTo>
                  <a:cubicBezTo>
                    <a:pt x="1027652" y="45399"/>
                    <a:pt x="1029938" y="45971"/>
                    <a:pt x="1032034" y="45494"/>
                  </a:cubicBezTo>
                  <a:lnTo>
                    <a:pt x="1032034" y="45018"/>
                  </a:lnTo>
                  <a:cubicBezTo>
                    <a:pt x="1032415" y="40446"/>
                    <a:pt x="1034320" y="44066"/>
                    <a:pt x="1036130" y="44066"/>
                  </a:cubicBezTo>
                  <a:lnTo>
                    <a:pt x="1039082" y="44161"/>
                  </a:lnTo>
                  <a:cubicBezTo>
                    <a:pt x="1042416" y="43113"/>
                    <a:pt x="1045940" y="42161"/>
                    <a:pt x="1046893" y="42161"/>
                  </a:cubicBezTo>
                  <a:cubicBezTo>
                    <a:pt x="1047845" y="42161"/>
                    <a:pt x="1052989" y="42351"/>
                    <a:pt x="1056323" y="42542"/>
                  </a:cubicBezTo>
                  <a:lnTo>
                    <a:pt x="1057847" y="43399"/>
                  </a:lnTo>
                  <a:lnTo>
                    <a:pt x="1060609" y="45018"/>
                  </a:lnTo>
                  <a:cubicBezTo>
                    <a:pt x="1062609" y="48161"/>
                    <a:pt x="1064705" y="49400"/>
                    <a:pt x="1065276" y="47876"/>
                  </a:cubicBezTo>
                  <a:cubicBezTo>
                    <a:pt x="1065848" y="46256"/>
                    <a:pt x="1071182" y="46637"/>
                    <a:pt x="1071277" y="46923"/>
                  </a:cubicBezTo>
                  <a:lnTo>
                    <a:pt x="1071404" y="46987"/>
                  </a:lnTo>
                  <a:lnTo>
                    <a:pt x="1070419" y="43494"/>
                  </a:lnTo>
                  <a:lnTo>
                    <a:pt x="1070038" y="42256"/>
                  </a:lnTo>
                  <a:lnTo>
                    <a:pt x="1069562" y="40732"/>
                  </a:lnTo>
                  <a:cubicBezTo>
                    <a:pt x="1068895" y="39113"/>
                    <a:pt x="1072038" y="36731"/>
                    <a:pt x="1073467" y="36350"/>
                  </a:cubicBezTo>
                  <a:cubicBezTo>
                    <a:pt x="1074896" y="35969"/>
                    <a:pt x="1076420" y="35684"/>
                    <a:pt x="1076896" y="35684"/>
                  </a:cubicBezTo>
                  <a:lnTo>
                    <a:pt x="1077701" y="35554"/>
                  </a:lnTo>
                  <a:lnTo>
                    <a:pt x="1073944" y="27397"/>
                  </a:lnTo>
                  <a:lnTo>
                    <a:pt x="1073658" y="23111"/>
                  </a:lnTo>
                  <a:lnTo>
                    <a:pt x="1073563" y="21015"/>
                  </a:lnTo>
                  <a:cubicBezTo>
                    <a:pt x="1075658" y="17300"/>
                    <a:pt x="1078516" y="18539"/>
                    <a:pt x="1079849" y="23682"/>
                  </a:cubicBezTo>
                  <a:lnTo>
                    <a:pt x="1082040" y="24539"/>
                  </a:lnTo>
                  <a:lnTo>
                    <a:pt x="1086231" y="25873"/>
                  </a:lnTo>
                  <a:cubicBezTo>
                    <a:pt x="1086898" y="28826"/>
                    <a:pt x="1088517" y="29588"/>
                    <a:pt x="1090041" y="27587"/>
                  </a:cubicBezTo>
                  <a:lnTo>
                    <a:pt x="1091851" y="26159"/>
                  </a:lnTo>
                  <a:lnTo>
                    <a:pt x="1092708" y="25492"/>
                  </a:lnTo>
                  <a:cubicBezTo>
                    <a:pt x="1094613" y="25587"/>
                    <a:pt x="1097471" y="27206"/>
                    <a:pt x="1099090" y="29016"/>
                  </a:cubicBezTo>
                  <a:lnTo>
                    <a:pt x="1101376" y="30159"/>
                  </a:lnTo>
                  <a:lnTo>
                    <a:pt x="1103567" y="31207"/>
                  </a:lnTo>
                  <a:cubicBezTo>
                    <a:pt x="1105757" y="33302"/>
                    <a:pt x="1104614" y="35017"/>
                    <a:pt x="1100995" y="35112"/>
                  </a:cubicBezTo>
                  <a:lnTo>
                    <a:pt x="1100423" y="36065"/>
                  </a:lnTo>
                  <a:cubicBezTo>
                    <a:pt x="1098518" y="39494"/>
                    <a:pt x="1092518" y="35303"/>
                    <a:pt x="1091279" y="39970"/>
                  </a:cubicBezTo>
                  <a:lnTo>
                    <a:pt x="1090613" y="42542"/>
                  </a:lnTo>
                  <a:cubicBezTo>
                    <a:pt x="1091279" y="44828"/>
                    <a:pt x="1092708" y="47399"/>
                    <a:pt x="1093661" y="48257"/>
                  </a:cubicBezTo>
                  <a:lnTo>
                    <a:pt x="1094232" y="48066"/>
                  </a:lnTo>
                  <a:cubicBezTo>
                    <a:pt x="1095756" y="47685"/>
                    <a:pt x="1097090" y="46066"/>
                    <a:pt x="1098328" y="46161"/>
                  </a:cubicBezTo>
                  <a:cubicBezTo>
                    <a:pt x="1101471" y="46447"/>
                    <a:pt x="1104710" y="48257"/>
                    <a:pt x="1107567" y="47876"/>
                  </a:cubicBezTo>
                  <a:cubicBezTo>
                    <a:pt x="1110901" y="47399"/>
                    <a:pt x="1113758" y="44828"/>
                    <a:pt x="1117092" y="44066"/>
                  </a:cubicBezTo>
                  <a:lnTo>
                    <a:pt x="1120235" y="43399"/>
                  </a:lnTo>
                  <a:cubicBezTo>
                    <a:pt x="1123855" y="43685"/>
                    <a:pt x="1126427" y="43018"/>
                    <a:pt x="1126046" y="41875"/>
                  </a:cubicBezTo>
                  <a:lnTo>
                    <a:pt x="1121357" y="35592"/>
                  </a:lnTo>
                  <a:lnTo>
                    <a:pt x="1118044" y="36160"/>
                  </a:lnTo>
                  <a:cubicBezTo>
                    <a:pt x="1115568" y="34159"/>
                    <a:pt x="1110424" y="27302"/>
                    <a:pt x="1113853" y="26920"/>
                  </a:cubicBezTo>
                  <a:lnTo>
                    <a:pt x="1115663" y="27397"/>
                  </a:lnTo>
                  <a:lnTo>
                    <a:pt x="1124616" y="29683"/>
                  </a:lnTo>
                  <a:cubicBezTo>
                    <a:pt x="1127379" y="25778"/>
                    <a:pt x="1130903" y="23396"/>
                    <a:pt x="1132522" y="24349"/>
                  </a:cubicBezTo>
                  <a:cubicBezTo>
                    <a:pt x="1134141" y="25301"/>
                    <a:pt x="1139666" y="25778"/>
                    <a:pt x="1141380" y="23396"/>
                  </a:cubicBezTo>
                  <a:lnTo>
                    <a:pt x="1139475" y="21396"/>
                  </a:lnTo>
                  <a:cubicBezTo>
                    <a:pt x="1138047" y="19967"/>
                    <a:pt x="1137761" y="19110"/>
                    <a:pt x="1140428" y="19110"/>
                  </a:cubicBezTo>
                  <a:cubicBezTo>
                    <a:pt x="1141380" y="19110"/>
                    <a:pt x="1142333" y="20063"/>
                    <a:pt x="1143095" y="20634"/>
                  </a:cubicBezTo>
                  <a:cubicBezTo>
                    <a:pt x="1143285" y="20825"/>
                    <a:pt x="1143190" y="21301"/>
                    <a:pt x="1143095" y="21682"/>
                  </a:cubicBezTo>
                  <a:cubicBezTo>
                    <a:pt x="1142238" y="26539"/>
                    <a:pt x="1146714" y="26063"/>
                    <a:pt x="1149477" y="25111"/>
                  </a:cubicBezTo>
                  <a:lnTo>
                    <a:pt x="1151953" y="24349"/>
                  </a:lnTo>
                  <a:cubicBezTo>
                    <a:pt x="1152715" y="25397"/>
                    <a:pt x="1155287" y="26635"/>
                    <a:pt x="1157478" y="27206"/>
                  </a:cubicBezTo>
                  <a:cubicBezTo>
                    <a:pt x="1159668" y="27778"/>
                    <a:pt x="1166717" y="28349"/>
                    <a:pt x="1168241" y="27302"/>
                  </a:cubicBezTo>
                  <a:cubicBezTo>
                    <a:pt x="1169670" y="26254"/>
                    <a:pt x="1173194" y="22634"/>
                    <a:pt x="1175575" y="21015"/>
                  </a:cubicBezTo>
                  <a:lnTo>
                    <a:pt x="1177766" y="21301"/>
                  </a:lnTo>
                  <a:lnTo>
                    <a:pt x="1184529" y="22063"/>
                  </a:lnTo>
                  <a:cubicBezTo>
                    <a:pt x="1185862" y="25016"/>
                    <a:pt x="1186148" y="27778"/>
                    <a:pt x="1185195" y="28159"/>
                  </a:cubicBezTo>
                  <a:cubicBezTo>
                    <a:pt x="1184148" y="28540"/>
                    <a:pt x="1180147" y="30731"/>
                    <a:pt x="1178242" y="32159"/>
                  </a:cubicBezTo>
                  <a:cubicBezTo>
                    <a:pt x="1176337" y="33588"/>
                    <a:pt x="1182052" y="37779"/>
                    <a:pt x="1183195" y="35588"/>
                  </a:cubicBezTo>
                  <a:cubicBezTo>
                    <a:pt x="1184338" y="33398"/>
                    <a:pt x="1191291" y="34636"/>
                    <a:pt x="1190244" y="35588"/>
                  </a:cubicBezTo>
                  <a:cubicBezTo>
                    <a:pt x="1189196" y="36541"/>
                    <a:pt x="1188910" y="40351"/>
                    <a:pt x="1185291" y="41780"/>
                  </a:cubicBezTo>
                  <a:lnTo>
                    <a:pt x="1181862" y="42065"/>
                  </a:lnTo>
                  <a:lnTo>
                    <a:pt x="1179385" y="42256"/>
                  </a:lnTo>
                  <a:cubicBezTo>
                    <a:pt x="1176432" y="41113"/>
                    <a:pt x="1174432" y="37493"/>
                    <a:pt x="1174813" y="34255"/>
                  </a:cubicBezTo>
                  <a:lnTo>
                    <a:pt x="1169860" y="37970"/>
                  </a:lnTo>
                  <a:lnTo>
                    <a:pt x="1169193" y="38446"/>
                  </a:lnTo>
                  <a:cubicBezTo>
                    <a:pt x="1167574" y="38255"/>
                    <a:pt x="1166717" y="37493"/>
                    <a:pt x="1167098" y="36922"/>
                  </a:cubicBezTo>
                  <a:cubicBezTo>
                    <a:pt x="1167574" y="36350"/>
                    <a:pt x="1168146" y="34255"/>
                    <a:pt x="1167574" y="33779"/>
                  </a:cubicBezTo>
                  <a:cubicBezTo>
                    <a:pt x="1166907" y="33207"/>
                    <a:pt x="1164240" y="32540"/>
                    <a:pt x="1163097" y="33398"/>
                  </a:cubicBezTo>
                  <a:cubicBezTo>
                    <a:pt x="1161954" y="34255"/>
                    <a:pt x="1158144" y="35969"/>
                    <a:pt x="1156906" y="35493"/>
                  </a:cubicBezTo>
                  <a:lnTo>
                    <a:pt x="1156335" y="35112"/>
                  </a:lnTo>
                  <a:cubicBezTo>
                    <a:pt x="1155382" y="34445"/>
                    <a:pt x="1154620" y="33207"/>
                    <a:pt x="1153572" y="33017"/>
                  </a:cubicBezTo>
                  <a:lnTo>
                    <a:pt x="1151286" y="32540"/>
                  </a:lnTo>
                  <a:cubicBezTo>
                    <a:pt x="1148619" y="32350"/>
                    <a:pt x="1146524" y="33017"/>
                    <a:pt x="1146714" y="33969"/>
                  </a:cubicBezTo>
                  <a:cubicBezTo>
                    <a:pt x="1146905" y="34922"/>
                    <a:pt x="1141857" y="38351"/>
                    <a:pt x="1139571" y="38922"/>
                  </a:cubicBezTo>
                  <a:cubicBezTo>
                    <a:pt x="1137285" y="39398"/>
                    <a:pt x="1132903" y="37970"/>
                    <a:pt x="1129950" y="35588"/>
                  </a:cubicBezTo>
                  <a:lnTo>
                    <a:pt x="1129938" y="35588"/>
                  </a:lnTo>
                  <a:lnTo>
                    <a:pt x="1135761" y="42351"/>
                  </a:lnTo>
                  <a:lnTo>
                    <a:pt x="1135094" y="42732"/>
                  </a:lnTo>
                  <a:cubicBezTo>
                    <a:pt x="1130999" y="45304"/>
                    <a:pt x="1134618" y="46542"/>
                    <a:pt x="1136428" y="47876"/>
                  </a:cubicBezTo>
                  <a:lnTo>
                    <a:pt x="1136999" y="48257"/>
                  </a:lnTo>
                  <a:cubicBezTo>
                    <a:pt x="1138523" y="47876"/>
                    <a:pt x="1139571" y="47018"/>
                    <a:pt x="1139285" y="46542"/>
                  </a:cubicBezTo>
                  <a:cubicBezTo>
                    <a:pt x="1139000" y="45971"/>
                    <a:pt x="1140809" y="44732"/>
                    <a:pt x="1144429" y="45590"/>
                  </a:cubicBezTo>
                  <a:cubicBezTo>
                    <a:pt x="1147953" y="46447"/>
                    <a:pt x="1157859" y="47209"/>
                    <a:pt x="1158431" y="46161"/>
                  </a:cubicBezTo>
                  <a:cubicBezTo>
                    <a:pt x="1159097" y="45113"/>
                    <a:pt x="1158716" y="41780"/>
                    <a:pt x="1155954" y="41589"/>
                  </a:cubicBezTo>
                  <a:lnTo>
                    <a:pt x="1153954" y="41875"/>
                  </a:lnTo>
                  <a:lnTo>
                    <a:pt x="1152049" y="42161"/>
                  </a:lnTo>
                  <a:cubicBezTo>
                    <a:pt x="1149477" y="43113"/>
                    <a:pt x="1149953" y="40256"/>
                    <a:pt x="1153192" y="35779"/>
                  </a:cubicBezTo>
                  <a:lnTo>
                    <a:pt x="1157478" y="38446"/>
                  </a:lnTo>
                  <a:lnTo>
                    <a:pt x="1161860" y="41113"/>
                  </a:lnTo>
                  <a:cubicBezTo>
                    <a:pt x="1164146" y="39208"/>
                    <a:pt x="1165670" y="39208"/>
                    <a:pt x="1165193" y="41113"/>
                  </a:cubicBezTo>
                  <a:cubicBezTo>
                    <a:pt x="1164717" y="43113"/>
                    <a:pt x="1171289" y="48828"/>
                    <a:pt x="1172623" y="47876"/>
                  </a:cubicBezTo>
                  <a:lnTo>
                    <a:pt x="1173766" y="46923"/>
                  </a:lnTo>
                  <a:lnTo>
                    <a:pt x="1173956" y="46733"/>
                  </a:lnTo>
                  <a:cubicBezTo>
                    <a:pt x="1173861" y="46256"/>
                    <a:pt x="1175480" y="47018"/>
                    <a:pt x="1177576" y="48352"/>
                  </a:cubicBezTo>
                  <a:cubicBezTo>
                    <a:pt x="1179671" y="49685"/>
                    <a:pt x="1186148" y="51114"/>
                    <a:pt x="1186529" y="49971"/>
                  </a:cubicBezTo>
                  <a:cubicBezTo>
                    <a:pt x="1186910" y="48733"/>
                    <a:pt x="1189673" y="45018"/>
                    <a:pt x="1191863" y="43970"/>
                  </a:cubicBezTo>
                  <a:cubicBezTo>
                    <a:pt x="1194054" y="42827"/>
                    <a:pt x="1200245" y="41970"/>
                    <a:pt x="1201103" y="44637"/>
                  </a:cubicBezTo>
                  <a:cubicBezTo>
                    <a:pt x="1201960" y="47399"/>
                    <a:pt x="1211961" y="48161"/>
                    <a:pt x="1212628" y="46256"/>
                  </a:cubicBezTo>
                  <a:cubicBezTo>
                    <a:pt x="1213295" y="44447"/>
                    <a:pt x="1217009" y="40256"/>
                    <a:pt x="1219676" y="41208"/>
                  </a:cubicBezTo>
                  <a:cubicBezTo>
                    <a:pt x="1222343" y="42161"/>
                    <a:pt x="1225391" y="47018"/>
                    <a:pt x="1231106" y="46447"/>
                  </a:cubicBezTo>
                  <a:lnTo>
                    <a:pt x="1229392" y="44542"/>
                  </a:lnTo>
                  <a:lnTo>
                    <a:pt x="1226725" y="41589"/>
                  </a:lnTo>
                  <a:cubicBezTo>
                    <a:pt x="1228820" y="40446"/>
                    <a:pt x="1231583" y="41684"/>
                    <a:pt x="1232821" y="44256"/>
                  </a:cubicBezTo>
                  <a:lnTo>
                    <a:pt x="1232916" y="46542"/>
                  </a:lnTo>
                  <a:cubicBezTo>
                    <a:pt x="1233011" y="49495"/>
                    <a:pt x="1235012" y="51971"/>
                    <a:pt x="1237393" y="51971"/>
                  </a:cubicBezTo>
                  <a:cubicBezTo>
                    <a:pt x="1241012" y="51971"/>
                    <a:pt x="1246442" y="54924"/>
                    <a:pt x="1248346" y="50162"/>
                  </a:cubicBezTo>
                  <a:cubicBezTo>
                    <a:pt x="1249680" y="46923"/>
                    <a:pt x="1253014" y="47590"/>
                    <a:pt x="1254157" y="48161"/>
                  </a:cubicBezTo>
                  <a:lnTo>
                    <a:pt x="1257776" y="50066"/>
                  </a:lnTo>
                  <a:cubicBezTo>
                    <a:pt x="1259586" y="48066"/>
                    <a:pt x="1264634" y="45590"/>
                    <a:pt x="1268921" y="44542"/>
                  </a:cubicBezTo>
                  <a:lnTo>
                    <a:pt x="1267016" y="40160"/>
                  </a:lnTo>
                  <a:cubicBezTo>
                    <a:pt x="1267016" y="40065"/>
                    <a:pt x="1267778" y="39684"/>
                    <a:pt x="1267873" y="39684"/>
                  </a:cubicBezTo>
                  <a:lnTo>
                    <a:pt x="1270064" y="41303"/>
                  </a:lnTo>
                  <a:cubicBezTo>
                    <a:pt x="1272254" y="40351"/>
                    <a:pt x="1273302" y="37970"/>
                    <a:pt x="1272540" y="36065"/>
                  </a:cubicBezTo>
                  <a:lnTo>
                    <a:pt x="1271588" y="34255"/>
                  </a:lnTo>
                  <a:lnTo>
                    <a:pt x="1271397" y="33969"/>
                  </a:lnTo>
                  <a:cubicBezTo>
                    <a:pt x="1271016" y="33683"/>
                    <a:pt x="1268063" y="33493"/>
                    <a:pt x="1264825" y="33398"/>
                  </a:cubicBezTo>
                  <a:cubicBezTo>
                    <a:pt x="1261586" y="33302"/>
                    <a:pt x="1254347" y="38827"/>
                    <a:pt x="1253776" y="37779"/>
                  </a:cubicBezTo>
                  <a:cubicBezTo>
                    <a:pt x="1253204" y="36827"/>
                    <a:pt x="1252252" y="32731"/>
                    <a:pt x="1253681" y="31874"/>
                  </a:cubicBezTo>
                  <a:cubicBezTo>
                    <a:pt x="1255109" y="31016"/>
                    <a:pt x="1258824" y="28159"/>
                    <a:pt x="1258253" y="27683"/>
                  </a:cubicBezTo>
                  <a:cubicBezTo>
                    <a:pt x="1257681" y="27206"/>
                    <a:pt x="1257300" y="25682"/>
                    <a:pt x="1258157" y="24825"/>
                  </a:cubicBezTo>
                  <a:lnTo>
                    <a:pt x="1258634" y="24920"/>
                  </a:lnTo>
                  <a:lnTo>
                    <a:pt x="1264253" y="26444"/>
                  </a:lnTo>
                  <a:cubicBezTo>
                    <a:pt x="1271111" y="27397"/>
                    <a:pt x="1275683" y="27492"/>
                    <a:pt x="1274350" y="26635"/>
                  </a:cubicBezTo>
                  <a:lnTo>
                    <a:pt x="1274350" y="25873"/>
                  </a:lnTo>
                  <a:lnTo>
                    <a:pt x="1274350" y="24825"/>
                  </a:lnTo>
                  <a:cubicBezTo>
                    <a:pt x="1275398" y="23682"/>
                    <a:pt x="1277969" y="22539"/>
                    <a:pt x="1280065" y="22349"/>
                  </a:cubicBezTo>
                  <a:cubicBezTo>
                    <a:pt x="1282160" y="22063"/>
                    <a:pt x="1286828" y="18443"/>
                    <a:pt x="1286923" y="19491"/>
                  </a:cubicBezTo>
                  <a:cubicBezTo>
                    <a:pt x="1287018" y="20539"/>
                    <a:pt x="1286923" y="24730"/>
                    <a:pt x="1286732" y="27206"/>
                  </a:cubicBezTo>
                  <a:lnTo>
                    <a:pt x="1291209" y="27492"/>
                  </a:lnTo>
                  <a:cubicBezTo>
                    <a:pt x="1292828" y="27587"/>
                    <a:pt x="1294257" y="29778"/>
                    <a:pt x="1295781" y="31016"/>
                  </a:cubicBezTo>
                  <a:cubicBezTo>
                    <a:pt x="1297115" y="32159"/>
                    <a:pt x="1296829" y="31874"/>
                    <a:pt x="1293590" y="33493"/>
                  </a:cubicBezTo>
                  <a:lnTo>
                    <a:pt x="1291209" y="34636"/>
                  </a:lnTo>
                  <a:cubicBezTo>
                    <a:pt x="1288352" y="37112"/>
                    <a:pt x="1285685" y="37874"/>
                    <a:pt x="1285208" y="36446"/>
                  </a:cubicBezTo>
                  <a:cubicBezTo>
                    <a:pt x="1284732" y="34922"/>
                    <a:pt x="1282541" y="31302"/>
                    <a:pt x="1281303" y="31397"/>
                  </a:cubicBezTo>
                  <a:cubicBezTo>
                    <a:pt x="1280065" y="31493"/>
                    <a:pt x="1276350" y="33302"/>
                    <a:pt x="1278160" y="35112"/>
                  </a:cubicBezTo>
                  <a:cubicBezTo>
                    <a:pt x="1279970" y="36922"/>
                    <a:pt x="1283113" y="41684"/>
                    <a:pt x="1280636" y="41589"/>
                  </a:cubicBezTo>
                  <a:lnTo>
                    <a:pt x="1279112" y="41875"/>
                  </a:lnTo>
                  <a:cubicBezTo>
                    <a:pt x="1278160" y="42065"/>
                    <a:pt x="1277303" y="42923"/>
                    <a:pt x="1276826" y="43685"/>
                  </a:cubicBezTo>
                  <a:cubicBezTo>
                    <a:pt x="1276541" y="44066"/>
                    <a:pt x="1276921" y="45209"/>
                    <a:pt x="1277493" y="45494"/>
                  </a:cubicBezTo>
                  <a:lnTo>
                    <a:pt x="1280827" y="47209"/>
                  </a:lnTo>
                  <a:cubicBezTo>
                    <a:pt x="1284637" y="49019"/>
                    <a:pt x="1289209" y="47018"/>
                    <a:pt x="1291019" y="42923"/>
                  </a:cubicBezTo>
                  <a:lnTo>
                    <a:pt x="1296162" y="48066"/>
                  </a:lnTo>
                  <a:lnTo>
                    <a:pt x="1296638" y="48542"/>
                  </a:lnTo>
                  <a:cubicBezTo>
                    <a:pt x="1298448" y="48257"/>
                    <a:pt x="1299877" y="49019"/>
                    <a:pt x="1299877" y="50066"/>
                  </a:cubicBezTo>
                  <a:cubicBezTo>
                    <a:pt x="1299877" y="51209"/>
                    <a:pt x="1303115" y="53114"/>
                    <a:pt x="1307116" y="51590"/>
                  </a:cubicBezTo>
                  <a:cubicBezTo>
                    <a:pt x="1310735" y="48638"/>
                    <a:pt x="1315212" y="50828"/>
                    <a:pt x="1319213" y="50162"/>
                  </a:cubicBezTo>
                  <a:lnTo>
                    <a:pt x="1322737" y="49590"/>
                  </a:lnTo>
                  <a:cubicBezTo>
                    <a:pt x="1326547" y="48828"/>
                    <a:pt x="1331595" y="47780"/>
                    <a:pt x="1333976" y="47304"/>
                  </a:cubicBezTo>
                  <a:lnTo>
                    <a:pt x="1336262" y="49114"/>
                  </a:lnTo>
                  <a:lnTo>
                    <a:pt x="1337596" y="50257"/>
                  </a:lnTo>
                  <a:cubicBezTo>
                    <a:pt x="1340834" y="49590"/>
                    <a:pt x="1342739" y="48733"/>
                    <a:pt x="1341977" y="48447"/>
                  </a:cubicBezTo>
                  <a:cubicBezTo>
                    <a:pt x="1341215" y="48161"/>
                    <a:pt x="1338358" y="46447"/>
                    <a:pt x="1340834" y="46352"/>
                  </a:cubicBezTo>
                  <a:cubicBezTo>
                    <a:pt x="1343311" y="46256"/>
                    <a:pt x="1348550" y="46733"/>
                    <a:pt x="1347883" y="47685"/>
                  </a:cubicBezTo>
                  <a:cubicBezTo>
                    <a:pt x="1347216" y="48638"/>
                    <a:pt x="1348931" y="49876"/>
                    <a:pt x="1353312" y="47971"/>
                  </a:cubicBezTo>
                  <a:lnTo>
                    <a:pt x="1356741" y="51209"/>
                  </a:lnTo>
                  <a:cubicBezTo>
                    <a:pt x="1357027" y="51495"/>
                    <a:pt x="1358741" y="51305"/>
                    <a:pt x="1359313" y="50924"/>
                  </a:cubicBezTo>
                  <a:cubicBezTo>
                    <a:pt x="1360646" y="50066"/>
                    <a:pt x="1361599" y="48638"/>
                    <a:pt x="1363028" y="48066"/>
                  </a:cubicBezTo>
                  <a:lnTo>
                    <a:pt x="1369886" y="45209"/>
                  </a:lnTo>
                  <a:cubicBezTo>
                    <a:pt x="1368266" y="41684"/>
                    <a:pt x="1369314" y="39779"/>
                    <a:pt x="1372171" y="40922"/>
                  </a:cubicBezTo>
                  <a:lnTo>
                    <a:pt x="1373600" y="42161"/>
                  </a:lnTo>
                  <a:cubicBezTo>
                    <a:pt x="1375220" y="43494"/>
                    <a:pt x="1375696" y="45971"/>
                    <a:pt x="1377506" y="47018"/>
                  </a:cubicBezTo>
                  <a:lnTo>
                    <a:pt x="1378934" y="47780"/>
                  </a:lnTo>
                  <a:cubicBezTo>
                    <a:pt x="1381887" y="47304"/>
                    <a:pt x="1384459" y="47209"/>
                    <a:pt x="1384649" y="47590"/>
                  </a:cubicBezTo>
                  <a:cubicBezTo>
                    <a:pt x="1384840" y="47971"/>
                    <a:pt x="1386650" y="49495"/>
                    <a:pt x="1387983" y="49019"/>
                  </a:cubicBezTo>
                  <a:cubicBezTo>
                    <a:pt x="1389221" y="48542"/>
                    <a:pt x="1391698" y="45399"/>
                    <a:pt x="1389983" y="43494"/>
                  </a:cubicBezTo>
                  <a:cubicBezTo>
                    <a:pt x="1388269" y="41589"/>
                    <a:pt x="1391126" y="35303"/>
                    <a:pt x="1389221" y="33779"/>
                  </a:cubicBezTo>
                  <a:cubicBezTo>
                    <a:pt x="1387316" y="32255"/>
                    <a:pt x="1383887" y="26730"/>
                    <a:pt x="1385792" y="25016"/>
                  </a:cubicBezTo>
                  <a:lnTo>
                    <a:pt x="1386935" y="25301"/>
                  </a:lnTo>
                  <a:lnTo>
                    <a:pt x="1389507" y="25873"/>
                  </a:lnTo>
                  <a:cubicBezTo>
                    <a:pt x="1391984" y="27492"/>
                    <a:pt x="1395508" y="27968"/>
                    <a:pt x="1397318" y="27016"/>
                  </a:cubicBezTo>
                  <a:cubicBezTo>
                    <a:pt x="1399127" y="26063"/>
                    <a:pt x="1405223" y="26063"/>
                    <a:pt x="1404461" y="27016"/>
                  </a:cubicBezTo>
                  <a:lnTo>
                    <a:pt x="1403890" y="27302"/>
                  </a:lnTo>
                  <a:cubicBezTo>
                    <a:pt x="1397699" y="30731"/>
                    <a:pt x="1397699" y="30731"/>
                    <a:pt x="1403414" y="34826"/>
                  </a:cubicBezTo>
                  <a:lnTo>
                    <a:pt x="1404175" y="35398"/>
                  </a:lnTo>
                  <a:cubicBezTo>
                    <a:pt x="1406081" y="35684"/>
                    <a:pt x="1407700" y="34350"/>
                    <a:pt x="1407700" y="32350"/>
                  </a:cubicBezTo>
                  <a:cubicBezTo>
                    <a:pt x="1407700" y="30445"/>
                    <a:pt x="1408843" y="26825"/>
                    <a:pt x="1410367" y="27968"/>
                  </a:cubicBezTo>
                  <a:cubicBezTo>
                    <a:pt x="1411796" y="29111"/>
                    <a:pt x="1416844" y="30731"/>
                    <a:pt x="1417892" y="28540"/>
                  </a:cubicBezTo>
                  <a:cubicBezTo>
                    <a:pt x="1419035" y="26349"/>
                    <a:pt x="1426464" y="28826"/>
                    <a:pt x="1428274" y="28540"/>
                  </a:cubicBezTo>
                  <a:lnTo>
                    <a:pt x="1428845" y="26349"/>
                  </a:lnTo>
                  <a:lnTo>
                    <a:pt x="1429417" y="24254"/>
                  </a:lnTo>
                  <a:cubicBezTo>
                    <a:pt x="1431703" y="25206"/>
                    <a:pt x="1433989" y="27683"/>
                    <a:pt x="1434560" y="29778"/>
                  </a:cubicBezTo>
                  <a:cubicBezTo>
                    <a:pt x="1435132" y="31874"/>
                    <a:pt x="1438942" y="39303"/>
                    <a:pt x="1437989" y="36446"/>
                  </a:cubicBezTo>
                  <a:lnTo>
                    <a:pt x="1429988" y="37493"/>
                  </a:lnTo>
                  <a:cubicBezTo>
                    <a:pt x="1425321" y="33969"/>
                    <a:pt x="1421321" y="32064"/>
                    <a:pt x="1421130" y="33207"/>
                  </a:cubicBezTo>
                  <a:cubicBezTo>
                    <a:pt x="1420940" y="34350"/>
                    <a:pt x="1418082" y="36350"/>
                    <a:pt x="1415320" y="34922"/>
                  </a:cubicBezTo>
                  <a:lnTo>
                    <a:pt x="1411891" y="37208"/>
                  </a:lnTo>
                  <a:lnTo>
                    <a:pt x="1407795" y="39970"/>
                  </a:lnTo>
                  <a:cubicBezTo>
                    <a:pt x="1403318" y="37874"/>
                    <a:pt x="1398651" y="36827"/>
                    <a:pt x="1397318" y="37684"/>
                  </a:cubicBezTo>
                  <a:cubicBezTo>
                    <a:pt x="1396079" y="38636"/>
                    <a:pt x="1394555" y="41589"/>
                    <a:pt x="1396270" y="42732"/>
                  </a:cubicBezTo>
                  <a:lnTo>
                    <a:pt x="1397699" y="44066"/>
                  </a:lnTo>
                  <a:cubicBezTo>
                    <a:pt x="1399127" y="45304"/>
                    <a:pt x="1400175" y="46733"/>
                    <a:pt x="1401604" y="47971"/>
                  </a:cubicBezTo>
                  <a:lnTo>
                    <a:pt x="1402080" y="48352"/>
                  </a:lnTo>
                  <a:cubicBezTo>
                    <a:pt x="1403223" y="48161"/>
                    <a:pt x="1404271" y="47304"/>
                    <a:pt x="1404461" y="46447"/>
                  </a:cubicBezTo>
                  <a:lnTo>
                    <a:pt x="1404080" y="45971"/>
                  </a:lnTo>
                  <a:cubicBezTo>
                    <a:pt x="1402366" y="43780"/>
                    <a:pt x="1402842" y="40922"/>
                    <a:pt x="1405700" y="42161"/>
                  </a:cubicBezTo>
                  <a:cubicBezTo>
                    <a:pt x="1409891" y="43970"/>
                    <a:pt x="1411129" y="42446"/>
                    <a:pt x="1413510" y="40732"/>
                  </a:cubicBezTo>
                  <a:cubicBezTo>
                    <a:pt x="1414367" y="40065"/>
                    <a:pt x="1417130" y="39875"/>
                    <a:pt x="1417701" y="40446"/>
                  </a:cubicBezTo>
                  <a:lnTo>
                    <a:pt x="1420749" y="43399"/>
                  </a:lnTo>
                  <a:cubicBezTo>
                    <a:pt x="1424940" y="43018"/>
                    <a:pt x="1425988" y="43018"/>
                    <a:pt x="1423035" y="43399"/>
                  </a:cubicBezTo>
                  <a:cubicBezTo>
                    <a:pt x="1420082" y="43875"/>
                    <a:pt x="1417796" y="48161"/>
                    <a:pt x="1423130" y="49590"/>
                  </a:cubicBezTo>
                  <a:cubicBezTo>
                    <a:pt x="1428560" y="50924"/>
                    <a:pt x="1443514" y="53210"/>
                    <a:pt x="1444371" y="51495"/>
                  </a:cubicBezTo>
                  <a:lnTo>
                    <a:pt x="1445609" y="50257"/>
                  </a:lnTo>
                  <a:cubicBezTo>
                    <a:pt x="1447229" y="48638"/>
                    <a:pt x="1449229" y="47304"/>
                    <a:pt x="1450943" y="45780"/>
                  </a:cubicBezTo>
                  <a:lnTo>
                    <a:pt x="1451229" y="45494"/>
                  </a:lnTo>
                  <a:cubicBezTo>
                    <a:pt x="1451134" y="44923"/>
                    <a:pt x="1450658" y="44066"/>
                    <a:pt x="1450086" y="43685"/>
                  </a:cubicBezTo>
                  <a:cubicBezTo>
                    <a:pt x="1449515" y="43208"/>
                    <a:pt x="1447229" y="42637"/>
                    <a:pt x="1446276" y="43399"/>
                  </a:cubicBezTo>
                  <a:cubicBezTo>
                    <a:pt x="1445324" y="44161"/>
                    <a:pt x="1440275" y="41018"/>
                    <a:pt x="1441228" y="39875"/>
                  </a:cubicBezTo>
                  <a:cubicBezTo>
                    <a:pt x="1442180" y="38732"/>
                    <a:pt x="1446562" y="35874"/>
                    <a:pt x="1446657" y="33493"/>
                  </a:cubicBezTo>
                  <a:cubicBezTo>
                    <a:pt x="1446752" y="31112"/>
                    <a:pt x="1452753" y="28921"/>
                    <a:pt x="1451610" y="30159"/>
                  </a:cubicBezTo>
                  <a:cubicBezTo>
                    <a:pt x="1450467" y="31493"/>
                    <a:pt x="1450086" y="39494"/>
                    <a:pt x="1450372" y="39875"/>
                  </a:cubicBezTo>
                  <a:lnTo>
                    <a:pt x="1450753" y="39875"/>
                  </a:lnTo>
                  <a:lnTo>
                    <a:pt x="1452467" y="39970"/>
                  </a:lnTo>
                  <a:cubicBezTo>
                    <a:pt x="1454563" y="39970"/>
                    <a:pt x="1455515" y="41494"/>
                    <a:pt x="1454468" y="43494"/>
                  </a:cubicBezTo>
                  <a:lnTo>
                    <a:pt x="1454563" y="45113"/>
                  </a:lnTo>
                  <a:cubicBezTo>
                    <a:pt x="1454658" y="46256"/>
                    <a:pt x="1456754" y="46542"/>
                    <a:pt x="1455515" y="49019"/>
                  </a:cubicBezTo>
                  <a:cubicBezTo>
                    <a:pt x="1454182" y="51686"/>
                    <a:pt x="1459135" y="50447"/>
                    <a:pt x="1460564" y="50257"/>
                  </a:cubicBezTo>
                  <a:cubicBezTo>
                    <a:pt x="1462278" y="49971"/>
                    <a:pt x="1463802" y="48161"/>
                    <a:pt x="1465136" y="46828"/>
                  </a:cubicBezTo>
                  <a:lnTo>
                    <a:pt x="1466183" y="45875"/>
                  </a:lnTo>
                  <a:cubicBezTo>
                    <a:pt x="1466660" y="44923"/>
                    <a:pt x="1468088" y="44828"/>
                    <a:pt x="1469327" y="45685"/>
                  </a:cubicBezTo>
                  <a:cubicBezTo>
                    <a:pt x="1470565" y="46542"/>
                    <a:pt x="1475804" y="47399"/>
                    <a:pt x="1479137" y="46161"/>
                  </a:cubicBezTo>
                  <a:lnTo>
                    <a:pt x="1482376" y="48923"/>
                  </a:lnTo>
                  <a:cubicBezTo>
                    <a:pt x="1483805" y="50162"/>
                    <a:pt x="1486853" y="50352"/>
                    <a:pt x="1489234" y="50447"/>
                  </a:cubicBezTo>
                  <a:cubicBezTo>
                    <a:pt x="1492377" y="50543"/>
                    <a:pt x="1495425" y="47971"/>
                    <a:pt x="1498759" y="50447"/>
                  </a:cubicBezTo>
                  <a:cubicBezTo>
                    <a:pt x="1499425" y="50924"/>
                    <a:pt x="1501235" y="50638"/>
                    <a:pt x="1502378" y="50257"/>
                  </a:cubicBezTo>
                  <a:cubicBezTo>
                    <a:pt x="1507998" y="48257"/>
                    <a:pt x="1510379" y="47780"/>
                    <a:pt x="1512951" y="49114"/>
                  </a:cubicBezTo>
                  <a:cubicBezTo>
                    <a:pt x="1514475" y="49876"/>
                    <a:pt x="1514856" y="50066"/>
                    <a:pt x="1516761" y="49400"/>
                  </a:cubicBezTo>
                  <a:cubicBezTo>
                    <a:pt x="1522000" y="47399"/>
                    <a:pt x="1527524" y="43875"/>
                    <a:pt x="1533620" y="48352"/>
                  </a:cubicBezTo>
                  <a:lnTo>
                    <a:pt x="1534192" y="48828"/>
                  </a:lnTo>
                  <a:cubicBezTo>
                    <a:pt x="1536764" y="47685"/>
                    <a:pt x="1539050" y="47590"/>
                    <a:pt x="1539240" y="48733"/>
                  </a:cubicBezTo>
                  <a:cubicBezTo>
                    <a:pt x="1539431" y="49781"/>
                    <a:pt x="1543241" y="49495"/>
                    <a:pt x="1547050" y="44637"/>
                  </a:cubicBezTo>
                  <a:lnTo>
                    <a:pt x="1553813" y="44161"/>
                  </a:lnTo>
                  <a:cubicBezTo>
                    <a:pt x="1554290" y="44161"/>
                    <a:pt x="1555052" y="42256"/>
                    <a:pt x="1554766" y="41589"/>
                  </a:cubicBezTo>
                  <a:cubicBezTo>
                    <a:pt x="1554480" y="40922"/>
                    <a:pt x="1552956" y="40637"/>
                    <a:pt x="1551813" y="40351"/>
                  </a:cubicBezTo>
                  <a:cubicBezTo>
                    <a:pt x="1550003" y="39875"/>
                    <a:pt x="1549527" y="43589"/>
                    <a:pt x="1546955" y="41303"/>
                  </a:cubicBezTo>
                  <a:lnTo>
                    <a:pt x="1545431" y="39970"/>
                  </a:lnTo>
                  <a:cubicBezTo>
                    <a:pt x="1546098" y="38636"/>
                    <a:pt x="1545908" y="36922"/>
                    <a:pt x="1544955" y="36065"/>
                  </a:cubicBezTo>
                  <a:lnTo>
                    <a:pt x="1544479" y="36160"/>
                  </a:lnTo>
                  <a:cubicBezTo>
                    <a:pt x="1541907" y="37017"/>
                    <a:pt x="1539526" y="38160"/>
                    <a:pt x="1536954" y="39017"/>
                  </a:cubicBezTo>
                  <a:cubicBezTo>
                    <a:pt x="1535144" y="39589"/>
                    <a:pt x="1533049" y="40351"/>
                    <a:pt x="1531144" y="40160"/>
                  </a:cubicBezTo>
                  <a:lnTo>
                    <a:pt x="1523429" y="39494"/>
                  </a:lnTo>
                  <a:cubicBezTo>
                    <a:pt x="1521238" y="42827"/>
                    <a:pt x="1518190" y="41303"/>
                    <a:pt x="1516856" y="36065"/>
                  </a:cubicBezTo>
                  <a:lnTo>
                    <a:pt x="1522000" y="32445"/>
                  </a:lnTo>
                  <a:cubicBezTo>
                    <a:pt x="1524571" y="30540"/>
                    <a:pt x="1526572" y="28159"/>
                    <a:pt x="1530191" y="31493"/>
                  </a:cubicBezTo>
                  <a:cubicBezTo>
                    <a:pt x="1531144" y="32350"/>
                    <a:pt x="1537907" y="29873"/>
                    <a:pt x="1540002" y="28445"/>
                  </a:cubicBezTo>
                  <a:cubicBezTo>
                    <a:pt x="1540574" y="28064"/>
                    <a:pt x="1541431" y="27778"/>
                    <a:pt x="1542193" y="27778"/>
                  </a:cubicBezTo>
                  <a:cubicBezTo>
                    <a:pt x="1546003" y="27397"/>
                    <a:pt x="1543526" y="33112"/>
                    <a:pt x="1548860" y="32064"/>
                  </a:cubicBezTo>
                  <a:lnTo>
                    <a:pt x="1555052" y="30921"/>
                  </a:lnTo>
                  <a:cubicBezTo>
                    <a:pt x="1554480" y="35017"/>
                    <a:pt x="1555433" y="37589"/>
                    <a:pt x="1557052" y="36827"/>
                  </a:cubicBezTo>
                  <a:cubicBezTo>
                    <a:pt x="1558671" y="35969"/>
                    <a:pt x="1564196" y="34445"/>
                    <a:pt x="1564767" y="35588"/>
                  </a:cubicBezTo>
                  <a:lnTo>
                    <a:pt x="1565148" y="36446"/>
                  </a:lnTo>
                  <a:cubicBezTo>
                    <a:pt x="1566482" y="39113"/>
                    <a:pt x="1566863" y="42923"/>
                    <a:pt x="1569339" y="44256"/>
                  </a:cubicBezTo>
                  <a:cubicBezTo>
                    <a:pt x="1573435" y="46542"/>
                    <a:pt x="1578769" y="47495"/>
                    <a:pt x="1583722" y="48638"/>
                  </a:cubicBezTo>
                  <a:lnTo>
                    <a:pt x="1587913" y="49590"/>
                  </a:lnTo>
                  <a:cubicBezTo>
                    <a:pt x="1588103" y="46828"/>
                    <a:pt x="1589913" y="44923"/>
                    <a:pt x="1591723" y="45304"/>
                  </a:cubicBezTo>
                  <a:cubicBezTo>
                    <a:pt x="1593628" y="45780"/>
                    <a:pt x="1596676" y="43304"/>
                    <a:pt x="1597819" y="43780"/>
                  </a:cubicBezTo>
                  <a:cubicBezTo>
                    <a:pt x="1598962" y="44161"/>
                    <a:pt x="1602581" y="44256"/>
                    <a:pt x="1604296" y="46542"/>
                  </a:cubicBezTo>
                  <a:cubicBezTo>
                    <a:pt x="1606010" y="48828"/>
                    <a:pt x="1611535" y="54257"/>
                    <a:pt x="1612678" y="53495"/>
                  </a:cubicBezTo>
                  <a:cubicBezTo>
                    <a:pt x="1613821" y="52733"/>
                    <a:pt x="1617726" y="51019"/>
                    <a:pt x="1618964" y="51305"/>
                  </a:cubicBezTo>
                  <a:cubicBezTo>
                    <a:pt x="1620203" y="51590"/>
                    <a:pt x="1625918" y="49590"/>
                    <a:pt x="1628680" y="46352"/>
                  </a:cubicBezTo>
                  <a:lnTo>
                    <a:pt x="1624679" y="42351"/>
                  </a:lnTo>
                  <a:lnTo>
                    <a:pt x="1624298" y="41970"/>
                  </a:lnTo>
                  <a:cubicBezTo>
                    <a:pt x="1626299" y="39875"/>
                    <a:pt x="1629156" y="39398"/>
                    <a:pt x="1630775" y="40827"/>
                  </a:cubicBezTo>
                  <a:cubicBezTo>
                    <a:pt x="1632395" y="42256"/>
                    <a:pt x="1635347" y="46352"/>
                    <a:pt x="1634109" y="46923"/>
                  </a:cubicBezTo>
                  <a:cubicBezTo>
                    <a:pt x="1632871" y="47495"/>
                    <a:pt x="1631252" y="49209"/>
                    <a:pt x="1633538" y="48923"/>
                  </a:cubicBezTo>
                  <a:cubicBezTo>
                    <a:pt x="1635824" y="48542"/>
                    <a:pt x="1641443" y="47304"/>
                    <a:pt x="1641062" y="46066"/>
                  </a:cubicBezTo>
                  <a:cubicBezTo>
                    <a:pt x="1640681" y="44828"/>
                    <a:pt x="1644110" y="41494"/>
                    <a:pt x="1649540" y="41589"/>
                  </a:cubicBezTo>
                  <a:lnTo>
                    <a:pt x="1647825" y="47304"/>
                  </a:lnTo>
                  <a:cubicBezTo>
                    <a:pt x="1647730" y="47590"/>
                    <a:pt x="1650016" y="48923"/>
                    <a:pt x="1650302" y="48733"/>
                  </a:cubicBezTo>
                  <a:cubicBezTo>
                    <a:pt x="1655445" y="45590"/>
                    <a:pt x="1658588" y="49590"/>
                    <a:pt x="1662494" y="50924"/>
                  </a:cubicBezTo>
                  <a:lnTo>
                    <a:pt x="1665732" y="51971"/>
                  </a:lnTo>
                  <a:lnTo>
                    <a:pt x="1665513" y="46558"/>
                  </a:lnTo>
                  <a:lnTo>
                    <a:pt x="1666295" y="45878"/>
                  </a:lnTo>
                  <a:lnTo>
                    <a:pt x="1672209" y="46637"/>
                  </a:lnTo>
                  <a:cubicBezTo>
                    <a:pt x="1675829" y="47114"/>
                    <a:pt x="1676210" y="48161"/>
                    <a:pt x="1676114" y="50447"/>
                  </a:cubicBezTo>
                  <a:lnTo>
                    <a:pt x="1676114" y="51305"/>
                  </a:lnTo>
                  <a:cubicBezTo>
                    <a:pt x="1676971" y="53019"/>
                    <a:pt x="1677924" y="53210"/>
                    <a:pt x="1678305" y="51686"/>
                  </a:cubicBezTo>
                  <a:cubicBezTo>
                    <a:pt x="1678686" y="50162"/>
                    <a:pt x="1680115" y="46828"/>
                    <a:pt x="1680686" y="47780"/>
                  </a:cubicBezTo>
                  <a:cubicBezTo>
                    <a:pt x="1681258" y="48733"/>
                    <a:pt x="1683830" y="49876"/>
                    <a:pt x="1685639" y="49114"/>
                  </a:cubicBezTo>
                  <a:cubicBezTo>
                    <a:pt x="1687449" y="48352"/>
                    <a:pt x="1692688" y="47971"/>
                    <a:pt x="1693450" y="49876"/>
                  </a:cubicBezTo>
                  <a:cubicBezTo>
                    <a:pt x="1694212" y="51781"/>
                    <a:pt x="1700117" y="51495"/>
                    <a:pt x="1699736" y="49590"/>
                  </a:cubicBezTo>
                  <a:cubicBezTo>
                    <a:pt x="1699355" y="47685"/>
                    <a:pt x="1697450" y="42732"/>
                    <a:pt x="1698498" y="41970"/>
                  </a:cubicBezTo>
                  <a:cubicBezTo>
                    <a:pt x="1699546" y="41208"/>
                    <a:pt x="1700403" y="37779"/>
                    <a:pt x="1697736" y="36446"/>
                  </a:cubicBezTo>
                  <a:cubicBezTo>
                    <a:pt x="1695069" y="35017"/>
                    <a:pt x="1686782" y="32445"/>
                    <a:pt x="1686592" y="34636"/>
                  </a:cubicBezTo>
                  <a:cubicBezTo>
                    <a:pt x="1686496" y="36827"/>
                    <a:pt x="1684592" y="42923"/>
                    <a:pt x="1682591" y="44066"/>
                  </a:cubicBezTo>
                  <a:cubicBezTo>
                    <a:pt x="1680591" y="45304"/>
                    <a:pt x="1677067" y="40732"/>
                    <a:pt x="1678210" y="40065"/>
                  </a:cubicBezTo>
                  <a:cubicBezTo>
                    <a:pt x="1679258" y="39303"/>
                    <a:pt x="1678972" y="36636"/>
                    <a:pt x="1675924" y="37493"/>
                  </a:cubicBezTo>
                  <a:lnTo>
                    <a:pt x="1666295" y="45878"/>
                  </a:lnTo>
                  <a:lnTo>
                    <a:pt x="1665481" y="45773"/>
                  </a:lnTo>
                  <a:lnTo>
                    <a:pt x="1665458" y="45209"/>
                  </a:lnTo>
                  <a:cubicBezTo>
                    <a:pt x="1664756" y="43994"/>
                    <a:pt x="1663494" y="43923"/>
                    <a:pt x="1661827" y="45304"/>
                  </a:cubicBezTo>
                  <a:lnTo>
                    <a:pt x="1665481" y="45773"/>
                  </a:lnTo>
                  <a:lnTo>
                    <a:pt x="1665513" y="46558"/>
                  </a:lnTo>
                  <a:lnTo>
                    <a:pt x="1664875" y="47114"/>
                  </a:lnTo>
                  <a:lnTo>
                    <a:pt x="1663256" y="46733"/>
                  </a:lnTo>
                  <a:lnTo>
                    <a:pt x="1658874" y="45685"/>
                  </a:lnTo>
                  <a:cubicBezTo>
                    <a:pt x="1659350" y="42732"/>
                    <a:pt x="1660017" y="39208"/>
                    <a:pt x="1660493" y="37970"/>
                  </a:cubicBezTo>
                  <a:cubicBezTo>
                    <a:pt x="1660970" y="36731"/>
                    <a:pt x="1658017" y="33112"/>
                    <a:pt x="1661065" y="33017"/>
                  </a:cubicBezTo>
                  <a:cubicBezTo>
                    <a:pt x="1664113" y="33017"/>
                    <a:pt x="1672876" y="31112"/>
                    <a:pt x="1673066" y="30159"/>
                  </a:cubicBezTo>
                  <a:cubicBezTo>
                    <a:pt x="1673257" y="29207"/>
                    <a:pt x="1674590" y="26349"/>
                    <a:pt x="1675448" y="26349"/>
                  </a:cubicBezTo>
                  <a:lnTo>
                    <a:pt x="1675733" y="26635"/>
                  </a:lnTo>
                  <a:cubicBezTo>
                    <a:pt x="1679258" y="29873"/>
                    <a:pt x="1684592" y="28064"/>
                    <a:pt x="1688783" y="29778"/>
                  </a:cubicBezTo>
                  <a:lnTo>
                    <a:pt x="1689354" y="29969"/>
                  </a:lnTo>
                  <a:cubicBezTo>
                    <a:pt x="1691164" y="28064"/>
                    <a:pt x="1693736" y="27587"/>
                    <a:pt x="1695164" y="29016"/>
                  </a:cubicBezTo>
                  <a:cubicBezTo>
                    <a:pt x="1696593" y="30445"/>
                    <a:pt x="1701356" y="33207"/>
                    <a:pt x="1702213" y="31588"/>
                  </a:cubicBezTo>
                  <a:cubicBezTo>
                    <a:pt x="1703165" y="29969"/>
                    <a:pt x="1706975" y="25873"/>
                    <a:pt x="1708404" y="26730"/>
                  </a:cubicBezTo>
                  <a:cubicBezTo>
                    <a:pt x="1709833" y="27587"/>
                    <a:pt x="1714405" y="29207"/>
                    <a:pt x="1715262" y="28540"/>
                  </a:cubicBezTo>
                  <a:lnTo>
                    <a:pt x="1716310" y="27968"/>
                  </a:lnTo>
                  <a:cubicBezTo>
                    <a:pt x="1718596" y="26635"/>
                    <a:pt x="1720787" y="24635"/>
                    <a:pt x="1723358" y="24254"/>
                  </a:cubicBezTo>
                  <a:cubicBezTo>
                    <a:pt x="1725740" y="23873"/>
                    <a:pt x="1728502" y="25492"/>
                    <a:pt x="1731169" y="25778"/>
                  </a:cubicBezTo>
                  <a:lnTo>
                    <a:pt x="1737836" y="25873"/>
                  </a:lnTo>
                  <a:cubicBezTo>
                    <a:pt x="1743266" y="23206"/>
                    <a:pt x="1748314" y="22634"/>
                    <a:pt x="1749171" y="24635"/>
                  </a:cubicBezTo>
                  <a:lnTo>
                    <a:pt x="1750505" y="24920"/>
                  </a:lnTo>
                  <a:lnTo>
                    <a:pt x="1754505" y="25873"/>
                  </a:lnTo>
                  <a:cubicBezTo>
                    <a:pt x="1759077" y="26540"/>
                    <a:pt x="1763268" y="26635"/>
                    <a:pt x="1763935" y="26063"/>
                  </a:cubicBezTo>
                  <a:lnTo>
                    <a:pt x="1764602" y="25968"/>
                  </a:lnTo>
                  <a:cubicBezTo>
                    <a:pt x="1768888" y="25206"/>
                    <a:pt x="1773460" y="27873"/>
                    <a:pt x="1771650" y="29778"/>
                  </a:cubicBezTo>
                  <a:lnTo>
                    <a:pt x="1768602" y="33112"/>
                  </a:lnTo>
                  <a:cubicBezTo>
                    <a:pt x="1771079" y="37112"/>
                    <a:pt x="1772603" y="39303"/>
                    <a:pt x="1771841" y="37970"/>
                  </a:cubicBezTo>
                  <a:lnTo>
                    <a:pt x="1770698" y="37970"/>
                  </a:lnTo>
                  <a:cubicBezTo>
                    <a:pt x="1764316" y="38065"/>
                    <a:pt x="1768221" y="33779"/>
                    <a:pt x="1766316" y="32159"/>
                  </a:cubicBezTo>
                  <a:cubicBezTo>
                    <a:pt x="1765649" y="31588"/>
                    <a:pt x="1764125" y="31588"/>
                    <a:pt x="1762887" y="31493"/>
                  </a:cubicBezTo>
                  <a:cubicBezTo>
                    <a:pt x="1762696" y="31493"/>
                    <a:pt x="1762220" y="32350"/>
                    <a:pt x="1762125" y="32921"/>
                  </a:cubicBezTo>
                  <a:cubicBezTo>
                    <a:pt x="1761839" y="35779"/>
                    <a:pt x="1761458" y="36255"/>
                    <a:pt x="1760125" y="35303"/>
                  </a:cubicBezTo>
                  <a:lnTo>
                    <a:pt x="1758315" y="34064"/>
                  </a:lnTo>
                  <a:cubicBezTo>
                    <a:pt x="1756791" y="34731"/>
                    <a:pt x="1753648" y="37398"/>
                    <a:pt x="1751267" y="39970"/>
                  </a:cubicBezTo>
                  <a:lnTo>
                    <a:pt x="1749266" y="42446"/>
                  </a:lnTo>
                  <a:cubicBezTo>
                    <a:pt x="1747266" y="44923"/>
                    <a:pt x="1750028" y="46066"/>
                    <a:pt x="1751648" y="47399"/>
                  </a:cubicBezTo>
                  <a:cubicBezTo>
                    <a:pt x="1753648" y="49114"/>
                    <a:pt x="1755458" y="48161"/>
                    <a:pt x="1756886" y="46637"/>
                  </a:cubicBezTo>
                  <a:lnTo>
                    <a:pt x="1758220" y="45209"/>
                  </a:lnTo>
                  <a:cubicBezTo>
                    <a:pt x="1759649" y="43208"/>
                    <a:pt x="1760982" y="42542"/>
                    <a:pt x="1761363" y="43780"/>
                  </a:cubicBezTo>
                  <a:cubicBezTo>
                    <a:pt x="1761649" y="45018"/>
                    <a:pt x="1764221" y="47495"/>
                    <a:pt x="1766316" y="46733"/>
                  </a:cubicBezTo>
                  <a:cubicBezTo>
                    <a:pt x="1768507" y="46066"/>
                    <a:pt x="1775270" y="40541"/>
                    <a:pt x="1778032" y="40732"/>
                  </a:cubicBezTo>
                  <a:lnTo>
                    <a:pt x="1781366" y="41875"/>
                  </a:lnTo>
                  <a:lnTo>
                    <a:pt x="1785461" y="43208"/>
                  </a:lnTo>
                  <a:cubicBezTo>
                    <a:pt x="1783556" y="45590"/>
                    <a:pt x="1783175" y="47780"/>
                    <a:pt x="1784509" y="48257"/>
                  </a:cubicBezTo>
                  <a:lnTo>
                    <a:pt x="1785652" y="48161"/>
                  </a:lnTo>
                  <a:cubicBezTo>
                    <a:pt x="1787366" y="47971"/>
                    <a:pt x="1791938" y="49400"/>
                    <a:pt x="1788224" y="45399"/>
                  </a:cubicBezTo>
                  <a:lnTo>
                    <a:pt x="1787462" y="44637"/>
                  </a:lnTo>
                  <a:cubicBezTo>
                    <a:pt x="1789748" y="41494"/>
                    <a:pt x="1791938" y="39970"/>
                    <a:pt x="1792224" y="41303"/>
                  </a:cubicBezTo>
                  <a:cubicBezTo>
                    <a:pt x="1792510" y="42637"/>
                    <a:pt x="1794796" y="46352"/>
                    <a:pt x="1796796" y="46542"/>
                  </a:cubicBezTo>
                  <a:lnTo>
                    <a:pt x="1798130" y="46066"/>
                  </a:lnTo>
                  <a:cubicBezTo>
                    <a:pt x="1800701" y="45018"/>
                    <a:pt x="1802892" y="43875"/>
                    <a:pt x="1804797" y="46637"/>
                  </a:cubicBezTo>
                  <a:cubicBezTo>
                    <a:pt x="1804988" y="46923"/>
                    <a:pt x="1805464" y="47399"/>
                    <a:pt x="1805654" y="47304"/>
                  </a:cubicBezTo>
                  <a:cubicBezTo>
                    <a:pt x="1808607" y="46923"/>
                    <a:pt x="1812417" y="45399"/>
                    <a:pt x="1814227" y="46352"/>
                  </a:cubicBezTo>
                  <a:lnTo>
                    <a:pt x="1817370" y="48066"/>
                  </a:lnTo>
                  <a:cubicBezTo>
                    <a:pt x="1820990" y="47590"/>
                    <a:pt x="1822704" y="46447"/>
                    <a:pt x="1821180" y="45685"/>
                  </a:cubicBezTo>
                  <a:cubicBezTo>
                    <a:pt x="1819656" y="44923"/>
                    <a:pt x="1816703" y="42256"/>
                    <a:pt x="1818227" y="41684"/>
                  </a:cubicBezTo>
                  <a:lnTo>
                    <a:pt x="1819085" y="41970"/>
                  </a:lnTo>
                  <a:lnTo>
                    <a:pt x="1822037" y="42923"/>
                  </a:lnTo>
                  <a:cubicBezTo>
                    <a:pt x="1825371" y="44447"/>
                    <a:pt x="1827943" y="43494"/>
                    <a:pt x="1827657" y="40827"/>
                  </a:cubicBezTo>
                  <a:lnTo>
                    <a:pt x="1832610" y="41780"/>
                  </a:lnTo>
                  <a:lnTo>
                    <a:pt x="1840650" y="38963"/>
                  </a:lnTo>
                  <a:lnTo>
                    <a:pt x="1841183" y="39779"/>
                  </a:lnTo>
                  <a:lnTo>
                    <a:pt x="1841279" y="38743"/>
                  </a:lnTo>
                  <a:lnTo>
                    <a:pt x="1845659" y="37208"/>
                  </a:lnTo>
                  <a:lnTo>
                    <a:pt x="1846326" y="36446"/>
                  </a:lnTo>
                  <a:cubicBezTo>
                    <a:pt x="1845945" y="34922"/>
                    <a:pt x="1843945" y="33969"/>
                    <a:pt x="1841659" y="34255"/>
                  </a:cubicBezTo>
                  <a:lnTo>
                    <a:pt x="1841659" y="34636"/>
                  </a:lnTo>
                  <a:lnTo>
                    <a:pt x="1841279" y="38743"/>
                  </a:lnTo>
                  <a:lnTo>
                    <a:pt x="1840650" y="38963"/>
                  </a:lnTo>
                  <a:lnTo>
                    <a:pt x="1838135" y="35112"/>
                  </a:lnTo>
                  <a:lnTo>
                    <a:pt x="1838706" y="33874"/>
                  </a:lnTo>
                  <a:lnTo>
                    <a:pt x="1839468" y="32064"/>
                  </a:lnTo>
                  <a:cubicBezTo>
                    <a:pt x="1839182" y="28826"/>
                    <a:pt x="1840516" y="27683"/>
                    <a:pt x="1842421" y="29778"/>
                  </a:cubicBezTo>
                  <a:lnTo>
                    <a:pt x="1843945" y="30159"/>
                  </a:lnTo>
                  <a:cubicBezTo>
                    <a:pt x="1849946" y="31493"/>
                    <a:pt x="1850041" y="35207"/>
                    <a:pt x="1848993" y="38732"/>
                  </a:cubicBezTo>
                  <a:cubicBezTo>
                    <a:pt x="1848517" y="40446"/>
                    <a:pt x="1844707" y="41589"/>
                    <a:pt x="1850136" y="42161"/>
                  </a:cubicBezTo>
                  <a:lnTo>
                    <a:pt x="1852136" y="42351"/>
                  </a:lnTo>
                  <a:cubicBezTo>
                    <a:pt x="1854327" y="44542"/>
                    <a:pt x="1857851" y="45685"/>
                    <a:pt x="1859947" y="44923"/>
                  </a:cubicBezTo>
                  <a:cubicBezTo>
                    <a:pt x="1862042" y="44161"/>
                    <a:pt x="1866710" y="39303"/>
                    <a:pt x="1865757" y="37398"/>
                  </a:cubicBezTo>
                  <a:cubicBezTo>
                    <a:pt x="1864805" y="35493"/>
                    <a:pt x="1858042" y="36827"/>
                    <a:pt x="1857756" y="35874"/>
                  </a:cubicBezTo>
                  <a:cubicBezTo>
                    <a:pt x="1857470" y="34922"/>
                    <a:pt x="1858518" y="31207"/>
                    <a:pt x="1861090" y="30921"/>
                  </a:cubicBezTo>
                  <a:lnTo>
                    <a:pt x="1862042" y="31588"/>
                  </a:lnTo>
                  <a:cubicBezTo>
                    <a:pt x="1866900" y="34636"/>
                    <a:pt x="1870329" y="33302"/>
                    <a:pt x="1873282" y="29683"/>
                  </a:cubicBezTo>
                  <a:cubicBezTo>
                    <a:pt x="1875187" y="27397"/>
                    <a:pt x="1875949" y="23777"/>
                    <a:pt x="1881092" y="25111"/>
                  </a:cubicBezTo>
                  <a:cubicBezTo>
                    <a:pt x="1881283" y="25206"/>
                    <a:pt x="1881759" y="24825"/>
                    <a:pt x="1882140" y="24635"/>
                  </a:cubicBezTo>
                  <a:lnTo>
                    <a:pt x="1884236" y="23396"/>
                  </a:lnTo>
                  <a:cubicBezTo>
                    <a:pt x="1885760" y="24444"/>
                    <a:pt x="1887284" y="24730"/>
                    <a:pt x="1887569" y="23968"/>
                  </a:cubicBezTo>
                  <a:cubicBezTo>
                    <a:pt x="1887855" y="23301"/>
                    <a:pt x="1889760" y="22730"/>
                    <a:pt x="1890998" y="24635"/>
                  </a:cubicBezTo>
                  <a:lnTo>
                    <a:pt x="1892522" y="25111"/>
                  </a:lnTo>
                  <a:cubicBezTo>
                    <a:pt x="1895380" y="25968"/>
                    <a:pt x="1895570" y="23873"/>
                    <a:pt x="1895856" y="22063"/>
                  </a:cubicBezTo>
                  <a:cubicBezTo>
                    <a:pt x="1895951" y="21587"/>
                    <a:pt x="1898142" y="20920"/>
                    <a:pt x="1898999" y="21206"/>
                  </a:cubicBezTo>
                  <a:cubicBezTo>
                    <a:pt x="1902047" y="22158"/>
                    <a:pt x="1898999" y="22920"/>
                    <a:pt x="1898714" y="23873"/>
                  </a:cubicBezTo>
                  <a:lnTo>
                    <a:pt x="1898047" y="25778"/>
                  </a:lnTo>
                  <a:cubicBezTo>
                    <a:pt x="1897666" y="27778"/>
                    <a:pt x="1895761" y="28445"/>
                    <a:pt x="1893761" y="27302"/>
                  </a:cubicBezTo>
                  <a:cubicBezTo>
                    <a:pt x="1891760" y="26159"/>
                    <a:pt x="1888808" y="32064"/>
                    <a:pt x="1888046" y="30826"/>
                  </a:cubicBezTo>
                  <a:cubicBezTo>
                    <a:pt x="1887188" y="29588"/>
                    <a:pt x="1883569" y="28254"/>
                    <a:pt x="1880997" y="29683"/>
                  </a:cubicBezTo>
                  <a:cubicBezTo>
                    <a:pt x="1878425" y="31112"/>
                    <a:pt x="1873091" y="35398"/>
                    <a:pt x="1875282" y="35779"/>
                  </a:cubicBezTo>
                  <a:lnTo>
                    <a:pt x="1876711" y="35874"/>
                  </a:lnTo>
                  <a:lnTo>
                    <a:pt x="1884521" y="36541"/>
                  </a:lnTo>
                  <a:cubicBezTo>
                    <a:pt x="1883569" y="40351"/>
                    <a:pt x="1883188" y="43970"/>
                    <a:pt x="1883569" y="44447"/>
                  </a:cubicBezTo>
                  <a:cubicBezTo>
                    <a:pt x="1883950" y="44923"/>
                    <a:pt x="1886331" y="45971"/>
                    <a:pt x="1887760" y="45399"/>
                  </a:cubicBezTo>
                  <a:cubicBezTo>
                    <a:pt x="1889284" y="44923"/>
                    <a:pt x="1893951" y="45494"/>
                    <a:pt x="1894808" y="44542"/>
                  </a:cubicBezTo>
                  <a:cubicBezTo>
                    <a:pt x="1895666" y="43589"/>
                    <a:pt x="1897190" y="40446"/>
                    <a:pt x="1895666" y="40256"/>
                  </a:cubicBezTo>
                  <a:cubicBezTo>
                    <a:pt x="1894142" y="40065"/>
                    <a:pt x="1890236" y="38541"/>
                    <a:pt x="1892618" y="37970"/>
                  </a:cubicBezTo>
                  <a:lnTo>
                    <a:pt x="1893761" y="37970"/>
                  </a:lnTo>
                  <a:cubicBezTo>
                    <a:pt x="1897666" y="37970"/>
                    <a:pt x="1899666" y="37303"/>
                    <a:pt x="1896999" y="33874"/>
                  </a:cubicBezTo>
                  <a:lnTo>
                    <a:pt x="1896523" y="33302"/>
                  </a:lnTo>
                  <a:cubicBezTo>
                    <a:pt x="1896618" y="32350"/>
                    <a:pt x="1898142" y="31778"/>
                    <a:pt x="1899761" y="31874"/>
                  </a:cubicBezTo>
                  <a:lnTo>
                    <a:pt x="1900047" y="32445"/>
                  </a:lnTo>
                  <a:cubicBezTo>
                    <a:pt x="1902333" y="36636"/>
                    <a:pt x="1906048" y="41018"/>
                    <a:pt x="1898904" y="44732"/>
                  </a:cubicBezTo>
                  <a:lnTo>
                    <a:pt x="1898142" y="45113"/>
                  </a:lnTo>
                  <a:cubicBezTo>
                    <a:pt x="1898047" y="46447"/>
                    <a:pt x="1899380" y="47876"/>
                    <a:pt x="1901095" y="48257"/>
                  </a:cubicBezTo>
                  <a:lnTo>
                    <a:pt x="1902333" y="47971"/>
                  </a:lnTo>
                  <a:lnTo>
                    <a:pt x="1906810" y="46733"/>
                  </a:lnTo>
                  <a:cubicBezTo>
                    <a:pt x="1908143" y="42923"/>
                    <a:pt x="1912334" y="41399"/>
                    <a:pt x="1916049" y="43399"/>
                  </a:cubicBezTo>
                  <a:lnTo>
                    <a:pt x="1915954" y="47209"/>
                  </a:lnTo>
                  <a:cubicBezTo>
                    <a:pt x="1915954" y="47304"/>
                    <a:pt x="1917764" y="47780"/>
                    <a:pt x="1918240" y="47590"/>
                  </a:cubicBezTo>
                  <a:lnTo>
                    <a:pt x="1925765" y="43589"/>
                  </a:lnTo>
                  <a:cubicBezTo>
                    <a:pt x="1934242" y="45494"/>
                    <a:pt x="1941005" y="47495"/>
                    <a:pt x="1940624" y="48066"/>
                  </a:cubicBezTo>
                  <a:cubicBezTo>
                    <a:pt x="1940338" y="48638"/>
                    <a:pt x="1940528" y="49971"/>
                    <a:pt x="1941862" y="49971"/>
                  </a:cubicBezTo>
                  <a:cubicBezTo>
                    <a:pt x="1943195" y="49971"/>
                    <a:pt x="1946243" y="49209"/>
                    <a:pt x="1945958" y="48352"/>
                  </a:cubicBezTo>
                  <a:cubicBezTo>
                    <a:pt x="1945672" y="47495"/>
                    <a:pt x="1946815" y="44637"/>
                    <a:pt x="1949291" y="44542"/>
                  </a:cubicBezTo>
                  <a:cubicBezTo>
                    <a:pt x="1951863" y="44447"/>
                    <a:pt x="1958721" y="43970"/>
                    <a:pt x="1958912" y="43780"/>
                  </a:cubicBezTo>
                  <a:cubicBezTo>
                    <a:pt x="1959102" y="43589"/>
                    <a:pt x="1959293" y="43018"/>
                    <a:pt x="1958816" y="42827"/>
                  </a:cubicBezTo>
                  <a:lnTo>
                    <a:pt x="1958721" y="42542"/>
                  </a:lnTo>
                  <a:cubicBezTo>
                    <a:pt x="1957959" y="40256"/>
                    <a:pt x="1959674" y="37874"/>
                    <a:pt x="1962055" y="38160"/>
                  </a:cubicBezTo>
                  <a:cubicBezTo>
                    <a:pt x="1963198" y="38255"/>
                    <a:pt x="1964150" y="39113"/>
                    <a:pt x="1965198" y="39494"/>
                  </a:cubicBezTo>
                  <a:cubicBezTo>
                    <a:pt x="1968627" y="40922"/>
                    <a:pt x="1971294" y="40160"/>
                    <a:pt x="1974056" y="37970"/>
                  </a:cubicBezTo>
                  <a:lnTo>
                    <a:pt x="1977866" y="34922"/>
                  </a:lnTo>
                  <a:cubicBezTo>
                    <a:pt x="1974914" y="33207"/>
                    <a:pt x="1973866" y="30921"/>
                    <a:pt x="1975580" y="29873"/>
                  </a:cubicBezTo>
                  <a:cubicBezTo>
                    <a:pt x="1977295" y="28826"/>
                    <a:pt x="1981962" y="31302"/>
                    <a:pt x="1981010" y="32064"/>
                  </a:cubicBezTo>
                  <a:cubicBezTo>
                    <a:pt x="1980057" y="32826"/>
                    <a:pt x="1979200" y="34731"/>
                    <a:pt x="1979676" y="35684"/>
                  </a:cubicBezTo>
                  <a:cubicBezTo>
                    <a:pt x="1980152" y="36541"/>
                    <a:pt x="1982629" y="38160"/>
                    <a:pt x="1984343" y="37874"/>
                  </a:cubicBezTo>
                  <a:lnTo>
                    <a:pt x="1984724" y="37493"/>
                  </a:lnTo>
                  <a:cubicBezTo>
                    <a:pt x="1986915" y="35112"/>
                    <a:pt x="1988915" y="32636"/>
                    <a:pt x="1991296" y="30350"/>
                  </a:cubicBezTo>
                  <a:lnTo>
                    <a:pt x="1991582" y="30064"/>
                  </a:lnTo>
                  <a:cubicBezTo>
                    <a:pt x="1994154" y="31112"/>
                    <a:pt x="1995773" y="29778"/>
                    <a:pt x="1995202" y="27206"/>
                  </a:cubicBezTo>
                  <a:cubicBezTo>
                    <a:pt x="1994630" y="24635"/>
                    <a:pt x="1994059" y="17300"/>
                    <a:pt x="1995392" y="17300"/>
                  </a:cubicBezTo>
                  <a:cubicBezTo>
                    <a:pt x="1996726" y="17205"/>
                    <a:pt x="2001012" y="18348"/>
                    <a:pt x="2000250" y="19872"/>
                  </a:cubicBezTo>
                  <a:cubicBezTo>
                    <a:pt x="1999393" y="21396"/>
                    <a:pt x="1999869" y="25682"/>
                    <a:pt x="2000917" y="26730"/>
                  </a:cubicBezTo>
                  <a:cubicBezTo>
                    <a:pt x="2001965" y="27778"/>
                    <a:pt x="2002631" y="31588"/>
                    <a:pt x="2002155" y="32636"/>
                  </a:cubicBezTo>
                  <a:cubicBezTo>
                    <a:pt x="2001679" y="33683"/>
                    <a:pt x="2001107" y="37874"/>
                    <a:pt x="2003108" y="37779"/>
                  </a:cubicBezTo>
                  <a:cubicBezTo>
                    <a:pt x="2005203" y="37589"/>
                    <a:pt x="2010918" y="38160"/>
                    <a:pt x="2011109" y="39398"/>
                  </a:cubicBezTo>
                  <a:cubicBezTo>
                    <a:pt x="2011299" y="40637"/>
                    <a:pt x="2013871" y="43685"/>
                    <a:pt x="2015966" y="42065"/>
                  </a:cubicBezTo>
                  <a:lnTo>
                    <a:pt x="2016252" y="40637"/>
                  </a:lnTo>
                  <a:cubicBezTo>
                    <a:pt x="2016728" y="38255"/>
                    <a:pt x="2018157" y="37493"/>
                    <a:pt x="2020348" y="38351"/>
                  </a:cubicBezTo>
                  <a:lnTo>
                    <a:pt x="2021396" y="38732"/>
                  </a:lnTo>
                  <a:cubicBezTo>
                    <a:pt x="2021872" y="40541"/>
                    <a:pt x="2023396" y="41589"/>
                    <a:pt x="2024634" y="41018"/>
                  </a:cubicBezTo>
                  <a:cubicBezTo>
                    <a:pt x="2025872" y="40541"/>
                    <a:pt x="2028635" y="38732"/>
                    <a:pt x="2027682" y="38351"/>
                  </a:cubicBezTo>
                  <a:cubicBezTo>
                    <a:pt x="2026730" y="37970"/>
                    <a:pt x="2027587" y="36446"/>
                    <a:pt x="2031873" y="35874"/>
                  </a:cubicBezTo>
                  <a:lnTo>
                    <a:pt x="2026730" y="32159"/>
                  </a:lnTo>
                  <a:cubicBezTo>
                    <a:pt x="2026444" y="31969"/>
                    <a:pt x="2027396" y="30064"/>
                    <a:pt x="2028158" y="29778"/>
                  </a:cubicBezTo>
                  <a:cubicBezTo>
                    <a:pt x="2029016" y="29492"/>
                    <a:pt x="2030825" y="29873"/>
                    <a:pt x="2031492" y="30540"/>
                  </a:cubicBezTo>
                  <a:cubicBezTo>
                    <a:pt x="2032730" y="31778"/>
                    <a:pt x="2033397" y="33398"/>
                    <a:pt x="2034350" y="34826"/>
                  </a:cubicBezTo>
                  <a:cubicBezTo>
                    <a:pt x="2035493" y="36541"/>
                    <a:pt x="2036350" y="38922"/>
                    <a:pt x="2038064" y="39684"/>
                  </a:cubicBezTo>
                  <a:cubicBezTo>
                    <a:pt x="2039779" y="40351"/>
                    <a:pt x="2042541" y="39303"/>
                    <a:pt x="2044922" y="39113"/>
                  </a:cubicBezTo>
                  <a:cubicBezTo>
                    <a:pt x="2045780" y="39017"/>
                    <a:pt x="2047304" y="39113"/>
                    <a:pt x="2047589" y="39494"/>
                  </a:cubicBezTo>
                  <a:cubicBezTo>
                    <a:pt x="2049780" y="43018"/>
                    <a:pt x="2052447" y="41399"/>
                    <a:pt x="2055495" y="40351"/>
                  </a:cubicBezTo>
                  <a:cubicBezTo>
                    <a:pt x="2059400" y="39017"/>
                    <a:pt x="2057876" y="37493"/>
                    <a:pt x="2056162" y="35779"/>
                  </a:cubicBezTo>
                  <a:lnTo>
                    <a:pt x="2055876" y="35493"/>
                  </a:lnTo>
                  <a:cubicBezTo>
                    <a:pt x="2055495" y="35207"/>
                    <a:pt x="2055686" y="33112"/>
                    <a:pt x="2056352" y="30731"/>
                  </a:cubicBezTo>
                  <a:cubicBezTo>
                    <a:pt x="2056924" y="28349"/>
                    <a:pt x="2063210" y="23873"/>
                    <a:pt x="2064925" y="24349"/>
                  </a:cubicBezTo>
                  <a:cubicBezTo>
                    <a:pt x="2066544" y="24825"/>
                    <a:pt x="2064449" y="28445"/>
                    <a:pt x="2065115" y="29111"/>
                  </a:cubicBezTo>
                  <a:cubicBezTo>
                    <a:pt x="2065782" y="29683"/>
                    <a:pt x="2068925" y="31016"/>
                    <a:pt x="2070354" y="30635"/>
                  </a:cubicBezTo>
                  <a:cubicBezTo>
                    <a:pt x="2071878" y="30350"/>
                    <a:pt x="2075498" y="31683"/>
                    <a:pt x="2075021" y="34160"/>
                  </a:cubicBezTo>
                  <a:lnTo>
                    <a:pt x="2075974" y="34731"/>
                  </a:lnTo>
                  <a:cubicBezTo>
                    <a:pt x="2078736" y="36350"/>
                    <a:pt x="2082165" y="37208"/>
                    <a:pt x="2085499" y="38065"/>
                  </a:cubicBezTo>
                  <a:lnTo>
                    <a:pt x="2086356" y="38255"/>
                  </a:lnTo>
                  <a:cubicBezTo>
                    <a:pt x="2087690" y="37589"/>
                    <a:pt x="2088166" y="35684"/>
                    <a:pt x="2087404" y="34064"/>
                  </a:cubicBezTo>
                  <a:lnTo>
                    <a:pt x="2086737" y="34064"/>
                  </a:lnTo>
                  <a:lnTo>
                    <a:pt x="2082451" y="33969"/>
                  </a:lnTo>
                  <a:cubicBezTo>
                    <a:pt x="2083118" y="31588"/>
                    <a:pt x="2084927" y="29683"/>
                    <a:pt x="2086546" y="29683"/>
                  </a:cubicBezTo>
                  <a:cubicBezTo>
                    <a:pt x="2088166" y="29683"/>
                    <a:pt x="2093309" y="28730"/>
                    <a:pt x="2093595" y="27587"/>
                  </a:cubicBezTo>
                  <a:cubicBezTo>
                    <a:pt x="2093881" y="26444"/>
                    <a:pt x="2094833" y="23396"/>
                    <a:pt x="2095024" y="23396"/>
                  </a:cubicBezTo>
                  <a:cubicBezTo>
                    <a:pt x="2095214" y="23396"/>
                    <a:pt x="2095976" y="24254"/>
                    <a:pt x="2096167" y="25301"/>
                  </a:cubicBezTo>
                  <a:cubicBezTo>
                    <a:pt x="2096357" y="26349"/>
                    <a:pt x="2099024" y="29207"/>
                    <a:pt x="2101406" y="28064"/>
                  </a:cubicBezTo>
                  <a:lnTo>
                    <a:pt x="2103311" y="27206"/>
                  </a:lnTo>
                  <a:lnTo>
                    <a:pt x="2104930" y="26540"/>
                  </a:lnTo>
                  <a:cubicBezTo>
                    <a:pt x="2107406" y="26540"/>
                    <a:pt x="2108168" y="27492"/>
                    <a:pt x="2106644" y="28730"/>
                  </a:cubicBezTo>
                  <a:cubicBezTo>
                    <a:pt x="2105120" y="29969"/>
                    <a:pt x="2101882" y="35017"/>
                    <a:pt x="2103501" y="36636"/>
                  </a:cubicBezTo>
                  <a:lnTo>
                    <a:pt x="2105120" y="37589"/>
                  </a:lnTo>
                  <a:lnTo>
                    <a:pt x="2105882" y="38065"/>
                  </a:lnTo>
                  <a:cubicBezTo>
                    <a:pt x="2107311" y="37874"/>
                    <a:pt x="2108264" y="37017"/>
                    <a:pt x="2107883" y="36160"/>
                  </a:cubicBezTo>
                  <a:lnTo>
                    <a:pt x="2107502" y="35493"/>
                  </a:lnTo>
                  <a:cubicBezTo>
                    <a:pt x="2106454" y="33779"/>
                    <a:pt x="2106073" y="32350"/>
                    <a:pt x="2109216" y="31778"/>
                  </a:cubicBezTo>
                  <a:lnTo>
                    <a:pt x="2113502" y="31016"/>
                  </a:lnTo>
                  <a:cubicBezTo>
                    <a:pt x="2118646" y="29873"/>
                    <a:pt x="2120932" y="27492"/>
                    <a:pt x="2118455" y="25778"/>
                  </a:cubicBezTo>
                  <a:cubicBezTo>
                    <a:pt x="2115979" y="24063"/>
                    <a:pt x="2110740" y="18158"/>
                    <a:pt x="2112645" y="17015"/>
                  </a:cubicBezTo>
                  <a:cubicBezTo>
                    <a:pt x="2114550" y="15872"/>
                    <a:pt x="2121122" y="13014"/>
                    <a:pt x="2121694" y="14157"/>
                  </a:cubicBezTo>
                  <a:cubicBezTo>
                    <a:pt x="2122265" y="15300"/>
                    <a:pt x="2123313" y="18729"/>
                    <a:pt x="2122742" y="19015"/>
                  </a:cubicBezTo>
                  <a:cubicBezTo>
                    <a:pt x="2122075" y="19301"/>
                    <a:pt x="2121027" y="22634"/>
                    <a:pt x="2123504" y="24825"/>
                  </a:cubicBezTo>
                  <a:lnTo>
                    <a:pt x="2124647" y="27111"/>
                  </a:lnTo>
                  <a:lnTo>
                    <a:pt x="2125599" y="29111"/>
                  </a:lnTo>
                  <a:cubicBezTo>
                    <a:pt x="2125409" y="32064"/>
                    <a:pt x="2126647" y="31302"/>
                    <a:pt x="2128266" y="27492"/>
                  </a:cubicBezTo>
                  <a:lnTo>
                    <a:pt x="2130838" y="26349"/>
                  </a:lnTo>
                  <a:lnTo>
                    <a:pt x="2132933" y="25397"/>
                  </a:lnTo>
                  <a:cubicBezTo>
                    <a:pt x="2137124" y="27016"/>
                    <a:pt x="2139315" y="29016"/>
                    <a:pt x="2137791" y="29778"/>
                  </a:cubicBezTo>
                  <a:cubicBezTo>
                    <a:pt x="2136267" y="30635"/>
                    <a:pt x="2135886" y="32350"/>
                    <a:pt x="2140363" y="31874"/>
                  </a:cubicBezTo>
                  <a:lnTo>
                    <a:pt x="2144173" y="31588"/>
                  </a:lnTo>
                  <a:lnTo>
                    <a:pt x="2145983" y="31397"/>
                  </a:lnTo>
                  <a:cubicBezTo>
                    <a:pt x="2147792" y="30635"/>
                    <a:pt x="2153126" y="29397"/>
                    <a:pt x="2157698" y="28635"/>
                  </a:cubicBezTo>
                  <a:lnTo>
                    <a:pt x="2161032" y="26349"/>
                  </a:lnTo>
                  <a:lnTo>
                    <a:pt x="2161318" y="26159"/>
                  </a:lnTo>
                  <a:cubicBezTo>
                    <a:pt x="2161794" y="25778"/>
                    <a:pt x="2163890" y="26635"/>
                    <a:pt x="2165890" y="27968"/>
                  </a:cubicBezTo>
                  <a:cubicBezTo>
                    <a:pt x="2167985" y="29397"/>
                    <a:pt x="2174843" y="28254"/>
                    <a:pt x="2173986" y="26921"/>
                  </a:cubicBezTo>
                  <a:lnTo>
                    <a:pt x="2173700" y="25587"/>
                  </a:lnTo>
                  <a:lnTo>
                    <a:pt x="2173319" y="23873"/>
                  </a:lnTo>
                  <a:cubicBezTo>
                    <a:pt x="2173415" y="21777"/>
                    <a:pt x="2171414" y="19301"/>
                    <a:pt x="2168747" y="18443"/>
                  </a:cubicBezTo>
                  <a:cubicBezTo>
                    <a:pt x="2166080" y="17586"/>
                    <a:pt x="2164366" y="11300"/>
                    <a:pt x="2165699" y="11300"/>
                  </a:cubicBezTo>
                  <a:cubicBezTo>
                    <a:pt x="2167033" y="11300"/>
                    <a:pt x="2168557" y="12347"/>
                    <a:pt x="2166557" y="13586"/>
                  </a:cubicBezTo>
                  <a:lnTo>
                    <a:pt x="2169986" y="15110"/>
                  </a:lnTo>
                  <a:cubicBezTo>
                    <a:pt x="2171414" y="15681"/>
                    <a:pt x="2172843" y="16253"/>
                    <a:pt x="2174272" y="16729"/>
                  </a:cubicBezTo>
                  <a:lnTo>
                    <a:pt x="2175701" y="17205"/>
                  </a:lnTo>
                  <a:cubicBezTo>
                    <a:pt x="2177415" y="17681"/>
                    <a:pt x="2177701" y="18729"/>
                    <a:pt x="2176367" y="19682"/>
                  </a:cubicBezTo>
                  <a:lnTo>
                    <a:pt x="2176177" y="20539"/>
                  </a:lnTo>
                  <a:lnTo>
                    <a:pt x="2175796" y="22158"/>
                  </a:lnTo>
                  <a:cubicBezTo>
                    <a:pt x="2175986" y="24349"/>
                    <a:pt x="2177606" y="25682"/>
                    <a:pt x="2179415" y="25206"/>
                  </a:cubicBezTo>
                  <a:cubicBezTo>
                    <a:pt x="2181225" y="24635"/>
                    <a:pt x="2185607" y="23587"/>
                    <a:pt x="2185797" y="23873"/>
                  </a:cubicBezTo>
                  <a:cubicBezTo>
                    <a:pt x="2185892" y="24158"/>
                    <a:pt x="2185226" y="25397"/>
                    <a:pt x="2183892" y="26159"/>
                  </a:cubicBezTo>
                  <a:cubicBezTo>
                    <a:pt x="2182559" y="26921"/>
                    <a:pt x="2180749" y="30064"/>
                    <a:pt x="2182749" y="31588"/>
                  </a:cubicBezTo>
                  <a:lnTo>
                    <a:pt x="2186654" y="28826"/>
                  </a:lnTo>
                  <a:lnTo>
                    <a:pt x="2187797" y="27968"/>
                  </a:lnTo>
                  <a:cubicBezTo>
                    <a:pt x="2190655" y="28445"/>
                    <a:pt x="2193608" y="26825"/>
                    <a:pt x="2194274" y="24444"/>
                  </a:cubicBezTo>
                  <a:cubicBezTo>
                    <a:pt x="2195036" y="21968"/>
                    <a:pt x="2197799" y="15110"/>
                    <a:pt x="2198561" y="15681"/>
                  </a:cubicBezTo>
                  <a:cubicBezTo>
                    <a:pt x="2199323" y="16253"/>
                    <a:pt x="2200561" y="19682"/>
                    <a:pt x="2199704" y="21777"/>
                  </a:cubicBezTo>
                  <a:lnTo>
                    <a:pt x="2198084" y="23206"/>
                  </a:lnTo>
                  <a:cubicBezTo>
                    <a:pt x="2194751" y="26159"/>
                    <a:pt x="2197513" y="27683"/>
                    <a:pt x="2199799" y="29016"/>
                  </a:cubicBezTo>
                  <a:cubicBezTo>
                    <a:pt x="2202371" y="30445"/>
                    <a:pt x="2205609" y="30635"/>
                    <a:pt x="2207514" y="28159"/>
                  </a:cubicBezTo>
                  <a:cubicBezTo>
                    <a:pt x="2208752" y="26540"/>
                    <a:pt x="2208848" y="24444"/>
                    <a:pt x="2209610" y="22634"/>
                  </a:cubicBezTo>
                  <a:cubicBezTo>
                    <a:pt x="2210276" y="21015"/>
                    <a:pt x="2212086" y="21110"/>
                    <a:pt x="2214944" y="22539"/>
                  </a:cubicBezTo>
                  <a:cubicBezTo>
                    <a:pt x="2215896" y="23015"/>
                    <a:pt x="2217134" y="23396"/>
                    <a:pt x="2218277" y="23492"/>
                  </a:cubicBezTo>
                  <a:lnTo>
                    <a:pt x="2221135" y="23587"/>
                  </a:lnTo>
                  <a:cubicBezTo>
                    <a:pt x="2223897" y="22444"/>
                    <a:pt x="2228374" y="22920"/>
                    <a:pt x="2231041" y="24635"/>
                  </a:cubicBezTo>
                  <a:lnTo>
                    <a:pt x="2232660" y="23396"/>
                  </a:lnTo>
                  <a:cubicBezTo>
                    <a:pt x="2237518" y="19586"/>
                    <a:pt x="2241804" y="23396"/>
                    <a:pt x="2246090" y="23873"/>
                  </a:cubicBezTo>
                  <a:lnTo>
                    <a:pt x="2248757" y="24063"/>
                  </a:lnTo>
                  <a:cubicBezTo>
                    <a:pt x="2250853" y="23396"/>
                    <a:pt x="2254758" y="21015"/>
                    <a:pt x="2257425" y="18634"/>
                  </a:cubicBezTo>
                  <a:lnTo>
                    <a:pt x="2261521" y="20729"/>
                  </a:lnTo>
                  <a:lnTo>
                    <a:pt x="2262473" y="21206"/>
                  </a:lnTo>
                  <a:cubicBezTo>
                    <a:pt x="2264093" y="21491"/>
                    <a:pt x="2265617" y="20729"/>
                    <a:pt x="2265807" y="19682"/>
                  </a:cubicBezTo>
                  <a:cubicBezTo>
                    <a:pt x="2266093" y="18539"/>
                    <a:pt x="2267617" y="15110"/>
                    <a:pt x="2268379" y="16253"/>
                  </a:cubicBezTo>
                  <a:cubicBezTo>
                    <a:pt x="2269141" y="17491"/>
                    <a:pt x="2274665" y="18729"/>
                    <a:pt x="2278571" y="15586"/>
                  </a:cubicBezTo>
                  <a:lnTo>
                    <a:pt x="2283143" y="17110"/>
                  </a:lnTo>
                  <a:cubicBezTo>
                    <a:pt x="2286857" y="18348"/>
                    <a:pt x="2291620" y="15586"/>
                    <a:pt x="2295239" y="18729"/>
                  </a:cubicBezTo>
                  <a:cubicBezTo>
                    <a:pt x="2295430" y="18920"/>
                    <a:pt x="2296954" y="18539"/>
                    <a:pt x="2296954" y="18348"/>
                  </a:cubicBezTo>
                  <a:cubicBezTo>
                    <a:pt x="2296954" y="13490"/>
                    <a:pt x="2301907" y="14252"/>
                    <a:pt x="2303812" y="15586"/>
                  </a:cubicBezTo>
                  <a:cubicBezTo>
                    <a:pt x="2308670" y="19015"/>
                    <a:pt x="2310384" y="16062"/>
                    <a:pt x="2312575" y="13586"/>
                  </a:cubicBezTo>
                  <a:lnTo>
                    <a:pt x="2313242" y="12824"/>
                  </a:lnTo>
                  <a:cubicBezTo>
                    <a:pt x="2313718" y="10919"/>
                    <a:pt x="2314289" y="10442"/>
                    <a:pt x="2314670" y="11871"/>
                  </a:cubicBezTo>
                  <a:cubicBezTo>
                    <a:pt x="2314956" y="13300"/>
                    <a:pt x="2317242" y="15776"/>
                    <a:pt x="2319147" y="15110"/>
                  </a:cubicBezTo>
                  <a:cubicBezTo>
                    <a:pt x="2321052" y="14348"/>
                    <a:pt x="2324672" y="10728"/>
                    <a:pt x="2325910" y="11776"/>
                  </a:cubicBezTo>
                  <a:cubicBezTo>
                    <a:pt x="2327243" y="12824"/>
                    <a:pt x="2332196" y="13967"/>
                    <a:pt x="2333435" y="11395"/>
                  </a:cubicBezTo>
                  <a:lnTo>
                    <a:pt x="2334768" y="11014"/>
                  </a:lnTo>
                  <a:cubicBezTo>
                    <a:pt x="2337054" y="10347"/>
                    <a:pt x="2340960" y="9966"/>
                    <a:pt x="2342198" y="11014"/>
                  </a:cubicBezTo>
                  <a:lnTo>
                    <a:pt x="2347531" y="15586"/>
                  </a:lnTo>
                  <a:cubicBezTo>
                    <a:pt x="2350485" y="11776"/>
                    <a:pt x="2353532" y="9585"/>
                    <a:pt x="2354485" y="10728"/>
                  </a:cubicBezTo>
                  <a:cubicBezTo>
                    <a:pt x="2355342" y="11871"/>
                    <a:pt x="2358485" y="14252"/>
                    <a:pt x="2359628" y="13776"/>
                  </a:cubicBezTo>
                  <a:cubicBezTo>
                    <a:pt x="2360771" y="13300"/>
                    <a:pt x="2363343" y="11585"/>
                    <a:pt x="2362391" y="11204"/>
                  </a:cubicBezTo>
                  <a:cubicBezTo>
                    <a:pt x="2361438" y="10823"/>
                    <a:pt x="2359819" y="9395"/>
                    <a:pt x="2361057" y="8918"/>
                  </a:cubicBezTo>
                  <a:cubicBezTo>
                    <a:pt x="2362200" y="8442"/>
                    <a:pt x="2366296" y="8537"/>
                    <a:pt x="2367439" y="10157"/>
                  </a:cubicBezTo>
                  <a:lnTo>
                    <a:pt x="2369058" y="10538"/>
                  </a:lnTo>
                  <a:cubicBezTo>
                    <a:pt x="2372202" y="11395"/>
                    <a:pt x="2371344" y="8537"/>
                    <a:pt x="2372202" y="7299"/>
                  </a:cubicBezTo>
                  <a:close/>
                  <a:moveTo>
                    <a:pt x="2224849" y="536"/>
                  </a:moveTo>
                  <a:cubicBezTo>
                    <a:pt x="2225897" y="250"/>
                    <a:pt x="2227707" y="1393"/>
                    <a:pt x="2229040" y="2060"/>
                  </a:cubicBezTo>
                  <a:cubicBezTo>
                    <a:pt x="2231421" y="3203"/>
                    <a:pt x="2231517" y="5489"/>
                    <a:pt x="2229421" y="5965"/>
                  </a:cubicBezTo>
                  <a:lnTo>
                    <a:pt x="2221801" y="7870"/>
                  </a:lnTo>
                  <a:cubicBezTo>
                    <a:pt x="2225421" y="12156"/>
                    <a:pt x="2223516" y="14442"/>
                    <a:pt x="2217515" y="12823"/>
                  </a:cubicBezTo>
                  <a:lnTo>
                    <a:pt x="2212943" y="11680"/>
                  </a:lnTo>
                  <a:cubicBezTo>
                    <a:pt x="2211514" y="11299"/>
                    <a:pt x="2208942" y="10537"/>
                    <a:pt x="2208752" y="10728"/>
                  </a:cubicBezTo>
                  <a:lnTo>
                    <a:pt x="2204942" y="16538"/>
                  </a:lnTo>
                  <a:cubicBezTo>
                    <a:pt x="2199513" y="13871"/>
                    <a:pt x="2195512" y="9394"/>
                    <a:pt x="2195893" y="6537"/>
                  </a:cubicBezTo>
                  <a:lnTo>
                    <a:pt x="2200370" y="9775"/>
                  </a:lnTo>
                  <a:cubicBezTo>
                    <a:pt x="2201132" y="10347"/>
                    <a:pt x="2202942" y="10632"/>
                    <a:pt x="2203704" y="10251"/>
                  </a:cubicBezTo>
                  <a:cubicBezTo>
                    <a:pt x="2209514" y="7394"/>
                    <a:pt x="2215229" y="4536"/>
                    <a:pt x="2222087" y="3584"/>
                  </a:cubicBezTo>
                  <a:cubicBezTo>
                    <a:pt x="2223135" y="3393"/>
                    <a:pt x="2223611" y="917"/>
                    <a:pt x="2224849" y="536"/>
                  </a:cubicBezTo>
                  <a:close/>
                  <a:moveTo>
                    <a:pt x="2266855" y="60"/>
                  </a:moveTo>
                  <a:cubicBezTo>
                    <a:pt x="2267712" y="60"/>
                    <a:pt x="2269331" y="1108"/>
                    <a:pt x="2269236" y="1584"/>
                  </a:cubicBezTo>
                  <a:cubicBezTo>
                    <a:pt x="2269046" y="3298"/>
                    <a:pt x="2270760" y="5489"/>
                    <a:pt x="2266664" y="6346"/>
                  </a:cubicBezTo>
                  <a:cubicBezTo>
                    <a:pt x="2262188" y="7204"/>
                    <a:pt x="2265140" y="7680"/>
                    <a:pt x="2267141" y="8442"/>
                  </a:cubicBezTo>
                  <a:cubicBezTo>
                    <a:pt x="2268188" y="8823"/>
                    <a:pt x="2269617" y="10633"/>
                    <a:pt x="2269236" y="11204"/>
                  </a:cubicBezTo>
                  <a:cubicBezTo>
                    <a:pt x="2267903" y="13490"/>
                    <a:pt x="2267045" y="11109"/>
                    <a:pt x="2265902" y="10728"/>
                  </a:cubicBezTo>
                  <a:cubicBezTo>
                    <a:pt x="2264474" y="10156"/>
                    <a:pt x="2261902" y="9775"/>
                    <a:pt x="2261807" y="9204"/>
                  </a:cubicBezTo>
                  <a:cubicBezTo>
                    <a:pt x="2261330" y="4251"/>
                    <a:pt x="2257425" y="6061"/>
                    <a:pt x="2254568" y="6823"/>
                  </a:cubicBezTo>
                  <a:cubicBezTo>
                    <a:pt x="2248853" y="8347"/>
                    <a:pt x="2254187" y="11014"/>
                    <a:pt x="2253806" y="13109"/>
                  </a:cubicBezTo>
                  <a:lnTo>
                    <a:pt x="2253996" y="13490"/>
                  </a:lnTo>
                  <a:cubicBezTo>
                    <a:pt x="2253425" y="14252"/>
                    <a:pt x="2251710" y="13966"/>
                    <a:pt x="2249996" y="12728"/>
                  </a:cubicBezTo>
                  <a:lnTo>
                    <a:pt x="2249043" y="11585"/>
                  </a:lnTo>
                  <a:cubicBezTo>
                    <a:pt x="2245995" y="7966"/>
                    <a:pt x="2244757" y="7489"/>
                    <a:pt x="2241137" y="9394"/>
                  </a:cubicBezTo>
                  <a:lnTo>
                    <a:pt x="2238947" y="10633"/>
                  </a:lnTo>
                  <a:cubicBezTo>
                    <a:pt x="2235422" y="11299"/>
                    <a:pt x="2233994" y="10252"/>
                    <a:pt x="2235804" y="8347"/>
                  </a:cubicBezTo>
                  <a:cubicBezTo>
                    <a:pt x="2237613" y="6442"/>
                    <a:pt x="2239423" y="250"/>
                    <a:pt x="2240661" y="250"/>
                  </a:cubicBezTo>
                  <a:cubicBezTo>
                    <a:pt x="2241995" y="250"/>
                    <a:pt x="2246090" y="727"/>
                    <a:pt x="2245614" y="1203"/>
                  </a:cubicBezTo>
                  <a:cubicBezTo>
                    <a:pt x="2245138" y="1774"/>
                    <a:pt x="2246376" y="3679"/>
                    <a:pt x="2249424" y="4346"/>
                  </a:cubicBezTo>
                  <a:lnTo>
                    <a:pt x="2252377" y="2441"/>
                  </a:lnTo>
                  <a:cubicBezTo>
                    <a:pt x="2254377" y="1108"/>
                    <a:pt x="2259044" y="-512"/>
                    <a:pt x="2259711" y="155"/>
                  </a:cubicBezTo>
                  <a:cubicBezTo>
                    <a:pt x="2262664" y="2727"/>
                    <a:pt x="2264569" y="60"/>
                    <a:pt x="2266855" y="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/>
                </a:gs>
                <a:gs pos="100000">
                  <a:schemeClr val="accent6">
                    <a:lumMod val="50000"/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1500">
                <a:solidFill>
                  <a:schemeClr val="tx1">
                    <a:lumMod val="85000"/>
                    <a:lumOff val="15000"/>
                  </a:schemeClr>
                </a:solidFill>
                <a:latin typeface="云峰飞云体" panose="02000500000000000000" pitchFamily="2" charset="-122"/>
                <a:ea typeface="云峰飞云体" panose="02000500000000000000" pitchFamily="2" charset="-122"/>
                <a:cs typeface="+mn-ea"/>
              </a:endParaRPr>
            </a:p>
          </p:txBody>
        </p:sp>
        <p:sp>
          <p:nvSpPr>
            <p:cNvPr id="913" name="文本框 912">
              <a:extLst>
                <a:ext uri="{FF2B5EF4-FFF2-40B4-BE49-F238E27FC236}">
                  <a16:creationId xmlns:a16="http://schemas.microsoft.com/office/drawing/2014/main" id="{8ADB19F0-8214-A425-8498-67052E1674C0}"/>
                </a:ext>
              </a:extLst>
            </p:cNvPr>
            <p:cNvSpPr txBox="1"/>
            <p:nvPr/>
          </p:nvSpPr>
          <p:spPr>
            <a:xfrm>
              <a:off x="4937323" y="2821088"/>
              <a:ext cx="30822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1600" b="1" dirty="0">
                  <a:solidFill>
                    <a:schemeClr val="bg1"/>
                  </a:solidFill>
                  <a:latin typeface="+mn-ea"/>
                </a:rPr>
                <a:t>乡村振兴工作汇报</a:t>
              </a: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PPT</a:t>
              </a:r>
              <a:r>
                <a:rPr lang="zh-CN" altLang="en-US" sz="1600" b="1" dirty="0">
                  <a:solidFill>
                    <a:schemeClr val="bg1"/>
                  </a:solidFill>
                  <a:latin typeface="+mn-ea"/>
                </a:rPr>
                <a:t>模板</a:t>
              </a:r>
            </a:p>
          </p:txBody>
        </p:sp>
      </p:grpSp>
      <p:grpSp>
        <p:nvGrpSpPr>
          <p:cNvPr id="930" name="组合 929">
            <a:extLst>
              <a:ext uri="{FF2B5EF4-FFF2-40B4-BE49-F238E27FC236}">
                <a16:creationId xmlns:a16="http://schemas.microsoft.com/office/drawing/2014/main" id="{96E42EB8-8B13-E0AF-C134-9EDE1661F585}"/>
              </a:ext>
            </a:extLst>
          </p:cNvPr>
          <p:cNvGrpSpPr/>
          <p:nvPr/>
        </p:nvGrpSpPr>
        <p:grpSpPr>
          <a:xfrm>
            <a:off x="3739611" y="4163801"/>
            <a:ext cx="4712777" cy="415293"/>
            <a:chOff x="3612035" y="4238439"/>
            <a:chExt cx="4712777" cy="415293"/>
          </a:xfrm>
        </p:grpSpPr>
        <p:sp>
          <p:nvSpPr>
            <p:cNvPr id="919" name="文本框 918">
              <a:extLst>
                <a:ext uri="{FF2B5EF4-FFF2-40B4-BE49-F238E27FC236}">
                  <a16:creationId xmlns:a16="http://schemas.microsoft.com/office/drawing/2014/main" id="{2CFCEE73-AB49-F8FE-AFB1-1821CB12D1E3}"/>
                </a:ext>
              </a:extLst>
            </p:cNvPr>
            <p:cNvSpPr txBox="1"/>
            <p:nvPr/>
          </p:nvSpPr>
          <p:spPr>
            <a:xfrm flipH="1">
              <a:off x="3612035" y="4238439"/>
              <a:ext cx="2239490" cy="415293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6AA343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2372583"/>
                        <a:gd name="connsiteY0" fmla="*/ 207647 h 415293"/>
                        <a:gd name="connsiteX1" fmla="*/ 207647 w 2372583"/>
                        <a:gd name="connsiteY1" fmla="*/ 0 h 415293"/>
                        <a:gd name="connsiteX2" fmla="*/ 657824 w 2372583"/>
                        <a:gd name="connsiteY2" fmla="*/ 0 h 415293"/>
                        <a:gd name="connsiteX3" fmla="*/ 1147146 w 2372583"/>
                        <a:gd name="connsiteY3" fmla="*/ 0 h 415293"/>
                        <a:gd name="connsiteX4" fmla="*/ 1616896 w 2372583"/>
                        <a:gd name="connsiteY4" fmla="*/ 0 h 415293"/>
                        <a:gd name="connsiteX5" fmla="*/ 2164937 w 2372583"/>
                        <a:gd name="connsiteY5" fmla="*/ 0 h 415293"/>
                        <a:gd name="connsiteX6" fmla="*/ 2372584 w 2372583"/>
                        <a:gd name="connsiteY6" fmla="*/ 207647 h 415293"/>
                        <a:gd name="connsiteX7" fmla="*/ 2372583 w 2372583"/>
                        <a:gd name="connsiteY7" fmla="*/ 207647 h 415293"/>
                        <a:gd name="connsiteX8" fmla="*/ 2164936 w 2372583"/>
                        <a:gd name="connsiteY8" fmla="*/ 415294 h 415293"/>
                        <a:gd name="connsiteX9" fmla="*/ 1695187 w 2372583"/>
                        <a:gd name="connsiteY9" fmla="*/ 415294 h 415293"/>
                        <a:gd name="connsiteX10" fmla="*/ 1205864 w 2372583"/>
                        <a:gd name="connsiteY10" fmla="*/ 415294 h 415293"/>
                        <a:gd name="connsiteX11" fmla="*/ 775261 w 2372583"/>
                        <a:gd name="connsiteY11" fmla="*/ 415293 h 415293"/>
                        <a:gd name="connsiteX12" fmla="*/ 207647 w 2372583"/>
                        <a:gd name="connsiteY12" fmla="*/ 415293 h 415293"/>
                        <a:gd name="connsiteX13" fmla="*/ 0 w 2372583"/>
                        <a:gd name="connsiteY13" fmla="*/ 207646 h 415293"/>
                        <a:gd name="connsiteX14" fmla="*/ 0 w 2372583"/>
                        <a:gd name="connsiteY14" fmla="*/ 207647 h 415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372583" h="415293" fill="none" extrusionOk="0">
                          <a:moveTo>
                            <a:pt x="0" y="207647"/>
                          </a:moveTo>
                          <a:cubicBezTo>
                            <a:pt x="13347" y="81281"/>
                            <a:pt x="99906" y="-32637"/>
                            <a:pt x="207647" y="0"/>
                          </a:cubicBezTo>
                          <a:cubicBezTo>
                            <a:pt x="406938" y="-41647"/>
                            <a:pt x="550677" y="7436"/>
                            <a:pt x="657824" y="0"/>
                          </a:cubicBezTo>
                          <a:cubicBezTo>
                            <a:pt x="764971" y="-7436"/>
                            <a:pt x="926387" y="47218"/>
                            <a:pt x="1147146" y="0"/>
                          </a:cubicBezTo>
                          <a:cubicBezTo>
                            <a:pt x="1367905" y="-47218"/>
                            <a:pt x="1428808" y="42862"/>
                            <a:pt x="1616896" y="0"/>
                          </a:cubicBezTo>
                          <a:cubicBezTo>
                            <a:pt x="1804984" y="-42862"/>
                            <a:pt x="1928828" y="46111"/>
                            <a:pt x="2164937" y="0"/>
                          </a:cubicBezTo>
                          <a:cubicBezTo>
                            <a:pt x="2298479" y="14016"/>
                            <a:pt x="2371811" y="111339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79064" y="318483"/>
                            <a:pt x="2270376" y="429963"/>
                            <a:pt x="2164936" y="415294"/>
                          </a:cubicBezTo>
                          <a:cubicBezTo>
                            <a:pt x="1955203" y="429269"/>
                            <a:pt x="1890741" y="380128"/>
                            <a:pt x="1695187" y="415294"/>
                          </a:cubicBezTo>
                          <a:cubicBezTo>
                            <a:pt x="1499633" y="450460"/>
                            <a:pt x="1441651" y="412305"/>
                            <a:pt x="1205864" y="415294"/>
                          </a:cubicBezTo>
                          <a:cubicBezTo>
                            <a:pt x="970077" y="418282"/>
                            <a:pt x="926187" y="377927"/>
                            <a:pt x="775261" y="415293"/>
                          </a:cubicBezTo>
                          <a:cubicBezTo>
                            <a:pt x="624335" y="452659"/>
                            <a:pt x="321386" y="406318"/>
                            <a:pt x="207647" y="415293"/>
                          </a:cubicBezTo>
                          <a:cubicBezTo>
                            <a:pt x="85746" y="429788"/>
                            <a:pt x="-1844" y="319879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  <a:path w="2372583" h="415293" stroke="0" extrusionOk="0">
                          <a:moveTo>
                            <a:pt x="0" y="207647"/>
                          </a:moveTo>
                          <a:cubicBezTo>
                            <a:pt x="-28714" y="75256"/>
                            <a:pt x="75713" y="6476"/>
                            <a:pt x="207647" y="0"/>
                          </a:cubicBezTo>
                          <a:cubicBezTo>
                            <a:pt x="412441" y="-3717"/>
                            <a:pt x="473068" y="54993"/>
                            <a:pt x="736115" y="0"/>
                          </a:cubicBezTo>
                          <a:cubicBezTo>
                            <a:pt x="999162" y="-54993"/>
                            <a:pt x="1024071" y="46226"/>
                            <a:pt x="1205865" y="0"/>
                          </a:cubicBezTo>
                          <a:cubicBezTo>
                            <a:pt x="1387659" y="-46226"/>
                            <a:pt x="1451493" y="25020"/>
                            <a:pt x="1656042" y="0"/>
                          </a:cubicBezTo>
                          <a:cubicBezTo>
                            <a:pt x="1860591" y="-25020"/>
                            <a:pt x="1937632" y="33165"/>
                            <a:pt x="2164937" y="0"/>
                          </a:cubicBezTo>
                          <a:cubicBezTo>
                            <a:pt x="2288854" y="-19009"/>
                            <a:pt x="2341237" y="88167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59641" y="334511"/>
                            <a:pt x="2277663" y="396666"/>
                            <a:pt x="2164936" y="415294"/>
                          </a:cubicBezTo>
                          <a:cubicBezTo>
                            <a:pt x="1931693" y="429086"/>
                            <a:pt x="1868204" y="397550"/>
                            <a:pt x="1636468" y="415294"/>
                          </a:cubicBezTo>
                          <a:cubicBezTo>
                            <a:pt x="1404732" y="433038"/>
                            <a:pt x="1351745" y="373599"/>
                            <a:pt x="1186292" y="415294"/>
                          </a:cubicBezTo>
                          <a:cubicBezTo>
                            <a:pt x="1020839" y="456989"/>
                            <a:pt x="829063" y="391796"/>
                            <a:pt x="696969" y="415293"/>
                          </a:cubicBezTo>
                          <a:cubicBezTo>
                            <a:pt x="564875" y="438790"/>
                            <a:pt x="368631" y="393666"/>
                            <a:pt x="207647" y="415293"/>
                          </a:cubicBezTo>
                          <a:cubicBezTo>
                            <a:pt x="103767" y="431928"/>
                            <a:pt x="3871" y="327068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200"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zh-CN" altLang="en-US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920" name="图形 27" descr="用户 纯色填充">
              <a:extLst>
                <a:ext uri="{FF2B5EF4-FFF2-40B4-BE49-F238E27FC236}">
                  <a16:creationId xmlns:a16="http://schemas.microsoft.com/office/drawing/2014/main" id="{1E9F1083-BD55-8622-7F56-81D3586E6BAD}"/>
                </a:ext>
              </a:extLst>
            </p:cNvPr>
            <p:cNvGrpSpPr/>
            <p:nvPr/>
          </p:nvGrpSpPr>
          <p:grpSpPr>
            <a:xfrm>
              <a:off x="3824077" y="4301321"/>
              <a:ext cx="246958" cy="266250"/>
              <a:chOff x="3821157" y="4510642"/>
              <a:chExt cx="246958" cy="266250"/>
            </a:xfrm>
            <a:solidFill>
              <a:srgbClr val="252525"/>
            </a:solidFill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682FD163-D550-50EA-2F10-15309D471501}"/>
                  </a:ext>
                </a:extLst>
              </p:cNvPr>
              <p:cNvSpPr/>
              <p:nvPr/>
            </p:nvSpPr>
            <p:spPr>
              <a:xfrm>
                <a:off x="3882897" y="4510642"/>
                <a:ext cx="123479" cy="125294"/>
              </a:xfrm>
              <a:custGeom>
                <a:avLst/>
                <a:gdLst>
                  <a:gd name="connsiteX0" fmla="*/ 123479 w 123479"/>
                  <a:gd name="connsiteY0" fmla="*/ 62647 h 125294"/>
                  <a:gd name="connsiteX1" fmla="*/ 61740 w 123479"/>
                  <a:gd name="connsiteY1" fmla="*/ 125294 h 125294"/>
                  <a:gd name="connsiteX2" fmla="*/ 0 w 123479"/>
                  <a:gd name="connsiteY2" fmla="*/ 62647 h 125294"/>
                  <a:gd name="connsiteX3" fmla="*/ 61740 w 123479"/>
                  <a:gd name="connsiteY3" fmla="*/ 0 h 125294"/>
                  <a:gd name="connsiteX4" fmla="*/ 123479 w 123479"/>
                  <a:gd name="connsiteY4" fmla="*/ 62647 h 12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479" h="125294">
                    <a:moveTo>
                      <a:pt x="123479" y="62647"/>
                    </a:moveTo>
                    <a:cubicBezTo>
                      <a:pt x="123479" y="97246"/>
                      <a:pt x="95838" y="125294"/>
                      <a:pt x="61740" y="125294"/>
                    </a:cubicBezTo>
                    <a:cubicBezTo>
                      <a:pt x="27642" y="125294"/>
                      <a:pt x="0" y="97246"/>
                      <a:pt x="0" y="62647"/>
                    </a:cubicBezTo>
                    <a:cubicBezTo>
                      <a:pt x="0" y="28048"/>
                      <a:pt x="27642" y="0"/>
                      <a:pt x="61740" y="0"/>
                    </a:cubicBezTo>
                    <a:cubicBezTo>
                      <a:pt x="95838" y="0"/>
                      <a:pt x="123479" y="28048"/>
                      <a:pt x="123479" y="626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</a:endParaRPr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66CE17A4-FB9A-ACCE-520D-788B7A968287}"/>
                  </a:ext>
                </a:extLst>
              </p:cNvPr>
              <p:cNvSpPr/>
              <p:nvPr/>
            </p:nvSpPr>
            <p:spPr>
              <a:xfrm>
                <a:off x="3821157" y="4651598"/>
                <a:ext cx="246958" cy="125294"/>
              </a:xfrm>
              <a:custGeom>
                <a:avLst/>
                <a:gdLst>
                  <a:gd name="connsiteX0" fmla="*/ 246959 w 246958"/>
                  <a:gd name="connsiteY0" fmla="*/ 125294 h 125294"/>
                  <a:gd name="connsiteX1" fmla="*/ 246959 w 246958"/>
                  <a:gd name="connsiteY1" fmla="*/ 62647 h 125294"/>
                  <a:gd name="connsiteX2" fmla="*/ 234611 w 246958"/>
                  <a:gd name="connsiteY2" fmla="*/ 37588 h 125294"/>
                  <a:gd name="connsiteX3" fmla="*/ 174415 w 246958"/>
                  <a:gd name="connsiteY3" fmla="*/ 7831 h 125294"/>
                  <a:gd name="connsiteX4" fmla="*/ 123479 w 246958"/>
                  <a:gd name="connsiteY4" fmla="*/ 0 h 125294"/>
                  <a:gd name="connsiteX5" fmla="*/ 72544 w 246958"/>
                  <a:gd name="connsiteY5" fmla="*/ 7831 h 125294"/>
                  <a:gd name="connsiteX6" fmla="*/ 12348 w 246958"/>
                  <a:gd name="connsiteY6" fmla="*/ 37588 h 125294"/>
                  <a:gd name="connsiteX7" fmla="*/ 0 w 246958"/>
                  <a:gd name="connsiteY7" fmla="*/ 62647 h 125294"/>
                  <a:gd name="connsiteX8" fmla="*/ 0 w 246958"/>
                  <a:gd name="connsiteY8" fmla="*/ 125294 h 125294"/>
                  <a:gd name="connsiteX9" fmla="*/ 246959 w 246958"/>
                  <a:gd name="connsiteY9" fmla="*/ 125294 h 12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958" h="125294">
                    <a:moveTo>
                      <a:pt x="246959" y="125294"/>
                    </a:moveTo>
                    <a:lnTo>
                      <a:pt x="246959" y="62647"/>
                    </a:lnTo>
                    <a:cubicBezTo>
                      <a:pt x="246959" y="53250"/>
                      <a:pt x="242328" y="43853"/>
                      <a:pt x="234611" y="37588"/>
                    </a:cubicBezTo>
                    <a:cubicBezTo>
                      <a:pt x="217632" y="23493"/>
                      <a:pt x="196023" y="14096"/>
                      <a:pt x="174415" y="7831"/>
                    </a:cubicBezTo>
                    <a:cubicBezTo>
                      <a:pt x="158980" y="3132"/>
                      <a:pt x="142001" y="0"/>
                      <a:pt x="123479" y="0"/>
                    </a:cubicBezTo>
                    <a:cubicBezTo>
                      <a:pt x="106501" y="0"/>
                      <a:pt x="89523" y="3132"/>
                      <a:pt x="72544" y="7831"/>
                    </a:cubicBezTo>
                    <a:cubicBezTo>
                      <a:pt x="50935" y="14096"/>
                      <a:pt x="29326" y="25059"/>
                      <a:pt x="12348" y="37588"/>
                    </a:cubicBezTo>
                    <a:cubicBezTo>
                      <a:pt x="4630" y="43853"/>
                      <a:pt x="0" y="53250"/>
                      <a:pt x="0" y="62647"/>
                    </a:cubicBezTo>
                    <a:lnTo>
                      <a:pt x="0" y="125294"/>
                    </a:lnTo>
                    <a:lnTo>
                      <a:pt x="246959" y="125294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</a:endParaRPr>
              </a:p>
            </p:txBody>
          </p:sp>
        </p:grpSp>
        <p:sp>
          <p:nvSpPr>
            <p:cNvPr id="925" name="文本框 924">
              <a:extLst>
                <a:ext uri="{FF2B5EF4-FFF2-40B4-BE49-F238E27FC236}">
                  <a16:creationId xmlns:a16="http://schemas.microsoft.com/office/drawing/2014/main" id="{052C71C3-4441-2162-F776-586137C19467}"/>
                </a:ext>
              </a:extLst>
            </p:cNvPr>
            <p:cNvSpPr txBox="1"/>
            <p:nvPr/>
          </p:nvSpPr>
          <p:spPr>
            <a:xfrm>
              <a:off x="4120301" y="4308189"/>
              <a:ext cx="161079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 汇报：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</a:t>
              </a:r>
              <a:endParaRPr lang="zh-CN" altLang="en-US" dirty="0"/>
            </a:p>
          </p:txBody>
        </p:sp>
        <p:sp>
          <p:nvSpPr>
            <p:cNvPr id="927" name="文本框 926">
              <a:extLst>
                <a:ext uri="{FF2B5EF4-FFF2-40B4-BE49-F238E27FC236}">
                  <a16:creationId xmlns:a16="http://schemas.microsoft.com/office/drawing/2014/main" id="{66843976-AE25-E5C8-DE0A-DD6589C5E938}"/>
                </a:ext>
              </a:extLst>
            </p:cNvPr>
            <p:cNvSpPr txBox="1"/>
            <p:nvPr/>
          </p:nvSpPr>
          <p:spPr>
            <a:xfrm flipH="1">
              <a:off x="6063567" y="4238439"/>
              <a:ext cx="2239490" cy="415293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6AA343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2372583"/>
                        <a:gd name="connsiteY0" fmla="*/ 207647 h 415293"/>
                        <a:gd name="connsiteX1" fmla="*/ 207647 w 2372583"/>
                        <a:gd name="connsiteY1" fmla="*/ 0 h 415293"/>
                        <a:gd name="connsiteX2" fmla="*/ 657824 w 2372583"/>
                        <a:gd name="connsiteY2" fmla="*/ 0 h 415293"/>
                        <a:gd name="connsiteX3" fmla="*/ 1147146 w 2372583"/>
                        <a:gd name="connsiteY3" fmla="*/ 0 h 415293"/>
                        <a:gd name="connsiteX4" fmla="*/ 1616896 w 2372583"/>
                        <a:gd name="connsiteY4" fmla="*/ 0 h 415293"/>
                        <a:gd name="connsiteX5" fmla="*/ 2164937 w 2372583"/>
                        <a:gd name="connsiteY5" fmla="*/ 0 h 415293"/>
                        <a:gd name="connsiteX6" fmla="*/ 2372584 w 2372583"/>
                        <a:gd name="connsiteY6" fmla="*/ 207647 h 415293"/>
                        <a:gd name="connsiteX7" fmla="*/ 2372583 w 2372583"/>
                        <a:gd name="connsiteY7" fmla="*/ 207647 h 415293"/>
                        <a:gd name="connsiteX8" fmla="*/ 2164936 w 2372583"/>
                        <a:gd name="connsiteY8" fmla="*/ 415294 h 415293"/>
                        <a:gd name="connsiteX9" fmla="*/ 1695187 w 2372583"/>
                        <a:gd name="connsiteY9" fmla="*/ 415294 h 415293"/>
                        <a:gd name="connsiteX10" fmla="*/ 1205864 w 2372583"/>
                        <a:gd name="connsiteY10" fmla="*/ 415294 h 415293"/>
                        <a:gd name="connsiteX11" fmla="*/ 775261 w 2372583"/>
                        <a:gd name="connsiteY11" fmla="*/ 415293 h 415293"/>
                        <a:gd name="connsiteX12" fmla="*/ 207647 w 2372583"/>
                        <a:gd name="connsiteY12" fmla="*/ 415293 h 415293"/>
                        <a:gd name="connsiteX13" fmla="*/ 0 w 2372583"/>
                        <a:gd name="connsiteY13" fmla="*/ 207646 h 415293"/>
                        <a:gd name="connsiteX14" fmla="*/ 0 w 2372583"/>
                        <a:gd name="connsiteY14" fmla="*/ 207647 h 415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372583" h="415293" fill="none" extrusionOk="0">
                          <a:moveTo>
                            <a:pt x="0" y="207647"/>
                          </a:moveTo>
                          <a:cubicBezTo>
                            <a:pt x="13347" y="81281"/>
                            <a:pt x="99906" y="-32637"/>
                            <a:pt x="207647" y="0"/>
                          </a:cubicBezTo>
                          <a:cubicBezTo>
                            <a:pt x="406938" y="-41647"/>
                            <a:pt x="550677" y="7436"/>
                            <a:pt x="657824" y="0"/>
                          </a:cubicBezTo>
                          <a:cubicBezTo>
                            <a:pt x="764971" y="-7436"/>
                            <a:pt x="926387" y="47218"/>
                            <a:pt x="1147146" y="0"/>
                          </a:cubicBezTo>
                          <a:cubicBezTo>
                            <a:pt x="1367905" y="-47218"/>
                            <a:pt x="1428808" y="42862"/>
                            <a:pt x="1616896" y="0"/>
                          </a:cubicBezTo>
                          <a:cubicBezTo>
                            <a:pt x="1804984" y="-42862"/>
                            <a:pt x="1928828" y="46111"/>
                            <a:pt x="2164937" y="0"/>
                          </a:cubicBezTo>
                          <a:cubicBezTo>
                            <a:pt x="2298479" y="14016"/>
                            <a:pt x="2371811" y="111339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79064" y="318483"/>
                            <a:pt x="2270376" y="429963"/>
                            <a:pt x="2164936" y="415294"/>
                          </a:cubicBezTo>
                          <a:cubicBezTo>
                            <a:pt x="1955203" y="429269"/>
                            <a:pt x="1890741" y="380128"/>
                            <a:pt x="1695187" y="415294"/>
                          </a:cubicBezTo>
                          <a:cubicBezTo>
                            <a:pt x="1499633" y="450460"/>
                            <a:pt x="1441651" y="412305"/>
                            <a:pt x="1205864" y="415294"/>
                          </a:cubicBezTo>
                          <a:cubicBezTo>
                            <a:pt x="970077" y="418282"/>
                            <a:pt x="926187" y="377927"/>
                            <a:pt x="775261" y="415293"/>
                          </a:cubicBezTo>
                          <a:cubicBezTo>
                            <a:pt x="624335" y="452659"/>
                            <a:pt x="321386" y="406318"/>
                            <a:pt x="207647" y="415293"/>
                          </a:cubicBezTo>
                          <a:cubicBezTo>
                            <a:pt x="85746" y="429788"/>
                            <a:pt x="-1844" y="319879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  <a:path w="2372583" h="415293" stroke="0" extrusionOk="0">
                          <a:moveTo>
                            <a:pt x="0" y="207647"/>
                          </a:moveTo>
                          <a:cubicBezTo>
                            <a:pt x="-28714" y="75256"/>
                            <a:pt x="75713" y="6476"/>
                            <a:pt x="207647" y="0"/>
                          </a:cubicBezTo>
                          <a:cubicBezTo>
                            <a:pt x="412441" y="-3717"/>
                            <a:pt x="473068" y="54993"/>
                            <a:pt x="736115" y="0"/>
                          </a:cubicBezTo>
                          <a:cubicBezTo>
                            <a:pt x="999162" y="-54993"/>
                            <a:pt x="1024071" y="46226"/>
                            <a:pt x="1205865" y="0"/>
                          </a:cubicBezTo>
                          <a:cubicBezTo>
                            <a:pt x="1387659" y="-46226"/>
                            <a:pt x="1451493" y="25020"/>
                            <a:pt x="1656042" y="0"/>
                          </a:cubicBezTo>
                          <a:cubicBezTo>
                            <a:pt x="1860591" y="-25020"/>
                            <a:pt x="1937632" y="33165"/>
                            <a:pt x="2164937" y="0"/>
                          </a:cubicBezTo>
                          <a:cubicBezTo>
                            <a:pt x="2288854" y="-19009"/>
                            <a:pt x="2341237" y="88167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59641" y="334511"/>
                            <a:pt x="2277663" y="396666"/>
                            <a:pt x="2164936" y="415294"/>
                          </a:cubicBezTo>
                          <a:cubicBezTo>
                            <a:pt x="1931693" y="429086"/>
                            <a:pt x="1868204" y="397550"/>
                            <a:pt x="1636468" y="415294"/>
                          </a:cubicBezTo>
                          <a:cubicBezTo>
                            <a:pt x="1404732" y="433038"/>
                            <a:pt x="1351745" y="373599"/>
                            <a:pt x="1186292" y="415294"/>
                          </a:cubicBezTo>
                          <a:cubicBezTo>
                            <a:pt x="1020839" y="456989"/>
                            <a:pt x="829063" y="391796"/>
                            <a:pt x="696969" y="415293"/>
                          </a:cubicBezTo>
                          <a:cubicBezTo>
                            <a:pt x="564875" y="438790"/>
                            <a:pt x="368631" y="393666"/>
                            <a:pt x="207647" y="415293"/>
                          </a:cubicBezTo>
                          <a:cubicBezTo>
                            <a:pt x="103767" y="431928"/>
                            <a:pt x="3871" y="327068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200"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zh-CN" altLang="en-US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28" name="文本框 927">
              <a:extLst>
                <a:ext uri="{FF2B5EF4-FFF2-40B4-BE49-F238E27FC236}">
                  <a16:creationId xmlns:a16="http://schemas.microsoft.com/office/drawing/2014/main" id="{A7F08476-9D75-43A8-E628-2985E6EFC9E1}"/>
                </a:ext>
              </a:extLst>
            </p:cNvPr>
            <p:cNvSpPr txBox="1"/>
            <p:nvPr/>
          </p:nvSpPr>
          <p:spPr>
            <a:xfrm>
              <a:off x="6636711" y="4309739"/>
              <a:ext cx="16881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时间：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2023.05.25</a:t>
              </a:r>
              <a:endParaRPr lang="zh-CN" altLang="en-US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929" name="iconfont-10008-4919026">
              <a:extLst>
                <a:ext uri="{FF2B5EF4-FFF2-40B4-BE49-F238E27FC236}">
                  <a16:creationId xmlns:a16="http://schemas.microsoft.com/office/drawing/2014/main" id="{2BAE871E-F542-B242-A1A5-D0FB29BCA55A}"/>
                </a:ext>
              </a:extLst>
            </p:cNvPr>
            <p:cNvSpPr/>
            <p:nvPr/>
          </p:nvSpPr>
          <p:spPr>
            <a:xfrm>
              <a:off x="6258772" y="4320604"/>
              <a:ext cx="266934" cy="266934"/>
            </a:xfrm>
            <a:custGeom>
              <a:avLst/>
              <a:gdLst>
                <a:gd name="connsiteX0" fmla="*/ 304765 w 609586"/>
                <a:gd name="connsiteY0" fmla="*/ 121917 h 609586"/>
                <a:gd name="connsiteX1" fmla="*/ 335240 w 609586"/>
                <a:gd name="connsiteY1" fmla="*/ 152400 h 609586"/>
                <a:gd name="connsiteX2" fmla="*/ 335240 w 609586"/>
                <a:gd name="connsiteY2" fmla="*/ 280427 h 609586"/>
                <a:gd name="connsiteX3" fmla="*/ 432762 w 609586"/>
                <a:gd name="connsiteY3" fmla="*/ 304814 h 609586"/>
                <a:gd name="connsiteX4" fmla="*/ 454095 w 609586"/>
                <a:gd name="connsiteY4" fmla="*/ 341393 h 609586"/>
                <a:gd name="connsiteX5" fmla="*/ 420572 w 609586"/>
                <a:gd name="connsiteY5" fmla="*/ 365779 h 609586"/>
                <a:gd name="connsiteX6" fmla="*/ 298670 w 609586"/>
                <a:gd name="connsiteY6" fmla="*/ 335296 h 609586"/>
                <a:gd name="connsiteX7" fmla="*/ 274289 w 609586"/>
                <a:gd name="connsiteY7" fmla="*/ 304814 h 609586"/>
                <a:gd name="connsiteX8" fmla="*/ 274289 w 609586"/>
                <a:gd name="connsiteY8" fmla="*/ 152400 h 609586"/>
                <a:gd name="connsiteX9" fmla="*/ 304765 w 609586"/>
                <a:gd name="connsiteY9" fmla="*/ 121917 h 609586"/>
                <a:gd name="connsiteX10" fmla="*/ 304793 w 609586"/>
                <a:gd name="connsiteY10" fmla="*/ 60958 h 609586"/>
                <a:gd name="connsiteX11" fmla="*/ 60959 w 609586"/>
                <a:gd name="connsiteY11" fmla="*/ 304793 h 609586"/>
                <a:gd name="connsiteX12" fmla="*/ 304793 w 609586"/>
                <a:gd name="connsiteY12" fmla="*/ 548628 h 609586"/>
                <a:gd name="connsiteX13" fmla="*/ 548627 w 609586"/>
                <a:gd name="connsiteY13" fmla="*/ 304793 h 609586"/>
                <a:gd name="connsiteX14" fmla="*/ 304793 w 609586"/>
                <a:gd name="connsiteY14" fmla="*/ 60958 h 609586"/>
                <a:gd name="connsiteX15" fmla="*/ 304793 w 609586"/>
                <a:gd name="connsiteY15" fmla="*/ 0 h 609586"/>
                <a:gd name="connsiteX16" fmla="*/ 609586 w 609586"/>
                <a:gd name="connsiteY16" fmla="*/ 304793 h 609586"/>
                <a:gd name="connsiteX17" fmla="*/ 304793 w 609586"/>
                <a:gd name="connsiteY17" fmla="*/ 609586 h 609586"/>
                <a:gd name="connsiteX18" fmla="*/ 0 w 609586"/>
                <a:gd name="connsiteY18" fmla="*/ 304793 h 609586"/>
                <a:gd name="connsiteX19" fmla="*/ 304793 w 609586"/>
                <a:gd name="connsiteY19" fmla="*/ 0 h 60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586" h="609586">
                  <a:moveTo>
                    <a:pt x="304765" y="121917"/>
                  </a:moveTo>
                  <a:cubicBezTo>
                    <a:pt x="323050" y="121917"/>
                    <a:pt x="335240" y="134110"/>
                    <a:pt x="335240" y="152400"/>
                  </a:cubicBezTo>
                  <a:lnTo>
                    <a:pt x="335240" y="280427"/>
                  </a:lnTo>
                  <a:lnTo>
                    <a:pt x="432762" y="304814"/>
                  </a:lnTo>
                  <a:cubicBezTo>
                    <a:pt x="448000" y="307862"/>
                    <a:pt x="460190" y="326151"/>
                    <a:pt x="454095" y="341393"/>
                  </a:cubicBezTo>
                  <a:cubicBezTo>
                    <a:pt x="451047" y="359682"/>
                    <a:pt x="435810" y="368827"/>
                    <a:pt x="420572" y="365779"/>
                  </a:cubicBezTo>
                  <a:lnTo>
                    <a:pt x="298670" y="335296"/>
                  </a:lnTo>
                  <a:cubicBezTo>
                    <a:pt x="283432" y="332248"/>
                    <a:pt x="274289" y="320055"/>
                    <a:pt x="274289" y="304814"/>
                  </a:cubicBezTo>
                  <a:lnTo>
                    <a:pt x="274289" y="152400"/>
                  </a:lnTo>
                  <a:cubicBezTo>
                    <a:pt x="274289" y="134110"/>
                    <a:pt x="286479" y="121917"/>
                    <a:pt x="304765" y="121917"/>
                  </a:cubicBezTo>
                  <a:close/>
                  <a:moveTo>
                    <a:pt x="304793" y="60958"/>
                  </a:moveTo>
                  <a:cubicBezTo>
                    <a:pt x="170684" y="60958"/>
                    <a:pt x="60959" y="170684"/>
                    <a:pt x="60959" y="304793"/>
                  </a:cubicBezTo>
                  <a:cubicBezTo>
                    <a:pt x="60959" y="438902"/>
                    <a:pt x="170684" y="548628"/>
                    <a:pt x="304793" y="548628"/>
                  </a:cubicBezTo>
                  <a:cubicBezTo>
                    <a:pt x="438902" y="548628"/>
                    <a:pt x="548627" y="438902"/>
                    <a:pt x="548627" y="304793"/>
                  </a:cubicBezTo>
                  <a:cubicBezTo>
                    <a:pt x="548627" y="170684"/>
                    <a:pt x="438902" y="60958"/>
                    <a:pt x="304793" y="60958"/>
                  </a:cubicBezTo>
                  <a:close/>
                  <a:moveTo>
                    <a:pt x="304793" y="0"/>
                  </a:moveTo>
                  <a:cubicBezTo>
                    <a:pt x="472429" y="0"/>
                    <a:pt x="609586" y="137157"/>
                    <a:pt x="609586" y="304793"/>
                  </a:cubicBezTo>
                  <a:cubicBezTo>
                    <a:pt x="609586" y="472429"/>
                    <a:pt x="472429" y="609586"/>
                    <a:pt x="304793" y="609586"/>
                  </a:cubicBezTo>
                  <a:cubicBezTo>
                    <a:pt x="137157" y="609586"/>
                    <a:pt x="0" y="472429"/>
                    <a:pt x="0" y="304793"/>
                  </a:cubicBezTo>
                  <a:cubicBezTo>
                    <a:pt x="0" y="137157"/>
                    <a:pt x="137157" y="0"/>
                    <a:pt x="304793" y="0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1500">
                <a:solidFill>
                  <a:schemeClr val="tx1">
                    <a:lumMod val="85000"/>
                    <a:lumOff val="15000"/>
                  </a:schemeClr>
                </a:solidFill>
                <a:latin typeface="云峰飞云体" panose="02000500000000000000" pitchFamily="2" charset="-122"/>
                <a:ea typeface="云峰飞云体" panose="02000500000000000000" pitchFamily="2" charset="-122"/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038490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81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02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0C7E9AF4-0DAD-40BD-92E4-C553A78D8EE7}"/>
              </a:ext>
            </a:extLst>
          </p:cNvPr>
          <p:cNvGrpSpPr/>
          <p:nvPr/>
        </p:nvGrpSpPr>
        <p:grpSpPr>
          <a:xfrm>
            <a:off x="4325073" y="1551618"/>
            <a:ext cx="3541853" cy="7447784"/>
            <a:chOff x="3835356" y="1981149"/>
            <a:chExt cx="1711032" cy="3597945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0E387671-811B-6499-E3AB-7477EC967879}"/>
                </a:ext>
              </a:extLst>
            </p:cNvPr>
            <p:cNvSpPr/>
            <p:nvPr/>
          </p:nvSpPr>
          <p:spPr bwMode="auto">
            <a:xfrm>
              <a:off x="3835356" y="1981149"/>
              <a:ext cx="1711032" cy="3597945"/>
            </a:xfrm>
            <a:custGeom>
              <a:avLst/>
              <a:gdLst>
                <a:gd name="T0" fmla="*/ 37 w 401"/>
                <a:gd name="T1" fmla="*/ 843 h 843"/>
                <a:gd name="T2" fmla="*/ 0 w 401"/>
                <a:gd name="T3" fmla="*/ 806 h 843"/>
                <a:gd name="T4" fmla="*/ 0 w 401"/>
                <a:gd name="T5" fmla="*/ 37 h 843"/>
                <a:gd name="T6" fmla="*/ 37 w 401"/>
                <a:gd name="T7" fmla="*/ 0 h 843"/>
                <a:gd name="T8" fmla="*/ 365 w 401"/>
                <a:gd name="T9" fmla="*/ 0 h 843"/>
                <a:gd name="T10" fmla="*/ 401 w 401"/>
                <a:gd name="T11" fmla="*/ 37 h 843"/>
                <a:gd name="T12" fmla="*/ 401 w 401"/>
                <a:gd name="T13" fmla="*/ 806 h 843"/>
                <a:gd name="T14" fmla="*/ 365 w 401"/>
                <a:gd name="T15" fmla="*/ 843 h 843"/>
                <a:gd name="T16" fmla="*/ 37 w 401"/>
                <a:gd name="T17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843">
                  <a:moveTo>
                    <a:pt x="37" y="843"/>
                  </a:moveTo>
                  <a:cubicBezTo>
                    <a:pt x="16" y="843"/>
                    <a:pt x="0" y="827"/>
                    <a:pt x="0" y="80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6"/>
                    <a:pt x="16" y="0"/>
                    <a:pt x="37" y="0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385" y="0"/>
                    <a:pt x="401" y="16"/>
                    <a:pt x="401" y="37"/>
                  </a:cubicBezTo>
                  <a:cubicBezTo>
                    <a:pt x="401" y="806"/>
                    <a:pt x="401" y="806"/>
                    <a:pt x="401" y="806"/>
                  </a:cubicBezTo>
                  <a:cubicBezTo>
                    <a:pt x="401" y="827"/>
                    <a:pt x="385" y="843"/>
                    <a:pt x="365" y="843"/>
                  </a:cubicBezTo>
                  <a:lnTo>
                    <a:pt x="37" y="84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31750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5" name="Oval 3">
              <a:extLst>
                <a:ext uri="{FF2B5EF4-FFF2-40B4-BE49-F238E27FC236}">
                  <a16:creationId xmlns:a16="http://schemas.microsoft.com/office/drawing/2014/main" id="{C8F00B95-7B7C-5EC9-C8F2-18F2DD84E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402" y="2134799"/>
              <a:ext cx="51202" cy="512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6" name="Oval 4">
              <a:extLst>
                <a:ext uri="{FF2B5EF4-FFF2-40B4-BE49-F238E27FC236}">
                  <a16:creationId xmlns:a16="http://schemas.microsoft.com/office/drawing/2014/main" id="{0E006E83-C4D7-C858-103C-C7F046444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470" y="2151870"/>
              <a:ext cx="12802" cy="128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7" name="Oval 5">
              <a:extLst>
                <a:ext uri="{FF2B5EF4-FFF2-40B4-BE49-F238E27FC236}">
                  <a16:creationId xmlns:a16="http://schemas.microsoft.com/office/drawing/2014/main" id="{2DCCB11F-E500-FC37-C89D-CBEBE2BC4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402" y="2130529"/>
              <a:ext cx="51202" cy="5121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8" name="Oval 6">
              <a:extLst>
                <a:ext uri="{FF2B5EF4-FFF2-40B4-BE49-F238E27FC236}">
                  <a16:creationId xmlns:a16="http://schemas.microsoft.com/office/drawing/2014/main" id="{11B80967-BA3E-FD5D-D8E1-A5A76955F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470" y="2147601"/>
              <a:ext cx="12802" cy="128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9" name="Oval 7">
              <a:extLst>
                <a:ext uri="{FF2B5EF4-FFF2-40B4-BE49-F238E27FC236}">
                  <a16:creationId xmlns:a16="http://schemas.microsoft.com/office/drawing/2014/main" id="{FD6659EF-4946-8A1E-A82F-0232B459C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936" y="2139065"/>
              <a:ext cx="34135" cy="341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0" name="Oval 8">
              <a:extLst>
                <a:ext uri="{FF2B5EF4-FFF2-40B4-BE49-F238E27FC236}">
                  <a16:creationId xmlns:a16="http://schemas.microsoft.com/office/drawing/2014/main" id="{422DDB19-449C-0C62-4878-3694BB12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936" y="2139065"/>
              <a:ext cx="34135" cy="3414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1" name="Oval 9">
              <a:extLst>
                <a:ext uri="{FF2B5EF4-FFF2-40B4-BE49-F238E27FC236}">
                  <a16:creationId xmlns:a16="http://schemas.microsoft.com/office/drawing/2014/main" id="{CB86A0DB-AA44-15E9-2C89-9037714FF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470" y="2147601"/>
              <a:ext cx="17067" cy="170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2" name="Oval 10">
              <a:extLst>
                <a:ext uri="{FF2B5EF4-FFF2-40B4-BE49-F238E27FC236}">
                  <a16:creationId xmlns:a16="http://schemas.microsoft.com/office/drawing/2014/main" id="{81C016B5-88FF-B867-C522-D3E12408C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470" y="2147601"/>
              <a:ext cx="17067" cy="170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6C1E52DE-9B8D-8822-7504-08D9B6FF0418}"/>
                </a:ext>
              </a:extLst>
            </p:cNvPr>
            <p:cNvSpPr/>
            <p:nvPr/>
          </p:nvSpPr>
          <p:spPr bwMode="auto">
            <a:xfrm>
              <a:off x="4688738" y="2151870"/>
              <a:ext cx="4268" cy="426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B193B9C-C0AA-185A-0410-71F4233723B1}"/>
                </a:ext>
              </a:extLst>
            </p:cNvPr>
            <p:cNvSpPr/>
            <p:nvPr/>
          </p:nvSpPr>
          <p:spPr bwMode="auto">
            <a:xfrm>
              <a:off x="4688738" y="2151870"/>
              <a:ext cx="4268" cy="426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5" name="Oval 13">
              <a:extLst>
                <a:ext uri="{FF2B5EF4-FFF2-40B4-BE49-F238E27FC236}">
                  <a16:creationId xmlns:a16="http://schemas.microsoft.com/office/drawing/2014/main" id="{0E35A27F-4539-4FB8-F501-5E8FC9176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2197" y="5216311"/>
              <a:ext cx="277351" cy="277422"/>
            </a:xfrm>
            <a:prstGeom prst="ellipse">
              <a:avLst/>
            </a:prstGeom>
            <a:noFill/>
            <a:ln>
              <a:solidFill>
                <a:schemeClr val="bg1">
                  <a:lumMod val="9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6" name="Rectangle 14">
              <a:extLst>
                <a:ext uri="{FF2B5EF4-FFF2-40B4-BE49-F238E27FC236}">
                  <a16:creationId xmlns:a16="http://schemas.microsoft.com/office/drawing/2014/main" id="{9D625F00-77EA-66DD-A046-742C2DC0A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027" y="2497579"/>
              <a:ext cx="1501953" cy="2633372"/>
            </a:xfrm>
            <a:prstGeom prst="rect">
              <a:avLst/>
            </a:prstGeom>
            <a:blipFill dpi="0" rotWithShape="1"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060E5A84-C83F-74A5-B7B0-B397FB75D97B}"/>
                </a:ext>
              </a:extLst>
            </p:cNvPr>
            <p:cNvSpPr/>
            <p:nvPr/>
          </p:nvSpPr>
          <p:spPr bwMode="auto">
            <a:xfrm>
              <a:off x="4560731" y="2258570"/>
              <a:ext cx="311486" cy="72558"/>
            </a:xfrm>
            <a:custGeom>
              <a:avLst/>
              <a:gdLst>
                <a:gd name="T0" fmla="*/ 8 w 73"/>
                <a:gd name="T1" fmla="*/ 17 h 17"/>
                <a:gd name="T2" fmla="*/ 0 w 73"/>
                <a:gd name="T3" fmla="*/ 9 h 17"/>
                <a:gd name="T4" fmla="*/ 8 w 73"/>
                <a:gd name="T5" fmla="*/ 0 h 17"/>
                <a:gd name="T6" fmla="*/ 65 w 73"/>
                <a:gd name="T7" fmla="*/ 0 h 17"/>
                <a:gd name="T8" fmla="*/ 73 w 73"/>
                <a:gd name="T9" fmla="*/ 9 h 17"/>
                <a:gd name="T10" fmla="*/ 65 w 73"/>
                <a:gd name="T11" fmla="*/ 17 h 17"/>
                <a:gd name="T12" fmla="*/ 8 w 73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7">
                  <a:moveTo>
                    <a:pt x="8" y="17"/>
                  </a:move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70" y="0"/>
                    <a:pt x="73" y="4"/>
                    <a:pt x="73" y="9"/>
                  </a:cubicBezTo>
                  <a:cubicBezTo>
                    <a:pt x="73" y="13"/>
                    <a:pt x="70" y="17"/>
                    <a:pt x="65" y="17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BCD3992B-3F6C-F62C-9153-4923BC3FB0EE}"/>
                </a:ext>
              </a:extLst>
            </p:cNvPr>
            <p:cNvSpPr/>
            <p:nvPr/>
          </p:nvSpPr>
          <p:spPr bwMode="auto">
            <a:xfrm>
              <a:off x="4577799" y="2279911"/>
              <a:ext cx="277351" cy="29878"/>
            </a:xfrm>
            <a:custGeom>
              <a:avLst/>
              <a:gdLst>
                <a:gd name="T0" fmla="*/ 65 w 65"/>
                <a:gd name="T1" fmla="*/ 4 h 7"/>
                <a:gd name="T2" fmla="*/ 61 w 65"/>
                <a:gd name="T3" fmla="*/ 7 h 7"/>
                <a:gd name="T4" fmla="*/ 4 w 65"/>
                <a:gd name="T5" fmla="*/ 7 h 7"/>
                <a:gd name="T6" fmla="*/ 0 w 65"/>
                <a:gd name="T7" fmla="*/ 4 h 7"/>
                <a:gd name="T8" fmla="*/ 4 w 65"/>
                <a:gd name="T9" fmla="*/ 0 h 7"/>
                <a:gd name="T10" fmla="*/ 61 w 65"/>
                <a:gd name="T11" fmla="*/ 0 h 7"/>
                <a:gd name="T12" fmla="*/ 65 w 6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">
                  <a:moveTo>
                    <a:pt x="65" y="4"/>
                  </a:moveTo>
                  <a:cubicBezTo>
                    <a:pt x="65" y="6"/>
                    <a:pt x="63" y="7"/>
                    <a:pt x="6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  <p:sp>
          <p:nvSpPr>
            <p:cNvPr id="19" name="Oval 17">
              <a:extLst>
                <a:ext uri="{FF2B5EF4-FFF2-40B4-BE49-F238E27FC236}">
                  <a16:creationId xmlns:a16="http://schemas.microsoft.com/office/drawing/2014/main" id="{DBDE6C8C-D393-65FA-9B69-FAAE7CB7F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325" y="2271375"/>
              <a:ext cx="46938" cy="4695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kern="1200">
                <a:cs typeface="+mn-ea"/>
                <a:sym typeface="+mn-lt"/>
              </a:endParaRP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6F0365E1-F257-E639-44DA-CAF1335F9219}"/>
              </a:ext>
            </a:extLst>
          </p:cNvPr>
          <p:cNvSpPr/>
          <p:nvPr/>
        </p:nvSpPr>
        <p:spPr bwMode="auto">
          <a:xfrm>
            <a:off x="3867873" y="2443939"/>
            <a:ext cx="914400" cy="914400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01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id="{2441CE98-3939-AF53-61BC-12E7FF80179E}"/>
              </a:ext>
            </a:extLst>
          </p:cNvPr>
          <p:cNvSpPr/>
          <p:nvPr/>
        </p:nvSpPr>
        <p:spPr bwMode="auto">
          <a:xfrm>
            <a:off x="7409726" y="2443939"/>
            <a:ext cx="914400" cy="914400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id="{710CF5F2-138F-9B1D-9759-72E01AB3CA5F}"/>
              </a:ext>
            </a:extLst>
          </p:cNvPr>
          <p:cNvSpPr/>
          <p:nvPr/>
        </p:nvSpPr>
        <p:spPr bwMode="auto">
          <a:xfrm>
            <a:off x="3867873" y="4086787"/>
            <a:ext cx="914400" cy="914400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id="{CACC6E78-8E6F-EFA3-6A6B-10AAC7C5DFD9}"/>
              </a:ext>
            </a:extLst>
          </p:cNvPr>
          <p:cNvSpPr/>
          <p:nvPr/>
        </p:nvSpPr>
        <p:spPr bwMode="auto">
          <a:xfrm>
            <a:off x="7409726" y="4086787"/>
            <a:ext cx="914400" cy="914400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</p:spPr>
        <p:txBody>
          <a:bodyPr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rPr>
              <a:t>04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29E47C6-CFCD-6029-D5B4-A9DA741CD534}"/>
              </a:ext>
            </a:extLst>
          </p:cNvPr>
          <p:cNvGrpSpPr/>
          <p:nvPr/>
        </p:nvGrpSpPr>
        <p:grpSpPr>
          <a:xfrm>
            <a:off x="8429497" y="2471132"/>
            <a:ext cx="2815221" cy="813371"/>
            <a:chOff x="436522" y="1846769"/>
            <a:chExt cx="2815221" cy="81337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E72BBF4-A071-FC6D-AB03-37D0FA1B7F0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72FC64BE-6FCE-2940-9408-D28C869C9EF3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234A8583-C9FD-EDAF-0FA2-AB96178EEB3D}"/>
              </a:ext>
            </a:extLst>
          </p:cNvPr>
          <p:cNvGrpSpPr/>
          <p:nvPr/>
        </p:nvGrpSpPr>
        <p:grpSpPr>
          <a:xfrm>
            <a:off x="944320" y="2494453"/>
            <a:ext cx="2816079" cy="813371"/>
            <a:chOff x="444500" y="1846769"/>
            <a:chExt cx="2816079" cy="813371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54876F61-68F2-76EF-133D-23838900220B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D33339B4-F5C7-7289-2B3F-E03DC14BE5FA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4AA6632-4256-A972-B591-118961A657C9}"/>
              </a:ext>
            </a:extLst>
          </p:cNvPr>
          <p:cNvGrpSpPr/>
          <p:nvPr/>
        </p:nvGrpSpPr>
        <p:grpSpPr>
          <a:xfrm>
            <a:off x="8429497" y="4094449"/>
            <a:ext cx="2887791" cy="1040100"/>
            <a:chOff x="436522" y="1846769"/>
            <a:chExt cx="2887791" cy="104010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208BCA39-74E7-65D9-AAE0-FDD6D3A9B329}"/>
                </a:ext>
              </a:extLst>
            </p:cNvPr>
            <p:cNvSpPr txBox="1"/>
            <p:nvPr/>
          </p:nvSpPr>
          <p:spPr>
            <a:xfrm>
              <a:off x="444500" y="2127687"/>
              <a:ext cx="2879813" cy="7591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 灯片演 示模板及素材免费下载！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 唯一访问网址：</a:t>
              </a:r>
              <a:endPara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endParaRP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A0A42D2C-05C6-3D5A-7FB7-CB661B8632B7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34758F92-F0AA-C975-2CC1-9934568C2056}"/>
              </a:ext>
            </a:extLst>
          </p:cNvPr>
          <p:cNvGrpSpPr/>
          <p:nvPr/>
        </p:nvGrpSpPr>
        <p:grpSpPr>
          <a:xfrm>
            <a:off x="944320" y="4117770"/>
            <a:ext cx="2816079" cy="813371"/>
            <a:chOff x="444500" y="1846769"/>
            <a:chExt cx="2816079" cy="813371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159350B6-03B0-89A8-0B8E-DBC34F018F02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8F273059-607B-8C20-457E-4F2ED502EC72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73927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矩形 1264">
            <a:extLst>
              <a:ext uri="{FF2B5EF4-FFF2-40B4-BE49-F238E27FC236}">
                <a16:creationId xmlns:a16="http://schemas.microsoft.com/office/drawing/2014/main" id="{D622AF25-ED2A-7D56-2628-242331670A53}"/>
              </a:ext>
            </a:extLst>
          </p:cNvPr>
          <p:cNvSpPr/>
          <p:nvPr/>
        </p:nvSpPr>
        <p:spPr bwMode="auto">
          <a:xfrm>
            <a:off x="0" y="4412342"/>
            <a:ext cx="12192000" cy="2445657"/>
          </a:xfrm>
          <a:prstGeom prst="rect">
            <a:avLst/>
          </a:prstGeom>
          <a:solidFill>
            <a:schemeClr val="bg1"/>
          </a:solidFill>
          <a:ln w="0">
            <a:noFill/>
          </a:ln>
        </p:spPr>
        <p:txBody>
          <a:bodyPr rtlCol="0" anchor="ctr"/>
          <a:lstStyle/>
          <a:p>
            <a:pPr marL="0" marR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81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02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1260" name="任意多边形: 形状 1259">
            <a:extLst>
              <a:ext uri="{FF2B5EF4-FFF2-40B4-BE49-F238E27FC236}">
                <a16:creationId xmlns:a16="http://schemas.microsoft.com/office/drawing/2014/main" id="{296DFFDD-595A-DA67-5A09-D95BB426FAA1}"/>
              </a:ext>
            </a:extLst>
          </p:cNvPr>
          <p:cNvSpPr/>
          <p:nvPr/>
        </p:nvSpPr>
        <p:spPr>
          <a:xfrm rot="3201902">
            <a:off x="4668075" y="-2393980"/>
            <a:ext cx="5585534" cy="11743602"/>
          </a:xfrm>
          <a:custGeom>
            <a:avLst/>
            <a:gdLst>
              <a:gd name="connsiteX0" fmla="*/ 3152638 w 5585534"/>
              <a:gd name="connsiteY0" fmla="*/ 10785558 h 11743602"/>
              <a:gd name="connsiteX1" fmla="*/ 3169452 w 5585534"/>
              <a:gd name="connsiteY1" fmla="*/ 10777603 h 11743602"/>
              <a:gd name="connsiteX2" fmla="*/ 3145838 w 5585534"/>
              <a:gd name="connsiteY2" fmla="*/ 10801217 h 11743602"/>
              <a:gd name="connsiteX3" fmla="*/ 3152638 w 5585534"/>
              <a:gd name="connsiteY3" fmla="*/ 10785558 h 11743602"/>
              <a:gd name="connsiteX4" fmla="*/ 3126331 w 5585534"/>
              <a:gd name="connsiteY4" fmla="*/ 10802241 h 11743602"/>
              <a:gd name="connsiteX5" fmla="*/ 3132484 w 5585534"/>
              <a:gd name="connsiteY5" fmla="*/ 10814560 h 11743602"/>
              <a:gd name="connsiteX6" fmla="*/ 3142756 w 5585534"/>
              <a:gd name="connsiteY6" fmla="*/ 10818667 h 11743602"/>
              <a:gd name="connsiteX7" fmla="*/ 3128379 w 5585534"/>
              <a:gd name="connsiteY7" fmla="*/ 10837150 h 11743602"/>
              <a:gd name="connsiteX8" fmla="*/ 3126331 w 5585534"/>
              <a:gd name="connsiteY8" fmla="*/ 10802241 h 11743602"/>
              <a:gd name="connsiteX9" fmla="*/ 3343964 w 5585534"/>
              <a:gd name="connsiteY9" fmla="*/ 10482976 h 11743602"/>
              <a:gd name="connsiteX10" fmla="*/ 3347047 w 5585534"/>
              <a:gd name="connsiteY10" fmla="*/ 10517883 h 11743602"/>
              <a:gd name="connsiteX11" fmla="*/ 3343964 w 5585534"/>
              <a:gd name="connsiteY11" fmla="*/ 10482976 h 11743602"/>
              <a:gd name="connsiteX12" fmla="*/ 4409547 w 5585534"/>
              <a:gd name="connsiteY12" fmla="*/ 8986232 h 11743602"/>
              <a:gd name="connsiteX13" fmla="*/ 4413654 w 5585534"/>
              <a:gd name="connsiteY13" fmla="*/ 9090948 h 11743602"/>
              <a:gd name="connsiteX14" fmla="*/ 4409547 w 5585534"/>
              <a:gd name="connsiteY14" fmla="*/ 8986232 h 11743602"/>
              <a:gd name="connsiteX15" fmla="*/ 2584313 w 5585534"/>
              <a:gd name="connsiteY15" fmla="*/ 11394570 h 11743602"/>
              <a:gd name="connsiteX16" fmla="*/ 2588409 w 5585534"/>
              <a:gd name="connsiteY16" fmla="*/ 11441797 h 11743602"/>
              <a:gd name="connsiteX17" fmla="*/ 2584313 w 5585534"/>
              <a:gd name="connsiteY17" fmla="*/ 11394570 h 11743602"/>
              <a:gd name="connsiteX18" fmla="*/ 3181772 w 5585534"/>
              <a:gd name="connsiteY18" fmla="*/ 10510695 h 11743602"/>
              <a:gd name="connsiteX19" fmla="*/ 3202302 w 5585534"/>
              <a:gd name="connsiteY19" fmla="*/ 10570231 h 11743602"/>
              <a:gd name="connsiteX20" fmla="*/ 3181772 w 5585534"/>
              <a:gd name="connsiteY20" fmla="*/ 10510695 h 11743602"/>
              <a:gd name="connsiteX21" fmla="*/ 4140581 w 5585534"/>
              <a:gd name="connsiteY21" fmla="*/ 9216182 h 11743602"/>
              <a:gd name="connsiteX22" fmla="*/ 4148793 w 5585534"/>
              <a:gd name="connsiteY22" fmla="*/ 9255198 h 11743602"/>
              <a:gd name="connsiteX23" fmla="*/ 4140581 w 5585534"/>
              <a:gd name="connsiteY23" fmla="*/ 9216182 h 11743602"/>
              <a:gd name="connsiteX24" fmla="*/ 4388806 w 5585534"/>
              <a:gd name="connsiteY24" fmla="*/ 8862505 h 11743602"/>
              <a:gd name="connsiteX25" fmla="*/ 4393123 w 5585534"/>
              <a:gd name="connsiteY25" fmla="*/ 8856889 h 11743602"/>
              <a:gd name="connsiteX26" fmla="*/ 4394147 w 5585534"/>
              <a:gd name="connsiteY26" fmla="*/ 8874338 h 11743602"/>
              <a:gd name="connsiteX27" fmla="*/ 4388806 w 5585534"/>
              <a:gd name="connsiteY27" fmla="*/ 8862505 h 11743602"/>
              <a:gd name="connsiteX28" fmla="*/ 4139560 w 5585534"/>
              <a:gd name="connsiteY28" fmla="*/ 9194241 h 11743602"/>
              <a:gd name="connsiteX29" fmla="*/ 4159064 w 5585534"/>
              <a:gd name="connsiteY29" fmla="*/ 9189499 h 11743602"/>
              <a:gd name="connsiteX30" fmla="*/ 4150852 w 5585534"/>
              <a:gd name="connsiteY30" fmla="*/ 9212078 h 11743602"/>
              <a:gd name="connsiteX31" fmla="*/ 4139560 w 5585534"/>
              <a:gd name="connsiteY31" fmla="*/ 9194241 h 11743602"/>
              <a:gd name="connsiteX32" fmla="*/ 2491916 w 5585534"/>
              <a:gd name="connsiteY32" fmla="*/ 11407912 h 11743602"/>
              <a:gd name="connsiteX33" fmla="*/ 2506294 w 5585534"/>
              <a:gd name="connsiteY33" fmla="*/ 11451023 h 11743602"/>
              <a:gd name="connsiteX34" fmla="*/ 2491916 w 5585534"/>
              <a:gd name="connsiteY34" fmla="*/ 11407912 h 11743602"/>
              <a:gd name="connsiteX35" fmla="*/ 3178690 w 5585534"/>
              <a:gd name="connsiteY35" fmla="*/ 10479892 h 11743602"/>
              <a:gd name="connsiteX36" fmla="*/ 3174583 w 5585534"/>
              <a:gd name="connsiteY36" fmla="*/ 10489129 h 11743602"/>
              <a:gd name="connsiteX37" fmla="*/ 3184843 w 5585534"/>
              <a:gd name="connsiteY37" fmla="*/ 10497341 h 11743602"/>
              <a:gd name="connsiteX38" fmla="*/ 3175607 w 5585534"/>
              <a:gd name="connsiteY38" fmla="*/ 10506589 h 11743602"/>
              <a:gd name="connsiteX39" fmla="*/ 3178690 w 5585534"/>
              <a:gd name="connsiteY39" fmla="*/ 10479892 h 11743602"/>
              <a:gd name="connsiteX40" fmla="*/ 2602775 w 5585534"/>
              <a:gd name="connsiteY40" fmla="*/ 11196444 h 11743602"/>
              <a:gd name="connsiteX41" fmla="*/ 2600727 w 5585534"/>
              <a:gd name="connsiteY41" fmla="*/ 11292935 h 11743602"/>
              <a:gd name="connsiteX42" fmla="*/ 2602775 w 5585534"/>
              <a:gd name="connsiteY42" fmla="*/ 11196444 h 11743602"/>
              <a:gd name="connsiteX43" fmla="*/ 2283520 w 5585534"/>
              <a:gd name="connsiteY43" fmla="*/ 11625545 h 11743602"/>
              <a:gd name="connsiteX44" fmla="*/ 2329713 w 5585534"/>
              <a:gd name="connsiteY44" fmla="*/ 11684055 h 11743602"/>
              <a:gd name="connsiteX45" fmla="*/ 2341008 w 5585534"/>
              <a:gd name="connsiteY45" fmla="*/ 11692268 h 11743602"/>
              <a:gd name="connsiteX46" fmla="*/ 2356408 w 5585534"/>
              <a:gd name="connsiteY46" fmla="*/ 11687139 h 11743602"/>
              <a:gd name="connsiteX47" fmla="*/ 2350244 w 5585534"/>
              <a:gd name="connsiteY47" fmla="*/ 11743602 h 11743602"/>
              <a:gd name="connsiteX48" fmla="*/ 2283520 w 5585534"/>
              <a:gd name="connsiteY48" fmla="*/ 11625545 h 11743602"/>
              <a:gd name="connsiteX49" fmla="*/ 2479598 w 5585534"/>
              <a:gd name="connsiteY49" fmla="*/ 11326810 h 11743602"/>
              <a:gd name="connsiteX50" fmla="*/ 2496022 w 5585534"/>
              <a:gd name="connsiteY50" fmla="*/ 11395594 h 11743602"/>
              <a:gd name="connsiteX51" fmla="*/ 2479598 w 5585534"/>
              <a:gd name="connsiteY51" fmla="*/ 11326810 h 11743602"/>
              <a:gd name="connsiteX52" fmla="*/ 4149828 w 5585534"/>
              <a:gd name="connsiteY52" fmla="*/ 9033459 h 11743602"/>
              <a:gd name="connsiteX53" fmla="*/ 4163170 w 5585534"/>
              <a:gd name="connsiteY53" fmla="*/ 9132010 h 11743602"/>
              <a:gd name="connsiteX54" fmla="*/ 4147769 w 5585534"/>
              <a:gd name="connsiteY54" fmla="*/ 9133033 h 11743602"/>
              <a:gd name="connsiteX55" fmla="*/ 4160088 w 5585534"/>
              <a:gd name="connsiteY55" fmla="*/ 9154589 h 11743602"/>
              <a:gd name="connsiteX56" fmla="*/ 4150851 w 5585534"/>
              <a:gd name="connsiteY56" fmla="*/ 9163836 h 11743602"/>
              <a:gd name="connsiteX57" fmla="*/ 4136474 w 5585534"/>
              <a:gd name="connsiteY57" fmla="*/ 9116609 h 11743602"/>
              <a:gd name="connsiteX58" fmla="*/ 4149828 w 5585534"/>
              <a:gd name="connsiteY58" fmla="*/ 9033459 h 11743602"/>
              <a:gd name="connsiteX59" fmla="*/ 5548010 w 5585534"/>
              <a:gd name="connsiteY59" fmla="*/ 7102484 h 11743602"/>
              <a:gd name="connsiteX60" fmla="*/ 5548010 w 5585534"/>
              <a:gd name="connsiteY60" fmla="*/ 7102485 h 11743602"/>
              <a:gd name="connsiteX61" fmla="*/ 5548011 w 5585534"/>
              <a:gd name="connsiteY61" fmla="*/ 7102484 h 11743602"/>
              <a:gd name="connsiteX62" fmla="*/ 5569955 w 5585534"/>
              <a:gd name="connsiteY62" fmla="*/ 7109797 h 11743602"/>
              <a:gd name="connsiteX63" fmla="*/ 5581884 w 5585534"/>
              <a:gd name="connsiteY63" fmla="*/ 7117886 h 11743602"/>
              <a:gd name="connsiteX64" fmla="*/ 5584966 w 5585534"/>
              <a:gd name="connsiteY64" fmla="*/ 7231827 h 11743602"/>
              <a:gd name="connsiteX65" fmla="*/ 5569565 w 5585534"/>
              <a:gd name="connsiteY65" fmla="*/ 7245181 h 11743602"/>
              <a:gd name="connsiteX66" fmla="*/ 5539798 w 5585534"/>
              <a:gd name="connsiteY66" fmla="*/ 7231827 h 11743602"/>
              <a:gd name="connsiteX67" fmla="*/ 5541857 w 5585534"/>
              <a:gd name="connsiteY67" fmla="*/ 7095296 h 11743602"/>
              <a:gd name="connsiteX68" fmla="*/ 5548011 w 5585534"/>
              <a:gd name="connsiteY68" fmla="*/ 7096320 h 11743602"/>
              <a:gd name="connsiteX69" fmla="*/ 5548011 w 5585534"/>
              <a:gd name="connsiteY69" fmla="*/ 7102484 h 11743602"/>
              <a:gd name="connsiteX70" fmla="*/ 5548010 w 5585534"/>
              <a:gd name="connsiteY70" fmla="*/ 7102484 h 11743602"/>
              <a:gd name="connsiteX71" fmla="*/ 5541856 w 5585534"/>
              <a:gd name="connsiteY71" fmla="*/ 7100426 h 11743602"/>
              <a:gd name="connsiteX72" fmla="*/ 5541857 w 5585534"/>
              <a:gd name="connsiteY72" fmla="*/ 7095296 h 11743602"/>
              <a:gd name="connsiteX73" fmla="*/ 3176640 w 5585534"/>
              <a:gd name="connsiteY73" fmla="*/ 10208879 h 11743602"/>
              <a:gd name="connsiteX74" fmla="*/ 3202302 w 5585534"/>
              <a:gd name="connsiteY74" fmla="*/ 10211961 h 11743602"/>
              <a:gd name="connsiteX75" fmla="*/ 3208467 w 5585534"/>
              <a:gd name="connsiteY75" fmla="*/ 10229410 h 11743602"/>
              <a:gd name="connsiteX76" fmla="*/ 3198196 w 5585534"/>
              <a:gd name="connsiteY76" fmla="*/ 10234541 h 11743602"/>
              <a:gd name="connsiteX77" fmla="*/ 3176640 w 5585534"/>
              <a:gd name="connsiteY77" fmla="*/ 10208879 h 11743602"/>
              <a:gd name="connsiteX78" fmla="*/ 4560334 w 5585534"/>
              <a:gd name="connsiteY78" fmla="*/ 8325000 h 11743602"/>
              <a:gd name="connsiteX79" fmla="*/ 4571740 w 5585534"/>
              <a:gd name="connsiteY79" fmla="*/ 8322049 h 11743602"/>
              <a:gd name="connsiteX80" fmla="*/ 4545044 w 5585534"/>
              <a:gd name="connsiteY80" fmla="*/ 8423682 h 11743602"/>
              <a:gd name="connsiteX81" fmla="*/ 4542996 w 5585534"/>
              <a:gd name="connsiteY81" fmla="*/ 8398009 h 11743602"/>
              <a:gd name="connsiteX82" fmla="*/ 4565586 w 5585534"/>
              <a:gd name="connsiteY82" fmla="*/ 8366194 h 11743602"/>
              <a:gd name="connsiteX83" fmla="*/ 4553267 w 5585534"/>
              <a:gd name="connsiteY83" fmla="*/ 8344628 h 11743602"/>
              <a:gd name="connsiteX84" fmla="*/ 4560334 w 5585534"/>
              <a:gd name="connsiteY84" fmla="*/ 8325000 h 11743602"/>
              <a:gd name="connsiteX85" fmla="*/ 5507597 w 5585534"/>
              <a:gd name="connsiteY85" fmla="*/ 7037032 h 11743602"/>
              <a:gd name="connsiteX86" fmla="*/ 5514136 w 5585534"/>
              <a:gd name="connsiteY86" fmla="*/ 7032667 h 11743602"/>
              <a:gd name="connsiteX87" fmla="*/ 5542880 w 5585534"/>
              <a:gd name="connsiteY87" fmla="*/ 7044986 h 11743602"/>
              <a:gd name="connsiteX88" fmla="*/ 5542880 w 5585534"/>
              <a:gd name="connsiteY88" fmla="*/ 7095296 h 11743602"/>
              <a:gd name="connsiteX89" fmla="*/ 5501818 w 5585534"/>
              <a:gd name="connsiteY89" fmla="*/ 7046021 h 11743602"/>
              <a:gd name="connsiteX90" fmla="*/ 5507597 w 5585534"/>
              <a:gd name="connsiteY90" fmla="*/ 7037032 h 11743602"/>
              <a:gd name="connsiteX91" fmla="*/ 3187114 w 5585534"/>
              <a:gd name="connsiteY91" fmla="*/ 10136913 h 11743602"/>
              <a:gd name="connsiteX92" fmla="*/ 3195113 w 5585534"/>
              <a:gd name="connsiteY92" fmla="*/ 10134977 h 11743602"/>
              <a:gd name="connsiteX93" fmla="*/ 3208466 w 5585534"/>
              <a:gd name="connsiteY93" fmla="*/ 10168850 h 11743602"/>
              <a:gd name="connsiteX94" fmla="*/ 3181771 w 5585534"/>
              <a:gd name="connsiteY94" fmla="*/ 10157556 h 11743602"/>
              <a:gd name="connsiteX95" fmla="*/ 3187114 w 5585534"/>
              <a:gd name="connsiteY95" fmla="*/ 10136913 h 11743602"/>
              <a:gd name="connsiteX96" fmla="*/ 4550185 w 5585534"/>
              <a:gd name="connsiteY96" fmla="*/ 8301518 h 11743602"/>
              <a:gd name="connsiteX97" fmla="*/ 4574823 w 5585534"/>
              <a:gd name="connsiteY97" fmla="*/ 8291258 h 11743602"/>
              <a:gd name="connsiteX98" fmla="*/ 4561480 w 5585534"/>
              <a:gd name="connsiteY98" fmla="*/ 8313837 h 11743602"/>
              <a:gd name="connsiteX99" fmla="*/ 4550185 w 5585534"/>
              <a:gd name="connsiteY99" fmla="*/ 8301518 h 11743602"/>
              <a:gd name="connsiteX100" fmla="*/ 3251321 w 5585534"/>
              <a:gd name="connsiteY100" fmla="*/ 9952491 h 11743602"/>
              <a:gd name="connsiteX101" fmla="*/ 3265954 w 5585534"/>
              <a:gd name="connsiteY101" fmla="*/ 9947102 h 11743602"/>
              <a:gd name="connsiteX102" fmla="*/ 3269026 w 5585534"/>
              <a:gd name="connsiteY102" fmla="*/ 9972762 h 11743602"/>
              <a:gd name="connsiteX103" fmla="*/ 3253635 w 5585534"/>
              <a:gd name="connsiteY103" fmla="*/ 9973797 h 11743602"/>
              <a:gd name="connsiteX104" fmla="*/ 3247471 w 5585534"/>
              <a:gd name="connsiteY104" fmla="*/ 9965585 h 11743602"/>
              <a:gd name="connsiteX105" fmla="*/ 3251321 w 5585534"/>
              <a:gd name="connsiteY105" fmla="*/ 9952491 h 11743602"/>
              <a:gd name="connsiteX106" fmla="*/ 4559421 w 5585534"/>
              <a:gd name="connsiteY106" fmla="*/ 8174223 h 11743602"/>
              <a:gd name="connsiteX107" fmla="*/ 4585083 w 5585534"/>
              <a:gd name="connsiteY107" fmla="*/ 8168059 h 11743602"/>
              <a:gd name="connsiteX108" fmla="*/ 4559421 w 5585534"/>
              <a:gd name="connsiteY108" fmla="*/ 8174223 h 11743602"/>
              <a:gd name="connsiteX109" fmla="*/ 2416979 w 5585534"/>
              <a:gd name="connsiteY109" fmla="*/ 11025004 h 11743602"/>
              <a:gd name="connsiteX110" fmla="*/ 2420051 w 5585534"/>
              <a:gd name="connsiteY110" fmla="*/ 11064019 h 11743602"/>
              <a:gd name="connsiteX111" fmla="*/ 2416979 w 5585534"/>
              <a:gd name="connsiteY111" fmla="*/ 11025004 h 11743602"/>
              <a:gd name="connsiteX112" fmla="*/ 3246447 w 5585534"/>
              <a:gd name="connsiteY112" fmla="*/ 9844455 h 11743602"/>
              <a:gd name="connsiteX113" fmla="*/ 3244389 w 5585534"/>
              <a:gd name="connsiteY113" fmla="*/ 9879353 h 11743602"/>
              <a:gd name="connsiteX114" fmla="*/ 3246447 w 5585534"/>
              <a:gd name="connsiteY114" fmla="*/ 9844455 h 11743602"/>
              <a:gd name="connsiteX115" fmla="*/ 2475491 w 5585534"/>
              <a:gd name="connsiteY115" fmla="*/ 10812513 h 11743602"/>
              <a:gd name="connsiteX116" fmla="*/ 2510389 w 5585534"/>
              <a:gd name="connsiteY116" fmla="*/ 10801218 h 11743602"/>
              <a:gd name="connsiteX117" fmla="*/ 2515531 w 5585534"/>
              <a:gd name="connsiteY117" fmla="*/ 10857681 h 11743602"/>
              <a:gd name="connsiteX118" fmla="*/ 2503212 w 5585534"/>
              <a:gd name="connsiteY118" fmla="*/ 10889496 h 11743602"/>
              <a:gd name="connsiteX119" fmla="*/ 2475491 w 5585534"/>
              <a:gd name="connsiteY119" fmla="*/ 10812513 h 11743602"/>
              <a:gd name="connsiteX120" fmla="*/ 3864176 w 5585534"/>
              <a:gd name="connsiteY120" fmla="*/ 8934011 h 11743602"/>
              <a:gd name="connsiteX121" fmla="*/ 3877779 w 5585534"/>
              <a:gd name="connsiteY121" fmla="*/ 8927720 h 11743602"/>
              <a:gd name="connsiteX122" fmla="*/ 3864436 w 5585534"/>
              <a:gd name="connsiteY122" fmla="*/ 8950310 h 11743602"/>
              <a:gd name="connsiteX123" fmla="*/ 3864176 w 5585534"/>
              <a:gd name="connsiteY123" fmla="*/ 8934011 h 11743602"/>
              <a:gd name="connsiteX124" fmla="*/ 3869567 w 5585534"/>
              <a:gd name="connsiteY124" fmla="*/ 8897951 h 11743602"/>
              <a:gd name="connsiteX125" fmla="*/ 3888040 w 5585534"/>
              <a:gd name="connsiteY125" fmla="*/ 8927720 h 11743602"/>
              <a:gd name="connsiteX126" fmla="*/ 3881886 w 5585534"/>
              <a:gd name="connsiteY126" fmla="*/ 8910271 h 11743602"/>
              <a:gd name="connsiteX127" fmla="*/ 3867519 w 5585534"/>
              <a:gd name="connsiteY127" fmla="*/ 8928754 h 11743602"/>
              <a:gd name="connsiteX128" fmla="*/ 3869567 w 5585534"/>
              <a:gd name="connsiteY128" fmla="*/ 8897951 h 11743602"/>
              <a:gd name="connsiteX129" fmla="*/ 4490649 w 5585534"/>
              <a:gd name="connsiteY129" fmla="*/ 8024339 h 11743602"/>
              <a:gd name="connsiteX130" fmla="*/ 4517335 w 5585534"/>
              <a:gd name="connsiteY130" fmla="*/ 8039741 h 11743602"/>
              <a:gd name="connsiteX131" fmla="*/ 4518369 w 5585534"/>
              <a:gd name="connsiteY131" fmla="*/ 8053083 h 11743602"/>
              <a:gd name="connsiteX132" fmla="*/ 4492697 w 5585534"/>
              <a:gd name="connsiteY132" fmla="*/ 8055141 h 11743602"/>
              <a:gd name="connsiteX133" fmla="*/ 4499885 w 5585534"/>
              <a:gd name="connsiteY133" fmla="*/ 8072591 h 11743602"/>
              <a:gd name="connsiteX134" fmla="*/ 4499886 w 5585534"/>
              <a:gd name="connsiteY134" fmla="*/ 8076696 h 11743602"/>
              <a:gd name="connsiteX135" fmla="*/ 4517334 w 5585534"/>
              <a:gd name="connsiteY135" fmla="*/ 8093122 h 11743602"/>
              <a:gd name="connsiteX136" fmla="*/ 4490649 w 5585534"/>
              <a:gd name="connsiteY136" fmla="*/ 8203992 h 11743602"/>
              <a:gd name="connsiteX137" fmla="*/ 4484484 w 5585534"/>
              <a:gd name="connsiteY137" fmla="*/ 8248137 h 11743602"/>
              <a:gd name="connsiteX138" fmla="*/ 4494755 w 5585534"/>
              <a:gd name="connsiteY138" fmla="*/ 8304590 h 11743602"/>
              <a:gd name="connsiteX139" fmla="*/ 4480378 w 5585534"/>
              <a:gd name="connsiteY139" fmla="*/ 8313837 h 11743602"/>
              <a:gd name="connsiteX140" fmla="*/ 4456775 w 5585534"/>
              <a:gd name="connsiteY140" fmla="*/ 8511962 h 11743602"/>
              <a:gd name="connsiteX141" fmla="*/ 4434185 w 5585534"/>
              <a:gd name="connsiteY141" fmla="*/ 8495537 h 11743602"/>
              <a:gd name="connsiteX142" fmla="*/ 4414678 w 5585534"/>
              <a:gd name="connsiteY142" fmla="*/ 8509914 h 11743602"/>
              <a:gd name="connsiteX143" fmla="*/ 4430079 w 5585534"/>
              <a:gd name="connsiteY143" fmla="*/ 8512986 h 11743602"/>
              <a:gd name="connsiteX144" fmla="*/ 4407489 w 5585534"/>
              <a:gd name="connsiteY144" fmla="*/ 8554049 h 11743602"/>
              <a:gd name="connsiteX145" fmla="*/ 4389017 w 5585534"/>
              <a:gd name="connsiteY145" fmla="*/ 8516067 h 11743602"/>
              <a:gd name="connsiteX146" fmla="*/ 4418784 w 5585534"/>
              <a:gd name="connsiteY146" fmla="*/ 8331285 h 11743602"/>
              <a:gd name="connsiteX147" fmla="*/ 4407489 w 5585534"/>
              <a:gd name="connsiteY147" fmla="*/ 8323073 h 11743602"/>
              <a:gd name="connsiteX148" fmla="*/ 4418784 w 5585534"/>
              <a:gd name="connsiteY148" fmla="*/ 8278929 h 11743602"/>
              <a:gd name="connsiteX149" fmla="*/ 4437267 w 5585534"/>
              <a:gd name="connsiteY149" fmla="*/ 8190648 h 11743602"/>
              <a:gd name="connsiteX150" fmla="*/ 4478330 w 5585534"/>
              <a:gd name="connsiteY150" fmla="*/ 8070543 h 11743602"/>
              <a:gd name="connsiteX151" fmla="*/ 4500910 w 5585534"/>
              <a:gd name="connsiteY151" fmla="*/ 8038716 h 11743602"/>
              <a:gd name="connsiteX152" fmla="*/ 4490649 w 5585534"/>
              <a:gd name="connsiteY152" fmla="*/ 8024339 h 11743602"/>
              <a:gd name="connsiteX153" fmla="*/ 2477540 w 5585534"/>
              <a:gd name="connsiteY153" fmla="*/ 10711903 h 11743602"/>
              <a:gd name="connsiteX154" fmla="*/ 2501154 w 5585534"/>
              <a:gd name="connsiteY154" fmla="*/ 10740647 h 11743602"/>
              <a:gd name="connsiteX155" fmla="*/ 2477540 w 5585534"/>
              <a:gd name="connsiteY155" fmla="*/ 10711903 h 11743602"/>
              <a:gd name="connsiteX156" fmla="*/ 2489858 w 5585534"/>
              <a:gd name="connsiteY156" fmla="*/ 10680077 h 11743602"/>
              <a:gd name="connsiteX157" fmla="*/ 2513471 w 5585534"/>
              <a:gd name="connsiteY157" fmla="*/ 10661604 h 11743602"/>
              <a:gd name="connsiteX158" fmla="*/ 2510389 w 5585534"/>
              <a:gd name="connsiteY158" fmla="*/ 10683160 h 11743602"/>
              <a:gd name="connsiteX159" fmla="*/ 2489858 w 5585534"/>
              <a:gd name="connsiteY159" fmla="*/ 10680077 h 11743602"/>
              <a:gd name="connsiteX160" fmla="*/ 3213586 w 5585534"/>
              <a:gd name="connsiteY160" fmla="*/ 9701759 h 11743602"/>
              <a:gd name="connsiteX161" fmla="*/ 3221810 w 5585534"/>
              <a:gd name="connsiteY161" fmla="*/ 9697652 h 11743602"/>
              <a:gd name="connsiteX162" fmla="*/ 3232070 w 5585534"/>
              <a:gd name="connsiteY162" fmla="*/ 9696628 h 11743602"/>
              <a:gd name="connsiteX163" fmla="*/ 3208456 w 5585534"/>
              <a:gd name="connsiteY163" fmla="*/ 9833160 h 11743602"/>
              <a:gd name="connsiteX164" fmla="*/ 3224881 w 5585534"/>
              <a:gd name="connsiteY164" fmla="*/ 9841372 h 11743602"/>
              <a:gd name="connsiteX165" fmla="*/ 3223858 w 5585534"/>
              <a:gd name="connsiteY165" fmla="*/ 9885516 h 11743602"/>
              <a:gd name="connsiteX166" fmla="*/ 3208456 w 5585534"/>
              <a:gd name="connsiteY166" fmla="*/ 9890647 h 11743602"/>
              <a:gd name="connsiteX167" fmla="*/ 3227964 w 5585534"/>
              <a:gd name="connsiteY167" fmla="*/ 9932734 h 11743602"/>
              <a:gd name="connsiteX168" fmla="*/ 3225916 w 5585534"/>
              <a:gd name="connsiteY168" fmla="*/ 9967642 h 11743602"/>
              <a:gd name="connsiteX169" fmla="*/ 3192031 w 5585534"/>
              <a:gd name="connsiteY169" fmla="*/ 9995363 h 11743602"/>
              <a:gd name="connsiteX170" fmla="*/ 3218727 w 5585534"/>
              <a:gd name="connsiteY170" fmla="*/ 10002541 h 11743602"/>
              <a:gd name="connsiteX171" fmla="*/ 3214621 w 5585534"/>
              <a:gd name="connsiteY171" fmla="*/ 10020000 h 11743602"/>
              <a:gd name="connsiteX172" fmla="*/ 3194089 w 5585534"/>
              <a:gd name="connsiteY172" fmla="*/ 10025129 h 11743602"/>
              <a:gd name="connsiteX173" fmla="*/ 3184842 w 5585534"/>
              <a:gd name="connsiteY173" fmla="*/ 9973797 h 11743602"/>
              <a:gd name="connsiteX174" fmla="*/ 3214621 w 5585534"/>
              <a:gd name="connsiteY174" fmla="*/ 9954299 h 11743602"/>
              <a:gd name="connsiteX175" fmla="*/ 3187925 w 5585534"/>
              <a:gd name="connsiteY175" fmla="*/ 9938899 h 11743602"/>
              <a:gd name="connsiteX176" fmla="*/ 3213586 w 5585534"/>
              <a:gd name="connsiteY176" fmla="*/ 9701759 h 11743602"/>
              <a:gd name="connsiteX177" fmla="*/ 3377837 w 5585534"/>
              <a:gd name="connsiteY177" fmla="*/ 9460512 h 11743602"/>
              <a:gd name="connsiteX178" fmla="*/ 3380921 w 5585534"/>
              <a:gd name="connsiteY178" fmla="*/ 9491314 h 11743602"/>
              <a:gd name="connsiteX179" fmla="*/ 3377837 w 5585534"/>
              <a:gd name="connsiteY179" fmla="*/ 9460512 h 11743602"/>
              <a:gd name="connsiteX180" fmla="*/ 3214361 w 5585534"/>
              <a:gd name="connsiteY180" fmla="*/ 9667112 h 11743602"/>
              <a:gd name="connsiteX181" fmla="*/ 3240283 w 5585534"/>
              <a:gd name="connsiteY181" fmla="*/ 9656590 h 11743602"/>
              <a:gd name="connsiteX182" fmla="*/ 3217693 w 5585534"/>
              <a:gd name="connsiteY182" fmla="*/ 9688417 h 11743602"/>
              <a:gd name="connsiteX183" fmla="*/ 3214361 w 5585534"/>
              <a:gd name="connsiteY183" fmla="*/ 9667112 h 11743602"/>
              <a:gd name="connsiteX184" fmla="*/ 2493964 w 5585534"/>
              <a:gd name="connsiteY184" fmla="*/ 10610270 h 11743602"/>
              <a:gd name="connsiteX185" fmla="*/ 2513471 w 5585534"/>
              <a:gd name="connsiteY185" fmla="*/ 10657498 h 11743602"/>
              <a:gd name="connsiteX186" fmla="*/ 2493964 w 5585534"/>
              <a:gd name="connsiteY186" fmla="*/ 10610270 h 11743602"/>
              <a:gd name="connsiteX187" fmla="*/ 3187925 w 5585534"/>
              <a:gd name="connsiteY187" fmla="*/ 9594985 h 11743602"/>
              <a:gd name="connsiteX188" fmla="*/ 3200244 w 5585534"/>
              <a:gd name="connsiteY188" fmla="*/ 9611419 h 11743602"/>
              <a:gd name="connsiteX189" fmla="*/ 3207433 w 5585534"/>
              <a:gd name="connsiteY189" fmla="*/ 9580618 h 11743602"/>
              <a:gd name="connsiteX190" fmla="*/ 3226928 w 5585534"/>
              <a:gd name="connsiteY190" fmla="*/ 9618598 h 11743602"/>
              <a:gd name="connsiteX191" fmla="*/ 3201267 w 5585534"/>
              <a:gd name="connsiteY191" fmla="*/ 9624762 h 11743602"/>
              <a:gd name="connsiteX192" fmla="*/ 3210503 w 5585534"/>
              <a:gd name="connsiteY192" fmla="*/ 9611419 h 11743602"/>
              <a:gd name="connsiteX193" fmla="*/ 3187925 w 5585534"/>
              <a:gd name="connsiteY193" fmla="*/ 9594985 h 11743602"/>
              <a:gd name="connsiteX194" fmla="*/ 3169453 w 5585534"/>
              <a:gd name="connsiteY194" fmla="*/ 9609362 h 11743602"/>
              <a:gd name="connsiteX195" fmla="*/ 3181772 w 5585534"/>
              <a:gd name="connsiteY195" fmla="*/ 9635035 h 11743602"/>
              <a:gd name="connsiteX196" fmla="*/ 3169453 w 5585534"/>
              <a:gd name="connsiteY196" fmla="*/ 9609362 h 11743602"/>
              <a:gd name="connsiteX197" fmla="*/ 4208340 w 5585534"/>
              <a:gd name="connsiteY197" fmla="*/ 8179342 h 11743602"/>
              <a:gd name="connsiteX198" fmla="*/ 4232978 w 5585534"/>
              <a:gd name="connsiteY198" fmla="*/ 8169082 h 11743602"/>
              <a:gd name="connsiteX199" fmla="*/ 4223742 w 5585534"/>
              <a:gd name="connsiteY199" fmla="*/ 8182425 h 11743602"/>
              <a:gd name="connsiteX200" fmla="*/ 4208340 w 5585534"/>
              <a:gd name="connsiteY200" fmla="*/ 8179342 h 11743602"/>
              <a:gd name="connsiteX201" fmla="*/ 3203326 w 5585534"/>
              <a:gd name="connsiteY201" fmla="*/ 9528261 h 11743602"/>
              <a:gd name="connsiteX202" fmla="*/ 3228987 w 5585534"/>
              <a:gd name="connsiteY202" fmla="*/ 9531343 h 11743602"/>
              <a:gd name="connsiteX203" fmla="*/ 3226940 w 5585534"/>
              <a:gd name="connsiteY203" fmla="*/ 9562146 h 11743602"/>
              <a:gd name="connsiteX204" fmla="*/ 3251578 w 5585534"/>
              <a:gd name="connsiteY204" fmla="*/ 9551875 h 11743602"/>
              <a:gd name="connsiteX205" fmla="*/ 3222834 w 5585534"/>
              <a:gd name="connsiteY205" fmla="*/ 9575488 h 11743602"/>
              <a:gd name="connsiteX206" fmla="*/ 3206408 w 5585534"/>
              <a:gd name="connsiteY206" fmla="*/ 9567276 h 11743602"/>
              <a:gd name="connsiteX207" fmla="*/ 3203326 w 5585534"/>
              <a:gd name="connsiteY207" fmla="*/ 9528261 h 11743602"/>
              <a:gd name="connsiteX208" fmla="*/ 3377837 w 5585534"/>
              <a:gd name="connsiteY208" fmla="*/ 9290097 h 11743602"/>
              <a:gd name="connsiteX209" fmla="*/ 3385026 w 5585534"/>
              <a:gd name="connsiteY209" fmla="*/ 9311662 h 11743602"/>
              <a:gd name="connsiteX210" fmla="*/ 3377837 w 5585534"/>
              <a:gd name="connsiteY210" fmla="*/ 9290097 h 11743602"/>
              <a:gd name="connsiteX211" fmla="*/ 3281345 w 5585534"/>
              <a:gd name="connsiteY211" fmla="*/ 9418426 h 11743602"/>
              <a:gd name="connsiteX212" fmla="*/ 3301876 w 5585534"/>
              <a:gd name="connsiteY212" fmla="*/ 9413285 h 11743602"/>
              <a:gd name="connsiteX213" fmla="*/ 3287499 w 5585534"/>
              <a:gd name="connsiteY213" fmla="*/ 9431769 h 11743602"/>
              <a:gd name="connsiteX214" fmla="*/ 3291616 w 5585534"/>
              <a:gd name="connsiteY214" fmla="*/ 9422522 h 11743602"/>
              <a:gd name="connsiteX215" fmla="*/ 3281345 w 5585534"/>
              <a:gd name="connsiteY215" fmla="*/ 9418426 h 11743602"/>
              <a:gd name="connsiteX216" fmla="*/ 3215739 w 5585534"/>
              <a:gd name="connsiteY216" fmla="*/ 9474064 h 11743602"/>
              <a:gd name="connsiteX217" fmla="*/ 3228988 w 5585534"/>
              <a:gd name="connsiteY217" fmla="*/ 9465642 h 11743602"/>
              <a:gd name="connsiteX218" fmla="*/ 3212562 w 5585534"/>
              <a:gd name="connsiteY218" fmla="*/ 9514919 h 11743602"/>
              <a:gd name="connsiteX219" fmla="*/ 3215739 w 5585534"/>
              <a:gd name="connsiteY219" fmla="*/ 9474064 h 11743602"/>
              <a:gd name="connsiteX220" fmla="*/ 3059596 w 5585534"/>
              <a:gd name="connsiteY220" fmla="*/ 9655555 h 11743602"/>
              <a:gd name="connsiteX221" fmla="*/ 3058573 w 5585534"/>
              <a:gd name="connsiteY221" fmla="*/ 9698666 h 11743602"/>
              <a:gd name="connsiteX222" fmla="*/ 3059596 w 5585534"/>
              <a:gd name="connsiteY222" fmla="*/ 9655555 h 11743602"/>
              <a:gd name="connsiteX223" fmla="*/ 3365381 w 5585534"/>
              <a:gd name="connsiteY223" fmla="*/ 9185615 h 11743602"/>
              <a:gd name="connsiteX224" fmla="*/ 3373743 w 5585534"/>
              <a:gd name="connsiteY224" fmla="*/ 9182309 h 11743602"/>
              <a:gd name="connsiteX225" fmla="*/ 3365519 w 5585534"/>
              <a:gd name="connsiteY225" fmla="*/ 9208995 h 11743602"/>
              <a:gd name="connsiteX226" fmla="*/ 3365381 w 5585534"/>
              <a:gd name="connsiteY226" fmla="*/ 9185615 h 11743602"/>
              <a:gd name="connsiteX227" fmla="*/ 3205384 w 5585534"/>
              <a:gd name="connsiteY227" fmla="*/ 9375304 h 11743602"/>
              <a:gd name="connsiteX228" fmla="*/ 3237211 w 5585534"/>
              <a:gd name="connsiteY228" fmla="*/ 9338348 h 11743602"/>
              <a:gd name="connsiteX229" fmla="*/ 3233104 w 5585534"/>
              <a:gd name="connsiteY229" fmla="*/ 9404048 h 11743602"/>
              <a:gd name="connsiteX230" fmla="*/ 3210515 w 5585534"/>
              <a:gd name="connsiteY230" fmla="*/ 9435874 h 11743602"/>
              <a:gd name="connsiteX231" fmla="*/ 3205384 w 5585534"/>
              <a:gd name="connsiteY231" fmla="*/ 9375304 h 11743602"/>
              <a:gd name="connsiteX232" fmla="*/ 3361413 w 5585534"/>
              <a:gd name="connsiteY232" fmla="*/ 9160754 h 11743602"/>
              <a:gd name="connsiteX233" fmla="*/ 3370649 w 5585534"/>
              <a:gd name="connsiteY233" fmla="*/ 9151517 h 11743602"/>
              <a:gd name="connsiteX234" fmla="*/ 3372708 w 5585534"/>
              <a:gd name="connsiteY234" fmla="*/ 9177179 h 11743602"/>
              <a:gd name="connsiteX235" fmla="*/ 3361413 w 5585534"/>
              <a:gd name="connsiteY235" fmla="*/ 9160754 h 11743602"/>
              <a:gd name="connsiteX236" fmla="*/ 2488833 w 5585534"/>
              <a:gd name="connsiteY236" fmla="*/ 10318724 h 11743602"/>
              <a:gd name="connsiteX237" fmla="*/ 2497046 w 5585534"/>
              <a:gd name="connsiteY237" fmla="*/ 10348493 h 11743602"/>
              <a:gd name="connsiteX238" fmla="*/ 2488833 w 5585534"/>
              <a:gd name="connsiteY238" fmla="*/ 10318724 h 11743602"/>
              <a:gd name="connsiteX239" fmla="*/ 3211539 w 5585534"/>
              <a:gd name="connsiteY239" fmla="*/ 9336300 h 11743602"/>
              <a:gd name="connsiteX240" fmla="*/ 3214610 w 5585534"/>
              <a:gd name="connsiteY240" fmla="*/ 9371198 h 11743602"/>
              <a:gd name="connsiteX241" fmla="*/ 3211539 w 5585534"/>
              <a:gd name="connsiteY241" fmla="*/ 9336300 h 11743602"/>
              <a:gd name="connsiteX242" fmla="*/ 3252601 w 5585534"/>
              <a:gd name="connsiteY242" fmla="*/ 9272646 h 11743602"/>
              <a:gd name="connsiteX243" fmla="*/ 3264920 w 5585534"/>
              <a:gd name="connsiteY243" fmla="*/ 9298309 h 11743602"/>
              <a:gd name="connsiteX244" fmla="*/ 3252601 w 5585534"/>
              <a:gd name="connsiteY244" fmla="*/ 9272646 h 11743602"/>
              <a:gd name="connsiteX245" fmla="*/ 3923973 w 5585534"/>
              <a:gd name="connsiteY245" fmla="*/ 8345652 h 11743602"/>
              <a:gd name="connsiteX246" fmla="*/ 3941432 w 5585534"/>
              <a:gd name="connsiteY246" fmla="*/ 8370290 h 11743602"/>
              <a:gd name="connsiteX247" fmla="*/ 3923973 w 5585534"/>
              <a:gd name="connsiteY247" fmla="*/ 8345652 h 11743602"/>
              <a:gd name="connsiteX248" fmla="*/ 4293548 w 5585534"/>
              <a:gd name="connsiteY248" fmla="*/ 7803634 h 11743602"/>
              <a:gd name="connsiteX249" fmla="*/ 4316138 w 5585534"/>
              <a:gd name="connsiteY249" fmla="*/ 7824166 h 11743602"/>
              <a:gd name="connsiteX250" fmla="*/ 4293548 w 5585534"/>
              <a:gd name="connsiteY250" fmla="*/ 7803634 h 11743602"/>
              <a:gd name="connsiteX251" fmla="*/ 2364621 w 5585534"/>
              <a:gd name="connsiteY251" fmla="*/ 10396781 h 11743602"/>
              <a:gd name="connsiteX252" fmla="*/ 2376941 w 5585534"/>
              <a:gd name="connsiteY252" fmla="*/ 10395719 h 11743602"/>
              <a:gd name="connsiteX253" fmla="*/ 2373858 w 5585534"/>
              <a:gd name="connsiteY253" fmla="*/ 10417275 h 11743602"/>
              <a:gd name="connsiteX254" fmla="*/ 2364621 w 5585534"/>
              <a:gd name="connsiteY254" fmla="*/ 10396781 h 11743602"/>
              <a:gd name="connsiteX255" fmla="*/ 3329598 w 5585534"/>
              <a:gd name="connsiteY255" fmla="*/ 9092995 h 11743602"/>
              <a:gd name="connsiteX256" fmla="*/ 3347046 w 5585534"/>
              <a:gd name="connsiteY256" fmla="*/ 9109421 h 11743602"/>
              <a:gd name="connsiteX257" fmla="*/ 3329598 w 5585534"/>
              <a:gd name="connsiteY257" fmla="*/ 9092995 h 11743602"/>
              <a:gd name="connsiteX258" fmla="*/ 3796689 w 5585534"/>
              <a:gd name="connsiteY258" fmla="*/ 8461653 h 11743602"/>
              <a:gd name="connsiteX259" fmla="*/ 3845964 w 5585534"/>
              <a:gd name="connsiteY259" fmla="*/ 8437024 h 11743602"/>
              <a:gd name="connsiteX260" fmla="*/ 3836727 w 5585534"/>
              <a:gd name="connsiteY260" fmla="*/ 8455499 h 11743602"/>
              <a:gd name="connsiteX261" fmla="*/ 3821326 w 5585534"/>
              <a:gd name="connsiteY261" fmla="*/ 8456522 h 11743602"/>
              <a:gd name="connsiteX262" fmla="*/ 3818244 w 5585534"/>
              <a:gd name="connsiteY262" fmla="*/ 8473981 h 11743602"/>
              <a:gd name="connsiteX263" fmla="*/ 3837751 w 5585534"/>
              <a:gd name="connsiteY263" fmla="*/ 8463711 h 11743602"/>
              <a:gd name="connsiteX264" fmla="*/ 3862389 w 5585534"/>
              <a:gd name="connsiteY264" fmla="*/ 8509904 h 11743602"/>
              <a:gd name="connsiteX265" fmla="*/ 3815161 w 5585534"/>
              <a:gd name="connsiteY265" fmla="*/ 8503750 h 11743602"/>
              <a:gd name="connsiteX266" fmla="*/ 3806949 w 5585534"/>
              <a:gd name="connsiteY266" fmla="*/ 8530436 h 11743602"/>
              <a:gd name="connsiteX267" fmla="*/ 3811055 w 5585534"/>
              <a:gd name="connsiteY267" fmla="*/ 8517092 h 11743602"/>
              <a:gd name="connsiteX268" fmla="*/ 3840833 w 5585534"/>
              <a:gd name="connsiteY268" fmla="*/ 8623856 h 11743602"/>
              <a:gd name="connsiteX269" fmla="*/ 3825433 w 5585534"/>
              <a:gd name="connsiteY269" fmla="*/ 8624880 h 11743602"/>
              <a:gd name="connsiteX270" fmla="*/ 3807984 w 5585534"/>
              <a:gd name="connsiteY270" fmla="*/ 8600242 h 11743602"/>
              <a:gd name="connsiteX271" fmla="*/ 3793606 w 5585534"/>
              <a:gd name="connsiteY271" fmla="*/ 8614620 h 11743602"/>
              <a:gd name="connsiteX272" fmla="*/ 3800796 w 5585534"/>
              <a:gd name="connsiteY272" fmla="*/ 8614620 h 11743602"/>
              <a:gd name="connsiteX273" fmla="*/ 3817220 w 5585534"/>
              <a:gd name="connsiteY273" fmla="*/ 8687509 h 11743602"/>
              <a:gd name="connsiteX274" fmla="*/ 3781288 w 5585534"/>
              <a:gd name="connsiteY274" fmla="*/ 8685449 h 11743602"/>
              <a:gd name="connsiteX275" fmla="*/ 3784370 w 5585534"/>
              <a:gd name="connsiteY275" fmla="*/ 8658765 h 11743602"/>
              <a:gd name="connsiteX276" fmla="*/ 3796689 w 5585534"/>
              <a:gd name="connsiteY276" fmla="*/ 8680320 h 11743602"/>
              <a:gd name="connsiteX277" fmla="*/ 3816196 w 5585534"/>
              <a:gd name="connsiteY277" fmla="*/ 8670048 h 11743602"/>
              <a:gd name="connsiteX278" fmla="*/ 3794630 w 5585534"/>
              <a:gd name="connsiteY278" fmla="*/ 8658765 h 11743602"/>
              <a:gd name="connsiteX279" fmla="*/ 3801819 w 5585534"/>
              <a:gd name="connsiteY279" fmla="*/ 8627962 h 11743602"/>
              <a:gd name="connsiteX280" fmla="*/ 3785394 w 5585534"/>
              <a:gd name="connsiteY280" fmla="*/ 8619748 h 11743602"/>
              <a:gd name="connsiteX281" fmla="*/ 3796689 w 5585534"/>
              <a:gd name="connsiteY281" fmla="*/ 8461653 h 11743602"/>
              <a:gd name="connsiteX282" fmla="*/ 4596378 w 5585534"/>
              <a:gd name="connsiteY282" fmla="*/ 7374523 h 11743602"/>
              <a:gd name="connsiteX283" fmla="*/ 4604591 w 5585534"/>
              <a:gd name="connsiteY283" fmla="*/ 7404290 h 11743602"/>
              <a:gd name="connsiteX284" fmla="*/ 4596378 w 5585534"/>
              <a:gd name="connsiteY284" fmla="*/ 7374523 h 11743602"/>
              <a:gd name="connsiteX285" fmla="*/ 3116070 w 5585534"/>
              <a:gd name="connsiteY285" fmla="*/ 9354772 h 11743602"/>
              <a:gd name="connsiteX286" fmla="*/ 3138661 w 5585534"/>
              <a:gd name="connsiteY286" fmla="*/ 9379411 h 11743602"/>
              <a:gd name="connsiteX287" fmla="*/ 3116070 w 5585534"/>
              <a:gd name="connsiteY287" fmla="*/ 9354772 h 11743602"/>
              <a:gd name="connsiteX288" fmla="*/ 3727797 w 5585534"/>
              <a:gd name="connsiteY288" fmla="*/ 8531744 h 11743602"/>
              <a:gd name="connsiteX289" fmla="*/ 3738177 w 5585534"/>
              <a:gd name="connsiteY289" fmla="*/ 8522234 h 11743602"/>
              <a:gd name="connsiteX290" fmla="*/ 3722775 w 5585534"/>
              <a:gd name="connsiteY290" fmla="*/ 8575615 h 11743602"/>
              <a:gd name="connsiteX291" fmla="*/ 3711481 w 5585534"/>
              <a:gd name="connsiteY291" fmla="*/ 8576639 h 11743602"/>
              <a:gd name="connsiteX292" fmla="*/ 3727797 w 5585534"/>
              <a:gd name="connsiteY292" fmla="*/ 8531744 h 11743602"/>
              <a:gd name="connsiteX293" fmla="*/ 3789885 w 5585534"/>
              <a:gd name="connsiteY293" fmla="*/ 8433047 h 11743602"/>
              <a:gd name="connsiteX294" fmla="*/ 3805925 w 5585534"/>
              <a:gd name="connsiteY294" fmla="*/ 8417518 h 11743602"/>
              <a:gd name="connsiteX295" fmla="*/ 3788477 w 5585534"/>
              <a:gd name="connsiteY295" fmla="*/ 8449345 h 11743602"/>
              <a:gd name="connsiteX296" fmla="*/ 3789885 w 5585534"/>
              <a:gd name="connsiteY296" fmla="*/ 8433047 h 11743602"/>
              <a:gd name="connsiteX297" fmla="*/ 3789500 w 5585534"/>
              <a:gd name="connsiteY297" fmla="*/ 8402116 h 11743602"/>
              <a:gd name="connsiteX298" fmla="*/ 3815162 w 5585534"/>
              <a:gd name="connsiteY298" fmla="*/ 8395952 h 11743602"/>
              <a:gd name="connsiteX299" fmla="*/ 3795654 w 5585534"/>
              <a:gd name="connsiteY299" fmla="*/ 8414435 h 11743602"/>
              <a:gd name="connsiteX300" fmla="*/ 3789500 w 5585534"/>
              <a:gd name="connsiteY300" fmla="*/ 8402116 h 11743602"/>
              <a:gd name="connsiteX301" fmla="*/ 3959751 w 5585534"/>
              <a:gd name="connsiteY301" fmla="*/ 8168578 h 11743602"/>
              <a:gd name="connsiteX302" fmla="*/ 3969652 w 5585534"/>
              <a:gd name="connsiteY302" fmla="*/ 8168084 h 11743602"/>
              <a:gd name="connsiteX303" fmla="*/ 3969531 w 5585534"/>
              <a:gd name="connsiteY303" fmla="*/ 8168281 h 11743602"/>
              <a:gd name="connsiteX304" fmla="*/ 3959906 w 5585534"/>
              <a:gd name="connsiteY304" fmla="*/ 8169082 h 11743602"/>
              <a:gd name="connsiteX305" fmla="*/ 3323432 w 5585534"/>
              <a:gd name="connsiteY305" fmla="*/ 9019082 h 11743602"/>
              <a:gd name="connsiteX306" fmla="*/ 3382978 w 5585534"/>
              <a:gd name="connsiteY306" fmla="*/ 9049884 h 11743602"/>
              <a:gd name="connsiteX307" fmla="*/ 3385026 w 5585534"/>
              <a:gd name="connsiteY307" fmla="*/ 9071439 h 11743602"/>
              <a:gd name="connsiteX308" fmla="*/ 3323432 w 5585534"/>
              <a:gd name="connsiteY308" fmla="*/ 9019082 h 11743602"/>
              <a:gd name="connsiteX309" fmla="*/ 3845962 w 5585534"/>
              <a:gd name="connsiteY309" fmla="*/ 8246980 h 11743602"/>
              <a:gd name="connsiteX310" fmla="*/ 3868543 w 5585534"/>
              <a:gd name="connsiteY310" fmla="*/ 8235816 h 11743602"/>
              <a:gd name="connsiteX311" fmla="*/ 3844939 w 5585534"/>
              <a:gd name="connsiteY311" fmla="*/ 8263537 h 11743602"/>
              <a:gd name="connsiteX312" fmla="*/ 3845962 w 5585534"/>
              <a:gd name="connsiteY312" fmla="*/ 8246980 h 11743602"/>
              <a:gd name="connsiteX313" fmla="*/ 2357172 w 5585534"/>
              <a:gd name="connsiteY313" fmla="*/ 10233386 h 11743602"/>
              <a:gd name="connsiteX314" fmla="*/ 2371799 w 5585534"/>
              <a:gd name="connsiteY314" fmla="*/ 10226328 h 11743602"/>
              <a:gd name="connsiteX315" fmla="*/ 2377965 w 5585534"/>
              <a:gd name="connsiteY315" fmla="*/ 10238645 h 11743602"/>
              <a:gd name="connsiteX316" fmla="*/ 2358457 w 5585534"/>
              <a:gd name="connsiteY316" fmla="*/ 10248918 h 11743602"/>
              <a:gd name="connsiteX317" fmla="*/ 2370776 w 5585534"/>
              <a:gd name="connsiteY317" fmla="*/ 10269438 h 11743602"/>
              <a:gd name="connsiteX318" fmla="*/ 2353327 w 5585534"/>
              <a:gd name="connsiteY318" fmla="*/ 10248918 h 11743602"/>
              <a:gd name="connsiteX319" fmla="*/ 2357172 w 5585534"/>
              <a:gd name="connsiteY319" fmla="*/ 10233386 h 11743602"/>
              <a:gd name="connsiteX320" fmla="*/ 3625249 w 5585534"/>
              <a:gd name="connsiteY320" fmla="*/ 8525304 h 11743602"/>
              <a:gd name="connsiteX321" fmla="*/ 3633461 w 5585534"/>
              <a:gd name="connsiteY321" fmla="*/ 8559179 h 11743602"/>
              <a:gd name="connsiteX322" fmla="*/ 3625249 w 5585534"/>
              <a:gd name="connsiteY322" fmla="*/ 8525304 h 11743602"/>
              <a:gd name="connsiteX323" fmla="*/ 4235026 w 5585534"/>
              <a:gd name="connsiteY323" fmla="*/ 7648619 h 11743602"/>
              <a:gd name="connsiteX324" fmla="*/ 4255568 w 5585534"/>
              <a:gd name="connsiteY324" fmla="*/ 7651701 h 11743602"/>
              <a:gd name="connsiteX325" fmla="*/ 4259664 w 5585534"/>
              <a:gd name="connsiteY325" fmla="*/ 7760512 h 11743602"/>
              <a:gd name="connsiteX326" fmla="*/ 4240167 w 5585534"/>
              <a:gd name="connsiteY326" fmla="*/ 7770783 h 11743602"/>
              <a:gd name="connsiteX327" fmla="*/ 4259664 w 5585534"/>
              <a:gd name="connsiteY327" fmla="*/ 7812870 h 11743602"/>
              <a:gd name="connsiteX328" fmla="*/ 4214494 w 5585534"/>
              <a:gd name="connsiteY328" fmla="*/ 7829296 h 11743602"/>
              <a:gd name="connsiteX329" fmla="*/ 4225790 w 5585534"/>
              <a:gd name="connsiteY329" fmla="*/ 7841614 h 11743602"/>
              <a:gd name="connsiteX330" fmla="*/ 4200128 w 5585534"/>
              <a:gd name="connsiteY330" fmla="*/ 7843673 h 11743602"/>
              <a:gd name="connsiteX331" fmla="*/ 4203210 w 5585534"/>
              <a:gd name="connsiteY331" fmla="*/ 7760513 h 11743602"/>
              <a:gd name="connsiteX332" fmla="*/ 4206282 w 5585534"/>
              <a:gd name="connsiteY332" fmla="*/ 7743064 h 11743602"/>
              <a:gd name="connsiteX333" fmla="*/ 4221683 w 5585534"/>
              <a:gd name="connsiteY333" fmla="*/ 7737934 h 11743602"/>
              <a:gd name="connsiteX334" fmla="*/ 4235026 w 5585534"/>
              <a:gd name="connsiteY334" fmla="*/ 7648619 h 11743602"/>
              <a:gd name="connsiteX335" fmla="*/ 3846781 w 5585534"/>
              <a:gd name="connsiteY335" fmla="*/ 8155460 h 11743602"/>
              <a:gd name="connsiteX336" fmla="*/ 3850957 w 5585534"/>
              <a:gd name="connsiteY336" fmla="*/ 8157139 h 11743602"/>
              <a:gd name="connsiteX337" fmla="*/ 3852734 w 5585534"/>
              <a:gd name="connsiteY337" fmla="*/ 8156536 h 11743602"/>
              <a:gd name="connsiteX338" fmla="*/ 3849293 w 5585534"/>
              <a:gd name="connsiteY338" fmla="*/ 8154968 h 11743602"/>
              <a:gd name="connsiteX339" fmla="*/ 3111964 w 5585534"/>
              <a:gd name="connsiteY339" fmla="*/ 9142271 h 11743602"/>
              <a:gd name="connsiteX340" fmla="*/ 3146862 w 5585534"/>
              <a:gd name="connsiteY340" fmla="*/ 9126880 h 11743602"/>
              <a:gd name="connsiteX341" fmla="*/ 3137627 w 5585534"/>
              <a:gd name="connsiteY341" fmla="*/ 9145354 h 11743602"/>
              <a:gd name="connsiteX342" fmla="*/ 3111964 w 5585534"/>
              <a:gd name="connsiteY342" fmla="*/ 9142271 h 11743602"/>
              <a:gd name="connsiteX343" fmla="*/ 3043648 w 5585534"/>
              <a:gd name="connsiteY343" fmla="*/ 9229568 h 11743602"/>
              <a:gd name="connsiteX344" fmla="*/ 3072949 w 5585534"/>
              <a:gd name="connsiteY344" fmla="*/ 9222348 h 11743602"/>
              <a:gd name="connsiteX345" fmla="*/ 3038051 w 5585534"/>
              <a:gd name="connsiteY345" fmla="*/ 9237750 h 11743602"/>
              <a:gd name="connsiteX346" fmla="*/ 3043648 w 5585534"/>
              <a:gd name="connsiteY346" fmla="*/ 9229568 h 11743602"/>
              <a:gd name="connsiteX347" fmla="*/ 3230012 w 5585534"/>
              <a:gd name="connsiteY347" fmla="*/ 8964687 h 11743602"/>
              <a:gd name="connsiteX348" fmla="*/ 3236176 w 5585534"/>
              <a:gd name="connsiteY348" fmla="*/ 8977006 h 11743602"/>
              <a:gd name="connsiteX349" fmla="*/ 3243365 w 5585534"/>
              <a:gd name="connsiteY349" fmla="*/ 9055025 h 11743602"/>
              <a:gd name="connsiteX350" fmla="*/ 3212562 w 5585534"/>
              <a:gd name="connsiteY350" fmla="*/ 9052967 h 11743602"/>
              <a:gd name="connsiteX351" fmla="*/ 3230012 w 5585534"/>
              <a:gd name="connsiteY351" fmla="*/ 8964687 h 11743602"/>
              <a:gd name="connsiteX352" fmla="*/ 3124272 w 5585534"/>
              <a:gd name="connsiteY352" fmla="*/ 9098134 h 11743602"/>
              <a:gd name="connsiteX353" fmla="*/ 3139673 w 5585534"/>
              <a:gd name="connsiteY353" fmla="*/ 9101207 h 11743602"/>
              <a:gd name="connsiteX354" fmla="*/ 3141732 w 5585534"/>
              <a:gd name="connsiteY354" fmla="*/ 9118667 h 11743602"/>
              <a:gd name="connsiteX355" fmla="*/ 3110929 w 5585534"/>
              <a:gd name="connsiteY355" fmla="*/ 9116608 h 11743602"/>
              <a:gd name="connsiteX356" fmla="*/ 3124272 w 5585534"/>
              <a:gd name="connsiteY356" fmla="*/ 9098134 h 11743602"/>
              <a:gd name="connsiteX357" fmla="*/ 3239744 w 5585534"/>
              <a:gd name="connsiteY357" fmla="*/ 8942346 h 11743602"/>
              <a:gd name="connsiteX358" fmla="*/ 3253636 w 5585534"/>
              <a:gd name="connsiteY358" fmla="*/ 8936957 h 11743602"/>
              <a:gd name="connsiteX359" fmla="*/ 3260813 w 5585534"/>
              <a:gd name="connsiteY359" fmla="*/ 8958512 h 11743602"/>
              <a:gd name="connsiteX360" fmla="*/ 3239744 w 5585534"/>
              <a:gd name="connsiteY360" fmla="*/ 8942346 h 11743602"/>
              <a:gd name="connsiteX361" fmla="*/ 2360772 w 5585534"/>
              <a:gd name="connsiteY361" fmla="*/ 10117265 h 11743602"/>
              <a:gd name="connsiteX362" fmla="*/ 2370154 w 5585534"/>
              <a:gd name="connsiteY362" fmla="*/ 10104987 h 11743602"/>
              <a:gd name="connsiteX363" fmla="*/ 2368090 w 5585534"/>
              <a:gd name="connsiteY363" fmla="*/ 10149470 h 11743602"/>
              <a:gd name="connsiteX364" fmla="*/ 2369752 w 5585534"/>
              <a:gd name="connsiteY364" fmla="*/ 10218125 h 11743602"/>
              <a:gd name="connsiteX365" fmla="*/ 2352303 w 5585534"/>
              <a:gd name="connsiteY365" fmla="*/ 10131894 h 11743602"/>
              <a:gd name="connsiteX366" fmla="*/ 2360772 w 5585534"/>
              <a:gd name="connsiteY366" fmla="*/ 10117265 h 11743602"/>
              <a:gd name="connsiteX367" fmla="*/ 2370303 w 5585534"/>
              <a:gd name="connsiteY367" fmla="*/ 10101744 h 11743602"/>
              <a:gd name="connsiteX368" fmla="*/ 2370775 w 5585534"/>
              <a:gd name="connsiteY368" fmla="*/ 10104174 h 11743602"/>
              <a:gd name="connsiteX369" fmla="*/ 2370154 w 5585534"/>
              <a:gd name="connsiteY369" fmla="*/ 10104987 h 11743602"/>
              <a:gd name="connsiteX370" fmla="*/ 3562630 w 5585534"/>
              <a:gd name="connsiteY370" fmla="*/ 8468851 h 11743602"/>
              <a:gd name="connsiteX371" fmla="*/ 3586245 w 5585534"/>
              <a:gd name="connsiteY371" fmla="*/ 8497596 h 11743602"/>
              <a:gd name="connsiteX372" fmla="*/ 3582138 w 5585534"/>
              <a:gd name="connsiteY372" fmla="*/ 8520186 h 11743602"/>
              <a:gd name="connsiteX373" fmla="*/ 3562630 w 5585534"/>
              <a:gd name="connsiteY373" fmla="*/ 8468851 h 11743602"/>
              <a:gd name="connsiteX374" fmla="*/ 3212562 w 5585534"/>
              <a:gd name="connsiteY374" fmla="*/ 8934909 h 11743602"/>
              <a:gd name="connsiteX375" fmla="*/ 3215645 w 5585534"/>
              <a:gd name="connsiteY375" fmla="*/ 8969817 h 11743602"/>
              <a:gd name="connsiteX376" fmla="*/ 3212562 w 5585534"/>
              <a:gd name="connsiteY376" fmla="*/ 8934909 h 11743602"/>
              <a:gd name="connsiteX377" fmla="*/ 3680677 w 5585534"/>
              <a:gd name="connsiteY377" fmla="*/ 8282010 h 11743602"/>
              <a:gd name="connsiteX378" fmla="*/ 3698126 w 5585534"/>
              <a:gd name="connsiteY378" fmla="*/ 8302542 h 11743602"/>
              <a:gd name="connsiteX379" fmla="*/ 3682725 w 5585534"/>
              <a:gd name="connsiteY379" fmla="*/ 8303564 h 11743602"/>
              <a:gd name="connsiteX380" fmla="*/ 3680677 w 5585534"/>
              <a:gd name="connsiteY380" fmla="*/ 8282010 h 11743602"/>
              <a:gd name="connsiteX381" fmla="*/ 3921925 w 5585534"/>
              <a:gd name="connsiteY381" fmla="*/ 7905257 h 11743602"/>
              <a:gd name="connsiteX382" fmla="*/ 3934244 w 5585534"/>
              <a:gd name="connsiteY382" fmla="*/ 7930917 h 11743602"/>
              <a:gd name="connsiteX383" fmla="*/ 3921925 w 5585534"/>
              <a:gd name="connsiteY383" fmla="*/ 7905257 h 11743602"/>
              <a:gd name="connsiteX384" fmla="*/ 3598552 w 5585534"/>
              <a:gd name="connsiteY384" fmla="*/ 8335392 h 11743602"/>
              <a:gd name="connsiteX385" fmla="*/ 3632426 w 5585534"/>
              <a:gd name="connsiteY385" fmla="*/ 8306648 h 11743602"/>
              <a:gd name="connsiteX386" fmla="*/ 3628320 w 5585534"/>
              <a:gd name="connsiteY386" fmla="*/ 8324097 h 11743602"/>
              <a:gd name="connsiteX387" fmla="*/ 3598552 w 5585534"/>
              <a:gd name="connsiteY387" fmla="*/ 8335392 h 11743602"/>
              <a:gd name="connsiteX388" fmla="*/ 3976331 w 5585534"/>
              <a:gd name="connsiteY388" fmla="*/ 7819024 h 11743602"/>
              <a:gd name="connsiteX389" fmla="*/ 3974283 w 5585534"/>
              <a:gd name="connsiteY389" fmla="*/ 7858028 h 11743602"/>
              <a:gd name="connsiteX390" fmla="*/ 3976331 w 5585534"/>
              <a:gd name="connsiteY390" fmla="*/ 7819024 h 11743602"/>
              <a:gd name="connsiteX391" fmla="*/ 3020602 w 5585534"/>
              <a:gd name="connsiteY391" fmla="*/ 9090947 h 11743602"/>
              <a:gd name="connsiteX392" fmla="*/ 3041134 w 5585534"/>
              <a:gd name="connsiteY392" fmla="*/ 9094029 h 11743602"/>
              <a:gd name="connsiteX393" fmla="*/ 3032922 w 5585534"/>
              <a:gd name="connsiteY393" fmla="*/ 9116609 h 11743602"/>
              <a:gd name="connsiteX394" fmla="*/ 3020602 w 5585534"/>
              <a:gd name="connsiteY394" fmla="*/ 9090947 h 11743602"/>
              <a:gd name="connsiteX395" fmla="*/ 3245424 w 5585534"/>
              <a:gd name="connsiteY395" fmla="*/ 8784000 h 11743602"/>
              <a:gd name="connsiteX396" fmla="*/ 3252602 w 5585534"/>
              <a:gd name="connsiteY396" fmla="*/ 8805556 h 11743602"/>
              <a:gd name="connsiteX397" fmla="*/ 3237200 w 5585534"/>
              <a:gd name="connsiteY397" fmla="*/ 8806580 h 11743602"/>
              <a:gd name="connsiteX398" fmla="*/ 3245424 w 5585534"/>
              <a:gd name="connsiteY398" fmla="*/ 8784000 h 11743602"/>
              <a:gd name="connsiteX399" fmla="*/ 3775123 w 5585534"/>
              <a:gd name="connsiteY399" fmla="*/ 8071556 h 11743602"/>
              <a:gd name="connsiteX400" fmla="*/ 3789500 w 5585534"/>
              <a:gd name="connsiteY400" fmla="*/ 8057190 h 11743602"/>
              <a:gd name="connsiteX401" fmla="*/ 3782311 w 5585534"/>
              <a:gd name="connsiteY401" fmla="*/ 8087982 h 11743602"/>
              <a:gd name="connsiteX402" fmla="*/ 3775123 w 5585534"/>
              <a:gd name="connsiteY402" fmla="*/ 8071556 h 11743602"/>
              <a:gd name="connsiteX403" fmla="*/ 3124273 w 5585534"/>
              <a:gd name="connsiteY403" fmla="*/ 8940039 h 11743602"/>
              <a:gd name="connsiteX404" fmla="*/ 3127355 w 5585534"/>
              <a:gd name="connsiteY404" fmla="*/ 8970841 h 11743602"/>
              <a:gd name="connsiteX405" fmla="*/ 3135568 w 5585534"/>
              <a:gd name="connsiteY405" fmla="*/ 8948251 h 11743602"/>
              <a:gd name="connsiteX406" fmla="*/ 3143781 w 5585534"/>
              <a:gd name="connsiteY406" fmla="*/ 8982125 h 11743602"/>
              <a:gd name="connsiteX407" fmla="*/ 3161229 w 5585534"/>
              <a:gd name="connsiteY407" fmla="*/ 8946193 h 11743602"/>
              <a:gd name="connsiteX408" fmla="*/ 3173548 w 5585534"/>
              <a:gd name="connsiteY408" fmla="*/ 8967759 h 11743602"/>
              <a:gd name="connsiteX409" fmla="*/ 3149945 w 5585534"/>
              <a:gd name="connsiteY409" fmla="*/ 8991372 h 11743602"/>
              <a:gd name="connsiteX410" fmla="*/ 3155075 w 5585534"/>
              <a:gd name="connsiteY410" fmla="*/ 8995479 h 11743602"/>
              <a:gd name="connsiteX411" fmla="*/ 3174583 w 5585534"/>
              <a:gd name="connsiteY411" fmla="*/ 8981101 h 11743602"/>
              <a:gd name="connsiteX412" fmla="*/ 3149945 w 5585534"/>
              <a:gd name="connsiteY412" fmla="*/ 9051932 h 11743602"/>
              <a:gd name="connsiteX413" fmla="*/ 3172524 w 5585534"/>
              <a:gd name="connsiteY413" fmla="*/ 9068357 h 11743602"/>
              <a:gd name="connsiteX414" fmla="*/ 3167394 w 5585534"/>
              <a:gd name="connsiteY414" fmla="*/ 9068357 h 11743602"/>
              <a:gd name="connsiteX415" fmla="*/ 3148910 w 5585534"/>
              <a:gd name="connsiteY415" fmla="*/ 9090947 h 11743602"/>
              <a:gd name="connsiteX416" fmla="*/ 3118119 w 5585534"/>
              <a:gd name="connsiteY416" fmla="*/ 9092994 h 11743602"/>
              <a:gd name="connsiteX417" fmla="*/ 3090399 w 5585534"/>
              <a:gd name="connsiteY417" fmla="*/ 9077594 h 11743602"/>
              <a:gd name="connsiteX418" fmla="*/ 3103741 w 5585534"/>
              <a:gd name="connsiteY418" fmla="*/ 9055014 h 11743602"/>
              <a:gd name="connsiteX419" fmla="*/ 3087316 w 5585534"/>
              <a:gd name="connsiteY419" fmla="*/ 9047826 h 11743602"/>
              <a:gd name="connsiteX420" fmla="*/ 3068843 w 5585534"/>
              <a:gd name="connsiteY420" fmla="*/ 9070416 h 11743602"/>
              <a:gd name="connsiteX421" fmla="*/ 3124273 w 5585534"/>
              <a:gd name="connsiteY421" fmla="*/ 8940039 h 11743602"/>
              <a:gd name="connsiteX422" fmla="*/ 3064736 w 5585534"/>
              <a:gd name="connsiteY422" fmla="*/ 9013952 h 11743602"/>
              <a:gd name="connsiteX423" fmla="*/ 3089374 w 5585534"/>
              <a:gd name="connsiteY423" fmla="*/ 8995479 h 11743602"/>
              <a:gd name="connsiteX424" fmla="*/ 3064736 w 5585534"/>
              <a:gd name="connsiteY424" fmla="*/ 9013952 h 11743602"/>
              <a:gd name="connsiteX425" fmla="*/ 3820293 w 5585534"/>
              <a:gd name="connsiteY425" fmla="*/ 7989427 h 11743602"/>
              <a:gd name="connsiteX426" fmla="*/ 3822087 w 5585534"/>
              <a:gd name="connsiteY426" fmla="*/ 7989156 h 11743602"/>
              <a:gd name="connsiteX427" fmla="*/ 3820992 w 5585534"/>
              <a:gd name="connsiteY427" fmla="*/ 7992281 h 11743602"/>
              <a:gd name="connsiteX428" fmla="*/ 4275064 w 5585534"/>
              <a:gd name="connsiteY428" fmla="*/ 7360146 h 11743602"/>
              <a:gd name="connsiteX429" fmla="*/ 4288408 w 5585534"/>
              <a:gd name="connsiteY429" fmla="*/ 7394019 h 11743602"/>
              <a:gd name="connsiteX430" fmla="*/ 4275064 w 5585534"/>
              <a:gd name="connsiteY430" fmla="*/ 7360146 h 11743602"/>
              <a:gd name="connsiteX431" fmla="*/ 4597247 w 5585534"/>
              <a:gd name="connsiteY431" fmla="*/ 6924560 h 11743602"/>
              <a:gd name="connsiteX432" fmla="*/ 4607673 w 5585534"/>
              <a:gd name="connsiteY432" fmla="*/ 6919750 h 11743602"/>
              <a:gd name="connsiteX433" fmla="*/ 4605625 w 5585534"/>
              <a:gd name="connsiteY433" fmla="*/ 6950542 h 11743602"/>
              <a:gd name="connsiteX434" fmla="*/ 4597247 w 5585534"/>
              <a:gd name="connsiteY434" fmla="*/ 6924560 h 11743602"/>
              <a:gd name="connsiteX435" fmla="*/ 3836923 w 5585534"/>
              <a:gd name="connsiteY435" fmla="*/ 7944336 h 11743602"/>
              <a:gd name="connsiteX436" fmla="*/ 3842750 w 5585534"/>
              <a:gd name="connsiteY436" fmla="*/ 7944391 h 11743602"/>
              <a:gd name="connsiteX437" fmla="*/ 3850060 w 5585534"/>
              <a:gd name="connsiteY437" fmla="*/ 7951450 h 11743602"/>
              <a:gd name="connsiteX438" fmla="*/ 3837261 w 5585534"/>
              <a:gd name="connsiteY438" fmla="*/ 7956463 h 11743602"/>
              <a:gd name="connsiteX439" fmla="*/ 3837488 w 5585534"/>
              <a:gd name="connsiteY439" fmla="*/ 7955816 h 11743602"/>
              <a:gd name="connsiteX440" fmla="*/ 3161229 w 5585534"/>
              <a:gd name="connsiteY440" fmla="*/ 8825064 h 11743602"/>
              <a:gd name="connsiteX441" fmla="*/ 3181760 w 5585534"/>
              <a:gd name="connsiteY441" fmla="*/ 8825063 h 11743602"/>
              <a:gd name="connsiteX442" fmla="*/ 3166369 w 5585534"/>
              <a:gd name="connsiteY442" fmla="*/ 8944145 h 11743602"/>
              <a:gd name="connsiteX443" fmla="*/ 3144804 w 5585534"/>
              <a:gd name="connsiteY443" fmla="*/ 8927720 h 11743602"/>
              <a:gd name="connsiteX444" fmla="*/ 3165335 w 5585534"/>
              <a:gd name="connsiteY444" fmla="*/ 8921566 h 11743602"/>
              <a:gd name="connsiteX445" fmla="*/ 3142756 w 5585534"/>
              <a:gd name="connsiteY445" fmla="*/ 8905141 h 11743602"/>
              <a:gd name="connsiteX446" fmla="*/ 3161229 w 5585534"/>
              <a:gd name="connsiteY446" fmla="*/ 8825064 h 11743602"/>
              <a:gd name="connsiteX447" fmla="*/ 3013201 w 5585534"/>
              <a:gd name="connsiteY447" fmla="*/ 9013199 h 11743602"/>
              <a:gd name="connsiteX448" fmla="*/ 3037016 w 5585534"/>
              <a:gd name="connsiteY448" fmla="*/ 8993421 h 11743602"/>
              <a:gd name="connsiteX449" fmla="*/ 3053442 w 5585534"/>
              <a:gd name="connsiteY449" fmla="*/ 9009845 h 11743602"/>
              <a:gd name="connsiteX450" fmla="*/ 3018544 w 5585534"/>
              <a:gd name="connsiteY450" fmla="*/ 9021140 h 11743602"/>
              <a:gd name="connsiteX451" fmla="*/ 3013201 w 5585534"/>
              <a:gd name="connsiteY451" fmla="*/ 9013199 h 11743602"/>
              <a:gd name="connsiteX452" fmla="*/ 3708398 w 5585534"/>
              <a:gd name="connsiteY452" fmla="*/ 8066436 h 11743602"/>
              <a:gd name="connsiteX453" fmla="*/ 3711481 w 5585534"/>
              <a:gd name="connsiteY453" fmla="*/ 8097239 h 11743602"/>
              <a:gd name="connsiteX454" fmla="*/ 3700186 w 5585534"/>
              <a:gd name="connsiteY454" fmla="*/ 8089026 h 11743602"/>
              <a:gd name="connsiteX455" fmla="*/ 3708398 w 5585534"/>
              <a:gd name="connsiteY455" fmla="*/ 8066436 h 11743602"/>
              <a:gd name="connsiteX456" fmla="*/ 3048312 w 5585534"/>
              <a:gd name="connsiteY456" fmla="*/ 8945168 h 11743602"/>
              <a:gd name="connsiteX457" fmla="*/ 3064736 w 5585534"/>
              <a:gd name="connsiteY457" fmla="*/ 8952358 h 11743602"/>
              <a:gd name="connsiteX458" fmla="*/ 3063713 w 5585534"/>
              <a:gd name="connsiteY458" fmla="*/ 8996502 h 11743602"/>
              <a:gd name="connsiteX459" fmla="*/ 3048312 w 5585534"/>
              <a:gd name="connsiteY459" fmla="*/ 8945168 h 11743602"/>
              <a:gd name="connsiteX460" fmla="*/ 2384129 w 5585534"/>
              <a:gd name="connsiteY460" fmla="*/ 9837266 h 11743602"/>
              <a:gd name="connsiteX461" fmla="*/ 2392342 w 5585534"/>
              <a:gd name="connsiteY461" fmla="*/ 9884482 h 11743602"/>
              <a:gd name="connsiteX462" fmla="*/ 2404660 w 5585534"/>
              <a:gd name="connsiteY462" fmla="*/ 9905024 h 11743602"/>
              <a:gd name="connsiteX463" fmla="*/ 2385154 w 5585534"/>
              <a:gd name="connsiteY463" fmla="*/ 9915284 h 11743602"/>
              <a:gd name="connsiteX464" fmla="*/ 2402602 w 5585534"/>
              <a:gd name="connsiteY464" fmla="*/ 9935816 h 11743602"/>
              <a:gd name="connsiteX465" fmla="*/ 2381047 w 5585534"/>
              <a:gd name="connsiteY465" fmla="*/ 9928627 h 11743602"/>
              <a:gd name="connsiteX466" fmla="*/ 2369752 w 5585534"/>
              <a:gd name="connsiteY466" fmla="*/ 9976879 h 11743602"/>
              <a:gd name="connsiteX467" fmla="*/ 2383094 w 5585534"/>
              <a:gd name="connsiteY467" fmla="*/ 9950183 h 11743602"/>
              <a:gd name="connsiteX468" fmla="*/ 2403637 w 5585534"/>
              <a:gd name="connsiteY468" fmla="*/ 9949158 h 11743602"/>
              <a:gd name="connsiteX469" fmla="*/ 2406708 w 5585534"/>
              <a:gd name="connsiteY469" fmla="*/ 9988174 h 11743602"/>
              <a:gd name="connsiteX470" fmla="*/ 2393365 w 5585534"/>
              <a:gd name="connsiteY470" fmla="*/ 10006647 h 11743602"/>
              <a:gd name="connsiteX471" fmla="*/ 2386176 w 5585534"/>
              <a:gd name="connsiteY471" fmla="*/ 9985092 h 11743602"/>
              <a:gd name="connsiteX472" fmla="*/ 2373859 w 5585534"/>
              <a:gd name="connsiteY472" fmla="*/ 10025129 h 11743602"/>
              <a:gd name="connsiteX473" fmla="*/ 2376940 w 5585534"/>
              <a:gd name="connsiteY473" fmla="*/ 10007681 h 11743602"/>
              <a:gd name="connsiteX474" fmla="*/ 2371810 w 5585534"/>
              <a:gd name="connsiteY474" fmla="*/ 10069265 h 11743602"/>
              <a:gd name="connsiteX475" fmla="*/ 2370303 w 5585534"/>
              <a:gd name="connsiteY475" fmla="*/ 10101744 h 11743602"/>
              <a:gd name="connsiteX476" fmla="*/ 2359421 w 5585534"/>
              <a:gd name="connsiteY476" fmla="*/ 10045757 h 11743602"/>
              <a:gd name="connsiteX477" fmla="*/ 2392342 w 5585534"/>
              <a:gd name="connsiteY477" fmla="*/ 9876280 h 11743602"/>
              <a:gd name="connsiteX478" fmla="*/ 2384129 w 5585534"/>
              <a:gd name="connsiteY478" fmla="*/ 9837266 h 11743602"/>
              <a:gd name="connsiteX479" fmla="*/ 3806306 w 5585534"/>
              <a:gd name="connsiteY479" fmla="*/ 7923357 h 11743602"/>
              <a:gd name="connsiteX480" fmla="*/ 3820293 w 5585534"/>
              <a:gd name="connsiteY480" fmla="*/ 7919634 h 11743602"/>
              <a:gd name="connsiteX481" fmla="*/ 3821316 w 5585534"/>
              <a:gd name="connsiteY481" fmla="*/ 7937083 h 11743602"/>
              <a:gd name="connsiteX482" fmla="*/ 3816186 w 5585534"/>
              <a:gd name="connsiteY482" fmla="*/ 7932976 h 11743602"/>
              <a:gd name="connsiteX483" fmla="*/ 3800784 w 5585534"/>
              <a:gd name="connsiteY483" fmla="*/ 7934000 h 11743602"/>
              <a:gd name="connsiteX484" fmla="*/ 3806306 w 5585534"/>
              <a:gd name="connsiteY484" fmla="*/ 7923357 h 11743602"/>
              <a:gd name="connsiteX485" fmla="*/ 3293664 w 5585534"/>
              <a:gd name="connsiteY485" fmla="*/ 8576639 h 11743602"/>
              <a:gd name="connsiteX486" fmla="*/ 3309066 w 5585534"/>
              <a:gd name="connsiteY486" fmla="*/ 8571509 h 11743602"/>
              <a:gd name="connsiteX487" fmla="*/ 3318302 w 5585534"/>
              <a:gd name="connsiteY487" fmla="*/ 8618737 h 11743602"/>
              <a:gd name="connsiteX488" fmla="*/ 3293664 w 5585534"/>
              <a:gd name="connsiteY488" fmla="*/ 8576639 h 11743602"/>
              <a:gd name="connsiteX489" fmla="*/ 4030746 w 5585534"/>
              <a:gd name="connsiteY489" fmla="*/ 7566494 h 11743602"/>
              <a:gd name="connsiteX490" fmla="*/ 4047171 w 5585534"/>
              <a:gd name="connsiteY490" fmla="*/ 7578813 h 11743602"/>
              <a:gd name="connsiteX491" fmla="*/ 4044089 w 5585534"/>
              <a:gd name="connsiteY491" fmla="*/ 7600368 h 11743602"/>
              <a:gd name="connsiteX492" fmla="*/ 4030746 w 5585534"/>
              <a:gd name="connsiteY492" fmla="*/ 7566494 h 11743602"/>
              <a:gd name="connsiteX493" fmla="*/ 3176127 w 5585534"/>
              <a:gd name="connsiteY493" fmla="*/ 8711248 h 11743602"/>
              <a:gd name="connsiteX494" fmla="*/ 3197172 w 5585534"/>
              <a:gd name="connsiteY494" fmla="*/ 8704957 h 11743602"/>
              <a:gd name="connsiteX495" fmla="*/ 3184853 w 5585534"/>
              <a:gd name="connsiteY495" fmla="*/ 8797343 h 11743602"/>
              <a:gd name="connsiteX496" fmla="*/ 3168428 w 5585534"/>
              <a:gd name="connsiteY496" fmla="*/ 8732676 h 11743602"/>
              <a:gd name="connsiteX497" fmla="*/ 3188959 w 5585534"/>
              <a:gd name="connsiteY497" fmla="*/ 8727547 h 11743602"/>
              <a:gd name="connsiteX498" fmla="*/ 3176127 w 5585534"/>
              <a:gd name="connsiteY498" fmla="*/ 8711248 h 11743602"/>
              <a:gd name="connsiteX499" fmla="*/ 3192598 w 5585534"/>
              <a:gd name="connsiteY499" fmla="*/ 8663606 h 11743602"/>
              <a:gd name="connsiteX500" fmla="*/ 3203325 w 5585534"/>
              <a:gd name="connsiteY500" fmla="*/ 8655682 h 11743602"/>
              <a:gd name="connsiteX501" fmla="*/ 3181771 w 5585534"/>
              <a:gd name="connsiteY501" fmla="*/ 8700850 h 11743602"/>
              <a:gd name="connsiteX502" fmla="*/ 3192598 w 5585534"/>
              <a:gd name="connsiteY502" fmla="*/ 8663606 h 11743602"/>
              <a:gd name="connsiteX503" fmla="*/ 5037808 w 5585534"/>
              <a:gd name="connsiteY503" fmla="*/ 6173432 h 11743602"/>
              <a:gd name="connsiteX504" fmla="*/ 5060387 w 5585534"/>
              <a:gd name="connsiteY504" fmla="*/ 6193962 h 11743602"/>
              <a:gd name="connsiteX505" fmla="*/ 5034725 w 5585534"/>
              <a:gd name="connsiteY505" fmla="*/ 6200127 h 11743602"/>
              <a:gd name="connsiteX506" fmla="*/ 5037808 w 5585534"/>
              <a:gd name="connsiteY506" fmla="*/ 6173432 h 11743602"/>
              <a:gd name="connsiteX507" fmla="*/ 4289430 w 5585534"/>
              <a:gd name="connsiteY507" fmla="*/ 7171268 h 11743602"/>
              <a:gd name="connsiteX508" fmla="*/ 4305866 w 5585534"/>
              <a:gd name="connsiteY508" fmla="*/ 7240051 h 11743602"/>
              <a:gd name="connsiteX509" fmla="*/ 4285324 w 5585534"/>
              <a:gd name="connsiteY509" fmla="*/ 7241075 h 11743602"/>
              <a:gd name="connsiteX510" fmla="*/ 4269934 w 5585534"/>
              <a:gd name="connsiteY510" fmla="*/ 7364263 h 11743602"/>
              <a:gd name="connsiteX511" fmla="*/ 4289430 w 5585534"/>
              <a:gd name="connsiteY511" fmla="*/ 7171268 h 11743602"/>
              <a:gd name="connsiteX512" fmla="*/ 3202892 w 5585534"/>
              <a:gd name="connsiteY512" fmla="*/ 8628625 h 11743602"/>
              <a:gd name="connsiteX513" fmla="*/ 3211538 w 5585534"/>
              <a:gd name="connsiteY513" fmla="*/ 8624891 h 11743602"/>
              <a:gd name="connsiteX514" fmla="*/ 3203326 w 5585534"/>
              <a:gd name="connsiteY514" fmla="*/ 8651576 h 11743602"/>
              <a:gd name="connsiteX515" fmla="*/ 3202892 w 5585534"/>
              <a:gd name="connsiteY515" fmla="*/ 8628625 h 11743602"/>
              <a:gd name="connsiteX516" fmla="*/ 3287500 w 5585534"/>
              <a:gd name="connsiteY516" fmla="*/ 8494512 h 11743602"/>
              <a:gd name="connsiteX517" fmla="*/ 3291606 w 5585534"/>
              <a:gd name="connsiteY517" fmla="*/ 8537624 h 11743602"/>
              <a:gd name="connsiteX518" fmla="*/ 3287500 w 5585534"/>
              <a:gd name="connsiteY518" fmla="*/ 8494512 h 11743602"/>
              <a:gd name="connsiteX519" fmla="*/ 3241306 w 5585534"/>
              <a:gd name="connsiteY519" fmla="*/ 8554048 h 11743602"/>
              <a:gd name="connsiteX520" fmla="*/ 3265944 w 5585534"/>
              <a:gd name="connsiteY520" fmla="*/ 8539682 h 11743602"/>
              <a:gd name="connsiteX521" fmla="*/ 3263885 w 5585534"/>
              <a:gd name="connsiteY521" fmla="*/ 8578697 h 11743602"/>
              <a:gd name="connsiteX522" fmla="*/ 3241306 w 5585534"/>
              <a:gd name="connsiteY522" fmla="*/ 8554048 h 11743602"/>
              <a:gd name="connsiteX523" fmla="*/ 4591247 w 5585534"/>
              <a:gd name="connsiteY523" fmla="*/ 6729837 h 11743602"/>
              <a:gd name="connsiteX524" fmla="*/ 4604590 w 5585534"/>
              <a:gd name="connsiteY524" fmla="*/ 6767817 h 11743602"/>
              <a:gd name="connsiteX525" fmla="*/ 4591247 w 5585534"/>
              <a:gd name="connsiteY525" fmla="*/ 6729837 h 11743602"/>
              <a:gd name="connsiteX526" fmla="*/ 4187876 w 5585534"/>
              <a:gd name="connsiteY526" fmla="*/ 7262487 h 11743602"/>
              <a:gd name="connsiteX527" fmla="*/ 4199104 w 5585534"/>
              <a:gd name="connsiteY527" fmla="*/ 7259548 h 11743602"/>
              <a:gd name="connsiteX528" fmla="*/ 4201162 w 5585534"/>
              <a:gd name="connsiteY528" fmla="*/ 7281114 h 11743602"/>
              <a:gd name="connsiteX529" fmla="*/ 4187876 w 5585534"/>
              <a:gd name="connsiteY529" fmla="*/ 7262487 h 11743602"/>
              <a:gd name="connsiteX530" fmla="*/ 3605741 w 5585534"/>
              <a:gd name="connsiteY530" fmla="*/ 8017161 h 11743602"/>
              <a:gd name="connsiteX531" fmla="*/ 3627296 w 5585534"/>
              <a:gd name="connsiteY531" fmla="*/ 8028457 h 11743602"/>
              <a:gd name="connsiteX532" fmla="*/ 3629355 w 5585534"/>
              <a:gd name="connsiteY532" fmla="*/ 8050012 h 11743602"/>
              <a:gd name="connsiteX533" fmla="*/ 3618060 w 5585534"/>
              <a:gd name="connsiteY533" fmla="*/ 8038717 h 11743602"/>
              <a:gd name="connsiteX534" fmla="*/ 3597529 w 5585534"/>
              <a:gd name="connsiteY534" fmla="*/ 8039752 h 11743602"/>
              <a:gd name="connsiteX535" fmla="*/ 3605741 w 5585534"/>
              <a:gd name="connsiteY535" fmla="*/ 8017161 h 11743602"/>
              <a:gd name="connsiteX536" fmla="*/ 3638591 w 5585534"/>
              <a:gd name="connsiteY536" fmla="*/ 7970958 h 11743602"/>
              <a:gd name="connsiteX537" fmla="*/ 3662206 w 5585534"/>
              <a:gd name="connsiteY537" fmla="*/ 7947343 h 11743602"/>
              <a:gd name="connsiteX538" fmla="*/ 3663229 w 5585534"/>
              <a:gd name="connsiteY538" fmla="*/ 7960686 h 11743602"/>
              <a:gd name="connsiteX539" fmla="*/ 3638591 w 5585534"/>
              <a:gd name="connsiteY539" fmla="*/ 7970958 h 11743602"/>
              <a:gd name="connsiteX540" fmla="*/ 2721661 w 5585534"/>
              <a:gd name="connsiteY540" fmla="*/ 9203169 h 11743602"/>
              <a:gd name="connsiteX541" fmla="*/ 2745481 w 5585534"/>
              <a:gd name="connsiteY541" fmla="*/ 9195662 h 11743602"/>
              <a:gd name="connsiteX542" fmla="*/ 2743423 w 5585534"/>
              <a:gd name="connsiteY542" fmla="*/ 9234677 h 11743602"/>
              <a:gd name="connsiteX543" fmla="*/ 2725974 w 5585534"/>
              <a:gd name="connsiteY543" fmla="*/ 9210028 h 11743602"/>
              <a:gd name="connsiteX544" fmla="*/ 2721661 w 5585534"/>
              <a:gd name="connsiteY544" fmla="*/ 9203169 h 11743602"/>
              <a:gd name="connsiteX545" fmla="*/ 3503084 w 5585534"/>
              <a:gd name="connsiteY545" fmla="*/ 8131102 h 11743602"/>
              <a:gd name="connsiteX546" fmla="*/ 3509248 w 5585534"/>
              <a:gd name="connsiteY546" fmla="*/ 8200908 h 11743602"/>
              <a:gd name="connsiteX547" fmla="*/ 3503084 w 5585534"/>
              <a:gd name="connsiteY547" fmla="*/ 8131102 h 11743602"/>
              <a:gd name="connsiteX548" fmla="*/ 3239248 w 5585534"/>
              <a:gd name="connsiteY548" fmla="*/ 8480136 h 11743602"/>
              <a:gd name="connsiteX549" fmla="*/ 3259779 w 5585534"/>
              <a:gd name="connsiteY549" fmla="*/ 8483218 h 11743602"/>
              <a:gd name="connsiteX550" fmla="*/ 3249519 w 5585534"/>
              <a:gd name="connsiteY550" fmla="*/ 8488348 h 11743602"/>
              <a:gd name="connsiteX551" fmla="*/ 3253625 w 5585534"/>
              <a:gd name="connsiteY551" fmla="*/ 8531470 h 11743602"/>
              <a:gd name="connsiteX552" fmla="*/ 3232070 w 5585534"/>
              <a:gd name="connsiteY552" fmla="*/ 8520175 h 11743602"/>
              <a:gd name="connsiteX553" fmla="*/ 3237200 w 5585534"/>
              <a:gd name="connsiteY553" fmla="*/ 8515033 h 11743602"/>
              <a:gd name="connsiteX554" fmla="*/ 3236176 w 5585534"/>
              <a:gd name="connsiteY554" fmla="*/ 8505797 h 11743602"/>
              <a:gd name="connsiteX555" fmla="*/ 3252601 w 5585534"/>
              <a:gd name="connsiteY555" fmla="*/ 8514010 h 11743602"/>
              <a:gd name="connsiteX556" fmla="*/ 3239248 w 5585534"/>
              <a:gd name="connsiteY556" fmla="*/ 8480136 h 11743602"/>
              <a:gd name="connsiteX557" fmla="*/ 3700695 w 5585534"/>
              <a:gd name="connsiteY557" fmla="*/ 7842250 h 11743602"/>
              <a:gd name="connsiteX558" fmla="*/ 3701210 w 5585534"/>
              <a:gd name="connsiteY558" fmla="*/ 7862136 h 11743602"/>
              <a:gd name="connsiteX559" fmla="*/ 3718658 w 5585534"/>
              <a:gd name="connsiteY559" fmla="*/ 7826214 h 11743602"/>
              <a:gd name="connsiteX560" fmla="*/ 3700695 w 5585534"/>
              <a:gd name="connsiteY560" fmla="*/ 7842250 h 11743602"/>
              <a:gd name="connsiteX561" fmla="*/ 2730070 w 5585534"/>
              <a:gd name="connsiteY561" fmla="*/ 9135092 h 11743602"/>
              <a:gd name="connsiteX562" fmla="*/ 2745471 w 5585534"/>
              <a:gd name="connsiteY562" fmla="*/ 9190533 h 11743602"/>
              <a:gd name="connsiteX563" fmla="*/ 2723916 w 5585534"/>
              <a:gd name="connsiteY563" fmla="*/ 9183344 h 11743602"/>
              <a:gd name="connsiteX564" fmla="*/ 2730070 w 5585534"/>
              <a:gd name="connsiteY564" fmla="*/ 9135092 h 11743602"/>
              <a:gd name="connsiteX565" fmla="*/ 3825122 w 5585534"/>
              <a:gd name="connsiteY565" fmla="*/ 7657775 h 11743602"/>
              <a:gd name="connsiteX566" fmla="*/ 3822350 w 5585534"/>
              <a:gd name="connsiteY566" fmla="*/ 7662986 h 11743602"/>
              <a:gd name="connsiteX567" fmla="*/ 3832611 w 5585534"/>
              <a:gd name="connsiteY567" fmla="*/ 7667093 h 11743602"/>
              <a:gd name="connsiteX568" fmla="*/ 3835694 w 5585534"/>
              <a:gd name="connsiteY568" fmla="*/ 7706107 h 11743602"/>
              <a:gd name="connsiteX569" fmla="*/ 3820291 w 5585534"/>
              <a:gd name="connsiteY569" fmla="*/ 7707132 h 11743602"/>
              <a:gd name="connsiteX570" fmla="*/ 3813114 w 5585534"/>
              <a:gd name="connsiteY570" fmla="*/ 7742029 h 11743602"/>
              <a:gd name="connsiteX571" fmla="*/ 3834669 w 5585534"/>
              <a:gd name="connsiteY571" fmla="*/ 7749218 h 11743602"/>
              <a:gd name="connsiteX572" fmla="*/ 3848012 w 5585534"/>
              <a:gd name="connsiteY572" fmla="*/ 7722521 h 11743602"/>
              <a:gd name="connsiteX573" fmla="*/ 3842882 w 5585534"/>
              <a:gd name="connsiteY573" fmla="*/ 7661963 h 11743602"/>
              <a:gd name="connsiteX574" fmla="*/ 3825122 w 5585534"/>
              <a:gd name="connsiteY574" fmla="*/ 7657775 h 11743602"/>
              <a:gd name="connsiteX575" fmla="*/ 3282369 w 5585534"/>
              <a:gd name="connsiteY575" fmla="*/ 8385702 h 11743602"/>
              <a:gd name="connsiteX576" fmla="*/ 3311112 w 5585534"/>
              <a:gd name="connsiteY576" fmla="*/ 8414446 h 11743602"/>
              <a:gd name="connsiteX577" fmla="*/ 3289557 w 5585534"/>
              <a:gd name="connsiteY577" fmla="*/ 8403151 h 11743602"/>
              <a:gd name="connsiteX578" fmla="*/ 3282369 w 5585534"/>
              <a:gd name="connsiteY578" fmla="*/ 8385702 h 11743602"/>
              <a:gd name="connsiteX579" fmla="*/ 3203326 w 5585534"/>
              <a:gd name="connsiteY579" fmla="*/ 8478087 h 11743602"/>
              <a:gd name="connsiteX580" fmla="*/ 3208467 w 5585534"/>
              <a:gd name="connsiteY580" fmla="*/ 8534552 h 11743602"/>
              <a:gd name="connsiteX581" fmla="*/ 3203326 w 5585534"/>
              <a:gd name="connsiteY581" fmla="*/ 8478087 h 11743602"/>
              <a:gd name="connsiteX582" fmla="*/ 3428148 w 5585534"/>
              <a:gd name="connsiteY582" fmla="*/ 8167034 h 11743602"/>
              <a:gd name="connsiteX583" fmla="*/ 3436360 w 5585534"/>
              <a:gd name="connsiteY583" fmla="*/ 8192696 h 11743602"/>
              <a:gd name="connsiteX584" fmla="*/ 3426089 w 5585534"/>
              <a:gd name="connsiteY584" fmla="*/ 8197837 h 11743602"/>
              <a:gd name="connsiteX585" fmla="*/ 3428148 w 5585534"/>
              <a:gd name="connsiteY585" fmla="*/ 8167034 h 11743602"/>
              <a:gd name="connsiteX586" fmla="*/ 4599460 w 5585534"/>
              <a:gd name="connsiteY586" fmla="*/ 6589199 h 11743602"/>
              <a:gd name="connsiteX587" fmla="*/ 4602542 w 5585534"/>
              <a:gd name="connsiteY587" fmla="*/ 6628204 h 11743602"/>
              <a:gd name="connsiteX588" fmla="*/ 4599460 w 5585534"/>
              <a:gd name="connsiteY588" fmla="*/ 6589199 h 11743602"/>
              <a:gd name="connsiteX589" fmla="*/ 4101577 w 5585534"/>
              <a:gd name="connsiteY589" fmla="*/ 7256465 h 11743602"/>
              <a:gd name="connsiteX590" fmla="*/ 4127238 w 5585534"/>
              <a:gd name="connsiteY590" fmla="*/ 7259547 h 11743602"/>
              <a:gd name="connsiteX591" fmla="*/ 4145722 w 5585534"/>
              <a:gd name="connsiteY591" fmla="*/ 7289314 h 11743602"/>
              <a:gd name="connsiteX592" fmla="*/ 4112872 w 5585534"/>
              <a:gd name="connsiteY592" fmla="*/ 7272890 h 11743602"/>
              <a:gd name="connsiteX593" fmla="*/ 4101577 w 5585534"/>
              <a:gd name="connsiteY593" fmla="*/ 7256465 h 11743602"/>
              <a:gd name="connsiteX594" fmla="*/ 3215644 w 5585534"/>
              <a:gd name="connsiteY594" fmla="*/ 8437024 h 11743602"/>
              <a:gd name="connsiteX595" fmla="*/ 3239258 w 5585534"/>
              <a:gd name="connsiteY595" fmla="*/ 8413411 h 11743602"/>
              <a:gd name="connsiteX596" fmla="*/ 3236176 w 5585534"/>
              <a:gd name="connsiteY596" fmla="*/ 8440096 h 11743602"/>
              <a:gd name="connsiteX597" fmla="*/ 3268002 w 5585534"/>
              <a:gd name="connsiteY597" fmla="*/ 8451391 h 11743602"/>
              <a:gd name="connsiteX598" fmla="*/ 3244388 w 5585534"/>
              <a:gd name="connsiteY598" fmla="*/ 8475005 h 11743602"/>
              <a:gd name="connsiteX599" fmla="*/ 3237201 w 5585534"/>
              <a:gd name="connsiteY599" fmla="*/ 8449343 h 11743602"/>
              <a:gd name="connsiteX600" fmla="*/ 3207432 w 5585534"/>
              <a:gd name="connsiteY600" fmla="*/ 8464745 h 11743602"/>
              <a:gd name="connsiteX601" fmla="*/ 3215644 w 5585534"/>
              <a:gd name="connsiteY601" fmla="*/ 8437024 h 11743602"/>
              <a:gd name="connsiteX602" fmla="*/ 3454610 w 5585534"/>
              <a:gd name="connsiteY602" fmla="*/ 8106020 h 11743602"/>
              <a:gd name="connsiteX603" fmla="*/ 3458939 w 5585534"/>
              <a:gd name="connsiteY603" fmla="*/ 8108522 h 11743602"/>
              <a:gd name="connsiteX604" fmla="*/ 3486659 w 5585534"/>
              <a:gd name="connsiteY604" fmla="*/ 8133161 h 11743602"/>
              <a:gd name="connsiteX605" fmla="*/ 3454610 w 5585534"/>
              <a:gd name="connsiteY605" fmla="*/ 8106020 h 11743602"/>
              <a:gd name="connsiteX606" fmla="*/ 3807973 w 5585534"/>
              <a:gd name="connsiteY606" fmla="*/ 7615758 h 11743602"/>
              <a:gd name="connsiteX607" fmla="*/ 3811047 w 5585534"/>
              <a:gd name="connsiteY607" fmla="*/ 7616138 h 11743602"/>
              <a:gd name="connsiteX608" fmla="*/ 3809460 w 5585534"/>
              <a:gd name="connsiteY608" fmla="*/ 7621009 h 11743602"/>
              <a:gd name="connsiteX609" fmla="*/ 3701210 w 5585534"/>
              <a:gd name="connsiteY609" fmla="*/ 7757431 h 11743602"/>
              <a:gd name="connsiteX610" fmla="*/ 3709422 w 5585534"/>
              <a:gd name="connsiteY610" fmla="*/ 7787199 h 11743602"/>
              <a:gd name="connsiteX611" fmla="*/ 3701210 w 5585534"/>
              <a:gd name="connsiteY611" fmla="*/ 7757431 h 11743602"/>
              <a:gd name="connsiteX612" fmla="*/ 3371537 w 5585534"/>
              <a:gd name="connsiteY612" fmla="*/ 8191368 h 11743602"/>
              <a:gd name="connsiteX613" fmla="*/ 3377838 w 5585534"/>
              <a:gd name="connsiteY613" fmla="*/ 8183460 h 11743602"/>
              <a:gd name="connsiteX614" fmla="*/ 3371684 w 5585534"/>
              <a:gd name="connsiteY614" fmla="*/ 8227605 h 11743602"/>
              <a:gd name="connsiteX615" fmla="*/ 3371537 w 5585534"/>
              <a:gd name="connsiteY615" fmla="*/ 8191368 h 11743602"/>
              <a:gd name="connsiteX616" fmla="*/ 4607673 w 5585534"/>
              <a:gd name="connsiteY616" fmla="*/ 6514263 h 11743602"/>
              <a:gd name="connsiteX617" fmla="*/ 4635393 w 5585534"/>
              <a:gd name="connsiteY617" fmla="*/ 6534794 h 11743602"/>
              <a:gd name="connsiteX618" fmla="*/ 4623074 w 5585534"/>
              <a:gd name="connsiteY618" fmla="*/ 6627180 h 11743602"/>
              <a:gd name="connsiteX619" fmla="*/ 4607673 w 5585534"/>
              <a:gd name="connsiteY619" fmla="*/ 6514263 h 11743602"/>
              <a:gd name="connsiteX620" fmla="*/ 3704292 w 5585534"/>
              <a:gd name="connsiteY620" fmla="*/ 7722521 h 11743602"/>
              <a:gd name="connsiteX621" fmla="*/ 3700186 w 5585534"/>
              <a:gd name="connsiteY621" fmla="*/ 7745112 h 11743602"/>
              <a:gd name="connsiteX622" fmla="*/ 3725848 w 5585534"/>
              <a:gd name="connsiteY622" fmla="*/ 7738946 h 11743602"/>
              <a:gd name="connsiteX623" fmla="*/ 3704292 w 5585534"/>
              <a:gd name="connsiteY623" fmla="*/ 7722521 h 11743602"/>
              <a:gd name="connsiteX624" fmla="*/ 3822987 w 5585534"/>
              <a:gd name="connsiteY624" fmla="*/ 7506948 h 11743602"/>
              <a:gd name="connsiteX625" fmla="*/ 3815162 w 5585534"/>
              <a:gd name="connsiteY625" fmla="*/ 7523372 h 11743602"/>
              <a:gd name="connsiteX626" fmla="*/ 3846988 w 5585534"/>
              <a:gd name="connsiteY626" fmla="*/ 7530562 h 11743602"/>
              <a:gd name="connsiteX627" fmla="*/ 3843905 w 5585534"/>
              <a:gd name="connsiteY627" fmla="*/ 7499759 h 11743602"/>
              <a:gd name="connsiteX628" fmla="*/ 3822987 w 5585534"/>
              <a:gd name="connsiteY628" fmla="*/ 7506948 h 11743602"/>
              <a:gd name="connsiteX629" fmla="*/ 2987752 w 5585534"/>
              <a:gd name="connsiteY629" fmla="*/ 8626938 h 11743602"/>
              <a:gd name="connsiteX630" fmla="*/ 3000071 w 5585534"/>
              <a:gd name="connsiteY630" fmla="*/ 8643363 h 11743602"/>
              <a:gd name="connsiteX631" fmla="*/ 3025733 w 5585534"/>
              <a:gd name="connsiteY631" fmla="*/ 8637198 h 11743602"/>
              <a:gd name="connsiteX632" fmla="*/ 3025733 w 5585534"/>
              <a:gd name="connsiteY632" fmla="*/ 8654647 h 11743602"/>
              <a:gd name="connsiteX633" fmla="*/ 3005201 w 5585534"/>
              <a:gd name="connsiteY633" fmla="*/ 8651575 h 11743602"/>
              <a:gd name="connsiteX634" fmla="*/ 2987752 w 5585534"/>
              <a:gd name="connsiteY634" fmla="*/ 8626938 h 11743602"/>
              <a:gd name="connsiteX635" fmla="*/ 3007248 w 5585534"/>
              <a:gd name="connsiteY635" fmla="*/ 8599228 h 11743602"/>
              <a:gd name="connsiteX636" fmla="*/ 3017520 w 5585534"/>
              <a:gd name="connsiteY636" fmla="*/ 8607441 h 11743602"/>
              <a:gd name="connsiteX637" fmla="*/ 3043181 w 5585534"/>
              <a:gd name="connsiteY637" fmla="*/ 8601276 h 11743602"/>
              <a:gd name="connsiteX638" fmla="*/ 3007248 w 5585534"/>
              <a:gd name="connsiteY638" fmla="*/ 8599228 h 11743602"/>
              <a:gd name="connsiteX639" fmla="*/ 3320360 w 5585534"/>
              <a:gd name="connsiteY639" fmla="*/ 8170117 h 11743602"/>
              <a:gd name="connsiteX640" fmla="*/ 3316254 w 5585534"/>
              <a:gd name="connsiteY640" fmla="*/ 8244031 h 11743602"/>
              <a:gd name="connsiteX641" fmla="*/ 3309065 w 5585534"/>
              <a:gd name="connsiteY641" fmla="*/ 8218369 h 11743602"/>
              <a:gd name="connsiteX642" fmla="*/ 3320360 w 5585534"/>
              <a:gd name="connsiteY642" fmla="*/ 8230688 h 11743602"/>
              <a:gd name="connsiteX643" fmla="*/ 3320360 w 5585534"/>
              <a:gd name="connsiteY643" fmla="*/ 8170117 h 11743602"/>
              <a:gd name="connsiteX644" fmla="*/ 2328339 w 5585534"/>
              <a:gd name="connsiteY644" fmla="*/ 9477293 h 11743602"/>
              <a:gd name="connsiteX645" fmla="*/ 2336902 w 5585534"/>
              <a:gd name="connsiteY645" fmla="*/ 9472831 h 11743602"/>
              <a:gd name="connsiteX646" fmla="*/ 2332795 w 5585534"/>
              <a:gd name="connsiteY646" fmla="*/ 9482067 h 11743602"/>
              <a:gd name="connsiteX647" fmla="*/ 2343067 w 5585534"/>
              <a:gd name="connsiteY647" fmla="*/ 9486173 h 11743602"/>
              <a:gd name="connsiteX648" fmla="*/ 2333830 w 5585534"/>
              <a:gd name="connsiteY648" fmla="*/ 9499516 h 11743602"/>
              <a:gd name="connsiteX649" fmla="*/ 2328339 w 5585534"/>
              <a:gd name="connsiteY649" fmla="*/ 9477293 h 11743602"/>
              <a:gd name="connsiteX650" fmla="*/ 3694156 w 5585534"/>
              <a:gd name="connsiteY650" fmla="*/ 7604858 h 11743602"/>
              <a:gd name="connsiteX651" fmla="*/ 3684785 w 5585534"/>
              <a:gd name="connsiteY651" fmla="*/ 7623981 h 11743602"/>
              <a:gd name="connsiteX652" fmla="*/ 3702233 w 5585534"/>
              <a:gd name="connsiteY652" fmla="*/ 7710203 h 11743602"/>
              <a:gd name="connsiteX653" fmla="*/ 3720718 w 5585534"/>
              <a:gd name="connsiteY653" fmla="*/ 7682494 h 11743602"/>
              <a:gd name="connsiteX654" fmla="*/ 3704292 w 5585534"/>
              <a:gd name="connsiteY654" fmla="*/ 7609605 h 11743602"/>
              <a:gd name="connsiteX655" fmla="*/ 3707375 w 5585534"/>
              <a:gd name="connsiteY655" fmla="*/ 7588049 h 11743602"/>
              <a:gd name="connsiteX656" fmla="*/ 3694156 w 5585534"/>
              <a:gd name="connsiteY656" fmla="*/ 7604858 h 11743602"/>
              <a:gd name="connsiteX657" fmla="*/ 3836717 w 5585534"/>
              <a:gd name="connsiteY657" fmla="*/ 7409421 h 11743602"/>
              <a:gd name="connsiteX658" fmla="*/ 3803867 w 5585534"/>
              <a:gd name="connsiteY658" fmla="*/ 7502840 h 11743602"/>
              <a:gd name="connsiteX659" fmla="*/ 3843906 w 5585534"/>
              <a:gd name="connsiteY659" fmla="*/ 7491546 h 11743602"/>
              <a:gd name="connsiteX660" fmla="*/ 3836717 w 5585534"/>
              <a:gd name="connsiteY660" fmla="*/ 7409421 h 11743602"/>
              <a:gd name="connsiteX661" fmla="*/ 4564562 w 5585534"/>
              <a:gd name="connsiteY661" fmla="*/ 6425973 h 11743602"/>
              <a:gd name="connsiteX662" fmla="*/ 4576881 w 5585534"/>
              <a:gd name="connsiteY662" fmla="*/ 6451635 h 11743602"/>
              <a:gd name="connsiteX663" fmla="*/ 4561480 w 5585534"/>
              <a:gd name="connsiteY663" fmla="*/ 6448563 h 11743602"/>
              <a:gd name="connsiteX664" fmla="*/ 4564562 w 5585534"/>
              <a:gd name="connsiteY664" fmla="*/ 6425973 h 11743602"/>
              <a:gd name="connsiteX665" fmla="*/ 4509635 w 5585534"/>
              <a:gd name="connsiteY665" fmla="*/ 6485384 h 11743602"/>
              <a:gd name="connsiteX666" fmla="*/ 4522466 w 5585534"/>
              <a:gd name="connsiteY666" fmla="*/ 6480377 h 11743602"/>
              <a:gd name="connsiteX667" fmla="*/ 4524524 w 5585534"/>
              <a:gd name="connsiteY667" fmla="*/ 6501933 h 11743602"/>
              <a:gd name="connsiteX668" fmla="*/ 4509122 w 5585534"/>
              <a:gd name="connsiteY668" fmla="*/ 6498861 h 11743602"/>
              <a:gd name="connsiteX669" fmla="*/ 4509635 w 5585534"/>
              <a:gd name="connsiteY669" fmla="*/ 6485384 h 11743602"/>
              <a:gd name="connsiteX670" fmla="*/ 3668359 w 5585534"/>
              <a:gd name="connsiteY670" fmla="*/ 7611653 h 11743602"/>
              <a:gd name="connsiteX671" fmla="*/ 3676572 w 5585534"/>
              <a:gd name="connsiteY671" fmla="*/ 7646561 h 11743602"/>
              <a:gd name="connsiteX672" fmla="*/ 3668359 w 5585534"/>
              <a:gd name="connsiteY672" fmla="*/ 7611653 h 11743602"/>
              <a:gd name="connsiteX673" fmla="*/ 3998708 w 5585534"/>
              <a:gd name="connsiteY673" fmla="*/ 7154173 h 11743602"/>
              <a:gd name="connsiteX674" fmla="*/ 4010479 w 5585534"/>
              <a:gd name="connsiteY674" fmla="*/ 7146443 h 11743602"/>
              <a:gd name="connsiteX675" fmla="*/ 4011420 w 5585534"/>
              <a:gd name="connsiteY675" fmla="*/ 7144440 h 11743602"/>
              <a:gd name="connsiteX676" fmla="*/ 4015226 w 5585534"/>
              <a:gd name="connsiteY676" fmla="*/ 7145064 h 11743602"/>
              <a:gd name="connsiteX677" fmla="*/ 4018638 w 5585534"/>
              <a:gd name="connsiteY677" fmla="*/ 7148142 h 11743602"/>
              <a:gd name="connsiteX678" fmla="*/ 4017320 w 5585534"/>
              <a:gd name="connsiteY678" fmla="*/ 7152936 h 11743602"/>
              <a:gd name="connsiteX679" fmla="*/ 4010337 w 5585534"/>
              <a:gd name="connsiteY679" fmla="*/ 7156633 h 11743602"/>
              <a:gd name="connsiteX680" fmla="*/ 3999539 w 5585534"/>
              <a:gd name="connsiteY680" fmla="*/ 7160129 h 11743602"/>
              <a:gd name="connsiteX681" fmla="*/ 3223857 w 5585534"/>
              <a:gd name="connsiteY681" fmla="*/ 8184484 h 11743602"/>
              <a:gd name="connsiteX682" fmla="*/ 3237200 w 5585534"/>
              <a:gd name="connsiteY682" fmla="*/ 8218358 h 11743602"/>
              <a:gd name="connsiteX683" fmla="*/ 3223857 w 5585534"/>
              <a:gd name="connsiteY683" fmla="*/ 8184484 h 11743602"/>
              <a:gd name="connsiteX684" fmla="*/ 3823374 w 5585534"/>
              <a:gd name="connsiteY684" fmla="*/ 7374523 h 11743602"/>
              <a:gd name="connsiteX685" fmla="*/ 3820292 w 5585534"/>
              <a:gd name="connsiteY685" fmla="*/ 7401207 h 11743602"/>
              <a:gd name="connsiteX686" fmla="*/ 3823374 w 5585534"/>
              <a:gd name="connsiteY686" fmla="*/ 7374523 h 11743602"/>
              <a:gd name="connsiteX687" fmla="*/ 3009307 w 5585534"/>
              <a:gd name="connsiteY687" fmla="*/ 8446262 h 11743602"/>
              <a:gd name="connsiteX688" fmla="*/ 3045240 w 5585534"/>
              <a:gd name="connsiteY688" fmla="*/ 8448310 h 11743602"/>
              <a:gd name="connsiteX689" fmla="*/ 3009307 w 5585534"/>
              <a:gd name="connsiteY689" fmla="*/ 8446262 h 11743602"/>
              <a:gd name="connsiteX690" fmla="*/ 3511297 w 5585534"/>
              <a:gd name="connsiteY690" fmla="*/ 7765643 h 11743602"/>
              <a:gd name="connsiteX691" fmla="*/ 3508215 w 5585534"/>
              <a:gd name="connsiteY691" fmla="*/ 7787199 h 11743602"/>
              <a:gd name="connsiteX692" fmla="*/ 3524640 w 5585534"/>
              <a:gd name="connsiteY692" fmla="*/ 7799516 h 11743602"/>
              <a:gd name="connsiteX693" fmla="*/ 3511297 w 5585534"/>
              <a:gd name="connsiteY693" fmla="*/ 7765643 h 11743602"/>
              <a:gd name="connsiteX694" fmla="*/ 3654695 w 5585534"/>
              <a:gd name="connsiteY694" fmla="*/ 7545605 h 11743602"/>
              <a:gd name="connsiteX695" fmla="*/ 3671442 w 5585534"/>
              <a:gd name="connsiteY695" fmla="*/ 7532609 h 11743602"/>
              <a:gd name="connsiteX696" fmla="*/ 3673624 w 5585534"/>
              <a:gd name="connsiteY696" fmla="*/ 7534277 h 11743602"/>
              <a:gd name="connsiteX697" fmla="*/ 3673239 w 5585534"/>
              <a:gd name="connsiteY697" fmla="*/ 7538331 h 11743602"/>
              <a:gd name="connsiteX698" fmla="*/ 3668233 w 5585534"/>
              <a:gd name="connsiteY698" fmla="*/ 7542617 h 11743602"/>
              <a:gd name="connsiteX699" fmla="*/ 3658231 w 5585534"/>
              <a:gd name="connsiteY699" fmla="*/ 7547980 h 11743602"/>
              <a:gd name="connsiteX700" fmla="*/ 3657065 w 5585534"/>
              <a:gd name="connsiteY700" fmla="*/ 7546986 h 11743602"/>
              <a:gd name="connsiteX701" fmla="*/ 3654695 w 5585534"/>
              <a:gd name="connsiteY701" fmla="*/ 7545605 h 11743602"/>
              <a:gd name="connsiteX702" fmla="*/ 3721925 w 5585534"/>
              <a:gd name="connsiteY702" fmla="*/ 7452060 h 11743602"/>
              <a:gd name="connsiteX703" fmla="*/ 3723799 w 5585534"/>
              <a:gd name="connsiteY703" fmla="*/ 7477180 h 11743602"/>
              <a:gd name="connsiteX704" fmla="*/ 3721925 w 5585534"/>
              <a:gd name="connsiteY704" fmla="*/ 7452060 h 11743602"/>
              <a:gd name="connsiteX705" fmla="*/ 3045240 w 5585534"/>
              <a:gd name="connsiteY705" fmla="*/ 8326156 h 11743602"/>
              <a:gd name="connsiteX706" fmla="*/ 3056535 w 5585534"/>
              <a:gd name="connsiteY706" fmla="*/ 8338475 h 11743602"/>
              <a:gd name="connsiteX707" fmla="*/ 3061665 w 5585534"/>
              <a:gd name="connsiteY707" fmla="*/ 8333345 h 11743602"/>
              <a:gd name="connsiteX708" fmla="*/ 3052428 w 5585534"/>
              <a:gd name="connsiteY708" fmla="*/ 8342581 h 11743602"/>
              <a:gd name="connsiteX709" fmla="*/ 3053452 w 5585534"/>
              <a:gd name="connsiteY709" fmla="*/ 8355924 h 11743602"/>
              <a:gd name="connsiteX710" fmla="*/ 3045240 w 5585534"/>
              <a:gd name="connsiteY710" fmla="*/ 8326156 h 11743602"/>
              <a:gd name="connsiteX711" fmla="*/ 3750485 w 5585534"/>
              <a:gd name="connsiteY711" fmla="*/ 7375546 h 11743602"/>
              <a:gd name="connsiteX712" fmla="*/ 3762804 w 5585534"/>
              <a:gd name="connsiteY712" fmla="*/ 7401207 h 11743602"/>
              <a:gd name="connsiteX713" fmla="*/ 3750485 w 5585534"/>
              <a:gd name="connsiteY713" fmla="*/ 7375546 h 11743602"/>
              <a:gd name="connsiteX714" fmla="*/ 3463282 w 5585534"/>
              <a:gd name="connsiteY714" fmla="*/ 7760256 h 11743602"/>
              <a:gd name="connsiteX715" fmla="*/ 3463562 w 5585534"/>
              <a:gd name="connsiteY715" fmla="*/ 7760123 h 11743602"/>
              <a:gd name="connsiteX716" fmla="*/ 3482617 w 5585534"/>
              <a:gd name="connsiteY716" fmla="*/ 7760137 h 11743602"/>
              <a:gd name="connsiteX717" fmla="*/ 3488173 w 5585534"/>
              <a:gd name="connsiteY717" fmla="*/ 7768171 h 11743602"/>
              <a:gd name="connsiteX718" fmla="*/ 3485635 w 5585534"/>
              <a:gd name="connsiteY718" fmla="*/ 7772831 h 11743602"/>
              <a:gd name="connsiteX719" fmla="*/ 3085268 w 5585534"/>
              <a:gd name="connsiteY719" fmla="*/ 8258396 h 11743602"/>
              <a:gd name="connsiteX720" fmla="*/ 3105799 w 5585534"/>
              <a:gd name="connsiteY720" fmla="*/ 8257372 h 11743602"/>
              <a:gd name="connsiteX721" fmla="*/ 3085268 w 5585534"/>
              <a:gd name="connsiteY721" fmla="*/ 8258396 h 11743602"/>
              <a:gd name="connsiteX722" fmla="*/ 3609987 w 5585534"/>
              <a:gd name="connsiteY722" fmla="*/ 7548286 h 11743602"/>
              <a:gd name="connsiteX723" fmla="*/ 3616956 w 5585534"/>
              <a:gd name="connsiteY723" fmla="*/ 7549890 h 11743602"/>
              <a:gd name="connsiteX724" fmla="*/ 3610856 w 5585534"/>
              <a:gd name="connsiteY724" fmla="*/ 7556124 h 11743602"/>
              <a:gd name="connsiteX725" fmla="*/ 3608601 w 5585534"/>
              <a:gd name="connsiteY725" fmla="*/ 7551449 h 11743602"/>
              <a:gd name="connsiteX726" fmla="*/ 3609987 w 5585534"/>
              <a:gd name="connsiteY726" fmla="*/ 7548286 h 11743602"/>
              <a:gd name="connsiteX727" fmla="*/ 3581825 w 5585534"/>
              <a:gd name="connsiteY727" fmla="*/ 7585416 h 11743602"/>
              <a:gd name="connsiteX728" fmla="*/ 3584186 w 5585534"/>
              <a:gd name="connsiteY728" fmla="*/ 7595238 h 11743602"/>
              <a:gd name="connsiteX729" fmla="*/ 3599576 w 5585534"/>
              <a:gd name="connsiteY729" fmla="*/ 7594204 h 11743602"/>
              <a:gd name="connsiteX730" fmla="*/ 3600611 w 5585534"/>
              <a:gd name="connsiteY730" fmla="*/ 7603451 h 11743602"/>
              <a:gd name="connsiteX731" fmla="*/ 3608824 w 5585534"/>
              <a:gd name="connsiteY731" fmla="*/ 7576755 h 11743602"/>
              <a:gd name="connsiteX732" fmla="*/ 3581825 w 5585534"/>
              <a:gd name="connsiteY732" fmla="*/ 7585416 h 11743602"/>
              <a:gd name="connsiteX733" fmla="*/ 3016853 w 5585534"/>
              <a:gd name="connsiteY733" fmla="*/ 8329749 h 11743602"/>
              <a:gd name="connsiteX734" fmla="*/ 3032910 w 5585534"/>
              <a:gd name="connsiteY734" fmla="*/ 8317943 h 11743602"/>
              <a:gd name="connsiteX735" fmla="*/ 3015461 w 5585534"/>
              <a:gd name="connsiteY735" fmla="*/ 8349769 h 11743602"/>
              <a:gd name="connsiteX736" fmla="*/ 3021626 w 5585534"/>
              <a:gd name="connsiteY736" fmla="*/ 8357982 h 11743602"/>
              <a:gd name="connsiteX737" fmla="*/ 3041123 w 5585534"/>
              <a:gd name="connsiteY737" fmla="*/ 8339498 h 11743602"/>
              <a:gd name="connsiteX738" fmla="*/ 3012379 w 5585534"/>
              <a:gd name="connsiteY738" fmla="*/ 8380560 h 11743602"/>
              <a:gd name="connsiteX739" fmla="*/ 3016853 w 5585534"/>
              <a:gd name="connsiteY739" fmla="*/ 8329749 h 11743602"/>
              <a:gd name="connsiteX740" fmla="*/ 4065644 w 5585534"/>
              <a:gd name="connsiteY740" fmla="*/ 6914620 h 11743602"/>
              <a:gd name="connsiteX741" fmla="*/ 4075915 w 5585534"/>
              <a:gd name="connsiteY741" fmla="*/ 6913596 h 11743602"/>
              <a:gd name="connsiteX742" fmla="*/ 4094388 w 5585534"/>
              <a:gd name="connsiteY742" fmla="*/ 6943364 h 11743602"/>
              <a:gd name="connsiteX743" fmla="*/ 4065644 w 5585534"/>
              <a:gd name="connsiteY743" fmla="*/ 6914620 h 11743602"/>
              <a:gd name="connsiteX744" fmla="*/ 3248494 w 5585534"/>
              <a:gd name="connsiteY744" fmla="*/ 7999701 h 11743602"/>
              <a:gd name="connsiteX745" fmla="*/ 3240282 w 5585534"/>
              <a:gd name="connsiteY745" fmla="*/ 8022280 h 11743602"/>
              <a:gd name="connsiteX746" fmla="*/ 3278262 w 5585534"/>
              <a:gd name="connsiteY746" fmla="*/ 8041788 h 11743602"/>
              <a:gd name="connsiteX747" fmla="*/ 3248494 w 5585534"/>
              <a:gd name="connsiteY747" fmla="*/ 7999701 h 11743602"/>
              <a:gd name="connsiteX748" fmla="*/ 4067572 w 5585534"/>
              <a:gd name="connsiteY748" fmla="*/ 6894340 h 11743602"/>
              <a:gd name="connsiteX749" fmla="*/ 4085151 w 5585534"/>
              <a:gd name="connsiteY749" fmla="*/ 6892030 h 11743602"/>
              <a:gd name="connsiteX750" fmla="*/ 4075915 w 5585534"/>
              <a:gd name="connsiteY750" fmla="*/ 6901266 h 11743602"/>
              <a:gd name="connsiteX751" fmla="*/ 4081045 w 5585534"/>
              <a:gd name="connsiteY751" fmla="*/ 6905373 h 11743602"/>
              <a:gd name="connsiteX752" fmla="*/ 4070774 w 5585534"/>
              <a:gd name="connsiteY752" fmla="*/ 6910514 h 11743602"/>
              <a:gd name="connsiteX753" fmla="*/ 4067572 w 5585534"/>
              <a:gd name="connsiteY753" fmla="*/ 6894340 h 11743602"/>
              <a:gd name="connsiteX754" fmla="*/ 3206397 w 5585534"/>
              <a:gd name="connsiteY754" fmla="*/ 8045905 h 11743602"/>
              <a:gd name="connsiteX755" fmla="*/ 3223857 w 5585534"/>
              <a:gd name="connsiteY755" fmla="*/ 8058223 h 11743602"/>
              <a:gd name="connsiteX756" fmla="*/ 3215645 w 5585534"/>
              <a:gd name="connsiteY756" fmla="*/ 8084909 h 11743602"/>
              <a:gd name="connsiteX757" fmla="*/ 3200243 w 5585534"/>
              <a:gd name="connsiteY757" fmla="*/ 8090050 h 11743602"/>
              <a:gd name="connsiteX758" fmla="*/ 3206397 w 5585534"/>
              <a:gd name="connsiteY758" fmla="*/ 8045905 h 11743602"/>
              <a:gd name="connsiteX759" fmla="*/ 3144814 w 5585534"/>
              <a:gd name="connsiteY759" fmla="*/ 8106464 h 11743602"/>
              <a:gd name="connsiteX760" fmla="*/ 3176641 w 5585534"/>
              <a:gd name="connsiteY760" fmla="*/ 8117759 h 11743602"/>
              <a:gd name="connsiteX761" fmla="*/ 3158157 w 5585534"/>
              <a:gd name="connsiteY761" fmla="*/ 8140337 h 11743602"/>
              <a:gd name="connsiteX762" fmla="*/ 3144814 w 5585534"/>
              <a:gd name="connsiteY762" fmla="*/ 8106464 h 11743602"/>
              <a:gd name="connsiteX763" fmla="*/ 4020475 w 5585534"/>
              <a:gd name="connsiteY763" fmla="*/ 6926939 h 11743602"/>
              <a:gd name="connsiteX764" fmla="*/ 4034841 w 5585534"/>
              <a:gd name="connsiteY764" fmla="*/ 6912562 h 11743602"/>
              <a:gd name="connsiteX765" fmla="*/ 4042030 w 5585534"/>
              <a:gd name="connsiteY765" fmla="*/ 6934128 h 11743602"/>
              <a:gd name="connsiteX766" fmla="*/ 4027664 w 5585534"/>
              <a:gd name="connsiteY766" fmla="*/ 6948494 h 11743602"/>
              <a:gd name="connsiteX767" fmla="*/ 4020475 w 5585534"/>
              <a:gd name="connsiteY767" fmla="*/ 6926939 h 11743602"/>
              <a:gd name="connsiteX768" fmla="*/ 4084128 w 5585534"/>
              <a:gd name="connsiteY768" fmla="*/ 6826329 h 11743602"/>
              <a:gd name="connsiteX769" fmla="*/ 4089258 w 5585534"/>
              <a:gd name="connsiteY769" fmla="*/ 6822224 h 11743602"/>
              <a:gd name="connsiteX770" fmla="*/ 4099518 w 5585534"/>
              <a:gd name="connsiteY770" fmla="*/ 6821199 h 11743602"/>
              <a:gd name="connsiteX771" fmla="*/ 4101576 w 5585534"/>
              <a:gd name="connsiteY771" fmla="*/ 6846861 h 11743602"/>
              <a:gd name="connsiteX772" fmla="*/ 4081046 w 5585534"/>
              <a:gd name="connsiteY772" fmla="*/ 6847896 h 11743602"/>
              <a:gd name="connsiteX773" fmla="*/ 4084128 w 5585534"/>
              <a:gd name="connsiteY773" fmla="*/ 6826329 h 11743602"/>
              <a:gd name="connsiteX774" fmla="*/ 3004166 w 5585534"/>
              <a:gd name="connsiteY774" fmla="*/ 8267633 h 11743602"/>
              <a:gd name="connsiteX775" fmla="*/ 3019567 w 5585534"/>
              <a:gd name="connsiteY775" fmla="*/ 8262503 h 11743602"/>
              <a:gd name="connsiteX776" fmla="*/ 3027780 w 5585534"/>
              <a:gd name="connsiteY776" fmla="*/ 8301507 h 11743602"/>
              <a:gd name="connsiteX777" fmla="*/ 3004166 w 5585534"/>
              <a:gd name="connsiteY777" fmla="*/ 8267633 h 11743602"/>
              <a:gd name="connsiteX778" fmla="*/ 3269026 w 5585534"/>
              <a:gd name="connsiteY778" fmla="*/ 7880619 h 11743602"/>
              <a:gd name="connsiteX779" fmla="*/ 3269026 w 5585534"/>
              <a:gd name="connsiteY779" fmla="*/ 7937083 h 11743602"/>
              <a:gd name="connsiteX780" fmla="*/ 3269026 w 5585534"/>
              <a:gd name="connsiteY780" fmla="*/ 7880619 h 11743602"/>
              <a:gd name="connsiteX781" fmla="*/ 3444572 w 5585534"/>
              <a:gd name="connsiteY781" fmla="*/ 7642455 h 11743602"/>
              <a:gd name="connsiteX782" fmla="*/ 3466128 w 5585534"/>
              <a:gd name="connsiteY782" fmla="*/ 7658880 h 11743602"/>
              <a:gd name="connsiteX783" fmla="*/ 3460998 w 5585534"/>
              <a:gd name="connsiteY783" fmla="*/ 7649643 h 11743602"/>
              <a:gd name="connsiteX784" fmla="*/ 3444572 w 5585534"/>
              <a:gd name="connsiteY784" fmla="*/ 7642455 h 11743602"/>
              <a:gd name="connsiteX785" fmla="*/ 3627296 w 5585534"/>
              <a:gd name="connsiteY785" fmla="*/ 7386842 h 11743602"/>
              <a:gd name="connsiteX786" fmla="*/ 3652968 w 5585534"/>
              <a:gd name="connsiteY786" fmla="*/ 7442271 h 11743602"/>
              <a:gd name="connsiteX787" fmla="*/ 3627296 w 5585534"/>
              <a:gd name="connsiteY787" fmla="*/ 7386842 h 11743602"/>
              <a:gd name="connsiteX788" fmla="*/ 3493848 w 5585534"/>
              <a:gd name="connsiteY788" fmla="*/ 7565471 h 11743602"/>
              <a:gd name="connsiteX789" fmla="*/ 3512320 w 5585534"/>
              <a:gd name="connsiteY789" fmla="*/ 7595238 h 11743602"/>
              <a:gd name="connsiteX790" fmla="*/ 3493848 w 5585534"/>
              <a:gd name="connsiteY790" fmla="*/ 7565471 h 11743602"/>
              <a:gd name="connsiteX791" fmla="*/ 1884187 w 5585534"/>
              <a:gd name="connsiteY791" fmla="*/ 9724337 h 11743602"/>
              <a:gd name="connsiteX792" fmla="*/ 1891375 w 5585534"/>
              <a:gd name="connsiteY792" fmla="*/ 9749999 h 11743602"/>
              <a:gd name="connsiteX793" fmla="*/ 1875975 w 5585534"/>
              <a:gd name="connsiteY793" fmla="*/ 9751034 h 11743602"/>
              <a:gd name="connsiteX794" fmla="*/ 1884187 w 5585534"/>
              <a:gd name="connsiteY794" fmla="*/ 9724337 h 11743602"/>
              <a:gd name="connsiteX795" fmla="*/ 3525663 w 5585534"/>
              <a:gd name="connsiteY795" fmla="*/ 7516195 h 11743602"/>
              <a:gd name="connsiteX796" fmla="*/ 3549277 w 5585534"/>
              <a:gd name="connsiteY796" fmla="*/ 7544939 h 11743602"/>
              <a:gd name="connsiteX797" fmla="*/ 3525663 w 5585534"/>
              <a:gd name="connsiteY797" fmla="*/ 7516195 h 11743602"/>
              <a:gd name="connsiteX798" fmla="*/ 3025918 w 5585534"/>
              <a:gd name="connsiteY798" fmla="*/ 8169214 h 11743602"/>
              <a:gd name="connsiteX799" fmla="*/ 3041122 w 5585534"/>
              <a:gd name="connsiteY799" fmla="*/ 8159847 h 11743602"/>
              <a:gd name="connsiteX800" fmla="*/ 3033934 w 5585534"/>
              <a:gd name="connsiteY800" fmla="*/ 8199885 h 11743602"/>
              <a:gd name="connsiteX801" fmla="*/ 3019568 w 5585534"/>
              <a:gd name="connsiteY801" fmla="*/ 8214251 h 11743602"/>
              <a:gd name="connsiteX802" fmla="*/ 3025918 w 5585534"/>
              <a:gd name="connsiteY802" fmla="*/ 8169214 h 11743602"/>
              <a:gd name="connsiteX803" fmla="*/ 3043182 w 5585534"/>
              <a:gd name="connsiteY803" fmla="*/ 8121866 h 11743602"/>
              <a:gd name="connsiteX804" fmla="*/ 3059607 w 5585534"/>
              <a:gd name="connsiteY804" fmla="*/ 8138291 h 11743602"/>
              <a:gd name="connsiteX805" fmla="*/ 3063713 w 5585534"/>
              <a:gd name="connsiteY805" fmla="*/ 8120831 h 11743602"/>
              <a:gd name="connsiteX806" fmla="*/ 3077055 w 5585534"/>
              <a:gd name="connsiteY806" fmla="*/ 8158823 h 11743602"/>
              <a:gd name="connsiteX807" fmla="*/ 3051394 w 5585534"/>
              <a:gd name="connsiteY807" fmla="*/ 8155740 h 11743602"/>
              <a:gd name="connsiteX808" fmla="*/ 3043182 w 5585534"/>
              <a:gd name="connsiteY808" fmla="*/ 8121866 h 11743602"/>
              <a:gd name="connsiteX809" fmla="*/ 3690950 w 5585534"/>
              <a:gd name="connsiteY809" fmla="*/ 7231826 h 11743602"/>
              <a:gd name="connsiteX810" fmla="*/ 3723800 w 5585534"/>
              <a:gd name="connsiteY810" fmla="*/ 7307787 h 11743602"/>
              <a:gd name="connsiteX811" fmla="*/ 3728930 w 5585534"/>
              <a:gd name="connsiteY811" fmla="*/ 7250311 h 11743602"/>
              <a:gd name="connsiteX812" fmla="*/ 3690950 w 5585534"/>
              <a:gd name="connsiteY812" fmla="*/ 7231826 h 11743602"/>
              <a:gd name="connsiteX813" fmla="*/ 3305595 w 5585534"/>
              <a:gd name="connsiteY813" fmla="*/ 7748197 h 11743602"/>
              <a:gd name="connsiteX814" fmla="*/ 3328562 w 5585534"/>
              <a:gd name="connsiteY814" fmla="*/ 7736909 h 11743602"/>
              <a:gd name="connsiteX815" fmla="*/ 3311114 w 5585534"/>
              <a:gd name="connsiteY815" fmla="*/ 7768724 h 11743602"/>
              <a:gd name="connsiteX816" fmla="*/ 3305595 w 5585534"/>
              <a:gd name="connsiteY816" fmla="*/ 7748197 h 11743602"/>
              <a:gd name="connsiteX817" fmla="*/ 3247036 w 5585534"/>
              <a:gd name="connsiteY817" fmla="*/ 7823705 h 11743602"/>
              <a:gd name="connsiteX818" fmla="*/ 3256707 w 5585534"/>
              <a:gd name="connsiteY818" fmla="*/ 7850851 h 11743602"/>
              <a:gd name="connsiteX819" fmla="*/ 3258766 w 5585534"/>
              <a:gd name="connsiteY819" fmla="*/ 7820049 h 11743602"/>
              <a:gd name="connsiteX820" fmla="*/ 3247036 w 5585534"/>
              <a:gd name="connsiteY820" fmla="*/ 7823705 h 11743602"/>
              <a:gd name="connsiteX821" fmla="*/ 3690594 w 5585534"/>
              <a:gd name="connsiteY821" fmla="*/ 7216423 h 11743602"/>
              <a:gd name="connsiteX822" fmla="*/ 3690949 w 5585534"/>
              <a:gd name="connsiteY822" fmla="*/ 7225662 h 11743602"/>
              <a:gd name="connsiteX823" fmla="*/ 3711481 w 5585534"/>
              <a:gd name="connsiteY823" fmla="*/ 7224638 h 11743602"/>
              <a:gd name="connsiteX824" fmla="*/ 3714552 w 5585534"/>
              <a:gd name="connsiteY824" fmla="*/ 7207189 h 11743602"/>
              <a:gd name="connsiteX825" fmla="*/ 3690594 w 5585534"/>
              <a:gd name="connsiteY825" fmla="*/ 7216423 h 11743602"/>
              <a:gd name="connsiteX826" fmla="*/ 3264920 w 5585534"/>
              <a:gd name="connsiteY826" fmla="*/ 7780010 h 11743602"/>
              <a:gd name="connsiteX827" fmla="*/ 3278262 w 5585534"/>
              <a:gd name="connsiteY827" fmla="*/ 7813895 h 11743602"/>
              <a:gd name="connsiteX828" fmla="*/ 3264920 w 5585534"/>
              <a:gd name="connsiteY828" fmla="*/ 7780010 h 11743602"/>
              <a:gd name="connsiteX829" fmla="*/ 3113358 w 5585534"/>
              <a:gd name="connsiteY829" fmla="*/ 7983104 h 11743602"/>
              <a:gd name="connsiteX830" fmla="*/ 3127364 w 5585534"/>
              <a:gd name="connsiteY830" fmla="*/ 7971992 h 11743602"/>
              <a:gd name="connsiteX831" fmla="*/ 3114011 w 5585534"/>
              <a:gd name="connsiteY831" fmla="*/ 7990464 h 11743602"/>
              <a:gd name="connsiteX832" fmla="*/ 3113358 w 5585534"/>
              <a:gd name="connsiteY832" fmla="*/ 7983104 h 11743602"/>
              <a:gd name="connsiteX833" fmla="*/ 4049219 w 5585534"/>
              <a:gd name="connsiteY833" fmla="*/ 6723684 h 11743602"/>
              <a:gd name="connsiteX834" fmla="*/ 4063586 w 5585534"/>
              <a:gd name="connsiteY834" fmla="*/ 6770900 h 11743602"/>
              <a:gd name="connsiteX835" fmla="*/ 4033818 w 5585534"/>
              <a:gd name="connsiteY835" fmla="*/ 6837636 h 11743602"/>
              <a:gd name="connsiteX836" fmla="*/ 4049219 w 5585534"/>
              <a:gd name="connsiteY836" fmla="*/ 6723684 h 11743602"/>
              <a:gd name="connsiteX837" fmla="*/ 3376030 w 5585534"/>
              <a:gd name="connsiteY837" fmla="*/ 7626212 h 11743602"/>
              <a:gd name="connsiteX838" fmla="*/ 3385026 w 5585534"/>
              <a:gd name="connsiteY838" fmla="*/ 7619874 h 11743602"/>
              <a:gd name="connsiteX839" fmla="*/ 3372707 w 5585534"/>
              <a:gd name="connsiteY839" fmla="*/ 7655809 h 11743602"/>
              <a:gd name="connsiteX840" fmla="*/ 3376030 w 5585534"/>
              <a:gd name="connsiteY840" fmla="*/ 7626212 h 11743602"/>
              <a:gd name="connsiteX841" fmla="*/ 3158157 w 5585534"/>
              <a:gd name="connsiteY841" fmla="*/ 7909363 h 11743602"/>
              <a:gd name="connsiteX842" fmla="*/ 3170476 w 5585534"/>
              <a:gd name="connsiteY842" fmla="*/ 7935023 h 11743602"/>
              <a:gd name="connsiteX843" fmla="*/ 3158157 w 5585534"/>
              <a:gd name="connsiteY843" fmla="*/ 7909363 h 11743602"/>
              <a:gd name="connsiteX844" fmla="*/ 3041133 w 5585534"/>
              <a:gd name="connsiteY844" fmla="*/ 8042811 h 11743602"/>
              <a:gd name="connsiteX845" fmla="*/ 3066795 w 5585534"/>
              <a:gd name="connsiteY845" fmla="*/ 8041787 h 11743602"/>
              <a:gd name="connsiteX846" fmla="*/ 3048322 w 5585534"/>
              <a:gd name="connsiteY846" fmla="*/ 8060270 h 11743602"/>
              <a:gd name="connsiteX847" fmla="*/ 3041133 w 5585534"/>
              <a:gd name="connsiteY847" fmla="*/ 8042811 h 11743602"/>
              <a:gd name="connsiteX848" fmla="*/ 4055373 w 5585534"/>
              <a:gd name="connsiteY848" fmla="*/ 6676455 h 11743602"/>
              <a:gd name="connsiteX849" fmla="*/ 4047171 w 5585534"/>
              <a:gd name="connsiteY849" fmla="*/ 6699046 h 11743602"/>
              <a:gd name="connsiteX850" fmla="*/ 4055373 w 5585534"/>
              <a:gd name="connsiteY850" fmla="*/ 6676455 h 11743602"/>
              <a:gd name="connsiteX851" fmla="*/ 3012378 w 5585534"/>
              <a:gd name="connsiteY851" fmla="*/ 8071567 h 11743602"/>
              <a:gd name="connsiteX852" fmla="*/ 3019567 w 5585534"/>
              <a:gd name="connsiteY852" fmla="*/ 8101334 h 11743602"/>
              <a:gd name="connsiteX853" fmla="*/ 3045228 w 5585534"/>
              <a:gd name="connsiteY853" fmla="*/ 8095180 h 11743602"/>
              <a:gd name="connsiteX854" fmla="*/ 3034968 w 5585534"/>
              <a:gd name="connsiteY854" fmla="*/ 8152668 h 11743602"/>
              <a:gd name="connsiteX855" fmla="*/ 3014437 w 5585534"/>
              <a:gd name="connsiteY855" fmla="*/ 8149586 h 11743602"/>
              <a:gd name="connsiteX856" fmla="*/ 3012378 w 5585534"/>
              <a:gd name="connsiteY856" fmla="*/ 8071567 h 11743602"/>
              <a:gd name="connsiteX857" fmla="*/ 3054952 w 5585534"/>
              <a:gd name="connsiteY857" fmla="*/ 8003648 h 11743602"/>
              <a:gd name="connsiteX858" fmla="*/ 3066784 w 5585534"/>
              <a:gd name="connsiteY858" fmla="*/ 7993547 h 11743602"/>
              <a:gd name="connsiteX859" fmla="*/ 3058573 w 5585534"/>
              <a:gd name="connsiteY859" fmla="*/ 8020243 h 11743602"/>
              <a:gd name="connsiteX860" fmla="*/ 3081162 w 5585534"/>
              <a:gd name="connsiteY860" fmla="*/ 8036656 h 11743602"/>
              <a:gd name="connsiteX861" fmla="*/ 3064736 w 5585534"/>
              <a:gd name="connsiteY861" fmla="*/ 8033585 h 11743602"/>
              <a:gd name="connsiteX862" fmla="*/ 3052418 w 5585534"/>
              <a:gd name="connsiteY862" fmla="*/ 8007913 h 11743602"/>
              <a:gd name="connsiteX863" fmla="*/ 3054952 w 5585534"/>
              <a:gd name="connsiteY863" fmla="*/ 8003648 h 11743602"/>
              <a:gd name="connsiteX864" fmla="*/ 4057431 w 5585534"/>
              <a:gd name="connsiteY864" fmla="*/ 6640523 h 11743602"/>
              <a:gd name="connsiteX865" fmla="*/ 4069751 w 5585534"/>
              <a:gd name="connsiteY865" fmla="*/ 6666184 h 11743602"/>
              <a:gd name="connsiteX866" fmla="*/ 4050243 w 5585534"/>
              <a:gd name="connsiteY866" fmla="*/ 6671315 h 11743602"/>
              <a:gd name="connsiteX867" fmla="*/ 4057431 w 5585534"/>
              <a:gd name="connsiteY867" fmla="*/ 6640523 h 11743602"/>
              <a:gd name="connsiteX868" fmla="*/ 3360391 w 5585534"/>
              <a:gd name="connsiteY868" fmla="*/ 7560458 h 11743602"/>
              <a:gd name="connsiteX869" fmla="*/ 3373742 w 5585534"/>
              <a:gd name="connsiteY869" fmla="*/ 7551093 h 11743602"/>
              <a:gd name="connsiteX870" fmla="*/ 3365519 w 5585534"/>
              <a:gd name="connsiteY870" fmla="*/ 7573670 h 11743602"/>
              <a:gd name="connsiteX871" fmla="*/ 3360391 w 5585534"/>
              <a:gd name="connsiteY871" fmla="*/ 7560458 h 11743602"/>
              <a:gd name="connsiteX872" fmla="*/ 4054349 w 5585534"/>
              <a:gd name="connsiteY872" fmla="*/ 6610755 h 11743602"/>
              <a:gd name="connsiteX873" fmla="*/ 4061538 w 5585534"/>
              <a:gd name="connsiteY873" fmla="*/ 6636427 h 11743602"/>
              <a:gd name="connsiteX874" fmla="*/ 4054349 w 5585534"/>
              <a:gd name="connsiteY874" fmla="*/ 6610755 h 11743602"/>
              <a:gd name="connsiteX875" fmla="*/ 3495896 w 5585534"/>
              <a:gd name="connsiteY875" fmla="*/ 7357074 h 11743602"/>
              <a:gd name="connsiteX876" fmla="*/ 3506168 w 5585534"/>
              <a:gd name="connsiteY876" fmla="*/ 7356050 h 11743602"/>
              <a:gd name="connsiteX877" fmla="*/ 3504108 w 5585534"/>
              <a:gd name="connsiteY877" fmla="*/ 7390948 h 11743602"/>
              <a:gd name="connsiteX878" fmla="*/ 3495896 w 5585534"/>
              <a:gd name="connsiteY878" fmla="*/ 7357074 h 11743602"/>
              <a:gd name="connsiteX879" fmla="*/ 3145945 w 5585534"/>
              <a:gd name="connsiteY879" fmla="*/ 7825977 h 11743602"/>
              <a:gd name="connsiteX880" fmla="*/ 3155074 w 5585534"/>
              <a:gd name="connsiteY880" fmla="*/ 7822107 h 11743602"/>
              <a:gd name="connsiteX881" fmla="*/ 3153016 w 5585534"/>
              <a:gd name="connsiteY881" fmla="*/ 7857016 h 11743602"/>
              <a:gd name="connsiteX882" fmla="*/ 3145945 w 5585534"/>
              <a:gd name="connsiteY882" fmla="*/ 7825977 h 11743602"/>
              <a:gd name="connsiteX883" fmla="*/ 3041593 w 5585534"/>
              <a:gd name="connsiteY883" fmla="*/ 7920787 h 11743602"/>
              <a:gd name="connsiteX884" fmla="*/ 3050371 w 5585534"/>
              <a:gd name="connsiteY884" fmla="*/ 7916551 h 11743602"/>
              <a:gd name="connsiteX885" fmla="*/ 3043182 w 5585534"/>
              <a:gd name="connsiteY885" fmla="*/ 7947354 h 11743602"/>
              <a:gd name="connsiteX886" fmla="*/ 3041593 w 5585534"/>
              <a:gd name="connsiteY886" fmla="*/ 7920787 h 11743602"/>
              <a:gd name="connsiteX887" fmla="*/ 3016485 w 5585534"/>
              <a:gd name="connsiteY887" fmla="*/ 7948378 h 11743602"/>
              <a:gd name="connsiteX888" fmla="*/ 3038051 w 5585534"/>
              <a:gd name="connsiteY888" fmla="*/ 7955567 h 11743602"/>
              <a:gd name="connsiteX889" fmla="*/ 3023674 w 5585534"/>
              <a:gd name="connsiteY889" fmla="*/ 7974040 h 11743602"/>
              <a:gd name="connsiteX890" fmla="*/ 3016485 w 5585534"/>
              <a:gd name="connsiteY890" fmla="*/ 7948378 h 11743602"/>
              <a:gd name="connsiteX891" fmla="*/ 3057548 w 5585534"/>
              <a:gd name="connsiteY891" fmla="*/ 7889856 h 11743602"/>
              <a:gd name="connsiteX892" fmla="*/ 3070901 w 5585534"/>
              <a:gd name="connsiteY892" fmla="*/ 7919623 h 11743602"/>
              <a:gd name="connsiteX893" fmla="*/ 3057548 w 5585534"/>
              <a:gd name="connsiteY893" fmla="*/ 7889856 h 11743602"/>
              <a:gd name="connsiteX894" fmla="*/ 3240282 w 5585534"/>
              <a:gd name="connsiteY894" fmla="*/ 7642455 h 11743602"/>
              <a:gd name="connsiteX895" fmla="*/ 3261837 w 5585534"/>
              <a:gd name="connsiteY895" fmla="*/ 7706108 h 11743602"/>
              <a:gd name="connsiteX896" fmla="*/ 3241306 w 5585534"/>
              <a:gd name="connsiteY896" fmla="*/ 7703025 h 11743602"/>
              <a:gd name="connsiteX897" fmla="*/ 3253625 w 5585534"/>
              <a:gd name="connsiteY897" fmla="*/ 7781045 h 11743602"/>
              <a:gd name="connsiteX898" fmla="*/ 3277239 w 5585534"/>
              <a:gd name="connsiteY898" fmla="*/ 7692754 h 11743602"/>
              <a:gd name="connsiteX899" fmla="*/ 3299828 w 5585534"/>
              <a:gd name="connsiteY899" fmla="*/ 7713286 h 11743602"/>
              <a:gd name="connsiteX900" fmla="*/ 3284427 w 5585534"/>
              <a:gd name="connsiteY900" fmla="*/ 7770773 h 11743602"/>
              <a:gd name="connsiteX901" fmla="*/ 3290581 w 5585534"/>
              <a:gd name="connsiteY901" fmla="*/ 7788223 h 11743602"/>
              <a:gd name="connsiteX902" fmla="*/ 3294687 w 5585534"/>
              <a:gd name="connsiteY902" fmla="*/ 7778986 h 11743602"/>
              <a:gd name="connsiteX903" fmla="*/ 3283403 w 5585534"/>
              <a:gd name="connsiteY903" fmla="*/ 7823130 h 11743602"/>
              <a:gd name="connsiteX904" fmla="*/ 3314195 w 5585534"/>
              <a:gd name="connsiteY904" fmla="*/ 7882667 h 11743602"/>
              <a:gd name="connsiteX905" fmla="*/ 3302911 w 5585534"/>
              <a:gd name="connsiteY905" fmla="*/ 7866252 h 11743602"/>
              <a:gd name="connsiteX906" fmla="*/ 3289557 w 5585534"/>
              <a:gd name="connsiteY906" fmla="*/ 7892938 h 11743602"/>
              <a:gd name="connsiteX907" fmla="*/ 3322408 w 5585534"/>
              <a:gd name="connsiteY907" fmla="*/ 7968910 h 11743602"/>
              <a:gd name="connsiteX908" fmla="*/ 3308041 w 5585534"/>
              <a:gd name="connsiteY908" fmla="*/ 7987383 h 11743602"/>
              <a:gd name="connsiteX909" fmla="*/ 3325491 w 5585534"/>
              <a:gd name="connsiteY909" fmla="*/ 8012020 h 11743602"/>
              <a:gd name="connsiteX910" fmla="*/ 3302911 w 5585534"/>
              <a:gd name="connsiteY910" fmla="*/ 7991489 h 11743602"/>
              <a:gd name="connsiteX911" fmla="*/ 3296746 w 5585534"/>
              <a:gd name="connsiteY911" fmla="*/ 8039740 h 11743602"/>
              <a:gd name="connsiteX912" fmla="*/ 3323431 w 5585534"/>
              <a:gd name="connsiteY912" fmla="*/ 8046929 h 11743602"/>
              <a:gd name="connsiteX913" fmla="*/ 3299828 w 5585534"/>
              <a:gd name="connsiteY913" fmla="*/ 8070532 h 11743602"/>
              <a:gd name="connsiteX914" fmla="*/ 3297770 w 5585534"/>
              <a:gd name="connsiteY914" fmla="*/ 8101334 h 11743602"/>
              <a:gd name="connsiteX915" fmla="*/ 3314195 w 5585534"/>
              <a:gd name="connsiteY915" fmla="*/ 8113653 h 11743602"/>
              <a:gd name="connsiteX916" fmla="*/ 3311113 w 5585534"/>
              <a:gd name="connsiteY916" fmla="*/ 8074638 h 11743602"/>
              <a:gd name="connsiteX917" fmla="*/ 3316253 w 5585534"/>
              <a:gd name="connsiteY917" fmla="*/ 8131102 h 11743602"/>
              <a:gd name="connsiteX918" fmla="*/ 3303935 w 5585534"/>
              <a:gd name="connsiteY918" fmla="*/ 8110571 h 11743602"/>
              <a:gd name="connsiteX919" fmla="*/ 3303935 w 5585534"/>
              <a:gd name="connsiteY919" fmla="*/ 8167035 h 11743602"/>
              <a:gd name="connsiteX920" fmla="*/ 3303935 w 5585534"/>
              <a:gd name="connsiteY920" fmla="*/ 8223499 h 11743602"/>
              <a:gd name="connsiteX921" fmla="*/ 3283403 w 5585534"/>
              <a:gd name="connsiteY921" fmla="*/ 8224523 h 11743602"/>
              <a:gd name="connsiteX922" fmla="*/ 3265944 w 5585534"/>
              <a:gd name="connsiteY922" fmla="*/ 8138291 h 11743602"/>
              <a:gd name="connsiteX923" fmla="*/ 3264919 w 5585534"/>
              <a:gd name="connsiteY923" fmla="*/ 8068484 h 11743602"/>
              <a:gd name="connsiteX924" fmla="*/ 3249519 w 5585534"/>
              <a:gd name="connsiteY924" fmla="*/ 8073614 h 11743602"/>
              <a:gd name="connsiteX925" fmla="*/ 3269026 w 5585534"/>
              <a:gd name="connsiteY925" fmla="*/ 8120842 h 11743602"/>
              <a:gd name="connsiteX926" fmla="*/ 3253625 w 5585534"/>
              <a:gd name="connsiteY926" fmla="*/ 8121865 h 11743602"/>
              <a:gd name="connsiteX927" fmla="*/ 3279297 w 5585534"/>
              <a:gd name="connsiteY927" fmla="*/ 8172165 h 11743602"/>
              <a:gd name="connsiteX928" fmla="*/ 3251577 w 5585534"/>
              <a:gd name="connsiteY928" fmla="*/ 8213228 h 11743602"/>
              <a:gd name="connsiteX929" fmla="*/ 3282369 w 5585534"/>
              <a:gd name="connsiteY929" fmla="*/ 8272764 h 11743602"/>
              <a:gd name="connsiteX930" fmla="*/ 3297771 w 5585534"/>
              <a:gd name="connsiteY930" fmla="*/ 8267633 h 11743602"/>
              <a:gd name="connsiteX931" fmla="*/ 3296746 w 5585534"/>
              <a:gd name="connsiteY931" fmla="*/ 8250184 h 11743602"/>
              <a:gd name="connsiteX932" fmla="*/ 3292639 w 5585534"/>
              <a:gd name="connsiteY932" fmla="*/ 8324097 h 11743602"/>
              <a:gd name="connsiteX933" fmla="*/ 3315219 w 5585534"/>
              <a:gd name="connsiteY933" fmla="*/ 8344629 h 11743602"/>
              <a:gd name="connsiteX934" fmla="*/ 3289557 w 5585534"/>
              <a:gd name="connsiteY934" fmla="*/ 8350793 h 11743602"/>
              <a:gd name="connsiteX935" fmla="*/ 3284427 w 5585534"/>
              <a:gd name="connsiteY935" fmla="*/ 8290223 h 11743602"/>
              <a:gd name="connsiteX936" fmla="*/ 3273132 w 5585534"/>
              <a:gd name="connsiteY936" fmla="*/ 8338463 h 11743602"/>
              <a:gd name="connsiteX937" fmla="*/ 3252601 w 5585534"/>
              <a:gd name="connsiteY937" fmla="*/ 8343605 h 11743602"/>
              <a:gd name="connsiteX938" fmla="*/ 3251577 w 5585534"/>
              <a:gd name="connsiteY938" fmla="*/ 8387750 h 11743602"/>
              <a:gd name="connsiteX939" fmla="*/ 3230022 w 5585534"/>
              <a:gd name="connsiteY939" fmla="*/ 8387749 h 11743602"/>
              <a:gd name="connsiteX940" fmla="*/ 3237200 w 5585534"/>
              <a:gd name="connsiteY940" fmla="*/ 8347711 h 11743602"/>
              <a:gd name="connsiteX941" fmla="*/ 3216669 w 5585534"/>
              <a:gd name="connsiteY941" fmla="*/ 8348735 h 11743602"/>
              <a:gd name="connsiteX942" fmla="*/ 3213597 w 5585534"/>
              <a:gd name="connsiteY942" fmla="*/ 8309731 h 11743602"/>
              <a:gd name="connsiteX943" fmla="*/ 3236176 w 5585534"/>
              <a:gd name="connsiteY943" fmla="*/ 8334368 h 11743602"/>
              <a:gd name="connsiteX944" fmla="*/ 3249518 w 5585534"/>
              <a:gd name="connsiteY944" fmla="*/ 8315885 h 11743602"/>
              <a:gd name="connsiteX945" fmla="*/ 3226939 w 5585534"/>
              <a:gd name="connsiteY945" fmla="*/ 8291247 h 11743602"/>
              <a:gd name="connsiteX946" fmla="*/ 3201278 w 5585534"/>
              <a:gd name="connsiteY946" fmla="*/ 8293295 h 11743602"/>
              <a:gd name="connsiteX947" fmla="*/ 3202302 w 5585534"/>
              <a:gd name="connsiteY947" fmla="*/ 8245054 h 11743602"/>
              <a:gd name="connsiteX948" fmla="*/ 3228987 w 5585534"/>
              <a:gd name="connsiteY948" fmla="*/ 8252243 h 11743602"/>
              <a:gd name="connsiteX949" fmla="*/ 3225916 w 5585534"/>
              <a:gd name="connsiteY949" fmla="*/ 8221441 h 11743602"/>
              <a:gd name="connsiteX950" fmla="*/ 3200254 w 5585534"/>
              <a:gd name="connsiteY950" fmla="*/ 8227594 h 11743602"/>
              <a:gd name="connsiteX951" fmla="*/ 3200254 w 5585534"/>
              <a:gd name="connsiteY951" fmla="*/ 8175246 h 11743602"/>
              <a:gd name="connsiteX952" fmla="*/ 3227964 w 5585534"/>
              <a:gd name="connsiteY952" fmla="*/ 8143421 h 11743602"/>
              <a:gd name="connsiteX953" fmla="*/ 3205384 w 5585534"/>
              <a:gd name="connsiteY953" fmla="*/ 8118783 h 11743602"/>
              <a:gd name="connsiteX954" fmla="*/ 3213597 w 5585534"/>
              <a:gd name="connsiteY954" fmla="*/ 8035634 h 11743602"/>
              <a:gd name="connsiteX955" fmla="*/ 3206408 w 5585534"/>
              <a:gd name="connsiteY955" fmla="*/ 8018185 h 11743602"/>
              <a:gd name="connsiteX956" fmla="*/ 3224881 w 5585534"/>
              <a:gd name="connsiteY956" fmla="*/ 7995595 h 11743602"/>
              <a:gd name="connsiteX957" fmla="*/ 3208456 w 5585534"/>
              <a:gd name="connsiteY957" fmla="*/ 7979170 h 11743602"/>
              <a:gd name="connsiteX958" fmla="*/ 3215645 w 5585534"/>
              <a:gd name="connsiteY958" fmla="*/ 7944272 h 11743602"/>
              <a:gd name="connsiteX959" fmla="*/ 3201278 w 5585534"/>
              <a:gd name="connsiteY959" fmla="*/ 7958638 h 11743602"/>
              <a:gd name="connsiteX960" fmla="*/ 3219751 w 5585534"/>
              <a:gd name="connsiteY960" fmla="*/ 7930918 h 11743602"/>
              <a:gd name="connsiteX961" fmla="*/ 3198196 w 5585534"/>
              <a:gd name="connsiteY961" fmla="*/ 7923741 h 11743602"/>
              <a:gd name="connsiteX962" fmla="*/ 3200254 w 5585534"/>
              <a:gd name="connsiteY962" fmla="*/ 7827237 h 11743602"/>
              <a:gd name="connsiteX963" fmla="*/ 3228987 w 5585534"/>
              <a:gd name="connsiteY963" fmla="*/ 7803624 h 11743602"/>
              <a:gd name="connsiteX964" fmla="*/ 3231046 w 5585534"/>
              <a:gd name="connsiteY964" fmla="*/ 7772832 h 11743602"/>
              <a:gd name="connsiteX965" fmla="*/ 3210515 w 5585534"/>
              <a:gd name="connsiteY965" fmla="*/ 7713286 h 11743602"/>
              <a:gd name="connsiteX966" fmla="*/ 3213597 w 5585534"/>
              <a:gd name="connsiteY966" fmla="*/ 7691729 h 11743602"/>
              <a:gd name="connsiteX967" fmla="*/ 3240282 w 5585534"/>
              <a:gd name="connsiteY967" fmla="*/ 7642455 h 11743602"/>
              <a:gd name="connsiteX968" fmla="*/ 4061527 w 5585534"/>
              <a:gd name="connsiteY968" fmla="*/ 6514252 h 11743602"/>
              <a:gd name="connsiteX969" fmla="*/ 4084117 w 5585534"/>
              <a:gd name="connsiteY969" fmla="*/ 6534784 h 11743602"/>
              <a:gd name="connsiteX970" fmla="*/ 4056397 w 5585534"/>
              <a:gd name="connsiteY970" fmla="*/ 6575847 h 11743602"/>
              <a:gd name="connsiteX971" fmla="*/ 4061527 w 5585534"/>
              <a:gd name="connsiteY971" fmla="*/ 6514252 h 11743602"/>
              <a:gd name="connsiteX972" fmla="*/ 3272098 w 5585534"/>
              <a:gd name="connsiteY972" fmla="*/ 7575731 h 11743602"/>
              <a:gd name="connsiteX973" fmla="*/ 3291606 w 5585534"/>
              <a:gd name="connsiteY973" fmla="*/ 7617818 h 11743602"/>
              <a:gd name="connsiteX974" fmla="*/ 3272098 w 5585534"/>
              <a:gd name="connsiteY974" fmla="*/ 7575731 h 11743602"/>
              <a:gd name="connsiteX975" fmla="*/ 3045229 w 5585534"/>
              <a:gd name="connsiteY975" fmla="*/ 7872407 h 11743602"/>
              <a:gd name="connsiteX976" fmla="*/ 3095539 w 5585534"/>
              <a:gd name="connsiteY976" fmla="*/ 7855981 h 11743602"/>
              <a:gd name="connsiteX977" fmla="*/ 3102717 w 5585534"/>
              <a:gd name="connsiteY977" fmla="*/ 7873430 h 11743602"/>
              <a:gd name="connsiteX978" fmla="*/ 3076031 w 5585534"/>
              <a:gd name="connsiteY978" fmla="*/ 7879595 h 11743602"/>
              <a:gd name="connsiteX979" fmla="*/ 3087327 w 5585534"/>
              <a:gd name="connsiteY979" fmla="*/ 7944272 h 11743602"/>
              <a:gd name="connsiteX980" fmla="*/ 3081162 w 5585534"/>
              <a:gd name="connsiteY980" fmla="*/ 7926812 h 11743602"/>
              <a:gd name="connsiteX981" fmla="*/ 3058582 w 5585534"/>
              <a:gd name="connsiteY981" fmla="*/ 7962744 h 11743602"/>
              <a:gd name="connsiteX982" fmla="*/ 3043181 w 5585534"/>
              <a:gd name="connsiteY982" fmla="*/ 7907315 h 11743602"/>
              <a:gd name="connsiteX983" fmla="*/ 3045229 w 5585534"/>
              <a:gd name="connsiteY983" fmla="*/ 7872407 h 11743602"/>
              <a:gd name="connsiteX984" fmla="*/ 3321384 w 5585534"/>
              <a:gd name="connsiteY984" fmla="*/ 7481285 h 11743602"/>
              <a:gd name="connsiteX985" fmla="*/ 3363471 w 5585534"/>
              <a:gd name="connsiteY985" fmla="*/ 7495652 h 11743602"/>
              <a:gd name="connsiteX986" fmla="*/ 3356282 w 5585534"/>
              <a:gd name="connsiteY986" fmla="*/ 7527479 h 11743602"/>
              <a:gd name="connsiteX987" fmla="*/ 3321384 w 5585534"/>
              <a:gd name="connsiteY987" fmla="*/ 7481285 h 11743602"/>
              <a:gd name="connsiteX988" fmla="*/ 3242341 w 5585534"/>
              <a:gd name="connsiteY988" fmla="*/ 7576765 h 11743602"/>
              <a:gd name="connsiteX989" fmla="*/ 3253636 w 5585534"/>
              <a:gd name="connsiteY989" fmla="*/ 7584978 h 11743602"/>
              <a:gd name="connsiteX990" fmla="*/ 3246448 w 5585534"/>
              <a:gd name="connsiteY990" fmla="*/ 7619876 h 11743602"/>
              <a:gd name="connsiteX991" fmla="*/ 3225916 w 5585534"/>
              <a:gd name="connsiteY991" fmla="*/ 7620911 h 11743602"/>
              <a:gd name="connsiteX992" fmla="*/ 3242341 w 5585534"/>
              <a:gd name="connsiteY992" fmla="*/ 7576765 h 11743602"/>
              <a:gd name="connsiteX993" fmla="*/ 4070774 w 5585534"/>
              <a:gd name="connsiteY993" fmla="*/ 6447528 h 11743602"/>
              <a:gd name="connsiteX994" fmla="*/ 4085152 w 5585534"/>
              <a:gd name="connsiteY994" fmla="*/ 6438292 h 11743602"/>
              <a:gd name="connsiteX995" fmla="*/ 4081045 w 5585534"/>
              <a:gd name="connsiteY995" fmla="*/ 6447528 h 11743602"/>
              <a:gd name="connsiteX996" fmla="*/ 4089258 w 5585534"/>
              <a:gd name="connsiteY996" fmla="*/ 6481402 h 11743602"/>
              <a:gd name="connsiteX997" fmla="*/ 4068726 w 5585534"/>
              <a:gd name="connsiteY997" fmla="*/ 6486543 h 11743602"/>
              <a:gd name="connsiteX998" fmla="*/ 4078987 w 5585534"/>
              <a:gd name="connsiteY998" fmla="*/ 6490650 h 11743602"/>
              <a:gd name="connsiteX999" fmla="*/ 4064620 w 5585534"/>
              <a:gd name="connsiteY999" fmla="*/ 6505016 h 11743602"/>
              <a:gd name="connsiteX1000" fmla="*/ 4058455 w 5585534"/>
              <a:gd name="connsiteY1000" fmla="*/ 6487567 h 11743602"/>
              <a:gd name="connsiteX1001" fmla="*/ 4077963 w 5585534"/>
              <a:gd name="connsiteY1001" fmla="*/ 6473190 h 11743602"/>
              <a:gd name="connsiteX1002" fmla="*/ 4070774 w 5585534"/>
              <a:gd name="connsiteY1002" fmla="*/ 6447528 h 11743602"/>
              <a:gd name="connsiteX1003" fmla="*/ 3343585 w 5585534"/>
              <a:gd name="connsiteY1003" fmla="*/ 7407819 h 11743602"/>
              <a:gd name="connsiteX1004" fmla="*/ 3350128 w 5585534"/>
              <a:gd name="connsiteY1004" fmla="*/ 7400184 h 11743602"/>
              <a:gd name="connsiteX1005" fmla="*/ 3350127 w 5585534"/>
              <a:gd name="connsiteY1005" fmla="*/ 7404291 h 11743602"/>
              <a:gd name="connsiteX1006" fmla="*/ 3377848 w 5585534"/>
              <a:gd name="connsiteY1006" fmla="*/ 7424821 h 11743602"/>
              <a:gd name="connsiteX1007" fmla="*/ 3347045 w 5585534"/>
              <a:gd name="connsiteY1007" fmla="*/ 7426880 h 11743602"/>
              <a:gd name="connsiteX1008" fmla="*/ 3343585 w 5585534"/>
              <a:gd name="connsiteY1008" fmla="*/ 7407819 h 11743602"/>
              <a:gd name="connsiteX1009" fmla="*/ 3372707 w 5585534"/>
              <a:gd name="connsiteY1009" fmla="*/ 7364250 h 11743602"/>
              <a:gd name="connsiteX1010" fmla="*/ 3382978 w 5585534"/>
              <a:gd name="connsiteY1010" fmla="*/ 7363228 h 11743602"/>
              <a:gd name="connsiteX1011" fmla="*/ 3385026 w 5585534"/>
              <a:gd name="connsiteY1011" fmla="*/ 7384783 h 11743602"/>
              <a:gd name="connsiteX1012" fmla="*/ 3372707 w 5585534"/>
              <a:gd name="connsiteY1012" fmla="*/ 7364250 h 11743602"/>
              <a:gd name="connsiteX1013" fmla="*/ 3496412 w 5585534"/>
              <a:gd name="connsiteY1013" fmla="*/ 7192384 h 11743602"/>
              <a:gd name="connsiteX1014" fmla="*/ 3492813 w 5585534"/>
              <a:gd name="connsiteY1014" fmla="*/ 7204107 h 11743602"/>
              <a:gd name="connsiteX1015" fmla="*/ 3519510 w 5585534"/>
              <a:gd name="connsiteY1015" fmla="*/ 7211296 h 11743602"/>
              <a:gd name="connsiteX1016" fmla="*/ 3496412 w 5585534"/>
              <a:gd name="connsiteY1016" fmla="*/ 7192384 h 11743602"/>
              <a:gd name="connsiteX1017" fmla="*/ 3215645 w 5585534"/>
              <a:gd name="connsiteY1017" fmla="*/ 7569576 h 11743602"/>
              <a:gd name="connsiteX1018" fmla="*/ 3222834 w 5585534"/>
              <a:gd name="connsiteY1018" fmla="*/ 7595239 h 11743602"/>
              <a:gd name="connsiteX1019" fmla="*/ 3215645 w 5585534"/>
              <a:gd name="connsiteY1019" fmla="*/ 7569576 h 11743602"/>
              <a:gd name="connsiteX1020" fmla="*/ 3357306 w 5585534"/>
              <a:gd name="connsiteY1020" fmla="*/ 7369392 h 11743602"/>
              <a:gd name="connsiteX1021" fmla="*/ 3364495 w 5585534"/>
              <a:gd name="connsiteY1021" fmla="*/ 7395054 h 11743602"/>
              <a:gd name="connsiteX1022" fmla="*/ 3395286 w 5585534"/>
              <a:gd name="connsiteY1022" fmla="*/ 7388899 h 11743602"/>
              <a:gd name="connsiteX1023" fmla="*/ 3381943 w 5585534"/>
              <a:gd name="connsiteY1023" fmla="*/ 7407372 h 11743602"/>
              <a:gd name="connsiteX1024" fmla="*/ 3349093 w 5585534"/>
              <a:gd name="connsiteY1024" fmla="*/ 7396088 h 11743602"/>
              <a:gd name="connsiteX1025" fmla="*/ 3357306 w 5585534"/>
              <a:gd name="connsiteY1025" fmla="*/ 7369392 h 11743602"/>
              <a:gd name="connsiteX1026" fmla="*/ 3261838 w 5585534"/>
              <a:gd name="connsiteY1026" fmla="*/ 7480252 h 11743602"/>
              <a:gd name="connsiteX1027" fmla="*/ 3271086 w 5585534"/>
              <a:gd name="connsiteY1027" fmla="*/ 7523371 h 11743602"/>
              <a:gd name="connsiteX1028" fmla="*/ 3253374 w 5585534"/>
              <a:gd name="connsiteY1028" fmla="*/ 7534539 h 11743602"/>
              <a:gd name="connsiteX1029" fmla="*/ 3248097 w 5585534"/>
              <a:gd name="connsiteY1029" fmla="*/ 7548136 h 11743602"/>
              <a:gd name="connsiteX1030" fmla="*/ 3257494 w 5585534"/>
              <a:gd name="connsiteY1030" fmla="*/ 7553645 h 11743602"/>
              <a:gd name="connsiteX1031" fmla="*/ 3267613 w 5585534"/>
              <a:gd name="connsiteY1031" fmla="*/ 7551993 h 11743602"/>
              <a:gd name="connsiteX1032" fmla="*/ 3277987 w 5585534"/>
              <a:gd name="connsiteY1032" fmla="*/ 7532038 h 11743602"/>
              <a:gd name="connsiteX1033" fmla="*/ 3276982 w 5585534"/>
              <a:gd name="connsiteY1033" fmla="*/ 7503865 h 11743602"/>
              <a:gd name="connsiteX1034" fmla="*/ 3261838 w 5585534"/>
              <a:gd name="connsiteY1034" fmla="*/ 7480252 h 11743602"/>
              <a:gd name="connsiteX1035" fmla="*/ 2861472 w 5585534"/>
              <a:gd name="connsiteY1035" fmla="*/ 7997654 h 11743602"/>
              <a:gd name="connsiteX1036" fmla="*/ 2864553 w 5585534"/>
              <a:gd name="connsiteY1036" fmla="*/ 8028456 h 11743602"/>
              <a:gd name="connsiteX1037" fmla="*/ 2848128 w 5585534"/>
              <a:gd name="connsiteY1037" fmla="*/ 8020244 h 11743602"/>
              <a:gd name="connsiteX1038" fmla="*/ 2861472 w 5585534"/>
              <a:gd name="connsiteY1038" fmla="*/ 7997654 h 11743602"/>
              <a:gd name="connsiteX1039" fmla="*/ 3280322 w 5585534"/>
              <a:gd name="connsiteY1039" fmla="*/ 7425845 h 11743602"/>
              <a:gd name="connsiteX1040" fmla="*/ 3279287 w 5585534"/>
              <a:gd name="connsiteY1040" fmla="*/ 7469990 h 11743602"/>
              <a:gd name="connsiteX1041" fmla="*/ 3299829 w 5585534"/>
              <a:gd name="connsiteY1041" fmla="*/ 7473074 h 11743602"/>
              <a:gd name="connsiteX1042" fmla="*/ 3318302 w 5585534"/>
              <a:gd name="connsiteY1042" fmla="*/ 7445354 h 11743602"/>
              <a:gd name="connsiteX1043" fmla="*/ 3305984 w 5585534"/>
              <a:gd name="connsiteY1043" fmla="*/ 7423797 h 11743602"/>
              <a:gd name="connsiteX1044" fmla="*/ 3280322 w 5585534"/>
              <a:gd name="connsiteY1044" fmla="*/ 7425845 h 11743602"/>
              <a:gd name="connsiteX1045" fmla="*/ 3258507 w 5585534"/>
              <a:gd name="connsiteY1045" fmla="*/ 7441246 h 11743602"/>
              <a:gd name="connsiteX1046" fmla="*/ 3257732 w 5585534"/>
              <a:gd name="connsiteY1046" fmla="*/ 7458696 h 11743602"/>
              <a:gd name="connsiteX1047" fmla="*/ 3273133 w 5585534"/>
              <a:gd name="connsiteY1047" fmla="*/ 7462802 h 11743602"/>
              <a:gd name="connsiteX1048" fmla="*/ 3276215 w 5585534"/>
              <a:gd name="connsiteY1048" fmla="*/ 7436117 h 11743602"/>
              <a:gd name="connsiteX1049" fmla="*/ 3258507 w 5585534"/>
              <a:gd name="connsiteY1049" fmla="*/ 7441246 h 11743602"/>
              <a:gd name="connsiteX1050" fmla="*/ 3038708 w 5585534"/>
              <a:gd name="connsiteY1050" fmla="*/ 7711325 h 11743602"/>
              <a:gd name="connsiteX1051" fmla="*/ 3047287 w 5585534"/>
              <a:gd name="connsiteY1051" fmla="*/ 7708166 h 11743602"/>
              <a:gd name="connsiteX1052" fmla="*/ 3039075 w 5585534"/>
              <a:gd name="connsiteY1052" fmla="*/ 7730746 h 11743602"/>
              <a:gd name="connsiteX1053" fmla="*/ 3051393 w 5585534"/>
              <a:gd name="connsiteY1053" fmla="*/ 7751277 h 11743602"/>
              <a:gd name="connsiteX1054" fmla="*/ 3061665 w 5585534"/>
              <a:gd name="connsiteY1054" fmla="*/ 7750254 h 11743602"/>
              <a:gd name="connsiteX1055" fmla="*/ 3076031 w 5585534"/>
              <a:gd name="connsiteY1055" fmla="*/ 7683529 h 11743602"/>
              <a:gd name="connsiteX1056" fmla="*/ 3086302 w 5585534"/>
              <a:gd name="connsiteY1056" fmla="*/ 7748195 h 11743602"/>
              <a:gd name="connsiteX1057" fmla="*/ 3085267 w 5585534"/>
              <a:gd name="connsiteY1057" fmla="*/ 7730746 h 11743602"/>
              <a:gd name="connsiteX1058" fmla="*/ 3102727 w 5585534"/>
              <a:gd name="connsiteY1058" fmla="*/ 7747171 h 11743602"/>
              <a:gd name="connsiteX1059" fmla="*/ 3082196 w 5585534"/>
              <a:gd name="connsiteY1059" fmla="*/ 7753336 h 11743602"/>
              <a:gd name="connsiteX1060" fmla="*/ 3069877 w 5585534"/>
              <a:gd name="connsiteY1060" fmla="*/ 7793364 h 11743602"/>
              <a:gd name="connsiteX1061" fmla="*/ 3102727 w 5585534"/>
              <a:gd name="connsiteY1061" fmla="*/ 7816977 h 11743602"/>
              <a:gd name="connsiteX1062" fmla="*/ 3071925 w 5585534"/>
              <a:gd name="connsiteY1062" fmla="*/ 7823142 h 11743602"/>
              <a:gd name="connsiteX1063" fmla="*/ 3090408 w 5585534"/>
              <a:gd name="connsiteY1063" fmla="*/ 7852910 h 11743602"/>
              <a:gd name="connsiteX1064" fmla="*/ 3048311 w 5585534"/>
              <a:gd name="connsiteY1064" fmla="*/ 7846745 h 11743602"/>
              <a:gd name="connsiteX1065" fmla="*/ 3052417 w 5585534"/>
              <a:gd name="connsiteY1065" fmla="*/ 7829296 h 11743602"/>
              <a:gd name="connsiteX1066" fmla="*/ 3033945 w 5585534"/>
              <a:gd name="connsiteY1066" fmla="*/ 7857016 h 11743602"/>
              <a:gd name="connsiteX1067" fmla="*/ 3017519 w 5585534"/>
              <a:gd name="connsiteY1067" fmla="*/ 7844698 h 11743602"/>
              <a:gd name="connsiteX1068" fmla="*/ 3029838 w 5585534"/>
              <a:gd name="connsiteY1068" fmla="*/ 7808765 h 11743602"/>
              <a:gd name="connsiteX1069" fmla="*/ 3041133 w 5585534"/>
              <a:gd name="connsiteY1069" fmla="*/ 7821083 h 11743602"/>
              <a:gd name="connsiteX1070" fmla="*/ 3051394 w 5585534"/>
              <a:gd name="connsiteY1070" fmla="*/ 7815954 h 11743602"/>
              <a:gd name="connsiteX1071" fmla="*/ 3034968 w 5585534"/>
              <a:gd name="connsiteY1071" fmla="*/ 7803634 h 11743602"/>
              <a:gd name="connsiteX1072" fmla="*/ 3051394 w 5585534"/>
              <a:gd name="connsiteY1072" fmla="*/ 7759490 h 11743602"/>
              <a:gd name="connsiteX1073" fmla="*/ 3033944 w 5585534"/>
              <a:gd name="connsiteY1073" fmla="*/ 7734852 h 11743602"/>
              <a:gd name="connsiteX1074" fmla="*/ 3038708 w 5585534"/>
              <a:gd name="connsiteY1074" fmla="*/ 7711325 h 11743602"/>
              <a:gd name="connsiteX1075" fmla="*/ 3268003 w 5585534"/>
              <a:gd name="connsiteY1075" fmla="*/ 7397101 h 11743602"/>
              <a:gd name="connsiteX1076" fmla="*/ 3260814 w 5585534"/>
              <a:gd name="connsiteY1076" fmla="*/ 7432010 h 11743602"/>
              <a:gd name="connsiteX1077" fmla="*/ 3284429 w 5585534"/>
              <a:gd name="connsiteY1077" fmla="*/ 7408397 h 11743602"/>
              <a:gd name="connsiteX1078" fmla="*/ 3295712 w 5585534"/>
              <a:gd name="connsiteY1078" fmla="*/ 7420716 h 11743602"/>
              <a:gd name="connsiteX1079" fmla="*/ 3287500 w 5585534"/>
              <a:gd name="connsiteY1079" fmla="*/ 7386841 h 11743602"/>
              <a:gd name="connsiteX1080" fmla="*/ 3307007 w 5585534"/>
              <a:gd name="connsiteY1080" fmla="*/ 7372465 h 11743602"/>
              <a:gd name="connsiteX1081" fmla="*/ 3279287 w 5585534"/>
              <a:gd name="connsiteY1081" fmla="*/ 7405314 h 11743602"/>
              <a:gd name="connsiteX1082" fmla="*/ 3268003 w 5585534"/>
              <a:gd name="connsiteY1082" fmla="*/ 7397101 h 11743602"/>
              <a:gd name="connsiteX1083" fmla="*/ 2625365 w 5585534"/>
              <a:gd name="connsiteY1083" fmla="*/ 8253266 h 11743602"/>
              <a:gd name="connsiteX1084" fmla="*/ 2640766 w 5585534"/>
              <a:gd name="connsiteY1084" fmla="*/ 8248135 h 11743602"/>
              <a:gd name="connsiteX1085" fmla="*/ 2633577 w 5585534"/>
              <a:gd name="connsiteY1085" fmla="*/ 8283034 h 11743602"/>
              <a:gd name="connsiteX1086" fmla="*/ 2675664 w 5585534"/>
              <a:gd name="connsiteY1086" fmla="*/ 8349769 h 11743602"/>
              <a:gd name="connsiteX1087" fmla="*/ 2647955 w 5585534"/>
              <a:gd name="connsiteY1087" fmla="*/ 8325131 h 11743602"/>
              <a:gd name="connsiteX1088" fmla="*/ 2644873 w 5585534"/>
              <a:gd name="connsiteY1088" fmla="*/ 8291246 h 11743602"/>
              <a:gd name="connsiteX1089" fmla="*/ 2630494 w 5585534"/>
              <a:gd name="connsiteY1089" fmla="*/ 8305624 h 11743602"/>
              <a:gd name="connsiteX1090" fmla="*/ 2632553 w 5585534"/>
              <a:gd name="connsiteY1090" fmla="*/ 8274821 h 11743602"/>
              <a:gd name="connsiteX1091" fmla="*/ 2616128 w 5585534"/>
              <a:gd name="connsiteY1091" fmla="*/ 8266609 h 11743602"/>
              <a:gd name="connsiteX1092" fmla="*/ 2625365 w 5585534"/>
              <a:gd name="connsiteY1092" fmla="*/ 8253266 h 11743602"/>
              <a:gd name="connsiteX1093" fmla="*/ 3528746 w 5585534"/>
              <a:gd name="connsiteY1093" fmla="*/ 7035750 h 11743602"/>
              <a:gd name="connsiteX1094" fmla="*/ 3536959 w 5585534"/>
              <a:gd name="connsiteY1094" fmla="*/ 7065517 h 11743602"/>
              <a:gd name="connsiteX1095" fmla="*/ 3528746 w 5585534"/>
              <a:gd name="connsiteY1095" fmla="*/ 7035750 h 11743602"/>
              <a:gd name="connsiteX1096" fmla="*/ 3547337 w 5585534"/>
              <a:gd name="connsiteY1096" fmla="*/ 7006638 h 11743602"/>
              <a:gd name="connsiteX1097" fmla="*/ 3554407 w 5585534"/>
              <a:gd name="connsiteY1097" fmla="*/ 7029595 h 11743602"/>
              <a:gd name="connsiteX1098" fmla="*/ 3557490 w 5585534"/>
              <a:gd name="connsiteY1098" fmla="*/ 7002898 h 11743602"/>
              <a:gd name="connsiteX1099" fmla="*/ 3547337 w 5585534"/>
              <a:gd name="connsiteY1099" fmla="*/ 7006638 h 11743602"/>
              <a:gd name="connsiteX1100" fmla="*/ 2398496 w 5585534"/>
              <a:gd name="connsiteY1100" fmla="*/ 8540705 h 11743602"/>
              <a:gd name="connsiteX1101" fmla="*/ 2425181 w 5585534"/>
              <a:gd name="connsiteY1101" fmla="*/ 8552001 h 11743602"/>
              <a:gd name="connsiteX1102" fmla="*/ 2409791 w 5585534"/>
              <a:gd name="connsiteY1102" fmla="*/ 8553024 h 11743602"/>
              <a:gd name="connsiteX1103" fmla="*/ 2398496 w 5585534"/>
              <a:gd name="connsiteY1103" fmla="*/ 8540705 h 11743602"/>
              <a:gd name="connsiteX1104" fmla="*/ 3241388 w 5585534"/>
              <a:gd name="connsiteY1104" fmla="*/ 7395033 h 11743602"/>
              <a:gd name="connsiteX1105" fmla="*/ 3237200 w 5585534"/>
              <a:gd name="connsiteY1105" fmla="*/ 7407372 h 11743602"/>
              <a:gd name="connsiteX1106" fmla="*/ 3248495 w 5585534"/>
              <a:gd name="connsiteY1106" fmla="*/ 7415586 h 11743602"/>
              <a:gd name="connsiteX1107" fmla="*/ 3276216 w 5585534"/>
              <a:gd name="connsiteY1107" fmla="*/ 7378628 h 11743602"/>
              <a:gd name="connsiteX1108" fmla="*/ 3264921 w 5585534"/>
              <a:gd name="connsiteY1108" fmla="*/ 7366309 h 11743602"/>
              <a:gd name="connsiteX1109" fmla="*/ 3241388 w 5585534"/>
              <a:gd name="connsiteY1109" fmla="*/ 7395033 h 11743602"/>
              <a:gd name="connsiteX1110" fmla="*/ 2794304 w 5585534"/>
              <a:gd name="connsiteY1110" fmla="*/ 7970876 h 11743602"/>
              <a:gd name="connsiteX1111" fmla="*/ 2812205 w 5585534"/>
              <a:gd name="connsiteY1111" fmla="*/ 7965827 h 11743602"/>
              <a:gd name="connsiteX1112" fmla="*/ 2803992 w 5585534"/>
              <a:gd name="connsiteY1112" fmla="*/ 7988417 h 11743602"/>
              <a:gd name="connsiteX1113" fmla="*/ 2792698 w 5585534"/>
              <a:gd name="connsiteY1113" fmla="*/ 7976088 h 11743602"/>
              <a:gd name="connsiteX1114" fmla="*/ 2794304 w 5585534"/>
              <a:gd name="connsiteY1114" fmla="*/ 7970876 h 11743602"/>
              <a:gd name="connsiteX1115" fmla="*/ 3387084 w 5585534"/>
              <a:gd name="connsiteY1115" fmla="*/ 7171267 h 11743602"/>
              <a:gd name="connsiteX1116" fmla="*/ 3404533 w 5585534"/>
              <a:gd name="connsiteY1116" fmla="*/ 7191797 h 11743602"/>
              <a:gd name="connsiteX1117" fmla="*/ 3387084 w 5585534"/>
              <a:gd name="connsiteY1117" fmla="*/ 7171267 h 11743602"/>
              <a:gd name="connsiteX1118" fmla="*/ 3028259 w 5585534"/>
              <a:gd name="connsiteY1118" fmla="*/ 7650507 h 11743602"/>
              <a:gd name="connsiteX1119" fmla="*/ 3037016 w 5585534"/>
              <a:gd name="connsiteY1119" fmla="*/ 7646562 h 11743602"/>
              <a:gd name="connsiteX1120" fmla="*/ 3040099 w 5585534"/>
              <a:gd name="connsiteY1120" fmla="*/ 7677353 h 11743602"/>
              <a:gd name="connsiteX1121" fmla="*/ 3028259 w 5585534"/>
              <a:gd name="connsiteY1121" fmla="*/ 7650507 h 11743602"/>
              <a:gd name="connsiteX1122" fmla="*/ 3288534 w 5585534"/>
              <a:gd name="connsiteY1122" fmla="*/ 7286232 h 11743602"/>
              <a:gd name="connsiteX1123" fmla="*/ 3294688 w 5585534"/>
              <a:gd name="connsiteY1123" fmla="*/ 7356039 h 11743602"/>
              <a:gd name="connsiteX1124" fmla="*/ 3288534 w 5585534"/>
              <a:gd name="connsiteY1124" fmla="*/ 7286232 h 11743602"/>
              <a:gd name="connsiteX1125" fmla="*/ 2762931 w 5585534"/>
              <a:gd name="connsiteY1125" fmla="*/ 7991489 h 11743602"/>
              <a:gd name="connsiteX1126" fmla="*/ 2778332 w 5585534"/>
              <a:gd name="connsiteY1126" fmla="*/ 7994571 h 11743602"/>
              <a:gd name="connsiteX1127" fmla="*/ 2764979 w 5585534"/>
              <a:gd name="connsiteY1127" fmla="*/ 8017150 h 11743602"/>
              <a:gd name="connsiteX1128" fmla="*/ 2762931 w 5585534"/>
              <a:gd name="connsiteY1128" fmla="*/ 7991489 h 11743602"/>
              <a:gd name="connsiteX1129" fmla="*/ 2305710 w 5585534"/>
              <a:gd name="connsiteY1129" fmla="*/ 8590897 h 11743602"/>
              <a:gd name="connsiteX1130" fmla="*/ 2314322 w 5585534"/>
              <a:gd name="connsiteY1130" fmla="*/ 8581769 h 11743602"/>
              <a:gd name="connsiteX1131" fmla="*/ 2308157 w 5585534"/>
              <a:gd name="connsiteY1131" fmla="*/ 8630020 h 11743602"/>
              <a:gd name="connsiteX1132" fmla="*/ 2305710 w 5585534"/>
              <a:gd name="connsiteY1132" fmla="*/ 8590897 h 11743602"/>
              <a:gd name="connsiteX1133" fmla="*/ 3116070 w 5585534"/>
              <a:gd name="connsiteY1133" fmla="*/ 7493605 h 11743602"/>
              <a:gd name="connsiteX1134" fmla="*/ 3129412 w 5585534"/>
              <a:gd name="connsiteY1134" fmla="*/ 7523373 h 11743602"/>
              <a:gd name="connsiteX1135" fmla="*/ 3116070 w 5585534"/>
              <a:gd name="connsiteY1135" fmla="*/ 7493605 h 11743602"/>
              <a:gd name="connsiteX1136" fmla="*/ 3414805 w 5585534"/>
              <a:gd name="connsiteY1136" fmla="*/ 7086049 h 11743602"/>
              <a:gd name="connsiteX1137" fmla="*/ 3431230 w 5585534"/>
              <a:gd name="connsiteY1137" fmla="*/ 7158936 h 11743602"/>
              <a:gd name="connsiteX1138" fmla="*/ 3407617 w 5585534"/>
              <a:gd name="connsiteY1138" fmla="*/ 7125063 h 11743602"/>
              <a:gd name="connsiteX1139" fmla="*/ 3410688 w 5585534"/>
              <a:gd name="connsiteY1139" fmla="*/ 7155866 h 11743602"/>
              <a:gd name="connsiteX1140" fmla="*/ 3478447 w 5585534"/>
              <a:gd name="connsiteY1140" fmla="*/ 7217449 h 11743602"/>
              <a:gd name="connsiteX1141" fmla="*/ 3459974 w 5585534"/>
              <a:gd name="connsiteY1141" fmla="*/ 7179468 h 11743602"/>
              <a:gd name="connsiteX1142" fmla="*/ 3472282 w 5585534"/>
              <a:gd name="connsiteY1142" fmla="*/ 7139431 h 11743602"/>
              <a:gd name="connsiteX1143" fmla="*/ 3426089 w 5585534"/>
              <a:gd name="connsiteY1143" fmla="*/ 7090166 h 11743602"/>
              <a:gd name="connsiteX1144" fmla="*/ 3440467 w 5585534"/>
              <a:gd name="connsiteY1144" fmla="*/ 7079894 h 11743602"/>
              <a:gd name="connsiteX1145" fmla="*/ 3414805 w 5585534"/>
              <a:gd name="connsiteY1145" fmla="*/ 7086049 h 11743602"/>
              <a:gd name="connsiteX1146" fmla="*/ 2211503 w 5585534"/>
              <a:gd name="connsiteY1146" fmla="*/ 8698798 h 11743602"/>
              <a:gd name="connsiteX1147" fmla="*/ 2220902 w 5585534"/>
              <a:gd name="connsiteY1147" fmla="*/ 8691614 h 11743602"/>
              <a:gd name="connsiteX1148" fmla="*/ 2219878 w 5585534"/>
              <a:gd name="connsiteY1148" fmla="*/ 8735760 h 11743602"/>
              <a:gd name="connsiteX1149" fmla="*/ 2211503 w 5585534"/>
              <a:gd name="connsiteY1149" fmla="*/ 8698798 h 11743602"/>
              <a:gd name="connsiteX1150" fmla="*/ 3422196 w 5585534"/>
              <a:gd name="connsiteY1150" fmla="*/ 7063097 h 11743602"/>
              <a:gd name="connsiteX1151" fmla="*/ 3419935 w 5585534"/>
              <a:gd name="connsiteY1151" fmla="*/ 7077836 h 11743602"/>
              <a:gd name="connsiteX1152" fmla="*/ 3435326 w 5585534"/>
              <a:gd name="connsiteY1152" fmla="*/ 7076812 h 11743602"/>
              <a:gd name="connsiteX1153" fmla="*/ 3422196 w 5585534"/>
              <a:gd name="connsiteY1153" fmla="*/ 7063097 h 11743602"/>
              <a:gd name="connsiteX1154" fmla="*/ 3535148 w 5585534"/>
              <a:gd name="connsiteY1154" fmla="*/ 6910972 h 11743602"/>
              <a:gd name="connsiteX1155" fmla="*/ 3541065 w 5585534"/>
              <a:gd name="connsiteY1155" fmla="*/ 6931045 h 11743602"/>
              <a:gd name="connsiteX1156" fmla="*/ 3549278 w 5585534"/>
              <a:gd name="connsiteY1156" fmla="*/ 6908454 h 11743602"/>
              <a:gd name="connsiteX1157" fmla="*/ 3535148 w 5585534"/>
              <a:gd name="connsiteY1157" fmla="*/ 6910972 h 11743602"/>
              <a:gd name="connsiteX1158" fmla="*/ 3275180 w 5585534"/>
              <a:gd name="connsiteY1158" fmla="*/ 7252359 h 11743602"/>
              <a:gd name="connsiteX1159" fmla="*/ 3293664 w 5585534"/>
              <a:gd name="connsiteY1159" fmla="*/ 7282126 h 11743602"/>
              <a:gd name="connsiteX1160" fmla="*/ 3297771 w 5585534"/>
              <a:gd name="connsiteY1160" fmla="*/ 7268784 h 11743602"/>
              <a:gd name="connsiteX1161" fmla="*/ 3275180 w 5585534"/>
              <a:gd name="connsiteY1161" fmla="*/ 7252359 h 11743602"/>
              <a:gd name="connsiteX1162" fmla="*/ 3514380 w 5585534"/>
              <a:gd name="connsiteY1162" fmla="*/ 6923856 h 11743602"/>
              <a:gd name="connsiteX1163" fmla="*/ 3527722 w 5585534"/>
              <a:gd name="connsiteY1163" fmla="*/ 6953624 h 11743602"/>
              <a:gd name="connsiteX1164" fmla="*/ 3514380 w 5585534"/>
              <a:gd name="connsiteY1164" fmla="*/ 6923856 h 11743602"/>
              <a:gd name="connsiteX1165" fmla="*/ 3080137 w 5585534"/>
              <a:gd name="connsiteY1165" fmla="*/ 7504900 h 11743602"/>
              <a:gd name="connsiteX1166" fmla="*/ 3090408 w 5585534"/>
              <a:gd name="connsiteY1166" fmla="*/ 7499770 h 11743602"/>
              <a:gd name="connsiteX1167" fmla="*/ 3105799 w 5585534"/>
              <a:gd name="connsiteY1167" fmla="*/ 7502852 h 11743602"/>
              <a:gd name="connsiteX1168" fmla="*/ 3085267 w 5585534"/>
              <a:gd name="connsiteY1168" fmla="*/ 7556232 h 11743602"/>
              <a:gd name="connsiteX1169" fmla="*/ 3101692 w 5585534"/>
              <a:gd name="connsiteY1169" fmla="*/ 7516195 h 11743602"/>
              <a:gd name="connsiteX1170" fmla="*/ 3080137 w 5585534"/>
              <a:gd name="connsiteY1170" fmla="*/ 7504900 h 11743602"/>
              <a:gd name="connsiteX1171" fmla="*/ 3352177 w 5585534"/>
              <a:gd name="connsiteY1171" fmla="*/ 7134299 h 11743602"/>
              <a:gd name="connsiteX1172" fmla="*/ 3362447 w 5585534"/>
              <a:gd name="connsiteY1172" fmla="*/ 7190763 h 11743602"/>
              <a:gd name="connsiteX1173" fmla="*/ 3359365 w 5585534"/>
              <a:gd name="connsiteY1173" fmla="*/ 7212320 h 11743602"/>
              <a:gd name="connsiteX1174" fmla="*/ 3380920 w 5585534"/>
              <a:gd name="connsiteY1174" fmla="*/ 7219507 h 11743602"/>
              <a:gd name="connsiteX1175" fmla="*/ 3356283 w 5585534"/>
              <a:gd name="connsiteY1175" fmla="*/ 7173314 h 11743602"/>
              <a:gd name="connsiteX1176" fmla="*/ 3395297 w 5585534"/>
              <a:gd name="connsiteY1176" fmla="*/ 7210272 h 11743602"/>
              <a:gd name="connsiteX1177" fmla="*/ 3424041 w 5585534"/>
              <a:gd name="connsiteY1177" fmla="*/ 7185634 h 11743602"/>
              <a:gd name="connsiteX1178" fmla="*/ 3395298 w 5585534"/>
              <a:gd name="connsiteY1178" fmla="*/ 7148677 h 11743602"/>
              <a:gd name="connsiteX1179" fmla="*/ 3398369 w 5585534"/>
              <a:gd name="connsiteY1179" fmla="*/ 7127112 h 11743602"/>
              <a:gd name="connsiteX1180" fmla="*/ 3378873 w 5585534"/>
              <a:gd name="connsiteY1180" fmla="*/ 7141488 h 11743602"/>
              <a:gd name="connsiteX1181" fmla="*/ 3375790 w 5585534"/>
              <a:gd name="connsiteY1181" fmla="*/ 7168174 h 11743602"/>
              <a:gd name="connsiteX1182" fmla="*/ 3359365 w 5585534"/>
              <a:gd name="connsiteY1182" fmla="*/ 7159961 h 11743602"/>
              <a:gd name="connsiteX1183" fmla="*/ 3352177 w 5585534"/>
              <a:gd name="connsiteY1183" fmla="*/ 7134299 h 11743602"/>
              <a:gd name="connsiteX1184" fmla="*/ 2336372 w 5585534"/>
              <a:gd name="connsiteY1184" fmla="*/ 8492502 h 11743602"/>
              <a:gd name="connsiteX1185" fmla="*/ 2358457 w 5585534"/>
              <a:gd name="connsiteY1185" fmla="*/ 8495537 h 11743602"/>
              <a:gd name="connsiteX1186" fmla="*/ 2355385 w 5585534"/>
              <a:gd name="connsiteY1186" fmla="*/ 8517092 h 11743602"/>
              <a:gd name="connsiteX1187" fmla="*/ 2350244 w 5585534"/>
              <a:gd name="connsiteY1187" fmla="*/ 8522233 h 11743602"/>
              <a:gd name="connsiteX1188" fmla="*/ 2339985 w 5585534"/>
              <a:gd name="connsiteY1188" fmla="*/ 8523257 h 11743602"/>
              <a:gd name="connsiteX1189" fmla="*/ 2332795 w 5585534"/>
              <a:gd name="connsiteY1189" fmla="*/ 8497584 h 11743602"/>
              <a:gd name="connsiteX1190" fmla="*/ 2336372 w 5585534"/>
              <a:gd name="connsiteY1190" fmla="*/ 8492502 h 11743602"/>
              <a:gd name="connsiteX1191" fmla="*/ 3286278 w 5585534"/>
              <a:gd name="connsiteY1191" fmla="*/ 7213391 h 11743602"/>
              <a:gd name="connsiteX1192" fmla="*/ 3290798 w 5585534"/>
              <a:gd name="connsiteY1192" fmla="*/ 7215468 h 11743602"/>
              <a:gd name="connsiteX1193" fmla="*/ 3286476 w 5585534"/>
              <a:gd name="connsiteY1193" fmla="*/ 7217449 h 11743602"/>
              <a:gd name="connsiteX1194" fmla="*/ 4596378 w 5585534"/>
              <a:gd name="connsiteY1194" fmla="*/ 5442525 h 11743602"/>
              <a:gd name="connsiteX1195" fmla="*/ 4616909 w 5585534"/>
              <a:gd name="connsiteY1195" fmla="*/ 5445596 h 11743602"/>
              <a:gd name="connsiteX1196" fmla="*/ 4601508 w 5585534"/>
              <a:gd name="connsiteY1196" fmla="*/ 5498977 h 11743602"/>
              <a:gd name="connsiteX1197" fmla="*/ 4596378 w 5585534"/>
              <a:gd name="connsiteY1197" fmla="*/ 5442525 h 11743602"/>
              <a:gd name="connsiteX1198" fmla="*/ 3517463 w 5585534"/>
              <a:gd name="connsiteY1198" fmla="*/ 6893053 h 11743602"/>
              <a:gd name="connsiteX1199" fmla="*/ 3519509 w 5585534"/>
              <a:gd name="connsiteY1199" fmla="*/ 6918726 h 11743602"/>
              <a:gd name="connsiteX1200" fmla="*/ 3548253 w 5585534"/>
              <a:gd name="connsiteY1200" fmla="*/ 6895112 h 11743602"/>
              <a:gd name="connsiteX1201" fmla="*/ 3517463 w 5585534"/>
              <a:gd name="connsiteY1201" fmla="*/ 6893053 h 11743602"/>
              <a:gd name="connsiteX1202" fmla="*/ 3410688 w 5585534"/>
              <a:gd name="connsiteY1202" fmla="*/ 7034725 h 11743602"/>
              <a:gd name="connsiteX1203" fmla="*/ 3441491 w 5585534"/>
              <a:gd name="connsiteY1203" fmla="*/ 7036773 h 11743602"/>
              <a:gd name="connsiteX1204" fmla="*/ 3410688 w 5585534"/>
              <a:gd name="connsiteY1204" fmla="*/ 7034725 h 11743602"/>
              <a:gd name="connsiteX1205" fmla="*/ 3110682 w 5585534"/>
              <a:gd name="connsiteY1205" fmla="*/ 7420077 h 11743602"/>
              <a:gd name="connsiteX1206" fmla="*/ 3134554 w 5585534"/>
              <a:gd name="connsiteY1206" fmla="*/ 7414563 h 11743602"/>
              <a:gd name="connsiteX1207" fmla="*/ 3116070 w 5585534"/>
              <a:gd name="connsiteY1207" fmla="*/ 7437142 h 11743602"/>
              <a:gd name="connsiteX1208" fmla="*/ 3110682 w 5585534"/>
              <a:gd name="connsiteY1208" fmla="*/ 7420077 h 11743602"/>
              <a:gd name="connsiteX1209" fmla="*/ 2338950 w 5585534"/>
              <a:gd name="connsiteY1209" fmla="*/ 8453449 h 11743602"/>
              <a:gd name="connsiteX1210" fmla="*/ 2356409 w 5585534"/>
              <a:gd name="connsiteY1210" fmla="*/ 8473970 h 11743602"/>
              <a:gd name="connsiteX1211" fmla="*/ 2336902 w 5585534"/>
              <a:gd name="connsiteY1211" fmla="*/ 8484242 h 11743602"/>
              <a:gd name="connsiteX1212" fmla="*/ 2338950 w 5585534"/>
              <a:gd name="connsiteY1212" fmla="*/ 8453449 h 11743602"/>
              <a:gd name="connsiteX1213" fmla="*/ 2500128 w 5585534"/>
              <a:gd name="connsiteY1213" fmla="*/ 8233759 h 11743602"/>
              <a:gd name="connsiteX1214" fmla="*/ 2491916 w 5585534"/>
              <a:gd name="connsiteY1214" fmla="*/ 8260444 h 11743602"/>
              <a:gd name="connsiteX1215" fmla="*/ 2500128 w 5585534"/>
              <a:gd name="connsiteY1215" fmla="*/ 8233759 h 11743602"/>
              <a:gd name="connsiteX1216" fmla="*/ 3385026 w 5585534"/>
              <a:gd name="connsiteY1216" fmla="*/ 7036773 h 11743602"/>
              <a:gd name="connsiteX1217" fmla="*/ 3387085 w 5585534"/>
              <a:gd name="connsiteY1217" fmla="*/ 7114793 h 11743602"/>
              <a:gd name="connsiteX1218" fmla="*/ 3407616 w 5585534"/>
              <a:gd name="connsiteY1218" fmla="*/ 7113769 h 11743602"/>
              <a:gd name="connsiteX1219" fmla="*/ 3385026 w 5585534"/>
              <a:gd name="connsiteY1219" fmla="*/ 7036773 h 11743602"/>
              <a:gd name="connsiteX1220" fmla="*/ 2877281 w 5585534"/>
              <a:gd name="connsiteY1220" fmla="*/ 7715212 h 11743602"/>
              <a:gd name="connsiteX1221" fmla="*/ 2902544 w 5585534"/>
              <a:gd name="connsiteY1221" fmla="*/ 7707132 h 11743602"/>
              <a:gd name="connsiteX1222" fmla="*/ 2905616 w 5585534"/>
              <a:gd name="connsiteY1222" fmla="*/ 7746146 h 11743602"/>
              <a:gd name="connsiteX1223" fmla="*/ 2877907 w 5585534"/>
              <a:gd name="connsiteY1223" fmla="*/ 7717392 h 11743602"/>
              <a:gd name="connsiteX1224" fmla="*/ 2877281 w 5585534"/>
              <a:gd name="connsiteY1224" fmla="*/ 7715212 h 11743602"/>
              <a:gd name="connsiteX1225" fmla="*/ 3168429 w 5585534"/>
              <a:gd name="connsiteY1225" fmla="*/ 7320117 h 11743602"/>
              <a:gd name="connsiteX1226" fmla="*/ 3218727 w 5585534"/>
              <a:gd name="connsiteY1226" fmla="*/ 7307798 h 11743602"/>
              <a:gd name="connsiteX1227" fmla="*/ 3168429 w 5585534"/>
              <a:gd name="connsiteY1227" fmla="*/ 7320117 h 11743602"/>
              <a:gd name="connsiteX1228" fmla="*/ 2691581 w 5585534"/>
              <a:gd name="connsiteY1228" fmla="*/ 7951966 h 11743602"/>
              <a:gd name="connsiteX1229" fmla="*/ 2706466 w 5585534"/>
              <a:gd name="connsiteY1229" fmla="*/ 7937083 h 11743602"/>
              <a:gd name="connsiteX1230" fmla="*/ 2698253 w 5585534"/>
              <a:gd name="connsiteY1230" fmla="*/ 7963769 h 11743602"/>
              <a:gd name="connsiteX1231" fmla="*/ 2691581 w 5585534"/>
              <a:gd name="connsiteY1231" fmla="*/ 7951966 h 11743602"/>
              <a:gd name="connsiteX1232" fmla="*/ 3525664 w 5585534"/>
              <a:gd name="connsiteY1232" fmla="*/ 6818115 h 11743602"/>
              <a:gd name="connsiteX1233" fmla="*/ 3539017 w 5585534"/>
              <a:gd name="connsiteY1233" fmla="*/ 6847885 h 11743602"/>
              <a:gd name="connsiteX1234" fmla="*/ 3525664 w 5585534"/>
              <a:gd name="connsiteY1234" fmla="*/ 6818115 h 11743602"/>
              <a:gd name="connsiteX1235" fmla="*/ 4224407 w 5585534"/>
              <a:gd name="connsiteY1235" fmla="*/ 5871449 h 11743602"/>
              <a:gd name="connsiteX1236" fmla="*/ 4230919 w 5585534"/>
              <a:gd name="connsiteY1236" fmla="*/ 5863413 h 11743602"/>
              <a:gd name="connsiteX1237" fmla="*/ 4239131 w 5585534"/>
              <a:gd name="connsiteY1237" fmla="*/ 5897287 h 11743602"/>
              <a:gd name="connsiteX1238" fmla="*/ 4224407 w 5585534"/>
              <a:gd name="connsiteY1238" fmla="*/ 5871449 h 11743602"/>
              <a:gd name="connsiteX1239" fmla="*/ 4145129 w 5585534"/>
              <a:gd name="connsiteY1239" fmla="*/ 5974750 h 11743602"/>
              <a:gd name="connsiteX1240" fmla="*/ 4152910 w 5585534"/>
              <a:gd name="connsiteY1240" fmla="*/ 5972235 h 11743602"/>
              <a:gd name="connsiteX1241" fmla="*/ 4144698 w 5585534"/>
              <a:gd name="connsiteY1241" fmla="*/ 5994813 h 11743602"/>
              <a:gd name="connsiteX1242" fmla="*/ 4145129 w 5585534"/>
              <a:gd name="connsiteY1242" fmla="*/ 5974750 h 11743602"/>
              <a:gd name="connsiteX1243" fmla="*/ 3173558 w 5585534"/>
              <a:gd name="connsiteY1243" fmla="*/ 7271855 h 11743602"/>
              <a:gd name="connsiteX1244" fmla="*/ 3209491 w 5585534"/>
              <a:gd name="connsiteY1244" fmla="*/ 7269807 h 11743602"/>
              <a:gd name="connsiteX1245" fmla="*/ 3191007 w 5585534"/>
              <a:gd name="connsiteY1245" fmla="*/ 7292386 h 11743602"/>
              <a:gd name="connsiteX1246" fmla="*/ 3174582 w 5585534"/>
              <a:gd name="connsiteY1246" fmla="*/ 7284184 h 11743602"/>
              <a:gd name="connsiteX1247" fmla="*/ 3195113 w 5585534"/>
              <a:gd name="connsiteY1247" fmla="*/ 7283150 h 11743602"/>
              <a:gd name="connsiteX1248" fmla="*/ 3173558 w 5585534"/>
              <a:gd name="connsiteY1248" fmla="*/ 7271855 h 11743602"/>
              <a:gd name="connsiteX1249" fmla="*/ 3142260 w 5585534"/>
              <a:gd name="connsiteY1249" fmla="*/ 7305331 h 11743602"/>
              <a:gd name="connsiteX1250" fmla="*/ 3144814 w 5585534"/>
              <a:gd name="connsiteY1250" fmla="*/ 7303693 h 11743602"/>
              <a:gd name="connsiteX1251" fmla="*/ 3147886 w 5585534"/>
              <a:gd name="connsiteY1251" fmla="*/ 7334495 h 11743602"/>
              <a:gd name="connsiteX1252" fmla="*/ 3142260 w 5585534"/>
              <a:gd name="connsiteY1252" fmla="*/ 7305331 h 11743602"/>
              <a:gd name="connsiteX1253" fmla="*/ 4931429 w 5585534"/>
              <a:gd name="connsiteY1253" fmla="*/ 4898949 h 11743602"/>
              <a:gd name="connsiteX1254" fmla="*/ 4951576 w 5585534"/>
              <a:gd name="connsiteY1254" fmla="*/ 4888166 h 11743602"/>
              <a:gd name="connsiteX1255" fmla="*/ 4965942 w 5585534"/>
              <a:gd name="connsiteY1255" fmla="*/ 4901520 h 11743602"/>
              <a:gd name="connsiteX1256" fmla="*/ 4947470 w 5585534"/>
              <a:gd name="connsiteY1256" fmla="*/ 4912803 h 11743602"/>
              <a:gd name="connsiteX1257" fmla="*/ 4931429 w 5585534"/>
              <a:gd name="connsiteY1257" fmla="*/ 4898949 h 11743602"/>
              <a:gd name="connsiteX1258" fmla="*/ 3359364 w 5585534"/>
              <a:gd name="connsiteY1258" fmla="*/ 6981344 h 11743602"/>
              <a:gd name="connsiteX1259" fmla="*/ 3371684 w 5585534"/>
              <a:gd name="connsiteY1259" fmla="*/ 7001875 h 11743602"/>
              <a:gd name="connsiteX1260" fmla="*/ 3359364 w 5585534"/>
              <a:gd name="connsiteY1260" fmla="*/ 6981344 h 11743602"/>
              <a:gd name="connsiteX1261" fmla="*/ 2345114 w 5585534"/>
              <a:gd name="connsiteY1261" fmla="*/ 8339499 h 11743602"/>
              <a:gd name="connsiteX1262" fmla="*/ 2348197 w 5585534"/>
              <a:gd name="connsiteY1262" fmla="*/ 8378502 h 11743602"/>
              <a:gd name="connsiteX1263" fmla="*/ 2345114 w 5585534"/>
              <a:gd name="connsiteY1263" fmla="*/ 8339499 h 11743602"/>
              <a:gd name="connsiteX1264" fmla="*/ 3119153 w 5585534"/>
              <a:gd name="connsiteY1264" fmla="*/ 7296504 h 11743602"/>
              <a:gd name="connsiteX1265" fmla="*/ 3110940 w 5585534"/>
              <a:gd name="connsiteY1265" fmla="*/ 7319094 h 11743602"/>
              <a:gd name="connsiteX1266" fmla="*/ 3119153 w 5585534"/>
              <a:gd name="connsiteY1266" fmla="*/ 7296504 h 11743602"/>
              <a:gd name="connsiteX1267" fmla="*/ 3533888 w 5585534"/>
              <a:gd name="connsiteY1267" fmla="*/ 6734965 h 11743602"/>
              <a:gd name="connsiteX1268" fmla="*/ 3546195 w 5585534"/>
              <a:gd name="connsiteY1268" fmla="*/ 6760629 h 11743602"/>
              <a:gd name="connsiteX1269" fmla="*/ 3533888 w 5585534"/>
              <a:gd name="connsiteY1269" fmla="*/ 6734965 h 11743602"/>
              <a:gd name="connsiteX1270" fmla="*/ 3325491 w 5585534"/>
              <a:gd name="connsiteY1270" fmla="*/ 7004957 h 11743602"/>
              <a:gd name="connsiteX1271" fmla="*/ 3321385 w 5585534"/>
              <a:gd name="connsiteY1271" fmla="*/ 7014192 h 11743602"/>
              <a:gd name="connsiteX1272" fmla="*/ 3338834 w 5585534"/>
              <a:gd name="connsiteY1272" fmla="*/ 7152783 h 11743602"/>
              <a:gd name="connsiteX1273" fmla="*/ 3361413 w 5585534"/>
              <a:gd name="connsiteY1273" fmla="*/ 7111720 h 11743602"/>
              <a:gd name="connsiteX1274" fmla="*/ 3341916 w 5585534"/>
              <a:gd name="connsiteY1274" fmla="*/ 7121981 h 11743602"/>
              <a:gd name="connsiteX1275" fmla="*/ 3335751 w 5585534"/>
              <a:gd name="connsiteY1275" fmla="*/ 7113769 h 11743602"/>
              <a:gd name="connsiteX1276" fmla="*/ 3361412 w 5585534"/>
              <a:gd name="connsiteY1276" fmla="*/ 7059362 h 11743602"/>
              <a:gd name="connsiteX1277" fmla="*/ 3343964 w 5585534"/>
              <a:gd name="connsiteY1277" fmla="*/ 7029595 h 11743602"/>
              <a:gd name="connsiteX1278" fmla="*/ 3358341 w 5585534"/>
              <a:gd name="connsiteY1278" fmla="*/ 7020347 h 11743602"/>
              <a:gd name="connsiteX1279" fmla="*/ 3325491 w 5585534"/>
              <a:gd name="connsiteY1279" fmla="*/ 7004957 h 11743602"/>
              <a:gd name="connsiteX1280" fmla="*/ 2533035 w 5585534"/>
              <a:gd name="connsiteY1280" fmla="*/ 8057476 h 11743602"/>
              <a:gd name="connsiteX1281" fmla="*/ 2546322 w 5585534"/>
              <a:gd name="connsiteY1281" fmla="*/ 8057189 h 11743602"/>
              <a:gd name="connsiteX1282" fmla="*/ 2559664 w 5585534"/>
              <a:gd name="connsiteY1282" fmla="*/ 8086957 h 11743602"/>
              <a:gd name="connsiteX1283" fmla="*/ 2539133 w 5585534"/>
              <a:gd name="connsiteY1283" fmla="*/ 8087981 h 11743602"/>
              <a:gd name="connsiteX1284" fmla="*/ 2531945 w 5585534"/>
              <a:gd name="connsiteY1284" fmla="*/ 8062319 h 11743602"/>
              <a:gd name="connsiteX1285" fmla="*/ 2533035 w 5585534"/>
              <a:gd name="connsiteY1285" fmla="*/ 8057476 h 11743602"/>
              <a:gd name="connsiteX1286" fmla="*/ 3163021 w 5585534"/>
              <a:gd name="connsiteY1286" fmla="*/ 7208271 h 11743602"/>
              <a:gd name="connsiteX1287" fmla="*/ 3169836 w 5585534"/>
              <a:gd name="connsiteY1287" fmla="*/ 7211808 h 11743602"/>
              <a:gd name="connsiteX1288" fmla="*/ 3171767 w 5585534"/>
              <a:gd name="connsiteY1288" fmla="*/ 7211561 h 11743602"/>
              <a:gd name="connsiteX1289" fmla="*/ 3168933 w 5585534"/>
              <a:gd name="connsiteY1289" fmla="*/ 7208726 h 11743602"/>
              <a:gd name="connsiteX1290" fmla="*/ 3101693 w 5585534"/>
              <a:gd name="connsiteY1290" fmla="*/ 7275973 h 11743602"/>
              <a:gd name="connsiteX1291" fmla="*/ 3117094 w 5585534"/>
              <a:gd name="connsiteY1291" fmla="*/ 7270843 h 11743602"/>
              <a:gd name="connsiteX1292" fmla="*/ 3121200 w 5585534"/>
              <a:gd name="connsiteY1292" fmla="*/ 7274949 h 11743602"/>
              <a:gd name="connsiteX1293" fmla="*/ 3102717 w 5585534"/>
              <a:gd name="connsiteY1293" fmla="*/ 7293432 h 11743602"/>
              <a:gd name="connsiteX1294" fmla="*/ 3111964 w 5585534"/>
              <a:gd name="connsiteY1294" fmla="*/ 7280079 h 11743602"/>
              <a:gd name="connsiteX1295" fmla="*/ 3101693 w 5585534"/>
              <a:gd name="connsiteY1295" fmla="*/ 7275973 h 11743602"/>
              <a:gd name="connsiteX1296" fmla="*/ 4051267 w 5585534"/>
              <a:gd name="connsiteY1296" fmla="*/ 5995837 h 11743602"/>
              <a:gd name="connsiteX1297" fmla="*/ 4058456 w 5585534"/>
              <a:gd name="connsiteY1297" fmla="*/ 6017392 h 11743602"/>
              <a:gd name="connsiteX1298" fmla="*/ 4049219 w 5585534"/>
              <a:gd name="connsiteY1298" fmla="*/ 6026629 h 11743602"/>
              <a:gd name="connsiteX1299" fmla="*/ 4051267 w 5585534"/>
              <a:gd name="connsiteY1299" fmla="*/ 5995837 h 11743602"/>
              <a:gd name="connsiteX1300" fmla="*/ 3054476 w 5585534"/>
              <a:gd name="connsiteY1300" fmla="*/ 7327305 h 11743602"/>
              <a:gd name="connsiteX1301" fmla="*/ 3073973 w 5585534"/>
              <a:gd name="connsiteY1301" fmla="*/ 7374522 h 11743602"/>
              <a:gd name="connsiteX1302" fmla="*/ 3054476 w 5585534"/>
              <a:gd name="connsiteY1302" fmla="*/ 7327305 h 11743602"/>
              <a:gd name="connsiteX1303" fmla="*/ 3109906 w 5585534"/>
              <a:gd name="connsiteY1303" fmla="*/ 7249286 h 11743602"/>
              <a:gd name="connsiteX1304" fmla="*/ 3138649 w 5585534"/>
              <a:gd name="connsiteY1304" fmla="*/ 7229779 h 11743602"/>
              <a:gd name="connsiteX1305" fmla="*/ 3119142 w 5585534"/>
              <a:gd name="connsiteY1305" fmla="*/ 7240051 h 11743602"/>
              <a:gd name="connsiteX1306" fmla="*/ 3131461 w 5585534"/>
              <a:gd name="connsiteY1306" fmla="*/ 7265712 h 11743602"/>
              <a:gd name="connsiteX1307" fmla="*/ 3109906 w 5585534"/>
              <a:gd name="connsiteY1307" fmla="*/ 7249286 h 11743602"/>
              <a:gd name="connsiteX1308" fmla="*/ 2695172 w 5585534"/>
              <a:gd name="connsiteY1308" fmla="*/ 7806717 h 11743602"/>
              <a:gd name="connsiteX1309" fmla="*/ 2735211 w 5585534"/>
              <a:gd name="connsiteY1309" fmla="*/ 7795422 h 11743602"/>
              <a:gd name="connsiteX1310" fmla="*/ 2712620 w 5585534"/>
              <a:gd name="connsiteY1310" fmla="*/ 7836485 h 11743602"/>
              <a:gd name="connsiteX1311" fmla="*/ 2707491 w 5585534"/>
              <a:gd name="connsiteY1311" fmla="*/ 7828272 h 11743602"/>
              <a:gd name="connsiteX1312" fmla="*/ 2702360 w 5585534"/>
              <a:gd name="connsiteY1312" fmla="*/ 7828272 h 11743602"/>
              <a:gd name="connsiteX1313" fmla="*/ 2695172 w 5585534"/>
              <a:gd name="connsiteY1313" fmla="*/ 7806717 h 11743602"/>
              <a:gd name="connsiteX1314" fmla="*/ 3284732 w 5585534"/>
              <a:gd name="connsiteY1314" fmla="*/ 7010263 h 11743602"/>
              <a:gd name="connsiteX1315" fmla="*/ 3303925 w 5585534"/>
              <a:gd name="connsiteY1315" fmla="*/ 7049090 h 11743602"/>
              <a:gd name="connsiteX1316" fmla="*/ 3299830 w 5585534"/>
              <a:gd name="connsiteY1316" fmla="*/ 7001875 h 11743602"/>
              <a:gd name="connsiteX1317" fmla="*/ 3284732 w 5585534"/>
              <a:gd name="connsiteY1317" fmla="*/ 7010263 h 11743602"/>
              <a:gd name="connsiteX1318" fmla="*/ 2805017 w 5585534"/>
              <a:gd name="connsiteY1318" fmla="*/ 7652726 h 11743602"/>
              <a:gd name="connsiteX1319" fmla="*/ 2826572 w 5585534"/>
              <a:gd name="connsiteY1319" fmla="*/ 7669152 h 11743602"/>
              <a:gd name="connsiteX1320" fmla="*/ 2805017 w 5585534"/>
              <a:gd name="connsiteY1320" fmla="*/ 7652726 h 11743602"/>
              <a:gd name="connsiteX1321" fmla="*/ 2906650 w 5585534"/>
              <a:gd name="connsiteY1321" fmla="*/ 7515159 h 11743602"/>
              <a:gd name="connsiteX1322" fmla="*/ 2938476 w 5585534"/>
              <a:gd name="connsiteY1322" fmla="*/ 7526455 h 11743602"/>
              <a:gd name="connsiteX1323" fmla="*/ 2906650 w 5585534"/>
              <a:gd name="connsiteY1323" fmla="*/ 7515159 h 11743602"/>
              <a:gd name="connsiteX1324" fmla="*/ 4183828 w 5585534"/>
              <a:gd name="connsiteY1324" fmla="*/ 5796915 h 11743602"/>
              <a:gd name="connsiteX1325" fmla="*/ 4190371 w 5585534"/>
              <a:gd name="connsiteY1325" fmla="*/ 5795408 h 11743602"/>
              <a:gd name="connsiteX1326" fmla="*/ 4219624 w 5585534"/>
              <a:gd name="connsiteY1326" fmla="*/ 5798747 h 11743602"/>
              <a:gd name="connsiteX1327" fmla="*/ 4215518 w 5585534"/>
              <a:gd name="connsiteY1327" fmla="*/ 5812090 h 11743602"/>
              <a:gd name="connsiteX1328" fmla="*/ 4188088 w 5585534"/>
              <a:gd name="connsiteY1328" fmla="*/ 5804003 h 11743602"/>
              <a:gd name="connsiteX1329" fmla="*/ 4183452 w 5585534"/>
              <a:gd name="connsiteY1329" fmla="*/ 5797001 h 11743602"/>
              <a:gd name="connsiteX1330" fmla="*/ 4183692 w 5585534"/>
              <a:gd name="connsiteY1330" fmla="*/ 5796689 h 11743602"/>
              <a:gd name="connsiteX1331" fmla="*/ 4183828 w 5585534"/>
              <a:gd name="connsiteY1331" fmla="*/ 5796915 h 11743602"/>
              <a:gd name="connsiteX1332" fmla="*/ 4091691 w 5585534"/>
              <a:gd name="connsiteY1332" fmla="*/ 5913275 h 11743602"/>
              <a:gd name="connsiteX1333" fmla="*/ 4097471 w 5585534"/>
              <a:gd name="connsiteY1333" fmla="*/ 5932184 h 11743602"/>
              <a:gd name="connsiteX1334" fmla="*/ 4100543 w 5585534"/>
              <a:gd name="connsiteY1334" fmla="*/ 5910630 h 11743602"/>
              <a:gd name="connsiteX1335" fmla="*/ 4091691 w 5585534"/>
              <a:gd name="connsiteY1335" fmla="*/ 5913275 h 11743602"/>
              <a:gd name="connsiteX1336" fmla="*/ 2518602 w 5585534"/>
              <a:gd name="connsiteY1336" fmla="*/ 8027421 h 11743602"/>
              <a:gd name="connsiteX1337" fmla="*/ 2536061 w 5585534"/>
              <a:gd name="connsiteY1337" fmla="*/ 8047952 h 11743602"/>
              <a:gd name="connsiteX1338" fmla="*/ 2524766 w 5585534"/>
              <a:gd name="connsiteY1338" fmla="*/ 8096204 h 11743602"/>
              <a:gd name="connsiteX1339" fmla="*/ 2509365 w 5585534"/>
              <a:gd name="connsiteY1339" fmla="*/ 8040764 h 11743602"/>
              <a:gd name="connsiteX1340" fmla="*/ 2518602 w 5585534"/>
              <a:gd name="connsiteY1340" fmla="*/ 8027421 h 11743602"/>
              <a:gd name="connsiteX1341" fmla="*/ 2536061 w 5585534"/>
              <a:gd name="connsiteY1341" fmla="*/ 8000736 h 11743602"/>
              <a:gd name="connsiteX1342" fmla="*/ 2560699 w 5585534"/>
              <a:gd name="connsiteY1342" fmla="*/ 8042823 h 11743602"/>
              <a:gd name="connsiteX1343" fmla="*/ 2536061 w 5585534"/>
              <a:gd name="connsiteY1343" fmla="*/ 8000736 h 11743602"/>
              <a:gd name="connsiteX1344" fmla="*/ 3300853 w 5585534"/>
              <a:gd name="connsiteY1344" fmla="*/ 6962861 h 11743602"/>
              <a:gd name="connsiteX1345" fmla="*/ 3288534 w 5585534"/>
              <a:gd name="connsiteY1345" fmla="*/ 6994687 h 11743602"/>
              <a:gd name="connsiteX1346" fmla="*/ 3300853 w 5585534"/>
              <a:gd name="connsiteY1346" fmla="*/ 6962861 h 11743602"/>
              <a:gd name="connsiteX1347" fmla="*/ 2788592 w 5585534"/>
              <a:gd name="connsiteY1347" fmla="*/ 7648609 h 11743602"/>
              <a:gd name="connsiteX1348" fmla="*/ 2795781 w 5585534"/>
              <a:gd name="connsiteY1348" fmla="*/ 7670174 h 11743602"/>
              <a:gd name="connsiteX1349" fmla="*/ 2771143 w 5585534"/>
              <a:gd name="connsiteY1349" fmla="*/ 7680435 h 11743602"/>
              <a:gd name="connsiteX1350" fmla="*/ 2788592 w 5585534"/>
              <a:gd name="connsiteY1350" fmla="*/ 7648609 h 11743602"/>
              <a:gd name="connsiteX1351" fmla="*/ 3333684 w 5585534"/>
              <a:gd name="connsiteY1351" fmla="*/ 6912162 h 11743602"/>
              <a:gd name="connsiteX1352" fmla="*/ 3341916 w 5585534"/>
              <a:gd name="connsiteY1352" fmla="*/ 6951575 h 11743602"/>
              <a:gd name="connsiteX1353" fmla="*/ 3342940 w 5585534"/>
              <a:gd name="connsiteY1353" fmla="*/ 6903324 h 11743602"/>
              <a:gd name="connsiteX1354" fmla="*/ 3333684 w 5585534"/>
              <a:gd name="connsiteY1354" fmla="*/ 6912162 h 11743602"/>
              <a:gd name="connsiteX1355" fmla="*/ 4158030 w 5585534"/>
              <a:gd name="connsiteY1355" fmla="*/ 5802853 h 11743602"/>
              <a:gd name="connsiteX1356" fmla="*/ 4183452 w 5585534"/>
              <a:gd name="connsiteY1356" fmla="*/ 5797001 h 11743602"/>
              <a:gd name="connsiteX1357" fmla="*/ 4174840 w 5585534"/>
              <a:gd name="connsiteY1357" fmla="*/ 5808238 h 11743602"/>
              <a:gd name="connsiteX1358" fmla="*/ 4171373 w 5585534"/>
              <a:gd name="connsiteY1358" fmla="*/ 5827491 h 11743602"/>
              <a:gd name="connsiteX1359" fmla="*/ 4158030 w 5585534"/>
              <a:gd name="connsiteY1359" fmla="*/ 5802853 h 11743602"/>
              <a:gd name="connsiteX1360" fmla="*/ 3054476 w 5585534"/>
              <a:gd name="connsiteY1360" fmla="*/ 7265711 h 11743602"/>
              <a:gd name="connsiteX1361" fmla="*/ 3051393 w 5585534"/>
              <a:gd name="connsiteY1361" fmla="*/ 7292397 h 11743602"/>
              <a:gd name="connsiteX1362" fmla="*/ 3054476 w 5585534"/>
              <a:gd name="connsiteY1362" fmla="*/ 7265711 h 11743602"/>
              <a:gd name="connsiteX1363" fmla="*/ 3008273 w 5585534"/>
              <a:gd name="connsiteY1363" fmla="*/ 7326271 h 11743602"/>
              <a:gd name="connsiteX1364" fmla="*/ 3025722 w 5585534"/>
              <a:gd name="connsiteY1364" fmla="*/ 7350909 h 11743602"/>
              <a:gd name="connsiteX1365" fmla="*/ 3008273 w 5585534"/>
              <a:gd name="connsiteY1365" fmla="*/ 7326271 h 11743602"/>
              <a:gd name="connsiteX1366" fmla="*/ 2694148 w 5585534"/>
              <a:gd name="connsiteY1366" fmla="*/ 7742030 h 11743602"/>
              <a:gd name="connsiteX1367" fmla="*/ 2687983 w 5585534"/>
              <a:gd name="connsiteY1367" fmla="*/ 7786173 h 11743602"/>
              <a:gd name="connsiteX1368" fmla="*/ 2694148 w 5585534"/>
              <a:gd name="connsiteY1368" fmla="*/ 7742030 h 11743602"/>
              <a:gd name="connsiteX1369" fmla="*/ 3099646 w 5585534"/>
              <a:gd name="connsiteY1369" fmla="*/ 7185634 h 11743602"/>
              <a:gd name="connsiteX1370" fmla="*/ 3115047 w 5585534"/>
              <a:gd name="connsiteY1370" fmla="*/ 7188717 h 11743602"/>
              <a:gd name="connsiteX1371" fmla="*/ 3111964 w 5585534"/>
              <a:gd name="connsiteY1371" fmla="*/ 7210272 h 11743602"/>
              <a:gd name="connsiteX1372" fmla="*/ 3099646 w 5585534"/>
              <a:gd name="connsiteY1372" fmla="*/ 7185634 h 11743602"/>
              <a:gd name="connsiteX1373" fmla="*/ 3632678 w 5585534"/>
              <a:gd name="connsiteY1373" fmla="*/ 6463594 h 11743602"/>
              <a:gd name="connsiteX1374" fmla="*/ 3647839 w 5585534"/>
              <a:gd name="connsiteY1374" fmla="*/ 6452669 h 11743602"/>
              <a:gd name="connsiteX1375" fmla="*/ 3659123 w 5585534"/>
              <a:gd name="connsiteY1375" fmla="*/ 6464988 h 11743602"/>
              <a:gd name="connsiteX1376" fmla="*/ 3638591 w 5585534"/>
              <a:gd name="connsiteY1376" fmla="*/ 6466012 h 11743602"/>
              <a:gd name="connsiteX1377" fmla="*/ 3671441 w 5585534"/>
              <a:gd name="connsiteY1377" fmla="*/ 6547114 h 11743602"/>
              <a:gd name="connsiteX1378" fmla="*/ 3652968 w 5585534"/>
              <a:gd name="connsiteY1378" fmla="*/ 6509133 h 11743602"/>
              <a:gd name="connsiteX1379" fmla="*/ 3638591 w 5585534"/>
              <a:gd name="connsiteY1379" fmla="*/ 6523500 h 11743602"/>
              <a:gd name="connsiteX1380" fmla="*/ 3632678 w 5585534"/>
              <a:gd name="connsiteY1380" fmla="*/ 6463594 h 11743602"/>
              <a:gd name="connsiteX1381" fmla="*/ 2655143 w 5585534"/>
              <a:gd name="connsiteY1381" fmla="*/ 7759478 h 11743602"/>
              <a:gd name="connsiteX1382" fmla="*/ 2659238 w 5585534"/>
              <a:gd name="connsiteY1382" fmla="*/ 7802599 h 11743602"/>
              <a:gd name="connsiteX1383" fmla="*/ 2674640 w 5585534"/>
              <a:gd name="connsiteY1383" fmla="*/ 7805671 h 11743602"/>
              <a:gd name="connsiteX1384" fmla="*/ 2657191 w 5585534"/>
              <a:gd name="connsiteY1384" fmla="*/ 7898068 h 11743602"/>
              <a:gd name="connsiteX1385" fmla="*/ 2682852 w 5585534"/>
              <a:gd name="connsiteY1385" fmla="*/ 7901150 h 11743602"/>
              <a:gd name="connsiteX1386" fmla="*/ 2664379 w 5585534"/>
              <a:gd name="connsiteY1386" fmla="*/ 8041787 h 11743602"/>
              <a:gd name="connsiteX1387" fmla="*/ 2658215 w 5585534"/>
              <a:gd name="connsiteY1387" fmla="*/ 8033575 h 11743602"/>
              <a:gd name="connsiteX1388" fmla="*/ 2674640 w 5585534"/>
              <a:gd name="connsiteY1388" fmla="*/ 8050000 h 11743602"/>
              <a:gd name="connsiteX1389" fmla="*/ 2667451 w 5585534"/>
              <a:gd name="connsiteY1389" fmla="*/ 8080802 h 11743602"/>
              <a:gd name="connsiteX1390" fmla="*/ 2684911 w 5585534"/>
              <a:gd name="connsiteY1390" fmla="*/ 8105440 h 11743602"/>
              <a:gd name="connsiteX1391" fmla="*/ 2670533 w 5585534"/>
              <a:gd name="connsiteY1391" fmla="*/ 8114676 h 11743602"/>
              <a:gd name="connsiteX1392" fmla="*/ 2662320 w 5585534"/>
              <a:gd name="connsiteY1392" fmla="*/ 8075661 h 11743602"/>
              <a:gd name="connsiteX1393" fmla="*/ 2674639 w 5585534"/>
              <a:gd name="connsiteY1393" fmla="*/ 8157787 h 11743602"/>
              <a:gd name="connsiteX1394" fmla="*/ 2695171 w 5585534"/>
              <a:gd name="connsiteY1394" fmla="*/ 8217333 h 11743602"/>
              <a:gd name="connsiteX1395" fmla="*/ 2680804 w 5585534"/>
              <a:gd name="connsiteY1395" fmla="*/ 8231700 h 11743602"/>
              <a:gd name="connsiteX1396" fmla="*/ 2664379 w 5585534"/>
              <a:gd name="connsiteY1396" fmla="*/ 8223487 h 11743602"/>
              <a:gd name="connsiteX1397" fmla="*/ 2666427 w 5585534"/>
              <a:gd name="connsiteY1397" fmla="*/ 8188589 h 11743602"/>
              <a:gd name="connsiteX1398" fmla="*/ 2658987 w 5585534"/>
              <a:gd name="connsiteY1398" fmla="*/ 8181526 h 11743602"/>
              <a:gd name="connsiteX1399" fmla="*/ 2656698 w 5585534"/>
              <a:gd name="connsiteY1399" fmla="*/ 8179775 h 11743602"/>
              <a:gd name="connsiteX1400" fmla="*/ 2662321 w 5585534"/>
              <a:gd name="connsiteY1400" fmla="*/ 8178318 h 11743602"/>
              <a:gd name="connsiteX1401" fmla="*/ 2656323 w 5585534"/>
              <a:gd name="connsiteY1401" fmla="*/ 8179488 h 11743602"/>
              <a:gd name="connsiteX1402" fmla="*/ 2656698 w 5585534"/>
              <a:gd name="connsiteY1402" fmla="*/ 8179775 h 11743602"/>
              <a:gd name="connsiteX1403" fmla="*/ 2652409 w 5585534"/>
              <a:gd name="connsiteY1403" fmla="*/ 8180887 h 11743602"/>
              <a:gd name="connsiteX1404" fmla="*/ 2656167 w 5585534"/>
              <a:gd name="connsiteY1404" fmla="*/ 8222463 h 11743602"/>
              <a:gd name="connsiteX1405" fmla="*/ 2603809 w 5585534"/>
              <a:gd name="connsiteY1405" fmla="*/ 8217332 h 11743602"/>
              <a:gd name="connsiteX1406" fmla="*/ 2627423 w 5585534"/>
              <a:gd name="connsiteY1406" fmla="*/ 8193720 h 11743602"/>
              <a:gd name="connsiteX1407" fmla="*/ 2623306 w 5585534"/>
              <a:gd name="connsiteY1407" fmla="*/ 8211168 h 11743602"/>
              <a:gd name="connsiteX1408" fmla="*/ 2639741 w 5585534"/>
              <a:gd name="connsiteY1408" fmla="*/ 8219381 h 11743602"/>
              <a:gd name="connsiteX1409" fmla="*/ 2626388 w 5585534"/>
              <a:gd name="connsiteY1409" fmla="*/ 8181401 h 11743602"/>
              <a:gd name="connsiteX1410" fmla="*/ 2634601 w 5585534"/>
              <a:gd name="connsiteY1410" fmla="*/ 8102358 h 11743602"/>
              <a:gd name="connsiteX1411" fmla="*/ 2650002 w 5585534"/>
              <a:gd name="connsiteY1411" fmla="*/ 8105439 h 11743602"/>
              <a:gd name="connsiteX1412" fmla="*/ 2657191 w 5585534"/>
              <a:gd name="connsiteY1412" fmla="*/ 8065401 h 11743602"/>
              <a:gd name="connsiteX1413" fmla="*/ 2635635 w 5585534"/>
              <a:gd name="connsiteY1413" fmla="*/ 8058213 h 11743602"/>
              <a:gd name="connsiteX1414" fmla="*/ 2626388 w 5585534"/>
              <a:gd name="connsiteY1414" fmla="*/ 8015102 h 11743602"/>
              <a:gd name="connsiteX1415" fmla="*/ 2651026 w 5585534"/>
              <a:gd name="connsiteY1415" fmla="*/ 8004831 h 11743602"/>
              <a:gd name="connsiteX1416" fmla="*/ 2644872 w 5585534"/>
              <a:gd name="connsiteY1416" fmla="*/ 7987381 h 11743602"/>
              <a:gd name="connsiteX1417" fmla="*/ 2635635 w 5585534"/>
              <a:gd name="connsiteY1417" fmla="*/ 8000724 h 11743602"/>
              <a:gd name="connsiteX1418" fmla="*/ 2633577 w 5585534"/>
              <a:gd name="connsiteY1418" fmla="*/ 7975063 h 11743602"/>
              <a:gd name="connsiteX1419" fmla="*/ 2643848 w 5585534"/>
              <a:gd name="connsiteY1419" fmla="*/ 7979169 h 11743602"/>
              <a:gd name="connsiteX1420" fmla="*/ 2637683 w 5585534"/>
              <a:gd name="connsiteY1420" fmla="*/ 7966850 h 11743602"/>
              <a:gd name="connsiteX1421" fmla="*/ 2653084 w 5585534"/>
              <a:gd name="connsiteY1421" fmla="*/ 7969933 h 11743602"/>
              <a:gd name="connsiteX1422" fmla="*/ 2635636 w 5585534"/>
              <a:gd name="connsiteY1422" fmla="*/ 7949401 h 11743602"/>
              <a:gd name="connsiteX1423" fmla="*/ 2625364 w 5585534"/>
              <a:gd name="connsiteY1423" fmla="*/ 7892938 h 11743602"/>
              <a:gd name="connsiteX1424" fmla="*/ 2651026 w 5585534"/>
              <a:gd name="connsiteY1424" fmla="*/ 7890879 h 11743602"/>
              <a:gd name="connsiteX1425" fmla="*/ 2655143 w 5585534"/>
              <a:gd name="connsiteY1425" fmla="*/ 7759478 h 11743602"/>
              <a:gd name="connsiteX1426" fmla="*/ 3289558 w 5585534"/>
              <a:gd name="connsiteY1426" fmla="*/ 6899219 h 11743602"/>
              <a:gd name="connsiteX1427" fmla="*/ 3297771 w 5585534"/>
              <a:gd name="connsiteY1427" fmla="*/ 6928986 h 11743602"/>
              <a:gd name="connsiteX1428" fmla="*/ 3286476 w 5585534"/>
              <a:gd name="connsiteY1428" fmla="*/ 6920773 h 11743602"/>
              <a:gd name="connsiteX1429" fmla="*/ 3278265 w 5585534"/>
              <a:gd name="connsiteY1429" fmla="*/ 6943363 h 11743602"/>
              <a:gd name="connsiteX1430" fmla="*/ 3293664 w 5585534"/>
              <a:gd name="connsiteY1430" fmla="*/ 6942329 h 11743602"/>
              <a:gd name="connsiteX1431" fmla="*/ 3294688 w 5585534"/>
              <a:gd name="connsiteY1431" fmla="*/ 6950542 h 11743602"/>
              <a:gd name="connsiteX1432" fmla="*/ 3264920 w 5585534"/>
              <a:gd name="connsiteY1432" fmla="*/ 6960813 h 11743602"/>
              <a:gd name="connsiteX1433" fmla="*/ 3304959 w 5585534"/>
              <a:gd name="connsiteY1433" fmla="*/ 6959789 h 11743602"/>
              <a:gd name="connsiteX1434" fmla="*/ 3289558 w 5585534"/>
              <a:gd name="connsiteY1434" fmla="*/ 6899219 h 11743602"/>
              <a:gd name="connsiteX1435" fmla="*/ 2729692 w 5585534"/>
              <a:gd name="connsiteY1435" fmla="*/ 7650418 h 11743602"/>
              <a:gd name="connsiteX1436" fmla="*/ 2737258 w 5585534"/>
              <a:gd name="connsiteY1436" fmla="*/ 7643490 h 11743602"/>
              <a:gd name="connsiteX1437" fmla="*/ 2750612 w 5585534"/>
              <a:gd name="connsiteY1437" fmla="*/ 7677364 h 11743602"/>
              <a:gd name="connsiteX1438" fmla="*/ 2744447 w 5585534"/>
              <a:gd name="connsiteY1438" fmla="*/ 7665045 h 11743602"/>
              <a:gd name="connsiteX1439" fmla="*/ 2729046 w 5585534"/>
              <a:gd name="connsiteY1439" fmla="*/ 7661962 h 11743602"/>
              <a:gd name="connsiteX1440" fmla="*/ 2729692 w 5585534"/>
              <a:gd name="connsiteY1440" fmla="*/ 7650418 h 11743602"/>
              <a:gd name="connsiteX1441" fmla="*/ 3206408 w 5585534"/>
              <a:gd name="connsiteY1441" fmla="*/ 7008041 h 11743602"/>
              <a:gd name="connsiteX1442" fmla="*/ 3233094 w 5585534"/>
              <a:gd name="connsiteY1442" fmla="*/ 7015229 h 11743602"/>
              <a:gd name="connsiteX1443" fmla="*/ 3230011 w 5585534"/>
              <a:gd name="connsiteY1443" fmla="*/ 7036785 h 11743602"/>
              <a:gd name="connsiteX1444" fmla="*/ 3206408 w 5585534"/>
              <a:gd name="connsiteY1444" fmla="*/ 7008041 h 11743602"/>
              <a:gd name="connsiteX1445" fmla="*/ 3096563 w 5585534"/>
              <a:gd name="connsiteY1445" fmla="*/ 7154831 h 11743602"/>
              <a:gd name="connsiteX1446" fmla="*/ 3101693 w 5585534"/>
              <a:gd name="connsiteY1446" fmla="*/ 7153808 h 11743602"/>
              <a:gd name="connsiteX1447" fmla="*/ 3117095 w 5585534"/>
              <a:gd name="connsiteY1447" fmla="*/ 7148677 h 11743602"/>
              <a:gd name="connsiteX1448" fmla="*/ 3118118 w 5585534"/>
              <a:gd name="connsiteY1448" fmla="*/ 7166125 h 11743602"/>
              <a:gd name="connsiteX1449" fmla="*/ 3096563 w 5585534"/>
              <a:gd name="connsiteY1449" fmla="*/ 7154831 h 11743602"/>
              <a:gd name="connsiteX1450" fmla="*/ 4046523 w 5585534"/>
              <a:gd name="connsiteY1450" fmla="*/ 5872905 h 11743602"/>
              <a:gd name="connsiteX1451" fmla="*/ 4042031 w 5585534"/>
              <a:gd name="connsiteY1451" fmla="*/ 5892155 h 11743602"/>
              <a:gd name="connsiteX1452" fmla="*/ 4065645 w 5585534"/>
              <a:gd name="connsiteY1452" fmla="*/ 5864436 h 11743602"/>
              <a:gd name="connsiteX1453" fmla="*/ 4046523 w 5585534"/>
              <a:gd name="connsiteY1453" fmla="*/ 5872905 h 11743602"/>
              <a:gd name="connsiteX1454" fmla="*/ 2532969 w 5585534"/>
              <a:gd name="connsiteY1454" fmla="*/ 7905256 h 11743602"/>
              <a:gd name="connsiteX1455" fmla="*/ 2545287 w 5585534"/>
              <a:gd name="connsiteY1455" fmla="*/ 7991488 h 11743602"/>
              <a:gd name="connsiteX1456" fmla="*/ 2526814 w 5585534"/>
              <a:gd name="connsiteY1456" fmla="*/ 7953508 h 11743602"/>
              <a:gd name="connsiteX1457" fmla="*/ 2542215 w 5585534"/>
              <a:gd name="connsiteY1457" fmla="*/ 7948367 h 11743602"/>
              <a:gd name="connsiteX1458" fmla="*/ 2532969 w 5585534"/>
              <a:gd name="connsiteY1458" fmla="*/ 7905256 h 11743602"/>
              <a:gd name="connsiteX1459" fmla="*/ 4903325 w 5585534"/>
              <a:gd name="connsiteY1459" fmla="*/ 4709549 h 11743602"/>
              <a:gd name="connsiteX1460" fmla="*/ 4903325 w 5585534"/>
              <a:gd name="connsiteY1460" fmla="*/ 4710572 h 11743602"/>
              <a:gd name="connsiteX1461" fmla="*/ 4909479 w 5585534"/>
              <a:gd name="connsiteY1461" fmla="*/ 4716727 h 11743602"/>
              <a:gd name="connsiteX1462" fmla="*/ 4927962 w 5585534"/>
              <a:gd name="connsiteY1462" fmla="*/ 4704408 h 11743602"/>
              <a:gd name="connsiteX1463" fmla="*/ 4923857 w 5585534"/>
              <a:gd name="connsiteY1463" fmla="*/ 4701336 h 11743602"/>
              <a:gd name="connsiteX1464" fmla="*/ 4923856 w 5585534"/>
              <a:gd name="connsiteY1464" fmla="*/ 4704408 h 11743602"/>
              <a:gd name="connsiteX1465" fmla="*/ 4903325 w 5585534"/>
              <a:gd name="connsiteY1465" fmla="*/ 4709549 h 11743602"/>
              <a:gd name="connsiteX1466" fmla="*/ 3131461 w 5585534"/>
              <a:gd name="connsiteY1466" fmla="*/ 7092213 h 11743602"/>
              <a:gd name="connsiteX1467" fmla="*/ 3145838 w 5585534"/>
              <a:gd name="connsiteY1467" fmla="*/ 7077847 h 11743602"/>
              <a:gd name="connsiteX1468" fmla="*/ 3138649 w 5585534"/>
              <a:gd name="connsiteY1468" fmla="*/ 7108649 h 11743602"/>
              <a:gd name="connsiteX1469" fmla="*/ 3131461 w 5585534"/>
              <a:gd name="connsiteY1469" fmla="*/ 7092213 h 11743602"/>
              <a:gd name="connsiteX1470" fmla="*/ 2899831 w 5585534"/>
              <a:gd name="connsiteY1470" fmla="*/ 7380806 h 11743602"/>
              <a:gd name="connsiteX1471" fmla="*/ 2932312 w 5585534"/>
              <a:gd name="connsiteY1471" fmla="*/ 7351933 h 11743602"/>
              <a:gd name="connsiteX1472" fmla="*/ 2932312 w 5585534"/>
              <a:gd name="connsiteY1472" fmla="*/ 7404290 h 11743602"/>
              <a:gd name="connsiteX1473" fmla="*/ 2904592 w 5585534"/>
              <a:gd name="connsiteY1473" fmla="*/ 7392996 h 11743602"/>
              <a:gd name="connsiteX1474" fmla="*/ 2899831 w 5585534"/>
              <a:gd name="connsiteY1474" fmla="*/ 7380806 h 11743602"/>
              <a:gd name="connsiteX1475" fmla="*/ 3632438 w 5585534"/>
              <a:gd name="connsiteY1475" fmla="*/ 6393122 h 11743602"/>
              <a:gd name="connsiteX1476" fmla="*/ 3659133 w 5585534"/>
              <a:gd name="connsiteY1476" fmla="*/ 6399276 h 11743602"/>
              <a:gd name="connsiteX1477" fmla="*/ 3644756 w 5585534"/>
              <a:gd name="connsiteY1477" fmla="*/ 6413653 h 11743602"/>
              <a:gd name="connsiteX1478" fmla="*/ 3632438 w 5585534"/>
              <a:gd name="connsiteY1478" fmla="*/ 6393122 h 11743602"/>
              <a:gd name="connsiteX1479" fmla="*/ 2658226 w 5585534"/>
              <a:gd name="connsiteY1479" fmla="*/ 7687624 h 11743602"/>
              <a:gd name="connsiteX1480" fmla="*/ 2690052 w 5585534"/>
              <a:gd name="connsiteY1480" fmla="*/ 7697895 h 11743602"/>
              <a:gd name="connsiteX1481" fmla="*/ 2693123 w 5585534"/>
              <a:gd name="connsiteY1481" fmla="*/ 7732793 h 11743602"/>
              <a:gd name="connsiteX1482" fmla="*/ 2659250 w 5585534"/>
              <a:gd name="connsiteY1482" fmla="*/ 7745112 h 11743602"/>
              <a:gd name="connsiteX1483" fmla="*/ 2667462 w 5585534"/>
              <a:gd name="connsiteY1483" fmla="*/ 7730745 h 11743602"/>
              <a:gd name="connsiteX1484" fmla="*/ 2658226 w 5585534"/>
              <a:gd name="connsiteY1484" fmla="*/ 7687624 h 11743602"/>
              <a:gd name="connsiteX1485" fmla="*/ 4931045 w 5585534"/>
              <a:gd name="connsiteY1485" fmla="*/ 4623317 h 11743602"/>
              <a:gd name="connsiteX1486" fmla="*/ 4931045 w 5585534"/>
              <a:gd name="connsiteY1486" fmla="*/ 4626388 h 11743602"/>
              <a:gd name="connsiteX1487" fmla="*/ 4933092 w 5585534"/>
              <a:gd name="connsiteY1487" fmla="*/ 4624341 h 11743602"/>
              <a:gd name="connsiteX1488" fmla="*/ 4931045 w 5585534"/>
              <a:gd name="connsiteY1488" fmla="*/ 4623317 h 11743602"/>
              <a:gd name="connsiteX1489" fmla="*/ 2541191 w 5585534"/>
              <a:gd name="connsiteY1489" fmla="*/ 7830320 h 11743602"/>
              <a:gd name="connsiteX1490" fmla="*/ 2554535 w 5585534"/>
              <a:gd name="connsiteY1490" fmla="*/ 7860088 h 11743602"/>
              <a:gd name="connsiteX1491" fmla="*/ 2552486 w 5585534"/>
              <a:gd name="connsiteY1491" fmla="*/ 7894997 h 11743602"/>
              <a:gd name="connsiteX1492" fmla="*/ 2541191 w 5585534"/>
              <a:gd name="connsiteY1492" fmla="*/ 7830320 h 11743602"/>
              <a:gd name="connsiteX1493" fmla="*/ 4649760 w 5585534"/>
              <a:gd name="connsiteY1493" fmla="*/ 4991858 h 11743602"/>
              <a:gd name="connsiteX1494" fmla="*/ 4669267 w 5585534"/>
              <a:gd name="connsiteY1494" fmla="*/ 5095539 h 11743602"/>
              <a:gd name="connsiteX1495" fmla="*/ 4653866 w 5585534"/>
              <a:gd name="connsiteY1495" fmla="*/ 5100680 h 11743602"/>
              <a:gd name="connsiteX1496" fmla="*/ 4642582 w 5585534"/>
              <a:gd name="connsiteY1496" fmla="*/ 5148921 h 11743602"/>
              <a:gd name="connsiteX1497" fmla="*/ 4635393 w 5585534"/>
              <a:gd name="connsiteY1497" fmla="*/ 5127365 h 11743602"/>
              <a:gd name="connsiteX1498" fmla="*/ 4632311 w 5585534"/>
              <a:gd name="connsiteY1498" fmla="*/ 5092467 h 11743602"/>
              <a:gd name="connsiteX1499" fmla="*/ 4638465 w 5585534"/>
              <a:gd name="connsiteY1499" fmla="*/ 5092467 h 11743602"/>
              <a:gd name="connsiteX1500" fmla="*/ 4649760 w 5585534"/>
              <a:gd name="connsiteY1500" fmla="*/ 4991858 h 11743602"/>
              <a:gd name="connsiteX1501" fmla="*/ 2862505 w 5585534"/>
              <a:gd name="connsiteY1501" fmla="*/ 7378627 h 11743602"/>
              <a:gd name="connsiteX1502" fmla="*/ 2871741 w 5585534"/>
              <a:gd name="connsiteY1502" fmla="*/ 7421739 h 11743602"/>
              <a:gd name="connsiteX1503" fmla="*/ 2852233 w 5585534"/>
              <a:gd name="connsiteY1503" fmla="*/ 7440222 h 11743602"/>
              <a:gd name="connsiteX1504" fmla="*/ 2862505 w 5585534"/>
              <a:gd name="connsiteY1504" fmla="*/ 7378627 h 11743602"/>
              <a:gd name="connsiteX1505" fmla="*/ 3669383 w 5585534"/>
              <a:gd name="connsiteY1505" fmla="*/ 6286359 h 11743602"/>
              <a:gd name="connsiteX1506" fmla="*/ 3689915 w 5585534"/>
              <a:gd name="connsiteY1506" fmla="*/ 6285324 h 11743602"/>
              <a:gd name="connsiteX1507" fmla="*/ 3669383 w 5585534"/>
              <a:gd name="connsiteY1507" fmla="*/ 6286359 h 11743602"/>
              <a:gd name="connsiteX1508" fmla="*/ 2437500 w 5585534"/>
              <a:gd name="connsiteY1508" fmla="*/ 7932977 h 11743602"/>
              <a:gd name="connsiteX1509" fmla="*/ 2450843 w 5585534"/>
              <a:gd name="connsiteY1509" fmla="*/ 7962744 h 11743602"/>
              <a:gd name="connsiteX1510" fmla="*/ 2437500 w 5585534"/>
              <a:gd name="connsiteY1510" fmla="*/ 7932977 h 11743602"/>
              <a:gd name="connsiteX1511" fmla="*/ 3686843 w 5585534"/>
              <a:gd name="connsiteY1511" fmla="*/ 6249403 h 11743602"/>
              <a:gd name="connsiteX1512" fmla="*/ 3689915 w 5585534"/>
              <a:gd name="connsiteY1512" fmla="*/ 6280193 h 11743602"/>
              <a:gd name="connsiteX1513" fmla="*/ 3707374 w 5585534"/>
              <a:gd name="connsiteY1513" fmla="*/ 6248367 h 11743602"/>
              <a:gd name="connsiteX1514" fmla="*/ 3686843 w 5585534"/>
              <a:gd name="connsiteY1514" fmla="*/ 6249403 h 11743602"/>
              <a:gd name="connsiteX1515" fmla="*/ 2405685 w 5585534"/>
              <a:gd name="connsiteY1515" fmla="*/ 7968909 h 11743602"/>
              <a:gd name="connsiteX1516" fmla="*/ 2426216 w 5585534"/>
              <a:gd name="connsiteY1516" fmla="*/ 7971992 h 11743602"/>
              <a:gd name="connsiteX1517" fmla="*/ 2418003 w 5585534"/>
              <a:gd name="connsiteY1517" fmla="*/ 7998677 h 11743602"/>
              <a:gd name="connsiteX1518" fmla="*/ 2434428 w 5585534"/>
              <a:gd name="connsiteY1518" fmla="*/ 8010996 h 11743602"/>
              <a:gd name="connsiteX1519" fmla="*/ 2440582 w 5585534"/>
              <a:gd name="connsiteY1519" fmla="*/ 8023314 h 11743602"/>
              <a:gd name="connsiteX1520" fmla="*/ 2421075 w 5585534"/>
              <a:gd name="connsiteY1520" fmla="*/ 8033575 h 11743602"/>
              <a:gd name="connsiteX1521" fmla="*/ 2427240 w 5585534"/>
              <a:gd name="connsiteY1521" fmla="*/ 8103393 h 11743602"/>
              <a:gd name="connsiteX1522" fmla="*/ 2402602 w 5585534"/>
              <a:gd name="connsiteY1522" fmla="*/ 8047953 h 11743602"/>
              <a:gd name="connsiteX1523" fmla="*/ 2405685 w 5585534"/>
              <a:gd name="connsiteY1523" fmla="*/ 7968909 h 11743602"/>
              <a:gd name="connsiteX1524" fmla="*/ 2816374 w 5585534"/>
              <a:gd name="connsiteY1524" fmla="*/ 7416532 h 11743602"/>
              <a:gd name="connsiteX1525" fmla="*/ 2825549 w 5585534"/>
              <a:gd name="connsiteY1525" fmla="*/ 7411480 h 11743602"/>
              <a:gd name="connsiteX1526" fmla="*/ 2819384 w 5585534"/>
              <a:gd name="connsiteY1526" fmla="*/ 7459732 h 11743602"/>
              <a:gd name="connsiteX1527" fmla="*/ 2801935 w 5585534"/>
              <a:gd name="connsiteY1527" fmla="*/ 7439200 h 11743602"/>
              <a:gd name="connsiteX1528" fmla="*/ 2816374 w 5585534"/>
              <a:gd name="connsiteY1528" fmla="*/ 7416532 h 11743602"/>
              <a:gd name="connsiteX1529" fmla="*/ 2358806 w 5585534"/>
              <a:gd name="connsiteY1529" fmla="*/ 8015838 h 11743602"/>
              <a:gd name="connsiteX1530" fmla="*/ 2371799 w 5585534"/>
              <a:gd name="connsiteY1530" fmla="*/ 8006890 h 11743602"/>
              <a:gd name="connsiteX1531" fmla="*/ 2389249 w 5585534"/>
              <a:gd name="connsiteY1531" fmla="*/ 8031528 h 11743602"/>
              <a:gd name="connsiteX1532" fmla="*/ 2357422 w 5585534"/>
              <a:gd name="connsiteY1532" fmla="*/ 8021256 h 11743602"/>
              <a:gd name="connsiteX1533" fmla="*/ 2358806 w 5585534"/>
              <a:gd name="connsiteY1533" fmla="*/ 8015838 h 11743602"/>
              <a:gd name="connsiteX1534" fmla="*/ 2522718 w 5585534"/>
              <a:gd name="connsiteY1534" fmla="*/ 7788233 h 11743602"/>
              <a:gd name="connsiteX1535" fmla="*/ 2537085 w 5585534"/>
              <a:gd name="connsiteY1535" fmla="*/ 7835461 h 11743602"/>
              <a:gd name="connsiteX1536" fmla="*/ 2520660 w 5585534"/>
              <a:gd name="connsiteY1536" fmla="*/ 7827248 h 11743602"/>
              <a:gd name="connsiteX1537" fmla="*/ 2522718 w 5585534"/>
              <a:gd name="connsiteY1537" fmla="*/ 7788233 h 11743602"/>
              <a:gd name="connsiteX1538" fmla="*/ 4348977 w 5585534"/>
              <a:gd name="connsiteY1538" fmla="*/ 5331644 h 11743602"/>
              <a:gd name="connsiteX1539" fmla="*/ 4354107 w 5585534"/>
              <a:gd name="connsiteY1539" fmla="*/ 5335762 h 11743602"/>
              <a:gd name="connsiteX1540" fmla="*/ 4367449 w 5585534"/>
              <a:gd name="connsiteY1540" fmla="*/ 5317277 h 11743602"/>
              <a:gd name="connsiteX1541" fmla="*/ 4360272 w 5585534"/>
              <a:gd name="connsiteY1541" fmla="*/ 5348070 h 11743602"/>
              <a:gd name="connsiteX1542" fmla="*/ 4348977 w 5585534"/>
              <a:gd name="connsiteY1542" fmla="*/ 5331644 h 11743602"/>
              <a:gd name="connsiteX1543" fmla="*/ 2540157 w 5585534"/>
              <a:gd name="connsiteY1543" fmla="*/ 7751276 h 11743602"/>
              <a:gd name="connsiteX1544" fmla="*/ 2543239 w 5585534"/>
              <a:gd name="connsiteY1544" fmla="*/ 7786185 h 11743602"/>
              <a:gd name="connsiteX1545" fmla="*/ 2540157 w 5585534"/>
              <a:gd name="connsiteY1545" fmla="*/ 7751276 h 11743602"/>
              <a:gd name="connsiteX1546" fmla="*/ 3107858 w 5585534"/>
              <a:gd name="connsiteY1546" fmla="*/ 6979296 h 11743602"/>
              <a:gd name="connsiteX1547" fmla="*/ 3138661 w 5585534"/>
              <a:gd name="connsiteY1547" fmla="*/ 6981355 h 11743602"/>
              <a:gd name="connsiteX1548" fmla="*/ 3139685 w 5585534"/>
              <a:gd name="connsiteY1548" fmla="*/ 6998804 h 11743602"/>
              <a:gd name="connsiteX1549" fmla="*/ 3107858 w 5585534"/>
              <a:gd name="connsiteY1549" fmla="*/ 6979296 h 11743602"/>
              <a:gd name="connsiteX1550" fmla="*/ 2817721 w 5585534"/>
              <a:gd name="connsiteY1550" fmla="*/ 7357329 h 11743602"/>
              <a:gd name="connsiteX1551" fmla="*/ 2833761 w 5585534"/>
              <a:gd name="connsiteY1551" fmla="*/ 7344755 h 11743602"/>
              <a:gd name="connsiteX1552" fmla="*/ 2832737 w 5585534"/>
              <a:gd name="connsiteY1552" fmla="*/ 7388900 h 11743602"/>
              <a:gd name="connsiteX1553" fmla="*/ 2816312 w 5585534"/>
              <a:gd name="connsiteY1553" fmla="*/ 7380687 h 11743602"/>
              <a:gd name="connsiteX1554" fmla="*/ 2817721 w 5585534"/>
              <a:gd name="connsiteY1554" fmla="*/ 7357329 h 11743602"/>
              <a:gd name="connsiteX1555" fmla="*/ 2643849 w 5585534"/>
              <a:gd name="connsiteY1555" fmla="*/ 7579836 h 11743602"/>
              <a:gd name="connsiteX1556" fmla="*/ 2687983 w 5585534"/>
              <a:gd name="connsiteY1556" fmla="*/ 7603451 h 11743602"/>
              <a:gd name="connsiteX1557" fmla="*/ 2668488 w 5585534"/>
              <a:gd name="connsiteY1557" fmla="*/ 7617817 h 11743602"/>
              <a:gd name="connsiteX1558" fmla="*/ 2689018 w 5585534"/>
              <a:gd name="connsiteY1558" fmla="*/ 7620900 h 11743602"/>
              <a:gd name="connsiteX1559" fmla="*/ 2702361 w 5585534"/>
              <a:gd name="connsiteY1559" fmla="*/ 7650668 h 11743602"/>
              <a:gd name="connsiteX1560" fmla="*/ 2695172 w 5585534"/>
              <a:gd name="connsiteY1560" fmla="*/ 7681470 h 11743602"/>
              <a:gd name="connsiteX1561" fmla="*/ 2648979 w 5585534"/>
              <a:gd name="connsiteY1561" fmla="*/ 7684553 h 11743602"/>
              <a:gd name="connsiteX1562" fmla="*/ 2648979 w 5585534"/>
              <a:gd name="connsiteY1562" fmla="*/ 7628088 h 11743602"/>
              <a:gd name="connsiteX1563" fmla="*/ 2665404 w 5585534"/>
              <a:gd name="connsiteY1563" fmla="*/ 7644514 h 11743602"/>
              <a:gd name="connsiteX1564" fmla="*/ 2674641 w 5585534"/>
              <a:gd name="connsiteY1564" fmla="*/ 7635277 h 11743602"/>
              <a:gd name="connsiteX1565" fmla="*/ 2666428 w 5585534"/>
              <a:gd name="connsiteY1565" fmla="*/ 7596262 h 11743602"/>
              <a:gd name="connsiteX1566" fmla="*/ 2643849 w 5585534"/>
              <a:gd name="connsiteY1566" fmla="*/ 7579836 h 11743602"/>
              <a:gd name="connsiteX1567" fmla="*/ 2316370 w 5585534"/>
              <a:gd name="connsiteY1567" fmla="*/ 8019208 h 11743602"/>
              <a:gd name="connsiteX1568" fmla="*/ 2326641 w 5585534"/>
              <a:gd name="connsiteY1568" fmla="*/ 8014079 h 11743602"/>
              <a:gd name="connsiteX1569" fmla="*/ 2328689 w 5585534"/>
              <a:gd name="connsiteY1569" fmla="*/ 8039740 h 11743602"/>
              <a:gd name="connsiteX1570" fmla="*/ 2316370 w 5585534"/>
              <a:gd name="connsiteY1570" fmla="*/ 8019208 h 11743602"/>
              <a:gd name="connsiteX1571" fmla="*/ 4359238 w 5585534"/>
              <a:gd name="connsiteY1571" fmla="*/ 5270050 h 11743602"/>
              <a:gd name="connsiteX1572" fmla="*/ 4365392 w 5585534"/>
              <a:gd name="connsiteY1572" fmla="*/ 5283393 h 11743602"/>
              <a:gd name="connsiteX1573" fmla="*/ 4375663 w 5585534"/>
              <a:gd name="connsiteY1573" fmla="*/ 5278262 h 11743602"/>
              <a:gd name="connsiteX1574" fmla="*/ 4377721 w 5585534"/>
              <a:gd name="connsiteY1574" fmla="*/ 5299818 h 11743602"/>
              <a:gd name="connsiteX1575" fmla="*/ 4359238 w 5585534"/>
              <a:gd name="connsiteY1575" fmla="*/ 5270050 h 11743602"/>
              <a:gd name="connsiteX1576" fmla="*/ 2407189 w 5585534"/>
              <a:gd name="connsiteY1576" fmla="*/ 7883858 h 11743602"/>
              <a:gd name="connsiteX1577" fmla="*/ 2428264 w 5585534"/>
              <a:gd name="connsiteY1577" fmla="*/ 7893961 h 11743602"/>
              <a:gd name="connsiteX1578" fmla="*/ 2402602 w 5585534"/>
              <a:gd name="connsiteY1578" fmla="*/ 7890879 h 11743602"/>
              <a:gd name="connsiteX1579" fmla="*/ 2407189 w 5585534"/>
              <a:gd name="connsiteY1579" fmla="*/ 7883858 h 11743602"/>
              <a:gd name="connsiteX1580" fmla="*/ 3107858 w 5585534"/>
              <a:gd name="connsiteY1580" fmla="*/ 6940282 h 11743602"/>
              <a:gd name="connsiteX1581" fmla="*/ 3121201 w 5585534"/>
              <a:gd name="connsiteY1581" fmla="*/ 6970050 h 11743602"/>
              <a:gd name="connsiteX1582" fmla="*/ 3094515 w 5585534"/>
              <a:gd name="connsiteY1582" fmla="*/ 6962872 h 11743602"/>
              <a:gd name="connsiteX1583" fmla="*/ 3107858 w 5585534"/>
              <a:gd name="connsiteY1583" fmla="*/ 6940282 h 11743602"/>
              <a:gd name="connsiteX1584" fmla="*/ 2393355 w 5585534"/>
              <a:gd name="connsiteY1584" fmla="*/ 7899102 h 11743602"/>
              <a:gd name="connsiteX1585" fmla="*/ 2416969 w 5585534"/>
              <a:gd name="connsiteY1585" fmla="*/ 7932976 h 11743602"/>
              <a:gd name="connsiteX1586" fmla="*/ 2397461 w 5585534"/>
              <a:gd name="connsiteY1586" fmla="*/ 7943248 h 11743602"/>
              <a:gd name="connsiteX1587" fmla="*/ 2423134 w 5585534"/>
              <a:gd name="connsiteY1587" fmla="*/ 7946330 h 11743602"/>
              <a:gd name="connsiteX1588" fmla="*/ 2425181 w 5585534"/>
              <a:gd name="connsiteY1588" fmla="*/ 7967886 h 11743602"/>
              <a:gd name="connsiteX1589" fmla="*/ 2394390 w 5585534"/>
              <a:gd name="connsiteY1589" fmla="*/ 7969933 h 11743602"/>
              <a:gd name="connsiteX1590" fmla="*/ 2393355 w 5585534"/>
              <a:gd name="connsiteY1590" fmla="*/ 7899102 h 11743602"/>
              <a:gd name="connsiteX1591" fmla="*/ 2807065 w 5585534"/>
              <a:gd name="connsiteY1591" fmla="*/ 7325248 h 11743602"/>
              <a:gd name="connsiteX1592" fmla="*/ 2819385 w 5585534"/>
              <a:gd name="connsiteY1592" fmla="*/ 7350910 h 11743602"/>
              <a:gd name="connsiteX1593" fmla="*/ 2807065 w 5585534"/>
              <a:gd name="connsiteY1593" fmla="*/ 7325248 h 11743602"/>
              <a:gd name="connsiteX1594" fmla="*/ 2775250 w 5585534"/>
              <a:gd name="connsiteY1594" fmla="*/ 7367346 h 11743602"/>
              <a:gd name="connsiteX1595" fmla="*/ 2800911 w 5585534"/>
              <a:gd name="connsiteY1595" fmla="*/ 7365287 h 11743602"/>
              <a:gd name="connsiteX1596" fmla="*/ 2823500 w 5585534"/>
              <a:gd name="connsiteY1596" fmla="*/ 7389925 h 11743602"/>
              <a:gd name="connsiteX1597" fmla="*/ 2803993 w 5585534"/>
              <a:gd name="connsiteY1597" fmla="*/ 7408397 h 11743602"/>
              <a:gd name="connsiteX1598" fmla="*/ 2775250 w 5585534"/>
              <a:gd name="connsiteY1598" fmla="*/ 7367346 h 11743602"/>
              <a:gd name="connsiteX1599" fmla="*/ 4051267 w 5585534"/>
              <a:gd name="connsiteY1599" fmla="*/ 5643722 h 11743602"/>
              <a:gd name="connsiteX1600" fmla="*/ 4063586 w 5585534"/>
              <a:gd name="connsiteY1600" fmla="*/ 5664253 h 11743602"/>
              <a:gd name="connsiteX1601" fmla="*/ 4051267 w 5585534"/>
              <a:gd name="connsiteY1601" fmla="*/ 5643722 h 11743602"/>
              <a:gd name="connsiteX1602" fmla="*/ 2869694 w 5585534"/>
              <a:gd name="connsiteY1602" fmla="*/ 7220532 h 11743602"/>
              <a:gd name="connsiteX1603" fmla="*/ 2872776 w 5585534"/>
              <a:gd name="connsiteY1603" fmla="*/ 7251335 h 11743602"/>
              <a:gd name="connsiteX1604" fmla="*/ 2869694 w 5585534"/>
              <a:gd name="connsiteY1604" fmla="*/ 7220532 h 11743602"/>
              <a:gd name="connsiteX1605" fmla="*/ 2915887 w 5585534"/>
              <a:gd name="connsiteY1605" fmla="*/ 7152784 h 11743602"/>
              <a:gd name="connsiteX1606" fmla="*/ 2953867 w 5585534"/>
              <a:gd name="connsiteY1606" fmla="*/ 7119934 h 11743602"/>
              <a:gd name="connsiteX1607" fmla="*/ 2930264 w 5585534"/>
              <a:gd name="connsiteY1607" fmla="*/ 7147654 h 11743602"/>
              <a:gd name="connsiteX1608" fmla="*/ 2942583 w 5585534"/>
              <a:gd name="connsiteY1608" fmla="*/ 7159973 h 11743602"/>
              <a:gd name="connsiteX1609" fmla="*/ 2915887 w 5585534"/>
              <a:gd name="connsiteY1609" fmla="*/ 7152784 h 11743602"/>
              <a:gd name="connsiteX1610" fmla="*/ 3121201 w 5585534"/>
              <a:gd name="connsiteY1610" fmla="*/ 6852002 h 11743602"/>
              <a:gd name="connsiteX1611" fmla="*/ 3141732 w 5585534"/>
              <a:gd name="connsiteY1611" fmla="*/ 6855074 h 11743602"/>
              <a:gd name="connsiteX1612" fmla="*/ 3123259 w 5585534"/>
              <a:gd name="connsiteY1612" fmla="*/ 6873557 h 11743602"/>
              <a:gd name="connsiteX1613" fmla="*/ 3121201 w 5585534"/>
              <a:gd name="connsiteY1613" fmla="*/ 6852002 h 11743602"/>
              <a:gd name="connsiteX1614" fmla="*/ 2565607 w 5585534"/>
              <a:gd name="connsiteY1614" fmla="*/ 7595605 h 11743602"/>
              <a:gd name="connsiteX1615" fmla="*/ 2578148 w 5585534"/>
              <a:gd name="connsiteY1615" fmla="*/ 7592155 h 11743602"/>
              <a:gd name="connsiteX1616" fmla="*/ 2579172 w 5585534"/>
              <a:gd name="connsiteY1616" fmla="*/ 7609615 h 11743602"/>
              <a:gd name="connsiteX1617" fmla="*/ 2565607 w 5585534"/>
              <a:gd name="connsiteY1617" fmla="*/ 7595605 h 11743602"/>
              <a:gd name="connsiteX1618" fmla="*/ 3614977 w 5585534"/>
              <a:gd name="connsiteY1618" fmla="*/ 6182668 h 11743602"/>
              <a:gd name="connsiteX1619" fmla="*/ 3621143 w 5585534"/>
              <a:gd name="connsiteY1619" fmla="*/ 6252474 h 11743602"/>
              <a:gd name="connsiteX1620" fmla="*/ 3632427 w 5585534"/>
              <a:gd name="connsiteY1620" fmla="*/ 6325363 h 11743602"/>
              <a:gd name="connsiteX1621" fmla="*/ 3622166 w 5585534"/>
              <a:gd name="connsiteY1621" fmla="*/ 6330494 h 11743602"/>
              <a:gd name="connsiteX1622" fmla="*/ 3610872 w 5585534"/>
              <a:gd name="connsiteY1622" fmla="*/ 6318174 h 11743602"/>
              <a:gd name="connsiteX1623" fmla="*/ 3596505 w 5585534"/>
              <a:gd name="connsiteY1623" fmla="*/ 6445468 h 11743602"/>
              <a:gd name="connsiteX1624" fmla="*/ 3614978 w 5585534"/>
              <a:gd name="connsiteY1624" fmla="*/ 6475247 h 11743602"/>
              <a:gd name="connsiteX1625" fmla="*/ 3607800 w 5585534"/>
              <a:gd name="connsiteY1625" fmla="*/ 6510146 h 11743602"/>
              <a:gd name="connsiteX1626" fmla="*/ 3588292 w 5585534"/>
              <a:gd name="connsiteY1626" fmla="*/ 6637441 h 11743602"/>
              <a:gd name="connsiteX1627" fmla="*/ 3610871 w 5585534"/>
              <a:gd name="connsiteY1627" fmla="*/ 6653865 h 11743602"/>
              <a:gd name="connsiteX1628" fmla="*/ 3590340 w 5585534"/>
              <a:gd name="connsiteY1628" fmla="*/ 6650783 h 11743602"/>
              <a:gd name="connsiteX1629" fmla="*/ 3578021 w 5585534"/>
              <a:gd name="connsiteY1629" fmla="*/ 6686716 h 11743602"/>
              <a:gd name="connsiteX1630" fmla="*/ 3603683 w 5585534"/>
              <a:gd name="connsiteY1630" fmla="*/ 6684668 h 11743602"/>
              <a:gd name="connsiteX1631" fmla="*/ 3600611 w 5585534"/>
              <a:gd name="connsiteY1631" fmla="*/ 6706224 h 11743602"/>
              <a:gd name="connsiteX1632" fmla="*/ 3584186 w 5585534"/>
              <a:gd name="connsiteY1632" fmla="*/ 6693905 h 11743602"/>
              <a:gd name="connsiteX1633" fmla="*/ 3571867 w 5585534"/>
              <a:gd name="connsiteY1633" fmla="*/ 6729837 h 11743602"/>
              <a:gd name="connsiteX1634" fmla="*/ 3591375 w 5585534"/>
              <a:gd name="connsiteY1634" fmla="*/ 6719566 h 11743602"/>
              <a:gd name="connsiteX1635" fmla="*/ 3579057 w 5585534"/>
              <a:gd name="connsiteY1635" fmla="*/ 6755498 h 11743602"/>
              <a:gd name="connsiteX1636" fmla="*/ 3561596 w 5585534"/>
              <a:gd name="connsiteY1636" fmla="*/ 6730861 h 11743602"/>
              <a:gd name="connsiteX1637" fmla="*/ 3559549 w 5585534"/>
              <a:gd name="connsiteY1637" fmla="*/ 6761653 h 11743602"/>
              <a:gd name="connsiteX1638" fmla="*/ 3572891 w 5585534"/>
              <a:gd name="connsiteY1638" fmla="*/ 6795537 h 11743602"/>
              <a:gd name="connsiteX1639" fmla="*/ 3588293 w 5585534"/>
              <a:gd name="connsiteY1639" fmla="*/ 6790396 h 11743602"/>
              <a:gd name="connsiteX1640" fmla="*/ 3595470 w 5585534"/>
              <a:gd name="connsiteY1640" fmla="*/ 6807857 h 11743602"/>
              <a:gd name="connsiteX1641" fmla="*/ 3560572 w 5585534"/>
              <a:gd name="connsiteY1641" fmla="*/ 6823246 h 11743602"/>
              <a:gd name="connsiteX1642" fmla="*/ 3559549 w 5585534"/>
              <a:gd name="connsiteY1642" fmla="*/ 6805797 h 11743602"/>
              <a:gd name="connsiteX1643" fmla="*/ 3564679 w 5585534"/>
              <a:gd name="connsiteY1643" fmla="*/ 6866367 h 11743602"/>
              <a:gd name="connsiteX1644" fmla="*/ 3554408 w 5585534"/>
              <a:gd name="connsiteY1644" fmla="*/ 6862261 h 11743602"/>
              <a:gd name="connsiteX1645" fmla="*/ 3562631 w 5585534"/>
              <a:gd name="connsiteY1645" fmla="*/ 6839671 h 11743602"/>
              <a:gd name="connsiteX1646" fmla="*/ 3524640 w 5585534"/>
              <a:gd name="connsiteY1646" fmla="*/ 6872520 h 11743602"/>
              <a:gd name="connsiteX1647" fmla="*/ 3565703 w 5585534"/>
              <a:gd name="connsiteY1647" fmla="*/ 6869450 h 11743602"/>
              <a:gd name="connsiteX1648" fmla="*/ 3575973 w 5585534"/>
              <a:gd name="connsiteY1648" fmla="*/ 6930009 h 11743602"/>
              <a:gd name="connsiteX1649" fmla="*/ 3561597 w 5585534"/>
              <a:gd name="connsiteY1649" fmla="*/ 6939257 h 11743602"/>
              <a:gd name="connsiteX1650" fmla="*/ 3590340 w 5585534"/>
              <a:gd name="connsiteY1650" fmla="*/ 6972108 h 11743602"/>
              <a:gd name="connsiteX1651" fmla="*/ 3618060 w 5585534"/>
              <a:gd name="connsiteY1651" fmla="*/ 6931045 h 11743602"/>
              <a:gd name="connsiteX1652" fmla="*/ 3586235 w 5585534"/>
              <a:gd name="connsiteY1652" fmla="*/ 6923855 h 11743602"/>
              <a:gd name="connsiteX1653" fmla="*/ 3608825 w 5585534"/>
              <a:gd name="connsiteY1653" fmla="*/ 6892029 h 11743602"/>
              <a:gd name="connsiteX1654" fmla="*/ 3610871 w 5585534"/>
              <a:gd name="connsiteY1654" fmla="*/ 6917691 h 11743602"/>
              <a:gd name="connsiteX1655" fmla="*/ 3628320 w 5585534"/>
              <a:gd name="connsiteY1655" fmla="*/ 6877663 h 11743602"/>
              <a:gd name="connsiteX1656" fmla="*/ 3594447 w 5585534"/>
              <a:gd name="connsiteY1656" fmla="*/ 6840707 h 11743602"/>
              <a:gd name="connsiteX1657" fmla="*/ 3611896 w 5585534"/>
              <a:gd name="connsiteY1657" fmla="*/ 6804773 h 11743602"/>
              <a:gd name="connsiteX1658" fmla="*/ 3627297 w 5585534"/>
              <a:gd name="connsiteY1658" fmla="*/ 6807857 h 11743602"/>
              <a:gd name="connsiteX1659" fmla="*/ 3621143 w 5585534"/>
              <a:gd name="connsiteY1659" fmla="*/ 6681586 h 11743602"/>
              <a:gd name="connsiteX1660" fmla="*/ 3640639 w 5585534"/>
              <a:gd name="connsiteY1660" fmla="*/ 6723673 h 11743602"/>
              <a:gd name="connsiteX1661" fmla="*/ 3650910 w 5585534"/>
              <a:gd name="connsiteY1661" fmla="*/ 6893053 h 11743602"/>
              <a:gd name="connsiteX1662" fmla="*/ 3640639 w 5585534"/>
              <a:gd name="connsiteY1662" fmla="*/ 6888948 h 11743602"/>
              <a:gd name="connsiteX1663" fmla="*/ 3658099 w 5585534"/>
              <a:gd name="connsiteY1663" fmla="*/ 6909479 h 11743602"/>
              <a:gd name="connsiteX1664" fmla="*/ 3646804 w 5585534"/>
              <a:gd name="connsiteY1664" fmla="*/ 6962861 h 11743602"/>
              <a:gd name="connsiteX1665" fmla="*/ 3684785 w 5585534"/>
              <a:gd name="connsiteY1665" fmla="*/ 6920774 h 11743602"/>
              <a:gd name="connsiteX1666" fmla="*/ 3678630 w 5585534"/>
              <a:gd name="connsiteY1666" fmla="*/ 6856097 h 11743602"/>
              <a:gd name="connsiteX1667" fmla="*/ 3699162 w 5585534"/>
              <a:gd name="connsiteY1667" fmla="*/ 6850967 h 11743602"/>
              <a:gd name="connsiteX1668" fmla="*/ 3696080 w 5585534"/>
              <a:gd name="connsiteY1668" fmla="*/ 6755499 h 11743602"/>
              <a:gd name="connsiteX1669" fmla="*/ 3712505 w 5585534"/>
              <a:gd name="connsiteY1669" fmla="*/ 6706223 h 11743602"/>
              <a:gd name="connsiteX1670" fmla="*/ 3721741 w 5585534"/>
              <a:gd name="connsiteY1670" fmla="*/ 6578929 h 11743602"/>
              <a:gd name="connsiteX1671" fmla="*/ 3704292 w 5585534"/>
              <a:gd name="connsiteY1671" fmla="*/ 6562503 h 11743602"/>
              <a:gd name="connsiteX1672" fmla="*/ 3697103 w 5585534"/>
              <a:gd name="connsiteY1672" fmla="*/ 6484485 h 11743602"/>
              <a:gd name="connsiteX1673" fmla="*/ 3715587 w 5585534"/>
              <a:gd name="connsiteY1673" fmla="*/ 6461895 h 11743602"/>
              <a:gd name="connsiteX1674" fmla="*/ 3692997 w 5585534"/>
              <a:gd name="connsiteY1674" fmla="*/ 6384910 h 11743602"/>
              <a:gd name="connsiteX1675" fmla="*/ 3638593 w 5585534"/>
              <a:gd name="connsiteY1675" fmla="*/ 6292512 h 11743602"/>
              <a:gd name="connsiteX1676" fmla="*/ 3641674 w 5585534"/>
              <a:gd name="connsiteY1676" fmla="*/ 6270957 h 11743602"/>
              <a:gd name="connsiteX1677" fmla="*/ 3657065 w 5585534"/>
              <a:gd name="connsiteY1677" fmla="*/ 6269934 h 11743602"/>
              <a:gd name="connsiteX1678" fmla="*/ 3645780 w 5585534"/>
              <a:gd name="connsiteY1678" fmla="*/ 6201150 h 11743602"/>
              <a:gd name="connsiteX1679" fmla="*/ 3637568 w 5585534"/>
              <a:gd name="connsiteY1679" fmla="*/ 6218599 h 11743602"/>
              <a:gd name="connsiteX1680" fmla="*/ 3640639 w 5585534"/>
              <a:gd name="connsiteY1680" fmla="*/ 6191915 h 11743602"/>
              <a:gd name="connsiteX1681" fmla="*/ 3614977 w 5585534"/>
              <a:gd name="connsiteY1681" fmla="*/ 6182668 h 11743602"/>
              <a:gd name="connsiteX1682" fmla="*/ 3100670 w 5585534"/>
              <a:gd name="connsiteY1682" fmla="*/ 6854050 h 11743602"/>
              <a:gd name="connsiteX1683" fmla="*/ 3114012 w 5585534"/>
              <a:gd name="connsiteY1683" fmla="*/ 6887924 h 11743602"/>
              <a:gd name="connsiteX1684" fmla="*/ 3100670 w 5585534"/>
              <a:gd name="connsiteY1684" fmla="*/ 6854050 h 11743602"/>
              <a:gd name="connsiteX1685" fmla="*/ 2680805 w 5585534"/>
              <a:gd name="connsiteY1685" fmla="*/ 7416610 h 11743602"/>
              <a:gd name="connsiteX1686" fmla="*/ 2681829 w 5585534"/>
              <a:gd name="connsiteY1686" fmla="*/ 7424822 h 11743602"/>
              <a:gd name="connsiteX1687" fmla="*/ 2707491 w 5585534"/>
              <a:gd name="connsiteY1687" fmla="*/ 7427904 h 11743602"/>
              <a:gd name="connsiteX1688" fmla="*/ 2685936 w 5585534"/>
              <a:gd name="connsiteY1688" fmla="*/ 7411480 h 11743602"/>
              <a:gd name="connsiteX1689" fmla="*/ 2680805 w 5585534"/>
              <a:gd name="connsiteY1689" fmla="*/ 7416610 h 11743602"/>
              <a:gd name="connsiteX1690" fmla="*/ 3160205 w 5585534"/>
              <a:gd name="connsiteY1690" fmla="*/ 6762687 h 11743602"/>
              <a:gd name="connsiteX1691" fmla="*/ 3180736 w 5585534"/>
              <a:gd name="connsiteY1691" fmla="*/ 6765759 h 11743602"/>
              <a:gd name="connsiteX1692" fmla="*/ 3172524 w 5585534"/>
              <a:gd name="connsiteY1692" fmla="*/ 6784243 h 11743602"/>
              <a:gd name="connsiteX1693" fmla="*/ 3160205 w 5585534"/>
              <a:gd name="connsiteY1693" fmla="*/ 6762687 h 11743602"/>
              <a:gd name="connsiteX1694" fmla="*/ 2814254 w 5585534"/>
              <a:gd name="connsiteY1694" fmla="*/ 7224639 h 11743602"/>
              <a:gd name="connsiteX1695" fmla="*/ 2824525 w 5585534"/>
              <a:gd name="connsiteY1695" fmla="*/ 7223614 h 11743602"/>
              <a:gd name="connsiteX1696" fmla="*/ 2818360 w 5585534"/>
              <a:gd name="connsiteY1696" fmla="*/ 7267759 h 11743602"/>
              <a:gd name="connsiteX1697" fmla="*/ 2833761 w 5585534"/>
              <a:gd name="connsiteY1697" fmla="*/ 7270842 h 11743602"/>
              <a:gd name="connsiteX1698" fmla="*/ 2811182 w 5585534"/>
              <a:gd name="connsiteY1698" fmla="*/ 7311905 h 11743602"/>
              <a:gd name="connsiteX1699" fmla="*/ 2814254 w 5585534"/>
              <a:gd name="connsiteY1699" fmla="*/ 7224639 h 11743602"/>
              <a:gd name="connsiteX1700" fmla="*/ 3002119 w 5585534"/>
              <a:gd name="connsiteY1700" fmla="*/ 6969025 h 11743602"/>
              <a:gd name="connsiteX1701" fmla="*/ 3015462 w 5585534"/>
              <a:gd name="connsiteY1701" fmla="*/ 6998793 h 11743602"/>
              <a:gd name="connsiteX1702" fmla="*/ 3002119 w 5585534"/>
              <a:gd name="connsiteY1702" fmla="*/ 6969025 h 11743602"/>
              <a:gd name="connsiteX1703" fmla="*/ 2528650 w 5585534"/>
              <a:gd name="connsiteY1703" fmla="*/ 7599235 h 11743602"/>
              <a:gd name="connsiteX1704" fmla="*/ 2542215 w 5585534"/>
              <a:gd name="connsiteY1704" fmla="*/ 7590108 h 11743602"/>
              <a:gd name="connsiteX1705" fmla="*/ 2539258 w 5585534"/>
              <a:gd name="connsiteY1705" fmla="*/ 7597806 h 11743602"/>
              <a:gd name="connsiteX1706" fmla="*/ 3108882 w 5585534"/>
              <a:gd name="connsiteY1706" fmla="*/ 6818117 h 11743602"/>
              <a:gd name="connsiteX1707" fmla="*/ 3115036 w 5585534"/>
              <a:gd name="connsiteY1707" fmla="*/ 6835566 h 11743602"/>
              <a:gd name="connsiteX1708" fmla="*/ 3134543 w 5585534"/>
              <a:gd name="connsiteY1708" fmla="*/ 6825305 h 11743602"/>
              <a:gd name="connsiteX1709" fmla="*/ 3131471 w 5585534"/>
              <a:gd name="connsiteY1709" fmla="*/ 6846861 h 11743602"/>
              <a:gd name="connsiteX1710" fmla="*/ 3109906 w 5585534"/>
              <a:gd name="connsiteY1710" fmla="*/ 6839672 h 11743602"/>
              <a:gd name="connsiteX1711" fmla="*/ 3108882 w 5585534"/>
              <a:gd name="connsiteY1711" fmla="*/ 6818117 h 11743602"/>
              <a:gd name="connsiteX1712" fmla="*/ 2527838 w 5585534"/>
              <a:gd name="connsiteY1712" fmla="*/ 7599345 h 11743602"/>
              <a:gd name="connsiteX1713" fmla="*/ 2528650 w 5585534"/>
              <a:gd name="connsiteY1713" fmla="*/ 7599235 h 11743602"/>
              <a:gd name="connsiteX1714" fmla="*/ 2528215 w 5585534"/>
              <a:gd name="connsiteY1714" fmla="*/ 7599528 h 11743602"/>
              <a:gd name="connsiteX1715" fmla="*/ 3185866 w 5585534"/>
              <a:gd name="connsiteY1715" fmla="*/ 6713412 h 11743602"/>
              <a:gd name="connsiteX1716" fmla="*/ 3177654 w 5585534"/>
              <a:gd name="connsiteY1716" fmla="*/ 6735991 h 11743602"/>
              <a:gd name="connsiteX1717" fmla="*/ 3192031 w 5585534"/>
              <a:gd name="connsiteY1717" fmla="*/ 6721625 h 11743602"/>
              <a:gd name="connsiteX1718" fmla="*/ 3185866 w 5585534"/>
              <a:gd name="connsiteY1718" fmla="*/ 6713412 h 11743602"/>
              <a:gd name="connsiteX1719" fmla="*/ 2369751 w 5585534"/>
              <a:gd name="connsiteY1719" fmla="*/ 7810823 h 11743602"/>
              <a:gd name="connsiteX1720" fmla="*/ 2387200 w 5585534"/>
              <a:gd name="connsiteY1720" fmla="*/ 7835461 h 11743602"/>
              <a:gd name="connsiteX1721" fmla="*/ 2369751 w 5585534"/>
              <a:gd name="connsiteY1721" fmla="*/ 7810823 h 11743602"/>
              <a:gd name="connsiteX1722" fmla="*/ 2522145 w 5585534"/>
              <a:gd name="connsiteY1722" fmla="*/ 7603613 h 11743602"/>
              <a:gd name="connsiteX1723" fmla="*/ 2528215 w 5585534"/>
              <a:gd name="connsiteY1723" fmla="*/ 7599528 h 11743602"/>
              <a:gd name="connsiteX1724" fmla="*/ 2542036 w 5585534"/>
              <a:gd name="connsiteY1724" fmla="*/ 7606257 h 11743602"/>
              <a:gd name="connsiteX1725" fmla="*/ 2567877 w 5585534"/>
              <a:gd name="connsiteY1725" fmla="*/ 7644514 h 11743602"/>
              <a:gd name="connsiteX1726" fmla="*/ 2547346 w 5585534"/>
              <a:gd name="connsiteY1726" fmla="*/ 7641441 h 11743602"/>
              <a:gd name="connsiteX1727" fmla="*/ 2544263 w 5585534"/>
              <a:gd name="connsiteY1727" fmla="*/ 7668128 h 11743602"/>
              <a:gd name="connsiteX1728" fmla="*/ 2550428 w 5585534"/>
              <a:gd name="connsiteY1728" fmla="*/ 7742041 h 11743602"/>
              <a:gd name="connsiteX1729" fmla="*/ 2539133 w 5585534"/>
              <a:gd name="connsiteY1729" fmla="*/ 7673258 h 11743602"/>
              <a:gd name="connsiteX1730" fmla="*/ 2523733 w 5585534"/>
              <a:gd name="connsiteY1730" fmla="*/ 7678399 h 11743602"/>
              <a:gd name="connsiteX1731" fmla="*/ 2522145 w 5585534"/>
              <a:gd name="connsiteY1731" fmla="*/ 7603613 h 11743602"/>
              <a:gd name="connsiteX1732" fmla="*/ 2415944 w 5585534"/>
              <a:gd name="connsiteY1732" fmla="*/ 7742030 h 11743602"/>
              <a:gd name="connsiteX1733" fmla="*/ 2437499 w 5585534"/>
              <a:gd name="connsiteY1733" fmla="*/ 7758455 h 11743602"/>
              <a:gd name="connsiteX1734" fmla="*/ 2446736 w 5585534"/>
              <a:gd name="connsiteY1734" fmla="*/ 7792328 h 11743602"/>
              <a:gd name="connsiteX1735" fmla="*/ 2415944 w 5585534"/>
              <a:gd name="connsiteY1735" fmla="*/ 7742030 h 11743602"/>
              <a:gd name="connsiteX1736" fmla="*/ 2824526 w 5585534"/>
              <a:gd name="connsiteY1736" fmla="*/ 7176398 h 11743602"/>
              <a:gd name="connsiteX1737" fmla="*/ 2836843 w 5585534"/>
              <a:gd name="connsiteY1737" fmla="*/ 7192823 h 11743602"/>
              <a:gd name="connsiteX1738" fmla="*/ 2826583 w 5585534"/>
              <a:gd name="connsiteY1738" fmla="*/ 7202059 h 11743602"/>
              <a:gd name="connsiteX1739" fmla="*/ 2811181 w 5585534"/>
              <a:gd name="connsiteY1739" fmla="*/ 7198988 h 11743602"/>
              <a:gd name="connsiteX1740" fmla="*/ 2824526 w 5585534"/>
              <a:gd name="connsiteY1740" fmla="*/ 7176398 h 11743602"/>
              <a:gd name="connsiteX1741" fmla="*/ 2441606 w 5585534"/>
              <a:gd name="connsiteY1741" fmla="*/ 7688648 h 11743602"/>
              <a:gd name="connsiteX1742" fmla="*/ 2467268 w 5585534"/>
              <a:gd name="connsiteY1742" fmla="*/ 7686599 h 11743602"/>
              <a:gd name="connsiteX1743" fmla="*/ 2441606 w 5585534"/>
              <a:gd name="connsiteY1743" fmla="*/ 7688648 h 11743602"/>
              <a:gd name="connsiteX1744" fmla="*/ 3149426 w 5585534"/>
              <a:gd name="connsiteY1744" fmla="*/ 6733428 h 11743602"/>
              <a:gd name="connsiteX1745" fmla="*/ 3165335 w 5585534"/>
              <a:gd name="connsiteY1745" fmla="*/ 6722647 h 11743602"/>
              <a:gd name="connsiteX1746" fmla="*/ 3163287 w 5585534"/>
              <a:gd name="connsiteY1746" fmla="*/ 6753451 h 11743602"/>
              <a:gd name="connsiteX1747" fmla="*/ 3142756 w 5585534"/>
              <a:gd name="connsiteY1747" fmla="*/ 6750368 h 11743602"/>
              <a:gd name="connsiteX1748" fmla="*/ 3149426 w 5585534"/>
              <a:gd name="connsiteY1748" fmla="*/ 6733428 h 11743602"/>
              <a:gd name="connsiteX1749" fmla="*/ 5211038 w 5585534"/>
              <a:gd name="connsiteY1749" fmla="*/ 3958976 h 11743602"/>
              <a:gd name="connsiteX1750" fmla="*/ 5213343 w 5585534"/>
              <a:gd name="connsiteY1750" fmla="*/ 3996080 h 11743602"/>
              <a:gd name="connsiteX1751" fmla="*/ 5219508 w 5585534"/>
              <a:gd name="connsiteY1751" fmla="*/ 4003269 h 11743602"/>
              <a:gd name="connsiteX1752" fmla="*/ 5226697 w 5585534"/>
              <a:gd name="connsiteY1752" fmla="*/ 4010447 h 11743602"/>
              <a:gd name="connsiteX1753" fmla="*/ 5231827 w 5585534"/>
              <a:gd name="connsiteY1753" fmla="*/ 4005316 h 11743602"/>
              <a:gd name="connsiteX1754" fmla="*/ 5252359 w 5585534"/>
              <a:gd name="connsiteY1754" fmla="*/ 3982737 h 11743602"/>
              <a:gd name="connsiteX1755" fmla="*/ 5240040 w 5585534"/>
              <a:gd name="connsiteY1755" fmla="*/ 3949887 h 11743602"/>
              <a:gd name="connsiteX1756" fmla="*/ 5225662 w 5585534"/>
              <a:gd name="connsiteY1756" fmla="*/ 3948852 h 11743602"/>
              <a:gd name="connsiteX1757" fmla="*/ 5211038 w 5585534"/>
              <a:gd name="connsiteY1757" fmla="*/ 3958976 h 11743602"/>
              <a:gd name="connsiteX1758" fmla="*/ 2531944 w 5585534"/>
              <a:gd name="connsiteY1758" fmla="*/ 7551093 h 11743602"/>
              <a:gd name="connsiteX1759" fmla="*/ 2563770 w 5585534"/>
              <a:gd name="connsiteY1759" fmla="*/ 7558281 h 11743602"/>
              <a:gd name="connsiteX1760" fmla="*/ 2554534 w 5585534"/>
              <a:gd name="connsiteY1760" fmla="*/ 7567518 h 11743602"/>
              <a:gd name="connsiteX1761" fmla="*/ 2555558 w 5585534"/>
              <a:gd name="connsiteY1761" fmla="*/ 7583943 h 11743602"/>
              <a:gd name="connsiteX1762" fmla="*/ 2518601 w 5585534"/>
              <a:gd name="connsiteY1762" fmla="*/ 7577789 h 11743602"/>
              <a:gd name="connsiteX1763" fmla="*/ 2531944 w 5585534"/>
              <a:gd name="connsiteY1763" fmla="*/ 7551093 h 11743602"/>
              <a:gd name="connsiteX1764" fmla="*/ 3187676 w 5585534"/>
              <a:gd name="connsiteY1764" fmla="*/ 6665036 h 11743602"/>
              <a:gd name="connsiteX1765" fmla="*/ 3206409 w 5585534"/>
              <a:gd name="connsiteY1765" fmla="*/ 6655924 h 11743602"/>
              <a:gd name="connsiteX1766" fmla="*/ 3203326 w 5585534"/>
              <a:gd name="connsiteY1766" fmla="*/ 6677480 h 11743602"/>
              <a:gd name="connsiteX1767" fmla="*/ 3198196 w 5585534"/>
              <a:gd name="connsiteY1767" fmla="*/ 6673373 h 11743602"/>
              <a:gd name="connsiteX1768" fmla="*/ 3187676 w 5585534"/>
              <a:gd name="connsiteY1768" fmla="*/ 6665036 h 11743602"/>
              <a:gd name="connsiteX1769" fmla="*/ 3173558 w 5585534"/>
              <a:gd name="connsiteY1769" fmla="*/ 6683643 h 11743602"/>
              <a:gd name="connsiteX1770" fmla="*/ 3204351 w 5585534"/>
              <a:gd name="connsiteY1770" fmla="*/ 6685691 h 11743602"/>
              <a:gd name="connsiteX1771" fmla="*/ 3173558 w 5585534"/>
              <a:gd name="connsiteY1771" fmla="*/ 6683643 h 11743602"/>
              <a:gd name="connsiteX1772" fmla="*/ 2647955 w 5585534"/>
              <a:gd name="connsiteY1772" fmla="*/ 7387866 h 11743602"/>
              <a:gd name="connsiteX1773" fmla="*/ 2663356 w 5585534"/>
              <a:gd name="connsiteY1773" fmla="*/ 7386842 h 11743602"/>
              <a:gd name="connsiteX1774" fmla="*/ 2653085 w 5585534"/>
              <a:gd name="connsiteY1774" fmla="*/ 7391972 h 11743602"/>
              <a:gd name="connsiteX1775" fmla="*/ 2664380 w 5585534"/>
              <a:gd name="connsiteY1775" fmla="*/ 7396077 h 11743602"/>
              <a:gd name="connsiteX1776" fmla="*/ 2660274 w 5585534"/>
              <a:gd name="connsiteY1776" fmla="*/ 7413527 h 11743602"/>
              <a:gd name="connsiteX1777" fmla="*/ 2647955 w 5585534"/>
              <a:gd name="connsiteY1777" fmla="*/ 7387866 h 11743602"/>
              <a:gd name="connsiteX1778" fmla="*/ 2712632 w 5585534"/>
              <a:gd name="connsiteY1778" fmla="*/ 7300609 h 11743602"/>
              <a:gd name="connsiteX1779" fmla="*/ 2722891 w 5585534"/>
              <a:gd name="connsiteY1779" fmla="*/ 7361180 h 11743602"/>
              <a:gd name="connsiteX1780" fmla="*/ 2712632 w 5585534"/>
              <a:gd name="connsiteY1780" fmla="*/ 7300609 h 11743602"/>
              <a:gd name="connsiteX1781" fmla="*/ 2418268 w 5585534"/>
              <a:gd name="connsiteY1781" fmla="*/ 7692048 h 11743602"/>
              <a:gd name="connsiteX1782" fmla="*/ 2427239 w 5585534"/>
              <a:gd name="connsiteY1782" fmla="*/ 7688648 h 11743602"/>
              <a:gd name="connsiteX1783" fmla="*/ 2444689 w 5585534"/>
              <a:gd name="connsiteY1783" fmla="*/ 7709178 h 11743602"/>
              <a:gd name="connsiteX1784" fmla="*/ 2435452 w 5585534"/>
              <a:gd name="connsiteY1784" fmla="*/ 7727662 h 11743602"/>
              <a:gd name="connsiteX1785" fmla="*/ 2425181 w 5585534"/>
              <a:gd name="connsiteY1785" fmla="*/ 7732793 h 11743602"/>
              <a:gd name="connsiteX1786" fmla="*/ 2407732 w 5585534"/>
              <a:gd name="connsiteY1786" fmla="*/ 7712261 h 11743602"/>
              <a:gd name="connsiteX1787" fmla="*/ 2418268 w 5585534"/>
              <a:gd name="connsiteY1787" fmla="*/ 7692048 h 11743602"/>
              <a:gd name="connsiteX1788" fmla="*/ 4256581 w 5585534"/>
              <a:gd name="connsiteY1788" fmla="*/ 5219751 h 11743602"/>
              <a:gd name="connsiteX1789" fmla="*/ 4246320 w 5585534"/>
              <a:gd name="connsiteY1789" fmla="*/ 5281345 h 11743602"/>
              <a:gd name="connsiteX1790" fmla="*/ 4270059 w 5585534"/>
              <a:gd name="connsiteY1790" fmla="*/ 5260939 h 11743602"/>
              <a:gd name="connsiteX1791" fmla="*/ 4272022 w 5585534"/>
              <a:gd name="connsiteY1791" fmla="*/ 5241702 h 11743602"/>
              <a:gd name="connsiteX1792" fmla="*/ 4272623 w 5585534"/>
              <a:gd name="connsiteY1792" fmla="*/ 5241433 h 11743602"/>
              <a:gd name="connsiteX1793" fmla="*/ 4273006 w 5585534"/>
              <a:gd name="connsiteY1793" fmla="*/ 5232069 h 11743602"/>
              <a:gd name="connsiteX1794" fmla="*/ 4272022 w 5585534"/>
              <a:gd name="connsiteY1794" fmla="*/ 5241702 h 11743602"/>
              <a:gd name="connsiteX1795" fmla="*/ 4263769 w 5585534"/>
              <a:gd name="connsiteY1795" fmla="*/ 5245413 h 11743602"/>
              <a:gd name="connsiteX1796" fmla="*/ 4256581 w 5585534"/>
              <a:gd name="connsiteY1796" fmla="*/ 5219751 h 11743602"/>
              <a:gd name="connsiteX1797" fmla="*/ 2346138 w 5585534"/>
              <a:gd name="connsiteY1797" fmla="*/ 7776938 h 11743602"/>
              <a:gd name="connsiteX1798" fmla="*/ 2365645 w 5585534"/>
              <a:gd name="connsiteY1798" fmla="*/ 7758465 h 11743602"/>
              <a:gd name="connsiteX1799" fmla="*/ 2368717 w 5585534"/>
              <a:gd name="connsiteY1799" fmla="*/ 7789267 h 11743602"/>
              <a:gd name="connsiteX1800" fmla="*/ 2380012 w 5585534"/>
              <a:gd name="connsiteY1800" fmla="*/ 7801574 h 11743602"/>
              <a:gd name="connsiteX1801" fmla="*/ 2353326 w 5585534"/>
              <a:gd name="connsiteY1801" fmla="*/ 7794398 h 11743602"/>
              <a:gd name="connsiteX1802" fmla="*/ 2352291 w 5585534"/>
              <a:gd name="connsiteY1802" fmla="*/ 7850851 h 11743602"/>
              <a:gd name="connsiteX1803" fmla="*/ 2333819 w 5585534"/>
              <a:gd name="connsiteY1803" fmla="*/ 7816977 h 11743602"/>
              <a:gd name="connsiteX1804" fmla="*/ 2346138 w 5585534"/>
              <a:gd name="connsiteY1804" fmla="*/ 7776938 h 11743602"/>
              <a:gd name="connsiteX1805" fmla="*/ 2431879 w 5585534"/>
              <a:gd name="connsiteY1805" fmla="*/ 7644877 h 11743602"/>
              <a:gd name="connsiteX1806" fmla="*/ 2446747 w 5585534"/>
              <a:gd name="connsiteY1806" fmla="*/ 7631159 h 11743602"/>
              <a:gd name="connsiteX1807" fmla="*/ 2442640 w 5585534"/>
              <a:gd name="connsiteY1807" fmla="*/ 7644502 h 11743602"/>
              <a:gd name="connsiteX1808" fmla="*/ 2453924 w 5585534"/>
              <a:gd name="connsiteY1808" fmla="*/ 7648609 h 11743602"/>
              <a:gd name="connsiteX1809" fmla="*/ 2433404 w 5585534"/>
              <a:gd name="connsiteY1809" fmla="*/ 7653750 h 11743602"/>
              <a:gd name="connsiteX1810" fmla="*/ 2431879 w 5585534"/>
              <a:gd name="connsiteY1810" fmla="*/ 7644877 h 11743602"/>
              <a:gd name="connsiteX1811" fmla="*/ 2643849 w 5585534"/>
              <a:gd name="connsiteY1811" fmla="*/ 7357075 h 11743602"/>
              <a:gd name="connsiteX1812" fmla="*/ 2669510 w 5585534"/>
              <a:gd name="connsiteY1812" fmla="*/ 7350910 h 11743602"/>
              <a:gd name="connsiteX1813" fmla="*/ 2659250 w 5585534"/>
              <a:gd name="connsiteY1813" fmla="*/ 7356050 h 11743602"/>
              <a:gd name="connsiteX1814" fmla="*/ 2655144 w 5585534"/>
              <a:gd name="connsiteY1814" fmla="*/ 7369394 h 11743602"/>
              <a:gd name="connsiteX1815" fmla="*/ 2643849 w 5585534"/>
              <a:gd name="connsiteY1815" fmla="*/ 7357075 h 11743602"/>
              <a:gd name="connsiteX1816" fmla="*/ 2948737 w 5585534"/>
              <a:gd name="connsiteY1816" fmla="*/ 6945422 h 11743602"/>
              <a:gd name="connsiteX1817" fmla="*/ 2974409 w 5585534"/>
              <a:gd name="connsiteY1817" fmla="*/ 6939257 h 11743602"/>
              <a:gd name="connsiteX1818" fmla="*/ 2994940 w 5585534"/>
              <a:gd name="connsiteY1818" fmla="*/ 6942339 h 11743602"/>
              <a:gd name="connsiteX1819" fmla="*/ 2935394 w 5585534"/>
              <a:gd name="connsiteY1819" fmla="*/ 6968001 h 11743602"/>
              <a:gd name="connsiteX1820" fmla="*/ 2948737 w 5585534"/>
              <a:gd name="connsiteY1820" fmla="*/ 6945422 h 11743602"/>
              <a:gd name="connsiteX1821" fmla="*/ 2717762 w 5585534"/>
              <a:gd name="connsiteY1821" fmla="*/ 7252358 h 11743602"/>
              <a:gd name="connsiteX1822" fmla="*/ 2730081 w 5585534"/>
              <a:gd name="connsiteY1822" fmla="*/ 7278019 h 11743602"/>
              <a:gd name="connsiteX1823" fmla="*/ 2717762 w 5585534"/>
              <a:gd name="connsiteY1823" fmla="*/ 7252358 h 11743602"/>
              <a:gd name="connsiteX1824" fmla="*/ 3125536 w 5585534"/>
              <a:gd name="connsiteY1824" fmla="*/ 6694777 h 11743602"/>
              <a:gd name="connsiteX1825" fmla="*/ 3139683 w 5585534"/>
              <a:gd name="connsiteY1825" fmla="*/ 6703152 h 11743602"/>
              <a:gd name="connsiteX1826" fmla="*/ 3126341 w 5585534"/>
              <a:gd name="connsiteY1826" fmla="*/ 6729836 h 11743602"/>
              <a:gd name="connsiteX1827" fmla="*/ 3123259 w 5585534"/>
              <a:gd name="connsiteY1827" fmla="*/ 6699046 h 11743602"/>
              <a:gd name="connsiteX1828" fmla="*/ 3125536 w 5585534"/>
              <a:gd name="connsiteY1828" fmla="*/ 6694777 h 11743602"/>
              <a:gd name="connsiteX1829" fmla="*/ 2438787 w 5585534"/>
              <a:gd name="connsiteY1829" fmla="*/ 7609893 h 11743602"/>
              <a:gd name="connsiteX1830" fmla="*/ 2454960 w 5585534"/>
              <a:gd name="connsiteY1830" fmla="*/ 7600369 h 11743602"/>
              <a:gd name="connsiteX1831" fmla="*/ 2462148 w 5585534"/>
              <a:gd name="connsiteY1831" fmla="*/ 7626031 h 11743602"/>
              <a:gd name="connsiteX1832" fmla="*/ 2435454 w 5585534"/>
              <a:gd name="connsiteY1832" fmla="*/ 7614735 h 11743602"/>
              <a:gd name="connsiteX1833" fmla="*/ 2438787 w 5585534"/>
              <a:gd name="connsiteY1833" fmla="*/ 7609893 h 11743602"/>
              <a:gd name="connsiteX1834" fmla="*/ 3189984 w 5585534"/>
              <a:gd name="connsiteY1834" fmla="*/ 6590224 h 11743602"/>
              <a:gd name="connsiteX1835" fmla="*/ 3219752 w 5585534"/>
              <a:gd name="connsiteY1835" fmla="*/ 6570716 h 11743602"/>
              <a:gd name="connsiteX1836" fmla="*/ 3211540 w 5585534"/>
              <a:gd name="connsiteY1836" fmla="*/ 6589200 h 11743602"/>
              <a:gd name="connsiteX1837" fmla="*/ 3189984 w 5585534"/>
              <a:gd name="connsiteY1837" fmla="*/ 6590224 h 11743602"/>
              <a:gd name="connsiteX1838" fmla="*/ 2397472 w 5585534"/>
              <a:gd name="connsiteY1838" fmla="*/ 7655809 h 11743602"/>
              <a:gd name="connsiteX1839" fmla="*/ 2408767 w 5585534"/>
              <a:gd name="connsiteY1839" fmla="*/ 7672234 h 11743602"/>
              <a:gd name="connsiteX1840" fmla="*/ 2423144 w 5585534"/>
              <a:gd name="connsiteY1840" fmla="*/ 7657868 h 11743602"/>
              <a:gd name="connsiteX1841" fmla="*/ 2420062 w 5585534"/>
              <a:gd name="connsiteY1841" fmla="*/ 7684552 h 11743602"/>
              <a:gd name="connsiteX1842" fmla="*/ 2399530 w 5585534"/>
              <a:gd name="connsiteY1842" fmla="*/ 7681470 h 11743602"/>
              <a:gd name="connsiteX1843" fmla="*/ 2397472 w 5585534"/>
              <a:gd name="connsiteY1843" fmla="*/ 7655809 h 11743602"/>
              <a:gd name="connsiteX1844" fmla="*/ 3180747 w 5585534"/>
              <a:gd name="connsiteY1844" fmla="*/ 6595354 h 11743602"/>
              <a:gd name="connsiteX1845" fmla="*/ 3186901 w 5585534"/>
              <a:gd name="connsiteY1845" fmla="*/ 6608695 h 11743602"/>
              <a:gd name="connsiteX1846" fmla="*/ 3202302 w 5585534"/>
              <a:gd name="connsiteY1846" fmla="*/ 6611779 h 11743602"/>
              <a:gd name="connsiteX1847" fmla="*/ 3177665 w 5585534"/>
              <a:gd name="connsiteY1847" fmla="*/ 6622050 h 11743602"/>
              <a:gd name="connsiteX1848" fmla="*/ 3180747 w 5585534"/>
              <a:gd name="connsiteY1848" fmla="*/ 6595354 h 11743602"/>
              <a:gd name="connsiteX1849" fmla="*/ 2341007 w 5585534"/>
              <a:gd name="connsiteY1849" fmla="*/ 7716379 h 11743602"/>
              <a:gd name="connsiteX1850" fmla="*/ 2362562 w 5585534"/>
              <a:gd name="connsiteY1850" fmla="*/ 7723557 h 11743602"/>
              <a:gd name="connsiteX1851" fmla="*/ 2360515 w 5585534"/>
              <a:gd name="connsiteY1851" fmla="*/ 7763595 h 11743602"/>
              <a:gd name="connsiteX1852" fmla="*/ 2341007 w 5585534"/>
              <a:gd name="connsiteY1852" fmla="*/ 7716379 h 11743602"/>
              <a:gd name="connsiteX1853" fmla="*/ 4392088 w 5585534"/>
              <a:gd name="connsiteY1853" fmla="*/ 4949760 h 11743602"/>
              <a:gd name="connsiteX1854" fmla="*/ 4409548 w 5585534"/>
              <a:gd name="connsiteY1854" fmla="*/ 4966185 h 11743602"/>
              <a:gd name="connsiteX1855" fmla="*/ 4392088 w 5585534"/>
              <a:gd name="connsiteY1855" fmla="*/ 4949760 h 11743602"/>
              <a:gd name="connsiteX1856" fmla="*/ 3009307 w 5585534"/>
              <a:gd name="connsiteY1856" fmla="*/ 6802726 h 11743602"/>
              <a:gd name="connsiteX1857" fmla="*/ 3024697 w 5585534"/>
              <a:gd name="connsiteY1857" fmla="*/ 6863296 h 11743602"/>
              <a:gd name="connsiteX1858" fmla="*/ 3006225 w 5585534"/>
              <a:gd name="connsiteY1858" fmla="*/ 6833529 h 11743602"/>
              <a:gd name="connsiteX1859" fmla="*/ 3009307 w 5585534"/>
              <a:gd name="connsiteY1859" fmla="*/ 6802726 h 11743602"/>
              <a:gd name="connsiteX1860" fmla="*/ 2363586 w 5585534"/>
              <a:gd name="connsiteY1860" fmla="*/ 7667092 h 11743602"/>
              <a:gd name="connsiteX1861" fmla="*/ 2369740 w 5585534"/>
              <a:gd name="connsiteY1861" fmla="*/ 7684541 h 11743602"/>
              <a:gd name="connsiteX1862" fmla="*/ 2380012 w 5585534"/>
              <a:gd name="connsiteY1862" fmla="*/ 7683518 h 11743602"/>
              <a:gd name="connsiteX1863" fmla="*/ 2359480 w 5585534"/>
              <a:gd name="connsiteY1863" fmla="*/ 7688648 h 11743602"/>
              <a:gd name="connsiteX1864" fmla="*/ 2363586 w 5585534"/>
              <a:gd name="connsiteY1864" fmla="*/ 7667092 h 11743602"/>
              <a:gd name="connsiteX1865" fmla="*/ 4548126 w 5585534"/>
              <a:gd name="connsiteY1865" fmla="*/ 4726997 h 11743602"/>
              <a:gd name="connsiteX1866" fmla="*/ 4556339 w 5585534"/>
              <a:gd name="connsiteY1866" fmla="*/ 4760871 h 11743602"/>
              <a:gd name="connsiteX1867" fmla="*/ 4548126 w 5585534"/>
              <a:gd name="connsiteY1867" fmla="*/ 4726997 h 11743602"/>
              <a:gd name="connsiteX1868" fmla="*/ 2412862 w 5585534"/>
              <a:gd name="connsiteY1868" fmla="*/ 7594204 h 11743602"/>
              <a:gd name="connsiteX1869" fmla="*/ 2427240 w 5585534"/>
              <a:gd name="connsiteY1869" fmla="*/ 7584967 h 11743602"/>
              <a:gd name="connsiteX1870" fmla="*/ 2433394 w 5585534"/>
              <a:gd name="connsiteY1870" fmla="*/ 7597286 h 11743602"/>
              <a:gd name="connsiteX1871" fmla="*/ 2438524 w 5585534"/>
              <a:gd name="connsiteY1871" fmla="*/ 7592156 h 11743602"/>
              <a:gd name="connsiteX1872" fmla="*/ 2412862 w 5585534"/>
              <a:gd name="connsiteY1872" fmla="*/ 7594204 h 11743602"/>
              <a:gd name="connsiteX1873" fmla="*/ 2433787 w 5585534"/>
              <a:gd name="connsiteY1873" fmla="*/ 7565077 h 11743602"/>
              <a:gd name="connsiteX1874" fmla="*/ 2449829 w 5585534"/>
              <a:gd name="connsiteY1874" fmla="*/ 7561353 h 11743602"/>
              <a:gd name="connsiteX1875" fmla="*/ 2446747 w 5585534"/>
              <a:gd name="connsiteY1875" fmla="*/ 7578802 h 11743602"/>
              <a:gd name="connsiteX1876" fmla="*/ 2426216 w 5585534"/>
              <a:gd name="connsiteY1876" fmla="*/ 7575730 h 11743602"/>
              <a:gd name="connsiteX1877" fmla="*/ 2433787 w 5585534"/>
              <a:gd name="connsiteY1877" fmla="*/ 7565077 h 11743602"/>
              <a:gd name="connsiteX1878" fmla="*/ 3099645 w 5585534"/>
              <a:gd name="connsiteY1878" fmla="*/ 6666185 h 11743602"/>
              <a:gd name="connsiteX1879" fmla="*/ 3121200 w 5585534"/>
              <a:gd name="connsiteY1879" fmla="*/ 6673374 h 11743602"/>
              <a:gd name="connsiteX1880" fmla="*/ 3096563 w 5585534"/>
              <a:gd name="connsiteY1880" fmla="*/ 6683645 h 11743602"/>
              <a:gd name="connsiteX1881" fmla="*/ 3099645 w 5585534"/>
              <a:gd name="connsiteY1881" fmla="*/ 6666185 h 11743602"/>
              <a:gd name="connsiteX1882" fmla="*/ 3135567 w 5585534"/>
              <a:gd name="connsiteY1882" fmla="*/ 6611779 h 11743602"/>
              <a:gd name="connsiteX1883" fmla="*/ 3151992 w 5585534"/>
              <a:gd name="connsiteY1883" fmla="*/ 6628204 h 11743602"/>
              <a:gd name="connsiteX1884" fmla="*/ 3136602 w 5585534"/>
              <a:gd name="connsiteY1884" fmla="*/ 6685692 h 11743602"/>
              <a:gd name="connsiteX1885" fmla="*/ 3135567 w 5585534"/>
              <a:gd name="connsiteY1885" fmla="*/ 6611779 h 11743602"/>
              <a:gd name="connsiteX1886" fmla="*/ 2949761 w 5585534"/>
              <a:gd name="connsiteY1886" fmla="*/ 6848920 h 11743602"/>
              <a:gd name="connsiteX1887" fmla="*/ 3002118 w 5585534"/>
              <a:gd name="connsiteY1887" fmla="*/ 6859180 h 11743602"/>
              <a:gd name="connsiteX1888" fmla="*/ 3006224 w 5585534"/>
              <a:gd name="connsiteY1888" fmla="*/ 6902300 h 11743602"/>
              <a:gd name="connsiteX1889" fmla="*/ 2988775 w 5585534"/>
              <a:gd name="connsiteY1889" fmla="*/ 6877664 h 11743602"/>
              <a:gd name="connsiteX1890" fmla="*/ 2950785 w 5585534"/>
              <a:gd name="connsiteY1890" fmla="*/ 6857131 h 11743602"/>
              <a:gd name="connsiteX1891" fmla="*/ 2949761 w 5585534"/>
              <a:gd name="connsiteY1891" fmla="*/ 6848920 h 11743602"/>
              <a:gd name="connsiteX1892" fmla="*/ 3154816 w 5585534"/>
              <a:gd name="connsiteY1892" fmla="*/ 6566614 h 11743602"/>
              <a:gd name="connsiteX1893" fmla="*/ 3172524 w 5585534"/>
              <a:gd name="connsiteY1893" fmla="*/ 6561480 h 11743602"/>
              <a:gd name="connsiteX1894" fmla="*/ 3174582 w 5585534"/>
              <a:gd name="connsiteY1894" fmla="*/ 6583046 h 11743602"/>
              <a:gd name="connsiteX1895" fmla="*/ 3154050 w 5585534"/>
              <a:gd name="connsiteY1895" fmla="*/ 6584070 h 11743602"/>
              <a:gd name="connsiteX1896" fmla="*/ 3154816 w 5585534"/>
              <a:gd name="connsiteY1896" fmla="*/ 6566614 h 11743602"/>
              <a:gd name="connsiteX1897" fmla="*/ 3170341 w 5585534"/>
              <a:gd name="connsiteY1897" fmla="*/ 6536075 h 11743602"/>
              <a:gd name="connsiteX1898" fmla="*/ 3189973 w 5585534"/>
              <a:gd name="connsiteY1898" fmla="*/ 6524523 h 11743602"/>
              <a:gd name="connsiteX1899" fmla="*/ 3171500 w 5585534"/>
              <a:gd name="connsiteY1899" fmla="*/ 6552242 h 11743602"/>
              <a:gd name="connsiteX1900" fmla="*/ 3170341 w 5585534"/>
              <a:gd name="connsiteY1900" fmla="*/ 6536075 h 11743602"/>
              <a:gd name="connsiteX1901" fmla="*/ 2353326 w 5585534"/>
              <a:gd name="connsiteY1901" fmla="*/ 7633218 h 11743602"/>
              <a:gd name="connsiteX1902" fmla="*/ 2378988 w 5585534"/>
              <a:gd name="connsiteY1902" fmla="*/ 7627053 h 11743602"/>
              <a:gd name="connsiteX1903" fmla="*/ 2359480 w 5585534"/>
              <a:gd name="connsiteY1903" fmla="*/ 7645537 h 11743602"/>
              <a:gd name="connsiteX1904" fmla="*/ 2353326 w 5585534"/>
              <a:gd name="connsiteY1904" fmla="*/ 7633218 h 11743602"/>
              <a:gd name="connsiteX1905" fmla="*/ 3262862 w 5585534"/>
              <a:gd name="connsiteY1905" fmla="*/ 6407489 h 11743602"/>
              <a:gd name="connsiteX1906" fmla="*/ 3289558 w 5585534"/>
              <a:gd name="connsiteY1906" fmla="*/ 6414677 h 11743602"/>
              <a:gd name="connsiteX1907" fmla="*/ 3262862 w 5585534"/>
              <a:gd name="connsiteY1907" fmla="*/ 6407489 h 11743602"/>
              <a:gd name="connsiteX1908" fmla="*/ 3086291 w 5585534"/>
              <a:gd name="connsiteY1908" fmla="*/ 6632321 h 11743602"/>
              <a:gd name="connsiteX1909" fmla="*/ 3117093 w 5585534"/>
              <a:gd name="connsiteY1909" fmla="*/ 6630263 h 11743602"/>
              <a:gd name="connsiteX1910" fmla="*/ 3123247 w 5585534"/>
              <a:gd name="connsiteY1910" fmla="*/ 6642582 h 11743602"/>
              <a:gd name="connsiteX1911" fmla="*/ 3117093 w 5585534"/>
              <a:gd name="connsiteY1911" fmla="*/ 6634369 h 11743602"/>
              <a:gd name="connsiteX1912" fmla="*/ 3097586 w 5585534"/>
              <a:gd name="connsiteY1912" fmla="*/ 6648747 h 11743602"/>
              <a:gd name="connsiteX1913" fmla="*/ 3086291 w 5585534"/>
              <a:gd name="connsiteY1913" fmla="*/ 6632321 h 11743602"/>
              <a:gd name="connsiteX1914" fmla="*/ 3127355 w 5585534"/>
              <a:gd name="connsiteY1914" fmla="*/ 6576881 h 11743602"/>
              <a:gd name="connsiteX1915" fmla="*/ 3143780 w 5585534"/>
              <a:gd name="connsiteY1915" fmla="*/ 6593307 h 11743602"/>
              <a:gd name="connsiteX1916" fmla="*/ 3127355 w 5585534"/>
              <a:gd name="connsiteY1916" fmla="*/ 6576881 h 11743602"/>
              <a:gd name="connsiteX1917" fmla="*/ 2427239 w 5585534"/>
              <a:gd name="connsiteY1917" fmla="*/ 7515160 h 11743602"/>
              <a:gd name="connsiteX1918" fmla="*/ 2433406 w 5585534"/>
              <a:gd name="connsiteY1918" fmla="*/ 7531583 h 11743602"/>
              <a:gd name="connsiteX1919" fmla="*/ 2437500 w 5585534"/>
              <a:gd name="connsiteY1919" fmla="*/ 7513102 h 11743602"/>
              <a:gd name="connsiteX1920" fmla="*/ 2427239 w 5585534"/>
              <a:gd name="connsiteY1920" fmla="*/ 7515160 h 11743602"/>
              <a:gd name="connsiteX1921" fmla="*/ 3043181 w 5585534"/>
              <a:gd name="connsiteY1921" fmla="*/ 6680561 h 11743602"/>
              <a:gd name="connsiteX1922" fmla="*/ 3067819 w 5585534"/>
              <a:gd name="connsiteY1922" fmla="*/ 6666195 h 11743602"/>
              <a:gd name="connsiteX1923" fmla="*/ 3112988 w 5585534"/>
              <a:gd name="connsiteY1923" fmla="*/ 6763722 h 11743602"/>
              <a:gd name="connsiteX1924" fmla="*/ 3092456 w 5585534"/>
              <a:gd name="connsiteY1924" fmla="*/ 6768852 h 11743602"/>
              <a:gd name="connsiteX1925" fmla="*/ 3095528 w 5585534"/>
              <a:gd name="connsiteY1925" fmla="*/ 6742156 h 11743602"/>
              <a:gd name="connsiteX1926" fmla="*/ 3076031 w 5585534"/>
              <a:gd name="connsiteY1926" fmla="*/ 6817103 h 11743602"/>
              <a:gd name="connsiteX1927" fmla="*/ 3085268 w 5585534"/>
              <a:gd name="connsiteY1927" fmla="*/ 6807856 h 11743602"/>
              <a:gd name="connsiteX1928" fmla="*/ 3092456 w 5585534"/>
              <a:gd name="connsiteY1928" fmla="*/ 6833528 h 11743602"/>
              <a:gd name="connsiteX1929" fmla="*/ 3070902 w 5585534"/>
              <a:gd name="connsiteY1929" fmla="*/ 6826340 h 11743602"/>
              <a:gd name="connsiteX1930" fmla="*/ 3076031 w 5585534"/>
              <a:gd name="connsiteY1930" fmla="*/ 6830446 h 11743602"/>
              <a:gd name="connsiteX1931" fmla="*/ 3097587 w 5585534"/>
              <a:gd name="connsiteY1931" fmla="*/ 6899229 h 11743602"/>
              <a:gd name="connsiteX1932" fmla="*/ 3072949 w 5585534"/>
              <a:gd name="connsiteY1932" fmla="*/ 6917702 h 11743602"/>
              <a:gd name="connsiteX1933" fmla="*/ 3094505 w 5585534"/>
              <a:gd name="connsiteY1933" fmla="*/ 7099401 h 11743602"/>
              <a:gd name="connsiteX1934" fmla="*/ 3072949 w 5585534"/>
              <a:gd name="connsiteY1934" fmla="*/ 7092223 h 11743602"/>
              <a:gd name="connsiteX1935" fmla="*/ 3090398 w 5585534"/>
              <a:gd name="connsiteY1935" fmla="*/ 7174349 h 11743602"/>
              <a:gd name="connsiteX1936" fmla="*/ 3064736 w 5585534"/>
              <a:gd name="connsiteY1936" fmla="*/ 7180503 h 11743602"/>
              <a:gd name="connsiteX1937" fmla="*/ 3062678 w 5585534"/>
              <a:gd name="connsiteY1937" fmla="*/ 7219518 h 11743602"/>
              <a:gd name="connsiteX1938" fmla="*/ 3086292 w 5585534"/>
              <a:gd name="connsiteY1938" fmla="*/ 7191799 h 11743602"/>
              <a:gd name="connsiteX1939" fmla="*/ 3068843 w 5585534"/>
              <a:gd name="connsiteY1939" fmla="*/ 7223625 h 11743602"/>
              <a:gd name="connsiteX1940" fmla="*/ 3080825 w 5585534"/>
              <a:gd name="connsiteY1940" fmla="*/ 7240367 h 11743602"/>
              <a:gd name="connsiteX1941" fmla="*/ 3081080 w 5585534"/>
              <a:gd name="connsiteY1941" fmla="*/ 7247131 h 11743602"/>
              <a:gd name="connsiteX1942" fmla="*/ 3099645 w 5585534"/>
              <a:gd name="connsiteY1942" fmla="*/ 7246205 h 11743602"/>
              <a:gd name="connsiteX1943" fmla="*/ 3094515 w 5585534"/>
              <a:gd name="connsiteY1943" fmla="*/ 7251334 h 11743602"/>
              <a:gd name="connsiteX1944" fmla="*/ 3091433 w 5585534"/>
              <a:gd name="connsiteY1944" fmla="*/ 7272901 h 11743602"/>
              <a:gd name="connsiteX1945" fmla="*/ 3081810 w 5585534"/>
              <a:gd name="connsiteY1945" fmla="*/ 7260448 h 11743602"/>
              <a:gd name="connsiteX1946" fmla="*/ 3080082 w 5585534"/>
              <a:gd name="connsiteY1946" fmla="*/ 7251977 h 11743602"/>
              <a:gd name="connsiteX1947" fmla="*/ 3074185 w 5585534"/>
              <a:gd name="connsiteY1947" fmla="*/ 7266673 h 11743602"/>
              <a:gd name="connsiteX1948" fmla="*/ 3096563 w 5585534"/>
              <a:gd name="connsiteY1948" fmla="*/ 7308822 h 11743602"/>
              <a:gd name="connsiteX1949" fmla="*/ 3103751 w 5585534"/>
              <a:gd name="connsiteY1949" fmla="*/ 7334494 h 11743602"/>
              <a:gd name="connsiteX1950" fmla="*/ 3112988 w 5585534"/>
              <a:gd name="connsiteY1950" fmla="*/ 7325247 h 11743602"/>
              <a:gd name="connsiteX1951" fmla="*/ 3122224 w 5585534"/>
              <a:gd name="connsiteY1951" fmla="*/ 7372475 h 11743602"/>
              <a:gd name="connsiteX1952" fmla="*/ 3106823 w 5585534"/>
              <a:gd name="connsiteY1952" fmla="*/ 7373498 h 11743602"/>
              <a:gd name="connsiteX1953" fmla="*/ 3103751 w 5585534"/>
              <a:gd name="connsiteY1953" fmla="*/ 7338600 h 11743602"/>
              <a:gd name="connsiteX1954" fmla="*/ 3074870 w 5585534"/>
              <a:gd name="connsiteY1954" fmla="*/ 7431710 h 11743602"/>
              <a:gd name="connsiteX1955" fmla="*/ 3077922 w 5585534"/>
              <a:gd name="connsiteY1955" fmla="*/ 7460316 h 11743602"/>
              <a:gd name="connsiteX1956" fmla="*/ 3077055 w 5585534"/>
              <a:gd name="connsiteY1956" fmla="*/ 7460754 h 11743602"/>
              <a:gd name="connsiteX1957" fmla="*/ 3077493 w 5585534"/>
              <a:gd name="connsiteY1957" fmla="*/ 7461819 h 11743602"/>
              <a:gd name="connsiteX1958" fmla="*/ 3065893 w 5585534"/>
              <a:gd name="connsiteY1958" fmla="*/ 7462427 h 11743602"/>
              <a:gd name="connsiteX1959" fmla="*/ 3064736 w 5585534"/>
              <a:gd name="connsiteY1959" fmla="*/ 7484368 h 11743602"/>
              <a:gd name="connsiteX1960" fmla="*/ 3068843 w 5585534"/>
              <a:gd name="connsiteY1960" fmla="*/ 7475131 h 11743602"/>
              <a:gd name="connsiteX1961" fmla="*/ 3084244 w 5585534"/>
              <a:gd name="connsiteY1961" fmla="*/ 7478214 h 11743602"/>
              <a:gd name="connsiteX1962" fmla="*/ 3077493 w 5585534"/>
              <a:gd name="connsiteY1962" fmla="*/ 7461819 h 11743602"/>
              <a:gd name="connsiteX1963" fmla="*/ 3078079 w 5585534"/>
              <a:gd name="connsiteY1963" fmla="*/ 7461789 h 11743602"/>
              <a:gd name="connsiteX1964" fmla="*/ 3077922 w 5585534"/>
              <a:gd name="connsiteY1964" fmla="*/ 7460316 h 11743602"/>
              <a:gd name="connsiteX1965" fmla="*/ 3089247 w 5585534"/>
              <a:gd name="connsiteY1965" fmla="*/ 7454597 h 11743602"/>
              <a:gd name="connsiteX1966" fmla="*/ 3091433 w 5585534"/>
              <a:gd name="connsiteY1966" fmla="*/ 7442281 h 11743602"/>
              <a:gd name="connsiteX1967" fmla="*/ 3107847 w 5585534"/>
              <a:gd name="connsiteY1967" fmla="*/ 7454600 h 11743602"/>
              <a:gd name="connsiteX1968" fmla="*/ 3092456 w 5585534"/>
              <a:gd name="connsiteY1968" fmla="*/ 7459730 h 11743602"/>
              <a:gd name="connsiteX1969" fmla="*/ 3104776 w 5585534"/>
              <a:gd name="connsiteY1969" fmla="*/ 7485392 h 11743602"/>
              <a:gd name="connsiteX1970" fmla="*/ 3071925 w 5585534"/>
              <a:gd name="connsiteY1970" fmla="*/ 7510029 h 11743602"/>
              <a:gd name="connsiteX1971" fmla="*/ 3071910 w 5585534"/>
              <a:gd name="connsiteY1971" fmla="*/ 7510020 h 11743602"/>
              <a:gd name="connsiteX1972" fmla="*/ 3077955 w 5585534"/>
              <a:gd name="connsiteY1972" fmla="*/ 7540699 h 11743602"/>
              <a:gd name="connsiteX1973" fmla="*/ 3056524 w 5585534"/>
              <a:gd name="connsiteY1973" fmla="*/ 7575731 h 11743602"/>
              <a:gd name="connsiteX1974" fmla="*/ 3063712 w 5585534"/>
              <a:gd name="connsiteY1974" fmla="*/ 7597286 h 11743602"/>
              <a:gd name="connsiteX1975" fmla="*/ 3083220 w 5585534"/>
              <a:gd name="connsiteY1975" fmla="*/ 7587026 h 11743602"/>
              <a:gd name="connsiteX1976" fmla="*/ 3090408 w 5585534"/>
              <a:gd name="connsiteY1976" fmla="*/ 7608581 h 11743602"/>
              <a:gd name="connsiteX1977" fmla="*/ 3069877 w 5585534"/>
              <a:gd name="connsiteY1977" fmla="*/ 7605498 h 11743602"/>
              <a:gd name="connsiteX1978" fmla="*/ 3078090 w 5585534"/>
              <a:gd name="connsiteY1978" fmla="*/ 7640408 h 11743602"/>
              <a:gd name="connsiteX1979" fmla="*/ 3080137 w 5585534"/>
              <a:gd name="connsiteY1979" fmla="*/ 7666069 h 11743602"/>
              <a:gd name="connsiteX1980" fmla="*/ 3059606 w 5585534"/>
              <a:gd name="connsiteY1980" fmla="*/ 7671199 h 11743602"/>
              <a:gd name="connsiteX1981" fmla="*/ 3030862 w 5585534"/>
              <a:gd name="connsiteY1981" fmla="*/ 7638360 h 11743602"/>
              <a:gd name="connsiteX1982" fmla="*/ 3035992 w 5585534"/>
              <a:gd name="connsiteY1982" fmla="*/ 7580872 h 11743602"/>
              <a:gd name="connsiteX1983" fmla="*/ 3061064 w 5585534"/>
              <a:gd name="connsiteY1983" fmla="*/ 7512880 h 11743602"/>
              <a:gd name="connsiteX1984" fmla="*/ 3067749 w 5585534"/>
              <a:gd name="connsiteY1984" fmla="*/ 7507457 h 11743602"/>
              <a:gd name="connsiteX1985" fmla="*/ 3065890 w 5585534"/>
              <a:gd name="connsiteY1985" fmla="*/ 7506311 h 11743602"/>
              <a:gd name="connsiteX1986" fmla="*/ 3060630 w 5585534"/>
              <a:gd name="connsiteY1986" fmla="*/ 7501817 h 11743602"/>
              <a:gd name="connsiteX1987" fmla="*/ 3047287 w 5585534"/>
              <a:gd name="connsiteY1987" fmla="*/ 7524407 h 11743602"/>
              <a:gd name="connsiteX1988" fmla="*/ 3044205 w 5585534"/>
              <a:gd name="connsiteY1988" fmla="*/ 7485392 h 11743602"/>
              <a:gd name="connsiteX1989" fmla="*/ 3062678 w 5585534"/>
              <a:gd name="connsiteY1989" fmla="*/ 7457682 h 11743602"/>
              <a:gd name="connsiteX1990" fmla="*/ 3040099 w 5585534"/>
              <a:gd name="connsiteY1990" fmla="*/ 7433045 h 11743602"/>
              <a:gd name="connsiteX1991" fmla="*/ 3050359 w 5585534"/>
              <a:gd name="connsiteY1991" fmla="*/ 7427904 h 11743602"/>
              <a:gd name="connsiteX1992" fmla="*/ 3029839 w 5585534"/>
              <a:gd name="connsiteY1992" fmla="*/ 7424832 h 11743602"/>
              <a:gd name="connsiteX1993" fmla="*/ 3039075 w 5585534"/>
              <a:gd name="connsiteY1993" fmla="*/ 7411479 h 11743602"/>
              <a:gd name="connsiteX1994" fmla="*/ 3060630 w 5585534"/>
              <a:gd name="connsiteY1994" fmla="*/ 7418668 h 11743602"/>
              <a:gd name="connsiteX1995" fmla="*/ 3010331 w 5585534"/>
              <a:gd name="connsiteY1995" fmla="*/ 7321140 h 11743602"/>
              <a:gd name="connsiteX1996" fmla="*/ 3029838 w 5585534"/>
              <a:gd name="connsiteY1996" fmla="*/ 7310880 h 11743602"/>
              <a:gd name="connsiteX1997" fmla="*/ 3027780 w 5585534"/>
              <a:gd name="connsiteY1997" fmla="*/ 7285219 h 11743602"/>
              <a:gd name="connsiteX1998" fmla="*/ 3003142 w 5585534"/>
              <a:gd name="connsiteY1998" fmla="*/ 7303692 h 11743602"/>
              <a:gd name="connsiteX1999" fmla="*/ 3023674 w 5585534"/>
              <a:gd name="connsiteY1999" fmla="*/ 7241074 h 11743602"/>
              <a:gd name="connsiteX2000" fmla="*/ 3049335 w 5585534"/>
              <a:gd name="connsiteY2000" fmla="*/ 7239015 h 11743602"/>
              <a:gd name="connsiteX2001" fmla="*/ 3047287 w 5585534"/>
              <a:gd name="connsiteY2001" fmla="*/ 7213354 h 11743602"/>
              <a:gd name="connsiteX2002" fmla="*/ 3018544 w 5585534"/>
              <a:gd name="connsiteY2002" fmla="*/ 7232861 h 11743602"/>
              <a:gd name="connsiteX2003" fmla="*/ 3037016 w 5585534"/>
              <a:gd name="connsiteY2003" fmla="*/ 7210271 h 11743602"/>
              <a:gd name="connsiteX2004" fmla="*/ 3029839 w 5585534"/>
              <a:gd name="connsiteY2004" fmla="*/ 7184610 h 11743602"/>
              <a:gd name="connsiteX2005" fmla="*/ 3055500 w 5585534"/>
              <a:gd name="connsiteY2005" fmla="*/ 7182562 h 11743602"/>
              <a:gd name="connsiteX2006" fmla="*/ 3050359 w 5585534"/>
              <a:gd name="connsiteY2006" fmla="*/ 7147652 h 11743602"/>
              <a:gd name="connsiteX2007" fmla="*/ 3031886 w 5585534"/>
              <a:gd name="connsiteY2007" fmla="*/ 7148677 h 11743602"/>
              <a:gd name="connsiteX2008" fmla="*/ 3029839 w 5585534"/>
              <a:gd name="connsiteY2008" fmla="*/ 7123015 h 11743602"/>
              <a:gd name="connsiteX2009" fmla="*/ 3052417 w 5585534"/>
              <a:gd name="connsiteY2009" fmla="*/ 7139441 h 11743602"/>
              <a:gd name="connsiteX2010" fmla="*/ 3051394 w 5585534"/>
              <a:gd name="connsiteY2010" fmla="*/ 7069634 h 11743602"/>
              <a:gd name="connsiteX2011" fmla="*/ 3068843 w 5585534"/>
              <a:gd name="connsiteY2011" fmla="*/ 7090165 h 11743602"/>
              <a:gd name="connsiteX2012" fmla="*/ 3084244 w 5585534"/>
              <a:gd name="connsiteY2012" fmla="*/ 7085035 h 11743602"/>
              <a:gd name="connsiteX2013" fmla="*/ 3054476 w 5585534"/>
              <a:gd name="connsiteY2013" fmla="*/ 7042947 h 11743602"/>
              <a:gd name="connsiteX2014" fmla="*/ 3068843 w 5585534"/>
              <a:gd name="connsiteY2014" fmla="*/ 7028571 h 11743602"/>
              <a:gd name="connsiteX2015" fmla="*/ 3054476 w 5585534"/>
              <a:gd name="connsiteY2015" fmla="*/ 6985461 h 11743602"/>
              <a:gd name="connsiteX2016" fmla="*/ 3015461 w 5585534"/>
              <a:gd name="connsiteY2016" fmla="*/ 6896145 h 11743602"/>
              <a:gd name="connsiteX2017" fmla="*/ 3041123 w 5585534"/>
              <a:gd name="connsiteY2017" fmla="*/ 6894088 h 11743602"/>
              <a:gd name="connsiteX2018" fmla="*/ 3061654 w 5585534"/>
              <a:gd name="connsiteY2018" fmla="*/ 6831469 h 11743602"/>
              <a:gd name="connsiteX2019" fmla="*/ 3044205 w 5585534"/>
              <a:gd name="connsiteY2019" fmla="*/ 6810938 h 11743602"/>
              <a:gd name="connsiteX2020" fmla="*/ 3065760 w 5585534"/>
              <a:gd name="connsiteY2020" fmla="*/ 6818127 h 11743602"/>
              <a:gd name="connsiteX2021" fmla="*/ 3060630 w 5585534"/>
              <a:gd name="connsiteY2021" fmla="*/ 6705199 h 11743602"/>
              <a:gd name="connsiteX2022" fmla="*/ 3043181 w 5585534"/>
              <a:gd name="connsiteY2022" fmla="*/ 6680561 h 11743602"/>
              <a:gd name="connsiteX2023" fmla="*/ 3209491 w 5585534"/>
              <a:gd name="connsiteY2023" fmla="*/ 6454717 h 11743602"/>
              <a:gd name="connsiteX2024" fmla="*/ 3225916 w 5585534"/>
              <a:gd name="connsiteY2024" fmla="*/ 6467036 h 11743602"/>
              <a:gd name="connsiteX2025" fmla="*/ 3234129 w 5585534"/>
              <a:gd name="connsiteY2025" fmla="*/ 6444445 h 11743602"/>
              <a:gd name="connsiteX2026" fmla="*/ 3251578 w 5585534"/>
              <a:gd name="connsiteY2026" fmla="*/ 6460870 h 11743602"/>
              <a:gd name="connsiteX2027" fmla="*/ 3232081 w 5585534"/>
              <a:gd name="connsiteY2027" fmla="*/ 6475248 h 11743602"/>
              <a:gd name="connsiteX2028" fmla="*/ 3249531 w 5585534"/>
              <a:gd name="connsiteY2028" fmla="*/ 6495780 h 11743602"/>
              <a:gd name="connsiteX2029" fmla="*/ 3223858 w 5585534"/>
              <a:gd name="connsiteY2029" fmla="*/ 6492697 h 11743602"/>
              <a:gd name="connsiteX2030" fmla="*/ 3209491 w 5585534"/>
              <a:gd name="connsiteY2030" fmla="*/ 6454717 h 11743602"/>
              <a:gd name="connsiteX2031" fmla="*/ 2276331 w 5585534"/>
              <a:gd name="connsiteY2031" fmla="*/ 7689683 h 11743602"/>
              <a:gd name="connsiteX2032" fmla="*/ 2343055 w 5585534"/>
              <a:gd name="connsiteY2032" fmla="*/ 7681470 h 11743602"/>
              <a:gd name="connsiteX2033" fmla="*/ 2325606 w 5585534"/>
              <a:gd name="connsiteY2033" fmla="*/ 7721509 h 11743602"/>
              <a:gd name="connsiteX2034" fmla="*/ 2276331 w 5585534"/>
              <a:gd name="connsiteY2034" fmla="*/ 7689683 h 11743602"/>
              <a:gd name="connsiteX2035" fmla="*/ 3206409 w 5585534"/>
              <a:gd name="connsiteY2035" fmla="*/ 6423925 h 11743602"/>
              <a:gd name="connsiteX2036" fmla="*/ 3243364 w 5585534"/>
              <a:gd name="connsiteY2036" fmla="*/ 6439326 h 11743602"/>
              <a:gd name="connsiteX2037" fmla="*/ 3226939 w 5585534"/>
              <a:gd name="connsiteY2037" fmla="*/ 6427008 h 11743602"/>
              <a:gd name="connsiteX2038" fmla="*/ 3213586 w 5585534"/>
              <a:gd name="connsiteY2038" fmla="*/ 6445480 h 11743602"/>
              <a:gd name="connsiteX2039" fmla="*/ 3206409 w 5585534"/>
              <a:gd name="connsiteY2039" fmla="*/ 6423925 h 11743602"/>
              <a:gd name="connsiteX2040" fmla="*/ 2962080 w 5585534"/>
              <a:gd name="connsiteY2040" fmla="*/ 6749345 h 11743602"/>
              <a:gd name="connsiteX2041" fmla="*/ 2991847 w 5585534"/>
              <a:gd name="connsiteY2041" fmla="*/ 6733944 h 11743602"/>
              <a:gd name="connsiteX2042" fmla="*/ 2977480 w 5585534"/>
              <a:gd name="connsiteY2042" fmla="*/ 6749345 h 11743602"/>
              <a:gd name="connsiteX2043" fmla="*/ 2978504 w 5585534"/>
              <a:gd name="connsiteY2043" fmla="*/ 6757558 h 11743602"/>
              <a:gd name="connsiteX2044" fmla="*/ 2993905 w 5585534"/>
              <a:gd name="connsiteY2044" fmla="*/ 6756534 h 11743602"/>
              <a:gd name="connsiteX2045" fmla="*/ 2994929 w 5585534"/>
              <a:gd name="connsiteY2045" fmla="*/ 6773983 h 11743602"/>
              <a:gd name="connsiteX2046" fmla="*/ 2968233 w 5585534"/>
              <a:gd name="connsiteY2046" fmla="*/ 6766794 h 11743602"/>
              <a:gd name="connsiteX2047" fmla="*/ 2962080 w 5585534"/>
              <a:gd name="connsiteY2047" fmla="*/ 6749345 h 11743602"/>
              <a:gd name="connsiteX2048" fmla="*/ 2860457 w 5585534"/>
              <a:gd name="connsiteY2048" fmla="*/ 6885875 h 11743602"/>
              <a:gd name="connsiteX2049" fmla="*/ 2852244 w 5585534"/>
              <a:gd name="connsiteY2049" fmla="*/ 6908465 h 11743602"/>
              <a:gd name="connsiteX2050" fmla="*/ 2860457 w 5585534"/>
              <a:gd name="connsiteY2050" fmla="*/ 6885875 h 11743602"/>
              <a:gd name="connsiteX2051" fmla="*/ 2260930 w 5585534"/>
              <a:gd name="connsiteY2051" fmla="*/ 7686600 h 11743602"/>
              <a:gd name="connsiteX2052" fmla="*/ 2274284 w 5585534"/>
              <a:gd name="connsiteY2052" fmla="*/ 7716367 h 11743602"/>
              <a:gd name="connsiteX2053" fmla="*/ 2260930 w 5585534"/>
              <a:gd name="connsiteY2053" fmla="*/ 7686600 h 11743602"/>
              <a:gd name="connsiteX2054" fmla="*/ 3256708 w 5585534"/>
              <a:gd name="connsiteY2054" fmla="*/ 6342812 h 11743602"/>
              <a:gd name="connsiteX2055" fmla="*/ 3271085 w 5585534"/>
              <a:gd name="connsiteY2055" fmla="*/ 6394146 h 11743602"/>
              <a:gd name="connsiteX2056" fmla="*/ 3254661 w 5585534"/>
              <a:gd name="connsiteY2056" fmla="*/ 6381827 h 11743602"/>
              <a:gd name="connsiteX2057" fmla="*/ 3287500 w 5585534"/>
              <a:gd name="connsiteY2057" fmla="*/ 6398253 h 11743602"/>
              <a:gd name="connsiteX2058" fmla="*/ 3277240 w 5585534"/>
              <a:gd name="connsiteY2058" fmla="*/ 6337681 h 11743602"/>
              <a:gd name="connsiteX2059" fmla="*/ 3256708 w 5585534"/>
              <a:gd name="connsiteY2059" fmla="*/ 6342812 h 11743602"/>
              <a:gd name="connsiteX2060" fmla="*/ 2749578 w 5585534"/>
              <a:gd name="connsiteY2060" fmla="*/ 7019324 h 11743602"/>
              <a:gd name="connsiteX2061" fmla="*/ 2761896 w 5585534"/>
              <a:gd name="connsiteY2061" fmla="*/ 7044996 h 11743602"/>
              <a:gd name="connsiteX2062" fmla="*/ 2749578 w 5585534"/>
              <a:gd name="connsiteY2062" fmla="*/ 7019324 h 11743602"/>
              <a:gd name="connsiteX2063" fmla="*/ 2892273 w 5585534"/>
              <a:gd name="connsiteY2063" fmla="*/ 6827364 h 11743602"/>
              <a:gd name="connsiteX2064" fmla="*/ 2909722 w 5585534"/>
              <a:gd name="connsiteY2064" fmla="*/ 6852002 h 11743602"/>
              <a:gd name="connsiteX2065" fmla="*/ 2892273 w 5585534"/>
              <a:gd name="connsiteY2065" fmla="*/ 6827364 h 11743602"/>
              <a:gd name="connsiteX2066" fmla="*/ 2894323 w 5585534"/>
              <a:gd name="connsiteY2066" fmla="*/ 6776038 h 11743602"/>
              <a:gd name="connsiteX2067" fmla="*/ 2906639 w 5585534"/>
              <a:gd name="connsiteY2067" fmla="*/ 6769876 h 11743602"/>
              <a:gd name="connsiteX2068" fmla="*/ 2903567 w 5585534"/>
              <a:gd name="connsiteY2068" fmla="*/ 6791431 h 11743602"/>
              <a:gd name="connsiteX2069" fmla="*/ 2888166 w 5585534"/>
              <a:gd name="connsiteY2069" fmla="*/ 6788360 h 11743602"/>
              <a:gd name="connsiteX2070" fmla="*/ 2894323 w 5585534"/>
              <a:gd name="connsiteY2070" fmla="*/ 6776038 h 11743602"/>
              <a:gd name="connsiteX2071" fmla="*/ 2352303 w 5585534"/>
              <a:gd name="connsiteY2071" fmla="*/ 7497711 h 11743602"/>
              <a:gd name="connsiteX2072" fmla="*/ 2380023 w 5585534"/>
              <a:gd name="connsiteY2072" fmla="*/ 7513101 h 11743602"/>
              <a:gd name="connsiteX2073" fmla="*/ 2369752 w 5585534"/>
              <a:gd name="connsiteY2073" fmla="*/ 7522349 h 11743602"/>
              <a:gd name="connsiteX2074" fmla="*/ 2352303 w 5585534"/>
              <a:gd name="connsiteY2074" fmla="*/ 7497711 h 11743602"/>
              <a:gd name="connsiteX2075" fmla="*/ 2834785 w 5585534"/>
              <a:gd name="connsiteY2075" fmla="*/ 6826340 h 11743602"/>
              <a:gd name="connsiteX2076" fmla="*/ 2855316 w 5585534"/>
              <a:gd name="connsiteY2076" fmla="*/ 6829423 h 11743602"/>
              <a:gd name="connsiteX2077" fmla="*/ 2862504 w 5585534"/>
              <a:gd name="connsiteY2077" fmla="*/ 6846871 h 11743602"/>
              <a:gd name="connsiteX2078" fmla="*/ 2834785 w 5585534"/>
              <a:gd name="connsiteY2078" fmla="*/ 6826340 h 11743602"/>
              <a:gd name="connsiteX2079" fmla="*/ 2917946 w 5585534"/>
              <a:gd name="connsiteY2079" fmla="*/ 6712388 h 11743602"/>
              <a:gd name="connsiteX2080" fmla="*/ 2939501 w 5585534"/>
              <a:gd name="connsiteY2080" fmla="*/ 6723683 h 11743602"/>
              <a:gd name="connsiteX2081" fmla="*/ 2917946 w 5585534"/>
              <a:gd name="connsiteY2081" fmla="*/ 6712388 h 11743602"/>
              <a:gd name="connsiteX2082" fmla="*/ 3109905 w 5585534"/>
              <a:gd name="connsiteY2082" fmla="*/ 6438291 h 11743602"/>
              <a:gd name="connsiteX2083" fmla="*/ 3118118 w 5585534"/>
              <a:gd name="connsiteY2083" fmla="*/ 6472165 h 11743602"/>
              <a:gd name="connsiteX2084" fmla="*/ 3109905 w 5585534"/>
              <a:gd name="connsiteY2084" fmla="*/ 6438291 h 11743602"/>
              <a:gd name="connsiteX2085" fmla="*/ 1616245 w 5585534"/>
              <a:gd name="connsiteY2085" fmla="*/ 8446261 h 11743602"/>
              <a:gd name="connsiteX2086" fmla="*/ 1607008 w 5585534"/>
              <a:gd name="connsiteY2086" fmla="*/ 8521198 h 11743602"/>
              <a:gd name="connsiteX2087" fmla="*/ 1616245 w 5585534"/>
              <a:gd name="connsiteY2087" fmla="*/ 8446261 h 11743602"/>
              <a:gd name="connsiteX2088" fmla="*/ 2860458 w 5585534"/>
              <a:gd name="connsiteY2088" fmla="*/ 6767818 h 11743602"/>
              <a:gd name="connsiteX2089" fmla="*/ 2877906 w 5585534"/>
              <a:gd name="connsiteY2089" fmla="*/ 6844813 h 11743602"/>
              <a:gd name="connsiteX2090" fmla="*/ 2860458 w 5585534"/>
              <a:gd name="connsiteY2090" fmla="*/ 6767818 h 11743602"/>
              <a:gd name="connsiteX2091" fmla="*/ 2902411 w 5585534"/>
              <a:gd name="connsiteY2091" fmla="*/ 6689541 h 11743602"/>
              <a:gd name="connsiteX2092" fmla="*/ 2925123 w 5585534"/>
              <a:gd name="connsiteY2092" fmla="*/ 6681586 h 11743602"/>
              <a:gd name="connsiteX2093" fmla="*/ 2891249 w 5585534"/>
              <a:gd name="connsiteY2093" fmla="*/ 6705200 h 11743602"/>
              <a:gd name="connsiteX2094" fmla="*/ 2902411 w 5585534"/>
              <a:gd name="connsiteY2094" fmla="*/ 6689541 h 11743602"/>
              <a:gd name="connsiteX2095" fmla="*/ 2299944 w 5585534"/>
              <a:gd name="connsiteY2095" fmla="*/ 7491547 h 11743602"/>
              <a:gd name="connsiteX2096" fmla="*/ 2341007 w 5585534"/>
              <a:gd name="connsiteY2096" fmla="*/ 7545951 h 11743602"/>
              <a:gd name="connsiteX2097" fmla="*/ 2299944 w 5585534"/>
              <a:gd name="connsiteY2097" fmla="*/ 7491547 h 11743602"/>
              <a:gd name="connsiteX2098" fmla="*/ 4785267 w 5585534"/>
              <a:gd name="connsiteY2098" fmla="*/ 4129529 h 11743602"/>
              <a:gd name="connsiteX2099" fmla="*/ 4794514 w 5585534"/>
              <a:gd name="connsiteY2099" fmla="*/ 4158272 h 11743602"/>
              <a:gd name="connsiteX2100" fmla="*/ 4829412 w 5585534"/>
              <a:gd name="connsiteY2100" fmla="*/ 4183945 h 11743602"/>
              <a:gd name="connsiteX2101" fmla="*/ 4848920 w 5585534"/>
              <a:gd name="connsiteY2101" fmla="*/ 4193181 h 11743602"/>
              <a:gd name="connsiteX2102" fmla="*/ 4865345 w 5585534"/>
              <a:gd name="connsiteY2102" fmla="*/ 4161355 h 11743602"/>
              <a:gd name="connsiteX2103" fmla="*/ 4858156 w 5585534"/>
              <a:gd name="connsiteY2103" fmla="*/ 4143906 h 11743602"/>
              <a:gd name="connsiteX2104" fmla="*/ 4848919 w 5585534"/>
              <a:gd name="connsiteY2104" fmla="*/ 4128505 h 11743602"/>
              <a:gd name="connsiteX2105" fmla="*/ 4785267 w 5585534"/>
              <a:gd name="connsiteY2105" fmla="*/ 4129529 h 11743602"/>
              <a:gd name="connsiteX2106" fmla="*/ 2593549 w 5585534"/>
              <a:gd name="connsiteY2106" fmla="*/ 7076824 h 11743602"/>
              <a:gd name="connsiteX2107" fmla="*/ 2616139 w 5585534"/>
              <a:gd name="connsiteY2107" fmla="*/ 7101451 h 11743602"/>
              <a:gd name="connsiteX2108" fmla="*/ 2593549 w 5585534"/>
              <a:gd name="connsiteY2108" fmla="*/ 7076824 h 11743602"/>
              <a:gd name="connsiteX2109" fmla="*/ 2919993 w 5585534"/>
              <a:gd name="connsiteY2109" fmla="*/ 6635393 h 11743602"/>
              <a:gd name="connsiteX2110" fmla="*/ 2947702 w 5585534"/>
              <a:gd name="connsiteY2110" fmla="*/ 6655924 h 11743602"/>
              <a:gd name="connsiteX2111" fmla="*/ 2956950 w 5585534"/>
              <a:gd name="connsiteY2111" fmla="*/ 6642582 h 11743602"/>
              <a:gd name="connsiteX2112" fmla="*/ 2941549 w 5585534"/>
              <a:gd name="connsiteY2112" fmla="*/ 6639499 h 11743602"/>
              <a:gd name="connsiteX2113" fmla="*/ 2955926 w 5585534"/>
              <a:gd name="connsiteY2113" fmla="*/ 6630262 h 11743602"/>
              <a:gd name="connsiteX2114" fmla="*/ 2957974 w 5585534"/>
              <a:gd name="connsiteY2114" fmla="*/ 6599460 h 11743602"/>
              <a:gd name="connsiteX2115" fmla="*/ 2974399 w 5585534"/>
              <a:gd name="connsiteY2115" fmla="*/ 6611779 h 11743602"/>
              <a:gd name="connsiteX2116" fmla="*/ 2967210 w 5585534"/>
              <a:gd name="connsiteY2116" fmla="*/ 6590224 h 11743602"/>
              <a:gd name="connsiteX2117" fmla="*/ 2992882 w 5585534"/>
              <a:gd name="connsiteY2117" fmla="*/ 6649770 h 11743602"/>
              <a:gd name="connsiteX2118" fmla="*/ 2972351 w 5585534"/>
              <a:gd name="connsiteY2118" fmla="*/ 6646688 h 11743602"/>
              <a:gd name="connsiteX2119" fmla="*/ 2981587 w 5585534"/>
              <a:gd name="connsiteY2119" fmla="*/ 6633344 h 11743602"/>
              <a:gd name="connsiteX2120" fmla="*/ 2961056 w 5585534"/>
              <a:gd name="connsiteY2120" fmla="*/ 6634369 h 11743602"/>
              <a:gd name="connsiteX2121" fmla="*/ 2968245 w 5585534"/>
              <a:gd name="connsiteY2121" fmla="*/ 6655924 h 11743602"/>
              <a:gd name="connsiteX2122" fmla="*/ 2983635 w 5585534"/>
              <a:gd name="connsiteY2122" fmla="*/ 6659006 h 11743602"/>
              <a:gd name="connsiteX2123" fmla="*/ 2965162 w 5585534"/>
              <a:gd name="connsiteY2123" fmla="*/ 6677479 h 11743602"/>
              <a:gd name="connsiteX2124" fmla="*/ 2992882 w 5585534"/>
              <a:gd name="connsiteY2124" fmla="*/ 6692880 h 11743602"/>
              <a:gd name="connsiteX2125" fmla="*/ 3037017 w 5585534"/>
              <a:gd name="connsiteY2125" fmla="*/ 6664137 h 11743602"/>
              <a:gd name="connsiteX2126" fmla="*/ 3000061 w 5585534"/>
              <a:gd name="connsiteY2126" fmla="*/ 6710329 h 11743602"/>
              <a:gd name="connsiteX2127" fmla="*/ 2973375 w 5585534"/>
              <a:gd name="connsiteY2127" fmla="*/ 6694939 h 11743602"/>
              <a:gd name="connsiteX2128" fmla="*/ 2953867 w 5585534"/>
              <a:gd name="connsiteY2128" fmla="*/ 6705200 h 11743602"/>
              <a:gd name="connsiteX2129" fmla="*/ 2960022 w 5585534"/>
              <a:gd name="connsiteY2129" fmla="*/ 6717518 h 11743602"/>
              <a:gd name="connsiteX2130" fmla="*/ 2954891 w 5585534"/>
              <a:gd name="connsiteY2130" fmla="*/ 6722649 h 11743602"/>
              <a:gd name="connsiteX2131" fmla="*/ 2949761 w 5585534"/>
              <a:gd name="connsiteY2131" fmla="*/ 6727788 h 11743602"/>
              <a:gd name="connsiteX2132" fmla="*/ 2940524 w 5585534"/>
              <a:gd name="connsiteY2132" fmla="*/ 6685692 h 11743602"/>
              <a:gd name="connsiteX2133" fmla="*/ 2954891 w 5585534"/>
              <a:gd name="connsiteY2133" fmla="*/ 6676456 h 11743602"/>
              <a:gd name="connsiteX2134" fmla="*/ 2942573 w 5585534"/>
              <a:gd name="connsiteY2134" fmla="*/ 6655924 h 11743602"/>
              <a:gd name="connsiteX2135" fmla="*/ 2919993 w 5585534"/>
              <a:gd name="connsiteY2135" fmla="*/ 6635393 h 11743602"/>
              <a:gd name="connsiteX2136" fmla="*/ 2559665 w 5585534"/>
              <a:gd name="connsiteY2136" fmla="*/ 7119933 h 11743602"/>
              <a:gd name="connsiteX2137" fmla="*/ 2557617 w 5585534"/>
              <a:gd name="connsiteY2137" fmla="*/ 7154831 h 11743602"/>
              <a:gd name="connsiteX2138" fmla="*/ 2559665 w 5585534"/>
              <a:gd name="connsiteY2138" fmla="*/ 7119933 h 11743602"/>
              <a:gd name="connsiteX2139" fmla="*/ 2504810 w 5585534"/>
              <a:gd name="connsiteY2139" fmla="*/ 7189159 h 11743602"/>
              <a:gd name="connsiteX2140" fmla="*/ 2501153 w 5585534"/>
              <a:gd name="connsiteY2140" fmla="*/ 7195895 h 11743602"/>
              <a:gd name="connsiteX2141" fmla="*/ 2512448 w 5585534"/>
              <a:gd name="connsiteY2141" fmla="*/ 7204107 h 11743602"/>
              <a:gd name="connsiteX2142" fmla="*/ 2522708 w 5585534"/>
              <a:gd name="connsiteY2142" fmla="*/ 7198977 h 11743602"/>
              <a:gd name="connsiteX2143" fmla="*/ 2504810 w 5585534"/>
              <a:gd name="connsiteY2143" fmla="*/ 7189159 h 11743602"/>
              <a:gd name="connsiteX2144" fmla="*/ 5257488 w 5585534"/>
              <a:gd name="connsiteY2144" fmla="*/ 3484843 h 11743602"/>
              <a:gd name="connsiteX2145" fmla="*/ 5296503 w 5585534"/>
              <a:gd name="connsiteY2145" fmla="*/ 3500244 h 11743602"/>
              <a:gd name="connsiteX2146" fmla="*/ 5334484 w 5585534"/>
              <a:gd name="connsiteY2146" fmla="*/ 3483819 h 11743602"/>
              <a:gd name="connsiteX2147" fmla="*/ 5276996 w 5585534"/>
              <a:gd name="connsiteY2147" fmla="*/ 3462264 h 11743602"/>
              <a:gd name="connsiteX2148" fmla="*/ 5257488 w 5585534"/>
              <a:gd name="connsiteY2148" fmla="*/ 3484843 h 11743602"/>
              <a:gd name="connsiteX2149" fmla="*/ 2736235 w 5585534"/>
              <a:gd name="connsiteY2149" fmla="*/ 6872521 h 11743602"/>
              <a:gd name="connsiteX2150" fmla="*/ 2764979 w 5585534"/>
              <a:gd name="connsiteY2150" fmla="*/ 6901264 h 11743602"/>
              <a:gd name="connsiteX2151" fmla="*/ 2735211 w 5585534"/>
              <a:gd name="connsiteY2151" fmla="*/ 6911537 h 11743602"/>
              <a:gd name="connsiteX2152" fmla="*/ 2742399 w 5585534"/>
              <a:gd name="connsiteY2152" fmla="*/ 6937199 h 11743602"/>
              <a:gd name="connsiteX2153" fmla="*/ 2770119 w 5585534"/>
              <a:gd name="connsiteY2153" fmla="*/ 6905373 h 11743602"/>
              <a:gd name="connsiteX2154" fmla="*/ 2787569 w 5585534"/>
              <a:gd name="connsiteY2154" fmla="*/ 6925903 h 11743602"/>
              <a:gd name="connsiteX2155" fmla="*/ 2769085 w 5585534"/>
              <a:gd name="connsiteY2155" fmla="*/ 6892030 h 11743602"/>
              <a:gd name="connsiteX2156" fmla="*/ 2789616 w 5585534"/>
              <a:gd name="connsiteY2156" fmla="*/ 6895112 h 11743602"/>
              <a:gd name="connsiteX2157" fmla="*/ 2782427 w 5585534"/>
              <a:gd name="connsiteY2157" fmla="*/ 6873557 h 11743602"/>
              <a:gd name="connsiteX2158" fmla="*/ 2736235 w 5585534"/>
              <a:gd name="connsiteY2158" fmla="*/ 6872521 h 11743602"/>
              <a:gd name="connsiteX2159" fmla="*/ 2295838 w 5585534"/>
              <a:gd name="connsiteY2159" fmla="*/ 7448437 h 11743602"/>
              <a:gd name="connsiteX2160" fmla="*/ 2314311 w 5585534"/>
              <a:gd name="connsiteY2160" fmla="*/ 7478204 h 11743602"/>
              <a:gd name="connsiteX2161" fmla="*/ 2298921 w 5585534"/>
              <a:gd name="connsiteY2161" fmla="*/ 7475132 h 11743602"/>
              <a:gd name="connsiteX2162" fmla="*/ 2295838 w 5585534"/>
              <a:gd name="connsiteY2162" fmla="*/ 7448437 h 11743602"/>
              <a:gd name="connsiteX2163" fmla="*/ 2732662 w 5585534"/>
              <a:gd name="connsiteY2163" fmla="*/ 6855443 h 11743602"/>
              <a:gd name="connsiteX2164" fmla="*/ 2734186 w 5585534"/>
              <a:gd name="connsiteY2164" fmla="*/ 6864309 h 11743602"/>
              <a:gd name="connsiteX2165" fmla="*/ 2771143 w 5585534"/>
              <a:gd name="connsiteY2165" fmla="*/ 6870475 h 11743602"/>
              <a:gd name="connsiteX2166" fmla="*/ 2764979 w 5585534"/>
              <a:gd name="connsiteY2166" fmla="*/ 6853026 h 11743602"/>
              <a:gd name="connsiteX2167" fmla="*/ 2747529 w 5585534"/>
              <a:gd name="connsiteY2167" fmla="*/ 6841731 h 11743602"/>
              <a:gd name="connsiteX2168" fmla="*/ 2732662 w 5585534"/>
              <a:gd name="connsiteY2168" fmla="*/ 6855443 h 11743602"/>
              <a:gd name="connsiteX2169" fmla="*/ 2775249 w 5585534"/>
              <a:gd name="connsiteY2169" fmla="*/ 6794503 h 11743602"/>
              <a:gd name="connsiteX2170" fmla="*/ 2771143 w 5585534"/>
              <a:gd name="connsiteY2170" fmla="*/ 6803750 h 11743602"/>
              <a:gd name="connsiteX2171" fmla="*/ 2772167 w 5585534"/>
              <a:gd name="connsiteY2171" fmla="*/ 6817093 h 11743602"/>
              <a:gd name="connsiteX2172" fmla="*/ 2787569 w 5585534"/>
              <a:gd name="connsiteY2172" fmla="*/ 6816068 h 11743602"/>
              <a:gd name="connsiteX2173" fmla="*/ 2775249 w 5585534"/>
              <a:gd name="connsiteY2173" fmla="*/ 6794503 h 11743602"/>
              <a:gd name="connsiteX2174" fmla="*/ 2958270 w 5585534"/>
              <a:gd name="connsiteY2174" fmla="*/ 6548033 h 11743602"/>
              <a:gd name="connsiteX2175" fmla="*/ 2970303 w 5585534"/>
              <a:gd name="connsiteY2175" fmla="*/ 6542996 h 11743602"/>
              <a:gd name="connsiteX2176" fmla="*/ 2957984 w 5585534"/>
              <a:gd name="connsiteY2176" fmla="*/ 6578929 h 11743602"/>
              <a:gd name="connsiteX2177" fmla="*/ 2958270 w 5585534"/>
              <a:gd name="connsiteY2177" fmla="*/ 6548033 h 11743602"/>
              <a:gd name="connsiteX2178" fmla="*/ 2982611 w 5585534"/>
              <a:gd name="connsiteY2178" fmla="*/ 6508098 h 11743602"/>
              <a:gd name="connsiteX2179" fmla="*/ 3001095 w 5585534"/>
              <a:gd name="connsiteY2179" fmla="*/ 6546078 h 11743602"/>
              <a:gd name="connsiteX2180" fmla="*/ 2995954 w 5585534"/>
              <a:gd name="connsiteY2180" fmla="*/ 6537865 h 11743602"/>
              <a:gd name="connsiteX2181" fmla="*/ 2985694 w 5585534"/>
              <a:gd name="connsiteY2181" fmla="*/ 6542995 h 11743602"/>
              <a:gd name="connsiteX2182" fmla="*/ 2982611 w 5585534"/>
              <a:gd name="connsiteY2182" fmla="*/ 6508098 h 11743602"/>
              <a:gd name="connsiteX2183" fmla="*/ 2618187 w 5585534"/>
              <a:gd name="connsiteY2183" fmla="*/ 6996745 h 11743602"/>
              <a:gd name="connsiteX2184" fmla="*/ 2626389 w 5585534"/>
              <a:gd name="connsiteY2184" fmla="*/ 7026512 h 11743602"/>
              <a:gd name="connsiteX2185" fmla="*/ 2618187 w 5585534"/>
              <a:gd name="connsiteY2185" fmla="*/ 6996745 h 11743602"/>
              <a:gd name="connsiteX2186" fmla="*/ 2319453 w 5585534"/>
              <a:gd name="connsiteY2186" fmla="*/ 7394030 h 11743602"/>
              <a:gd name="connsiteX2187" fmla="*/ 2324583 w 5585534"/>
              <a:gd name="connsiteY2187" fmla="*/ 7396088 h 11743602"/>
              <a:gd name="connsiteX2188" fmla="*/ 2319453 w 5585534"/>
              <a:gd name="connsiteY2188" fmla="*/ 7399160 h 11743602"/>
              <a:gd name="connsiteX2189" fmla="*/ 2319453 w 5585534"/>
              <a:gd name="connsiteY2189" fmla="*/ 7394030 h 11743602"/>
              <a:gd name="connsiteX2190" fmla="*/ 2498070 w 5585534"/>
              <a:gd name="connsiteY2190" fmla="*/ 7151749 h 11743602"/>
              <a:gd name="connsiteX2191" fmla="*/ 2496023 w 5585534"/>
              <a:gd name="connsiteY2191" fmla="*/ 7172281 h 11743602"/>
              <a:gd name="connsiteX2192" fmla="*/ 2510389 w 5585534"/>
              <a:gd name="connsiteY2192" fmla="*/ 7178445 h 11743602"/>
              <a:gd name="connsiteX2193" fmla="*/ 2498070 w 5585534"/>
              <a:gd name="connsiteY2193" fmla="*/ 7151749 h 11743602"/>
              <a:gd name="connsiteX2194" fmla="*/ 2303028 w 5585534"/>
              <a:gd name="connsiteY2194" fmla="*/ 7413528 h 11743602"/>
              <a:gd name="connsiteX2195" fmla="*/ 2323559 w 5585534"/>
              <a:gd name="connsiteY2195" fmla="*/ 7416610 h 11743602"/>
              <a:gd name="connsiteX2196" fmla="*/ 2308158 w 5585534"/>
              <a:gd name="connsiteY2196" fmla="*/ 7413528 h 11743602"/>
              <a:gd name="connsiteX2197" fmla="*/ 2320477 w 5585534"/>
              <a:gd name="connsiteY2197" fmla="*/ 7429953 h 11743602"/>
              <a:gd name="connsiteX2198" fmla="*/ 2303028 w 5585534"/>
              <a:gd name="connsiteY2198" fmla="*/ 7413528 h 11743602"/>
              <a:gd name="connsiteX2199" fmla="*/ 4852002 w 5585534"/>
              <a:gd name="connsiteY2199" fmla="*/ 3971442 h 11743602"/>
              <a:gd name="connsiteX2200" fmla="*/ 4844813 w 5585534"/>
              <a:gd name="connsiteY2200" fmla="*/ 3982737 h 11743602"/>
              <a:gd name="connsiteX2201" fmla="*/ 4858156 w 5585534"/>
              <a:gd name="connsiteY2201" fmla="*/ 3996080 h 11743602"/>
              <a:gd name="connsiteX2202" fmla="*/ 4872523 w 5585534"/>
              <a:gd name="connsiteY2202" fmla="*/ 3984785 h 11743602"/>
              <a:gd name="connsiteX2203" fmla="*/ 4852002 w 5585534"/>
              <a:gd name="connsiteY2203" fmla="*/ 3971442 h 11743602"/>
              <a:gd name="connsiteX2204" fmla="*/ 2610110 w 5585534"/>
              <a:gd name="connsiteY2204" fmla="*/ 6977731 h 11743602"/>
              <a:gd name="connsiteX2205" fmla="*/ 2621259 w 5585534"/>
              <a:gd name="connsiteY2205" fmla="*/ 6985449 h 11743602"/>
              <a:gd name="connsiteX2206" fmla="*/ 2613305 w 5585534"/>
              <a:gd name="connsiteY2206" fmla="*/ 6989427 h 11743602"/>
              <a:gd name="connsiteX2207" fmla="*/ 2265047 w 5585534"/>
              <a:gd name="connsiteY2207" fmla="*/ 7441247 h 11743602"/>
              <a:gd name="connsiteX2208" fmla="*/ 2281473 w 5585534"/>
              <a:gd name="connsiteY2208" fmla="*/ 7449459 h 11743602"/>
              <a:gd name="connsiteX2209" fmla="*/ 2273260 w 5585534"/>
              <a:gd name="connsiteY2209" fmla="*/ 7472039 h 11743602"/>
              <a:gd name="connsiteX2210" fmla="*/ 2258883 w 5585534"/>
              <a:gd name="connsiteY2210" fmla="*/ 7481286 h 11743602"/>
              <a:gd name="connsiteX2211" fmla="*/ 2272225 w 5585534"/>
              <a:gd name="connsiteY2211" fmla="*/ 7462802 h 11743602"/>
              <a:gd name="connsiteX2212" fmla="*/ 2265047 w 5585534"/>
              <a:gd name="connsiteY2212" fmla="*/ 7441247 h 11743602"/>
              <a:gd name="connsiteX2213" fmla="*/ 2609975 w 5585534"/>
              <a:gd name="connsiteY2213" fmla="*/ 6977237 h 11743602"/>
              <a:gd name="connsiteX2214" fmla="*/ 2610110 w 5585534"/>
              <a:gd name="connsiteY2214" fmla="*/ 6977731 h 11743602"/>
              <a:gd name="connsiteX2215" fmla="*/ 2609783 w 5585534"/>
              <a:gd name="connsiteY2215" fmla="*/ 6977506 h 11743602"/>
              <a:gd name="connsiteX2216" fmla="*/ 3077440 w 5585534"/>
              <a:gd name="connsiteY2216" fmla="*/ 6347085 h 11743602"/>
              <a:gd name="connsiteX2217" fmla="*/ 3086291 w 5585534"/>
              <a:gd name="connsiteY2217" fmla="*/ 6344872 h 11743602"/>
              <a:gd name="connsiteX2218" fmla="*/ 3083220 w 5585534"/>
              <a:gd name="connsiteY2218" fmla="*/ 6366426 h 11743602"/>
              <a:gd name="connsiteX2219" fmla="*/ 3077440 w 5585534"/>
              <a:gd name="connsiteY2219" fmla="*/ 6347085 h 11743602"/>
              <a:gd name="connsiteX2220" fmla="*/ 2740645 w 5585534"/>
              <a:gd name="connsiteY2220" fmla="*/ 6799817 h 11743602"/>
              <a:gd name="connsiteX2221" fmla="*/ 2750612 w 5585534"/>
              <a:gd name="connsiteY2221" fmla="*/ 6801691 h 11743602"/>
              <a:gd name="connsiteX2222" fmla="*/ 2736235 w 5585534"/>
              <a:gd name="connsiteY2222" fmla="*/ 6820174 h 11743602"/>
              <a:gd name="connsiteX2223" fmla="*/ 2757801 w 5585534"/>
              <a:gd name="connsiteY2223" fmla="*/ 6831459 h 11743602"/>
              <a:gd name="connsiteX2224" fmla="*/ 2749577 w 5585534"/>
              <a:gd name="connsiteY2224" fmla="*/ 6793479 h 11743602"/>
              <a:gd name="connsiteX2225" fmla="*/ 2740645 w 5585534"/>
              <a:gd name="connsiteY2225" fmla="*/ 6799817 h 11743602"/>
              <a:gd name="connsiteX2226" fmla="*/ 3112171 w 5585534"/>
              <a:gd name="connsiteY2226" fmla="*/ 6294746 h 11743602"/>
              <a:gd name="connsiteX2227" fmla="*/ 3112772 w 5585534"/>
              <a:gd name="connsiteY2227" fmla="*/ 6294429 h 11743602"/>
              <a:gd name="connsiteX2228" fmla="*/ 3112988 w 5585534"/>
              <a:gd name="connsiteY2228" fmla="*/ 6294572 h 11743602"/>
              <a:gd name="connsiteX2229" fmla="*/ 2974398 w 5585534"/>
              <a:gd name="connsiteY2229" fmla="*/ 6477296 h 11743602"/>
              <a:gd name="connsiteX2230" fmla="*/ 2981587 w 5585534"/>
              <a:gd name="connsiteY2230" fmla="*/ 6502957 h 11743602"/>
              <a:gd name="connsiteX2231" fmla="*/ 2974398 w 5585534"/>
              <a:gd name="connsiteY2231" fmla="*/ 6477296 h 11743602"/>
              <a:gd name="connsiteX2232" fmla="*/ 3102727 w 5585534"/>
              <a:gd name="connsiteY2232" fmla="*/ 6299713 h 11743602"/>
              <a:gd name="connsiteX2233" fmla="*/ 3106318 w 5585534"/>
              <a:gd name="connsiteY2233" fmla="*/ 6295990 h 11743602"/>
              <a:gd name="connsiteX2234" fmla="*/ 3112171 w 5585534"/>
              <a:gd name="connsiteY2234" fmla="*/ 6294746 h 11743602"/>
              <a:gd name="connsiteX2235" fmla="*/ 5311894 w 5585534"/>
              <a:gd name="connsiteY2235" fmla="*/ 3321627 h 11743602"/>
              <a:gd name="connsiteX2236" fmla="*/ 5340638 w 5585534"/>
              <a:gd name="connsiteY2236" fmla="*/ 3329839 h 11743602"/>
              <a:gd name="connsiteX2237" fmla="*/ 5341673 w 5585534"/>
              <a:gd name="connsiteY2237" fmla="*/ 3317520 h 11743602"/>
              <a:gd name="connsiteX2238" fmla="*/ 5328319 w 5585534"/>
              <a:gd name="connsiteY2238" fmla="*/ 3312379 h 11743602"/>
              <a:gd name="connsiteX2239" fmla="*/ 5311894 w 5585534"/>
              <a:gd name="connsiteY2239" fmla="*/ 3321627 h 11743602"/>
              <a:gd name="connsiteX2240" fmla="*/ 3156108 w 5585534"/>
              <a:gd name="connsiteY2240" fmla="*/ 6209374 h 11743602"/>
              <a:gd name="connsiteX2241" fmla="*/ 3175616 w 5585534"/>
              <a:gd name="connsiteY2241" fmla="*/ 6190891 h 11743602"/>
              <a:gd name="connsiteX2242" fmla="*/ 3191007 w 5585534"/>
              <a:gd name="connsiteY2242" fmla="*/ 6185761 h 11743602"/>
              <a:gd name="connsiteX2243" fmla="*/ 3193065 w 5585534"/>
              <a:gd name="connsiteY2243" fmla="*/ 6211422 h 11743602"/>
              <a:gd name="connsiteX2244" fmla="*/ 3156108 w 5585534"/>
              <a:gd name="connsiteY2244" fmla="*/ 6209374 h 11743602"/>
              <a:gd name="connsiteX2245" fmla="*/ 2879954 w 5585534"/>
              <a:gd name="connsiteY2245" fmla="*/ 6579952 h 11743602"/>
              <a:gd name="connsiteX2246" fmla="*/ 2891249 w 5585534"/>
              <a:gd name="connsiteY2246" fmla="*/ 6592271 h 11743602"/>
              <a:gd name="connsiteX2247" fmla="*/ 2915887 w 5585534"/>
              <a:gd name="connsiteY2247" fmla="*/ 6577903 h 11743602"/>
              <a:gd name="connsiteX2248" fmla="*/ 2886119 w 5585534"/>
              <a:gd name="connsiteY2248" fmla="*/ 6597412 h 11743602"/>
              <a:gd name="connsiteX2249" fmla="*/ 2879954 w 5585534"/>
              <a:gd name="connsiteY2249" fmla="*/ 6579952 h 11743602"/>
              <a:gd name="connsiteX2250" fmla="*/ 2503201 w 5585534"/>
              <a:gd name="connsiteY2250" fmla="*/ 7086049 h 11743602"/>
              <a:gd name="connsiteX2251" fmla="*/ 2498070 w 5585534"/>
              <a:gd name="connsiteY2251" fmla="*/ 7142513 h 11743602"/>
              <a:gd name="connsiteX2252" fmla="*/ 2503201 w 5585534"/>
              <a:gd name="connsiteY2252" fmla="*/ 7086049 h 11743602"/>
              <a:gd name="connsiteX2253" fmla="*/ 3090408 w 5585534"/>
              <a:gd name="connsiteY2253" fmla="*/ 6274041 h 11743602"/>
              <a:gd name="connsiteX2254" fmla="*/ 3115046 w 5585534"/>
              <a:gd name="connsiteY2254" fmla="*/ 6259674 h 11743602"/>
              <a:gd name="connsiteX2255" fmla="*/ 3117644 w 5585534"/>
              <a:gd name="connsiteY2255" fmla="*/ 6291867 h 11743602"/>
              <a:gd name="connsiteX2256" fmla="*/ 3112772 w 5585534"/>
              <a:gd name="connsiteY2256" fmla="*/ 6294429 h 11743602"/>
              <a:gd name="connsiteX2257" fmla="*/ 3105946 w 5585534"/>
              <a:gd name="connsiteY2257" fmla="*/ 6289908 h 11743602"/>
              <a:gd name="connsiteX2258" fmla="*/ 3087326 w 5585534"/>
              <a:gd name="connsiteY2258" fmla="*/ 6300736 h 11743602"/>
              <a:gd name="connsiteX2259" fmla="*/ 3090408 w 5585534"/>
              <a:gd name="connsiteY2259" fmla="*/ 6274041 h 11743602"/>
              <a:gd name="connsiteX2260" fmla="*/ 3126885 w 5585534"/>
              <a:gd name="connsiteY2260" fmla="*/ 6221573 h 11743602"/>
              <a:gd name="connsiteX2261" fmla="*/ 3152003 w 5585534"/>
              <a:gd name="connsiteY2261" fmla="*/ 6205258 h 11743602"/>
              <a:gd name="connsiteX2262" fmla="*/ 3143790 w 5585534"/>
              <a:gd name="connsiteY2262" fmla="*/ 6236061 h 11743602"/>
              <a:gd name="connsiteX2263" fmla="*/ 3123259 w 5585534"/>
              <a:gd name="connsiteY2263" fmla="*/ 6232978 h 11743602"/>
              <a:gd name="connsiteX2264" fmla="*/ 3126885 w 5585534"/>
              <a:gd name="connsiteY2264" fmla="*/ 6221573 h 11743602"/>
              <a:gd name="connsiteX2265" fmla="*/ 3034968 w 5585534"/>
              <a:gd name="connsiteY2265" fmla="*/ 6342823 h 11743602"/>
              <a:gd name="connsiteX2266" fmla="*/ 3063713 w 5585534"/>
              <a:gd name="connsiteY2266" fmla="*/ 6310996 h 11743602"/>
              <a:gd name="connsiteX2267" fmla="*/ 3095539 w 5585534"/>
              <a:gd name="connsiteY2267" fmla="*/ 6326398 h 11743602"/>
              <a:gd name="connsiteX2268" fmla="*/ 3034968 w 5585534"/>
              <a:gd name="connsiteY2268" fmla="*/ 6342823 h 11743602"/>
              <a:gd name="connsiteX2269" fmla="*/ 2522452 w 5585534"/>
              <a:gd name="connsiteY2269" fmla="*/ 7029077 h 11743602"/>
              <a:gd name="connsiteX2270" fmla="*/ 2527838 w 5585534"/>
              <a:gd name="connsiteY2270" fmla="*/ 7037807 h 11743602"/>
              <a:gd name="connsiteX2271" fmla="*/ 2538109 w 5585534"/>
              <a:gd name="connsiteY2271" fmla="*/ 7032667 h 11743602"/>
              <a:gd name="connsiteX2272" fmla="*/ 2544264 w 5585534"/>
              <a:gd name="connsiteY2272" fmla="*/ 7040879 h 11743602"/>
              <a:gd name="connsiteX2273" fmla="*/ 2530921 w 5585534"/>
              <a:gd name="connsiteY2273" fmla="*/ 7020347 h 11743602"/>
              <a:gd name="connsiteX2274" fmla="*/ 2522452 w 5585534"/>
              <a:gd name="connsiteY2274" fmla="*/ 7029077 h 11743602"/>
              <a:gd name="connsiteX2275" fmla="*/ 2507317 w 5585534"/>
              <a:gd name="connsiteY2275" fmla="*/ 7040880 h 11743602"/>
              <a:gd name="connsiteX2276" fmla="*/ 2504235 w 5585534"/>
              <a:gd name="connsiteY2276" fmla="*/ 7075789 h 11743602"/>
              <a:gd name="connsiteX2277" fmla="*/ 2515520 w 5585534"/>
              <a:gd name="connsiteY2277" fmla="*/ 7064493 h 11743602"/>
              <a:gd name="connsiteX2278" fmla="*/ 2521684 w 5585534"/>
              <a:gd name="connsiteY2278" fmla="*/ 7076811 h 11743602"/>
              <a:gd name="connsiteX2279" fmla="*/ 2518602 w 5585534"/>
              <a:gd name="connsiteY2279" fmla="*/ 7042937 h 11743602"/>
              <a:gd name="connsiteX2280" fmla="*/ 2507317 w 5585534"/>
              <a:gd name="connsiteY2280" fmla="*/ 7040880 h 11743602"/>
              <a:gd name="connsiteX2281" fmla="*/ 2271202 w 5585534"/>
              <a:gd name="connsiteY2281" fmla="*/ 7349885 h 11743602"/>
              <a:gd name="connsiteX2282" fmla="*/ 2281473 w 5585534"/>
              <a:gd name="connsiteY2282" fmla="*/ 7344755 h 11743602"/>
              <a:gd name="connsiteX2283" fmla="*/ 2279414 w 5585534"/>
              <a:gd name="connsiteY2283" fmla="*/ 7375558 h 11743602"/>
              <a:gd name="connsiteX2284" fmla="*/ 2271202 w 5585534"/>
              <a:gd name="connsiteY2284" fmla="*/ 7349885 h 11743602"/>
              <a:gd name="connsiteX2285" fmla="*/ 2903694 w 5585534"/>
              <a:gd name="connsiteY2285" fmla="*/ 6498737 h 11743602"/>
              <a:gd name="connsiteX2286" fmla="*/ 2918968 w 5585534"/>
              <a:gd name="connsiteY2286" fmla="*/ 6489626 h 11743602"/>
              <a:gd name="connsiteX2287" fmla="*/ 2910756 w 5585534"/>
              <a:gd name="connsiteY2287" fmla="*/ 6512215 h 11743602"/>
              <a:gd name="connsiteX2288" fmla="*/ 2895355 w 5585534"/>
              <a:gd name="connsiteY2288" fmla="*/ 6513238 h 11743602"/>
              <a:gd name="connsiteX2289" fmla="*/ 2903694 w 5585534"/>
              <a:gd name="connsiteY2289" fmla="*/ 6498737 h 11743602"/>
              <a:gd name="connsiteX2290" fmla="*/ 2645897 w 5585534"/>
              <a:gd name="connsiteY2290" fmla="*/ 6842755 h 11743602"/>
              <a:gd name="connsiteX2291" fmla="*/ 2667462 w 5585534"/>
              <a:gd name="connsiteY2291" fmla="*/ 6877663 h 11743602"/>
              <a:gd name="connsiteX2292" fmla="*/ 2645897 w 5585534"/>
              <a:gd name="connsiteY2292" fmla="*/ 6842755 h 11743602"/>
              <a:gd name="connsiteX2293" fmla="*/ 2755742 w 5585534"/>
              <a:gd name="connsiteY2293" fmla="*/ 6690821 h 11743602"/>
              <a:gd name="connsiteX2294" fmla="*/ 2763955 w 5585534"/>
              <a:gd name="connsiteY2294" fmla="*/ 6729836 h 11743602"/>
              <a:gd name="connsiteX2295" fmla="*/ 2744447 w 5585534"/>
              <a:gd name="connsiteY2295" fmla="*/ 6740097 h 11743602"/>
              <a:gd name="connsiteX2296" fmla="*/ 2767037 w 5585534"/>
              <a:gd name="connsiteY2296" fmla="*/ 6760629 h 11743602"/>
              <a:gd name="connsiteX2297" fmla="*/ 2755742 w 5585534"/>
              <a:gd name="connsiteY2297" fmla="*/ 6690821 h 11743602"/>
              <a:gd name="connsiteX2298" fmla="*/ 2299946 w 5585534"/>
              <a:gd name="connsiteY2298" fmla="*/ 7300608 h 11743602"/>
              <a:gd name="connsiteX2299" fmla="*/ 2306099 w 5585534"/>
              <a:gd name="connsiteY2299" fmla="*/ 7326272 h 11743602"/>
              <a:gd name="connsiteX2300" fmla="*/ 2313288 w 5585534"/>
              <a:gd name="connsiteY2300" fmla="*/ 7309845 h 11743602"/>
              <a:gd name="connsiteX2301" fmla="*/ 2299946 w 5585534"/>
              <a:gd name="connsiteY2301" fmla="*/ 7300608 h 11743602"/>
              <a:gd name="connsiteX2302" fmla="*/ 3043181 w 5585534"/>
              <a:gd name="connsiteY2302" fmla="*/ 6287383 h 11743602"/>
              <a:gd name="connsiteX2303" fmla="*/ 3055501 w 5585534"/>
              <a:gd name="connsiteY2303" fmla="*/ 6289430 h 11743602"/>
              <a:gd name="connsiteX2304" fmla="*/ 3051394 w 5585534"/>
              <a:gd name="connsiteY2304" fmla="*/ 6280194 h 11743602"/>
              <a:gd name="connsiteX2305" fmla="*/ 3043181 w 5585534"/>
              <a:gd name="connsiteY2305" fmla="*/ 6287383 h 11743602"/>
              <a:gd name="connsiteX2306" fmla="*/ 3100680 w 5585534"/>
              <a:gd name="connsiteY2306" fmla="*/ 6208340 h 11743602"/>
              <a:gd name="connsiteX2307" fmla="*/ 3112988 w 5585534"/>
              <a:gd name="connsiteY2307" fmla="*/ 6234002 h 11743602"/>
              <a:gd name="connsiteX2308" fmla="*/ 3100680 w 5585534"/>
              <a:gd name="connsiteY2308" fmla="*/ 6208340 h 11743602"/>
              <a:gd name="connsiteX2309" fmla="*/ 3132496 w 5585534"/>
              <a:gd name="connsiteY2309" fmla="*/ 6162147 h 11743602"/>
              <a:gd name="connsiteX2310" fmla="*/ 3158158 w 5585534"/>
              <a:gd name="connsiteY2310" fmla="*/ 6165230 h 11743602"/>
              <a:gd name="connsiteX2311" fmla="*/ 3154052 w 5585534"/>
              <a:gd name="connsiteY2311" fmla="*/ 6178572 h 11743602"/>
              <a:gd name="connsiteX2312" fmla="*/ 3132496 w 5585534"/>
              <a:gd name="connsiteY2312" fmla="*/ 6162147 h 11743602"/>
              <a:gd name="connsiteX2313" fmla="*/ 2559922 w 5585534"/>
              <a:gd name="connsiteY2313" fmla="*/ 6928987 h 11743602"/>
              <a:gd name="connsiteX2314" fmla="*/ 2556582 w 5585534"/>
              <a:gd name="connsiteY2314" fmla="*/ 6940281 h 11743602"/>
              <a:gd name="connsiteX2315" fmla="*/ 2567877 w 5585534"/>
              <a:gd name="connsiteY2315" fmla="*/ 6940281 h 11743602"/>
              <a:gd name="connsiteX2316" fmla="*/ 2567877 w 5585534"/>
              <a:gd name="connsiteY2316" fmla="*/ 6920774 h 11743602"/>
              <a:gd name="connsiteX2317" fmla="*/ 2559922 w 5585534"/>
              <a:gd name="connsiteY2317" fmla="*/ 6928987 h 11743602"/>
              <a:gd name="connsiteX2318" fmla="*/ 2923075 w 5585534"/>
              <a:gd name="connsiteY2318" fmla="*/ 6433161 h 11743602"/>
              <a:gd name="connsiteX2319" fmla="*/ 2928205 w 5585534"/>
              <a:gd name="connsiteY2319" fmla="*/ 6489625 h 11743602"/>
              <a:gd name="connsiteX2320" fmla="*/ 2896390 w 5585534"/>
              <a:gd name="connsiteY2320" fmla="*/ 6474224 h 11743602"/>
              <a:gd name="connsiteX2321" fmla="*/ 2921027 w 5585534"/>
              <a:gd name="connsiteY2321" fmla="*/ 6468070 h 11743602"/>
              <a:gd name="connsiteX2322" fmla="*/ 2923075 w 5585534"/>
              <a:gd name="connsiteY2322" fmla="*/ 6433161 h 11743602"/>
              <a:gd name="connsiteX2323" fmla="*/ 2730081 w 5585534"/>
              <a:gd name="connsiteY2323" fmla="*/ 6684667 h 11743602"/>
              <a:gd name="connsiteX2324" fmla="*/ 2735211 w 5585534"/>
              <a:gd name="connsiteY2324" fmla="*/ 6745228 h 11743602"/>
              <a:gd name="connsiteX2325" fmla="*/ 2730081 w 5585534"/>
              <a:gd name="connsiteY2325" fmla="*/ 6684667 h 11743602"/>
              <a:gd name="connsiteX2326" fmla="*/ 3139673 w 5585534"/>
              <a:gd name="connsiteY2326" fmla="*/ 6131345 h 11743602"/>
              <a:gd name="connsiteX2327" fmla="*/ 3175606 w 5585534"/>
              <a:gd name="connsiteY2327" fmla="*/ 6125191 h 11743602"/>
              <a:gd name="connsiteX2328" fmla="*/ 3176629 w 5585534"/>
              <a:gd name="connsiteY2328" fmla="*/ 6133404 h 11743602"/>
              <a:gd name="connsiteX2329" fmla="*/ 3139673 w 5585534"/>
              <a:gd name="connsiteY2329" fmla="*/ 6131345 h 11743602"/>
              <a:gd name="connsiteX2330" fmla="*/ 2830457 w 5585534"/>
              <a:gd name="connsiteY2330" fmla="*/ 6523317 h 11743602"/>
              <a:gd name="connsiteX2331" fmla="*/ 2844021 w 5585534"/>
              <a:gd name="connsiteY2331" fmla="*/ 6512205 h 11743602"/>
              <a:gd name="connsiteX2332" fmla="*/ 2885084 w 5585534"/>
              <a:gd name="connsiteY2332" fmla="*/ 6509122 h 11743602"/>
              <a:gd name="connsiteX2333" fmla="*/ 2886119 w 5585534"/>
              <a:gd name="connsiteY2333" fmla="*/ 6526572 h 11743602"/>
              <a:gd name="connsiteX2334" fmla="*/ 2830679 w 5585534"/>
              <a:gd name="connsiteY2334" fmla="*/ 6530678 h 11743602"/>
              <a:gd name="connsiteX2335" fmla="*/ 2830457 w 5585534"/>
              <a:gd name="connsiteY2335" fmla="*/ 6523317 h 11743602"/>
              <a:gd name="connsiteX2336" fmla="*/ 2628448 w 5585534"/>
              <a:gd name="connsiteY2336" fmla="*/ 6782183 h 11743602"/>
              <a:gd name="connsiteX2337" fmla="*/ 2628448 w 5585534"/>
              <a:gd name="connsiteY2337" fmla="*/ 6804773 h 11743602"/>
              <a:gd name="connsiteX2338" fmla="*/ 2634602 w 5585534"/>
              <a:gd name="connsiteY2338" fmla="*/ 6825305 h 11743602"/>
              <a:gd name="connsiteX2339" fmla="*/ 2638718 w 5585534"/>
              <a:gd name="connsiteY2339" fmla="*/ 6832494 h 11743602"/>
              <a:gd name="connsiteX2340" fmla="*/ 2660274 w 5585534"/>
              <a:gd name="connsiteY2340" fmla="*/ 6833516 h 11743602"/>
              <a:gd name="connsiteX2341" fmla="*/ 2669510 w 5585534"/>
              <a:gd name="connsiteY2341" fmla="*/ 6823247 h 11743602"/>
              <a:gd name="connsiteX2342" fmla="*/ 2643849 w 5585534"/>
              <a:gd name="connsiteY2342" fmla="*/ 6820174 h 11743602"/>
              <a:gd name="connsiteX2343" fmla="*/ 2628448 w 5585534"/>
              <a:gd name="connsiteY2343" fmla="*/ 6782183 h 11743602"/>
              <a:gd name="connsiteX2344" fmla="*/ 3145838 w 5585534"/>
              <a:gd name="connsiteY2344" fmla="*/ 6083104 h 11743602"/>
              <a:gd name="connsiteX2345" fmla="*/ 3163287 w 5585534"/>
              <a:gd name="connsiteY2345" fmla="*/ 6103635 h 11743602"/>
              <a:gd name="connsiteX2346" fmla="*/ 3145838 w 5585534"/>
              <a:gd name="connsiteY2346" fmla="*/ 6083104 h 11743602"/>
              <a:gd name="connsiteX2347" fmla="*/ 2643849 w 5585534"/>
              <a:gd name="connsiteY2347" fmla="*/ 6757547 h 11743602"/>
              <a:gd name="connsiteX2348" fmla="*/ 2670534 w 5585534"/>
              <a:gd name="connsiteY2348" fmla="*/ 6762687 h 11743602"/>
              <a:gd name="connsiteX2349" fmla="*/ 2673616 w 5585534"/>
              <a:gd name="connsiteY2349" fmla="*/ 6741122 h 11743602"/>
              <a:gd name="connsiteX2350" fmla="*/ 2654109 w 5585534"/>
              <a:gd name="connsiteY2350" fmla="*/ 6755498 h 11743602"/>
              <a:gd name="connsiteX2351" fmla="*/ 2658215 w 5585534"/>
              <a:gd name="connsiteY2351" fmla="*/ 6741122 h 11743602"/>
              <a:gd name="connsiteX2352" fmla="*/ 2643849 w 5585534"/>
              <a:gd name="connsiteY2352" fmla="*/ 6757547 h 11743602"/>
              <a:gd name="connsiteX2353" fmla="*/ 2066922 w 5585534"/>
              <a:gd name="connsiteY2353" fmla="*/ 7532619 h 11743602"/>
              <a:gd name="connsiteX2354" fmla="*/ 2053568 w 5585534"/>
              <a:gd name="connsiteY2354" fmla="*/ 7559305 h 11743602"/>
              <a:gd name="connsiteX2355" fmla="*/ 2066922 w 5585534"/>
              <a:gd name="connsiteY2355" fmla="*/ 7532619 h 11743602"/>
              <a:gd name="connsiteX2356" fmla="*/ 2635636 w 5585534"/>
              <a:gd name="connsiteY2356" fmla="*/ 6766794 h 11743602"/>
              <a:gd name="connsiteX2357" fmla="*/ 2629472 w 5585534"/>
              <a:gd name="connsiteY2357" fmla="*/ 6778077 h 11743602"/>
              <a:gd name="connsiteX2358" fmla="*/ 2629472 w 5585534"/>
              <a:gd name="connsiteY2358" fmla="*/ 6782183 h 11743602"/>
              <a:gd name="connsiteX2359" fmla="*/ 2660274 w 5585534"/>
              <a:gd name="connsiteY2359" fmla="*/ 6776029 h 11743602"/>
              <a:gd name="connsiteX2360" fmla="*/ 2661298 w 5585534"/>
              <a:gd name="connsiteY2360" fmla="*/ 6793478 h 11743602"/>
              <a:gd name="connsiteX2361" fmla="*/ 2676699 w 5585534"/>
              <a:gd name="connsiteY2361" fmla="*/ 6792454 h 11743602"/>
              <a:gd name="connsiteX2362" fmla="*/ 2669511 w 5585534"/>
              <a:gd name="connsiteY2362" fmla="*/ 6766793 h 11743602"/>
              <a:gd name="connsiteX2363" fmla="*/ 2639742 w 5585534"/>
              <a:gd name="connsiteY2363" fmla="*/ 6762688 h 11743602"/>
              <a:gd name="connsiteX2364" fmla="*/ 2635636 w 5585534"/>
              <a:gd name="connsiteY2364" fmla="*/ 6766794 h 11743602"/>
              <a:gd name="connsiteX2365" fmla="*/ 2670534 w 5585534"/>
              <a:gd name="connsiteY2365" fmla="*/ 6718541 h 11743602"/>
              <a:gd name="connsiteX2366" fmla="*/ 2662322 w 5585534"/>
              <a:gd name="connsiteY2366" fmla="*/ 6732908 h 11743602"/>
              <a:gd name="connsiteX2367" fmla="*/ 2666428 w 5585534"/>
              <a:gd name="connsiteY2367" fmla="*/ 6737014 h 11743602"/>
              <a:gd name="connsiteX2368" fmla="*/ 2670534 w 5585534"/>
              <a:gd name="connsiteY2368" fmla="*/ 6718541 h 11743602"/>
              <a:gd name="connsiteX2369" fmla="*/ 2932172 w 5585534"/>
              <a:gd name="connsiteY2369" fmla="*/ 6353854 h 11743602"/>
              <a:gd name="connsiteX2370" fmla="*/ 2950796 w 5585534"/>
              <a:gd name="connsiteY2370" fmla="*/ 6383885 h 11743602"/>
              <a:gd name="connsiteX2371" fmla="*/ 2948737 w 5585534"/>
              <a:gd name="connsiteY2371" fmla="*/ 6379779 h 11743602"/>
              <a:gd name="connsiteX2372" fmla="*/ 2938477 w 5585534"/>
              <a:gd name="connsiteY2372" fmla="*/ 6373614 h 11743602"/>
              <a:gd name="connsiteX2373" fmla="*/ 2944631 w 5585534"/>
              <a:gd name="connsiteY2373" fmla="*/ 6358213 h 11743602"/>
              <a:gd name="connsiteX2374" fmla="*/ 2947714 w 5585534"/>
              <a:gd name="connsiteY2374" fmla="*/ 6348976 h 11743602"/>
              <a:gd name="connsiteX2375" fmla="*/ 2932172 w 5585534"/>
              <a:gd name="connsiteY2375" fmla="*/ 6353854 h 11743602"/>
              <a:gd name="connsiteX2376" fmla="*/ 2566853 w 5585534"/>
              <a:gd name="connsiteY2376" fmla="*/ 6840707 h 11743602"/>
              <a:gd name="connsiteX2377" fmla="*/ 2566853 w 5585534"/>
              <a:gd name="connsiteY2377" fmla="*/ 6886899 h 11743602"/>
              <a:gd name="connsiteX2378" fmla="*/ 2550428 w 5585534"/>
              <a:gd name="connsiteY2378" fmla="*/ 6878686 h 11743602"/>
              <a:gd name="connsiteX2379" fmla="*/ 2566853 w 5585534"/>
              <a:gd name="connsiteY2379" fmla="*/ 6911536 h 11743602"/>
              <a:gd name="connsiteX2380" fmla="*/ 2567878 w 5585534"/>
              <a:gd name="connsiteY2380" fmla="*/ 6843777 h 11743602"/>
              <a:gd name="connsiteX2381" fmla="*/ 2566853 w 5585534"/>
              <a:gd name="connsiteY2381" fmla="*/ 6840707 h 11743602"/>
              <a:gd name="connsiteX2382" fmla="*/ 2760872 w 5585534"/>
              <a:gd name="connsiteY2382" fmla="*/ 6577905 h 11743602"/>
              <a:gd name="connsiteX2383" fmla="*/ 2744447 w 5585534"/>
              <a:gd name="connsiteY2383" fmla="*/ 6627180 h 11743602"/>
              <a:gd name="connsiteX2384" fmla="*/ 2774216 w 5585534"/>
              <a:gd name="connsiteY2384" fmla="*/ 6669266 h 11743602"/>
              <a:gd name="connsiteX2385" fmla="*/ 2783463 w 5585534"/>
              <a:gd name="connsiteY2385" fmla="*/ 6650782 h 11743602"/>
              <a:gd name="connsiteX2386" fmla="*/ 2791675 w 5585534"/>
              <a:gd name="connsiteY2386" fmla="*/ 6628204 h 11743602"/>
              <a:gd name="connsiteX2387" fmla="*/ 2769085 w 5585534"/>
              <a:gd name="connsiteY2387" fmla="*/ 6603566 h 11743602"/>
              <a:gd name="connsiteX2388" fmla="*/ 2776274 w 5585534"/>
              <a:gd name="connsiteY2388" fmla="*/ 6580976 h 11743602"/>
              <a:gd name="connsiteX2389" fmla="*/ 2760872 w 5585534"/>
              <a:gd name="connsiteY2389" fmla="*/ 6577905 h 11743602"/>
              <a:gd name="connsiteX2390" fmla="*/ 2770119 w 5585534"/>
              <a:gd name="connsiteY2390" fmla="*/ 6564552 h 11743602"/>
              <a:gd name="connsiteX2391" fmla="*/ 2797829 w 5585534"/>
              <a:gd name="connsiteY2391" fmla="*/ 6585082 h 11743602"/>
              <a:gd name="connsiteX2392" fmla="*/ 2795781 w 5585534"/>
              <a:gd name="connsiteY2392" fmla="*/ 6558398 h 11743602"/>
              <a:gd name="connsiteX2393" fmla="*/ 2770119 w 5585534"/>
              <a:gd name="connsiteY2393" fmla="*/ 6564552 h 11743602"/>
              <a:gd name="connsiteX2394" fmla="*/ 3101693 w 5585534"/>
              <a:gd name="connsiteY2394" fmla="*/ 6111837 h 11743602"/>
              <a:gd name="connsiteX2395" fmla="*/ 3115046 w 5585534"/>
              <a:gd name="connsiteY2395" fmla="*/ 6149828 h 11743602"/>
              <a:gd name="connsiteX2396" fmla="*/ 3101693 w 5585534"/>
              <a:gd name="connsiteY2396" fmla="*/ 6111837 h 11743602"/>
              <a:gd name="connsiteX2397" fmla="*/ 2257858 w 5585534"/>
              <a:gd name="connsiteY2397" fmla="*/ 7242098 h 11743602"/>
              <a:gd name="connsiteX2398" fmla="*/ 2266071 w 5585534"/>
              <a:gd name="connsiteY2398" fmla="*/ 7275972 h 11743602"/>
              <a:gd name="connsiteX2399" fmla="*/ 2257858 w 5585534"/>
              <a:gd name="connsiteY2399" fmla="*/ 7242098 h 11743602"/>
              <a:gd name="connsiteX2400" fmla="*/ 3648852 w 5585534"/>
              <a:gd name="connsiteY2400" fmla="*/ 5366553 h 11743602"/>
              <a:gd name="connsiteX2401" fmla="*/ 3671442 w 5585534"/>
              <a:gd name="connsiteY2401" fmla="*/ 5382978 h 11743602"/>
              <a:gd name="connsiteX2402" fmla="*/ 3670418 w 5585534"/>
              <a:gd name="connsiteY2402" fmla="*/ 5365518 h 11743602"/>
              <a:gd name="connsiteX2403" fmla="*/ 3648852 w 5585534"/>
              <a:gd name="connsiteY2403" fmla="*/ 5366553 h 11743602"/>
              <a:gd name="connsiteX2404" fmla="*/ 2557616 w 5585534"/>
              <a:gd name="connsiteY2404" fmla="*/ 6832494 h 11743602"/>
              <a:gd name="connsiteX2405" fmla="*/ 2556583 w 5585534"/>
              <a:gd name="connsiteY2405" fmla="*/ 6835565 h 11743602"/>
              <a:gd name="connsiteX2406" fmla="*/ 2559664 w 5585534"/>
              <a:gd name="connsiteY2406" fmla="*/ 6834542 h 11743602"/>
              <a:gd name="connsiteX2407" fmla="*/ 2557616 w 5585534"/>
              <a:gd name="connsiteY2407" fmla="*/ 6832494 h 11743602"/>
              <a:gd name="connsiteX2408" fmla="*/ 2962079 w 5585534"/>
              <a:gd name="connsiteY2408" fmla="*/ 6278147 h 11743602"/>
              <a:gd name="connsiteX2409" fmla="*/ 2981587 w 5585534"/>
              <a:gd name="connsiteY2409" fmla="*/ 6267887 h 11743602"/>
              <a:gd name="connsiteX2410" fmla="*/ 2979528 w 5585534"/>
              <a:gd name="connsiteY2410" fmla="*/ 6298677 h 11743602"/>
              <a:gd name="connsiteX2411" fmla="*/ 2962079 w 5585534"/>
              <a:gd name="connsiteY2411" fmla="*/ 6278147 h 11743602"/>
              <a:gd name="connsiteX2412" fmla="*/ 2255543 w 5585534"/>
              <a:gd name="connsiteY2412" fmla="*/ 7222332 h 11743602"/>
              <a:gd name="connsiteX2413" fmla="*/ 2271202 w 5585534"/>
              <a:gd name="connsiteY2413" fmla="*/ 7215402 h 11743602"/>
              <a:gd name="connsiteX2414" fmla="*/ 2247588 w 5585534"/>
              <a:gd name="connsiteY2414" fmla="*/ 7233885 h 11743602"/>
              <a:gd name="connsiteX2415" fmla="*/ 2255543 w 5585534"/>
              <a:gd name="connsiteY2415" fmla="*/ 7222332 h 11743602"/>
              <a:gd name="connsiteX2416" fmla="*/ 2057675 w 5585534"/>
              <a:gd name="connsiteY2416" fmla="*/ 7485392 h 11743602"/>
              <a:gd name="connsiteX2417" fmla="*/ 2069993 w 5585534"/>
              <a:gd name="connsiteY2417" fmla="*/ 7515160 h 11743602"/>
              <a:gd name="connsiteX2418" fmla="*/ 2059722 w 5585534"/>
              <a:gd name="connsiteY2418" fmla="*/ 7516195 h 11743602"/>
              <a:gd name="connsiteX2419" fmla="*/ 2054592 w 5585534"/>
              <a:gd name="connsiteY2419" fmla="*/ 7512078 h 11743602"/>
              <a:gd name="connsiteX2420" fmla="*/ 2057675 w 5585534"/>
              <a:gd name="connsiteY2420" fmla="*/ 7485392 h 11743602"/>
              <a:gd name="connsiteX2421" fmla="*/ 2753683 w 5585534"/>
              <a:gd name="connsiteY2421" fmla="*/ 6544020 h 11743602"/>
              <a:gd name="connsiteX2422" fmla="*/ 2759848 w 5585534"/>
              <a:gd name="connsiteY2422" fmla="*/ 6556339 h 11743602"/>
              <a:gd name="connsiteX2423" fmla="*/ 2753683 w 5585534"/>
              <a:gd name="connsiteY2423" fmla="*/ 6544020 h 11743602"/>
              <a:gd name="connsiteX2424" fmla="*/ 2932312 w 5585534"/>
              <a:gd name="connsiteY2424" fmla="*/ 6291489 h 11743602"/>
              <a:gd name="connsiteX2425" fmla="*/ 2966197 w 5585534"/>
              <a:gd name="connsiteY2425" fmla="*/ 6328445 h 11743602"/>
              <a:gd name="connsiteX2426" fmla="*/ 2965162 w 5585534"/>
              <a:gd name="connsiteY2426" fmla="*/ 6371556 h 11743602"/>
              <a:gd name="connsiteX2427" fmla="*/ 2965162 w 5585534"/>
              <a:gd name="connsiteY2427" fmla="*/ 6315103 h 11743602"/>
              <a:gd name="connsiteX2428" fmla="*/ 3016496 w 5585534"/>
              <a:gd name="connsiteY2428" fmla="*/ 6372591 h 11743602"/>
              <a:gd name="connsiteX2429" fmla="*/ 3034969 w 5585534"/>
              <a:gd name="connsiteY2429" fmla="*/ 6354107 h 11743602"/>
              <a:gd name="connsiteX2430" fmla="*/ 3065772 w 5585534"/>
              <a:gd name="connsiteY2430" fmla="*/ 6347953 h 11743602"/>
              <a:gd name="connsiteX2431" fmla="*/ 3078091 w 5585534"/>
              <a:gd name="connsiteY2431" fmla="*/ 6373614 h 11743602"/>
              <a:gd name="connsiteX2432" fmla="*/ 3069878 w 5585534"/>
              <a:gd name="connsiteY2432" fmla="*/ 6452658 h 11743602"/>
              <a:gd name="connsiteX2433" fmla="*/ 3085269 w 5585534"/>
              <a:gd name="connsiteY2433" fmla="*/ 6455740 h 11743602"/>
              <a:gd name="connsiteX2434" fmla="*/ 3063713 w 5585534"/>
              <a:gd name="connsiteY2434" fmla="*/ 6505016 h 11743602"/>
              <a:gd name="connsiteX2435" fmla="*/ 3077056 w 5585534"/>
              <a:gd name="connsiteY2435" fmla="*/ 6482436 h 11743602"/>
              <a:gd name="connsiteX2436" fmla="*/ 3085268 w 5585534"/>
              <a:gd name="connsiteY2436" fmla="*/ 6521441 h 11743602"/>
              <a:gd name="connsiteX2437" fmla="*/ 3065772 w 5585534"/>
              <a:gd name="connsiteY2437" fmla="*/ 6531701 h 11743602"/>
              <a:gd name="connsiteX2438" fmla="*/ 3088351 w 5585534"/>
              <a:gd name="connsiteY2438" fmla="*/ 6556349 h 11743602"/>
              <a:gd name="connsiteX2439" fmla="*/ 3067819 w 5585534"/>
              <a:gd name="connsiteY2439" fmla="*/ 6553267 h 11743602"/>
              <a:gd name="connsiteX2440" fmla="*/ 3071926 w 5585534"/>
              <a:gd name="connsiteY2440" fmla="*/ 6596377 h 11743602"/>
              <a:gd name="connsiteX2441" fmla="*/ 3043182 w 5585534"/>
              <a:gd name="connsiteY2441" fmla="*/ 6624097 h 11743602"/>
              <a:gd name="connsiteX2442" fmla="*/ 3057559 w 5585534"/>
              <a:gd name="connsiteY2442" fmla="*/ 6609720 h 11743602"/>
              <a:gd name="connsiteX2443" fmla="*/ 3077056 w 5585534"/>
              <a:gd name="connsiteY2443" fmla="*/ 6651818 h 11743602"/>
              <a:gd name="connsiteX2444" fmla="*/ 3036004 w 5585534"/>
              <a:gd name="connsiteY2444" fmla="*/ 6654900 h 11743602"/>
              <a:gd name="connsiteX2445" fmla="*/ 3055500 w 5585534"/>
              <a:gd name="connsiteY2445" fmla="*/ 6636416 h 11743602"/>
              <a:gd name="connsiteX2446" fmla="*/ 3002119 w 5585534"/>
              <a:gd name="connsiteY2446" fmla="*/ 6617943 h 11743602"/>
              <a:gd name="connsiteX2447" fmla="*/ 3021626 w 5585534"/>
              <a:gd name="connsiteY2447" fmla="*/ 6607672 h 11743602"/>
              <a:gd name="connsiteX2448" fmla="*/ 3027781 w 5585534"/>
              <a:gd name="connsiteY2448" fmla="*/ 6619991 h 11743602"/>
              <a:gd name="connsiteX2449" fmla="*/ 3059607 w 5585534"/>
              <a:gd name="connsiteY2449" fmla="*/ 6456764 h 11743602"/>
              <a:gd name="connsiteX2450" fmla="*/ 3044205 w 5585534"/>
              <a:gd name="connsiteY2450" fmla="*/ 6453692 h 11743602"/>
              <a:gd name="connsiteX2451" fmla="*/ 3056525 w 5585534"/>
              <a:gd name="connsiteY2451" fmla="*/ 6417759 h 11743602"/>
              <a:gd name="connsiteX2452" fmla="*/ 3055500 w 5585534"/>
              <a:gd name="connsiteY2452" fmla="*/ 6415701 h 11743602"/>
              <a:gd name="connsiteX2453" fmla="*/ 3015462 w 5585534"/>
              <a:gd name="connsiteY2453" fmla="*/ 6452658 h 11743602"/>
              <a:gd name="connsiteX2454" fmla="*/ 3005201 w 5585534"/>
              <a:gd name="connsiteY2454" fmla="*/ 6477295 h 11743602"/>
              <a:gd name="connsiteX2455" fmla="*/ 3006225 w 5585534"/>
              <a:gd name="connsiteY2455" fmla="*/ 6458822 h 11743602"/>
              <a:gd name="connsiteX2456" fmla="*/ 2977481 w 5585534"/>
              <a:gd name="connsiteY2456" fmla="*/ 6446503 h 11743602"/>
              <a:gd name="connsiteX2457" fmla="*/ 2976457 w 5585534"/>
              <a:gd name="connsiteY2457" fmla="*/ 6407489 h 11743602"/>
              <a:gd name="connsiteX2458" fmla="*/ 2963114 w 5585534"/>
              <a:gd name="connsiteY2458" fmla="*/ 6405441 h 11743602"/>
              <a:gd name="connsiteX2459" fmla="*/ 2976457 w 5585534"/>
              <a:gd name="connsiteY2459" fmla="*/ 6435209 h 11743602"/>
              <a:gd name="connsiteX2460" fmla="*/ 2960032 w 5585534"/>
              <a:gd name="connsiteY2460" fmla="*/ 6426996 h 11743602"/>
              <a:gd name="connsiteX2461" fmla="*/ 2967221 w 5585534"/>
              <a:gd name="connsiteY2461" fmla="*/ 6448551 h 11743602"/>
              <a:gd name="connsiteX2462" fmla="*/ 2946689 w 5585534"/>
              <a:gd name="connsiteY2462" fmla="*/ 6445480 h 11743602"/>
              <a:gd name="connsiteX2463" fmla="*/ 2960032 w 5585534"/>
              <a:gd name="connsiteY2463" fmla="*/ 6422890 h 11743602"/>
              <a:gd name="connsiteX2464" fmla="*/ 2943607 w 5585534"/>
              <a:gd name="connsiteY2464" fmla="*/ 6410570 h 11743602"/>
              <a:gd name="connsiteX2465" fmla="*/ 2894332 w 5585534"/>
              <a:gd name="connsiteY2465" fmla="*/ 6439315 h 11743602"/>
              <a:gd name="connsiteX2466" fmla="*/ 2896379 w 5585534"/>
              <a:gd name="connsiteY2466" fmla="*/ 6408512 h 11743602"/>
              <a:gd name="connsiteX2467" fmla="*/ 2921028 w 5585534"/>
              <a:gd name="connsiteY2467" fmla="*/ 6337682 h 11743602"/>
              <a:gd name="connsiteX2468" fmla="*/ 2932312 w 5585534"/>
              <a:gd name="connsiteY2468" fmla="*/ 6347952 h 11743602"/>
              <a:gd name="connsiteX2469" fmla="*/ 2932312 w 5585534"/>
              <a:gd name="connsiteY2469" fmla="*/ 6291489 h 11743602"/>
              <a:gd name="connsiteX2470" fmla="*/ 2951376 w 5585534"/>
              <a:gd name="connsiteY2470" fmla="*/ 6251008 h 11743602"/>
              <a:gd name="connsiteX2471" fmla="*/ 2964127 w 5585534"/>
              <a:gd name="connsiteY2471" fmla="*/ 6247355 h 11743602"/>
              <a:gd name="connsiteX2472" fmla="*/ 2970292 w 5585534"/>
              <a:gd name="connsiteY2472" fmla="*/ 6259674 h 11743602"/>
              <a:gd name="connsiteX2473" fmla="*/ 2951376 w 5585534"/>
              <a:gd name="connsiteY2473" fmla="*/ 6251008 h 11743602"/>
              <a:gd name="connsiteX2474" fmla="*/ 2064406 w 5585534"/>
              <a:gd name="connsiteY2474" fmla="*/ 7434962 h 11743602"/>
              <a:gd name="connsiteX2475" fmla="*/ 2073065 w 5585534"/>
              <a:gd name="connsiteY2475" fmla="*/ 7432011 h 11743602"/>
              <a:gd name="connsiteX2476" fmla="*/ 2091549 w 5585534"/>
              <a:gd name="connsiteY2476" fmla="*/ 7465884 h 11743602"/>
              <a:gd name="connsiteX2477" fmla="*/ 2055616 w 5585534"/>
              <a:gd name="connsiteY2477" fmla="*/ 7463837 h 11743602"/>
              <a:gd name="connsiteX2478" fmla="*/ 2077183 w 5585534"/>
              <a:gd name="connsiteY2478" fmla="*/ 7471025 h 11743602"/>
              <a:gd name="connsiteX2479" fmla="*/ 2054592 w 5585534"/>
              <a:gd name="connsiteY2479" fmla="*/ 7454601 h 11743602"/>
              <a:gd name="connsiteX2480" fmla="*/ 2064406 w 5585534"/>
              <a:gd name="connsiteY2480" fmla="*/ 7434962 h 11743602"/>
              <a:gd name="connsiteX2481" fmla="*/ 2893297 w 5585534"/>
              <a:gd name="connsiteY2481" fmla="*/ 6320233 h 11743602"/>
              <a:gd name="connsiteX2482" fmla="*/ 2907675 w 5585534"/>
              <a:gd name="connsiteY2482" fmla="*/ 6310996 h 11743602"/>
              <a:gd name="connsiteX2483" fmla="*/ 2914852 w 5585534"/>
              <a:gd name="connsiteY2483" fmla="*/ 6328446 h 11743602"/>
              <a:gd name="connsiteX2484" fmla="*/ 2893297 w 5585534"/>
              <a:gd name="connsiteY2484" fmla="*/ 6320233 h 11743602"/>
              <a:gd name="connsiteX2485" fmla="*/ 2132611 w 5585534"/>
              <a:gd name="connsiteY2485" fmla="*/ 7341673 h 11743602"/>
              <a:gd name="connsiteX2486" fmla="*/ 2145954 w 5585534"/>
              <a:gd name="connsiteY2486" fmla="*/ 7379653 h 11743602"/>
              <a:gd name="connsiteX2487" fmla="*/ 2132611 w 5585534"/>
              <a:gd name="connsiteY2487" fmla="*/ 7341673 h 11743602"/>
              <a:gd name="connsiteX2488" fmla="*/ 3134751 w 5585534"/>
              <a:gd name="connsiteY2488" fmla="*/ 5993678 h 11743602"/>
              <a:gd name="connsiteX2489" fmla="*/ 3142756 w 5585534"/>
              <a:gd name="connsiteY2489" fmla="*/ 5991742 h 11743602"/>
              <a:gd name="connsiteX2490" fmla="*/ 3129413 w 5585534"/>
              <a:gd name="connsiteY2490" fmla="*/ 6014321 h 11743602"/>
              <a:gd name="connsiteX2491" fmla="*/ 3134751 w 5585534"/>
              <a:gd name="connsiteY2491" fmla="*/ 5993678 h 11743602"/>
              <a:gd name="connsiteX2492" fmla="*/ 2767421 w 5585534"/>
              <a:gd name="connsiteY2492" fmla="*/ 6479737 h 11743602"/>
              <a:gd name="connsiteX2493" fmla="*/ 2787569 w 5585534"/>
              <a:gd name="connsiteY2493" fmla="*/ 6472166 h 11743602"/>
              <a:gd name="connsiteX2494" fmla="*/ 2758825 w 5585534"/>
              <a:gd name="connsiteY2494" fmla="*/ 6495779 h 11743602"/>
              <a:gd name="connsiteX2495" fmla="*/ 2767421 w 5585534"/>
              <a:gd name="connsiteY2495" fmla="*/ 6479737 h 11743602"/>
              <a:gd name="connsiteX2496" fmla="*/ 3155075 w 5585534"/>
              <a:gd name="connsiteY2496" fmla="*/ 5956822 h 11743602"/>
              <a:gd name="connsiteX2497" fmla="*/ 3157133 w 5585534"/>
              <a:gd name="connsiteY2497" fmla="*/ 5982494 h 11743602"/>
              <a:gd name="connsiteX2498" fmla="*/ 3177665 w 5585534"/>
              <a:gd name="connsiteY2498" fmla="*/ 5981460 h 11743602"/>
              <a:gd name="connsiteX2499" fmla="*/ 3155075 w 5585534"/>
              <a:gd name="connsiteY2499" fmla="*/ 5956822 h 11743602"/>
              <a:gd name="connsiteX2500" fmla="*/ 2181886 w 5585534"/>
              <a:gd name="connsiteY2500" fmla="*/ 7259548 h 11743602"/>
              <a:gd name="connsiteX2501" fmla="*/ 2210630 w 5585534"/>
              <a:gd name="connsiteY2501" fmla="*/ 7288292 h 11743602"/>
              <a:gd name="connsiteX2502" fmla="*/ 2181886 w 5585534"/>
              <a:gd name="connsiteY2502" fmla="*/ 7259548 h 11743602"/>
              <a:gd name="connsiteX2503" fmla="*/ 3168935 w 5585534"/>
              <a:gd name="connsiteY2503" fmla="*/ 5929495 h 11743602"/>
              <a:gd name="connsiteX2504" fmla="*/ 3160205 w 5585534"/>
              <a:gd name="connsiteY2504" fmla="*/ 5951691 h 11743602"/>
              <a:gd name="connsiteX2505" fmla="*/ 3193055 w 5585534"/>
              <a:gd name="connsiteY2505" fmla="*/ 5918841 h 11743602"/>
              <a:gd name="connsiteX2506" fmla="*/ 3168935 w 5585534"/>
              <a:gd name="connsiteY2506" fmla="*/ 5929495 h 11743602"/>
              <a:gd name="connsiteX2507" fmla="*/ 2097714 w 5585534"/>
              <a:gd name="connsiteY2507" fmla="*/ 7361180 h 11743602"/>
              <a:gd name="connsiteX2508" fmla="*/ 2125434 w 5585534"/>
              <a:gd name="connsiteY2508" fmla="*/ 7381712 h 11743602"/>
              <a:gd name="connsiteX2509" fmla="*/ 2097714 w 5585534"/>
              <a:gd name="connsiteY2509" fmla="*/ 7361180 h 11743602"/>
              <a:gd name="connsiteX2510" fmla="*/ 2886714 w 5585534"/>
              <a:gd name="connsiteY2510" fmla="*/ 6274087 h 11743602"/>
              <a:gd name="connsiteX2511" fmla="*/ 2905626 w 5585534"/>
              <a:gd name="connsiteY2511" fmla="*/ 6277123 h 11743602"/>
              <a:gd name="connsiteX2512" fmla="*/ 2907685 w 5585534"/>
              <a:gd name="connsiteY2512" fmla="*/ 6302784 h 11743602"/>
              <a:gd name="connsiteX2513" fmla="*/ 2885095 w 5585534"/>
              <a:gd name="connsiteY2513" fmla="*/ 6278147 h 11743602"/>
              <a:gd name="connsiteX2514" fmla="*/ 2886714 w 5585534"/>
              <a:gd name="connsiteY2514" fmla="*/ 6274087 h 11743602"/>
              <a:gd name="connsiteX2515" fmla="*/ 2911780 w 5585534"/>
              <a:gd name="connsiteY2515" fmla="*/ 6227847 h 11743602"/>
              <a:gd name="connsiteX2516" fmla="*/ 2914862 w 5585534"/>
              <a:gd name="connsiteY2516" fmla="*/ 6262756 h 11743602"/>
              <a:gd name="connsiteX2517" fmla="*/ 2940524 w 5585534"/>
              <a:gd name="connsiteY2517" fmla="*/ 6265827 h 11743602"/>
              <a:gd name="connsiteX2518" fmla="*/ 2941548 w 5585534"/>
              <a:gd name="connsiteY2518" fmla="*/ 6283287 h 11743602"/>
              <a:gd name="connsiteX2519" fmla="*/ 2904591 w 5585534"/>
              <a:gd name="connsiteY2519" fmla="*/ 6267886 h 11743602"/>
              <a:gd name="connsiteX2520" fmla="*/ 2911780 w 5585534"/>
              <a:gd name="connsiteY2520" fmla="*/ 6227847 h 11743602"/>
              <a:gd name="connsiteX2521" fmla="*/ 1677479 w 5585534"/>
              <a:gd name="connsiteY2521" fmla="*/ 7886571 h 11743602"/>
              <a:gd name="connsiteX2522" fmla="*/ 1690169 w 5585534"/>
              <a:gd name="connsiteY2522" fmla="*/ 7883701 h 11743602"/>
              <a:gd name="connsiteX2523" fmla="*/ 1681956 w 5585534"/>
              <a:gd name="connsiteY2523" fmla="*/ 7910387 h 11743602"/>
              <a:gd name="connsiteX2524" fmla="*/ 1677479 w 5585534"/>
              <a:gd name="connsiteY2524" fmla="*/ 7886571 h 11743602"/>
              <a:gd name="connsiteX2525" fmla="*/ 2102844 w 5585534"/>
              <a:gd name="connsiteY2525" fmla="*/ 7307797 h 11743602"/>
              <a:gd name="connsiteX2526" fmla="*/ 2112080 w 5585534"/>
              <a:gd name="connsiteY2526" fmla="*/ 7350909 h 11743602"/>
              <a:gd name="connsiteX2527" fmla="*/ 2102844 w 5585534"/>
              <a:gd name="connsiteY2527" fmla="*/ 7307797 h 11743602"/>
              <a:gd name="connsiteX2528" fmla="*/ 3166370 w 5585534"/>
              <a:gd name="connsiteY2528" fmla="*/ 5873673 h 11743602"/>
              <a:gd name="connsiteX2529" fmla="*/ 3165346 w 5585534"/>
              <a:gd name="connsiteY2529" fmla="*/ 5885991 h 11743602"/>
              <a:gd name="connsiteX2530" fmla="*/ 3180747 w 5585534"/>
              <a:gd name="connsiteY2530" fmla="*/ 5884968 h 11743602"/>
              <a:gd name="connsiteX2531" fmla="*/ 3166370 w 5585534"/>
              <a:gd name="connsiteY2531" fmla="*/ 5873673 h 11743602"/>
              <a:gd name="connsiteX2532" fmla="*/ 2059722 w 5585534"/>
              <a:gd name="connsiteY2532" fmla="*/ 7345779 h 11743602"/>
              <a:gd name="connsiteX2533" fmla="*/ 2076147 w 5585534"/>
              <a:gd name="connsiteY2533" fmla="*/ 7410456 h 11743602"/>
              <a:gd name="connsiteX2534" fmla="*/ 2058698 w 5585534"/>
              <a:gd name="connsiteY2534" fmla="*/ 7398137 h 11743602"/>
              <a:gd name="connsiteX2535" fmla="*/ 2059722 w 5585534"/>
              <a:gd name="connsiteY2535" fmla="*/ 7345779 h 11743602"/>
              <a:gd name="connsiteX2536" fmla="*/ 2996989 w 5585534"/>
              <a:gd name="connsiteY2536" fmla="*/ 6070773 h 11743602"/>
              <a:gd name="connsiteX2537" fmla="*/ 2979529 w 5585534"/>
              <a:gd name="connsiteY2537" fmla="*/ 6106707 h 11743602"/>
              <a:gd name="connsiteX2538" fmla="*/ 2993906 w 5585534"/>
              <a:gd name="connsiteY2538" fmla="*/ 6092330 h 11743602"/>
              <a:gd name="connsiteX2539" fmla="*/ 2994930 w 5585534"/>
              <a:gd name="connsiteY2539" fmla="*/ 6100541 h 11743602"/>
              <a:gd name="connsiteX2540" fmla="*/ 3005201 w 5585534"/>
              <a:gd name="connsiteY2540" fmla="*/ 6104648 h 11743602"/>
              <a:gd name="connsiteX2541" fmla="*/ 2960032 w 5585534"/>
              <a:gd name="connsiteY2541" fmla="*/ 6181644 h 11743602"/>
              <a:gd name="connsiteX2542" fmla="*/ 3006225 w 5585534"/>
              <a:gd name="connsiteY2542" fmla="*/ 6126214 h 11743602"/>
              <a:gd name="connsiteX2543" fmla="*/ 2987742 w 5585534"/>
              <a:gd name="connsiteY2543" fmla="*/ 6148793 h 11743602"/>
              <a:gd name="connsiteX2544" fmla="*/ 3001095 w 5585534"/>
              <a:gd name="connsiteY2544" fmla="*/ 6182668 h 11743602"/>
              <a:gd name="connsiteX2545" fmla="*/ 3014437 w 5585534"/>
              <a:gd name="connsiteY2545" fmla="*/ 6164195 h 11743602"/>
              <a:gd name="connsiteX2546" fmla="*/ 3002119 w 5585534"/>
              <a:gd name="connsiteY2546" fmla="*/ 6138532 h 11743602"/>
              <a:gd name="connsiteX2547" fmla="*/ 3027780 w 5585534"/>
              <a:gd name="connsiteY2547" fmla="*/ 6136474 h 11743602"/>
              <a:gd name="connsiteX2548" fmla="*/ 3034969 w 5585534"/>
              <a:gd name="connsiteY2548" fmla="*/ 6162135 h 11743602"/>
              <a:gd name="connsiteX2549" fmla="*/ 3007124 w 5585534"/>
              <a:gd name="connsiteY2549" fmla="*/ 6188057 h 11743602"/>
              <a:gd name="connsiteX2550" fmla="*/ 2999598 w 5585534"/>
              <a:gd name="connsiteY2550" fmla="*/ 6196466 h 11743602"/>
              <a:gd name="connsiteX2551" fmla="*/ 3008023 w 5585534"/>
              <a:gd name="connsiteY2551" fmla="*/ 6199490 h 11743602"/>
              <a:gd name="connsiteX2552" fmla="*/ 3015462 w 5585534"/>
              <a:gd name="connsiteY2552" fmla="*/ 6186784 h 11743602"/>
              <a:gd name="connsiteX2553" fmla="*/ 3020171 w 5585534"/>
              <a:gd name="connsiteY2553" fmla="*/ 6189458 h 11743602"/>
              <a:gd name="connsiteX2554" fmla="*/ 3053063 w 5585534"/>
              <a:gd name="connsiteY2554" fmla="*/ 6176766 h 11743602"/>
              <a:gd name="connsiteX2555" fmla="*/ 3078090 w 5585534"/>
              <a:gd name="connsiteY2555" fmla="*/ 6154958 h 11743602"/>
              <a:gd name="connsiteX2556" fmla="*/ 3072949 w 5585534"/>
              <a:gd name="connsiteY2556" fmla="*/ 6157005 h 11743602"/>
              <a:gd name="connsiteX2557" fmla="*/ 3068843 w 5585534"/>
              <a:gd name="connsiteY2557" fmla="*/ 6154957 h 11743602"/>
              <a:gd name="connsiteX2558" fmla="*/ 3061654 w 5585534"/>
              <a:gd name="connsiteY2558" fmla="*/ 6166243 h 11743602"/>
              <a:gd name="connsiteX2559" fmla="*/ 3046264 w 5585534"/>
              <a:gd name="connsiteY2559" fmla="*/ 6163171 h 11743602"/>
              <a:gd name="connsiteX2560" fmla="*/ 3041123 w 5585534"/>
              <a:gd name="connsiteY2560" fmla="*/ 6136475 h 11743602"/>
              <a:gd name="connsiteX2561" fmla="*/ 3008273 w 5585534"/>
              <a:gd name="connsiteY2561" fmla="*/ 6099517 h 11743602"/>
              <a:gd name="connsiteX2562" fmla="*/ 3008273 w 5585534"/>
              <a:gd name="connsiteY2562" fmla="*/ 6084117 h 11743602"/>
              <a:gd name="connsiteX2563" fmla="*/ 2996989 w 5585534"/>
              <a:gd name="connsiteY2563" fmla="*/ 6070773 h 11743602"/>
              <a:gd name="connsiteX2564" fmla="*/ 2067945 w 5585534"/>
              <a:gd name="connsiteY2564" fmla="*/ 7319082 h 11743602"/>
              <a:gd name="connsiteX2565" fmla="*/ 2083347 w 5585534"/>
              <a:gd name="connsiteY2565" fmla="*/ 7318059 h 11743602"/>
              <a:gd name="connsiteX2566" fmla="*/ 2092583 w 5585534"/>
              <a:gd name="connsiteY2566" fmla="*/ 7304716 h 11743602"/>
              <a:gd name="connsiteX2567" fmla="*/ 2090535 w 5585534"/>
              <a:gd name="connsiteY2567" fmla="*/ 7335519 h 11743602"/>
              <a:gd name="connsiteX2568" fmla="*/ 2067945 w 5585534"/>
              <a:gd name="connsiteY2568" fmla="*/ 7319082 h 11743602"/>
              <a:gd name="connsiteX2569" fmla="*/ 2761896 w 5585534"/>
              <a:gd name="connsiteY2569" fmla="*/ 6368485 h 11743602"/>
              <a:gd name="connsiteX2570" fmla="*/ 2760873 w 5585534"/>
              <a:gd name="connsiteY2570" fmla="*/ 6379768 h 11743602"/>
              <a:gd name="connsiteX2571" fmla="*/ 2770120 w 5585534"/>
              <a:gd name="connsiteY2571" fmla="*/ 6381827 h 11743602"/>
              <a:gd name="connsiteX2572" fmla="*/ 2776274 w 5585534"/>
              <a:gd name="connsiteY2572" fmla="*/ 6394146 h 11743602"/>
              <a:gd name="connsiteX2573" fmla="*/ 2773191 w 5585534"/>
              <a:gd name="connsiteY2573" fmla="*/ 6365401 h 11743602"/>
              <a:gd name="connsiteX2574" fmla="*/ 2761896 w 5585534"/>
              <a:gd name="connsiteY2574" fmla="*/ 6368485 h 11743602"/>
              <a:gd name="connsiteX2575" fmla="*/ 2214737 w 5585534"/>
              <a:gd name="connsiteY2575" fmla="*/ 7100426 h 11743602"/>
              <a:gd name="connsiteX2576" fmla="*/ 2225008 w 5585534"/>
              <a:gd name="connsiteY2576" fmla="*/ 7151759 h 11743602"/>
              <a:gd name="connsiteX2577" fmla="*/ 2214737 w 5585534"/>
              <a:gd name="connsiteY2577" fmla="*/ 7100426 h 11743602"/>
              <a:gd name="connsiteX2578" fmla="*/ 2088466 w 5585534"/>
              <a:gd name="connsiteY2578" fmla="*/ 7265701 h 11743602"/>
              <a:gd name="connsiteX2579" fmla="*/ 2108998 w 5585534"/>
              <a:gd name="connsiteY2579" fmla="*/ 7260571 h 11743602"/>
              <a:gd name="connsiteX2580" fmla="*/ 2137742 w 5585534"/>
              <a:gd name="connsiteY2580" fmla="*/ 7297527 h 11743602"/>
              <a:gd name="connsiteX2581" fmla="*/ 2140824 w 5585534"/>
              <a:gd name="connsiteY2581" fmla="*/ 7328330 h 11743602"/>
              <a:gd name="connsiteX2582" fmla="*/ 2125423 w 5585534"/>
              <a:gd name="connsiteY2582" fmla="*/ 7325247 h 11743602"/>
              <a:gd name="connsiteX2583" fmla="*/ 2119269 w 5585534"/>
              <a:gd name="connsiteY2583" fmla="*/ 7307798 h 11743602"/>
              <a:gd name="connsiteX2584" fmla="*/ 2088466 w 5585534"/>
              <a:gd name="connsiteY2584" fmla="*/ 7265701 h 11743602"/>
              <a:gd name="connsiteX2585" fmla="*/ 3002119 w 5585534"/>
              <a:gd name="connsiteY2585" fmla="*/ 6035875 h 11743602"/>
              <a:gd name="connsiteX2586" fmla="*/ 3004177 w 5585534"/>
              <a:gd name="connsiteY2586" fmla="*/ 6052300 h 11743602"/>
              <a:gd name="connsiteX2587" fmla="*/ 3004177 w 5585534"/>
              <a:gd name="connsiteY2587" fmla="*/ 6039983 h 11743602"/>
              <a:gd name="connsiteX2588" fmla="*/ 3002119 w 5585534"/>
              <a:gd name="connsiteY2588" fmla="*/ 6035875 h 11743602"/>
              <a:gd name="connsiteX2589" fmla="*/ 2804280 w 5585534"/>
              <a:gd name="connsiteY2589" fmla="*/ 6299524 h 11743602"/>
              <a:gd name="connsiteX2590" fmla="*/ 2805017 w 5585534"/>
              <a:gd name="connsiteY2590" fmla="*/ 6305856 h 11743602"/>
              <a:gd name="connsiteX2591" fmla="*/ 2820419 w 5585534"/>
              <a:gd name="connsiteY2591" fmla="*/ 6308936 h 11743602"/>
              <a:gd name="connsiteX2592" fmla="*/ 2813230 w 5585534"/>
              <a:gd name="connsiteY2592" fmla="*/ 6288406 h 11743602"/>
              <a:gd name="connsiteX2593" fmla="*/ 2804280 w 5585534"/>
              <a:gd name="connsiteY2593" fmla="*/ 6299524 h 11743602"/>
              <a:gd name="connsiteX2594" fmla="*/ 1686058 w 5585534"/>
              <a:gd name="connsiteY2594" fmla="*/ 7794104 h 11743602"/>
              <a:gd name="connsiteX2595" fmla="*/ 1697347 w 5585534"/>
              <a:gd name="connsiteY2595" fmla="*/ 7791316 h 11743602"/>
              <a:gd name="connsiteX2596" fmla="*/ 1695299 w 5585534"/>
              <a:gd name="connsiteY2596" fmla="*/ 7822108 h 11743602"/>
              <a:gd name="connsiteX2597" fmla="*/ 1686058 w 5585534"/>
              <a:gd name="connsiteY2597" fmla="*/ 7794104 h 11743602"/>
              <a:gd name="connsiteX2598" fmla="*/ 2226033 w 5585534"/>
              <a:gd name="connsiteY2598" fmla="*/ 7060387 h 11743602"/>
              <a:gd name="connsiteX2599" fmla="*/ 2239375 w 5585534"/>
              <a:gd name="connsiteY2599" fmla="*/ 7090155 h 11743602"/>
              <a:gd name="connsiteX2600" fmla="*/ 2226033 w 5585534"/>
              <a:gd name="connsiteY2600" fmla="*/ 7060387 h 11743602"/>
              <a:gd name="connsiteX2601" fmla="*/ 2137753 w 5585534"/>
              <a:gd name="connsiteY2601" fmla="*/ 7171268 h 11743602"/>
              <a:gd name="connsiteX2602" fmla="*/ 2149047 w 5585534"/>
              <a:gd name="connsiteY2602" fmla="*/ 7179480 h 11743602"/>
              <a:gd name="connsiteX2603" fmla="*/ 2143907 w 5585534"/>
              <a:gd name="connsiteY2603" fmla="*/ 7293432 h 11743602"/>
              <a:gd name="connsiteX2604" fmla="*/ 2125434 w 5585534"/>
              <a:gd name="connsiteY2604" fmla="*/ 7263653 h 11743602"/>
              <a:gd name="connsiteX2605" fmla="*/ 2142883 w 5585534"/>
              <a:gd name="connsiteY2605" fmla="*/ 7223625 h 11743602"/>
              <a:gd name="connsiteX2606" fmla="*/ 2132622 w 5585534"/>
              <a:gd name="connsiteY2606" fmla="*/ 7228756 h 11743602"/>
              <a:gd name="connsiteX2607" fmla="*/ 2137753 w 5585534"/>
              <a:gd name="connsiteY2607" fmla="*/ 7171268 h 11743602"/>
              <a:gd name="connsiteX2608" fmla="*/ 2992881 w 5585534"/>
              <a:gd name="connsiteY2608" fmla="*/ 6013929 h 11743602"/>
              <a:gd name="connsiteX2609" fmla="*/ 2990824 w 5585534"/>
              <a:gd name="connsiteY2609" fmla="*/ 6027663 h 11743602"/>
              <a:gd name="connsiteX2610" fmla="*/ 3004177 w 5585534"/>
              <a:gd name="connsiteY2610" fmla="*/ 6023557 h 11743602"/>
              <a:gd name="connsiteX2611" fmla="*/ 3004177 w 5585534"/>
              <a:gd name="connsiteY2611" fmla="*/ 6007133 h 11743602"/>
              <a:gd name="connsiteX2612" fmla="*/ 2992881 w 5585534"/>
              <a:gd name="connsiteY2612" fmla="*/ 6013929 h 11743602"/>
              <a:gd name="connsiteX2613" fmla="*/ 2774215 w 5585534"/>
              <a:gd name="connsiteY2613" fmla="*/ 6294572 h 11743602"/>
              <a:gd name="connsiteX2614" fmla="*/ 2766002 w 5585534"/>
              <a:gd name="connsiteY2614" fmla="*/ 6333576 h 11743602"/>
              <a:gd name="connsiteX2615" fmla="*/ 2770119 w 5585534"/>
              <a:gd name="connsiteY2615" fmla="*/ 6333576 h 11743602"/>
              <a:gd name="connsiteX2616" fmla="*/ 2767037 w 5585534"/>
              <a:gd name="connsiteY2616" fmla="*/ 6351025 h 11743602"/>
              <a:gd name="connsiteX2617" fmla="*/ 2763955 w 5585534"/>
              <a:gd name="connsiteY2617" fmla="*/ 6347952 h 11743602"/>
              <a:gd name="connsiteX2618" fmla="*/ 2762931 w 5585534"/>
              <a:gd name="connsiteY2618" fmla="*/ 6356165 h 11743602"/>
              <a:gd name="connsiteX2619" fmla="*/ 2778321 w 5585534"/>
              <a:gd name="connsiteY2619" fmla="*/ 6359238 h 11743602"/>
              <a:gd name="connsiteX2620" fmla="*/ 2793723 w 5585534"/>
              <a:gd name="connsiteY2620" fmla="*/ 6297642 h 11743602"/>
              <a:gd name="connsiteX2621" fmla="*/ 2774215 w 5585534"/>
              <a:gd name="connsiteY2621" fmla="*/ 6294572 h 11743602"/>
              <a:gd name="connsiteX2622" fmla="*/ 2934359 w 5585534"/>
              <a:gd name="connsiteY2622" fmla="*/ 6078997 h 11743602"/>
              <a:gd name="connsiteX2623" fmla="*/ 2941548 w 5585534"/>
              <a:gd name="connsiteY2623" fmla="*/ 6100553 h 11743602"/>
              <a:gd name="connsiteX2624" fmla="*/ 2934359 w 5585534"/>
              <a:gd name="connsiteY2624" fmla="*/ 6078997 h 11743602"/>
              <a:gd name="connsiteX2625" fmla="*/ 2034061 w 5585534"/>
              <a:gd name="connsiteY2625" fmla="*/ 7278019 h 11743602"/>
              <a:gd name="connsiteX2626" fmla="*/ 2058699 w 5585534"/>
              <a:gd name="connsiteY2626" fmla="*/ 7328319 h 11743602"/>
              <a:gd name="connsiteX2627" fmla="*/ 2034061 w 5585534"/>
              <a:gd name="connsiteY2627" fmla="*/ 7278019 h 11743602"/>
              <a:gd name="connsiteX2628" fmla="*/ 2074100 w 5585534"/>
              <a:gd name="connsiteY2628" fmla="*/ 7209237 h 11743602"/>
              <a:gd name="connsiteX2629" fmla="*/ 2086419 w 5585534"/>
              <a:gd name="connsiteY2629" fmla="*/ 7234909 h 11743602"/>
              <a:gd name="connsiteX2630" fmla="*/ 2096690 w 5585534"/>
              <a:gd name="connsiteY2630" fmla="*/ 7239015 h 11743602"/>
              <a:gd name="connsiteX2631" fmla="*/ 2095655 w 5585534"/>
              <a:gd name="connsiteY2631" fmla="*/ 7221567 h 11743602"/>
              <a:gd name="connsiteX2632" fmla="*/ 2074100 w 5585534"/>
              <a:gd name="connsiteY2632" fmla="*/ 7209237 h 11743602"/>
              <a:gd name="connsiteX2633" fmla="*/ 2272225 w 5585534"/>
              <a:gd name="connsiteY2633" fmla="*/ 6940281 h 11743602"/>
              <a:gd name="connsiteX2634" fmla="*/ 2292757 w 5585534"/>
              <a:gd name="connsiteY2634" fmla="*/ 6934127 h 11743602"/>
              <a:gd name="connsiteX2635" fmla="*/ 2284544 w 5585534"/>
              <a:gd name="connsiteY2635" fmla="*/ 6960813 h 11743602"/>
              <a:gd name="connsiteX2636" fmla="*/ 2272225 w 5585534"/>
              <a:gd name="connsiteY2636" fmla="*/ 6940281 h 11743602"/>
              <a:gd name="connsiteX2637" fmla="*/ 2529897 w 5585534"/>
              <a:gd name="connsiteY2637" fmla="*/ 6593293 h 11743602"/>
              <a:gd name="connsiteX2638" fmla="*/ 2525791 w 5585534"/>
              <a:gd name="connsiteY2638" fmla="*/ 6606648 h 11743602"/>
              <a:gd name="connsiteX2639" fmla="*/ 2534003 w 5585534"/>
              <a:gd name="connsiteY2639" fmla="*/ 6608697 h 11743602"/>
              <a:gd name="connsiteX2640" fmla="*/ 2529897 w 5585534"/>
              <a:gd name="connsiteY2640" fmla="*/ 6593293 h 11743602"/>
              <a:gd name="connsiteX2641" fmla="*/ 2253752 w 5585534"/>
              <a:gd name="connsiteY2641" fmla="*/ 6962871 h 11743602"/>
              <a:gd name="connsiteX2642" fmla="*/ 2285579 w 5585534"/>
              <a:gd name="connsiteY2642" fmla="*/ 6974166 h 11743602"/>
              <a:gd name="connsiteX2643" fmla="*/ 2257858 w 5585534"/>
              <a:gd name="connsiteY2643" fmla="*/ 7015229 h 11743602"/>
              <a:gd name="connsiteX2644" fmla="*/ 2276342 w 5585534"/>
              <a:gd name="connsiteY2644" fmla="*/ 6979296 h 11743602"/>
              <a:gd name="connsiteX2645" fmla="*/ 2253752 w 5585534"/>
              <a:gd name="connsiteY2645" fmla="*/ 6962871 h 11743602"/>
              <a:gd name="connsiteX2646" fmla="*/ 2493964 w 5585534"/>
              <a:gd name="connsiteY2646" fmla="*/ 6638465 h 11743602"/>
              <a:gd name="connsiteX2647" fmla="*/ 2496023 w 5585534"/>
              <a:gd name="connsiteY2647" fmla="*/ 6664136 h 11743602"/>
              <a:gd name="connsiteX2648" fmla="*/ 2499094 w 5585534"/>
              <a:gd name="connsiteY2648" fmla="*/ 6664137 h 11743602"/>
              <a:gd name="connsiteX2649" fmla="*/ 2520660 w 5585534"/>
              <a:gd name="connsiteY2649" fmla="*/ 6644629 h 11743602"/>
              <a:gd name="connsiteX2650" fmla="*/ 2493964 w 5585534"/>
              <a:gd name="connsiteY2650" fmla="*/ 6638465 h 11743602"/>
              <a:gd name="connsiteX2651" fmla="*/ 2848128 w 5585534"/>
              <a:gd name="connsiteY2651" fmla="*/ 6159064 h 11743602"/>
              <a:gd name="connsiteX2652" fmla="*/ 2844032 w 5585534"/>
              <a:gd name="connsiteY2652" fmla="*/ 6167277 h 11743602"/>
              <a:gd name="connsiteX2653" fmla="*/ 2867635 w 5585534"/>
              <a:gd name="connsiteY2653" fmla="*/ 6138533 h 11743602"/>
              <a:gd name="connsiteX2654" fmla="*/ 2848128 w 5585534"/>
              <a:gd name="connsiteY2654" fmla="*/ 6159064 h 11743602"/>
              <a:gd name="connsiteX2655" fmla="*/ 2892273 w 5585534"/>
              <a:gd name="connsiteY2655" fmla="*/ 6097469 h 11743602"/>
              <a:gd name="connsiteX2656" fmla="*/ 2891249 w 5585534"/>
              <a:gd name="connsiteY2656" fmla="*/ 6103623 h 11743602"/>
              <a:gd name="connsiteX2657" fmla="*/ 2894332 w 5585534"/>
              <a:gd name="connsiteY2657" fmla="*/ 6099517 h 11743602"/>
              <a:gd name="connsiteX2658" fmla="*/ 2892273 w 5585534"/>
              <a:gd name="connsiteY2658" fmla="*/ 6097469 h 11743602"/>
              <a:gd name="connsiteX2659" fmla="*/ 2933901 w 5585534"/>
              <a:gd name="connsiteY2659" fmla="*/ 6038186 h 11743602"/>
              <a:gd name="connsiteX2660" fmla="*/ 2937637 w 5585534"/>
              <a:gd name="connsiteY2660" fmla="*/ 6038622 h 11743602"/>
              <a:gd name="connsiteX2661" fmla="*/ 2935262 w 5585534"/>
              <a:gd name="connsiteY2661" fmla="*/ 6038052 h 11743602"/>
              <a:gd name="connsiteX2662" fmla="*/ 1703511 w 5585534"/>
              <a:gd name="connsiteY2662" fmla="*/ 7686600 h 11743602"/>
              <a:gd name="connsiteX2663" fmla="*/ 1706583 w 5585534"/>
              <a:gd name="connsiteY2663" fmla="*/ 7717402 h 11743602"/>
              <a:gd name="connsiteX2664" fmla="*/ 1697346 w 5585534"/>
              <a:gd name="connsiteY2664" fmla="*/ 7730745 h 11743602"/>
              <a:gd name="connsiteX2665" fmla="*/ 1703511 w 5585534"/>
              <a:gd name="connsiteY2665" fmla="*/ 7686600 h 11743602"/>
              <a:gd name="connsiteX2666" fmla="*/ 2183080 w 5585534"/>
              <a:gd name="connsiteY2666" fmla="*/ 7029788 h 11743602"/>
              <a:gd name="connsiteX2667" fmla="*/ 2211665 w 5585534"/>
              <a:gd name="connsiteY2667" fmla="*/ 7014195 h 11743602"/>
              <a:gd name="connsiteX2668" fmla="*/ 2213713 w 5585534"/>
              <a:gd name="connsiteY2668" fmla="*/ 7039857 h 11743602"/>
              <a:gd name="connsiteX2669" fmla="*/ 2182921 w 5585534"/>
              <a:gd name="connsiteY2669" fmla="*/ 7033703 h 11743602"/>
              <a:gd name="connsiteX2670" fmla="*/ 2183080 w 5585534"/>
              <a:gd name="connsiteY2670" fmla="*/ 7029788 h 11743602"/>
              <a:gd name="connsiteX2671" fmla="*/ 2961057 w 5585534"/>
              <a:gd name="connsiteY2671" fmla="*/ 5973246 h 11743602"/>
              <a:gd name="connsiteX2672" fmla="*/ 2963114 w 5585534"/>
              <a:gd name="connsiteY2672" fmla="*/ 5994813 h 11743602"/>
              <a:gd name="connsiteX2673" fmla="*/ 2961057 w 5585534"/>
              <a:gd name="connsiteY2673" fmla="*/ 5973246 h 11743602"/>
              <a:gd name="connsiteX2674" fmla="*/ 2504236 w 5585534"/>
              <a:gd name="connsiteY2674" fmla="*/ 6585082 h 11743602"/>
              <a:gd name="connsiteX2675" fmla="*/ 2518602 w 5585534"/>
              <a:gd name="connsiteY2675" fmla="*/ 6632309 h 11743602"/>
              <a:gd name="connsiteX2676" fmla="*/ 2504236 w 5585534"/>
              <a:gd name="connsiteY2676" fmla="*/ 6585082 h 11743602"/>
              <a:gd name="connsiteX2677" fmla="*/ 2416462 w 5585534"/>
              <a:gd name="connsiteY2677" fmla="*/ 6695669 h 11743602"/>
              <a:gd name="connsiteX2678" fmla="*/ 2406708 w 5585534"/>
              <a:gd name="connsiteY2678" fmla="*/ 6709306 h 11743602"/>
              <a:gd name="connsiteX2679" fmla="*/ 2439559 w 5585534"/>
              <a:gd name="connsiteY2679" fmla="*/ 6668242 h 11743602"/>
              <a:gd name="connsiteX2680" fmla="*/ 2416462 w 5585534"/>
              <a:gd name="connsiteY2680" fmla="*/ 6695669 h 11743602"/>
              <a:gd name="connsiteX2681" fmla="*/ 2100777 w 5585534"/>
              <a:gd name="connsiteY2681" fmla="*/ 7109744 h 11743602"/>
              <a:gd name="connsiteX2682" fmla="*/ 2096690 w 5585534"/>
              <a:gd name="connsiteY2682" fmla="*/ 7116851 h 11743602"/>
              <a:gd name="connsiteX2683" fmla="*/ 2129529 w 5585534"/>
              <a:gd name="connsiteY2683" fmla="*/ 7140465 h 11743602"/>
              <a:gd name="connsiteX2684" fmla="*/ 2127482 w 5585534"/>
              <a:gd name="connsiteY2684" fmla="*/ 7114792 h 11743602"/>
              <a:gd name="connsiteX2685" fmla="*/ 2100777 w 5585534"/>
              <a:gd name="connsiteY2685" fmla="*/ 7109744 h 11743602"/>
              <a:gd name="connsiteX2686" fmla="*/ 3035993 w 5585534"/>
              <a:gd name="connsiteY2686" fmla="*/ 5837740 h 11743602"/>
              <a:gd name="connsiteX2687" fmla="*/ 3035993 w 5585534"/>
              <a:gd name="connsiteY2687" fmla="*/ 5839799 h 11743602"/>
              <a:gd name="connsiteX2688" fmla="*/ 3038051 w 5585534"/>
              <a:gd name="connsiteY2688" fmla="*/ 5835693 h 11743602"/>
              <a:gd name="connsiteX2689" fmla="*/ 3035993 w 5585534"/>
              <a:gd name="connsiteY2689" fmla="*/ 5837740 h 11743602"/>
              <a:gd name="connsiteX2690" fmla="*/ 2903568 w 5585534"/>
              <a:gd name="connsiteY2690" fmla="*/ 6015344 h 11743602"/>
              <a:gd name="connsiteX2691" fmla="*/ 2899462 w 5585534"/>
              <a:gd name="connsiteY2691" fmla="*/ 6044089 h 11743602"/>
              <a:gd name="connsiteX2692" fmla="*/ 2916911 w 5585534"/>
              <a:gd name="connsiteY2692" fmla="*/ 6049218 h 11743602"/>
              <a:gd name="connsiteX2693" fmla="*/ 2916773 w 5585534"/>
              <a:gd name="connsiteY2693" fmla="*/ 6049465 h 11743602"/>
              <a:gd name="connsiteX2694" fmla="*/ 2922045 w 5585534"/>
              <a:gd name="connsiteY2694" fmla="*/ 6044990 h 11743602"/>
              <a:gd name="connsiteX2695" fmla="*/ 2928582 w 5585534"/>
              <a:gd name="connsiteY2695" fmla="*/ 6038713 h 11743602"/>
              <a:gd name="connsiteX2696" fmla="*/ 2925685 w 5585534"/>
              <a:gd name="connsiteY2696" fmla="*/ 6039000 h 11743602"/>
              <a:gd name="connsiteX2697" fmla="*/ 2921017 w 5585534"/>
              <a:gd name="connsiteY2697" fmla="*/ 6044089 h 11743602"/>
              <a:gd name="connsiteX2698" fmla="*/ 2925123 w 5585534"/>
              <a:gd name="connsiteY2698" fmla="*/ 6026628 h 11743602"/>
              <a:gd name="connsiteX2699" fmla="*/ 2918969 w 5585534"/>
              <a:gd name="connsiteY2699" fmla="*/ 6018416 h 11743602"/>
              <a:gd name="connsiteX2700" fmla="*/ 2903568 w 5585534"/>
              <a:gd name="connsiteY2700" fmla="*/ 6015344 h 11743602"/>
              <a:gd name="connsiteX2701" fmla="*/ 2383095 w 5585534"/>
              <a:gd name="connsiteY2701" fmla="*/ 6714435 h 11743602"/>
              <a:gd name="connsiteX2702" fmla="*/ 2376940 w 5585534"/>
              <a:gd name="connsiteY2702" fmla="*/ 6784243 h 11743602"/>
              <a:gd name="connsiteX2703" fmla="*/ 2392331 w 5585534"/>
              <a:gd name="connsiteY2703" fmla="*/ 6794503 h 11743602"/>
              <a:gd name="connsiteX2704" fmla="*/ 2390283 w 5585534"/>
              <a:gd name="connsiteY2704" fmla="*/ 6829411 h 11743602"/>
              <a:gd name="connsiteX2705" fmla="*/ 2407732 w 5585534"/>
              <a:gd name="connsiteY2705" fmla="*/ 6835566 h 11743602"/>
              <a:gd name="connsiteX2706" fmla="*/ 2425181 w 5585534"/>
              <a:gd name="connsiteY2706" fmla="*/ 6814011 h 11743602"/>
              <a:gd name="connsiteX2707" fmla="*/ 2388225 w 5585534"/>
              <a:gd name="connsiteY2707" fmla="*/ 6751392 h 11743602"/>
              <a:gd name="connsiteX2708" fmla="*/ 2428264 w 5585534"/>
              <a:gd name="connsiteY2708" fmla="*/ 6796561 h 11743602"/>
              <a:gd name="connsiteX2709" fmla="*/ 2471385 w 5585534"/>
              <a:gd name="connsiteY2709" fmla="*/ 6758581 h 11743602"/>
              <a:gd name="connsiteX2710" fmla="*/ 2445713 w 5585534"/>
              <a:gd name="connsiteY2710" fmla="*/ 6821198 h 11743602"/>
              <a:gd name="connsiteX2711" fmla="*/ 2468303 w 5585534"/>
              <a:gd name="connsiteY2711" fmla="*/ 6785267 h 11743602"/>
              <a:gd name="connsiteX2712" fmla="*/ 2470351 w 5585534"/>
              <a:gd name="connsiteY2712" fmla="*/ 6803749 h 11743602"/>
              <a:gd name="connsiteX2713" fmla="*/ 2489858 w 5585534"/>
              <a:gd name="connsiteY2713" fmla="*/ 6785267 h 11743602"/>
              <a:gd name="connsiteX2714" fmla="*/ 2492940 w 5585534"/>
              <a:gd name="connsiteY2714" fmla="*/ 6769865 h 11743602"/>
              <a:gd name="connsiteX2715" fmla="*/ 2484728 w 5585534"/>
              <a:gd name="connsiteY2715" fmla="*/ 6770900 h 11743602"/>
              <a:gd name="connsiteX2716" fmla="*/ 2489858 w 5585534"/>
              <a:gd name="connsiteY2716" fmla="*/ 6712378 h 11743602"/>
              <a:gd name="connsiteX2717" fmla="*/ 2486775 w 5585534"/>
              <a:gd name="connsiteY2717" fmla="*/ 6708271 h 11743602"/>
              <a:gd name="connsiteX2718" fmla="*/ 2483704 w 5585534"/>
              <a:gd name="connsiteY2718" fmla="*/ 6672348 h 11743602"/>
              <a:gd name="connsiteX2719" fmla="*/ 2484728 w 5585534"/>
              <a:gd name="connsiteY2719" fmla="*/ 6672348 h 11743602"/>
              <a:gd name="connsiteX2720" fmla="*/ 2479598 w 5585534"/>
              <a:gd name="connsiteY2720" fmla="*/ 6668243 h 11743602"/>
              <a:gd name="connsiteX2721" fmla="*/ 2471385 w 5585534"/>
              <a:gd name="connsiteY2721" fmla="*/ 6690821 h 11743602"/>
              <a:gd name="connsiteX2722" fmla="*/ 2446748 w 5585534"/>
              <a:gd name="connsiteY2722" fmla="*/ 6701092 h 11743602"/>
              <a:gd name="connsiteX2723" fmla="*/ 2478574 w 5585534"/>
              <a:gd name="connsiteY2723" fmla="*/ 6712378 h 11743602"/>
              <a:gd name="connsiteX2724" fmla="*/ 2442641 w 5585534"/>
              <a:gd name="connsiteY2724" fmla="*/ 6718542 h 11743602"/>
              <a:gd name="connsiteX2725" fmla="*/ 2469327 w 5585534"/>
              <a:gd name="connsiteY2725" fmla="*/ 6729837 h 11743602"/>
              <a:gd name="connsiteX2726" fmla="*/ 2431346 w 5585534"/>
              <a:gd name="connsiteY2726" fmla="*/ 6766794 h 11743602"/>
              <a:gd name="connsiteX2727" fmla="*/ 2419027 w 5585534"/>
              <a:gd name="connsiteY2727" fmla="*/ 6741122 h 11743602"/>
              <a:gd name="connsiteX2728" fmla="*/ 2439559 w 5585534"/>
              <a:gd name="connsiteY2728" fmla="*/ 6735991 h 11743602"/>
              <a:gd name="connsiteX2729" fmla="*/ 2404661 w 5585534"/>
              <a:gd name="connsiteY2729" fmla="*/ 6747286 h 11743602"/>
              <a:gd name="connsiteX2730" fmla="*/ 2394390 w 5585534"/>
              <a:gd name="connsiteY2730" fmla="*/ 6748309 h 11743602"/>
              <a:gd name="connsiteX2731" fmla="*/ 2401580 w 5585534"/>
              <a:gd name="connsiteY2731" fmla="*/ 6713410 h 11743602"/>
              <a:gd name="connsiteX2732" fmla="*/ 2383095 w 5585534"/>
              <a:gd name="connsiteY2732" fmla="*/ 6714435 h 11743602"/>
              <a:gd name="connsiteX2733" fmla="*/ 2902545 w 5585534"/>
              <a:gd name="connsiteY2733" fmla="*/ 5988648 h 11743602"/>
              <a:gd name="connsiteX2734" fmla="*/ 2901520 w 5585534"/>
              <a:gd name="connsiteY2734" fmla="*/ 6003025 h 11743602"/>
              <a:gd name="connsiteX2735" fmla="*/ 2911781 w 5585534"/>
              <a:gd name="connsiteY2735" fmla="*/ 6006097 h 11743602"/>
              <a:gd name="connsiteX2736" fmla="*/ 2902545 w 5585534"/>
              <a:gd name="connsiteY2736" fmla="*/ 5988648 h 11743602"/>
              <a:gd name="connsiteX2737" fmla="*/ 2014553 w 5585534"/>
              <a:gd name="connsiteY2737" fmla="*/ 7178445 h 11743602"/>
              <a:gd name="connsiteX2738" fmla="*/ 2028930 w 5585534"/>
              <a:gd name="connsiteY2738" fmla="*/ 7225673 h 11743602"/>
              <a:gd name="connsiteX2739" fmla="*/ 2014553 w 5585534"/>
              <a:gd name="connsiteY2739" fmla="*/ 7178445 h 11743602"/>
              <a:gd name="connsiteX2740" fmla="*/ 3043181 w 5585534"/>
              <a:gd name="connsiteY2740" fmla="*/ 5793606 h 11743602"/>
              <a:gd name="connsiteX2741" fmla="*/ 3050370 w 5585534"/>
              <a:gd name="connsiteY2741" fmla="*/ 5821314 h 11743602"/>
              <a:gd name="connsiteX2742" fmla="*/ 3059607 w 5585534"/>
              <a:gd name="connsiteY2742" fmla="*/ 5808996 h 11743602"/>
              <a:gd name="connsiteX2743" fmla="*/ 3043181 w 5585534"/>
              <a:gd name="connsiteY2743" fmla="*/ 5793606 h 11743602"/>
              <a:gd name="connsiteX2744" fmla="*/ 2106950 w 5585534"/>
              <a:gd name="connsiteY2744" fmla="*/ 7015218 h 11743602"/>
              <a:gd name="connsiteX2745" fmla="*/ 2115163 w 5585534"/>
              <a:gd name="connsiteY2745" fmla="*/ 7044997 h 11743602"/>
              <a:gd name="connsiteX2746" fmla="*/ 2094632 w 5585534"/>
              <a:gd name="connsiteY2746" fmla="*/ 7041913 h 11743602"/>
              <a:gd name="connsiteX2747" fmla="*/ 2090525 w 5585534"/>
              <a:gd name="connsiteY2747" fmla="*/ 7055256 h 11743602"/>
              <a:gd name="connsiteX2748" fmla="*/ 2105926 w 5585534"/>
              <a:gd name="connsiteY2748" fmla="*/ 7058340 h 11743602"/>
              <a:gd name="connsiteX2749" fmla="*/ 2097714 w 5585534"/>
              <a:gd name="connsiteY2749" fmla="*/ 7076811 h 11743602"/>
              <a:gd name="connsiteX2750" fmla="*/ 2110033 w 5585534"/>
              <a:gd name="connsiteY2750" fmla="*/ 7098367 h 11743602"/>
              <a:gd name="connsiteX2751" fmla="*/ 2125433 w 5585534"/>
              <a:gd name="connsiteY2751" fmla="*/ 7093238 h 11743602"/>
              <a:gd name="connsiteX2752" fmla="*/ 2128506 w 5585534"/>
              <a:gd name="connsiteY2752" fmla="*/ 7066552 h 11743602"/>
              <a:gd name="connsiteX2753" fmla="*/ 2128506 w 5585534"/>
              <a:gd name="connsiteY2753" fmla="*/ 7027537 h 11743602"/>
              <a:gd name="connsiteX2754" fmla="*/ 2119269 w 5585534"/>
              <a:gd name="connsiteY2754" fmla="*/ 7040880 h 11743602"/>
              <a:gd name="connsiteX2755" fmla="*/ 2106950 w 5585534"/>
              <a:gd name="connsiteY2755" fmla="*/ 7015218 h 11743602"/>
              <a:gd name="connsiteX2756" fmla="*/ 2907674 w 5585534"/>
              <a:gd name="connsiteY2756" fmla="*/ 5938349 h 11743602"/>
              <a:gd name="connsiteX2757" fmla="*/ 2906651 w 5585534"/>
              <a:gd name="connsiteY2757" fmla="*/ 5949643 h 11743602"/>
              <a:gd name="connsiteX2758" fmla="*/ 2932312 w 5585534"/>
              <a:gd name="connsiteY2758" fmla="*/ 5948610 h 11743602"/>
              <a:gd name="connsiteX2759" fmla="*/ 2919993 w 5585534"/>
              <a:gd name="connsiteY2759" fmla="*/ 5927054 h 11743602"/>
              <a:gd name="connsiteX2760" fmla="*/ 2907674 w 5585534"/>
              <a:gd name="connsiteY2760" fmla="*/ 5938349 h 11743602"/>
              <a:gd name="connsiteX2761" fmla="*/ 2112081 w 5585534"/>
              <a:gd name="connsiteY2761" fmla="*/ 6989556 h 11743602"/>
              <a:gd name="connsiteX2762" fmla="*/ 2129529 w 5585534"/>
              <a:gd name="connsiteY2762" fmla="*/ 7005982 h 11743602"/>
              <a:gd name="connsiteX2763" fmla="*/ 2135694 w 5585534"/>
              <a:gd name="connsiteY2763" fmla="*/ 7018301 h 11743602"/>
              <a:gd name="connsiteX2764" fmla="*/ 2138776 w 5585534"/>
              <a:gd name="connsiteY2764" fmla="*/ 7000852 h 11743602"/>
              <a:gd name="connsiteX2765" fmla="*/ 2127481 w 5585534"/>
              <a:gd name="connsiteY2765" fmla="*/ 6988533 h 11743602"/>
              <a:gd name="connsiteX2766" fmla="*/ 2112081 w 5585534"/>
              <a:gd name="connsiteY2766" fmla="*/ 6989556 h 11743602"/>
              <a:gd name="connsiteX2767" fmla="*/ 1590583 w 5585534"/>
              <a:gd name="connsiteY2767" fmla="*/ 7689682 h 11743602"/>
              <a:gd name="connsiteX2768" fmla="*/ 1582371 w 5585534"/>
              <a:gd name="connsiteY2768" fmla="*/ 7776937 h 11743602"/>
              <a:gd name="connsiteX2769" fmla="*/ 1590583 w 5585534"/>
              <a:gd name="connsiteY2769" fmla="*/ 7689682 h 11743602"/>
              <a:gd name="connsiteX2770" fmla="*/ 2921017 w 5585534"/>
              <a:gd name="connsiteY2770" fmla="*/ 5894204 h 11743602"/>
              <a:gd name="connsiteX2771" fmla="*/ 2912805 w 5585534"/>
              <a:gd name="connsiteY2771" fmla="*/ 5911652 h 11743602"/>
              <a:gd name="connsiteX2772" fmla="*/ 2919993 w 5585534"/>
              <a:gd name="connsiteY2772" fmla="*/ 5913712 h 11743602"/>
              <a:gd name="connsiteX2773" fmla="*/ 2921017 w 5585534"/>
              <a:gd name="connsiteY2773" fmla="*/ 5894204 h 11743602"/>
              <a:gd name="connsiteX2774" fmla="*/ 1893424 w 5585534"/>
              <a:gd name="connsiteY2774" fmla="*/ 7264677 h 11743602"/>
              <a:gd name="connsiteX2775" fmla="*/ 1893424 w 5585534"/>
              <a:gd name="connsiteY2775" fmla="*/ 7264677 h 11743602"/>
              <a:gd name="connsiteX2776" fmla="*/ 2425182 w 5585534"/>
              <a:gd name="connsiteY2776" fmla="*/ 6503990 h 11743602"/>
              <a:gd name="connsiteX2777" fmla="*/ 2445713 w 5585534"/>
              <a:gd name="connsiteY2777" fmla="*/ 6563527 h 11743602"/>
              <a:gd name="connsiteX2778" fmla="*/ 2452901 w 5585534"/>
              <a:gd name="connsiteY2778" fmla="*/ 6528630 h 11743602"/>
              <a:gd name="connsiteX2779" fmla="*/ 2425182 w 5585534"/>
              <a:gd name="connsiteY2779" fmla="*/ 6503990 h 11743602"/>
              <a:gd name="connsiteX2780" fmla="*/ 2436284 w 5585534"/>
              <a:gd name="connsiteY2780" fmla="*/ 6486037 h 11743602"/>
              <a:gd name="connsiteX2781" fmla="*/ 2451878 w 5585534"/>
              <a:gd name="connsiteY2781" fmla="*/ 6519381 h 11743602"/>
              <a:gd name="connsiteX2782" fmla="*/ 2448795 w 5585534"/>
              <a:gd name="connsiteY2782" fmla="*/ 6480378 h 11743602"/>
              <a:gd name="connsiteX2783" fmla="*/ 2436284 w 5585534"/>
              <a:gd name="connsiteY2783" fmla="*/ 6486037 h 11743602"/>
              <a:gd name="connsiteX2784" fmla="*/ 2020718 w 5585534"/>
              <a:gd name="connsiteY2784" fmla="*/ 6955683 h 11743602"/>
              <a:gd name="connsiteX2785" fmla="*/ 2027906 w 5585534"/>
              <a:gd name="connsiteY2785" fmla="*/ 6981344 h 11743602"/>
              <a:gd name="connsiteX2786" fmla="*/ 2009423 w 5585534"/>
              <a:gd name="connsiteY2786" fmla="*/ 6999827 h 11743602"/>
              <a:gd name="connsiteX2787" fmla="*/ 2020718 w 5585534"/>
              <a:gd name="connsiteY2787" fmla="*/ 6955683 h 11743602"/>
              <a:gd name="connsiteX2788" fmla="*/ 1999163 w 5585534"/>
              <a:gd name="connsiteY2788" fmla="*/ 6939258 h 11743602"/>
              <a:gd name="connsiteX2789" fmla="*/ 2006351 w 5585534"/>
              <a:gd name="connsiteY2789" fmla="*/ 6960813 h 11743602"/>
              <a:gd name="connsiteX2790" fmla="*/ 1999163 w 5585534"/>
              <a:gd name="connsiteY2790" fmla="*/ 6939258 h 11743602"/>
              <a:gd name="connsiteX2791" fmla="*/ 2054977 w 5585534"/>
              <a:gd name="connsiteY2791" fmla="*/ 6806633 h 11743602"/>
              <a:gd name="connsiteX2792" fmla="*/ 2051520 w 5585534"/>
              <a:gd name="connsiteY2792" fmla="*/ 6840707 h 11743602"/>
              <a:gd name="connsiteX2793" fmla="*/ 2088467 w 5585534"/>
              <a:gd name="connsiteY2793" fmla="*/ 6842755 h 11743602"/>
              <a:gd name="connsiteX2794" fmla="*/ 2063829 w 5585534"/>
              <a:gd name="connsiteY2794" fmla="*/ 6800668 h 11743602"/>
              <a:gd name="connsiteX2795" fmla="*/ 2054977 w 5585534"/>
              <a:gd name="connsiteY2795" fmla="*/ 6806633 h 11743602"/>
              <a:gd name="connsiteX2796" fmla="*/ 2049429 w 5585534"/>
              <a:gd name="connsiteY2796" fmla="*/ 6774071 h 11743602"/>
              <a:gd name="connsiteX2797" fmla="*/ 2046380 w 5585534"/>
              <a:gd name="connsiteY2797" fmla="*/ 6780137 h 11743602"/>
              <a:gd name="connsiteX2798" fmla="*/ 2065888 w 5585534"/>
              <a:gd name="connsiteY2798" fmla="*/ 6761652 h 11743602"/>
              <a:gd name="connsiteX2799" fmla="*/ 2049429 w 5585534"/>
              <a:gd name="connsiteY2799" fmla="*/ 6774071 h 11743602"/>
              <a:gd name="connsiteX2800" fmla="*/ 1842090 w 5585534"/>
              <a:gd name="connsiteY2800" fmla="*/ 6976213 h 11743602"/>
              <a:gd name="connsiteX2801" fmla="*/ 1905743 w 5585534"/>
              <a:gd name="connsiteY2801" fmla="*/ 6993663 h 11743602"/>
              <a:gd name="connsiteX2802" fmla="*/ 1842090 w 5585534"/>
              <a:gd name="connsiteY2802" fmla="*/ 6976213 h 11743602"/>
              <a:gd name="connsiteX2803" fmla="*/ 1876999 w 5585534"/>
              <a:gd name="connsiteY2803" fmla="*/ 6908465 h 11743602"/>
              <a:gd name="connsiteX2804" fmla="*/ 1910872 w 5585534"/>
              <a:gd name="connsiteY2804" fmla="*/ 6937210 h 11743602"/>
              <a:gd name="connsiteX2805" fmla="*/ 1876999 w 5585534"/>
              <a:gd name="connsiteY2805" fmla="*/ 6908465 h 11743602"/>
              <a:gd name="connsiteX2806" fmla="*/ 4322281 w 5585534"/>
              <a:gd name="connsiteY2806" fmla="*/ 3549520 h 11743602"/>
              <a:gd name="connsiteX2807" fmla="*/ 4328446 w 5585534"/>
              <a:gd name="connsiteY2807" fmla="*/ 3559790 h 11743602"/>
              <a:gd name="connsiteX2808" fmla="*/ 4329470 w 5585534"/>
              <a:gd name="connsiteY2808" fmla="*/ 3558756 h 11743602"/>
              <a:gd name="connsiteX2809" fmla="*/ 4322281 w 5585534"/>
              <a:gd name="connsiteY2809" fmla="*/ 3549520 h 11743602"/>
              <a:gd name="connsiteX2810" fmla="*/ 2011088 w 5585534"/>
              <a:gd name="connsiteY2810" fmla="*/ 6635005 h 11743602"/>
              <a:gd name="connsiteX2811" fmla="*/ 2027896 w 5585534"/>
              <a:gd name="connsiteY2811" fmla="*/ 6624098 h 11743602"/>
              <a:gd name="connsiteX2812" fmla="*/ 2019694 w 5585534"/>
              <a:gd name="connsiteY2812" fmla="*/ 6646688 h 11743602"/>
              <a:gd name="connsiteX2813" fmla="*/ 2011088 w 5585534"/>
              <a:gd name="connsiteY2813" fmla="*/ 6635005 h 11743602"/>
              <a:gd name="connsiteX2814" fmla="*/ 1849279 w 5585534"/>
              <a:gd name="connsiteY2814" fmla="*/ 6822223 h 11743602"/>
              <a:gd name="connsiteX2815" fmla="*/ 1874940 w 5585534"/>
              <a:gd name="connsiteY2815" fmla="*/ 6825305 h 11743602"/>
              <a:gd name="connsiteX2816" fmla="*/ 1849279 w 5585534"/>
              <a:gd name="connsiteY2816" fmla="*/ 6822223 h 11743602"/>
              <a:gd name="connsiteX2817" fmla="*/ 1744575 w 5585534"/>
              <a:gd name="connsiteY2817" fmla="*/ 6933103 h 11743602"/>
              <a:gd name="connsiteX2818" fmla="*/ 1763058 w 5585534"/>
              <a:gd name="connsiteY2818" fmla="*/ 6966978 h 11743602"/>
              <a:gd name="connsiteX2819" fmla="*/ 1747657 w 5585534"/>
              <a:gd name="connsiteY2819" fmla="*/ 6963895 h 11743602"/>
              <a:gd name="connsiteX2820" fmla="*/ 1744575 w 5585534"/>
              <a:gd name="connsiteY2820" fmla="*/ 6933103 h 11743602"/>
              <a:gd name="connsiteX2821" fmla="*/ 1623433 w 5585534"/>
              <a:gd name="connsiteY2821" fmla="*/ 7000852 h 11743602"/>
              <a:gd name="connsiteX2822" fmla="*/ 1650129 w 5585534"/>
              <a:gd name="connsiteY2822" fmla="*/ 6981345 h 11743602"/>
              <a:gd name="connsiteX2823" fmla="*/ 1660400 w 5585534"/>
              <a:gd name="connsiteY2823" fmla="*/ 7017277 h 11743602"/>
              <a:gd name="connsiteX2824" fmla="*/ 1632681 w 5585534"/>
              <a:gd name="connsiteY2824" fmla="*/ 7038831 h 11743602"/>
              <a:gd name="connsiteX2825" fmla="*/ 1623433 w 5585534"/>
              <a:gd name="connsiteY2825" fmla="*/ 7000852 h 11743602"/>
              <a:gd name="connsiteX2826" fmla="*/ 1653212 w 5585534"/>
              <a:gd name="connsiteY2826" fmla="*/ 6742155 h 11743602"/>
              <a:gd name="connsiteX2827" fmla="*/ 1673743 w 5585534"/>
              <a:gd name="connsiteY2827" fmla="*/ 6753450 h 11743602"/>
              <a:gd name="connsiteX2828" fmla="*/ 1658342 w 5585534"/>
              <a:gd name="connsiteY2828" fmla="*/ 6764746 h 11743602"/>
              <a:gd name="connsiteX2829" fmla="*/ 1646023 w 5585534"/>
              <a:gd name="connsiteY2829" fmla="*/ 6752416 h 11743602"/>
              <a:gd name="connsiteX2830" fmla="*/ 1653212 w 5585534"/>
              <a:gd name="connsiteY2830" fmla="*/ 6742155 h 11743602"/>
              <a:gd name="connsiteX2831" fmla="*/ 956169 w 5585534"/>
              <a:gd name="connsiteY2831" fmla="*/ 7668116 h 11743602"/>
              <a:gd name="connsiteX2832" fmla="*/ 947956 w 5585534"/>
              <a:gd name="connsiteY2832" fmla="*/ 7679412 h 11743602"/>
              <a:gd name="connsiteX2833" fmla="*/ 961299 w 5585534"/>
              <a:gd name="connsiteY2833" fmla="*/ 7692753 h 11743602"/>
              <a:gd name="connsiteX2834" fmla="*/ 977724 w 5585534"/>
              <a:gd name="connsiteY2834" fmla="*/ 7681459 h 11743602"/>
              <a:gd name="connsiteX2835" fmla="*/ 956169 w 5585534"/>
              <a:gd name="connsiteY2835" fmla="*/ 7668116 h 11743602"/>
              <a:gd name="connsiteX2836" fmla="*/ 598958 w 5585534"/>
              <a:gd name="connsiteY2836" fmla="*/ 8063646 h 11743602"/>
              <a:gd name="connsiteX2837" fmla="*/ 613300 w 5585534"/>
              <a:gd name="connsiteY2837" fmla="*/ 8054117 h 11743602"/>
              <a:gd name="connsiteX2838" fmla="*/ 628690 w 5585534"/>
              <a:gd name="connsiteY2838" fmla="*/ 8054117 h 11743602"/>
              <a:gd name="connsiteX2839" fmla="*/ 641009 w 5585534"/>
              <a:gd name="connsiteY2839" fmla="*/ 8087990 h 11743602"/>
              <a:gd name="connsiteX2840" fmla="*/ 615348 w 5585534"/>
              <a:gd name="connsiteY2840" fmla="*/ 8114687 h 11743602"/>
              <a:gd name="connsiteX2841" fmla="*/ 600981 w 5585534"/>
              <a:gd name="connsiteY2841" fmla="*/ 8100310 h 11743602"/>
              <a:gd name="connsiteX2842" fmla="*/ 598958 w 5585534"/>
              <a:gd name="connsiteY2842" fmla="*/ 8063646 h 11743602"/>
              <a:gd name="connsiteX2843" fmla="*/ 1656283 w 5585534"/>
              <a:gd name="connsiteY2843" fmla="*/ 6483460 h 11743602"/>
              <a:gd name="connsiteX2844" fmla="*/ 1656284 w 5585534"/>
              <a:gd name="connsiteY2844" fmla="*/ 6530676 h 11743602"/>
              <a:gd name="connsiteX2845" fmla="*/ 1670661 w 5585534"/>
              <a:gd name="connsiteY2845" fmla="*/ 6497826 h 11743602"/>
              <a:gd name="connsiteX2846" fmla="*/ 1656283 w 5585534"/>
              <a:gd name="connsiteY2846" fmla="*/ 6483460 h 11743602"/>
              <a:gd name="connsiteX2847" fmla="*/ 592758 w 5585534"/>
              <a:gd name="connsiteY2847" fmla="*/ 7460754 h 11743602"/>
              <a:gd name="connsiteX2848" fmla="*/ 622525 w 5585534"/>
              <a:gd name="connsiteY2848" fmla="*/ 7468967 h 11743602"/>
              <a:gd name="connsiteX2849" fmla="*/ 624584 w 5585534"/>
              <a:gd name="connsiteY2849" fmla="*/ 7457672 h 11743602"/>
              <a:gd name="connsiteX2850" fmla="*/ 609183 w 5585534"/>
              <a:gd name="connsiteY2850" fmla="*/ 7451508 h 11743602"/>
              <a:gd name="connsiteX2851" fmla="*/ 592758 w 5585534"/>
              <a:gd name="connsiteY2851" fmla="*/ 7460754 h 11743602"/>
              <a:gd name="connsiteX2852" fmla="*/ 15084 w 5585534"/>
              <a:gd name="connsiteY2852" fmla="*/ 3778909 h 11743602"/>
              <a:gd name="connsiteX2853" fmla="*/ 2825129 w 5585534"/>
              <a:gd name="connsiteY2853" fmla="*/ 0 h 11743602"/>
              <a:gd name="connsiteX2854" fmla="*/ 5462266 w 5585534"/>
              <a:gd name="connsiteY2854" fmla="*/ 1961008 h 11743602"/>
              <a:gd name="connsiteX2855" fmla="*/ 5461779 w 5585534"/>
              <a:gd name="connsiteY2855" fmla="*/ 1969626 h 11743602"/>
              <a:gd name="connsiteX2856" fmla="*/ 5467944 w 5585534"/>
              <a:gd name="connsiteY2856" fmla="*/ 2085636 h 11743602"/>
              <a:gd name="connsiteX2857" fmla="*/ 5444330 w 5585534"/>
              <a:gd name="connsiteY2857" fmla="*/ 2191365 h 11743602"/>
              <a:gd name="connsiteX2858" fmla="*/ 5456649 w 5585534"/>
              <a:gd name="connsiteY2858" fmla="*/ 2247829 h 11743602"/>
              <a:gd name="connsiteX2859" fmla="*/ 5426881 w 5585534"/>
              <a:gd name="connsiteY2859" fmla="*/ 2431588 h 11743602"/>
              <a:gd name="connsiteX2860" fmla="*/ 5448436 w 5585534"/>
              <a:gd name="connsiteY2860" fmla="*/ 2599945 h 11743602"/>
              <a:gd name="connsiteX2861" fmla="*/ 5425846 w 5585534"/>
              <a:gd name="connsiteY2861" fmla="*/ 2648197 h 11743602"/>
              <a:gd name="connsiteX2862" fmla="*/ 5420716 w 5585534"/>
              <a:gd name="connsiteY2862" fmla="*/ 2775491 h 11743602"/>
              <a:gd name="connsiteX2863" fmla="*/ 5427905 w 5585534"/>
              <a:gd name="connsiteY2863" fmla="*/ 2825790 h 11743602"/>
              <a:gd name="connsiteX2864" fmla="*/ 5438165 w 5585534"/>
              <a:gd name="connsiteY2864" fmla="*/ 2922282 h 11743602"/>
              <a:gd name="connsiteX2865" fmla="*/ 5385807 w 5585534"/>
              <a:gd name="connsiteY2865" fmla="*/ 3028022 h 11743602"/>
              <a:gd name="connsiteX2866" fmla="*/ 5421740 w 5585534"/>
              <a:gd name="connsiteY2866" fmla="*/ 3120418 h 11743602"/>
              <a:gd name="connsiteX2867" fmla="*/ 5386842 w 5585534"/>
              <a:gd name="connsiteY2867" fmla="*/ 3595712 h 11743602"/>
              <a:gd name="connsiteX2868" fmla="*/ 5348851 w 5585534"/>
              <a:gd name="connsiteY2868" fmla="*/ 3670660 h 11743602"/>
              <a:gd name="connsiteX2869" fmla="*/ 5332426 w 5585534"/>
              <a:gd name="connsiteY2869" fmla="*/ 3599818 h 11743602"/>
              <a:gd name="connsiteX2870" fmla="*/ 5306764 w 5585534"/>
              <a:gd name="connsiteY2870" fmla="*/ 3572110 h 11743602"/>
              <a:gd name="connsiteX2871" fmla="*/ 5289315 w 5585534"/>
              <a:gd name="connsiteY2871" fmla="*/ 3586476 h 11743602"/>
              <a:gd name="connsiteX2872" fmla="*/ 5221567 w 5585534"/>
              <a:gd name="connsiteY2872" fmla="*/ 3770234 h 11743602"/>
              <a:gd name="connsiteX2873" fmla="*/ 5220532 w 5585534"/>
              <a:gd name="connsiteY2873" fmla="*/ 3809239 h 11743602"/>
              <a:gd name="connsiteX2874" fmla="*/ 5249276 w 5585534"/>
              <a:gd name="connsiteY2874" fmla="*/ 3836959 h 11743602"/>
              <a:gd name="connsiteX2875" fmla="*/ 5296504 w 5585534"/>
              <a:gd name="connsiteY2875" fmla="*/ 3831829 h 11743602"/>
              <a:gd name="connsiteX2876" fmla="*/ 5333460 w 5585534"/>
              <a:gd name="connsiteY2876" fmla="*/ 3782553 h 11743602"/>
              <a:gd name="connsiteX2877" fmla="*/ 5349886 w 5585534"/>
              <a:gd name="connsiteY2877" fmla="*/ 3775364 h 11743602"/>
              <a:gd name="connsiteX2878" fmla="*/ 5364252 w 5585534"/>
              <a:gd name="connsiteY2878" fmla="*/ 3791790 h 11743602"/>
              <a:gd name="connsiteX2879" fmla="*/ 5333460 w 5585534"/>
              <a:gd name="connsiteY2879" fmla="*/ 3914978 h 11743602"/>
              <a:gd name="connsiteX2880" fmla="*/ 5349886 w 5585534"/>
              <a:gd name="connsiteY2880" fmla="*/ 4049461 h 11743602"/>
              <a:gd name="connsiteX2881" fmla="*/ 5265701 w 5585534"/>
              <a:gd name="connsiteY2881" fmla="*/ 4130563 h 11743602"/>
              <a:gd name="connsiteX2882" fmla="*/ 5200001 w 5585534"/>
              <a:gd name="connsiteY2882" fmla="*/ 4209607 h 11743602"/>
              <a:gd name="connsiteX2883" fmla="*/ 5245170 w 5585534"/>
              <a:gd name="connsiteY2883" fmla="*/ 4272225 h 11743602"/>
              <a:gd name="connsiteX2884" fmla="*/ 5219509 w 5585534"/>
              <a:gd name="connsiteY2884" fmla="*/ 4319452 h 11743602"/>
              <a:gd name="connsiteX2885" fmla="*/ 5172280 w 5585534"/>
              <a:gd name="connsiteY2885" fmla="*/ 4358456 h 11743602"/>
              <a:gd name="connsiteX2886" fmla="*/ 5081943 w 5585534"/>
              <a:gd name="connsiteY2886" fmla="*/ 4511412 h 11743602"/>
              <a:gd name="connsiteX2887" fmla="*/ 4988533 w 5585534"/>
              <a:gd name="connsiteY2887" fmla="*/ 4664380 h 11743602"/>
              <a:gd name="connsiteX2888" fmla="*/ 4969026 w 5585534"/>
              <a:gd name="connsiteY2888" fmla="*/ 4840949 h 11743602"/>
              <a:gd name="connsiteX2889" fmla="*/ 4952600 w 5585534"/>
              <a:gd name="connsiteY2889" fmla="*/ 4856340 h 11743602"/>
              <a:gd name="connsiteX2890" fmla="*/ 4937199 w 5585534"/>
              <a:gd name="connsiteY2890" fmla="*/ 4845056 h 11743602"/>
              <a:gd name="connsiteX2891" fmla="*/ 4899218 w 5585534"/>
              <a:gd name="connsiteY2891" fmla="*/ 4789615 h 11743602"/>
              <a:gd name="connsiteX2892" fmla="*/ 4884842 w 5585534"/>
              <a:gd name="connsiteY2892" fmla="*/ 4860446 h 11743602"/>
              <a:gd name="connsiteX2893" fmla="*/ 4869451 w 5585534"/>
              <a:gd name="connsiteY2893" fmla="*/ 4861480 h 11743602"/>
              <a:gd name="connsiteX2894" fmla="*/ 4878687 w 5585534"/>
              <a:gd name="connsiteY2894" fmla="*/ 4912804 h 11743602"/>
              <a:gd name="connsiteX2895" fmla="*/ 4871498 w 5585534"/>
              <a:gd name="connsiteY2895" fmla="*/ 4947713 h 11743602"/>
              <a:gd name="connsiteX2896" fmla="*/ 4845837 w 5585534"/>
              <a:gd name="connsiteY2896" fmla="*/ 4953866 h 11743602"/>
              <a:gd name="connsiteX2897" fmla="*/ 4858156 w 5585534"/>
              <a:gd name="connsiteY2897" fmla="*/ 4974398 h 11743602"/>
              <a:gd name="connsiteX2898" fmla="*/ 4812987 w 5585534"/>
              <a:gd name="connsiteY2898" fmla="*/ 5107857 h 11743602"/>
              <a:gd name="connsiteX2899" fmla="*/ 4761653 w 5585534"/>
              <a:gd name="connsiteY2899" fmla="*/ 5172523 h 11743602"/>
              <a:gd name="connsiteX2900" fmla="*/ 4724697 w 5585534"/>
              <a:gd name="connsiteY2900" fmla="*/ 5166369 h 11743602"/>
              <a:gd name="connsiteX2901" fmla="*/ 4700059 w 5585534"/>
              <a:gd name="connsiteY2901" fmla="*/ 5298794 h 11743602"/>
              <a:gd name="connsiteX2902" fmla="*/ 4691857 w 5585534"/>
              <a:gd name="connsiteY2902" fmla="*/ 5094504 h 11743602"/>
              <a:gd name="connsiteX2903" fmla="*/ 4645653 w 5585534"/>
              <a:gd name="connsiteY2903" fmla="*/ 4800911 h 11743602"/>
              <a:gd name="connsiteX2904" fmla="*/ 4616909 w 5585534"/>
              <a:gd name="connsiteY2904" fmla="*/ 4531944 h 11743602"/>
              <a:gd name="connsiteX2905" fmla="*/ 4572764 w 5585534"/>
              <a:gd name="connsiteY2905" fmla="*/ 4556581 h 11743602"/>
              <a:gd name="connsiteX2906" fmla="*/ 4567634 w 5585534"/>
              <a:gd name="connsiteY2906" fmla="*/ 4452900 h 11743602"/>
              <a:gd name="connsiteX2907" fmla="*/ 4568658 w 5585534"/>
              <a:gd name="connsiteY2907" fmla="*/ 4500128 h 11743602"/>
              <a:gd name="connsiteX2908" fmla="*/ 4538890 w 5585534"/>
              <a:gd name="connsiteY2908" fmla="*/ 4551452 h 11743602"/>
              <a:gd name="connsiteX2909" fmla="*/ 4522465 w 5585534"/>
              <a:gd name="connsiteY2909" fmla="*/ 4612022 h 11743602"/>
              <a:gd name="connsiteX2910" fmla="*/ 4521441 w 5585534"/>
              <a:gd name="connsiteY2910" fmla="*/ 4621258 h 11743602"/>
              <a:gd name="connsiteX2911" fmla="*/ 4544031 w 5585534"/>
              <a:gd name="connsiteY2911" fmla="*/ 4627423 h 11743602"/>
              <a:gd name="connsiteX2912" fmla="*/ 4542997 w 5585534"/>
              <a:gd name="connsiteY2912" fmla="*/ 4679770 h 11743602"/>
              <a:gd name="connsiteX2913" fmla="*/ 4512204 w 5585534"/>
              <a:gd name="connsiteY2913" fmla="*/ 4742399 h 11743602"/>
              <a:gd name="connsiteX2914" fmla="*/ 4510146 w 5585534"/>
              <a:gd name="connsiteY2914" fmla="*/ 4761895 h 11743602"/>
              <a:gd name="connsiteX2915" fmla="*/ 4509123 w 5585534"/>
              <a:gd name="connsiteY2915" fmla="*/ 4764977 h 11743602"/>
              <a:gd name="connsiteX2916" fmla="*/ 4515287 w 5585534"/>
              <a:gd name="connsiteY2916" fmla="*/ 4769084 h 11743602"/>
              <a:gd name="connsiteX2917" fmla="*/ 4503992 w 5585534"/>
              <a:gd name="connsiteY2917" fmla="*/ 4774214 h 11743602"/>
              <a:gd name="connsiteX2918" fmla="*/ 4491674 w 5585534"/>
              <a:gd name="connsiteY2918" fmla="*/ 4789615 h 11743602"/>
              <a:gd name="connsiteX2919" fmla="*/ 4480378 w 5585534"/>
              <a:gd name="connsiteY2919" fmla="*/ 4889190 h 11743602"/>
              <a:gd name="connsiteX2920" fmla="*/ 4449576 w 5585534"/>
              <a:gd name="connsiteY2920" fmla="*/ 4895355 h 11743602"/>
              <a:gd name="connsiteX2921" fmla="*/ 4441374 w 5585534"/>
              <a:gd name="connsiteY2921" fmla="*/ 4922040 h 11743602"/>
              <a:gd name="connsiteX2922" fmla="*/ 4456765 w 5585534"/>
              <a:gd name="connsiteY2922" fmla="*/ 4925122 h 11743602"/>
              <a:gd name="connsiteX2923" fmla="*/ 4453682 w 5585534"/>
              <a:gd name="connsiteY2923" fmla="*/ 4946678 h 11743602"/>
              <a:gd name="connsiteX2924" fmla="*/ 4433150 w 5585534"/>
              <a:gd name="connsiteY2924" fmla="*/ 4951819 h 11743602"/>
              <a:gd name="connsiteX2925" fmla="*/ 4452659 w 5585534"/>
              <a:gd name="connsiteY2925" fmla="*/ 5003142 h 11743602"/>
              <a:gd name="connsiteX2926" fmla="*/ 4426743 w 5585534"/>
              <a:gd name="connsiteY2926" fmla="*/ 5019955 h 11743602"/>
              <a:gd name="connsiteX2927" fmla="*/ 4423667 w 5585534"/>
              <a:gd name="connsiteY2927" fmla="*/ 5034709 h 11743602"/>
              <a:gd name="connsiteX2928" fmla="*/ 4425842 w 5585534"/>
              <a:gd name="connsiteY2928" fmla="*/ 5037663 h 11743602"/>
              <a:gd name="connsiteX2929" fmla="*/ 4426996 w 5585534"/>
              <a:gd name="connsiteY2929" fmla="*/ 5048311 h 11743602"/>
              <a:gd name="connsiteX2930" fmla="*/ 4437257 w 5585534"/>
              <a:gd name="connsiteY2930" fmla="*/ 5047286 h 11743602"/>
              <a:gd name="connsiteX2931" fmla="*/ 4411595 w 5585534"/>
              <a:gd name="connsiteY2931" fmla="*/ 5053451 h 11743602"/>
              <a:gd name="connsiteX2932" fmla="*/ 4414797 w 5585534"/>
              <a:gd name="connsiteY2932" fmla="*/ 5042659 h 11743602"/>
              <a:gd name="connsiteX2933" fmla="*/ 4413647 w 5585534"/>
              <a:gd name="connsiteY2933" fmla="*/ 5034454 h 11743602"/>
              <a:gd name="connsiteX2934" fmla="*/ 4412630 w 5585534"/>
              <a:gd name="connsiteY2934" fmla="*/ 5014436 h 11743602"/>
              <a:gd name="connsiteX2935" fmla="*/ 4389016 w 5585534"/>
              <a:gd name="connsiteY2935" fmla="*/ 5038051 h 11743602"/>
              <a:gd name="connsiteX2936" fmla="*/ 4379769 w 5585534"/>
              <a:gd name="connsiteY2936" fmla="*/ 4990823 h 11743602"/>
              <a:gd name="connsiteX2937" fmla="*/ 4372591 w 5585534"/>
              <a:gd name="connsiteY2937" fmla="*/ 5013413 h 11743602"/>
              <a:gd name="connsiteX2938" fmla="*/ 4375663 w 5585534"/>
              <a:gd name="connsiteY2938" fmla="*/ 5018543 h 11743602"/>
              <a:gd name="connsiteX2939" fmla="*/ 4360273 w 5585534"/>
              <a:gd name="connsiteY2939" fmla="*/ 5030862 h 11743602"/>
              <a:gd name="connsiteX2940" fmla="*/ 4369509 w 5585534"/>
              <a:gd name="connsiteY2940" fmla="*/ 5052417 h 11743602"/>
              <a:gd name="connsiteX2941" fmla="*/ 4390040 w 5585534"/>
              <a:gd name="connsiteY2941" fmla="*/ 5047287 h 11743602"/>
              <a:gd name="connsiteX2942" fmla="*/ 4352060 w 5585534"/>
              <a:gd name="connsiteY2942" fmla="*/ 5084244 h 11743602"/>
              <a:gd name="connsiteX2943" fmla="*/ 4340765 w 5585534"/>
              <a:gd name="connsiteY2943" fmla="*/ 5067819 h 11743602"/>
              <a:gd name="connsiteX2944" fmla="*/ 4325364 w 5585534"/>
              <a:gd name="connsiteY2944" fmla="*/ 5072948 h 11743602"/>
              <a:gd name="connsiteX2945" fmla="*/ 4333576 w 5585534"/>
              <a:gd name="connsiteY2945" fmla="*/ 5111964 h 11743602"/>
              <a:gd name="connsiteX2946" fmla="*/ 4308938 w 5585534"/>
              <a:gd name="connsiteY2946" fmla="*/ 5126330 h 11743602"/>
              <a:gd name="connsiteX2947" fmla="*/ 4300726 w 5585534"/>
              <a:gd name="connsiteY2947" fmla="*/ 5096562 h 11743602"/>
              <a:gd name="connsiteX2948" fmla="*/ 4291490 w 5585534"/>
              <a:gd name="connsiteY2948" fmla="*/ 5167393 h 11743602"/>
              <a:gd name="connsiteX2949" fmla="*/ 4264794 w 5585534"/>
              <a:gd name="connsiteY2949" fmla="*/ 5160204 h 11743602"/>
              <a:gd name="connsiteX2950" fmla="*/ 4299702 w 5585534"/>
              <a:gd name="connsiteY2950" fmla="*/ 5210514 h 11743602"/>
              <a:gd name="connsiteX2951" fmla="*/ 4297655 w 5585534"/>
              <a:gd name="connsiteY2951" fmla="*/ 5249519 h 11743602"/>
              <a:gd name="connsiteX2952" fmla="*/ 4312021 w 5585534"/>
              <a:gd name="connsiteY2952" fmla="*/ 5235152 h 11743602"/>
              <a:gd name="connsiteX2953" fmla="*/ 4279170 w 5585534"/>
              <a:gd name="connsiteY2953" fmla="*/ 5272108 h 11743602"/>
              <a:gd name="connsiteX2954" fmla="*/ 4294572 w 5585534"/>
              <a:gd name="connsiteY2954" fmla="*/ 5275180 h 11743602"/>
              <a:gd name="connsiteX2955" fmla="*/ 4274041 w 5585534"/>
              <a:gd name="connsiteY2955" fmla="*/ 5280321 h 11743602"/>
              <a:gd name="connsiteX2956" fmla="*/ 4255557 w 5585534"/>
              <a:gd name="connsiteY2956" fmla="*/ 5308030 h 11743602"/>
              <a:gd name="connsiteX2957" fmla="*/ 4287383 w 5585534"/>
              <a:gd name="connsiteY2957" fmla="*/ 5319326 h 11743602"/>
              <a:gd name="connsiteX2958" fmla="*/ 4281229 w 5585534"/>
              <a:gd name="connsiteY2958" fmla="*/ 5371683 h 11743602"/>
              <a:gd name="connsiteX2959" fmla="*/ 4278147 w 5585534"/>
              <a:gd name="connsiteY2959" fmla="*/ 5336774 h 11743602"/>
              <a:gd name="connsiteX2960" fmla="*/ 4263769 w 5585534"/>
              <a:gd name="connsiteY2960" fmla="*/ 5346022 h 11743602"/>
              <a:gd name="connsiteX2961" fmla="*/ 4266852 w 5585534"/>
              <a:gd name="connsiteY2961" fmla="*/ 5328562 h 11743602"/>
              <a:gd name="connsiteX2962" fmla="*/ 4245297 w 5585534"/>
              <a:gd name="connsiteY2962" fmla="*/ 5317277 h 11743602"/>
              <a:gd name="connsiteX2963" fmla="*/ 4227837 w 5585534"/>
              <a:gd name="connsiteY2963" fmla="*/ 5588292 h 11743602"/>
              <a:gd name="connsiteX2964" fmla="*/ 4214494 w 5585534"/>
              <a:gd name="connsiteY2964" fmla="*/ 5667335 h 11743602"/>
              <a:gd name="connsiteX2965" fmla="*/ 4194997 w 5585534"/>
              <a:gd name="connsiteY2965" fmla="*/ 5681702 h 11743602"/>
              <a:gd name="connsiteX2966" fmla="*/ 4203199 w 5585534"/>
              <a:gd name="connsiteY2966" fmla="*/ 5711481 h 11743602"/>
              <a:gd name="connsiteX2967" fmla="*/ 4186774 w 5585534"/>
              <a:gd name="connsiteY2967" fmla="*/ 5703267 h 11743602"/>
              <a:gd name="connsiteX2968" fmla="*/ 4184852 w 5585534"/>
              <a:gd name="connsiteY2968" fmla="*/ 5719561 h 11743602"/>
              <a:gd name="connsiteX2969" fmla="*/ 4192456 w 5585534"/>
              <a:gd name="connsiteY2969" fmla="*/ 5727412 h 11743602"/>
              <a:gd name="connsiteX2970" fmla="*/ 4191914 w 5585534"/>
              <a:gd name="connsiteY2970" fmla="*/ 5721741 h 11743602"/>
              <a:gd name="connsiteX2971" fmla="*/ 4198079 w 5585534"/>
              <a:gd name="connsiteY2971" fmla="*/ 5729954 h 11743602"/>
              <a:gd name="connsiteX2972" fmla="*/ 4203209 w 5585534"/>
              <a:gd name="connsiteY2972" fmla="*/ 5724823 h 11743602"/>
              <a:gd name="connsiteX2973" fmla="*/ 4193973 w 5585534"/>
              <a:gd name="connsiteY2973" fmla="*/ 5743296 h 11743602"/>
              <a:gd name="connsiteX2974" fmla="*/ 4192536 w 5585534"/>
              <a:gd name="connsiteY2974" fmla="*/ 5728249 h 11743602"/>
              <a:gd name="connsiteX2975" fmla="*/ 4189857 w 5585534"/>
              <a:gd name="connsiteY2975" fmla="*/ 5738165 h 11743602"/>
              <a:gd name="connsiteX2976" fmla="*/ 4178573 w 5585534"/>
              <a:gd name="connsiteY2976" fmla="*/ 5729953 h 11743602"/>
              <a:gd name="connsiteX2977" fmla="*/ 4192939 w 5585534"/>
              <a:gd name="connsiteY2977" fmla="*/ 5777181 h 11743602"/>
              <a:gd name="connsiteX2978" fmla="*/ 4134427 w 5585534"/>
              <a:gd name="connsiteY2978" fmla="*/ 5811054 h 11743602"/>
              <a:gd name="connsiteX2979" fmla="*/ 4146746 w 5585534"/>
              <a:gd name="connsiteY2979" fmla="*/ 5832609 h 11743602"/>
              <a:gd name="connsiteX2980" fmla="*/ 4134427 w 5585534"/>
              <a:gd name="connsiteY2980" fmla="*/ 5872649 h 11743602"/>
              <a:gd name="connsiteX2981" fmla="*/ 4100543 w 5585534"/>
              <a:gd name="connsiteY2981" fmla="*/ 5953750 h 11743602"/>
              <a:gd name="connsiteX2982" fmla="*/ 4095413 w 5585534"/>
              <a:gd name="connsiteY2982" fmla="*/ 6067691 h 11743602"/>
              <a:gd name="connsiteX2983" fmla="*/ 4098495 w 5585534"/>
              <a:gd name="connsiteY2983" fmla="*/ 6046137 h 11743602"/>
              <a:gd name="connsiteX2984" fmla="*/ 4076939 w 5585534"/>
              <a:gd name="connsiteY2984" fmla="*/ 6034841 h 11743602"/>
              <a:gd name="connsiteX2985" fmla="*/ 4102601 w 5585534"/>
              <a:gd name="connsiteY2985" fmla="*/ 6032794 h 11743602"/>
              <a:gd name="connsiteX2986" fmla="*/ 4099519 w 5585534"/>
              <a:gd name="connsiteY2986" fmla="*/ 5993778 h 11743602"/>
              <a:gd name="connsiteX2987" fmla="*/ 4088224 w 5585534"/>
              <a:gd name="connsiteY2987" fmla="*/ 5985566 h 11743602"/>
              <a:gd name="connsiteX2988" fmla="*/ 4077963 w 5585534"/>
              <a:gd name="connsiteY2988" fmla="*/ 6047160 h 11743602"/>
              <a:gd name="connsiteX2989" fmla="*/ 4075916 w 5585534"/>
              <a:gd name="connsiteY2989" fmla="*/ 6082069 h 11743602"/>
              <a:gd name="connsiteX2990" fmla="*/ 4063586 w 5585534"/>
              <a:gd name="connsiteY2990" fmla="*/ 6056408 h 11743602"/>
              <a:gd name="connsiteX2991" fmla="*/ 4043055 w 5585534"/>
              <a:gd name="connsiteY2991" fmla="*/ 6057431 h 11743602"/>
              <a:gd name="connsiteX2992" fmla="*/ 4060514 w 5585534"/>
              <a:gd name="connsiteY2992" fmla="*/ 6077963 h 11743602"/>
              <a:gd name="connsiteX2993" fmla="*/ 4048196 w 5585534"/>
              <a:gd name="connsiteY2993" fmla="*/ 6109788 h 11743602"/>
              <a:gd name="connsiteX2994" fmla="*/ 4033818 w 5585534"/>
              <a:gd name="connsiteY2994" fmla="*/ 6062562 h 11743602"/>
              <a:gd name="connsiteX2995" fmla="*/ 4009181 w 5585534"/>
              <a:gd name="connsiteY2995" fmla="*/ 6076939 h 11743602"/>
              <a:gd name="connsiteX2996" fmla="*/ 4017393 w 5585534"/>
              <a:gd name="connsiteY2996" fmla="*/ 6168301 h 11743602"/>
              <a:gd name="connsiteX2997" fmla="*/ 4037924 w 5585534"/>
              <a:gd name="connsiteY2997" fmla="*/ 6280193 h 11743602"/>
              <a:gd name="connsiteX2998" fmla="*/ 4041007 w 5585534"/>
              <a:gd name="connsiteY2998" fmla="*/ 6253509 h 11743602"/>
              <a:gd name="connsiteX2999" fmla="*/ 4052302 w 5585534"/>
              <a:gd name="connsiteY2999" fmla="*/ 6269933 h 11743602"/>
              <a:gd name="connsiteX3000" fmla="*/ 4071799 w 5585534"/>
              <a:gd name="connsiteY3000" fmla="*/ 6255556 h 11743602"/>
              <a:gd name="connsiteX3001" fmla="*/ 4054350 w 5585534"/>
              <a:gd name="connsiteY3001" fmla="*/ 6239132 h 11743602"/>
              <a:gd name="connsiteX3002" fmla="*/ 4073858 w 5585534"/>
              <a:gd name="connsiteY3002" fmla="*/ 6228870 h 11743602"/>
              <a:gd name="connsiteX3003" fmla="*/ 4075916 w 5585534"/>
              <a:gd name="connsiteY3003" fmla="*/ 6250427 h 11743602"/>
              <a:gd name="connsiteX3004" fmla="*/ 4094388 w 5585534"/>
              <a:gd name="connsiteY3004" fmla="*/ 6227836 h 11743602"/>
              <a:gd name="connsiteX3005" fmla="*/ 4086449 w 5585534"/>
              <a:gd name="connsiteY3005" fmla="*/ 6292369 h 11743602"/>
              <a:gd name="connsiteX3006" fmla="*/ 4089905 w 5585534"/>
              <a:gd name="connsiteY3006" fmla="*/ 6311122 h 11743602"/>
              <a:gd name="connsiteX3007" fmla="*/ 4091618 w 5585534"/>
              <a:gd name="connsiteY3007" fmla="*/ 6311764 h 11743602"/>
              <a:gd name="connsiteX3008" fmla="*/ 4100553 w 5585534"/>
              <a:gd name="connsiteY3008" fmla="*/ 6312021 h 11743602"/>
              <a:gd name="connsiteX3009" fmla="*/ 4091373 w 5585534"/>
              <a:gd name="connsiteY3009" fmla="*/ 6319090 h 11743602"/>
              <a:gd name="connsiteX3010" fmla="*/ 4092341 w 5585534"/>
              <a:gd name="connsiteY3010" fmla="*/ 6324340 h 11743602"/>
              <a:gd name="connsiteX3011" fmla="*/ 4088084 w 5585534"/>
              <a:gd name="connsiteY3011" fmla="*/ 6321749 h 11743602"/>
              <a:gd name="connsiteX3012" fmla="*/ 4084815 w 5585534"/>
              <a:gd name="connsiteY3012" fmla="*/ 6324584 h 11743602"/>
              <a:gd name="connsiteX3013" fmla="*/ 4082069 w 5585534"/>
              <a:gd name="connsiteY3013" fmla="*/ 6334611 h 11743602"/>
              <a:gd name="connsiteX3014" fmla="*/ 4094388 w 5585534"/>
              <a:gd name="connsiteY3014" fmla="*/ 6360272 h 11743602"/>
              <a:gd name="connsiteX3015" fmla="*/ 4085152 w 5585534"/>
              <a:gd name="connsiteY3015" fmla="*/ 6369509 h 11743602"/>
              <a:gd name="connsiteX3016" fmla="*/ 4061538 w 5585534"/>
              <a:gd name="connsiteY3016" fmla="*/ 6335634 h 11743602"/>
              <a:gd name="connsiteX3017" fmla="*/ 4075780 w 5585534"/>
              <a:gd name="connsiteY3017" fmla="*/ 6321389 h 11743602"/>
              <a:gd name="connsiteX3018" fmla="*/ 4077830 w 5585534"/>
              <a:gd name="connsiteY3018" fmla="*/ 6315509 h 11743602"/>
              <a:gd name="connsiteX3019" fmla="*/ 4077580 w 5585534"/>
              <a:gd name="connsiteY3019" fmla="*/ 6315357 h 11743602"/>
              <a:gd name="connsiteX3020" fmla="*/ 4060515 w 5585534"/>
              <a:gd name="connsiteY3020" fmla="*/ 6317151 h 11743602"/>
              <a:gd name="connsiteX3021" fmla="*/ 4047172 w 5585534"/>
              <a:gd name="connsiteY3021" fmla="*/ 6287383 h 11743602"/>
              <a:gd name="connsiteX3022" fmla="*/ 4017393 w 5585534"/>
              <a:gd name="connsiteY3022" fmla="*/ 6297643 h 11743602"/>
              <a:gd name="connsiteX3023" fmla="*/ 4022523 w 5585534"/>
              <a:gd name="connsiteY3023" fmla="*/ 6297642 h 11743602"/>
              <a:gd name="connsiteX3024" fmla="*/ 4035877 w 5585534"/>
              <a:gd name="connsiteY3024" fmla="*/ 6335634 h 11743602"/>
              <a:gd name="connsiteX3025" fmla="*/ 4032794 w 5585534"/>
              <a:gd name="connsiteY3025" fmla="*/ 6357190 h 11743602"/>
              <a:gd name="connsiteX3026" fmla="*/ 4012263 w 5585534"/>
              <a:gd name="connsiteY3026" fmla="*/ 6358213 h 11743602"/>
              <a:gd name="connsiteX3027" fmla="*/ 4019452 w 5585534"/>
              <a:gd name="connsiteY3027" fmla="*/ 6444446 h 11743602"/>
              <a:gd name="connsiteX3028" fmla="*/ 4014311 w 5585534"/>
              <a:gd name="connsiteY3028" fmla="*/ 6562503 h 11743602"/>
              <a:gd name="connsiteX3029" fmla="*/ 4014311 w 5585534"/>
              <a:gd name="connsiteY3029" fmla="*/ 6684667 h 11743602"/>
              <a:gd name="connsiteX3030" fmla="*/ 3996862 w 5585534"/>
              <a:gd name="connsiteY3030" fmla="*/ 6716483 h 11743602"/>
              <a:gd name="connsiteX3031" fmla="*/ 4022523 w 5585534"/>
              <a:gd name="connsiteY3031" fmla="*/ 6710330 h 11743602"/>
              <a:gd name="connsiteX3032" fmla="*/ 4009181 w 5585534"/>
              <a:gd name="connsiteY3032" fmla="*/ 6737015 h 11743602"/>
              <a:gd name="connsiteX3033" fmla="*/ 3993779 w 5585534"/>
              <a:gd name="connsiteY3033" fmla="*/ 6733944 h 11743602"/>
              <a:gd name="connsiteX3034" fmla="*/ 3987626 w 5585534"/>
              <a:gd name="connsiteY3034" fmla="*/ 6782183 h 11743602"/>
              <a:gd name="connsiteX3035" fmla="*/ 3993779 w 5585534"/>
              <a:gd name="connsiteY3035" fmla="*/ 6908455 h 11743602"/>
              <a:gd name="connsiteX3036" fmla="*/ 4000968 w 5585534"/>
              <a:gd name="connsiteY3036" fmla="*/ 6930009 h 11743602"/>
              <a:gd name="connsiteX3037" fmla="*/ 3976330 w 5585534"/>
              <a:gd name="connsiteY3037" fmla="*/ 6940281 h 11743602"/>
              <a:gd name="connsiteX3038" fmla="*/ 3977354 w 5585534"/>
              <a:gd name="connsiteY3038" fmla="*/ 7010088 h 11743602"/>
              <a:gd name="connsiteX3039" fmla="*/ 3984543 w 5585534"/>
              <a:gd name="connsiteY3039" fmla="*/ 6970048 h 11743602"/>
              <a:gd name="connsiteX3040" fmla="*/ 4008157 w 5585534"/>
              <a:gd name="connsiteY3040" fmla="*/ 7003923 h 11743602"/>
              <a:gd name="connsiteX3041" fmla="*/ 3992755 w 5585534"/>
              <a:gd name="connsiteY3041" fmla="*/ 7004958 h 11743602"/>
              <a:gd name="connsiteX3042" fmla="*/ 4008156 w 5585534"/>
              <a:gd name="connsiteY3042" fmla="*/ 7060387 h 11743602"/>
              <a:gd name="connsiteX3043" fmla="*/ 3996862 w 5585534"/>
              <a:gd name="connsiteY3043" fmla="*/ 7160997 h 11743602"/>
              <a:gd name="connsiteX3044" fmla="*/ 3999539 w 5585534"/>
              <a:gd name="connsiteY3044" fmla="*/ 7160129 h 11743602"/>
              <a:gd name="connsiteX3045" fmla="*/ 3999944 w 5585534"/>
              <a:gd name="connsiteY3045" fmla="*/ 7163044 h 11743602"/>
              <a:gd name="connsiteX3046" fmla="*/ 4017011 w 5585534"/>
              <a:gd name="connsiteY3046" fmla="*/ 7154062 h 11743602"/>
              <a:gd name="connsiteX3047" fmla="*/ 4017320 w 5585534"/>
              <a:gd name="connsiteY3047" fmla="*/ 7152936 h 11743602"/>
              <a:gd name="connsiteX3048" fmla="*/ 4021500 w 5585534"/>
              <a:gd name="connsiteY3048" fmla="*/ 7150724 h 11743602"/>
              <a:gd name="connsiteX3049" fmla="*/ 4018638 w 5585534"/>
              <a:gd name="connsiteY3049" fmla="*/ 7148142 h 11743602"/>
              <a:gd name="connsiteX3050" fmla="*/ 4019144 w 5585534"/>
              <a:gd name="connsiteY3050" fmla="*/ 7146300 h 11743602"/>
              <a:gd name="connsiteX3051" fmla="*/ 4013287 w 5585534"/>
              <a:gd name="connsiteY3051" fmla="*/ 7140465 h 11743602"/>
              <a:gd name="connsiteX3052" fmla="*/ 4011420 w 5585534"/>
              <a:gd name="connsiteY3052" fmla="*/ 7144440 h 11743602"/>
              <a:gd name="connsiteX3053" fmla="*/ 4008282 w 5585534"/>
              <a:gd name="connsiteY3053" fmla="*/ 7143927 h 11743602"/>
              <a:gd name="connsiteX3054" fmla="*/ 3998920 w 5585534"/>
              <a:gd name="connsiteY3054" fmla="*/ 7130193 h 11743602"/>
              <a:gd name="connsiteX3055" fmla="*/ 4012263 w 5585534"/>
              <a:gd name="connsiteY3055" fmla="*/ 7103508 h 11743602"/>
              <a:gd name="connsiteX3056" fmla="*/ 4015345 w 5585534"/>
              <a:gd name="connsiteY3056" fmla="*/ 7024455 h 11743602"/>
              <a:gd name="connsiteX3057" fmla="*/ 4035876 w 5585534"/>
              <a:gd name="connsiteY3057" fmla="*/ 7027537 h 11743602"/>
              <a:gd name="connsiteX3058" fmla="*/ 4048196 w 5585534"/>
              <a:gd name="connsiteY3058" fmla="*/ 6995711 h 11743602"/>
              <a:gd name="connsiteX3059" fmla="*/ 4035877 w 5585534"/>
              <a:gd name="connsiteY3059" fmla="*/ 6974156 h 11743602"/>
              <a:gd name="connsiteX3060" fmla="*/ 4047172 w 5585534"/>
              <a:gd name="connsiteY3060" fmla="*/ 6986474 h 11743602"/>
              <a:gd name="connsiteX3061" fmla="*/ 4054350 w 5585534"/>
              <a:gd name="connsiteY3061" fmla="*/ 6946434 h 11743602"/>
              <a:gd name="connsiteX3062" fmla="*/ 4076939 w 5585534"/>
              <a:gd name="connsiteY3062" fmla="*/ 6966967 h 11743602"/>
              <a:gd name="connsiteX3063" fmla="*/ 4081046 w 5585534"/>
              <a:gd name="connsiteY3063" fmla="*/ 7019325 h 11743602"/>
              <a:gd name="connsiteX3064" fmla="*/ 4067692 w 5585534"/>
              <a:gd name="connsiteY3064" fmla="*/ 7037808 h 11743602"/>
              <a:gd name="connsiteX3065" fmla="*/ 4090282 w 5585534"/>
              <a:gd name="connsiteY3065" fmla="*/ 7058340 h 11743602"/>
              <a:gd name="connsiteX3066" fmla="*/ 4088224 w 5585534"/>
              <a:gd name="connsiteY3066" fmla="*/ 7093238 h 11743602"/>
              <a:gd name="connsiteX3067" fmla="*/ 4066668 w 5585534"/>
              <a:gd name="connsiteY3067" fmla="*/ 7081952 h 11743602"/>
              <a:gd name="connsiteX3068" fmla="*/ 4047171 w 5585534"/>
              <a:gd name="connsiteY3068" fmla="*/ 7096320 h 11743602"/>
              <a:gd name="connsiteX3069" fmla="*/ 4053326 w 5585534"/>
              <a:gd name="connsiteY3069" fmla="*/ 7108639 h 11743602"/>
              <a:gd name="connsiteX3070" fmla="*/ 4068727 w 5585534"/>
              <a:gd name="connsiteY3070" fmla="*/ 7103509 h 11743602"/>
              <a:gd name="connsiteX3071" fmla="*/ 4047172 w 5585534"/>
              <a:gd name="connsiteY3071" fmla="*/ 7148677 h 11743602"/>
              <a:gd name="connsiteX3072" fmla="*/ 4053326 w 5585534"/>
              <a:gd name="connsiteY3072" fmla="*/ 7156890 h 11743602"/>
              <a:gd name="connsiteX3073" fmla="*/ 4072833 w 5585534"/>
              <a:gd name="connsiteY3073" fmla="*/ 7146618 h 11743602"/>
              <a:gd name="connsiteX3074" fmla="*/ 4066669 w 5585534"/>
              <a:gd name="connsiteY3074" fmla="*/ 7190763 h 11743602"/>
              <a:gd name="connsiteX3075" fmla="*/ 4064621 w 5585534"/>
              <a:gd name="connsiteY3075" fmla="*/ 7165102 h 11743602"/>
              <a:gd name="connsiteX3076" fmla="*/ 4087199 w 5585534"/>
              <a:gd name="connsiteY3076" fmla="*/ 7185634 h 11743602"/>
              <a:gd name="connsiteX3077" fmla="*/ 4075909 w 5585534"/>
              <a:gd name="connsiteY3077" fmla="*/ 7204622 h 11743602"/>
              <a:gd name="connsiteX3078" fmla="*/ 4081319 w 5585534"/>
              <a:gd name="connsiteY3078" fmla="*/ 7217872 h 11743602"/>
              <a:gd name="connsiteX3079" fmla="*/ 4088234 w 5585534"/>
              <a:gd name="connsiteY3079" fmla="*/ 7214378 h 11743602"/>
              <a:gd name="connsiteX3080" fmla="*/ 4089258 w 5585534"/>
              <a:gd name="connsiteY3080" fmla="*/ 7231827 h 11743602"/>
              <a:gd name="connsiteX3081" fmla="*/ 4073857 w 5585534"/>
              <a:gd name="connsiteY3081" fmla="*/ 7232862 h 11743602"/>
              <a:gd name="connsiteX3082" fmla="*/ 4075945 w 5585534"/>
              <a:gd name="connsiteY3082" fmla="*/ 7221066 h 11743602"/>
              <a:gd name="connsiteX3083" fmla="*/ 4074113 w 5585534"/>
              <a:gd name="connsiteY3083" fmla="*/ 7217195 h 11743602"/>
              <a:gd name="connsiteX3084" fmla="*/ 4063586 w 5585534"/>
              <a:gd name="connsiteY3084" fmla="*/ 7209237 h 11743602"/>
              <a:gd name="connsiteX3085" fmla="*/ 4035876 w 5585534"/>
              <a:gd name="connsiteY3085" fmla="*/ 7250311 h 11743602"/>
              <a:gd name="connsiteX3086" fmla="*/ 4032795 w 5585534"/>
              <a:gd name="connsiteY3086" fmla="*/ 7219507 h 11743602"/>
              <a:gd name="connsiteX3087" fmla="*/ 4057432 w 5585534"/>
              <a:gd name="connsiteY3087" fmla="*/ 7205131 h 11743602"/>
              <a:gd name="connsiteX3088" fmla="*/ 4054350 w 5585534"/>
              <a:gd name="connsiteY3088" fmla="*/ 7166127 h 11743602"/>
              <a:gd name="connsiteX3089" fmla="*/ 4032794 w 5585534"/>
              <a:gd name="connsiteY3089" fmla="*/ 7158938 h 11743602"/>
              <a:gd name="connsiteX3090" fmla="*/ 4035877 w 5585534"/>
              <a:gd name="connsiteY3090" fmla="*/ 7189740 h 11743602"/>
              <a:gd name="connsiteX3091" fmla="*/ 3999944 w 5585534"/>
              <a:gd name="connsiteY3091" fmla="*/ 7191788 h 11743602"/>
              <a:gd name="connsiteX3092" fmla="*/ 3996862 w 5585534"/>
              <a:gd name="connsiteY3092" fmla="*/ 7209236 h 11743602"/>
              <a:gd name="connsiteX3093" fmla="*/ 4024582 w 5585534"/>
              <a:gd name="connsiteY3093" fmla="*/ 7229768 h 11743602"/>
              <a:gd name="connsiteX3094" fmla="*/ 3997885 w 5585534"/>
              <a:gd name="connsiteY3094" fmla="*/ 7222590 h 11743602"/>
              <a:gd name="connsiteX3095" fmla="*/ 3999944 w 5585534"/>
              <a:gd name="connsiteY3095" fmla="*/ 7244144 h 11743602"/>
              <a:gd name="connsiteX3096" fmla="*/ 4005074 w 5585534"/>
              <a:gd name="connsiteY3096" fmla="*/ 7300609 h 11743602"/>
              <a:gd name="connsiteX3097" fmla="*/ 4039983 w 5585534"/>
              <a:gd name="connsiteY3097" fmla="*/ 7285208 h 11743602"/>
              <a:gd name="connsiteX3098" fmla="*/ 4027664 w 5585534"/>
              <a:gd name="connsiteY3098" fmla="*/ 7264677 h 11743602"/>
              <a:gd name="connsiteX3099" fmla="*/ 4058456 w 5585534"/>
              <a:gd name="connsiteY3099" fmla="*/ 7258522 h 11743602"/>
              <a:gd name="connsiteX3100" fmla="*/ 4074882 w 5585534"/>
              <a:gd name="connsiteY3100" fmla="*/ 7270830 h 11743602"/>
              <a:gd name="connsiteX3101" fmla="*/ 4046137 w 5585534"/>
              <a:gd name="connsiteY3101" fmla="*/ 7355016 h 11743602"/>
              <a:gd name="connsiteX3102" fmla="*/ 4029712 w 5585534"/>
              <a:gd name="connsiteY3102" fmla="*/ 7456649 h 11743602"/>
              <a:gd name="connsiteX3103" fmla="*/ 4023558 w 5585534"/>
              <a:gd name="connsiteY3103" fmla="*/ 7382736 h 11743602"/>
              <a:gd name="connsiteX3104" fmla="*/ 4033818 w 5585534"/>
              <a:gd name="connsiteY3104" fmla="*/ 7321140 h 11743602"/>
              <a:gd name="connsiteX3105" fmla="*/ 4004051 w 5585534"/>
              <a:gd name="connsiteY3105" fmla="*/ 7331401 h 11743602"/>
              <a:gd name="connsiteX3106" fmla="*/ 4020476 w 5585534"/>
              <a:gd name="connsiteY3106" fmla="*/ 7343721 h 11743602"/>
              <a:gd name="connsiteX3107" fmla="*/ 4022524 w 5585534"/>
              <a:gd name="connsiteY3107" fmla="*/ 7365275 h 11743602"/>
              <a:gd name="connsiteX3108" fmla="*/ 4002003 w 5585534"/>
              <a:gd name="connsiteY3108" fmla="*/ 7362203 h 11743602"/>
              <a:gd name="connsiteX3109" fmla="*/ 4009181 w 5585534"/>
              <a:gd name="connsiteY3109" fmla="*/ 7500793 h 11743602"/>
              <a:gd name="connsiteX3110" fmla="*/ 4039983 w 5585534"/>
              <a:gd name="connsiteY3110" fmla="*/ 7502841 h 11743602"/>
              <a:gd name="connsiteX3111" fmla="*/ 4046137 w 5585534"/>
              <a:gd name="connsiteY3111" fmla="*/ 7520291 h 11743602"/>
              <a:gd name="connsiteX3112" fmla="*/ 4010204 w 5585534"/>
              <a:gd name="connsiteY3112" fmla="*/ 7518243 h 11743602"/>
              <a:gd name="connsiteX3113" fmla="*/ 4019452 w 5585534"/>
              <a:gd name="connsiteY3113" fmla="*/ 7565459 h 11743602"/>
              <a:gd name="connsiteX3114" fmla="*/ 3984542 w 5585534"/>
              <a:gd name="connsiteY3114" fmla="*/ 7580861 h 11743602"/>
              <a:gd name="connsiteX3115" fmla="*/ 3994814 w 5585534"/>
              <a:gd name="connsiteY3115" fmla="*/ 7637323 h 11743602"/>
              <a:gd name="connsiteX3116" fmla="*/ 4021500 w 5585534"/>
              <a:gd name="connsiteY3116" fmla="*/ 7644503 h 11743602"/>
              <a:gd name="connsiteX3117" fmla="*/ 4003027 w 5585534"/>
              <a:gd name="connsiteY3117" fmla="*/ 7662986 h 11743602"/>
              <a:gd name="connsiteX3118" fmla="*/ 4028688 w 5585534"/>
              <a:gd name="connsiteY3118" fmla="*/ 7660939 h 11743602"/>
              <a:gd name="connsiteX3119" fmla="*/ 4023558 w 5585534"/>
              <a:gd name="connsiteY3119" fmla="*/ 7713285 h 11743602"/>
              <a:gd name="connsiteX3120" fmla="*/ 4002003 w 5585534"/>
              <a:gd name="connsiteY3120" fmla="*/ 7706106 h 11743602"/>
              <a:gd name="connsiteX3121" fmla="*/ 4002003 w 5585534"/>
              <a:gd name="connsiteY3121" fmla="*/ 7762560 h 11743602"/>
              <a:gd name="connsiteX3122" fmla="*/ 4011239 w 5585534"/>
              <a:gd name="connsiteY3122" fmla="*/ 7753325 h 11743602"/>
              <a:gd name="connsiteX3123" fmla="*/ 4023558 w 5585534"/>
              <a:gd name="connsiteY3123" fmla="*/ 7778986 h 11743602"/>
              <a:gd name="connsiteX3124" fmla="*/ 4013286 w 5585534"/>
              <a:gd name="connsiteY3124" fmla="*/ 7774880 h 11743602"/>
              <a:gd name="connsiteX3125" fmla="*/ 4006098 w 5585534"/>
              <a:gd name="connsiteY3125" fmla="*/ 7931952 h 11743602"/>
              <a:gd name="connsiteX3126" fmla="*/ 3986601 w 5585534"/>
              <a:gd name="connsiteY3126" fmla="*/ 8002783 h 11743602"/>
              <a:gd name="connsiteX3127" fmla="*/ 3990708 w 5585534"/>
              <a:gd name="connsiteY3127" fmla="*/ 8111594 h 11743602"/>
              <a:gd name="connsiteX3128" fmla="*/ 3989028 w 5585534"/>
              <a:gd name="connsiteY3128" fmla="*/ 8109267 h 11743602"/>
              <a:gd name="connsiteX3129" fmla="*/ 3990707 w 5585534"/>
              <a:gd name="connsiteY3129" fmla="*/ 8112493 h 11743602"/>
              <a:gd name="connsiteX3130" fmla="*/ 3982496 w 5585534"/>
              <a:gd name="connsiteY3130" fmla="*/ 8132126 h 11743602"/>
              <a:gd name="connsiteX3131" fmla="*/ 3974282 w 5585534"/>
              <a:gd name="connsiteY3131" fmla="*/ 8098251 h 11743602"/>
              <a:gd name="connsiteX3132" fmla="*/ 3983843 w 5585534"/>
              <a:gd name="connsiteY3132" fmla="*/ 8102088 h 11743602"/>
              <a:gd name="connsiteX3133" fmla="*/ 3978370 w 5585534"/>
              <a:gd name="connsiteY3133" fmla="*/ 8094509 h 11743602"/>
              <a:gd name="connsiteX3134" fmla="*/ 3977355 w 5585534"/>
              <a:gd name="connsiteY3134" fmla="*/ 8016125 h 11743602"/>
              <a:gd name="connsiteX3135" fmla="*/ 3966070 w 5585534"/>
              <a:gd name="connsiteY3135" fmla="*/ 8007914 h 11743602"/>
              <a:gd name="connsiteX3136" fmla="*/ 3972223 w 5585534"/>
              <a:gd name="connsiteY3136" fmla="*/ 8072590 h 11743602"/>
              <a:gd name="connsiteX3137" fmla="*/ 3945538 w 5585534"/>
              <a:gd name="connsiteY3137" fmla="*/ 8065402 h 11743602"/>
              <a:gd name="connsiteX3138" fmla="*/ 3969142 w 5585534"/>
              <a:gd name="connsiteY3138" fmla="*/ 8099276 h 11743602"/>
              <a:gd name="connsiteX3139" fmla="*/ 3947586 w 5585534"/>
              <a:gd name="connsiteY3139" fmla="*/ 8082851 h 11743602"/>
              <a:gd name="connsiteX3140" fmla="*/ 3946815 w 5585534"/>
              <a:gd name="connsiteY3140" fmla="*/ 8126738 h 11743602"/>
              <a:gd name="connsiteX3141" fmla="*/ 3959751 w 5585534"/>
              <a:gd name="connsiteY3141" fmla="*/ 8168578 h 11743602"/>
              <a:gd name="connsiteX3142" fmla="*/ 3949645 w 5585534"/>
              <a:gd name="connsiteY3142" fmla="*/ 8169083 h 11743602"/>
              <a:gd name="connsiteX3143" fmla="*/ 3952717 w 5585534"/>
              <a:gd name="connsiteY3143" fmla="*/ 8203990 h 11743602"/>
              <a:gd name="connsiteX3144" fmla="*/ 3970176 w 5585534"/>
              <a:gd name="connsiteY3144" fmla="*/ 8168059 h 11743602"/>
              <a:gd name="connsiteX3145" fmla="*/ 3969652 w 5585534"/>
              <a:gd name="connsiteY3145" fmla="*/ 8168084 h 11743602"/>
              <a:gd name="connsiteX3146" fmla="*/ 3972997 w 5585534"/>
              <a:gd name="connsiteY3146" fmla="*/ 8162667 h 11743602"/>
              <a:gd name="connsiteX3147" fmla="*/ 3984543 w 5585534"/>
              <a:gd name="connsiteY3147" fmla="*/ 8154716 h 11743602"/>
              <a:gd name="connsiteX3148" fmla="*/ 3971200 w 5585534"/>
              <a:gd name="connsiteY3148" fmla="*/ 8177294 h 11743602"/>
              <a:gd name="connsiteX3149" fmla="*/ 3986602 w 5585534"/>
              <a:gd name="connsiteY3149" fmla="*/ 8180376 h 11743602"/>
              <a:gd name="connsiteX3150" fmla="*/ 3927055 w 5585534"/>
              <a:gd name="connsiteY3150" fmla="*/ 8266609 h 11743602"/>
              <a:gd name="connsiteX3151" fmla="*/ 3921925 w 5585534"/>
              <a:gd name="connsiteY3151" fmla="*/ 8328203 h 11743602"/>
              <a:gd name="connsiteX3152" fmla="*/ 3943480 w 5585534"/>
              <a:gd name="connsiteY3152" fmla="*/ 8339498 h 11743602"/>
              <a:gd name="connsiteX3153" fmla="*/ 3948610 w 5585534"/>
              <a:gd name="connsiteY3153" fmla="*/ 8395952 h 11743602"/>
              <a:gd name="connsiteX3154" fmla="*/ 3928090 w 5585534"/>
              <a:gd name="connsiteY3154" fmla="*/ 8401093 h 11743602"/>
              <a:gd name="connsiteX3155" fmla="*/ 3935267 w 5585534"/>
              <a:gd name="connsiteY3155" fmla="*/ 8418542 h 11743602"/>
              <a:gd name="connsiteX3156" fmla="*/ 3957858 w 5585534"/>
              <a:gd name="connsiteY3156" fmla="*/ 8439072 h 11743602"/>
              <a:gd name="connsiteX3157" fmla="*/ 3928090 w 5585534"/>
              <a:gd name="connsiteY3157" fmla="*/ 8449332 h 11743602"/>
              <a:gd name="connsiteX3158" fmla="*/ 3946562 w 5585534"/>
              <a:gd name="connsiteY3158" fmla="*/ 8479112 h 11743602"/>
              <a:gd name="connsiteX3159" fmla="*/ 3927055 w 5585534"/>
              <a:gd name="connsiteY3159" fmla="*/ 8489372 h 11743602"/>
              <a:gd name="connsiteX3160" fmla="*/ 3927055 w 5585534"/>
              <a:gd name="connsiteY3160" fmla="*/ 8545836 h 11743602"/>
              <a:gd name="connsiteX3161" fmla="*/ 3941433 w 5585534"/>
              <a:gd name="connsiteY3161" fmla="*/ 8536598 h 11743602"/>
              <a:gd name="connsiteX3162" fmla="*/ 3908582 w 5585534"/>
              <a:gd name="connsiteY3162" fmla="*/ 8573556 h 11743602"/>
              <a:gd name="connsiteX3163" fmla="*/ 3909605 w 5585534"/>
              <a:gd name="connsiteY3163" fmla="*/ 8639256 h 11743602"/>
              <a:gd name="connsiteX3164" fmla="*/ 3908582 w 5585534"/>
              <a:gd name="connsiteY3164" fmla="*/ 8621808 h 11743602"/>
              <a:gd name="connsiteX3165" fmla="*/ 3893181 w 5585534"/>
              <a:gd name="connsiteY3165" fmla="*/ 8622832 h 11743602"/>
              <a:gd name="connsiteX3166" fmla="*/ 3884968 w 5585534"/>
              <a:gd name="connsiteY3166" fmla="*/ 8645411 h 11743602"/>
              <a:gd name="connsiteX3167" fmla="*/ 3885992 w 5585534"/>
              <a:gd name="connsiteY3167" fmla="*/ 8662859 h 11743602"/>
              <a:gd name="connsiteX3168" fmla="*/ 3878804 w 5585534"/>
              <a:gd name="connsiteY3168" fmla="*/ 8584850 h 11743602"/>
              <a:gd name="connsiteX3169" fmla="*/ 3903441 w 5585534"/>
              <a:gd name="connsiteY3169" fmla="*/ 8566368 h 11743602"/>
              <a:gd name="connsiteX3170" fmla="*/ 3882911 w 5585534"/>
              <a:gd name="connsiteY3170" fmla="*/ 8563284 h 11743602"/>
              <a:gd name="connsiteX3171" fmla="*/ 3900370 w 5585534"/>
              <a:gd name="connsiteY3171" fmla="*/ 8475005 h 11743602"/>
              <a:gd name="connsiteX3172" fmla="*/ 3879839 w 5585534"/>
              <a:gd name="connsiteY3172" fmla="*/ 8471922 h 11743602"/>
              <a:gd name="connsiteX3173" fmla="*/ 3900369 w 5585534"/>
              <a:gd name="connsiteY3173" fmla="*/ 8352841 h 11743602"/>
              <a:gd name="connsiteX3174" fmla="*/ 3903442 w 5585534"/>
              <a:gd name="connsiteY3174" fmla="*/ 8209120 h 11743602"/>
              <a:gd name="connsiteX3175" fmla="*/ 3915770 w 5585534"/>
              <a:gd name="connsiteY3175" fmla="*/ 8173189 h 11743602"/>
              <a:gd name="connsiteX3176" fmla="*/ 3941433 w 5585534"/>
              <a:gd name="connsiteY3176" fmla="*/ 8167034 h 11743602"/>
              <a:gd name="connsiteX3177" fmla="*/ 3940397 w 5585534"/>
              <a:gd name="connsiteY3177" fmla="*/ 8153681 h 11743602"/>
              <a:gd name="connsiteX3178" fmla="*/ 3930138 w 5585534"/>
              <a:gd name="connsiteY3178" fmla="*/ 8154715 h 11743602"/>
              <a:gd name="connsiteX3179" fmla="*/ 3915771 w 5585534"/>
              <a:gd name="connsiteY3179" fmla="*/ 7994570 h 11743602"/>
              <a:gd name="connsiteX3180" fmla="*/ 3871626 w 5585534"/>
              <a:gd name="connsiteY3180" fmla="*/ 8084909 h 11743602"/>
              <a:gd name="connsiteX3181" fmla="*/ 3893181 w 5585534"/>
              <a:gd name="connsiteY3181" fmla="*/ 8096192 h 11743602"/>
              <a:gd name="connsiteX3182" fmla="*/ 3868544 w 5585534"/>
              <a:gd name="connsiteY3182" fmla="*/ 8110570 h 11743602"/>
              <a:gd name="connsiteX3183" fmla="*/ 3881886 w 5585534"/>
              <a:gd name="connsiteY3183" fmla="*/ 8140338 h 11743602"/>
              <a:gd name="connsiteX3184" fmla="*/ 3869567 w 5585534"/>
              <a:gd name="connsiteY3184" fmla="*/ 8123913 h 11743602"/>
              <a:gd name="connsiteX3185" fmla="*/ 3870002 w 5585534"/>
              <a:gd name="connsiteY3185" fmla="*/ 8152353 h 11743602"/>
              <a:gd name="connsiteX3186" fmla="*/ 3869868 w 5585534"/>
              <a:gd name="connsiteY3186" fmla="*/ 8152703 h 11743602"/>
              <a:gd name="connsiteX3187" fmla="*/ 3870590 w 5585534"/>
              <a:gd name="connsiteY3187" fmla="*/ 8152668 h 11743602"/>
              <a:gd name="connsiteX3188" fmla="*/ 3869377 w 5585534"/>
              <a:gd name="connsiteY3188" fmla="*/ 8153982 h 11743602"/>
              <a:gd name="connsiteX3189" fmla="*/ 3867519 w 5585534"/>
              <a:gd name="connsiteY3189" fmla="*/ 8158822 h 11743602"/>
              <a:gd name="connsiteX3190" fmla="*/ 3865104 w 5585534"/>
              <a:gd name="connsiteY3190" fmla="*/ 8158610 h 11743602"/>
              <a:gd name="connsiteX3191" fmla="*/ 3858273 w 5585534"/>
              <a:gd name="connsiteY3191" fmla="*/ 8166009 h 11743602"/>
              <a:gd name="connsiteX3192" fmla="*/ 3836716 w 5585534"/>
              <a:gd name="connsiteY3192" fmla="*/ 8176271 h 11743602"/>
              <a:gd name="connsiteX3193" fmla="*/ 3848012 w 5585534"/>
              <a:gd name="connsiteY3193" fmla="*/ 8190647 h 11743602"/>
              <a:gd name="connsiteX3194" fmla="*/ 3862378 w 5585534"/>
              <a:gd name="connsiteY3194" fmla="*/ 8176271 h 11743602"/>
              <a:gd name="connsiteX3195" fmla="*/ 3883933 w 5585534"/>
              <a:gd name="connsiteY3195" fmla="*/ 8192696 h 11743602"/>
              <a:gd name="connsiteX3196" fmla="*/ 3868543 w 5585534"/>
              <a:gd name="connsiteY3196" fmla="*/ 8189624 h 11743602"/>
              <a:gd name="connsiteX3197" fmla="*/ 3850059 w 5585534"/>
              <a:gd name="connsiteY3197" fmla="*/ 8212203 h 11743602"/>
              <a:gd name="connsiteX3198" fmla="*/ 3865460 w 5585534"/>
              <a:gd name="connsiteY3198" fmla="*/ 8215285 h 11743602"/>
              <a:gd name="connsiteX3199" fmla="*/ 3829528 w 5585534"/>
              <a:gd name="connsiteY3199" fmla="*/ 8273797 h 11743602"/>
              <a:gd name="connsiteX3200" fmla="*/ 3825421 w 5585534"/>
              <a:gd name="connsiteY3200" fmla="*/ 8221440 h 11743602"/>
              <a:gd name="connsiteX3201" fmla="*/ 3822349 w 5585534"/>
              <a:gd name="connsiteY3201" fmla="*/ 8243005 h 11743602"/>
              <a:gd name="connsiteX3202" fmla="*/ 3816185 w 5585534"/>
              <a:gd name="connsiteY3202" fmla="*/ 8173199 h 11743602"/>
              <a:gd name="connsiteX3203" fmla="*/ 3798736 w 5585534"/>
              <a:gd name="connsiteY3203" fmla="*/ 8213227 h 11743602"/>
              <a:gd name="connsiteX3204" fmla="*/ 3804890 w 5585534"/>
              <a:gd name="connsiteY3204" fmla="*/ 8164986 h 11743602"/>
              <a:gd name="connsiteX3205" fmla="*/ 3825422 w 5585534"/>
              <a:gd name="connsiteY3205" fmla="*/ 8163951 h 11743602"/>
              <a:gd name="connsiteX3206" fmla="*/ 3826446 w 5585534"/>
              <a:gd name="connsiteY3206" fmla="*/ 8177305 h 11743602"/>
              <a:gd name="connsiteX3207" fmla="*/ 3845363 w 5585534"/>
              <a:gd name="connsiteY3207" fmla="*/ 8164162 h 11743602"/>
              <a:gd name="connsiteX3208" fmla="*/ 3845058 w 5585534"/>
              <a:gd name="connsiteY3208" fmla="*/ 8157518 h 11743602"/>
              <a:gd name="connsiteX3209" fmla="*/ 3841858 w 5585534"/>
              <a:gd name="connsiteY3209" fmla="*/ 8164975 h 11743602"/>
              <a:gd name="connsiteX3210" fmla="*/ 3854166 w 5585534"/>
              <a:gd name="connsiteY3210" fmla="*/ 8129043 h 11743602"/>
              <a:gd name="connsiteX3211" fmla="*/ 3858272 w 5585534"/>
              <a:gd name="connsiteY3211" fmla="*/ 8055131 h 11743602"/>
              <a:gd name="connsiteX3212" fmla="*/ 3842882 w 5585534"/>
              <a:gd name="connsiteY3212" fmla="*/ 8052059 h 11743602"/>
              <a:gd name="connsiteX3213" fmla="*/ 3826421 w 5585534"/>
              <a:gd name="connsiteY3213" fmla="*/ 8115862 h 11743602"/>
              <a:gd name="connsiteX3214" fmla="*/ 3818129 w 5585534"/>
              <a:gd name="connsiteY3214" fmla="*/ 8122062 h 11743602"/>
              <a:gd name="connsiteX3215" fmla="*/ 3818110 w 5585534"/>
              <a:gd name="connsiteY3215" fmla="*/ 8122124 h 11743602"/>
              <a:gd name="connsiteX3216" fmla="*/ 3817209 w 5585534"/>
              <a:gd name="connsiteY3216" fmla="*/ 8134195 h 11743602"/>
              <a:gd name="connsiteX3217" fmla="*/ 3808871 w 5585534"/>
              <a:gd name="connsiteY3217" fmla="*/ 8127901 h 11743602"/>
              <a:gd name="connsiteX3218" fmla="*/ 3810798 w 5585534"/>
              <a:gd name="connsiteY3218" fmla="*/ 8123036 h 11743602"/>
              <a:gd name="connsiteX3219" fmla="*/ 3802843 w 5585534"/>
              <a:gd name="connsiteY3219" fmla="*/ 8123912 h 11743602"/>
              <a:gd name="connsiteX3220" fmla="*/ 3796689 w 5585534"/>
              <a:gd name="connsiteY3220" fmla="*/ 8115701 h 11743602"/>
              <a:gd name="connsiteX3221" fmla="*/ 3814138 w 5585534"/>
              <a:gd name="connsiteY3221" fmla="*/ 8075661 h 11743602"/>
              <a:gd name="connsiteX3222" fmla="*/ 3800785 w 5585534"/>
              <a:gd name="connsiteY3222" fmla="*/ 8041787 h 11743602"/>
              <a:gd name="connsiteX3223" fmla="*/ 3812723 w 5585534"/>
              <a:gd name="connsiteY3223" fmla="*/ 8015868 h 11743602"/>
              <a:gd name="connsiteX3224" fmla="*/ 3820992 w 5585534"/>
              <a:gd name="connsiteY3224" fmla="*/ 7992281 h 11743602"/>
              <a:gd name="connsiteX3225" fmla="*/ 3823293 w 5585534"/>
              <a:gd name="connsiteY3225" fmla="*/ 8001671 h 11743602"/>
              <a:gd name="connsiteX3226" fmla="*/ 3818244 w 5585534"/>
              <a:gd name="connsiteY3226" fmla="*/ 8024339 h 11743602"/>
              <a:gd name="connsiteX3227" fmla="*/ 3854166 w 5585534"/>
              <a:gd name="connsiteY3227" fmla="*/ 8022279 h 11743602"/>
              <a:gd name="connsiteX3228" fmla="*/ 3850060 w 5585534"/>
              <a:gd name="connsiteY3228" fmla="*/ 7979168 h 11743602"/>
              <a:gd name="connsiteX3229" fmla="*/ 3836717 w 5585534"/>
              <a:gd name="connsiteY3229" fmla="*/ 8001749 h 11743602"/>
              <a:gd name="connsiteX3230" fmla="*/ 3828487 w 5585534"/>
              <a:gd name="connsiteY3230" fmla="*/ 7988180 h 11743602"/>
              <a:gd name="connsiteX3231" fmla="*/ 3822087 w 5585534"/>
              <a:gd name="connsiteY3231" fmla="*/ 7989156 h 11743602"/>
              <a:gd name="connsiteX3232" fmla="*/ 3822350 w 5585534"/>
              <a:gd name="connsiteY3232" fmla="*/ 7988406 h 11743602"/>
              <a:gd name="connsiteX3233" fmla="*/ 3806949 w 5585534"/>
              <a:gd name="connsiteY3233" fmla="*/ 7989430 h 11743602"/>
              <a:gd name="connsiteX3234" fmla="*/ 3819265 w 5585534"/>
              <a:gd name="connsiteY3234" fmla="*/ 7963512 h 11743602"/>
              <a:gd name="connsiteX3235" fmla="*/ 3837261 w 5585534"/>
              <a:gd name="connsiteY3235" fmla="*/ 7956463 h 11743602"/>
              <a:gd name="connsiteX3236" fmla="*/ 3833635 w 5585534"/>
              <a:gd name="connsiteY3236" fmla="*/ 7966850 h 11743602"/>
              <a:gd name="connsiteX3237" fmla="*/ 3836717 w 5585534"/>
              <a:gd name="connsiteY3237" fmla="*/ 7940166 h 11743602"/>
              <a:gd name="connsiteX3238" fmla="*/ 3836923 w 5585534"/>
              <a:gd name="connsiteY3238" fmla="*/ 7944336 h 11743602"/>
              <a:gd name="connsiteX3239" fmla="*/ 3828505 w 5585534"/>
              <a:gd name="connsiteY3239" fmla="*/ 7944260 h 11743602"/>
              <a:gd name="connsiteX3240" fmla="*/ 3836718 w 5585534"/>
              <a:gd name="connsiteY3240" fmla="*/ 7925787 h 11743602"/>
              <a:gd name="connsiteX3241" fmla="*/ 3848013 w 5585534"/>
              <a:gd name="connsiteY3241" fmla="*/ 7933999 h 11743602"/>
              <a:gd name="connsiteX3242" fmla="*/ 3829528 w 5585534"/>
              <a:gd name="connsiteY3242" fmla="*/ 7900127 h 11743602"/>
              <a:gd name="connsiteX3243" fmla="*/ 3852118 w 5585534"/>
              <a:gd name="connsiteY3243" fmla="*/ 7868300 h 11743602"/>
              <a:gd name="connsiteX3244" fmla="*/ 3806949 w 5585534"/>
              <a:gd name="connsiteY3244" fmla="*/ 7883702 h 11743602"/>
              <a:gd name="connsiteX3245" fmla="*/ 3792572 w 5585534"/>
              <a:gd name="connsiteY3245" fmla="*/ 7898067 h 11743602"/>
              <a:gd name="connsiteX3246" fmla="*/ 3818245 w 5585534"/>
              <a:gd name="connsiteY3246" fmla="*/ 7901150 h 11743602"/>
              <a:gd name="connsiteX3247" fmla="*/ 3798737 w 5585534"/>
              <a:gd name="connsiteY3247" fmla="*/ 8024338 h 11743602"/>
              <a:gd name="connsiteX3248" fmla="*/ 3785965 w 5585534"/>
              <a:gd name="connsiteY3248" fmla="*/ 8019097 h 11743602"/>
              <a:gd name="connsiteX3249" fmla="*/ 3789241 w 5585534"/>
              <a:gd name="connsiteY3249" fmla="*/ 8024860 h 11743602"/>
              <a:gd name="connsiteX3250" fmla="*/ 3779228 w 5585534"/>
              <a:gd name="connsiteY3250" fmla="*/ 8048987 h 11743602"/>
              <a:gd name="connsiteX3251" fmla="*/ 3775122 w 5585534"/>
              <a:gd name="connsiteY3251" fmla="*/ 8005866 h 11743602"/>
              <a:gd name="connsiteX3252" fmla="*/ 3756649 w 5585534"/>
              <a:gd name="connsiteY3252" fmla="*/ 8024339 h 11743602"/>
              <a:gd name="connsiteX3253" fmla="*/ 3769992 w 5585534"/>
              <a:gd name="connsiteY3253" fmla="*/ 7997653 h 11743602"/>
              <a:gd name="connsiteX3254" fmla="*/ 3775405 w 5585534"/>
              <a:gd name="connsiteY3254" fmla="*/ 8003508 h 11743602"/>
              <a:gd name="connsiteX3255" fmla="*/ 3768278 w 5585534"/>
              <a:gd name="connsiteY3255" fmla="*/ 7990124 h 11743602"/>
              <a:gd name="connsiteX3256" fmla="*/ 3753567 w 5585534"/>
              <a:gd name="connsiteY3256" fmla="*/ 7983276 h 11743602"/>
              <a:gd name="connsiteX3257" fmla="*/ 3760756 w 5585534"/>
              <a:gd name="connsiteY3257" fmla="*/ 7952474 h 11743602"/>
              <a:gd name="connsiteX3258" fmla="*/ 3745355 w 5585534"/>
              <a:gd name="connsiteY3258" fmla="*/ 7953507 h 11743602"/>
              <a:gd name="connsiteX3259" fmla="*/ 3762804 w 5585534"/>
              <a:gd name="connsiteY3259" fmla="*/ 7913468 h 11743602"/>
              <a:gd name="connsiteX3260" fmla="*/ 3754591 w 5585534"/>
              <a:gd name="connsiteY3260" fmla="*/ 7874465 h 11743602"/>
              <a:gd name="connsiteX3261" fmla="*/ 3767945 w 5585534"/>
              <a:gd name="connsiteY3261" fmla="*/ 7960686 h 11743602"/>
              <a:gd name="connsiteX3262" fmla="*/ 3790524 w 5585534"/>
              <a:gd name="connsiteY3262" fmla="*/ 7802600 h 11743602"/>
              <a:gd name="connsiteX3263" fmla="*/ 3755615 w 5585534"/>
              <a:gd name="connsiteY3263" fmla="*/ 7813895 h 11743602"/>
              <a:gd name="connsiteX3264" fmla="*/ 3773075 w 5585534"/>
              <a:gd name="connsiteY3264" fmla="*/ 7834425 h 11743602"/>
              <a:gd name="connsiteX3265" fmla="*/ 3761780 w 5585534"/>
              <a:gd name="connsiteY3265" fmla="*/ 7826214 h 11743602"/>
              <a:gd name="connsiteX3266" fmla="*/ 3765886 w 5585534"/>
              <a:gd name="connsiteY3266" fmla="*/ 7873430 h 11743602"/>
              <a:gd name="connsiteX3267" fmla="*/ 3738166 w 5585534"/>
              <a:gd name="connsiteY3267" fmla="*/ 7848793 h 11743602"/>
              <a:gd name="connsiteX3268" fmla="*/ 3734060 w 5585534"/>
              <a:gd name="connsiteY3268" fmla="*/ 7918599 h 11743602"/>
              <a:gd name="connsiteX3269" fmla="*/ 3745355 w 5585534"/>
              <a:gd name="connsiteY3269" fmla="*/ 7987382 h 11743602"/>
              <a:gd name="connsiteX3270" fmla="*/ 3691973 w 5585534"/>
              <a:gd name="connsiteY3270" fmla="*/ 7964791 h 11743602"/>
              <a:gd name="connsiteX3271" fmla="*/ 3714553 w 5585534"/>
              <a:gd name="connsiteY3271" fmla="*/ 7923728 h 11743602"/>
              <a:gd name="connsiteX3272" fmla="*/ 3690950 w 5585534"/>
              <a:gd name="connsiteY3272" fmla="*/ 7894986 h 11743602"/>
              <a:gd name="connsiteX3273" fmla="*/ 3683761 w 5585534"/>
              <a:gd name="connsiteY3273" fmla="*/ 7929894 h 11743602"/>
              <a:gd name="connsiteX3274" fmla="*/ 3672467 w 5585534"/>
              <a:gd name="connsiteY3274" fmla="*/ 7917576 h 11743602"/>
              <a:gd name="connsiteX3275" fmla="*/ 3653993 w 5585534"/>
              <a:gd name="connsiteY3275" fmla="*/ 7945296 h 11743602"/>
              <a:gd name="connsiteX3276" fmla="*/ 3659123 w 5585534"/>
              <a:gd name="connsiteY3276" fmla="*/ 7883702 h 11743602"/>
              <a:gd name="connsiteX3277" fmla="*/ 3634486 w 5585534"/>
              <a:gd name="connsiteY3277" fmla="*/ 7893962 h 11743602"/>
              <a:gd name="connsiteX3278" fmla="*/ 3621143 w 5585534"/>
              <a:gd name="connsiteY3278" fmla="*/ 7916552 h 11743602"/>
              <a:gd name="connsiteX3279" fmla="*/ 3637568 w 5585534"/>
              <a:gd name="connsiteY3279" fmla="*/ 7928871 h 11743602"/>
              <a:gd name="connsiteX3280" fmla="*/ 3629356 w 5585534"/>
              <a:gd name="connsiteY3280" fmla="*/ 7951448 h 11743602"/>
              <a:gd name="connsiteX3281" fmla="*/ 3618060 w 5585534"/>
              <a:gd name="connsiteY3281" fmla="*/ 7882666 h 11743602"/>
              <a:gd name="connsiteX3282" fmla="*/ 3597529 w 5585534"/>
              <a:gd name="connsiteY3282" fmla="*/ 7936049 h 11743602"/>
              <a:gd name="connsiteX3283" fmla="*/ 3590340 w 5585534"/>
              <a:gd name="connsiteY3283" fmla="*/ 7976087 h 11743602"/>
              <a:gd name="connsiteX3284" fmla="*/ 3592399 w 5585534"/>
              <a:gd name="connsiteY3284" fmla="*/ 7997642 h 11743602"/>
              <a:gd name="connsiteX3285" fmla="*/ 3586234 w 5585534"/>
              <a:gd name="connsiteY3285" fmla="*/ 8045894 h 11743602"/>
              <a:gd name="connsiteX3286" fmla="*/ 3558514 w 5585534"/>
              <a:gd name="connsiteY3286" fmla="*/ 8021256 h 11743602"/>
              <a:gd name="connsiteX3287" fmla="*/ 3550301 w 5585534"/>
              <a:gd name="connsiteY3287" fmla="*/ 8043846 h 11743602"/>
              <a:gd name="connsiteX3288" fmla="*/ 3571867 w 5585534"/>
              <a:gd name="connsiteY3288" fmla="*/ 8051024 h 11743602"/>
              <a:gd name="connsiteX3289" fmla="*/ 3580081 w 5585534"/>
              <a:gd name="connsiteY3289" fmla="*/ 8146502 h 11743602"/>
              <a:gd name="connsiteX3290" fmla="*/ 3559548 w 5585534"/>
              <a:gd name="connsiteY3290" fmla="*/ 8151634 h 11743602"/>
              <a:gd name="connsiteX3291" fmla="*/ 3546195 w 5585534"/>
              <a:gd name="connsiteY3291" fmla="*/ 8113652 h 11743602"/>
              <a:gd name="connsiteX3292" fmla="*/ 3504109 w 5585534"/>
              <a:gd name="connsiteY3292" fmla="*/ 8103382 h 11743602"/>
              <a:gd name="connsiteX3293" fmla="*/ 3491789 w 5585534"/>
              <a:gd name="connsiteY3293" fmla="*/ 8135208 h 11743602"/>
              <a:gd name="connsiteX3294" fmla="*/ 3488719 w 5585534"/>
              <a:gd name="connsiteY3294" fmla="*/ 8043844 h 11743602"/>
              <a:gd name="connsiteX3295" fmla="*/ 3459974 w 5585534"/>
              <a:gd name="connsiteY3295" fmla="*/ 8015102 h 11743602"/>
              <a:gd name="connsiteX3296" fmla="*/ 3435325 w 5585534"/>
              <a:gd name="connsiteY3296" fmla="*/ 8029468 h 11743602"/>
              <a:gd name="connsiteX3297" fmla="*/ 3426090 w 5585534"/>
              <a:gd name="connsiteY3297" fmla="*/ 7982251 h 11743602"/>
              <a:gd name="connsiteX3298" fmla="*/ 3446620 w 5585534"/>
              <a:gd name="connsiteY3298" fmla="*/ 7981218 h 11743602"/>
              <a:gd name="connsiteX3299" fmla="*/ 3457916 w 5585534"/>
              <a:gd name="connsiteY3299" fmla="*/ 7880618 h 11743602"/>
              <a:gd name="connsiteX3300" fmla="*/ 3437384 w 5585534"/>
              <a:gd name="connsiteY3300" fmla="*/ 7885749 h 11743602"/>
              <a:gd name="connsiteX3301" fmla="*/ 3398369 w 5585534"/>
              <a:gd name="connsiteY3301" fmla="*/ 7852898 h 11743602"/>
              <a:gd name="connsiteX3302" fmla="*/ 3417876 w 5585534"/>
              <a:gd name="connsiteY3302" fmla="*/ 7838532 h 11743602"/>
              <a:gd name="connsiteX3303" fmla="*/ 3367577 w 5585534"/>
              <a:gd name="connsiteY3303" fmla="*/ 7789257 h 11743602"/>
              <a:gd name="connsiteX3304" fmla="*/ 3379896 w 5585534"/>
              <a:gd name="connsiteY3304" fmla="*/ 7809789 h 11743602"/>
              <a:gd name="connsiteX3305" fmla="*/ 3395298 w 5585534"/>
              <a:gd name="connsiteY3305" fmla="*/ 7808765 h 11743602"/>
              <a:gd name="connsiteX3306" fmla="*/ 3390157 w 5585534"/>
              <a:gd name="connsiteY3306" fmla="*/ 7752301 h 11743602"/>
              <a:gd name="connsiteX3307" fmla="*/ 3404534 w 5585534"/>
              <a:gd name="connsiteY3307" fmla="*/ 7737922 h 11743602"/>
              <a:gd name="connsiteX3308" fmla="*/ 3411723 w 5585534"/>
              <a:gd name="connsiteY3308" fmla="*/ 7755371 h 11743602"/>
              <a:gd name="connsiteX3309" fmla="*/ 3418901 w 5585534"/>
              <a:gd name="connsiteY3309" fmla="*/ 7724580 h 11743602"/>
              <a:gd name="connsiteX3310" fmla="*/ 3398369 w 5585534"/>
              <a:gd name="connsiteY3310" fmla="*/ 7721498 h 11743602"/>
              <a:gd name="connsiteX3311" fmla="*/ 3394263 w 5585534"/>
              <a:gd name="connsiteY3311" fmla="*/ 7738947 h 11743602"/>
              <a:gd name="connsiteX3312" fmla="*/ 3417876 w 5585534"/>
              <a:gd name="connsiteY3312" fmla="*/ 7715344 h 11743602"/>
              <a:gd name="connsiteX3313" fmla="*/ 3401452 w 5585534"/>
              <a:gd name="connsiteY3313" fmla="*/ 7646560 h 11743602"/>
              <a:gd name="connsiteX3314" fmla="*/ 3438409 w 5585534"/>
              <a:gd name="connsiteY3314" fmla="*/ 7656821 h 11743602"/>
              <a:gd name="connsiteX3315" fmla="*/ 3433278 w 5585534"/>
              <a:gd name="connsiteY3315" fmla="*/ 7714309 h 11743602"/>
              <a:gd name="connsiteX3316" fmla="*/ 3453809 w 5585534"/>
              <a:gd name="connsiteY3316" fmla="*/ 7709179 h 11743602"/>
              <a:gd name="connsiteX3317" fmla="*/ 3434302 w 5585534"/>
              <a:gd name="connsiteY3317" fmla="*/ 7723555 h 11743602"/>
              <a:gd name="connsiteX3318" fmla="*/ 3436360 w 5585534"/>
              <a:gd name="connsiteY3318" fmla="*/ 7745112 h 11743602"/>
              <a:gd name="connsiteX3319" fmla="*/ 3463282 w 5585534"/>
              <a:gd name="connsiteY3319" fmla="*/ 7760256 h 11743602"/>
              <a:gd name="connsiteX3320" fmla="*/ 3443737 w 5585534"/>
              <a:gd name="connsiteY3320" fmla="*/ 7769539 h 11743602"/>
              <a:gd name="connsiteX3321" fmla="*/ 3431230 w 5585534"/>
              <a:gd name="connsiteY3321" fmla="*/ 7783092 h 11743602"/>
              <a:gd name="connsiteX3322" fmla="*/ 3439432 w 5585534"/>
              <a:gd name="connsiteY3322" fmla="*/ 7822106 h 11743602"/>
              <a:gd name="connsiteX3323" fmla="*/ 3475365 w 5585534"/>
              <a:gd name="connsiteY3323" fmla="*/ 7824155 h 11743602"/>
              <a:gd name="connsiteX3324" fmla="*/ 3492813 w 5585534"/>
              <a:gd name="connsiteY3324" fmla="*/ 7774880 h 11743602"/>
              <a:gd name="connsiteX3325" fmla="*/ 3488173 w 5585534"/>
              <a:gd name="connsiteY3325" fmla="*/ 7768171 h 11743602"/>
              <a:gd name="connsiteX3326" fmla="*/ 3493461 w 5585534"/>
              <a:gd name="connsiteY3326" fmla="*/ 7758457 h 11743602"/>
              <a:gd name="connsiteX3327" fmla="*/ 3514379 w 5585534"/>
              <a:gd name="connsiteY3327" fmla="*/ 7753324 h 11743602"/>
              <a:gd name="connsiteX3328" fmla="*/ 3534911 w 5585534"/>
              <a:gd name="connsiteY3328" fmla="*/ 7573672 h 11743602"/>
              <a:gd name="connsiteX3329" fmla="*/ 3558514 w 5585534"/>
              <a:gd name="connsiteY3329" fmla="*/ 7607546 h 11743602"/>
              <a:gd name="connsiteX3330" fmla="*/ 3565703 w 5585534"/>
              <a:gd name="connsiteY3330" fmla="*/ 7572647 h 11743602"/>
              <a:gd name="connsiteX3331" fmla="*/ 3589316 w 5585534"/>
              <a:gd name="connsiteY3331" fmla="*/ 7549033 h 11743602"/>
              <a:gd name="connsiteX3332" fmla="*/ 3605743 w 5585534"/>
              <a:gd name="connsiteY3332" fmla="*/ 7561352 h 11743602"/>
              <a:gd name="connsiteX3333" fmla="*/ 3610856 w 5585534"/>
              <a:gd name="connsiteY3333" fmla="*/ 7556124 h 11743602"/>
              <a:gd name="connsiteX3334" fmla="*/ 3611895 w 5585534"/>
              <a:gd name="connsiteY3334" fmla="*/ 7558282 h 11743602"/>
              <a:gd name="connsiteX3335" fmla="*/ 3622166 w 5585534"/>
              <a:gd name="connsiteY3335" fmla="*/ 7553141 h 11743602"/>
              <a:gd name="connsiteX3336" fmla="*/ 3628320 w 5585534"/>
              <a:gd name="connsiteY3336" fmla="*/ 7574696 h 11743602"/>
              <a:gd name="connsiteX3337" fmla="*/ 3620496 w 5585534"/>
              <a:gd name="connsiteY3337" fmla="*/ 7550706 h 11743602"/>
              <a:gd name="connsiteX3338" fmla="*/ 3616956 w 5585534"/>
              <a:gd name="connsiteY3338" fmla="*/ 7549890 h 11743602"/>
              <a:gd name="connsiteX3339" fmla="*/ 3623064 w 5585534"/>
              <a:gd name="connsiteY3339" fmla="*/ 7543647 h 11743602"/>
              <a:gd name="connsiteX3340" fmla="*/ 3655017 w 5585534"/>
              <a:gd name="connsiteY3340" fmla="*/ 7536716 h 11743602"/>
              <a:gd name="connsiteX3341" fmla="*/ 3646804 w 5585534"/>
              <a:gd name="connsiteY3341" fmla="*/ 7559306 h 11743602"/>
              <a:gd name="connsiteX3342" fmla="*/ 3655544 w 5585534"/>
              <a:gd name="connsiteY3342" fmla="*/ 7549420 h 11743602"/>
              <a:gd name="connsiteX3343" fmla="*/ 3658231 w 5585534"/>
              <a:gd name="connsiteY3343" fmla="*/ 7547980 h 11743602"/>
              <a:gd name="connsiteX3344" fmla="*/ 3662332 w 5585534"/>
              <a:gd name="connsiteY3344" fmla="*/ 7551473 h 11743602"/>
              <a:gd name="connsiteX3345" fmla="*/ 3668360 w 5585534"/>
              <a:gd name="connsiteY3345" fmla="*/ 7555198 h 11743602"/>
              <a:gd name="connsiteX3346" fmla="*/ 3674524 w 5585534"/>
              <a:gd name="connsiteY3346" fmla="*/ 7567517 h 11743602"/>
              <a:gd name="connsiteX3347" fmla="*/ 3676572 w 5585534"/>
              <a:gd name="connsiteY3347" fmla="*/ 7536716 h 11743602"/>
              <a:gd name="connsiteX3348" fmla="*/ 3673029 w 5585534"/>
              <a:gd name="connsiteY3348" fmla="*/ 7540549 h 11743602"/>
              <a:gd name="connsiteX3349" fmla="*/ 3673239 w 5585534"/>
              <a:gd name="connsiteY3349" fmla="*/ 7538331 h 11743602"/>
              <a:gd name="connsiteX3350" fmla="*/ 3678420 w 5585534"/>
              <a:gd name="connsiteY3350" fmla="*/ 7533893 h 11743602"/>
              <a:gd name="connsiteX3351" fmla="*/ 3679655 w 5585534"/>
              <a:gd name="connsiteY3351" fmla="*/ 7518243 h 11743602"/>
              <a:gd name="connsiteX3352" fmla="*/ 3695056 w 5585534"/>
              <a:gd name="connsiteY3352" fmla="*/ 7577778 h 11743602"/>
              <a:gd name="connsiteX3353" fmla="*/ 3717635 w 5585534"/>
              <a:gd name="connsiteY3353" fmla="*/ 7594203 h 11743602"/>
              <a:gd name="connsiteX3354" fmla="*/ 3707374 w 5585534"/>
              <a:gd name="connsiteY3354" fmla="*/ 7537740 h 11743602"/>
              <a:gd name="connsiteX3355" fmla="*/ 3713529 w 5585534"/>
              <a:gd name="connsiteY3355" fmla="*/ 7545951 h 11743602"/>
              <a:gd name="connsiteX3356" fmla="*/ 3717635 w 5585534"/>
              <a:gd name="connsiteY3356" fmla="*/ 7536715 h 11743602"/>
              <a:gd name="connsiteX3357" fmla="*/ 3734060 w 5585534"/>
              <a:gd name="connsiteY3357" fmla="*/ 7549034 h 11743602"/>
              <a:gd name="connsiteX3358" fmla="*/ 3726871 w 5585534"/>
              <a:gd name="connsiteY3358" fmla="*/ 7523373 h 11743602"/>
              <a:gd name="connsiteX3359" fmla="*/ 3740225 w 5585534"/>
              <a:gd name="connsiteY3359" fmla="*/ 7500794 h 11743602"/>
              <a:gd name="connsiteX3360" fmla="*/ 3766910 w 5585534"/>
              <a:gd name="connsiteY3360" fmla="*/ 7516183 h 11743602"/>
              <a:gd name="connsiteX3361" fmla="*/ 3747403 w 5585534"/>
              <a:gd name="connsiteY3361" fmla="*/ 7526455 h 11743602"/>
              <a:gd name="connsiteX3362" fmla="*/ 3785394 w 5585534"/>
              <a:gd name="connsiteY3362" fmla="*/ 7658879 h 11743602"/>
              <a:gd name="connsiteX3363" fmla="*/ 3768969 w 5585534"/>
              <a:gd name="connsiteY3363" fmla="*/ 7650668 h 11743602"/>
              <a:gd name="connsiteX3364" fmla="*/ 3786419 w 5585534"/>
              <a:gd name="connsiteY3364" fmla="*/ 7667092 h 11743602"/>
              <a:gd name="connsiteX3365" fmla="*/ 3786418 w 5585534"/>
              <a:gd name="connsiteY3365" fmla="*/ 7727663 h 11743602"/>
              <a:gd name="connsiteX3366" fmla="*/ 3738166 w 5585534"/>
              <a:gd name="connsiteY3366" fmla="*/ 7769748 h 11743602"/>
              <a:gd name="connsiteX3367" fmla="*/ 3760756 w 5585534"/>
              <a:gd name="connsiteY3367" fmla="*/ 7790281 h 11743602"/>
              <a:gd name="connsiteX3368" fmla="*/ 3776146 w 5585534"/>
              <a:gd name="connsiteY3368" fmla="*/ 7728687 h 11743602"/>
              <a:gd name="connsiteX3369" fmla="*/ 3790524 w 5585534"/>
              <a:gd name="connsiteY3369" fmla="*/ 7771807 h 11743602"/>
              <a:gd name="connsiteX3370" fmla="*/ 3803084 w 5585534"/>
              <a:gd name="connsiteY3370" fmla="*/ 7640578 h 11743602"/>
              <a:gd name="connsiteX3371" fmla="*/ 3809460 w 5585534"/>
              <a:gd name="connsiteY3371" fmla="*/ 7621009 h 11743602"/>
              <a:gd name="connsiteX3372" fmla="*/ 3813752 w 5585534"/>
              <a:gd name="connsiteY3372" fmla="*/ 7636164 h 11743602"/>
              <a:gd name="connsiteX3373" fmla="*/ 3826456 w 5585534"/>
              <a:gd name="connsiteY3373" fmla="*/ 7649644 h 11743602"/>
              <a:gd name="connsiteX3374" fmla="*/ 3835693 w 5585534"/>
              <a:gd name="connsiteY3374" fmla="*/ 7636290 h 11743602"/>
              <a:gd name="connsiteX3375" fmla="*/ 3819958 w 5585534"/>
              <a:gd name="connsiteY3375" fmla="*/ 7617235 h 11743602"/>
              <a:gd name="connsiteX3376" fmla="*/ 3811047 w 5585534"/>
              <a:gd name="connsiteY3376" fmla="*/ 7616138 h 11743602"/>
              <a:gd name="connsiteX3377" fmla="*/ 3816186 w 5585534"/>
              <a:gd name="connsiteY3377" fmla="*/ 7600367 h 11743602"/>
              <a:gd name="connsiteX3378" fmla="*/ 3828504 w 5585534"/>
              <a:gd name="connsiteY3378" fmla="*/ 7616793 h 11743602"/>
              <a:gd name="connsiteX3379" fmla="*/ 3840823 w 5585534"/>
              <a:gd name="connsiteY3379" fmla="*/ 7576754 h 11743602"/>
              <a:gd name="connsiteX3380" fmla="*/ 3806949 w 5585534"/>
              <a:gd name="connsiteY3380" fmla="*/ 7543904 h 11743602"/>
              <a:gd name="connsiteX3381" fmla="*/ 3805426 w 5585534"/>
              <a:gd name="connsiteY3381" fmla="*/ 7550397 h 11743602"/>
              <a:gd name="connsiteX3382" fmla="*/ 3797920 w 5585534"/>
              <a:gd name="connsiteY3382" fmla="*/ 7555777 h 11743602"/>
              <a:gd name="connsiteX3383" fmla="*/ 3800342 w 5585534"/>
              <a:gd name="connsiteY3383" fmla="*/ 7562509 h 11743602"/>
              <a:gd name="connsiteX3384" fmla="*/ 3772040 w 5585534"/>
              <a:gd name="connsiteY3384" fmla="*/ 7561353 h 11743602"/>
              <a:gd name="connsiteX3385" fmla="*/ 3777029 w 5585534"/>
              <a:gd name="connsiteY3385" fmla="*/ 7561789 h 11743602"/>
              <a:gd name="connsiteX3386" fmla="*/ 3775637 w 5585534"/>
              <a:gd name="connsiteY3386" fmla="*/ 7551089 h 11743602"/>
              <a:gd name="connsiteX3387" fmla="*/ 3774099 w 5585534"/>
              <a:gd name="connsiteY3387" fmla="*/ 7524397 h 11743602"/>
              <a:gd name="connsiteX3388" fmla="*/ 3759721 w 5585534"/>
              <a:gd name="connsiteY3388" fmla="*/ 7424821 h 11743602"/>
              <a:gd name="connsiteX3389" fmla="*/ 3739201 w 5585534"/>
              <a:gd name="connsiteY3389" fmla="*/ 7429952 h 11743602"/>
              <a:gd name="connsiteX3390" fmla="*/ 3686843 w 5585534"/>
              <a:gd name="connsiteY3390" fmla="*/ 7363228 h 11743602"/>
              <a:gd name="connsiteX3391" fmla="*/ 3703268 w 5585534"/>
              <a:gd name="connsiteY3391" fmla="*/ 7379653 h 11743602"/>
              <a:gd name="connsiteX3392" fmla="*/ 3695055 w 5585534"/>
              <a:gd name="connsiteY3392" fmla="*/ 7340638 h 11743602"/>
              <a:gd name="connsiteX3393" fmla="*/ 3715587 w 5585534"/>
              <a:gd name="connsiteY3393" fmla="*/ 7343721 h 11743602"/>
              <a:gd name="connsiteX3394" fmla="*/ 3676571 w 5585534"/>
              <a:gd name="connsiteY3394" fmla="*/ 7310870 h 11743602"/>
              <a:gd name="connsiteX3395" fmla="*/ 3668360 w 5585534"/>
              <a:gd name="connsiteY3395" fmla="*/ 7276995 h 11743602"/>
              <a:gd name="connsiteX3396" fmla="*/ 3660148 w 5585534"/>
              <a:gd name="connsiteY3396" fmla="*/ 7360145 h 11743602"/>
              <a:gd name="connsiteX3397" fmla="*/ 3668359 w 5585534"/>
              <a:gd name="connsiteY3397" fmla="*/ 7389924 h 11743602"/>
              <a:gd name="connsiteX3398" fmla="*/ 3684785 w 5585534"/>
              <a:gd name="connsiteY3398" fmla="*/ 7402232 h 11743602"/>
              <a:gd name="connsiteX3399" fmla="*/ 3660147 w 5585534"/>
              <a:gd name="connsiteY3399" fmla="*/ 7416609 h 11743602"/>
              <a:gd name="connsiteX3400" fmla="*/ 3642698 w 5585534"/>
              <a:gd name="connsiteY3400" fmla="*/ 7396078 h 11743602"/>
              <a:gd name="connsiteX3401" fmla="*/ 3672466 w 5585534"/>
              <a:gd name="connsiteY3401" fmla="*/ 7380677 h 11743602"/>
              <a:gd name="connsiteX3402" fmla="*/ 3636544 w 5585534"/>
              <a:gd name="connsiteY3402" fmla="*/ 7382736 h 11743602"/>
              <a:gd name="connsiteX3403" fmla="*/ 3624214 w 5585534"/>
              <a:gd name="connsiteY3403" fmla="*/ 7366310 h 11743602"/>
              <a:gd name="connsiteX3404" fmla="*/ 3599577 w 5585534"/>
              <a:gd name="connsiteY3404" fmla="*/ 7316011 h 11743602"/>
              <a:gd name="connsiteX3405" fmla="*/ 3584187 w 5585534"/>
              <a:gd name="connsiteY3405" fmla="*/ 7429952 h 11743602"/>
              <a:gd name="connsiteX3406" fmla="*/ 3563655 w 5585534"/>
              <a:gd name="connsiteY3406" fmla="*/ 7435082 h 11743602"/>
              <a:gd name="connsiteX3407" fmla="*/ 3556466 w 5585534"/>
              <a:gd name="connsiteY3407" fmla="*/ 7469991 h 11743602"/>
              <a:gd name="connsiteX3408" fmla="*/ 3533887 w 5585534"/>
              <a:gd name="connsiteY3408" fmla="*/ 7449460 h 11743602"/>
              <a:gd name="connsiteX3409" fmla="*/ 3531828 w 5585534"/>
              <a:gd name="connsiteY3409" fmla="*/ 7488464 h 11743602"/>
              <a:gd name="connsiteX3410" fmla="*/ 3478446 w 5585534"/>
              <a:gd name="connsiteY3410" fmla="*/ 7526455 h 11743602"/>
              <a:gd name="connsiteX3411" fmla="*/ 3497954 w 5585534"/>
              <a:gd name="connsiteY3411" fmla="*/ 7630136 h 11743602"/>
              <a:gd name="connsiteX3412" fmla="*/ 3496920 w 5585534"/>
              <a:gd name="connsiteY3412" fmla="*/ 7682494 h 11743602"/>
              <a:gd name="connsiteX3413" fmla="*/ 3472282 w 5585534"/>
              <a:gd name="connsiteY3413" fmla="*/ 7692753 h 11743602"/>
              <a:gd name="connsiteX3414" fmla="*/ 3469210 w 5585534"/>
              <a:gd name="connsiteY3414" fmla="*/ 7540822 h 11743602"/>
              <a:gd name="connsiteX3415" fmla="*/ 3448679 w 5585534"/>
              <a:gd name="connsiteY3415" fmla="*/ 7537740 h 11743602"/>
              <a:gd name="connsiteX3416" fmla="*/ 3450727 w 5585534"/>
              <a:gd name="connsiteY3416" fmla="*/ 7502842 h 11743602"/>
              <a:gd name="connsiteX3417" fmla="*/ 3436361 w 5585534"/>
              <a:gd name="connsiteY3417" fmla="*/ 7573672 h 11743602"/>
              <a:gd name="connsiteX3418" fmla="*/ 3421827 w 5585534"/>
              <a:gd name="connsiteY3418" fmla="*/ 7579056 h 11743602"/>
              <a:gd name="connsiteX3419" fmla="*/ 3421565 w 5585534"/>
              <a:gd name="connsiteY3419" fmla="*/ 7586401 h 11743602"/>
              <a:gd name="connsiteX3420" fmla="*/ 3404534 w 5585534"/>
              <a:gd name="connsiteY3420" fmla="*/ 7611664 h 11743602"/>
              <a:gd name="connsiteX3421" fmla="*/ 3392215 w 5585534"/>
              <a:gd name="connsiteY3421" fmla="*/ 7590108 h 11743602"/>
              <a:gd name="connsiteX3422" fmla="*/ 3395610 w 5585534"/>
              <a:gd name="connsiteY3422" fmla="*/ 7587688 h 11743602"/>
              <a:gd name="connsiteX3423" fmla="*/ 3391192 w 5585534"/>
              <a:gd name="connsiteY3423" fmla="*/ 7589073 h 11743602"/>
              <a:gd name="connsiteX3424" fmla="*/ 3409664 w 5585534"/>
              <a:gd name="connsiteY3424" fmla="*/ 7566493 h 11743602"/>
              <a:gd name="connsiteX3425" fmla="*/ 3394263 w 5585534"/>
              <a:gd name="connsiteY3425" fmla="*/ 7449459 h 11743602"/>
              <a:gd name="connsiteX3426" fmla="*/ 3414805 w 5585534"/>
              <a:gd name="connsiteY3426" fmla="*/ 7444330 h 11743602"/>
              <a:gd name="connsiteX3427" fmla="*/ 3397345 w 5585534"/>
              <a:gd name="connsiteY3427" fmla="*/ 7427904 h 11743602"/>
              <a:gd name="connsiteX3428" fmla="*/ 3406582 w 5585534"/>
              <a:gd name="connsiteY3428" fmla="*/ 7418667 h 11743602"/>
              <a:gd name="connsiteX3429" fmla="*/ 3431230 w 5585534"/>
              <a:gd name="connsiteY3429" fmla="*/ 7404291 h 11743602"/>
              <a:gd name="connsiteX3430" fmla="*/ 3419935 w 5585534"/>
              <a:gd name="connsiteY3430" fmla="*/ 7391971 h 11743602"/>
              <a:gd name="connsiteX3431" fmla="*/ 3405558 w 5585534"/>
              <a:gd name="connsiteY3431" fmla="*/ 7406339 h 11743602"/>
              <a:gd name="connsiteX3432" fmla="*/ 3432254 w 5585534"/>
              <a:gd name="connsiteY3432" fmla="*/ 7361180 h 11743602"/>
              <a:gd name="connsiteX3433" fmla="*/ 3434302 w 5585534"/>
              <a:gd name="connsiteY3433" fmla="*/ 7378628 h 11743602"/>
              <a:gd name="connsiteX3434" fmla="*/ 3442515 w 5585534"/>
              <a:gd name="connsiteY3434" fmla="*/ 7356039 h 11743602"/>
              <a:gd name="connsiteX3435" fmla="*/ 3468175 w 5585534"/>
              <a:gd name="connsiteY3435" fmla="*/ 7353992 h 11743602"/>
              <a:gd name="connsiteX3436" fmla="*/ 3451751 w 5585534"/>
              <a:gd name="connsiteY3436" fmla="*/ 7341672 h 11743602"/>
              <a:gd name="connsiteX3437" fmla="*/ 3471259 w 5585534"/>
              <a:gd name="connsiteY3437" fmla="*/ 7331402 h 11743602"/>
              <a:gd name="connsiteX3438" fmla="*/ 3484601 w 5585534"/>
              <a:gd name="connsiteY3438" fmla="*/ 7421739 h 11743602"/>
              <a:gd name="connsiteX3439" fmla="*/ 3515403 w 5585534"/>
              <a:gd name="connsiteY3439" fmla="*/ 7423797 h 11743602"/>
              <a:gd name="connsiteX3440" fmla="*/ 3535935 w 5585534"/>
              <a:gd name="connsiteY3440" fmla="*/ 7361179 h 11743602"/>
              <a:gd name="connsiteX3441" fmla="*/ 3529770 w 5585534"/>
              <a:gd name="connsiteY3441" fmla="*/ 7352968 h 11743602"/>
              <a:gd name="connsiteX3442" fmla="*/ 3504108 w 5585534"/>
              <a:gd name="connsiteY3442" fmla="*/ 7349884 h 11743602"/>
              <a:gd name="connsiteX3443" fmla="*/ 3476399 w 5585534"/>
              <a:gd name="connsiteY3443" fmla="*/ 7329354 h 11743602"/>
              <a:gd name="connsiteX3444" fmla="*/ 3508215 w 5585534"/>
              <a:gd name="connsiteY3444" fmla="*/ 7274938 h 11743602"/>
              <a:gd name="connsiteX3445" fmla="*/ 3523616 w 5585534"/>
              <a:gd name="connsiteY3445" fmla="*/ 7278019 h 11743602"/>
              <a:gd name="connsiteX3446" fmla="*/ 3525664 w 5585534"/>
              <a:gd name="connsiteY3446" fmla="*/ 7239016 h 11743602"/>
              <a:gd name="connsiteX3447" fmla="*/ 3489742 w 5585534"/>
              <a:gd name="connsiteY3447" fmla="*/ 7245169 h 11743602"/>
              <a:gd name="connsiteX3448" fmla="*/ 3460998 w 5585534"/>
              <a:gd name="connsiteY3448" fmla="*/ 7329354 h 11743602"/>
              <a:gd name="connsiteX3449" fmla="*/ 3420960 w 5585534"/>
              <a:gd name="connsiteY3449" fmla="*/ 7279043 h 11743602"/>
              <a:gd name="connsiteX3450" fmla="*/ 3446620 w 5585534"/>
              <a:gd name="connsiteY3450" fmla="*/ 7276996 h 11743602"/>
              <a:gd name="connsiteX3451" fmla="*/ 3434301 w 5585534"/>
              <a:gd name="connsiteY3451" fmla="*/ 7251335 h 11743602"/>
              <a:gd name="connsiteX3452" fmla="*/ 3449703 w 5585534"/>
              <a:gd name="connsiteY3452" fmla="*/ 7254405 h 11743602"/>
              <a:gd name="connsiteX3453" fmla="*/ 3451751 w 5585534"/>
              <a:gd name="connsiteY3453" fmla="*/ 7223614 h 11743602"/>
              <a:gd name="connsiteX3454" fmla="*/ 3434302 w 5585534"/>
              <a:gd name="connsiteY3454" fmla="*/ 7207189 h 11743602"/>
              <a:gd name="connsiteX3455" fmla="*/ 3417877 w 5585534"/>
              <a:gd name="connsiteY3455" fmla="*/ 7256465 h 11743602"/>
              <a:gd name="connsiteX3456" fmla="*/ 3390157 w 5585534"/>
              <a:gd name="connsiteY3456" fmla="*/ 7231826 h 11743602"/>
              <a:gd name="connsiteX3457" fmla="*/ 3405558 w 5585534"/>
              <a:gd name="connsiteY3457" fmla="*/ 7234908 h 11743602"/>
              <a:gd name="connsiteX3458" fmla="*/ 3416853 w 5585534"/>
              <a:gd name="connsiteY3458" fmla="*/ 7303682 h 11743602"/>
              <a:gd name="connsiteX3459" fmla="*/ 3413973 w 5585534"/>
              <a:gd name="connsiteY3459" fmla="*/ 7308380 h 11743602"/>
              <a:gd name="connsiteX3460" fmla="*/ 3419226 w 5585534"/>
              <a:gd name="connsiteY3460" fmla="*/ 7311988 h 11743602"/>
              <a:gd name="connsiteX3461" fmla="*/ 3373742 w 5585534"/>
              <a:gd name="connsiteY3461" fmla="*/ 7320117 h 11743602"/>
              <a:gd name="connsiteX3462" fmla="*/ 3400427 w 5585534"/>
              <a:gd name="connsiteY3462" fmla="*/ 7331401 h 11743602"/>
              <a:gd name="connsiteX3463" fmla="*/ 3406638 w 5585534"/>
              <a:gd name="connsiteY3463" fmla="*/ 7309173 h 11743602"/>
              <a:gd name="connsiteX3464" fmla="*/ 3407678 w 5585534"/>
              <a:gd name="connsiteY3464" fmla="*/ 7306859 h 11743602"/>
              <a:gd name="connsiteX3465" fmla="*/ 3402353 w 5585534"/>
              <a:gd name="connsiteY3465" fmla="*/ 7304201 h 11743602"/>
              <a:gd name="connsiteX3466" fmla="*/ 3387086 w 5585534"/>
              <a:gd name="connsiteY3466" fmla="*/ 7313952 h 11743602"/>
              <a:gd name="connsiteX3467" fmla="*/ 3364495 w 5585534"/>
              <a:gd name="connsiteY3467" fmla="*/ 7232851 h 11743602"/>
              <a:gd name="connsiteX3468" fmla="*/ 3349094 w 5585534"/>
              <a:gd name="connsiteY3468" fmla="*/ 7233874 h 11743602"/>
              <a:gd name="connsiteX3469" fmla="*/ 3331645 w 5585534"/>
              <a:gd name="connsiteY3469" fmla="*/ 7209236 h 11743602"/>
              <a:gd name="connsiteX3470" fmla="*/ 3328573 w 5585534"/>
              <a:gd name="connsiteY3470" fmla="*/ 7174338 h 11743602"/>
              <a:gd name="connsiteX3471" fmla="*/ 3323433 w 5585534"/>
              <a:gd name="connsiteY3471" fmla="*/ 7410444 h 11743602"/>
              <a:gd name="connsiteX3472" fmla="*/ 3331645 w 5585534"/>
              <a:gd name="connsiteY3472" fmla="*/ 7445353 h 11743602"/>
              <a:gd name="connsiteX3473" fmla="*/ 3362448 w 5585534"/>
              <a:gd name="connsiteY3473" fmla="*/ 7447400 h 11743602"/>
              <a:gd name="connsiteX3474" fmla="*/ 3378872 w 5585534"/>
              <a:gd name="connsiteY3474" fmla="*/ 7459720 h 11743602"/>
              <a:gd name="connsiteX3475" fmla="*/ 3375402 w 5585534"/>
              <a:gd name="connsiteY3475" fmla="*/ 7473089 h 11743602"/>
              <a:gd name="connsiteX3476" fmla="*/ 3382333 w 5585534"/>
              <a:gd name="connsiteY3476" fmla="*/ 7480775 h 11743602"/>
              <a:gd name="connsiteX3477" fmla="*/ 3379896 w 5585534"/>
              <a:gd name="connsiteY3477" fmla="*/ 7498736 h 11743602"/>
              <a:gd name="connsiteX3478" fmla="*/ 3372676 w 5585534"/>
              <a:gd name="connsiteY3478" fmla="*/ 7479248 h 11743602"/>
              <a:gd name="connsiteX3479" fmla="*/ 3372333 w 5585534"/>
              <a:gd name="connsiteY3479" fmla="*/ 7475687 h 11743602"/>
              <a:gd name="connsiteX3480" fmla="*/ 3369629 w 5585534"/>
              <a:gd name="connsiteY3480" fmla="*/ 7477623 h 11743602"/>
              <a:gd name="connsiteX3481" fmla="*/ 3359365 w 5585534"/>
              <a:gd name="connsiteY3481" fmla="*/ 7478202 h 11743602"/>
              <a:gd name="connsiteX3482" fmla="*/ 3311113 w 5585534"/>
              <a:gd name="connsiteY3482" fmla="*/ 7512077 h 11743602"/>
              <a:gd name="connsiteX3483" fmla="*/ 3289558 w 5585534"/>
              <a:gd name="connsiteY3483" fmla="*/ 7500793 h 11743602"/>
              <a:gd name="connsiteX3484" fmla="*/ 3304959 w 5585534"/>
              <a:gd name="connsiteY3484" fmla="*/ 7560328 h 11743602"/>
              <a:gd name="connsiteX3485" fmla="*/ 3297770 w 5585534"/>
              <a:gd name="connsiteY3485" fmla="*/ 7538774 h 11743602"/>
              <a:gd name="connsiteX3486" fmla="*/ 3283429 w 5585534"/>
              <a:gd name="connsiteY3486" fmla="*/ 7539525 h 11743602"/>
              <a:gd name="connsiteX3487" fmla="*/ 3283649 w 5585534"/>
              <a:gd name="connsiteY3487" fmla="*/ 7540056 h 11743602"/>
              <a:gd name="connsiteX3488" fmla="*/ 3286475 w 5585534"/>
              <a:gd name="connsiteY3488" fmla="*/ 7552127 h 11743602"/>
              <a:gd name="connsiteX3489" fmla="*/ 3267991 w 5585534"/>
              <a:gd name="connsiteY3489" fmla="*/ 7574706 h 11743602"/>
              <a:gd name="connsiteX3490" fmla="*/ 3241306 w 5585534"/>
              <a:gd name="connsiteY3490" fmla="*/ 7567518 h 11743602"/>
              <a:gd name="connsiteX3491" fmla="*/ 3242373 w 5585534"/>
              <a:gd name="connsiteY3491" fmla="*/ 7560061 h 11743602"/>
              <a:gd name="connsiteX3492" fmla="*/ 3230018 w 5585534"/>
              <a:gd name="connsiteY3492" fmla="*/ 7556733 h 11743602"/>
              <a:gd name="connsiteX3493" fmla="*/ 3216669 w 5585534"/>
              <a:gd name="connsiteY3493" fmla="*/ 7553140 h 11743602"/>
              <a:gd name="connsiteX3494" fmla="*/ 3241307 w 5585534"/>
              <a:gd name="connsiteY3494" fmla="*/ 7534667 h 11743602"/>
              <a:gd name="connsiteX3495" fmla="*/ 3228988 w 5585534"/>
              <a:gd name="connsiteY3495" fmla="*/ 7508995 h 11743602"/>
              <a:gd name="connsiteX3496" fmla="*/ 3244389 w 5585534"/>
              <a:gd name="connsiteY3496" fmla="*/ 7503865 h 11743602"/>
              <a:gd name="connsiteX3497" fmla="*/ 3241307 w 5585534"/>
              <a:gd name="connsiteY3497" fmla="*/ 7464861 h 11743602"/>
              <a:gd name="connsiteX3498" fmla="*/ 3220776 w 5585534"/>
              <a:gd name="connsiteY3498" fmla="*/ 7465884 h 11743602"/>
              <a:gd name="connsiteX3499" fmla="*/ 3231046 w 5585534"/>
              <a:gd name="connsiteY3499" fmla="*/ 7347827 h 11743602"/>
              <a:gd name="connsiteX3500" fmla="*/ 3257732 w 5585534"/>
              <a:gd name="connsiteY3500" fmla="*/ 7298551 h 11743602"/>
              <a:gd name="connsiteX3501" fmla="*/ 3238224 w 5585534"/>
              <a:gd name="connsiteY3501" fmla="*/ 7312928 h 11743602"/>
              <a:gd name="connsiteX3502" fmla="*/ 3240282 w 5585534"/>
              <a:gd name="connsiteY3502" fmla="*/ 7334484 h 11743602"/>
              <a:gd name="connsiteX3503" fmla="*/ 3231047 w 5585534"/>
              <a:gd name="connsiteY3503" fmla="*/ 7287266 h 11743602"/>
              <a:gd name="connsiteX3504" fmla="*/ 3246437 w 5585534"/>
              <a:gd name="connsiteY3504" fmla="*/ 7290339 h 11743602"/>
              <a:gd name="connsiteX3505" fmla="*/ 3252601 w 5585534"/>
              <a:gd name="connsiteY3505" fmla="*/ 7237981 h 11743602"/>
              <a:gd name="connsiteX3506" fmla="*/ 3238871 w 5585534"/>
              <a:gd name="connsiteY3506" fmla="*/ 7209111 h 11743602"/>
              <a:gd name="connsiteX3507" fmla="*/ 3229256 w 5585534"/>
              <a:gd name="connsiteY3507" fmla="*/ 7207656 h 11743602"/>
              <a:gd name="connsiteX3508" fmla="*/ 3235152 w 5585534"/>
              <a:gd name="connsiteY3508" fmla="*/ 7211295 h 11743602"/>
              <a:gd name="connsiteX3509" fmla="*/ 3215645 w 5585534"/>
              <a:gd name="connsiteY3509" fmla="*/ 7229768 h 11743602"/>
              <a:gd name="connsiteX3510" fmla="*/ 3198196 w 5585534"/>
              <a:gd name="connsiteY3510" fmla="*/ 7209237 h 11743602"/>
              <a:gd name="connsiteX3511" fmla="*/ 3214621 w 5585534"/>
              <a:gd name="connsiteY3511" fmla="*/ 7221566 h 11743602"/>
              <a:gd name="connsiteX3512" fmla="*/ 3223475 w 5585534"/>
              <a:gd name="connsiteY3512" fmla="*/ 7215405 h 11743602"/>
              <a:gd name="connsiteX3513" fmla="*/ 3223741 w 5585534"/>
              <a:gd name="connsiteY3513" fmla="*/ 7206822 h 11743602"/>
              <a:gd name="connsiteX3514" fmla="*/ 3216942 w 5585534"/>
              <a:gd name="connsiteY3514" fmla="*/ 7205794 h 11743602"/>
              <a:gd name="connsiteX3515" fmla="*/ 3192031 w 5585534"/>
              <a:gd name="connsiteY3515" fmla="*/ 7197953 h 11743602"/>
              <a:gd name="connsiteX3516" fmla="*/ 3179970 w 5585534"/>
              <a:gd name="connsiteY3516" fmla="*/ 7205136 h 11743602"/>
              <a:gd name="connsiteX3517" fmla="*/ 3180377 w 5585534"/>
              <a:gd name="connsiteY3517" fmla="*/ 7209304 h 11743602"/>
              <a:gd name="connsiteX3518" fmla="*/ 3188949 w 5585534"/>
              <a:gd name="connsiteY3518" fmla="*/ 7205142 h 11743602"/>
              <a:gd name="connsiteX3519" fmla="*/ 3189983 w 5585534"/>
              <a:gd name="connsiteY3519" fmla="*/ 7218485 h 11743602"/>
              <a:gd name="connsiteX3520" fmla="*/ 3184843 w 5585534"/>
              <a:gd name="connsiteY3520" fmla="*/ 7218485 h 11743602"/>
              <a:gd name="connsiteX3521" fmla="*/ 3166370 w 5585534"/>
              <a:gd name="connsiteY3521" fmla="*/ 7232851 h 11743602"/>
              <a:gd name="connsiteX3522" fmla="*/ 3153027 w 5585534"/>
              <a:gd name="connsiteY3522" fmla="*/ 7203082 h 11743602"/>
              <a:gd name="connsiteX3523" fmla="*/ 3162433 w 5585534"/>
              <a:gd name="connsiteY3523" fmla="*/ 7207965 h 11743602"/>
              <a:gd name="connsiteX3524" fmla="*/ 3168678 w 5585534"/>
              <a:gd name="connsiteY3524" fmla="*/ 7198847 h 11743602"/>
              <a:gd name="connsiteX3525" fmla="*/ 3170476 w 5585534"/>
              <a:gd name="connsiteY3525" fmla="*/ 7185634 h 11743602"/>
              <a:gd name="connsiteX3526" fmla="*/ 3159181 w 5585534"/>
              <a:gd name="connsiteY3526" fmla="*/ 7177422 h 11743602"/>
              <a:gd name="connsiteX3527" fmla="*/ 3150968 w 5585534"/>
              <a:gd name="connsiteY3527" fmla="*/ 7200001 h 11743602"/>
              <a:gd name="connsiteX3528" fmla="*/ 3146983 w 5585534"/>
              <a:gd name="connsiteY3528" fmla="*/ 7199605 h 11743602"/>
              <a:gd name="connsiteX3529" fmla="*/ 3147008 w 5585534"/>
              <a:gd name="connsiteY3529" fmla="*/ 7200775 h 11743602"/>
              <a:gd name="connsiteX3530" fmla="*/ 3137626 w 5585534"/>
              <a:gd name="connsiteY3530" fmla="*/ 7212320 h 11743602"/>
              <a:gd name="connsiteX3531" fmla="*/ 3125307 w 5585534"/>
              <a:gd name="connsiteY3531" fmla="*/ 7191788 h 11743602"/>
              <a:gd name="connsiteX3532" fmla="*/ 3138876 w 5585534"/>
              <a:gd name="connsiteY3532" fmla="*/ 7194680 h 11743602"/>
              <a:gd name="connsiteX3533" fmla="*/ 3140613 w 5585534"/>
              <a:gd name="connsiteY3533" fmla="*/ 7194499 h 11743602"/>
              <a:gd name="connsiteX3534" fmla="*/ 3139807 w 5585534"/>
              <a:gd name="connsiteY3534" fmla="*/ 7192556 h 11743602"/>
              <a:gd name="connsiteX3535" fmla="*/ 3129414 w 5585534"/>
              <a:gd name="connsiteY3535" fmla="*/ 7183575 h 11743602"/>
              <a:gd name="connsiteX3536" fmla="*/ 3144815 w 5585534"/>
              <a:gd name="connsiteY3536" fmla="*/ 7182551 h 11743602"/>
              <a:gd name="connsiteX3537" fmla="*/ 3131461 w 5585534"/>
              <a:gd name="connsiteY3537" fmla="*/ 7144571 h 11743602"/>
              <a:gd name="connsiteX3538" fmla="*/ 3191008 w 5585534"/>
              <a:gd name="connsiteY3538" fmla="*/ 7180492 h 11743602"/>
              <a:gd name="connsiteX3539" fmla="*/ 3186901 w 5585534"/>
              <a:gd name="connsiteY3539" fmla="*/ 7193847 h 11743602"/>
              <a:gd name="connsiteX3540" fmla="*/ 3253625 w 5585534"/>
              <a:gd name="connsiteY3540" fmla="*/ 7193847 h 11743602"/>
              <a:gd name="connsiteX3541" fmla="*/ 3250543 w 5585534"/>
              <a:gd name="connsiteY3541" fmla="*/ 7158937 h 11743602"/>
              <a:gd name="connsiteX3542" fmla="*/ 3230012 w 5585534"/>
              <a:gd name="connsiteY3542" fmla="*/ 7164066 h 11743602"/>
              <a:gd name="connsiteX3543" fmla="*/ 3254660 w 5585534"/>
              <a:gd name="connsiteY3543" fmla="*/ 7149702 h 11743602"/>
              <a:gd name="connsiteX3544" fmla="*/ 3262862 w 5585534"/>
              <a:gd name="connsiteY3544" fmla="*/ 7183574 h 11743602"/>
              <a:gd name="connsiteX3545" fmla="*/ 3278263 w 5585534"/>
              <a:gd name="connsiteY3545" fmla="*/ 7178446 h 11743602"/>
              <a:gd name="connsiteX3546" fmla="*/ 3260814 w 5585534"/>
              <a:gd name="connsiteY3546" fmla="*/ 7101450 h 11743602"/>
              <a:gd name="connsiteX3547" fmla="*/ 3278264 w 5585534"/>
              <a:gd name="connsiteY3547" fmla="*/ 7121982 h 11743602"/>
              <a:gd name="connsiteX3548" fmla="*/ 3283910 w 5585534"/>
              <a:gd name="connsiteY3548" fmla="*/ 7164710 h 11743602"/>
              <a:gd name="connsiteX3549" fmla="*/ 3286278 w 5585534"/>
              <a:gd name="connsiteY3549" fmla="*/ 7213391 h 11743602"/>
              <a:gd name="connsiteX3550" fmla="*/ 3277239 w 5585534"/>
              <a:gd name="connsiteY3550" fmla="*/ 7209237 h 11743602"/>
              <a:gd name="connsiteX3551" fmla="*/ 3295712 w 5585534"/>
              <a:gd name="connsiteY3551" fmla="*/ 7247228 h 11743602"/>
              <a:gd name="connsiteX3552" fmla="*/ 3291097 w 5585534"/>
              <a:gd name="connsiteY3552" fmla="*/ 7215606 h 11743602"/>
              <a:gd name="connsiteX3553" fmla="*/ 3290798 w 5585534"/>
              <a:gd name="connsiteY3553" fmla="*/ 7215468 h 11743602"/>
              <a:gd name="connsiteX3554" fmla="*/ 3295871 w 5585534"/>
              <a:gd name="connsiteY3554" fmla="*/ 7213143 h 11743602"/>
              <a:gd name="connsiteX3555" fmla="*/ 3311113 w 5585534"/>
              <a:gd name="connsiteY3555" fmla="*/ 7146618 h 11743602"/>
              <a:gd name="connsiteX3556" fmla="*/ 3293664 w 5585534"/>
              <a:gd name="connsiteY3556" fmla="*/ 7064494 h 11743602"/>
              <a:gd name="connsiteX3557" fmla="*/ 3284428 w 5585534"/>
              <a:gd name="connsiteY3557" fmla="*/ 7077835 h 11743602"/>
              <a:gd name="connsiteX3558" fmla="*/ 3281345 w 5585534"/>
              <a:gd name="connsiteY3558" fmla="*/ 7042938 h 11743602"/>
              <a:gd name="connsiteX3559" fmla="*/ 3271086 w 5585534"/>
              <a:gd name="connsiteY3559" fmla="*/ 7048069 h 11743602"/>
              <a:gd name="connsiteX3560" fmla="*/ 3283404 w 5585534"/>
              <a:gd name="connsiteY3560" fmla="*/ 7008029 h 11743602"/>
              <a:gd name="connsiteX3561" fmla="*/ 3265945 w 5585534"/>
              <a:gd name="connsiteY3561" fmla="*/ 6983391 h 11743602"/>
              <a:gd name="connsiteX3562" fmla="*/ 3264921 w 5585534"/>
              <a:gd name="connsiteY3562" fmla="*/ 7084000 h 11743602"/>
              <a:gd name="connsiteX3563" fmla="*/ 3250543 w 5585534"/>
              <a:gd name="connsiteY3563" fmla="*/ 7102474 h 11743602"/>
              <a:gd name="connsiteX3564" fmla="*/ 3246437 w 5585534"/>
              <a:gd name="connsiteY3564" fmla="*/ 7055257 h 11743602"/>
              <a:gd name="connsiteX3565" fmla="*/ 3203327 w 5585534"/>
              <a:gd name="connsiteY3565" fmla="*/ 7088106 h 11743602"/>
              <a:gd name="connsiteX3566" fmla="*/ 3245413 w 5585534"/>
              <a:gd name="connsiteY3566" fmla="*/ 7037807 h 11743602"/>
              <a:gd name="connsiteX3567" fmla="*/ 3234118 w 5585534"/>
              <a:gd name="connsiteY3567" fmla="*/ 7029595 h 11743602"/>
              <a:gd name="connsiteX3568" fmla="*/ 3238225 w 5585534"/>
              <a:gd name="connsiteY3568" fmla="*/ 6959788 h 11743602"/>
              <a:gd name="connsiteX3569" fmla="*/ 3224882 w 5585534"/>
              <a:gd name="connsiteY3569" fmla="*/ 6982367 h 11743602"/>
              <a:gd name="connsiteX3570" fmla="*/ 3227964 w 5585534"/>
              <a:gd name="connsiteY3570" fmla="*/ 6895111 h 11743602"/>
              <a:gd name="connsiteX3571" fmla="*/ 3209491 w 5585534"/>
              <a:gd name="connsiteY3571" fmla="*/ 6917691 h 11743602"/>
              <a:gd name="connsiteX3572" fmla="*/ 3198196 w 5585534"/>
              <a:gd name="connsiteY3572" fmla="*/ 6843777 h 11743602"/>
              <a:gd name="connsiteX3573" fmla="*/ 3177665 w 5585534"/>
              <a:gd name="connsiteY3573" fmla="*/ 6840706 h 11743602"/>
              <a:gd name="connsiteX3574" fmla="*/ 3179712 w 5585534"/>
              <a:gd name="connsiteY3574" fmla="*/ 6805798 h 11743602"/>
              <a:gd name="connsiteX3575" fmla="*/ 3217693 w 5585534"/>
              <a:gd name="connsiteY3575" fmla="*/ 6829411 h 11743602"/>
              <a:gd name="connsiteX3576" fmla="*/ 3230012 w 5585534"/>
              <a:gd name="connsiteY3576" fmla="*/ 6793478 h 11743602"/>
              <a:gd name="connsiteX3577" fmla="*/ 3209491 w 5585534"/>
              <a:gd name="connsiteY3577" fmla="*/ 6794502 h 11743602"/>
              <a:gd name="connsiteX3578" fmla="*/ 3205374 w 5585534"/>
              <a:gd name="connsiteY3578" fmla="*/ 6751392 h 11743602"/>
              <a:gd name="connsiteX3579" fmla="*/ 3212563 w 5585534"/>
              <a:gd name="connsiteY3579" fmla="*/ 6772948 h 11743602"/>
              <a:gd name="connsiteX3580" fmla="*/ 3218728 w 5585534"/>
              <a:gd name="connsiteY3580" fmla="*/ 6728801 h 11743602"/>
              <a:gd name="connsiteX3581" fmla="*/ 3239259 w 5585534"/>
              <a:gd name="connsiteY3581" fmla="*/ 6723673 h 11743602"/>
              <a:gd name="connsiteX3582" fmla="*/ 3238224 w 5585534"/>
              <a:gd name="connsiteY3582" fmla="*/ 6706224 h 11743602"/>
              <a:gd name="connsiteX3583" fmla="*/ 3217693 w 5585534"/>
              <a:gd name="connsiteY3583" fmla="*/ 6707246 h 11743602"/>
              <a:gd name="connsiteX3584" fmla="*/ 3222834 w 5585534"/>
              <a:gd name="connsiteY3584" fmla="*/ 6649760 h 11743602"/>
              <a:gd name="connsiteX3585" fmla="*/ 3243366 w 5585534"/>
              <a:gd name="connsiteY3585" fmla="*/ 6652841 h 11743602"/>
              <a:gd name="connsiteX3586" fmla="*/ 3251578 w 5585534"/>
              <a:gd name="connsiteY3586" fmla="*/ 6630251 h 11743602"/>
              <a:gd name="connsiteX3587" fmla="*/ 3227965 w 5585534"/>
              <a:gd name="connsiteY3587" fmla="*/ 6601507 h 11743602"/>
              <a:gd name="connsiteX3588" fmla="*/ 3247472 w 5585534"/>
              <a:gd name="connsiteY3588" fmla="*/ 6587141 h 11743602"/>
              <a:gd name="connsiteX3589" fmla="*/ 3225916 w 5585534"/>
              <a:gd name="connsiteY3589" fmla="*/ 6575847 h 11743602"/>
              <a:gd name="connsiteX3590" fmla="*/ 3241307 w 5585534"/>
              <a:gd name="connsiteY3590" fmla="*/ 6574823 h 11743602"/>
              <a:gd name="connsiteX3591" fmla="*/ 3218727 w 5585534"/>
              <a:gd name="connsiteY3591" fmla="*/ 6550185 h 11743602"/>
              <a:gd name="connsiteX3592" fmla="*/ 3208457 w 5585534"/>
              <a:gd name="connsiteY3592" fmla="*/ 6546078 h 11743602"/>
              <a:gd name="connsiteX3593" fmla="*/ 3200244 w 5585534"/>
              <a:gd name="connsiteY3593" fmla="*/ 6568658 h 11743602"/>
              <a:gd name="connsiteX3594" fmla="*/ 3202303 w 5585534"/>
              <a:gd name="connsiteY3594" fmla="*/ 6533759 h 11743602"/>
              <a:gd name="connsiteX3595" fmla="*/ 3218728 w 5585534"/>
              <a:gd name="connsiteY3595" fmla="*/ 6541971 h 11743602"/>
              <a:gd name="connsiteX3596" fmla="*/ 3232070 w 5585534"/>
              <a:gd name="connsiteY3596" fmla="*/ 6523489 h 11743602"/>
              <a:gd name="connsiteX3597" fmla="*/ 3201268 w 5585534"/>
              <a:gd name="connsiteY3597" fmla="*/ 6521441 h 11743602"/>
              <a:gd name="connsiteX3598" fmla="*/ 3210515 w 5585534"/>
              <a:gd name="connsiteY3598" fmla="*/ 6508098 h 11743602"/>
              <a:gd name="connsiteX3599" fmla="*/ 3242330 w 5585534"/>
              <a:gd name="connsiteY3599" fmla="*/ 6519381 h 11743602"/>
              <a:gd name="connsiteX3600" fmla="*/ 3234118 w 5585534"/>
              <a:gd name="connsiteY3600" fmla="*/ 6546079 h 11743602"/>
              <a:gd name="connsiteX3601" fmla="*/ 3247472 w 5585534"/>
              <a:gd name="connsiteY3601" fmla="*/ 6519381 h 11743602"/>
              <a:gd name="connsiteX3602" fmla="*/ 3255685 w 5585534"/>
              <a:gd name="connsiteY3602" fmla="*/ 6492696 h 11743602"/>
              <a:gd name="connsiteX3603" fmla="*/ 3243365 w 5585534"/>
              <a:gd name="connsiteY3603" fmla="*/ 6414677 h 11743602"/>
              <a:gd name="connsiteX3604" fmla="*/ 3234118 w 5585534"/>
              <a:gd name="connsiteY3604" fmla="*/ 6423914 h 11743602"/>
              <a:gd name="connsiteX3605" fmla="*/ 3213587 w 5585534"/>
              <a:gd name="connsiteY3605" fmla="*/ 6420832 h 11743602"/>
              <a:gd name="connsiteX3606" fmla="*/ 3233094 w 5585534"/>
              <a:gd name="connsiteY3606" fmla="*/ 6406465 h 11743602"/>
              <a:gd name="connsiteX3607" fmla="*/ 3215645 w 5585534"/>
              <a:gd name="connsiteY3607" fmla="*/ 6381828 h 11743602"/>
              <a:gd name="connsiteX3608" fmla="*/ 3220775 w 5585534"/>
              <a:gd name="connsiteY3608" fmla="*/ 6320233 h 11743602"/>
              <a:gd name="connsiteX3609" fmla="*/ 3195114 w 5585534"/>
              <a:gd name="connsiteY3609" fmla="*/ 6326386 h 11743602"/>
              <a:gd name="connsiteX3610" fmla="*/ 3177665 w 5585534"/>
              <a:gd name="connsiteY3610" fmla="*/ 6309961 h 11743602"/>
              <a:gd name="connsiteX3611" fmla="*/ 3219751 w 5585534"/>
              <a:gd name="connsiteY3611" fmla="*/ 6316127 h 11743602"/>
              <a:gd name="connsiteX3612" fmla="*/ 3218727 w 5585534"/>
              <a:gd name="connsiteY3612" fmla="*/ 6307915 h 11743602"/>
              <a:gd name="connsiteX3613" fmla="*/ 3193055 w 5585534"/>
              <a:gd name="connsiteY3613" fmla="*/ 6304832 h 11743602"/>
              <a:gd name="connsiteX3614" fmla="*/ 3210515 w 5585534"/>
              <a:gd name="connsiteY3614" fmla="*/ 6273006 h 11743602"/>
              <a:gd name="connsiteX3615" fmla="*/ 3212562 w 5585534"/>
              <a:gd name="connsiteY3615" fmla="*/ 6238108 h 11743602"/>
              <a:gd name="connsiteX3616" fmla="*/ 3182795 w 5585534"/>
              <a:gd name="connsiteY3616" fmla="*/ 6253509 h 11743602"/>
              <a:gd name="connsiteX3617" fmla="*/ 3202303 w 5585534"/>
              <a:gd name="connsiteY3617" fmla="*/ 6239132 h 11743602"/>
              <a:gd name="connsiteX3618" fmla="*/ 3184843 w 5585534"/>
              <a:gd name="connsiteY3618" fmla="*/ 6152900 h 11743602"/>
              <a:gd name="connsiteX3619" fmla="*/ 3207433 w 5585534"/>
              <a:gd name="connsiteY3619" fmla="*/ 6121072 h 11743602"/>
              <a:gd name="connsiteX3620" fmla="*/ 3181771 w 5585534"/>
              <a:gd name="connsiteY3620" fmla="*/ 6118002 h 11743602"/>
              <a:gd name="connsiteX3621" fmla="*/ 3178688 w 5585534"/>
              <a:gd name="connsiteY3621" fmla="*/ 6087199 h 11743602"/>
              <a:gd name="connsiteX3622" fmla="*/ 3204350 w 5585534"/>
              <a:gd name="connsiteY3622" fmla="*/ 6085152 h 11743602"/>
              <a:gd name="connsiteX3623" fmla="*/ 3186901 w 5585534"/>
              <a:gd name="connsiteY3623" fmla="*/ 6060514 h 11743602"/>
              <a:gd name="connsiteX3624" fmla="*/ 3172524 w 5585534"/>
              <a:gd name="connsiteY3624" fmla="*/ 6074880 h 11743602"/>
              <a:gd name="connsiteX3625" fmla="*/ 3149945 w 5585534"/>
              <a:gd name="connsiteY3625" fmla="*/ 6054349 h 11743602"/>
              <a:gd name="connsiteX3626" fmla="*/ 3191008 w 5585534"/>
              <a:gd name="connsiteY3626" fmla="*/ 6051266 h 11743602"/>
              <a:gd name="connsiteX3627" fmla="*/ 3153027 w 5585534"/>
              <a:gd name="connsiteY3627" fmla="*/ 6031769 h 11743602"/>
              <a:gd name="connsiteX3628" fmla="*/ 3153027 w 5585534"/>
              <a:gd name="connsiteY3628" fmla="*/ 5946561 h 11743602"/>
              <a:gd name="connsiteX3629" fmla="*/ 3140708 w 5585534"/>
              <a:gd name="connsiteY3629" fmla="*/ 5970176 h 11743602"/>
              <a:gd name="connsiteX3630" fmla="*/ 3124283 w 5585534"/>
              <a:gd name="connsiteY3630" fmla="*/ 6003026 h 11743602"/>
              <a:gd name="connsiteX3631" fmla="*/ 3121201 w 5585534"/>
              <a:gd name="connsiteY3631" fmla="*/ 5999943 h 11743602"/>
              <a:gd name="connsiteX3632" fmla="*/ 3104775 w 5585534"/>
              <a:gd name="connsiteY3632" fmla="*/ 6031770 h 11743602"/>
              <a:gd name="connsiteX3633" fmla="*/ 3117094 w 5585534"/>
              <a:gd name="connsiteY3633" fmla="*/ 6042030 h 11743602"/>
              <a:gd name="connsiteX3634" fmla="*/ 3102717 w 5585534"/>
              <a:gd name="connsiteY3634" fmla="*/ 6042029 h 11743602"/>
              <a:gd name="connsiteX3635" fmla="*/ 3088350 w 5585534"/>
              <a:gd name="connsiteY3635" fmla="*/ 6148794 h 11743602"/>
              <a:gd name="connsiteX3636" fmla="*/ 3082186 w 5585534"/>
              <a:gd name="connsiteY3636" fmla="*/ 6153924 h 11743602"/>
              <a:gd name="connsiteX3637" fmla="*/ 3088351 w 5585534"/>
              <a:gd name="connsiteY3637" fmla="*/ 6186773 h 11743602"/>
              <a:gd name="connsiteX3638" fmla="*/ 3079114 w 5585534"/>
              <a:gd name="connsiteY3638" fmla="*/ 6205257 h 11743602"/>
              <a:gd name="connsiteX3639" fmla="*/ 3065772 w 5585534"/>
              <a:gd name="connsiteY3639" fmla="*/ 6227836 h 11743602"/>
              <a:gd name="connsiteX3640" fmla="*/ 3081162 w 5585534"/>
              <a:gd name="connsiteY3640" fmla="*/ 6226813 h 11743602"/>
              <a:gd name="connsiteX3641" fmla="*/ 3057548 w 5585534"/>
              <a:gd name="connsiteY3641" fmla="*/ 6246320 h 11743602"/>
              <a:gd name="connsiteX3642" fmla="*/ 3063713 w 5585534"/>
              <a:gd name="connsiteY3642" fmla="*/ 6254533 h 11743602"/>
              <a:gd name="connsiteX3643" fmla="*/ 3089374 w 5585534"/>
              <a:gd name="connsiteY3643" fmla="*/ 6248368 h 11743602"/>
              <a:gd name="connsiteX3644" fmla="*/ 3085268 w 5585534"/>
              <a:gd name="connsiteY3644" fmla="*/ 6265827 h 11743602"/>
              <a:gd name="connsiteX3645" fmla="*/ 3068843 w 5585534"/>
              <a:gd name="connsiteY3645" fmla="*/ 6275064 h 11743602"/>
              <a:gd name="connsiteX3646" fmla="*/ 3062689 w 5585534"/>
              <a:gd name="connsiteY3646" fmla="*/ 6284301 h 11743602"/>
              <a:gd name="connsiteX3647" fmla="*/ 3073973 w 5585534"/>
              <a:gd name="connsiteY3647" fmla="*/ 6314069 h 11743602"/>
              <a:gd name="connsiteX3648" fmla="*/ 3058583 w 5585534"/>
              <a:gd name="connsiteY3648" fmla="*/ 6319209 h 11743602"/>
              <a:gd name="connsiteX3649" fmla="*/ 3039075 w 5585534"/>
              <a:gd name="connsiteY3649" fmla="*/ 6303808 h 11743602"/>
              <a:gd name="connsiteX3650" fmla="*/ 3019953 w 5585534"/>
              <a:gd name="connsiteY3650" fmla="*/ 6314199 h 11743602"/>
              <a:gd name="connsiteX3651" fmla="*/ 3010336 w 5585534"/>
              <a:gd name="connsiteY3651" fmla="*/ 6315300 h 11743602"/>
              <a:gd name="connsiteX3652" fmla="*/ 3011354 w 5585534"/>
              <a:gd name="connsiteY3652" fmla="*/ 6319210 h 11743602"/>
              <a:gd name="connsiteX3653" fmla="*/ 2989799 w 5585534"/>
              <a:gd name="connsiteY3653" fmla="*/ 6302784 h 11743602"/>
              <a:gd name="connsiteX3654" fmla="*/ 2993898 w 5585534"/>
              <a:gd name="connsiteY3654" fmla="*/ 6303169 h 11743602"/>
              <a:gd name="connsiteX3655" fmla="*/ 2988776 w 5585534"/>
              <a:gd name="connsiteY3655" fmla="*/ 6284301 h 11743602"/>
              <a:gd name="connsiteX3656" fmla="*/ 3029839 w 5585534"/>
              <a:gd name="connsiteY3656" fmla="*/ 6249402 h 11743602"/>
              <a:gd name="connsiteX3657" fmla="*/ 3049347 w 5585534"/>
              <a:gd name="connsiteY3657" fmla="*/ 6252473 h 11743602"/>
              <a:gd name="connsiteX3658" fmla="*/ 3054477 w 5585534"/>
              <a:gd name="connsiteY3658" fmla="*/ 6219623 h 11743602"/>
              <a:gd name="connsiteX3659" fmla="*/ 3042157 w 5585534"/>
              <a:gd name="connsiteY3659" fmla="*/ 6193963 h 11743602"/>
              <a:gd name="connsiteX3660" fmla="*/ 3031629 w 5585534"/>
              <a:gd name="connsiteY3660" fmla="*/ 6195505 h 11743602"/>
              <a:gd name="connsiteX3661" fmla="*/ 3025814 w 5585534"/>
              <a:gd name="connsiteY3661" fmla="*/ 6196408 h 11743602"/>
              <a:gd name="connsiteX3662" fmla="*/ 3025601 w 5585534"/>
              <a:gd name="connsiteY3662" fmla="*/ 6201414 h 11743602"/>
              <a:gd name="connsiteX3663" fmla="*/ 3013414 w 5585534"/>
              <a:gd name="connsiteY3663" fmla="*/ 6217587 h 11743602"/>
              <a:gd name="connsiteX3664" fmla="*/ 2999300 w 5585534"/>
              <a:gd name="connsiteY3664" fmla="*/ 6207960 h 11743602"/>
              <a:gd name="connsiteX3665" fmla="*/ 2995163 w 5585534"/>
              <a:gd name="connsiteY3665" fmla="*/ 6201422 h 11743602"/>
              <a:gd name="connsiteX3666" fmla="*/ 2994404 w 5585534"/>
              <a:gd name="connsiteY3666" fmla="*/ 6202270 h 11743602"/>
              <a:gd name="connsiteX3667" fmla="*/ 2972351 w 5585534"/>
              <a:gd name="connsiteY3667" fmla="*/ 6209363 h 11743602"/>
              <a:gd name="connsiteX3668" fmla="*/ 2965162 w 5585534"/>
              <a:gd name="connsiteY3668" fmla="*/ 6249402 h 11743602"/>
              <a:gd name="connsiteX3669" fmla="*/ 2961056 w 5585534"/>
              <a:gd name="connsiteY3669" fmla="*/ 6206281 h 11743602"/>
              <a:gd name="connsiteX3670" fmla="*/ 2980563 w 5585534"/>
              <a:gd name="connsiteY3670" fmla="*/ 6196021 h 11743602"/>
              <a:gd name="connsiteX3671" fmla="*/ 2988776 w 5585534"/>
              <a:gd name="connsiteY3671" fmla="*/ 6173430 h 11743602"/>
              <a:gd name="connsiteX3672" fmla="*/ 2958998 w 5585534"/>
              <a:gd name="connsiteY3672" fmla="*/ 6188831 h 11743602"/>
              <a:gd name="connsiteX3673" fmla="*/ 2946689 w 5585534"/>
              <a:gd name="connsiteY3673" fmla="*/ 6163171 h 11743602"/>
              <a:gd name="connsiteX3674" fmla="*/ 2937443 w 5585534"/>
              <a:gd name="connsiteY3674" fmla="*/ 6176513 h 11743602"/>
              <a:gd name="connsiteX3675" fmla="*/ 2931288 w 5585534"/>
              <a:gd name="connsiteY3675" fmla="*/ 6159065 h 11743602"/>
              <a:gd name="connsiteX3676" fmla="*/ 2955926 w 5585534"/>
              <a:gd name="connsiteY3676" fmla="*/ 6148794 h 11743602"/>
              <a:gd name="connsiteX3677" fmla="*/ 2969269 w 5585534"/>
              <a:gd name="connsiteY3677" fmla="*/ 6126213 h 11743602"/>
              <a:gd name="connsiteX3678" fmla="*/ 2946690 w 5585534"/>
              <a:gd name="connsiteY3678" fmla="*/ 6105682 h 11743602"/>
              <a:gd name="connsiteX3679" fmla="*/ 2984670 w 5585534"/>
              <a:gd name="connsiteY3679" fmla="*/ 6063586 h 11743602"/>
              <a:gd name="connsiteX3680" fmla="*/ 2986718 w 5585534"/>
              <a:gd name="connsiteY3680" fmla="*/ 6032793 h 11743602"/>
              <a:gd name="connsiteX3681" fmla="*/ 2966186 w 5585534"/>
              <a:gd name="connsiteY3681" fmla="*/ 6037923 h 11743602"/>
              <a:gd name="connsiteX3682" fmla="*/ 2936419 w 5585534"/>
              <a:gd name="connsiteY3682" fmla="*/ 5991730 h 11743602"/>
              <a:gd name="connsiteX3683" fmla="*/ 2950785 w 5585534"/>
              <a:gd name="connsiteY3683" fmla="*/ 5973247 h 11743602"/>
              <a:gd name="connsiteX3684" fmla="*/ 2923076 w 5585534"/>
              <a:gd name="connsiteY3684" fmla="*/ 6005073 h 11743602"/>
              <a:gd name="connsiteX3685" fmla="*/ 2951819 w 5585534"/>
              <a:gd name="connsiteY3685" fmla="*/ 6042030 h 11743602"/>
              <a:gd name="connsiteX3686" fmla="*/ 2940251 w 5585534"/>
              <a:gd name="connsiteY3686" fmla="*/ 6039250 h 11743602"/>
              <a:gd name="connsiteX3687" fmla="*/ 2931813 w 5585534"/>
              <a:gd name="connsiteY3687" fmla="*/ 6048229 h 11743602"/>
              <a:gd name="connsiteX3688" fmla="*/ 2907463 w 5585534"/>
              <a:gd name="connsiteY3688" fmla="*/ 6060613 h 11743602"/>
              <a:gd name="connsiteX3689" fmla="*/ 2901753 w 5585534"/>
              <a:gd name="connsiteY3689" fmla="*/ 6052135 h 11743602"/>
              <a:gd name="connsiteX3690" fmla="*/ 2898438 w 5585534"/>
              <a:gd name="connsiteY3690" fmla="*/ 6051266 h 11743602"/>
              <a:gd name="connsiteX3691" fmla="*/ 2895356 w 5585534"/>
              <a:gd name="connsiteY3691" fmla="*/ 6072832 h 11743602"/>
              <a:gd name="connsiteX3692" fmla="*/ 2895355 w 5585534"/>
              <a:gd name="connsiteY3692" fmla="*/ 6075904 h 11743602"/>
              <a:gd name="connsiteX3693" fmla="*/ 2925123 w 5585534"/>
              <a:gd name="connsiteY3693" fmla="*/ 6088223 h 11743602"/>
              <a:gd name="connsiteX3694" fmla="*/ 2899462 w 5585534"/>
              <a:gd name="connsiteY3694" fmla="*/ 6094388 h 11743602"/>
              <a:gd name="connsiteX3695" fmla="*/ 2926148 w 5585534"/>
              <a:gd name="connsiteY3695" fmla="*/ 6101576 h 11743602"/>
              <a:gd name="connsiteX3696" fmla="*/ 2937442 w 5585534"/>
              <a:gd name="connsiteY3696" fmla="*/ 6113895 h 11743602"/>
              <a:gd name="connsiteX3697" fmla="*/ 2935394 w 5585534"/>
              <a:gd name="connsiteY3697" fmla="*/ 6144687 h 11743602"/>
              <a:gd name="connsiteX3698" fmla="*/ 2933336 w 5585534"/>
              <a:gd name="connsiteY3698" fmla="*/ 6127238 h 11743602"/>
              <a:gd name="connsiteX3699" fmla="*/ 2912805 w 5585534"/>
              <a:gd name="connsiteY3699" fmla="*/ 6124156 h 11743602"/>
              <a:gd name="connsiteX3700" fmla="*/ 2927181 w 5585534"/>
              <a:gd name="connsiteY3700" fmla="*/ 6171383 h 11743602"/>
              <a:gd name="connsiteX3701" fmla="*/ 2924100 w 5585534"/>
              <a:gd name="connsiteY3701" fmla="*/ 6192938 h 11743602"/>
              <a:gd name="connsiteX3702" fmla="*/ 2922257 w 5585534"/>
              <a:gd name="connsiteY3702" fmla="*/ 6195465 h 11743602"/>
              <a:gd name="connsiteX3703" fmla="*/ 2928205 w 5585534"/>
              <a:gd name="connsiteY3703" fmla="*/ 6198069 h 11743602"/>
              <a:gd name="connsiteX3704" fmla="*/ 2937453 w 5585534"/>
              <a:gd name="connsiteY3704" fmla="*/ 6180620 h 11743602"/>
              <a:gd name="connsiteX3705" fmla="*/ 2953867 w 5585534"/>
              <a:gd name="connsiteY3705" fmla="*/ 6187809 h 11743602"/>
              <a:gd name="connsiteX3706" fmla="*/ 2950795 w 5585534"/>
              <a:gd name="connsiteY3706" fmla="*/ 6209364 h 11743602"/>
              <a:gd name="connsiteX3707" fmla="*/ 2918969 w 5585534"/>
              <a:gd name="connsiteY3707" fmla="*/ 6198069 h 11743602"/>
              <a:gd name="connsiteX3708" fmla="*/ 2919226 w 5585534"/>
              <a:gd name="connsiteY3708" fmla="*/ 6197844 h 11743602"/>
              <a:gd name="connsiteX3709" fmla="*/ 2916146 w 5585534"/>
              <a:gd name="connsiteY3709" fmla="*/ 6195249 h 11743602"/>
              <a:gd name="connsiteX3710" fmla="*/ 2903568 w 5585534"/>
              <a:gd name="connsiteY3710" fmla="*/ 6189856 h 11743602"/>
              <a:gd name="connsiteX3711" fmla="*/ 2917945 w 5585534"/>
              <a:gd name="connsiteY3711" fmla="*/ 6175490 h 11743602"/>
              <a:gd name="connsiteX3712" fmla="*/ 2888167 w 5585534"/>
              <a:gd name="connsiteY3712" fmla="*/ 6124155 h 11743602"/>
              <a:gd name="connsiteX3713" fmla="*/ 2884061 w 5585534"/>
              <a:gd name="connsiteY3713" fmla="*/ 6130321 h 11743602"/>
              <a:gd name="connsiteX3714" fmla="*/ 2878930 w 5585534"/>
              <a:gd name="connsiteY3714" fmla="*/ 6135451 h 11743602"/>
              <a:gd name="connsiteX3715" fmla="*/ 2890226 w 5585534"/>
              <a:gd name="connsiteY3715" fmla="*/ 6159064 h 11743602"/>
              <a:gd name="connsiteX3716" fmla="*/ 2855316 w 5585534"/>
              <a:gd name="connsiteY3716" fmla="*/ 6178561 h 11743602"/>
              <a:gd name="connsiteX3717" fmla="*/ 2876872 w 5585534"/>
              <a:gd name="connsiteY3717" fmla="*/ 6189856 h 11743602"/>
              <a:gd name="connsiteX3718" fmla="*/ 2861573 w 5585534"/>
              <a:gd name="connsiteY3718" fmla="*/ 6191155 h 11743602"/>
              <a:gd name="connsiteX3719" fmla="*/ 2857485 w 5585534"/>
              <a:gd name="connsiteY3719" fmla="*/ 6194148 h 11743602"/>
              <a:gd name="connsiteX3720" fmla="*/ 2860712 w 5585534"/>
              <a:gd name="connsiteY3720" fmla="*/ 6200518 h 11743602"/>
              <a:gd name="connsiteX3721" fmla="*/ 2876882 w 5585534"/>
              <a:gd name="connsiteY3721" fmla="*/ 6201162 h 11743602"/>
              <a:gd name="connsiteX3722" fmla="*/ 2858398 w 5585534"/>
              <a:gd name="connsiteY3722" fmla="*/ 6219635 h 11743602"/>
              <a:gd name="connsiteX3723" fmla="*/ 2885095 w 5585534"/>
              <a:gd name="connsiteY3723" fmla="*/ 6230930 h 11743602"/>
              <a:gd name="connsiteX3724" fmla="*/ 2851210 w 5585534"/>
              <a:gd name="connsiteY3724" fmla="*/ 6259674 h 11743602"/>
              <a:gd name="connsiteX3725" fmla="*/ 2864563 w 5585534"/>
              <a:gd name="connsiteY3725" fmla="*/ 6237084 h 11743602"/>
              <a:gd name="connsiteX3726" fmla="*/ 2848138 w 5585534"/>
              <a:gd name="connsiteY3726" fmla="*/ 6224765 h 11743602"/>
              <a:gd name="connsiteX3727" fmla="*/ 2841973 w 5585534"/>
              <a:gd name="connsiteY3727" fmla="*/ 6207316 h 11743602"/>
              <a:gd name="connsiteX3728" fmla="*/ 2845570 w 5585534"/>
              <a:gd name="connsiteY3728" fmla="*/ 6195510 h 11743602"/>
              <a:gd name="connsiteX3729" fmla="*/ 2851573 w 5585534"/>
              <a:gd name="connsiteY3729" fmla="*/ 6192034 h 11743602"/>
              <a:gd name="connsiteX3730" fmla="*/ 2834786 w 5585534"/>
              <a:gd name="connsiteY3730" fmla="*/ 6181642 h 11743602"/>
              <a:gd name="connsiteX3731" fmla="*/ 2825549 w 5585534"/>
              <a:gd name="connsiteY3731" fmla="*/ 6192938 h 11743602"/>
              <a:gd name="connsiteX3732" fmla="*/ 2823491 w 5585534"/>
              <a:gd name="connsiteY3732" fmla="*/ 6231941 h 11743602"/>
              <a:gd name="connsiteX3733" fmla="*/ 2811171 w 5585534"/>
              <a:gd name="connsiteY3733" fmla="*/ 6215518 h 11743602"/>
              <a:gd name="connsiteX3734" fmla="*/ 2798864 w 5585534"/>
              <a:gd name="connsiteY3734" fmla="*/ 6239131 h 11743602"/>
              <a:gd name="connsiteX3735" fmla="*/ 2798864 w 5585534"/>
              <a:gd name="connsiteY3735" fmla="*/ 6246319 h 11743602"/>
              <a:gd name="connsiteX3736" fmla="*/ 2833761 w 5585534"/>
              <a:gd name="connsiteY3736" fmla="*/ 6230919 h 11743602"/>
              <a:gd name="connsiteX3737" fmla="*/ 2850186 w 5585534"/>
              <a:gd name="connsiteY3737" fmla="*/ 6243238 h 11743602"/>
              <a:gd name="connsiteX3738" fmla="*/ 2820419 w 5585534"/>
              <a:gd name="connsiteY3738" fmla="*/ 6253508 h 11743602"/>
              <a:gd name="connsiteX3739" fmla="*/ 2827597 w 5585534"/>
              <a:gd name="connsiteY3739" fmla="*/ 6279171 h 11743602"/>
              <a:gd name="connsiteX3740" fmla="*/ 2836844 w 5585534"/>
              <a:gd name="connsiteY3740" fmla="*/ 6261721 h 11743602"/>
              <a:gd name="connsiteX3741" fmla="*/ 2854293 w 5585534"/>
              <a:gd name="connsiteY3741" fmla="*/ 6286359 h 11743602"/>
              <a:gd name="connsiteX3742" fmla="*/ 2824525 w 5585534"/>
              <a:gd name="connsiteY3742" fmla="*/ 6305855 h 11743602"/>
              <a:gd name="connsiteX3743" fmla="*/ 2830679 w 5585534"/>
              <a:gd name="connsiteY3743" fmla="*/ 6323316 h 11743602"/>
              <a:gd name="connsiteX3744" fmla="*/ 2805018 w 5585534"/>
              <a:gd name="connsiteY3744" fmla="*/ 6329469 h 11743602"/>
              <a:gd name="connsiteX3745" fmla="*/ 2842998 w 5585534"/>
              <a:gd name="connsiteY3745" fmla="*/ 6353083 h 11743602"/>
              <a:gd name="connsiteX3746" fmla="*/ 2854293 w 5585534"/>
              <a:gd name="connsiteY3746" fmla="*/ 6369509 h 11743602"/>
              <a:gd name="connsiteX3747" fmla="*/ 2833761 w 5585534"/>
              <a:gd name="connsiteY3747" fmla="*/ 6366426 h 11743602"/>
              <a:gd name="connsiteX3748" fmla="*/ 2836844 w 5585534"/>
              <a:gd name="connsiteY3748" fmla="*/ 6397229 h 11743602"/>
              <a:gd name="connsiteX3749" fmla="*/ 2834785 w 5585534"/>
              <a:gd name="connsiteY3749" fmla="*/ 6375663 h 11743602"/>
              <a:gd name="connsiteX3750" fmla="*/ 2815289 w 5585534"/>
              <a:gd name="connsiteY3750" fmla="*/ 6390039 h 11743602"/>
              <a:gd name="connsiteX3751" fmla="*/ 2808099 w 5585534"/>
              <a:gd name="connsiteY3751" fmla="*/ 6424938 h 11743602"/>
              <a:gd name="connsiteX3752" fmla="*/ 2835809 w 5585534"/>
              <a:gd name="connsiteY3752" fmla="*/ 6445469 h 11743602"/>
              <a:gd name="connsiteX3753" fmla="*/ 2829655 w 5585534"/>
              <a:gd name="connsiteY3753" fmla="*/ 6428019 h 11743602"/>
              <a:gd name="connsiteX3754" fmla="*/ 2847104 w 5585534"/>
              <a:gd name="connsiteY3754" fmla="*/ 6452658 h 11743602"/>
              <a:gd name="connsiteX3755" fmla="*/ 2784486 w 5585534"/>
              <a:gd name="connsiteY3755" fmla="*/ 6443422 h 11743602"/>
              <a:gd name="connsiteX3756" fmla="*/ 2790640 w 5585534"/>
              <a:gd name="connsiteY3756" fmla="*/ 6391064 h 11743602"/>
              <a:gd name="connsiteX3757" fmla="*/ 2786544 w 5585534"/>
              <a:gd name="connsiteY3757" fmla="*/ 6464977 h 11743602"/>
              <a:gd name="connsiteX3758" fmla="*/ 2777297 w 5585534"/>
              <a:gd name="connsiteY3758" fmla="*/ 6421866 h 11743602"/>
              <a:gd name="connsiteX3759" fmla="*/ 2747529 w 5585534"/>
              <a:gd name="connsiteY3759" fmla="*/ 6432127 h 11743602"/>
              <a:gd name="connsiteX3760" fmla="*/ 2744447 w 5585534"/>
              <a:gd name="connsiteY3760" fmla="*/ 6511170 h 11743602"/>
              <a:gd name="connsiteX3761" fmla="*/ 2764978 w 5585534"/>
              <a:gd name="connsiteY3761" fmla="*/ 6510146 h 11743602"/>
              <a:gd name="connsiteX3762" fmla="*/ 2767037 w 5585534"/>
              <a:gd name="connsiteY3762" fmla="*/ 6535806 h 11743602"/>
              <a:gd name="connsiteX3763" fmla="*/ 2771143 w 5585534"/>
              <a:gd name="connsiteY3763" fmla="*/ 6522464 h 11743602"/>
              <a:gd name="connsiteX3764" fmla="*/ 2788592 w 5585534"/>
              <a:gd name="connsiteY3764" fmla="*/ 6542996 h 11743602"/>
              <a:gd name="connsiteX3765" fmla="*/ 2786544 w 5585534"/>
              <a:gd name="connsiteY3765" fmla="*/ 6521441 h 11743602"/>
              <a:gd name="connsiteX3766" fmla="*/ 2795781 w 5585534"/>
              <a:gd name="connsiteY3766" fmla="*/ 6512205 h 11743602"/>
              <a:gd name="connsiteX3767" fmla="*/ 2826573 w 5585534"/>
              <a:gd name="connsiteY3767" fmla="*/ 6514251 h 11743602"/>
              <a:gd name="connsiteX3768" fmla="*/ 2808100 w 5585534"/>
              <a:gd name="connsiteY3768" fmla="*/ 6541972 h 11743602"/>
              <a:gd name="connsiteX3769" fmla="*/ 2838892 w 5585534"/>
              <a:gd name="connsiteY3769" fmla="*/ 6544019 h 11743602"/>
              <a:gd name="connsiteX3770" fmla="*/ 2826572 w 5585534"/>
              <a:gd name="connsiteY3770" fmla="*/ 6579953 h 11743602"/>
              <a:gd name="connsiteX3771" fmla="*/ 2802959 w 5585534"/>
              <a:gd name="connsiteY3771" fmla="*/ 6546079 h 11743602"/>
              <a:gd name="connsiteX3772" fmla="*/ 2797829 w 5585534"/>
              <a:gd name="connsiteY3772" fmla="*/ 6603567 h 11743602"/>
              <a:gd name="connsiteX3773" fmla="*/ 2808100 w 5585534"/>
              <a:gd name="connsiteY3773" fmla="*/ 6598435 h 11743602"/>
              <a:gd name="connsiteX3774" fmla="*/ 2800911 w 5585534"/>
              <a:gd name="connsiteY3774" fmla="*/ 6633333 h 11743602"/>
              <a:gd name="connsiteX3775" fmla="*/ 2810148 w 5585534"/>
              <a:gd name="connsiteY3775" fmla="*/ 6624098 h 11743602"/>
              <a:gd name="connsiteX3776" fmla="*/ 2827597 w 5585534"/>
              <a:gd name="connsiteY3776" fmla="*/ 6648735 h 11743602"/>
              <a:gd name="connsiteX3777" fmla="*/ 2800911 w 5585534"/>
              <a:gd name="connsiteY3777" fmla="*/ 6641547 h 11743602"/>
              <a:gd name="connsiteX3778" fmla="*/ 2790640 w 5585534"/>
              <a:gd name="connsiteY3778" fmla="*/ 6646677 h 11743602"/>
              <a:gd name="connsiteX3779" fmla="*/ 2792698 w 5585534"/>
              <a:gd name="connsiteY3779" fmla="*/ 6672349 h 11743602"/>
              <a:gd name="connsiteX3780" fmla="*/ 2832738 w 5585534"/>
              <a:gd name="connsiteY3780" fmla="*/ 6713411 h 11743602"/>
              <a:gd name="connsiteX3781" fmla="*/ 2819384 w 5585534"/>
              <a:gd name="connsiteY3781" fmla="*/ 6731883 h 11743602"/>
              <a:gd name="connsiteX3782" fmla="*/ 2825549 w 5585534"/>
              <a:gd name="connsiteY3782" fmla="*/ 6740098 h 11743602"/>
              <a:gd name="connsiteX3783" fmla="*/ 2829655 w 5585534"/>
              <a:gd name="connsiteY3783" fmla="*/ 6726755 h 11743602"/>
              <a:gd name="connsiteX3784" fmla="*/ 2824526 w 5585534"/>
              <a:gd name="connsiteY3784" fmla="*/ 6788348 h 11743602"/>
              <a:gd name="connsiteX3785" fmla="*/ 2834785 w 5585534"/>
              <a:gd name="connsiteY3785" fmla="*/ 6787324 h 11743602"/>
              <a:gd name="connsiteX3786" fmla="*/ 2836845 w 5585534"/>
              <a:gd name="connsiteY3786" fmla="*/ 6752415 h 11743602"/>
              <a:gd name="connsiteX3787" fmla="*/ 2839916 w 5585534"/>
              <a:gd name="connsiteY3787" fmla="*/ 6730860 h 11743602"/>
              <a:gd name="connsiteX3788" fmla="*/ 2862505 w 5585534"/>
              <a:gd name="connsiteY3788" fmla="*/ 6751392 h 11743602"/>
              <a:gd name="connsiteX3789" fmla="*/ 2816312 w 5585534"/>
              <a:gd name="connsiteY3789" fmla="*/ 6810928 h 11743602"/>
              <a:gd name="connsiteX3790" fmla="*/ 2836843 w 5585534"/>
              <a:gd name="connsiteY3790" fmla="*/ 6814010 h 11743602"/>
              <a:gd name="connsiteX3791" fmla="*/ 2817336 w 5585534"/>
              <a:gd name="connsiteY3791" fmla="*/ 6828388 h 11743602"/>
              <a:gd name="connsiteX3792" fmla="*/ 2811171 w 5585534"/>
              <a:gd name="connsiteY3792" fmla="*/ 6816069 h 11743602"/>
              <a:gd name="connsiteX3793" fmla="*/ 2823490 w 5585534"/>
              <a:gd name="connsiteY3793" fmla="*/ 6836601 h 11743602"/>
              <a:gd name="connsiteX3794" fmla="*/ 2810148 w 5585534"/>
              <a:gd name="connsiteY3794" fmla="*/ 6855072 h 11743602"/>
              <a:gd name="connsiteX3795" fmla="*/ 2833761 w 5585534"/>
              <a:gd name="connsiteY3795" fmla="*/ 6883817 h 11743602"/>
              <a:gd name="connsiteX3796" fmla="*/ 2812206 w 5585534"/>
              <a:gd name="connsiteY3796" fmla="*/ 6867392 h 11743602"/>
              <a:gd name="connsiteX3797" fmla="*/ 2815288 w 5585534"/>
              <a:gd name="connsiteY3797" fmla="*/ 6906407 h 11743602"/>
              <a:gd name="connsiteX3798" fmla="*/ 2809124 w 5585534"/>
              <a:gd name="connsiteY3798" fmla="*/ 7016242 h 11743602"/>
              <a:gd name="connsiteX3799" fmla="*/ 2844033 w 5585534"/>
              <a:gd name="connsiteY3799" fmla="*/ 7066551 h 11743602"/>
              <a:gd name="connsiteX3800" fmla="*/ 2822466 w 5585534"/>
              <a:gd name="connsiteY3800" fmla="*/ 7055257 h 11743602"/>
              <a:gd name="connsiteX3801" fmla="*/ 2810148 w 5585534"/>
              <a:gd name="connsiteY3801" fmla="*/ 7091189 h 11743602"/>
              <a:gd name="connsiteX3802" fmla="*/ 2821442 w 5585534"/>
              <a:gd name="connsiteY3802" fmla="*/ 7155866 h 11743602"/>
              <a:gd name="connsiteX3803" fmla="*/ 2797829 w 5585534"/>
              <a:gd name="connsiteY3803" fmla="*/ 7121981 h 11743602"/>
              <a:gd name="connsiteX3804" fmla="*/ 2793722 w 5585534"/>
              <a:gd name="connsiteY3804" fmla="*/ 7135324 h 11743602"/>
              <a:gd name="connsiteX3805" fmla="*/ 2785511 w 5585534"/>
              <a:gd name="connsiteY3805" fmla="*/ 7157913 h 11743602"/>
              <a:gd name="connsiteX3806" fmla="*/ 2797829 w 5585534"/>
              <a:gd name="connsiteY3806" fmla="*/ 7174338 h 11743602"/>
              <a:gd name="connsiteX3807" fmla="*/ 2814254 w 5585534"/>
              <a:gd name="connsiteY3807" fmla="*/ 7186657 h 11743602"/>
              <a:gd name="connsiteX3808" fmla="*/ 2788592 w 5585534"/>
              <a:gd name="connsiteY3808" fmla="*/ 7192823 h 11743602"/>
              <a:gd name="connsiteX3809" fmla="*/ 2799887 w 5585534"/>
              <a:gd name="connsiteY3809" fmla="*/ 7319083 h 11743602"/>
              <a:gd name="connsiteX3810" fmla="*/ 2774215 w 5585534"/>
              <a:gd name="connsiteY3810" fmla="*/ 7321141 h 11743602"/>
              <a:gd name="connsiteX3811" fmla="*/ 2772167 w 5585534"/>
              <a:gd name="connsiteY3811" fmla="*/ 7303682 h 11743602"/>
              <a:gd name="connsiteX3812" fmla="*/ 2783462 w 5585534"/>
              <a:gd name="connsiteY3812" fmla="*/ 7316010 h 11743602"/>
              <a:gd name="connsiteX3813" fmla="*/ 2784486 w 5585534"/>
              <a:gd name="connsiteY3813" fmla="*/ 7263654 h 11743602"/>
              <a:gd name="connsiteX3814" fmla="*/ 2752659 w 5585534"/>
              <a:gd name="connsiteY3814" fmla="*/ 7256465 h 11743602"/>
              <a:gd name="connsiteX3815" fmla="*/ 2786544 w 5585534"/>
              <a:gd name="connsiteY3815" fmla="*/ 7232851 h 11743602"/>
              <a:gd name="connsiteX3816" fmla="*/ 2768060 w 5585534"/>
              <a:gd name="connsiteY3816" fmla="*/ 7203083 h 11743602"/>
              <a:gd name="connsiteX3817" fmla="*/ 2783462 w 5585534"/>
              <a:gd name="connsiteY3817" fmla="*/ 7202059 h 11743602"/>
              <a:gd name="connsiteX3818" fmla="*/ 2786544 w 5585534"/>
              <a:gd name="connsiteY3818" fmla="*/ 7175363 h 11743602"/>
              <a:gd name="connsiteX3819" fmla="*/ 2758825 w 5585534"/>
              <a:gd name="connsiteY3819" fmla="*/ 7154832 h 11743602"/>
              <a:gd name="connsiteX3820" fmla="*/ 2783462 w 5585534"/>
              <a:gd name="connsiteY3820" fmla="*/ 7144571 h 11743602"/>
              <a:gd name="connsiteX3821" fmla="*/ 2780380 w 5585534"/>
              <a:gd name="connsiteY3821" fmla="*/ 7109661 h 11743602"/>
              <a:gd name="connsiteX3822" fmla="*/ 2801935 w 5585534"/>
              <a:gd name="connsiteY3822" fmla="*/ 7116851 h 11743602"/>
              <a:gd name="connsiteX3823" fmla="*/ 2812206 w 5585534"/>
              <a:gd name="connsiteY3823" fmla="*/ 7111721 h 11743602"/>
              <a:gd name="connsiteX3824" fmla="*/ 2772167 w 5585534"/>
              <a:gd name="connsiteY3824" fmla="*/ 7070658 h 11743602"/>
              <a:gd name="connsiteX3825" fmla="*/ 2775249 w 5585534"/>
              <a:gd name="connsiteY3825" fmla="*/ 7101450 h 11743602"/>
              <a:gd name="connsiteX3826" fmla="*/ 2754718 w 5585534"/>
              <a:gd name="connsiteY3826" fmla="*/ 7102474 h 11743602"/>
              <a:gd name="connsiteX3827" fmla="*/ 2771143 w 5585534"/>
              <a:gd name="connsiteY3827" fmla="*/ 7114793 h 11743602"/>
              <a:gd name="connsiteX3828" fmla="*/ 2744447 w 5585534"/>
              <a:gd name="connsiteY3828" fmla="*/ 7169207 h 11743602"/>
              <a:gd name="connsiteX3829" fmla="*/ 2775249 w 5585534"/>
              <a:gd name="connsiteY3829" fmla="*/ 7171257 h 11743602"/>
              <a:gd name="connsiteX3830" fmla="*/ 2750612 w 5585534"/>
              <a:gd name="connsiteY3830" fmla="*/ 7185634 h 11743602"/>
              <a:gd name="connsiteX3831" fmla="*/ 2770120 w 5585534"/>
              <a:gd name="connsiteY3831" fmla="*/ 7232850 h 11743602"/>
              <a:gd name="connsiteX3832" fmla="*/ 2749578 w 5585534"/>
              <a:gd name="connsiteY3832" fmla="*/ 7229768 h 11743602"/>
              <a:gd name="connsiteX3833" fmla="*/ 2747529 w 5585534"/>
              <a:gd name="connsiteY3833" fmla="*/ 7260570 h 11743602"/>
              <a:gd name="connsiteX3834" fmla="*/ 2761896 w 5585534"/>
              <a:gd name="connsiteY3834" fmla="*/ 7307788 h 11743602"/>
              <a:gd name="connsiteX3835" fmla="*/ 2750612 w 5585534"/>
              <a:gd name="connsiteY3835" fmla="*/ 7299575 h 11743602"/>
              <a:gd name="connsiteX3836" fmla="*/ 2757801 w 5585534"/>
              <a:gd name="connsiteY3836" fmla="*/ 7381701 h 11743602"/>
              <a:gd name="connsiteX3837" fmla="*/ 2728022 w 5585534"/>
              <a:gd name="connsiteY3837" fmla="*/ 7397102 h 11743602"/>
              <a:gd name="connsiteX3838" fmla="*/ 2715703 w 5585534"/>
              <a:gd name="connsiteY3838" fmla="*/ 7427905 h 11743602"/>
              <a:gd name="connsiteX3839" fmla="*/ 2721868 w 5585534"/>
              <a:gd name="connsiteY3839" fmla="*/ 7436117 h 11743602"/>
              <a:gd name="connsiteX3840" fmla="*/ 2759849 w 5585534"/>
              <a:gd name="connsiteY3840" fmla="*/ 7403264 h 11743602"/>
              <a:gd name="connsiteX3841" fmla="*/ 2741375 w 5585534"/>
              <a:gd name="connsiteY3841" fmla="*/ 7539798 h 11743602"/>
              <a:gd name="connsiteX3842" fmla="*/ 2725974 w 5585534"/>
              <a:gd name="connsiteY3842" fmla="*/ 7536716 h 11743602"/>
              <a:gd name="connsiteX3843" fmla="*/ 2730081 w 5585534"/>
              <a:gd name="connsiteY3843" fmla="*/ 7579836 h 11743602"/>
              <a:gd name="connsiteX3844" fmla="*/ 2726998 w 5585534"/>
              <a:gd name="connsiteY3844" fmla="*/ 7544927 h 11743602"/>
              <a:gd name="connsiteX3845" fmla="*/ 2713655 w 5585534"/>
              <a:gd name="connsiteY3845" fmla="*/ 7567518 h 11743602"/>
              <a:gd name="connsiteX3846" fmla="*/ 2720834 w 5585534"/>
              <a:gd name="connsiteY3846" fmla="*/ 7532608 h 11743602"/>
              <a:gd name="connsiteX3847" fmla="*/ 2712631 w 5585534"/>
              <a:gd name="connsiteY3847" fmla="*/ 7493605 h 11743602"/>
              <a:gd name="connsiteX3848" fmla="*/ 2679770 w 5585534"/>
              <a:gd name="connsiteY3848" fmla="*/ 7530562 h 11743602"/>
              <a:gd name="connsiteX3849" fmla="*/ 2701337 w 5585534"/>
              <a:gd name="connsiteY3849" fmla="*/ 7594204 h 11743602"/>
              <a:gd name="connsiteX3850" fmla="*/ 2667463 w 5585534"/>
              <a:gd name="connsiteY3850" fmla="*/ 7565460 h 11743602"/>
              <a:gd name="connsiteX3851" fmla="*/ 2658215 w 5585534"/>
              <a:gd name="connsiteY3851" fmla="*/ 7574695 h 11743602"/>
              <a:gd name="connsiteX3852" fmla="*/ 2655143 w 5585534"/>
              <a:gd name="connsiteY3852" fmla="*/ 7539798 h 11743602"/>
              <a:gd name="connsiteX3853" fmla="*/ 2667462 w 5585534"/>
              <a:gd name="connsiteY3853" fmla="*/ 7560328 h 11743602"/>
              <a:gd name="connsiteX3854" fmla="*/ 2677722 w 5585534"/>
              <a:gd name="connsiteY3854" fmla="*/ 7498735 h 11743602"/>
              <a:gd name="connsiteX3855" fmla="*/ 2650003 w 5585534"/>
              <a:gd name="connsiteY3855" fmla="*/ 7474097 h 11743602"/>
              <a:gd name="connsiteX3856" fmla="*/ 2670534 w 5585534"/>
              <a:gd name="connsiteY3856" fmla="*/ 7473073 h 11743602"/>
              <a:gd name="connsiteX3857" fmla="*/ 2658215 w 5585534"/>
              <a:gd name="connsiteY3857" fmla="*/ 7451508 h 11743602"/>
              <a:gd name="connsiteX3858" fmla="*/ 2684912 w 5585534"/>
              <a:gd name="connsiteY3858" fmla="*/ 7462803 h 11743602"/>
              <a:gd name="connsiteX3859" fmla="*/ 2675664 w 5585534"/>
              <a:gd name="connsiteY3859" fmla="*/ 7481286 h 11743602"/>
              <a:gd name="connsiteX3860" fmla="*/ 2697230 w 5585534"/>
              <a:gd name="connsiteY3860" fmla="*/ 7492581 h 11743602"/>
              <a:gd name="connsiteX3861" fmla="*/ 2692090 w 5585534"/>
              <a:gd name="connsiteY3861" fmla="*/ 7432011 h 11743602"/>
              <a:gd name="connsiteX3862" fmla="*/ 2689018 w 5585534"/>
              <a:gd name="connsiteY3862" fmla="*/ 7449460 h 11743602"/>
              <a:gd name="connsiteX3863" fmla="*/ 2703385 w 5585534"/>
              <a:gd name="connsiteY3863" fmla="*/ 7378628 h 11743602"/>
              <a:gd name="connsiteX3864" fmla="*/ 2680805 w 5585534"/>
              <a:gd name="connsiteY3864" fmla="*/ 7358098 h 11743602"/>
              <a:gd name="connsiteX3865" fmla="*/ 2702360 w 5585534"/>
              <a:gd name="connsiteY3865" fmla="*/ 7365276 h 11743602"/>
              <a:gd name="connsiteX3866" fmla="*/ 2664380 w 5585534"/>
              <a:gd name="connsiteY3866" fmla="*/ 7232851 h 11743602"/>
              <a:gd name="connsiteX3867" fmla="*/ 2640766 w 5585534"/>
              <a:gd name="connsiteY3867" fmla="*/ 7256465 h 11743602"/>
              <a:gd name="connsiteX3868" fmla="*/ 2663345 w 5585534"/>
              <a:gd name="connsiteY3868" fmla="*/ 7224638 h 11743602"/>
              <a:gd name="connsiteX3869" fmla="*/ 2660274 w 5585534"/>
              <a:gd name="connsiteY3869" fmla="*/ 7129170 h 11743602"/>
              <a:gd name="connsiteX3870" fmla="*/ 2678747 w 5585534"/>
              <a:gd name="connsiteY3870" fmla="*/ 7106580 h 11743602"/>
              <a:gd name="connsiteX3871" fmla="*/ 2671558 w 5585534"/>
              <a:gd name="connsiteY3871" fmla="*/ 7089130 h 11743602"/>
              <a:gd name="connsiteX3872" fmla="*/ 2645896 w 5585534"/>
              <a:gd name="connsiteY3872" fmla="*/ 7095295 h 11743602"/>
              <a:gd name="connsiteX3873" fmla="*/ 2669510 w 5585534"/>
              <a:gd name="connsiteY3873" fmla="*/ 7071681 h 11743602"/>
              <a:gd name="connsiteX3874" fmla="*/ 2664381 w 5585534"/>
              <a:gd name="connsiteY3874" fmla="*/ 7076811 h 11743602"/>
              <a:gd name="connsiteX3875" fmla="*/ 2651026 w 5585534"/>
              <a:gd name="connsiteY3875" fmla="*/ 6986474 h 11743602"/>
              <a:gd name="connsiteX3876" fmla="*/ 2666428 w 5585534"/>
              <a:gd name="connsiteY3876" fmla="*/ 6981344 h 11743602"/>
              <a:gd name="connsiteX3877" fmla="*/ 2672593 w 5585534"/>
              <a:gd name="connsiteY3877" fmla="*/ 6928985 h 11743602"/>
              <a:gd name="connsiteX3878" fmla="*/ 2657191 w 5585534"/>
              <a:gd name="connsiteY3878" fmla="*/ 6925904 h 11743602"/>
              <a:gd name="connsiteX3879" fmla="*/ 2661297 w 5585534"/>
              <a:gd name="connsiteY3879" fmla="*/ 6915644 h 11743602"/>
              <a:gd name="connsiteX3880" fmla="*/ 2607916 w 5585534"/>
              <a:gd name="connsiteY3880" fmla="*/ 6976213 h 11743602"/>
              <a:gd name="connsiteX3881" fmla="*/ 2609783 w 5585534"/>
              <a:gd name="connsiteY3881" fmla="*/ 6977506 h 11743602"/>
              <a:gd name="connsiteX3882" fmla="*/ 2602908 w 5585534"/>
              <a:gd name="connsiteY3882" fmla="*/ 6987118 h 11743602"/>
              <a:gd name="connsiteX3883" fmla="*/ 2605857 w 5585534"/>
              <a:gd name="connsiteY3883" fmla="*/ 6994687 h 11743602"/>
              <a:gd name="connsiteX3884" fmla="*/ 2597645 w 5585534"/>
              <a:gd name="connsiteY3884" fmla="*/ 6997769 h 11743602"/>
              <a:gd name="connsiteX3885" fmla="*/ 2596621 w 5585534"/>
              <a:gd name="connsiteY3885" fmla="*/ 7001875 h 11743602"/>
              <a:gd name="connsiteX3886" fmla="*/ 2580196 w 5585534"/>
              <a:gd name="connsiteY3886" fmla="*/ 7003922 h 11743602"/>
              <a:gd name="connsiteX3887" fmla="*/ 2564806 w 5585534"/>
              <a:gd name="connsiteY3887" fmla="*/ 6988532 h 11743602"/>
              <a:gd name="connsiteX3888" fmla="*/ 2565829 w 5585534"/>
              <a:gd name="connsiteY3888" fmla="*/ 6951575 h 11743602"/>
              <a:gd name="connsiteX3889" fmla="*/ 2542216 w 5585534"/>
              <a:gd name="connsiteY3889" fmla="*/ 6973132 h 11743602"/>
              <a:gd name="connsiteX3890" fmla="*/ 2557617 w 5585534"/>
              <a:gd name="connsiteY3890" fmla="*/ 7033701 h 11743602"/>
              <a:gd name="connsiteX3891" fmla="*/ 2574042 w 5585534"/>
              <a:gd name="connsiteY3891" fmla="*/ 7046021 h 11743602"/>
              <a:gd name="connsiteX3892" fmla="*/ 2567877 w 5585534"/>
              <a:gd name="connsiteY3892" fmla="*/ 7098368 h 11743602"/>
              <a:gd name="connsiteX3893" fmla="*/ 2549405 w 5585534"/>
              <a:gd name="connsiteY3893" fmla="*/ 7068599 h 11743602"/>
              <a:gd name="connsiteX3894" fmla="*/ 2542216 w 5585534"/>
              <a:gd name="connsiteY3894" fmla="*/ 7099401 h 11743602"/>
              <a:gd name="connsiteX3895" fmla="*/ 2557617 w 5585534"/>
              <a:gd name="connsiteY3895" fmla="*/ 7102474 h 11743602"/>
              <a:gd name="connsiteX3896" fmla="*/ 2559665 w 5585534"/>
              <a:gd name="connsiteY3896" fmla="*/ 7119933 h 11743602"/>
              <a:gd name="connsiteX3897" fmla="*/ 2540157 w 5585534"/>
              <a:gd name="connsiteY3897" fmla="*/ 7129170 h 11743602"/>
              <a:gd name="connsiteX3898" fmla="*/ 2549404 w 5585534"/>
              <a:gd name="connsiteY3898" fmla="*/ 7180493 h 11743602"/>
              <a:gd name="connsiteX3899" fmla="*/ 2558641 w 5585534"/>
              <a:gd name="connsiteY3899" fmla="*/ 7167151 h 11743602"/>
              <a:gd name="connsiteX3900" fmla="*/ 2552487 w 5585534"/>
              <a:gd name="connsiteY3900" fmla="*/ 7215401 h 11743602"/>
              <a:gd name="connsiteX3901" fmla="*/ 2567877 w 5585534"/>
              <a:gd name="connsiteY3901" fmla="*/ 7214378 h 11743602"/>
              <a:gd name="connsiteX3902" fmla="*/ 2560660 w 5585534"/>
              <a:gd name="connsiteY3902" fmla="*/ 7362487 h 11743602"/>
              <a:gd name="connsiteX3903" fmla="*/ 2555023 w 5585534"/>
              <a:gd name="connsiteY3903" fmla="*/ 7406617 h 11743602"/>
              <a:gd name="connsiteX3904" fmla="*/ 2555558 w 5585534"/>
              <a:gd name="connsiteY3904" fmla="*/ 7406348 h 11743602"/>
              <a:gd name="connsiteX3905" fmla="*/ 2554805 w 5585534"/>
              <a:gd name="connsiteY3905" fmla="*/ 7408325 h 11743602"/>
              <a:gd name="connsiteX3906" fmla="*/ 2554534 w 5585534"/>
              <a:gd name="connsiteY3906" fmla="*/ 7410445 h 11743602"/>
              <a:gd name="connsiteX3907" fmla="*/ 2554182 w 5585534"/>
              <a:gd name="connsiteY3907" fmla="*/ 7409961 h 11743602"/>
              <a:gd name="connsiteX3908" fmla="*/ 2547345 w 5585534"/>
              <a:gd name="connsiteY3908" fmla="*/ 7427904 h 11743602"/>
              <a:gd name="connsiteX3909" fmla="*/ 2562746 w 5585534"/>
              <a:gd name="connsiteY3909" fmla="*/ 7544938 h 11743602"/>
              <a:gd name="connsiteX3910" fmla="*/ 2530920 w 5585534"/>
              <a:gd name="connsiteY3910" fmla="*/ 7473073 h 11743602"/>
              <a:gd name="connsiteX3911" fmla="*/ 2556583 w 5585534"/>
              <a:gd name="connsiteY3911" fmla="*/ 7466920 h 11743602"/>
              <a:gd name="connsiteX3912" fmla="*/ 2525790 w 5585534"/>
              <a:gd name="connsiteY3912" fmla="*/ 7412514 h 11743602"/>
              <a:gd name="connsiteX3913" fmla="*/ 2549608 w 5585534"/>
              <a:gd name="connsiteY3913" fmla="*/ 7409330 h 11743602"/>
              <a:gd name="connsiteX3914" fmla="*/ 2552620 w 5585534"/>
              <a:gd name="connsiteY3914" fmla="*/ 7407821 h 11743602"/>
              <a:gd name="connsiteX3915" fmla="*/ 2545169 w 5585534"/>
              <a:gd name="connsiteY3915" fmla="*/ 7397613 h 11743602"/>
              <a:gd name="connsiteX3916" fmla="*/ 2547346 w 5585534"/>
              <a:gd name="connsiteY3916" fmla="*/ 7384783 h 11743602"/>
              <a:gd name="connsiteX3917" fmla="*/ 2520661 w 5585534"/>
              <a:gd name="connsiteY3917" fmla="*/ 7377594 h 11743602"/>
              <a:gd name="connsiteX3918" fmla="*/ 2540157 w 5585534"/>
              <a:gd name="connsiteY3918" fmla="*/ 7367334 h 11743602"/>
              <a:gd name="connsiteX3919" fmla="*/ 2547346 w 5585534"/>
              <a:gd name="connsiteY3919" fmla="*/ 7327295 h 11743602"/>
              <a:gd name="connsiteX3920" fmla="*/ 2532979 w 5585534"/>
              <a:gd name="connsiteY3920" fmla="*/ 7336532 h 11743602"/>
              <a:gd name="connsiteX3921" fmla="*/ 2520660 w 5585534"/>
              <a:gd name="connsiteY3921" fmla="*/ 7314977 h 11743602"/>
              <a:gd name="connsiteX3922" fmla="*/ 2512448 w 5585534"/>
              <a:gd name="connsiteY3922" fmla="*/ 7223615 h 11743602"/>
              <a:gd name="connsiteX3923" fmla="*/ 2532979 w 5585534"/>
              <a:gd name="connsiteY3923" fmla="*/ 7222591 h 11743602"/>
              <a:gd name="connsiteX3924" fmla="*/ 2530921 w 5585534"/>
              <a:gd name="connsiteY3924" fmla="*/ 7201025 h 11743602"/>
              <a:gd name="connsiteX3925" fmla="*/ 2506283 w 5585534"/>
              <a:gd name="connsiteY3925" fmla="*/ 7215402 h 11743602"/>
              <a:gd name="connsiteX3926" fmla="*/ 2491917 w 5585534"/>
              <a:gd name="connsiteY3926" fmla="*/ 7203082 h 11743602"/>
              <a:gd name="connsiteX3927" fmla="*/ 2473432 w 5585534"/>
              <a:gd name="connsiteY3927" fmla="*/ 7409421 h 11743602"/>
              <a:gd name="connsiteX3928" fmla="*/ 2457008 w 5585534"/>
              <a:gd name="connsiteY3928" fmla="*/ 7500794 h 11743602"/>
              <a:gd name="connsiteX3929" fmla="*/ 2460090 w 5585534"/>
              <a:gd name="connsiteY3929" fmla="*/ 7500794 h 11743602"/>
              <a:gd name="connsiteX3930" fmla="*/ 2455983 w 5585534"/>
              <a:gd name="connsiteY3930" fmla="*/ 7512077 h 11743602"/>
              <a:gd name="connsiteX3931" fmla="*/ 2453925 w 5585534"/>
              <a:gd name="connsiteY3931" fmla="*/ 7507972 h 11743602"/>
              <a:gd name="connsiteX3932" fmla="*/ 2449830 w 5585534"/>
              <a:gd name="connsiteY3932" fmla="*/ 7511054 h 11743602"/>
              <a:gd name="connsiteX3933" fmla="*/ 2455984 w 5585534"/>
              <a:gd name="connsiteY3933" fmla="*/ 7514137 h 11743602"/>
              <a:gd name="connsiteX3934" fmla="*/ 2461115 w 5585534"/>
              <a:gd name="connsiteY3934" fmla="*/ 7566493 h 11743602"/>
              <a:gd name="connsiteX3935" fmla="*/ 2416969 w 5585534"/>
              <a:gd name="connsiteY3935" fmla="*/ 7534667 h 11743602"/>
              <a:gd name="connsiteX3936" fmla="*/ 2415497 w 5585534"/>
              <a:gd name="connsiteY3936" fmla="*/ 7527282 h 11743602"/>
              <a:gd name="connsiteX3937" fmla="*/ 2407732 w 5585534"/>
              <a:gd name="connsiteY3937" fmla="*/ 7612687 h 11743602"/>
              <a:gd name="connsiteX3938" fmla="*/ 2401578 w 5585534"/>
              <a:gd name="connsiteY3938" fmla="*/ 7619876 h 11743602"/>
              <a:gd name="connsiteX3939" fmla="*/ 2409780 w 5585534"/>
              <a:gd name="connsiteY3939" fmla="*/ 7610639 h 11743602"/>
              <a:gd name="connsiteX3940" fmla="*/ 2431346 w 5585534"/>
              <a:gd name="connsiteY3940" fmla="*/ 7617816 h 11743602"/>
              <a:gd name="connsiteX3941" fmla="*/ 2392332 w 5585534"/>
              <a:gd name="connsiteY3941" fmla="*/ 7646559 h 11743602"/>
              <a:gd name="connsiteX3942" fmla="*/ 2395413 w 5585534"/>
              <a:gd name="connsiteY3942" fmla="*/ 7622947 h 11743602"/>
              <a:gd name="connsiteX3943" fmla="*/ 2390283 w 5585534"/>
              <a:gd name="connsiteY3943" fmla="*/ 7626029 h 11743602"/>
              <a:gd name="connsiteX3944" fmla="*/ 2374882 w 5585534"/>
              <a:gd name="connsiteY3944" fmla="*/ 7622947 h 11743602"/>
              <a:gd name="connsiteX3945" fmla="*/ 2365646 w 5585534"/>
              <a:gd name="connsiteY3945" fmla="*/ 7550069 h 11743602"/>
              <a:gd name="connsiteX3946" fmla="*/ 2381552 w 5585534"/>
              <a:gd name="connsiteY3946" fmla="*/ 7529665 h 11743602"/>
              <a:gd name="connsiteX3947" fmla="*/ 2413897 w 5585534"/>
              <a:gd name="connsiteY3947" fmla="*/ 7522784 h 11743602"/>
              <a:gd name="connsiteX3948" fmla="*/ 2413898 w 5585534"/>
              <a:gd name="connsiteY3948" fmla="*/ 7522347 h 11743602"/>
              <a:gd name="connsiteX3949" fmla="*/ 2412863 w 5585534"/>
              <a:gd name="connsiteY3949" fmla="*/ 7516183 h 11743602"/>
              <a:gd name="connsiteX3950" fmla="*/ 2368729 w 5585534"/>
              <a:gd name="connsiteY3950" fmla="*/ 7461778 h 11743602"/>
              <a:gd name="connsiteX3951" fmla="*/ 2342032 w 5585534"/>
              <a:gd name="connsiteY3951" fmla="*/ 7437140 h 11743602"/>
              <a:gd name="connsiteX3952" fmla="*/ 2342032 w 5585534"/>
              <a:gd name="connsiteY3952" fmla="*/ 7443295 h 11743602"/>
              <a:gd name="connsiteX3953" fmla="*/ 2336902 w 5585534"/>
              <a:gd name="connsiteY3953" fmla="*/ 7430976 h 11743602"/>
              <a:gd name="connsiteX3954" fmla="*/ 2324583 w 5585534"/>
              <a:gd name="connsiteY3954" fmla="*/ 7397101 h 11743602"/>
              <a:gd name="connsiteX3955" fmla="*/ 2374882 w 5585534"/>
              <a:gd name="connsiteY3955" fmla="*/ 7344743 h 11743602"/>
              <a:gd name="connsiteX3956" fmla="*/ 2369752 w 5585534"/>
              <a:gd name="connsiteY3956" fmla="*/ 7344743 h 11743602"/>
              <a:gd name="connsiteX3957" fmla="*/ 2372834 w 5585534"/>
              <a:gd name="connsiteY3957" fmla="*/ 7341673 h 11743602"/>
              <a:gd name="connsiteX3958" fmla="*/ 2357433 w 5585534"/>
              <a:gd name="connsiteY3958" fmla="*/ 7331402 h 11743602"/>
              <a:gd name="connsiteX3959" fmla="*/ 2356409 w 5585534"/>
              <a:gd name="connsiteY3959" fmla="*/ 7330377 h 11743602"/>
              <a:gd name="connsiteX3960" fmla="*/ 2333819 w 5585534"/>
              <a:gd name="connsiteY3960" fmla="*/ 7337567 h 11743602"/>
              <a:gd name="connsiteX3961" fmla="*/ 2332795 w 5585534"/>
              <a:gd name="connsiteY3961" fmla="*/ 7385807 h 11743602"/>
              <a:gd name="connsiteX3962" fmla="*/ 2319453 w 5585534"/>
              <a:gd name="connsiteY3962" fmla="*/ 7381701 h 11743602"/>
              <a:gd name="connsiteX3963" fmla="*/ 2320476 w 5585534"/>
              <a:gd name="connsiteY3963" fmla="*/ 7394020 h 11743602"/>
              <a:gd name="connsiteX3964" fmla="*/ 2286603 w 5585534"/>
              <a:gd name="connsiteY3964" fmla="*/ 7380677 h 11743602"/>
              <a:gd name="connsiteX3965" fmla="*/ 2290709 w 5585534"/>
              <a:gd name="connsiteY3965" fmla="*/ 7367334 h 11743602"/>
              <a:gd name="connsiteX3966" fmla="*/ 2300969 w 5585534"/>
              <a:gd name="connsiteY3966" fmla="*/ 7368358 h 11743602"/>
              <a:gd name="connsiteX3967" fmla="*/ 2288650 w 5585534"/>
              <a:gd name="connsiteY3967" fmla="*/ 7297528 h 11743602"/>
              <a:gd name="connsiteX3968" fmla="*/ 2298921 w 5585534"/>
              <a:gd name="connsiteY3968" fmla="*/ 7300610 h 11743602"/>
              <a:gd name="connsiteX3969" fmla="*/ 2289675 w 5585534"/>
              <a:gd name="connsiteY3969" fmla="*/ 7286232 h 11743602"/>
              <a:gd name="connsiteX3970" fmla="*/ 2276331 w 5585534"/>
              <a:gd name="connsiteY3970" fmla="*/ 7271866 h 11743602"/>
              <a:gd name="connsiteX3971" fmla="*/ 2284544 w 5585534"/>
              <a:gd name="connsiteY3971" fmla="*/ 7274938 h 11743602"/>
              <a:gd name="connsiteX3972" fmla="*/ 2282497 w 5585534"/>
              <a:gd name="connsiteY3972" fmla="*/ 7249275 h 11743602"/>
              <a:gd name="connsiteX3973" fmla="*/ 2279413 w 5585534"/>
              <a:gd name="connsiteY3973" fmla="*/ 7249276 h 11743602"/>
              <a:gd name="connsiteX3974" fmla="*/ 2274284 w 5585534"/>
              <a:gd name="connsiteY3974" fmla="*/ 7245169 h 11743602"/>
              <a:gd name="connsiteX3975" fmla="*/ 2273260 w 5585534"/>
              <a:gd name="connsiteY3975" fmla="*/ 7236956 h 11743602"/>
              <a:gd name="connsiteX3976" fmla="*/ 2282497 w 5585534"/>
              <a:gd name="connsiteY3976" fmla="*/ 7233874 h 11743602"/>
              <a:gd name="connsiteX3977" fmla="*/ 2287626 w 5585534"/>
              <a:gd name="connsiteY3977" fmla="*/ 7167151 h 11743602"/>
              <a:gd name="connsiteX3978" fmla="*/ 2282496 w 5585534"/>
              <a:gd name="connsiteY3978" fmla="*/ 7166127 h 11743602"/>
              <a:gd name="connsiteX3979" fmla="*/ 2288651 w 5585534"/>
              <a:gd name="connsiteY3979" fmla="*/ 7162019 h 11743602"/>
              <a:gd name="connsiteX3980" fmla="*/ 2291733 w 5585534"/>
              <a:gd name="connsiteY3980" fmla="*/ 7127111 h 11743602"/>
              <a:gd name="connsiteX3981" fmla="*/ 2285568 w 5585534"/>
              <a:gd name="connsiteY3981" fmla="*/ 7135324 h 11743602"/>
              <a:gd name="connsiteX3982" fmla="*/ 2268119 w 5585534"/>
              <a:gd name="connsiteY3982" fmla="*/ 7110697 h 11743602"/>
              <a:gd name="connsiteX3983" fmla="*/ 2293781 w 5585534"/>
              <a:gd name="connsiteY3983" fmla="*/ 7104533 h 11743602"/>
              <a:gd name="connsiteX3984" fmla="*/ 2295839 w 5585534"/>
              <a:gd name="connsiteY3984" fmla="*/ 7079894 h 11743602"/>
              <a:gd name="connsiteX3985" fmla="*/ 2296863 w 5585534"/>
              <a:gd name="connsiteY3985" fmla="*/ 7072705 h 11743602"/>
              <a:gd name="connsiteX3986" fmla="*/ 2280438 w 5585534"/>
              <a:gd name="connsiteY3986" fmla="*/ 7070657 h 11743602"/>
              <a:gd name="connsiteX3987" fmla="*/ 2291733 w 5585534"/>
              <a:gd name="connsiteY3987" fmla="*/ 7022406 h 11743602"/>
              <a:gd name="connsiteX3988" fmla="*/ 2298921 w 5585534"/>
              <a:gd name="connsiteY3988" fmla="*/ 7043962 h 11743602"/>
              <a:gd name="connsiteX3989" fmla="*/ 2300969 w 5585534"/>
              <a:gd name="connsiteY3989" fmla="*/ 7014193 h 11743602"/>
              <a:gd name="connsiteX3990" fmla="*/ 2299945 w 5585534"/>
              <a:gd name="connsiteY3990" fmla="*/ 6999816 h 11743602"/>
              <a:gd name="connsiteX3991" fmla="*/ 2302004 w 5585534"/>
              <a:gd name="connsiteY3991" fmla="*/ 7000852 h 11743602"/>
              <a:gd name="connsiteX3992" fmla="*/ 2302003 w 5585534"/>
              <a:gd name="connsiteY3992" fmla="*/ 6994686 h 11743602"/>
              <a:gd name="connsiteX3993" fmla="*/ 2292756 w 5585534"/>
              <a:gd name="connsiteY3993" fmla="*/ 6978261 h 11743602"/>
              <a:gd name="connsiteX3994" fmla="*/ 2304051 w 5585534"/>
              <a:gd name="connsiteY3994" fmla="*/ 6975179 h 11743602"/>
              <a:gd name="connsiteX3995" fmla="*/ 2307135 w 5585534"/>
              <a:gd name="connsiteY3995" fmla="*/ 6941304 h 11743602"/>
              <a:gd name="connsiteX3996" fmla="*/ 2305075 w 5585534"/>
              <a:gd name="connsiteY3996" fmla="*/ 6934117 h 11743602"/>
              <a:gd name="connsiteX3997" fmla="*/ 2308158 w 5585534"/>
              <a:gd name="connsiteY3997" fmla="*/ 6934117 h 11743602"/>
              <a:gd name="connsiteX3998" fmla="*/ 2309182 w 5585534"/>
              <a:gd name="connsiteY3998" fmla="*/ 6926939 h 11743602"/>
              <a:gd name="connsiteX3999" fmla="*/ 2304051 w 5585534"/>
              <a:gd name="connsiteY3999" fmla="*/ 6912561 h 11743602"/>
              <a:gd name="connsiteX4000" fmla="*/ 2310206 w 5585534"/>
              <a:gd name="connsiteY4000" fmla="*/ 6914619 h 11743602"/>
              <a:gd name="connsiteX4001" fmla="*/ 2312264 w 5585534"/>
              <a:gd name="connsiteY4001" fmla="*/ 6889982 h 11743602"/>
              <a:gd name="connsiteX4002" fmla="*/ 2297887 w 5585534"/>
              <a:gd name="connsiteY4002" fmla="*/ 6896136 h 11743602"/>
              <a:gd name="connsiteX4003" fmla="*/ 2313288 w 5585534"/>
              <a:gd name="connsiteY4003" fmla="*/ 6882794 h 11743602"/>
              <a:gd name="connsiteX4004" fmla="*/ 2315346 w 5585534"/>
              <a:gd name="connsiteY4004" fmla="*/ 6861238 h 11743602"/>
              <a:gd name="connsiteX4005" fmla="*/ 2300969 w 5585534"/>
              <a:gd name="connsiteY4005" fmla="*/ 6865344 h 11743602"/>
              <a:gd name="connsiteX4006" fmla="*/ 2316371 w 5585534"/>
              <a:gd name="connsiteY4006" fmla="*/ 6853025 h 11743602"/>
              <a:gd name="connsiteX4007" fmla="*/ 2317394 w 5585534"/>
              <a:gd name="connsiteY4007" fmla="*/ 6840707 h 11743602"/>
              <a:gd name="connsiteX4008" fmla="*/ 2276331 w 5585534"/>
              <a:gd name="connsiteY4008" fmla="*/ 6824282 h 11743602"/>
              <a:gd name="connsiteX4009" fmla="*/ 2283520 w 5585534"/>
              <a:gd name="connsiteY4009" fmla="*/ 6845836 h 11743602"/>
              <a:gd name="connsiteX4010" fmla="*/ 2268119 w 5585534"/>
              <a:gd name="connsiteY4010" fmla="*/ 6850967 h 11743602"/>
              <a:gd name="connsiteX4011" fmla="*/ 2279414 w 5585534"/>
              <a:gd name="connsiteY4011" fmla="*/ 6859180 h 11743602"/>
              <a:gd name="connsiteX4012" fmla="*/ 2264012 w 5585534"/>
              <a:gd name="connsiteY4012" fmla="*/ 6864310 h 11743602"/>
              <a:gd name="connsiteX4013" fmla="*/ 2249647 w 5585534"/>
              <a:gd name="connsiteY4013" fmla="*/ 6939257 h 11743602"/>
              <a:gd name="connsiteX4014" fmla="*/ 2223974 w 5585534"/>
              <a:gd name="connsiteY4014" fmla="*/ 6936175 h 11743602"/>
              <a:gd name="connsiteX4015" fmla="*/ 2229115 w 5585534"/>
              <a:gd name="connsiteY4015" fmla="*/ 6878687 h 11743602"/>
              <a:gd name="connsiteX4016" fmla="*/ 2171627 w 5585534"/>
              <a:gd name="connsiteY4016" fmla="*/ 6991603 h 11743602"/>
              <a:gd name="connsiteX4017" fmla="*/ 2203442 w 5585534"/>
              <a:gd name="connsiteY4017" fmla="*/ 6998792 h 11743602"/>
              <a:gd name="connsiteX4018" fmla="*/ 2193182 w 5585534"/>
              <a:gd name="connsiteY4018" fmla="*/ 7003922 h 11743602"/>
              <a:gd name="connsiteX4019" fmla="*/ 2179840 w 5585534"/>
              <a:gd name="connsiteY4019" fmla="*/ 7022406 h 11743602"/>
              <a:gd name="connsiteX4020" fmla="*/ 2172650 w 5585534"/>
              <a:gd name="connsiteY4020" fmla="*/ 7004958 h 11743602"/>
              <a:gd name="connsiteX4021" fmla="*/ 2167521 w 5585534"/>
              <a:gd name="connsiteY4021" fmla="*/ 7062444 h 11743602"/>
              <a:gd name="connsiteX4022" fmla="*/ 2136718 w 5585534"/>
              <a:gd name="connsiteY4022" fmla="*/ 7060387 h 11743602"/>
              <a:gd name="connsiteX4023" fmla="*/ 2145954 w 5585534"/>
              <a:gd name="connsiteY4023" fmla="*/ 7159962 h 11743602"/>
              <a:gd name="connsiteX4024" fmla="*/ 2130564 w 5585534"/>
              <a:gd name="connsiteY4024" fmla="*/ 7165102 h 11743602"/>
              <a:gd name="connsiteX4025" fmla="*/ 2107974 w 5585534"/>
              <a:gd name="connsiteY4025" fmla="*/ 7140464 h 11743602"/>
              <a:gd name="connsiteX4026" fmla="*/ 2121317 w 5585534"/>
              <a:gd name="connsiteY4026" fmla="*/ 7174339 h 11743602"/>
              <a:gd name="connsiteX4027" fmla="*/ 2096690 w 5585534"/>
              <a:gd name="connsiteY4027" fmla="*/ 7192823 h 11743602"/>
              <a:gd name="connsiteX4028" fmla="*/ 2119269 w 5585534"/>
              <a:gd name="connsiteY4028" fmla="*/ 7213353 h 11743602"/>
              <a:gd name="connsiteX4029" fmla="*/ 2112080 w 5585534"/>
              <a:gd name="connsiteY4029" fmla="*/ 7253382 h 11743602"/>
              <a:gd name="connsiteX4030" fmla="*/ 2087443 w 5585534"/>
              <a:gd name="connsiteY4030" fmla="*/ 7263653 h 11743602"/>
              <a:gd name="connsiteX4031" fmla="*/ 2060757 w 5585534"/>
              <a:gd name="connsiteY4031" fmla="*/ 7256465 h 11743602"/>
              <a:gd name="connsiteX4032" fmla="*/ 2051520 w 5585534"/>
              <a:gd name="connsiteY4032" fmla="*/ 7213354 h 11743602"/>
              <a:gd name="connsiteX4033" fmla="*/ 2062805 w 5585534"/>
              <a:gd name="connsiteY4033" fmla="*/ 7112744 h 11743602"/>
              <a:gd name="connsiteX4034" fmla="*/ 2079230 w 5585534"/>
              <a:gd name="connsiteY4034" fmla="*/ 7119934 h 11743602"/>
              <a:gd name="connsiteX4035" fmla="*/ 2084360 w 5585534"/>
              <a:gd name="connsiteY4035" fmla="*/ 7114793 h 11743602"/>
              <a:gd name="connsiteX4036" fmla="*/ 2057675 w 5585534"/>
              <a:gd name="connsiteY4036" fmla="*/ 7107614 h 11743602"/>
              <a:gd name="connsiteX4037" fmla="*/ 2077183 w 5585534"/>
              <a:gd name="connsiteY4037" fmla="*/ 7093237 h 11743602"/>
              <a:gd name="connsiteX4038" fmla="*/ 2056651 w 5585534"/>
              <a:gd name="connsiteY4038" fmla="*/ 7090165 h 11743602"/>
              <a:gd name="connsiteX4039" fmla="*/ 2083336 w 5585534"/>
              <a:gd name="connsiteY4039" fmla="*/ 7044997 h 11743602"/>
              <a:gd name="connsiteX4040" fmla="*/ 2063829 w 5585534"/>
              <a:gd name="connsiteY4040" fmla="*/ 7002899 h 11743602"/>
              <a:gd name="connsiteX4041" fmla="*/ 2083336 w 5585534"/>
              <a:gd name="connsiteY4041" fmla="*/ 6988533 h 11743602"/>
              <a:gd name="connsiteX4042" fmla="*/ 2042274 w 5585534"/>
              <a:gd name="connsiteY4042" fmla="*/ 6991603 h 11743602"/>
              <a:gd name="connsiteX4043" fmla="*/ 2050487 w 5585534"/>
              <a:gd name="connsiteY4043" fmla="*/ 6974155 h 11743602"/>
              <a:gd name="connsiteX4044" fmla="*/ 2075124 w 5585534"/>
              <a:gd name="connsiteY4044" fmla="*/ 6963894 h 11743602"/>
              <a:gd name="connsiteX4045" fmla="*/ 2038167 w 5585534"/>
              <a:gd name="connsiteY4045" fmla="*/ 6957729 h 11743602"/>
              <a:gd name="connsiteX4046" fmla="*/ 2050486 w 5585534"/>
              <a:gd name="connsiteY4046" fmla="*/ 6925904 h 11743602"/>
              <a:gd name="connsiteX4047" fmla="*/ 2069994 w 5585534"/>
              <a:gd name="connsiteY4047" fmla="*/ 6911536 h 11743602"/>
              <a:gd name="connsiteX4048" fmla="*/ 2042273 w 5585534"/>
              <a:gd name="connsiteY4048" fmla="*/ 6952600 h 11743602"/>
              <a:gd name="connsiteX4049" fmla="*/ 2027907 w 5585534"/>
              <a:gd name="connsiteY4049" fmla="*/ 6909479 h 11743602"/>
              <a:gd name="connsiteX4050" fmla="*/ 2073076 w 5585534"/>
              <a:gd name="connsiteY4050" fmla="*/ 6888947 h 11743602"/>
              <a:gd name="connsiteX4051" fmla="*/ 2040226 w 5585534"/>
              <a:gd name="connsiteY4051" fmla="*/ 6873557 h 11743602"/>
              <a:gd name="connsiteX4052" fmla="*/ 2056651 w 5585534"/>
              <a:gd name="connsiteY4052" fmla="*/ 6889982 h 11743602"/>
              <a:gd name="connsiteX4053" fmla="*/ 2025848 w 5585534"/>
              <a:gd name="connsiteY4053" fmla="*/ 6892030 h 11743602"/>
              <a:gd name="connsiteX4054" fmla="*/ 2017636 w 5585534"/>
              <a:gd name="connsiteY4054" fmla="*/ 6853025 h 11743602"/>
              <a:gd name="connsiteX4055" fmla="*/ 2054593 w 5585534"/>
              <a:gd name="connsiteY4055" fmla="*/ 6863286 h 11743602"/>
              <a:gd name="connsiteX4056" fmla="*/ 2037143 w 5585534"/>
              <a:gd name="connsiteY4056" fmla="*/ 6838648 h 11743602"/>
              <a:gd name="connsiteX4057" fmla="*/ 2023801 w 5585534"/>
              <a:gd name="connsiteY4057" fmla="*/ 6808880 h 11743602"/>
              <a:gd name="connsiteX4058" fmla="*/ 1999163 w 5585534"/>
              <a:gd name="connsiteY4058" fmla="*/ 6762687 h 11743602"/>
              <a:gd name="connsiteX4059" fmla="*/ 2013530 w 5585534"/>
              <a:gd name="connsiteY4059" fmla="*/ 6753439 h 11743602"/>
              <a:gd name="connsiteX4060" fmla="*/ 2075124 w 5585534"/>
              <a:gd name="connsiteY4060" fmla="*/ 6749334 h 11743602"/>
              <a:gd name="connsiteX4061" fmla="*/ 2033038 w 5585534"/>
              <a:gd name="connsiteY4061" fmla="*/ 6739073 h 11743602"/>
              <a:gd name="connsiteX4062" fmla="*/ 2055616 w 5585534"/>
              <a:gd name="connsiteY4062" fmla="*/ 6698010 h 11743602"/>
              <a:gd name="connsiteX4063" fmla="*/ 2032013 w 5585534"/>
              <a:gd name="connsiteY4063" fmla="*/ 6603567 h 11743602"/>
              <a:gd name="connsiteX4064" fmla="*/ 2012506 w 5585534"/>
              <a:gd name="connsiteY4064" fmla="*/ 6617932 h 11743602"/>
              <a:gd name="connsiteX4065" fmla="*/ 2011482 w 5585534"/>
              <a:gd name="connsiteY4065" fmla="*/ 6604589 h 11743602"/>
              <a:gd name="connsiteX4066" fmla="*/ 2026872 w 5585534"/>
              <a:gd name="connsiteY4066" fmla="*/ 6599460 h 11743602"/>
              <a:gd name="connsiteX4067" fmla="*/ 2002235 w 5585534"/>
              <a:gd name="connsiteY4067" fmla="*/ 6557373 h 11743602"/>
              <a:gd name="connsiteX4068" fmla="*/ 2018660 w 5585534"/>
              <a:gd name="connsiteY4068" fmla="*/ 6565586 h 11743602"/>
              <a:gd name="connsiteX4069" fmla="*/ 2017636 w 5585534"/>
              <a:gd name="connsiteY4069" fmla="*/ 6409547 h 11743602"/>
              <a:gd name="connsiteX4070" fmla="*/ 1995057 w 5585534"/>
              <a:gd name="connsiteY4070" fmla="*/ 6441362 h 11743602"/>
              <a:gd name="connsiteX4071" fmla="*/ 1950912 w 5585534"/>
              <a:gd name="connsiteY4071" fmla="*/ 6571738 h 11743602"/>
              <a:gd name="connsiteX4072" fmla="*/ 1914979 w 5585534"/>
              <a:gd name="connsiteY4072" fmla="*/ 6598435 h 11743602"/>
              <a:gd name="connsiteX4073" fmla="*/ 1894448 w 5585534"/>
              <a:gd name="connsiteY4073" fmla="*/ 6608696 h 11743602"/>
              <a:gd name="connsiteX4074" fmla="*/ 1862632 w 5585534"/>
              <a:gd name="connsiteY4074" fmla="*/ 6592271 h 11743602"/>
              <a:gd name="connsiteX4075" fmla="*/ 1858515 w 5585534"/>
              <a:gd name="connsiteY4075" fmla="*/ 6491672 h 11743602"/>
              <a:gd name="connsiteX4076" fmla="*/ 1855444 w 5585534"/>
              <a:gd name="connsiteY4076" fmla="*/ 6441362 h 11743602"/>
              <a:gd name="connsiteX4077" fmla="*/ 1839018 w 5585534"/>
              <a:gd name="connsiteY4077" fmla="*/ 6454717 h 11743602"/>
              <a:gd name="connsiteX4078" fmla="*/ 1854409 w 5585534"/>
              <a:gd name="connsiteY4078" fmla="*/ 6457788 h 11743602"/>
              <a:gd name="connsiteX4079" fmla="*/ 1828747 w 5585534"/>
              <a:gd name="connsiteY4079" fmla="*/ 6463953 h 11743602"/>
              <a:gd name="connsiteX4080" fmla="*/ 1845172 w 5585534"/>
              <a:gd name="connsiteY4080" fmla="*/ 6419807 h 11743602"/>
              <a:gd name="connsiteX4081" fmla="*/ 1851337 w 5585534"/>
              <a:gd name="connsiteY4081" fmla="*/ 6426997 h 11743602"/>
              <a:gd name="connsiteX4082" fmla="*/ 1828747 w 5585534"/>
              <a:gd name="connsiteY4082" fmla="*/ 6380804 h 11743602"/>
              <a:gd name="connsiteX4083" fmla="*/ 1797956 w 5585534"/>
              <a:gd name="connsiteY4083" fmla="*/ 6413654 h 11743602"/>
              <a:gd name="connsiteX4084" fmla="*/ 1820535 w 5585534"/>
              <a:gd name="connsiteY4084" fmla="*/ 6434184 h 11743602"/>
              <a:gd name="connsiteX4085" fmla="*/ 1790767 w 5585534"/>
              <a:gd name="connsiteY4085" fmla="*/ 6444445 h 11743602"/>
              <a:gd name="connsiteX4086" fmla="*/ 1808216 w 5585534"/>
              <a:gd name="connsiteY4086" fmla="*/ 6464976 h 11743602"/>
              <a:gd name="connsiteX4087" fmla="*/ 1812322 w 5585534"/>
              <a:gd name="connsiteY4087" fmla="*/ 6512204 h 11743602"/>
              <a:gd name="connsiteX4088" fmla="*/ 1783578 w 5585534"/>
              <a:gd name="connsiteY4088" fmla="*/ 6601507 h 11743602"/>
              <a:gd name="connsiteX4089" fmla="*/ 1807192 w 5585534"/>
              <a:gd name="connsiteY4089" fmla="*/ 6635393 h 11743602"/>
              <a:gd name="connsiteX4090" fmla="*/ 1782554 w 5585534"/>
              <a:gd name="connsiteY4090" fmla="*/ 6649759 h 11743602"/>
              <a:gd name="connsiteX4091" fmla="*/ 1794873 w 5585534"/>
              <a:gd name="connsiteY4091" fmla="*/ 6735991 h 11743602"/>
              <a:gd name="connsiteX4092" fmla="*/ 1782554 w 5585534"/>
              <a:gd name="connsiteY4092" fmla="*/ 6710329 h 11743602"/>
              <a:gd name="connsiteX4093" fmla="*/ 1750728 w 5585534"/>
              <a:gd name="connsiteY4093" fmla="*/ 6755498 h 11743602"/>
              <a:gd name="connsiteX4094" fmla="*/ 1767153 w 5585534"/>
              <a:gd name="connsiteY4094" fmla="*/ 6763709 h 11743602"/>
              <a:gd name="connsiteX4095" fmla="*/ 1742515 w 5585534"/>
              <a:gd name="connsiteY4095" fmla="*/ 6782183 h 11743602"/>
              <a:gd name="connsiteX4096" fmla="*/ 1730196 w 5585534"/>
              <a:gd name="connsiteY4096" fmla="*/ 6760629 h 11743602"/>
              <a:gd name="connsiteX4097" fmla="*/ 1693240 w 5585534"/>
              <a:gd name="connsiteY4097" fmla="*/ 6698011 h 11743602"/>
              <a:gd name="connsiteX4098" fmla="*/ 1708641 w 5585534"/>
              <a:gd name="connsiteY4098" fmla="*/ 6696987 h 11743602"/>
              <a:gd name="connsiteX4099" fmla="*/ 1709665 w 5585534"/>
              <a:gd name="connsiteY4099" fmla="*/ 6652841 h 11743602"/>
              <a:gd name="connsiteX4100" fmla="*/ 1693240 w 5585534"/>
              <a:gd name="connsiteY4100" fmla="*/ 6636416 h 11743602"/>
              <a:gd name="connsiteX4101" fmla="*/ 1672709 w 5585534"/>
              <a:gd name="connsiteY4101" fmla="*/ 6641547 h 11743602"/>
              <a:gd name="connsiteX4102" fmla="*/ 1672708 w 5585534"/>
              <a:gd name="connsiteY4102" fmla="*/ 6614862 h 11743602"/>
              <a:gd name="connsiteX4103" fmla="*/ 1588535 w 5585534"/>
              <a:gd name="connsiteY4103" fmla="*/ 6625121 h 11743602"/>
              <a:gd name="connsiteX4104" fmla="*/ 1550544 w 5585534"/>
              <a:gd name="connsiteY4104" fmla="*/ 6627180 h 11743602"/>
              <a:gd name="connsiteX4105" fmla="*/ 1554662 w 5585534"/>
              <a:gd name="connsiteY4105" fmla="*/ 6720589 h 11743602"/>
              <a:gd name="connsiteX4106" fmla="*/ 1535154 w 5585534"/>
              <a:gd name="connsiteY4106" fmla="*/ 6820175 h 11743602"/>
              <a:gd name="connsiteX4107" fmla="*/ 1515646 w 5585534"/>
              <a:gd name="connsiteY4107" fmla="*/ 6833518 h 11743602"/>
              <a:gd name="connsiteX4108" fmla="*/ 1444816 w 5585534"/>
              <a:gd name="connsiteY4108" fmla="*/ 6906407 h 11743602"/>
              <a:gd name="connsiteX4109" fmla="*/ 1465348 w 5585534"/>
              <a:gd name="connsiteY4109" fmla="*/ 10323853 h 11743602"/>
              <a:gd name="connsiteX4110" fmla="*/ 1226149 w 5585534"/>
              <a:gd name="connsiteY4110" fmla="*/ 7388889 h 11743602"/>
              <a:gd name="connsiteX4111" fmla="*/ 1199463 w 5585534"/>
              <a:gd name="connsiteY4111" fmla="*/ 7721497 h 11743602"/>
              <a:gd name="connsiteX4112" fmla="*/ 1175854 w 5585534"/>
              <a:gd name="connsiteY4112" fmla="*/ 7786431 h 11743602"/>
              <a:gd name="connsiteX4113" fmla="*/ 1146889 w 5585534"/>
              <a:gd name="connsiteY4113" fmla="*/ 7828927 h 11743602"/>
              <a:gd name="connsiteX4114" fmla="*/ 1167378 w 5585534"/>
              <a:gd name="connsiteY4114" fmla="*/ 7835841 h 11743602"/>
              <a:gd name="connsiteX4115" fmla="*/ 1178932 w 5585534"/>
              <a:gd name="connsiteY4115" fmla="*/ 7861122 h 11743602"/>
              <a:gd name="connsiteX4116" fmla="*/ 1135811 w 5585534"/>
              <a:gd name="connsiteY4116" fmla="*/ 7900127 h 11743602"/>
              <a:gd name="connsiteX4117" fmla="*/ 1110149 w 5585534"/>
              <a:gd name="connsiteY4117" fmla="*/ 7899102 h 11743602"/>
              <a:gd name="connsiteX4118" fmla="*/ 1098854 w 5585534"/>
              <a:gd name="connsiteY4118" fmla="*/ 7870359 h 11743602"/>
              <a:gd name="connsiteX4119" fmla="*/ 1120697 w 5585534"/>
              <a:gd name="connsiteY4119" fmla="*/ 7843662 h 11743602"/>
              <a:gd name="connsiteX4120" fmla="*/ 1114255 w 5585534"/>
              <a:gd name="connsiteY4120" fmla="*/ 7843662 h 11743602"/>
              <a:gd name="connsiteX4121" fmla="*/ 1069086 w 5585534"/>
              <a:gd name="connsiteY4121" fmla="*/ 7790280 h 11743602"/>
              <a:gd name="connsiteX4122" fmla="*/ 1083463 w 5585534"/>
              <a:gd name="connsiteY4122" fmla="*/ 7783092 h 11743602"/>
              <a:gd name="connsiteX4123" fmla="*/ 1075251 w 5585534"/>
              <a:gd name="connsiteY4123" fmla="*/ 7775903 h 11743602"/>
              <a:gd name="connsiteX4124" fmla="*/ 936661 w 5585534"/>
              <a:gd name="connsiteY4124" fmla="*/ 7781044 h 11743602"/>
              <a:gd name="connsiteX4125" fmla="*/ 926391 w 5585534"/>
              <a:gd name="connsiteY4125" fmla="*/ 7839555 h 11743602"/>
              <a:gd name="connsiteX4126" fmla="*/ 897647 w 5585534"/>
              <a:gd name="connsiteY4126" fmla="*/ 7866252 h 11743602"/>
              <a:gd name="connsiteX4127" fmla="*/ 883279 w 5585534"/>
              <a:gd name="connsiteY4127" fmla="*/ 7849817 h 11743602"/>
              <a:gd name="connsiteX4128" fmla="*/ 892516 w 5585534"/>
              <a:gd name="connsiteY4128" fmla="*/ 7612685 h 11743602"/>
              <a:gd name="connsiteX4129" fmla="*/ 912023 w 5585534"/>
              <a:gd name="connsiteY4129" fmla="*/ 7314977 h 11743602"/>
              <a:gd name="connsiteX4130" fmla="*/ 892516 w 5585534"/>
              <a:gd name="connsiteY4130" fmla="*/ 7180493 h 11743602"/>
              <a:gd name="connsiteX4131" fmla="*/ 917154 w 5585534"/>
              <a:gd name="connsiteY4131" fmla="*/ 6992638 h 11743602"/>
              <a:gd name="connsiteX4132" fmla="*/ 932555 w 5585534"/>
              <a:gd name="connsiteY4132" fmla="*/ 6899219 h 11743602"/>
              <a:gd name="connsiteX4133" fmla="*/ 947957 w 5585534"/>
              <a:gd name="connsiteY4133" fmla="*/ 6735991 h 11743602"/>
              <a:gd name="connsiteX4134" fmla="*/ 957194 w 5585534"/>
              <a:gd name="connsiteY4134" fmla="*/ 6678503 h 11743602"/>
              <a:gd name="connsiteX4135" fmla="*/ 951029 w 5585534"/>
              <a:gd name="connsiteY4135" fmla="*/ 6660032 h 11743602"/>
              <a:gd name="connsiteX4136" fmla="*/ 913048 w 5585534"/>
              <a:gd name="connsiteY4136" fmla="*/ 6658996 h 11743602"/>
              <a:gd name="connsiteX4137" fmla="*/ 782671 w 5585534"/>
              <a:gd name="connsiteY4137" fmla="*/ 6718543 h 11743602"/>
              <a:gd name="connsiteX4138" fmla="*/ 781646 w 5585534"/>
              <a:gd name="connsiteY4138" fmla="*/ 6758581 h 11743602"/>
              <a:gd name="connsiteX4139" fmla="*/ 801156 w 5585534"/>
              <a:gd name="connsiteY4139" fmla="*/ 6892029 h 11743602"/>
              <a:gd name="connsiteX4140" fmla="*/ 787812 w 5585534"/>
              <a:gd name="connsiteY4140" fmla="*/ 6927963 h 11743602"/>
              <a:gd name="connsiteX4141" fmla="*/ 786778 w 5585534"/>
              <a:gd name="connsiteY4141" fmla="*/ 6965943 h 11743602"/>
              <a:gd name="connsiteX4142" fmla="*/ 780623 w 5585534"/>
              <a:gd name="connsiteY4142" fmla="*/ 7064493 h 11743602"/>
              <a:gd name="connsiteX4143" fmla="*/ 762150 w 5585534"/>
              <a:gd name="connsiteY4143" fmla="*/ 7242086 h 11743602"/>
              <a:gd name="connsiteX4144" fmla="*/ 748796 w 5585534"/>
              <a:gd name="connsiteY4144" fmla="*/ 7400185 h 11743602"/>
              <a:gd name="connsiteX4145" fmla="*/ 728265 w 5585534"/>
              <a:gd name="connsiteY4145" fmla="*/ 7455625 h 11743602"/>
              <a:gd name="connsiteX4146" fmla="*/ 654352 w 5585534"/>
              <a:gd name="connsiteY4146" fmla="*/ 7556222 h 11743602"/>
              <a:gd name="connsiteX4147" fmla="*/ 681048 w 5585534"/>
              <a:gd name="connsiteY4147" fmla="*/ 7662986 h 11743602"/>
              <a:gd name="connsiteX4148" fmla="*/ 654352 w 5585534"/>
              <a:gd name="connsiteY4148" fmla="*/ 7918599 h 11743602"/>
              <a:gd name="connsiteX4149" fmla="*/ 636902 w 5585534"/>
              <a:gd name="connsiteY4149" fmla="*/ 7931953 h 11743602"/>
              <a:gd name="connsiteX4150" fmla="*/ 620478 w 5585534"/>
              <a:gd name="connsiteY4150" fmla="*/ 7922706 h 11743602"/>
              <a:gd name="connsiteX4151" fmla="*/ 546565 w 5585534"/>
              <a:gd name="connsiteY4151" fmla="*/ 7852899 h 11743602"/>
              <a:gd name="connsiteX4152" fmla="*/ 516797 w 5585534"/>
              <a:gd name="connsiteY4152" fmla="*/ 7805681 h 11743602"/>
              <a:gd name="connsiteX4153" fmla="*/ 531164 w 5585534"/>
              <a:gd name="connsiteY4153" fmla="*/ 7567517 h 11743602"/>
              <a:gd name="connsiteX4154" fmla="*/ 540400 w 5585534"/>
              <a:gd name="connsiteY4154" fmla="*/ 7428929 h 11743602"/>
              <a:gd name="connsiteX4155" fmla="*/ 533225 w 5585534"/>
              <a:gd name="connsiteY4155" fmla="*/ 7326272 h 11743602"/>
              <a:gd name="connsiteX4156" fmla="*/ 436720 w 5585534"/>
              <a:gd name="connsiteY4156" fmla="*/ 7281103 h 11743602"/>
              <a:gd name="connsiteX4157" fmla="*/ 401822 w 5585534"/>
              <a:gd name="connsiteY4157" fmla="*/ 7269808 h 11743602"/>
              <a:gd name="connsiteX4158" fmla="*/ 424402 w 5585534"/>
              <a:gd name="connsiteY4158" fmla="*/ 7216426 h 11743602"/>
              <a:gd name="connsiteX4159" fmla="*/ 449039 w 5585534"/>
              <a:gd name="connsiteY4159" fmla="*/ 7165103 h 11743602"/>
              <a:gd name="connsiteX4160" fmla="*/ 415165 w 5585534"/>
              <a:gd name="connsiteY4160" fmla="*/ 6973132 h 11743602"/>
              <a:gd name="connsiteX4161" fmla="*/ 343300 w 5585534"/>
              <a:gd name="connsiteY4161" fmla="*/ 6937199 h 11743602"/>
              <a:gd name="connsiteX4162" fmla="*/ 258152 w 5585534"/>
              <a:gd name="connsiteY4162" fmla="*/ 6920811 h 11743602"/>
              <a:gd name="connsiteX4163" fmla="*/ 221195 w 5585534"/>
              <a:gd name="connsiteY4163" fmla="*/ 6789409 h 11743602"/>
              <a:gd name="connsiteX4164" fmla="*/ 253013 w 5585534"/>
              <a:gd name="connsiteY4164" fmla="*/ 6333615 h 11743602"/>
              <a:gd name="connsiteX4165" fmla="*/ 206821 w 5585534"/>
              <a:gd name="connsiteY4165" fmla="*/ 6226851 h 11743602"/>
              <a:gd name="connsiteX4166" fmla="*/ 168840 w 5585534"/>
              <a:gd name="connsiteY4166" fmla="*/ 6158069 h 11743602"/>
              <a:gd name="connsiteX4167" fmla="*/ 172948 w 5585534"/>
              <a:gd name="connsiteY4167" fmla="*/ 5979450 h 11743602"/>
              <a:gd name="connsiteX4168" fmla="*/ 151391 w 5585534"/>
              <a:gd name="connsiteY4168" fmla="*/ 5928117 h 11743602"/>
              <a:gd name="connsiteX4169" fmla="*/ 169864 w 5585534"/>
              <a:gd name="connsiteY4169" fmla="*/ 5841886 h 11743602"/>
              <a:gd name="connsiteX4170" fmla="*/ 160627 w 5585534"/>
              <a:gd name="connsiteY4170" fmla="*/ 5776185 h 11743602"/>
              <a:gd name="connsiteX4171" fmla="*/ 92869 w 5585534"/>
              <a:gd name="connsiteY4171" fmla="*/ 5705355 h 11743602"/>
              <a:gd name="connsiteX4172" fmla="*/ 113400 w 5585534"/>
              <a:gd name="connsiteY4172" fmla="*/ 5407655 h 11743602"/>
              <a:gd name="connsiteX4173" fmla="*/ 80550 w 5585534"/>
              <a:gd name="connsiteY4173" fmla="*/ 5317317 h 11743602"/>
              <a:gd name="connsiteX4174" fmla="*/ 50782 w 5585534"/>
              <a:gd name="connsiteY4174" fmla="*/ 5137664 h 11743602"/>
              <a:gd name="connsiteX4175" fmla="*/ 90821 w 5585534"/>
              <a:gd name="connsiteY4175" fmla="*/ 4966224 h 11743602"/>
              <a:gd name="connsiteX4176" fmla="*/ 28203 w 5585534"/>
              <a:gd name="connsiteY4176" fmla="*/ 4759885 h 11743602"/>
              <a:gd name="connsiteX4177" fmla="*/ 30250 w 5585534"/>
              <a:gd name="connsiteY4177" fmla="*/ 4629510 h 11743602"/>
              <a:gd name="connsiteX4178" fmla="*/ 64125 w 5585534"/>
              <a:gd name="connsiteY4178" fmla="*/ 4507345 h 11743602"/>
              <a:gd name="connsiteX4179" fmla="*/ 78502 w 5585534"/>
              <a:gd name="connsiteY4179" fmla="*/ 4387239 h 11743602"/>
              <a:gd name="connsiteX4180" fmla="*/ 80549 w 5585534"/>
              <a:gd name="connsiteY4180" fmla="*/ 4367732 h 11743602"/>
              <a:gd name="connsiteX4181" fmla="*/ 39487 w 5585534"/>
              <a:gd name="connsiteY4181" fmla="*/ 4237366 h 11743602"/>
              <a:gd name="connsiteX4182" fmla="*/ 51806 w 5585534"/>
              <a:gd name="connsiteY4182" fmla="*/ 4114177 h 11743602"/>
              <a:gd name="connsiteX4183" fmla="*/ 62077 w 5585534"/>
              <a:gd name="connsiteY4183" fmla="*/ 3975588 h 11743602"/>
              <a:gd name="connsiteX4184" fmla="*/ 49758 w 5585534"/>
              <a:gd name="connsiteY4184" fmla="*/ 3900651 h 11743602"/>
              <a:gd name="connsiteX4185" fmla="*/ 12226 w 5585534"/>
              <a:gd name="connsiteY4185" fmla="*/ 3788481 h 11743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</a:cxnLst>
            <a:rect l="l" t="t" r="r" b="b"/>
            <a:pathLst>
              <a:path w="5585534" h="11743602">
                <a:moveTo>
                  <a:pt x="3152638" y="10785558"/>
                </a:moveTo>
                <a:cubicBezTo>
                  <a:pt x="3156615" y="10781710"/>
                  <a:pt x="3162263" y="10779145"/>
                  <a:pt x="3169452" y="10777603"/>
                </a:cubicBezTo>
                <a:cubicBezTo>
                  <a:pt x="3160205" y="10784792"/>
                  <a:pt x="3163287" y="10800194"/>
                  <a:pt x="3145838" y="10801217"/>
                </a:cubicBezTo>
                <a:cubicBezTo>
                  <a:pt x="3146350" y="10794541"/>
                  <a:pt x="3148659" y="10789408"/>
                  <a:pt x="3152638" y="10785558"/>
                </a:cubicBezTo>
                <a:close/>
                <a:moveTo>
                  <a:pt x="3126331" y="10802241"/>
                </a:moveTo>
                <a:cubicBezTo>
                  <a:pt x="3136592" y="10803264"/>
                  <a:pt x="3137626" y="10808395"/>
                  <a:pt x="3132484" y="10814560"/>
                </a:cubicBezTo>
                <a:cubicBezTo>
                  <a:pt x="3132485" y="10819690"/>
                  <a:pt x="3138649" y="10817643"/>
                  <a:pt x="3142756" y="10818667"/>
                </a:cubicBezTo>
                <a:cubicBezTo>
                  <a:pt x="3147886" y="10833044"/>
                  <a:pt x="3126330" y="10825855"/>
                  <a:pt x="3128379" y="10837150"/>
                </a:cubicBezTo>
                <a:cubicBezTo>
                  <a:pt x="3122224" y="10828938"/>
                  <a:pt x="3133519" y="10820725"/>
                  <a:pt x="3126331" y="10802241"/>
                </a:cubicBezTo>
                <a:close/>
                <a:moveTo>
                  <a:pt x="3343964" y="10482976"/>
                </a:moveTo>
                <a:cubicBezTo>
                  <a:pt x="3355259" y="10486058"/>
                  <a:pt x="3352177" y="10512743"/>
                  <a:pt x="3347047" y="10517883"/>
                </a:cubicBezTo>
                <a:cubicBezTo>
                  <a:pt x="3330621" y="10510695"/>
                  <a:pt x="3351153" y="10496319"/>
                  <a:pt x="3343964" y="10482976"/>
                </a:cubicBezTo>
                <a:close/>
                <a:moveTo>
                  <a:pt x="4409547" y="8986232"/>
                </a:moveTo>
                <a:cubicBezTo>
                  <a:pt x="4431103" y="9012928"/>
                  <a:pt x="4418784" y="9066310"/>
                  <a:pt x="4413654" y="9090948"/>
                </a:cubicBezTo>
                <a:cubicBezTo>
                  <a:pt x="4395181" y="9073488"/>
                  <a:pt x="4420843" y="9025247"/>
                  <a:pt x="4409547" y="8986232"/>
                </a:cubicBezTo>
                <a:close/>
                <a:moveTo>
                  <a:pt x="2584313" y="11394570"/>
                </a:moveTo>
                <a:cubicBezTo>
                  <a:pt x="2595597" y="11405864"/>
                  <a:pt x="2585338" y="11432550"/>
                  <a:pt x="2588409" y="11441797"/>
                </a:cubicBezTo>
                <a:cubicBezTo>
                  <a:pt x="2566854" y="11427420"/>
                  <a:pt x="2587385" y="11421255"/>
                  <a:pt x="2584313" y="11394570"/>
                </a:cubicBezTo>
                <a:close/>
                <a:moveTo>
                  <a:pt x="3181772" y="10510695"/>
                </a:moveTo>
                <a:cubicBezTo>
                  <a:pt x="3222834" y="10507613"/>
                  <a:pt x="3191007" y="10546628"/>
                  <a:pt x="3202302" y="10570231"/>
                </a:cubicBezTo>
                <a:cubicBezTo>
                  <a:pt x="3187926" y="10559970"/>
                  <a:pt x="3185877" y="10540464"/>
                  <a:pt x="3181772" y="10510695"/>
                </a:cubicBezTo>
                <a:close/>
                <a:moveTo>
                  <a:pt x="4140581" y="9216182"/>
                </a:moveTo>
                <a:cubicBezTo>
                  <a:pt x="4162136" y="9220289"/>
                  <a:pt x="4143663" y="9239797"/>
                  <a:pt x="4148793" y="9255198"/>
                </a:cubicBezTo>
                <a:cubicBezTo>
                  <a:pt x="4137498" y="9252116"/>
                  <a:pt x="4144687" y="9228502"/>
                  <a:pt x="4140581" y="9216182"/>
                </a:cubicBezTo>
                <a:close/>
                <a:moveTo>
                  <a:pt x="4388806" y="8862505"/>
                </a:moveTo>
                <a:cubicBezTo>
                  <a:pt x="4389271" y="8861188"/>
                  <a:pt x="4390555" y="8859456"/>
                  <a:pt x="4393123" y="8856889"/>
                </a:cubicBezTo>
                <a:cubicBezTo>
                  <a:pt x="4408524" y="8859971"/>
                  <a:pt x="4398253" y="8911294"/>
                  <a:pt x="4394147" y="8874338"/>
                </a:cubicBezTo>
                <a:cubicBezTo>
                  <a:pt x="4393379" y="8866643"/>
                  <a:pt x="4387410" y="8866452"/>
                  <a:pt x="4388806" y="8862505"/>
                </a:cubicBezTo>
                <a:close/>
                <a:moveTo>
                  <a:pt x="4139560" y="9194241"/>
                </a:moveTo>
                <a:cubicBezTo>
                  <a:pt x="4142640" y="9186157"/>
                  <a:pt x="4150852" y="9180256"/>
                  <a:pt x="4159064" y="9189499"/>
                </a:cubicBezTo>
                <a:cubicBezTo>
                  <a:pt x="4164195" y="9202841"/>
                  <a:pt x="4141605" y="9195653"/>
                  <a:pt x="4150852" y="9212078"/>
                </a:cubicBezTo>
                <a:cubicBezTo>
                  <a:pt x="4138533" y="9212590"/>
                  <a:pt x="4136481" y="9202324"/>
                  <a:pt x="4139560" y="9194241"/>
                </a:cubicBezTo>
                <a:close/>
                <a:moveTo>
                  <a:pt x="2491916" y="11407912"/>
                </a:moveTo>
                <a:cubicBezTo>
                  <a:pt x="2513473" y="11415100"/>
                  <a:pt x="2492941" y="11434597"/>
                  <a:pt x="2506294" y="11451023"/>
                </a:cubicBezTo>
                <a:cubicBezTo>
                  <a:pt x="2487811" y="11449998"/>
                  <a:pt x="2496023" y="11422278"/>
                  <a:pt x="2491916" y="11407912"/>
                </a:cubicBezTo>
                <a:close/>
                <a:moveTo>
                  <a:pt x="3178690" y="10479892"/>
                </a:moveTo>
                <a:cubicBezTo>
                  <a:pt x="3187925" y="10481952"/>
                  <a:pt x="3182795" y="10490164"/>
                  <a:pt x="3174583" y="10489129"/>
                </a:cubicBezTo>
                <a:cubicBezTo>
                  <a:pt x="3177665" y="10493236"/>
                  <a:pt x="3179712" y="10496318"/>
                  <a:pt x="3184843" y="10497341"/>
                </a:cubicBezTo>
                <a:cubicBezTo>
                  <a:pt x="3183819" y="10502482"/>
                  <a:pt x="3175607" y="10500423"/>
                  <a:pt x="3175607" y="10506589"/>
                </a:cubicBezTo>
                <a:cubicBezTo>
                  <a:pt x="3160206" y="10501448"/>
                  <a:pt x="3175607" y="10485023"/>
                  <a:pt x="3178690" y="10479892"/>
                </a:cubicBezTo>
                <a:close/>
                <a:moveTo>
                  <a:pt x="2602775" y="11196444"/>
                </a:moveTo>
                <a:cubicBezTo>
                  <a:pt x="2641790" y="11212868"/>
                  <a:pt x="2596621" y="11262143"/>
                  <a:pt x="2600727" y="11292935"/>
                </a:cubicBezTo>
                <a:cubicBezTo>
                  <a:pt x="2589432" y="11269333"/>
                  <a:pt x="2609963" y="11217999"/>
                  <a:pt x="2602775" y="11196444"/>
                </a:cubicBezTo>
                <a:close/>
                <a:moveTo>
                  <a:pt x="2283520" y="11625545"/>
                </a:moveTo>
                <a:cubicBezTo>
                  <a:pt x="2291733" y="11632733"/>
                  <a:pt x="2326641" y="11671737"/>
                  <a:pt x="2329713" y="11684055"/>
                </a:cubicBezTo>
                <a:cubicBezTo>
                  <a:pt x="2345114" y="11669689"/>
                  <a:pt x="2348196" y="11671737"/>
                  <a:pt x="2341008" y="11692268"/>
                </a:cubicBezTo>
                <a:cubicBezTo>
                  <a:pt x="2349220" y="11692268"/>
                  <a:pt x="2356409" y="11692269"/>
                  <a:pt x="2356408" y="11687139"/>
                </a:cubicBezTo>
                <a:cubicBezTo>
                  <a:pt x="2368727" y="11704588"/>
                  <a:pt x="2356409" y="11721012"/>
                  <a:pt x="2350244" y="11743602"/>
                </a:cubicBezTo>
                <a:cubicBezTo>
                  <a:pt x="2361539" y="11694327"/>
                  <a:pt x="2298921" y="11682009"/>
                  <a:pt x="2283520" y="11625545"/>
                </a:cubicBezTo>
                <a:close/>
                <a:moveTo>
                  <a:pt x="2479598" y="11326810"/>
                </a:moveTo>
                <a:cubicBezTo>
                  <a:pt x="2492940" y="11342212"/>
                  <a:pt x="2493975" y="11368897"/>
                  <a:pt x="2496022" y="11395594"/>
                </a:cubicBezTo>
                <a:cubicBezTo>
                  <a:pt x="2472409" y="11390463"/>
                  <a:pt x="2484727" y="11342212"/>
                  <a:pt x="2479598" y="11326810"/>
                </a:cubicBezTo>
                <a:close/>
                <a:moveTo>
                  <a:pt x="4149828" y="9033459"/>
                </a:moveTo>
                <a:cubicBezTo>
                  <a:pt x="4161112" y="9064262"/>
                  <a:pt x="4143663" y="9109431"/>
                  <a:pt x="4163170" y="9132010"/>
                </a:cubicBezTo>
                <a:cubicBezTo>
                  <a:pt x="4160088" y="9140223"/>
                  <a:pt x="4153924" y="9133034"/>
                  <a:pt x="4147769" y="9133033"/>
                </a:cubicBezTo>
                <a:cubicBezTo>
                  <a:pt x="4141605" y="9150483"/>
                  <a:pt x="4163171" y="9141246"/>
                  <a:pt x="4160088" y="9154589"/>
                </a:cubicBezTo>
                <a:cubicBezTo>
                  <a:pt x="4151875" y="9153565"/>
                  <a:pt x="4150851" y="9158706"/>
                  <a:pt x="4150851" y="9163836"/>
                </a:cubicBezTo>
                <a:cubicBezTo>
                  <a:pt x="4130320" y="9161777"/>
                  <a:pt x="4135451" y="9132010"/>
                  <a:pt x="4136474" y="9116609"/>
                </a:cubicBezTo>
                <a:cubicBezTo>
                  <a:pt x="4138533" y="9086841"/>
                  <a:pt x="4148793" y="9050909"/>
                  <a:pt x="4149828" y="9033459"/>
                </a:cubicBezTo>
                <a:close/>
                <a:moveTo>
                  <a:pt x="5548010" y="7102484"/>
                </a:moveTo>
                <a:lnTo>
                  <a:pt x="5548010" y="7102485"/>
                </a:lnTo>
                <a:lnTo>
                  <a:pt x="5548011" y="7102484"/>
                </a:lnTo>
                <a:lnTo>
                  <a:pt x="5569955" y="7109797"/>
                </a:lnTo>
                <a:cubicBezTo>
                  <a:pt x="5576498" y="7112236"/>
                  <a:pt x="5581372" y="7114803"/>
                  <a:pt x="5581884" y="7117886"/>
                </a:cubicBezTo>
                <a:cubicBezTo>
                  <a:pt x="5585990" y="7155866"/>
                  <a:pt x="5585990" y="7193847"/>
                  <a:pt x="5584966" y="7231827"/>
                </a:cubicBezTo>
                <a:cubicBezTo>
                  <a:pt x="5584967" y="7235944"/>
                  <a:pt x="5572648" y="7246205"/>
                  <a:pt x="5569565" y="7245181"/>
                </a:cubicBezTo>
                <a:cubicBezTo>
                  <a:pt x="5558281" y="7242098"/>
                  <a:pt x="5539798" y="7235944"/>
                  <a:pt x="5539798" y="7231827"/>
                </a:cubicBezTo>
                <a:close/>
                <a:moveTo>
                  <a:pt x="5541857" y="7095296"/>
                </a:moveTo>
                <a:cubicBezTo>
                  <a:pt x="5544939" y="7095295"/>
                  <a:pt x="5545963" y="7096320"/>
                  <a:pt x="5548011" y="7096320"/>
                </a:cubicBezTo>
                <a:lnTo>
                  <a:pt x="5548011" y="7102484"/>
                </a:lnTo>
                <a:lnTo>
                  <a:pt x="5548010" y="7102484"/>
                </a:lnTo>
                <a:lnTo>
                  <a:pt x="5541856" y="7100426"/>
                </a:lnTo>
                <a:cubicBezTo>
                  <a:pt x="5541857" y="7098378"/>
                  <a:pt x="5541857" y="7097354"/>
                  <a:pt x="5541857" y="7095296"/>
                </a:cubicBezTo>
                <a:close/>
                <a:moveTo>
                  <a:pt x="3176640" y="10208879"/>
                </a:moveTo>
                <a:cubicBezTo>
                  <a:pt x="3193066" y="10203748"/>
                  <a:pt x="3203337" y="10242753"/>
                  <a:pt x="3202302" y="10211961"/>
                </a:cubicBezTo>
                <a:cubicBezTo>
                  <a:pt x="3208467" y="10212985"/>
                  <a:pt x="3207432" y="10223245"/>
                  <a:pt x="3208467" y="10229410"/>
                </a:cubicBezTo>
                <a:cubicBezTo>
                  <a:pt x="3202302" y="10229410"/>
                  <a:pt x="3199230" y="10231457"/>
                  <a:pt x="3198196" y="10234541"/>
                </a:cubicBezTo>
                <a:cubicBezTo>
                  <a:pt x="3187935" y="10229410"/>
                  <a:pt x="3179722" y="10222222"/>
                  <a:pt x="3176640" y="10208879"/>
                </a:cubicBezTo>
                <a:close/>
                <a:moveTo>
                  <a:pt x="4560334" y="8325000"/>
                </a:moveTo>
                <a:cubicBezTo>
                  <a:pt x="4561602" y="8323204"/>
                  <a:pt x="4564811" y="8322049"/>
                  <a:pt x="4571740" y="8322049"/>
                </a:cubicBezTo>
                <a:cubicBezTo>
                  <a:pt x="4560445" y="8352840"/>
                  <a:pt x="4576870" y="8400068"/>
                  <a:pt x="4545044" y="8423682"/>
                </a:cubicBezTo>
                <a:cubicBezTo>
                  <a:pt x="4539914" y="8411363"/>
                  <a:pt x="4565586" y="8387749"/>
                  <a:pt x="4542996" y="8398009"/>
                </a:cubicBezTo>
                <a:cubicBezTo>
                  <a:pt x="4556339" y="8390832"/>
                  <a:pt x="4540949" y="8370300"/>
                  <a:pt x="4565586" y="8366194"/>
                </a:cubicBezTo>
                <a:cubicBezTo>
                  <a:pt x="4568658" y="8351817"/>
                  <a:pt x="4550185" y="8357982"/>
                  <a:pt x="4553267" y="8344628"/>
                </a:cubicBezTo>
                <a:cubicBezTo>
                  <a:pt x="4570202" y="8341548"/>
                  <a:pt x="4556533" y="8330387"/>
                  <a:pt x="4560334" y="8325000"/>
                </a:cubicBezTo>
                <a:close/>
                <a:moveTo>
                  <a:pt x="5507597" y="7037032"/>
                </a:moveTo>
                <a:cubicBezTo>
                  <a:pt x="5510291" y="7034208"/>
                  <a:pt x="5513112" y="7032155"/>
                  <a:pt x="5514136" y="7032667"/>
                </a:cubicBezTo>
                <a:cubicBezTo>
                  <a:pt x="5525431" y="7034726"/>
                  <a:pt x="5541856" y="7039856"/>
                  <a:pt x="5542880" y="7044986"/>
                </a:cubicBezTo>
                <a:cubicBezTo>
                  <a:pt x="5545962" y="7061411"/>
                  <a:pt x="5543904" y="7078870"/>
                  <a:pt x="5542880" y="7095296"/>
                </a:cubicBezTo>
                <a:cubicBezTo>
                  <a:pt x="5505923" y="7091189"/>
                  <a:pt x="5497711" y="7071682"/>
                  <a:pt x="5501818" y="7046021"/>
                </a:cubicBezTo>
                <a:cubicBezTo>
                  <a:pt x="5502335" y="7043450"/>
                  <a:pt x="5504902" y="7039856"/>
                  <a:pt x="5507597" y="7037032"/>
                </a:cubicBezTo>
                <a:close/>
                <a:moveTo>
                  <a:pt x="3187114" y="10136913"/>
                </a:moveTo>
                <a:cubicBezTo>
                  <a:pt x="3188765" y="10135486"/>
                  <a:pt x="3191266" y="10134718"/>
                  <a:pt x="3195113" y="10134977"/>
                </a:cubicBezTo>
                <a:cubicBezTo>
                  <a:pt x="3198196" y="10145237"/>
                  <a:pt x="3199220" y="10154473"/>
                  <a:pt x="3208466" y="10168850"/>
                </a:cubicBezTo>
                <a:cubicBezTo>
                  <a:pt x="3199219" y="10165768"/>
                  <a:pt x="3200254" y="10151402"/>
                  <a:pt x="3181771" y="10157556"/>
                </a:cubicBezTo>
                <a:cubicBezTo>
                  <a:pt x="3184851" y="10151396"/>
                  <a:pt x="3182159" y="10141192"/>
                  <a:pt x="3187114" y="10136913"/>
                </a:cubicBezTo>
                <a:close/>
                <a:moveTo>
                  <a:pt x="4550185" y="8301518"/>
                </a:moveTo>
                <a:cubicBezTo>
                  <a:pt x="4565586" y="8303576"/>
                  <a:pt x="4558398" y="8289199"/>
                  <a:pt x="4574823" y="8291258"/>
                </a:cubicBezTo>
                <a:cubicBezTo>
                  <a:pt x="4582011" y="8306648"/>
                  <a:pt x="4556339" y="8299470"/>
                  <a:pt x="4561480" y="8313837"/>
                </a:cubicBezTo>
                <a:cubicBezTo>
                  <a:pt x="4555315" y="8312813"/>
                  <a:pt x="4550185" y="8308706"/>
                  <a:pt x="4550185" y="8301518"/>
                </a:cubicBezTo>
                <a:close/>
                <a:moveTo>
                  <a:pt x="3251321" y="9952491"/>
                </a:moveTo>
                <a:cubicBezTo>
                  <a:pt x="3254401" y="9949410"/>
                  <a:pt x="3259278" y="9947613"/>
                  <a:pt x="3265954" y="9947102"/>
                </a:cubicBezTo>
                <a:cubicBezTo>
                  <a:pt x="3262872" y="9960444"/>
                  <a:pt x="3262872" y="9961468"/>
                  <a:pt x="3269026" y="9972762"/>
                </a:cubicBezTo>
                <a:cubicBezTo>
                  <a:pt x="3263896" y="9972763"/>
                  <a:pt x="3258766" y="9973796"/>
                  <a:pt x="3253635" y="9973797"/>
                </a:cubicBezTo>
                <a:cubicBezTo>
                  <a:pt x="3258766" y="9968656"/>
                  <a:pt x="3256707" y="9964550"/>
                  <a:pt x="3247471" y="9965585"/>
                </a:cubicBezTo>
                <a:cubicBezTo>
                  <a:pt x="3246959" y="9959937"/>
                  <a:pt x="3248241" y="9955572"/>
                  <a:pt x="3251321" y="9952491"/>
                </a:cubicBezTo>
                <a:close/>
                <a:moveTo>
                  <a:pt x="4559421" y="8174223"/>
                </a:moveTo>
                <a:cubicBezTo>
                  <a:pt x="4577894" y="8155738"/>
                  <a:pt x="4582012" y="8131102"/>
                  <a:pt x="4585083" y="8168059"/>
                </a:cubicBezTo>
                <a:cubicBezTo>
                  <a:pt x="4569693" y="8166010"/>
                  <a:pt x="4571740" y="8175247"/>
                  <a:pt x="4559421" y="8174223"/>
                </a:cubicBezTo>
                <a:close/>
                <a:moveTo>
                  <a:pt x="2416979" y="11025004"/>
                </a:moveTo>
                <a:cubicBezTo>
                  <a:pt x="2425181" y="11035275"/>
                  <a:pt x="2421074" y="11046560"/>
                  <a:pt x="2420051" y="11064019"/>
                </a:cubicBezTo>
                <a:cubicBezTo>
                  <a:pt x="2413897" y="11068125"/>
                  <a:pt x="2403626" y="11032192"/>
                  <a:pt x="2416979" y="11025004"/>
                </a:cubicBezTo>
                <a:close/>
                <a:moveTo>
                  <a:pt x="3246447" y="9844455"/>
                </a:moveTo>
                <a:cubicBezTo>
                  <a:pt x="3261837" y="9843431"/>
                  <a:pt x="3266978" y="9883459"/>
                  <a:pt x="3244389" y="9879353"/>
                </a:cubicBezTo>
                <a:cubicBezTo>
                  <a:pt x="3242330" y="9864987"/>
                  <a:pt x="3251577" y="9859857"/>
                  <a:pt x="3246447" y="9844455"/>
                </a:cubicBezTo>
                <a:close/>
                <a:moveTo>
                  <a:pt x="2475491" y="10812513"/>
                </a:moveTo>
                <a:cubicBezTo>
                  <a:pt x="2484728" y="10800194"/>
                  <a:pt x="2489858" y="10798135"/>
                  <a:pt x="2510389" y="10801218"/>
                </a:cubicBezTo>
                <a:cubicBezTo>
                  <a:pt x="2504236" y="10825854"/>
                  <a:pt x="2510389" y="10829961"/>
                  <a:pt x="2515531" y="10857681"/>
                </a:cubicBezTo>
                <a:cubicBezTo>
                  <a:pt x="2500130" y="10859728"/>
                  <a:pt x="2500129" y="10873072"/>
                  <a:pt x="2503212" y="10889496"/>
                </a:cubicBezTo>
                <a:cubicBezTo>
                  <a:pt x="2484728" y="10867942"/>
                  <a:pt x="2499105" y="10824831"/>
                  <a:pt x="2475491" y="10812513"/>
                </a:cubicBezTo>
                <a:close/>
                <a:moveTo>
                  <a:pt x="3864176" y="8934011"/>
                </a:moveTo>
                <a:cubicBezTo>
                  <a:pt x="3865716" y="8929776"/>
                  <a:pt x="3869566" y="8927208"/>
                  <a:pt x="3877779" y="8927720"/>
                </a:cubicBezTo>
                <a:cubicBezTo>
                  <a:pt x="3877779" y="8939015"/>
                  <a:pt x="3878802" y="8950310"/>
                  <a:pt x="3864436" y="8950310"/>
                </a:cubicBezTo>
                <a:cubicBezTo>
                  <a:pt x="3863407" y="8944151"/>
                  <a:pt x="3862636" y="8938247"/>
                  <a:pt x="3864176" y="8934011"/>
                </a:cubicBezTo>
                <a:close/>
                <a:moveTo>
                  <a:pt x="3869567" y="8897951"/>
                </a:moveTo>
                <a:cubicBezTo>
                  <a:pt x="3879838" y="8904116"/>
                  <a:pt x="3898311" y="8916435"/>
                  <a:pt x="3888040" y="8927720"/>
                </a:cubicBezTo>
                <a:cubicBezTo>
                  <a:pt x="3873673" y="8924648"/>
                  <a:pt x="3881886" y="8921565"/>
                  <a:pt x="3881886" y="8910271"/>
                </a:cubicBezTo>
                <a:cubicBezTo>
                  <a:pt x="3870590" y="8912329"/>
                  <a:pt x="3872649" y="8922590"/>
                  <a:pt x="3867519" y="8928754"/>
                </a:cubicBezTo>
                <a:cubicBezTo>
                  <a:pt x="3852118" y="8922590"/>
                  <a:pt x="3877779" y="8912329"/>
                  <a:pt x="3869567" y="8897951"/>
                </a:cubicBezTo>
                <a:close/>
                <a:moveTo>
                  <a:pt x="4490649" y="8024339"/>
                </a:moveTo>
                <a:cubicBezTo>
                  <a:pt x="4499886" y="8015103"/>
                  <a:pt x="4514263" y="8027422"/>
                  <a:pt x="4517335" y="8039741"/>
                </a:cubicBezTo>
                <a:cubicBezTo>
                  <a:pt x="4492697" y="8043847"/>
                  <a:pt x="4523499" y="8041799"/>
                  <a:pt x="4518369" y="8053083"/>
                </a:cubicBezTo>
                <a:cubicBezTo>
                  <a:pt x="4509122" y="8062320"/>
                  <a:pt x="4509123" y="8052059"/>
                  <a:pt x="4492697" y="8055141"/>
                </a:cubicBezTo>
                <a:cubicBezTo>
                  <a:pt x="4497827" y="8059248"/>
                  <a:pt x="4499885" y="8065402"/>
                  <a:pt x="4499885" y="8072591"/>
                </a:cubicBezTo>
                <a:cubicBezTo>
                  <a:pt x="4515286" y="8062320"/>
                  <a:pt x="4522464" y="8077721"/>
                  <a:pt x="4499886" y="8076696"/>
                </a:cubicBezTo>
                <a:cubicBezTo>
                  <a:pt x="4509122" y="8078756"/>
                  <a:pt x="4510146" y="8089016"/>
                  <a:pt x="4517334" y="8093122"/>
                </a:cubicBezTo>
                <a:cubicBezTo>
                  <a:pt x="4493721" y="8130079"/>
                  <a:pt x="4523499" y="8174224"/>
                  <a:pt x="4490649" y="8203992"/>
                </a:cubicBezTo>
                <a:cubicBezTo>
                  <a:pt x="4495780" y="8214263"/>
                  <a:pt x="4510146" y="8248137"/>
                  <a:pt x="4484484" y="8248137"/>
                </a:cubicBezTo>
                <a:cubicBezTo>
                  <a:pt x="4513228" y="8259432"/>
                  <a:pt x="4466012" y="8290223"/>
                  <a:pt x="4494755" y="8304590"/>
                </a:cubicBezTo>
                <a:cubicBezTo>
                  <a:pt x="4493720" y="8309731"/>
                  <a:pt x="4489625" y="8313837"/>
                  <a:pt x="4480378" y="8313837"/>
                </a:cubicBezTo>
                <a:cubicBezTo>
                  <a:pt x="4522465" y="8382620"/>
                  <a:pt x="4408524" y="8439073"/>
                  <a:pt x="4456775" y="8511962"/>
                </a:cubicBezTo>
                <a:cubicBezTo>
                  <a:pt x="4438291" y="8517093"/>
                  <a:pt x="4450610" y="8492454"/>
                  <a:pt x="4434185" y="8495537"/>
                </a:cubicBezTo>
                <a:cubicBezTo>
                  <a:pt x="4420842" y="8495537"/>
                  <a:pt x="4418784" y="8503750"/>
                  <a:pt x="4414678" y="8509914"/>
                </a:cubicBezTo>
                <a:cubicBezTo>
                  <a:pt x="4415712" y="8515045"/>
                  <a:pt x="4423914" y="8512986"/>
                  <a:pt x="4430079" y="8512986"/>
                </a:cubicBezTo>
                <a:cubicBezTo>
                  <a:pt x="4423914" y="8528387"/>
                  <a:pt x="4409547" y="8536600"/>
                  <a:pt x="4407489" y="8554049"/>
                </a:cubicBezTo>
                <a:cubicBezTo>
                  <a:pt x="4395170" y="8546871"/>
                  <a:pt x="4416736" y="8517093"/>
                  <a:pt x="4389017" y="8516067"/>
                </a:cubicBezTo>
                <a:cubicBezTo>
                  <a:pt x="4411606" y="8452426"/>
                  <a:pt x="4390040" y="8392880"/>
                  <a:pt x="4418784" y="8331285"/>
                </a:cubicBezTo>
                <a:cubicBezTo>
                  <a:pt x="4419808" y="8324098"/>
                  <a:pt x="4413655" y="8323074"/>
                  <a:pt x="4407489" y="8323073"/>
                </a:cubicBezTo>
                <a:cubicBezTo>
                  <a:pt x="4416736" y="8312813"/>
                  <a:pt x="4400311" y="8283035"/>
                  <a:pt x="4418784" y="8278929"/>
                </a:cubicBezTo>
                <a:cubicBezTo>
                  <a:pt x="4396205" y="8253267"/>
                  <a:pt x="4424949" y="8215287"/>
                  <a:pt x="4437267" y="8190648"/>
                </a:cubicBezTo>
                <a:cubicBezTo>
                  <a:pt x="4417760" y="8141373"/>
                  <a:pt x="4445480" y="8095181"/>
                  <a:pt x="4478330" y="8070543"/>
                </a:cubicBezTo>
                <a:cubicBezTo>
                  <a:pt x="4454717" y="8062320"/>
                  <a:pt x="4480378" y="8039740"/>
                  <a:pt x="4500910" y="8038716"/>
                </a:cubicBezTo>
                <a:cubicBezTo>
                  <a:pt x="4496803" y="8034611"/>
                  <a:pt x="4488590" y="8035634"/>
                  <a:pt x="4490649" y="8024339"/>
                </a:cubicBezTo>
                <a:close/>
                <a:moveTo>
                  <a:pt x="2477540" y="10711903"/>
                </a:moveTo>
                <a:cubicBezTo>
                  <a:pt x="2494989" y="10719091"/>
                  <a:pt x="2494989" y="10731410"/>
                  <a:pt x="2501154" y="10740647"/>
                </a:cubicBezTo>
                <a:cubicBezTo>
                  <a:pt x="2488835" y="10753990"/>
                  <a:pt x="2486776" y="10717033"/>
                  <a:pt x="2477540" y="10711903"/>
                </a:cubicBezTo>
                <a:close/>
                <a:moveTo>
                  <a:pt x="2489858" y="10680077"/>
                </a:moveTo>
                <a:cubicBezTo>
                  <a:pt x="2500129" y="10675970"/>
                  <a:pt x="2499094" y="10663663"/>
                  <a:pt x="2513471" y="10661604"/>
                </a:cubicBezTo>
                <a:cubicBezTo>
                  <a:pt x="2516553" y="10671876"/>
                  <a:pt x="2514495" y="10678030"/>
                  <a:pt x="2510389" y="10683160"/>
                </a:cubicBezTo>
                <a:cubicBezTo>
                  <a:pt x="2500128" y="10685218"/>
                  <a:pt x="2497047" y="10681112"/>
                  <a:pt x="2489858" y="10680077"/>
                </a:cubicBezTo>
                <a:close/>
                <a:moveTo>
                  <a:pt x="3213586" y="9701759"/>
                </a:moveTo>
                <a:cubicBezTo>
                  <a:pt x="3213586" y="9697652"/>
                  <a:pt x="3219751" y="9698675"/>
                  <a:pt x="3221810" y="9697652"/>
                </a:cubicBezTo>
                <a:cubicBezTo>
                  <a:pt x="3224881" y="9696629"/>
                  <a:pt x="3228988" y="9696628"/>
                  <a:pt x="3232070" y="9696628"/>
                </a:cubicBezTo>
                <a:cubicBezTo>
                  <a:pt x="3215645" y="9732561"/>
                  <a:pt x="3233094" y="9780802"/>
                  <a:pt x="3208456" y="9833160"/>
                </a:cubicBezTo>
                <a:cubicBezTo>
                  <a:pt x="3212563" y="9837266"/>
                  <a:pt x="3218727" y="9839324"/>
                  <a:pt x="3224881" y="9841372"/>
                </a:cubicBezTo>
                <a:cubicBezTo>
                  <a:pt x="3220775" y="9855749"/>
                  <a:pt x="3215645" y="9873197"/>
                  <a:pt x="3223858" y="9885516"/>
                </a:cubicBezTo>
                <a:cubicBezTo>
                  <a:pt x="3214621" y="9884493"/>
                  <a:pt x="3214621" y="9889623"/>
                  <a:pt x="3208456" y="9890647"/>
                </a:cubicBezTo>
                <a:cubicBezTo>
                  <a:pt x="3223857" y="9900918"/>
                  <a:pt x="3199220" y="9933769"/>
                  <a:pt x="3227964" y="9932734"/>
                </a:cubicBezTo>
                <a:cubicBezTo>
                  <a:pt x="3226941" y="9948135"/>
                  <a:pt x="3214621" y="9953276"/>
                  <a:pt x="3225916" y="9967642"/>
                </a:cubicBezTo>
                <a:cubicBezTo>
                  <a:pt x="3208456" y="9980985"/>
                  <a:pt x="3197172" y="9978937"/>
                  <a:pt x="3192031" y="9995363"/>
                </a:cubicBezTo>
                <a:cubicBezTo>
                  <a:pt x="3197172" y="9999469"/>
                  <a:pt x="3210515" y="9992280"/>
                  <a:pt x="3218727" y="10002541"/>
                </a:cubicBezTo>
                <a:cubicBezTo>
                  <a:pt x="3214621" y="10006647"/>
                  <a:pt x="3213586" y="10012810"/>
                  <a:pt x="3214621" y="10020000"/>
                </a:cubicBezTo>
                <a:cubicBezTo>
                  <a:pt x="3206408" y="10015894"/>
                  <a:pt x="3187925" y="10003575"/>
                  <a:pt x="3194089" y="10025129"/>
                </a:cubicBezTo>
                <a:cubicBezTo>
                  <a:pt x="3181770" y="10011788"/>
                  <a:pt x="3182794" y="9994328"/>
                  <a:pt x="3184842" y="9973797"/>
                </a:cubicBezTo>
                <a:cubicBezTo>
                  <a:pt x="3211538" y="9991256"/>
                  <a:pt x="3185877" y="9947111"/>
                  <a:pt x="3214621" y="9954299"/>
                </a:cubicBezTo>
                <a:cubicBezTo>
                  <a:pt x="3210515" y="9945052"/>
                  <a:pt x="3196137" y="9945053"/>
                  <a:pt x="3187925" y="9938899"/>
                </a:cubicBezTo>
                <a:cubicBezTo>
                  <a:pt x="3185877" y="9836242"/>
                  <a:pt x="3202302" y="9782861"/>
                  <a:pt x="3213586" y="9701759"/>
                </a:cubicBezTo>
                <a:close/>
                <a:moveTo>
                  <a:pt x="3377837" y="9460512"/>
                </a:moveTo>
                <a:cubicBezTo>
                  <a:pt x="3389133" y="9462560"/>
                  <a:pt x="3385026" y="9487198"/>
                  <a:pt x="3380921" y="9491314"/>
                </a:cubicBezTo>
                <a:cubicBezTo>
                  <a:pt x="3369625" y="9489256"/>
                  <a:pt x="3373742" y="9464618"/>
                  <a:pt x="3377837" y="9460512"/>
                </a:cubicBezTo>
                <a:close/>
                <a:moveTo>
                  <a:pt x="3214361" y="9667112"/>
                </a:moveTo>
                <a:cubicBezTo>
                  <a:pt x="3220008" y="9657617"/>
                  <a:pt x="3230529" y="9649918"/>
                  <a:pt x="3240283" y="9656590"/>
                </a:cubicBezTo>
                <a:cubicBezTo>
                  <a:pt x="3225905" y="9661720"/>
                  <a:pt x="3216669" y="9671991"/>
                  <a:pt x="3217693" y="9688417"/>
                </a:cubicBezTo>
                <a:cubicBezTo>
                  <a:pt x="3207944" y="9687899"/>
                  <a:pt x="3208715" y="9676607"/>
                  <a:pt x="3214361" y="9667112"/>
                </a:cubicBezTo>
                <a:close/>
                <a:moveTo>
                  <a:pt x="2493964" y="10610270"/>
                </a:moveTo>
                <a:cubicBezTo>
                  <a:pt x="2524755" y="10616424"/>
                  <a:pt x="2510388" y="10644145"/>
                  <a:pt x="2513471" y="10657498"/>
                </a:cubicBezTo>
                <a:cubicBezTo>
                  <a:pt x="2489858" y="10657497"/>
                  <a:pt x="2498070" y="10628743"/>
                  <a:pt x="2493964" y="10610270"/>
                </a:cubicBezTo>
                <a:close/>
                <a:moveTo>
                  <a:pt x="3187925" y="9594985"/>
                </a:moveTo>
                <a:cubicBezTo>
                  <a:pt x="3195113" y="9597042"/>
                  <a:pt x="3199219" y="9603208"/>
                  <a:pt x="3200244" y="9611419"/>
                </a:cubicBezTo>
                <a:cubicBezTo>
                  <a:pt x="3214610" y="9610384"/>
                  <a:pt x="3207432" y="9592937"/>
                  <a:pt x="3207433" y="9580618"/>
                </a:cubicBezTo>
                <a:cubicBezTo>
                  <a:pt x="3231035" y="9585748"/>
                  <a:pt x="3205373" y="9610385"/>
                  <a:pt x="3226928" y="9618598"/>
                </a:cubicBezTo>
                <a:cubicBezTo>
                  <a:pt x="3227963" y="9627835"/>
                  <a:pt x="3208457" y="9621681"/>
                  <a:pt x="3201267" y="9624762"/>
                </a:cubicBezTo>
                <a:cubicBezTo>
                  <a:pt x="3204350" y="9620657"/>
                  <a:pt x="3212562" y="9619633"/>
                  <a:pt x="3210503" y="9611419"/>
                </a:cubicBezTo>
                <a:cubicBezTo>
                  <a:pt x="3201267" y="9619632"/>
                  <a:pt x="3186901" y="9609362"/>
                  <a:pt x="3187925" y="9594985"/>
                </a:cubicBezTo>
                <a:close/>
                <a:moveTo>
                  <a:pt x="3169453" y="9609362"/>
                </a:moveTo>
                <a:cubicBezTo>
                  <a:pt x="3186902" y="9604232"/>
                  <a:pt x="3177665" y="9625788"/>
                  <a:pt x="3181772" y="9635035"/>
                </a:cubicBezTo>
                <a:cubicBezTo>
                  <a:pt x="3172535" y="9630929"/>
                  <a:pt x="3169453" y="9621681"/>
                  <a:pt x="3169453" y="9609362"/>
                </a:cubicBezTo>
                <a:close/>
                <a:moveTo>
                  <a:pt x="4208340" y="8179342"/>
                </a:moveTo>
                <a:cubicBezTo>
                  <a:pt x="4212446" y="8170105"/>
                  <a:pt x="4225789" y="8162928"/>
                  <a:pt x="4232978" y="8169082"/>
                </a:cubicBezTo>
                <a:cubicBezTo>
                  <a:pt x="4229896" y="8173188"/>
                  <a:pt x="4221684" y="8174211"/>
                  <a:pt x="4223742" y="8182425"/>
                </a:cubicBezTo>
                <a:cubicBezTo>
                  <a:pt x="4215529" y="8184483"/>
                  <a:pt x="4214494" y="8179342"/>
                  <a:pt x="4208340" y="8179342"/>
                </a:cubicBezTo>
                <a:close/>
                <a:moveTo>
                  <a:pt x="3203326" y="9528261"/>
                </a:moveTo>
                <a:cubicBezTo>
                  <a:pt x="3207432" y="9515942"/>
                  <a:pt x="3226940" y="9526212"/>
                  <a:pt x="3228987" y="9531343"/>
                </a:cubicBezTo>
                <a:cubicBezTo>
                  <a:pt x="3233094" y="9544686"/>
                  <a:pt x="3221799" y="9547768"/>
                  <a:pt x="3226940" y="9562146"/>
                </a:cubicBezTo>
                <a:cubicBezTo>
                  <a:pt x="3242330" y="9564194"/>
                  <a:pt x="3235152" y="9549827"/>
                  <a:pt x="3251578" y="9551875"/>
                </a:cubicBezTo>
                <a:cubicBezTo>
                  <a:pt x="3260814" y="9581643"/>
                  <a:pt x="3222834" y="9559063"/>
                  <a:pt x="3222834" y="9575488"/>
                </a:cubicBezTo>
                <a:cubicBezTo>
                  <a:pt x="3216668" y="9572406"/>
                  <a:pt x="3216669" y="9565217"/>
                  <a:pt x="3206408" y="9567276"/>
                </a:cubicBezTo>
                <a:cubicBezTo>
                  <a:pt x="3204350" y="9554957"/>
                  <a:pt x="3220775" y="9534425"/>
                  <a:pt x="3203326" y="9528261"/>
                </a:cubicBezTo>
                <a:close/>
                <a:moveTo>
                  <a:pt x="3377837" y="9290097"/>
                </a:moveTo>
                <a:cubicBezTo>
                  <a:pt x="3400427" y="9288048"/>
                  <a:pt x="3392215" y="9304474"/>
                  <a:pt x="3385026" y="9311662"/>
                </a:cubicBezTo>
                <a:cubicBezTo>
                  <a:pt x="3373730" y="9313710"/>
                  <a:pt x="3381943" y="9297285"/>
                  <a:pt x="3377837" y="9290097"/>
                </a:cubicBezTo>
                <a:close/>
                <a:moveTo>
                  <a:pt x="3281345" y="9418426"/>
                </a:moveTo>
                <a:cubicBezTo>
                  <a:pt x="3284427" y="9406107"/>
                  <a:pt x="3288533" y="9413285"/>
                  <a:pt x="3301876" y="9413285"/>
                </a:cubicBezTo>
                <a:cubicBezTo>
                  <a:pt x="3299828" y="9421498"/>
                  <a:pt x="3300852" y="9431769"/>
                  <a:pt x="3287499" y="9431769"/>
                </a:cubicBezTo>
                <a:cubicBezTo>
                  <a:pt x="3285451" y="9426639"/>
                  <a:pt x="3287498" y="9423556"/>
                  <a:pt x="3291616" y="9422522"/>
                </a:cubicBezTo>
                <a:cubicBezTo>
                  <a:pt x="3291616" y="9417391"/>
                  <a:pt x="3285451" y="9419450"/>
                  <a:pt x="3281345" y="9418426"/>
                </a:cubicBezTo>
                <a:close/>
                <a:moveTo>
                  <a:pt x="3215739" y="9474064"/>
                </a:moveTo>
                <a:cubicBezTo>
                  <a:pt x="3217824" y="9470583"/>
                  <a:pt x="3221802" y="9467696"/>
                  <a:pt x="3228988" y="9465642"/>
                </a:cubicBezTo>
                <a:cubicBezTo>
                  <a:pt x="3214610" y="9485150"/>
                  <a:pt x="3249519" y="9514919"/>
                  <a:pt x="3212562" y="9514919"/>
                </a:cubicBezTo>
                <a:cubicBezTo>
                  <a:pt x="3220266" y="9500287"/>
                  <a:pt x="3209485" y="9484505"/>
                  <a:pt x="3215739" y="9474064"/>
                </a:cubicBezTo>
                <a:close/>
                <a:moveTo>
                  <a:pt x="3059596" y="9655555"/>
                </a:moveTo>
                <a:cubicBezTo>
                  <a:pt x="3073973" y="9664792"/>
                  <a:pt x="3056525" y="9685323"/>
                  <a:pt x="3058573" y="9698666"/>
                </a:cubicBezTo>
                <a:cubicBezTo>
                  <a:pt x="3041123" y="9687382"/>
                  <a:pt x="3064737" y="9671980"/>
                  <a:pt x="3059596" y="9655555"/>
                </a:cubicBezTo>
                <a:close/>
                <a:moveTo>
                  <a:pt x="3365381" y="9185615"/>
                </a:moveTo>
                <a:cubicBezTo>
                  <a:pt x="3367580" y="9183401"/>
                  <a:pt x="3370404" y="9182053"/>
                  <a:pt x="3373743" y="9182309"/>
                </a:cubicBezTo>
                <a:cubicBezTo>
                  <a:pt x="3376815" y="9195652"/>
                  <a:pt x="3367578" y="9199758"/>
                  <a:pt x="3365519" y="9208995"/>
                </a:cubicBezTo>
                <a:cubicBezTo>
                  <a:pt x="3357824" y="9206691"/>
                  <a:pt x="3358786" y="9192256"/>
                  <a:pt x="3365381" y="9185615"/>
                </a:cubicBezTo>
                <a:close/>
                <a:moveTo>
                  <a:pt x="3205384" y="9375304"/>
                </a:moveTo>
                <a:cubicBezTo>
                  <a:pt x="3236176" y="9388647"/>
                  <a:pt x="3214621" y="9343477"/>
                  <a:pt x="3237211" y="9338348"/>
                </a:cubicBezTo>
                <a:cubicBezTo>
                  <a:pt x="3252601" y="9368115"/>
                  <a:pt x="3208467" y="9393777"/>
                  <a:pt x="3233104" y="9404048"/>
                </a:cubicBezTo>
                <a:cubicBezTo>
                  <a:pt x="3226939" y="9415342"/>
                  <a:pt x="3234128" y="9436898"/>
                  <a:pt x="3210515" y="9435874"/>
                </a:cubicBezTo>
                <a:cubicBezTo>
                  <a:pt x="3220786" y="9407130"/>
                  <a:pt x="3215655" y="9399941"/>
                  <a:pt x="3205384" y="9375304"/>
                </a:cubicBezTo>
                <a:close/>
                <a:moveTo>
                  <a:pt x="3361413" y="9160754"/>
                </a:moveTo>
                <a:cubicBezTo>
                  <a:pt x="3365519" y="9158706"/>
                  <a:pt x="3370649" y="9156647"/>
                  <a:pt x="3370649" y="9151517"/>
                </a:cubicBezTo>
                <a:cubicBezTo>
                  <a:pt x="3377838" y="9157682"/>
                  <a:pt x="3373732" y="9170001"/>
                  <a:pt x="3372708" y="9177179"/>
                </a:cubicBezTo>
                <a:cubicBezTo>
                  <a:pt x="3366543" y="9175131"/>
                  <a:pt x="3362436" y="9168966"/>
                  <a:pt x="3361413" y="9160754"/>
                </a:cubicBezTo>
                <a:close/>
                <a:moveTo>
                  <a:pt x="2488833" y="10318724"/>
                </a:moveTo>
                <a:cubicBezTo>
                  <a:pt x="2500128" y="10319748"/>
                  <a:pt x="2492940" y="10340279"/>
                  <a:pt x="2497046" y="10348493"/>
                </a:cubicBezTo>
                <a:cubicBezTo>
                  <a:pt x="2487810" y="10343363"/>
                  <a:pt x="2479598" y="10326936"/>
                  <a:pt x="2488833" y="10318724"/>
                </a:cubicBezTo>
                <a:close/>
                <a:moveTo>
                  <a:pt x="3211539" y="9336300"/>
                </a:moveTo>
                <a:cubicBezTo>
                  <a:pt x="3231036" y="9344513"/>
                  <a:pt x="3218717" y="9358890"/>
                  <a:pt x="3214610" y="9371198"/>
                </a:cubicBezTo>
                <a:cubicBezTo>
                  <a:pt x="3199220" y="9364020"/>
                  <a:pt x="3215645" y="9347594"/>
                  <a:pt x="3211539" y="9336300"/>
                </a:cubicBezTo>
                <a:close/>
                <a:moveTo>
                  <a:pt x="3252601" y="9272646"/>
                </a:moveTo>
                <a:cubicBezTo>
                  <a:pt x="3272109" y="9267517"/>
                  <a:pt x="3272109" y="9291131"/>
                  <a:pt x="3264920" y="9298309"/>
                </a:cubicBezTo>
                <a:cubicBezTo>
                  <a:pt x="3256708" y="9294203"/>
                  <a:pt x="3257732" y="9279836"/>
                  <a:pt x="3252601" y="9272646"/>
                </a:cubicBezTo>
                <a:close/>
                <a:moveTo>
                  <a:pt x="3923973" y="8345652"/>
                </a:moveTo>
                <a:cubicBezTo>
                  <a:pt x="3928090" y="8354889"/>
                  <a:pt x="3929114" y="8368242"/>
                  <a:pt x="3941432" y="8370290"/>
                </a:cubicBezTo>
                <a:cubicBezTo>
                  <a:pt x="3944515" y="8360030"/>
                  <a:pt x="3946563" y="8341545"/>
                  <a:pt x="3923973" y="8345652"/>
                </a:cubicBezTo>
                <a:close/>
                <a:moveTo>
                  <a:pt x="4293548" y="7803634"/>
                </a:moveTo>
                <a:cubicBezTo>
                  <a:pt x="4307915" y="7803633"/>
                  <a:pt x="4316138" y="7809787"/>
                  <a:pt x="4316138" y="7824166"/>
                </a:cubicBezTo>
                <a:cubicBezTo>
                  <a:pt x="4300737" y="7825189"/>
                  <a:pt x="4297655" y="7813895"/>
                  <a:pt x="4293548" y="7803634"/>
                </a:cubicBezTo>
                <a:close/>
                <a:moveTo>
                  <a:pt x="2364621" y="10396781"/>
                </a:moveTo>
                <a:cubicBezTo>
                  <a:pt x="2367059" y="10394888"/>
                  <a:pt x="2371038" y="10394181"/>
                  <a:pt x="2376941" y="10395719"/>
                </a:cubicBezTo>
                <a:cubicBezTo>
                  <a:pt x="2372835" y="10400849"/>
                  <a:pt x="2370777" y="10407014"/>
                  <a:pt x="2373858" y="10417275"/>
                </a:cubicBezTo>
                <a:cubicBezTo>
                  <a:pt x="2363852" y="10418818"/>
                  <a:pt x="2357306" y="10402460"/>
                  <a:pt x="2364621" y="10396781"/>
                </a:cubicBezTo>
                <a:close/>
                <a:moveTo>
                  <a:pt x="3329598" y="9092995"/>
                </a:moveTo>
                <a:cubicBezTo>
                  <a:pt x="3349105" y="9083759"/>
                  <a:pt x="3353211" y="9094019"/>
                  <a:pt x="3347046" y="9109421"/>
                </a:cubicBezTo>
                <a:cubicBezTo>
                  <a:pt x="3338834" y="9106338"/>
                  <a:pt x="3326515" y="9107372"/>
                  <a:pt x="3329598" y="9092995"/>
                </a:cubicBezTo>
                <a:close/>
                <a:moveTo>
                  <a:pt x="3796689" y="8461653"/>
                </a:moveTo>
                <a:cubicBezTo>
                  <a:pt x="3831587" y="8467817"/>
                  <a:pt x="3815162" y="8434967"/>
                  <a:pt x="3845964" y="8437024"/>
                </a:cubicBezTo>
                <a:cubicBezTo>
                  <a:pt x="3843905" y="8444204"/>
                  <a:pt x="3829539" y="8442155"/>
                  <a:pt x="3836727" y="8455499"/>
                </a:cubicBezTo>
                <a:cubicBezTo>
                  <a:pt x="3830563" y="8461652"/>
                  <a:pt x="3828515" y="8457557"/>
                  <a:pt x="3821326" y="8456522"/>
                </a:cubicBezTo>
                <a:cubicBezTo>
                  <a:pt x="3824408" y="8464735"/>
                  <a:pt x="3819278" y="8467817"/>
                  <a:pt x="3818244" y="8473981"/>
                </a:cubicBezTo>
                <a:cubicBezTo>
                  <a:pt x="3834669" y="8478088"/>
                  <a:pt x="3820302" y="8459605"/>
                  <a:pt x="3837751" y="8463711"/>
                </a:cubicBezTo>
                <a:cubicBezTo>
                  <a:pt x="3815162" y="8482194"/>
                  <a:pt x="3840833" y="8505798"/>
                  <a:pt x="3862389" y="8509904"/>
                </a:cubicBezTo>
                <a:cubicBezTo>
                  <a:pt x="3857259" y="8516068"/>
                  <a:pt x="3831587" y="8502726"/>
                  <a:pt x="3815161" y="8503750"/>
                </a:cubicBezTo>
                <a:cubicBezTo>
                  <a:pt x="3807984" y="8509903"/>
                  <a:pt x="3806949" y="8519151"/>
                  <a:pt x="3806949" y="8530436"/>
                </a:cubicBezTo>
                <a:cubicBezTo>
                  <a:pt x="3813114" y="8529411"/>
                  <a:pt x="3811055" y="8522223"/>
                  <a:pt x="3811055" y="8517092"/>
                </a:cubicBezTo>
                <a:cubicBezTo>
                  <a:pt x="3841858" y="8548919"/>
                  <a:pt x="3820302" y="8575604"/>
                  <a:pt x="3840833" y="8623856"/>
                </a:cubicBezTo>
                <a:cubicBezTo>
                  <a:pt x="3836728" y="8620773"/>
                  <a:pt x="3826457" y="8617702"/>
                  <a:pt x="3825433" y="8624880"/>
                </a:cubicBezTo>
                <a:cubicBezTo>
                  <a:pt x="3817220" y="8619750"/>
                  <a:pt x="3818244" y="8604348"/>
                  <a:pt x="3807984" y="8600242"/>
                </a:cubicBezTo>
                <a:cubicBezTo>
                  <a:pt x="3798737" y="8601277"/>
                  <a:pt x="3805925" y="8615643"/>
                  <a:pt x="3793606" y="8614620"/>
                </a:cubicBezTo>
                <a:cubicBezTo>
                  <a:pt x="3794630" y="8619749"/>
                  <a:pt x="3798737" y="8617702"/>
                  <a:pt x="3800796" y="8614620"/>
                </a:cubicBezTo>
                <a:cubicBezTo>
                  <a:pt x="3816196" y="8635151"/>
                  <a:pt x="3831586" y="8660812"/>
                  <a:pt x="3817220" y="8687509"/>
                </a:cubicBezTo>
                <a:cubicBezTo>
                  <a:pt x="3811055" y="8680320"/>
                  <a:pt x="3792582" y="8678261"/>
                  <a:pt x="3781288" y="8685449"/>
                </a:cubicBezTo>
                <a:cubicBezTo>
                  <a:pt x="3771027" y="8683402"/>
                  <a:pt x="3787452" y="8668001"/>
                  <a:pt x="3784370" y="8658765"/>
                </a:cubicBezTo>
                <a:cubicBezTo>
                  <a:pt x="3795665" y="8659788"/>
                  <a:pt x="3787452" y="8678261"/>
                  <a:pt x="3796689" y="8680320"/>
                </a:cubicBezTo>
                <a:cubicBezTo>
                  <a:pt x="3811055" y="8682366"/>
                  <a:pt x="3805925" y="8671084"/>
                  <a:pt x="3816196" y="8670048"/>
                </a:cubicBezTo>
                <a:cubicBezTo>
                  <a:pt x="3811055" y="8664918"/>
                  <a:pt x="3806949" y="8656706"/>
                  <a:pt x="3794630" y="8658765"/>
                </a:cubicBezTo>
                <a:cubicBezTo>
                  <a:pt x="3801819" y="8644387"/>
                  <a:pt x="3785394" y="8636175"/>
                  <a:pt x="3801819" y="8627962"/>
                </a:cubicBezTo>
                <a:cubicBezTo>
                  <a:pt x="3795665" y="8621808"/>
                  <a:pt x="3793606" y="8630020"/>
                  <a:pt x="3785394" y="8619748"/>
                </a:cubicBezTo>
                <a:cubicBezTo>
                  <a:pt x="3807984" y="8568426"/>
                  <a:pt x="3768969" y="8504774"/>
                  <a:pt x="3796689" y="8461653"/>
                </a:cubicBezTo>
                <a:close/>
                <a:moveTo>
                  <a:pt x="4596378" y="7374523"/>
                </a:moveTo>
                <a:cubicBezTo>
                  <a:pt x="4608698" y="7375547"/>
                  <a:pt x="4600485" y="7395054"/>
                  <a:pt x="4604591" y="7404290"/>
                </a:cubicBezTo>
                <a:cubicBezTo>
                  <a:pt x="4587141" y="7403267"/>
                  <a:pt x="4595355" y="7383759"/>
                  <a:pt x="4596378" y="7374523"/>
                </a:cubicBezTo>
                <a:close/>
                <a:moveTo>
                  <a:pt x="3116070" y="9354772"/>
                </a:moveTo>
                <a:cubicBezTo>
                  <a:pt x="3138660" y="9356820"/>
                  <a:pt x="3125307" y="9366068"/>
                  <a:pt x="3138661" y="9379411"/>
                </a:cubicBezTo>
                <a:cubicBezTo>
                  <a:pt x="3122225" y="9380434"/>
                  <a:pt x="3118118" y="9368115"/>
                  <a:pt x="3116070" y="9354772"/>
                </a:cubicBezTo>
                <a:close/>
                <a:moveTo>
                  <a:pt x="3727797" y="8531744"/>
                </a:moveTo>
                <a:cubicBezTo>
                  <a:pt x="3730670" y="8527045"/>
                  <a:pt x="3734071" y="8523517"/>
                  <a:pt x="3738177" y="8522234"/>
                </a:cubicBezTo>
                <a:cubicBezTo>
                  <a:pt x="3727905" y="8541740"/>
                  <a:pt x="3736118" y="8549954"/>
                  <a:pt x="3722775" y="8575615"/>
                </a:cubicBezTo>
                <a:cubicBezTo>
                  <a:pt x="3718669" y="8576639"/>
                  <a:pt x="3715587" y="8576639"/>
                  <a:pt x="3711481" y="8576639"/>
                </a:cubicBezTo>
                <a:cubicBezTo>
                  <a:pt x="3715328" y="8570480"/>
                  <a:pt x="3719182" y="8545842"/>
                  <a:pt x="3727797" y="8531744"/>
                </a:cubicBezTo>
                <a:close/>
                <a:moveTo>
                  <a:pt x="3789885" y="8433047"/>
                </a:moveTo>
                <a:cubicBezTo>
                  <a:pt x="3794889" y="8427016"/>
                  <a:pt x="3802331" y="8421112"/>
                  <a:pt x="3805925" y="8417518"/>
                </a:cubicBezTo>
                <a:cubicBezTo>
                  <a:pt x="3815162" y="8439074"/>
                  <a:pt x="3783346" y="8430860"/>
                  <a:pt x="3788477" y="8449345"/>
                </a:cubicBezTo>
                <a:cubicBezTo>
                  <a:pt x="3782316" y="8445237"/>
                  <a:pt x="3784882" y="8439078"/>
                  <a:pt x="3789885" y="8433047"/>
                </a:cubicBezTo>
                <a:close/>
                <a:moveTo>
                  <a:pt x="3789500" y="8402116"/>
                </a:moveTo>
                <a:cubicBezTo>
                  <a:pt x="3795654" y="8398010"/>
                  <a:pt x="3802843" y="8394927"/>
                  <a:pt x="3815162" y="8395952"/>
                </a:cubicBezTo>
                <a:cubicBezTo>
                  <a:pt x="3821326" y="8411353"/>
                  <a:pt x="3792582" y="8401092"/>
                  <a:pt x="3795654" y="8414435"/>
                </a:cubicBezTo>
                <a:cubicBezTo>
                  <a:pt x="3789500" y="8414435"/>
                  <a:pt x="3790524" y="8407246"/>
                  <a:pt x="3789500" y="8402116"/>
                </a:cubicBezTo>
                <a:close/>
                <a:moveTo>
                  <a:pt x="3959751" y="8168578"/>
                </a:moveTo>
                <a:lnTo>
                  <a:pt x="3969652" y="8168084"/>
                </a:lnTo>
                <a:lnTo>
                  <a:pt x="3969531" y="8168281"/>
                </a:lnTo>
                <a:cubicBezTo>
                  <a:pt x="3967670" y="8169596"/>
                  <a:pt x="3964782" y="8170109"/>
                  <a:pt x="3959906" y="8169082"/>
                </a:cubicBezTo>
                <a:close/>
                <a:moveTo>
                  <a:pt x="3323432" y="9019082"/>
                </a:moveTo>
                <a:cubicBezTo>
                  <a:pt x="3343963" y="9004716"/>
                  <a:pt x="3367577" y="9075546"/>
                  <a:pt x="3382978" y="9049884"/>
                </a:cubicBezTo>
                <a:cubicBezTo>
                  <a:pt x="3398369" y="9052967"/>
                  <a:pt x="3377837" y="9061180"/>
                  <a:pt x="3385026" y="9071439"/>
                </a:cubicBezTo>
                <a:cubicBezTo>
                  <a:pt x="3351151" y="9067334"/>
                  <a:pt x="3352176" y="9029353"/>
                  <a:pt x="3323432" y="9019082"/>
                </a:cubicBezTo>
                <a:close/>
                <a:moveTo>
                  <a:pt x="3845962" y="8246980"/>
                </a:moveTo>
                <a:cubicBezTo>
                  <a:pt x="3849811" y="8239923"/>
                  <a:pt x="3857254" y="8233764"/>
                  <a:pt x="3868543" y="8235816"/>
                </a:cubicBezTo>
                <a:cubicBezTo>
                  <a:pt x="3862388" y="8246088"/>
                  <a:pt x="3855200" y="8256348"/>
                  <a:pt x="3844939" y="8263537"/>
                </a:cubicBezTo>
                <a:cubicBezTo>
                  <a:pt x="3841857" y="8261996"/>
                  <a:pt x="3842113" y="8254039"/>
                  <a:pt x="3845962" y="8246980"/>
                </a:cubicBezTo>
                <a:close/>
                <a:moveTo>
                  <a:pt x="2357172" y="10233386"/>
                </a:moveTo>
                <a:cubicBezTo>
                  <a:pt x="2359480" y="10229151"/>
                  <a:pt x="2363587" y="10226327"/>
                  <a:pt x="2371799" y="10226328"/>
                </a:cubicBezTo>
                <a:cubicBezTo>
                  <a:pt x="2371800" y="10232482"/>
                  <a:pt x="2371800" y="10238645"/>
                  <a:pt x="2377965" y="10238645"/>
                </a:cubicBezTo>
                <a:cubicBezTo>
                  <a:pt x="2377965" y="10246858"/>
                  <a:pt x="2369752" y="10248918"/>
                  <a:pt x="2358457" y="10248918"/>
                </a:cubicBezTo>
                <a:cubicBezTo>
                  <a:pt x="2361540" y="10256095"/>
                  <a:pt x="2373858" y="10255071"/>
                  <a:pt x="2370776" y="10269438"/>
                </a:cubicBezTo>
                <a:cubicBezTo>
                  <a:pt x="2360516" y="10267390"/>
                  <a:pt x="2356409" y="10259178"/>
                  <a:pt x="2353327" y="10248918"/>
                </a:cubicBezTo>
                <a:cubicBezTo>
                  <a:pt x="2354351" y="10243270"/>
                  <a:pt x="2354863" y="10237622"/>
                  <a:pt x="2357172" y="10233386"/>
                </a:cubicBezTo>
                <a:close/>
                <a:moveTo>
                  <a:pt x="3625249" y="8525304"/>
                </a:moveTo>
                <a:cubicBezTo>
                  <a:pt x="3636543" y="8527362"/>
                  <a:pt x="3629355" y="8549942"/>
                  <a:pt x="3633461" y="8559179"/>
                </a:cubicBezTo>
                <a:cubicBezTo>
                  <a:pt x="3611906" y="8562261"/>
                  <a:pt x="3625249" y="8532493"/>
                  <a:pt x="3625249" y="8525304"/>
                </a:cubicBezTo>
                <a:close/>
                <a:moveTo>
                  <a:pt x="4235026" y="7648619"/>
                </a:moveTo>
                <a:cubicBezTo>
                  <a:pt x="4247345" y="7661962"/>
                  <a:pt x="4237085" y="7658891"/>
                  <a:pt x="4255568" y="7651701"/>
                </a:cubicBezTo>
                <a:cubicBezTo>
                  <a:pt x="4236061" y="7682494"/>
                  <a:pt x="4254533" y="7724590"/>
                  <a:pt x="4259664" y="7760512"/>
                </a:cubicBezTo>
                <a:cubicBezTo>
                  <a:pt x="4257616" y="7766678"/>
                  <a:pt x="4240167" y="7762571"/>
                  <a:pt x="4240167" y="7770783"/>
                </a:cubicBezTo>
                <a:cubicBezTo>
                  <a:pt x="4264805" y="7763595"/>
                  <a:pt x="4236061" y="7809788"/>
                  <a:pt x="4259664" y="7812870"/>
                </a:cubicBezTo>
                <a:cubicBezTo>
                  <a:pt x="4238109" y="7813894"/>
                  <a:pt x="4246321" y="7828272"/>
                  <a:pt x="4214494" y="7829296"/>
                </a:cubicBezTo>
                <a:cubicBezTo>
                  <a:pt x="4218601" y="7832378"/>
                  <a:pt x="4218601" y="7840589"/>
                  <a:pt x="4225790" y="7841614"/>
                </a:cubicBezTo>
                <a:cubicBezTo>
                  <a:pt x="4225791" y="7851885"/>
                  <a:pt x="4212447" y="7837507"/>
                  <a:pt x="4200128" y="7843673"/>
                </a:cubicBezTo>
                <a:cubicBezTo>
                  <a:pt x="4202175" y="7816976"/>
                  <a:pt x="4213471" y="7783103"/>
                  <a:pt x="4203210" y="7760513"/>
                </a:cubicBezTo>
                <a:cubicBezTo>
                  <a:pt x="4210399" y="7759488"/>
                  <a:pt x="4228872" y="7741016"/>
                  <a:pt x="4206282" y="7743064"/>
                </a:cubicBezTo>
                <a:cubicBezTo>
                  <a:pt x="4207317" y="7737934"/>
                  <a:pt x="4215529" y="7738958"/>
                  <a:pt x="4221683" y="7737934"/>
                </a:cubicBezTo>
                <a:cubicBezTo>
                  <a:pt x="4192939" y="7712272"/>
                  <a:pt x="4243238" y="7676340"/>
                  <a:pt x="4235026" y="7648619"/>
                </a:cubicBezTo>
                <a:close/>
                <a:moveTo>
                  <a:pt x="3846781" y="8155460"/>
                </a:moveTo>
                <a:lnTo>
                  <a:pt x="3850957" y="8157139"/>
                </a:lnTo>
                <a:lnTo>
                  <a:pt x="3852734" y="8156536"/>
                </a:lnTo>
                <a:lnTo>
                  <a:pt x="3849293" y="8154968"/>
                </a:lnTo>
                <a:close/>
                <a:moveTo>
                  <a:pt x="3111964" y="9142271"/>
                </a:moveTo>
                <a:cubicBezTo>
                  <a:pt x="3126341" y="9139199"/>
                  <a:pt x="3134554" y="9118668"/>
                  <a:pt x="3146862" y="9126880"/>
                </a:cubicBezTo>
                <a:cubicBezTo>
                  <a:pt x="3144814" y="9133034"/>
                  <a:pt x="3131472" y="9130987"/>
                  <a:pt x="3137627" y="9145354"/>
                </a:cubicBezTo>
                <a:cubicBezTo>
                  <a:pt x="3131471" y="9141247"/>
                  <a:pt x="3123259" y="9140223"/>
                  <a:pt x="3111964" y="9142271"/>
                </a:cubicBezTo>
                <a:close/>
                <a:moveTo>
                  <a:pt x="3043648" y="9229568"/>
                </a:moveTo>
                <a:cubicBezTo>
                  <a:pt x="3053128" y="9227162"/>
                  <a:pt x="3071413" y="9237747"/>
                  <a:pt x="3072949" y="9222348"/>
                </a:cubicBezTo>
                <a:cubicBezTo>
                  <a:pt x="3085268" y="9229537"/>
                  <a:pt x="3057559" y="9240832"/>
                  <a:pt x="3038051" y="9237750"/>
                </a:cubicBezTo>
                <a:cubicBezTo>
                  <a:pt x="3038307" y="9232617"/>
                  <a:pt x="3040488" y="9230371"/>
                  <a:pt x="3043648" y="9229568"/>
                </a:cubicBezTo>
                <a:close/>
                <a:moveTo>
                  <a:pt x="3230012" y="8964687"/>
                </a:moveTo>
                <a:cubicBezTo>
                  <a:pt x="3245413" y="8961604"/>
                  <a:pt x="3217693" y="8978029"/>
                  <a:pt x="3236176" y="8977006"/>
                </a:cubicBezTo>
                <a:cubicBezTo>
                  <a:pt x="3223857" y="8991372"/>
                  <a:pt x="3211539" y="9046813"/>
                  <a:pt x="3243365" y="9055025"/>
                </a:cubicBezTo>
                <a:cubicBezTo>
                  <a:pt x="3235152" y="9071450"/>
                  <a:pt x="3222834" y="9050919"/>
                  <a:pt x="3212562" y="9052967"/>
                </a:cubicBezTo>
                <a:cubicBezTo>
                  <a:pt x="3223858" y="9040648"/>
                  <a:pt x="3195113" y="8993431"/>
                  <a:pt x="3230012" y="8964687"/>
                </a:cubicBezTo>
                <a:close/>
                <a:moveTo>
                  <a:pt x="3124272" y="9098134"/>
                </a:moveTo>
                <a:cubicBezTo>
                  <a:pt x="3131461" y="9095054"/>
                  <a:pt x="3137626" y="9113526"/>
                  <a:pt x="3139673" y="9101207"/>
                </a:cubicBezTo>
                <a:cubicBezTo>
                  <a:pt x="3155075" y="9102242"/>
                  <a:pt x="3135567" y="9110454"/>
                  <a:pt x="3141732" y="9118667"/>
                </a:cubicBezTo>
                <a:cubicBezTo>
                  <a:pt x="3135567" y="9114561"/>
                  <a:pt x="3123249" y="9115583"/>
                  <a:pt x="3110929" y="9116608"/>
                </a:cubicBezTo>
                <a:cubicBezTo>
                  <a:pt x="3115036" y="9110454"/>
                  <a:pt x="3123248" y="9107371"/>
                  <a:pt x="3124272" y="9098134"/>
                </a:cubicBezTo>
                <a:close/>
                <a:moveTo>
                  <a:pt x="3239744" y="8942346"/>
                </a:moveTo>
                <a:cubicBezTo>
                  <a:pt x="3241252" y="8939203"/>
                  <a:pt x="3245423" y="8936957"/>
                  <a:pt x="3253636" y="8936957"/>
                </a:cubicBezTo>
                <a:cubicBezTo>
                  <a:pt x="3257742" y="8943110"/>
                  <a:pt x="3249530" y="8959546"/>
                  <a:pt x="3260813" y="8958512"/>
                </a:cubicBezTo>
                <a:cubicBezTo>
                  <a:pt x="3254654" y="8969295"/>
                  <a:pt x="3235218" y="8951778"/>
                  <a:pt x="3239744" y="8942346"/>
                </a:cubicBezTo>
                <a:close/>
                <a:moveTo>
                  <a:pt x="2360772" y="10117265"/>
                </a:moveTo>
                <a:lnTo>
                  <a:pt x="2370154" y="10104987"/>
                </a:lnTo>
                <a:lnTo>
                  <a:pt x="2368090" y="10149470"/>
                </a:lnTo>
                <a:cubicBezTo>
                  <a:pt x="2365907" y="10175777"/>
                  <a:pt x="2364622" y="10200158"/>
                  <a:pt x="2369752" y="10218125"/>
                </a:cubicBezTo>
                <a:cubicBezTo>
                  <a:pt x="2335878" y="10217090"/>
                  <a:pt x="2368728" y="10157555"/>
                  <a:pt x="2352303" y="10131894"/>
                </a:cubicBezTo>
                <a:cubicBezTo>
                  <a:pt x="2356409" y="10127787"/>
                  <a:pt x="2358463" y="10122398"/>
                  <a:pt x="2360772" y="10117265"/>
                </a:cubicBezTo>
                <a:close/>
                <a:moveTo>
                  <a:pt x="2370303" y="10101744"/>
                </a:moveTo>
                <a:lnTo>
                  <a:pt x="2370775" y="10104174"/>
                </a:lnTo>
                <a:lnTo>
                  <a:pt x="2370154" y="10104987"/>
                </a:lnTo>
                <a:close/>
                <a:moveTo>
                  <a:pt x="3562630" y="8468851"/>
                </a:moveTo>
                <a:cubicBezTo>
                  <a:pt x="3578032" y="8473981"/>
                  <a:pt x="3567761" y="8489383"/>
                  <a:pt x="3586245" y="8497596"/>
                </a:cubicBezTo>
                <a:cubicBezTo>
                  <a:pt x="3589316" y="8507867"/>
                  <a:pt x="3578032" y="8506832"/>
                  <a:pt x="3582138" y="8520186"/>
                </a:cubicBezTo>
                <a:cubicBezTo>
                  <a:pt x="3574949" y="8503750"/>
                  <a:pt x="3563655" y="8491442"/>
                  <a:pt x="3562630" y="8468851"/>
                </a:cubicBezTo>
                <a:close/>
                <a:moveTo>
                  <a:pt x="3212562" y="8934909"/>
                </a:moveTo>
                <a:cubicBezTo>
                  <a:pt x="3227964" y="8941074"/>
                  <a:pt x="3207433" y="8955440"/>
                  <a:pt x="3215645" y="8969817"/>
                </a:cubicBezTo>
                <a:cubicBezTo>
                  <a:pt x="3186901" y="8966735"/>
                  <a:pt x="3211539" y="8949275"/>
                  <a:pt x="3212562" y="8934909"/>
                </a:cubicBezTo>
                <a:close/>
                <a:moveTo>
                  <a:pt x="3680677" y="8282010"/>
                </a:moveTo>
                <a:cubicBezTo>
                  <a:pt x="3697102" y="8278927"/>
                  <a:pt x="3686831" y="8301518"/>
                  <a:pt x="3698126" y="8302542"/>
                </a:cubicBezTo>
                <a:cubicBezTo>
                  <a:pt x="3697102" y="8309730"/>
                  <a:pt x="3691972" y="8301518"/>
                  <a:pt x="3682725" y="8303564"/>
                </a:cubicBezTo>
                <a:cubicBezTo>
                  <a:pt x="3681702" y="8296377"/>
                  <a:pt x="3681701" y="8289199"/>
                  <a:pt x="3680677" y="8282010"/>
                </a:cubicBezTo>
                <a:close/>
                <a:moveTo>
                  <a:pt x="3921925" y="7905257"/>
                </a:moveTo>
                <a:cubicBezTo>
                  <a:pt x="3918843" y="7903208"/>
                  <a:pt x="3918843" y="7936049"/>
                  <a:pt x="3934244" y="7930917"/>
                </a:cubicBezTo>
                <a:cubicBezTo>
                  <a:pt x="3930138" y="7921682"/>
                  <a:pt x="3939374" y="7900126"/>
                  <a:pt x="3921925" y="7905257"/>
                </a:cubicBezTo>
                <a:close/>
                <a:moveTo>
                  <a:pt x="3598552" y="8335392"/>
                </a:moveTo>
                <a:cubicBezTo>
                  <a:pt x="3606765" y="8323073"/>
                  <a:pt x="3619084" y="8313836"/>
                  <a:pt x="3632426" y="8306648"/>
                </a:cubicBezTo>
                <a:cubicBezTo>
                  <a:pt x="3628320" y="8310754"/>
                  <a:pt x="3627296" y="8316919"/>
                  <a:pt x="3628320" y="8324097"/>
                </a:cubicBezTo>
                <a:cubicBezTo>
                  <a:pt x="3608824" y="8321014"/>
                  <a:pt x="3613953" y="8336415"/>
                  <a:pt x="3598552" y="8335392"/>
                </a:cubicBezTo>
                <a:close/>
                <a:moveTo>
                  <a:pt x="3976331" y="7819024"/>
                </a:moveTo>
                <a:cubicBezTo>
                  <a:pt x="3966071" y="7828261"/>
                  <a:pt x="3957857" y="7852899"/>
                  <a:pt x="3974283" y="7858028"/>
                </a:cubicBezTo>
                <a:cubicBezTo>
                  <a:pt x="3983519" y="7851875"/>
                  <a:pt x="4005074" y="7818001"/>
                  <a:pt x="3976331" y="7819024"/>
                </a:cubicBezTo>
                <a:close/>
                <a:moveTo>
                  <a:pt x="3020602" y="9090947"/>
                </a:moveTo>
                <a:cubicBezTo>
                  <a:pt x="3024708" y="9094030"/>
                  <a:pt x="3031897" y="9095053"/>
                  <a:pt x="3041134" y="9094029"/>
                </a:cubicBezTo>
                <a:cubicBezTo>
                  <a:pt x="3039075" y="9102241"/>
                  <a:pt x="3026756" y="9102242"/>
                  <a:pt x="3032922" y="9116609"/>
                </a:cubicBezTo>
                <a:cubicBezTo>
                  <a:pt x="3025732" y="9111479"/>
                  <a:pt x="3021626" y="9102242"/>
                  <a:pt x="3020602" y="9090947"/>
                </a:cubicBezTo>
                <a:close/>
                <a:moveTo>
                  <a:pt x="3245424" y="8784000"/>
                </a:moveTo>
                <a:cubicBezTo>
                  <a:pt x="3262873" y="8787083"/>
                  <a:pt x="3248495" y="8792213"/>
                  <a:pt x="3252602" y="8805556"/>
                </a:cubicBezTo>
                <a:cubicBezTo>
                  <a:pt x="3247471" y="8805556"/>
                  <a:pt x="3242341" y="8806580"/>
                  <a:pt x="3237200" y="8806580"/>
                </a:cubicBezTo>
                <a:cubicBezTo>
                  <a:pt x="3232070" y="8793237"/>
                  <a:pt x="3250554" y="8797343"/>
                  <a:pt x="3245424" y="8784000"/>
                </a:cubicBezTo>
                <a:close/>
                <a:moveTo>
                  <a:pt x="3775123" y="8071556"/>
                </a:moveTo>
                <a:cubicBezTo>
                  <a:pt x="3786418" y="8071556"/>
                  <a:pt x="3791548" y="8066426"/>
                  <a:pt x="3789500" y="8057190"/>
                </a:cubicBezTo>
                <a:cubicBezTo>
                  <a:pt x="3813104" y="8070532"/>
                  <a:pt x="3774099" y="8071555"/>
                  <a:pt x="3782311" y="8087982"/>
                </a:cubicBezTo>
                <a:cubicBezTo>
                  <a:pt x="3778205" y="8102359"/>
                  <a:pt x="3776147" y="8076697"/>
                  <a:pt x="3775123" y="8071556"/>
                </a:cubicBezTo>
                <a:close/>
                <a:moveTo>
                  <a:pt x="3124273" y="8940039"/>
                </a:moveTo>
                <a:cubicBezTo>
                  <a:pt x="3137626" y="8944145"/>
                  <a:pt x="3119142" y="8957487"/>
                  <a:pt x="3127355" y="8970841"/>
                </a:cubicBezTo>
                <a:cubicBezTo>
                  <a:pt x="3134544" y="8966735"/>
                  <a:pt x="3137626" y="8958522"/>
                  <a:pt x="3135568" y="8948251"/>
                </a:cubicBezTo>
                <a:cubicBezTo>
                  <a:pt x="3150969" y="8955440"/>
                  <a:pt x="3144804" y="8972889"/>
                  <a:pt x="3143781" y="8982125"/>
                </a:cubicBezTo>
                <a:cubicBezTo>
                  <a:pt x="3160205" y="8978019"/>
                  <a:pt x="3154052" y="8957487"/>
                  <a:pt x="3161229" y="8946193"/>
                </a:cubicBezTo>
                <a:cubicBezTo>
                  <a:pt x="3177654" y="8951334"/>
                  <a:pt x="3151993" y="8967759"/>
                  <a:pt x="3173548" y="8967759"/>
                </a:cubicBezTo>
                <a:cubicBezTo>
                  <a:pt x="3172524" y="8981101"/>
                  <a:pt x="3151993" y="8980077"/>
                  <a:pt x="3149945" y="8991372"/>
                </a:cubicBezTo>
                <a:cubicBezTo>
                  <a:pt x="3154052" y="8990338"/>
                  <a:pt x="3154051" y="8992396"/>
                  <a:pt x="3155075" y="8995479"/>
                </a:cubicBezTo>
                <a:cubicBezTo>
                  <a:pt x="3165336" y="8993420"/>
                  <a:pt x="3158158" y="8978019"/>
                  <a:pt x="3174583" y="8981101"/>
                </a:cubicBezTo>
                <a:cubicBezTo>
                  <a:pt x="3158158" y="8998549"/>
                  <a:pt x="3161229" y="9030377"/>
                  <a:pt x="3149945" y="9051932"/>
                </a:cubicBezTo>
                <a:cubicBezTo>
                  <a:pt x="3155075" y="9060145"/>
                  <a:pt x="3167395" y="9061179"/>
                  <a:pt x="3172524" y="9068357"/>
                </a:cubicBezTo>
                <a:cubicBezTo>
                  <a:pt x="3171501" y="9073497"/>
                  <a:pt x="3167394" y="9070415"/>
                  <a:pt x="3167394" y="9068357"/>
                </a:cubicBezTo>
                <a:cubicBezTo>
                  <a:pt x="3154051" y="9070416"/>
                  <a:pt x="3154051" y="9082734"/>
                  <a:pt x="3148910" y="9090947"/>
                </a:cubicBezTo>
                <a:cubicBezTo>
                  <a:pt x="3133520" y="9079652"/>
                  <a:pt x="3135568" y="9088889"/>
                  <a:pt x="3118119" y="9092994"/>
                </a:cubicBezTo>
                <a:cubicBezTo>
                  <a:pt x="3131462" y="9079652"/>
                  <a:pt x="3110930" y="9072463"/>
                  <a:pt x="3090399" y="9077594"/>
                </a:cubicBezTo>
                <a:cubicBezTo>
                  <a:pt x="3086292" y="9064251"/>
                  <a:pt x="3102717" y="9065285"/>
                  <a:pt x="3103741" y="9055014"/>
                </a:cubicBezTo>
                <a:cubicBezTo>
                  <a:pt x="3086292" y="9059120"/>
                  <a:pt x="3082186" y="9065285"/>
                  <a:pt x="3087316" y="9047826"/>
                </a:cubicBezTo>
                <a:cubicBezTo>
                  <a:pt x="3067819" y="9045778"/>
                  <a:pt x="3076032" y="9063227"/>
                  <a:pt x="3068843" y="9070416"/>
                </a:cubicBezTo>
                <a:cubicBezTo>
                  <a:pt x="3070891" y="9045778"/>
                  <a:pt x="3112989" y="8972889"/>
                  <a:pt x="3124273" y="8940039"/>
                </a:cubicBezTo>
                <a:close/>
                <a:moveTo>
                  <a:pt x="3064736" y="9013952"/>
                </a:moveTo>
                <a:cubicBezTo>
                  <a:pt x="3065760" y="9002668"/>
                  <a:pt x="3079104" y="9000609"/>
                  <a:pt x="3089374" y="8995479"/>
                </a:cubicBezTo>
                <a:cubicBezTo>
                  <a:pt x="3089374" y="9006774"/>
                  <a:pt x="3081162" y="9013952"/>
                  <a:pt x="3064736" y="9013952"/>
                </a:cubicBezTo>
                <a:close/>
                <a:moveTo>
                  <a:pt x="3820293" y="7989427"/>
                </a:moveTo>
                <a:lnTo>
                  <a:pt x="3822087" y="7989156"/>
                </a:lnTo>
                <a:lnTo>
                  <a:pt x="3820992" y="7992281"/>
                </a:lnTo>
                <a:close/>
                <a:moveTo>
                  <a:pt x="4275064" y="7360146"/>
                </a:moveTo>
                <a:cubicBezTo>
                  <a:pt x="4284301" y="7367334"/>
                  <a:pt x="4284301" y="7382735"/>
                  <a:pt x="4288408" y="7394019"/>
                </a:cubicBezTo>
                <a:cubicBezTo>
                  <a:pt x="4271993" y="7394020"/>
                  <a:pt x="4267876" y="7368358"/>
                  <a:pt x="4275064" y="7360146"/>
                </a:cubicBezTo>
                <a:close/>
                <a:moveTo>
                  <a:pt x="4597247" y="6924560"/>
                </a:moveTo>
                <a:cubicBezTo>
                  <a:pt x="4599204" y="6922057"/>
                  <a:pt x="4602540" y="6920262"/>
                  <a:pt x="4607673" y="6919750"/>
                </a:cubicBezTo>
                <a:cubicBezTo>
                  <a:pt x="4601519" y="6925904"/>
                  <a:pt x="4604602" y="6939257"/>
                  <a:pt x="4605625" y="6950542"/>
                </a:cubicBezTo>
                <a:cubicBezTo>
                  <a:pt x="4597922" y="6945926"/>
                  <a:pt x="4591377" y="6932065"/>
                  <a:pt x="4597247" y="6924560"/>
                </a:cubicBezTo>
                <a:close/>
                <a:moveTo>
                  <a:pt x="3836923" y="7944336"/>
                </a:moveTo>
                <a:lnTo>
                  <a:pt x="3842750" y="7944391"/>
                </a:lnTo>
                <a:cubicBezTo>
                  <a:pt x="3846471" y="7945546"/>
                  <a:pt x="3849036" y="7947855"/>
                  <a:pt x="3850060" y="7951450"/>
                </a:cubicBezTo>
                <a:lnTo>
                  <a:pt x="3837261" y="7956463"/>
                </a:lnTo>
                <a:lnTo>
                  <a:pt x="3837488" y="7955816"/>
                </a:lnTo>
                <a:close/>
                <a:moveTo>
                  <a:pt x="3161229" y="8825064"/>
                </a:moveTo>
                <a:cubicBezTo>
                  <a:pt x="3166369" y="8816851"/>
                  <a:pt x="3166369" y="8834311"/>
                  <a:pt x="3181760" y="8825063"/>
                </a:cubicBezTo>
                <a:cubicBezTo>
                  <a:pt x="3168418" y="8868185"/>
                  <a:pt x="3177654" y="8902059"/>
                  <a:pt x="3166369" y="8944145"/>
                </a:cubicBezTo>
                <a:cubicBezTo>
                  <a:pt x="3154051" y="8944145"/>
                  <a:pt x="3146862" y="8939014"/>
                  <a:pt x="3144804" y="8927720"/>
                </a:cubicBezTo>
                <a:cubicBezTo>
                  <a:pt x="3148910" y="8923614"/>
                  <a:pt x="3156099" y="8921566"/>
                  <a:pt x="3165335" y="8921566"/>
                </a:cubicBezTo>
                <a:cubicBezTo>
                  <a:pt x="3163287" y="8910271"/>
                  <a:pt x="3156098" y="8905141"/>
                  <a:pt x="3142756" y="8905141"/>
                </a:cubicBezTo>
                <a:cubicBezTo>
                  <a:pt x="3170476" y="8881527"/>
                  <a:pt x="3172523" y="8860996"/>
                  <a:pt x="3161229" y="8825064"/>
                </a:cubicBezTo>
                <a:close/>
                <a:moveTo>
                  <a:pt x="3013201" y="9013199"/>
                </a:moveTo>
                <a:cubicBezTo>
                  <a:pt x="3017962" y="9008049"/>
                  <a:pt x="3046256" y="9008819"/>
                  <a:pt x="3037016" y="8993421"/>
                </a:cubicBezTo>
                <a:cubicBezTo>
                  <a:pt x="3042158" y="8980078"/>
                  <a:pt x="3042158" y="9011904"/>
                  <a:pt x="3053442" y="9009845"/>
                </a:cubicBezTo>
                <a:cubicBezTo>
                  <a:pt x="3041123" y="9023199"/>
                  <a:pt x="3026757" y="9007798"/>
                  <a:pt x="3018544" y="9021140"/>
                </a:cubicBezTo>
                <a:cubicBezTo>
                  <a:pt x="3012640" y="9017290"/>
                  <a:pt x="3011613" y="9014915"/>
                  <a:pt x="3013201" y="9013199"/>
                </a:cubicBezTo>
                <a:close/>
                <a:moveTo>
                  <a:pt x="3708398" y="8066436"/>
                </a:moveTo>
                <a:cubicBezTo>
                  <a:pt x="3727906" y="8069519"/>
                  <a:pt x="3713529" y="8087992"/>
                  <a:pt x="3711481" y="8097239"/>
                </a:cubicBezTo>
                <a:cubicBezTo>
                  <a:pt x="3705316" y="8096205"/>
                  <a:pt x="3707374" y="8089027"/>
                  <a:pt x="3700186" y="8089026"/>
                </a:cubicBezTo>
                <a:cubicBezTo>
                  <a:pt x="3705316" y="8083885"/>
                  <a:pt x="3714552" y="8079780"/>
                  <a:pt x="3708398" y="8066436"/>
                </a:cubicBezTo>
                <a:close/>
                <a:moveTo>
                  <a:pt x="3048312" y="8945168"/>
                </a:moveTo>
                <a:cubicBezTo>
                  <a:pt x="3054466" y="8947227"/>
                  <a:pt x="3054465" y="8954405"/>
                  <a:pt x="3064736" y="8952358"/>
                </a:cubicBezTo>
                <a:cubicBezTo>
                  <a:pt x="3059606" y="8971854"/>
                  <a:pt x="3064737" y="8974936"/>
                  <a:pt x="3063713" y="8996502"/>
                </a:cubicBezTo>
                <a:cubicBezTo>
                  <a:pt x="3044205" y="8993420"/>
                  <a:pt x="3053442" y="8962618"/>
                  <a:pt x="3048312" y="8945168"/>
                </a:cubicBezTo>
                <a:close/>
                <a:moveTo>
                  <a:pt x="2384129" y="9837266"/>
                </a:moveTo>
                <a:cubicBezTo>
                  <a:pt x="2406708" y="9839324"/>
                  <a:pt x="2408766" y="9891671"/>
                  <a:pt x="2392342" y="9884482"/>
                </a:cubicBezTo>
                <a:cubicBezTo>
                  <a:pt x="2389259" y="9909120"/>
                  <a:pt x="2403636" y="9889624"/>
                  <a:pt x="2404660" y="9905024"/>
                </a:cubicBezTo>
                <a:cubicBezTo>
                  <a:pt x="2408767" y="9923497"/>
                  <a:pt x="2391318" y="9902966"/>
                  <a:pt x="2385154" y="9915284"/>
                </a:cubicBezTo>
                <a:cubicBezTo>
                  <a:pt x="2401579" y="9922473"/>
                  <a:pt x="2398496" y="9919391"/>
                  <a:pt x="2402602" y="9935816"/>
                </a:cubicBezTo>
                <a:cubicBezTo>
                  <a:pt x="2392342" y="9935816"/>
                  <a:pt x="2385153" y="9933768"/>
                  <a:pt x="2381047" y="9928627"/>
                </a:cubicBezTo>
                <a:cubicBezTo>
                  <a:pt x="2367704" y="9939922"/>
                  <a:pt x="2394389" y="9967643"/>
                  <a:pt x="2369752" y="9976879"/>
                </a:cubicBezTo>
                <a:cubicBezTo>
                  <a:pt x="2387201" y="9993304"/>
                  <a:pt x="2387201" y="9962512"/>
                  <a:pt x="2383094" y="9950183"/>
                </a:cubicBezTo>
                <a:cubicBezTo>
                  <a:pt x="2397472" y="9950183"/>
                  <a:pt x="2392342" y="9943004"/>
                  <a:pt x="2403637" y="9949158"/>
                </a:cubicBezTo>
                <a:cubicBezTo>
                  <a:pt x="2393365" y="9955324"/>
                  <a:pt x="2397471" y="9982010"/>
                  <a:pt x="2406708" y="9988174"/>
                </a:cubicBezTo>
                <a:cubicBezTo>
                  <a:pt x="2405684" y="9996386"/>
                  <a:pt x="2406709" y="10006646"/>
                  <a:pt x="2393365" y="10006647"/>
                </a:cubicBezTo>
                <a:cubicBezTo>
                  <a:pt x="2400554" y="9990222"/>
                  <a:pt x="2389260" y="9999469"/>
                  <a:pt x="2386176" y="9985092"/>
                </a:cubicBezTo>
                <a:cubicBezTo>
                  <a:pt x="2371811" y="9992280"/>
                  <a:pt x="2405684" y="10019989"/>
                  <a:pt x="2373859" y="10025129"/>
                </a:cubicBezTo>
                <a:cubicBezTo>
                  <a:pt x="2370776" y="10016917"/>
                  <a:pt x="2375917" y="10013836"/>
                  <a:pt x="2376940" y="10007681"/>
                </a:cubicBezTo>
                <a:cubicBezTo>
                  <a:pt x="2356410" y="10018965"/>
                  <a:pt x="2370775" y="10045662"/>
                  <a:pt x="2371810" y="10069265"/>
                </a:cubicBezTo>
                <a:lnTo>
                  <a:pt x="2370303" y="10101744"/>
                </a:lnTo>
                <a:lnTo>
                  <a:pt x="2359421" y="10045757"/>
                </a:lnTo>
                <a:cubicBezTo>
                  <a:pt x="2353072" y="9985800"/>
                  <a:pt x="2362313" y="9923244"/>
                  <a:pt x="2392342" y="9876280"/>
                </a:cubicBezTo>
                <a:cubicBezTo>
                  <a:pt x="2378999" y="9863951"/>
                  <a:pt x="2384129" y="9856773"/>
                  <a:pt x="2384129" y="9837266"/>
                </a:cubicBezTo>
                <a:close/>
                <a:moveTo>
                  <a:pt x="3806306" y="7923357"/>
                </a:moveTo>
                <a:cubicBezTo>
                  <a:pt x="3810285" y="7921433"/>
                  <a:pt x="3815673" y="7920663"/>
                  <a:pt x="3820293" y="7919634"/>
                </a:cubicBezTo>
                <a:cubicBezTo>
                  <a:pt x="3820292" y="7925799"/>
                  <a:pt x="3820292" y="7930927"/>
                  <a:pt x="3821316" y="7937083"/>
                </a:cubicBezTo>
                <a:cubicBezTo>
                  <a:pt x="3816186" y="7939141"/>
                  <a:pt x="3816186" y="7936059"/>
                  <a:pt x="3816186" y="7932976"/>
                </a:cubicBezTo>
                <a:cubicBezTo>
                  <a:pt x="3813103" y="7926823"/>
                  <a:pt x="3810031" y="7935034"/>
                  <a:pt x="3800784" y="7934000"/>
                </a:cubicBezTo>
                <a:cubicBezTo>
                  <a:pt x="3799760" y="7928358"/>
                  <a:pt x="3802328" y="7925281"/>
                  <a:pt x="3806306" y="7923357"/>
                </a:cubicBezTo>
                <a:close/>
                <a:moveTo>
                  <a:pt x="3293664" y="8576639"/>
                </a:moveTo>
                <a:cubicBezTo>
                  <a:pt x="3301877" y="8576639"/>
                  <a:pt x="3309066" y="8576639"/>
                  <a:pt x="3309066" y="8571509"/>
                </a:cubicBezTo>
                <a:cubicBezTo>
                  <a:pt x="3321385" y="8577663"/>
                  <a:pt x="3314196" y="8604359"/>
                  <a:pt x="3318302" y="8618737"/>
                </a:cubicBezTo>
                <a:cubicBezTo>
                  <a:pt x="3300853" y="8611548"/>
                  <a:pt x="3312148" y="8588958"/>
                  <a:pt x="3293664" y="8576639"/>
                </a:cubicBezTo>
                <a:close/>
                <a:moveTo>
                  <a:pt x="4030746" y="7566494"/>
                </a:moveTo>
                <a:cubicBezTo>
                  <a:pt x="4051278" y="7566494"/>
                  <a:pt x="4026640" y="7581895"/>
                  <a:pt x="4047171" y="7578813"/>
                </a:cubicBezTo>
                <a:cubicBezTo>
                  <a:pt x="4052301" y="7591132"/>
                  <a:pt x="4041017" y="7591131"/>
                  <a:pt x="4044089" y="7600368"/>
                </a:cubicBezTo>
                <a:cubicBezTo>
                  <a:pt x="4035876" y="7593179"/>
                  <a:pt x="4032794" y="7580861"/>
                  <a:pt x="4030746" y="7566494"/>
                </a:cubicBezTo>
                <a:close/>
                <a:moveTo>
                  <a:pt x="3176127" y="8711248"/>
                </a:moveTo>
                <a:cubicBezTo>
                  <a:pt x="3177411" y="8707783"/>
                  <a:pt x="3184341" y="8705986"/>
                  <a:pt x="3197172" y="8704957"/>
                </a:cubicBezTo>
                <a:cubicBezTo>
                  <a:pt x="3189983" y="8751149"/>
                  <a:pt x="3185877" y="8755256"/>
                  <a:pt x="3184853" y="8797343"/>
                </a:cubicBezTo>
                <a:cubicBezTo>
                  <a:pt x="3162263" y="8793247"/>
                  <a:pt x="3187925" y="8748068"/>
                  <a:pt x="3168428" y="8732676"/>
                </a:cubicBezTo>
                <a:cubicBezTo>
                  <a:pt x="3177665" y="8732677"/>
                  <a:pt x="3178688" y="8727546"/>
                  <a:pt x="3188959" y="8727547"/>
                </a:cubicBezTo>
                <a:cubicBezTo>
                  <a:pt x="3179206" y="8719846"/>
                  <a:pt x="3174843" y="8714713"/>
                  <a:pt x="3176127" y="8711248"/>
                </a:cubicBezTo>
                <a:close/>
                <a:moveTo>
                  <a:pt x="3192598" y="8663606"/>
                </a:moveTo>
                <a:cubicBezTo>
                  <a:pt x="3195052" y="8660238"/>
                  <a:pt x="3198452" y="8657479"/>
                  <a:pt x="3203325" y="8655682"/>
                </a:cubicBezTo>
                <a:cubicBezTo>
                  <a:pt x="3199219" y="8673131"/>
                  <a:pt x="3205385" y="8697768"/>
                  <a:pt x="3181771" y="8700850"/>
                </a:cubicBezTo>
                <a:cubicBezTo>
                  <a:pt x="3186386" y="8689300"/>
                  <a:pt x="3185237" y="8673711"/>
                  <a:pt x="3192598" y="8663606"/>
                </a:cubicBezTo>
                <a:close/>
                <a:moveTo>
                  <a:pt x="5037808" y="6173432"/>
                </a:moveTo>
                <a:cubicBezTo>
                  <a:pt x="5052174" y="6173431"/>
                  <a:pt x="5060387" y="6179585"/>
                  <a:pt x="5060387" y="6193962"/>
                </a:cubicBezTo>
                <a:cubicBezTo>
                  <a:pt x="5054233" y="6198069"/>
                  <a:pt x="5047044" y="6201151"/>
                  <a:pt x="5034725" y="6200127"/>
                </a:cubicBezTo>
                <a:cubicBezTo>
                  <a:pt x="5029595" y="6187797"/>
                  <a:pt x="5042938" y="6186774"/>
                  <a:pt x="5037808" y="6173432"/>
                </a:cubicBezTo>
                <a:close/>
                <a:moveTo>
                  <a:pt x="4289430" y="7171268"/>
                </a:moveTo>
                <a:cubicBezTo>
                  <a:pt x="4302784" y="7173326"/>
                  <a:pt x="4288407" y="7219519"/>
                  <a:pt x="4305866" y="7240051"/>
                </a:cubicBezTo>
                <a:cubicBezTo>
                  <a:pt x="4298678" y="7256476"/>
                  <a:pt x="4294571" y="7226697"/>
                  <a:pt x="4285324" y="7241075"/>
                </a:cubicBezTo>
                <a:cubicBezTo>
                  <a:pt x="4314068" y="7287267"/>
                  <a:pt x="4291489" y="7332437"/>
                  <a:pt x="4269934" y="7364263"/>
                </a:cubicBezTo>
                <a:cubicBezTo>
                  <a:pt x="4245296" y="7313964"/>
                  <a:pt x="4282252" y="7227732"/>
                  <a:pt x="4289430" y="7171268"/>
                </a:cubicBezTo>
                <a:close/>
                <a:moveTo>
                  <a:pt x="3202892" y="8628625"/>
                </a:moveTo>
                <a:cubicBezTo>
                  <a:pt x="3204673" y="8625979"/>
                  <a:pt x="3207432" y="8624376"/>
                  <a:pt x="3211538" y="8624891"/>
                </a:cubicBezTo>
                <a:cubicBezTo>
                  <a:pt x="3216668" y="8639257"/>
                  <a:pt x="3207432" y="8643364"/>
                  <a:pt x="3203326" y="8651576"/>
                </a:cubicBezTo>
                <a:cubicBezTo>
                  <a:pt x="3201014" y="8653888"/>
                  <a:pt x="3197551" y="8636563"/>
                  <a:pt x="3202892" y="8628625"/>
                </a:cubicBezTo>
                <a:close/>
                <a:moveTo>
                  <a:pt x="3287500" y="8494512"/>
                </a:moveTo>
                <a:cubicBezTo>
                  <a:pt x="3299819" y="8506831"/>
                  <a:pt x="3291606" y="8531470"/>
                  <a:pt x="3291606" y="8537624"/>
                </a:cubicBezTo>
                <a:cubicBezTo>
                  <a:pt x="3279287" y="8524281"/>
                  <a:pt x="3285452" y="8504784"/>
                  <a:pt x="3287500" y="8494512"/>
                </a:cubicBezTo>
                <a:close/>
                <a:moveTo>
                  <a:pt x="3241306" y="8554048"/>
                </a:moveTo>
                <a:cubicBezTo>
                  <a:pt x="3239248" y="8541741"/>
                  <a:pt x="3275180" y="8557131"/>
                  <a:pt x="3265944" y="8539682"/>
                </a:cubicBezTo>
                <a:cubicBezTo>
                  <a:pt x="3285452" y="8550977"/>
                  <a:pt x="3258755" y="8564319"/>
                  <a:pt x="3263885" y="8578697"/>
                </a:cubicBezTo>
                <a:cubicBezTo>
                  <a:pt x="3252601" y="8573556"/>
                  <a:pt x="3255672" y="8554048"/>
                  <a:pt x="3241306" y="8554048"/>
                </a:cubicBezTo>
                <a:close/>
                <a:moveTo>
                  <a:pt x="4591247" y="6729837"/>
                </a:moveTo>
                <a:cubicBezTo>
                  <a:pt x="4601518" y="6736002"/>
                  <a:pt x="4603566" y="6751392"/>
                  <a:pt x="4604590" y="6767817"/>
                </a:cubicBezTo>
                <a:cubicBezTo>
                  <a:pt x="4590223" y="6762687"/>
                  <a:pt x="4596377" y="6751392"/>
                  <a:pt x="4591247" y="6729837"/>
                </a:cubicBezTo>
                <a:close/>
                <a:moveTo>
                  <a:pt x="4187876" y="7262487"/>
                </a:moveTo>
                <a:cubicBezTo>
                  <a:pt x="4190058" y="7260320"/>
                  <a:pt x="4193716" y="7259035"/>
                  <a:pt x="4199104" y="7259548"/>
                </a:cubicBezTo>
                <a:cubicBezTo>
                  <a:pt x="4200128" y="7266736"/>
                  <a:pt x="4200128" y="7273925"/>
                  <a:pt x="4201162" y="7281114"/>
                </a:cubicBezTo>
                <a:cubicBezTo>
                  <a:pt x="4188068" y="7283426"/>
                  <a:pt x="4181332" y="7268986"/>
                  <a:pt x="4187876" y="7262487"/>
                </a:cubicBezTo>
                <a:close/>
                <a:moveTo>
                  <a:pt x="3605741" y="8017161"/>
                </a:moveTo>
                <a:cubicBezTo>
                  <a:pt x="3616002" y="8018185"/>
                  <a:pt x="3610871" y="8033587"/>
                  <a:pt x="3627296" y="8028457"/>
                </a:cubicBezTo>
                <a:cubicBezTo>
                  <a:pt x="3628321" y="8035634"/>
                  <a:pt x="3628320" y="8042823"/>
                  <a:pt x="3629355" y="8050012"/>
                </a:cubicBezTo>
                <a:cubicBezTo>
                  <a:pt x="3619084" y="8052060"/>
                  <a:pt x="3619084" y="8043847"/>
                  <a:pt x="3618060" y="8038717"/>
                </a:cubicBezTo>
                <a:cubicBezTo>
                  <a:pt x="3610871" y="8043847"/>
                  <a:pt x="3605741" y="8043847"/>
                  <a:pt x="3597529" y="8039752"/>
                </a:cubicBezTo>
                <a:cubicBezTo>
                  <a:pt x="3591375" y="8026398"/>
                  <a:pt x="3604717" y="8025374"/>
                  <a:pt x="3605741" y="8017161"/>
                </a:cubicBezTo>
                <a:close/>
                <a:moveTo>
                  <a:pt x="3638591" y="7970958"/>
                </a:moveTo>
                <a:cubicBezTo>
                  <a:pt x="3647828" y="7963768"/>
                  <a:pt x="3648862" y="7951450"/>
                  <a:pt x="3662206" y="7947343"/>
                </a:cubicBezTo>
                <a:cubicBezTo>
                  <a:pt x="3662205" y="7952473"/>
                  <a:pt x="3663229" y="7956580"/>
                  <a:pt x="3663229" y="7960686"/>
                </a:cubicBezTo>
                <a:cubicBezTo>
                  <a:pt x="3646804" y="7958638"/>
                  <a:pt x="3653993" y="7973005"/>
                  <a:pt x="3638591" y="7970958"/>
                </a:cubicBezTo>
                <a:close/>
                <a:moveTo>
                  <a:pt x="2721661" y="9203169"/>
                </a:moveTo>
                <a:cubicBezTo>
                  <a:pt x="2722384" y="9198360"/>
                  <a:pt x="2736242" y="9198742"/>
                  <a:pt x="2745481" y="9195662"/>
                </a:cubicBezTo>
                <a:cubicBezTo>
                  <a:pt x="2749588" y="9212087"/>
                  <a:pt x="2737269" y="9217217"/>
                  <a:pt x="2743423" y="9234677"/>
                </a:cubicBezTo>
                <a:cubicBezTo>
                  <a:pt x="2732138" y="9234677"/>
                  <a:pt x="2733163" y="9197721"/>
                  <a:pt x="2725974" y="9210028"/>
                </a:cubicBezTo>
                <a:cubicBezTo>
                  <a:pt x="2722639" y="9206952"/>
                  <a:pt x="2721420" y="9204772"/>
                  <a:pt x="2721661" y="9203169"/>
                </a:cubicBezTo>
                <a:close/>
                <a:moveTo>
                  <a:pt x="3503084" y="8131102"/>
                </a:moveTo>
                <a:cubicBezTo>
                  <a:pt x="3519509" y="8159845"/>
                  <a:pt x="3515402" y="8174211"/>
                  <a:pt x="3509248" y="8200908"/>
                </a:cubicBezTo>
                <a:cubicBezTo>
                  <a:pt x="3471269" y="8223487"/>
                  <a:pt x="3504119" y="8149575"/>
                  <a:pt x="3503084" y="8131102"/>
                </a:cubicBezTo>
                <a:close/>
                <a:moveTo>
                  <a:pt x="3239248" y="8480136"/>
                </a:moveTo>
                <a:cubicBezTo>
                  <a:pt x="3243354" y="8483218"/>
                  <a:pt x="3250543" y="8484242"/>
                  <a:pt x="3259779" y="8483218"/>
                </a:cubicBezTo>
                <a:cubicBezTo>
                  <a:pt x="3259779" y="8487324"/>
                  <a:pt x="3253625" y="8487324"/>
                  <a:pt x="3249519" y="8488348"/>
                </a:cubicBezTo>
                <a:cubicBezTo>
                  <a:pt x="3254649" y="8508880"/>
                  <a:pt x="3266968" y="8512986"/>
                  <a:pt x="3253625" y="8531470"/>
                </a:cubicBezTo>
                <a:cubicBezTo>
                  <a:pt x="3240282" y="8533518"/>
                  <a:pt x="3248495" y="8515034"/>
                  <a:pt x="3232070" y="8520175"/>
                </a:cubicBezTo>
                <a:cubicBezTo>
                  <a:pt x="3231035" y="8516069"/>
                  <a:pt x="3234118" y="8515034"/>
                  <a:pt x="3237200" y="8515033"/>
                </a:cubicBezTo>
                <a:cubicBezTo>
                  <a:pt x="3237200" y="8511962"/>
                  <a:pt x="3237200" y="8508880"/>
                  <a:pt x="3236176" y="8505797"/>
                </a:cubicBezTo>
                <a:cubicBezTo>
                  <a:pt x="3243354" y="8507856"/>
                  <a:pt x="3245412" y="8512986"/>
                  <a:pt x="3252601" y="8514010"/>
                </a:cubicBezTo>
                <a:cubicBezTo>
                  <a:pt x="3251566" y="8499643"/>
                  <a:pt x="3236176" y="8498609"/>
                  <a:pt x="3239248" y="8480136"/>
                </a:cubicBezTo>
                <a:close/>
                <a:moveTo>
                  <a:pt x="3700695" y="7842250"/>
                </a:moveTo>
                <a:cubicBezTo>
                  <a:pt x="3697359" y="7849563"/>
                  <a:pt x="3697104" y="7857517"/>
                  <a:pt x="3701210" y="7862136"/>
                </a:cubicBezTo>
                <a:cubicBezTo>
                  <a:pt x="3727906" y="7857004"/>
                  <a:pt x="3703268" y="7839556"/>
                  <a:pt x="3718658" y="7826214"/>
                </a:cubicBezTo>
                <a:cubicBezTo>
                  <a:pt x="3710446" y="7828267"/>
                  <a:pt x="3704031" y="7834937"/>
                  <a:pt x="3700695" y="7842250"/>
                </a:cubicBezTo>
                <a:close/>
                <a:moveTo>
                  <a:pt x="2730070" y="9135092"/>
                </a:moveTo>
                <a:cubicBezTo>
                  <a:pt x="2759848" y="9133045"/>
                  <a:pt x="2731105" y="9179237"/>
                  <a:pt x="2745471" y="9190533"/>
                </a:cubicBezTo>
                <a:cubicBezTo>
                  <a:pt x="2731104" y="9194639"/>
                  <a:pt x="2734187" y="9182320"/>
                  <a:pt x="2723916" y="9183344"/>
                </a:cubicBezTo>
                <a:cubicBezTo>
                  <a:pt x="2736235" y="9168967"/>
                  <a:pt x="2726998" y="9159731"/>
                  <a:pt x="2730070" y="9135092"/>
                </a:cubicBezTo>
                <a:close/>
                <a:moveTo>
                  <a:pt x="3825122" y="7657775"/>
                </a:moveTo>
                <a:cubicBezTo>
                  <a:pt x="3823824" y="7658175"/>
                  <a:pt x="3822863" y="7659650"/>
                  <a:pt x="3822350" y="7662986"/>
                </a:cubicBezTo>
                <a:cubicBezTo>
                  <a:pt x="3826457" y="7664009"/>
                  <a:pt x="3831587" y="7662986"/>
                  <a:pt x="3832611" y="7667093"/>
                </a:cubicBezTo>
                <a:cubicBezTo>
                  <a:pt x="3823375" y="7684542"/>
                  <a:pt x="3833635" y="7691728"/>
                  <a:pt x="3835694" y="7706107"/>
                </a:cubicBezTo>
                <a:cubicBezTo>
                  <a:pt x="3830563" y="7706107"/>
                  <a:pt x="3825433" y="7707131"/>
                  <a:pt x="3820291" y="7707132"/>
                </a:cubicBezTo>
                <a:cubicBezTo>
                  <a:pt x="3830563" y="7720473"/>
                  <a:pt x="3815162" y="7726638"/>
                  <a:pt x="3813114" y="7742029"/>
                </a:cubicBezTo>
                <a:cubicBezTo>
                  <a:pt x="3833635" y="7724580"/>
                  <a:pt x="3826457" y="7760512"/>
                  <a:pt x="3834669" y="7749218"/>
                </a:cubicBezTo>
                <a:cubicBezTo>
                  <a:pt x="3831587" y="7734851"/>
                  <a:pt x="3820292" y="7722521"/>
                  <a:pt x="3848012" y="7722521"/>
                </a:cubicBezTo>
                <a:cubicBezTo>
                  <a:pt x="3845953" y="7701991"/>
                  <a:pt x="3844930" y="7682494"/>
                  <a:pt x="3842882" y="7661963"/>
                </a:cubicBezTo>
                <a:cubicBezTo>
                  <a:pt x="3835946" y="7665042"/>
                  <a:pt x="3829017" y="7656573"/>
                  <a:pt x="3825122" y="7657775"/>
                </a:cubicBezTo>
                <a:close/>
                <a:moveTo>
                  <a:pt x="3282369" y="8385702"/>
                </a:moveTo>
                <a:cubicBezTo>
                  <a:pt x="3304959" y="8382620"/>
                  <a:pt x="3312136" y="8394939"/>
                  <a:pt x="3311112" y="8414446"/>
                </a:cubicBezTo>
                <a:cubicBezTo>
                  <a:pt x="3296746" y="8414446"/>
                  <a:pt x="3304958" y="8379538"/>
                  <a:pt x="3289557" y="8403151"/>
                </a:cubicBezTo>
                <a:cubicBezTo>
                  <a:pt x="3282369" y="8402128"/>
                  <a:pt x="3283392" y="8391856"/>
                  <a:pt x="3282369" y="8385702"/>
                </a:cubicBezTo>
                <a:close/>
                <a:moveTo>
                  <a:pt x="3203326" y="8478087"/>
                </a:moveTo>
                <a:cubicBezTo>
                  <a:pt x="3216668" y="8489383"/>
                  <a:pt x="3208466" y="8519151"/>
                  <a:pt x="3208467" y="8534552"/>
                </a:cubicBezTo>
                <a:cubicBezTo>
                  <a:pt x="3189984" y="8519151"/>
                  <a:pt x="3203326" y="8500678"/>
                  <a:pt x="3203326" y="8478087"/>
                </a:cubicBezTo>
                <a:close/>
                <a:moveTo>
                  <a:pt x="3428148" y="8167034"/>
                </a:moveTo>
                <a:cubicBezTo>
                  <a:pt x="3442514" y="8180376"/>
                  <a:pt x="3416853" y="8180377"/>
                  <a:pt x="3436360" y="8192696"/>
                </a:cubicBezTo>
                <a:cubicBezTo>
                  <a:pt x="3430196" y="8192696"/>
                  <a:pt x="3427113" y="8194755"/>
                  <a:pt x="3426089" y="8197837"/>
                </a:cubicBezTo>
                <a:cubicBezTo>
                  <a:pt x="3405558" y="8195779"/>
                  <a:pt x="3423007" y="8175247"/>
                  <a:pt x="3428148" y="8167034"/>
                </a:cubicBezTo>
                <a:close/>
                <a:moveTo>
                  <a:pt x="4599460" y="6589199"/>
                </a:moveTo>
                <a:cubicBezTo>
                  <a:pt x="4608707" y="6592282"/>
                  <a:pt x="4610755" y="6625132"/>
                  <a:pt x="4602542" y="6628204"/>
                </a:cubicBezTo>
                <a:cubicBezTo>
                  <a:pt x="4603566" y="6608707"/>
                  <a:pt x="4592281" y="6604601"/>
                  <a:pt x="4599460" y="6589199"/>
                </a:cubicBezTo>
                <a:close/>
                <a:moveTo>
                  <a:pt x="4101577" y="7256465"/>
                </a:moveTo>
                <a:cubicBezTo>
                  <a:pt x="4109789" y="7236957"/>
                  <a:pt x="4124167" y="7274938"/>
                  <a:pt x="4127238" y="7259547"/>
                </a:cubicBezTo>
                <a:cubicBezTo>
                  <a:pt x="4132368" y="7270831"/>
                  <a:pt x="4143663" y="7275973"/>
                  <a:pt x="4145722" y="7289314"/>
                </a:cubicBezTo>
                <a:cubicBezTo>
                  <a:pt x="4137509" y="7281103"/>
                  <a:pt x="4113895" y="7288291"/>
                  <a:pt x="4112872" y="7272890"/>
                </a:cubicBezTo>
                <a:cubicBezTo>
                  <a:pt x="4143663" y="7283150"/>
                  <a:pt x="4115944" y="7256465"/>
                  <a:pt x="4101577" y="7256465"/>
                </a:cubicBezTo>
                <a:close/>
                <a:moveTo>
                  <a:pt x="3215644" y="8437024"/>
                </a:moveTo>
                <a:cubicBezTo>
                  <a:pt x="3235152" y="8449343"/>
                  <a:pt x="3231046" y="8420600"/>
                  <a:pt x="3239258" y="8413411"/>
                </a:cubicBezTo>
                <a:cubicBezTo>
                  <a:pt x="3244388" y="8419565"/>
                  <a:pt x="3245423" y="8430860"/>
                  <a:pt x="3236176" y="8440096"/>
                </a:cubicBezTo>
                <a:cubicBezTo>
                  <a:pt x="3241317" y="8449343"/>
                  <a:pt x="3250553" y="8454473"/>
                  <a:pt x="3268002" y="8451391"/>
                </a:cubicBezTo>
                <a:cubicBezTo>
                  <a:pt x="3278262" y="8456521"/>
                  <a:pt x="3239258" y="8459603"/>
                  <a:pt x="3244388" y="8475005"/>
                </a:cubicBezTo>
                <a:cubicBezTo>
                  <a:pt x="3234128" y="8469875"/>
                  <a:pt x="3248495" y="8459604"/>
                  <a:pt x="3237201" y="8449343"/>
                </a:cubicBezTo>
                <a:cubicBezTo>
                  <a:pt x="3216668" y="8447285"/>
                  <a:pt x="3230022" y="8468840"/>
                  <a:pt x="3207432" y="8464745"/>
                </a:cubicBezTo>
                <a:cubicBezTo>
                  <a:pt x="3200254" y="8448309"/>
                  <a:pt x="3218727" y="8451390"/>
                  <a:pt x="3215644" y="8437024"/>
                </a:cubicBezTo>
                <a:close/>
                <a:moveTo>
                  <a:pt x="3454610" y="8106020"/>
                </a:moveTo>
                <a:cubicBezTo>
                  <a:pt x="3454129" y="8104159"/>
                  <a:pt x="3455347" y="8104416"/>
                  <a:pt x="3458939" y="8108522"/>
                </a:cubicBezTo>
                <a:cubicBezTo>
                  <a:pt x="3468175" y="8117759"/>
                  <a:pt x="3485635" y="8116736"/>
                  <a:pt x="3486659" y="8133161"/>
                </a:cubicBezTo>
                <a:cubicBezTo>
                  <a:pt x="3472797" y="8136240"/>
                  <a:pt x="3456054" y="8111601"/>
                  <a:pt x="3454610" y="8106020"/>
                </a:cubicBezTo>
                <a:close/>
                <a:moveTo>
                  <a:pt x="3807973" y="7615758"/>
                </a:moveTo>
                <a:lnTo>
                  <a:pt x="3811047" y="7616138"/>
                </a:lnTo>
                <a:lnTo>
                  <a:pt x="3809460" y="7621009"/>
                </a:lnTo>
                <a:close/>
                <a:moveTo>
                  <a:pt x="3701210" y="7757431"/>
                </a:moveTo>
                <a:cubicBezTo>
                  <a:pt x="3705316" y="7765641"/>
                  <a:pt x="3698128" y="7786174"/>
                  <a:pt x="3709422" y="7787199"/>
                </a:cubicBezTo>
                <a:cubicBezTo>
                  <a:pt x="3719693" y="7781045"/>
                  <a:pt x="3723800" y="7756407"/>
                  <a:pt x="3701210" y="7757431"/>
                </a:cubicBezTo>
                <a:close/>
                <a:moveTo>
                  <a:pt x="3371537" y="8191368"/>
                </a:moveTo>
                <a:cubicBezTo>
                  <a:pt x="3373928" y="8186668"/>
                  <a:pt x="3376300" y="8183460"/>
                  <a:pt x="3377838" y="8183460"/>
                </a:cubicBezTo>
                <a:cubicBezTo>
                  <a:pt x="3380921" y="8199885"/>
                  <a:pt x="3361413" y="8219392"/>
                  <a:pt x="3371684" y="8227605"/>
                </a:cubicBezTo>
                <a:cubicBezTo>
                  <a:pt x="3357054" y="8232996"/>
                  <a:pt x="3364368" y="8205469"/>
                  <a:pt x="3371537" y="8191368"/>
                </a:cubicBezTo>
                <a:close/>
                <a:moveTo>
                  <a:pt x="4607673" y="6514263"/>
                </a:moveTo>
                <a:cubicBezTo>
                  <a:pt x="4629228" y="6509133"/>
                  <a:pt x="4618967" y="6535818"/>
                  <a:pt x="4635393" y="6534794"/>
                </a:cubicBezTo>
                <a:cubicBezTo>
                  <a:pt x="4634369" y="6567644"/>
                  <a:pt x="4630263" y="6598436"/>
                  <a:pt x="4623074" y="6627180"/>
                </a:cubicBezTo>
                <a:cubicBezTo>
                  <a:pt x="4604591" y="6595364"/>
                  <a:pt x="4643605" y="6535818"/>
                  <a:pt x="4607673" y="6514263"/>
                </a:cubicBezTo>
                <a:close/>
                <a:moveTo>
                  <a:pt x="3704292" y="7722521"/>
                </a:moveTo>
                <a:cubicBezTo>
                  <a:pt x="3700185" y="7727663"/>
                  <a:pt x="3698127" y="7734851"/>
                  <a:pt x="3700186" y="7745112"/>
                </a:cubicBezTo>
                <a:cubicBezTo>
                  <a:pt x="3712505" y="7745111"/>
                  <a:pt x="3720717" y="7743052"/>
                  <a:pt x="3725848" y="7738946"/>
                </a:cubicBezTo>
                <a:cubicBezTo>
                  <a:pt x="3724823" y="7727663"/>
                  <a:pt x="3717635" y="7722520"/>
                  <a:pt x="3704292" y="7722521"/>
                </a:cubicBezTo>
                <a:close/>
                <a:moveTo>
                  <a:pt x="3822987" y="7506948"/>
                </a:moveTo>
                <a:cubicBezTo>
                  <a:pt x="3818495" y="7511056"/>
                  <a:pt x="3816186" y="7516701"/>
                  <a:pt x="3815162" y="7523372"/>
                </a:cubicBezTo>
                <a:cubicBezTo>
                  <a:pt x="3824398" y="7527479"/>
                  <a:pt x="3829528" y="7534668"/>
                  <a:pt x="3846988" y="7530562"/>
                </a:cubicBezTo>
                <a:cubicBezTo>
                  <a:pt x="3845954" y="7520290"/>
                  <a:pt x="3844930" y="7510030"/>
                  <a:pt x="3843905" y="7499759"/>
                </a:cubicBezTo>
                <a:cubicBezTo>
                  <a:pt x="3834152" y="7500276"/>
                  <a:pt x="3827478" y="7502843"/>
                  <a:pt x="3822987" y="7506948"/>
                </a:cubicBezTo>
                <a:close/>
                <a:moveTo>
                  <a:pt x="2987752" y="8626938"/>
                </a:moveTo>
                <a:cubicBezTo>
                  <a:pt x="3003153" y="8621797"/>
                  <a:pt x="2998023" y="8636174"/>
                  <a:pt x="3000071" y="8643363"/>
                </a:cubicBezTo>
                <a:cubicBezTo>
                  <a:pt x="3015472" y="8645411"/>
                  <a:pt x="3013413" y="8636173"/>
                  <a:pt x="3025733" y="8637198"/>
                </a:cubicBezTo>
                <a:cubicBezTo>
                  <a:pt x="3026767" y="8642328"/>
                  <a:pt x="3026768" y="8648493"/>
                  <a:pt x="3025733" y="8654647"/>
                </a:cubicBezTo>
                <a:cubicBezTo>
                  <a:pt x="3019578" y="8655681"/>
                  <a:pt x="3009307" y="8638222"/>
                  <a:pt x="3005201" y="8651575"/>
                </a:cubicBezTo>
                <a:cubicBezTo>
                  <a:pt x="2996989" y="8646434"/>
                  <a:pt x="2990834" y="8638221"/>
                  <a:pt x="2987752" y="8626938"/>
                </a:cubicBezTo>
                <a:close/>
                <a:moveTo>
                  <a:pt x="3007248" y="8599228"/>
                </a:moveTo>
                <a:cubicBezTo>
                  <a:pt x="3015461" y="8597170"/>
                  <a:pt x="3017519" y="8601276"/>
                  <a:pt x="3017520" y="8607441"/>
                </a:cubicBezTo>
                <a:cubicBezTo>
                  <a:pt x="3030862" y="8608463"/>
                  <a:pt x="3028814" y="8598194"/>
                  <a:pt x="3043181" y="8601276"/>
                </a:cubicBezTo>
                <a:cubicBezTo>
                  <a:pt x="3043181" y="8617701"/>
                  <a:pt x="3005201" y="8620784"/>
                  <a:pt x="3007248" y="8599228"/>
                </a:cubicBezTo>
                <a:close/>
                <a:moveTo>
                  <a:pt x="3320360" y="8170117"/>
                </a:moveTo>
                <a:cubicBezTo>
                  <a:pt x="3314195" y="8189625"/>
                  <a:pt x="3353210" y="8226581"/>
                  <a:pt x="3316254" y="8244031"/>
                </a:cubicBezTo>
                <a:cubicBezTo>
                  <a:pt x="3304959" y="8244031"/>
                  <a:pt x="3313171" y="8225558"/>
                  <a:pt x="3309065" y="8218369"/>
                </a:cubicBezTo>
                <a:cubicBezTo>
                  <a:pt x="3332679" y="8213228"/>
                  <a:pt x="3302911" y="8229664"/>
                  <a:pt x="3320360" y="8230688"/>
                </a:cubicBezTo>
                <a:cubicBezTo>
                  <a:pt x="3338833" y="8210157"/>
                  <a:pt x="3294688" y="8185518"/>
                  <a:pt x="3320360" y="8170117"/>
                </a:cubicBezTo>
                <a:close/>
                <a:moveTo>
                  <a:pt x="2328339" y="9477293"/>
                </a:moveTo>
                <a:cubicBezTo>
                  <a:pt x="2329654" y="9475015"/>
                  <a:pt x="2332284" y="9473345"/>
                  <a:pt x="2336902" y="9472831"/>
                </a:cubicBezTo>
                <a:cubicBezTo>
                  <a:pt x="2336902" y="9476937"/>
                  <a:pt x="2332796" y="9477961"/>
                  <a:pt x="2332795" y="9482067"/>
                </a:cubicBezTo>
                <a:cubicBezTo>
                  <a:pt x="2332796" y="9486173"/>
                  <a:pt x="2338960" y="9485150"/>
                  <a:pt x="2343067" y="9486173"/>
                </a:cubicBezTo>
                <a:cubicBezTo>
                  <a:pt x="2346149" y="9495420"/>
                  <a:pt x="2333830" y="9493362"/>
                  <a:pt x="2333830" y="9499516"/>
                </a:cubicBezTo>
                <a:cubicBezTo>
                  <a:pt x="2332286" y="9496444"/>
                  <a:pt x="2324395" y="9484128"/>
                  <a:pt x="2328339" y="9477293"/>
                </a:cubicBezTo>
                <a:close/>
                <a:moveTo>
                  <a:pt x="3694156" y="7604858"/>
                </a:moveTo>
                <a:cubicBezTo>
                  <a:pt x="3691203" y="7609351"/>
                  <a:pt x="3688891" y="7614228"/>
                  <a:pt x="3684785" y="7623981"/>
                </a:cubicBezTo>
                <a:cubicBezTo>
                  <a:pt x="3711480" y="7643479"/>
                  <a:pt x="3684784" y="7692754"/>
                  <a:pt x="3702233" y="7710203"/>
                </a:cubicBezTo>
                <a:cubicBezTo>
                  <a:pt x="3717635" y="7698918"/>
                  <a:pt x="3698127" y="7687624"/>
                  <a:pt x="3720718" y="7682494"/>
                </a:cubicBezTo>
                <a:cubicBezTo>
                  <a:pt x="3710457" y="7658880"/>
                  <a:pt x="3733036" y="7629112"/>
                  <a:pt x="3704292" y="7609605"/>
                </a:cubicBezTo>
                <a:cubicBezTo>
                  <a:pt x="3714553" y="7606521"/>
                  <a:pt x="3724824" y="7589073"/>
                  <a:pt x="3707375" y="7588049"/>
                </a:cubicBezTo>
                <a:cubicBezTo>
                  <a:pt x="3700703" y="7596262"/>
                  <a:pt x="3697109" y="7600367"/>
                  <a:pt x="3694156" y="7604858"/>
                </a:cubicBezTo>
                <a:close/>
                <a:moveTo>
                  <a:pt x="3836717" y="7409421"/>
                </a:moveTo>
                <a:cubicBezTo>
                  <a:pt x="3832611" y="7439188"/>
                  <a:pt x="3825432" y="7476145"/>
                  <a:pt x="3803867" y="7502840"/>
                </a:cubicBezTo>
                <a:cubicBezTo>
                  <a:pt x="3832610" y="7506948"/>
                  <a:pt x="3820291" y="7480252"/>
                  <a:pt x="3843906" y="7491546"/>
                </a:cubicBezTo>
                <a:cubicBezTo>
                  <a:pt x="3826456" y="7469991"/>
                  <a:pt x="3856224" y="7433035"/>
                  <a:pt x="3836717" y="7409421"/>
                </a:cubicBezTo>
                <a:close/>
                <a:moveTo>
                  <a:pt x="4564562" y="6425973"/>
                </a:moveTo>
                <a:cubicBezTo>
                  <a:pt x="4573798" y="6430079"/>
                  <a:pt x="4576881" y="6439316"/>
                  <a:pt x="4576881" y="6451635"/>
                </a:cubicBezTo>
                <a:cubicBezTo>
                  <a:pt x="4572774" y="6449587"/>
                  <a:pt x="4568668" y="6447529"/>
                  <a:pt x="4561480" y="6448563"/>
                </a:cubicBezTo>
                <a:cubicBezTo>
                  <a:pt x="4564562" y="6442399"/>
                  <a:pt x="4566610" y="6436234"/>
                  <a:pt x="4564562" y="6425973"/>
                </a:cubicBezTo>
                <a:close/>
                <a:moveTo>
                  <a:pt x="4509635" y="6485384"/>
                </a:moveTo>
                <a:cubicBezTo>
                  <a:pt x="4511688" y="6482175"/>
                  <a:pt x="4515794" y="6480378"/>
                  <a:pt x="4522466" y="6480377"/>
                </a:cubicBezTo>
                <a:cubicBezTo>
                  <a:pt x="4513229" y="6489614"/>
                  <a:pt x="4523490" y="6491672"/>
                  <a:pt x="4524524" y="6501933"/>
                </a:cubicBezTo>
                <a:cubicBezTo>
                  <a:pt x="4520407" y="6499885"/>
                  <a:pt x="4516300" y="6497827"/>
                  <a:pt x="4509122" y="6498861"/>
                </a:cubicBezTo>
                <a:cubicBezTo>
                  <a:pt x="4507581" y="6493214"/>
                  <a:pt x="4507581" y="6488593"/>
                  <a:pt x="4509635" y="6485384"/>
                </a:cubicBezTo>
                <a:close/>
                <a:moveTo>
                  <a:pt x="3668359" y="7611653"/>
                </a:moveTo>
                <a:cubicBezTo>
                  <a:pt x="3664253" y="7615759"/>
                  <a:pt x="3657064" y="7649644"/>
                  <a:pt x="3676572" y="7646561"/>
                </a:cubicBezTo>
                <a:cubicBezTo>
                  <a:pt x="3669383" y="7629112"/>
                  <a:pt x="3688891" y="7614735"/>
                  <a:pt x="3668359" y="7611653"/>
                </a:cubicBezTo>
                <a:close/>
                <a:moveTo>
                  <a:pt x="3998708" y="7154173"/>
                </a:moveTo>
                <a:cubicBezTo>
                  <a:pt x="4000601" y="7150162"/>
                  <a:pt x="4006790" y="7149169"/>
                  <a:pt x="4010479" y="7146443"/>
                </a:cubicBezTo>
                <a:lnTo>
                  <a:pt x="4011420" y="7144440"/>
                </a:lnTo>
                <a:lnTo>
                  <a:pt x="4015226" y="7145064"/>
                </a:lnTo>
                <a:lnTo>
                  <a:pt x="4018638" y="7148142"/>
                </a:lnTo>
                <a:lnTo>
                  <a:pt x="4017320" y="7152936"/>
                </a:lnTo>
                <a:lnTo>
                  <a:pt x="4010337" y="7156633"/>
                </a:lnTo>
                <a:lnTo>
                  <a:pt x="3999539" y="7160129"/>
                </a:lnTo>
                <a:close/>
                <a:moveTo>
                  <a:pt x="3223857" y="8184484"/>
                </a:moveTo>
                <a:cubicBezTo>
                  <a:pt x="3220775" y="8194755"/>
                  <a:pt x="3212562" y="8222464"/>
                  <a:pt x="3237200" y="8218358"/>
                </a:cubicBezTo>
                <a:cubicBezTo>
                  <a:pt x="3251577" y="8215286"/>
                  <a:pt x="3242330" y="8184484"/>
                  <a:pt x="3223857" y="8184484"/>
                </a:cubicBezTo>
                <a:close/>
                <a:moveTo>
                  <a:pt x="3823374" y="7374523"/>
                </a:moveTo>
                <a:cubicBezTo>
                  <a:pt x="3829528" y="7394020"/>
                  <a:pt x="3824398" y="7385806"/>
                  <a:pt x="3820292" y="7401207"/>
                </a:cubicBezTo>
                <a:cubicBezTo>
                  <a:pt x="3834669" y="7404291"/>
                  <a:pt x="3842882" y="7371441"/>
                  <a:pt x="3823374" y="7374523"/>
                </a:cubicBezTo>
                <a:close/>
                <a:moveTo>
                  <a:pt x="3009307" y="8446262"/>
                </a:moveTo>
                <a:cubicBezTo>
                  <a:pt x="3019568" y="8456522"/>
                  <a:pt x="3032921" y="8437024"/>
                  <a:pt x="3045240" y="8448310"/>
                </a:cubicBezTo>
                <a:cubicBezTo>
                  <a:pt x="3035993" y="8453451"/>
                  <a:pt x="3007249" y="8465770"/>
                  <a:pt x="3009307" y="8446262"/>
                </a:cubicBezTo>
                <a:close/>
                <a:moveTo>
                  <a:pt x="3511297" y="7765643"/>
                </a:moveTo>
                <a:cubicBezTo>
                  <a:pt x="3514379" y="7774880"/>
                  <a:pt x="3512321" y="7782067"/>
                  <a:pt x="3508215" y="7787199"/>
                </a:cubicBezTo>
                <a:cubicBezTo>
                  <a:pt x="3525663" y="7780010"/>
                  <a:pt x="3512321" y="7801576"/>
                  <a:pt x="3524640" y="7799516"/>
                </a:cubicBezTo>
                <a:cubicBezTo>
                  <a:pt x="3532852" y="7790281"/>
                  <a:pt x="3543124" y="7758454"/>
                  <a:pt x="3511297" y="7765643"/>
                </a:cubicBezTo>
                <a:close/>
                <a:moveTo>
                  <a:pt x="3654695" y="7545605"/>
                </a:moveTo>
                <a:cubicBezTo>
                  <a:pt x="3657392" y="7544736"/>
                  <a:pt x="3672210" y="7544160"/>
                  <a:pt x="3671442" y="7532609"/>
                </a:cubicBezTo>
                <a:cubicBezTo>
                  <a:pt x="3675548" y="7523884"/>
                  <a:pt x="3674522" y="7529017"/>
                  <a:pt x="3673624" y="7534277"/>
                </a:cubicBezTo>
                <a:lnTo>
                  <a:pt x="3673239" y="7538331"/>
                </a:lnTo>
                <a:lnTo>
                  <a:pt x="3668233" y="7542617"/>
                </a:lnTo>
                <a:lnTo>
                  <a:pt x="3658231" y="7547980"/>
                </a:lnTo>
                <a:lnTo>
                  <a:pt x="3657065" y="7546986"/>
                </a:lnTo>
                <a:cubicBezTo>
                  <a:pt x="3654244" y="7546215"/>
                  <a:pt x="3653796" y="7545894"/>
                  <a:pt x="3654695" y="7545605"/>
                </a:cubicBezTo>
                <a:close/>
                <a:moveTo>
                  <a:pt x="3721925" y="7452060"/>
                </a:moveTo>
                <a:cubicBezTo>
                  <a:pt x="3726881" y="7439646"/>
                  <a:pt x="3746126" y="7461014"/>
                  <a:pt x="3723799" y="7477180"/>
                </a:cubicBezTo>
                <a:cubicBezTo>
                  <a:pt x="3720208" y="7464091"/>
                  <a:pt x="3720273" y="7456199"/>
                  <a:pt x="3721925" y="7452060"/>
                </a:cubicBezTo>
                <a:close/>
                <a:moveTo>
                  <a:pt x="3045240" y="8326156"/>
                </a:moveTo>
                <a:cubicBezTo>
                  <a:pt x="3051394" y="8328215"/>
                  <a:pt x="3056535" y="8331286"/>
                  <a:pt x="3056535" y="8338475"/>
                </a:cubicBezTo>
                <a:cubicBezTo>
                  <a:pt x="3061665" y="8338475"/>
                  <a:pt x="3061665" y="8336427"/>
                  <a:pt x="3061665" y="8333345"/>
                </a:cubicBezTo>
                <a:cubicBezTo>
                  <a:pt x="3076031" y="8334368"/>
                  <a:pt x="3063713" y="8346688"/>
                  <a:pt x="3052428" y="8342581"/>
                </a:cubicBezTo>
                <a:cubicBezTo>
                  <a:pt x="3052430" y="8347711"/>
                  <a:pt x="3053452" y="8351818"/>
                  <a:pt x="3053452" y="8355924"/>
                </a:cubicBezTo>
                <a:cubicBezTo>
                  <a:pt x="3041133" y="8354900"/>
                  <a:pt x="3049346" y="8335393"/>
                  <a:pt x="3045240" y="8326156"/>
                </a:cubicBezTo>
                <a:close/>
                <a:moveTo>
                  <a:pt x="3750485" y="7375546"/>
                </a:moveTo>
                <a:cubicBezTo>
                  <a:pt x="3746379" y="7378628"/>
                  <a:pt x="3747403" y="7402232"/>
                  <a:pt x="3762804" y="7401207"/>
                </a:cubicBezTo>
                <a:cubicBezTo>
                  <a:pt x="3762804" y="7388889"/>
                  <a:pt x="3759721" y="7378629"/>
                  <a:pt x="3750485" y="7375546"/>
                </a:cubicBezTo>
                <a:close/>
                <a:moveTo>
                  <a:pt x="3463282" y="7760256"/>
                </a:moveTo>
                <a:lnTo>
                  <a:pt x="3463562" y="7760123"/>
                </a:lnTo>
                <a:cubicBezTo>
                  <a:pt x="3470491" y="7758262"/>
                  <a:pt x="3477292" y="7757973"/>
                  <a:pt x="3482617" y="7760137"/>
                </a:cubicBezTo>
                <a:lnTo>
                  <a:pt x="3488173" y="7768171"/>
                </a:lnTo>
                <a:lnTo>
                  <a:pt x="3485635" y="7772831"/>
                </a:lnTo>
                <a:close/>
                <a:moveTo>
                  <a:pt x="3085268" y="8258396"/>
                </a:moveTo>
                <a:cubicBezTo>
                  <a:pt x="3103751" y="8247112"/>
                  <a:pt x="3109905" y="8214263"/>
                  <a:pt x="3105799" y="8257372"/>
                </a:cubicBezTo>
                <a:cubicBezTo>
                  <a:pt x="3099645" y="8257372"/>
                  <a:pt x="3092457" y="8257372"/>
                  <a:pt x="3085268" y="8258396"/>
                </a:cubicBezTo>
                <a:close/>
                <a:moveTo>
                  <a:pt x="3609987" y="7548286"/>
                </a:moveTo>
                <a:lnTo>
                  <a:pt x="3616956" y="7549890"/>
                </a:lnTo>
                <a:lnTo>
                  <a:pt x="3610856" y="7556124"/>
                </a:lnTo>
                <a:lnTo>
                  <a:pt x="3608601" y="7551449"/>
                </a:lnTo>
                <a:cubicBezTo>
                  <a:pt x="3608371" y="7549815"/>
                  <a:pt x="3608921" y="7548792"/>
                  <a:pt x="3609987" y="7548286"/>
                </a:cubicBezTo>
                <a:close/>
                <a:moveTo>
                  <a:pt x="3581825" y="7585416"/>
                </a:moveTo>
                <a:cubicBezTo>
                  <a:pt x="3581232" y="7587149"/>
                  <a:pt x="3581875" y="7590101"/>
                  <a:pt x="3584186" y="7595238"/>
                </a:cubicBezTo>
                <a:cubicBezTo>
                  <a:pt x="3584187" y="7589073"/>
                  <a:pt x="3597529" y="7589073"/>
                  <a:pt x="3599576" y="7594204"/>
                </a:cubicBezTo>
                <a:cubicBezTo>
                  <a:pt x="3594446" y="7594204"/>
                  <a:pt x="3593422" y="7602416"/>
                  <a:pt x="3600611" y="7603451"/>
                </a:cubicBezTo>
                <a:cubicBezTo>
                  <a:pt x="3607800" y="7597284"/>
                  <a:pt x="3601635" y="7582908"/>
                  <a:pt x="3608824" y="7576755"/>
                </a:cubicBezTo>
                <a:cubicBezTo>
                  <a:pt x="3596505" y="7585993"/>
                  <a:pt x="3583605" y="7580215"/>
                  <a:pt x="3581825" y="7585416"/>
                </a:cubicBezTo>
                <a:close/>
                <a:moveTo>
                  <a:pt x="3016853" y="8329749"/>
                </a:moveTo>
                <a:cubicBezTo>
                  <a:pt x="3020719" y="8324873"/>
                  <a:pt x="3025981" y="8320766"/>
                  <a:pt x="3032910" y="8317943"/>
                </a:cubicBezTo>
                <a:cubicBezTo>
                  <a:pt x="3034969" y="8334368"/>
                  <a:pt x="3020591" y="8338474"/>
                  <a:pt x="3015461" y="8349769"/>
                </a:cubicBezTo>
                <a:cubicBezTo>
                  <a:pt x="3017520" y="8352841"/>
                  <a:pt x="3021626" y="8353876"/>
                  <a:pt x="3021626" y="8357982"/>
                </a:cubicBezTo>
                <a:cubicBezTo>
                  <a:pt x="3030862" y="8352841"/>
                  <a:pt x="3023674" y="8326156"/>
                  <a:pt x="3041123" y="8339498"/>
                </a:cubicBezTo>
                <a:cubicBezTo>
                  <a:pt x="3028804" y="8350793"/>
                  <a:pt x="3029838" y="8372348"/>
                  <a:pt x="3012379" y="8380560"/>
                </a:cubicBezTo>
                <a:cubicBezTo>
                  <a:pt x="3006219" y="8365930"/>
                  <a:pt x="3005256" y="8344376"/>
                  <a:pt x="3016853" y="8329749"/>
                </a:cubicBezTo>
                <a:close/>
                <a:moveTo>
                  <a:pt x="4065644" y="6914620"/>
                </a:moveTo>
                <a:cubicBezTo>
                  <a:pt x="4070774" y="6917703"/>
                  <a:pt x="4075915" y="6919761"/>
                  <a:pt x="4075915" y="6913596"/>
                </a:cubicBezTo>
                <a:cubicBezTo>
                  <a:pt x="4091305" y="6915655"/>
                  <a:pt x="4087199" y="6934128"/>
                  <a:pt x="4094388" y="6943364"/>
                </a:cubicBezTo>
                <a:cubicBezTo>
                  <a:pt x="4092340" y="6945423"/>
                  <a:pt x="4070774" y="6925915"/>
                  <a:pt x="4065644" y="6914620"/>
                </a:cubicBezTo>
                <a:close/>
                <a:moveTo>
                  <a:pt x="3248494" y="7999701"/>
                </a:moveTo>
                <a:cubicBezTo>
                  <a:pt x="3257731" y="8016126"/>
                  <a:pt x="3235152" y="8008938"/>
                  <a:pt x="3240282" y="8022280"/>
                </a:cubicBezTo>
                <a:cubicBezTo>
                  <a:pt x="3269026" y="8013044"/>
                  <a:pt x="3253625" y="8045895"/>
                  <a:pt x="3278262" y="8041788"/>
                </a:cubicBezTo>
                <a:cubicBezTo>
                  <a:pt x="3271085" y="8028446"/>
                  <a:pt x="3276215" y="8002783"/>
                  <a:pt x="3248494" y="7999701"/>
                </a:cubicBezTo>
                <a:close/>
                <a:moveTo>
                  <a:pt x="4067572" y="6894340"/>
                </a:moveTo>
                <a:cubicBezTo>
                  <a:pt x="4071295" y="6888694"/>
                  <a:pt x="4078480" y="6885358"/>
                  <a:pt x="4085151" y="6892030"/>
                </a:cubicBezTo>
                <a:cubicBezTo>
                  <a:pt x="4084127" y="6897160"/>
                  <a:pt x="4075915" y="6895112"/>
                  <a:pt x="4075915" y="6901266"/>
                </a:cubicBezTo>
                <a:cubicBezTo>
                  <a:pt x="4074880" y="6905373"/>
                  <a:pt x="4077962" y="6905373"/>
                  <a:pt x="4081045" y="6905373"/>
                </a:cubicBezTo>
                <a:cubicBezTo>
                  <a:pt x="4097470" y="6915644"/>
                  <a:pt x="4065644" y="6901266"/>
                  <a:pt x="4070774" y="6910514"/>
                </a:cubicBezTo>
                <a:cubicBezTo>
                  <a:pt x="4063591" y="6907943"/>
                  <a:pt x="4063850" y="6899986"/>
                  <a:pt x="4067572" y="6894340"/>
                </a:cubicBezTo>
                <a:close/>
                <a:moveTo>
                  <a:pt x="3206397" y="8045905"/>
                </a:moveTo>
                <a:cubicBezTo>
                  <a:pt x="3218716" y="8042822"/>
                  <a:pt x="3205374" y="8065412"/>
                  <a:pt x="3223857" y="8058223"/>
                </a:cubicBezTo>
                <a:cubicBezTo>
                  <a:pt x="3227963" y="8069518"/>
                  <a:pt x="3202291" y="8079779"/>
                  <a:pt x="3215645" y="8084909"/>
                </a:cubicBezTo>
                <a:cubicBezTo>
                  <a:pt x="3214610" y="8090049"/>
                  <a:pt x="3206397" y="8089014"/>
                  <a:pt x="3200243" y="8090050"/>
                </a:cubicBezTo>
                <a:cubicBezTo>
                  <a:pt x="3204350" y="8076696"/>
                  <a:pt x="3212562" y="8066436"/>
                  <a:pt x="3206397" y="8045905"/>
                </a:cubicBezTo>
                <a:close/>
                <a:moveTo>
                  <a:pt x="3144814" y="8106464"/>
                </a:moveTo>
                <a:cubicBezTo>
                  <a:pt x="3158157" y="8124936"/>
                  <a:pt x="3170476" y="8091063"/>
                  <a:pt x="3176641" y="8117759"/>
                </a:cubicBezTo>
                <a:cubicBezTo>
                  <a:pt x="3164322" y="8109545"/>
                  <a:pt x="3153027" y="8123912"/>
                  <a:pt x="3158157" y="8140337"/>
                </a:cubicBezTo>
                <a:cubicBezTo>
                  <a:pt x="3142767" y="8140338"/>
                  <a:pt x="3150968" y="8123913"/>
                  <a:pt x="3144814" y="8106464"/>
                </a:cubicBezTo>
                <a:close/>
                <a:moveTo>
                  <a:pt x="4020475" y="6926939"/>
                </a:moveTo>
                <a:cubicBezTo>
                  <a:pt x="4031770" y="6926939"/>
                  <a:pt x="4036900" y="6921809"/>
                  <a:pt x="4034841" y="6912562"/>
                </a:cubicBezTo>
                <a:cubicBezTo>
                  <a:pt x="4046136" y="6911537"/>
                  <a:pt x="4038948" y="6927962"/>
                  <a:pt x="4042030" y="6934128"/>
                </a:cubicBezTo>
                <a:cubicBezTo>
                  <a:pt x="4031770" y="6926939"/>
                  <a:pt x="4023558" y="6935151"/>
                  <a:pt x="4027664" y="6948494"/>
                </a:cubicBezTo>
                <a:cubicBezTo>
                  <a:pt x="4016369" y="6949518"/>
                  <a:pt x="4023558" y="6933092"/>
                  <a:pt x="4020475" y="6926939"/>
                </a:cubicBezTo>
                <a:close/>
                <a:moveTo>
                  <a:pt x="4084128" y="6826329"/>
                </a:moveTo>
                <a:cubicBezTo>
                  <a:pt x="4083093" y="6823258"/>
                  <a:pt x="4085152" y="6822223"/>
                  <a:pt x="4089258" y="6822224"/>
                </a:cubicBezTo>
                <a:cubicBezTo>
                  <a:pt x="4092340" y="6821200"/>
                  <a:pt x="4096447" y="6821199"/>
                  <a:pt x="4099518" y="6821199"/>
                </a:cubicBezTo>
                <a:cubicBezTo>
                  <a:pt x="4095422" y="6833518"/>
                  <a:pt x="4095422" y="6834542"/>
                  <a:pt x="4101576" y="6846861"/>
                </a:cubicBezTo>
                <a:cubicBezTo>
                  <a:pt x="4092340" y="6854049"/>
                  <a:pt x="4095422" y="6846861"/>
                  <a:pt x="4081046" y="6847896"/>
                </a:cubicBezTo>
                <a:cubicBezTo>
                  <a:pt x="4086176" y="6845837"/>
                  <a:pt x="4098494" y="6829412"/>
                  <a:pt x="4084128" y="6826329"/>
                </a:cubicBezTo>
                <a:close/>
                <a:moveTo>
                  <a:pt x="3004166" y="8267633"/>
                </a:moveTo>
                <a:cubicBezTo>
                  <a:pt x="3011354" y="8267633"/>
                  <a:pt x="3019567" y="8267633"/>
                  <a:pt x="3019567" y="8262503"/>
                </a:cubicBezTo>
                <a:cubicBezTo>
                  <a:pt x="3027779" y="8270716"/>
                  <a:pt x="3030851" y="8296377"/>
                  <a:pt x="3027780" y="8301507"/>
                </a:cubicBezTo>
                <a:cubicBezTo>
                  <a:pt x="3019567" y="8290224"/>
                  <a:pt x="3000059" y="8290223"/>
                  <a:pt x="3004166" y="8267633"/>
                </a:cubicBezTo>
                <a:close/>
                <a:moveTo>
                  <a:pt x="3269026" y="7880619"/>
                </a:moveTo>
                <a:cubicBezTo>
                  <a:pt x="3256707" y="7894997"/>
                  <a:pt x="3252601" y="7922706"/>
                  <a:pt x="3269026" y="7937083"/>
                </a:cubicBezTo>
                <a:cubicBezTo>
                  <a:pt x="3273132" y="7916552"/>
                  <a:pt x="3279297" y="7889856"/>
                  <a:pt x="3269026" y="7880619"/>
                </a:cubicBezTo>
                <a:close/>
                <a:moveTo>
                  <a:pt x="3444572" y="7642455"/>
                </a:moveTo>
                <a:cubicBezTo>
                  <a:pt x="3449703" y="7631159"/>
                  <a:pt x="3469211" y="7645537"/>
                  <a:pt x="3466128" y="7658880"/>
                </a:cubicBezTo>
                <a:cubicBezTo>
                  <a:pt x="3460998" y="7658880"/>
                  <a:pt x="3462022" y="7653750"/>
                  <a:pt x="3460998" y="7649643"/>
                </a:cubicBezTo>
                <a:cubicBezTo>
                  <a:pt x="3447655" y="7662986"/>
                  <a:pt x="3454844" y="7644513"/>
                  <a:pt x="3444572" y="7642455"/>
                </a:cubicBezTo>
                <a:close/>
                <a:moveTo>
                  <a:pt x="3627296" y="7386842"/>
                </a:moveTo>
                <a:cubicBezTo>
                  <a:pt x="3645779" y="7396078"/>
                  <a:pt x="3637567" y="7429952"/>
                  <a:pt x="3652968" y="7442271"/>
                </a:cubicBezTo>
                <a:cubicBezTo>
                  <a:pt x="3637567" y="7441247"/>
                  <a:pt x="3624225" y="7412503"/>
                  <a:pt x="3627296" y="7386842"/>
                </a:cubicBezTo>
                <a:close/>
                <a:moveTo>
                  <a:pt x="3493848" y="7565471"/>
                </a:moveTo>
                <a:cubicBezTo>
                  <a:pt x="3516437" y="7559306"/>
                  <a:pt x="3520544" y="7586002"/>
                  <a:pt x="3512320" y="7595238"/>
                </a:cubicBezTo>
                <a:cubicBezTo>
                  <a:pt x="3504119" y="7587026"/>
                  <a:pt x="3497954" y="7576754"/>
                  <a:pt x="3493848" y="7565471"/>
                </a:cubicBezTo>
                <a:close/>
                <a:moveTo>
                  <a:pt x="1884187" y="9724337"/>
                </a:moveTo>
                <a:cubicBezTo>
                  <a:pt x="1900612" y="9725362"/>
                  <a:pt x="1892400" y="9740762"/>
                  <a:pt x="1891375" y="9749999"/>
                </a:cubicBezTo>
                <a:cubicBezTo>
                  <a:pt x="1886235" y="9749998"/>
                  <a:pt x="1881105" y="9751033"/>
                  <a:pt x="1875975" y="9751034"/>
                </a:cubicBezTo>
                <a:cubicBezTo>
                  <a:pt x="1872892" y="9737680"/>
                  <a:pt x="1882129" y="9733574"/>
                  <a:pt x="1884187" y="9724337"/>
                </a:cubicBezTo>
                <a:close/>
                <a:moveTo>
                  <a:pt x="3525663" y="7516195"/>
                </a:moveTo>
                <a:cubicBezTo>
                  <a:pt x="3540040" y="7518254"/>
                  <a:pt x="3544136" y="7531597"/>
                  <a:pt x="3549277" y="7544939"/>
                </a:cubicBezTo>
                <a:cubicBezTo>
                  <a:pt x="3533876" y="7541857"/>
                  <a:pt x="3529770" y="7529538"/>
                  <a:pt x="3525663" y="7516195"/>
                </a:cubicBezTo>
                <a:close/>
                <a:moveTo>
                  <a:pt x="3025918" y="8169214"/>
                </a:moveTo>
                <a:cubicBezTo>
                  <a:pt x="3030473" y="8164402"/>
                  <a:pt x="3035734" y="8160873"/>
                  <a:pt x="3041122" y="8159847"/>
                </a:cubicBezTo>
                <a:cubicBezTo>
                  <a:pt x="3057548" y="8173189"/>
                  <a:pt x="3014437" y="8183460"/>
                  <a:pt x="3033934" y="8199885"/>
                </a:cubicBezTo>
                <a:cubicBezTo>
                  <a:pt x="3020592" y="8198849"/>
                  <a:pt x="3015461" y="8202956"/>
                  <a:pt x="3019568" y="8214251"/>
                </a:cubicBezTo>
                <a:cubicBezTo>
                  <a:pt x="3004937" y="8209636"/>
                  <a:pt x="3012253" y="8183650"/>
                  <a:pt x="3025918" y="8169214"/>
                </a:cubicBezTo>
                <a:close/>
                <a:moveTo>
                  <a:pt x="3043182" y="8121866"/>
                </a:moveTo>
                <a:cubicBezTo>
                  <a:pt x="3050360" y="8125972"/>
                  <a:pt x="3054477" y="8133150"/>
                  <a:pt x="3059607" y="8138291"/>
                </a:cubicBezTo>
                <a:cubicBezTo>
                  <a:pt x="3068843" y="8139315"/>
                  <a:pt x="3076032" y="8120831"/>
                  <a:pt x="3063713" y="8120831"/>
                </a:cubicBezTo>
                <a:cubicBezTo>
                  <a:pt x="3082185" y="8109547"/>
                  <a:pt x="3082185" y="8151633"/>
                  <a:pt x="3077055" y="8158823"/>
                </a:cubicBezTo>
                <a:cubicBezTo>
                  <a:pt x="3058583" y="8169083"/>
                  <a:pt x="3055500" y="8130078"/>
                  <a:pt x="3051394" y="8155740"/>
                </a:cubicBezTo>
                <a:cubicBezTo>
                  <a:pt x="3033935" y="8152658"/>
                  <a:pt x="3045229" y="8130079"/>
                  <a:pt x="3043182" y="8121866"/>
                </a:cubicBezTo>
                <a:close/>
                <a:moveTo>
                  <a:pt x="3690950" y="7231826"/>
                </a:moveTo>
                <a:cubicBezTo>
                  <a:pt x="3688891" y="7254406"/>
                  <a:pt x="3683760" y="7303682"/>
                  <a:pt x="3723800" y="7307787"/>
                </a:cubicBezTo>
                <a:cubicBezTo>
                  <a:pt x="3727907" y="7291362"/>
                  <a:pt x="3720717" y="7276996"/>
                  <a:pt x="3728930" y="7250311"/>
                </a:cubicBezTo>
                <a:cubicBezTo>
                  <a:pt x="3716611" y="7244146"/>
                  <a:pt x="3713528" y="7227721"/>
                  <a:pt x="3690950" y="7231826"/>
                </a:cubicBezTo>
                <a:close/>
                <a:moveTo>
                  <a:pt x="3305595" y="7748197"/>
                </a:moveTo>
                <a:cubicBezTo>
                  <a:pt x="3309060" y="7741013"/>
                  <a:pt x="3317272" y="7735367"/>
                  <a:pt x="3328562" y="7736909"/>
                </a:cubicBezTo>
                <a:cubicBezTo>
                  <a:pt x="3323432" y="7748193"/>
                  <a:pt x="3310089" y="7753334"/>
                  <a:pt x="3311114" y="7768724"/>
                </a:cubicBezTo>
                <a:cubicBezTo>
                  <a:pt x="3303412" y="7764107"/>
                  <a:pt x="3302130" y="7755382"/>
                  <a:pt x="3305595" y="7748197"/>
                </a:cubicBezTo>
                <a:close/>
                <a:moveTo>
                  <a:pt x="3247036" y="7823705"/>
                </a:moveTo>
                <a:cubicBezTo>
                  <a:pt x="3239576" y="7832174"/>
                  <a:pt x="3244389" y="7851619"/>
                  <a:pt x="3256707" y="7850851"/>
                </a:cubicBezTo>
                <a:cubicBezTo>
                  <a:pt x="3260814" y="7841615"/>
                  <a:pt x="3271084" y="7829296"/>
                  <a:pt x="3258766" y="7820049"/>
                </a:cubicBezTo>
                <a:cubicBezTo>
                  <a:pt x="3253375" y="7819278"/>
                  <a:pt x="3249523" y="7820882"/>
                  <a:pt x="3247036" y="7823705"/>
                </a:cubicBezTo>
                <a:close/>
                <a:moveTo>
                  <a:pt x="3690594" y="7216423"/>
                </a:moveTo>
                <a:cubicBezTo>
                  <a:pt x="3689472" y="7218604"/>
                  <a:pt x="3689408" y="7221555"/>
                  <a:pt x="3690949" y="7225662"/>
                </a:cubicBezTo>
                <a:cubicBezTo>
                  <a:pt x="3698127" y="7225662"/>
                  <a:pt x="3704292" y="7224638"/>
                  <a:pt x="3711481" y="7224638"/>
                </a:cubicBezTo>
                <a:cubicBezTo>
                  <a:pt x="3710457" y="7217450"/>
                  <a:pt x="3711481" y="7211296"/>
                  <a:pt x="3714552" y="7207189"/>
                </a:cubicBezTo>
                <a:cubicBezTo>
                  <a:pt x="3706857" y="7210270"/>
                  <a:pt x="3693960" y="7209881"/>
                  <a:pt x="3690594" y="7216423"/>
                </a:cubicBezTo>
                <a:close/>
                <a:moveTo>
                  <a:pt x="3264920" y="7780010"/>
                </a:moveTo>
                <a:cubicBezTo>
                  <a:pt x="3277239" y="7794387"/>
                  <a:pt x="3260814" y="7807730"/>
                  <a:pt x="3278262" y="7813895"/>
                </a:cubicBezTo>
                <a:cubicBezTo>
                  <a:pt x="3275191" y="7802600"/>
                  <a:pt x="3294688" y="7774879"/>
                  <a:pt x="3264920" y="7780010"/>
                </a:cubicBezTo>
                <a:close/>
                <a:moveTo>
                  <a:pt x="3113358" y="7983104"/>
                </a:moveTo>
                <a:cubicBezTo>
                  <a:pt x="3116008" y="7977957"/>
                  <a:pt x="3126597" y="7978151"/>
                  <a:pt x="3127364" y="7971992"/>
                </a:cubicBezTo>
                <a:cubicBezTo>
                  <a:pt x="3141731" y="7976097"/>
                  <a:pt x="3129412" y="7995606"/>
                  <a:pt x="3114011" y="7990464"/>
                </a:cubicBezTo>
                <a:cubicBezTo>
                  <a:pt x="3112473" y="7987129"/>
                  <a:pt x="3112475" y="7984819"/>
                  <a:pt x="3113358" y="7983104"/>
                </a:cubicBezTo>
                <a:close/>
                <a:moveTo>
                  <a:pt x="4049219" y="6723684"/>
                </a:moveTo>
                <a:cubicBezTo>
                  <a:pt x="4078987" y="6732920"/>
                  <a:pt x="4032794" y="6762688"/>
                  <a:pt x="4063586" y="6770900"/>
                </a:cubicBezTo>
                <a:cubicBezTo>
                  <a:pt x="4036900" y="6788360"/>
                  <a:pt x="4059479" y="6819152"/>
                  <a:pt x="4033818" y="6837636"/>
                </a:cubicBezTo>
                <a:cubicBezTo>
                  <a:pt x="4034842" y="6794514"/>
                  <a:pt x="4042030" y="6754486"/>
                  <a:pt x="4049219" y="6723684"/>
                </a:cubicBezTo>
                <a:close/>
                <a:moveTo>
                  <a:pt x="3376030" y="7626212"/>
                </a:moveTo>
                <a:cubicBezTo>
                  <a:pt x="3378419" y="7623020"/>
                  <a:pt x="3381435" y="7620646"/>
                  <a:pt x="3385026" y="7619874"/>
                </a:cubicBezTo>
                <a:cubicBezTo>
                  <a:pt x="3387085" y="7636301"/>
                  <a:pt x="3373742" y="7641431"/>
                  <a:pt x="3372707" y="7655809"/>
                </a:cubicBezTo>
                <a:cubicBezTo>
                  <a:pt x="3367316" y="7652728"/>
                  <a:pt x="3368861" y="7635790"/>
                  <a:pt x="3376030" y="7626212"/>
                </a:cubicBezTo>
                <a:close/>
                <a:moveTo>
                  <a:pt x="3158157" y="7909363"/>
                </a:moveTo>
                <a:cubicBezTo>
                  <a:pt x="3175606" y="7914493"/>
                  <a:pt x="3171500" y="7918599"/>
                  <a:pt x="3170476" y="7935023"/>
                </a:cubicBezTo>
                <a:cubicBezTo>
                  <a:pt x="3152003" y="7940164"/>
                  <a:pt x="3162263" y="7917575"/>
                  <a:pt x="3158157" y="7909363"/>
                </a:cubicBezTo>
                <a:close/>
                <a:moveTo>
                  <a:pt x="3041133" y="8042811"/>
                </a:moveTo>
                <a:cubicBezTo>
                  <a:pt x="3049346" y="8042811"/>
                  <a:pt x="3057559" y="8041787"/>
                  <a:pt x="3066795" y="8041787"/>
                </a:cubicBezTo>
                <a:cubicBezTo>
                  <a:pt x="3067830" y="8053082"/>
                  <a:pt x="3047287" y="8048976"/>
                  <a:pt x="3048322" y="8060270"/>
                </a:cubicBezTo>
                <a:cubicBezTo>
                  <a:pt x="3032921" y="8057189"/>
                  <a:pt x="3041133" y="8054106"/>
                  <a:pt x="3041133" y="8042811"/>
                </a:cubicBezTo>
                <a:close/>
                <a:moveTo>
                  <a:pt x="4055373" y="6676455"/>
                </a:moveTo>
                <a:cubicBezTo>
                  <a:pt x="4073856" y="6677480"/>
                  <a:pt x="4059490" y="6695963"/>
                  <a:pt x="4047171" y="6699046"/>
                </a:cubicBezTo>
                <a:cubicBezTo>
                  <a:pt x="4045113" y="6687751"/>
                  <a:pt x="4054349" y="6684669"/>
                  <a:pt x="4055373" y="6676455"/>
                </a:cubicBezTo>
                <a:close/>
                <a:moveTo>
                  <a:pt x="3012378" y="8071567"/>
                </a:moveTo>
                <a:cubicBezTo>
                  <a:pt x="3027779" y="8076697"/>
                  <a:pt x="3031886" y="8093122"/>
                  <a:pt x="3019567" y="8101334"/>
                </a:cubicBezTo>
                <a:cubicBezTo>
                  <a:pt x="3034968" y="8103393"/>
                  <a:pt x="3032911" y="8094157"/>
                  <a:pt x="3045228" y="8095180"/>
                </a:cubicBezTo>
                <a:cubicBezTo>
                  <a:pt x="3032909" y="8115712"/>
                  <a:pt x="3016485" y="8138290"/>
                  <a:pt x="3034968" y="8152668"/>
                </a:cubicBezTo>
                <a:cubicBezTo>
                  <a:pt x="3034968" y="8162929"/>
                  <a:pt x="3021615" y="8148562"/>
                  <a:pt x="3014437" y="8149586"/>
                </a:cubicBezTo>
                <a:cubicBezTo>
                  <a:pt x="3022650" y="8121865"/>
                  <a:pt x="3015461" y="8102358"/>
                  <a:pt x="3012378" y="8071567"/>
                </a:cubicBezTo>
                <a:close/>
                <a:moveTo>
                  <a:pt x="3054952" y="8003648"/>
                </a:moveTo>
                <a:cubicBezTo>
                  <a:pt x="3059475" y="8000860"/>
                  <a:pt x="3068328" y="8001250"/>
                  <a:pt x="3066784" y="7993547"/>
                </a:cubicBezTo>
                <a:cubicBezTo>
                  <a:pt x="3084244" y="8001759"/>
                  <a:pt x="3056524" y="8009972"/>
                  <a:pt x="3058573" y="8020243"/>
                </a:cubicBezTo>
                <a:cubicBezTo>
                  <a:pt x="3062678" y="8029479"/>
                  <a:pt x="3085268" y="8020243"/>
                  <a:pt x="3081162" y="8036656"/>
                </a:cubicBezTo>
                <a:cubicBezTo>
                  <a:pt x="3073973" y="8038716"/>
                  <a:pt x="3067819" y="8020243"/>
                  <a:pt x="3064736" y="8033585"/>
                </a:cubicBezTo>
                <a:cubicBezTo>
                  <a:pt x="3046263" y="8029479"/>
                  <a:pt x="3063713" y="8012030"/>
                  <a:pt x="3052418" y="8007913"/>
                </a:cubicBezTo>
                <a:cubicBezTo>
                  <a:pt x="3052418" y="8005860"/>
                  <a:pt x="3053444" y="8004577"/>
                  <a:pt x="3054952" y="8003648"/>
                </a:cubicBezTo>
                <a:close/>
                <a:moveTo>
                  <a:pt x="4057431" y="6640523"/>
                </a:moveTo>
                <a:cubicBezTo>
                  <a:pt x="4076928" y="6648736"/>
                  <a:pt x="4050243" y="6653866"/>
                  <a:pt x="4069751" y="6666184"/>
                </a:cubicBezTo>
                <a:cubicBezTo>
                  <a:pt x="4060504" y="6666184"/>
                  <a:pt x="4059480" y="6672349"/>
                  <a:pt x="4050243" y="6671315"/>
                </a:cubicBezTo>
                <a:cubicBezTo>
                  <a:pt x="4052291" y="6661054"/>
                  <a:pt x="4052291" y="6648736"/>
                  <a:pt x="4057431" y="6640523"/>
                </a:cubicBezTo>
                <a:close/>
                <a:moveTo>
                  <a:pt x="3360391" y="7560458"/>
                </a:moveTo>
                <a:cubicBezTo>
                  <a:pt x="3362188" y="7554940"/>
                  <a:pt x="3367066" y="7550063"/>
                  <a:pt x="3373742" y="7551093"/>
                </a:cubicBezTo>
                <a:cubicBezTo>
                  <a:pt x="3384002" y="7565459"/>
                  <a:pt x="3374766" y="7564435"/>
                  <a:pt x="3365519" y="7573670"/>
                </a:cubicBezTo>
                <a:cubicBezTo>
                  <a:pt x="3359877" y="7572136"/>
                  <a:pt x="3358594" y="7565977"/>
                  <a:pt x="3360391" y="7560458"/>
                </a:cubicBezTo>
                <a:close/>
                <a:moveTo>
                  <a:pt x="4054349" y="6610755"/>
                </a:moveTo>
                <a:cubicBezTo>
                  <a:pt x="4068727" y="6609731"/>
                  <a:pt x="4068727" y="6630262"/>
                  <a:pt x="4061538" y="6636427"/>
                </a:cubicBezTo>
                <a:cubicBezTo>
                  <a:pt x="4050243" y="6636427"/>
                  <a:pt x="4058456" y="6617943"/>
                  <a:pt x="4054349" y="6610755"/>
                </a:cubicBezTo>
                <a:close/>
                <a:moveTo>
                  <a:pt x="3495896" y="7357074"/>
                </a:moveTo>
                <a:cubicBezTo>
                  <a:pt x="3501026" y="7359133"/>
                  <a:pt x="3505143" y="7361180"/>
                  <a:pt x="3506168" y="7356050"/>
                </a:cubicBezTo>
                <a:cubicBezTo>
                  <a:pt x="3512321" y="7358098"/>
                  <a:pt x="3516428" y="7382735"/>
                  <a:pt x="3504108" y="7390948"/>
                </a:cubicBezTo>
                <a:cubicBezTo>
                  <a:pt x="3490766" y="7382736"/>
                  <a:pt x="3509239" y="7367345"/>
                  <a:pt x="3495896" y="7357074"/>
                </a:cubicBezTo>
                <a:close/>
                <a:moveTo>
                  <a:pt x="3145945" y="7825977"/>
                </a:moveTo>
                <a:cubicBezTo>
                  <a:pt x="3147566" y="7823009"/>
                  <a:pt x="3150454" y="7821339"/>
                  <a:pt x="3155074" y="7822107"/>
                </a:cubicBezTo>
                <a:cubicBezTo>
                  <a:pt x="3149944" y="7839567"/>
                  <a:pt x="3161228" y="7842639"/>
                  <a:pt x="3153016" y="7857016"/>
                </a:cubicBezTo>
                <a:cubicBezTo>
                  <a:pt x="3147632" y="7855472"/>
                  <a:pt x="3141085" y="7834880"/>
                  <a:pt x="3145945" y="7825977"/>
                </a:cubicBezTo>
                <a:close/>
                <a:moveTo>
                  <a:pt x="3041593" y="7920787"/>
                </a:moveTo>
                <a:cubicBezTo>
                  <a:pt x="3043824" y="7918220"/>
                  <a:pt x="3046777" y="7916551"/>
                  <a:pt x="3050371" y="7916551"/>
                </a:cubicBezTo>
                <a:cubicBezTo>
                  <a:pt x="3050370" y="7928870"/>
                  <a:pt x="3042158" y="7935034"/>
                  <a:pt x="3043182" y="7947354"/>
                </a:cubicBezTo>
                <a:cubicBezTo>
                  <a:pt x="3034711" y="7944274"/>
                  <a:pt x="3034902" y="7928488"/>
                  <a:pt x="3041593" y="7920787"/>
                </a:cubicBezTo>
                <a:close/>
                <a:moveTo>
                  <a:pt x="3016485" y="7948378"/>
                </a:moveTo>
                <a:cubicBezTo>
                  <a:pt x="3024698" y="7949402"/>
                  <a:pt x="3022650" y="7961720"/>
                  <a:pt x="3038051" y="7955567"/>
                </a:cubicBezTo>
                <a:cubicBezTo>
                  <a:pt x="3037016" y="7964804"/>
                  <a:pt x="3018545" y="7960697"/>
                  <a:pt x="3023674" y="7974040"/>
                </a:cubicBezTo>
                <a:cubicBezTo>
                  <a:pt x="3013414" y="7966862"/>
                  <a:pt x="3013413" y="7959673"/>
                  <a:pt x="3016485" y="7948378"/>
                </a:cubicBezTo>
                <a:close/>
                <a:moveTo>
                  <a:pt x="3057548" y="7889856"/>
                </a:moveTo>
                <a:cubicBezTo>
                  <a:pt x="3076031" y="7897044"/>
                  <a:pt x="3057548" y="7912445"/>
                  <a:pt x="3070901" y="7919623"/>
                </a:cubicBezTo>
                <a:cubicBezTo>
                  <a:pt x="3079114" y="7909363"/>
                  <a:pt x="3071925" y="7875489"/>
                  <a:pt x="3057548" y="7889856"/>
                </a:cubicBezTo>
                <a:close/>
                <a:moveTo>
                  <a:pt x="3240282" y="7642455"/>
                </a:moveTo>
                <a:cubicBezTo>
                  <a:pt x="3261837" y="7660939"/>
                  <a:pt x="3228987" y="7693789"/>
                  <a:pt x="3261837" y="7706108"/>
                </a:cubicBezTo>
                <a:cubicBezTo>
                  <a:pt x="3263896" y="7726639"/>
                  <a:pt x="3250553" y="7702002"/>
                  <a:pt x="3241306" y="7703025"/>
                </a:cubicBezTo>
                <a:cubicBezTo>
                  <a:pt x="3243365" y="7734852"/>
                  <a:pt x="3242330" y="7753325"/>
                  <a:pt x="3253625" y="7781045"/>
                </a:cubicBezTo>
                <a:cubicBezTo>
                  <a:pt x="3261838" y="7753325"/>
                  <a:pt x="3266978" y="7720475"/>
                  <a:pt x="3277239" y="7692754"/>
                </a:cubicBezTo>
                <a:cubicBezTo>
                  <a:pt x="3288533" y="7695837"/>
                  <a:pt x="3278262" y="7719451"/>
                  <a:pt x="3299828" y="7713286"/>
                </a:cubicBezTo>
                <a:cubicBezTo>
                  <a:pt x="3275190" y="7727663"/>
                  <a:pt x="3307006" y="7764620"/>
                  <a:pt x="3284427" y="7770773"/>
                </a:cubicBezTo>
                <a:cubicBezTo>
                  <a:pt x="3284427" y="7778986"/>
                  <a:pt x="3290581" y="7780010"/>
                  <a:pt x="3290581" y="7788223"/>
                </a:cubicBezTo>
                <a:cubicBezTo>
                  <a:pt x="3295722" y="7787198"/>
                  <a:pt x="3293664" y="7782068"/>
                  <a:pt x="3294687" y="7778986"/>
                </a:cubicBezTo>
                <a:cubicBezTo>
                  <a:pt x="3312147" y="7792340"/>
                  <a:pt x="3279297" y="7805681"/>
                  <a:pt x="3283403" y="7823130"/>
                </a:cubicBezTo>
                <a:cubicBezTo>
                  <a:pt x="3318302" y="7819025"/>
                  <a:pt x="3293663" y="7859064"/>
                  <a:pt x="3314195" y="7882667"/>
                </a:cubicBezTo>
                <a:cubicBezTo>
                  <a:pt x="3305982" y="7882667"/>
                  <a:pt x="3301876" y="7876512"/>
                  <a:pt x="3302911" y="7866252"/>
                </a:cubicBezTo>
                <a:cubicBezTo>
                  <a:pt x="3294687" y="7872407"/>
                  <a:pt x="3298794" y="7887808"/>
                  <a:pt x="3289557" y="7892938"/>
                </a:cubicBezTo>
                <a:cubicBezTo>
                  <a:pt x="3315219" y="7909363"/>
                  <a:pt x="3303935" y="7948368"/>
                  <a:pt x="3322408" y="7968910"/>
                </a:cubicBezTo>
                <a:cubicBezTo>
                  <a:pt x="3320360" y="7977122"/>
                  <a:pt x="3321383" y="7987382"/>
                  <a:pt x="3308041" y="7987383"/>
                </a:cubicBezTo>
                <a:cubicBezTo>
                  <a:pt x="3305983" y="8002783"/>
                  <a:pt x="3326514" y="7996618"/>
                  <a:pt x="3325491" y="8012020"/>
                </a:cubicBezTo>
                <a:cubicBezTo>
                  <a:pt x="3314195" y="8008938"/>
                  <a:pt x="3311113" y="7997653"/>
                  <a:pt x="3302911" y="7991489"/>
                </a:cubicBezTo>
                <a:cubicBezTo>
                  <a:pt x="3282369" y="8008937"/>
                  <a:pt x="3300852" y="8020233"/>
                  <a:pt x="3296746" y="8039740"/>
                </a:cubicBezTo>
                <a:cubicBezTo>
                  <a:pt x="3301876" y="8055141"/>
                  <a:pt x="3312147" y="8036658"/>
                  <a:pt x="3323431" y="8046929"/>
                </a:cubicBezTo>
                <a:cubicBezTo>
                  <a:pt x="3312147" y="8053083"/>
                  <a:pt x="3322408" y="8073614"/>
                  <a:pt x="3299828" y="8070532"/>
                </a:cubicBezTo>
                <a:cubicBezTo>
                  <a:pt x="3303935" y="8086957"/>
                  <a:pt x="3309065" y="8091063"/>
                  <a:pt x="3297770" y="8101334"/>
                </a:cubicBezTo>
                <a:cubicBezTo>
                  <a:pt x="3300852" y="8107487"/>
                  <a:pt x="3307006" y="8111594"/>
                  <a:pt x="3314195" y="8113653"/>
                </a:cubicBezTo>
                <a:cubicBezTo>
                  <a:pt x="3329596" y="8103382"/>
                  <a:pt x="3307006" y="8090039"/>
                  <a:pt x="3311113" y="8074638"/>
                </a:cubicBezTo>
                <a:cubicBezTo>
                  <a:pt x="3336785" y="8097228"/>
                  <a:pt x="3331644" y="8106464"/>
                  <a:pt x="3316253" y="8131102"/>
                </a:cubicBezTo>
                <a:cubicBezTo>
                  <a:pt x="3304959" y="8132126"/>
                  <a:pt x="3303935" y="8121865"/>
                  <a:pt x="3303935" y="8110571"/>
                </a:cubicBezTo>
                <a:cubicBezTo>
                  <a:pt x="3285451" y="8120842"/>
                  <a:pt x="3276215" y="8159846"/>
                  <a:pt x="3303935" y="8167035"/>
                </a:cubicBezTo>
                <a:cubicBezTo>
                  <a:pt x="3291616" y="8182436"/>
                  <a:pt x="3294687" y="8205015"/>
                  <a:pt x="3303935" y="8223499"/>
                </a:cubicBezTo>
                <a:cubicBezTo>
                  <a:pt x="3301876" y="8236842"/>
                  <a:pt x="3292640" y="8219393"/>
                  <a:pt x="3283403" y="8224523"/>
                </a:cubicBezTo>
                <a:cubicBezTo>
                  <a:pt x="3298794" y="8188590"/>
                  <a:pt x="3284427" y="8168059"/>
                  <a:pt x="3265944" y="8138291"/>
                </a:cubicBezTo>
                <a:cubicBezTo>
                  <a:pt x="3290581" y="8147527"/>
                  <a:pt x="3279297" y="8077721"/>
                  <a:pt x="3264919" y="8068484"/>
                </a:cubicBezTo>
                <a:cubicBezTo>
                  <a:pt x="3260813" y="8070532"/>
                  <a:pt x="3256707" y="8073614"/>
                  <a:pt x="3249519" y="8073614"/>
                </a:cubicBezTo>
                <a:cubicBezTo>
                  <a:pt x="3275191" y="8094146"/>
                  <a:pt x="3254660" y="8104417"/>
                  <a:pt x="3269026" y="8120842"/>
                </a:cubicBezTo>
                <a:cubicBezTo>
                  <a:pt x="3263896" y="8120840"/>
                  <a:pt x="3258766" y="8121865"/>
                  <a:pt x="3253625" y="8121865"/>
                </a:cubicBezTo>
                <a:cubicBezTo>
                  <a:pt x="3253625" y="8146503"/>
                  <a:pt x="3247471" y="8170106"/>
                  <a:pt x="3279297" y="8172165"/>
                </a:cubicBezTo>
                <a:cubicBezTo>
                  <a:pt x="3278263" y="8200909"/>
                  <a:pt x="3251577" y="8188590"/>
                  <a:pt x="3251577" y="8213228"/>
                </a:cubicBezTo>
                <a:cubicBezTo>
                  <a:pt x="3266978" y="8234782"/>
                  <a:pt x="3271085" y="8257373"/>
                  <a:pt x="3282369" y="8272764"/>
                </a:cubicBezTo>
                <a:cubicBezTo>
                  <a:pt x="3286475" y="8270716"/>
                  <a:pt x="3290582" y="8267633"/>
                  <a:pt x="3297771" y="8267633"/>
                </a:cubicBezTo>
                <a:cubicBezTo>
                  <a:pt x="3297770" y="8255314"/>
                  <a:pt x="3288533" y="8259421"/>
                  <a:pt x="3296746" y="8250184"/>
                </a:cubicBezTo>
                <a:cubicBezTo>
                  <a:pt x="3302911" y="8272763"/>
                  <a:pt x="3304959" y="8306648"/>
                  <a:pt x="3292639" y="8324097"/>
                </a:cubicBezTo>
                <a:cubicBezTo>
                  <a:pt x="3295722" y="8340522"/>
                  <a:pt x="3309065" y="8342581"/>
                  <a:pt x="3315219" y="8344629"/>
                </a:cubicBezTo>
                <a:cubicBezTo>
                  <a:pt x="3317277" y="8365160"/>
                  <a:pt x="3300852" y="8354900"/>
                  <a:pt x="3289557" y="8350793"/>
                </a:cubicBezTo>
                <a:cubicBezTo>
                  <a:pt x="3285451" y="8323073"/>
                  <a:pt x="3290581" y="8311778"/>
                  <a:pt x="3284427" y="8290223"/>
                </a:cubicBezTo>
                <a:cubicBezTo>
                  <a:pt x="3252601" y="8292271"/>
                  <a:pt x="3257732" y="8329227"/>
                  <a:pt x="3273132" y="8338463"/>
                </a:cubicBezTo>
                <a:cubicBezTo>
                  <a:pt x="3272108" y="8343604"/>
                  <a:pt x="3259790" y="8342580"/>
                  <a:pt x="3252601" y="8343605"/>
                </a:cubicBezTo>
                <a:cubicBezTo>
                  <a:pt x="3251578" y="8360030"/>
                  <a:pt x="3253625" y="8366184"/>
                  <a:pt x="3251577" y="8387750"/>
                </a:cubicBezTo>
                <a:cubicBezTo>
                  <a:pt x="3245423" y="8387750"/>
                  <a:pt x="3238235" y="8387750"/>
                  <a:pt x="3230022" y="8387749"/>
                </a:cubicBezTo>
                <a:cubicBezTo>
                  <a:pt x="3222833" y="8372349"/>
                  <a:pt x="3235152" y="8369265"/>
                  <a:pt x="3237200" y="8347711"/>
                </a:cubicBezTo>
                <a:cubicBezTo>
                  <a:pt x="3235152" y="8336416"/>
                  <a:pt x="3228987" y="8353864"/>
                  <a:pt x="3216669" y="8348735"/>
                </a:cubicBezTo>
                <a:cubicBezTo>
                  <a:pt x="3205384" y="8333334"/>
                  <a:pt x="3224881" y="8325121"/>
                  <a:pt x="3213597" y="8309731"/>
                </a:cubicBezTo>
                <a:cubicBezTo>
                  <a:pt x="3222833" y="8315885"/>
                  <a:pt x="3226939" y="8327179"/>
                  <a:pt x="3236176" y="8334368"/>
                </a:cubicBezTo>
                <a:cubicBezTo>
                  <a:pt x="3242330" y="8329227"/>
                  <a:pt x="3245423" y="8322049"/>
                  <a:pt x="3249518" y="8315885"/>
                </a:cubicBezTo>
                <a:cubicBezTo>
                  <a:pt x="3242330" y="8307671"/>
                  <a:pt x="3230022" y="8303566"/>
                  <a:pt x="3226939" y="8291247"/>
                </a:cubicBezTo>
                <a:cubicBezTo>
                  <a:pt x="3217703" y="8289200"/>
                  <a:pt x="3206408" y="8305624"/>
                  <a:pt x="3201278" y="8293295"/>
                </a:cubicBezTo>
                <a:cubicBezTo>
                  <a:pt x="3205384" y="8290222"/>
                  <a:pt x="3215645" y="8252243"/>
                  <a:pt x="3202302" y="8245054"/>
                </a:cubicBezTo>
                <a:cubicBezTo>
                  <a:pt x="3212562" y="8227594"/>
                  <a:pt x="3221809" y="8241972"/>
                  <a:pt x="3228987" y="8252243"/>
                </a:cubicBezTo>
                <a:cubicBezTo>
                  <a:pt x="3243365" y="8244030"/>
                  <a:pt x="3232070" y="8231711"/>
                  <a:pt x="3225916" y="8221441"/>
                </a:cubicBezTo>
                <a:cubicBezTo>
                  <a:pt x="3214622" y="8224523"/>
                  <a:pt x="3210514" y="8234783"/>
                  <a:pt x="3200254" y="8227594"/>
                </a:cubicBezTo>
                <a:cubicBezTo>
                  <a:pt x="3218727" y="8213227"/>
                  <a:pt x="3202302" y="8199885"/>
                  <a:pt x="3200254" y="8175246"/>
                </a:cubicBezTo>
                <a:cubicBezTo>
                  <a:pt x="3217703" y="8171141"/>
                  <a:pt x="3215644" y="8151633"/>
                  <a:pt x="3227964" y="8143421"/>
                </a:cubicBezTo>
                <a:cubicBezTo>
                  <a:pt x="3226940" y="8128019"/>
                  <a:pt x="3209491" y="8131102"/>
                  <a:pt x="3205384" y="8118783"/>
                </a:cubicBezTo>
                <a:cubicBezTo>
                  <a:pt x="3244389" y="8129053"/>
                  <a:pt x="3246447" y="7986358"/>
                  <a:pt x="3213597" y="8035634"/>
                </a:cubicBezTo>
                <a:cubicBezTo>
                  <a:pt x="3201278" y="8050000"/>
                  <a:pt x="3214621" y="8012020"/>
                  <a:pt x="3206408" y="8018185"/>
                </a:cubicBezTo>
                <a:cubicBezTo>
                  <a:pt x="3214621" y="8018185"/>
                  <a:pt x="3221809" y="8009972"/>
                  <a:pt x="3224881" y="7995595"/>
                </a:cubicBezTo>
                <a:cubicBezTo>
                  <a:pt x="3224881" y="7984300"/>
                  <a:pt x="3216669" y="7982252"/>
                  <a:pt x="3208456" y="7979170"/>
                </a:cubicBezTo>
                <a:cubicBezTo>
                  <a:pt x="3220775" y="7975064"/>
                  <a:pt x="3217703" y="7958638"/>
                  <a:pt x="3215645" y="7944272"/>
                </a:cubicBezTo>
                <a:cubicBezTo>
                  <a:pt x="3201278" y="7942213"/>
                  <a:pt x="3206408" y="7954532"/>
                  <a:pt x="3201278" y="7958638"/>
                </a:cubicBezTo>
                <a:cubicBezTo>
                  <a:pt x="3183818" y="7947343"/>
                  <a:pt x="3218727" y="7941188"/>
                  <a:pt x="3219751" y="7930918"/>
                </a:cubicBezTo>
                <a:cubicBezTo>
                  <a:pt x="3213597" y="7929894"/>
                  <a:pt x="3197172" y="7915528"/>
                  <a:pt x="3198196" y="7923741"/>
                </a:cubicBezTo>
                <a:cubicBezTo>
                  <a:pt x="3206408" y="7908339"/>
                  <a:pt x="3256707" y="7849828"/>
                  <a:pt x="3200254" y="7827237"/>
                </a:cubicBezTo>
                <a:cubicBezTo>
                  <a:pt x="3213597" y="7822108"/>
                  <a:pt x="3203326" y="7800552"/>
                  <a:pt x="3228987" y="7803624"/>
                </a:cubicBezTo>
                <a:cubicBezTo>
                  <a:pt x="3220775" y="7785151"/>
                  <a:pt x="3209491" y="7775914"/>
                  <a:pt x="3231046" y="7772832"/>
                </a:cubicBezTo>
                <a:cubicBezTo>
                  <a:pt x="3217703" y="7750242"/>
                  <a:pt x="3241306" y="7715344"/>
                  <a:pt x="3210515" y="7713286"/>
                </a:cubicBezTo>
                <a:cubicBezTo>
                  <a:pt x="3210514" y="7707131"/>
                  <a:pt x="3239258" y="7691730"/>
                  <a:pt x="3213597" y="7691729"/>
                </a:cubicBezTo>
                <a:cubicBezTo>
                  <a:pt x="3243364" y="7690706"/>
                  <a:pt x="3236176" y="7661962"/>
                  <a:pt x="3240282" y="7642455"/>
                </a:cubicBezTo>
                <a:close/>
                <a:moveTo>
                  <a:pt x="4061527" y="6514252"/>
                </a:moveTo>
                <a:cubicBezTo>
                  <a:pt x="4100542" y="6512204"/>
                  <a:pt x="4050243" y="6552233"/>
                  <a:pt x="4084117" y="6534784"/>
                </a:cubicBezTo>
                <a:cubicBezTo>
                  <a:pt x="4064610" y="6550184"/>
                  <a:pt x="4072822" y="6561480"/>
                  <a:pt x="4056397" y="6575847"/>
                </a:cubicBezTo>
                <a:cubicBezTo>
                  <a:pt x="4051267" y="6548126"/>
                  <a:pt x="4056397" y="6553267"/>
                  <a:pt x="4061527" y="6514252"/>
                </a:cubicBezTo>
                <a:close/>
                <a:moveTo>
                  <a:pt x="3272098" y="7575731"/>
                </a:moveTo>
                <a:cubicBezTo>
                  <a:pt x="3281346" y="7587026"/>
                  <a:pt x="3284417" y="7604474"/>
                  <a:pt x="3291606" y="7617818"/>
                </a:cubicBezTo>
                <a:cubicBezTo>
                  <a:pt x="3269027" y="7617817"/>
                  <a:pt x="3270051" y="7587026"/>
                  <a:pt x="3272098" y="7575731"/>
                </a:cubicBezTo>
                <a:close/>
                <a:moveTo>
                  <a:pt x="3045229" y="7872407"/>
                </a:moveTo>
                <a:cubicBezTo>
                  <a:pt x="3067819" y="7873430"/>
                  <a:pt x="3066795" y="7864193"/>
                  <a:pt x="3095539" y="7855981"/>
                </a:cubicBezTo>
                <a:cubicBezTo>
                  <a:pt x="3096563" y="7864194"/>
                  <a:pt x="3102717" y="7865218"/>
                  <a:pt x="3102717" y="7873430"/>
                </a:cubicBezTo>
                <a:cubicBezTo>
                  <a:pt x="3090398" y="7872406"/>
                  <a:pt x="3092457" y="7881643"/>
                  <a:pt x="3076031" y="7879595"/>
                </a:cubicBezTo>
                <a:cubicBezTo>
                  <a:pt x="3093480" y="7893962"/>
                  <a:pt x="3086292" y="7921681"/>
                  <a:pt x="3087327" y="7944272"/>
                </a:cubicBezTo>
                <a:cubicBezTo>
                  <a:pt x="3072949" y="7940165"/>
                  <a:pt x="3094515" y="7931953"/>
                  <a:pt x="3081162" y="7926812"/>
                </a:cubicBezTo>
                <a:cubicBezTo>
                  <a:pt x="3057548" y="7926811"/>
                  <a:pt x="3070901" y="7954532"/>
                  <a:pt x="3058582" y="7962744"/>
                </a:cubicBezTo>
                <a:cubicBezTo>
                  <a:pt x="3046263" y="7955556"/>
                  <a:pt x="3080138" y="7909362"/>
                  <a:pt x="3043181" y="7907315"/>
                </a:cubicBezTo>
                <a:cubicBezTo>
                  <a:pt x="3056524" y="7896019"/>
                  <a:pt x="3045229" y="7892937"/>
                  <a:pt x="3045229" y="7872407"/>
                </a:cubicBezTo>
                <a:close/>
                <a:moveTo>
                  <a:pt x="3321384" y="7481285"/>
                </a:moveTo>
                <a:cubicBezTo>
                  <a:pt x="3331655" y="7489498"/>
                  <a:pt x="3347046" y="7492581"/>
                  <a:pt x="3363471" y="7495652"/>
                </a:cubicBezTo>
                <a:cubicBezTo>
                  <a:pt x="3357317" y="7502841"/>
                  <a:pt x="3351152" y="7511054"/>
                  <a:pt x="3356282" y="7527479"/>
                </a:cubicBezTo>
                <a:cubicBezTo>
                  <a:pt x="3346021" y="7512078"/>
                  <a:pt x="3342939" y="7494628"/>
                  <a:pt x="3321384" y="7481285"/>
                </a:cubicBezTo>
                <a:close/>
                <a:moveTo>
                  <a:pt x="3242341" y="7576765"/>
                </a:moveTo>
                <a:cubicBezTo>
                  <a:pt x="3251578" y="7572659"/>
                  <a:pt x="3247472" y="7601403"/>
                  <a:pt x="3253636" y="7584978"/>
                </a:cubicBezTo>
                <a:cubicBezTo>
                  <a:pt x="3265955" y="7591131"/>
                  <a:pt x="3246447" y="7608581"/>
                  <a:pt x="3246448" y="7619876"/>
                </a:cubicBezTo>
                <a:cubicBezTo>
                  <a:pt x="3235153" y="7612698"/>
                  <a:pt x="3240283" y="7620910"/>
                  <a:pt x="3225916" y="7620911"/>
                </a:cubicBezTo>
                <a:cubicBezTo>
                  <a:pt x="3242341" y="7607556"/>
                  <a:pt x="3239259" y="7591132"/>
                  <a:pt x="3242341" y="7576765"/>
                </a:cubicBezTo>
                <a:close/>
                <a:moveTo>
                  <a:pt x="4070774" y="6447528"/>
                </a:moveTo>
                <a:cubicBezTo>
                  <a:pt x="4078987" y="6447528"/>
                  <a:pt x="4083093" y="6443422"/>
                  <a:pt x="4085152" y="6438292"/>
                </a:cubicBezTo>
                <a:cubicBezTo>
                  <a:pt x="4094388" y="6441374"/>
                  <a:pt x="4089258" y="6448553"/>
                  <a:pt x="4081045" y="6447528"/>
                </a:cubicBezTo>
                <a:cubicBezTo>
                  <a:pt x="4102600" y="6448552"/>
                  <a:pt x="4074880" y="6475248"/>
                  <a:pt x="4089258" y="6481402"/>
                </a:cubicBezTo>
                <a:cubicBezTo>
                  <a:pt x="4088223" y="6486543"/>
                  <a:pt x="4075915" y="6485509"/>
                  <a:pt x="4068726" y="6486543"/>
                </a:cubicBezTo>
                <a:cubicBezTo>
                  <a:pt x="4068726" y="6491674"/>
                  <a:pt x="4074880" y="6489626"/>
                  <a:pt x="4078987" y="6490650"/>
                </a:cubicBezTo>
                <a:cubicBezTo>
                  <a:pt x="4081045" y="6500910"/>
                  <a:pt x="4064620" y="6496804"/>
                  <a:pt x="4064620" y="6505016"/>
                </a:cubicBezTo>
                <a:cubicBezTo>
                  <a:pt x="4047171" y="6505016"/>
                  <a:pt x="4072833" y="6484485"/>
                  <a:pt x="4058455" y="6487567"/>
                </a:cubicBezTo>
                <a:cubicBezTo>
                  <a:pt x="4075915" y="6481402"/>
                  <a:pt x="4063585" y="6476272"/>
                  <a:pt x="4077963" y="6473190"/>
                </a:cubicBezTo>
                <a:cubicBezTo>
                  <a:pt x="4081045" y="6459847"/>
                  <a:pt x="4071798" y="6457799"/>
                  <a:pt x="4070774" y="6447528"/>
                </a:cubicBezTo>
                <a:close/>
                <a:moveTo>
                  <a:pt x="3343585" y="7407819"/>
                </a:moveTo>
                <a:cubicBezTo>
                  <a:pt x="3343969" y="7405701"/>
                  <a:pt x="3345766" y="7403264"/>
                  <a:pt x="3350128" y="7400184"/>
                </a:cubicBezTo>
                <a:cubicBezTo>
                  <a:pt x="3355258" y="7400185"/>
                  <a:pt x="3353210" y="7404291"/>
                  <a:pt x="3350127" y="7404291"/>
                </a:cubicBezTo>
                <a:cubicBezTo>
                  <a:pt x="3348069" y="7422774"/>
                  <a:pt x="3384002" y="7403267"/>
                  <a:pt x="3377848" y="7424821"/>
                </a:cubicBezTo>
                <a:cubicBezTo>
                  <a:pt x="3362446" y="7421739"/>
                  <a:pt x="3361412" y="7421739"/>
                  <a:pt x="3347045" y="7426880"/>
                </a:cubicBezTo>
                <a:cubicBezTo>
                  <a:pt x="3353973" y="7417633"/>
                  <a:pt x="3342428" y="7414169"/>
                  <a:pt x="3343585" y="7407819"/>
                </a:cubicBezTo>
                <a:close/>
                <a:moveTo>
                  <a:pt x="3372707" y="7364250"/>
                </a:moveTo>
                <a:cubicBezTo>
                  <a:pt x="3377837" y="7366310"/>
                  <a:pt x="3381944" y="7368358"/>
                  <a:pt x="3382978" y="7363228"/>
                </a:cubicBezTo>
                <a:cubicBezTo>
                  <a:pt x="3395297" y="7363228"/>
                  <a:pt x="3388108" y="7381711"/>
                  <a:pt x="3385026" y="7384783"/>
                </a:cubicBezTo>
                <a:cubicBezTo>
                  <a:pt x="3376814" y="7381711"/>
                  <a:pt x="3372708" y="7374522"/>
                  <a:pt x="3372707" y="7364250"/>
                </a:cubicBezTo>
                <a:close/>
                <a:moveTo>
                  <a:pt x="3496412" y="7192384"/>
                </a:moveTo>
                <a:cubicBezTo>
                  <a:pt x="3493460" y="7194612"/>
                  <a:pt x="3491790" y="7198461"/>
                  <a:pt x="3492813" y="7204107"/>
                </a:cubicBezTo>
                <a:cubicBezTo>
                  <a:pt x="3497954" y="7210272"/>
                  <a:pt x="3507191" y="7212320"/>
                  <a:pt x="3519510" y="7211296"/>
                </a:cubicBezTo>
                <a:cubicBezTo>
                  <a:pt x="3525669" y="7193585"/>
                  <a:pt x="3505269" y="7185696"/>
                  <a:pt x="3496412" y="7192384"/>
                </a:cubicBezTo>
                <a:close/>
                <a:moveTo>
                  <a:pt x="3215645" y="7569576"/>
                </a:moveTo>
                <a:cubicBezTo>
                  <a:pt x="3243366" y="7571624"/>
                  <a:pt x="3219751" y="7586001"/>
                  <a:pt x="3222834" y="7595239"/>
                </a:cubicBezTo>
                <a:cubicBezTo>
                  <a:pt x="3211539" y="7595238"/>
                  <a:pt x="3218728" y="7576766"/>
                  <a:pt x="3215645" y="7569576"/>
                </a:cubicBezTo>
                <a:close/>
                <a:moveTo>
                  <a:pt x="3357306" y="7369392"/>
                </a:moveTo>
                <a:cubicBezTo>
                  <a:pt x="3373731" y="7370416"/>
                  <a:pt x="3365519" y="7384793"/>
                  <a:pt x="3364495" y="7395054"/>
                </a:cubicBezTo>
                <a:cubicBezTo>
                  <a:pt x="3376814" y="7394030"/>
                  <a:pt x="3378861" y="7386841"/>
                  <a:pt x="3395286" y="7388899"/>
                </a:cubicBezTo>
                <a:cubicBezTo>
                  <a:pt x="3404533" y="7405325"/>
                  <a:pt x="3372707" y="7390947"/>
                  <a:pt x="3381943" y="7407372"/>
                </a:cubicBezTo>
                <a:cubicBezTo>
                  <a:pt x="3362436" y="7412512"/>
                  <a:pt x="3371683" y="7388900"/>
                  <a:pt x="3349093" y="7396088"/>
                </a:cubicBezTo>
                <a:cubicBezTo>
                  <a:pt x="3356282" y="7389923"/>
                  <a:pt x="3351152" y="7375557"/>
                  <a:pt x="3357306" y="7369392"/>
                </a:cubicBezTo>
                <a:close/>
                <a:moveTo>
                  <a:pt x="3261838" y="7480252"/>
                </a:moveTo>
                <a:cubicBezTo>
                  <a:pt x="3254660" y="7486415"/>
                  <a:pt x="3264921" y="7515160"/>
                  <a:pt x="3271086" y="7523371"/>
                </a:cubicBezTo>
                <a:cubicBezTo>
                  <a:pt x="3263897" y="7522349"/>
                  <a:pt x="3257994" y="7527224"/>
                  <a:pt x="3253374" y="7534539"/>
                </a:cubicBezTo>
                <a:lnTo>
                  <a:pt x="3248097" y="7548136"/>
                </a:lnTo>
                <a:lnTo>
                  <a:pt x="3257494" y="7553645"/>
                </a:lnTo>
                <a:cubicBezTo>
                  <a:pt x="3261359" y="7554526"/>
                  <a:pt x="3264728" y="7553852"/>
                  <a:pt x="3267613" y="7551993"/>
                </a:cubicBezTo>
                <a:lnTo>
                  <a:pt x="3277987" y="7532038"/>
                </a:lnTo>
                <a:lnTo>
                  <a:pt x="3276982" y="7503865"/>
                </a:lnTo>
                <a:cubicBezTo>
                  <a:pt x="3274160" y="7492573"/>
                  <a:pt x="3269026" y="7483333"/>
                  <a:pt x="3261838" y="7480252"/>
                </a:cubicBezTo>
                <a:close/>
                <a:moveTo>
                  <a:pt x="2861472" y="7997654"/>
                </a:moveTo>
                <a:cubicBezTo>
                  <a:pt x="2872766" y="7999701"/>
                  <a:pt x="2868659" y="8024339"/>
                  <a:pt x="2864553" y="8028456"/>
                </a:cubicBezTo>
                <a:cubicBezTo>
                  <a:pt x="2858399" y="8025373"/>
                  <a:pt x="2858399" y="8018185"/>
                  <a:pt x="2848128" y="8020244"/>
                </a:cubicBezTo>
                <a:cubicBezTo>
                  <a:pt x="2852234" y="8012020"/>
                  <a:pt x="2868659" y="8013055"/>
                  <a:pt x="2861472" y="7997654"/>
                </a:cubicBezTo>
                <a:close/>
                <a:moveTo>
                  <a:pt x="3280322" y="7425845"/>
                </a:moveTo>
                <a:cubicBezTo>
                  <a:pt x="3282370" y="7451508"/>
                  <a:pt x="3288535" y="7453566"/>
                  <a:pt x="3279287" y="7469990"/>
                </a:cubicBezTo>
                <a:cubicBezTo>
                  <a:pt x="3285452" y="7471015"/>
                  <a:pt x="3289558" y="7475121"/>
                  <a:pt x="3299829" y="7473074"/>
                </a:cubicBezTo>
                <a:cubicBezTo>
                  <a:pt x="3302901" y="7453566"/>
                  <a:pt x="3293665" y="7450483"/>
                  <a:pt x="3318302" y="7445354"/>
                </a:cubicBezTo>
                <a:cubicBezTo>
                  <a:pt x="3309065" y="7434059"/>
                  <a:pt x="3322408" y="7428929"/>
                  <a:pt x="3305984" y="7423797"/>
                </a:cubicBezTo>
                <a:cubicBezTo>
                  <a:pt x="3287499" y="7440222"/>
                  <a:pt x="3294689" y="7437140"/>
                  <a:pt x="3280322" y="7425845"/>
                </a:cubicBezTo>
                <a:close/>
                <a:moveTo>
                  <a:pt x="3258507" y="7441246"/>
                </a:moveTo>
                <a:cubicBezTo>
                  <a:pt x="3255940" y="7445353"/>
                  <a:pt x="3256196" y="7451512"/>
                  <a:pt x="3257732" y="7458696"/>
                </a:cubicBezTo>
                <a:cubicBezTo>
                  <a:pt x="3263897" y="7457672"/>
                  <a:pt x="3269027" y="7459719"/>
                  <a:pt x="3273133" y="7462802"/>
                </a:cubicBezTo>
                <a:cubicBezTo>
                  <a:pt x="3272109" y="7451507"/>
                  <a:pt x="3271086" y="7441246"/>
                  <a:pt x="3276215" y="7436117"/>
                </a:cubicBezTo>
                <a:cubicBezTo>
                  <a:pt x="3266462" y="7435088"/>
                  <a:pt x="3261073" y="7437140"/>
                  <a:pt x="3258507" y="7441246"/>
                </a:cubicBezTo>
                <a:close/>
                <a:moveTo>
                  <a:pt x="3038708" y="7711325"/>
                </a:moveTo>
                <a:cubicBezTo>
                  <a:pt x="3040295" y="7709385"/>
                  <a:pt x="3042925" y="7708166"/>
                  <a:pt x="3047287" y="7708166"/>
                </a:cubicBezTo>
                <a:cubicBezTo>
                  <a:pt x="3049346" y="7719451"/>
                  <a:pt x="3040109" y="7722533"/>
                  <a:pt x="3039075" y="7730746"/>
                </a:cubicBezTo>
                <a:cubicBezTo>
                  <a:pt x="3042157" y="7737935"/>
                  <a:pt x="3054476" y="7736911"/>
                  <a:pt x="3051393" y="7751277"/>
                </a:cubicBezTo>
                <a:cubicBezTo>
                  <a:pt x="3054476" y="7750253"/>
                  <a:pt x="3058582" y="7750253"/>
                  <a:pt x="3061665" y="7750254"/>
                </a:cubicBezTo>
                <a:cubicBezTo>
                  <a:pt x="3059606" y="7732804"/>
                  <a:pt x="3043181" y="7673258"/>
                  <a:pt x="3076031" y="7683529"/>
                </a:cubicBezTo>
                <a:cubicBezTo>
                  <a:pt x="3071925" y="7694813"/>
                  <a:pt x="3067818" y="7730746"/>
                  <a:pt x="3086302" y="7748195"/>
                </a:cubicBezTo>
                <a:cubicBezTo>
                  <a:pt x="3101694" y="7744089"/>
                  <a:pt x="3081161" y="7738958"/>
                  <a:pt x="3085267" y="7730746"/>
                </a:cubicBezTo>
                <a:cubicBezTo>
                  <a:pt x="3105799" y="7722533"/>
                  <a:pt x="3089374" y="7749229"/>
                  <a:pt x="3102727" y="7747171"/>
                </a:cubicBezTo>
                <a:cubicBezTo>
                  <a:pt x="3098621" y="7760513"/>
                  <a:pt x="3095539" y="7753336"/>
                  <a:pt x="3082196" y="7753336"/>
                </a:cubicBezTo>
                <a:cubicBezTo>
                  <a:pt x="3076031" y="7762572"/>
                  <a:pt x="3094515" y="7802599"/>
                  <a:pt x="3069877" y="7793364"/>
                </a:cubicBezTo>
                <a:cubicBezTo>
                  <a:pt x="3071925" y="7809789"/>
                  <a:pt x="3082196" y="7818001"/>
                  <a:pt x="3102727" y="7816977"/>
                </a:cubicBezTo>
                <a:cubicBezTo>
                  <a:pt x="3098621" y="7836485"/>
                  <a:pt x="3090409" y="7824166"/>
                  <a:pt x="3071925" y="7823142"/>
                </a:cubicBezTo>
                <a:cubicBezTo>
                  <a:pt x="3071925" y="7839566"/>
                  <a:pt x="3094515" y="7833403"/>
                  <a:pt x="3090408" y="7852910"/>
                </a:cubicBezTo>
                <a:cubicBezTo>
                  <a:pt x="3073983" y="7842639"/>
                  <a:pt x="3070901" y="7848804"/>
                  <a:pt x="3048311" y="7846745"/>
                </a:cubicBezTo>
                <a:cubicBezTo>
                  <a:pt x="3046263" y="7838533"/>
                  <a:pt x="3051393" y="7835461"/>
                  <a:pt x="3052417" y="7829296"/>
                </a:cubicBezTo>
                <a:cubicBezTo>
                  <a:pt x="3025732" y="7824165"/>
                  <a:pt x="3045240" y="7850851"/>
                  <a:pt x="3033945" y="7857016"/>
                </a:cubicBezTo>
                <a:cubicBezTo>
                  <a:pt x="3021626" y="7859064"/>
                  <a:pt x="3034968" y="7836485"/>
                  <a:pt x="3017519" y="7844698"/>
                </a:cubicBezTo>
                <a:cubicBezTo>
                  <a:pt x="3029838" y="7838533"/>
                  <a:pt x="3034968" y="7827249"/>
                  <a:pt x="3029838" y="7808765"/>
                </a:cubicBezTo>
                <a:cubicBezTo>
                  <a:pt x="3035992" y="7809789"/>
                  <a:pt x="3041133" y="7813895"/>
                  <a:pt x="3041133" y="7821083"/>
                </a:cubicBezTo>
                <a:cubicBezTo>
                  <a:pt x="3045239" y="7820060"/>
                  <a:pt x="3046263" y="7815954"/>
                  <a:pt x="3051394" y="7815954"/>
                </a:cubicBezTo>
                <a:cubicBezTo>
                  <a:pt x="3051393" y="7805682"/>
                  <a:pt x="3046263" y="7802600"/>
                  <a:pt x="3034968" y="7803634"/>
                </a:cubicBezTo>
                <a:cubicBezTo>
                  <a:pt x="3048312" y="7786186"/>
                  <a:pt x="3029838" y="7770785"/>
                  <a:pt x="3051394" y="7759490"/>
                </a:cubicBezTo>
                <a:cubicBezTo>
                  <a:pt x="3050370" y="7747171"/>
                  <a:pt x="3039076" y="7744089"/>
                  <a:pt x="3033944" y="7734852"/>
                </a:cubicBezTo>
                <a:cubicBezTo>
                  <a:pt x="3038568" y="7729461"/>
                  <a:pt x="3033947" y="7717145"/>
                  <a:pt x="3038708" y="7711325"/>
                </a:cubicBezTo>
                <a:close/>
                <a:moveTo>
                  <a:pt x="3268003" y="7397101"/>
                </a:moveTo>
                <a:cubicBezTo>
                  <a:pt x="3268003" y="7410444"/>
                  <a:pt x="3257731" y="7416609"/>
                  <a:pt x="3260814" y="7432010"/>
                </a:cubicBezTo>
                <a:cubicBezTo>
                  <a:pt x="3285452" y="7436117"/>
                  <a:pt x="3262862" y="7406339"/>
                  <a:pt x="3284429" y="7408397"/>
                </a:cubicBezTo>
                <a:cubicBezTo>
                  <a:pt x="3277239" y="7415586"/>
                  <a:pt x="3278263" y="7425846"/>
                  <a:pt x="3295712" y="7420716"/>
                </a:cubicBezTo>
                <a:cubicBezTo>
                  <a:pt x="3287500" y="7404290"/>
                  <a:pt x="3296747" y="7398136"/>
                  <a:pt x="3287500" y="7386841"/>
                </a:cubicBezTo>
                <a:cubicBezTo>
                  <a:pt x="3293664" y="7381701"/>
                  <a:pt x="3305983" y="7381700"/>
                  <a:pt x="3307007" y="7372465"/>
                </a:cubicBezTo>
                <a:cubicBezTo>
                  <a:pt x="3286476" y="7362204"/>
                  <a:pt x="3284428" y="7391971"/>
                  <a:pt x="3279287" y="7405314"/>
                </a:cubicBezTo>
                <a:cubicBezTo>
                  <a:pt x="3272109" y="7405314"/>
                  <a:pt x="3273133" y="7398136"/>
                  <a:pt x="3268003" y="7397101"/>
                </a:cubicBezTo>
                <a:close/>
                <a:moveTo>
                  <a:pt x="2625365" y="8253266"/>
                </a:moveTo>
                <a:cubicBezTo>
                  <a:pt x="2632553" y="8253266"/>
                  <a:pt x="2640766" y="8253266"/>
                  <a:pt x="2640766" y="8248135"/>
                </a:cubicBezTo>
                <a:cubicBezTo>
                  <a:pt x="2657191" y="8257371"/>
                  <a:pt x="2627423" y="8267642"/>
                  <a:pt x="2633577" y="8283034"/>
                </a:cubicBezTo>
                <a:cubicBezTo>
                  <a:pt x="2674640" y="8294329"/>
                  <a:pt x="2655144" y="8329237"/>
                  <a:pt x="2675664" y="8349769"/>
                </a:cubicBezTo>
                <a:cubicBezTo>
                  <a:pt x="2658215" y="8349769"/>
                  <a:pt x="2669510" y="8322049"/>
                  <a:pt x="2647955" y="8325131"/>
                </a:cubicBezTo>
                <a:cubicBezTo>
                  <a:pt x="2650003" y="8306646"/>
                  <a:pt x="2646920" y="8309730"/>
                  <a:pt x="2644873" y="8291246"/>
                </a:cubicBezTo>
                <a:cubicBezTo>
                  <a:pt x="2631529" y="8290223"/>
                  <a:pt x="2626389" y="8294329"/>
                  <a:pt x="2630494" y="8305624"/>
                </a:cubicBezTo>
                <a:cubicBezTo>
                  <a:pt x="2621258" y="8297411"/>
                  <a:pt x="2619211" y="8272773"/>
                  <a:pt x="2632553" y="8274821"/>
                </a:cubicBezTo>
                <a:cubicBezTo>
                  <a:pt x="2628447" y="8270726"/>
                  <a:pt x="2622282" y="8268667"/>
                  <a:pt x="2616128" y="8266609"/>
                </a:cubicBezTo>
                <a:cubicBezTo>
                  <a:pt x="2617152" y="8258396"/>
                  <a:pt x="2631529" y="8272774"/>
                  <a:pt x="2625365" y="8253266"/>
                </a:cubicBezTo>
                <a:close/>
                <a:moveTo>
                  <a:pt x="3528746" y="7035750"/>
                </a:moveTo>
                <a:cubicBezTo>
                  <a:pt x="3534911" y="7049091"/>
                  <a:pt x="3530804" y="7072706"/>
                  <a:pt x="3536959" y="7065517"/>
                </a:cubicBezTo>
                <a:cubicBezTo>
                  <a:pt x="3543123" y="7057304"/>
                  <a:pt x="3555442" y="7033702"/>
                  <a:pt x="3528746" y="7035750"/>
                </a:cubicBezTo>
                <a:close/>
                <a:moveTo>
                  <a:pt x="3547337" y="7006638"/>
                </a:moveTo>
                <a:cubicBezTo>
                  <a:pt x="3540167" y="7014003"/>
                  <a:pt x="3542089" y="7029596"/>
                  <a:pt x="3554407" y="7029595"/>
                </a:cubicBezTo>
                <a:cubicBezTo>
                  <a:pt x="3560573" y="7024454"/>
                  <a:pt x="3559549" y="7014194"/>
                  <a:pt x="3557490" y="7002898"/>
                </a:cubicBezTo>
                <a:cubicBezTo>
                  <a:pt x="3553128" y="7002643"/>
                  <a:pt x="3549727" y="7004183"/>
                  <a:pt x="3547337" y="7006638"/>
                </a:cubicBezTo>
                <a:close/>
                <a:moveTo>
                  <a:pt x="2398496" y="8540705"/>
                </a:moveTo>
                <a:cubicBezTo>
                  <a:pt x="2405684" y="8527363"/>
                  <a:pt x="2428264" y="8539682"/>
                  <a:pt x="2425181" y="8552001"/>
                </a:cubicBezTo>
                <a:cubicBezTo>
                  <a:pt x="2420051" y="8552001"/>
                  <a:pt x="2414921" y="8553024"/>
                  <a:pt x="2409791" y="8553024"/>
                </a:cubicBezTo>
                <a:cubicBezTo>
                  <a:pt x="2410815" y="8544812"/>
                  <a:pt x="2407732" y="8539681"/>
                  <a:pt x="2398496" y="8540705"/>
                </a:cubicBezTo>
                <a:close/>
                <a:moveTo>
                  <a:pt x="3241388" y="7395033"/>
                </a:moveTo>
                <a:cubicBezTo>
                  <a:pt x="3238677" y="7398129"/>
                  <a:pt x="3236944" y="7401981"/>
                  <a:pt x="3237200" y="7407372"/>
                </a:cubicBezTo>
                <a:cubicBezTo>
                  <a:pt x="3239259" y="7412503"/>
                  <a:pt x="3243365" y="7413527"/>
                  <a:pt x="3248495" y="7415586"/>
                </a:cubicBezTo>
                <a:cubicBezTo>
                  <a:pt x="3244389" y="7383759"/>
                  <a:pt x="3269027" y="7397102"/>
                  <a:pt x="3276216" y="7378628"/>
                </a:cubicBezTo>
                <a:cubicBezTo>
                  <a:pt x="3268003" y="7379653"/>
                  <a:pt x="3272109" y="7367334"/>
                  <a:pt x="3264921" y="7366309"/>
                </a:cubicBezTo>
                <a:cubicBezTo>
                  <a:pt x="3266457" y="7383243"/>
                  <a:pt x="3249520" y="7385745"/>
                  <a:pt x="3241388" y="7395033"/>
                </a:cubicBezTo>
                <a:close/>
                <a:moveTo>
                  <a:pt x="2794304" y="7970876"/>
                </a:moveTo>
                <a:cubicBezTo>
                  <a:pt x="2800271" y="7968905"/>
                  <a:pt x="2816053" y="7974299"/>
                  <a:pt x="2812205" y="7965827"/>
                </a:cubicBezTo>
                <a:cubicBezTo>
                  <a:pt x="2831713" y="7974040"/>
                  <a:pt x="2794757" y="7974040"/>
                  <a:pt x="2803992" y="7988417"/>
                </a:cubicBezTo>
                <a:cubicBezTo>
                  <a:pt x="2796804" y="7988417"/>
                  <a:pt x="2800911" y="7976088"/>
                  <a:pt x="2792698" y="7976088"/>
                </a:cubicBezTo>
                <a:cubicBezTo>
                  <a:pt x="2791416" y="7973008"/>
                  <a:pt x="2792314" y="7971533"/>
                  <a:pt x="2794304" y="7970876"/>
                </a:cubicBezTo>
                <a:close/>
                <a:moveTo>
                  <a:pt x="3387084" y="7171267"/>
                </a:moveTo>
                <a:cubicBezTo>
                  <a:pt x="3396321" y="7155866"/>
                  <a:pt x="3413781" y="7187692"/>
                  <a:pt x="3404533" y="7191797"/>
                </a:cubicBezTo>
                <a:cubicBezTo>
                  <a:pt x="3379896" y="7193846"/>
                  <a:pt x="3399403" y="7174339"/>
                  <a:pt x="3387084" y="7171267"/>
                </a:cubicBezTo>
                <a:close/>
                <a:moveTo>
                  <a:pt x="3028259" y="7650507"/>
                </a:moveTo>
                <a:cubicBezTo>
                  <a:pt x="3030023" y="7647331"/>
                  <a:pt x="3032910" y="7645535"/>
                  <a:pt x="3037016" y="7646562"/>
                </a:cubicBezTo>
                <a:cubicBezTo>
                  <a:pt x="3025722" y="7656822"/>
                  <a:pt x="3042147" y="7660927"/>
                  <a:pt x="3040099" y="7677353"/>
                </a:cubicBezTo>
                <a:cubicBezTo>
                  <a:pt x="3027780" y="7681977"/>
                  <a:pt x="3022967" y="7660034"/>
                  <a:pt x="3028259" y="7650507"/>
                </a:cubicBezTo>
                <a:close/>
                <a:moveTo>
                  <a:pt x="3288534" y="7286232"/>
                </a:moveTo>
                <a:cubicBezTo>
                  <a:pt x="3284428" y="7302657"/>
                  <a:pt x="3271085" y="7345779"/>
                  <a:pt x="3294688" y="7356039"/>
                </a:cubicBezTo>
                <a:cubicBezTo>
                  <a:pt x="3288535" y="7325247"/>
                  <a:pt x="3319326" y="7299574"/>
                  <a:pt x="3288534" y="7286232"/>
                </a:cubicBezTo>
                <a:close/>
                <a:moveTo>
                  <a:pt x="2762931" y="7991489"/>
                </a:moveTo>
                <a:cubicBezTo>
                  <a:pt x="2767037" y="7993536"/>
                  <a:pt x="2771144" y="7995594"/>
                  <a:pt x="2778332" y="7994571"/>
                </a:cubicBezTo>
                <a:cubicBezTo>
                  <a:pt x="2777297" y="8004832"/>
                  <a:pt x="2760872" y="8003808"/>
                  <a:pt x="2764979" y="8017150"/>
                </a:cubicBezTo>
                <a:cubicBezTo>
                  <a:pt x="2748554" y="8012020"/>
                  <a:pt x="2769085" y="8001749"/>
                  <a:pt x="2762931" y="7991489"/>
                </a:cubicBezTo>
                <a:close/>
                <a:moveTo>
                  <a:pt x="2305710" y="8590897"/>
                </a:moveTo>
                <a:cubicBezTo>
                  <a:pt x="2308035" y="8586069"/>
                  <a:pt x="2310986" y="8582540"/>
                  <a:pt x="2314322" y="8581769"/>
                </a:cubicBezTo>
                <a:cubicBezTo>
                  <a:pt x="2314322" y="8599218"/>
                  <a:pt x="2308157" y="8612561"/>
                  <a:pt x="2308157" y="8630020"/>
                </a:cubicBezTo>
                <a:cubicBezTo>
                  <a:pt x="2297383" y="8631555"/>
                  <a:pt x="2298732" y="8605381"/>
                  <a:pt x="2305710" y="8590897"/>
                </a:cubicBezTo>
                <a:close/>
                <a:moveTo>
                  <a:pt x="3116070" y="7493605"/>
                </a:moveTo>
                <a:cubicBezTo>
                  <a:pt x="3130437" y="7494629"/>
                  <a:pt x="3138660" y="7513112"/>
                  <a:pt x="3129412" y="7523373"/>
                </a:cubicBezTo>
                <a:cubicBezTo>
                  <a:pt x="3119153" y="7513113"/>
                  <a:pt x="3131471" y="7503876"/>
                  <a:pt x="3116070" y="7493605"/>
                </a:cubicBezTo>
                <a:close/>
                <a:moveTo>
                  <a:pt x="3414805" y="7086049"/>
                </a:moveTo>
                <a:cubicBezTo>
                  <a:pt x="3419935" y="7105555"/>
                  <a:pt x="3455857" y="7141489"/>
                  <a:pt x="3431230" y="7158936"/>
                </a:cubicBezTo>
                <a:cubicBezTo>
                  <a:pt x="3431230" y="7142512"/>
                  <a:pt x="3414805" y="7118910"/>
                  <a:pt x="3407617" y="7125063"/>
                </a:cubicBezTo>
                <a:cubicBezTo>
                  <a:pt x="3412746" y="7130194"/>
                  <a:pt x="3414805" y="7142512"/>
                  <a:pt x="3410688" y="7155866"/>
                </a:cubicBezTo>
                <a:cubicBezTo>
                  <a:pt x="3445597" y="7175363"/>
                  <a:pt x="3445596" y="7202059"/>
                  <a:pt x="3478447" y="7217449"/>
                </a:cubicBezTo>
                <a:cubicBezTo>
                  <a:pt x="3487683" y="7206166"/>
                  <a:pt x="3474341" y="7183575"/>
                  <a:pt x="3459974" y="7179468"/>
                </a:cubicBezTo>
                <a:cubicBezTo>
                  <a:pt x="3463046" y="7165103"/>
                  <a:pt x="3465104" y="7150725"/>
                  <a:pt x="3472282" y="7139431"/>
                </a:cubicBezTo>
                <a:cubicBezTo>
                  <a:pt x="3442514" y="7141488"/>
                  <a:pt x="3452785" y="7101450"/>
                  <a:pt x="3426089" y="7090166"/>
                </a:cubicBezTo>
                <a:cubicBezTo>
                  <a:pt x="3431230" y="7099401"/>
                  <a:pt x="3456892" y="7085025"/>
                  <a:pt x="3440467" y="7079894"/>
                </a:cubicBezTo>
                <a:cubicBezTo>
                  <a:pt x="3435326" y="7085024"/>
                  <a:pt x="3430195" y="7081953"/>
                  <a:pt x="3414805" y="7086049"/>
                </a:cubicBezTo>
                <a:close/>
                <a:moveTo>
                  <a:pt x="2211503" y="8698798"/>
                </a:moveTo>
                <a:cubicBezTo>
                  <a:pt x="2212882" y="8693923"/>
                  <a:pt x="2215769" y="8690843"/>
                  <a:pt x="2220902" y="8691614"/>
                </a:cubicBezTo>
                <a:cubicBezTo>
                  <a:pt x="2217820" y="8710087"/>
                  <a:pt x="2218854" y="8711122"/>
                  <a:pt x="2219878" y="8735760"/>
                </a:cubicBezTo>
                <a:cubicBezTo>
                  <a:pt x="2216798" y="8744223"/>
                  <a:pt x="2207365" y="8713426"/>
                  <a:pt x="2211503" y="8698798"/>
                </a:cubicBezTo>
                <a:close/>
                <a:moveTo>
                  <a:pt x="3422196" y="7063097"/>
                </a:moveTo>
                <a:cubicBezTo>
                  <a:pt x="3420063" y="7066481"/>
                  <a:pt x="3418909" y="7071420"/>
                  <a:pt x="3419935" y="7077836"/>
                </a:cubicBezTo>
                <a:cubicBezTo>
                  <a:pt x="3425066" y="7076811"/>
                  <a:pt x="3430195" y="7076812"/>
                  <a:pt x="3435326" y="7076812"/>
                </a:cubicBezTo>
                <a:cubicBezTo>
                  <a:pt x="3443797" y="7056796"/>
                  <a:pt x="3428594" y="7052946"/>
                  <a:pt x="3422196" y="7063097"/>
                </a:cubicBezTo>
                <a:close/>
                <a:moveTo>
                  <a:pt x="3535148" y="6910972"/>
                </a:moveTo>
                <a:cubicBezTo>
                  <a:pt x="3525863" y="6917372"/>
                  <a:pt x="3530290" y="6932581"/>
                  <a:pt x="3541065" y="6931045"/>
                </a:cubicBezTo>
                <a:cubicBezTo>
                  <a:pt x="3535935" y="6917690"/>
                  <a:pt x="3558514" y="6924880"/>
                  <a:pt x="3549278" y="6908454"/>
                </a:cubicBezTo>
                <a:cubicBezTo>
                  <a:pt x="3542862" y="6907684"/>
                  <a:pt x="3538243" y="6908839"/>
                  <a:pt x="3535148" y="6910972"/>
                </a:cubicBezTo>
                <a:close/>
                <a:moveTo>
                  <a:pt x="3275180" y="7252359"/>
                </a:moveTo>
                <a:cubicBezTo>
                  <a:pt x="3297771" y="7261594"/>
                  <a:pt x="3262862" y="7275971"/>
                  <a:pt x="3293664" y="7282126"/>
                </a:cubicBezTo>
                <a:cubicBezTo>
                  <a:pt x="3296747" y="7272890"/>
                  <a:pt x="3278263" y="7268784"/>
                  <a:pt x="3297771" y="7268784"/>
                </a:cubicBezTo>
                <a:cubicBezTo>
                  <a:pt x="3297770" y="7258523"/>
                  <a:pt x="3277239" y="7244145"/>
                  <a:pt x="3275180" y="7252359"/>
                </a:cubicBezTo>
                <a:close/>
                <a:moveTo>
                  <a:pt x="3514380" y="6923856"/>
                </a:moveTo>
                <a:cubicBezTo>
                  <a:pt x="3515403" y="6937198"/>
                  <a:pt x="3518486" y="6947469"/>
                  <a:pt x="3527722" y="6953624"/>
                </a:cubicBezTo>
                <a:cubicBezTo>
                  <a:pt x="3536958" y="6943364"/>
                  <a:pt x="3522592" y="6930009"/>
                  <a:pt x="3514380" y="6923856"/>
                </a:cubicBezTo>
                <a:close/>
                <a:moveTo>
                  <a:pt x="3080137" y="7504900"/>
                </a:moveTo>
                <a:cubicBezTo>
                  <a:pt x="3086291" y="7504900"/>
                  <a:pt x="3089374" y="7502852"/>
                  <a:pt x="3090408" y="7499770"/>
                </a:cubicBezTo>
                <a:cubicBezTo>
                  <a:pt x="3095539" y="7498746"/>
                  <a:pt x="3101692" y="7517219"/>
                  <a:pt x="3105799" y="7502852"/>
                </a:cubicBezTo>
                <a:cubicBezTo>
                  <a:pt x="3108881" y="7511065"/>
                  <a:pt x="3100668" y="7546986"/>
                  <a:pt x="3085267" y="7556232"/>
                </a:cubicBezTo>
                <a:cubicBezTo>
                  <a:pt x="3088350" y="7540832"/>
                  <a:pt x="3087326" y="7522349"/>
                  <a:pt x="3101692" y="7516195"/>
                </a:cubicBezTo>
                <a:cubicBezTo>
                  <a:pt x="3100669" y="7509006"/>
                  <a:pt x="3080138" y="7523383"/>
                  <a:pt x="3080137" y="7504900"/>
                </a:cubicBezTo>
                <a:close/>
                <a:moveTo>
                  <a:pt x="3352177" y="7134299"/>
                </a:moveTo>
                <a:cubicBezTo>
                  <a:pt x="3333703" y="7151747"/>
                  <a:pt x="3339858" y="7208212"/>
                  <a:pt x="3362447" y="7190763"/>
                </a:cubicBezTo>
                <a:cubicBezTo>
                  <a:pt x="3367578" y="7202058"/>
                  <a:pt x="3356282" y="7202058"/>
                  <a:pt x="3359365" y="7212320"/>
                </a:cubicBezTo>
                <a:cubicBezTo>
                  <a:pt x="3367577" y="7214378"/>
                  <a:pt x="3372708" y="7217450"/>
                  <a:pt x="3380920" y="7219507"/>
                </a:cubicBezTo>
                <a:cubicBezTo>
                  <a:pt x="3382979" y="7194871"/>
                  <a:pt x="3362447" y="7190763"/>
                  <a:pt x="3356283" y="7173314"/>
                </a:cubicBezTo>
                <a:cubicBezTo>
                  <a:pt x="3376814" y="7177422"/>
                  <a:pt x="3384002" y="7196918"/>
                  <a:pt x="3395297" y="7210272"/>
                </a:cubicBezTo>
                <a:cubicBezTo>
                  <a:pt x="3395298" y="7194870"/>
                  <a:pt x="3421983" y="7198976"/>
                  <a:pt x="3424041" y="7185634"/>
                </a:cubicBezTo>
                <a:cubicBezTo>
                  <a:pt x="3411722" y="7178446"/>
                  <a:pt x="3415829" y="7157913"/>
                  <a:pt x="3395298" y="7148677"/>
                </a:cubicBezTo>
                <a:cubicBezTo>
                  <a:pt x="3399404" y="7145595"/>
                  <a:pt x="3409664" y="7128145"/>
                  <a:pt x="3398369" y="7127112"/>
                </a:cubicBezTo>
                <a:cubicBezTo>
                  <a:pt x="3399404" y="7141488"/>
                  <a:pt x="3387086" y="7129169"/>
                  <a:pt x="3378873" y="7141488"/>
                </a:cubicBezTo>
                <a:cubicBezTo>
                  <a:pt x="3376815" y="7149701"/>
                  <a:pt x="3387085" y="7167150"/>
                  <a:pt x="3375790" y="7168174"/>
                </a:cubicBezTo>
                <a:cubicBezTo>
                  <a:pt x="3374767" y="7160996"/>
                  <a:pt x="3361412" y="7166127"/>
                  <a:pt x="3359365" y="7159961"/>
                </a:cubicBezTo>
                <a:cubicBezTo>
                  <a:pt x="3356283" y="7146618"/>
                  <a:pt x="3370660" y="7137382"/>
                  <a:pt x="3352177" y="7134299"/>
                </a:cubicBezTo>
                <a:close/>
                <a:moveTo>
                  <a:pt x="2336372" y="8492502"/>
                </a:moveTo>
                <a:cubicBezTo>
                  <a:pt x="2341137" y="8491495"/>
                  <a:pt x="2349217" y="8500160"/>
                  <a:pt x="2358457" y="8495537"/>
                </a:cubicBezTo>
                <a:cubicBezTo>
                  <a:pt x="2369752" y="8508879"/>
                  <a:pt x="2336901" y="8510938"/>
                  <a:pt x="2355385" y="8517092"/>
                </a:cubicBezTo>
                <a:cubicBezTo>
                  <a:pt x="2356409" y="8521198"/>
                  <a:pt x="2353326" y="8522233"/>
                  <a:pt x="2350244" y="8522233"/>
                </a:cubicBezTo>
                <a:cubicBezTo>
                  <a:pt x="2347172" y="8522233"/>
                  <a:pt x="2343066" y="8522233"/>
                  <a:pt x="2339985" y="8523257"/>
                </a:cubicBezTo>
                <a:cubicBezTo>
                  <a:pt x="2348196" y="8516068"/>
                  <a:pt x="2341007" y="8502725"/>
                  <a:pt x="2332795" y="8497584"/>
                </a:cubicBezTo>
                <a:cubicBezTo>
                  <a:pt x="2333565" y="8494249"/>
                  <a:pt x="2334785" y="8492838"/>
                  <a:pt x="2336372" y="8492502"/>
                </a:cubicBezTo>
                <a:close/>
                <a:moveTo>
                  <a:pt x="3286278" y="7213391"/>
                </a:moveTo>
                <a:lnTo>
                  <a:pt x="3290798" y="7215468"/>
                </a:lnTo>
                <a:lnTo>
                  <a:pt x="3286476" y="7217449"/>
                </a:lnTo>
                <a:close/>
                <a:moveTo>
                  <a:pt x="4596378" y="5442525"/>
                </a:moveTo>
                <a:cubicBezTo>
                  <a:pt x="4605614" y="5441490"/>
                  <a:pt x="4607673" y="5446631"/>
                  <a:pt x="4616909" y="5445596"/>
                </a:cubicBezTo>
                <a:cubicBezTo>
                  <a:pt x="4600484" y="5454844"/>
                  <a:pt x="4609720" y="5483587"/>
                  <a:pt x="4601508" y="5498977"/>
                </a:cubicBezTo>
                <a:cubicBezTo>
                  <a:pt x="4576870" y="5489741"/>
                  <a:pt x="4614851" y="5465103"/>
                  <a:pt x="4596378" y="5442525"/>
                </a:cubicBezTo>
                <a:close/>
                <a:moveTo>
                  <a:pt x="3517463" y="6893053"/>
                </a:moveTo>
                <a:cubicBezTo>
                  <a:pt x="3516428" y="6899218"/>
                  <a:pt x="3495896" y="6920774"/>
                  <a:pt x="3519509" y="6918726"/>
                </a:cubicBezTo>
                <a:cubicBezTo>
                  <a:pt x="3515403" y="6900242"/>
                  <a:pt x="3542088" y="6905373"/>
                  <a:pt x="3548253" y="6895112"/>
                </a:cubicBezTo>
                <a:cubicBezTo>
                  <a:pt x="3535935" y="6896135"/>
                  <a:pt x="3531829" y="6888948"/>
                  <a:pt x="3517463" y="6893053"/>
                </a:cubicBezTo>
                <a:close/>
                <a:moveTo>
                  <a:pt x="3410688" y="7034725"/>
                </a:moveTo>
                <a:cubicBezTo>
                  <a:pt x="3402486" y="7055257"/>
                  <a:pt x="3444573" y="7048069"/>
                  <a:pt x="3441491" y="7036773"/>
                </a:cubicBezTo>
                <a:cubicBezTo>
                  <a:pt x="3433278" y="7029596"/>
                  <a:pt x="3421983" y="7043962"/>
                  <a:pt x="3410688" y="7034725"/>
                </a:cubicBezTo>
                <a:close/>
                <a:moveTo>
                  <a:pt x="3110682" y="7420077"/>
                </a:moveTo>
                <a:cubicBezTo>
                  <a:pt x="3116585" y="7412506"/>
                  <a:pt x="3127365" y="7406862"/>
                  <a:pt x="3134554" y="7414563"/>
                </a:cubicBezTo>
                <a:cubicBezTo>
                  <a:pt x="3132495" y="7424823"/>
                  <a:pt x="3107858" y="7418669"/>
                  <a:pt x="3116070" y="7437142"/>
                </a:cubicBezTo>
                <a:cubicBezTo>
                  <a:pt x="3103751" y="7437141"/>
                  <a:pt x="3104778" y="7427646"/>
                  <a:pt x="3110682" y="7420077"/>
                </a:cubicBezTo>
                <a:close/>
                <a:moveTo>
                  <a:pt x="2338950" y="8453449"/>
                </a:moveTo>
                <a:cubicBezTo>
                  <a:pt x="2341008" y="8445226"/>
                  <a:pt x="2353327" y="8466793"/>
                  <a:pt x="2356409" y="8473970"/>
                </a:cubicBezTo>
                <a:cubicBezTo>
                  <a:pt x="2347162" y="8476028"/>
                  <a:pt x="2339984" y="8478077"/>
                  <a:pt x="2336902" y="8484242"/>
                </a:cubicBezTo>
                <a:cubicBezTo>
                  <a:pt x="2321500" y="8489372"/>
                  <a:pt x="2355375" y="8463710"/>
                  <a:pt x="2338950" y="8453449"/>
                </a:cubicBezTo>
                <a:close/>
                <a:moveTo>
                  <a:pt x="2500128" y="8233759"/>
                </a:moveTo>
                <a:cubicBezTo>
                  <a:pt x="2518613" y="8235807"/>
                  <a:pt x="2509365" y="8261479"/>
                  <a:pt x="2491916" y="8260444"/>
                </a:cubicBezTo>
                <a:cubicBezTo>
                  <a:pt x="2499104" y="8254291"/>
                  <a:pt x="2493974" y="8239913"/>
                  <a:pt x="2500128" y="8233759"/>
                </a:cubicBezTo>
                <a:close/>
                <a:moveTo>
                  <a:pt x="3385026" y="7036773"/>
                </a:moveTo>
                <a:cubicBezTo>
                  <a:pt x="3368601" y="7047045"/>
                  <a:pt x="3407616" y="7099401"/>
                  <a:pt x="3387085" y="7114793"/>
                </a:cubicBezTo>
                <a:cubicBezTo>
                  <a:pt x="3400428" y="7113768"/>
                  <a:pt x="3396321" y="7106580"/>
                  <a:pt x="3407616" y="7113769"/>
                </a:cubicBezTo>
                <a:cubicBezTo>
                  <a:pt x="3391192" y="7096319"/>
                  <a:pt x="3409664" y="7057303"/>
                  <a:pt x="3385026" y="7036773"/>
                </a:cubicBezTo>
                <a:close/>
                <a:moveTo>
                  <a:pt x="2877281" y="7715212"/>
                </a:moveTo>
                <a:cubicBezTo>
                  <a:pt x="2881370" y="7714253"/>
                  <a:pt x="2897153" y="7715602"/>
                  <a:pt x="2902544" y="7707132"/>
                </a:cubicBezTo>
                <a:cubicBezTo>
                  <a:pt x="2899462" y="7723556"/>
                  <a:pt x="2901520" y="7738958"/>
                  <a:pt x="2905616" y="7746146"/>
                </a:cubicBezTo>
                <a:cubicBezTo>
                  <a:pt x="2889202" y="7753325"/>
                  <a:pt x="2904592" y="7717392"/>
                  <a:pt x="2877907" y="7717392"/>
                </a:cubicBezTo>
                <a:cubicBezTo>
                  <a:pt x="2875854" y="7716109"/>
                  <a:pt x="2875918" y="7715533"/>
                  <a:pt x="2877281" y="7715212"/>
                </a:cubicBezTo>
                <a:close/>
                <a:moveTo>
                  <a:pt x="3168429" y="7320117"/>
                </a:moveTo>
                <a:cubicBezTo>
                  <a:pt x="3170476" y="7305740"/>
                  <a:pt x="3204361" y="7314986"/>
                  <a:pt x="3218727" y="7307798"/>
                </a:cubicBezTo>
                <a:cubicBezTo>
                  <a:pt x="3221810" y="7332436"/>
                  <a:pt x="3173559" y="7314987"/>
                  <a:pt x="3168429" y="7320117"/>
                </a:cubicBezTo>
                <a:close/>
                <a:moveTo>
                  <a:pt x="2691581" y="7951966"/>
                </a:moveTo>
                <a:cubicBezTo>
                  <a:pt x="2694403" y="7945807"/>
                  <a:pt x="2700819" y="7939137"/>
                  <a:pt x="2706466" y="7937083"/>
                </a:cubicBezTo>
                <a:cubicBezTo>
                  <a:pt x="2709548" y="7950426"/>
                  <a:pt x="2700301" y="7954532"/>
                  <a:pt x="2698253" y="7963769"/>
                </a:cubicBezTo>
                <a:cubicBezTo>
                  <a:pt x="2689529" y="7963769"/>
                  <a:pt x="2688759" y="7958124"/>
                  <a:pt x="2691581" y="7951966"/>
                </a:cubicBezTo>
                <a:close/>
                <a:moveTo>
                  <a:pt x="3525664" y="6818115"/>
                </a:moveTo>
                <a:cubicBezTo>
                  <a:pt x="3530805" y="6827352"/>
                  <a:pt x="3519510" y="6851990"/>
                  <a:pt x="3539017" y="6847885"/>
                </a:cubicBezTo>
                <a:cubicBezTo>
                  <a:pt x="3541065" y="6837624"/>
                  <a:pt x="3548253" y="6815035"/>
                  <a:pt x="3525664" y="6818115"/>
                </a:cubicBezTo>
                <a:close/>
                <a:moveTo>
                  <a:pt x="4224407" y="5871449"/>
                </a:moveTo>
                <a:cubicBezTo>
                  <a:pt x="4225466" y="5868289"/>
                  <a:pt x="4227583" y="5865466"/>
                  <a:pt x="4230919" y="5863413"/>
                </a:cubicBezTo>
                <a:cubicBezTo>
                  <a:pt x="4239131" y="5869567"/>
                  <a:pt x="4229895" y="5882920"/>
                  <a:pt x="4239131" y="5897287"/>
                </a:cubicBezTo>
                <a:cubicBezTo>
                  <a:pt x="4227581" y="5893439"/>
                  <a:pt x="4221232" y="5880928"/>
                  <a:pt x="4224407" y="5871449"/>
                </a:cubicBezTo>
                <a:close/>
                <a:moveTo>
                  <a:pt x="4145129" y="5974750"/>
                </a:moveTo>
                <a:cubicBezTo>
                  <a:pt x="4147200" y="5972810"/>
                  <a:pt x="4149831" y="5971720"/>
                  <a:pt x="4152910" y="5972235"/>
                </a:cubicBezTo>
                <a:cubicBezTo>
                  <a:pt x="4159064" y="5985577"/>
                  <a:pt x="4149828" y="5989683"/>
                  <a:pt x="4144698" y="5994813"/>
                </a:cubicBezTo>
                <a:cubicBezTo>
                  <a:pt x="4137763" y="5994045"/>
                  <a:pt x="4138920" y="5980571"/>
                  <a:pt x="4145129" y="5974750"/>
                </a:cubicBezTo>
                <a:close/>
                <a:moveTo>
                  <a:pt x="3173558" y="7271855"/>
                </a:moveTo>
                <a:cubicBezTo>
                  <a:pt x="3184853" y="7262617"/>
                  <a:pt x="3200254" y="7269807"/>
                  <a:pt x="3209491" y="7269807"/>
                </a:cubicBezTo>
                <a:cubicBezTo>
                  <a:pt x="3214621" y="7285208"/>
                  <a:pt x="3191007" y="7280078"/>
                  <a:pt x="3191007" y="7292386"/>
                </a:cubicBezTo>
                <a:cubicBezTo>
                  <a:pt x="3184853" y="7289314"/>
                  <a:pt x="3184853" y="7282126"/>
                  <a:pt x="3174582" y="7284184"/>
                </a:cubicBezTo>
                <a:cubicBezTo>
                  <a:pt x="3174582" y="7273913"/>
                  <a:pt x="3192031" y="7282126"/>
                  <a:pt x="3195113" y="7283150"/>
                </a:cubicBezTo>
                <a:cubicBezTo>
                  <a:pt x="3196148" y="7271855"/>
                  <a:pt x="3186901" y="7269807"/>
                  <a:pt x="3173558" y="7271855"/>
                </a:cubicBezTo>
                <a:close/>
                <a:moveTo>
                  <a:pt x="3142260" y="7305331"/>
                </a:moveTo>
                <a:cubicBezTo>
                  <a:pt x="3143464" y="7302283"/>
                  <a:pt x="3144555" y="7301127"/>
                  <a:pt x="3144814" y="7303693"/>
                </a:cubicBezTo>
                <a:cubicBezTo>
                  <a:pt x="3142756" y="7320118"/>
                  <a:pt x="3158157" y="7324224"/>
                  <a:pt x="3147886" y="7334495"/>
                </a:cubicBezTo>
                <a:cubicBezTo>
                  <a:pt x="3134032" y="7340654"/>
                  <a:pt x="3138649" y="7314476"/>
                  <a:pt x="3142260" y="7305331"/>
                </a:cubicBezTo>
                <a:close/>
                <a:moveTo>
                  <a:pt x="4931429" y="4898949"/>
                </a:moveTo>
                <a:cubicBezTo>
                  <a:pt x="4932071" y="4894587"/>
                  <a:pt x="4938746" y="4890737"/>
                  <a:pt x="4951576" y="4888166"/>
                </a:cubicBezTo>
                <a:cubicBezTo>
                  <a:pt x="4954659" y="4887142"/>
                  <a:pt x="4960813" y="4896378"/>
                  <a:pt x="4965942" y="4901520"/>
                </a:cubicBezTo>
                <a:cubicBezTo>
                  <a:pt x="4959789" y="4905626"/>
                  <a:pt x="4950552" y="4913838"/>
                  <a:pt x="4947470" y="4912803"/>
                </a:cubicBezTo>
                <a:cubicBezTo>
                  <a:pt x="4936175" y="4908186"/>
                  <a:pt x="4930786" y="4903312"/>
                  <a:pt x="4931429" y="4898949"/>
                </a:cubicBezTo>
                <a:close/>
                <a:moveTo>
                  <a:pt x="3359364" y="6981344"/>
                </a:moveTo>
                <a:cubicBezTo>
                  <a:pt x="3362447" y="6988533"/>
                  <a:pt x="3355259" y="7007005"/>
                  <a:pt x="3371684" y="7001875"/>
                </a:cubicBezTo>
                <a:cubicBezTo>
                  <a:pt x="3381945" y="6992638"/>
                  <a:pt x="3372707" y="6981344"/>
                  <a:pt x="3359364" y="6981344"/>
                </a:cubicBezTo>
                <a:close/>
                <a:moveTo>
                  <a:pt x="2345114" y="8339499"/>
                </a:moveTo>
                <a:cubicBezTo>
                  <a:pt x="2360515" y="8346687"/>
                  <a:pt x="2345115" y="8366184"/>
                  <a:pt x="2348197" y="8378502"/>
                </a:cubicBezTo>
                <a:cubicBezTo>
                  <a:pt x="2329713" y="8376454"/>
                  <a:pt x="2345114" y="8352841"/>
                  <a:pt x="2345114" y="8339499"/>
                </a:cubicBezTo>
                <a:close/>
                <a:moveTo>
                  <a:pt x="3119153" y="7296504"/>
                </a:moveTo>
                <a:cubicBezTo>
                  <a:pt x="3131472" y="7299586"/>
                  <a:pt x="3126331" y="7323189"/>
                  <a:pt x="3110940" y="7319094"/>
                </a:cubicBezTo>
                <a:cubicBezTo>
                  <a:pt x="3108882" y="7308822"/>
                  <a:pt x="3118118" y="7305740"/>
                  <a:pt x="3119153" y="7296504"/>
                </a:cubicBezTo>
                <a:close/>
                <a:moveTo>
                  <a:pt x="3533888" y="6734965"/>
                </a:moveTo>
                <a:cubicBezTo>
                  <a:pt x="3537983" y="6743180"/>
                  <a:pt x="3527723" y="6765758"/>
                  <a:pt x="3546195" y="6760629"/>
                </a:cubicBezTo>
                <a:cubicBezTo>
                  <a:pt x="3549277" y="6750369"/>
                  <a:pt x="3555443" y="6731884"/>
                  <a:pt x="3533888" y="6734965"/>
                </a:cubicBezTo>
                <a:close/>
                <a:moveTo>
                  <a:pt x="3325491" y="7004957"/>
                </a:moveTo>
                <a:cubicBezTo>
                  <a:pt x="3324456" y="7009064"/>
                  <a:pt x="3326515" y="7014194"/>
                  <a:pt x="3321385" y="7014192"/>
                </a:cubicBezTo>
                <a:cubicBezTo>
                  <a:pt x="3346022" y="7061411"/>
                  <a:pt x="3310090" y="7113769"/>
                  <a:pt x="3338834" y="7152783"/>
                </a:cubicBezTo>
                <a:cubicBezTo>
                  <a:pt x="3321384" y="7127112"/>
                  <a:pt x="3364495" y="7136358"/>
                  <a:pt x="3361413" y="7111720"/>
                </a:cubicBezTo>
                <a:cubicBezTo>
                  <a:pt x="3344987" y="7107614"/>
                  <a:pt x="3350128" y="7119934"/>
                  <a:pt x="3341916" y="7121981"/>
                </a:cubicBezTo>
                <a:cubicBezTo>
                  <a:pt x="3340881" y="7117875"/>
                  <a:pt x="3336776" y="7116850"/>
                  <a:pt x="3335751" y="7113769"/>
                </a:cubicBezTo>
                <a:cubicBezTo>
                  <a:pt x="3367577" y="7103509"/>
                  <a:pt x="3317278" y="7072705"/>
                  <a:pt x="3361412" y="7059362"/>
                </a:cubicBezTo>
                <a:cubicBezTo>
                  <a:pt x="3362448" y="7042937"/>
                  <a:pt x="3349094" y="7039856"/>
                  <a:pt x="3343964" y="7029595"/>
                </a:cubicBezTo>
                <a:cubicBezTo>
                  <a:pt x="3352176" y="7029596"/>
                  <a:pt x="3361413" y="7029595"/>
                  <a:pt x="3358341" y="7020347"/>
                </a:cubicBezTo>
                <a:cubicBezTo>
                  <a:pt x="3341915" y="7021383"/>
                  <a:pt x="3341916" y="7012135"/>
                  <a:pt x="3325491" y="7004957"/>
                </a:cubicBezTo>
                <a:close/>
                <a:moveTo>
                  <a:pt x="2533035" y="8057476"/>
                </a:moveTo>
                <a:cubicBezTo>
                  <a:pt x="2536885" y="8057380"/>
                  <a:pt x="2547090" y="8067964"/>
                  <a:pt x="2546322" y="8057189"/>
                </a:cubicBezTo>
                <a:cubicBezTo>
                  <a:pt x="2561712" y="8057189"/>
                  <a:pt x="2557606" y="8074638"/>
                  <a:pt x="2559664" y="8086957"/>
                </a:cubicBezTo>
                <a:cubicBezTo>
                  <a:pt x="2552476" y="8086957"/>
                  <a:pt x="2546322" y="8087981"/>
                  <a:pt x="2539133" y="8087981"/>
                </a:cubicBezTo>
                <a:cubicBezTo>
                  <a:pt x="2534003" y="8074637"/>
                  <a:pt x="2537075" y="8066425"/>
                  <a:pt x="2531945" y="8062319"/>
                </a:cubicBezTo>
                <a:cubicBezTo>
                  <a:pt x="2531174" y="8058727"/>
                  <a:pt x="2531752" y="8057508"/>
                  <a:pt x="2533035" y="8057476"/>
                </a:cubicBezTo>
                <a:close/>
                <a:moveTo>
                  <a:pt x="3163021" y="7208271"/>
                </a:moveTo>
                <a:lnTo>
                  <a:pt x="3169836" y="7211808"/>
                </a:lnTo>
                <a:lnTo>
                  <a:pt x="3171767" y="7211561"/>
                </a:lnTo>
                <a:lnTo>
                  <a:pt x="3168933" y="7208726"/>
                </a:lnTo>
                <a:close/>
                <a:moveTo>
                  <a:pt x="3101693" y="7275973"/>
                </a:moveTo>
                <a:cubicBezTo>
                  <a:pt x="3102717" y="7270843"/>
                  <a:pt x="3110929" y="7271866"/>
                  <a:pt x="3117094" y="7270843"/>
                </a:cubicBezTo>
                <a:cubicBezTo>
                  <a:pt x="3108881" y="7282137"/>
                  <a:pt x="3122225" y="7291374"/>
                  <a:pt x="3121200" y="7274949"/>
                </a:cubicBezTo>
                <a:cubicBezTo>
                  <a:pt x="3145838" y="7280078"/>
                  <a:pt x="3116070" y="7291373"/>
                  <a:pt x="3102717" y="7293432"/>
                </a:cubicBezTo>
                <a:cubicBezTo>
                  <a:pt x="3101693" y="7286244"/>
                  <a:pt x="3105799" y="7282137"/>
                  <a:pt x="3111964" y="7280079"/>
                </a:cubicBezTo>
                <a:cubicBezTo>
                  <a:pt x="3111964" y="7275973"/>
                  <a:pt x="3105799" y="7276997"/>
                  <a:pt x="3101693" y="7275973"/>
                </a:cubicBezTo>
                <a:close/>
                <a:moveTo>
                  <a:pt x="4051267" y="5995837"/>
                </a:moveTo>
                <a:cubicBezTo>
                  <a:pt x="4037924" y="6008156"/>
                  <a:pt x="4058456" y="6005073"/>
                  <a:pt x="4058456" y="6017392"/>
                </a:cubicBezTo>
                <a:cubicBezTo>
                  <a:pt x="4052302" y="6018416"/>
                  <a:pt x="4047171" y="6019451"/>
                  <a:pt x="4049219" y="6026629"/>
                </a:cubicBezTo>
                <a:cubicBezTo>
                  <a:pt x="4068727" y="6026628"/>
                  <a:pt x="4065645" y="5999943"/>
                  <a:pt x="4051267" y="5995837"/>
                </a:cubicBezTo>
                <a:close/>
                <a:moveTo>
                  <a:pt x="3054476" y="7327305"/>
                </a:moveTo>
                <a:cubicBezTo>
                  <a:pt x="3064736" y="7339624"/>
                  <a:pt x="3057548" y="7368368"/>
                  <a:pt x="3073973" y="7374522"/>
                </a:cubicBezTo>
                <a:cubicBezTo>
                  <a:pt x="3067819" y="7349885"/>
                  <a:pt x="3087326" y="7327305"/>
                  <a:pt x="3054476" y="7327305"/>
                </a:cubicBezTo>
                <a:close/>
                <a:moveTo>
                  <a:pt x="3109906" y="7249286"/>
                </a:moveTo>
                <a:cubicBezTo>
                  <a:pt x="3114012" y="7239016"/>
                  <a:pt x="3124272" y="7232862"/>
                  <a:pt x="3138649" y="7229779"/>
                </a:cubicBezTo>
                <a:cubicBezTo>
                  <a:pt x="3144804" y="7243122"/>
                  <a:pt x="3128378" y="7239016"/>
                  <a:pt x="3119142" y="7240051"/>
                </a:cubicBezTo>
                <a:cubicBezTo>
                  <a:pt x="3123248" y="7248263"/>
                  <a:pt x="3129413" y="7255441"/>
                  <a:pt x="3131461" y="7265712"/>
                </a:cubicBezTo>
                <a:cubicBezTo>
                  <a:pt x="3122225" y="7261606"/>
                  <a:pt x="3122224" y="7250311"/>
                  <a:pt x="3109906" y="7249286"/>
                </a:cubicBezTo>
                <a:close/>
                <a:moveTo>
                  <a:pt x="2695172" y="7806717"/>
                </a:moveTo>
                <a:cubicBezTo>
                  <a:pt x="2707491" y="7801577"/>
                  <a:pt x="2712621" y="7792340"/>
                  <a:pt x="2735211" y="7795422"/>
                </a:cubicBezTo>
                <a:cubicBezTo>
                  <a:pt x="2728022" y="7816978"/>
                  <a:pt x="2711597" y="7807741"/>
                  <a:pt x="2712620" y="7836485"/>
                </a:cubicBezTo>
                <a:cubicBezTo>
                  <a:pt x="2707491" y="7837509"/>
                  <a:pt x="2708515" y="7831355"/>
                  <a:pt x="2707491" y="7828272"/>
                </a:cubicBezTo>
                <a:cubicBezTo>
                  <a:pt x="2706467" y="7823142"/>
                  <a:pt x="2702360" y="7826225"/>
                  <a:pt x="2702360" y="7828272"/>
                </a:cubicBezTo>
                <a:cubicBezTo>
                  <a:pt x="2691065" y="7829296"/>
                  <a:pt x="2698255" y="7812871"/>
                  <a:pt x="2695172" y="7806717"/>
                </a:cubicBezTo>
                <a:close/>
                <a:moveTo>
                  <a:pt x="3284732" y="7010263"/>
                </a:moveTo>
                <a:cubicBezTo>
                  <a:pt x="3277559" y="7022339"/>
                  <a:pt x="3291606" y="7042933"/>
                  <a:pt x="3303925" y="7049090"/>
                </a:cubicBezTo>
                <a:cubicBezTo>
                  <a:pt x="3303925" y="7025489"/>
                  <a:pt x="3294689" y="7021382"/>
                  <a:pt x="3299830" y="7001875"/>
                </a:cubicBezTo>
                <a:cubicBezTo>
                  <a:pt x="3291873" y="7003158"/>
                  <a:pt x="3287124" y="7006237"/>
                  <a:pt x="3284732" y="7010263"/>
                </a:cubicBezTo>
                <a:close/>
                <a:moveTo>
                  <a:pt x="2805017" y="7652726"/>
                </a:moveTo>
                <a:cubicBezTo>
                  <a:pt x="2825548" y="7644515"/>
                  <a:pt x="2806041" y="7676329"/>
                  <a:pt x="2826572" y="7669152"/>
                </a:cubicBezTo>
                <a:cubicBezTo>
                  <a:pt x="2829655" y="7686600"/>
                  <a:pt x="2801935" y="7666069"/>
                  <a:pt x="2805017" y="7652726"/>
                </a:cubicBezTo>
                <a:close/>
                <a:moveTo>
                  <a:pt x="2906650" y="7515159"/>
                </a:moveTo>
                <a:cubicBezTo>
                  <a:pt x="2916922" y="7519267"/>
                  <a:pt x="2927181" y="7523373"/>
                  <a:pt x="2938476" y="7526455"/>
                </a:cubicBezTo>
                <a:cubicBezTo>
                  <a:pt x="2934370" y="7533634"/>
                  <a:pt x="2903568" y="7528503"/>
                  <a:pt x="2906650" y="7515159"/>
                </a:cubicBezTo>
                <a:close/>
                <a:moveTo>
                  <a:pt x="4183828" y="5796915"/>
                </a:moveTo>
                <a:lnTo>
                  <a:pt x="4190371" y="5795408"/>
                </a:lnTo>
                <a:cubicBezTo>
                  <a:pt x="4200637" y="5796179"/>
                  <a:pt x="4210388" y="5798747"/>
                  <a:pt x="4219624" y="5798747"/>
                </a:cubicBezTo>
                <a:cubicBezTo>
                  <a:pt x="4217565" y="5802854"/>
                  <a:pt x="4214494" y="5805925"/>
                  <a:pt x="4215518" y="5812090"/>
                </a:cubicBezTo>
                <a:cubicBezTo>
                  <a:pt x="4214750" y="5801307"/>
                  <a:pt x="4196656" y="5807274"/>
                  <a:pt x="4188088" y="5804003"/>
                </a:cubicBezTo>
                <a:close/>
                <a:moveTo>
                  <a:pt x="4183452" y="5797001"/>
                </a:moveTo>
                <a:lnTo>
                  <a:pt x="4183692" y="5796689"/>
                </a:lnTo>
                <a:lnTo>
                  <a:pt x="4183828" y="5796915"/>
                </a:lnTo>
                <a:close/>
                <a:moveTo>
                  <a:pt x="4091691" y="5913275"/>
                </a:moveTo>
                <a:cubicBezTo>
                  <a:pt x="4084378" y="5919866"/>
                  <a:pt x="4082840" y="5935264"/>
                  <a:pt x="4097471" y="5932184"/>
                </a:cubicBezTo>
                <a:cubicBezTo>
                  <a:pt x="4092341" y="5919866"/>
                  <a:pt x="4103625" y="5920900"/>
                  <a:pt x="4100543" y="5910630"/>
                </a:cubicBezTo>
                <a:cubicBezTo>
                  <a:pt x="4097207" y="5909859"/>
                  <a:pt x="4094128" y="5911077"/>
                  <a:pt x="4091691" y="5913275"/>
                </a:cubicBezTo>
                <a:close/>
                <a:moveTo>
                  <a:pt x="2518602" y="8027421"/>
                </a:moveTo>
                <a:cubicBezTo>
                  <a:pt x="2544263" y="8034609"/>
                  <a:pt x="2505259" y="8046928"/>
                  <a:pt x="2536061" y="8047952"/>
                </a:cubicBezTo>
                <a:cubicBezTo>
                  <a:pt x="2522707" y="8057188"/>
                  <a:pt x="2522707" y="8075672"/>
                  <a:pt x="2524766" y="8096204"/>
                </a:cubicBezTo>
                <a:cubicBezTo>
                  <a:pt x="2504235" y="8084909"/>
                  <a:pt x="2538109" y="8046928"/>
                  <a:pt x="2509365" y="8040764"/>
                </a:cubicBezTo>
                <a:cubicBezTo>
                  <a:pt x="2512448" y="8036657"/>
                  <a:pt x="2520660" y="8035633"/>
                  <a:pt x="2518602" y="8027421"/>
                </a:cubicBezTo>
                <a:close/>
                <a:moveTo>
                  <a:pt x="2536061" y="8000736"/>
                </a:moveTo>
                <a:cubicBezTo>
                  <a:pt x="2555570" y="8003818"/>
                  <a:pt x="2546321" y="8035634"/>
                  <a:pt x="2560699" y="8042823"/>
                </a:cubicBezTo>
                <a:cubicBezTo>
                  <a:pt x="2536061" y="8036669"/>
                  <a:pt x="2541191" y="8016137"/>
                  <a:pt x="2536061" y="8000736"/>
                </a:cubicBezTo>
                <a:close/>
                <a:moveTo>
                  <a:pt x="3300853" y="6962861"/>
                </a:moveTo>
                <a:cubicBezTo>
                  <a:pt x="3308031" y="6982368"/>
                  <a:pt x="3292640" y="6984426"/>
                  <a:pt x="3288534" y="6994687"/>
                </a:cubicBezTo>
                <a:cubicBezTo>
                  <a:pt x="3311113" y="6996745"/>
                  <a:pt x="3333703" y="6963895"/>
                  <a:pt x="3300853" y="6962861"/>
                </a:cubicBezTo>
                <a:close/>
                <a:moveTo>
                  <a:pt x="2788592" y="7648609"/>
                </a:moveTo>
                <a:cubicBezTo>
                  <a:pt x="2799888" y="7647585"/>
                  <a:pt x="2792699" y="7664010"/>
                  <a:pt x="2795781" y="7670174"/>
                </a:cubicBezTo>
                <a:cubicBezTo>
                  <a:pt x="2780380" y="7668116"/>
                  <a:pt x="2787568" y="7682493"/>
                  <a:pt x="2771143" y="7680435"/>
                </a:cubicBezTo>
                <a:cubicBezTo>
                  <a:pt x="2771143" y="7666058"/>
                  <a:pt x="2796805" y="7670174"/>
                  <a:pt x="2788592" y="7648609"/>
                </a:cubicBezTo>
                <a:close/>
                <a:moveTo>
                  <a:pt x="3333684" y="6912162"/>
                </a:moveTo>
                <a:cubicBezTo>
                  <a:pt x="3326898" y="6925587"/>
                  <a:pt x="3328053" y="6949264"/>
                  <a:pt x="3341916" y="6951575"/>
                </a:cubicBezTo>
                <a:cubicBezTo>
                  <a:pt x="3338834" y="6934117"/>
                  <a:pt x="3348069" y="6923856"/>
                  <a:pt x="3342940" y="6903324"/>
                </a:cubicBezTo>
                <a:cubicBezTo>
                  <a:pt x="3339091" y="6904351"/>
                  <a:pt x="3335945" y="6907688"/>
                  <a:pt x="3333684" y="6912162"/>
                </a:cubicBezTo>
                <a:close/>
                <a:moveTo>
                  <a:pt x="4158030" y="5802853"/>
                </a:moveTo>
                <a:lnTo>
                  <a:pt x="4183452" y="5797001"/>
                </a:lnTo>
                <a:lnTo>
                  <a:pt x="4174840" y="5808238"/>
                </a:lnTo>
                <a:cubicBezTo>
                  <a:pt x="4173684" y="5812602"/>
                  <a:pt x="4173426" y="5818249"/>
                  <a:pt x="4171373" y="5827491"/>
                </a:cubicBezTo>
                <a:cubicBezTo>
                  <a:pt x="4162136" y="5823385"/>
                  <a:pt x="4164184" y="5809007"/>
                  <a:pt x="4158030" y="5802853"/>
                </a:cubicBezTo>
                <a:close/>
                <a:moveTo>
                  <a:pt x="3054476" y="7265711"/>
                </a:moveTo>
                <a:cubicBezTo>
                  <a:pt x="3048311" y="7275972"/>
                  <a:pt x="3058582" y="7279054"/>
                  <a:pt x="3051393" y="7292397"/>
                </a:cubicBezTo>
                <a:cubicBezTo>
                  <a:pt x="3076032" y="7290348"/>
                  <a:pt x="3071925" y="7269818"/>
                  <a:pt x="3054476" y="7265711"/>
                </a:cubicBezTo>
                <a:close/>
                <a:moveTo>
                  <a:pt x="3008273" y="7326271"/>
                </a:moveTo>
                <a:cubicBezTo>
                  <a:pt x="3015462" y="7332425"/>
                  <a:pt x="3028805" y="7333460"/>
                  <a:pt x="3025722" y="7350909"/>
                </a:cubicBezTo>
                <a:cubicBezTo>
                  <a:pt x="3015462" y="7345779"/>
                  <a:pt x="2996978" y="7337566"/>
                  <a:pt x="3008273" y="7326271"/>
                </a:cubicBezTo>
                <a:close/>
                <a:moveTo>
                  <a:pt x="2694148" y="7742030"/>
                </a:moveTo>
                <a:cubicBezTo>
                  <a:pt x="2707490" y="7752301"/>
                  <a:pt x="2703384" y="7784115"/>
                  <a:pt x="2687983" y="7786173"/>
                </a:cubicBezTo>
                <a:cubicBezTo>
                  <a:pt x="2673617" y="7775904"/>
                  <a:pt x="2698254" y="7759478"/>
                  <a:pt x="2694148" y="7742030"/>
                </a:cubicBezTo>
                <a:close/>
                <a:moveTo>
                  <a:pt x="3099646" y="7185634"/>
                </a:moveTo>
                <a:cubicBezTo>
                  <a:pt x="3103752" y="7187693"/>
                  <a:pt x="3107858" y="7189741"/>
                  <a:pt x="3115047" y="7188717"/>
                </a:cubicBezTo>
                <a:cubicBezTo>
                  <a:pt x="3110941" y="7202060"/>
                  <a:pt x="3118119" y="7200001"/>
                  <a:pt x="3111964" y="7210272"/>
                </a:cubicBezTo>
                <a:cubicBezTo>
                  <a:pt x="3103752" y="7205142"/>
                  <a:pt x="3100670" y="7195905"/>
                  <a:pt x="3099646" y="7185634"/>
                </a:cubicBezTo>
                <a:close/>
                <a:moveTo>
                  <a:pt x="3632678" y="6463594"/>
                </a:moveTo>
                <a:cubicBezTo>
                  <a:pt x="3635389" y="6458380"/>
                  <a:pt x="3640138" y="6454466"/>
                  <a:pt x="3647839" y="6452669"/>
                </a:cubicBezTo>
                <a:cubicBezTo>
                  <a:pt x="3647838" y="6459858"/>
                  <a:pt x="3652969" y="6463964"/>
                  <a:pt x="3659123" y="6464988"/>
                </a:cubicBezTo>
                <a:cubicBezTo>
                  <a:pt x="3659123" y="6476283"/>
                  <a:pt x="3649886" y="6458823"/>
                  <a:pt x="3638591" y="6466012"/>
                </a:cubicBezTo>
                <a:cubicBezTo>
                  <a:pt x="3653992" y="6493732"/>
                  <a:pt x="3667335" y="6521452"/>
                  <a:pt x="3671441" y="6547114"/>
                </a:cubicBezTo>
                <a:cubicBezTo>
                  <a:pt x="3657075" y="6561480"/>
                  <a:pt x="3660157" y="6517346"/>
                  <a:pt x="3652968" y="6509133"/>
                </a:cubicBezTo>
                <a:cubicBezTo>
                  <a:pt x="3639626" y="6508110"/>
                  <a:pt x="3634485" y="6512216"/>
                  <a:pt x="3638591" y="6523500"/>
                </a:cubicBezTo>
                <a:cubicBezTo>
                  <a:pt x="3634744" y="6506565"/>
                  <a:pt x="3624543" y="6479234"/>
                  <a:pt x="3632678" y="6463594"/>
                </a:cubicBezTo>
                <a:close/>
                <a:moveTo>
                  <a:pt x="2655143" y="7759478"/>
                </a:moveTo>
                <a:cubicBezTo>
                  <a:pt x="2666427" y="7757431"/>
                  <a:pt x="2672592" y="7796435"/>
                  <a:pt x="2659238" y="7802599"/>
                </a:cubicBezTo>
                <a:cubicBezTo>
                  <a:pt x="2660273" y="7807728"/>
                  <a:pt x="2668486" y="7805670"/>
                  <a:pt x="2674640" y="7805671"/>
                </a:cubicBezTo>
                <a:cubicBezTo>
                  <a:pt x="2644872" y="7836472"/>
                  <a:pt x="2683876" y="7876512"/>
                  <a:pt x="2657191" y="7898068"/>
                </a:cubicBezTo>
                <a:cubicBezTo>
                  <a:pt x="2658215" y="7906279"/>
                  <a:pt x="2675664" y="7890879"/>
                  <a:pt x="2682852" y="7901150"/>
                </a:cubicBezTo>
                <a:cubicBezTo>
                  <a:pt x="2643848" y="7942212"/>
                  <a:pt x="2694148" y="7994570"/>
                  <a:pt x="2664379" y="8041787"/>
                </a:cubicBezTo>
                <a:cubicBezTo>
                  <a:pt x="2659238" y="8041787"/>
                  <a:pt x="2659238" y="8036657"/>
                  <a:pt x="2658215" y="8033575"/>
                </a:cubicBezTo>
                <a:cubicBezTo>
                  <a:pt x="2646919" y="8037681"/>
                  <a:pt x="2659239" y="8056154"/>
                  <a:pt x="2674640" y="8050000"/>
                </a:cubicBezTo>
                <a:cubicBezTo>
                  <a:pt x="2669510" y="8058212"/>
                  <a:pt x="2681828" y="8071555"/>
                  <a:pt x="2667451" y="8080802"/>
                </a:cubicBezTo>
                <a:cubicBezTo>
                  <a:pt x="2679769" y="8075661"/>
                  <a:pt x="2682852" y="8099275"/>
                  <a:pt x="2684911" y="8105440"/>
                </a:cubicBezTo>
                <a:cubicBezTo>
                  <a:pt x="2684910" y="8111594"/>
                  <a:pt x="2670533" y="8107487"/>
                  <a:pt x="2670533" y="8114676"/>
                </a:cubicBezTo>
                <a:cubicBezTo>
                  <a:pt x="2664379" y="8106464"/>
                  <a:pt x="2666427" y="8094145"/>
                  <a:pt x="2662320" y="8075661"/>
                </a:cubicBezTo>
                <a:cubicBezTo>
                  <a:pt x="2643848" y="8094144"/>
                  <a:pt x="2647954" y="8158811"/>
                  <a:pt x="2674639" y="8157787"/>
                </a:cubicBezTo>
                <a:cubicBezTo>
                  <a:pt x="2698253" y="8177294"/>
                  <a:pt x="2664380" y="8218356"/>
                  <a:pt x="2695171" y="8217333"/>
                </a:cubicBezTo>
                <a:cubicBezTo>
                  <a:pt x="2697218" y="8227593"/>
                  <a:pt x="2680804" y="8223487"/>
                  <a:pt x="2680804" y="8231700"/>
                </a:cubicBezTo>
                <a:cubicBezTo>
                  <a:pt x="2674640" y="8228628"/>
                  <a:pt x="2674640" y="8221439"/>
                  <a:pt x="2664379" y="8223487"/>
                </a:cubicBezTo>
                <a:cubicBezTo>
                  <a:pt x="2668486" y="8206038"/>
                  <a:pt x="2664379" y="8207062"/>
                  <a:pt x="2666427" y="8188589"/>
                </a:cubicBezTo>
                <a:cubicBezTo>
                  <a:pt x="2667456" y="8185507"/>
                  <a:pt x="2662324" y="8183195"/>
                  <a:pt x="2658987" y="8181526"/>
                </a:cubicBezTo>
                <a:lnTo>
                  <a:pt x="2656698" y="8179775"/>
                </a:lnTo>
                <a:lnTo>
                  <a:pt x="2662321" y="8178318"/>
                </a:lnTo>
                <a:cubicBezTo>
                  <a:pt x="2658214" y="8178574"/>
                  <a:pt x="2656547" y="8178959"/>
                  <a:pt x="2656323" y="8179488"/>
                </a:cubicBezTo>
                <a:lnTo>
                  <a:pt x="2656698" y="8179775"/>
                </a:lnTo>
                <a:lnTo>
                  <a:pt x="2652409" y="8180887"/>
                </a:lnTo>
                <a:cubicBezTo>
                  <a:pt x="2647307" y="8189550"/>
                  <a:pt x="2654623" y="8213224"/>
                  <a:pt x="2656167" y="8222463"/>
                </a:cubicBezTo>
                <a:cubicBezTo>
                  <a:pt x="2621258" y="8232734"/>
                  <a:pt x="2632553" y="8228628"/>
                  <a:pt x="2603809" y="8217332"/>
                </a:cubicBezTo>
                <a:cubicBezTo>
                  <a:pt x="2612022" y="8210144"/>
                  <a:pt x="2632553" y="8217333"/>
                  <a:pt x="2627423" y="8193720"/>
                </a:cubicBezTo>
                <a:cubicBezTo>
                  <a:pt x="2635636" y="8191671"/>
                  <a:pt x="2637683" y="8217333"/>
                  <a:pt x="2623306" y="8211168"/>
                </a:cubicBezTo>
                <a:cubicBezTo>
                  <a:pt x="2627423" y="8215275"/>
                  <a:pt x="2633577" y="8217332"/>
                  <a:pt x="2639741" y="8219381"/>
                </a:cubicBezTo>
                <a:cubicBezTo>
                  <a:pt x="2643849" y="8208096"/>
                  <a:pt x="2648978" y="8177294"/>
                  <a:pt x="2626388" y="8181401"/>
                </a:cubicBezTo>
                <a:cubicBezTo>
                  <a:pt x="2640765" y="8158811"/>
                  <a:pt x="2640765" y="8130077"/>
                  <a:pt x="2634601" y="8102358"/>
                </a:cubicBezTo>
                <a:cubicBezTo>
                  <a:pt x="2638707" y="8104405"/>
                  <a:pt x="2642813" y="8106463"/>
                  <a:pt x="2650002" y="8105439"/>
                </a:cubicBezTo>
                <a:cubicBezTo>
                  <a:pt x="2638707" y="8097227"/>
                  <a:pt x="2632553" y="8055130"/>
                  <a:pt x="2657191" y="8065401"/>
                </a:cubicBezTo>
                <a:cubicBezTo>
                  <a:pt x="2655143" y="8058213"/>
                  <a:pt x="2646920" y="8056154"/>
                  <a:pt x="2635635" y="8058213"/>
                </a:cubicBezTo>
                <a:cubicBezTo>
                  <a:pt x="2643848" y="8036656"/>
                  <a:pt x="2641790" y="8029469"/>
                  <a:pt x="2626388" y="8015102"/>
                </a:cubicBezTo>
                <a:cubicBezTo>
                  <a:pt x="2641790" y="8017149"/>
                  <a:pt x="2631529" y="7999700"/>
                  <a:pt x="2651026" y="8004831"/>
                </a:cubicBezTo>
                <a:cubicBezTo>
                  <a:pt x="2651026" y="7996618"/>
                  <a:pt x="2644872" y="7995594"/>
                  <a:pt x="2644872" y="7987381"/>
                </a:cubicBezTo>
                <a:cubicBezTo>
                  <a:pt x="2640766" y="7990453"/>
                  <a:pt x="2637683" y="7995593"/>
                  <a:pt x="2635635" y="8000724"/>
                </a:cubicBezTo>
                <a:cubicBezTo>
                  <a:pt x="2621259" y="7997642"/>
                  <a:pt x="2641789" y="7987382"/>
                  <a:pt x="2633577" y="7975063"/>
                </a:cubicBezTo>
                <a:cubicBezTo>
                  <a:pt x="2637683" y="7976087"/>
                  <a:pt x="2638707" y="7979169"/>
                  <a:pt x="2643848" y="7979169"/>
                </a:cubicBezTo>
                <a:cubicBezTo>
                  <a:pt x="2640766" y="7976087"/>
                  <a:pt x="2637683" y="7973005"/>
                  <a:pt x="2637683" y="7966850"/>
                </a:cubicBezTo>
                <a:cubicBezTo>
                  <a:pt x="2645896" y="7964792"/>
                  <a:pt x="2646920" y="7969932"/>
                  <a:pt x="2653084" y="7969933"/>
                </a:cubicBezTo>
                <a:cubicBezTo>
                  <a:pt x="2651026" y="7958638"/>
                  <a:pt x="2650002" y="7948366"/>
                  <a:pt x="2635636" y="7949401"/>
                </a:cubicBezTo>
                <a:cubicBezTo>
                  <a:pt x="2647954" y="7931941"/>
                  <a:pt x="2639742" y="7908328"/>
                  <a:pt x="2625364" y="7892938"/>
                </a:cubicBezTo>
                <a:cubicBezTo>
                  <a:pt x="2635635" y="7900126"/>
                  <a:pt x="2638707" y="7891914"/>
                  <a:pt x="2651026" y="7890879"/>
                </a:cubicBezTo>
                <a:cubicBezTo>
                  <a:pt x="2659238" y="7851875"/>
                  <a:pt x="2641790" y="7802599"/>
                  <a:pt x="2655143" y="7759478"/>
                </a:cubicBezTo>
                <a:close/>
                <a:moveTo>
                  <a:pt x="3289558" y="6899219"/>
                </a:moveTo>
                <a:cubicBezTo>
                  <a:pt x="3283404" y="6914619"/>
                  <a:pt x="3309066" y="6923855"/>
                  <a:pt x="3297771" y="6928986"/>
                </a:cubicBezTo>
                <a:cubicBezTo>
                  <a:pt x="3290582" y="6928985"/>
                  <a:pt x="3292640" y="6921798"/>
                  <a:pt x="3286476" y="6920773"/>
                </a:cubicBezTo>
                <a:cubicBezTo>
                  <a:pt x="3292640" y="6934117"/>
                  <a:pt x="3279287" y="6935151"/>
                  <a:pt x="3278265" y="6943363"/>
                </a:cubicBezTo>
                <a:cubicBezTo>
                  <a:pt x="3287500" y="6944388"/>
                  <a:pt x="3290582" y="6936174"/>
                  <a:pt x="3293664" y="6942329"/>
                </a:cubicBezTo>
                <a:cubicBezTo>
                  <a:pt x="3294688" y="6944388"/>
                  <a:pt x="3294689" y="6947469"/>
                  <a:pt x="3294688" y="6950542"/>
                </a:cubicBezTo>
                <a:cubicBezTo>
                  <a:pt x="3280322" y="6950542"/>
                  <a:pt x="3269027" y="6952599"/>
                  <a:pt x="3264920" y="6960813"/>
                </a:cubicBezTo>
                <a:cubicBezTo>
                  <a:pt x="3277240" y="6968000"/>
                  <a:pt x="3285452" y="6947469"/>
                  <a:pt x="3304959" y="6959789"/>
                </a:cubicBezTo>
                <a:cubicBezTo>
                  <a:pt x="3311113" y="6943363"/>
                  <a:pt x="3316244" y="6915643"/>
                  <a:pt x="3289558" y="6899219"/>
                </a:cubicBezTo>
                <a:close/>
                <a:moveTo>
                  <a:pt x="2729692" y="7650418"/>
                </a:moveTo>
                <a:cubicBezTo>
                  <a:pt x="2732387" y="7648365"/>
                  <a:pt x="2736235" y="7647084"/>
                  <a:pt x="2737258" y="7643490"/>
                </a:cubicBezTo>
                <a:cubicBezTo>
                  <a:pt x="2746505" y="7654784"/>
                  <a:pt x="2756766" y="7664021"/>
                  <a:pt x="2750612" y="7677364"/>
                </a:cubicBezTo>
                <a:cubicBezTo>
                  <a:pt x="2744447" y="7677363"/>
                  <a:pt x="2745471" y="7670175"/>
                  <a:pt x="2744447" y="7665045"/>
                </a:cubicBezTo>
                <a:cubicBezTo>
                  <a:pt x="2743423" y="7659915"/>
                  <a:pt x="2735210" y="7661962"/>
                  <a:pt x="2729046" y="7661962"/>
                </a:cubicBezTo>
                <a:cubicBezTo>
                  <a:pt x="2725457" y="7655291"/>
                  <a:pt x="2726998" y="7652470"/>
                  <a:pt x="2729692" y="7650418"/>
                </a:cubicBezTo>
                <a:close/>
                <a:moveTo>
                  <a:pt x="3206408" y="7008041"/>
                </a:moveTo>
                <a:cubicBezTo>
                  <a:pt x="3215645" y="7010099"/>
                  <a:pt x="3227964" y="7009065"/>
                  <a:pt x="3233094" y="7015229"/>
                </a:cubicBezTo>
                <a:cubicBezTo>
                  <a:pt x="3221799" y="7022418"/>
                  <a:pt x="3225916" y="7025490"/>
                  <a:pt x="3230011" y="7036785"/>
                </a:cubicBezTo>
                <a:cubicBezTo>
                  <a:pt x="3221799" y="7027548"/>
                  <a:pt x="3203326" y="7028573"/>
                  <a:pt x="3206408" y="7008041"/>
                </a:cubicBezTo>
                <a:close/>
                <a:moveTo>
                  <a:pt x="3096563" y="7154831"/>
                </a:moveTo>
                <a:cubicBezTo>
                  <a:pt x="3096563" y="7149702"/>
                  <a:pt x="3101693" y="7151760"/>
                  <a:pt x="3101693" y="7153808"/>
                </a:cubicBezTo>
                <a:cubicBezTo>
                  <a:pt x="3105799" y="7151760"/>
                  <a:pt x="3109905" y="7148677"/>
                  <a:pt x="3117095" y="7148677"/>
                </a:cubicBezTo>
                <a:cubicBezTo>
                  <a:pt x="3117094" y="7160996"/>
                  <a:pt x="3126330" y="7156890"/>
                  <a:pt x="3118118" y="7166125"/>
                </a:cubicBezTo>
                <a:cubicBezTo>
                  <a:pt x="3101693" y="7171267"/>
                  <a:pt x="3109906" y="7152784"/>
                  <a:pt x="3096563" y="7154831"/>
                </a:cubicBezTo>
                <a:close/>
                <a:moveTo>
                  <a:pt x="4046523" y="5872905"/>
                </a:moveTo>
                <a:cubicBezTo>
                  <a:pt x="4044085" y="5878551"/>
                  <a:pt x="4044084" y="5885996"/>
                  <a:pt x="4042031" y="5892155"/>
                </a:cubicBezTo>
                <a:cubicBezTo>
                  <a:pt x="4061538" y="5891122"/>
                  <a:pt x="4065644" y="5878803"/>
                  <a:pt x="4065645" y="5864436"/>
                </a:cubicBezTo>
                <a:cubicBezTo>
                  <a:pt x="4053837" y="5863407"/>
                  <a:pt x="4048961" y="5867257"/>
                  <a:pt x="4046523" y="5872905"/>
                </a:cubicBezTo>
                <a:close/>
                <a:moveTo>
                  <a:pt x="2532969" y="7905256"/>
                </a:moveTo>
                <a:cubicBezTo>
                  <a:pt x="2558640" y="7921682"/>
                  <a:pt x="2552475" y="7965827"/>
                  <a:pt x="2545287" y="7991488"/>
                </a:cubicBezTo>
                <a:cubicBezTo>
                  <a:pt x="2530921" y="7987382"/>
                  <a:pt x="2548369" y="7951450"/>
                  <a:pt x="2526814" y="7953508"/>
                </a:cubicBezTo>
                <a:cubicBezTo>
                  <a:pt x="2527838" y="7948367"/>
                  <a:pt x="2536050" y="7949402"/>
                  <a:pt x="2542215" y="7948367"/>
                </a:cubicBezTo>
                <a:cubicBezTo>
                  <a:pt x="2544263" y="7931953"/>
                  <a:pt x="2518602" y="7918599"/>
                  <a:pt x="2532969" y="7905256"/>
                </a:cubicBezTo>
                <a:close/>
                <a:moveTo>
                  <a:pt x="4903325" y="4709549"/>
                </a:moveTo>
                <a:cubicBezTo>
                  <a:pt x="4903325" y="4709549"/>
                  <a:pt x="4903325" y="4710572"/>
                  <a:pt x="4903325" y="4710572"/>
                </a:cubicBezTo>
                <a:cubicBezTo>
                  <a:pt x="4905372" y="4712620"/>
                  <a:pt x="4907431" y="4714678"/>
                  <a:pt x="4909479" y="4716727"/>
                </a:cubicBezTo>
                <a:cubicBezTo>
                  <a:pt x="4915643" y="4712620"/>
                  <a:pt x="4921798" y="4708513"/>
                  <a:pt x="4927962" y="4704408"/>
                </a:cubicBezTo>
                <a:cubicBezTo>
                  <a:pt x="4926939" y="4703384"/>
                  <a:pt x="4924880" y="4701336"/>
                  <a:pt x="4923857" y="4701336"/>
                </a:cubicBezTo>
                <a:cubicBezTo>
                  <a:pt x="4923857" y="4702359"/>
                  <a:pt x="4923856" y="4703383"/>
                  <a:pt x="4923856" y="4704408"/>
                </a:cubicBezTo>
                <a:cubicBezTo>
                  <a:pt x="4914620" y="4704407"/>
                  <a:pt x="4912561" y="4709548"/>
                  <a:pt x="4903325" y="4709549"/>
                </a:cubicBezTo>
                <a:close/>
                <a:moveTo>
                  <a:pt x="3131461" y="7092213"/>
                </a:moveTo>
                <a:cubicBezTo>
                  <a:pt x="3144803" y="7093248"/>
                  <a:pt x="3149933" y="7089141"/>
                  <a:pt x="3145838" y="7077847"/>
                </a:cubicBezTo>
                <a:cubicBezTo>
                  <a:pt x="3168417" y="7081953"/>
                  <a:pt x="3144803" y="7100437"/>
                  <a:pt x="3138649" y="7108649"/>
                </a:cubicBezTo>
                <a:cubicBezTo>
                  <a:pt x="3131460" y="7107615"/>
                  <a:pt x="3133508" y="7097354"/>
                  <a:pt x="3131461" y="7092213"/>
                </a:cubicBezTo>
                <a:close/>
                <a:moveTo>
                  <a:pt x="2899831" y="7380806"/>
                </a:moveTo>
                <a:cubicBezTo>
                  <a:pt x="2902865" y="7369451"/>
                  <a:pt x="2925385" y="7360404"/>
                  <a:pt x="2932312" y="7351933"/>
                </a:cubicBezTo>
                <a:cubicBezTo>
                  <a:pt x="2923076" y="7364252"/>
                  <a:pt x="2934360" y="7379652"/>
                  <a:pt x="2932312" y="7404290"/>
                </a:cubicBezTo>
                <a:cubicBezTo>
                  <a:pt x="2924100" y="7402232"/>
                  <a:pt x="2916911" y="7376570"/>
                  <a:pt x="2904592" y="7392996"/>
                </a:cubicBezTo>
                <a:cubicBezTo>
                  <a:pt x="2899974" y="7388633"/>
                  <a:pt x="2898820" y="7384591"/>
                  <a:pt x="2899831" y="7380806"/>
                </a:cubicBezTo>
                <a:close/>
                <a:moveTo>
                  <a:pt x="3632438" y="6393122"/>
                </a:moveTo>
                <a:cubicBezTo>
                  <a:pt x="3637568" y="6396205"/>
                  <a:pt x="3650910" y="6414677"/>
                  <a:pt x="3659133" y="6399276"/>
                </a:cubicBezTo>
                <a:cubicBezTo>
                  <a:pt x="3677606" y="6411605"/>
                  <a:pt x="3643732" y="6411606"/>
                  <a:pt x="3644756" y="6413653"/>
                </a:cubicBezTo>
                <a:cubicBezTo>
                  <a:pt x="3636543" y="6410571"/>
                  <a:pt x="3632437" y="6404417"/>
                  <a:pt x="3632438" y="6393122"/>
                </a:cubicBezTo>
                <a:close/>
                <a:moveTo>
                  <a:pt x="2658226" y="7687624"/>
                </a:moveTo>
                <a:cubicBezTo>
                  <a:pt x="2674651" y="7685576"/>
                  <a:pt x="2682863" y="7719450"/>
                  <a:pt x="2690052" y="7697895"/>
                </a:cubicBezTo>
                <a:cubicBezTo>
                  <a:pt x="2701336" y="7711238"/>
                  <a:pt x="2671568" y="7717402"/>
                  <a:pt x="2693123" y="7732793"/>
                </a:cubicBezTo>
                <a:cubicBezTo>
                  <a:pt x="2676698" y="7726639"/>
                  <a:pt x="2665403" y="7733827"/>
                  <a:pt x="2659250" y="7745112"/>
                </a:cubicBezTo>
                <a:cubicBezTo>
                  <a:pt x="2661308" y="7739981"/>
                  <a:pt x="2664380" y="7735875"/>
                  <a:pt x="2667462" y="7730745"/>
                </a:cubicBezTo>
                <a:cubicBezTo>
                  <a:pt x="2653085" y="7718426"/>
                  <a:pt x="2656167" y="7710214"/>
                  <a:pt x="2658226" y="7687624"/>
                </a:cubicBezTo>
                <a:close/>
                <a:moveTo>
                  <a:pt x="4931045" y="4623317"/>
                </a:moveTo>
                <a:cubicBezTo>
                  <a:pt x="4931045" y="4624340"/>
                  <a:pt x="4931045" y="4625364"/>
                  <a:pt x="4931045" y="4626388"/>
                </a:cubicBezTo>
                <a:cubicBezTo>
                  <a:pt x="4932069" y="4626388"/>
                  <a:pt x="4932069" y="4625364"/>
                  <a:pt x="4933092" y="4624341"/>
                </a:cubicBezTo>
                <a:cubicBezTo>
                  <a:pt x="4933092" y="4624341"/>
                  <a:pt x="4932069" y="4623317"/>
                  <a:pt x="4931045" y="4623317"/>
                </a:cubicBezTo>
                <a:close/>
                <a:moveTo>
                  <a:pt x="2541191" y="7830320"/>
                </a:moveTo>
                <a:cubicBezTo>
                  <a:pt x="2561723" y="7833402"/>
                  <a:pt x="2531955" y="7867276"/>
                  <a:pt x="2554535" y="7860088"/>
                </a:cubicBezTo>
                <a:cubicBezTo>
                  <a:pt x="2557617" y="7873431"/>
                  <a:pt x="2547346" y="7878571"/>
                  <a:pt x="2552486" y="7894997"/>
                </a:cubicBezTo>
                <a:cubicBezTo>
                  <a:pt x="2539133" y="7878571"/>
                  <a:pt x="2528873" y="7848804"/>
                  <a:pt x="2541191" y="7830320"/>
                </a:cubicBezTo>
                <a:close/>
                <a:moveTo>
                  <a:pt x="4649760" y="4991858"/>
                </a:moveTo>
                <a:cubicBezTo>
                  <a:pt x="4652842" y="5012389"/>
                  <a:pt x="4662078" y="5060641"/>
                  <a:pt x="4669267" y="5095539"/>
                </a:cubicBezTo>
                <a:cubicBezTo>
                  <a:pt x="4659007" y="5099646"/>
                  <a:pt x="4666185" y="5108881"/>
                  <a:pt x="4653866" y="5100680"/>
                </a:cubicBezTo>
                <a:cubicBezTo>
                  <a:pt x="4648736" y="5125318"/>
                  <a:pt x="4677480" y="5161239"/>
                  <a:pt x="4642582" y="5148921"/>
                </a:cubicBezTo>
                <a:cubicBezTo>
                  <a:pt x="4656948" y="5141732"/>
                  <a:pt x="4649760" y="5130448"/>
                  <a:pt x="4635393" y="5127365"/>
                </a:cubicBezTo>
                <a:cubicBezTo>
                  <a:pt x="4640523" y="5109916"/>
                  <a:pt x="4656948" y="5101704"/>
                  <a:pt x="4632311" y="5092467"/>
                </a:cubicBezTo>
                <a:cubicBezTo>
                  <a:pt x="4632311" y="5087327"/>
                  <a:pt x="4637441" y="5089385"/>
                  <a:pt x="4638465" y="5092467"/>
                </a:cubicBezTo>
                <a:cubicBezTo>
                  <a:pt x="4679527" y="5077066"/>
                  <a:pt x="4633335" y="5022661"/>
                  <a:pt x="4649760" y="4991858"/>
                </a:cubicBezTo>
                <a:close/>
                <a:moveTo>
                  <a:pt x="2862505" y="7378627"/>
                </a:moveTo>
                <a:cubicBezTo>
                  <a:pt x="2879954" y="7387865"/>
                  <a:pt x="2852234" y="7418667"/>
                  <a:pt x="2871741" y="7421739"/>
                </a:cubicBezTo>
                <a:cubicBezTo>
                  <a:pt x="2872765" y="7432010"/>
                  <a:pt x="2866611" y="7439199"/>
                  <a:pt x="2852233" y="7440222"/>
                </a:cubicBezTo>
                <a:cubicBezTo>
                  <a:pt x="2854281" y="7423798"/>
                  <a:pt x="2857364" y="7402242"/>
                  <a:pt x="2862505" y="7378627"/>
                </a:cubicBezTo>
                <a:close/>
                <a:moveTo>
                  <a:pt x="3669383" y="6286359"/>
                </a:moveTo>
                <a:cubicBezTo>
                  <a:pt x="3667336" y="6302784"/>
                  <a:pt x="3696079" y="6300726"/>
                  <a:pt x="3689915" y="6285324"/>
                </a:cubicBezTo>
                <a:cubicBezTo>
                  <a:pt x="3682737" y="6285325"/>
                  <a:pt x="3676572" y="6286359"/>
                  <a:pt x="3669383" y="6286359"/>
                </a:cubicBezTo>
                <a:close/>
                <a:moveTo>
                  <a:pt x="2437500" y="7932977"/>
                </a:moveTo>
                <a:cubicBezTo>
                  <a:pt x="2453925" y="7935035"/>
                  <a:pt x="2455984" y="7949401"/>
                  <a:pt x="2450843" y="7962744"/>
                </a:cubicBezTo>
                <a:cubicBezTo>
                  <a:pt x="2441606" y="7956591"/>
                  <a:pt x="2438524" y="7946320"/>
                  <a:pt x="2437500" y="7932977"/>
                </a:cubicBezTo>
                <a:close/>
                <a:moveTo>
                  <a:pt x="3686843" y="6249403"/>
                </a:moveTo>
                <a:cubicBezTo>
                  <a:pt x="3684784" y="6265828"/>
                  <a:pt x="3701210" y="6269933"/>
                  <a:pt x="3689915" y="6280193"/>
                </a:cubicBezTo>
                <a:cubicBezTo>
                  <a:pt x="3708399" y="6279170"/>
                  <a:pt x="3709422" y="6264793"/>
                  <a:pt x="3707374" y="6248367"/>
                </a:cubicBezTo>
                <a:cubicBezTo>
                  <a:pt x="3692997" y="6248368"/>
                  <a:pt x="3698127" y="6255557"/>
                  <a:pt x="3686843" y="6249403"/>
                </a:cubicBezTo>
                <a:close/>
                <a:moveTo>
                  <a:pt x="2405685" y="7968909"/>
                </a:moveTo>
                <a:cubicBezTo>
                  <a:pt x="2414921" y="7967875"/>
                  <a:pt x="2416979" y="7974040"/>
                  <a:pt x="2426216" y="7971992"/>
                </a:cubicBezTo>
                <a:cubicBezTo>
                  <a:pt x="2405684" y="7980205"/>
                  <a:pt x="2440582" y="7988417"/>
                  <a:pt x="2418003" y="7998677"/>
                </a:cubicBezTo>
                <a:cubicBezTo>
                  <a:pt x="2416979" y="8009972"/>
                  <a:pt x="2440582" y="7994571"/>
                  <a:pt x="2434428" y="8010996"/>
                </a:cubicBezTo>
                <a:cubicBezTo>
                  <a:pt x="2413897" y="8001760"/>
                  <a:pt x="2429298" y="8023315"/>
                  <a:pt x="2440582" y="8023314"/>
                </a:cubicBezTo>
                <a:cubicBezTo>
                  <a:pt x="2443665" y="8042823"/>
                  <a:pt x="2426216" y="8022291"/>
                  <a:pt x="2421075" y="8033575"/>
                </a:cubicBezTo>
                <a:cubicBezTo>
                  <a:pt x="2432370" y="8057189"/>
                  <a:pt x="2427240" y="8082862"/>
                  <a:pt x="2427240" y="8103393"/>
                </a:cubicBezTo>
                <a:cubicBezTo>
                  <a:pt x="2408756" y="8094145"/>
                  <a:pt x="2418003" y="8059248"/>
                  <a:pt x="2402602" y="8047953"/>
                </a:cubicBezTo>
                <a:cubicBezTo>
                  <a:pt x="2419027" y="8026397"/>
                  <a:pt x="2407732" y="8002784"/>
                  <a:pt x="2405685" y="7968909"/>
                </a:cubicBezTo>
                <a:close/>
                <a:moveTo>
                  <a:pt x="2816374" y="7416532"/>
                </a:moveTo>
                <a:cubicBezTo>
                  <a:pt x="2818556" y="7414302"/>
                  <a:pt x="2821442" y="7412506"/>
                  <a:pt x="2825549" y="7411480"/>
                </a:cubicBezTo>
                <a:cubicBezTo>
                  <a:pt x="2807066" y="7429963"/>
                  <a:pt x="2822467" y="7441247"/>
                  <a:pt x="2819384" y="7459732"/>
                </a:cubicBezTo>
                <a:cubicBezTo>
                  <a:pt x="2808089" y="7457673"/>
                  <a:pt x="2814254" y="7440224"/>
                  <a:pt x="2801935" y="7439200"/>
                </a:cubicBezTo>
                <a:cubicBezTo>
                  <a:pt x="2809639" y="7433808"/>
                  <a:pt x="2809831" y="7423221"/>
                  <a:pt x="2816374" y="7416532"/>
                </a:cubicBezTo>
                <a:close/>
                <a:moveTo>
                  <a:pt x="2358806" y="8015838"/>
                </a:moveTo>
                <a:cubicBezTo>
                  <a:pt x="2362560" y="8012279"/>
                  <a:pt x="2371799" y="8013049"/>
                  <a:pt x="2371799" y="8006890"/>
                </a:cubicBezTo>
                <a:cubicBezTo>
                  <a:pt x="2383095" y="8009972"/>
                  <a:pt x="2388225" y="8018184"/>
                  <a:pt x="2389249" y="8031528"/>
                </a:cubicBezTo>
                <a:cubicBezTo>
                  <a:pt x="2373847" y="8032552"/>
                  <a:pt x="2370776" y="8021256"/>
                  <a:pt x="2357422" y="8021256"/>
                </a:cubicBezTo>
                <a:cubicBezTo>
                  <a:pt x="2356910" y="8018691"/>
                  <a:pt x="2357553" y="8017024"/>
                  <a:pt x="2358806" y="8015838"/>
                </a:cubicBezTo>
                <a:close/>
                <a:moveTo>
                  <a:pt x="2522718" y="7788233"/>
                </a:moveTo>
                <a:cubicBezTo>
                  <a:pt x="2529897" y="7805682"/>
                  <a:pt x="2527849" y="7813894"/>
                  <a:pt x="2537085" y="7835461"/>
                </a:cubicBezTo>
                <a:cubicBezTo>
                  <a:pt x="2529897" y="7833403"/>
                  <a:pt x="2527849" y="7828272"/>
                  <a:pt x="2520660" y="7827248"/>
                </a:cubicBezTo>
                <a:cubicBezTo>
                  <a:pt x="2515530" y="7809788"/>
                  <a:pt x="2523742" y="7802600"/>
                  <a:pt x="2522718" y="7788233"/>
                </a:cubicBezTo>
                <a:close/>
                <a:moveTo>
                  <a:pt x="4348977" y="5331644"/>
                </a:moveTo>
                <a:cubicBezTo>
                  <a:pt x="4353083" y="5330621"/>
                  <a:pt x="4354107" y="5333703"/>
                  <a:pt x="4354107" y="5335762"/>
                </a:cubicBezTo>
                <a:cubicBezTo>
                  <a:pt x="4364378" y="5333703"/>
                  <a:pt x="4363343" y="5323432"/>
                  <a:pt x="4367449" y="5317277"/>
                </a:cubicBezTo>
                <a:cubicBezTo>
                  <a:pt x="4390039" y="5329597"/>
                  <a:pt x="4351025" y="5331644"/>
                  <a:pt x="4360272" y="5348070"/>
                </a:cubicBezTo>
                <a:cubicBezTo>
                  <a:pt x="4353083" y="5346022"/>
                  <a:pt x="4350001" y="5339858"/>
                  <a:pt x="4348977" y="5331644"/>
                </a:cubicBezTo>
                <a:close/>
                <a:moveTo>
                  <a:pt x="2540157" y="7751276"/>
                </a:moveTo>
                <a:cubicBezTo>
                  <a:pt x="2561712" y="7749229"/>
                  <a:pt x="2561712" y="7784126"/>
                  <a:pt x="2543239" y="7786185"/>
                </a:cubicBezTo>
                <a:cubicBezTo>
                  <a:pt x="2542215" y="7774890"/>
                  <a:pt x="2541180" y="7762572"/>
                  <a:pt x="2540157" y="7751276"/>
                </a:cubicBezTo>
                <a:close/>
                <a:moveTo>
                  <a:pt x="3107858" y="6979296"/>
                </a:moveTo>
                <a:cubicBezTo>
                  <a:pt x="3114012" y="6983401"/>
                  <a:pt x="3126342" y="6982378"/>
                  <a:pt x="3138661" y="6981355"/>
                </a:cubicBezTo>
                <a:cubicBezTo>
                  <a:pt x="3138661" y="6987509"/>
                  <a:pt x="3139685" y="6992639"/>
                  <a:pt x="3139685" y="6998804"/>
                </a:cubicBezTo>
                <a:cubicBezTo>
                  <a:pt x="3129415" y="6991615"/>
                  <a:pt x="3114012" y="6989556"/>
                  <a:pt x="3107858" y="6979296"/>
                </a:cubicBezTo>
                <a:close/>
                <a:moveTo>
                  <a:pt x="2817721" y="7357329"/>
                </a:moveTo>
                <a:cubicBezTo>
                  <a:pt x="2820416" y="7351170"/>
                  <a:pt x="2825549" y="7346807"/>
                  <a:pt x="2833761" y="7344755"/>
                </a:cubicBezTo>
                <a:cubicBezTo>
                  <a:pt x="2830678" y="7363228"/>
                  <a:pt x="2823490" y="7370415"/>
                  <a:pt x="2832737" y="7388900"/>
                </a:cubicBezTo>
                <a:cubicBezTo>
                  <a:pt x="2826572" y="7387865"/>
                  <a:pt x="2824524" y="7381711"/>
                  <a:pt x="2816312" y="7380687"/>
                </a:cubicBezTo>
                <a:cubicBezTo>
                  <a:pt x="2814771" y="7371445"/>
                  <a:pt x="2815027" y="7363488"/>
                  <a:pt x="2817721" y="7357329"/>
                </a:cubicBezTo>
                <a:close/>
                <a:moveTo>
                  <a:pt x="2643849" y="7579836"/>
                </a:moveTo>
                <a:cubicBezTo>
                  <a:pt x="2666428" y="7579837"/>
                  <a:pt x="2676699" y="7591132"/>
                  <a:pt x="2687983" y="7603451"/>
                </a:cubicBezTo>
                <a:cubicBezTo>
                  <a:pt x="2676700" y="7595238"/>
                  <a:pt x="2660274" y="7600368"/>
                  <a:pt x="2668488" y="7617817"/>
                </a:cubicBezTo>
                <a:cubicBezTo>
                  <a:pt x="2670534" y="7627064"/>
                  <a:pt x="2680805" y="7610640"/>
                  <a:pt x="2689018" y="7620900"/>
                </a:cubicBezTo>
                <a:cubicBezTo>
                  <a:pt x="2680805" y="7634242"/>
                  <a:pt x="2694148" y="7659904"/>
                  <a:pt x="2702361" y="7650668"/>
                </a:cubicBezTo>
                <a:cubicBezTo>
                  <a:pt x="2723916" y="7659904"/>
                  <a:pt x="2677723" y="7675304"/>
                  <a:pt x="2695172" y="7681470"/>
                </a:cubicBezTo>
                <a:cubicBezTo>
                  <a:pt x="2678747" y="7692765"/>
                  <a:pt x="2669510" y="7662987"/>
                  <a:pt x="2648979" y="7684553"/>
                </a:cubicBezTo>
                <a:cubicBezTo>
                  <a:pt x="2652062" y="7664020"/>
                  <a:pt x="2657191" y="7656832"/>
                  <a:pt x="2648979" y="7628088"/>
                </a:cubicBezTo>
                <a:cubicBezTo>
                  <a:pt x="2664380" y="7622947"/>
                  <a:pt x="2657192" y="7641431"/>
                  <a:pt x="2665404" y="7644514"/>
                </a:cubicBezTo>
                <a:cubicBezTo>
                  <a:pt x="2669510" y="7642455"/>
                  <a:pt x="2673616" y="7640407"/>
                  <a:pt x="2674641" y="7635277"/>
                </a:cubicBezTo>
                <a:cubicBezTo>
                  <a:pt x="2665404" y="7626030"/>
                  <a:pt x="2645897" y="7608581"/>
                  <a:pt x="2666428" y="7596262"/>
                </a:cubicBezTo>
                <a:cubicBezTo>
                  <a:pt x="2663356" y="7585991"/>
                  <a:pt x="2641790" y="7595238"/>
                  <a:pt x="2643849" y="7579836"/>
                </a:cubicBezTo>
                <a:close/>
                <a:moveTo>
                  <a:pt x="2316370" y="8019208"/>
                </a:moveTo>
                <a:cubicBezTo>
                  <a:pt x="2322524" y="8019209"/>
                  <a:pt x="2325607" y="8017161"/>
                  <a:pt x="2326641" y="8014079"/>
                </a:cubicBezTo>
                <a:cubicBezTo>
                  <a:pt x="2342031" y="8018185"/>
                  <a:pt x="2322524" y="8029479"/>
                  <a:pt x="2328689" y="8039740"/>
                </a:cubicBezTo>
                <a:cubicBezTo>
                  <a:pt x="2320476" y="8036657"/>
                  <a:pt x="2316370" y="8029480"/>
                  <a:pt x="2316370" y="8019208"/>
                </a:cubicBezTo>
                <a:close/>
                <a:moveTo>
                  <a:pt x="4359238" y="5270050"/>
                </a:moveTo>
                <a:cubicBezTo>
                  <a:pt x="4365392" y="5271074"/>
                  <a:pt x="4364368" y="5278263"/>
                  <a:pt x="4365392" y="5283393"/>
                </a:cubicBezTo>
                <a:cubicBezTo>
                  <a:pt x="4371557" y="5283393"/>
                  <a:pt x="4374639" y="5281345"/>
                  <a:pt x="4375663" y="5278262"/>
                </a:cubicBezTo>
                <a:cubicBezTo>
                  <a:pt x="4398253" y="5283393"/>
                  <a:pt x="4358214" y="5296746"/>
                  <a:pt x="4377721" y="5299818"/>
                </a:cubicBezTo>
                <a:cubicBezTo>
                  <a:pt x="4361296" y="5308030"/>
                  <a:pt x="4363345" y="5287499"/>
                  <a:pt x="4359238" y="5270050"/>
                </a:cubicBezTo>
                <a:close/>
                <a:moveTo>
                  <a:pt x="2407189" y="7883858"/>
                </a:moveTo>
                <a:cubicBezTo>
                  <a:pt x="2415369" y="7879145"/>
                  <a:pt x="2431344" y="7881643"/>
                  <a:pt x="2428264" y="7893961"/>
                </a:cubicBezTo>
                <a:cubicBezTo>
                  <a:pt x="2416979" y="7896020"/>
                  <a:pt x="2416980" y="7886784"/>
                  <a:pt x="2402602" y="7890879"/>
                </a:cubicBezTo>
                <a:cubicBezTo>
                  <a:pt x="2402603" y="7887802"/>
                  <a:pt x="2404463" y="7885429"/>
                  <a:pt x="2407189" y="7883858"/>
                </a:cubicBezTo>
                <a:close/>
                <a:moveTo>
                  <a:pt x="3107858" y="6940282"/>
                </a:moveTo>
                <a:cubicBezTo>
                  <a:pt x="3119153" y="6943364"/>
                  <a:pt x="3121201" y="6955683"/>
                  <a:pt x="3121201" y="6970050"/>
                </a:cubicBezTo>
                <a:cubicBezTo>
                  <a:pt x="3110940" y="6969025"/>
                  <a:pt x="3110940" y="6957730"/>
                  <a:pt x="3094515" y="6962872"/>
                </a:cubicBezTo>
                <a:cubicBezTo>
                  <a:pt x="3104776" y="6953625"/>
                  <a:pt x="3120177" y="6955683"/>
                  <a:pt x="3107858" y="6940282"/>
                </a:cubicBezTo>
                <a:close/>
                <a:moveTo>
                  <a:pt x="2393355" y="7899102"/>
                </a:moveTo>
                <a:cubicBezTo>
                  <a:pt x="2410815" y="7902184"/>
                  <a:pt x="2410815" y="7920657"/>
                  <a:pt x="2416969" y="7932976"/>
                </a:cubicBezTo>
                <a:cubicBezTo>
                  <a:pt x="2405674" y="7932976"/>
                  <a:pt x="2398496" y="7936059"/>
                  <a:pt x="2397461" y="7943248"/>
                </a:cubicBezTo>
                <a:cubicBezTo>
                  <a:pt x="2405674" y="7952484"/>
                  <a:pt x="2409780" y="7940164"/>
                  <a:pt x="2423134" y="7946330"/>
                </a:cubicBezTo>
                <a:cubicBezTo>
                  <a:pt x="2424157" y="7953508"/>
                  <a:pt x="2424158" y="7960696"/>
                  <a:pt x="2425181" y="7967886"/>
                </a:cubicBezTo>
                <a:cubicBezTo>
                  <a:pt x="2409780" y="7964803"/>
                  <a:pt x="2408756" y="7964803"/>
                  <a:pt x="2394390" y="7969933"/>
                </a:cubicBezTo>
                <a:cubicBezTo>
                  <a:pt x="2378988" y="7942213"/>
                  <a:pt x="2399519" y="7926822"/>
                  <a:pt x="2393355" y="7899102"/>
                </a:cubicBezTo>
                <a:close/>
                <a:moveTo>
                  <a:pt x="2807065" y="7325248"/>
                </a:moveTo>
                <a:cubicBezTo>
                  <a:pt x="2819384" y="7311906"/>
                  <a:pt x="2827597" y="7340649"/>
                  <a:pt x="2819385" y="7350910"/>
                </a:cubicBezTo>
                <a:cubicBezTo>
                  <a:pt x="2796794" y="7350910"/>
                  <a:pt x="2823491" y="7330378"/>
                  <a:pt x="2807065" y="7325248"/>
                </a:cubicBezTo>
                <a:close/>
                <a:moveTo>
                  <a:pt x="2775250" y="7367346"/>
                </a:moveTo>
                <a:cubicBezTo>
                  <a:pt x="2791674" y="7369393"/>
                  <a:pt x="2785520" y="7369393"/>
                  <a:pt x="2800911" y="7365287"/>
                </a:cubicBezTo>
                <a:cubicBezTo>
                  <a:pt x="2808099" y="7373500"/>
                  <a:pt x="2800911" y="7396089"/>
                  <a:pt x="2823500" y="7389925"/>
                </a:cubicBezTo>
                <a:cubicBezTo>
                  <a:pt x="2827607" y="7404303"/>
                  <a:pt x="2805017" y="7398138"/>
                  <a:pt x="2803993" y="7408397"/>
                </a:cubicBezTo>
                <a:cubicBezTo>
                  <a:pt x="2793722" y="7398138"/>
                  <a:pt x="2802970" y="7376582"/>
                  <a:pt x="2775250" y="7367346"/>
                </a:cubicBezTo>
                <a:close/>
                <a:moveTo>
                  <a:pt x="4051267" y="5643722"/>
                </a:moveTo>
                <a:cubicBezTo>
                  <a:pt x="4051267" y="5653992"/>
                  <a:pt x="4055373" y="5661170"/>
                  <a:pt x="4063586" y="5664253"/>
                </a:cubicBezTo>
                <a:cubicBezTo>
                  <a:pt x="4069751" y="5658099"/>
                  <a:pt x="4072833" y="5634485"/>
                  <a:pt x="4051267" y="5643722"/>
                </a:cubicBezTo>
                <a:close/>
                <a:moveTo>
                  <a:pt x="2869694" y="7220532"/>
                </a:moveTo>
                <a:cubicBezTo>
                  <a:pt x="2886119" y="7226687"/>
                  <a:pt x="2867635" y="7240039"/>
                  <a:pt x="2872776" y="7251335"/>
                </a:cubicBezTo>
                <a:cubicBezTo>
                  <a:pt x="2845056" y="7249277"/>
                  <a:pt x="2877906" y="7234899"/>
                  <a:pt x="2869694" y="7220532"/>
                </a:cubicBezTo>
                <a:close/>
                <a:moveTo>
                  <a:pt x="2915887" y="7152784"/>
                </a:moveTo>
                <a:cubicBezTo>
                  <a:pt x="2931288" y="7143548"/>
                  <a:pt x="2941548" y="7131229"/>
                  <a:pt x="2953867" y="7119934"/>
                </a:cubicBezTo>
                <a:cubicBezTo>
                  <a:pt x="2963114" y="7132253"/>
                  <a:pt x="2946689" y="7147654"/>
                  <a:pt x="2930264" y="7147654"/>
                </a:cubicBezTo>
                <a:cubicBezTo>
                  <a:pt x="2934360" y="7151760"/>
                  <a:pt x="2942583" y="7150735"/>
                  <a:pt x="2942583" y="7159973"/>
                </a:cubicBezTo>
                <a:cubicBezTo>
                  <a:pt x="2935394" y="7155867"/>
                  <a:pt x="2923075" y="7156890"/>
                  <a:pt x="2915887" y="7152784"/>
                </a:cubicBezTo>
                <a:close/>
                <a:moveTo>
                  <a:pt x="3121201" y="6852002"/>
                </a:moveTo>
                <a:cubicBezTo>
                  <a:pt x="3131472" y="6849943"/>
                  <a:pt x="3134544" y="6854050"/>
                  <a:pt x="3141732" y="6855074"/>
                </a:cubicBezTo>
                <a:cubicBezTo>
                  <a:pt x="3142756" y="6866368"/>
                  <a:pt x="3135579" y="6872533"/>
                  <a:pt x="3123259" y="6873557"/>
                </a:cubicBezTo>
                <a:cubicBezTo>
                  <a:pt x="3122225" y="6866369"/>
                  <a:pt x="3122225" y="6859180"/>
                  <a:pt x="3121201" y="6852002"/>
                </a:cubicBezTo>
                <a:close/>
                <a:moveTo>
                  <a:pt x="2565607" y="7595605"/>
                </a:moveTo>
                <a:cubicBezTo>
                  <a:pt x="2567564" y="7592797"/>
                  <a:pt x="2571476" y="7591129"/>
                  <a:pt x="2578148" y="7592155"/>
                </a:cubicBezTo>
                <a:cubicBezTo>
                  <a:pt x="2576100" y="7595238"/>
                  <a:pt x="2566853" y="7609616"/>
                  <a:pt x="2579172" y="7609615"/>
                </a:cubicBezTo>
                <a:cubicBezTo>
                  <a:pt x="2571476" y="7622702"/>
                  <a:pt x="2559738" y="7604027"/>
                  <a:pt x="2565607" y="7595605"/>
                </a:cubicBezTo>
                <a:close/>
                <a:moveTo>
                  <a:pt x="3614977" y="6182668"/>
                </a:moveTo>
                <a:cubicBezTo>
                  <a:pt x="3614978" y="6210388"/>
                  <a:pt x="3600611" y="6231942"/>
                  <a:pt x="3621143" y="6252474"/>
                </a:cubicBezTo>
                <a:cubicBezTo>
                  <a:pt x="3593423" y="6267876"/>
                  <a:pt x="3612931" y="6315102"/>
                  <a:pt x="3632427" y="6325363"/>
                </a:cubicBezTo>
                <a:cubicBezTo>
                  <a:pt x="3627297" y="6325364"/>
                  <a:pt x="3626273" y="6329470"/>
                  <a:pt x="3622166" y="6330494"/>
                </a:cubicBezTo>
                <a:cubicBezTo>
                  <a:pt x="3629355" y="6323315"/>
                  <a:pt x="3625249" y="6316126"/>
                  <a:pt x="3610872" y="6318174"/>
                </a:cubicBezTo>
                <a:cubicBezTo>
                  <a:pt x="3588292" y="6351025"/>
                  <a:pt x="3635509" y="6430079"/>
                  <a:pt x="3596505" y="6445468"/>
                </a:cubicBezTo>
                <a:cubicBezTo>
                  <a:pt x="3599577" y="6467036"/>
                  <a:pt x="3600611" y="6462929"/>
                  <a:pt x="3614978" y="6475247"/>
                </a:cubicBezTo>
                <a:cubicBezTo>
                  <a:pt x="3591375" y="6473189"/>
                  <a:pt x="3592399" y="6508098"/>
                  <a:pt x="3607800" y="6510146"/>
                </a:cubicBezTo>
                <a:cubicBezTo>
                  <a:pt x="3590340" y="6553267"/>
                  <a:pt x="3628321" y="6597401"/>
                  <a:pt x="3588292" y="6637441"/>
                </a:cubicBezTo>
                <a:cubicBezTo>
                  <a:pt x="3591375" y="6647712"/>
                  <a:pt x="3612930" y="6638465"/>
                  <a:pt x="3610871" y="6653865"/>
                </a:cubicBezTo>
                <a:cubicBezTo>
                  <a:pt x="3602659" y="6654890"/>
                  <a:pt x="3595471" y="6653865"/>
                  <a:pt x="3590340" y="6650783"/>
                </a:cubicBezTo>
                <a:cubicBezTo>
                  <a:pt x="3600611" y="6675421"/>
                  <a:pt x="3590340" y="6672349"/>
                  <a:pt x="3578021" y="6686716"/>
                </a:cubicBezTo>
                <a:cubicBezTo>
                  <a:pt x="3589316" y="6700058"/>
                  <a:pt x="3598553" y="6674396"/>
                  <a:pt x="3603683" y="6684668"/>
                </a:cubicBezTo>
                <a:cubicBezTo>
                  <a:pt x="3590341" y="6691845"/>
                  <a:pt x="3613954" y="6701093"/>
                  <a:pt x="3600611" y="6706224"/>
                </a:cubicBezTo>
                <a:cubicBezTo>
                  <a:pt x="3588293" y="6708271"/>
                  <a:pt x="3601636" y="6685691"/>
                  <a:pt x="3584186" y="6693905"/>
                </a:cubicBezTo>
                <a:cubicBezTo>
                  <a:pt x="3585210" y="6709306"/>
                  <a:pt x="3570833" y="6714435"/>
                  <a:pt x="3571867" y="6729837"/>
                </a:cubicBezTo>
                <a:cubicBezTo>
                  <a:pt x="3588292" y="6733944"/>
                  <a:pt x="3573915" y="6715460"/>
                  <a:pt x="3591375" y="6719566"/>
                </a:cubicBezTo>
                <a:cubicBezTo>
                  <a:pt x="3575973" y="6731885"/>
                  <a:pt x="3593423" y="6743180"/>
                  <a:pt x="3579057" y="6755498"/>
                </a:cubicBezTo>
                <a:cubicBezTo>
                  <a:pt x="3567761" y="6753440"/>
                  <a:pt x="3581104" y="6725730"/>
                  <a:pt x="3561596" y="6730861"/>
                </a:cubicBezTo>
                <a:cubicBezTo>
                  <a:pt x="3565703" y="6747286"/>
                  <a:pt x="3570832" y="6750369"/>
                  <a:pt x="3559549" y="6761653"/>
                </a:cubicBezTo>
                <a:cubicBezTo>
                  <a:pt x="3583152" y="6762687"/>
                  <a:pt x="3573915" y="6780136"/>
                  <a:pt x="3572891" y="6795537"/>
                </a:cubicBezTo>
                <a:cubicBezTo>
                  <a:pt x="3580080" y="6795536"/>
                  <a:pt x="3584186" y="6792455"/>
                  <a:pt x="3588293" y="6790396"/>
                </a:cubicBezTo>
                <a:cubicBezTo>
                  <a:pt x="3588292" y="6798609"/>
                  <a:pt x="3595470" y="6799644"/>
                  <a:pt x="3595470" y="6807857"/>
                </a:cubicBezTo>
                <a:cubicBezTo>
                  <a:pt x="3571867" y="6782184"/>
                  <a:pt x="3579056" y="6836601"/>
                  <a:pt x="3560572" y="6823246"/>
                </a:cubicBezTo>
                <a:cubicBezTo>
                  <a:pt x="3569809" y="6825305"/>
                  <a:pt x="3567761" y="6801691"/>
                  <a:pt x="3559549" y="6805797"/>
                </a:cubicBezTo>
                <a:cubicBezTo>
                  <a:pt x="3543124" y="6830435"/>
                  <a:pt x="3589317" y="6843777"/>
                  <a:pt x="3564679" y="6866367"/>
                </a:cubicBezTo>
                <a:cubicBezTo>
                  <a:pt x="3563655" y="6858156"/>
                  <a:pt x="3556467" y="6869451"/>
                  <a:pt x="3554408" y="6862261"/>
                </a:cubicBezTo>
                <a:cubicBezTo>
                  <a:pt x="3549278" y="6848919"/>
                  <a:pt x="3567761" y="6853025"/>
                  <a:pt x="3562631" y="6839671"/>
                </a:cubicBezTo>
                <a:cubicBezTo>
                  <a:pt x="3544148" y="6855073"/>
                  <a:pt x="3531829" y="6850966"/>
                  <a:pt x="3524640" y="6872520"/>
                </a:cubicBezTo>
                <a:cubicBezTo>
                  <a:pt x="3546195" y="6881769"/>
                  <a:pt x="3545171" y="6874581"/>
                  <a:pt x="3565703" y="6869450"/>
                </a:cubicBezTo>
                <a:cubicBezTo>
                  <a:pt x="3568785" y="6903325"/>
                  <a:pt x="3559549" y="6904348"/>
                  <a:pt x="3575973" y="6930009"/>
                </a:cubicBezTo>
                <a:cubicBezTo>
                  <a:pt x="3567761" y="6931045"/>
                  <a:pt x="3558514" y="6930009"/>
                  <a:pt x="3561597" y="6939257"/>
                </a:cubicBezTo>
                <a:cubicBezTo>
                  <a:pt x="3574939" y="6946435"/>
                  <a:pt x="3579056" y="6962859"/>
                  <a:pt x="3590340" y="6972108"/>
                </a:cubicBezTo>
                <a:cubicBezTo>
                  <a:pt x="3600611" y="6958754"/>
                  <a:pt x="3617037" y="6950541"/>
                  <a:pt x="3618060" y="6931045"/>
                </a:cubicBezTo>
                <a:cubicBezTo>
                  <a:pt x="3609848" y="6919749"/>
                  <a:pt x="3590340" y="6927963"/>
                  <a:pt x="3586235" y="6923855"/>
                </a:cubicBezTo>
                <a:cubicBezTo>
                  <a:pt x="3595471" y="6914619"/>
                  <a:pt x="3605742" y="6906406"/>
                  <a:pt x="3608825" y="6892029"/>
                </a:cubicBezTo>
                <a:cubicBezTo>
                  <a:pt x="3620119" y="6900242"/>
                  <a:pt x="3606765" y="6904349"/>
                  <a:pt x="3610871" y="6917691"/>
                </a:cubicBezTo>
                <a:cubicBezTo>
                  <a:pt x="3634486" y="6917690"/>
                  <a:pt x="3631403" y="6897159"/>
                  <a:pt x="3628320" y="6877663"/>
                </a:cubicBezTo>
                <a:cubicBezTo>
                  <a:pt x="3596505" y="6870475"/>
                  <a:pt x="3623191" y="6855073"/>
                  <a:pt x="3594447" y="6840707"/>
                </a:cubicBezTo>
                <a:cubicBezTo>
                  <a:pt x="3629355" y="6846860"/>
                  <a:pt x="3604718" y="6806822"/>
                  <a:pt x="3611896" y="6804773"/>
                </a:cubicBezTo>
                <a:cubicBezTo>
                  <a:pt x="3618060" y="6803750"/>
                  <a:pt x="3623190" y="6805797"/>
                  <a:pt x="3627297" y="6807857"/>
                </a:cubicBezTo>
                <a:cubicBezTo>
                  <a:pt x="3614979" y="6771923"/>
                  <a:pt x="3612931" y="6719565"/>
                  <a:pt x="3621143" y="6681586"/>
                </a:cubicBezTo>
                <a:cubicBezTo>
                  <a:pt x="3638592" y="6684668"/>
                  <a:pt x="3632427" y="6711354"/>
                  <a:pt x="3640639" y="6723673"/>
                </a:cubicBezTo>
                <a:cubicBezTo>
                  <a:pt x="3633461" y="6773972"/>
                  <a:pt x="3629356" y="6830435"/>
                  <a:pt x="3650910" y="6893053"/>
                </a:cubicBezTo>
                <a:cubicBezTo>
                  <a:pt x="3645781" y="6893053"/>
                  <a:pt x="3644747" y="6889982"/>
                  <a:pt x="3640639" y="6888948"/>
                </a:cubicBezTo>
                <a:cubicBezTo>
                  <a:pt x="3640640" y="6901265"/>
                  <a:pt x="3651934" y="6903325"/>
                  <a:pt x="3658099" y="6909479"/>
                </a:cubicBezTo>
                <a:cubicBezTo>
                  <a:pt x="3651935" y="6922831"/>
                  <a:pt x="3630380" y="6946435"/>
                  <a:pt x="3646804" y="6962861"/>
                </a:cubicBezTo>
                <a:cubicBezTo>
                  <a:pt x="3650911" y="6944388"/>
                  <a:pt x="3663229" y="6901266"/>
                  <a:pt x="3684785" y="6920774"/>
                </a:cubicBezTo>
                <a:cubicBezTo>
                  <a:pt x="3692997" y="6906406"/>
                  <a:pt x="3685808" y="6870475"/>
                  <a:pt x="3678630" y="6856097"/>
                </a:cubicBezTo>
                <a:cubicBezTo>
                  <a:pt x="3691973" y="6850966"/>
                  <a:pt x="3702233" y="6868415"/>
                  <a:pt x="3699162" y="6850967"/>
                </a:cubicBezTo>
                <a:cubicBezTo>
                  <a:pt x="3670418" y="6831459"/>
                  <a:pt x="3685809" y="6771923"/>
                  <a:pt x="3696080" y="6755499"/>
                </a:cubicBezTo>
                <a:cubicBezTo>
                  <a:pt x="3683761" y="6732908"/>
                  <a:pt x="3692997" y="6707247"/>
                  <a:pt x="3712505" y="6706223"/>
                </a:cubicBezTo>
                <a:cubicBezTo>
                  <a:pt x="3712505" y="6669266"/>
                  <a:pt x="3720718" y="6619991"/>
                  <a:pt x="3721741" y="6578929"/>
                </a:cubicBezTo>
                <a:cubicBezTo>
                  <a:pt x="3716611" y="6572764"/>
                  <a:pt x="3704292" y="6573798"/>
                  <a:pt x="3704292" y="6562503"/>
                </a:cubicBezTo>
                <a:cubicBezTo>
                  <a:pt x="3719693" y="6537866"/>
                  <a:pt x="3720717" y="6490639"/>
                  <a:pt x="3697103" y="6484485"/>
                </a:cubicBezTo>
                <a:cubicBezTo>
                  <a:pt x="3706339" y="6479354"/>
                  <a:pt x="3707374" y="6468059"/>
                  <a:pt x="3715587" y="6461895"/>
                </a:cubicBezTo>
                <a:cubicBezTo>
                  <a:pt x="3694032" y="6429044"/>
                  <a:pt x="3691973" y="6418783"/>
                  <a:pt x="3692997" y="6384910"/>
                </a:cubicBezTo>
                <a:cubicBezTo>
                  <a:pt x="3633461" y="6397229"/>
                  <a:pt x="3662206" y="6312020"/>
                  <a:pt x="3638593" y="6292512"/>
                </a:cubicBezTo>
                <a:cubicBezTo>
                  <a:pt x="3646804" y="6288407"/>
                  <a:pt x="3651935" y="6278147"/>
                  <a:pt x="3641674" y="6270957"/>
                </a:cubicBezTo>
                <a:cubicBezTo>
                  <a:pt x="3648852" y="6268900"/>
                  <a:pt x="3649887" y="6264792"/>
                  <a:pt x="3657065" y="6269934"/>
                </a:cubicBezTo>
                <a:cubicBezTo>
                  <a:pt x="3651935" y="6243237"/>
                  <a:pt x="3660147" y="6217576"/>
                  <a:pt x="3645780" y="6201150"/>
                </a:cubicBezTo>
                <a:cubicBezTo>
                  <a:pt x="3648852" y="6210387"/>
                  <a:pt x="3646805" y="6216552"/>
                  <a:pt x="3637568" y="6218599"/>
                </a:cubicBezTo>
                <a:cubicBezTo>
                  <a:pt x="3627297" y="6211411"/>
                  <a:pt x="3630380" y="6196020"/>
                  <a:pt x="3640639" y="6191915"/>
                </a:cubicBezTo>
                <a:cubicBezTo>
                  <a:pt x="3630379" y="6190880"/>
                  <a:pt x="3629355" y="6180620"/>
                  <a:pt x="3614977" y="6182668"/>
                </a:cubicBezTo>
                <a:close/>
                <a:moveTo>
                  <a:pt x="3100670" y="6854050"/>
                </a:moveTo>
                <a:cubicBezTo>
                  <a:pt x="3117095" y="6860214"/>
                  <a:pt x="3112988" y="6868427"/>
                  <a:pt x="3114012" y="6887924"/>
                </a:cubicBezTo>
                <a:cubicBezTo>
                  <a:pt x="3098611" y="6888959"/>
                  <a:pt x="3090398" y="6861238"/>
                  <a:pt x="3100670" y="6854050"/>
                </a:cubicBezTo>
                <a:close/>
                <a:moveTo>
                  <a:pt x="2680805" y="7416610"/>
                </a:moveTo>
                <a:cubicBezTo>
                  <a:pt x="2681829" y="7418668"/>
                  <a:pt x="2681829" y="7421739"/>
                  <a:pt x="2681829" y="7424822"/>
                </a:cubicBezTo>
                <a:cubicBezTo>
                  <a:pt x="2700302" y="7416610"/>
                  <a:pt x="2690041" y="7426881"/>
                  <a:pt x="2707491" y="7427904"/>
                </a:cubicBezTo>
                <a:cubicBezTo>
                  <a:pt x="2707491" y="7415585"/>
                  <a:pt x="2692089" y="7417634"/>
                  <a:pt x="2685936" y="7411480"/>
                </a:cubicBezTo>
                <a:cubicBezTo>
                  <a:pt x="2685935" y="7414551"/>
                  <a:pt x="2684911" y="7417634"/>
                  <a:pt x="2680805" y="7416610"/>
                </a:cubicBezTo>
                <a:close/>
                <a:moveTo>
                  <a:pt x="3160205" y="6762687"/>
                </a:moveTo>
                <a:cubicBezTo>
                  <a:pt x="3170476" y="6760628"/>
                  <a:pt x="3173548" y="6764735"/>
                  <a:pt x="3180736" y="6765759"/>
                </a:cubicBezTo>
                <a:cubicBezTo>
                  <a:pt x="3184843" y="6777054"/>
                  <a:pt x="3171500" y="6775005"/>
                  <a:pt x="3172524" y="6784243"/>
                </a:cubicBezTo>
                <a:cubicBezTo>
                  <a:pt x="3164311" y="6780136"/>
                  <a:pt x="3160205" y="6773971"/>
                  <a:pt x="3160205" y="6762687"/>
                </a:cubicBezTo>
                <a:close/>
                <a:moveTo>
                  <a:pt x="2814254" y="7224639"/>
                </a:moveTo>
                <a:cubicBezTo>
                  <a:pt x="2819384" y="7226696"/>
                  <a:pt x="2823490" y="7228745"/>
                  <a:pt x="2824525" y="7223614"/>
                </a:cubicBezTo>
                <a:cubicBezTo>
                  <a:pt x="2833761" y="7239016"/>
                  <a:pt x="2812206" y="7247228"/>
                  <a:pt x="2818360" y="7267759"/>
                </a:cubicBezTo>
                <a:cubicBezTo>
                  <a:pt x="2821443" y="7276996"/>
                  <a:pt x="2825548" y="7261595"/>
                  <a:pt x="2833761" y="7270842"/>
                </a:cubicBezTo>
                <a:cubicBezTo>
                  <a:pt x="2831702" y="7288291"/>
                  <a:pt x="2801935" y="7286233"/>
                  <a:pt x="2811182" y="7311905"/>
                </a:cubicBezTo>
                <a:cubicBezTo>
                  <a:pt x="2802959" y="7292398"/>
                  <a:pt x="2818360" y="7255441"/>
                  <a:pt x="2814254" y="7224639"/>
                </a:cubicBezTo>
                <a:close/>
                <a:moveTo>
                  <a:pt x="3002119" y="6969025"/>
                </a:moveTo>
                <a:cubicBezTo>
                  <a:pt x="3017521" y="6968001"/>
                  <a:pt x="3013414" y="6986473"/>
                  <a:pt x="3015462" y="6998793"/>
                </a:cubicBezTo>
                <a:cubicBezTo>
                  <a:pt x="3006225" y="6992639"/>
                  <a:pt x="3003143" y="6982368"/>
                  <a:pt x="3002119" y="6969025"/>
                </a:cubicBezTo>
                <a:close/>
                <a:moveTo>
                  <a:pt x="2528650" y="7599235"/>
                </a:moveTo>
                <a:lnTo>
                  <a:pt x="2542215" y="7590108"/>
                </a:lnTo>
                <a:cubicBezTo>
                  <a:pt x="2543751" y="7594726"/>
                  <a:pt x="2542210" y="7596779"/>
                  <a:pt x="2539258" y="7597806"/>
                </a:cubicBezTo>
                <a:close/>
                <a:moveTo>
                  <a:pt x="3108882" y="6818117"/>
                </a:moveTo>
                <a:cubicBezTo>
                  <a:pt x="3115036" y="6819141"/>
                  <a:pt x="3114012" y="6829412"/>
                  <a:pt x="3115036" y="6835566"/>
                </a:cubicBezTo>
                <a:cubicBezTo>
                  <a:pt x="3131471" y="6839672"/>
                  <a:pt x="3117094" y="6821199"/>
                  <a:pt x="3134543" y="6825305"/>
                </a:cubicBezTo>
                <a:cubicBezTo>
                  <a:pt x="3137625" y="6835566"/>
                  <a:pt x="3126331" y="6834542"/>
                  <a:pt x="3131471" y="6846861"/>
                </a:cubicBezTo>
                <a:cubicBezTo>
                  <a:pt x="3123259" y="6844813"/>
                  <a:pt x="3118119" y="6841731"/>
                  <a:pt x="3109906" y="6839672"/>
                </a:cubicBezTo>
                <a:cubicBezTo>
                  <a:pt x="3108882" y="6832484"/>
                  <a:pt x="3108882" y="6825305"/>
                  <a:pt x="3108882" y="6818117"/>
                </a:cubicBezTo>
                <a:close/>
                <a:moveTo>
                  <a:pt x="2527838" y="7599345"/>
                </a:moveTo>
                <a:lnTo>
                  <a:pt x="2528650" y="7599235"/>
                </a:lnTo>
                <a:lnTo>
                  <a:pt x="2528215" y="7599528"/>
                </a:lnTo>
                <a:close/>
                <a:moveTo>
                  <a:pt x="3185866" y="6713412"/>
                </a:moveTo>
                <a:cubicBezTo>
                  <a:pt x="3207433" y="6701093"/>
                  <a:pt x="3189973" y="6733943"/>
                  <a:pt x="3177654" y="6735991"/>
                </a:cubicBezTo>
                <a:cubicBezTo>
                  <a:pt x="3162263" y="6731885"/>
                  <a:pt x="3182795" y="6721625"/>
                  <a:pt x="3192031" y="6721625"/>
                </a:cubicBezTo>
                <a:cubicBezTo>
                  <a:pt x="3192031" y="6716484"/>
                  <a:pt x="3189973" y="6714436"/>
                  <a:pt x="3185866" y="6713412"/>
                </a:cubicBezTo>
                <a:close/>
                <a:moveTo>
                  <a:pt x="2369751" y="7810823"/>
                </a:moveTo>
                <a:cubicBezTo>
                  <a:pt x="2388235" y="7806717"/>
                  <a:pt x="2386176" y="7822107"/>
                  <a:pt x="2387200" y="7835461"/>
                </a:cubicBezTo>
                <a:cubicBezTo>
                  <a:pt x="2381047" y="7828272"/>
                  <a:pt x="2373858" y="7821083"/>
                  <a:pt x="2369751" y="7810823"/>
                </a:cubicBezTo>
                <a:close/>
                <a:moveTo>
                  <a:pt x="2522145" y="7603613"/>
                </a:moveTo>
                <a:lnTo>
                  <a:pt x="2528215" y="7599528"/>
                </a:lnTo>
                <a:lnTo>
                  <a:pt x="2542036" y="7606257"/>
                </a:lnTo>
                <a:cubicBezTo>
                  <a:pt x="2553826" y="7615833"/>
                  <a:pt x="2559406" y="7632195"/>
                  <a:pt x="2567877" y="7644514"/>
                </a:cubicBezTo>
                <a:cubicBezTo>
                  <a:pt x="2563771" y="7641442"/>
                  <a:pt x="2556582" y="7640408"/>
                  <a:pt x="2547346" y="7641441"/>
                </a:cubicBezTo>
                <a:cubicBezTo>
                  <a:pt x="2552476" y="7653750"/>
                  <a:pt x="2557606" y="7661963"/>
                  <a:pt x="2544263" y="7668128"/>
                </a:cubicBezTo>
                <a:cubicBezTo>
                  <a:pt x="2559664" y="7683528"/>
                  <a:pt x="2554534" y="7718427"/>
                  <a:pt x="2550428" y="7742041"/>
                </a:cubicBezTo>
                <a:cubicBezTo>
                  <a:pt x="2551452" y="7722534"/>
                  <a:pt x="2523732" y="7692765"/>
                  <a:pt x="2539133" y="7673258"/>
                </a:cubicBezTo>
                <a:cubicBezTo>
                  <a:pt x="2537074" y="7662998"/>
                  <a:pt x="2521684" y="7673258"/>
                  <a:pt x="2523733" y="7678399"/>
                </a:cubicBezTo>
                <a:cubicBezTo>
                  <a:pt x="2526812" y="7656065"/>
                  <a:pt x="2511989" y="7622764"/>
                  <a:pt x="2522145" y="7603613"/>
                </a:cubicBezTo>
                <a:close/>
                <a:moveTo>
                  <a:pt x="2415944" y="7742030"/>
                </a:moveTo>
                <a:cubicBezTo>
                  <a:pt x="2425180" y="7746136"/>
                  <a:pt x="2425181" y="7757430"/>
                  <a:pt x="2437499" y="7758455"/>
                </a:cubicBezTo>
                <a:cubicBezTo>
                  <a:pt x="2415944" y="7768715"/>
                  <a:pt x="2447770" y="7773856"/>
                  <a:pt x="2446736" y="7792328"/>
                </a:cubicBezTo>
                <a:cubicBezTo>
                  <a:pt x="2422098" y="7789257"/>
                  <a:pt x="2421074" y="7763585"/>
                  <a:pt x="2415944" y="7742030"/>
                </a:cubicBezTo>
                <a:close/>
                <a:moveTo>
                  <a:pt x="2824526" y="7176398"/>
                </a:moveTo>
                <a:cubicBezTo>
                  <a:pt x="2831714" y="7178445"/>
                  <a:pt x="2835820" y="7184609"/>
                  <a:pt x="2836843" y="7192823"/>
                </a:cubicBezTo>
                <a:cubicBezTo>
                  <a:pt x="2827607" y="7191798"/>
                  <a:pt x="2826583" y="7196929"/>
                  <a:pt x="2826583" y="7202059"/>
                </a:cubicBezTo>
                <a:cubicBezTo>
                  <a:pt x="2822477" y="7200012"/>
                  <a:pt x="2818370" y="7197953"/>
                  <a:pt x="2811181" y="7198988"/>
                </a:cubicBezTo>
                <a:cubicBezTo>
                  <a:pt x="2815288" y="7190765"/>
                  <a:pt x="2822477" y="7185634"/>
                  <a:pt x="2824526" y="7176398"/>
                </a:cubicBezTo>
                <a:close/>
                <a:moveTo>
                  <a:pt x="2441606" y="7688648"/>
                </a:moveTo>
                <a:cubicBezTo>
                  <a:pt x="2450843" y="7686600"/>
                  <a:pt x="2467268" y="7708156"/>
                  <a:pt x="2467268" y="7686599"/>
                </a:cubicBezTo>
                <a:cubicBezTo>
                  <a:pt x="2491905" y="7694813"/>
                  <a:pt x="2432370" y="7714320"/>
                  <a:pt x="2441606" y="7688648"/>
                </a:cubicBezTo>
                <a:close/>
                <a:moveTo>
                  <a:pt x="3149426" y="6733428"/>
                </a:moveTo>
                <a:cubicBezTo>
                  <a:pt x="3152504" y="6728296"/>
                  <a:pt x="3157123" y="6724189"/>
                  <a:pt x="3165335" y="6722647"/>
                </a:cubicBezTo>
                <a:cubicBezTo>
                  <a:pt x="3154051" y="6733943"/>
                  <a:pt x="3159181" y="6737015"/>
                  <a:pt x="3163287" y="6753451"/>
                </a:cubicBezTo>
                <a:cubicBezTo>
                  <a:pt x="3154051" y="6754475"/>
                  <a:pt x="3151992" y="6748309"/>
                  <a:pt x="3142756" y="6750368"/>
                </a:cubicBezTo>
                <a:cubicBezTo>
                  <a:pt x="3144809" y="6744721"/>
                  <a:pt x="3146348" y="6738561"/>
                  <a:pt x="3149426" y="6733428"/>
                </a:cubicBezTo>
                <a:close/>
                <a:moveTo>
                  <a:pt x="5211038" y="3958976"/>
                </a:moveTo>
                <a:cubicBezTo>
                  <a:pt x="5201994" y="3969900"/>
                  <a:pt x="5207960" y="3982993"/>
                  <a:pt x="5213343" y="3996080"/>
                </a:cubicBezTo>
                <a:cubicBezTo>
                  <a:pt x="5214378" y="3998128"/>
                  <a:pt x="5217450" y="4001210"/>
                  <a:pt x="5219508" y="4003269"/>
                </a:cubicBezTo>
                <a:cubicBezTo>
                  <a:pt x="5221567" y="4005317"/>
                  <a:pt x="5224639" y="4008399"/>
                  <a:pt x="5226697" y="4010447"/>
                </a:cubicBezTo>
                <a:cubicBezTo>
                  <a:pt x="5228744" y="4009423"/>
                  <a:pt x="5229768" y="4007376"/>
                  <a:pt x="5231827" y="4005316"/>
                </a:cubicBezTo>
                <a:cubicBezTo>
                  <a:pt x="5239016" y="3998128"/>
                  <a:pt x="5245170" y="3989915"/>
                  <a:pt x="5252359" y="3982737"/>
                </a:cubicBezTo>
                <a:cubicBezTo>
                  <a:pt x="5248252" y="3972466"/>
                  <a:pt x="5245170" y="3961171"/>
                  <a:pt x="5240040" y="3949887"/>
                </a:cubicBezTo>
                <a:cubicBezTo>
                  <a:pt x="5239016" y="3948852"/>
                  <a:pt x="5228745" y="3947828"/>
                  <a:pt x="5225662" y="3948852"/>
                </a:cubicBezTo>
                <a:cubicBezTo>
                  <a:pt x="5218735" y="3951932"/>
                  <a:pt x="5214053" y="3955333"/>
                  <a:pt x="5211038" y="3958976"/>
                </a:cubicBezTo>
                <a:close/>
                <a:moveTo>
                  <a:pt x="2531944" y="7551093"/>
                </a:moveTo>
                <a:cubicBezTo>
                  <a:pt x="2545297" y="7569577"/>
                  <a:pt x="2540157" y="7565459"/>
                  <a:pt x="2563770" y="7558281"/>
                </a:cubicBezTo>
                <a:cubicBezTo>
                  <a:pt x="2566853" y="7565459"/>
                  <a:pt x="2560688" y="7566494"/>
                  <a:pt x="2554534" y="7567518"/>
                </a:cubicBezTo>
                <a:cubicBezTo>
                  <a:pt x="2561722" y="7573682"/>
                  <a:pt x="2561722" y="7578813"/>
                  <a:pt x="2555558" y="7583943"/>
                </a:cubicBezTo>
                <a:cubicBezTo>
                  <a:pt x="2540157" y="7574706"/>
                  <a:pt x="2535026" y="7582919"/>
                  <a:pt x="2518601" y="7577789"/>
                </a:cubicBezTo>
                <a:cubicBezTo>
                  <a:pt x="2530920" y="7567517"/>
                  <a:pt x="2530920" y="7563412"/>
                  <a:pt x="2531944" y="7551093"/>
                </a:cubicBezTo>
                <a:close/>
                <a:moveTo>
                  <a:pt x="3187676" y="6665036"/>
                </a:moveTo>
                <a:cubicBezTo>
                  <a:pt x="3191013" y="6662342"/>
                  <a:pt x="3199226" y="6659518"/>
                  <a:pt x="3206409" y="6655924"/>
                </a:cubicBezTo>
                <a:cubicBezTo>
                  <a:pt x="3209491" y="6666195"/>
                  <a:pt x="3198196" y="6665160"/>
                  <a:pt x="3203326" y="6677480"/>
                </a:cubicBezTo>
                <a:cubicBezTo>
                  <a:pt x="3199220" y="6678514"/>
                  <a:pt x="3198196" y="6676454"/>
                  <a:pt x="3198196" y="6673373"/>
                </a:cubicBezTo>
                <a:cubicBezTo>
                  <a:pt x="3185877" y="6670296"/>
                  <a:pt x="3184339" y="6667731"/>
                  <a:pt x="3187676" y="6665036"/>
                </a:cubicBezTo>
                <a:close/>
                <a:moveTo>
                  <a:pt x="3173558" y="6683643"/>
                </a:moveTo>
                <a:cubicBezTo>
                  <a:pt x="3188960" y="6679537"/>
                  <a:pt x="3188960" y="6689798"/>
                  <a:pt x="3204351" y="6685691"/>
                </a:cubicBezTo>
                <a:cubicBezTo>
                  <a:pt x="3206409" y="6698011"/>
                  <a:pt x="3174582" y="6695963"/>
                  <a:pt x="3173558" y="6683643"/>
                </a:cubicBezTo>
                <a:close/>
                <a:moveTo>
                  <a:pt x="2647955" y="7387866"/>
                </a:moveTo>
                <a:cubicBezTo>
                  <a:pt x="2653085" y="7387865"/>
                  <a:pt x="2658226" y="7386842"/>
                  <a:pt x="2663356" y="7386842"/>
                </a:cubicBezTo>
                <a:cubicBezTo>
                  <a:pt x="2663356" y="7390948"/>
                  <a:pt x="2657191" y="7390949"/>
                  <a:pt x="2653085" y="7391972"/>
                </a:cubicBezTo>
                <a:cubicBezTo>
                  <a:pt x="2653085" y="7396078"/>
                  <a:pt x="2659250" y="7395055"/>
                  <a:pt x="2664380" y="7396077"/>
                </a:cubicBezTo>
                <a:cubicBezTo>
                  <a:pt x="2665404" y="7403267"/>
                  <a:pt x="2658226" y="7405314"/>
                  <a:pt x="2660274" y="7413527"/>
                </a:cubicBezTo>
                <a:cubicBezTo>
                  <a:pt x="2652061" y="7409420"/>
                  <a:pt x="2653085" y="7395053"/>
                  <a:pt x="2647955" y="7387866"/>
                </a:cubicBezTo>
                <a:close/>
                <a:moveTo>
                  <a:pt x="2712632" y="7300609"/>
                </a:moveTo>
                <a:cubicBezTo>
                  <a:pt x="2705443" y="7311893"/>
                  <a:pt x="2697231" y="7352967"/>
                  <a:pt x="2722891" y="7361180"/>
                </a:cubicBezTo>
                <a:cubicBezTo>
                  <a:pt x="2720833" y="7353992"/>
                  <a:pt x="2735212" y="7309845"/>
                  <a:pt x="2712632" y="7300609"/>
                </a:cubicBezTo>
                <a:close/>
                <a:moveTo>
                  <a:pt x="2418268" y="7692048"/>
                </a:moveTo>
                <a:cubicBezTo>
                  <a:pt x="2420114" y="7690186"/>
                  <a:pt x="2422874" y="7688903"/>
                  <a:pt x="2427239" y="7688648"/>
                </a:cubicBezTo>
                <a:cubicBezTo>
                  <a:pt x="2419027" y="7711237"/>
                  <a:pt x="2430322" y="7698918"/>
                  <a:pt x="2444689" y="7709178"/>
                </a:cubicBezTo>
                <a:cubicBezTo>
                  <a:pt x="2439559" y="7726627"/>
                  <a:pt x="2424157" y="7706096"/>
                  <a:pt x="2435452" y="7727662"/>
                </a:cubicBezTo>
                <a:cubicBezTo>
                  <a:pt x="2429287" y="7727661"/>
                  <a:pt x="2426205" y="7729710"/>
                  <a:pt x="2425181" y="7732793"/>
                </a:cubicBezTo>
                <a:cubicBezTo>
                  <a:pt x="2413886" y="7730734"/>
                  <a:pt x="2420051" y="7713285"/>
                  <a:pt x="2407732" y="7712261"/>
                </a:cubicBezTo>
                <a:cubicBezTo>
                  <a:pt x="2415427" y="7708413"/>
                  <a:pt x="2412731" y="7697631"/>
                  <a:pt x="2418268" y="7692048"/>
                </a:cubicBezTo>
                <a:close/>
                <a:moveTo>
                  <a:pt x="4256581" y="5219751"/>
                </a:moveTo>
                <a:cubicBezTo>
                  <a:pt x="4260687" y="5246435"/>
                  <a:pt x="4248368" y="5259790"/>
                  <a:pt x="4246320" y="5281345"/>
                </a:cubicBezTo>
                <a:cubicBezTo>
                  <a:pt x="4258128" y="5278263"/>
                  <a:pt x="4265825" y="5270306"/>
                  <a:pt x="4270059" y="5260939"/>
                </a:cubicBezTo>
                <a:lnTo>
                  <a:pt x="4272022" y="5241702"/>
                </a:lnTo>
                <a:lnTo>
                  <a:pt x="4272623" y="5241433"/>
                </a:lnTo>
                <a:cubicBezTo>
                  <a:pt x="4273521" y="5238738"/>
                  <a:pt x="4273006" y="5235146"/>
                  <a:pt x="4273006" y="5232069"/>
                </a:cubicBezTo>
                <a:lnTo>
                  <a:pt x="4272022" y="5241702"/>
                </a:lnTo>
                <a:lnTo>
                  <a:pt x="4263769" y="5245413"/>
                </a:lnTo>
                <a:cubicBezTo>
                  <a:pt x="4270958" y="5240282"/>
                  <a:pt x="4270958" y="5219751"/>
                  <a:pt x="4256581" y="5219751"/>
                </a:cubicBezTo>
                <a:close/>
                <a:moveTo>
                  <a:pt x="2346138" y="7776938"/>
                </a:moveTo>
                <a:cubicBezTo>
                  <a:pt x="2357432" y="7793363"/>
                  <a:pt x="2373858" y="7778997"/>
                  <a:pt x="2365645" y="7758465"/>
                </a:cubicBezTo>
                <a:cubicBezTo>
                  <a:pt x="2392330" y="7759489"/>
                  <a:pt x="2366669" y="7780020"/>
                  <a:pt x="2368717" y="7789267"/>
                </a:cubicBezTo>
                <a:cubicBezTo>
                  <a:pt x="2375906" y="7770784"/>
                  <a:pt x="2387200" y="7795422"/>
                  <a:pt x="2380012" y="7801574"/>
                </a:cubicBezTo>
                <a:cubicBezTo>
                  <a:pt x="2364611" y="7805682"/>
                  <a:pt x="2371799" y="7787209"/>
                  <a:pt x="2353326" y="7794398"/>
                </a:cubicBezTo>
                <a:cubicBezTo>
                  <a:pt x="2335866" y="7809799"/>
                  <a:pt x="2368717" y="7835461"/>
                  <a:pt x="2352291" y="7850851"/>
                </a:cubicBezTo>
                <a:cubicBezTo>
                  <a:pt x="2346137" y="7837508"/>
                  <a:pt x="2350244" y="7828271"/>
                  <a:pt x="2333819" y="7816977"/>
                </a:cubicBezTo>
                <a:cubicBezTo>
                  <a:pt x="2357433" y="7818011"/>
                  <a:pt x="2331760" y="7783103"/>
                  <a:pt x="2346138" y="7776938"/>
                </a:cubicBezTo>
                <a:close/>
                <a:moveTo>
                  <a:pt x="2431879" y="7644877"/>
                </a:moveTo>
                <a:cubicBezTo>
                  <a:pt x="2433658" y="7638283"/>
                  <a:pt x="2443667" y="7637320"/>
                  <a:pt x="2446747" y="7631159"/>
                </a:cubicBezTo>
                <a:cubicBezTo>
                  <a:pt x="2464195" y="7634242"/>
                  <a:pt x="2441617" y="7640396"/>
                  <a:pt x="2442640" y="7644502"/>
                </a:cubicBezTo>
                <a:cubicBezTo>
                  <a:pt x="2443665" y="7648608"/>
                  <a:pt x="2449829" y="7647585"/>
                  <a:pt x="2453924" y="7648609"/>
                </a:cubicBezTo>
                <a:cubicBezTo>
                  <a:pt x="2452901" y="7653750"/>
                  <a:pt x="2440582" y="7652715"/>
                  <a:pt x="2433404" y="7653750"/>
                </a:cubicBezTo>
                <a:cubicBezTo>
                  <a:pt x="2431607" y="7649899"/>
                  <a:pt x="2431286" y="7647075"/>
                  <a:pt x="2431879" y="7644877"/>
                </a:cubicBezTo>
                <a:close/>
                <a:moveTo>
                  <a:pt x="2643849" y="7357075"/>
                </a:moveTo>
                <a:cubicBezTo>
                  <a:pt x="2645896" y="7351934"/>
                  <a:pt x="2671569" y="7344755"/>
                  <a:pt x="2669510" y="7350910"/>
                </a:cubicBezTo>
                <a:cubicBezTo>
                  <a:pt x="2671569" y="7362204"/>
                  <a:pt x="2666438" y="7357074"/>
                  <a:pt x="2659250" y="7356050"/>
                </a:cubicBezTo>
                <a:cubicBezTo>
                  <a:pt x="2653085" y="7357073"/>
                  <a:pt x="2655144" y="7364263"/>
                  <a:pt x="2655144" y="7369394"/>
                </a:cubicBezTo>
                <a:cubicBezTo>
                  <a:pt x="2647955" y="7369394"/>
                  <a:pt x="2652061" y="7357075"/>
                  <a:pt x="2643849" y="7357075"/>
                </a:cubicBezTo>
                <a:close/>
                <a:moveTo>
                  <a:pt x="2948737" y="6945422"/>
                </a:moveTo>
                <a:cubicBezTo>
                  <a:pt x="2957984" y="6943363"/>
                  <a:pt x="2977480" y="6957740"/>
                  <a:pt x="2974409" y="6939257"/>
                </a:cubicBezTo>
                <a:cubicBezTo>
                  <a:pt x="2978515" y="6942339"/>
                  <a:pt x="2985693" y="6943362"/>
                  <a:pt x="2994940" y="6942339"/>
                </a:cubicBezTo>
                <a:cubicBezTo>
                  <a:pt x="2986728" y="6958763"/>
                  <a:pt x="2950796" y="6955682"/>
                  <a:pt x="2935394" y="6968001"/>
                </a:cubicBezTo>
                <a:cubicBezTo>
                  <a:pt x="2939500" y="6960811"/>
                  <a:pt x="2946688" y="6954658"/>
                  <a:pt x="2948737" y="6945422"/>
                </a:cubicBezTo>
                <a:close/>
                <a:moveTo>
                  <a:pt x="2717762" y="7252358"/>
                </a:moveTo>
                <a:cubicBezTo>
                  <a:pt x="2718786" y="7263654"/>
                  <a:pt x="2716728" y="7278020"/>
                  <a:pt x="2730081" y="7278019"/>
                </a:cubicBezTo>
                <a:cubicBezTo>
                  <a:pt x="2726999" y="7268783"/>
                  <a:pt x="2736235" y="7247227"/>
                  <a:pt x="2717762" y="7252358"/>
                </a:cubicBezTo>
                <a:close/>
                <a:moveTo>
                  <a:pt x="3125536" y="6694777"/>
                </a:moveTo>
                <a:cubicBezTo>
                  <a:pt x="3127363" y="6695835"/>
                  <a:pt x="3128901" y="6709312"/>
                  <a:pt x="3139683" y="6703152"/>
                </a:cubicBezTo>
                <a:cubicBezTo>
                  <a:pt x="3135577" y="6712388"/>
                  <a:pt x="3130436" y="6720601"/>
                  <a:pt x="3126341" y="6729836"/>
                </a:cubicBezTo>
                <a:cubicBezTo>
                  <a:pt x="3110940" y="6723683"/>
                  <a:pt x="3137625" y="6705200"/>
                  <a:pt x="3123259" y="6699046"/>
                </a:cubicBezTo>
                <a:cubicBezTo>
                  <a:pt x="3124286" y="6695452"/>
                  <a:pt x="3124927" y="6694424"/>
                  <a:pt x="3125536" y="6694777"/>
                </a:cubicBezTo>
                <a:close/>
                <a:moveTo>
                  <a:pt x="2438787" y="7609893"/>
                </a:moveTo>
                <a:cubicBezTo>
                  <a:pt x="2444175" y="7606718"/>
                  <a:pt x="2454184" y="7607296"/>
                  <a:pt x="2454960" y="7600369"/>
                </a:cubicBezTo>
                <a:cubicBezTo>
                  <a:pt x="2466244" y="7600368"/>
                  <a:pt x="2458042" y="7618853"/>
                  <a:pt x="2462148" y="7626031"/>
                </a:cubicBezTo>
                <a:cubicBezTo>
                  <a:pt x="2444689" y="7630137"/>
                  <a:pt x="2453925" y="7608582"/>
                  <a:pt x="2435454" y="7614735"/>
                </a:cubicBezTo>
                <a:cubicBezTo>
                  <a:pt x="2435709" y="7612426"/>
                  <a:pt x="2436991" y="7610951"/>
                  <a:pt x="2438787" y="7609893"/>
                </a:cubicBezTo>
                <a:close/>
                <a:moveTo>
                  <a:pt x="3189984" y="6590224"/>
                </a:moveTo>
                <a:cubicBezTo>
                  <a:pt x="3196138" y="6580977"/>
                  <a:pt x="3206409" y="6573798"/>
                  <a:pt x="3219752" y="6570716"/>
                </a:cubicBezTo>
                <a:cubicBezTo>
                  <a:pt x="3223857" y="6579952"/>
                  <a:pt x="3193066" y="6583035"/>
                  <a:pt x="3211540" y="6589200"/>
                </a:cubicBezTo>
                <a:cubicBezTo>
                  <a:pt x="3211539" y="6600483"/>
                  <a:pt x="3194090" y="6591248"/>
                  <a:pt x="3189984" y="6590224"/>
                </a:cubicBezTo>
                <a:close/>
                <a:moveTo>
                  <a:pt x="2397472" y="7655809"/>
                </a:moveTo>
                <a:cubicBezTo>
                  <a:pt x="2406719" y="7656833"/>
                  <a:pt x="2409791" y="7662997"/>
                  <a:pt x="2408767" y="7672234"/>
                </a:cubicBezTo>
                <a:cubicBezTo>
                  <a:pt x="2413897" y="7667103"/>
                  <a:pt x="2419028" y="7662997"/>
                  <a:pt x="2423144" y="7657868"/>
                </a:cubicBezTo>
                <a:cubicBezTo>
                  <a:pt x="2440593" y="7665045"/>
                  <a:pt x="2410826" y="7670175"/>
                  <a:pt x="2420062" y="7684552"/>
                </a:cubicBezTo>
                <a:cubicBezTo>
                  <a:pt x="2410825" y="7685577"/>
                  <a:pt x="2408767" y="7680445"/>
                  <a:pt x="2399530" y="7681470"/>
                </a:cubicBezTo>
                <a:cubicBezTo>
                  <a:pt x="2409791" y="7672234"/>
                  <a:pt x="2396448" y="7669151"/>
                  <a:pt x="2397472" y="7655809"/>
                </a:cubicBezTo>
                <a:close/>
                <a:moveTo>
                  <a:pt x="3180747" y="6595354"/>
                </a:moveTo>
                <a:cubicBezTo>
                  <a:pt x="3186901" y="6596378"/>
                  <a:pt x="3185878" y="6603566"/>
                  <a:pt x="3186901" y="6608695"/>
                </a:cubicBezTo>
                <a:cubicBezTo>
                  <a:pt x="3187925" y="6613838"/>
                  <a:pt x="3196148" y="6611778"/>
                  <a:pt x="3202302" y="6611779"/>
                </a:cubicBezTo>
                <a:cubicBezTo>
                  <a:pt x="3202303" y="6621015"/>
                  <a:pt x="3189983" y="6622050"/>
                  <a:pt x="3177665" y="6622050"/>
                </a:cubicBezTo>
                <a:cubicBezTo>
                  <a:pt x="3172535" y="6608696"/>
                  <a:pt x="3181771" y="6605614"/>
                  <a:pt x="3180747" y="6595354"/>
                </a:cubicBezTo>
                <a:close/>
                <a:moveTo>
                  <a:pt x="2341007" y="7716379"/>
                </a:moveTo>
                <a:cubicBezTo>
                  <a:pt x="2351278" y="7715343"/>
                  <a:pt x="2349220" y="7727663"/>
                  <a:pt x="2362562" y="7723557"/>
                </a:cubicBezTo>
                <a:cubicBezTo>
                  <a:pt x="2348196" y="7735876"/>
                  <a:pt x="2373857" y="7752300"/>
                  <a:pt x="2360515" y="7763595"/>
                </a:cubicBezTo>
                <a:cubicBezTo>
                  <a:pt x="2341007" y="7750253"/>
                  <a:pt x="2351278" y="7736910"/>
                  <a:pt x="2341007" y="7716379"/>
                </a:cubicBezTo>
                <a:close/>
                <a:moveTo>
                  <a:pt x="4392088" y="4949760"/>
                </a:moveTo>
                <a:cubicBezTo>
                  <a:pt x="4395171" y="4957973"/>
                  <a:pt x="4396194" y="4968244"/>
                  <a:pt x="4409548" y="4966185"/>
                </a:cubicBezTo>
                <a:cubicBezTo>
                  <a:pt x="4418784" y="4957973"/>
                  <a:pt x="4410571" y="4945654"/>
                  <a:pt x="4392088" y="4949760"/>
                </a:cubicBezTo>
                <a:close/>
                <a:moveTo>
                  <a:pt x="3009307" y="6802726"/>
                </a:moveTo>
                <a:cubicBezTo>
                  <a:pt x="3023673" y="6824282"/>
                  <a:pt x="3027779" y="6830447"/>
                  <a:pt x="3024697" y="6863296"/>
                </a:cubicBezTo>
                <a:cubicBezTo>
                  <a:pt x="3001094" y="6860215"/>
                  <a:pt x="3040098" y="6834553"/>
                  <a:pt x="3006225" y="6833529"/>
                </a:cubicBezTo>
                <a:cubicBezTo>
                  <a:pt x="3014437" y="6820175"/>
                  <a:pt x="3013413" y="6819151"/>
                  <a:pt x="3009307" y="6802726"/>
                </a:cubicBezTo>
                <a:close/>
                <a:moveTo>
                  <a:pt x="2363586" y="7667092"/>
                </a:moveTo>
                <a:cubicBezTo>
                  <a:pt x="2369740" y="7668116"/>
                  <a:pt x="2368717" y="7678388"/>
                  <a:pt x="2369740" y="7684541"/>
                </a:cubicBezTo>
                <a:cubicBezTo>
                  <a:pt x="2372834" y="7683517"/>
                  <a:pt x="2376929" y="7683518"/>
                  <a:pt x="2380012" y="7683518"/>
                </a:cubicBezTo>
                <a:cubicBezTo>
                  <a:pt x="2380012" y="7697895"/>
                  <a:pt x="2359480" y="7673246"/>
                  <a:pt x="2359480" y="7688648"/>
                </a:cubicBezTo>
                <a:cubicBezTo>
                  <a:pt x="2350243" y="7700966"/>
                  <a:pt x="2359480" y="7671199"/>
                  <a:pt x="2363586" y="7667092"/>
                </a:cubicBezTo>
                <a:close/>
                <a:moveTo>
                  <a:pt x="4548126" y="4726997"/>
                </a:moveTo>
                <a:cubicBezTo>
                  <a:pt x="4568658" y="4730080"/>
                  <a:pt x="4564551" y="4751634"/>
                  <a:pt x="4556339" y="4760871"/>
                </a:cubicBezTo>
                <a:cubicBezTo>
                  <a:pt x="4545044" y="4758823"/>
                  <a:pt x="4552232" y="4737257"/>
                  <a:pt x="4548126" y="4726997"/>
                </a:cubicBezTo>
                <a:close/>
                <a:moveTo>
                  <a:pt x="2412862" y="7594204"/>
                </a:moveTo>
                <a:cubicBezTo>
                  <a:pt x="2412862" y="7588050"/>
                  <a:pt x="2428264" y="7591121"/>
                  <a:pt x="2427240" y="7584967"/>
                </a:cubicBezTo>
                <a:cubicBezTo>
                  <a:pt x="2433394" y="7584967"/>
                  <a:pt x="2432370" y="7592156"/>
                  <a:pt x="2433394" y="7597286"/>
                </a:cubicBezTo>
                <a:cubicBezTo>
                  <a:pt x="2438524" y="7597285"/>
                  <a:pt x="2438524" y="7595238"/>
                  <a:pt x="2438524" y="7592156"/>
                </a:cubicBezTo>
                <a:cubicBezTo>
                  <a:pt x="2457008" y="7605499"/>
                  <a:pt x="2414910" y="7602416"/>
                  <a:pt x="2412862" y="7594204"/>
                </a:cubicBezTo>
                <a:close/>
                <a:moveTo>
                  <a:pt x="2433787" y="7565077"/>
                </a:moveTo>
                <a:cubicBezTo>
                  <a:pt x="2437252" y="7562382"/>
                  <a:pt x="2442129" y="7560841"/>
                  <a:pt x="2449829" y="7561353"/>
                </a:cubicBezTo>
                <a:cubicBezTo>
                  <a:pt x="2451877" y="7568541"/>
                  <a:pt x="2444688" y="7570589"/>
                  <a:pt x="2446747" y="7578802"/>
                </a:cubicBezTo>
                <a:cubicBezTo>
                  <a:pt x="2442641" y="7575730"/>
                  <a:pt x="2435452" y="7574696"/>
                  <a:pt x="2426216" y="7575730"/>
                </a:cubicBezTo>
                <a:cubicBezTo>
                  <a:pt x="2428269" y="7571623"/>
                  <a:pt x="2430322" y="7567773"/>
                  <a:pt x="2433787" y="7565077"/>
                </a:cubicBezTo>
                <a:close/>
                <a:moveTo>
                  <a:pt x="3099645" y="6666185"/>
                </a:moveTo>
                <a:cubicBezTo>
                  <a:pt x="3101693" y="6654900"/>
                  <a:pt x="3125307" y="6662079"/>
                  <a:pt x="3121200" y="6673374"/>
                </a:cubicBezTo>
                <a:cubicBezTo>
                  <a:pt x="3104775" y="6671326"/>
                  <a:pt x="3111964" y="6685693"/>
                  <a:pt x="3096563" y="6683645"/>
                </a:cubicBezTo>
                <a:cubicBezTo>
                  <a:pt x="3099645" y="6679538"/>
                  <a:pt x="3124283" y="6665161"/>
                  <a:pt x="3099645" y="6666185"/>
                </a:cubicBezTo>
                <a:close/>
                <a:moveTo>
                  <a:pt x="3135567" y="6611779"/>
                </a:moveTo>
                <a:cubicBezTo>
                  <a:pt x="3143780" y="6614860"/>
                  <a:pt x="3153027" y="6616909"/>
                  <a:pt x="3151992" y="6628204"/>
                </a:cubicBezTo>
                <a:cubicBezTo>
                  <a:pt x="3133520" y="6637440"/>
                  <a:pt x="3148921" y="6671314"/>
                  <a:pt x="3136602" y="6685692"/>
                </a:cubicBezTo>
                <a:cubicBezTo>
                  <a:pt x="3119143" y="6668243"/>
                  <a:pt x="3148921" y="6630252"/>
                  <a:pt x="3135567" y="6611779"/>
                </a:cubicBezTo>
                <a:close/>
                <a:moveTo>
                  <a:pt x="2949761" y="6848920"/>
                </a:moveTo>
                <a:cubicBezTo>
                  <a:pt x="2961055" y="6859180"/>
                  <a:pt x="2986717" y="6854049"/>
                  <a:pt x="3002118" y="6859180"/>
                </a:cubicBezTo>
                <a:cubicBezTo>
                  <a:pt x="2979528" y="6868427"/>
                  <a:pt x="3001095" y="6880745"/>
                  <a:pt x="3006224" y="6902300"/>
                </a:cubicBezTo>
                <a:cubicBezTo>
                  <a:pt x="2993906" y="6900253"/>
                  <a:pt x="2969268" y="6882794"/>
                  <a:pt x="2988775" y="6877664"/>
                </a:cubicBezTo>
                <a:cubicBezTo>
                  <a:pt x="2980552" y="6867403"/>
                  <a:pt x="2966186" y="6862262"/>
                  <a:pt x="2950785" y="6857131"/>
                </a:cubicBezTo>
                <a:cubicBezTo>
                  <a:pt x="2949761" y="6855072"/>
                  <a:pt x="2949761" y="6852002"/>
                  <a:pt x="2949761" y="6848920"/>
                </a:cubicBezTo>
                <a:close/>
                <a:moveTo>
                  <a:pt x="3154816" y="6566614"/>
                </a:moveTo>
                <a:cubicBezTo>
                  <a:pt x="3157381" y="6562509"/>
                  <a:pt x="3162770" y="6560456"/>
                  <a:pt x="3172524" y="6561480"/>
                </a:cubicBezTo>
                <a:cubicBezTo>
                  <a:pt x="3173547" y="6568668"/>
                  <a:pt x="3173547" y="6575857"/>
                  <a:pt x="3174582" y="6583046"/>
                </a:cubicBezTo>
                <a:cubicBezTo>
                  <a:pt x="3167393" y="6583046"/>
                  <a:pt x="3161240" y="6584069"/>
                  <a:pt x="3154050" y="6584070"/>
                </a:cubicBezTo>
                <a:cubicBezTo>
                  <a:pt x="3152509" y="6576881"/>
                  <a:pt x="3152250" y="6570722"/>
                  <a:pt x="3154816" y="6566614"/>
                </a:cubicBezTo>
                <a:close/>
                <a:moveTo>
                  <a:pt x="3170341" y="6536075"/>
                </a:moveTo>
                <a:cubicBezTo>
                  <a:pt x="3175089" y="6530429"/>
                  <a:pt x="3183301" y="6525552"/>
                  <a:pt x="3189973" y="6524523"/>
                </a:cubicBezTo>
                <a:cubicBezTo>
                  <a:pt x="3186901" y="6536842"/>
                  <a:pt x="3176630" y="6541971"/>
                  <a:pt x="3171500" y="6552242"/>
                </a:cubicBezTo>
                <a:cubicBezTo>
                  <a:pt x="3164311" y="6548136"/>
                  <a:pt x="3165593" y="6541721"/>
                  <a:pt x="3170341" y="6536075"/>
                </a:cubicBezTo>
                <a:close/>
                <a:moveTo>
                  <a:pt x="2353326" y="7633218"/>
                </a:moveTo>
                <a:cubicBezTo>
                  <a:pt x="2359480" y="7629112"/>
                  <a:pt x="2366669" y="7626030"/>
                  <a:pt x="2378988" y="7627053"/>
                </a:cubicBezTo>
                <a:cubicBezTo>
                  <a:pt x="2375917" y="7634241"/>
                  <a:pt x="2361539" y="7635277"/>
                  <a:pt x="2359480" y="7645537"/>
                </a:cubicBezTo>
                <a:cubicBezTo>
                  <a:pt x="2353326" y="7645537"/>
                  <a:pt x="2354350" y="7638348"/>
                  <a:pt x="2353326" y="7633218"/>
                </a:cubicBezTo>
                <a:close/>
                <a:moveTo>
                  <a:pt x="3262862" y="6407489"/>
                </a:moveTo>
                <a:cubicBezTo>
                  <a:pt x="3278264" y="6403382"/>
                  <a:pt x="3270051" y="6421866"/>
                  <a:pt x="3289558" y="6414677"/>
                </a:cubicBezTo>
                <a:cubicBezTo>
                  <a:pt x="3294688" y="6401335"/>
                  <a:pt x="3265944" y="6397228"/>
                  <a:pt x="3262862" y="6407489"/>
                </a:cubicBezTo>
                <a:close/>
                <a:moveTo>
                  <a:pt x="3086291" y="6632321"/>
                </a:moveTo>
                <a:cubicBezTo>
                  <a:pt x="3097586" y="6640534"/>
                  <a:pt x="3100668" y="6629239"/>
                  <a:pt x="3117093" y="6630263"/>
                </a:cubicBezTo>
                <a:cubicBezTo>
                  <a:pt x="3120165" y="6633345"/>
                  <a:pt x="3123247" y="6636428"/>
                  <a:pt x="3123247" y="6642582"/>
                </a:cubicBezTo>
                <a:cubicBezTo>
                  <a:pt x="3120165" y="6650794"/>
                  <a:pt x="3117093" y="6640534"/>
                  <a:pt x="3117093" y="6634369"/>
                </a:cubicBezTo>
                <a:cubicBezTo>
                  <a:pt x="3092445" y="6632321"/>
                  <a:pt x="3103740" y="6645664"/>
                  <a:pt x="3097586" y="6648747"/>
                </a:cubicBezTo>
                <a:cubicBezTo>
                  <a:pt x="3083209" y="6653877"/>
                  <a:pt x="3088339" y="6639499"/>
                  <a:pt x="3086291" y="6632321"/>
                </a:cubicBezTo>
                <a:close/>
                <a:moveTo>
                  <a:pt x="3127355" y="6576881"/>
                </a:moveTo>
                <a:cubicBezTo>
                  <a:pt x="3141732" y="6576881"/>
                  <a:pt x="3153016" y="6585094"/>
                  <a:pt x="3143780" y="6593307"/>
                </a:cubicBezTo>
                <a:cubicBezTo>
                  <a:pt x="3130437" y="6595365"/>
                  <a:pt x="3130437" y="6585094"/>
                  <a:pt x="3127355" y="6576881"/>
                </a:cubicBezTo>
                <a:close/>
                <a:moveTo>
                  <a:pt x="2427239" y="7515160"/>
                </a:moveTo>
                <a:cubicBezTo>
                  <a:pt x="2427240" y="7521324"/>
                  <a:pt x="2428264" y="7527479"/>
                  <a:pt x="2433406" y="7531583"/>
                </a:cubicBezTo>
                <a:cubicBezTo>
                  <a:pt x="2446747" y="7527479"/>
                  <a:pt x="2440582" y="7522349"/>
                  <a:pt x="2437500" y="7513102"/>
                </a:cubicBezTo>
                <a:cubicBezTo>
                  <a:pt x="2434428" y="7513101"/>
                  <a:pt x="2430322" y="7514137"/>
                  <a:pt x="2427239" y="7515160"/>
                </a:cubicBezTo>
                <a:close/>
                <a:moveTo>
                  <a:pt x="3043181" y="6680561"/>
                </a:moveTo>
                <a:cubicBezTo>
                  <a:pt x="3056524" y="6679538"/>
                  <a:pt x="3047288" y="6662088"/>
                  <a:pt x="3067819" y="6666195"/>
                </a:cubicBezTo>
                <a:cubicBezTo>
                  <a:pt x="3066784" y="6713412"/>
                  <a:pt x="3097587" y="6724707"/>
                  <a:pt x="3112988" y="6763722"/>
                </a:cubicBezTo>
                <a:cubicBezTo>
                  <a:pt x="3103752" y="6763722"/>
                  <a:pt x="3101693" y="6768852"/>
                  <a:pt x="3092456" y="6768852"/>
                </a:cubicBezTo>
                <a:cubicBezTo>
                  <a:pt x="3100669" y="6758581"/>
                  <a:pt x="3102717" y="6754474"/>
                  <a:pt x="3095528" y="6742156"/>
                </a:cubicBezTo>
                <a:cubicBezTo>
                  <a:pt x="3084244" y="6763722"/>
                  <a:pt x="3075008" y="6786301"/>
                  <a:pt x="3076031" y="6817103"/>
                </a:cubicBezTo>
                <a:cubicBezTo>
                  <a:pt x="3084244" y="6818127"/>
                  <a:pt x="3085268" y="6812997"/>
                  <a:pt x="3085268" y="6807856"/>
                </a:cubicBezTo>
                <a:cubicBezTo>
                  <a:pt x="3096563" y="6807856"/>
                  <a:pt x="3088350" y="6826340"/>
                  <a:pt x="3092456" y="6833528"/>
                </a:cubicBezTo>
                <a:cubicBezTo>
                  <a:pt x="3082185" y="6834552"/>
                  <a:pt x="3084244" y="6822233"/>
                  <a:pt x="3070902" y="6826340"/>
                </a:cubicBezTo>
                <a:cubicBezTo>
                  <a:pt x="3069867" y="6834552"/>
                  <a:pt x="3076031" y="6834552"/>
                  <a:pt x="3076031" y="6830446"/>
                </a:cubicBezTo>
                <a:cubicBezTo>
                  <a:pt x="3102717" y="6855084"/>
                  <a:pt x="3066784" y="6883828"/>
                  <a:pt x="3097587" y="6899229"/>
                </a:cubicBezTo>
                <a:cubicBezTo>
                  <a:pt x="3071926" y="6880745"/>
                  <a:pt x="3093480" y="6919759"/>
                  <a:pt x="3072949" y="6917702"/>
                </a:cubicBezTo>
                <a:cubicBezTo>
                  <a:pt x="3092457" y="6978272"/>
                  <a:pt x="3082185" y="7039866"/>
                  <a:pt x="3094505" y="7099401"/>
                </a:cubicBezTo>
                <a:cubicBezTo>
                  <a:pt x="3080138" y="7103508"/>
                  <a:pt x="3083209" y="7091189"/>
                  <a:pt x="3072949" y="7092223"/>
                </a:cubicBezTo>
                <a:cubicBezTo>
                  <a:pt x="3087326" y="7120968"/>
                  <a:pt x="3075008" y="7140464"/>
                  <a:pt x="3090398" y="7174349"/>
                </a:cubicBezTo>
                <a:cubicBezTo>
                  <a:pt x="3081161" y="7178456"/>
                  <a:pt x="3076031" y="7189740"/>
                  <a:pt x="3064736" y="7180503"/>
                </a:cubicBezTo>
                <a:cubicBezTo>
                  <a:pt x="3080138" y="7192822"/>
                  <a:pt x="3057548" y="7202059"/>
                  <a:pt x="3062678" y="7219518"/>
                </a:cubicBezTo>
                <a:cubicBezTo>
                  <a:pt x="3081161" y="7218483"/>
                  <a:pt x="3061654" y="7188716"/>
                  <a:pt x="3086292" y="7191799"/>
                </a:cubicBezTo>
                <a:cubicBezTo>
                  <a:pt x="3095528" y="7205141"/>
                  <a:pt x="3088350" y="7219518"/>
                  <a:pt x="3068843" y="7223625"/>
                </a:cubicBezTo>
                <a:cubicBezTo>
                  <a:pt x="3068075" y="7234400"/>
                  <a:pt x="3077698" y="7234207"/>
                  <a:pt x="3080825" y="7240367"/>
                </a:cubicBezTo>
                <a:lnTo>
                  <a:pt x="3081080" y="7247131"/>
                </a:lnTo>
                <a:lnTo>
                  <a:pt x="3099645" y="7246205"/>
                </a:lnTo>
                <a:cubicBezTo>
                  <a:pt x="3107858" y="7248262"/>
                  <a:pt x="3099645" y="7251335"/>
                  <a:pt x="3094515" y="7251334"/>
                </a:cubicBezTo>
                <a:cubicBezTo>
                  <a:pt x="3083220" y="7251335"/>
                  <a:pt x="3093491" y="7266735"/>
                  <a:pt x="3091433" y="7272901"/>
                </a:cubicBezTo>
                <a:cubicBezTo>
                  <a:pt x="3082708" y="7269818"/>
                  <a:pt x="3081681" y="7265197"/>
                  <a:pt x="3081810" y="7260448"/>
                </a:cubicBezTo>
                <a:lnTo>
                  <a:pt x="3080082" y="7251977"/>
                </a:lnTo>
                <a:lnTo>
                  <a:pt x="3074185" y="7266673"/>
                </a:lnTo>
                <a:cubicBezTo>
                  <a:pt x="3067498" y="7289385"/>
                  <a:pt x="3064998" y="7321917"/>
                  <a:pt x="3096563" y="7308822"/>
                </a:cubicBezTo>
                <a:cubicBezTo>
                  <a:pt x="3105799" y="7316011"/>
                  <a:pt x="3096563" y="7320117"/>
                  <a:pt x="3103751" y="7334494"/>
                </a:cubicBezTo>
                <a:cubicBezTo>
                  <a:pt x="3111953" y="7335518"/>
                  <a:pt x="3112988" y="7330388"/>
                  <a:pt x="3112988" y="7325247"/>
                </a:cubicBezTo>
                <a:cubicBezTo>
                  <a:pt x="3128389" y="7338601"/>
                  <a:pt x="3118118" y="7348859"/>
                  <a:pt x="3122224" y="7372475"/>
                </a:cubicBezTo>
                <a:cubicBezTo>
                  <a:pt x="3118118" y="7369392"/>
                  <a:pt x="3107847" y="7366309"/>
                  <a:pt x="3106823" y="7373498"/>
                </a:cubicBezTo>
                <a:cubicBezTo>
                  <a:pt x="3097587" y="7373499"/>
                  <a:pt x="3124272" y="7345778"/>
                  <a:pt x="3103751" y="7338600"/>
                </a:cubicBezTo>
                <a:cubicBezTo>
                  <a:pt x="3090657" y="7377861"/>
                  <a:pt x="3076410" y="7403268"/>
                  <a:pt x="3074870" y="7431710"/>
                </a:cubicBezTo>
                <a:lnTo>
                  <a:pt x="3077922" y="7460316"/>
                </a:lnTo>
                <a:lnTo>
                  <a:pt x="3077055" y="7460754"/>
                </a:lnTo>
                <a:lnTo>
                  <a:pt x="3077493" y="7461819"/>
                </a:lnTo>
                <a:lnTo>
                  <a:pt x="3065893" y="7462427"/>
                </a:lnTo>
                <a:cubicBezTo>
                  <a:pt x="3056271" y="7466851"/>
                  <a:pt x="3054730" y="7480519"/>
                  <a:pt x="3064736" y="7484368"/>
                </a:cubicBezTo>
                <a:cubicBezTo>
                  <a:pt x="3065760" y="7480262"/>
                  <a:pt x="3063713" y="7475131"/>
                  <a:pt x="3068843" y="7475131"/>
                </a:cubicBezTo>
                <a:cubicBezTo>
                  <a:pt x="3075007" y="7475132"/>
                  <a:pt x="3076032" y="7480261"/>
                  <a:pt x="3084244" y="7478214"/>
                </a:cubicBezTo>
                <a:lnTo>
                  <a:pt x="3077493" y="7461819"/>
                </a:lnTo>
                <a:lnTo>
                  <a:pt x="3078079" y="7461789"/>
                </a:lnTo>
                <a:lnTo>
                  <a:pt x="3077922" y="7460316"/>
                </a:lnTo>
                <a:lnTo>
                  <a:pt x="3089247" y="7454597"/>
                </a:lnTo>
                <a:cubicBezTo>
                  <a:pt x="3090916" y="7451006"/>
                  <a:pt x="3090915" y="7446387"/>
                  <a:pt x="3091433" y="7442281"/>
                </a:cubicBezTo>
                <a:cubicBezTo>
                  <a:pt x="3100670" y="7442281"/>
                  <a:pt x="3096563" y="7456648"/>
                  <a:pt x="3107847" y="7454600"/>
                </a:cubicBezTo>
                <a:cubicBezTo>
                  <a:pt x="3105799" y="7463837"/>
                  <a:pt x="3100669" y="7463837"/>
                  <a:pt x="3092456" y="7459730"/>
                </a:cubicBezTo>
                <a:cubicBezTo>
                  <a:pt x="3108881" y="7471025"/>
                  <a:pt x="3070901" y="7487450"/>
                  <a:pt x="3104776" y="7485392"/>
                </a:cubicBezTo>
                <a:cubicBezTo>
                  <a:pt x="3098611" y="7495663"/>
                  <a:pt x="3083209" y="7499769"/>
                  <a:pt x="3071925" y="7510029"/>
                </a:cubicBezTo>
                <a:lnTo>
                  <a:pt x="3071910" y="7510020"/>
                </a:lnTo>
                <a:lnTo>
                  <a:pt x="3077955" y="7540699"/>
                </a:lnTo>
                <a:cubicBezTo>
                  <a:pt x="3076799" y="7553917"/>
                  <a:pt x="3070895" y="7567006"/>
                  <a:pt x="3056524" y="7575731"/>
                </a:cubicBezTo>
                <a:cubicBezTo>
                  <a:pt x="3055499" y="7586002"/>
                  <a:pt x="3066794" y="7584967"/>
                  <a:pt x="3063712" y="7597286"/>
                </a:cubicBezTo>
                <a:cubicBezTo>
                  <a:pt x="3080137" y="7601403"/>
                  <a:pt x="3065770" y="7582919"/>
                  <a:pt x="3083220" y="7587026"/>
                </a:cubicBezTo>
                <a:cubicBezTo>
                  <a:pt x="3080137" y="7599344"/>
                  <a:pt x="3091432" y="7598321"/>
                  <a:pt x="3090408" y="7608581"/>
                </a:cubicBezTo>
                <a:cubicBezTo>
                  <a:pt x="3080137" y="7610639"/>
                  <a:pt x="3077055" y="7606532"/>
                  <a:pt x="3069877" y="7605498"/>
                </a:cubicBezTo>
                <a:cubicBezTo>
                  <a:pt x="3068842" y="7609616"/>
                  <a:pt x="3057558" y="7638360"/>
                  <a:pt x="3078090" y="7640408"/>
                </a:cubicBezTo>
                <a:cubicBezTo>
                  <a:pt x="3079113" y="7648620"/>
                  <a:pt x="3079113" y="7657856"/>
                  <a:pt x="3080137" y="7666069"/>
                </a:cubicBezTo>
                <a:cubicBezTo>
                  <a:pt x="3070901" y="7666069"/>
                  <a:pt x="3069877" y="7671199"/>
                  <a:pt x="3059606" y="7671199"/>
                </a:cubicBezTo>
                <a:cubicBezTo>
                  <a:pt x="3048311" y="7654785"/>
                  <a:pt x="3065772" y="7635277"/>
                  <a:pt x="3030862" y="7638360"/>
                </a:cubicBezTo>
                <a:cubicBezTo>
                  <a:pt x="3045240" y="7628088"/>
                  <a:pt x="3026756" y="7602427"/>
                  <a:pt x="3035992" y="7580872"/>
                </a:cubicBezTo>
                <a:cubicBezTo>
                  <a:pt x="3059351" y="7606022"/>
                  <a:pt x="3043408" y="7538425"/>
                  <a:pt x="3061064" y="7512880"/>
                </a:cubicBezTo>
                <a:lnTo>
                  <a:pt x="3067749" y="7507457"/>
                </a:lnTo>
                <a:lnTo>
                  <a:pt x="3065890" y="7506311"/>
                </a:lnTo>
                <a:cubicBezTo>
                  <a:pt x="3063451" y="7505669"/>
                  <a:pt x="3061142" y="7504900"/>
                  <a:pt x="3060630" y="7501817"/>
                </a:cubicBezTo>
                <a:cubicBezTo>
                  <a:pt x="3046264" y="7501817"/>
                  <a:pt x="3069867" y="7529536"/>
                  <a:pt x="3047287" y="7524407"/>
                </a:cubicBezTo>
                <a:cubicBezTo>
                  <a:pt x="3044205" y="7506958"/>
                  <a:pt x="3065760" y="7494639"/>
                  <a:pt x="3044205" y="7485392"/>
                </a:cubicBezTo>
                <a:cubicBezTo>
                  <a:pt x="3066784" y="7480262"/>
                  <a:pt x="3029838" y="7456648"/>
                  <a:pt x="3062678" y="7457682"/>
                </a:cubicBezTo>
                <a:cubicBezTo>
                  <a:pt x="3065760" y="7439199"/>
                  <a:pt x="3038040" y="7451518"/>
                  <a:pt x="3040099" y="7433045"/>
                </a:cubicBezTo>
                <a:cubicBezTo>
                  <a:pt x="3048311" y="7438175"/>
                  <a:pt x="3052418" y="7446388"/>
                  <a:pt x="3050359" y="7427904"/>
                </a:cubicBezTo>
                <a:cubicBezTo>
                  <a:pt x="3044205" y="7416618"/>
                  <a:pt x="3038040" y="7435093"/>
                  <a:pt x="3029839" y="7424832"/>
                </a:cubicBezTo>
                <a:cubicBezTo>
                  <a:pt x="3032910" y="7420726"/>
                  <a:pt x="3041122" y="7419691"/>
                  <a:pt x="3039075" y="7411479"/>
                </a:cubicBezTo>
                <a:cubicBezTo>
                  <a:pt x="3047287" y="7413537"/>
                  <a:pt x="3052418" y="7416620"/>
                  <a:pt x="3060630" y="7418668"/>
                </a:cubicBezTo>
                <a:cubicBezTo>
                  <a:pt x="3021615" y="7397112"/>
                  <a:pt x="3059606" y="7313963"/>
                  <a:pt x="3010331" y="7321140"/>
                </a:cubicBezTo>
                <a:cubicBezTo>
                  <a:pt x="3010331" y="7312928"/>
                  <a:pt x="3017519" y="7310880"/>
                  <a:pt x="3029838" y="7310880"/>
                </a:cubicBezTo>
                <a:cubicBezTo>
                  <a:pt x="3029838" y="7302667"/>
                  <a:pt x="3028804" y="7293431"/>
                  <a:pt x="3027780" y="7285219"/>
                </a:cubicBezTo>
                <a:cubicBezTo>
                  <a:pt x="3004166" y="7280078"/>
                  <a:pt x="3022650" y="7305750"/>
                  <a:pt x="3003142" y="7303692"/>
                </a:cubicBezTo>
                <a:cubicBezTo>
                  <a:pt x="3010331" y="7283160"/>
                  <a:pt x="3019567" y="7263653"/>
                  <a:pt x="3023674" y="7241074"/>
                </a:cubicBezTo>
                <a:cubicBezTo>
                  <a:pt x="3047288" y="7249286"/>
                  <a:pt x="3025732" y="7220542"/>
                  <a:pt x="3049335" y="7239015"/>
                </a:cubicBezTo>
                <a:cubicBezTo>
                  <a:pt x="3055500" y="7232861"/>
                  <a:pt x="3049335" y="7220542"/>
                  <a:pt x="3047287" y="7213354"/>
                </a:cubicBezTo>
                <a:cubicBezTo>
                  <a:pt x="3027780" y="7222590"/>
                  <a:pt x="3030862" y="7223625"/>
                  <a:pt x="3018544" y="7232861"/>
                </a:cubicBezTo>
                <a:cubicBezTo>
                  <a:pt x="3015461" y="7218484"/>
                  <a:pt x="3017520" y="7208224"/>
                  <a:pt x="3037016" y="7210271"/>
                </a:cubicBezTo>
                <a:cubicBezTo>
                  <a:pt x="3040099" y="7196928"/>
                  <a:pt x="3030862" y="7194881"/>
                  <a:pt x="3029839" y="7184610"/>
                </a:cubicBezTo>
                <a:cubicBezTo>
                  <a:pt x="3045229" y="7180503"/>
                  <a:pt x="3039075" y="7180503"/>
                  <a:pt x="3055500" y="7182562"/>
                </a:cubicBezTo>
                <a:cubicBezTo>
                  <a:pt x="3048311" y="7174349"/>
                  <a:pt x="3048311" y="7162031"/>
                  <a:pt x="3050359" y="7147652"/>
                </a:cubicBezTo>
                <a:cubicBezTo>
                  <a:pt x="3044205" y="7147653"/>
                  <a:pt x="3038040" y="7148677"/>
                  <a:pt x="3031886" y="7148677"/>
                </a:cubicBezTo>
                <a:cubicBezTo>
                  <a:pt x="3029839" y="7141499"/>
                  <a:pt x="3044205" y="7126098"/>
                  <a:pt x="3029839" y="7123015"/>
                </a:cubicBezTo>
                <a:cubicBezTo>
                  <a:pt x="3037016" y="7113779"/>
                  <a:pt x="3050359" y="7126098"/>
                  <a:pt x="3052417" y="7139441"/>
                </a:cubicBezTo>
                <a:cubicBezTo>
                  <a:pt x="3057548" y="7113779"/>
                  <a:pt x="3064737" y="7085035"/>
                  <a:pt x="3051394" y="7069634"/>
                </a:cubicBezTo>
                <a:cubicBezTo>
                  <a:pt x="3067819" y="7066552"/>
                  <a:pt x="3068843" y="7077847"/>
                  <a:pt x="3068843" y="7090165"/>
                </a:cubicBezTo>
                <a:cubicBezTo>
                  <a:pt x="3078079" y="7091189"/>
                  <a:pt x="3078079" y="7086059"/>
                  <a:pt x="3084244" y="7085035"/>
                </a:cubicBezTo>
                <a:cubicBezTo>
                  <a:pt x="3071925" y="7071692"/>
                  <a:pt x="3071925" y="7036783"/>
                  <a:pt x="3054476" y="7042947"/>
                </a:cubicBezTo>
                <a:cubicBezTo>
                  <a:pt x="3050359" y="7031653"/>
                  <a:pt x="3064736" y="7033701"/>
                  <a:pt x="3068843" y="7028571"/>
                </a:cubicBezTo>
                <a:cubicBezTo>
                  <a:pt x="3052418" y="7021382"/>
                  <a:pt x="3067819" y="6983402"/>
                  <a:pt x="3054476" y="6985461"/>
                </a:cubicBezTo>
                <a:cubicBezTo>
                  <a:pt x="3053442" y="6961847"/>
                  <a:pt x="3053441" y="6882804"/>
                  <a:pt x="3015461" y="6896145"/>
                </a:cubicBezTo>
                <a:cubicBezTo>
                  <a:pt x="3010331" y="6877663"/>
                  <a:pt x="3042157" y="6878698"/>
                  <a:pt x="3041123" y="6894088"/>
                </a:cubicBezTo>
                <a:cubicBezTo>
                  <a:pt x="3063713" y="6883827"/>
                  <a:pt x="3035992" y="6838659"/>
                  <a:pt x="3061654" y="6831469"/>
                </a:cubicBezTo>
                <a:cubicBezTo>
                  <a:pt x="3055500" y="6825316"/>
                  <a:pt x="3044206" y="6823257"/>
                  <a:pt x="3044205" y="6810938"/>
                </a:cubicBezTo>
                <a:cubicBezTo>
                  <a:pt x="3060630" y="6804785"/>
                  <a:pt x="3057548" y="6817104"/>
                  <a:pt x="3065760" y="6818127"/>
                </a:cubicBezTo>
                <a:cubicBezTo>
                  <a:pt x="3063713" y="6789383"/>
                  <a:pt x="3039075" y="6734978"/>
                  <a:pt x="3060630" y="6705199"/>
                </a:cubicBezTo>
                <a:cubicBezTo>
                  <a:pt x="3057548" y="6694939"/>
                  <a:pt x="3044205" y="6693915"/>
                  <a:pt x="3043181" y="6680561"/>
                </a:cubicBezTo>
                <a:close/>
                <a:moveTo>
                  <a:pt x="3209491" y="6454717"/>
                </a:moveTo>
                <a:cubicBezTo>
                  <a:pt x="3216680" y="6456764"/>
                  <a:pt x="3222834" y="6460870"/>
                  <a:pt x="3225916" y="6467036"/>
                </a:cubicBezTo>
                <a:cubicBezTo>
                  <a:pt x="3238235" y="6459847"/>
                  <a:pt x="3241317" y="6456764"/>
                  <a:pt x="3234129" y="6444445"/>
                </a:cubicBezTo>
                <a:cubicBezTo>
                  <a:pt x="3254660" y="6436233"/>
                  <a:pt x="3238235" y="6462929"/>
                  <a:pt x="3251578" y="6460870"/>
                </a:cubicBezTo>
                <a:cubicBezTo>
                  <a:pt x="3247471" y="6468059"/>
                  <a:pt x="3245424" y="6475248"/>
                  <a:pt x="3232081" y="6475248"/>
                </a:cubicBezTo>
                <a:cubicBezTo>
                  <a:pt x="3230022" y="6489615"/>
                  <a:pt x="3253636" y="6479354"/>
                  <a:pt x="3249531" y="6495780"/>
                </a:cubicBezTo>
                <a:cubicBezTo>
                  <a:pt x="3238235" y="6497826"/>
                  <a:pt x="3230022" y="6495780"/>
                  <a:pt x="3223858" y="6492697"/>
                </a:cubicBezTo>
                <a:cubicBezTo>
                  <a:pt x="3234129" y="6473189"/>
                  <a:pt x="3218728" y="6472165"/>
                  <a:pt x="3209491" y="6454717"/>
                </a:cubicBezTo>
                <a:close/>
                <a:moveTo>
                  <a:pt x="2276331" y="7689683"/>
                </a:moveTo>
                <a:cubicBezTo>
                  <a:pt x="2289674" y="7681470"/>
                  <a:pt x="2323548" y="7688659"/>
                  <a:pt x="2343055" y="7681470"/>
                </a:cubicBezTo>
                <a:cubicBezTo>
                  <a:pt x="2328689" y="7692765"/>
                  <a:pt x="2312264" y="7699943"/>
                  <a:pt x="2325606" y="7721509"/>
                </a:cubicBezTo>
                <a:cubicBezTo>
                  <a:pt x="2305075" y="7715344"/>
                  <a:pt x="2303016" y="7690706"/>
                  <a:pt x="2276331" y="7689683"/>
                </a:cubicBezTo>
                <a:close/>
                <a:moveTo>
                  <a:pt x="3206409" y="6423925"/>
                </a:moveTo>
                <a:cubicBezTo>
                  <a:pt x="3214621" y="6430079"/>
                  <a:pt x="3245412" y="6413665"/>
                  <a:pt x="3243364" y="6439326"/>
                </a:cubicBezTo>
                <a:cubicBezTo>
                  <a:pt x="3234117" y="6439327"/>
                  <a:pt x="3238224" y="6424949"/>
                  <a:pt x="3226939" y="6427008"/>
                </a:cubicBezTo>
                <a:cubicBezTo>
                  <a:pt x="3215644" y="6432138"/>
                  <a:pt x="3239247" y="6445480"/>
                  <a:pt x="3213586" y="6445480"/>
                </a:cubicBezTo>
                <a:cubicBezTo>
                  <a:pt x="3217692" y="6433162"/>
                  <a:pt x="3205374" y="6434186"/>
                  <a:pt x="3206409" y="6423925"/>
                </a:cubicBezTo>
                <a:close/>
                <a:moveTo>
                  <a:pt x="2962080" y="6749345"/>
                </a:moveTo>
                <a:cubicBezTo>
                  <a:pt x="2971316" y="6743180"/>
                  <a:pt x="2979528" y="6737026"/>
                  <a:pt x="2991847" y="6733944"/>
                </a:cubicBezTo>
                <a:cubicBezTo>
                  <a:pt x="2995953" y="6747287"/>
                  <a:pt x="2987741" y="6755499"/>
                  <a:pt x="2977480" y="6749345"/>
                </a:cubicBezTo>
                <a:cubicBezTo>
                  <a:pt x="2977480" y="6751393"/>
                  <a:pt x="2978504" y="6754475"/>
                  <a:pt x="2978504" y="6757558"/>
                </a:cubicBezTo>
                <a:cubicBezTo>
                  <a:pt x="2981587" y="6763712"/>
                  <a:pt x="2984669" y="6755499"/>
                  <a:pt x="2993905" y="6756534"/>
                </a:cubicBezTo>
                <a:cubicBezTo>
                  <a:pt x="2993906" y="6762688"/>
                  <a:pt x="2994929" y="6767818"/>
                  <a:pt x="2994929" y="6773983"/>
                </a:cubicBezTo>
                <a:cubicBezTo>
                  <a:pt x="2987741" y="6769877"/>
                  <a:pt x="2975422" y="6770900"/>
                  <a:pt x="2968233" y="6766794"/>
                </a:cubicBezTo>
                <a:cubicBezTo>
                  <a:pt x="2967210" y="6759605"/>
                  <a:pt x="2969268" y="6749344"/>
                  <a:pt x="2962080" y="6749345"/>
                </a:cubicBezTo>
                <a:close/>
                <a:moveTo>
                  <a:pt x="2860457" y="6885875"/>
                </a:moveTo>
                <a:cubicBezTo>
                  <a:pt x="2872776" y="6888958"/>
                  <a:pt x="2867634" y="6912561"/>
                  <a:pt x="2852244" y="6908465"/>
                </a:cubicBezTo>
                <a:cubicBezTo>
                  <a:pt x="2847104" y="6895112"/>
                  <a:pt x="2859422" y="6894088"/>
                  <a:pt x="2860457" y="6885875"/>
                </a:cubicBezTo>
                <a:close/>
                <a:moveTo>
                  <a:pt x="2260930" y="7686600"/>
                </a:moveTo>
                <a:cubicBezTo>
                  <a:pt x="2277355" y="7690706"/>
                  <a:pt x="2265036" y="7699943"/>
                  <a:pt x="2274284" y="7716367"/>
                </a:cubicBezTo>
                <a:cubicBezTo>
                  <a:pt x="2279414" y="7723556"/>
                  <a:pt x="2246563" y="7698918"/>
                  <a:pt x="2260930" y="7686600"/>
                </a:cubicBezTo>
                <a:close/>
                <a:moveTo>
                  <a:pt x="3256708" y="6342812"/>
                </a:moveTo>
                <a:cubicBezTo>
                  <a:pt x="3260814" y="6376697"/>
                  <a:pt x="3271086" y="6365401"/>
                  <a:pt x="3271085" y="6394146"/>
                </a:cubicBezTo>
                <a:cubicBezTo>
                  <a:pt x="3271085" y="6383875"/>
                  <a:pt x="3265944" y="6380804"/>
                  <a:pt x="3254661" y="6381827"/>
                </a:cubicBezTo>
                <a:cubicBezTo>
                  <a:pt x="3256708" y="6396194"/>
                  <a:pt x="3271085" y="6397229"/>
                  <a:pt x="3287500" y="6398253"/>
                </a:cubicBezTo>
                <a:cubicBezTo>
                  <a:pt x="3296747" y="6376697"/>
                  <a:pt x="3270050" y="6359238"/>
                  <a:pt x="3277240" y="6337681"/>
                </a:cubicBezTo>
                <a:cubicBezTo>
                  <a:pt x="3266968" y="6336658"/>
                  <a:pt x="3265944" y="6342813"/>
                  <a:pt x="3256708" y="6342812"/>
                </a:cubicBezTo>
                <a:close/>
                <a:moveTo>
                  <a:pt x="2749578" y="7019324"/>
                </a:moveTo>
                <a:cubicBezTo>
                  <a:pt x="2758824" y="7032667"/>
                  <a:pt x="2742400" y="7043961"/>
                  <a:pt x="2761896" y="7044996"/>
                </a:cubicBezTo>
                <a:cubicBezTo>
                  <a:pt x="2757800" y="7035750"/>
                  <a:pt x="2767037" y="7014194"/>
                  <a:pt x="2749578" y="7019324"/>
                </a:cubicBezTo>
                <a:close/>
                <a:moveTo>
                  <a:pt x="2892273" y="6827364"/>
                </a:moveTo>
                <a:cubicBezTo>
                  <a:pt x="2908698" y="6824282"/>
                  <a:pt x="2902533" y="6844813"/>
                  <a:pt x="2909722" y="6852002"/>
                </a:cubicBezTo>
                <a:cubicBezTo>
                  <a:pt x="2893297" y="6854050"/>
                  <a:pt x="2893297" y="6840707"/>
                  <a:pt x="2892273" y="6827364"/>
                </a:cubicBezTo>
                <a:close/>
                <a:moveTo>
                  <a:pt x="2894323" y="6776038"/>
                </a:moveTo>
                <a:cubicBezTo>
                  <a:pt x="2897403" y="6772958"/>
                  <a:pt x="2901509" y="6770906"/>
                  <a:pt x="2906639" y="6769876"/>
                </a:cubicBezTo>
                <a:cubicBezTo>
                  <a:pt x="2909721" y="6780147"/>
                  <a:pt x="2898437" y="6779112"/>
                  <a:pt x="2903567" y="6791431"/>
                </a:cubicBezTo>
                <a:cubicBezTo>
                  <a:pt x="2899461" y="6789383"/>
                  <a:pt x="2895355" y="6787325"/>
                  <a:pt x="2888166" y="6788360"/>
                </a:cubicBezTo>
                <a:cubicBezTo>
                  <a:pt x="2889190" y="6783224"/>
                  <a:pt x="2891243" y="6779117"/>
                  <a:pt x="2894323" y="6776038"/>
                </a:cubicBezTo>
                <a:close/>
                <a:moveTo>
                  <a:pt x="2352303" y="7497711"/>
                </a:moveTo>
                <a:cubicBezTo>
                  <a:pt x="2369752" y="7495652"/>
                  <a:pt x="2364621" y="7513100"/>
                  <a:pt x="2380023" y="7513101"/>
                </a:cubicBezTo>
                <a:cubicBezTo>
                  <a:pt x="2378999" y="7518242"/>
                  <a:pt x="2369752" y="7517208"/>
                  <a:pt x="2369752" y="7522349"/>
                </a:cubicBezTo>
                <a:cubicBezTo>
                  <a:pt x="2361539" y="7517208"/>
                  <a:pt x="2355385" y="7508995"/>
                  <a:pt x="2352303" y="7497711"/>
                </a:cubicBezTo>
                <a:close/>
                <a:moveTo>
                  <a:pt x="2834785" y="6826340"/>
                </a:moveTo>
                <a:cubicBezTo>
                  <a:pt x="2838891" y="6829422"/>
                  <a:pt x="2846079" y="6830445"/>
                  <a:pt x="2855316" y="6829423"/>
                </a:cubicBezTo>
                <a:cubicBezTo>
                  <a:pt x="2857364" y="6836600"/>
                  <a:pt x="2855316" y="6846871"/>
                  <a:pt x="2862504" y="6846871"/>
                </a:cubicBezTo>
                <a:cubicBezTo>
                  <a:pt x="2852233" y="6860214"/>
                  <a:pt x="2841973" y="6832494"/>
                  <a:pt x="2834785" y="6826340"/>
                </a:cubicBezTo>
                <a:close/>
                <a:moveTo>
                  <a:pt x="2917946" y="6712388"/>
                </a:moveTo>
                <a:cubicBezTo>
                  <a:pt x="2931289" y="6710329"/>
                  <a:pt x="2923076" y="6728812"/>
                  <a:pt x="2939501" y="6723683"/>
                </a:cubicBezTo>
                <a:cubicBezTo>
                  <a:pt x="2935395" y="6742156"/>
                  <a:pt x="2914863" y="6727789"/>
                  <a:pt x="2917946" y="6712388"/>
                </a:cubicBezTo>
                <a:close/>
                <a:moveTo>
                  <a:pt x="3109905" y="6438291"/>
                </a:moveTo>
                <a:cubicBezTo>
                  <a:pt x="3125307" y="6447528"/>
                  <a:pt x="3105799" y="6461905"/>
                  <a:pt x="3118118" y="6472165"/>
                </a:cubicBezTo>
                <a:cubicBezTo>
                  <a:pt x="3098610" y="6476271"/>
                  <a:pt x="3105799" y="6442397"/>
                  <a:pt x="3109905" y="6438291"/>
                </a:cubicBezTo>
                <a:close/>
                <a:moveTo>
                  <a:pt x="1616245" y="8446261"/>
                </a:moveTo>
                <a:cubicBezTo>
                  <a:pt x="1621386" y="8461662"/>
                  <a:pt x="1626516" y="8510938"/>
                  <a:pt x="1607008" y="8521198"/>
                </a:cubicBezTo>
                <a:cubicBezTo>
                  <a:pt x="1611115" y="8504773"/>
                  <a:pt x="1613163" y="8477064"/>
                  <a:pt x="1616245" y="8446261"/>
                </a:cubicBezTo>
                <a:close/>
                <a:moveTo>
                  <a:pt x="2860458" y="6767818"/>
                </a:moveTo>
                <a:cubicBezTo>
                  <a:pt x="2892283" y="6780137"/>
                  <a:pt x="2870718" y="6824282"/>
                  <a:pt x="2877906" y="6844813"/>
                </a:cubicBezTo>
                <a:cubicBezTo>
                  <a:pt x="2856351" y="6820176"/>
                  <a:pt x="2879954" y="6787325"/>
                  <a:pt x="2860458" y="6767818"/>
                </a:cubicBezTo>
                <a:close/>
                <a:moveTo>
                  <a:pt x="2902411" y="6689541"/>
                </a:moveTo>
                <a:cubicBezTo>
                  <a:pt x="2908442" y="6685948"/>
                  <a:pt x="2916398" y="6683639"/>
                  <a:pt x="2925123" y="6681586"/>
                </a:cubicBezTo>
                <a:cubicBezTo>
                  <a:pt x="2919993" y="6693905"/>
                  <a:pt x="2903568" y="6698010"/>
                  <a:pt x="2891249" y="6705200"/>
                </a:cubicBezTo>
                <a:cubicBezTo>
                  <a:pt x="2892273" y="6698011"/>
                  <a:pt x="2896379" y="6693134"/>
                  <a:pt x="2902411" y="6689541"/>
                </a:cubicBezTo>
                <a:close/>
                <a:moveTo>
                  <a:pt x="2299944" y="7491547"/>
                </a:moveTo>
                <a:cubicBezTo>
                  <a:pt x="2324582" y="7494628"/>
                  <a:pt x="2319452" y="7529526"/>
                  <a:pt x="2341007" y="7545951"/>
                </a:cubicBezTo>
                <a:cubicBezTo>
                  <a:pt x="2318417" y="7536715"/>
                  <a:pt x="2314322" y="7510030"/>
                  <a:pt x="2299944" y="7491547"/>
                </a:cubicBezTo>
                <a:close/>
                <a:moveTo>
                  <a:pt x="4785267" y="4129529"/>
                </a:moveTo>
                <a:cubicBezTo>
                  <a:pt x="4784243" y="4138776"/>
                  <a:pt x="4787325" y="4150060"/>
                  <a:pt x="4794514" y="4158272"/>
                </a:cubicBezTo>
                <a:cubicBezTo>
                  <a:pt x="4803750" y="4168544"/>
                  <a:pt x="4817093" y="4175732"/>
                  <a:pt x="4829412" y="4183945"/>
                </a:cubicBezTo>
                <a:cubicBezTo>
                  <a:pt x="4835566" y="4187017"/>
                  <a:pt x="4842755" y="4190099"/>
                  <a:pt x="4848920" y="4193181"/>
                </a:cubicBezTo>
                <a:cubicBezTo>
                  <a:pt x="4855074" y="4181886"/>
                  <a:pt x="4860204" y="4171626"/>
                  <a:pt x="4865345" y="4161355"/>
                </a:cubicBezTo>
                <a:cubicBezTo>
                  <a:pt x="4862262" y="4155201"/>
                  <a:pt x="4860203" y="4149036"/>
                  <a:pt x="4858156" y="4143906"/>
                </a:cubicBezTo>
                <a:cubicBezTo>
                  <a:pt x="4856098" y="4138775"/>
                  <a:pt x="4853025" y="4132611"/>
                  <a:pt x="4848919" y="4128505"/>
                </a:cubicBezTo>
                <a:cubicBezTo>
                  <a:pt x="4837625" y="4116186"/>
                  <a:pt x="4786290" y="4118244"/>
                  <a:pt x="4785267" y="4129529"/>
                </a:cubicBezTo>
                <a:close/>
                <a:moveTo>
                  <a:pt x="2593549" y="7076824"/>
                </a:moveTo>
                <a:cubicBezTo>
                  <a:pt x="2610998" y="7075789"/>
                  <a:pt x="2615104" y="7088107"/>
                  <a:pt x="2616139" y="7101451"/>
                </a:cubicBezTo>
                <a:cubicBezTo>
                  <a:pt x="2605868" y="7096321"/>
                  <a:pt x="2597656" y="7088108"/>
                  <a:pt x="2593549" y="7076824"/>
                </a:cubicBezTo>
                <a:close/>
                <a:moveTo>
                  <a:pt x="2919993" y="6635393"/>
                </a:moveTo>
                <a:cubicBezTo>
                  <a:pt x="2930253" y="6641558"/>
                  <a:pt x="2939501" y="6648736"/>
                  <a:pt x="2947702" y="6655924"/>
                </a:cubicBezTo>
                <a:cubicBezTo>
                  <a:pt x="2953867" y="6653877"/>
                  <a:pt x="2957974" y="6649770"/>
                  <a:pt x="2956950" y="6642582"/>
                </a:cubicBezTo>
                <a:cubicBezTo>
                  <a:pt x="2955926" y="6637451"/>
                  <a:pt x="2947703" y="6639498"/>
                  <a:pt x="2941549" y="6639499"/>
                </a:cubicBezTo>
                <a:cubicBezTo>
                  <a:pt x="2943607" y="6634369"/>
                  <a:pt x="2946679" y="6630263"/>
                  <a:pt x="2955926" y="6630262"/>
                </a:cubicBezTo>
                <a:cubicBezTo>
                  <a:pt x="2941548" y="6623074"/>
                  <a:pt x="2936418" y="6601519"/>
                  <a:pt x="2957974" y="6599460"/>
                </a:cubicBezTo>
                <a:cubicBezTo>
                  <a:pt x="2945655" y="6618968"/>
                  <a:pt x="2953867" y="6625133"/>
                  <a:pt x="2974399" y="6611779"/>
                </a:cubicBezTo>
                <a:cubicBezTo>
                  <a:pt x="2975422" y="6597413"/>
                  <a:pt x="2955926" y="6601519"/>
                  <a:pt x="2967210" y="6590224"/>
                </a:cubicBezTo>
                <a:cubicBezTo>
                  <a:pt x="2994930" y="6603567"/>
                  <a:pt x="2990824" y="6633345"/>
                  <a:pt x="2992882" y="6649770"/>
                </a:cubicBezTo>
                <a:cubicBezTo>
                  <a:pt x="2988776" y="6646688"/>
                  <a:pt x="2981587" y="6645664"/>
                  <a:pt x="2972351" y="6646688"/>
                </a:cubicBezTo>
                <a:cubicBezTo>
                  <a:pt x="2975422" y="6642581"/>
                  <a:pt x="2983635" y="6641557"/>
                  <a:pt x="2981587" y="6633344"/>
                </a:cubicBezTo>
                <a:cubicBezTo>
                  <a:pt x="2979529" y="6622050"/>
                  <a:pt x="2964138" y="6633345"/>
                  <a:pt x="2961056" y="6634369"/>
                </a:cubicBezTo>
                <a:cubicBezTo>
                  <a:pt x="2956950" y="6645664"/>
                  <a:pt x="2984670" y="6648736"/>
                  <a:pt x="2968245" y="6655924"/>
                </a:cubicBezTo>
                <a:cubicBezTo>
                  <a:pt x="2967210" y="6669267"/>
                  <a:pt x="2981587" y="6643605"/>
                  <a:pt x="2983635" y="6659006"/>
                </a:cubicBezTo>
                <a:cubicBezTo>
                  <a:pt x="2986718" y="6674397"/>
                  <a:pt x="2963104" y="6656948"/>
                  <a:pt x="2965162" y="6677479"/>
                </a:cubicBezTo>
                <a:cubicBezTo>
                  <a:pt x="2964138" y="6692880"/>
                  <a:pt x="2995954" y="6675432"/>
                  <a:pt x="2992882" y="6692880"/>
                </a:cubicBezTo>
                <a:cubicBezTo>
                  <a:pt x="3016485" y="6689798"/>
                  <a:pt x="3013413" y="6667219"/>
                  <a:pt x="3037017" y="6664137"/>
                </a:cubicBezTo>
                <a:cubicBezTo>
                  <a:pt x="3024698" y="6679538"/>
                  <a:pt x="3020592" y="6701093"/>
                  <a:pt x="3000061" y="6710329"/>
                </a:cubicBezTo>
                <a:cubicBezTo>
                  <a:pt x="3004166" y="6692881"/>
                  <a:pt x="2984670" y="6698011"/>
                  <a:pt x="2973375" y="6694939"/>
                </a:cubicBezTo>
                <a:cubicBezTo>
                  <a:pt x="2972351" y="6705200"/>
                  <a:pt x="2971316" y="6711365"/>
                  <a:pt x="2953867" y="6705200"/>
                </a:cubicBezTo>
                <a:cubicBezTo>
                  <a:pt x="2953867" y="6711364"/>
                  <a:pt x="2953867" y="6717518"/>
                  <a:pt x="2960022" y="6717518"/>
                </a:cubicBezTo>
                <a:cubicBezTo>
                  <a:pt x="2961056" y="6721625"/>
                  <a:pt x="2957974" y="6722648"/>
                  <a:pt x="2954891" y="6722649"/>
                </a:cubicBezTo>
                <a:cubicBezTo>
                  <a:pt x="2949761" y="6722648"/>
                  <a:pt x="2949761" y="6724707"/>
                  <a:pt x="2949761" y="6727788"/>
                </a:cubicBezTo>
                <a:cubicBezTo>
                  <a:pt x="2935394" y="6718542"/>
                  <a:pt x="2955926" y="6701093"/>
                  <a:pt x="2940524" y="6685692"/>
                </a:cubicBezTo>
                <a:cubicBezTo>
                  <a:pt x="2960021" y="6694939"/>
                  <a:pt x="2935395" y="6679538"/>
                  <a:pt x="2954891" y="6676456"/>
                </a:cubicBezTo>
                <a:cubicBezTo>
                  <a:pt x="2951820" y="6669267"/>
                  <a:pt x="2942572" y="6667219"/>
                  <a:pt x="2942573" y="6655924"/>
                </a:cubicBezTo>
                <a:cubicBezTo>
                  <a:pt x="2936418" y="6663113"/>
                  <a:pt x="2911781" y="6642581"/>
                  <a:pt x="2919993" y="6635393"/>
                </a:cubicBezTo>
                <a:close/>
                <a:moveTo>
                  <a:pt x="2559665" y="7119933"/>
                </a:moveTo>
                <a:cubicBezTo>
                  <a:pt x="2570960" y="7125064"/>
                  <a:pt x="2555558" y="7143537"/>
                  <a:pt x="2557617" y="7154831"/>
                </a:cubicBezTo>
                <a:cubicBezTo>
                  <a:pt x="2537085" y="7141489"/>
                  <a:pt x="2556583" y="7135323"/>
                  <a:pt x="2559665" y="7119933"/>
                </a:cubicBezTo>
                <a:close/>
                <a:moveTo>
                  <a:pt x="2504810" y="7189159"/>
                </a:moveTo>
                <a:cubicBezTo>
                  <a:pt x="2502629" y="7190570"/>
                  <a:pt x="2501153" y="7192815"/>
                  <a:pt x="2501153" y="7195895"/>
                </a:cubicBezTo>
                <a:cubicBezTo>
                  <a:pt x="2508341" y="7195895"/>
                  <a:pt x="2507318" y="7203082"/>
                  <a:pt x="2512448" y="7204107"/>
                </a:cubicBezTo>
                <a:cubicBezTo>
                  <a:pt x="2513472" y="7200000"/>
                  <a:pt x="2516554" y="7198976"/>
                  <a:pt x="2522708" y="7198977"/>
                </a:cubicBezTo>
                <a:cubicBezTo>
                  <a:pt x="2524252" y="7188201"/>
                  <a:pt x="2511355" y="7184926"/>
                  <a:pt x="2504810" y="7189159"/>
                </a:cubicBezTo>
                <a:close/>
                <a:moveTo>
                  <a:pt x="5257488" y="3484843"/>
                </a:moveTo>
                <a:cubicBezTo>
                  <a:pt x="5270831" y="3489983"/>
                  <a:pt x="5283150" y="3495114"/>
                  <a:pt x="5296503" y="3500244"/>
                </a:cubicBezTo>
                <a:cubicBezTo>
                  <a:pt x="5308823" y="3495114"/>
                  <a:pt x="5322165" y="3488949"/>
                  <a:pt x="5334484" y="3483819"/>
                </a:cubicBezTo>
                <a:cubicBezTo>
                  <a:pt x="5316001" y="3476630"/>
                  <a:pt x="5296504" y="3468417"/>
                  <a:pt x="5276996" y="3462264"/>
                </a:cubicBezTo>
                <a:cubicBezTo>
                  <a:pt x="5273913" y="3461240"/>
                  <a:pt x="5264677" y="3476630"/>
                  <a:pt x="5257488" y="3484843"/>
                </a:cubicBezTo>
                <a:close/>
                <a:moveTo>
                  <a:pt x="2736235" y="6872521"/>
                </a:moveTo>
                <a:cubicBezTo>
                  <a:pt x="2740341" y="6886899"/>
                  <a:pt x="2753683" y="6894088"/>
                  <a:pt x="2764979" y="6901264"/>
                </a:cubicBezTo>
                <a:cubicBezTo>
                  <a:pt x="2749577" y="6900242"/>
                  <a:pt x="2750611" y="6911537"/>
                  <a:pt x="2735211" y="6911537"/>
                </a:cubicBezTo>
                <a:cubicBezTo>
                  <a:pt x="2738293" y="6918726"/>
                  <a:pt x="2731104" y="6937199"/>
                  <a:pt x="2742399" y="6937199"/>
                </a:cubicBezTo>
                <a:cubicBezTo>
                  <a:pt x="2758825" y="6932068"/>
                  <a:pt x="2752660" y="6910512"/>
                  <a:pt x="2770119" y="6905373"/>
                </a:cubicBezTo>
                <a:cubicBezTo>
                  <a:pt x="2760873" y="6926938"/>
                  <a:pt x="2780381" y="6905373"/>
                  <a:pt x="2787569" y="6925903"/>
                </a:cubicBezTo>
                <a:cubicBezTo>
                  <a:pt x="2801935" y="6909478"/>
                  <a:pt x="2774215" y="6904349"/>
                  <a:pt x="2769085" y="6892030"/>
                </a:cubicBezTo>
                <a:cubicBezTo>
                  <a:pt x="2778321" y="6891006"/>
                  <a:pt x="2780380" y="6896135"/>
                  <a:pt x="2789616" y="6895112"/>
                </a:cubicBezTo>
                <a:cubicBezTo>
                  <a:pt x="2790641" y="6884839"/>
                  <a:pt x="2787569" y="6878686"/>
                  <a:pt x="2782427" y="6873557"/>
                </a:cubicBezTo>
                <a:cubicBezTo>
                  <a:pt x="2760873" y="6894087"/>
                  <a:pt x="2763954" y="6868416"/>
                  <a:pt x="2736235" y="6872521"/>
                </a:cubicBezTo>
                <a:close/>
                <a:moveTo>
                  <a:pt x="2295838" y="7448437"/>
                </a:moveTo>
                <a:cubicBezTo>
                  <a:pt x="2310205" y="7451519"/>
                  <a:pt x="2315335" y="7461779"/>
                  <a:pt x="2314311" y="7478204"/>
                </a:cubicBezTo>
                <a:cubicBezTo>
                  <a:pt x="2310205" y="7476156"/>
                  <a:pt x="2306099" y="7474098"/>
                  <a:pt x="2298921" y="7475132"/>
                </a:cubicBezTo>
                <a:cubicBezTo>
                  <a:pt x="2312263" y="7462803"/>
                  <a:pt x="2305075" y="7460755"/>
                  <a:pt x="2295838" y="7448437"/>
                </a:cubicBezTo>
                <a:close/>
                <a:moveTo>
                  <a:pt x="2732662" y="6855443"/>
                </a:moveTo>
                <a:cubicBezTo>
                  <a:pt x="2732068" y="6857639"/>
                  <a:pt x="2732390" y="6860462"/>
                  <a:pt x="2734186" y="6864309"/>
                </a:cubicBezTo>
                <a:cubicBezTo>
                  <a:pt x="2747530" y="6865344"/>
                  <a:pt x="2753684" y="6864309"/>
                  <a:pt x="2771143" y="6870475"/>
                </a:cubicBezTo>
                <a:cubicBezTo>
                  <a:pt x="2770120" y="6863285"/>
                  <a:pt x="2772168" y="6854049"/>
                  <a:pt x="2764979" y="6853026"/>
                </a:cubicBezTo>
                <a:cubicBezTo>
                  <a:pt x="2758825" y="6867391"/>
                  <a:pt x="2755742" y="6840707"/>
                  <a:pt x="2747529" y="6841731"/>
                </a:cubicBezTo>
                <a:cubicBezTo>
                  <a:pt x="2744450" y="6847890"/>
                  <a:pt x="2734441" y="6848853"/>
                  <a:pt x="2732662" y="6855443"/>
                </a:cubicBezTo>
                <a:close/>
                <a:moveTo>
                  <a:pt x="2775249" y="6794503"/>
                </a:moveTo>
                <a:cubicBezTo>
                  <a:pt x="2777297" y="6806822"/>
                  <a:pt x="2786545" y="6808879"/>
                  <a:pt x="2771143" y="6803750"/>
                </a:cubicBezTo>
                <a:cubicBezTo>
                  <a:pt x="2771144" y="6808879"/>
                  <a:pt x="2772168" y="6812986"/>
                  <a:pt x="2772167" y="6817093"/>
                </a:cubicBezTo>
                <a:cubicBezTo>
                  <a:pt x="2777297" y="6817093"/>
                  <a:pt x="2782427" y="6816069"/>
                  <a:pt x="2787569" y="6816068"/>
                </a:cubicBezTo>
                <a:cubicBezTo>
                  <a:pt x="2787568" y="6805797"/>
                  <a:pt x="2786544" y="6795538"/>
                  <a:pt x="2775249" y="6794503"/>
                </a:cubicBezTo>
                <a:close/>
                <a:moveTo>
                  <a:pt x="2958270" y="6548033"/>
                </a:moveTo>
                <a:cubicBezTo>
                  <a:pt x="2960035" y="6545755"/>
                  <a:pt x="2963629" y="6544023"/>
                  <a:pt x="2970303" y="6542996"/>
                </a:cubicBezTo>
                <a:cubicBezTo>
                  <a:pt x="2970303" y="6558398"/>
                  <a:pt x="2980563" y="6579953"/>
                  <a:pt x="2957984" y="6578929"/>
                </a:cubicBezTo>
                <a:cubicBezTo>
                  <a:pt x="2964144" y="6566610"/>
                  <a:pt x="2952976" y="6554867"/>
                  <a:pt x="2958270" y="6548033"/>
                </a:cubicBezTo>
                <a:close/>
                <a:moveTo>
                  <a:pt x="2982611" y="6508098"/>
                </a:moveTo>
                <a:cubicBezTo>
                  <a:pt x="3009307" y="6509122"/>
                  <a:pt x="3001095" y="6526582"/>
                  <a:pt x="3001095" y="6546078"/>
                </a:cubicBezTo>
                <a:cubicBezTo>
                  <a:pt x="2995954" y="6546079"/>
                  <a:pt x="2996989" y="6540948"/>
                  <a:pt x="2995954" y="6537865"/>
                </a:cubicBezTo>
                <a:cubicBezTo>
                  <a:pt x="2991859" y="6538890"/>
                  <a:pt x="2990824" y="6542996"/>
                  <a:pt x="2985694" y="6542995"/>
                </a:cubicBezTo>
                <a:cubicBezTo>
                  <a:pt x="2984670" y="6540948"/>
                  <a:pt x="2992882" y="6522465"/>
                  <a:pt x="2982611" y="6508098"/>
                </a:cubicBezTo>
                <a:close/>
                <a:moveTo>
                  <a:pt x="2618187" y="6996745"/>
                </a:moveTo>
                <a:cubicBezTo>
                  <a:pt x="2631530" y="7004958"/>
                  <a:pt x="2613046" y="7016253"/>
                  <a:pt x="2626389" y="7026512"/>
                </a:cubicBezTo>
                <a:cubicBezTo>
                  <a:pt x="2610998" y="7027537"/>
                  <a:pt x="2612022" y="7002899"/>
                  <a:pt x="2618187" y="6996745"/>
                </a:cubicBezTo>
                <a:close/>
                <a:moveTo>
                  <a:pt x="2319453" y="7394030"/>
                </a:moveTo>
                <a:cubicBezTo>
                  <a:pt x="2321511" y="7394030"/>
                  <a:pt x="2322536" y="7395053"/>
                  <a:pt x="2324583" y="7396088"/>
                </a:cubicBezTo>
                <a:cubicBezTo>
                  <a:pt x="2322535" y="7397112"/>
                  <a:pt x="2321512" y="7398136"/>
                  <a:pt x="2319453" y="7399160"/>
                </a:cubicBezTo>
                <a:cubicBezTo>
                  <a:pt x="2319453" y="7397112"/>
                  <a:pt x="2319452" y="7396089"/>
                  <a:pt x="2319453" y="7394030"/>
                </a:cubicBezTo>
                <a:close/>
                <a:moveTo>
                  <a:pt x="2498070" y="7151749"/>
                </a:moveTo>
                <a:cubicBezTo>
                  <a:pt x="2497047" y="7157913"/>
                  <a:pt x="2497046" y="7165103"/>
                  <a:pt x="2496023" y="7172281"/>
                </a:cubicBezTo>
                <a:cubicBezTo>
                  <a:pt x="2502177" y="7173314"/>
                  <a:pt x="2507318" y="7177421"/>
                  <a:pt x="2510389" y="7178445"/>
                </a:cubicBezTo>
                <a:cubicBezTo>
                  <a:pt x="2519625" y="7164068"/>
                  <a:pt x="2513472" y="7156889"/>
                  <a:pt x="2498070" y="7151749"/>
                </a:cubicBezTo>
                <a:close/>
                <a:moveTo>
                  <a:pt x="2303028" y="7413528"/>
                </a:moveTo>
                <a:cubicBezTo>
                  <a:pt x="2311241" y="7407373"/>
                  <a:pt x="2321501" y="7398126"/>
                  <a:pt x="2323559" y="7416610"/>
                </a:cubicBezTo>
                <a:cubicBezTo>
                  <a:pt x="2319453" y="7414551"/>
                  <a:pt x="2315347" y="7412504"/>
                  <a:pt x="2308158" y="7413528"/>
                </a:cubicBezTo>
                <a:cubicBezTo>
                  <a:pt x="2308158" y="7422764"/>
                  <a:pt x="2311241" y="7429953"/>
                  <a:pt x="2320477" y="7429953"/>
                </a:cubicBezTo>
                <a:cubicBezTo>
                  <a:pt x="2314312" y="7443296"/>
                  <a:pt x="2302004" y="7423799"/>
                  <a:pt x="2303028" y="7413528"/>
                </a:cubicBezTo>
                <a:close/>
                <a:moveTo>
                  <a:pt x="4852002" y="3971442"/>
                </a:moveTo>
                <a:cubicBezTo>
                  <a:pt x="4848920" y="3975548"/>
                  <a:pt x="4846861" y="3978631"/>
                  <a:pt x="4844813" y="3982737"/>
                </a:cubicBezTo>
                <a:cubicBezTo>
                  <a:pt x="4848920" y="3986843"/>
                  <a:pt x="4853025" y="3990950"/>
                  <a:pt x="4858156" y="3996080"/>
                </a:cubicBezTo>
                <a:cubicBezTo>
                  <a:pt x="4862262" y="3991973"/>
                  <a:pt x="4867393" y="3988891"/>
                  <a:pt x="4872523" y="3984785"/>
                </a:cubicBezTo>
                <a:cubicBezTo>
                  <a:pt x="4865345" y="3979654"/>
                  <a:pt x="4859180" y="3975548"/>
                  <a:pt x="4852002" y="3971442"/>
                </a:cubicBezTo>
                <a:close/>
                <a:moveTo>
                  <a:pt x="2610110" y="6977731"/>
                </a:moveTo>
                <a:lnTo>
                  <a:pt x="2621259" y="6985449"/>
                </a:lnTo>
                <a:cubicBezTo>
                  <a:pt x="2620747" y="6991609"/>
                  <a:pt x="2616641" y="6991865"/>
                  <a:pt x="2613305" y="6989427"/>
                </a:cubicBezTo>
                <a:close/>
                <a:moveTo>
                  <a:pt x="2265047" y="7441247"/>
                </a:moveTo>
                <a:cubicBezTo>
                  <a:pt x="2271202" y="7444329"/>
                  <a:pt x="2271201" y="7451507"/>
                  <a:pt x="2281473" y="7449459"/>
                </a:cubicBezTo>
                <a:cubicBezTo>
                  <a:pt x="2277356" y="7455613"/>
                  <a:pt x="2278390" y="7465885"/>
                  <a:pt x="2273260" y="7472039"/>
                </a:cubicBezTo>
                <a:cubicBezTo>
                  <a:pt x="2264013" y="7472038"/>
                  <a:pt x="2259906" y="7476145"/>
                  <a:pt x="2258883" y="7481286"/>
                </a:cubicBezTo>
                <a:cubicBezTo>
                  <a:pt x="2242457" y="7475121"/>
                  <a:pt x="2269154" y="7466908"/>
                  <a:pt x="2272225" y="7462802"/>
                </a:cubicBezTo>
                <a:cubicBezTo>
                  <a:pt x="2268119" y="7453565"/>
                  <a:pt x="2255800" y="7449460"/>
                  <a:pt x="2265047" y="7441247"/>
                </a:cubicBezTo>
                <a:close/>
                <a:moveTo>
                  <a:pt x="2609975" y="6977237"/>
                </a:moveTo>
                <a:lnTo>
                  <a:pt x="2610110" y="6977731"/>
                </a:lnTo>
                <a:lnTo>
                  <a:pt x="2609783" y="6977506"/>
                </a:lnTo>
                <a:close/>
                <a:moveTo>
                  <a:pt x="3077440" y="6347085"/>
                </a:moveTo>
                <a:cubicBezTo>
                  <a:pt x="3079877" y="6344935"/>
                  <a:pt x="3082956" y="6343845"/>
                  <a:pt x="3086291" y="6344872"/>
                </a:cubicBezTo>
                <a:cubicBezTo>
                  <a:pt x="3089374" y="6355142"/>
                  <a:pt x="3078079" y="6354108"/>
                  <a:pt x="3083220" y="6366426"/>
                </a:cubicBezTo>
                <a:cubicBezTo>
                  <a:pt x="3068590" y="6369505"/>
                  <a:pt x="3070128" y="6353532"/>
                  <a:pt x="3077440" y="6347085"/>
                </a:cubicBezTo>
                <a:close/>
                <a:moveTo>
                  <a:pt x="2740645" y="6799817"/>
                </a:moveTo>
                <a:cubicBezTo>
                  <a:pt x="2735596" y="6807082"/>
                  <a:pt x="2741373" y="6814778"/>
                  <a:pt x="2750612" y="6801691"/>
                </a:cubicBezTo>
                <a:cubicBezTo>
                  <a:pt x="2759848" y="6818117"/>
                  <a:pt x="2737258" y="6811963"/>
                  <a:pt x="2736235" y="6820174"/>
                </a:cubicBezTo>
                <a:cubicBezTo>
                  <a:pt x="2752660" y="6815034"/>
                  <a:pt x="2744447" y="6833517"/>
                  <a:pt x="2757801" y="6831459"/>
                </a:cubicBezTo>
                <a:cubicBezTo>
                  <a:pt x="2766002" y="6818117"/>
                  <a:pt x="2768061" y="6799642"/>
                  <a:pt x="2749577" y="6793479"/>
                </a:cubicBezTo>
                <a:cubicBezTo>
                  <a:pt x="2745216" y="6795018"/>
                  <a:pt x="2742329" y="6797394"/>
                  <a:pt x="2740645" y="6799817"/>
                </a:cubicBezTo>
                <a:close/>
                <a:moveTo>
                  <a:pt x="3112171" y="6294746"/>
                </a:moveTo>
                <a:lnTo>
                  <a:pt x="3112772" y="6294429"/>
                </a:lnTo>
                <a:lnTo>
                  <a:pt x="3112988" y="6294572"/>
                </a:lnTo>
                <a:close/>
                <a:moveTo>
                  <a:pt x="2974398" y="6477296"/>
                </a:moveTo>
                <a:cubicBezTo>
                  <a:pt x="2987752" y="6485508"/>
                  <a:pt x="2971327" y="6492697"/>
                  <a:pt x="2981587" y="6502957"/>
                </a:cubicBezTo>
                <a:cubicBezTo>
                  <a:pt x="2963115" y="6508099"/>
                  <a:pt x="2970292" y="6480378"/>
                  <a:pt x="2974398" y="6477296"/>
                </a:cubicBezTo>
                <a:close/>
                <a:moveTo>
                  <a:pt x="3102727" y="6299713"/>
                </a:moveTo>
                <a:cubicBezTo>
                  <a:pt x="3102728" y="6297660"/>
                  <a:pt x="3104266" y="6296633"/>
                  <a:pt x="3106318" y="6295990"/>
                </a:cubicBezTo>
                <a:lnTo>
                  <a:pt x="3112171" y="6294746"/>
                </a:lnTo>
                <a:close/>
                <a:moveTo>
                  <a:pt x="5311894" y="3321627"/>
                </a:moveTo>
                <a:cubicBezTo>
                  <a:pt x="5319083" y="3335993"/>
                  <a:pt x="5330378" y="3339075"/>
                  <a:pt x="5340638" y="3329839"/>
                </a:cubicBezTo>
                <a:cubicBezTo>
                  <a:pt x="5342697" y="3326757"/>
                  <a:pt x="5341673" y="3321626"/>
                  <a:pt x="5341673" y="3317520"/>
                </a:cubicBezTo>
                <a:cubicBezTo>
                  <a:pt x="5337567" y="3315461"/>
                  <a:pt x="5332425" y="3311355"/>
                  <a:pt x="5328319" y="3312379"/>
                </a:cubicBezTo>
                <a:cubicBezTo>
                  <a:pt x="5322165" y="3313413"/>
                  <a:pt x="5310870" y="3319568"/>
                  <a:pt x="5311894" y="3321627"/>
                </a:cubicBezTo>
                <a:close/>
                <a:moveTo>
                  <a:pt x="3156108" y="6209374"/>
                </a:moveTo>
                <a:cubicBezTo>
                  <a:pt x="3171510" y="6218611"/>
                  <a:pt x="3189983" y="6205268"/>
                  <a:pt x="3175616" y="6190891"/>
                </a:cubicBezTo>
                <a:cubicBezTo>
                  <a:pt x="3183829" y="6190891"/>
                  <a:pt x="3191007" y="6190891"/>
                  <a:pt x="3191007" y="6185761"/>
                </a:cubicBezTo>
                <a:cubicBezTo>
                  <a:pt x="3209491" y="6188843"/>
                  <a:pt x="3174582" y="6207316"/>
                  <a:pt x="3193065" y="6211422"/>
                </a:cubicBezTo>
                <a:cubicBezTo>
                  <a:pt x="3193065" y="6217587"/>
                  <a:pt x="3152002" y="6223741"/>
                  <a:pt x="3156108" y="6209374"/>
                </a:cubicBezTo>
                <a:close/>
                <a:moveTo>
                  <a:pt x="2879954" y="6579952"/>
                </a:moveTo>
                <a:cubicBezTo>
                  <a:pt x="2891249" y="6576881"/>
                  <a:pt x="2890225" y="6585093"/>
                  <a:pt x="2891249" y="6592271"/>
                </a:cubicBezTo>
                <a:cubicBezTo>
                  <a:pt x="2902544" y="6590224"/>
                  <a:pt x="2906650" y="6582011"/>
                  <a:pt x="2915887" y="6577903"/>
                </a:cubicBezTo>
                <a:cubicBezTo>
                  <a:pt x="2924099" y="6582011"/>
                  <a:pt x="2901509" y="6597412"/>
                  <a:pt x="2886119" y="6597412"/>
                </a:cubicBezTo>
                <a:cubicBezTo>
                  <a:pt x="2886119" y="6589200"/>
                  <a:pt x="2879954" y="6588165"/>
                  <a:pt x="2879954" y="6579952"/>
                </a:cubicBezTo>
                <a:close/>
                <a:moveTo>
                  <a:pt x="2503201" y="7086049"/>
                </a:moveTo>
                <a:cubicBezTo>
                  <a:pt x="2501153" y="7105556"/>
                  <a:pt x="2500129" y="7124040"/>
                  <a:pt x="2498070" y="7142513"/>
                </a:cubicBezTo>
                <a:cubicBezTo>
                  <a:pt x="2529897" y="7143537"/>
                  <a:pt x="2526814" y="7100425"/>
                  <a:pt x="2503201" y="7086049"/>
                </a:cubicBezTo>
                <a:close/>
                <a:moveTo>
                  <a:pt x="3090408" y="6274041"/>
                </a:moveTo>
                <a:cubicBezTo>
                  <a:pt x="3097597" y="6268910"/>
                  <a:pt x="3101693" y="6260698"/>
                  <a:pt x="3115046" y="6259674"/>
                </a:cubicBezTo>
                <a:cubicBezTo>
                  <a:pt x="3110423" y="6274304"/>
                  <a:pt x="3124284" y="6283733"/>
                  <a:pt x="3117644" y="6291867"/>
                </a:cubicBezTo>
                <a:lnTo>
                  <a:pt x="3112772" y="6294429"/>
                </a:lnTo>
                <a:lnTo>
                  <a:pt x="3105946" y="6289908"/>
                </a:lnTo>
                <a:cubicBezTo>
                  <a:pt x="3100027" y="6290343"/>
                  <a:pt x="3096566" y="6303048"/>
                  <a:pt x="3087326" y="6300736"/>
                </a:cubicBezTo>
                <a:cubicBezTo>
                  <a:pt x="3091432" y="6291500"/>
                  <a:pt x="3112988" y="6278158"/>
                  <a:pt x="3090408" y="6274041"/>
                </a:cubicBezTo>
                <a:close/>
                <a:moveTo>
                  <a:pt x="3126885" y="6221573"/>
                </a:moveTo>
                <a:cubicBezTo>
                  <a:pt x="3131793" y="6214113"/>
                  <a:pt x="3140452" y="6216033"/>
                  <a:pt x="3152003" y="6205258"/>
                </a:cubicBezTo>
                <a:cubicBezTo>
                  <a:pt x="3136602" y="6214494"/>
                  <a:pt x="3154050" y="6222707"/>
                  <a:pt x="3143790" y="6236061"/>
                </a:cubicBezTo>
                <a:cubicBezTo>
                  <a:pt x="3133519" y="6238108"/>
                  <a:pt x="3130448" y="6234002"/>
                  <a:pt x="3123259" y="6232978"/>
                </a:cubicBezTo>
                <a:cubicBezTo>
                  <a:pt x="3124030" y="6227589"/>
                  <a:pt x="3125249" y="6224060"/>
                  <a:pt x="3126885" y="6221573"/>
                </a:cubicBezTo>
                <a:close/>
                <a:moveTo>
                  <a:pt x="3034968" y="6342823"/>
                </a:moveTo>
                <a:cubicBezTo>
                  <a:pt x="3042157" y="6328446"/>
                  <a:pt x="3082186" y="6332551"/>
                  <a:pt x="3063713" y="6310996"/>
                </a:cubicBezTo>
                <a:cubicBezTo>
                  <a:pt x="3079114" y="6310996"/>
                  <a:pt x="3079114" y="6326397"/>
                  <a:pt x="3095539" y="6326398"/>
                </a:cubicBezTo>
                <a:cubicBezTo>
                  <a:pt x="3077055" y="6332552"/>
                  <a:pt x="3058582" y="6339741"/>
                  <a:pt x="3034968" y="6342823"/>
                </a:cubicBezTo>
                <a:close/>
                <a:moveTo>
                  <a:pt x="2522452" y="7029077"/>
                </a:moveTo>
                <a:cubicBezTo>
                  <a:pt x="2519885" y="7032672"/>
                  <a:pt x="2519625" y="7036267"/>
                  <a:pt x="2527838" y="7037807"/>
                </a:cubicBezTo>
                <a:cubicBezTo>
                  <a:pt x="2528873" y="7033701"/>
                  <a:pt x="2531944" y="7032667"/>
                  <a:pt x="2538109" y="7032667"/>
                </a:cubicBezTo>
                <a:cubicBezTo>
                  <a:pt x="2540157" y="7035749"/>
                  <a:pt x="2539133" y="7040880"/>
                  <a:pt x="2544264" y="7040879"/>
                </a:cubicBezTo>
                <a:cubicBezTo>
                  <a:pt x="2541192" y="7033702"/>
                  <a:pt x="2540157" y="7023430"/>
                  <a:pt x="2530921" y="7020347"/>
                </a:cubicBezTo>
                <a:cubicBezTo>
                  <a:pt x="2529897" y="7021888"/>
                  <a:pt x="2525020" y="7025484"/>
                  <a:pt x="2522452" y="7029077"/>
                </a:cubicBezTo>
                <a:close/>
                <a:moveTo>
                  <a:pt x="2507317" y="7040880"/>
                </a:moveTo>
                <a:cubicBezTo>
                  <a:pt x="2506283" y="7052175"/>
                  <a:pt x="2505259" y="7064494"/>
                  <a:pt x="2504235" y="7075789"/>
                </a:cubicBezTo>
                <a:cubicBezTo>
                  <a:pt x="2511413" y="7076811"/>
                  <a:pt x="2519625" y="7079895"/>
                  <a:pt x="2515520" y="7064493"/>
                </a:cubicBezTo>
                <a:cubicBezTo>
                  <a:pt x="2521684" y="7064494"/>
                  <a:pt x="2520660" y="7071681"/>
                  <a:pt x="2521684" y="7076811"/>
                </a:cubicBezTo>
                <a:cubicBezTo>
                  <a:pt x="2541193" y="7064493"/>
                  <a:pt x="2502177" y="7054233"/>
                  <a:pt x="2518602" y="7042937"/>
                </a:cubicBezTo>
                <a:cubicBezTo>
                  <a:pt x="2515520" y="7037807"/>
                  <a:pt x="2512448" y="7040879"/>
                  <a:pt x="2507317" y="7040880"/>
                </a:cubicBezTo>
                <a:close/>
                <a:moveTo>
                  <a:pt x="2271202" y="7349885"/>
                </a:moveTo>
                <a:cubicBezTo>
                  <a:pt x="2278391" y="7353991"/>
                  <a:pt x="2282497" y="7352966"/>
                  <a:pt x="2281473" y="7344755"/>
                </a:cubicBezTo>
                <a:cubicBezTo>
                  <a:pt x="2300970" y="7353991"/>
                  <a:pt x="2271202" y="7361180"/>
                  <a:pt x="2279414" y="7375558"/>
                </a:cubicBezTo>
                <a:cubicBezTo>
                  <a:pt x="2268119" y="7375558"/>
                  <a:pt x="2276332" y="7357074"/>
                  <a:pt x="2271202" y="7349885"/>
                </a:cubicBezTo>
                <a:close/>
                <a:moveTo>
                  <a:pt x="2903694" y="6498737"/>
                </a:moveTo>
                <a:cubicBezTo>
                  <a:pt x="2906132" y="6493732"/>
                  <a:pt x="2909727" y="6489626"/>
                  <a:pt x="2918968" y="6489626"/>
                </a:cubicBezTo>
                <a:cubicBezTo>
                  <a:pt x="2926146" y="6501945"/>
                  <a:pt x="2896379" y="6507074"/>
                  <a:pt x="2910756" y="6512215"/>
                </a:cubicBezTo>
                <a:cubicBezTo>
                  <a:pt x="2908698" y="6518369"/>
                  <a:pt x="2903567" y="6511181"/>
                  <a:pt x="2895355" y="6513238"/>
                </a:cubicBezTo>
                <a:cubicBezTo>
                  <a:pt x="2899973" y="6509645"/>
                  <a:pt x="2901256" y="6503742"/>
                  <a:pt x="2903694" y="6498737"/>
                </a:cubicBezTo>
                <a:close/>
                <a:moveTo>
                  <a:pt x="2645897" y="6842755"/>
                </a:moveTo>
                <a:cubicBezTo>
                  <a:pt x="2659239" y="6856096"/>
                  <a:pt x="2665404" y="6867392"/>
                  <a:pt x="2667462" y="6877663"/>
                </a:cubicBezTo>
                <a:cubicBezTo>
                  <a:pt x="2667462" y="6863286"/>
                  <a:pt x="2662322" y="6848919"/>
                  <a:pt x="2645897" y="6842755"/>
                </a:cubicBezTo>
                <a:close/>
                <a:moveTo>
                  <a:pt x="2755742" y="6690821"/>
                </a:moveTo>
                <a:cubicBezTo>
                  <a:pt x="2757801" y="6704164"/>
                  <a:pt x="2754718" y="6722649"/>
                  <a:pt x="2763955" y="6729836"/>
                </a:cubicBezTo>
                <a:cubicBezTo>
                  <a:pt x="2755742" y="6739074"/>
                  <a:pt x="2747529" y="6724696"/>
                  <a:pt x="2744447" y="6740097"/>
                </a:cubicBezTo>
                <a:cubicBezTo>
                  <a:pt x="2756766" y="6742156"/>
                  <a:pt x="2748553" y="6764734"/>
                  <a:pt x="2767037" y="6760629"/>
                </a:cubicBezTo>
                <a:cubicBezTo>
                  <a:pt x="2770120" y="6738049"/>
                  <a:pt x="2787568" y="6714436"/>
                  <a:pt x="2755742" y="6690821"/>
                </a:cubicBezTo>
                <a:close/>
                <a:moveTo>
                  <a:pt x="2299946" y="7300608"/>
                </a:moveTo>
                <a:cubicBezTo>
                  <a:pt x="2306099" y="7307788"/>
                  <a:pt x="2299945" y="7322165"/>
                  <a:pt x="2306099" y="7326272"/>
                </a:cubicBezTo>
                <a:cubicBezTo>
                  <a:pt x="2315346" y="7325248"/>
                  <a:pt x="2310206" y="7313953"/>
                  <a:pt x="2313288" y="7309845"/>
                </a:cubicBezTo>
                <a:cubicBezTo>
                  <a:pt x="2308158" y="7306764"/>
                  <a:pt x="2304052" y="7303681"/>
                  <a:pt x="2299946" y="7300608"/>
                </a:cubicBezTo>
                <a:close/>
                <a:moveTo>
                  <a:pt x="3043181" y="6287383"/>
                </a:moveTo>
                <a:cubicBezTo>
                  <a:pt x="3046264" y="6289430"/>
                  <a:pt x="3051394" y="6291489"/>
                  <a:pt x="3055501" y="6289430"/>
                </a:cubicBezTo>
                <a:cubicBezTo>
                  <a:pt x="3053442" y="6286359"/>
                  <a:pt x="3053442" y="6283277"/>
                  <a:pt x="3051394" y="6280194"/>
                </a:cubicBezTo>
                <a:cubicBezTo>
                  <a:pt x="3049346" y="6283277"/>
                  <a:pt x="3046264" y="6285325"/>
                  <a:pt x="3043181" y="6287383"/>
                </a:cubicBezTo>
                <a:close/>
                <a:moveTo>
                  <a:pt x="3100680" y="6208340"/>
                </a:moveTo>
                <a:cubicBezTo>
                  <a:pt x="3107857" y="6213470"/>
                  <a:pt x="3111964" y="6222707"/>
                  <a:pt x="3112988" y="6234002"/>
                </a:cubicBezTo>
                <a:cubicBezTo>
                  <a:pt x="3097597" y="6235026"/>
                  <a:pt x="3096563" y="6211423"/>
                  <a:pt x="3100680" y="6208340"/>
                </a:cubicBezTo>
                <a:close/>
                <a:moveTo>
                  <a:pt x="3132496" y="6162147"/>
                </a:moveTo>
                <a:cubicBezTo>
                  <a:pt x="3144815" y="6160099"/>
                  <a:pt x="3143791" y="6169336"/>
                  <a:pt x="3158158" y="6165230"/>
                </a:cubicBezTo>
                <a:cubicBezTo>
                  <a:pt x="3156110" y="6169336"/>
                  <a:pt x="3153028" y="6172407"/>
                  <a:pt x="3154052" y="6178572"/>
                </a:cubicBezTo>
                <a:cubicBezTo>
                  <a:pt x="3147897" y="6172407"/>
                  <a:pt x="3132496" y="6174466"/>
                  <a:pt x="3132496" y="6162147"/>
                </a:cubicBezTo>
                <a:close/>
                <a:moveTo>
                  <a:pt x="2559922" y="6928987"/>
                </a:moveTo>
                <a:cubicBezTo>
                  <a:pt x="2557868" y="6932068"/>
                  <a:pt x="2556582" y="6935663"/>
                  <a:pt x="2556582" y="6940281"/>
                </a:cubicBezTo>
                <a:cubicBezTo>
                  <a:pt x="2558641" y="6944388"/>
                  <a:pt x="2560689" y="6940280"/>
                  <a:pt x="2567877" y="6940281"/>
                </a:cubicBezTo>
                <a:cubicBezTo>
                  <a:pt x="2567878" y="6934116"/>
                  <a:pt x="2567877" y="6926939"/>
                  <a:pt x="2567877" y="6920774"/>
                </a:cubicBezTo>
                <a:cubicBezTo>
                  <a:pt x="2564801" y="6923338"/>
                  <a:pt x="2561976" y="6925907"/>
                  <a:pt x="2559922" y="6928987"/>
                </a:cubicBezTo>
                <a:close/>
                <a:moveTo>
                  <a:pt x="2923075" y="6433161"/>
                </a:moveTo>
                <a:cubicBezTo>
                  <a:pt x="2945665" y="6445480"/>
                  <a:pt x="2925134" y="6462929"/>
                  <a:pt x="2928205" y="6489625"/>
                </a:cubicBezTo>
                <a:cubicBezTo>
                  <a:pt x="2913839" y="6488601"/>
                  <a:pt x="2918969" y="6467035"/>
                  <a:pt x="2896390" y="6474224"/>
                </a:cubicBezTo>
                <a:cubicBezTo>
                  <a:pt x="2895366" y="6463963"/>
                  <a:pt x="2914863" y="6471142"/>
                  <a:pt x="2921027" y="6468070"/>
                </a:cubicBezTo>
                <a:cubicBezTo>
                  <a:pt x="2915886" y="6451645"/>
                  <a:pt x="2925134" y="6446504"/>
                  <a:pt x="2923075" y="6433161"/>
                </a:cubicBezTo>
                <a:close/>
                <a:moveTo>
                  <a:pt x="2730081" y="6684667"/>
                </a:moveTo>
                <a:cubicBezTo>
                  <a:pt x="2747530" y="6702116"/>
                  <a:pt x="2716727" y="6727779"/>
                  <a:pt x="2735211" y="6745228"/>
                </a:cubicBezTo>
                <a:cubicBezTo>
                  <a:pt x="2733152" y="6727778"/>
                  <a:pt x="2755742" y="6694928"/>
                  <a:pt x="2730081" y="6684667"/>
                </a:cubicBezTo>
                <a:close/>
                <a:moveTo>
                  <a:pt x="3139673" y="6131345"/>
                </a:moveTo>
                <a:cubicBezTo>
                  <a:pt x="3143779" y="6122109"/>
                  <a:pt x="3166369" y="6118003"/>
                  <a:pt x="3175606" y="6125191"/>
                </a:cubicBezTo>
                <a:cubicBezTo>
                  <a:pt x="3172523" y="6128263"/>
                  <a:pt x="3170475" y="6132369"/>
                  <a:pt x="3176629" y="6133404"/>
                </a:cubicBezTo>
                <a:cubicBezTo>
                  <a:pt x="3172523" y="6135451"/>
                  <a:pt x="3148920" y="6130321"/>
                  <a:pt x="3139673" y="6131345"/>
                </a:cubicBezTo>
                <a:close/>
                <a:moveTo>
                  <a:pt x="2830457" y="6523317"/>
                </a:moveTo>
                <a:cubicBezTo>
                  <a:pt x="2833827" y="6518746"/>
                  <a:pt x="2845566" y="6520668"/>
                  <a:pt x="2844021" y="6512205"/>
                </a:cubicBezTo>
                <a:cubicBezTo>
                  <a:pt x="2855316" y="6527595"/>
                  <a:pt x="2868659" y="6512205"/>
                  <a:pt x="2885084" y="6509122"/>
                </a:cubicBezTo>
                <a:cubicBezTo>
                  <a:pt x="2890214" y="6517334"/>
                  <a:pt x="2870718" y="6524524"/>
                  <a:pt x="2886119" y="6526572"/>
                </a:cubicBezTo>
                <a:cubicBezTo>
                  <a:pt x="2870718" y="6537866"/>
                  <a:pt x="2850186" y="6521441"/>
                  <a:pt x="2830679" y="6530678"/>
                </a:cubicBezTo>
                <a:cubicBezTo>
                  <a:pt x="2829141" y="6527086"/>
                  <a:pt x="2829334" y="6524841"/>
                  <a:pt x="2830457" y="6523317"/>
                </a:cubicBezTo>
                <a:close/>
                <a:moveTo>
                  <a:pt x="2628448" y="6782183"/>
                </a:moveTo>
                <a:cubicBezTo>
                  <a:pt x="2627424" y="6789373"/>
                  <a:pt x="2627423" y="6796562"/>
                  <a:pt x="2628448" y="6804773"/>
                </a:cubicBezTo>
                <a:cubicBezTo>
                  <a:pt x="2634601" y="6810928"/>
                  <a:pt x="2638719" y="6817092"/>
                  <a:pt x="2634602" y="6825305"/>
                </a:cubicBezTo>
                <a:cubicBezTo>
                  <a:pt x="2635637" y="6828387"/>
                  <a:pt x="2637684" y="6830436"/>
                  <a:pt x="2638718" y="6832494"/>
                </a:cubicBezTo>
                <a:cubicBezTo>
                  <a:pt x="2643849" y="6833517"/>
                  <a:pt x="2651027" y="6836600"/>
                  <a:pt x="2660274" y="6833516"/>
                </a:cubicBezTo>
                <a:cubicBezTo>
                  <a:pt x="2665404" y="6831460"/>
                  <a:pt x="2663345" y="6824282"/>
                  <a:pt x="2669510" y="6823247"/>
                </a:cubicBezTo>
                <a:cubicBezTo>
                  <a:pt x="2669511" y="6812986"/>
                  <a:pt x="2651027" y="6822221"/>
                  <a:pt x="2643849" y="6820174"/>
                </a:cubicBezTo>
                <a:cubicBezTo>
                  <a:pt x="2641791" y="6805796"/>
                  <a:pt x="2636660" y="6792454"/>
                  <a:pt x="2628448" y="6782183"/>
                </a:cubicBezTo>
                <a:close/>
                <a:moveTo>
                  <a:pt x="3145838" y="6083104"/>
                </a:moveTo>
                <a:cubicBezTo>
                  <a:pt x="3162263" y="6080022"/>
                  <a:pt x="3163287" y="6091316"/>
                  <a:pt x="3163287" y="6103635"/>
                </a:cubicBezTo>
                <a:cubicBezTo>
                  <a:pt x="3147886" y="6106706"/>
                  <a:pt x="3150968" y="6090282"/>
                  <a:pt x="3145838" y="6083104"/>
                </a:cubicBezTo>
                <a:close/>
                <a:moveTo>
                  <a:pt x="2643849" y="6757547"/>
                </a:moveTo>
                <a:cubicBezTo>
                  <a:pt x="2651026" y="6756523"/>
                  <a:pt x="2660274" y="6760628"/>
                  <a:pt x="2670534" y="6762687"/>
                </a:cubicBezTo>
                <a:cubicBezTo>
                  <a:pt x="2667462" y="6752416"/>
                  <a:pt x="2678747" y="6753440"/>
                  <a:pt x="2673616" y="6741122"/>
                </a:cubicBezTo>
                <a:cubicBezTo>
                  <a:pt x="2657192" y="6738048"/>
                  <a:pt x="2664380" y="6753439"/>
                  <a:pt x="2654109" y="6755498"/>
                </a:cubicBezTo>
                <a:cubicBezTo>
                  <a:pt x="2652061" y="6748309"/>
                  <a:pt x="2657191" y="6746261"/>
                  <a:pt x="2658215" y="6741122"/>
                </a:cubicBezTo>
                <a:cubicBezTo>
                  <a:pt x="2654110" y="6746260"/>
                  <a:pt x="2648979" y="6752415"/>
                  <a:pt x="2643849" y="6757547"/>
                </a:cubicBezTo>
                <a:close/>
                <a:moveTo>
                  <a:pt x="2066922" y="7532619"/>
                </a:moveTo>
                <a:cubicBezTo>
                  <a:pt x="2080264" y="7538774"/>
                  <a:pt x="2065887" y="7558281"/>
                  <a:pt x="2053568" y="7559305"/>
                </a:cubicBezTo>
                <a:cubicBezTo>
                  <a:pt x="2052545" y="7546986"/>
                  <a:pt x="2065887" y="7543915"/>
                  <a:pt x="2066922" y="7532619"/>
                </a:cubicBezTo>
                <a:close/>
                <a:moveTo>
                  <a:pt x="2635636" y="6766794"/>
                </a:moveTo>
                <a:cubicBezTo>
                  <a:pt x="2632554" y="6768841"/>
                  <a:pt x="2630495" y="6773972"/>
                  <a:pt x="2629472" y="6778077"/>
                </a:cubicBezTo>
                <a:cubicBezTo>
                  <a:pt x="2629471" y="6779113"/>
                  <a:pt x="2630496" y="6780136"/>
                  <a:pt x="2629472" y="6782183"/>
                </a:cubicBezTo>
                <a:cubicBezTo>
                  <a:pt x="2648979" y="6778078"/>
                  <a:pt x="2647955" y="6781160"/>
                  <a:pt x="2660274" y="6776029"/>
                </a:cubicBezTo>
                <a:cubicBezTo>
                  <a:pt x="2658215" y="6779112"/>
                  <a:pt x="2647955" y="6793479"/>
                  <a:pt x="2661298" y="6793478"/>
                </a:cubicBezTo>
                <a:cubicBezTo>
                  <a:pt x="2662322" y="6786291"/>
                  <a:pt x="2668486" y="6793479"/>
                  <a:pt x="2676699" y="6792454"/>
                </a:cubicBezTo>
                <a:cubicBezTo>
                  <a:pt x="2679771" y="6779112"/>
                  <a:pt x="2667463" y="6780137"/>
                  <a:pt x="2669511" y="6766793"/>
                </a:cubicBezTo>
                <a:cubicBezTo>
                  <a:pt x="2657191" y="6767818"/>
                  <a:pt x="2642814" y="6769865"/>
                  <a:pt x="2639742" y="6762688"/>
                </a:cubicBezTo>
                <a:cubicBezTo>
                  <a:pt x="2637685" y="6763710"/>
                  <a:pt x="2636660" y="6765758"/>
                  <a:pt x="2635636" y="6766794"/>
                </a:cubicBezTo>
                <a:close/>
                <a:moveTo>
                  <a:pt x="2670534" y="6718541"/>
                </a:moveTo>
                <a:cubicBezTo>
                  <a:pt x="2668486" y="6723673"/>
                  <a:pt x="2665404" y="6727778"/>
                  <a:pt x="2662322" y="6732908"/>
                </a:cubicBezTo>
                <a:cubicBezTo>
                  <a:pt x="2664380" y="6733944"/>
                  <a:pt x="2664380" y="6735991"/>
                  <a:pt x="2666428" y="6737014"/>
                </a:cubicBezTo>
                <a:cubicBezTo>
                  <a:pt x="2670534" y="6730861"/>
                  <a:pt x="2671558" y="6724696"/>
                  <a:pt x="2670534" y="6718541"/>
                </a:cubicBezTo>
                <a:close/>
                <a:moveTo>
                  <a:pt x="2932172" y="6353854"/>
                </a:moveTo>
                <a:cubicBezTo>
                  <a:pt x="2923654" y="6363865"/>
                  <a:pt x="2934621" y="6385421"/>
                  <a:pt x="2950796" y="6383885"/>
                </a:cubicBezTo>
                <a:cubicBezTo>
                  <a:pt x="2949772" y="6381826"/>
                  <a:pt x="2949772" y="6380803"/>
                  <a:pt x="2948737" y="6379779"/>
                </a:cubicBezTo>
                <a:cubicBezTo>
                  <a:pt x="2944631" y="6377721"/>
                  <a:pt x="2940525" y="6376697"/>
                  <a:pt x="2938477" y="6373614"/>
                </a:cubicBezTo>
                <a:cubicBezTo>
                  <a:pt x="2933347" y="6366426"/>
                  <a:pt x="2937453" y="6360271"/>
                  <a:pt x="2944631" y="6358213"/>
                </a:cubicBezTo>
                <a:cubicBezTo>
                  <a:pt x="2945665" y="6356165"/>
                  <a:pt x="2946689" y="6353083"/>
                  <a:pt x="2947714" y="6348976"/>
                </a:cubicBezTo>
                <a:cubicBezTo>
                  <a:pt x="2940015" y="6348465"/>
                  <a:pt x="2935011" y="6350518"/>
                  <a:pt x="2932172" y="6353854"/>
                </a:cubicBezTo>
                <a:close/>
                <a:moveTo>
                  <a:pt x="2566853" y="6840707"/>
                </a:moveTo>
                <a:cubicBezTo>
                  <a:pt x="2558641" y="6850966"/>
                  <a:pt x="2568901" y="6872521"/>
                  <a:pt x="2566853" y="6886899"/>
                </a:cubicBezTo>
                <a:cubicBezTo>
                  <a:pt x="2559665" y="6884840"/>
                  <a:pt x="2557616" y="6879711"/>
                  <a:pt x="2550428" y="6878686"/>
                </a:cubicBezTo>
                <a:cubicBezTo>
                  <a:pt x="2561723" y="6896135"/>
                  <a:pt x="2551452" y="6908454"/>
                  <a:pt x="2566853" y="6911536"/>
                </a:cubicBezTo>
                <a:cubicBezTo>
                  <a:pt x="2567877" y="6888948"/>
                  <a:pt x="2568901" y="6866367"/>
                  <a:pt x="2567878" y="6843777"/>
                </a:cubicBezTo>
                <a:cubicBezTo>
                  <a:pt x="2567877" y="6842755"/>
                  <a:pt x="2566854" y="6841729"/>
                  <a:pt x="2566853" y="6840707"/>
                </a:cubicBezTo>
                <a:close/>
                <a:moveTo>
                  <a:pt x="2760872" y="6577905"/>
                </a:moveTo>
                <a:cubicBezTo>
                  <a:pt x="2759849" y="6604588"/>
                  <a:pt x="2763954" y="6631287"/>
                  <a:pt x="2744447" y="6627180"/>
                </a:cubicBezTo>
                <a:cubicBezTo>
                  <a:pt x="2756766" y="6638465"/>
                  <a:pt x="2753684" y="6665160"/>
                  <a:pt x="2774216" y="6669266"/>
                </a:cubicBezTo>
                <a:cubicBezTo>
                  <a:pt x="2777297" y="6662078"/>
                  <a:pt x="2781404" y="6656947"/>
                  <a:pt x="2783463" y="6650782"/>
                </a:cubicBezTo>
                <a:cubicBezTo>
                  <a:pt x="2756766" y="6649760"/>
                  <a:pt x="2787569" y="6633333"/>
                  <a:pt x="2791675" y="6628204"/>
                </a:cubicBezTo>
                <a:cubicBezTo>
                  <a:pt x="2767037" y="6625122"/>
                  <a:pt x="2787568" y="6600483"/>
                  <a:pt x="2769085" y="6603566"/>
                </a:cubicBezTo>
                <a:cubicBezTo>
                  <a:pt x="2770120" y="6595353"/>
                  <a:pt x="2782428" y="6595353"/>
                  <a:pt x="2776274" y="6580976"/>
                </a:cubicBezTo>
                <a:cubicBezTo>
                  <a:pt x="2770120" y="6582010"/>
                  <a:pt x="2764979" y="6579952"/>
                  <a:pt x="2760872" y="6577905"/>
                </a:cubicBezTo>
                <a:close/>
                <a:moveTo>
                  <a:pt x="2770119" y="6564552"/>
                </a:moveTo>
                <a:cubicBezTo>
                  <a:pt x="2782427" y="6568658"/>
                  <a:pt x="2780380" y="6586117"/>
                  <a:pt x="2797829" y="6585082"/>
                </a:cubicBezTo>
                <a:cubicBezTo>
                  <a:pt x="2799887" y="6570716"/>
                  <a:pt x="2785511" y="6568657"/>
                  <a:pt x="2795781" y="6558398"/>
                </a:cubicBezTo>
                <a:cubicBezTo>
                  <a:pt x="2783463" y="6566609"/>
                  <a:pt x="2777297" y="6555315"/>
                  <a:pt x="2770119" y="6564552"/>
                </a:cubicBezTo>
                <a:close/>
                <a:moveTo>
                  <a:pt x="3101693" y="6111837"/>
                </a:moveTo>
                <a:cubicBezTo>
                  <a:pt x="3104775" y="6104659"/>
                  <a:pt x="3120176" y="6150852"/>
                  <a:pt x="3115046" y="6149828"/>
                </a:cubicBezTo>
                <a:cubicBezTo>
                  <a:pt x="3102727" y="6137509"/>
                  <a:pt x="3100669" y="6140581"/>
                  <a:pt x="3101693" y="6111837"/>
                </a:cubicBezTo>
                <a:close/>
                <a:moveTo>
                  <a:pt x="2257858" y="7242098"/>
                </a:moveTo>
                <a:cubicBezTo>
                  <a:pt x="2278389" y="7248252"/>
                  <a:pt x="2250670" y="7258523"/>
                  <a:pt x="2266071" y="7275972"/>
                </a:cubicBezTo>
                <a:cubicBezTo>
                  <a:pt x="2256835" y="7270842"/>
                  <a:pt x="2248622" y="7251335"/>
                  <a:pt x="2257858" y="7242098"/>
                </a:cubicBezTo>
                <a:close/>
                <a:moveTo>
                  <a:pt x="3648852" y="5366553"/>
                </a:moveTo>
                <a:cubicBezTo>
                  <a:pt x="3652958" y="5376813"/>
                  <a:pt x="3660147" y="5381943"/>
                  <a:pt x="3671442" y="5382978"/>
                </a:cubicBezTo>
                <a:cubicBezTo>
                  <a:pt x="3671442" y="5376813"/>
                  <a:pt x="3670418" y="5371682"/>
                  <a:pt x="3670418" y="5365518"/>
                </a:cubicBezTo>
                <a:cubicBezTo>
                  <a:pt x="3664254" y="5366552"/>
                  <a:pt x="3657064" y="5366553"/>
                  <a:pt x="3648852" y="5366553"/>
                </a:cubicBezTo>
                <a:close/>
                <a:moveTo>
                  <a:pt x="2557616" y="6832494"/>
                </a:moveTo>
                <a:cubicBezTo>
                  <a:pt x="2557617" y="6833517"/>
                  <a:pt x="2557616" y="6834541"/>
                  <a:pt x="2556583" y="6835565"/>
                </a:cubicBezTo>
                <a:cubicBezTo>
                  <a:pt x="2558641" y="6834542"/>
                  <a:pt x="2559664" y="6834542"/>
                  <a:pt x="2559664" y="6834542"/>
                </a:cubicBezTo>
                <a:cubicBezTo>
                  <a:pt x="2558641" y="6833518"/>
                  <a:pt x="2558641" y="6833518"/>
                  <a:pt x="2557616" y="6832494"/>
                </a:cubicBezTo>
                <a:close/>
                <a:moveTo>
                  <a:pt x="2962079" y="6278147"/>
                </a:moveTo>
                <a:cubicBezTo>
                  <a:pt x="2979528" y="6282253"/>
                  <a:pt x="2964127" y="6263780"/>
                  <a:pt x="2981587" y="6267887"/>
                </a:cubicBezTo>
                <a:cubicBezTo>
                  <a:pt x="2982611" y="6279169"/>
                  <a:pt x="2985693" y="6292524"/>
                  <a:pt x="2979528" y="6298677"/>
                </a:cubicBezTo>
                <a:cubicBezTo>
                  <a:pt x="2964127" y="6301760"/>
                  <a:pt x="2967210" y="6285335"/>
                  <a:pt x="2962079" y="6278147"/>
                </a:cubicBezTo>
                <a:close/>
                <a:moveTo>
                  <a:pt x="2255543" y="7222332"/>
                </a:moveTo>
                <a:cubicBezTo>
                  <a:pt x="2258880" y="7218737"/>
                  <a:pt x="2263501" y="7215914"/>
                  <a:pt x="2271202" y="7215402"/>
                </a:cubicBezTo>
                <a:cubicBezTo>
                  <a:pt x="2271202" y="7227721"/>
                  <a:pt x="2262989" y="7233884"/>
                  <a:pt x="2247588" y="7233885"/>
                </a:cubicBezTo>
                <a:cubicBezTo>
                  <a:pt x="2250153" y="7230291"/>
                  <a:pt x="2252206" y="7225926"/>
                  <a:pt x="2255543" y="7222332"/>
                </a:cubicBezTo>
                <a:close/>
                <a:moveTo>
                  <a:pt x="2057675" y="7485392"/>
                </a:moveTo>
                <a:cubicBezTo>
                  <a:pt x="2081277" y="7487450"/>
                  <a:pt x="2066911" y="7498735"/>
                  <a:pt x="2069993" y="7515160"/>
                </a:cubicBezTo>
                <a:cubicBezTo>
                  <a:pt x="2066911" y="7516195"/>
                  <a:pt x="2062804" y="7516195"/>
                  <a:pt x="2059722" y="7516195"/>
                </a:cubicBezTo>
                <a:cubicBezTo>
                  <a:pt x="2060746" y="7512078"/>
                  <a:pt x="2057675" y="7512077"/>
                  <a:pt x="2054592" y="7512078"/>
                </a:cubicBezTo>
                <a:cubicBezTo>
                  <a:pt x="2068959" y="7503876"/>
                  <a:pt x="2057674" y="7502841"/>
                  <a:pt x="2057675" y="7485392"/>
                </a:cubicBezTo>
                <a:close/>
                <a:moveTo>
                  <a:pt x="2753683" y="6544020"/>
                </a:moveTo>
                <a:cubicBezTo>
                  <a:pt x="2759848" y="6544020"/>
                  <a:pt x="2759848" y="6550185"/>
                  <a:pt x="2759848" y="6556339"/>
                </a:cubicBezTo>
                <a:cubicBezTo>
                  <a:pt x="2790640" y="6557374"/>
                  <a:pt x="2761896" y="6528630"/>
                  <a:pt x="2753683" y="6544020"/>
                </a:cubicBezTo>
                <a:close/>
                <a:moveTo>
                  <a:pt x="2932312" y="6291489"/>
                </a:moveTo>
                <a:cubicBezTo>
                  <a:pt x="2944631" y="6301749"/>
                  <a:pt x="2937453" y="6332551"/>
                  <a:pt x="2966197" y="6328445"/>
                </a:cubicBezTo>
                <a:cubicBezTo>
                  <a:pt x="2943607" y="6342823"/>
                  <a:pt x="2961056" y="6355142"/>
                  <a:pt x="2965162" y="6371556"/>
                </a:cubicBezTo>
                <a:cubicBezTo>
                  <a:pt x="2982611" y="6357189"/>
                  <a:pt x="2965162" y="6335634"/>
                  <a:pt x="2965162" y="6315103"/>
                </a:cubicBezTo>
                <a:cubicBezTo>
                  <a:pt x="2982612" y="6333574"/>
                  <a:pt x="3007260" y="6344870"/>
                  <a:pt x="3016496" y="6372591"/>
                </a:cubicBezTo>
                <a:cubicBezTo>
                  <a:pt x="3032922" y="6361295"/>
                  <a:pt x="3045241" y="6372590"/>
                  <a:pt x="3034969" y="6354107"/>
                </a:cubicBezTo>
                <a:cubicBezTo>
                  <a:pt x="3051394" y="6356165"/>
                  <a:pt x="3049346" y="6345894"/>
                  <a:pt x="3065772" y="6347953"/>
                </a:cubicBezTo>
                <a:cubicBezTo>
                  <a:pt x="3066795" y="6362319"/>
                  <a:pt x="3054477" y="6374639"/>
                  <a:pt x="3078091" y="6373614"/>
                </a:cubicBezTo>
                <a:cubicBezTo>
                  <a:pt x="3064748" y="6411595"/>
                  <a:pt x="3090409" y="6436232"/>
                  <a:pt x="3069878" y="6452658"/>
                </a:cubicBezTo>
                <a:cubicBezTo>
                  <a:pt x="3070902" y="6457799"/>
                  <a:pt x="3079114" y="6455740"/>
                  <a:pt x="3085269" y="6455740"/>
                </a:cubicBezTo>
                <a:cubicBezTo>
                  <a:pt x="3076032" y="6470107"/>
                  <a:pt x="3059607" y="6480377"/>
                  <a:pt x="3063713" y="6505016"/>
                </a:cubicBezTo>
                <a:cubicBezTo>
                  <a:pt x="3077056" y="6503991"/>
                  <a:pt x="3070902" y="6488590"/>
                  <a:pt x="3077056" y="6482436"/>
                </a:cubicBezTo>
                <a:cubicBezTo>
                  <a:pt x="3107858" y="6488590"/>
                  <a:pt x="3050370" y="6526570"/>
                  <a:pt x="3085268" y="6521441"/>
                </a:cubicBezTo>
                <a:cubicBezTo>
                  <a:pt x="3082197" y="6527595"/>
                  <a:pt x="3075008" y="6530676"/>
                  <a:pt x="3065772" y="6531701"/>
                </a:cubicBezTo>
                <a:cubicBezTo>
                  <a:pt x="3062689" y="6550185"/>
                  <a:pt x="3090409" y="6537866"/>
                  <a:pt x="3088351" y="6556349"/>
                </a:cubicBezTo>
                <a:cubicBezTo>
                  <a:pt x="3078090" y="6554291"/>
                  <a:pt x="3077056" y="6544020"/>
                  <a:pt x="3067819" y="6553267"/>
                </a:cubicBezTo>
                <a:cubicBezTo>
                  <a:pt x="3063713" y="6559421"/>
                  <a:pt x="3064748" y="6579952"/>
                  <a:pt x="3071926" y="6596377"/>
                </a:cubicBezTo>
                <a:cubicBezTo>
                  <a:pt x="3057559" y="6601508"/>
                  <a:pt x="3048323" y="6611779"/>
                  <a:pt x="3043182" y="6624097"/>
                </a:cubicBezTo>
                <a:cubicBezTo>
                  <a:pt x="3057559" y="6626156"/>
                  <a:pt x="3052429" y="6613826"/>
                  <a:pt x="3057559" y="6609720"/>
                </a:cubicBezTo>
                <a:cubicBezTo>
                  <a:pt x="3078091" y="6617943"/>
                  <a:pt x="3060631" y="6637440"/>
                  <a:pt x="3077056" y="6651818"/>
                </a:cubicBezTo>
                <a:cubicBezTo>
                  <a:pt x="3061665" y="6652842"/>
                  <a:pt x="3049346" y="6664137"/>
                  <a:pt x="3036004" y="6654900"/>
                </a:cubicBezTo>
                <a:cubicBezTo>
                  <a:pt x="3038051" y="6638464"/>
                  <a:pt x="3058583" y="6657972"/>
                  <a:pt x="3055500" y="6636416"/>
                </a:cubicBezTo>
                <a:cubicBezTo>
                  <a:pt x="3038052" y="6630251"/>
                  <a:pt x="3016496" y="6628204"/>
                  <a:pt x="3002119" y="6617943"/>
                </a:cubicBezTo>
                <a:cubicBezTo>
                  <a:pt x="3005201" y="6611779"/>
                  <a:pt x="3012390" y="6608696"/>
                  <a:pt x="3021626" y="6607672"/>
                </a:cubicBezTo>
                <a:cubicBezTo>
                  <a:pt x="3021626" y="6613827"/>
                  <a:pt x="3021626" y="6619991"/>
                  <a:pt x="3027781" y="6619991"/>
                </a:cubicBezTo>
                <a:cubicBezTo>
                  <a:pt x="3054477" y="6571740"/>
                  <a:pt x="3036004" y="6502957"/>
                  <a:pt x="3059607" y="6456764"/>
                </a:cubicBezTo>
                <a:cubicBezTo>
                  <a:pt x="3058583" y="6451634"/>
                  <a:pt x="3050371" y="6453692"/>
                  <a:pt x="3044205" y="6453692"/>
                </a:cubicBezTo>
                <a:cubicBezTo>
                  <a:pt x="3050370" y="6443421"/>
                  <a:pt x="3058583" y="6434185"/>
                  <a:pt x="3056525" y="6417759"/>
                </a:cubicBezTo>
                <a:cubicBezTo>
                  <a:pt x="3056524" y="6416736"/>
                  <a:pt x="3055501" y="6416736"/>
                  <a:pt x="3055500" y="6415701"/>
                </a:cubicBezTo>
                <a:cubicBezTo>
                  <a:pt x="3043182" y="6429044"/>
                  <a:pt x="3029839" y="6440339"/>
                  <a:pt x="3015462" y="6452658"/>
                </a:cubicBezTo>
                <a:cubicBezTo>
                  <a:pt x="3016496" y="6461894"/>
                  <a:pt x="3018544" y="6472165"/>
                  <a:pt x="3005201" y="6477295"/>
                </a:cubicBezTo>
                <a:cubicBezTo>
                  <a:pt x="3010332" y="6471141"/>
                  <a:pt x="3009308" y="6464976"/>
                  <a:pt x="3006225" y="6458822"/>
                </a:cubicBezTo>
                <a:cubicBezTo>
                  <a:pt x="2992882" y="6467035"/>
                  <a:pt x="2980564" y="6462928"/>
                  <a:pt x="2977481" y="6446503"/>
                </a:cubicBezTo>
                <a:cubicBezTo>
                  <a:pt x="2975433" y="6433149"/>
                  <a:pt x="2975433" y="6420841"/>
                  <a:pt x="2976457" y="6407489"/>
                </a:cubicBezTo>
                <a:cubicBezTo>
                  <a:pt x="2972351" y="6406465"/>
                  <a:pt x="2968245" y="6405440"/>
                  <a:pt x="2963114" y="6405441"/>
                </a:cubicBezTo>
                <a:cubicBezTo>
                  <a:pt x="2964138" y="6418784"/>
                  <a:pt x="2978516" y="6418783"/>
                  <a:pt x="2976457" y="6435209"/>
                </a:cubicBezTo>
                <a:cubicBezTo>
                  <a:pt x="2969269" y="6433150"/>
                  <a:pt x="2967221" y="6428020"/>
                  <a:pt x="2960032" y="6426996"/>
                </a:cubicBezTo>
                <a:cubicBezTo>
                  <a:pt x="2959008" y="6438291"/>
                  <a:pt x="2970293" y="6436232"/>
                  <a:pt x="2967221" y="6448551"/>
                </a:cubicBezTo>
                <a:cubicBezTo>
                  <a:pt x="2963115" y="6445480"/>
                  <a:pt x="2955926" y="6444445"/>
                  <a:pt x="2946689" y="6445480"/>
                </a:cubicBezTo>
                <a:cubicBezTo>
                  <a:pt x="2948737" y="6436232"/>
                  <a:pt x="2955926" y="6431102"/>
                  <a:pt x="2960032" y="6422890"/>
                </a:cubicBezTo>
                <a:cubicBezTo>
                  <a:pt x="2961056" y="6412630"/>
                  <a:pt x="2944631" y="6418783"/>
                  <a:pt x="2943607" y="6410570"/>
                </a:cubicBezTo>
                <a:cubicBezTo>
                  <a:pt x="2934370" y="6425972"/>
                  <a:pt x="2919993" y="6436232"/>
                  <a:pt x="2894332" y="6439315"/>
                </a:cubicBezTo>
                <a:cubicBezTo>
                  <a:pt x="2914863" y="6429044"/>
                  <a:pt x="2914863" y="6420842"/>
                  <a:pt x="2896379" y="6408512"/>
                </a:cubicBezTo>
                <a:cubicBezTo>
                  <a:pt x="2934371" y="6399276"/>
                  <a:pt x="2916922" y="6358213"/>
                  <a:pt x="2921028" y="6337682"/>
                </a:cubicBezTo>
                <a:cubicBezTo>
                  <a:pt x="2929230" y="6334599"/>
                  <a:pt x="2930264" y="6339740"/>
                  <a:pt x="2932312" y="6347952"/>
                </a:cubicBezTo>
                <a:cubicBezTo>
                  <a:pt x="2963115" y="6331528"/>
                  <a:pt x="2905627" y="6305855"/>
                  <a:pt x="2932312" y="6291489"/>
                </a:cubicBezTo>
                <a:close/>
                <a:moveTo>
                  <a:pt x="2951376" y="6251008"/>
                </a:moveTo>
                <a:cubicBezTo>
                  <a:pt x="2953027" y="6248508"/>
                  <a:pt x="2956941" y="6246841"/>
                  <a:pt x="2964127" y="6247355"/>
                </a:cubicBezTo>
                <a:cubicBezTo>
                  <a:pt x="2964127" y="6253509"/>
                  <a:pt x="2964127" y="6259673"/>
                  <a:pt x="2970292" y="6259674"/>
                </a:cubicBezTo>
                <a:cubicBezTo>
                  <a:pt x="2961821" y="6273528"/>
                  <a:pt x="2946420" y="6258514"/>
                  <a:pt x="2951376" y="6251008"/>
                </a:cubicBezTo>
                <a:close/>
                <a:moveTo>
                  <a:pt x="2064406" y="7434962"/>
                </a:moveTo>
                <a:cubicBezTo>
                  <a:pt x="2065881" y="7432974"/>
                  <a:pt x="2068447" y="7431754"/>
                  <a:pt x="2073065" y="7432011"/>
                </a:cubicBezTo>
                <a:cubicBezTo>
                  <a:pt x="2073066" y="7449470"/>
                  <a:pt x="2076148" y="7463837"/>
                  <a:pt x="2091549" y="7465884"/>
                </a:cubicBezTo>
                <a:cubicBezTo>
                  <a:pt x="2084360" y="7479238"/>
                  <a:pt x="2058698" y="7486416"/>
                  <a:pt x="2055616" y="7463837"/>
                </a:cubicBezTo>
                <a:cubicBezTo>
                  <a:pt x="2065887" y="7462813"/>
                  <a:pt x="2062805" y="7475132"/>
                  <a:pt x="2077183" y="7471025"/>
                </a:cubicBezTo>
                <a:cubicBezTo>
                  <a:pt x="2078206" y="7456648"/>
                  <a:pt x="2062805" y="7458706"/>
                  <a:pt x="2054592" y="7454601"/>
                </a:cubicBezTo>
                <a:cubicBezTo>
                  <a:pt x="2065368" y="7453824"/>
                  <a:pt x="2059980" y="7440928"/>
                  <a:pt x="2064406" y="7434962"/>
                </a:cubicBezTo>
                <a:close/>
                <a:moveTo>
                  <a:pt x="2893297" y="6320233"/>
                </a:moveTo>
                <a:cubicBezTo>
                  <a:pt x="2893297" y="6314079"/>
                  <a:pt x="2908699" y="6318185"/>
                  <a:pt x="2907675" y="6310996"/>
                </a:cubicBezTo>
                <a:cubicBezTo>
                  <a:pt x="2919993" y="6312020"/>
                  <a:pt x="2921017" y="6322292"/>
                  <a:pt x="2914852" y="6328446"/>
                </a:cubicBezTo>
                <a:cubicBezTo>
                  <a:pt x="2904592" y="6329481"/>
                  <a:pt x="2907674" y="6317151"/>
                  <a:pt x="2893297" y="6320233"/>
                </a:cubicBezTo>
                <a:close/>
                <a:moveTo>
                  <a:pt x="2132611" y="7341673"/>
                </a:moveTo>
                <a:cubicBezTo>
                  <a:pt x="2142882" y="7347827"/>
                  <a:pt x="2144930" y="7363228"/>
                  <a:pt x="2145954" y="7379653"/>
                </a:cubicBezTo>
                <a:cubicBezTo>
                  <a:pt x="2129528" y="7368358"/>
                  <a:pt x="2139800" y="7361180"/>
                  <a:pt x="2132611" y="7341673"/>
                </a:cubicBezTo>
                <a:close/>
                <a:moveTo>
                  <a:pt x="3134751" y="5993678"/>
                </a:moveTo>
                <a:cubicBezTo>
                  <a:pt x="3136403" y="5992252"/>
                  <a:pt x="3138906" y="5991483"/>
                  <a:pt x="3142756" y="5991742"/>
                </a:cubicBezTo>
                <a:cubicBezTo>
                  <a:pt x="3144815" y="6004050"/>
                  <a:pt x="3145839" y="6015345"/>
                  <a:pt x="3129413" y="6014321"/>
                </a:cubicBezTo>
                <a:cubicBezTo>
                  <a:pt x="3132493" y="6008162"/>
                  <a:pt x="3129795" y="5997959"/>
                  <a:pt x="3134751" y="5993678"/>
                </a:cubicBezTo>
                <a:close/>
                <a:moveTo>
                  <a:pt x="2767421" y="6479737"/>
                </a:moveTo>
                <a:cubicBezTo>
                  <a:pt x="2771144" y="6474989"/>
                  <a:pt x="2776791" y="6471654"/>
                  <a:pt x="2787569" y="6472166"/>
                </a:cubicBezTo>
                <a:cubicBezTo>
                  <a:pt x="2781414" y="6482426"/>
                  <a:pt x="2780380" y="6496803"/>
                  <a:pt x="2758825" y="6495779"/>
                </a:cubicBezTo>
                <a:cubicBezTo>
                  <a:pt x="2761902" y="6490644"/>
                  <a:pt x="2763699" y="6484485"/>
                  <a:pt x="2767421" y="6479737"/>
                </a:cubicBezTo>
                <a:close/>
                <a:moveTo>
                  <a:pt x="3155075" y="5956822"/>
                </a:moveTo>
                <a:cubicBezTo>
                  <a:pt x="3156099" y="5965035"/>
                  <a:pt x="3156099" y="5974282"/>
                  <a:pt x="3157133" y="5982494"/>
                </a:cubicBezTo>
                <a:cubicBezTo>
                  <a:pt x="3164312" y="5982493"/>
                  <a:pt x="3170476" y="5981459"/>
                  <a:pt x="3177665" y="5981460"/>
                </a:cubicBezTo>
                <a:cubicBezTo>
                  <a:pt x="3176630" y="5967093"/>
                  <a:pt x="3169452" y="5957856"/>
                  <a:pt x="3155075" y="5956822"/>
                </a:cubicBezTo>
                <a:close/>
                <a:moveTo>
                  <a:pt x="2181886" y="7259548"/>
                </a:moveTo>
                <a:cubicBezTo>
                  <a:pt x="2194206" y="7266737"/>
                  <a:pt x="2210631" y="7269818"/>
                  <a:pt x="2210630" y="7288292"/>
                </a:cubicBezTo>
                <a:cubicBezTo>
                  <a:pt x="2204476" y="7274949"/>
                  <a:pt x="2182911" y="7276997"/>
                  <a:pt x="2181886" y="7259548"/>
                </a:cubicBezTo>
                <a:close/>
                <a:moveTo>
                  <a:pt x="3168935" y="5929495"/>
                </a:moveTo>
                <a:cubicBezTo>
                  <a:pt x="3165344" y="5936295"/>
                  <a:pt x="3164317" y="5945020"/>
                  <a:pt x="3160205" y="5951691"/>
                </a:cubicBezTo>
                <a:cubicBezTo>
                  <a:pt x="3195113" y="5949644"/>
                  <a:pt x="3171500" y="5930137"/>
                  <a:pt x="3193055" y="5918841"/>
                </a:cubicBezTo>
                <a:cubicBezTo>
                  <a:pt x="3178683" y="5917818"/>
                  <a:pt x="3172527" y="5922694"/>
                  <a:pt x="3168935" y="5929495"/>
                </a:cubicBezTo>
                <a:close/>
                <a:moveTo>
                  <a:pt x="2097714" y="7361180"/>
                </a:moveTo>
                <a:cubicBezTo>
                  <a:pt x="2105927" y="7350918"/>
                  <a:pt x="2131588" y="7362204"/>
                  <a:pt x="2125434" y="7381712"/>
                </a:cubicBezTo>
                <a:cubicBezTo>
                  <a:pt x="2115163" y="7375557"/>
                  <a:pt x="2113115" y="7361180"/>
                  <a:pt x="2097714" y="7361180"/>
                </a:cubicBezTo>
                <a:close/>
                <a:moveTo>
                  <a:pt x="2886714" y="6274087"/>
                </a:moveTo>
                <a:cubicBezTo>
                  <a:pt x="2889842" y="6273653"/>
                  <a:pt x="2897155" y="6281739"/>
                  <a:pt x="2905626" y="6277123"/>
                </a:cubicBezTo>
                <a:cubicBezTo>
                  <a:pt x="2896390" y="6285336"/>
                  <a:pt x="2905626" y="6292525"/>
                  <a:pt x="2907685" y="6302784"/>
                </a:cubicBezTo>
                <a:cubicBezTo>
                  <a:pt x="2882012" y="6304843"/>
                  <a:pt x="2903568" y="6286360"/>
                  <a:pt x="2885095" y="6278147"/>
                </a:cubicBezTo>
                <a:cubicBezTo>
                  <a:pt x="2885095" y="6275323"/>
                  <a:pt x="2885672" y="6274232"/>
                  <a:pt x="2886714" y="6274087"/>
                </a:cubicBezTo>
                <a:close/>
                <a:moveTo>
                  <a:pt x="2911780" y="6227847"/>
                </a:moveTo>
                <a:cubicBezTo>
                  <a:pt x="2924099" y="6231953"/>
                  <a:pt x="2918958" y="6264803"/>
                  <a:pt x="2914862" y="6262756"/>
                </a:cubicBezTo>
                <a:cubicBezTo>
                  <a:pt x="2914862" y="6273015"/>
                  <a:pt x="2933335" y="6263779"/>
                  <a:pt x="2940524" y="6265827"/>
                </a:cubicBezTo>
                <a:cubicBezTo>
                  <a:pt x="2940524" y="6271992"/>
                  <a:pt x="2941548" y="6277122"/>
                  <a:pt x="2941548" y="6283287"/>
                </a:cubicBezTo>
                <a:cubicBezTo>
                  <a:pt x="2924099" y="6283287"/>
                  <a:pt x="2918958" y="6270957"/>
                  <a:pt x="2904591" y="6267886"/>
                </a:cubicBezTo>
                <a:cubicBezTo>
                  <a:pt x="2919993" y="6262756"/>
                  <a:pt x="2900485" y="6244272"/>
                  <a:pt x="2911780" y="6227847"/>
                </a:cubicBezTo>
                <a:close/>
                <a:moveTo>
                  <a:pt x="1677479" y="7886571"/>
                </a:moveTo>
                <a:cubicBezTo>
                  <a:pt x="1680350" y="7884405"/>
                  <a:pt x="1684521" y="7883186"/>
                  <a:pt x="1690169" y="7883701"/>
                </a:cubicBezTo>
                <a:cubicBezTo>
                  <a:pt x="1693240" y="7897045"/>
                  <a:pt x="1674768" y="7894996"/>
                  <a:pt x="1681956" y="7910387"/>
                </a:cubicBezTo>
                <a:cubicBezTo>
                  <a:pt x="1671949" y="7908083"/>
                  <a:pt x="1668865" y="7893067"/>
                  <a:pt x="1677479" y="7886571"/>
                </a:cubicBezTo>
                <a:close/>
                <a:moveTo>
                  <a:pt x="2102844" y="7307797"/>
                </a:moveTo>
                <a:cubicBezTo>
                  <a:pt x="2114129" y="7321141"/>
                  <a:pt x="2104891" y="7330387"/>
                  <a:pt x="2112080" y="7350909"/>
                </a:cubicBezTo>
                <a:cubicBezTo>
                  <a:pt x="2085383" y="7342696"/>
                  <a:pt x="2106950" y="7328330"/>
                  <a:pt x="2102844" y="7307797"/>
                </a:cubicBezTo>
                <a:close/>
                <a:moveTo>
                  <a:pt x="3166370" y="5873673"/>
                </a:moveTo>
                <a:cubicBezTo>
                  <a:pt x="3165346" y="5877778"/>
                  <a:pt x="3164311" y="5881885"/>
                  <a:pt x="3165346" y="5885991"/>
                </a:cubicBezTo>
                <a:cubicBezTo>
                  <a:pt x="3169452" y="5885991"/>
                  <a:pt x="3174582" y="5885992"/>
                  <a:pt x="3180747" y="5884968"/>
                </a:cubicBezTo>
                <a:cubicBezTo>
                  <a:pt x="3180747" y="5875731"/>
                  <a:pt x="3173559" y="5874696"/>
                  <a:pt x="3166370" y="5873673"/>
                </a:cubicBezTo>
                <a:close/>
                <a:moveTo>
                  <a:pt x="2059722" y="7345779"/>
                </a:moveTo>
                <a:cubicBezTo>
                  <a:pt x="2077182" y="7360144"/>
                  <a:pt x="2069993" y="7391972"/>
                  <a:pt x="2076147" y="7410456"/>
                </a:cubicBezTo>
                <a:cubicBezTo>
                  <a:pt x="2064863" y="7412503"/>
                  <a:pt x="2077182" y="7389924"/>
                  <a:pt x="2058698" y="7398137"/>
                </a:cubicBezTo>
                <a:cubicBezTo>
                  <a:pt x="2066911" y="7379653"/>
                  <a:pt x="2064863" y="7366309"/>
                  <a:pt x="2059722" y="7345779"/>
                </a:cubicBezTo>
                <a:close/>
                <a:moveTo>
                  <a:pt x="2996989" y="6070773"/>
                </a:moveTo>
                <a:cubicBezTo>
                  <a:pt x="2985694" y="6078986"/>
                  <a:pt x="2985693" y="6095412"/>
                  <a:pt x="2979529" y="6106707"/>
                </a:cubicBezTo>
                <a:cubicBezTo>
                  <a:pt x="2981588" y="6114918"/>
                  <a:pt x="2996989" y="6100541"/>
                  <a:pt x="2993906" y="6092330"/>
                </a:cubicBezTo>
                <a:cubicBezTo>
                  <a:pt x="3001095" y="6092330"/>
                  <a:pt x="3000060" y="6100542"/>
                  <a:pt x="2994930" y="6100541"/>
                </a:cubicBezTo>
                <a:cubicBezTo>
                  <a:pt x="2996988" y="6107731"/>
                  <a:pt x="3003142" y="6096436"/>
                  <a:pt x="3005201" y="6104648"/>
                </a:cubicBezTo>
                <a:cubicBezTo>
                  <a:pt x="2969268" y="6128262"/>
                  <a:pt x="2966186" y="6159065"/>
                  <a:pt x="2960032" y="6181644"/>
                </a:cubicBezTo>
                <a:cubicBezTo>
                  <a:pt x="2989800" y="6164195"/>
                  <a:pt x="2969268" y="6134427"/>
                  <a:pt x="3006225" y="6126214"/>
                </a:cubicBezTo>
                <a:cubicBezTo>
                  <a:pt x="2991859" y="6127237"/>
                  <a:pt x="3006225" y="6149817"/>
                  <a:pt x="2987742" y="6148793"/>
                </a:cubicBezTo>
                <a:cubicBezTo>
                  <a:pt x="2991858" y="6167277"/>
                  <a:pt x="2998013" y="6171382"/>
                  <a:pt x="3001095" y="6182668"/>
                </a:cubicBezTo>
                <a:cubicBezTo>
                  <a:pt x="3011355" y="6180620"/>
                  <a:pt x="3009307" y="6170349"/>
                  <a:pt x="3014437" y="6164195"/>
                </a:cubicBezTo>
                <a:cubicBezTo>
                  <a:pt x="3018544" y="6147769"/>
                  <a:pt x="3001094" y="6151876"/>
                  <a:pt x="3002119" y="6138532"/>
                </a:cubicBezTo>
                <a:cubicBezTo>
                  <a:pt x="3010331" y="6137499"/>
                  <a:pt x="3019568" y="6137499"/>
                  <a:pt x="3027780" y="6136474"/>
                </a:cubicBezTo>
                <a:cubicBezTo>
                  <a:pt x="3010331" y="6150852"/>
                  <a:pt x="3028804" y="6147770"/>
                  <a:pt x="3034969" y="6162135"/>
                </a:cubicBezTo>
                <a:cubicBezTo>
                  <a:pt x="3020085" y="6166242"/>
                  <a:pt x="3014182" y="6177534"/>
                  <a:pt x="3007124" y="6188057"/>
                </a:cubicBezTo>
                <a:lnTo>
                  <a:pt x="2999598" y="6196466"/>
                </a:lnTo>
                <a:lnTo>
                  <a:pt x="3008023" y="6199490"/>
                </a:lnTo>
                <a:cubicBezTo>
                  <a:pt x="3013668" y="6200900"/>
                  <a:pt x="3017515" y="6199103"/>
                  <a:pt x="3015462" y="6186784"/>
                </a:cubicBezTo>
                <a:lnTo>
                  <a:pt x="3020171" y="6189458"/>
                </a:lnTo>
                <a:lnTo>
                  <a:pt x="3053063" y="6176766"/>
                </a:lnTo>
                <a:cubicBezTo>
                  <a:pt x="3062945" y="6172148"/>
                  <a:pt x="3070901" y="6166248"/>
                  <a:pt x="3078090" y="6154958"/>
                </a:cubicBezTo>
                <a:cubicBezTo>
                  <a:pt x="3076032" y="6155981"/>
                  <a:pt x="3073973" y="6157006"/>
                  <a:pt x="3072949" y="6157005"/>
                </a:cubicBezTo>
                <a:cubicBezTo>
                  <a:pt x="3071926" y="6155982"/>
                  <a:pt x="3069867" y="6154957"/>
                  <a:pt x="3068843" y="6154957"/>
                </a:cubicBezTo>
                <a:cubicBezTo>
                  <a:pt x="3064737" y="6157006"/>
                  <a:pt x="3060631" y="6160089"/>
                  <a:pt x="3061654" y="6166243"/>
                </a:cubicBezTo>
                <a:cubicBezTo>
                  <a:pt x="3057548" y="6164195"/>
                  <a:pt x="3053442" y="6162135"/>
                  <a:pt x="3046264" y="6163171"/>
                </a:cubicBezTo>
                <a:cubicBezTo>
                  <a:pt x="3043182" y="6153924"/>
                  <a:pt x="3042157" y="6145711"/>
                  <a:pt x="3041123" y="6136475"/>
                </a:cubicBezTo>
                <a:cubicBezTo>
                  <a:pt x="3025733" y="6124156"/>
                  <a:pt x="3008273" y="6111836"/>
                  <a:pt x="3008273" y="6099517"/>
                </a:cubicBezTo>
                <a:cubicBezTo>
                  <a:pt x="3008273" y="6094387"/>
                  <a:pt x="3008272" y="6089258"/>
                  <a:pt x="3008273" y="6084117"/>
                </a:cubicBezTo>
                <a:cubicBezTo>
                  <a:pt x="3004177" y="6078987"/>
                  <a:pt x="3005201" y="6070774"/>
                  <a:pt x="2996989" y="6070773"/>
                </a:cubicBezTo>
                <a:close/>
                <a:moveTo>
                  <a:pt x="2067945" y="7319082"/>
                </a:moveTo>
                <a:cubicBezTo>
                  <a:pt x="2071028" y="7310870"/>
                  <a:pt x="2077182" y="7318059"/>
                  <a:pt x="2083347" y="7318059"/>
                </a:cubicBezTo>
                <a:cubicBezTo>
                  <a:pt x="2087442" y="7314976"/>
                  <a:pt x="2090535" y="7309847"/>
                  <a:pt x="2092583" y="7304716"/>
                </a:cubicBezTo>
                <a:cubicBezTo>
                  <a:pt x="2112090" y="7313953"/>
                  <a:pt x="2079240" y="7319083"/>
                  <a:pt x="2090535" y="7335519"/>
                </a:cubicBezTo>
                <a:cubicBezTo>
                  <a:pt x="2081288" y="7331402"/>
                  <a:pt x="2080264" y="7320118"/>
                  <a:pt x="2067945" y="7319082"/>
                </a:cubicBezTo>
                <a:close/>
                <a:moveTo>
                  <a:pt x="2761896" y="6368485"/>
                </a:moveTo>
                <a:cubicBezTo>
                  <a:pt x="2761896" y="6371556"/>
                  <a:pt x="2760872" y="6375663"/>
                  <a:pt x="2760873" y="6379768"/>
                </a:cubicBezTo>
                <a:cubicBezTo>
                  <a:pt x="2763955" y="6377720"/>
                  <a:pt x="2767037" y="6376696"/>
                  <a:pt x="2770120" y="6381827"/>
                </a:cubicBezTo>
                <a:cubicBezTo>
                  <a:pt x="2759848" y="6380804"/>
                  <a:pt x="2763954" y="6401335"/>
                  <a:pt x="2776274" y="6394146"/>
                </a:cubicBezTo>
                <a:cubicBezTo>
                  <a:pt x="2775250" y="6383874"/>
                  <a:pt x="2774215" y="6373615"/>
                  <a:pt x="2773191" y="6365401"/>
                </a:cubicBezTo>
                <a:cubicBezTo>
                  <a:pt x="2769085" y="6365400"/>
                  <a:pt x="2764979" y="6367449"/>
                  <a:pt x="2761896" y="6368485"/>
                </a:cubicBezTo>
                <a:close/>
                <a:moveTo>
                  <a:pt x="2214737" y="7100426"/>
                </a:moveTo>
                <a:cubicBezTo>
                  <a:pt x="2235268" y="7109663"/>
                  <a:pt x="2215761" y="7130194"/>
                  <a:pt x="2225008" y="7151759"/>
                </a:cubicBezTo>
                <a:cubicBezTo>
                  <a:pt x="2207549" y="7154831"/>
                  <a:pt x="2222950" y="7117875"/>
                  <a:pt x="2214737" y="7100426"/>
                </a:cubicBezTo>
                <a:close/>
                <a:moveTo>
                  <a:pt x="2088466" y="7265701"/>
                </a:moveTo>
                <a:cubicBezTo>
                  <a:pt x="2089490" y="7260571"/>
                  <a:pt x="2101809" y="7261595"/>
                  <a:pt x="2108998" y="7260571"/>
                </a:cubicBezTo>
                <a:cubicBezTo>
                  <a:pt x="2122340" y="7268783"/>
                  <a:pt x="2113104" y="7299586"/>
                  <a:pt x="2137742" y="7297527"/>
                </a:cubicBezTo>
                <a:cubicBezTo>
                  <a:pt x="2134659" y="7313952"/>
                  <a:pt x="2149037" y="7320116"/>
                  <a:pt x="2140824" y="7328330"/>
                </a:cubicBezTo>
                <a:cubicBezTo>
                  <a:pt x="2136718" y="7326271"/>
                  <a:pt x="2132612" y="7324223"/>
                  <a:pt x="2125423" y="7325247"/>
                </a:cubicBezTo>
                <a:cubicBezTo>
                  <a:pt x="2140824" y="7318059"/>
                  <a:pt x="2123364" y="7289315"/>
                  <a:pt x="2119269" y="7307798"/>
                </a:cubicBezTo>
                <a:cubicBezTo>
                  <a:pt x="2103868" y="7298551"/>
                  <a:pt x="2113104" y="7265701"/>
                  <a:pt x="2088466" y="7265701"/>
                </a:cubicBezTo>
                <a:close/>
                <a:moveTo>
                  <a:pt x="3002119" y="6035875"/>
                </a:moveTo>
                <a:cubicBezTo>
                  <a:pt x="2991859" y="6042029"/>
                  <a:pt x="2996988" y="6048195"/>
                  <a:pt x="3004177" y="6052300"/>
                </a:cubicBezTo>
                <a:cubicBezTo>
                  <a:pt x="3004177" y="6048194"/>
                  <a:pt x="3004177" y="6044089"/>
                  <a:pt x="3004177" y="6039983"/>
                </a:cubicBezTo>
                <a:cubicBezTo>
                  <a:pt x="3004177" y="6038948"/>
                  <a:pt x="3003142" y="6037924"/>
                  <a:pt x="3002119" y="6035875"/>
                </a:cubicBezTo>
                <a:close/>
                <a:moveTo>
                  <a:pt x="2804280" y="6299524"/>
                </a:moveTo>
                <a:cubicBezTo>
                  <a:pt x="2803671" y="6301046"/>
                  <a:pt x="2803735" y="6303035"/>
                  <a:pt x="2805017" y="6305856"/>
                </a:cubicBezTo>
                <a:cubicBezTo>
                  <a:pt x="2811172" y="6305856"/>
                  <a:pt x="2812206" y="6310996"/>
                  <a:pt x="2820419" y="6308936"/>
                </a:cubicBezTo>
                <a:cubicBezTo>
                  <a:pt x="2816312" y="6302784"/>
                  <a:pt x="2824525" y="6285324"/>
                  <a:pt x="2813230" y="6288406"/>
                </a:cubicBezTo>
                <a:cubicBezTo>
                  <a:pt x="2813998" y="6294567"/>
                  <a:pt x="2806109" y="6294954"/>
                  <a:pt x="2804280" y="6299524"/>
                </a:cubicBezTo>
                <a:close/>
                <a:moveTo>
                  <a:pt x="1686058" y="7794104"/>
                </a:moveTo>
                <a:cubicBezTo>
                  <a:pt x="1688688" y="7791185"/>
                  <a:pt x="1692472" y="7789775"/>
                  <a:pt x="1697347" y="7791316"/>
                </a:cubicBezTo>
                <a:cubicBezTo>
                  <a:pt x="1696322" y="7801577"/>
                  <a:pt x="1691192" y="7808764"/>
                  <a:pt x="1695299" y="7822108"/>
                </a:cubicBezTo>
                <a:cubicBezTo>
                  <a:pt x="1680668" y="7825187"/>
                  <a:pt x="1678169" y="7802859"/>
                  <a:pt x="1686058" y="7794104"/>
                </a:cubicBezTo>
                <a:close/>
                <a:moveTo>
                  <a:pt x="2226033" y="7060387"/>
                </a:moveTo>
                <a:cubicBezTo>
                  <a:pt x="2234245" y="7066541"/>
                  <a:pt x="2236293" y="7078871"/>
                  <a:pt x="2239375" y="7090155"/>
                </a:cubicBezTo>
                <a:cubicBezTo>
                  <a:pt x="2226033" y="7088108"/>
                  <a:pt x="2220903" y="7066541"/>
                  <a:pt x="2226033" y="7060387"/>
                </a:cubicBezTo>
                <a:close/>
                <a:moveTo>
                  <a:pt x="2137753" y="7171268"/>
                </a:moveTo>
                <a:cubicBezTo>
                  <a:pt x="2136729" y="7178456"/>
                  <a:pt x="2142883" y="7179480"/>
                  <a:pt x="2149047" y="7179480"/>
                </a:cubicBezTo>
                <a:cubicBezTo>
                  <a:pt x="2155202" y="7222602"/>
                  <a:pt x="2145965" y="7243122"/>
                  <a:pt x="2143907" y="7293432"/>
                </a:cubicBezTo>
                <a:cubicBezTo>
                  <a:pt x="2128516" y="7291374"/>
                  <a:pt x="2132622" y="7272901"/>
                  <a:pt x="2125434" y="7263653"/>
                </a:cubicBezTo>
                <a:cubicBezTo>
                  <a:pt x="2129540" y="7248263"/>
                  <a:pt x="2139800" y="7237992"/>
                  <a:pt x="2142883" y="7223625"/>
                </a:cubicBezTo>
                <a:cubicBezTo>
                  <a:pt x="2139800" y="7217461"/>
                  <a:pt x="2133646" y="7223625"/>
                  <a:pt x="2132622" y="7228756"/>
                </a:cubicBezTo>
                <a:cubicBezTo>
                  <a:pt x="2130564" y="7213355"/>
                  <a:pt x="2133647" y="7178456"/>
                  <a:pt x="2137753" y="7171268"/>
                </a:cubicBezTo>
                <a:close/>
                <a:moveTo>
                  <a:pt x="2992881" y="6013929"/>
                </a:moveTo>
                <a:cubicBezTo>
                  <a:pt x="2989800" y="6016625"/>
                  <a:pt x="2988259" y="6020474"/>
                  <a:pt x="2990824" y="6027663"/>
                </a:cubicBezTo>
                <a:cubicBezTo>
                  <a:pt x="2995954" y="6027663"/>
                  <a:pt x="3000060" y="6025605"/>
                  <a:pt x="3004177" y="6023557"/>
                </a:cubicBezTo>
                <a:cubicBezTo>
                  <a:pt x="3004178" y="6018416"/>
                  <a:pt x="3004178" y="6012262"/>
                  <a:pt x="3004177" y="6007133"/>
                </a:cubicBezTo>
                <a:cubicBezTo>
                  <a:pt x="3000583" y="6009697"/>
                  <a:pt x="2995962" y="6011236"/>
                  <a:pt x="2992881" y="6013929"/>
                </a:cubicBezTo>
                <a:close/>
                <a:moveTo>
                  <a:pt x="2774215" y="6294572"/>
                </a:moveTo>
                <a:cubicBezTo>
                  <a:pt x="2771143" y="6306891"/>
                  <a:pt x="2768061" y="6320232"/>
                  <a:pt x="2766002" y="6333576"/>
                </a:cubicBezTo>
                <a:cubicBezTo>
                  <a:pt x="2767037" y="6333575"/>
                  <a:pt x="2769084" y="6333576"/>
                  <a:pt x="2770119" y="6333576"/>
                </a:cubicBezTo>
                <a:cubicBezTo>
                  <a:pt x="2777297" y="6338706"/>
                  <a:pt x="2775250" y="6345894"/>
                  <a:pt x="2767037" y="6351025"/>
                </a:cubicBezTo>
                <a:cubicBezTo>
                  <a:pt x="2766003" y="6348976"/>
                  <a:pt x="2764979" y="6348976"/>
                  <a:pt x="2763955" y="6347952"/>
                </a:cubicBezTo>
                <a:cubicBezTo>
                  <a:pt x="2763955" y="6351024"/>
                  <a:pt x="2762931" y="6353082"/>
                  <a:pt x="2762931" y="6356165"/>
                </a:cubicBezTo>
                <a:cubicBezTo>
                  <a:pt x="2769085" y="6358213"/>
                  <a:pt x="2775249" y="6359238"/>
                  <a:pt x="2778321" y="6359238"/>
                </a:cubicBezTo>
                <a:cubicBezTo>
                  <a:pt x="2785510" y="6335635"/>
                  <a:pt x="2796805" y="6319209"/>
                  <a:pt x="2793723" y="6297642"/>
                </a:cubicBezTo>
                <a:cubicBezTo>
                  <a:pt x="2781403" y="6297642"/>
                  <a:pt x="2778321" y="6296620"/>
                  <a:pt x="2774215" y="6294572"/>
                </a:cubicBezTo>
                <a:close/>
                <a:moveTo>
                  <a:pt x="2934359" y="6078997"/>
                </a:moveTo>
                <a:cubicBezTo>
                  <a:pt x="2954901" y="6067702"/>
                  <a:pt x="2941548" y="6086186"/>
                  <a:pt x="2941548" y="6100553"/>
                </a:cubicBezTo>
                <a:cubicBezTo>
                  <a:pt x="2917945" y="6099528"/>
                  <a:pt x="2947713" y="6081045"/>
                  <a:pt x="2934359" y="6078997"/>
                </a:cubicBezTo>
                <a:close/>
                <a:moveTo>
                  <a:pt x="2034061" y="7278019"/>
                </a:moveTo>
                <a:cubicBezTo>
                  <a:pt x="2061781" y="7289315"/>
                  <a:pt x="2037143" y="7309846"/>
                  <a:pt x="2058699" y="7328319"/>
                </a:cubicBezTo>
                <a:cubicBezTo>
                  <a:pt x="2035084" y="7326271"/>
                  <a:pt x="2041249" y="7295469"/>
                  <a:pt x="2034061" y="7278019"/>
                </a:cubicBezTo>
                <a:close/>
                <a:moveTo>
                  <a:pt x="2074100" y="7209237"/>
                </a:moveTo>
                <a:cubicBezTo>
                  <a:pt x="2079230" y="7216426"/>
                  <a:pt x="2077183" y="7230802"/>
                  <a:pt x="2086419" y="7234909"/>
                </a:cubicBezTo>
                <a:cubicBezTo>
                  <a:pt x="2087443" y="7227720"/>
                  <a:pt x="2091549" y="7236957"/>
                  <a:pt x="2096690" y="7239015"/>
                </a:cubicBezTo>
                <a:cubicBezTo>
                  <a:pt x="2098738" y="7235933"/>
                  <a:pt x="2108998" y="7221567"/>
                  <a:pt x="2095655" y="7221567"/>
                </a:cubicBezTo>
                <a:cubicBezTo>
                  <a:pt x="2089501" y="7234910"/>
                  <a:pt x="2092572" y="7200000"/>
                  <a:pt x="2074100" y="7209237"/>
                </a:cubicBezTo>
                <a:close/>
                <a:moveTo>
                  <a:pt x="2272225" y="6940281"/>
                </a:moveTo>
                <a:cubicBezTo>
                  <a:pt x="2276332" y="6936174"/>
                  <a:pt x="2283520" y="6935151"/>
                  <a:pt x="2292757" y="6934127"/>
                </a:cubicBezTo>
                <a:cubicBezTo>
                  <a:pt x="2290698" y="6943364"/>
                  <a:pt x="2280438" y="6947470"/>
                  <a:pt x="2284544" y="6960813"/>
                </a:cubicBezTo>
                <a:cubicBezTo>
                  <a:pt x="2273249" y="6961848"/>
                  <a:pt x="2272225" y="6951576"/>
                  <a:pt x="2272225" y="6940281"/>
                </a:cubicBezTo>
                <a:close/>
                <a:moveTo>
                  <a:pt x="2529897" y="6593293"/>
                </a:moveTo>
                <a:cubicBezTo>
                  <a:pt x="2527838" y="6596377"/>
                  <a:pt x="2524766" y="6600484"/>
                  <a:pt x="2525791" y="6606648"/>
                </a:cubicBezTo>
                <a:cubicBezTo>
                  <a:pt x="2528873" y="6609721"/>
                  <a:pt x="2531945" y="6609721"/>
                  <a:pt x="2534003" y="6608697"/>
                </a:cubicBezTo>
                <a:cubicBezTo>
                  <a:pt x="2534004" y="6602542"/>
                  <a:pt x="2532979" y="6597402"/>
                  <a:pt x="2529897" y="6593293"/>
                </a:cubicBezTo>
                <a:close/>
                <a:moveTo>
                  <a:pt x="2253752" y="6962871"/>
                </a:moveTo>
                <a:cubicBezTo>
                  <a:pt x="2273260" y="6957741"/>
                  <a:pt x="2273259" y="6972108"/>
                  <a:pt x="2285579" y="6974166"/>
                </a:cubicBezTo>
                <a:cubicBezTo>
                  <a:pt x="2281472" y="6988533"/>
                  <a:pt x="2290709" y="7013170"/>
                  <a:pt x="2257858" y="7015229"/>
                </a:cubicBezTo>
                <a:cubicBezTo>
                  <a:pt x="2269153" y="7007016"/>
                  <a:pt x="2280438" y="6998804"/>
                  <a:pt x="2276342" y="6979296"/>
                </a:cubicBezTo>
                <a:cubicBezTo>
                  <a:pt x="2250669" y="6997780"/>
                  <a:pt x="2280438" y="6972108"/>
                  <a:pt x="2253752" y="6962871"/>
                </a:cubicBezTo>
                <a:close/>
                <a:moveTo>
                  <a:pt x="2493964" y="6638465"/>
                </a:moveTo>
                <a:cubicBezTo>
                  <a:pt x="2499095" y="6650782"/>
                  <a:pt x="2499095" y="6650782"/>
                  <a:pt x="2496023" y="6664136"/>
                </a:cubicBezTo>
                <a:cubicBezTo>
                  <a:pt x="2497047" y="6665160"/>
                  <a:pt x="2498071" y="6664136"/>
                  <a:pt x="2499094" y="6664137"/>
                </a:cubicBezTo>
                <a:cubicBezTo>
                  <a:pt x="2508341" y="6657972"/>
                  <a:pt x="2515520" y="6650782"/>
                  <a:pt x="2520660" y="6644629"/>
                </a:cubicBezTo>
                <a:cubicBezTo>
                  <a:pt x="2514496" y="6640522"/>
                  <a:pt x="2506283" y="6637441"/>
                  <a:pt x="2493964" y="6638465"/>
                </a:cubicBezTo>
                <a:close/>
                <a:moveTo>
                  <a:pt x="2848128" y="6159064"/>
                </a:moveTo>
                <a:cubicBezTo>
                  <a:pt x="2847104" y="6162136"/>
                  <a:pt x="2846080" y="6164195"/>
                  <a:pt x="2844032" y="6167277"/>
                </a:cubicBezTo>
                <a:cubicBezTo>
                  <a:pt x="2859423" y="6164194"/>
                  <a:pt x="2869694" y="6154958"/>
                  <a:pt x="2867635" y="6138533"/>
                </a:cubicBezTo>
                <a:cubicBezTo>
                  <a:pt x="2860457" y="6145711"/>
                  <a:pt x="2854293" y="6151875"/>
                  <a:pt x="2848128" y="6159064"/>
                </a:cubicBezTo>
                <a:close/>
                <a:moveTo>
                  <a:pt x="2892273" y="6097469"/>
                </a:moveTo>
                <a:cubicBezTo>
                  <a:pt x="2892273" y="6099517"/>
                  <a:pt x="2891249" y="6101577"/>
                  <a:pt x="2891249" y="6103623"/>
                </a:cubicBezTo>
                <a:cubicBezTo>
                  <a:pt x="2893297" y="6103624"/>
                  <a:pt x="2895356" y="6102601"/>
                  <a:pt x="2894332" y="6099517"/>
                </a:cubicBezTo>
                <a:cubicBezTo>
                  <a:pt x="2894332" y="6097469"/>
                  <a:pt x="2893297" y="6097470"/>
                  <a:pt x="2892273" y="6097469"/>
                </a:cubicBezTo>
                <a:close/>
                <a:moveTo>
                  <a:pt x="2933901" y="6038186"/>
                </a:moveTo>
                <a:lnTo>
                  <a:pt x="2937637" y="6038622"/>
                </a:lnTo>
                <a:lnTo>
                  <a:pt x="2935262" y="6038052"/>
                </a:lnTo>
                <a:close/>
                <a:moveTo>
                  <a:pt x="1703511" y="7686600"/>
                </a:moveTo>
                <a:cubicBezTo>
                  <a:pt x="1704535" y="7696871"/>
                  <a:pt x="1705559" y="7707131"/>
                  <a:pt x="1706583" y="7717402"/>
                </a:cubicBezTo>
                <a:cubicBezTo>
                  <a:pt x="1701452" y="7720484"/>
                  <a:pt x="1699404" y="7725615"/>
                  <a:pt x="1697346" y="7730745"/>
                </a:cubicBezTo>
                <a:cubicBezTo>
                  <a:pt x="1690157" y="7742040"/>
                  <a:pt x="1699405" y="7679422"/>
                  <a:pt x="1703511" y="7686600"/>
                </a:cubicBezTo>
                <a:close/>
                <a:moveTo>
                  <a:pt x="2183080" y="7029788"/>
                </a:moveTo>
                <a:cubicBezTo>
                  <a:pt x="2187410" y="7024590"/>
                  <a:pt x="2202426" y="7016506"/>
                  <a:pt x="2211665" y="7014195"/>
                </a:cubicBezTo>
                <a:cubicBezTo>
                  <a:pt x="2222949" y="7015218"/>
                  <a:pt x="2217820" y="7036785"/>
                  <a:pt x="2213713" y="7039857"/>
                </a:cubicBezTo>
                <a:cubicBezTo>
                  <a:pt x="2213713" y="7046020"/>
                  <a:pt x="2205501" y="7013170"/>
                  <a:pt x="2182921" y="7033703"/>
                </a:cubicBezTo>
                <a:cubicBezTo>
                  <a:pt x="2181380" y="7032932"/>
                  <a:pt x="2181636" y="7031520"/>
                  <a:pt x="2183080" y="7029788"/>
                </a:cubicBezTo>
                <a:close/>
                <a:moveTo>
                  <a:pt x="2961057" y="5973246"/>
                </a:moveTo>
                <a:cubicBezTo>
                  <a:pt x="2954891" y="5979413"/>
                  <a:pt x="2944631" y="5991731"/>
                  <a:pt x="2963114" y="5994813"/>
                </a:cubicBezTo>
                <a:cubicBezTo>
                  <a:pt x="2966186" y="5991730"/>
                  <a:pt x="2973375" y="5973247"/>
                  <a:pt x="2961057" y="5973246"/>
                </a:cubicBezTo>
                <a:close/>
                <a:moveTo>
                  <a:pt x="2504236" y="6585082"/>
                </a:moveTo>
                <a:cubicBezTo>
                  <a:pt x="2511413" y="6606649"/>
                  <a:pt x="2489858" y="6629226"/>
                  <a:pt x="2518602" y="6632309"/>
                </a:cubicBezTo>
                <a:cubicBezTo>
                  <a:pt x="2510389" y="6609721"/>
                  <a:pt x="2520660" y="6597402"/>
                  <a:pt x="2504236" y="6585082"/>
                </a:cubicBezTo>
                <a:close/>
                <a:moveTo>
                  <a:pt x="2416462" y="6695669"/>
                </a:moveTo>
                <a:cubicBezTo>
                  <a:pt x="2413703" y="6698525"/>
                  <a:pt x="2410559" y="6702631"/>
                  <a:pt x="2406708" y="6709306"/>
                </a:cubicBezTo>
                <a:cubicBezTo>
                  <a:pt x="2441607" y="6712378"/>
                  <a:pt x="2443665" y="6692879"/>
                  <a:pt x="2439559" y="6668242"/>
                </a:cubicBezTo>
                <a:cubicBezTo>
                  <a:pt x="2429552" y="6689800"/>
                  <a:pt x="2424741" y="6687102"/>
                  <a:pt x="2416462" y="6695669"/>
                </a:cubicBezTo>
                <a:close/>
                <a:moveTo>
                  <a:pt x="2100777" y="7109744"/>
                </a:moveTo>
                <a:cubicBezTo>
                  <a:pt x="2098676" y="7110819"/>
                  <a:pt x="2097202" y="7113000"/>
                  <a:pt x="2096690" y="7116851"/>
                </a:cubicBezTo>
                <a:cubicBezTo>
                  <a:pt x="2104891" y="7127112"/>
                  <a:pt x="2116186" y="7134300"/>
                  <a:pt x="2129529" y="7140465"/>
                </a:cubicBezTo>
                <a:cubicBezTo>
                  <a:pt x="2128506" y="7132252"/>
                  <a:pt x="2128506" y="7123004"/>
                  <a:pt x="2127482" y="7114792"/>
                </a:cubicBezTo>
                <a:cubicBezTo>
                  <a:pt x="2119011" y="7113256"/>
                  <a:pt x="2107078" y="7106519"/>
                  <a:pt x="2100777" y="7109744"/>
                </a:cubicBezTo>
                <a:close/>
                <a:moveTo>
                  <a:pt x="3035993" y="5837740"/>
                </a:moveTo>
                <a:cubicBezTo>
                  <a:pt x="3035993" y="5837740"/>
                  <a:pt x="3037016" y="5837740"/>
                  <a:pt x="3035993" y="5839799"/>
                </a:cubicBezTo>
                <a:cubicBezTo>
                  <a:pt x="3037016" y="5837740"/>
                  <a:pt x="3037017" y="5836716"/>
                  <a:pt x="3038051" y="5835693"/>
                </a:cubicBezTo>
                <a:cubicBezTo>
                  <a:pt x="3037017" y="5836716"/>
                  <a:pt x="3037017" y="5836716"/>
                  <a:pt x="3035993" y="5837740"/>
                </a:cubicBezTo>
                <a:close/>
                <a:moveTo>
                  <a:pt x="2903568" y="6015344"/>
                </a:moveTo>
                <a:cubicBezTo>
                  <a:pt x="2901520" y="6024582"/>
                  <a:pt x="2900486" y="6034841"/>
                  <a:pt x="2899462" y="6044089"/>
                </a:cubicBezTo>
                <a:cubicBezTo>
                  <a:pt x="2902544" y="6046136"/>
                  <a:pt x="2906650" y="6048195"/>
                  <a:pt x="2916911" y="6049218"/>
                </a:cubicBezTo>
                <a:lnTo>
                  <a:pt x="2916773" y="6049465"/>
                </a:lnTo>
                <a:lnTo>
                  <a:pt x="2922045" y="6044990"/>
                </a:lnTo>
                <a:lnTo>
                  <a:pt x="2928582" y="6038713"/>
                </a:lnTo>
                <a:lnTo>
                  <a:pt x="2925685" y="6039000"/>
                </a:lnTo>
                <a:cubicBezTo>
                  <a:pt x="2923069" y="6039916"/>
                  <a:pt x="2921273" y="6041521"/>
                  <a:pt x="2921017" y="6044089"/>
                </a:cubicBezTo>
                <a:cubicBezTo>
                  <a:pt x="2912804" y="6046137"/>
                  <a:pt x="2909722" y="6020474"/>
                  <a:pt x="2925123" y="6026628"/>
                </a:cubicBezTo>
                <a:cubicBezTo>
                  <a:pt x="2924100" y="6023557"/>
                  <a:pt x="2918969" y="6022523"/>
                  <a:pt x="2918969" y="6018416"/>
                </a:cubicBezTo>
                <a:cubicBezTo>
                  <a:pt x="2904592" y="6018416"/>
                  <a:pt x="2906651" y="6037924"/>
                  <a:pt x="2903568" y="6015344"/>
                </a:cubicBezTo>
                <a:close/>
                <a:moveTo>
                  <a:pt x="2383095" y="6714435"/>
                </a:moveTo>
                <a:cubicBezTo>
                  <a:pt x="2382072" y="6739073"/>
                  <a:pt x="2380013" y="6763710"/>
                  <a:pt x="2376940" y="6784243"/>
                </a:cubicBezTo>
                <a:cubicBezTo>
                  <a:pt x="2385153" y="6789373"/>
                  <a:pt x="2391307" y="6801692"/>
                  <a:pt x="2392331" y="6794503"/>
                </a:cubicBezTo>
                <a:cubicBezTo>
                  <a:pt x="2393366" y="6805797"/>
                  <a:pt x="2391307" y="6817093"/>
                  <a:pt x="2390283" y="6829411"/>
                </a:cubicBezTo>
                <a:cubicBezTo>
                  <a:pt x="2395414" y="6832493"/>
                  <a:pt x="2401578" y="6834542"/>
                  <a:pt x="2407732" y="6835566"/>
                </a:cubicBezTo>
                <a:cubicBezTo>
                  <a:pt x="2410815" y="6827352"/>
                  <a:pt x="2414921" y="6821198"/>
                  <a:pt x="2425181" y="6814011"/>
                </a:cubicBezTo>
                <a:cubicBezTo>
                  <a:pt x="2402602" y="6797586"/>
                  <a:pt x="2393366" y="6773971"/>
                  <a:pt x="2388225" y="6751392"/>
                </a:cubicBezTo>
                <a:cubicBezTo>
                  <a:pt x="2418004" y="6760629"/>
                  <a:pt x="2398496" y="6804772"/>
                  <a:pt x="2428264" y="6796561"/>
                </a:cubicBezTo>
                <a:cubicBezTo>
                  <a:pt x="2439559" y="6781159"/>
                  <a:pt x="2443665" y="6761653"/>
                  <a:pt x="2471385" y="6758581"/>
                </a:cubicBezTo>
                <a:cubicBezTo>
                  <a:pt x="2470350" y="6778078"/>
                  <a:pt x="2444689" y="6789372"/>
                  <a:pt x="2445713" y="6821198"/>
                </a:cubicBezTo>
                <a:cubicBezTo>
                  <a:pt x="2460090" y="6814010"/>
                  <a:pt x="2455984" y="6793478"/>
                  <a:pt x="2468303" y="6785267"/>
                </a:cubicBezTo>
                <a:cubicBezTo>
                  <a:pt x="2471385" y="6789372"/>
                  <a:pt x="2471385" y="6796562"/>
                  <a:pt x="2470351" y="6803749"/>
                </a:cubicBezTo>
                <a:cubicBezTo>
                  <a:pt x="2477539" y="6797586"/>
                  <a:pt x="2483704" y="6791431"/>
                  <a:pt x="2489858" y="6785267"/>
                </a:cubicBezTo>
                <a:cubicBezTo>
                  <a:pt x="2491917" y="6781159"/>
                  <a:pt x="2492940" y="6776030"/>
                  <a:pt x="2492940" y="6769865"/>
                </a:cubicBezTo>
                <a:cubicBezTo>
                  <a:pt x="2491917" y="6763710"/>
                  <a:pt x="2487810" y="6766794"/>
                  <a:pt x="2484728" y="6770900"/>
                </a:cubicBezTo>
                <a:cubicBezTo>
                  <a:pt x="2487810" y="6752415"/>
                  <a:pt x="2488834" y="6733943"/>
                  <a:pt x="2489858" y="6712378"/>
                </a:cubicBezTo>
                <a:cubicBezTo>
                  <a:pt x="2488835" y="6711353"/>
                  <a:pt x="2488834" y="6710330"/>
                  <a:pt x="2486775" y="6708271"/>
                </a:cubicBezTo>
                <a:cubicBezTo>
                  <a:pt x="2478574" y="6700058"/>
                  <a:pt x="2476515" y="6677480"/>
                  <a:pt x="2483704" y="6672348"/>
                </a:cubicBezTo>
                <a:cubicBezTo>
                  <a:pt x="2484728" y="6672348"/>
                  <a:pt x="2484728" y="6672348"/>
                  <a:pt x="2484728" y="6672348"/>
                </a:cubicBezTo>
                <a:cubicBezTo>
                  <a:pt x="2482669" y="6672349"/>
                  <a:pt x="2479598" y="6671315"/>
                  <a:pt x="2479598" y="6668243"/>
                </a:cubicBezTo>
                <a:cubicBezTo>
                  <a:pt x="2472409" y="6672349"/>
                  <a:pt x="2469327" y="6680561"/>
                  <a:pt x="2471385" y="6690821"/>
                </a:cubicBezTo>
                <a:cubicBezTo>
                  <a:pt x="2463172" y="6670291"/>
                  <a:pt x="2447771" y="6684668"/>
                  <a:pt x="2446748" y="6701092"/>
                </a:cubicBezTo>
                <a:cubicBezTo>
                  <a:pt x="2455983" y="6706224"/>
                  <a:pt x="2471385" y="6696985"/>
                  <a:pt x="2478574" y="6712378"/>
                </a:cubicBezTo>
                <a:cubicBezTo>
                  <a:pt x="2472409" y="6720589"/>
                  <a:pt x="2454960" y="6708270"/>
                  <a:pt x="2442641" y="6718542"/>
                </a:cubicBezTo>
                <a:cubicBezTo>
                  <a:pt x="2447771" y="6731885"/>
                  <a:pt x="2466244" y="6724696"/>
                  <a:pt x="2469327" y="6729837"/>
                </a:cubicBezTo>
                <a:cubicBezTo>
                  <a:pt x="2455984" y="6754475"/>
                  <a:pt x="2420052" y="6733943"/>
                  <a:pt x="2431346" y="6766794"/>
                </a:cubicBezTo>
                <a:cubicBezTo>
                  <a:pt x="2413897" y="6771924"/>
                  <a:pt x="2423134" y="6750368"/>
                  <a:pt x="2419027" y="6741122"/>
                </a:cubicBezTo>
                <a:cubicBezTo>
                  <a:pt x="2424158" y="6738049"/>
                  <a:pt x="2430322" y="6735990"/>
                  <a:pt x="2439559" y="6735991"/>
                </a:cubicBezTo>
                <a:cubicBezTo>
                  <a:pt x="2446747" y="6695952"/>
                  <a:pt x="2385153" y="6707247"/>
                  <a:pt x="2404661" y="6747286"/>
                </a:cubicBezTo>
                <a:cubicBezTo>
                  <a:pt x="2399519" y="6745228"/>
                  <a:pt x="2395414" y="6743179"/>
                  <a:pt x="2394390" y="6748309"/>
                </a:cubicBezTo>
                <a:cubicBezTo>
                  <a:pt x="2390283" y="6748310"/>
                  <a:pt x="2386177" y="6713411"/>
                  <a:pt x="2401580" y="6713410"/>
                </a:cubicBezTo>
                <a:cubicBezTo>
                  <a:pt x="2397472" y="6705200"/>
                  <a:pt x="2390284" y="6713411"/>
                  <a:pt x="2383095" y="6714435"/>
                </a:cubicBezTo>
                <a:close/>
                <a:moveTo>
                  <a:pt x="2902545" y="5988648"/>
                </a:moveTo>
                <a:cubicBezTo>
                  <a:pt x="2902544" y="5992755"/>
                  <a:pt x="2902544" y="5997885"/>
                  <a:pt x="2901520" y="6003025"/>
                </a:cubicBezTo>
                <a:cubicBezTo>
                  <a:pt x="2905615" y="6003026"/>
                  <a:pt x="2908698" y="6005074"/>
                  <a:pt x="2911781" y="6006097"/>
                </a:cubicBezTo>
                <a:cubicBezTo>
                  <a:pt x="2918970" y="5993778"/>
                  <a:pt x="2911781" y="5988648"/>
                  <a:pt x="2902545" y="5988648"/>
                </a:cubicBezTo>
                <a:close/>
                <a:moveTo>
                  <a:pt x="2014553" y="7178445"/>
                </a:moveTo>
                <a:cubicBezTo>
                  <a:pt x="2043297" y="7181526"/>
                  <a:pt x="2021742" y="7205141"/>
                  <a:pt x="2028930" y="7225673"/>
                </a:cubicBezTo>
                <a:cubicBezTo>
                  <a:pt x="2012507" y="7217460"/>
                  <a:pt x="2026872" y="7196928"/>
                  <a:pt x="2014553" y="7178445"/>
                </a:cubicBezTo>
                <a:close/>
                <a:moveTo>
                  <a:pt x="3043181" y="5793606"/>
                </a:moveTo>
                <a:cubicBezTo>
                  <a:pt x="3049346" y="5803866"/>
                  <a:pt x="3052418" y="5813102"/>
                  <a:pt x="3050370" y="5821314"/>
                </a:cubicBezTo>
                <a:cubicBezTo>
                  <a:pt x="3053441" y="5817209"/>
                  <a:pt x="3056524" y="5813102"/>
                  <a:pt x="3059607" y="5808996"/>
                </a:cubicBezTo>
                <a:cubicBezTo>
                  <a:pt x="3058583" y="5802842"/>
                  <a:pt x="3054477" y="5797712"/>
                  <a:pt x="3043181" y="5793606"/>
                </a:cubicBezTo>
                <a:close/>
                <a:moveTo>
                  <a:pt x="2106950" y="7015218"/>
                </a:moveTo>
                <a:cubicBezTo>
                  <a:pt x="2095656" y="7039854"/>
                  <a:pt x="2102844" y="7028561"/>
                  <a:pt x="2115163" y="7044997"/>
                </a:cubicBezTo>
                <a:cubicBezTo>
                  <a:pt x="2106951" y="7046020"/>
                  <a:pt x="2099762" y="7044996"/>
                  <a:pt x="2094632" y="7041913"/>
                </a:cubicBezTo>
                <a:cubicBezTo>
                  <a:pt x="2095655" y="7048069"/>
                  <a:pt x="2092573" y="7051151"/>
                  <a:pt x="2090525" y="7055256"/>
                </a:cubicBezTo>
                <a:cubicBezTo>
                  <a:pt x="2098738" y="7064493"/>
                  <a:pt x="2101820" y="7049091"/>
                  <a:pt x="2105926" y="7058340"/>
                </a:cubicBezTo>
                <a:cubicBezTo>
                  <a:pt x="2106950" y="7067575"/>
                  <a:pt x="2092573" y="7065518"/>
                  <a:pt x="2097714" y="7076811"/>
                </a:cubicBezTo>
                <a:cubicBezTo>
                  <a:pt x="2112080" y="7074765"/>
                  <a:pt x="2095655" y="7101450"/>
                  <a:pt x="2110033" y="7098367"/>
                </a:cubicBezTo>
                <a:cubicBezTo>
                  <a:pt x="2112080" y="7088106"/>
                  <a:pt x="2119269" y="7103509"/>
                  <a:pt x="2125433" y="7093238"/>
                </a:cubicBezTo>
                <a:cubicBezTo>
                  <a:pt x="2123375" y="7078871"/>
                  <a:pt x="2112080" y="7060386"/>
                  <a:pt x="2128506" y="7066552"/>
                </a:cubicBezTo>
                <a:cubicBezTo>
                  <a:pt x="2117211" y="7047045"/>
                  <a:pt x="2148013" y="7037808"/>
                  <a:pt x="2128506" y="7027537"/>
                </a:cubicBezTo>
                <a:cubicBezTo>
                  <a:pt x="2126458" y="7032666"/>
                  <a:pt x="2123375" y="7037808"/>
                  <a:pt x="2119269" y="7040880"/>
                </a:cubicBezTo>
                <a:cubicBezTo>
                  <a:pt x="2118245" y="7029596"/>
                  <a:pt x="2120293" y="7015218"/>
                  <a:pt x="2106950" y="7015218"/>
                </a:cubicBezTo>
                <a:close/>
                <a:moveTo>
                  <a:pt x="2907674" y="5938349"/>
                </a:moveTo>
                <a:cubicBezTo>
                  <a:pt x="2907674" y="5941431"/>
                  <a:pt x="2906650" y="5945538"/>
                  <a:pt x="2906651" y="5949643"/>
                </a:cubicBezTo>
                <a:cubicBezTo>
                  <a:pt x="2923076" y="5946562"/>
                  <a:pt x="2924100" y="5956822"/>
                  <a:pt x="2932312" y="5948610"/>
                </a:cubicBezTo>
                <a:cubicBezTo>
                  <a:pt x="2928206" y="5940396"/>
                  <a:pt x="2928206" y="5930137"/>
                  <a:pt x="2919993" y="5927054"/>
                </a:cubicBezTo>
                <a:cubicBezTo>
                  <a:pt x="2919993" y="5934243"/>
                  <a:pt x="2911781" y="5935266"/>
                  <a:pt x="2907674" y="5938349"/>
                </a:cubicBezTo>
                <a:close/>
                <a:moveTo>
                  <a:pt x="2112081" y="6989556"/>
                </a:moveTo>
                <a:cubicBezTo>
                  <a:pt x="2105926" y="7007006"/>
                  <a:pt x="2126458" y="6997768"/>
                  <a:pt x="2129529" y="7005982"/>
                </a:cubicBezTo>
                <a:cubicBezTo>
                  <a:pt x="2130564" y="7011111"/>
                  <a:pt x="2129529" y="7018301"/>
                  <a:pt x="2135694" y="7018301"/>
                </a:cubicBezTo>
                <a:cubicBezTo>
                  <a:pt x="2136718" y="7012136"/>
                  <a:pt x="2141859" y="7010088"/>
                  <a:pt x="2138776" y="7000852"/>
                </a:cubicBezTo>
                <a:cubicBezTo>
                  <a:pt x="2129529" y="7001875"/>
                  <a:pt x="2125434" y="6997769"/>
                  <a:pt x="2127481" y="6988533"/>
                </a:cubicBezTo>
                <a:cubicBezTo>
                  <a:pt x="2122352" y="6988532"/>
                  <a:pt x="2117211" y="6989556"/>
                  <a:pt x="2112081" y="6989556"/>
                </a:cubicBezTo>
                <a:close/>
                <a:moveTo>
                  <a:pt x="1590583" y="7689682"/>
                </a:moveTo>
                <a:cubicBezTo>
                  <a:pt x="1605985" y="7715344"/>
                  <a:pt x="1566969" y="7736899"/>
                  <a:pt x="1582371" y="7776937"/>
                </a:cubicBezTo>
                <a:cubicBezTo>
                  <a:pt x="1564922" y="7755383"/>
                  <a:pt x="1570052" y="7712272"/>
                  <a:pt x="1590583" y="7689682"/>
                </a:cubicBezTo>
                <a:close/>
                <a:moveTo>
                  <a:pt x="2921017" y="5894204"/>
                </a:moveTo>
                <a:cubicBezTo>
                  <a:pt x="2917945" y="5900369"/>
                  <a:pt x="2914863" y="5905499"/>
                  <a:pt x="2912805" y="5911652"/>
                </a:cubicBezTo>
                <a:cubicBezTo>
                  <a:pt x="2913828" y="5912687"/>
                  <a:pt x="2915887" y="5914735"/>
                  <a:pt x="2919993" y="5913712"/>
                </a:cubicBezTo>
                <a:cubicBezTo>
                  <a:pt x="2922041" y="5909605"/>
                  <a:pt x="2923076" y="5901393"/>
                  <a:pt x="2921017" y="5894204"/>
                </a:cubicBezTo>
                <a:close/>
                <a:moveTo>
                  <a:pt x="1893424" y="7264677"/>
                </a:moveTo>
                <a:cubicBezTo>
                  <a:pt x="1909848" y="7300609"/>
                  <a:pt x="1884188" y="7312928"/>
                  <a:pt x="1893424" y="7264677"/>
                </a:cubicBezTo>
                <a:close/>
                <a:moveTo>
                  <a:pt x="2425182" y="6503990"/>
                </a:moveTo>
                <a:cubicBezTo>
                  <a:pt x="2436476" y="6526571"/>
                  <a:pt x="2431346" y="6553266"/>
                  <a:pt x="2445713" y="6563527"/>
                </a:cubicBezTo>
                <a:cubicBezTo>
                  <a:pt x="2451878" y="6554290"/>
                  <a:pt x="2447771" y="6537866"/>
                  <a:pt x="2452901" y="6528630"/>
                </a:cubicBezTo>
                <a:cubicBezTo>
                  <a:pt x="2431346" y="6532736"/>
                  <a:pt x="2440582" y="6506040"/>
                  <a:pt x="2425182" y="6503990"/>
                </a:cubicBezTo>
                <a:close/>
                <a:moveTo>
                  <a:pt x="2436284" y="6486037"/>
                </a:moveTo>
                <a:cubicBezTo>
                  <a:pt x="2431664" y="6495130"/>
                  <a:pt x="2447254" y="6512454"/>
                  <a:pt x="2451878" y="6519381"/>
                </a:cubicBezTo>
                <a:cubicBezTo>
                  <a:pt x="2455984" y="6500910"/>
                  <a:pt x="2450854" y="6499885"/>
                  <a:pt x="2448795" y="6480378"/>
                </a:cubicBezTo>
                <a:cubicBezTo>
                  <a:pt x="2441609" y="6480890"/>
                  <a:pt x="2437823" y="6483006"/>
                  <a:pt x="2436284" y="6486037"/>
                </a:cubicBezTo>
                <a:close/>
                <a:moveTo>
                  <a:pt x="2020718" y="6955683"/>
                </a:moveTo>
                <a:cubicBezTo>
                  <a:pt x="2030978" y="6960813"/>
                  <a:pt x="2016611" y="6971084"/>
                  <a:pt x="2027906" y="6981344"/>
                </a:cubicBezTo>
                <a:cubicBezTo>
                  <a:pt x="2014553" y="6971084"/>
                  <a:pt x="2006340" y="6985450"/>
                  <a:pt x="2009423" y="6999827"/>
                </a:cubicBezTo>
                <a:cubicBezTo>
                  <a:pt x="1989915" y="6984427"/>
                  <a:pt x="2021741" y="6971084"/>
                  <a:pt x="2020718" y="6955683"/>
                </a:cubicBezTo>
                <a:close/>
                <a:moveTo>
                  <a:pt x="1999163" y="6939258"/>
                </a:moveTo>
                <a:cubicBezTo>
                  <a:pt x="2024823" y="6939258"/>
                  <a:pt x="2009433" y="6950553"/>
                  <a:pt x="2006351" y="6960813"/>
                </a:cubicBezTo>
                <a:cubicBezTo>
                  <a:pt x="1995057" y="6962871"/>
                  <a:pt x="2002245" y="6946447"/>
                  <a:pt x="1999163" y="6939258"/>
                </a:cubicBezTo>
                <a:close/>
                <a:moveTo>
                  <a:pt x="2054977" y="6806633"/>
                </a:moveTo>
                <a:cubicBezTo>
                  <a:pt x="2049781" y="6815103"/>
                  <a:pt x="2053825" y="6829923"/>
                  <a:pt x="2051520" y="6840707"/>
                </a:cubicBezTo>
                <a:cubicBezTo>
                  <a:pt x="2068969" y="6835566"/>
                  <a:pt x="2072041" y="6845837"/>
                  <a:pt x="2088467" y="6842755"/>
                </a:cubicBezTo>
                <a:cubicBezTo>
                  <a:pt x="2081288" y="6825306"/>
                  <a:pt x="2058699" y="6837623"/>
                  <a:pt x="2063829" y="6800668"/>
                </a:cubicBezTo>
                <a:cubicBezTo>
                  <a:pt x="2059467" y="6801694"/>
                  <a:pt x="2056708" y="6803812"/>
                  <a:pt x="2054977" y="6806633"/>
                </a:cubicBezTo>
                <a:close/>
                <a:moveTo>
                  <a:pt x="2049429" y="6774071"/>
                </a:moveTo>
                <a:cubicBezTo>
                  <a:pt x="2047600" y="6775450"/>
                  <a:pt x="2046380" y="6777312"/>
                  <a:pt x="2046380" y="6780137"/>
                </a:cubicBezTo>
                <a:cubicBezTo>
                  <a:pt x="2057675" y="6792453"/>
                  <a:pt x="2082313" y="6768841"/>
                  <a:pt x="2065888" y="6761652"/>
                </a:cubicBezTo>
                <a:cubicBezTo>
                  <a:pt x="2065887" y="6770124"/>
                  <a:pt x="2054915" y="6769931"/>
                  <a:pt x="2049429" y="6774071"/>
                </a:cubicBezTo>
                <a:close/>
                <a:moveTo>
                  <a:pt x="1842090" y="6976213"/>
                </a:moveTo>
                <a:cubicBezTo>
                  <a:pt x="1855432" y="6989556"/>
                  <a:pt x="1884176" y="6988533"/>
                  <a:pt x="1905743" y="6993663"/>
                </a:cubicBezTo>
                <a:cubicBezTo>
                  <a:pt x="1912921" y="6995722"/>
                  <a:pt x="1837983" y="7001876"/>
                  <a:pt x="1842090" y="6976213"/>
                </a:cubicBezTo>
                <a:close/>
                <a:moveTo>
                  <a:pt x="1876999" y="6908465"/>
                </a:moveTo>
                <a:cubicBezTo>
                  <a:pt x="1891376" y="6896146"/>
                  <a:pt x="1905743" y="6923865"/>
                  <a:pt x="1910872" y="6937210"/>
                </a:cubicBezTo>
                <a:cubicBezTo>
                  <a:pt x="1892400" y="6934127"/>
                  <a:pt x="1897530" y="6908465"/>
                  <a:pt x="1876999" y="6908465"/>
                </a:cubicBezTo>
                <a:close/>
                <a:moveTo>
                  <a:pt x="4322281" y="3549520"/>
                </a:moveTo>
                <a:cubicBezTo>
                  <a:pt x="4324340" y="3552602"/>
                  <a:pt x="4326398" y="3555684"/>
                  <a:pt x="4328446" y="3559790"/>
                </a:cubicBezTo>
                <a:cubicBezTo>
                  <a:pt x="4328446" y="3559790"/>
                  <a:pt x="4329470" y="3558756"/>
                  <a:pt x="4329470" y="3558756"/>
                </a:cubicBezTo>
                <a:cubicBezTo>
                  <a:pt x="4329470" y="3555684"/>
                  <a:pt x="4326398" y="3552602"/>
                  <a:pt x="4322281" y="3549520"/>
                </a:cubicBezTo>
                <a:close/>
                <a:moveTo>
                  <a:pt x="2011088" y="6635005"/>
                </a:moveTo>
                <a:cubicBezTo>
                  <a:pt x="2013268" y="6629486"/>
                  <a:pt x="2019683" y="6624097"/>
                  <a:pt x="2027896" y="6624098"/>
                </a:cubicBezTo>
                <a:cubicBezTo>
                  <a:pt x="2033037" y="6637441"/>
                  <a:pt x="2014553" y="6633334"/>
                  <a:pt x="2019694" y="6646688"/>
                </a:cubicBezTo>
                <a:cubicBezTo>
                  <a:pt x="2010964" y="6646170"/>
                  <a:pt x="2008909" y="6640523"/>
                  <a:pt x="2011088" y="6635005"/>
                </a:cubicBezTo>
                <a:close/>
                <a:moveTo>
                  <a:pt x="1849279" y="6822223"/>
                </a:moveTo>
                <a:cubicBezTo>
                  <a:pt x="1852361" y="6812986"/>
                  <a:pt x="1875964" y="6807855"/>
                  <a:pt x="1874940" y="6825305"/>
                </a:cubicBezTo>
                <a:cubicBezTo>
                  <a:pt x="1860574" y="6830435"/>
                  <a:pt x="1861597" y="6820175"/>
                  <a:pt x="1849279" y="6822223"/>
                </a:cubicBezTo>
                <a:close/>
                <a:moveTo>
                  <a:pt x="1744575" y="6933103"/>
                </a:moveTo>
                <a:cubicBezTo>
                  <a:pt x="1764082" y="6922831"/>
                  <a:pt x="1754845" y="6952611"/>
                  <a:pt x="1763058" y="6966978"/>
                </a:cubicBezTo>
                <a:cubicBezTo>
                  <a:pt x="1758952" y="6964930"/>
                  <a:pt x="1754845" y="6962872"/>
                  <a:pt x="1747657" y="6963895"/>
                </a:cubicBezTo>
                <a:cubicBezTo>
                  <a:pt x="1747657" y="6956707"/>
                  <a:pt x="1759975" y="6938234"/>
                  <a:pt x="1744575" y="6933103"/>
                </a:cubicBezTo>
                <a:close/>
                <a:moveTo>
                  <a:pt x="1623433" y="7000852"/>
                </a:moveTo>
                <a:cubicBezTo>
                  <a:pt x="1624468" y="6993663"/>
                  <a:pt x="1640893" y="6987499"/>
                  <a:pt x="1650129" y="6981345"/>
                </a:cubicBezTo>
                <a:cubicBezTo>
                  <a:pt x="1654235" y="6993663"/>
                  <a:pt x="1662448" y="7005981"/>
                  <a:pt x="1660400" y="7017277"/>
                </a:cubicBezTo>
                <a:cubicBezTo>
                  <a:pt x="1658342" y="7024453"/>
                  <a:pt x="1642940" y="7031644"/>
                  <a:pt x="1632681" y="7038831"/>
                </a:cubicBezTo>
                <a:cubicBezTo>
                  <a:pt x="1628574" y="7025490"/>
                  <a:pt x="1621385" y="7012136"/>
                  <a:pt x="1623433" y="7000852"/>
                </a:cubicBezTo>
                <a:close/>
                <a:moveTo>
                  <a:pt x="1653212" y="6742155"/>
                </a:moveTo>
                <a:cubicBezTo>
                  <a:pt x="1660400" y="6746262"/>
                  <a:pt x="1667578" y="6750368"/>
                  <a:pt x="1673743" y="6753450"/>
                </a:cubicBezTo>
                <a:cubicBezTo>
                  <a:pt x="1668613" y="6757557"/>
                  <a:pt x="1663472" y="6760639"/>
                  <a:pt x="1658342" y="6764746"/>
                </a:cubicBezTo>
                <a:cubicBezTo>
                  <a:pt x="1654236" y="6760638"/>
                  <a:pt x="1650130" y="6756522"/>
                  <a:pt x="1646023" y="6752416"/>
                </a:cubicBezTo>
                <a:cubicBezTo>
                  <a:pt x="1648071" y="6749343"/>
                  <a:pt x="1651153" y="6745238"/>
                  <a:pt x="1653212" y="6742155"/>
                </a:cubicBezTo>
                <a:close/>
                <a:moveTo>
                  <a:pt x="956169" y="7668116"/>
                </a:moveTo>
                <a:cubicBezTo>
                  <a:pt x="953086" y="7672222"/>
                  <a:pt x="951027" y="7675305"/>
                  <a:pt x="947956" y="7679412"/>
                </a:cubicBezTo>
                <a:cubicBezTo>
                  <a:pt x="952063" y="7683517"/>
                  <a:pt x="957192" y="7688648"/>
                  <a:pt x="961299" y="7692753"/>
                </a:cubicBezTo>
                <a:cubicBezTo>
                  <a:pt x="966429" y="7688648"/>
                  <a:pt x="972595" y="7685565"/>
                  <a:pt x="977724" y="7681459"/>
                </a:cubicBezTo>
                <a:cubicBezTo>
                  <a:pt x="970536" y="7676327"/>
                  <a:pt x="963346" y="7672223"/>
                  <a:pt x="956169" y="7668116"/>
                </a:cubicBezTo>
                <a:close/>
                <a:moveTo>
                  <a:pt x="598958" y="8063646"/>
                </a:moveTo>
                <a:cubicBezTo>
                  <a:pt x="602005" y="8060149"/>
                  <a:pt x="606626" y="8056941"/>
                  <a:pt x="613300" y="8054117"/>
                </a:cubicBezTo>
                <a:cubicBezTo>
                  <a:pt x="617406" y="8052059"/>
                  <a:pt x="627666" y="8053092"/>
                  <a:pt x="628690" y="8054117"/>
                </a:cubicBezTo>
                <a:cubicBezTo>
                  <a:pt x="633831" y="8065412"/>
                  <a:pt x="636913" y="8075672"/>
                  <a:pt x="641009" y="8087990"/>
                </a:cubicBezTo>
                <a:cubicBezTo>
                  <a:pt x="632797" y="8096204"/>
                  <a:pt x="623560" y="8105450"/>
                  <a:pt x="615348" y="8114687"/>
                </a:cubicBezTo>
                <a:cubicBezTo>
                  <a:pt x="610218" y="8109545"/>
                  <a:pt x="603029" y="8105451"/>
                  <a:pt x="600981" y="8100310"/>
                </a:cubicBezTo>
                <a:cubicBezTo>
                  <a:pt x="594822" y="8087223"/>
                  <a:pt x="589814" y="8074136"/>
                  <a:pt x="598958" y="8063646"/>
                </a:cubicBezTo>
                <a:close/>
                <a:moveTo>
                  <a:pt x="1656283" y="6483460"/>
                </a:moveTo>
                <a:cubicBezTo>
                  <a:pt x="1653201" y="6498849"/>
                  <a:pt x="1652178" y="6514251"/>
                  <a:pt x="1656284" y="6530676"/>
                </a:cubicBezTo>
                <a:cubicBezTo>
                  <a:pt x="1656284" y="6519381"/>
                  <a:pt x="1659366" y="6507063"/>
                  <a:pt x="1670661" y="6497826"/>
                </a:cubicBezTo>
                <a:cubicBezTo>
                  <a:pt x="1662449" y="6494744"/>
                  <a:pt x="1658343" y="6489614"/>
                  <a:pt x="1656283" y="6483460"/>
                </a:cubicBezTo>
                <a:close/>
                <a:moveTo>
                  <a:pt x="592758" y="7460754"/>
                </a:moveTo>
                <a:cubicBezTo>
                  <a:pt x="600971" y="7475120"/>
                  <a:pt x="612265" y="7478204"/>
                  <a:pt x="622525" y="7468967"/>
                </a:cubicBezTo>
                <a:cubicBezTo>
                  <a:pt x="625608" y="7466909"/>
                  <a:pt x="623560" y="7461779"/>
                  <a:pt x="624584" y="7457672"/>
                </a:cubicBezTo>
                <a:cubicBezTo>
                  <a:pt x="620478" y="7455624"/>
                  <a:pt x="614323" y="7451508"/>
                  <a:pt x="609183" y="7451508"/>
                </a:cubicBezTo>
                <a:cubicBezTo>
                  <a:pt x="603029" y="7452541"/>
                  <a:pt x="591734" y="7459720"/>
                  <a:pt x="592758" y="7460754"/>
                </a:cubicBezTo>
                <a:close/>
                <a:moveTo>
                  <a:pt x="15084" y="3778909"/>
                </a:moveTo>
                <a:lnTo>
                  <a:pt x="2825129" y="0"/>
                </a:lnTo>
                <a:lnTo>
                  <a:pt x="5462266" y="1961008"/>
                </a:lnTo>
                <a:lnTo>
                  <a:pt x="5461779" y="1969626"/>
                </a:lnTo>
                <a:cubicBezTo>
                  <a:pt x="5459720" y="2008641"/>
                  <a:pt x="5434059" y="2052786"/>
                  <a:pt x="5467944" y="2085636"/>
                </a:cubicBezTo>
                <a:cubicBezTo>
                  <a:pt x="5514136" y="2131830"/>
                  <a:pt x="5430976" y="2153385"/>
                  <a:pt x="5444330" y="2191365"/>
                </a:cubicBezTo>
                <a:cubicBezTo>
                  <a:pt x="5450484" y="2209848"/>
                  <a:pt x="5443295" y="2234487"/>
                  <a:pt x="5456649" y="2247829"/>
                </a:cubicBezTo>
                <a:cubicBezTo>
                  <a:pt x="5523373" y="2317636"/>
                  <a:pt x="5443295" y="2371017"/>
                  <a:pt x="5426881" y="2431588"/>
                </a:cubicBezTo>
                <a:cubicBezTo>
                  <a:pt x="5411480" y="2489075"/>
                  <a:pt x="5502842" y="2538351"/>
                  <a:pt x="5448436" y="2599945"/>
                </a:cubicBezTo>
                <a:cubicBezTo>
                  <a:pt x="5436117" y="2613288"/>
                  <a:pt x="5405315" y="2624583"/>
                  <a:pt x="5425846" y="2648197"/>
                </a:cubicBezTo>
                <a:cubicBezTo>
                  <a:pt x="5463827" y="2691307"/>
                  <a:pt x="5466909" y="2736476"/>
                  <a:pt x="5420716" y="2775491"/>
                </a:cubicBezTo>
                <a:cubicBezTo>
                  <a:pt x="5394019" y="2798071"/>
                  <a:pt x="5424822" y="2809365"/>
                  <a:pt x="5427905" y="2825790"/>
                </a:cubicBezTo>
                <a:cubicBezTo>
                  <a:pt x="5433035" y="2857617"/>
                  <a:pt x="5436117" y="2889433"/>
                  <a:pt x="5438165" y="2922282"/>
                </a:cubicBezTo>
                <a:cubicBezTo>
                  <a:pt x="5441247" y="2963346"/>
                  <a:pt x="5364252" y="2984912"/>
                  <a:pt x="5385807" y="3028022"/>
                </a:cubicBezTo>
                <a:cubicBezTo>
                  <a:pt x="5401208" y="3058824"/>
                  <a:pt x="5424822" y="3084486"/>
                  <a:pt x="5421740" y="3120418"/>
                </a:cubicBezTo>
                <a:cubicBezTo>
                  <a:pt x="5408397" y="3278505"/>
                  <a:pt x="5399160" y="3437626"/>
                  <a:pt x="5386842" y="3595712"/>
                </a:cubicBezTo>
                <a:cubicBezTo>
                  <a:pt x="5383760" y="3623433"/>
                  <a:pt x="5402232" y="3668601"/>
                  <a:pt x="5348851" y="3670660"/>
                </a:cubicBezTo>
                <a:cubicBezTo>
                  <a:pt x="5323189" y="3671684"/>
                  <a:pt x="5338591" y="3624456"/>
                  <a:pt x="5332426" y="3599818"/>
                </a:cubicBezTo>
                <a:cubicBezTo>
                  <a:pt x="5330378" y="3589558"/>
                  <a:pt x="5316000" y="3581346"/>
                  <a:pt x="5306764" y="3572110"/>
                </a:cubicBezTo>
                <a:cubicBezTo>
                  <a:pt x="5300610" y="3577240"/>
                  <a:pt x="5290339" y="3581345"/>
                  <a:pt x="5289315" y="3586476"/>
                </a:cubicBezTo>
                <a:cubicBezTo>
                  <a:pt x="5280079" y="3650128"/>
                  <a:pt x="5258513" y="3711722"/>
                  <a:pt x="5221567" y="3770234"/>
                </a:cubicBezTo>
                <a:cubicBezTo>
                  <a:pt x="5214378" y="3781530"/>
                  <a:pt x="5215402" y="3796920"/>
                  <a:pt x="5220532" y="3809239"/>
                </a:cubicBezTo>
                <a:cubicBezTo>
                  <a:pt x="5224638" y="3819510"/>
                  <a:pt x="5236957" y="3832853"/>
                  <a:pt x="5249276" y="3836959"/>
                </a:cubicBezTo>
                <a:cubicBezTo>
                  <a:pt x="5262629" y="3841065"/>
                  <a:pt x="5288291" y="3839017"/>
                  <a:pt x="5296504" y="3831829"/>
                </a:cubicBezTo>
                <a:cubicBezTo>
                  <a:pt x="5312929" y="3818486"/>
                  <a:pt x="5321142" y="3798978"/>
                  <a:pt x="5333460" y="3782553"/>
                </a:cubicBezTo>
                <a:cubicBezTo>
                  <a:pt x="5336542" y="3778447"/>
                  <a:pt x="5347826" y="3774341"/>
                  <a:pt x="5349886" y="3775364"/>
                </a:cubicBezTo>
                <a:cubicBezTo>
                  <a:pt x="5356040" y="3779471"/>
                  <a:pt x="5361169" y="3785635"/>
                  <a:pt x="5364252" y="3791790"/>
                </a:cubicBezTo>
                <a:cubicBezTo>
                  <a:pt x="5387865" y="3839018"/>
                  <a:pt x="5313953" y="3880080"/>
                  <a:pt x="5333460" y="3914978"/>
                </a:cubicBezTo>
                <a:cubicBezTo>
                  <a:pt x="5359122" y="3961171"/>
                  <a:pt x="5345779" y="4004293"/>
                  <a:pt x="5349886" y="4049461"/>
                </a:cubicBezTo>
                <a:cubicBezTo>
                  <a:pt x="5353991" y="4095654"/>
                  <a:pt x="5325247" y="4116186"/>
                  <a:pt x="5265701" y="4130563"/>
                </a:cubicBezTo>
                <a:cubicBezTo>
                  <a:pt x="5234909" y="4138776"/>
                  <a:pt x="5215402" y="4179838"/>
                  <a:pt x="5200001" y="4209607"/>
                </a:cubicBezTo>
                <a:cubicBezTo>
                  <a:pt x="5185634" y="4238350"/>
                  <a:pt x="5225663" y="4252717"/>
                  <a:pt x="5245170" y="4272225"/>
                </a:cubicBezTo>
                <a:cubicBezTo>
                  <a:pt x="5273913" y="4300969"/>
                  <a:pt x="5271866" y="4316369"/>
                  <a:pt x="5219509" y="4319452"/>
                </a:cubicBezTo>
                <a:cubicBezTo>
                  <a:pt x="5191788" y="4321499"/>
                  <a:pt x="5171257" y="4335877"/>
                  <a:pt x="5172280" y="4358456"/>
                </a:cubicBezTo>
                <a:cubicBezTo>
                  <a:pt x="5173315" y="4421074"/>
                  <a:pt x="5159972" y="4477538"/>
                  <a:pt x="5081943" y="4511412"/>
                </a:cubicBezTo>
                <a:cubicBezTo>
                  <a:pt x="5001876" y="4546321"/>
                  <a:pt x="4993663" y="4603809"/>
                  <a:pt x="4988533" y="4664380"/>
                </a:cubicBezTo>
                <a:cubicBezTo>
                  <a:pt x="4983392" y="4722891"/>
                  <a:pt x="4976214" y="4782426"/>
                  <a:pt x="4969026" y="4840949"/>
                </a:cubicBezTo>
                <a:cubicBezTo>
                  <a:pt x="4969025" y="4847104"/>
                  <a:pt x="4958755" y="4851209"/>
                  <a:pt x="4952600" y="4856340"/>
                </a:cubicBezTo>
                <a:cubicBezTo>
                  <a:pt x="4947470" y="4852234"/>
                  <a:pt x="4936175" y="4848127"/>
                  <a:pt x="4937199" y="4845056"/>
                </a:cubicBezTo>
                <a:cubicBezTo>
                  <a:pt x="4943364" y="4816311"/>
                  <a:pt x="4923856" y="4801935"/>
                  <a:pt x="4899218" y="4789615"/>
                </a:cubicBezTo>
                <a:cubicBezTo>
                  <a:pt x="4892030" y="4811171"/>
                  <a:pt x="4881769" y="4833761"/>
                  <a:pt x="4884842" y="4860446"/>
                </a:cubicBezTo>
                <a:cubicBezTo>
                  <a:pt x="4879711" y="4860446"/>
                  <a:pt x="4874581" y="4861480"/>
                  <a:pt x="4869451" y="4861480"/>
                </a:cubicBezTo>
                <a:cubicBezTo>
                  <a:pt x="4888948" y="4887141"/>
                  <a:pt x="4858156" y="4887142"/>
                  <a:pt x="4878687" y="4912804"/>
                </a:cubicBezTo>
                <a:cubicBezTo>
                  <a:pt x="4863286" y="4918968"/>
                  <a:pt x="4863286" y="4935394"/>
                  <a:pt x="4871498" y="4947713"/>
                </a:cubicBezTo>
                <a:cubicBezTo>
                  <a:pt x="4856097" y="4945654"/>
                  <a:pt x="4858156" y="4954890"/>
                  <a:pt x="4845837" y="4953866"/>
                </a:cubicBezTo>
                <a:cubicBezTo>
                  <a:pt x="4843778" y="4967209"/>
                  <a:pt x="4861238" y="4961055"/>
                  <a:pt x="4858156" y="4974398"/>
                </a:cubicBezTo>
                <a:cubicBezTo>
                  <a:pt x="4828388" y="5007248"/>
                  <a:pt x="4802715" y="5059606"/>
                  <a:pt x="4812987" y="5107857"/>
                </a:cubicBezTo>
                <a:cubicBezTo>
                  <a:pt x="4785266" y="5122224"/>
                  <a:pt x="4771924" y="5145838"/>
                  <a:pt x="4761653" y="5172523"/>
                </a:cubicBezTo>
                <a:cubicBezTo>
                  <a:pt x="4751392" y="5168417"/>
                  <a:pt x="4737026" y="5168417"/>
                  <a:pt x="4724697" y="5166369"/>
                </a:cubicBezTo>
                <a:cubicBezTo>
                  <a:pt x="4689798" y="5200243"/>
                  <a:pt x="4738050" y="5270050"/>
                  <a:pt x="4700059" y="5298794"/>
                </a:cubicBezTo>
                <a:cubicBezTo>
                  <a:pt x="4709306" y="5232069"/>
                  <a:pt x="4694929" y="5151992"/>
                  <a:pt x="4691857" y="5094504"/>
                </a:cubicBezTo>
                <a:cubicBezTo>
                  <a:pt x="4634369" y="5004166"/>
                  <a:pt x="4663113" y="4899461"/>
                  <a:pt x="4645653" y="4800911"/>
                </a:cubicBezTo>
                <a:cubicBezTo>
                  <a:pt x="4679527" y="4712620"/>
                  <a:pt x="4657972" y="4628445"/>
                  <a:pt x="4616909" y="4531944"/>
                </a:cubicBezTo>
                <a:cubicBezTo>
                  <a:pt x="4593296" y="4534002"/>
                  <a:pt x="4600484" y="4557616"/>
                  <a:pt x="4572764" y="4556581"/>
                </a:cubicBezTo>
                <a:cubicBezTo>
                  <a:pt x="4573799" y="4514495"/>
                  <a:pt x="4575846" y="4487810"/>
                  <a:pt x="4567634" y="4452900"/>
                </a:cubicBezTo>
                <a:cubicBezTo>
                  <a:pt x="4533760" y="4460089"/>
                  <a:pt x="4549161" y="4479597"/>
                  <a:pt x="4568658" y="4500128"/>
                </a:cubicBezTo>
                <a:cubicBezTo>
                  <a:pt x="4555315" y="4516554"/>
                  <a:pt x="4546079" y="4534002"/>
                  <a:pt x="4538890" y="4551452"/>
                </a:cubicBezTo>
                <a:cubicBezTo>
                  <a:pt x="4538890" y="4570959"/>
                  <a:pt x="4536842" y="4591490"/>
                  <a:pt x="4522465" y="4612022"/>
                </a:cubicBezTo>
                <a:cubicBezTo>
                  <a:pt x="4522465" y="4615104"/>
                  <a:pt x="4521441" y="4618176"/>
                  <a:pt x="4521441" y="4621258"/>
                </a:cubicBezTo>
                <a:cubicBezTo>
                  <a:pt x="4528630" y="4621258"/>
                  <a:pt x="4539914" y="4617151"/>
                  <a:pt x="4544031" y="4627423"/>
                </a:cubicBezTo>
                <a:cubicBezTo>
                  <a:pt x="4513228" y="4626388"/>
                  <a:pt x="4526571" y="4664379"/>
                  <a:pt x="4542997" y="4679770"/>
                </a:cubicBezTo>
                <a:cubicBezTo>
                  <a:pt x="4507063" y="4658215"/>
                  <a:pt x="4522465" y="4722891"/>
                  <a:pt x="4512204" y="4742399"/>
                </a:cubicBezTo>
                <a:cubicBezTo>
                  <a:pt x="4512204" y="4749577"/>
                  <a:pt x="4511170" y="4755741"/>
                  <a:pt x="4510146" y="4761895"/>
                </a:cubicBezTo>
                <a:cubicBezTo>
                  <a:pt x="4510146" y="4762930"/>
                  <a:pt x="4509123" y="4763954"/>
                  <a:pt x="4509123" y="4764977"/>
                </a:cubicBezTo>
                <a:cubicBezTo>
                  <a:pt x="4511170" y="4766001"/>
                  <a:pt x="4513228" y="4768060"/>
                  <a:pt x="4515287" y="4769084"/>
                </a:cubicBezTo>
                <a:cubicBezTo>
                  <a:pt x="4516311" y="4774214"/>
                  <a:pt x="4510146" y="4774214"/>
                  <a:pt x="4503992" y="4774214"/>
                </a:cubicBezTo>
                <a:cubicBezTo>
                  <a:pt x="4499886" y="4780379"/>
                  <a:pt x="4495779" y="4786533"/>
                  <a:pt x="4491674" y="4789615"/>
                </a:cubicBezTo>
                <a:cubicBezTo>
                  <a:pt x="4490639" y="4823489"/>
                  <a:pt x="4463953" y="4851210"/>
                  <a:pt x="4480378" y="4889190"/>
                </a:cubicBezTo>
                <a:cubicBezTo>
                  <a:pt x="4463953" y="4887142"/>
                  <a:pt x="4466001" y="4897402"/>
                  <a:pt x="4449576" y="4895355"/>
                </a:cubicBezTo>
                <a:cubicBezTo>
                  <a:pt x="4450611" y="4906649"/>
                  <a:pt x="4454717" y="4921017"/>
                  <a:pt x="4441374" y="4922040"/>
                </a:cubicBezTo>
                <a:cubicBezTo>
                  <a:pt x="4440339" y="4927181"/>
                  <a:pt x="4456765" y="4935394"/>
                  <a:pt x="4456765" y="4925122"/>
                </a:cubicBezTo>
                <a:cubicBezTo>
                  <a:pt x="4471142" y="4928205"/>
                  <a:pt x="4443422" y="4933335"/>
                  <a:pt x="4453682" y="4946678"/>
                </a:cubicBezTo>
                <a:cubicBezTo>
                  <a:pt x="4443422" y="4954891"/>
                  <a:pt x="4443422" y="4943606"/>
                  <a:pt x="4433150" y="4951819"/>
                </a:cubicBezTo>
                <a:cubicBezTo>
                  <a:pt x="4450611" y="4968244"/>
                  <a:pt x="4430079" y="4996988"/>
                  <a:pt x="4452659" y="5003142"/>
                </a:cubicBezTo>
                <a:cubicBezTo>
                  <a:pt x="4435209" y="5006224"/>
                  <a:pt x="4429308" y="5012128"/>
                  <a:pt x="4426743" y="5019955"/>
                </a:cubicBezTo>
                <a:lnTo>
                  <a:pt x="4423667" y="5034709"/>
                </a:lnTo>
                <a:lnTo>
                  <a:pt x="4425842" y="5037663"/>
                </a:lnTo>
                <a:cubicBezTo>
                  <a:pt x="4426485" y="5041127"/>
                  <a:pt x="4426485" y="5045234"/>
                  <a:pt x="4426996" y="5048311"/>
                </a:cubicBezTo>
                <a:cubicBezTo>
                  <a:pt x="4430079" y="5047287"/>
                  <a:pt x="4434185" y="5047286"/>
                  <a:pt x="4437257" y="5047286"/>
                </a:cubicBezTo>
                <a:cubicBezTo>
                  <a:pt x="4434185" y="5061653"/>
                  <a:pt x="4423914" y="5054475"/>
                  <a:pt x="4411595" y="5053451"/>
                </a:cubicBezTo>
                <a:lnTo>
                  <a:pt x="4414797" y="5042659"/>
                </a:lnTo>
                <a:lnTo>
                  <a:pt x="4413647" y="5034454"/>
                </a:lnTo>
                <a:cubicBezTo>
                  <a:pt x="4413648" y="5027523"/>
                  <a:pt x="4414678" y="5019567"/>
                  <a:pt x="4412630" y="5014436"/>
                </a:cubicBezTo>
                <a:cubicBezTo>
                  <a:pt x="4394147" y="5011354"/>
                  <a:pt x="4387981" y="5026756"/>
                  <a:pt x="4389016" y="5038051"/>
                </a:cubicBezTo>
                <a:cubicBezTo>
                  <a:pt x="4362320" y="5029838"/>
                  <a:pt x="4403383" y="5009306"/>
                  <a:pt x="4379769" y="4990823"/>
                </a:cubicBezTo>
                <a:cubicBezTo>
                  <a:pt x="4374639" y="4995953"/>
                  <a:pt x="4375663" y="5006224"/>
                  <a:pt x="4372591" y="5013413"/>
                </a:cubicBezTo>
                <a:cubicBezTo>
                  <a:pt x="4373615" y="5015461"/>
                  <a:pt x="4375663" y="5017520"/>
                  <a:pt x="4375663" y="5018543"/>
                </a:cubicBezTo>
                <a:cubicBezTo>
                  <a:pt x="4374639" y="5022649"/>
                  <a:pt x="4366426" y="5026756"/>
                  <a:pt x="4360273" y="5030862"/>
                </a:cubicBezTo>
                <a:cubicBezTo>
                  <a:pt x="4364378" y="5035992"/>
                  <a:pt x="4372591" y="5039075"/>
                  <a:pt x="4369509" y="5052417"/>
                </a:cubicBezTo>
                <a:cubicBezTo>
                  <a:pt x="4375663" y="5065761"/>
                  <a:pt x="4376697" y="5042157"/>
                  <a:pt x="4390040" y="5047287"/>
                </a:cubicBezTo>
                <a:cubicBezTo>
                  <a:pt x="4375663" y="5063712"/>
                  <a:pt x="4373615" y="5068842"/>
                  <a:pt x="4352060" y="5084244"/>
                </a:cubicBezTo>
                <a:cubicBezTo>
                  <a:pt x="4353084" y="5075007"/>
                  <a:pt x="4350002" y="5067819"/>
                  <a:pt x="4340765" y="5067819"/>
                </a:cubicBezTo>
                <a:cubicBezTo>
                  <a:pt x="4331529" y="5066794"/>
                  <a:pt x="4331529" y="5071925"/>
                  <a:pt x="4325364" y="5072948"/>
                </a:cubicBezTo>
                <a:cubicBezTo>
                  <a:pt x="4342813" y="5090397"/>
                  <a:pt x="4322281" y="5091432"/>
                  <a:pt x="4333576" y="5111964"/>
                </a:cubicBezTo>
                <a:cubicBezTo>
                  <a:pt x="4322281" y="5100669"/>
                  <a:pt x="4300726" y="5102716"/>
                  <a:pt x="4308938" y="5126330"/>
                </a:cubicBezTo>
                <a:cubicBezTo>
                  <a:pt x="4300726" y="5139673"/>
                  <a:pt x="4302784" y="5104775"/>
                  <a:pt x="4300726" y="5096562"/>
                </a:cubicBezTo>
                <a:cubicBezTo>
                  <a:pt x="4283277" y="5121200"/>
                  <a:pt x="4290465" y="5140707"/>
                  <a:pt x="4291490" y="5167393"/>
                </a:cubicBezTo>
                <a:cubicBezTo>
                  <a:pt x="4274041" y="5167393"/>
                  <a:pt x="4267876" y="5178688"/>
                  <a:pt x="4264794" y="5160204"/>
                </a:cubicBezTo>
                <a:cubicBezTo>
                  <a:pt x="4258640" y="5184842"/>
                  <a:pt x="4268900" y="5205373"/>
                  <a:pt x="4299702" y="5210514"/>
                </a:cubicBezTo>
                <a:cubicBezTo>
                  <a:pt x="4298678" y="5222833"/>
                  <a:pt x="4276088" y="5245413"/>
                  <a:pt x="4297655" y="5249519"/>
                </a:cubicBezTo>
                <a:cubicBezTo>
                  <a:pt x="4316127" y="5254649"/>
                  <a:pt x="4299702" y="5234118"/>
                  <a:pt x="4312021" y="5235152"/>
                </a:cubicBezTo>
                <a:cubicBezTo>
                  <a:pt x="4332553" y="5248494"/>
                  <a:pt x="4283277" y="5254649"/>
                  <a:pt x="4279170" y="5272108"/>
                </a:cubicBezTo>
                <a:cubicBezTo>
                  <a:pt x="4278147" y="5277238"/>
                  <a:pt x="4294572" y="5285451"/>
                  <a:pt x="4294572" y="5275180"/>
                </a:cubicBezTo>
                <a:cubicBezTo>
                  <a:pt x="4304833" y="5281345"/>
                  <a:pt x="4282253" y="5293664"/>
                  <a:pt x="4274041" y="5280321"/>
                </a:cubicBezTo>
                <a:cubicBezTo>
                  <a:pt x="4257616" y="5289557"/>
                  <a:pt x="4293538" y="5313171"/>
                  <a:pt x="4255557" y="5308030"/>
                </a:cubicBezTo>
                <a:cubicBezTo>
                  <a:pt x="4263769" y="5319326"/>
                  <a:pt x="4282253" y="5317278"/>
                  <a:pt x="4287383" y="5319326"/>
                </a:cubicBezTo>
                <a:cubicBezTo>
                  <a:pt x="4287383" y="5328562"/>
                  <a:pt x="4282253" y="5359364"/>
                  <a:pt x="4281229" y="5371683"/>
                </a:cubicBezTo>
                <a:cubicBezTo>
                  <a:pt x="4264793" y="5364495"/>
                  <a:pt x="4285325" y="5350128"/>
                  <a:pt x="4278147" y="5336774"/>
                </a:cubicBezTo>
                <a:cubicBezTo>
                  <a:pt x="4267876" y="5335750"/>
                  <a:pt x="4262745" y="5337809"/>
                  <a:pt x="4263769" y="5346022"/>
                </a:cubicBezTo>
                <a:cubicBezTo>
                  <a:pt x="4244262" y="5336775"/>
                  <a:pt x="4259663" y="5329597"/>
                  <a:pt x="4266852" y="5328562"/>
                </a:cubicBezTo>
                <a:cubicBezTo>
                  <a:pt x="4267876" y="5317278"/>
                  <a:pt x="4255557" y="5318301"/>
                  <a:pt x="4245297" y="5317277"/>
                </a:cubicBezTo>
                <a:cubicBezTo>
                  <a:pt x="4248368" y="5391191"/>
                  <a:pt x="4204234" y="5507190"/>
                  <a:pt x="4227837" y="5588292"/>
                </a:cubicBezTo>
                <a:cubicBezTo>
                  <a:pt x="4190880" y="5578021"/>
                  <a:pt x="4192939" y="5658099"/>
                  <a:pt x="4214494" y="5667335"/>
                </a:cubicBezTo>
                <a:cubicBezTo>
                  <a:pt x="4210388" y="5673489"/>
                  <a:pt x="4198069" y="5674524"/>
                  <a:pt x="4194997" y="5681702"/>
                </a:cubicBezTo>
                <a:cubicBezTo>
                  <a:pt x="4217577" y="5689915"/>
                  <a:pt x="4189857" y="5697103"/>
                  <a:pt x="4203199" y="5711481"/>
                </a:cubicBezTo>
                <a:cubicBezTo>
                  <a:pt x="4196022" y="5727905"/>
                  <a:pt x="4202176" y="5692996"/>
                  <a:pt x="4186774" y="5703267"/>
                </a:cubicBezTo>
                <a:cubicBezTo>
                  <a:pt x="4173943" y="5709939"/>
                  <a:pt x="4178820" y="5714557"/>
                  <a:pt x="4184852" y="5719561"/>
                </a:cubicBezTo>
                <a:lnTo>
                  <a:pt x="4192456" y="5727412"/>
                </a:lnTo>
                <a:lnTo>
                  <a:pt x="4191914" y="5721741"/>
                </a:lnTo>
                <a:cubicBezTo>
                  <a:pt x="4197044" y="5721741"/>
                  <a:pt x="4197045" y="5726871"/>
                  <a:pt x="4198079" y="5729954"/>
                </a:cubicBezTo>
                <a:cubicBezTo>
                  <a:pt x="4203210" y="5729953"/>
                  <a:pt x="4203210" y="5727906"/>
                  <a:pt x="4203209" y="5724823"/>
                </a:cubicBezTo>
                <a:cubicBezTo>
                  <a:pt x="4215528" y="5726871"/>
                  <a:pt x="4207315" y="5746379"/>
                  <a:pt x="4193973" y="5743296"/>
                </a:cubicBezTo>
                <a:lnTo>
                  <a:pt x="4192536" y="5728249"/>
                </a:lnTo>
                <a:lnTo>
                  <a:pt x="4189857" y="5738165"/>
                </a:lnTo>
                <a:cubicBezTo>
                  <a:pt x="4183703" y="5737142"/>
                  <a:pt x="4185750" y="5729953"/>
                  <a:pt x="4178573" y="5729953"/>
                </a:cubicBezTo>
                <a:cubicBezTo>
                  <a:pt x="4167278" y="5743296"/>
                  <a:pt x="4164195" y="5779228"/>
                  <a:pt x="4192939" y="5777181"/>
                </a:cubicBezTo>
                <a:cubicBezTo>
                  <a:pt x="4164196" y="5790523"/>
                  <a:pt x="4143664" y="5785392"/>
                  <a:pt x="4134427" y="5811054"/>
                </a:cubicBezTo>
                <a:cubicBezTo>
                  <a:pt x="4132369" y="5825421"/>
                  <a:pt x="4149829" y="5819267"/>
                  <a:pt x="4146746" y="5832609"/>
                </a:cubicBezTo>
                <a:cubicBezTo>
                  <a:pt x="4129287" y="5838774"/>
                  <a:pt x="4128263" y="5861354"/>
                  <a:pt x="4134427" y="5872649"/>
                </a:cubicBezTo>
                <a:cubicBezTo>
                  <a:pt x="4081046" y="5881885"/>
                  <a:pt x="4120050" y="5935267"/>
                  <a:pt x="4100543" y="5953750"/>
                </a:cubicBezTo>
                <a:cubicBezTo>
                  <a:pt x="4121084" y="5978388"/>
                  <a:pt x="4110813" y="6055373"/>
                  <a:pt x="4095413" y="6067691"/>
                </a:cubicBezTo>
                <a:cubicBezTo>
                  <a:pt x="4077963" y="6060514"/>
                  <a:pt x="4088224" y="6053324"/>
                  <a:pt x="4098495" y="6046137"/>
                </a:cubicBezTo>
                <a:cubicBezTo>
                  <a:pt x="4092341" y="6035875"/>
                  <a:pt x="4076939" y="6056408"/>
                  <a:pt x="4076939" y="6034841"/>
                </a:cubicBezTo>
                <a:cubicBezTo>
                  <a:pt x="4084117" y="6039983"/>
                  <a:pt x="4096436" y="6038948"/>
                  <a:pt x="4102601" y="6032794"/>
                </a:cubicBezTo>
                <a:cubicBezTo>
                  <a:pt x="4086176" y="6029711"/>
                  <a:pt x="4099519" y="6008156"/>
                  <a:pt x="4099519" y="5993778"/>
                </a:cubicBezTo>
                <a:cubicBezTo>
                  <a:pt x="4096436" y="5989672"/>
                  <a:pt x="4094388" y="5986601"/>
                  <a:pt x="4088224" y="5985566"/>
                </a:cubicBezTo>
                <a:cubicBezTo>
                  <a:pt x="4059480" y="5992755"/>
                  <a:pt x="4066668" y="6039983"/>
                  <a:pt x="4077963" y="6047160"/>
                </a:cubicBezTo>
                <a:cubicBezTo>
                  <a:pt x="4074881" y="6054349"/>
                  <a:pt x="4060514" y="6074880"/>
                  <a:pt x="4075916" y="6082069"/>
                </a:cubicBezTo>
                <a:cubicBezTo>
                  <a:pt x="4064620" y="6098494"/>
                  <a:pt x="4063586" y="6065644"/>
                  <a:pt x="4063586" y="6056408"/>
                </a:cubicBezTo>
                <a:cubicBezTo>
                  <a:pt x="4056408" y="6056407"/>
                  <a:pt x="4050243" y="6057431"/>
                  <a:pt x="4043055" y="6057431"/>
                </a:cubicBezTo>
                <a:cubicBezTo>
                  <a:pt x="4044090" y="6068725"/>
                  <a:pt x="4060514" y="6065644"/>
                  <a:pt x="4060514" y="6077963"/>
                </a:cubicBezTo>
                <a:cubicBezTo>
                  <a:pt x="4034842" y="6061538"/>
                  <a:pt x="4043056" y="6090281"/>
                  <a:pt x="4048196" y="6109788"/>
                </a:cubicBezTo>
                <a:cubicBezTo>
                  <a:pt x="4026630" y="6110813"/>
                  <a:pt x="4039983" y="6076939"/>
                  <a:pt x="4033818" y="6062562"/>
                </a:cubicBezTo>
                <a:cubicBezTo>
                  <a:pt x="4017393" y="6069750"/>
                  <a:pt x="4020475" y="6067691"/>
                  <a:pt x="4009181" y="6076939"/>
                </a:cubicBezTo>
                <a:cubicBezTo>
                  <a:pt x="4036901" y="6072833"/>
                  <a:pt x="4033818" y="6153924"/>
                  <a:pt x="4017393" y="6168301"/>
                </a:cubicBezTo>
                <a:cubicBezTo>
                  <a:pt x="4039983" y="6200127"/>
                  <a:pt x="4018428" y="6257615"/>
                  <a:pt x="4037924" y="6280193"/>
                </a:cubicBezTo>
                <a:cubicBezTo>
                  <a:pt x="4050244" y="6273006"/>
                  <a:pt x="4046137" y="6264793"/>
                  <a:pt x="4041007" y="6253509"/>
                </a:cubicBezTo>
                <a:cubicBezTo>
                  <a:pt x="4055373" y="6248368"/>
                  <a:pt x="4050243" y="6262744"/>
                  <a:pt x="4052302" y="6269933"/>
                </a:cubicBezTo>
                <a:cubicBezTo>
                  <a:pt x="4068727" y="6273006"/>
                  <a:pt x="4067692" y="6262745"/>
                  <a:pt x="4071799" y="6255556"/>
                </a:cubicBezTo>
                <a:cubicBezTo>
                  <a:pt x="4052302" y="6252473"/>
                  <a:pt x="4072833" y="6237083"/>
                  <a:pt x="4054350" y="6239132"/>
                </a:cubicBezTo>
                <a:cubicBezTo>
                  <a:pt x="4056408" y="6232978"/>
                  <a:pt x="4064620" y="6229895"/>
                  <a:pt x="4073858" y="6228870"/>
                </a:cubicBezTo>
                <a:cubicBezTo>
                  <a:pt x="4074881" y="6236049"/>
                  <a:pt x="4074881" y="6243238"/>
                  <a:pt x="4075916" y="6250427"/>
                </a:cubicBezTo>
                <a:cubicBezTo>
                  <a:pt x="4090282" y="6249403"/>
                  <a:pt x="4075916" y="6225788"/>
                  <a:pt x="4094388" y="6227836"/>
                </a:cubicBezTo>
                <a:cubicBezTo>
                  <a:pt x="4088997" y="6264792"/>
                  <a:pt x="4083606" y="6268837"/>
                  <a:pt x="4086449" y="6292369"/>
                </a:cubicBezTo>
                <a:lnTo>
                  <a:pt x="4089905" y="6311122"/>
                </a:lnTo>
                <a:lnTo>
                  <a:pt x="4091618" y="6311764"/>
                </a:lnTo>
                <a:cubicBezTo>
                  <a:pt x="4095227" y="6312726"/>
                  <a:pt x="4098499" y="6313047"/>
                  <a:pt x="4100553" y="6312021"/>
                </a:cubicBezTo>
                <a:lnTo>
                  <a:pt x="4091373" y="6319090"/>
                </a:lnTo>
                <a:lnTo>
                  <a:pt x="4092341" y="6324340"/>
                </a:lnTo>
                <a:lnTo>
                  <a:pt x="4088084" y="6321749"/>
                </a:lnTo>
                <a:lnTo>
                  <a:pt x="4084815" y="6324584"/>
                </a:lnTo>
                <a:cubicBezTo>
                  <a:pt x="4083547" y="6326653"/>
                  <a:pt x="4082584" y="6329734"/>
                  <a:pt x="4082069" y="6334611"/>
                </a:cubicBezTo>
                <a:cubicBezTo>
                  <a:pt x="4100552" y="6337682"/>
                  <a:pt x="4094388" y="6335635"/>
                  <a:pt x="4094388" y="6360272"/>
                </a:cubicBezTo>
                <a:cubicBezTo>
                  <a:pt x="4085151" y="6354118"/>
                  <a:pt x="4083093" y="6357190"/>
                  <a:pt x="4085152" y="6369509"/>
                </a:cubicBezTo>
                <a:cubicBezTo>
                  <a:pt x="4063585" y="6370532"/>
                  <a:pt x="4094388" y="6331528"/>
                  <a:pt x="4061538" y="6335634"/>
                </a:cubicBezTo>
                <a:cubicBezTo>
                  <a:pt x="4065644" y="6332040"/>
                  <a:pt x="4072059" y="6326907"/>
                  <a:pt x="4075780" y="6321389"/>
                </a:cubicBezTo>
                <a:lnTo>
                  <a:pt x="4077830" y="6315509"/>
                </a:lnTo>
                <a:lnTo>
                  <a:pt x="4077580" y="6315357"/>
                </a:lnTo>
                <a:cubicBezTo>
                  <a:pt x="4073601" y="6313046"/>
                  <a:pt x="4069239" y="6312532"/>
                  <a:pt x="4060515" y="6317151"/>
                </a:cubicBezTo>
                <a:cubicBezTo>
                  <a:pt x="4051267" y="6301750"/>
                  <a:pt x="4061538" y="6297643"/>
                  <a:pt x="4047172" y="6287383"/>
                </a:cubicBezTo>
                <a:cubicBezTo>
                  <a:pt x="4029712" y="6293536"/>
                  <a:pt x="4030747" y="6294572"/>
                  <a:pt x="4017393" y="6297643"/>
                </a:cubicBezTo>
                <a:cubicBezTo>
                  <a:pt x="4018428" y="6302783"/>
                  <a:pt x="4022523" y="6299702"/>
                  <a:pt x="4022523" y="6297642"/>
                </a:cubicBezTo>
                <a:cubicBezTo>
                  <a:pt x="4042030" y="6305856"/>
                  <a:pt x="4011239" y="6335634"/>
                  <a:pt x="4035877" y="6335634"/>
                </a:cubicBezTo>
                <a:cubicBezTo>
                  <a:pt x="4024582" y="6342812"/>
                  <a:pt x="4027664" y="6344870"/>
                  <a:pt x="4032794" y="6357190"/>
                </a:cubicBezTo>
                <a:cubicBezTo>
                  <a:pt x="4014311" y="6350000"/>
                  <a:pt x="4016370" y="6379768"/>
                  <a:pt x="4012263" y="6358213"/>
                </a:cubicBezTo>
                <a:cubicBezTo>
                  <a:pt x="4011239" y="6377721"/>
                  <a:pt x="4021499" y="6413654"/>
                  <a:pt x="4019452" y="6444446"/>
                </a:cubicBezTo>
                <a:cubicBezTo>
                  <a:pt x="3985567" y="6390040"/>
                  <a:pt x="3995838" y="6536842"/>
                  <a:pt x="4014311" y="6562503"/>
                </a:cubicBezTo>
                <a:cubicBezTo>
                  <a:pt x="3994814" y="6588164"/>
                  <a:pt x="4013287" y="6653865"/>
                  <a:pt x="4014311" y="6684667"/>
                </a:cubicBezTo>
                <a:cubicBezTo>
                  <a:pt x="4000968" y="6689797"/>
                  <a:pt x="4000968" y="6705199"/>
                  <a:pt x="3996862" y="6716483"/>
                </a:cubicBezTo>
                <a:cubicBezTo>
                  <a:pt x="4005074" y="6728803"/>
                  <a:pt x="4007133" y="6693905"/>
                  <a:pt x="4022523" y="6710330"/>
                </a:cubicBezTo>
                <a:cubicBezTo>
                  <a:pt x="4013287" y="6715459"/>
                  <a:pt x="4002003" y="6719566"/>
                  <a:pt x="4009181" y="6737015"/>
                </a:cubicBezTo>
                <a:cubicBezTo>
                  <a:pt x="4005074" y="6734967"/>
                  <a:pt x="4000968" y="6732908"/>
                  <a:pt x="3993779" y="6733944"/>
                </a:cubicBezTo>
                <a:cubicBezTo>
                  <a:pt x="4007132" y="6747286"/>
                  <a:pt x="4007133" y="6772948"/>
                  <a:pt x="3987626" y="6782183"/>
                </a:cubicBezTo>
                <a:cubicBezTo>
                  <a:pt x="4007133" y="6826328"/>
                  <a:pt x="3986601" y="6870475"/>
                  <a:pt x="3993779" y="6908455"/>
                </a:cubicBezTo>
                <a:cubicBezTo>
                  <a:pt x="3978388" y="6903325"/>
                  <a:pt x="3971200" y="6933093"/>
                  <a:pt x="4000968" y="6930009"/>
                </a:cubicBezTo>
                <a:cubicBezTo>
                  <a:pt x="3990708" y="6938222"/>
                  <a:pt x="3993779" y="6945412"/>
                  <a:pt x="3976330" y="6940281"/>
                </a:cubicBezTo>
                <a:cubicBezTo>
                  <a:pt x="3982495" y="6968000"/>
                  <a:pt x="3971201" y="6982367"/>
                  <a:pt x="3977354" y="7010088"/>
                </a:cubicBezTo>
                <a:cubicBezTo>
                  <a:pt x="3990708" y="7007005"/>
                  <a:pt x="3997886" y="6978262"/>
                  <a:pt x="3984543" y="6970048"/>
                </a:cubicBezTo>
                <a:cubicBezTo>
                  <a:pt x="3999945" y="6955682"/>
                  <a:pt x="3993779" y="7001876"/>
                  <a:pt x="4008157" y="7003923"/>
                </a:cubicBezTo>
                <a:cubicBezTo>
                  <a:pt x="4003027" y="7003923"/>
                  <a:pt x="3997886" y="7004957"/>
                  <a:pt x="3992755" y="7004958"/>
                </a:cubicBezTo>
                <a:cubicBezTo>
                  <a:pt x="4002003" y="7021382"/>
                  <a:pt x="3991731" y="7033702"/>
                  <a:pt x="4008156" y="7060387"/>
                </a:cubicBezTo>
                <a:cubicBezTo>
                  <a:pt x="3986601" y="7097343"/>
                  <a:pt x="3967094" y="7121982"/>
                  <a:pt x="3996862" y="7160997"/>
                </a:cubicBezTo>
                <a:lnTo>
                  <a:pt x="3999539" y="7160129"/>
                </a:lnTo>
                <a:lnTo>
                  <a:pt x="3999944" y="7163044"/>
                </a:lnTo>
                <a:cubicBezTo>
                  <a:pt x="4006615" y="7163556"/>
                  <a:pt x="4013545" y="7159192"/>
                  <a:pt x="4017011" y="7154062"/>
                </a:cubicBezTo>
                <a:lnTo>
                  <a:pt x="4017320" y="7152936"/>
                </a:lnTo>
                <a:lnTo>
                  <a:pt x="4021500" y="7150724"/>
                </a:lnTo>
                <a:lnTo>
                  <a:pt x="4018638" y="7148142"/>
                </a:lnTo>
                <a:lnTo>
                  <a:pt x="4019144" y="7146300"/>
                </a:lnTo>
                <a:cubicBezTo>
                  <a:pt x="4018678" y="7143864"/>
                  <a:pt x="4016881" y="7141747"/>
                  <a:pt x="4013287" y="7140465"/>
                </a:cubicBezTo>
                <a:lnTo>
                  <a:pt x="4011420" y="7144440"/>
                </a:lnTo>
                <a:lnTo>
                  <a:pt x="4008282" y="7143927"/>
                </a:lnTo>
                <a:cubicBezTo>
                  <a:pt x="4003791" y="7143286"/>
                  <a:pt x="3999944" y="7141488"/>
                  <a:pt x="3998920" y="7130193"/>
                </a:cubicBezTo>
                <a:cubicBezTo>
                  <a:pt x="4022524" y="7148677"/>
                  <a:pt x="4042031" y="7097344"/>
                  <a:pt x="4012263" y="7103508"/>
                </a:cubicBezTo>
                <a:cubicBezTo>
                  <a:pt x="4039984" y="7087084"/>
                  <a:pt x="4030747" y="7049092"/>
                  <a:pt x="4015345" y="7024455"/>
                </a:cubicBezTo>
                <a:cubicBezTo>
                  <a:pt x="4025606" y="7022407"/>
                  <a:pt x="4028689" y="7026512"/>
                  <a:pt x="4035876" y="7027537"/>
                </a:cubicBezTo>
                <a:cubicBezTo>
                  <a:pt x="4046138" y="7022406"/>
                  <a:pt x="4016369" y="6992639"/>
                  <a:pt x="4048196" y="6995711"/>
                </a:cubicBezTo>
                <a:cubicBezTo>
                  <a:pt x="4045113" y="6987498"/>
                  <a:pt x="4035877" y="6985449"/>
                  <a:pt x="4035877" y="6974156"/>
                </a:cubicBezTo>
                <a:cubicBezTo>
                  <a:pt x="4041007" y="6977237"/>
                  <a:pt x="4044089" y="6981343"/>
                  <a:pt x="4047172" y="6986474"/>
                </a:cubicBezTo>
                <a:cubicBezTo>
                  <a:pt x="4063587" y="6977237"/>
                  <a:pt x="4051267" y="6968001"/>
                  <a:pt x="4054350" y="6946434"/>
                </a:cubicBezTo>
                <a:cubicBezTo>
                  <a:pt x="4062562" y="6952600"/>
                  <a:pt x="4066668" y="6962860"/>
                  <a:pt x="4076939" y="6966967"/>
                </a:cubicBezTo>
                <a:cubicBezTo>
                  <a:pt x="4064621" y="6987497"/>
                  <a:pt x="4072833" y="7013171"/>
                  <a:pt x="4081046" y="7019325"/>
                </a:cubicBezTo>
                <a:cubicBezTo>
                  <a:pt x="4081046" y="7028560"/>
                  <a:pt x="4068727" y="7028560"/>
                  <a:pt x="4067692" y="7037808"/>
                </a:cubicBezTo>
                <a:cubicBezTo>
                  <a:pt x="4067692" y="7052175"/>
                  <a:pt x="4085152" y="7049092"/>
                  <a:pt x="4090282" y="7058340"/>
                </a:cubicBezTo>
                <a:cubicBezTo>
                  <a:pt x="4081046" y="7070657"/>
                  <a:pt x="4083094" y="7076811"/>
                  <a:pt x="4088224" y="7093238"/>
                </a:cubicBezTo>
                <a:cubicBezTo>
                  <a:pt x="4071798" y="7098367"/>
                  <a:pt x="4080011" y="7079895"/>
                  <a:pt x="4066668" y="7081952"/>
                </a:cubicBezTo>
                <a:cubicBezTo>
                  <a:pt x="4053326" y="7081952"/>
                  <a:pt x="4051267" y="7090166"/>
                  <a:pt x="4047171" y="7096320"/>
                </a:cubicBezTo>
                <a:cubicBezTo>
                  <a:pt x="4050243" y="7099402"/>
                  <a:pt x="4053326" y="7102473"/>
                  <a:pt x="4053326" y="7108639"/>
                </a:cubicBezTo>
                <a:cubicBezTo>
                  <a:pt x="4061538" y="7110696"/>
                  <a:pt x="4064620" y="7091190"/>
                  <a:pt x="4068727" y="7103509"/>
                </a:cubicBezTo>
                <a:cubicBezTo>
                  <a:pt x="4055374" y="7120957"/>
                  <a:pt x="4044089" y="7125063"/>
                  <a:pt x="4047172" y="7148677"/>
                </a:cubicBezTo>
                <a:cubicBezTo>
                  <a:pt x="4049220" y="7151747"/>
                  <a:pt x="4053326" y="7152784"/>
                  <a:pt x="4053326" y="7156890"/>
                </a:cubicBezTo>
                <a:cubicBezTo>
                  <a:pt x="4069751" y="7160996"/>
                  <a:pt x="4055373" y="7142513"/>
                  <a:pt x="4072833" y="7146618"/>
                </a:cubicBezTo>
                <a:cubicBezTo>
                  <a:pt x="4067693" y="7163043"/>
                  <a:pt x="4042032" y="7175362"/>
                  <a:pt x="4066669" y="7190763"/>
                </a:cubicBezTo>
                <a:cubicBezTo>
                  <a:pt x="4081046" y="7186658"/>
                  <a:pt x="4058456" y="7178446"/>
                  <a:pt x="4064621" y="7165102"/>
                </a:cubicBezTo>
                <a:cubicBezTo>
                  <a:pt x="4089259" y="7154831"/>
                  <a:pt x="4073857" y="7184610"/>
                  <a:pt x="4087199" y="7185634"/>
                </a:cubicBezTo>
                <a:cubicBezTo>
                  <a:pt x="4075910" y="7190252"/>
                  <a:pt x="4074113" y="7196924"/>
                  <a:pt x="4075909" y="7204622"/>
                </a:cubicBezTo>
                <a:lnTo>
                  <a:pt x="4081319" y="7217872"/>
                </a:lnTo>
                <a:lnTo>
                  <a:pt x="4088234" y="7214378"/>
                </a:lnTo>
                <a:cubicBezTo>
                  <a:pt x="4088234" y="7220532"/>
                  <a:pt x="4089258" y="7225673"/>
                  <a:pt x="4089258" y="7231827"/>
                </a:cubicBezTo>
                <a:cubicBezTo>
                  <a:pt x="4084129" y="7231826"/>
                  <a:pt x="4078987" y="7232862"/>
                  <a:pt x="4073857" y="7232862"/>
                </a:cubicBezTo>
                <a:lnTo>
                  <a:pt x="4075945" y="7221066"/>
                </a:lnTo>
                <a:lnTo>
                  <a:pt x="4074113" y="7217195"/>
                </a:lnTo>
                <a:cubicBezTo>
                  <a:pt x="4072572" y="7212575"/>
                  <a:pt x="4071287" y="7208725"/>
                  <a:pt x="4063586" y="7209237"/>
                </a:cubicBezTo>
                <a:cubicBezTo>
                  <a:pt x="4060514" y="7220532"/>
                  <a:pt x="4068727" y="7245170"/>
                  <a:pt x="4035876" y="7250311"/>
                </a:cubicBezTo>
                <a:cubicBezTo>
                  <a:pt x="4036901" y="7243122"/>
                  <a:pt x="4057432" y="7219508"/>
                  <a:pt x="4032795" y="7219507"/>
                </a:cubicBezTo>
                <a:cubicBezTo>
                  <a:pt x="4036901" y="7212320"/>
                  <a:pt x="4050243" y="7210272"/>
                  <a:pt x="4057432" y="7205131"/>
                </a:cubicBezTo>
                <a:cubicBezTo>
                  <a:pt x="4058455" y="7191788"/>
                  <a:pt x="4027664" y="7160997"/>
                  <a:pt x="4054350" y="7166127"/>
                </a:cubicBezTo>
                <a:cubicBezTo>
                  <a:pt x="4052302" y="7158937"/>
                  <a:pt x="4044090" y="7156889"/>
                  <a:pt x="4032794" y="7158938"/>
                </a:cubicBezTo>
                <a:cubicBezTo>
                  <a:pt x="4024582" y="7159962"/>
                  <a:pt x="4027664" y="7189741"/>
                  <a:pt x="4035877" y="7189740"/>
                </a:cubicBezTo>
                <a:cubicBezTo>
                  <a:pt x="4028689" y="7198976"/>
                  <a:pt x="4016369" y="7177422"/>
                  <a:pt x="3999944" y="7191788"/>
                </a:cubicBezTo>
                <a:cubicBezTo>
                  <a:pt x="4017393" y="7198977"/>
                  <a:pt x="4005074" y="7201024"/>
                  <a:pt x="3996862" y="7209236"/>
                </a:cubicBezTo>
                <a:cubicBezTo>
                  <a:pt x="3997885" y="7234910"/>
                  <a:pt x="4025606" y="7205130"/>
                  <a:pt x="4024582" y="7229768"/>
                </a:cubicBezTo>
                <a:cubicBezTo>
                  <a:pt x="4017393" y="7225662"/>
                  <a:pt x="4005074" y="7226696"/>
                  <a:pt x="3997885" y="7222590"/>
                </a:cubicBezTo>
                <a:cubicBezTo>
                  <a:pt x="3998920" y="7229768"/>
                  <a:pt x="3998920" y="7236956"/>
                  <a:pt x="3999944" y="7244144"/>
                </a:cubicBezTo>
                <a:cubicBezTo>
                  <a:pt x="4027664" y="7250310"/>
                  <a:pt x="4008157" y="7280079"/>
                  <a:pt x="4005074" y="7300609"/>
                </a:cubicBezTo>
                <a:cubicBezTo>
                  <a:pt x="4028689" y="7303681"/>
                  <a:pt x="4015345" y="7280079"/>
                  <a:pt x="4039983" y="7285208"/>
                </a:cubicBezTo>
                <a:cubicBezTo>
                  <a:pt x="4042031" y="7271866"/>
                  <a:pt x="4021500" y="7281102"/>
                  <a:pt x="4027664" y="7264677"/>
                </a:cubicBezTo>
                <a:cubicBezTo>
                  <a:pt x="4044089" y="7266724"/>
                  <a:pt x="4042031" y="7256465"/>
                  <a:pt x="4058456" y="7258522"/>
                </a:cubicBezTo>
                <a:cubicBezTo>
                  <a:pt x="4064622" y="7262618"/>
                  <a:pt x="4061538" y="7274938"/>
                  <a:pt x="4074882" y="7270830"/>
                </a:cubicBezTo>
                <a:cubicBezTo>
                  <a:pt x="4072833" y="7304716"/>
                  <a:pt x="4057432" y="7328318"/>
                  <a:pt x="4046137" y="7355016"/>
                </a:cubicBezTo>
                <a:cubicBezTo>
                  <a:pt x="4057432" y="7373488"/>
                  <a:pt x="4061538" y="7437141"/>
                  <a:pt x="4029712" y="7456649"/>
                </a:cubicBezTo>
                <a:cubicBezTo>
                  <a:pt x="4046138" y="7448436"/>
                  <a:pt x="4054350" y="7390947"/>
                  <a:pt x="4023558" y="7382736"/>
                </a:cubicBezTo>
                <a:cubicBezTo>
                  <a:pt x="4028689" y="7358097"/>
                  <a:pt x="4049219" y="7339614"/>
                  <a:pt x="4033818" y="7321140"/>
                </a:cubicBezTo>
                <a:cubicBezTo>
                  <a:pt x="4013287" y="7321140"/>
                  <a:pt x="4026630" y="7340638"/>
                  <a:pt x="4004051" y="7331401"/>
                </a:cubicBezTo>
                <a:cubicBezTo>
                  <a:pt x="4002003" y="7342695"/>
                  <a:pt x="4007133" y="7346802"/>
                  <a:pt x="4020476" y="7343721"/>
                </a:cubicBezTo>
                <a:cubicBezTo>
                  <a:pt x="4021499" y="7350909"/>
                  <a:pt x="4021500" y="7358097"/>
                  <a:pt x="4022524" y="7365275"/>
                </a:cubicBezTo>
                <a:cubicBezTo>
                  <a:pt x="4018428" y="7362204"/>
                  <a:pt x="4011239" y="7361180"/>
                  <a:pt x="4002003" y="7362203"/>
                </a:cubicBezTo>
                <a:cubicBezTo>
                  <a:pt x="4031770" y="7392996"/>
                  <a:pt x="4016369" y="7452542"/>
                  <a:pt x="4009181" y="7500793"/>
                </a:cubicBezTo>
                <a:cubicBezTo>
                  <a:pt x="4013287" y="7514137"/>
                  <a:pt x="4028688" y="7505923"/>
                  <a:pt x="4039983" y="7502841"/>
                </a:cubicBezTo>
                <a:cubicBezTo>
                  <a:pt x="4039984" y="7511053"/>
                  <a:pt x="4046137" y="7512078"/>
                  <a:pt x="4046137" y="7520291"/>
                </a:cubicBezTo>
                <a:cubicBezTo>
                  <a:pt x="4029711" y="7507972"/>
                  <a:pt x="4026630" y="7524395"/>
                  <a:pt x="4010204" y="7518243"/>
                </a:cubicBezTo>
                <a:cubicBezTo>
                  <a:pt x="4031770" y="7531584"/>
                  <a:pt x="4020476" y="7538773"/>
                  <a:pt x="4019452" y="7565459"/>
                </a:cubicBezTo>
                <a:cubicBezTo>
                  <a:pt x="4000968" y="7554165"/>
                  <a:pt x="4005074" y="7581885"/>
                  <a:pt x="3984542" y="7580861"/>
                </a:cubicBezTo>
                <a:cubicBezTo>
                  <a:pt x="3990708" y="7609604"/>
                  <a:pt x="3995837" y="7609605"/>
                  <a:pt x="3994814" y="7637323"/>
                </a:cubicBezTo>
                <a:cubicBezTo>
                  <a:pt x="4000969" y="7653749"/>
                  <a:pt x="4013287" y="7636290"/>
                  <a:pt x="4021500" y="7644503"/>
                </a:cubicBezTo>
                <a:cubicBezTo>
                  <a:pt x="4014311" y="7649644"/>
                  <a:pt x="4017393" y="7662984"/>
                  <a:pt x="4003027" y="7662986"/>
                </a:cubicBezTo>
                <a:cubicBezTo>
                  <a:pt x="4015345" y="7676328"/>
                  <a:pt x="4014311" y="7664009"/>
                  <a:pt x="4028688" y="7660939"/>
                </a:cubicBezTo>
                <a:cubicBezTo>
                  <a:pt x="4037924" y="7686598"/>
                  <a:pt x="4014311" y="7687623"/>
                  <a:pt x="4023558" y="7713285"/>
                </a:cubicBezTo>
                <a:cubicBezTo>
                  <a:pt x="4015345" y="7711238"/>
                  <a:pt x="4010205" y="7708154"/>
                  <a:pt x="4002003" y="7706106"/>
                </a:cubicBezTo>
                <a:cubicBezTo>
                  <a:pt x="4006098" y="7723556"/>
                  <a:pt x="3999944" y="7732793"/>
                  <a:pt x="4002003" y="7762560"/>
                </a:cubicBezTo>
                <a:cubicBezTo>
                  <a:pt x="4010205" y="7763595"/>
                  <a:pt x="4011239" y="7758455"/>
                  <a:pt x="4011239" y="7753325"/>
                </a:cubicBezTo>
                <a:cubicBezTo>
                  <a:pt x="4018428" y="7758454"/>
                  <a:pt x="4022524" y="7767690"/>
                  <a:pt x="4023558" y="7778986"/>
                </a:cubicBezTo>
                <a:cubicBezTo>
                  <a:pt x="4018428" y="7780010"/>
                  <a:pt x="4014311" y="7777960"/>
                  <a:pt x="4013286" y="7774880"/>
                </a:cubicBezTo>
                <a:cubicBezTo>
                  <a:pt x="3993780" y="7807728"/>
                  <a:pt x="3979413" y="7887807"/>
                  <a:pt x="4006098" y="7931952"/>
                </a:cubicBezTo>
                <a:cubicBezTo>
                  <a:pt x="3973259" y="7945294"/>
                  <a:pt x="4015346" y="8002783"/>
                  <a:pt x="3986601" y="8002783"/>
                </a:cubicBezTo>
                <a:cubicBezTo>
                  <a:pt x="4004051" y="8040763"/>
                  <a:pt x="3980436" y="8080803"/>
                  <a:pt x="3990708" y="8111594"/>
                </a:cubicBezTo>
                <a:lnTo>
                  <a:pt x="3989028" y="8109267"/>
                </a:lnTo>
                <a:lnTo>
                  <a:pt x="3990707" y="8112493"/>
                </a:lnTo>
                <a:cubicBezTo>
                  <a:pt x="3991990" y="8119805"/>
                  <a:pt x="3989166" y="8128020"/>
                  <a:pt x="3982496" y="8132126"/>
                </a:cubicBezTo>
                <a:cubicBezTo>
                  <a:pt x="3969152" y="8125972"/>
                  <a:pt x="3980436" y="8109547"/>
                  <a:pt x="3974282" y="8098251"/>
                </a:cubicBezTo>
                <a:lnTo>
                  <a:pt x="3983843" y="8102088"/>
                </a:lnTo>
                <a:lnTo>
                  <a:pt x="3978370" y="8094509"/>
                </a:lnTo>
                <a:cubicBezTo>
                  <a:pt x="3972545" y="8072710"/>
                  <a:pt x="3982746" y="8039219"/>
                  <a:pt x="3977355" y="8016125"/>
                </a:cubicBezTo>
                <a:cubicBezTo>
                  <a:pt x="3974283" y="8012019"/>
                  <a:pt x="3972224" y="8008937"/>
                  <a:pt x="3966070" y="8007914"/>
                </a:cubicBezTo>
                <a:cubicBezTo>
                  <a:pt x="3961964" y="8024339"/>
                  <a:pt x="3977354" y="8048977"/>
                  <a:pt x="3972223" y="8072590"/>
                </a:cubicBezTo>
                <a:cubicBezTo>
                  <a:pt x="3965035" y="8068484"/>
                  <a:pt x="3952716" y="8069508"/>
                  <a:pt x="3945538" y="8065402"/>
                </a:cubicBezTo>
                <a:cubicBezTo>
                  <a:pt x="3947586" y="8082851"/>
                  <a:pt x="3959905" y="8089015"/>
                  <a:pt x="3969142" y="8099276"/>
                </a:cubicBezTo>
                <a:cubicBezTo>
                  <a:pt x="3968118" y="8106464"/>
                  <a:pt x="3942456" y="8097227"/>
                  <a:pt x="3947586" y="8082851"/>
                </a:cubicBezTo>
                <a:cubicBezTo>
                  <a:pt x="3941939" y="8095169"/>
                  <a:pt x="3943221" y="8111082"/>
                  <a:pt x="3946815" y="8126738"/>
                </a:cubicBezTo>
                <a:lnTo>
                  <a:pt x="3959751" y="8168578"/>
                </a:lnTo>
                <a:lnTo>
                  <a:pt x="3949645" y="8169083"/>
                </a:lnTo>
                <a:cubicBezTo>
                  <a:pt x="3951692" y="8182436"/>
                  <a:pt x="3940397" y="8191672"/>
                  <a:pt x="3952717" y="8203990"/>
                </a:cubicBezTo>
                <a:cubicBezTo>
                  <a:pt x="3965036" y="8196802"/>
                  <a:pt x="3972224" y="8185507"/>
                  <a:pt x="3970176" y="8168059"/>
                </a:cubicBezTo>
                <a:lnTo>
                  <a:pt x="3969652" y="8168084"/>
                </a:lnTo>
                <a:lnTo>
                  <a:pt x="3972997" y="8162667"/>
                </a:lnTo>
                <a:cubicBezTo>
                  <a:pt x="3974536" y="8158304"/>
                  <a:pt x="3975818" y="8153686"/>
                  <a:pt x="3984543" y="8154716"/>
                </a:cubicBezTo>
                <a:cubicBezTo>
                  <a:pt x="4000968" y="8166000"/>
                  <a:pt x="3972224" y="8166000"/>
                  <a:pt x="3971200" y="8177294"/>
                </a:cubicBezTo>
                <a:cubicBezTo>
                  <a:pt x="3972224" y="8182435"/>
                  <a:pt x="3980436" y="8180377"/>
                  <a:pt x="3986602" y="8180376"/>
                </a:cubicBezTo>
                <a:cubicBezTo>
                  <a:pt x="3958881" y="8201933"/>
                  <a:pt x="3966071" y="8266608"/>
                  <a:pt x="3927055" y="8266609"/>
                </a:cubicBezTo>
                <a:cubicBezTo>
                  <a:pt x="3932185" y="8292271"/>
                  <a:pt x="3927055" y="8310755"/>
                  <a:pt x="3921925" y="8328203"/>
                </a:cubicBezTo>
                <a:cubicBezTo>
                  <a:pt x="3927055" y="8333333"/>
                  <a:pt x="3936292" y="8335392"/>
                  <a:pt x="3943480" y="8339498"/>
                </a:cubicBezTo>
                <a:cubicBezTo>
                  <a:pt x="3934244" y="8357971"/>
                  <a:pt x="3950669" y="8371314"/>
                  <a:pt x="3948610" y="8395952"/>
                </a:cubicBezTo>
                <a:cubicBezTo>
                  <a:pt x="3937326" y="8387750"/>
                  <a:pt x="3938350" y="8398009"/>
                  <a:pt x="3928090" y="8401093"/>
                </a:cubicBezTo>
                <a:cubicBezTo>
                  <a:pt x="3931161" y="8418542"/>
                  <a:pt x="3955799" y="8406222"/>
                  <a:pt x="3935267" y="8418542"/>
                </a:cubicBezTo>
                <a:cubicBezTo>
                  <a:pt x="3942457" y="8431883"/>
                  <a:pt x="3955799" y="8416493"/>
                  <a:pt x="3957858" y="8439072"/>
                </a:cubicBezTo>
                <a:cubicBezTo>
                  <a:pt x="3930138" y="8422647"/>
                  <a:pt x="3952717" y="8459603"/>
                  <a:pt x="3928090" y="8449332"/>
                </a:cubicBezTo>
                <a:cubicBezTo>
                  <a:pt x="3940398" y="8463711"/>
                  <a:pt x="3934243" y="8471923"/>
                  <a:pt x="3946562" y="8479112"/>
                </a:cubicBezTo>
                <a:cubicBezTo>
                  <a:pt x="3948611" y="8491430"/>
                  <a:pt x="3931161" y="8504773"/>
                  <a:pt x="3927055" y="8489372"/>
                </a:cubicBezTo>
                <a:cubicBezTo>
                  <a:pt x="3906524" y="8502714"/>
                  <a:pt x="3918842" y="8526329"/>
                  <a:pt x="3927055" y="8545836"/>
                </a:cubicBezTo>
                <a:cubicBezTo>
                  <a:pt x="3932185" y="8542754"/>
                  <a:pt x="3931161" y="8535565"/>
                  <a:pt x="3941433" y="8536598"/>
                </a:cubicBezTo>
                <a:cubicBezTo>
                  <a:pt x="3946562" y="8560203"/>
                  <a:pt x="3907548" y="8551990"/>
                  <a:pt x="3908582" y="8573556"/>
                </a:cubicBezTo>
                <a:cubicBezTo>
                  <a:pt x="3910630" y="8593063"/>
                  <a:pt x="3949645" y="8637198"/>
                  <a:pt x="3909605" y="8639256"/>
                </a:cubicBezTo>
                <a:cubicBezTo>
                  <a:pt x="3915771" y="8632068"/>
                  <a:pt x="3914736" y="8627962"/>
                  <a:pt x="3908582" y="8621808"/>
                </a:cubicBezTo>
                <a:cubicBezTo>
                  <a:pt x="3901394" y="8621807"/>
                  <a:pt x="3894205" y="8641304"/>
                  <a:pt x="3893181" y="8622832"/>
                </a:cubicBezTo>
                <a:cubicBezTo>
                  <a:pt x="3885992" y="8626937"/>
                  <a:pt x="3887027" y="8637197"/>
                  <a:pt x="3884968" y="8645411"/>
                </a:cubicBezTo>
                <a:cubicBezTo>
                  <a:pt x="3892158" y="8643361"/>
                  <a:pt x="3910630" y="8656706"/>
                  <a:pt x="3885992" y="8662859"/>
                </a:cubicBezTo>
                <a:cubicBezTo>
                  <a:pt x="3862378" y="8635150"/>
                  <a:pt x="3912689" y="8605371"/>
                  <a:pt x="3878804" y="8584850"/>
                </a:cubicBezTo>
                <a:cubicBezTo>
                  <a:pt x="3884968" y="8577662"/>
                  <a:pt x="3899346" y="8575603"/>
                  <a:pt x="3903441" y="8566368"/>
                </a:cubicBezTo>
                <a:cubicBezTo>
                  <a:pt x="3902418" y="8559178"/>
                  <a:pt x="3890099" y="8565344"/>
                  <a:pt x="3882911" y="8563284"/>
                </a:cubicBezTo>
                <a:cubicBezTo>
                  <a:pt x="3881886" y="8563284"/>
                  <a:pt x="3894204" y="8497584"/>
                  <a:pt x="3900370" y="8475005"/>
                </a:cubicBezTo>
                <a:cubicBezTo>
                  <a:pt x="3898312" y="8468841"/>
                  <a:pt x="3888051" y="8471923"/>
                  <a:pt x="3879839" y="8471922"/>
                </a:cubicBezTo>
                <a:cubicBezTo>
                  <a:pt x="3913712" y="8448309"/>
                  <a:pt x="3899346" y="8374395"/>
                  <a:pt x="3900369" y="8352841"/>
                </a:cubicBezTo>
                <a:cubicBezTo>
                  <a:pt x="3912689" y="8325119"/>
                  <a:pt x="3917819" y="8240947"/>
                  <a:pt x="3903442" y="8209120"/>
                </a:cubicBezTo>
                <a:cubicBezTo>
                  <a:pt x="3905499" y="8192696"/>
                  <a:pt x="3929114" y="8189613"/>
                  <a:pt x="3915770" y="8173189"/>
                </a:cubicBezTo>
                <a:cubicBezTo>
                  <a:pt x="3921926" y="8169082"/>
                  <a:pt x="3929113" y="8166000"/>
                  <a:pt x="3941433" y="8167034"/>
                </a:cubicBezTo>
                <a:cubicBezTo>
                  <a:pt x="3941433" y="8161893"/>
                  <a:pt x="3940398" y="8157788"/>
                  <a:pt x="3940397" y="8153681"/>
                </a:cubicBezTo>
                <a:cubicBezTo>
                  <a:pt x="3938351" y="8148549"/>
                  <a:pt x="3930137" y="8150610"/>
                  <a:pt x="3930138" y="8154715"/>
                </a:cubicBezTo>
                <a:cubicBezTo>
                  <a:pt x="3923973" y="8112617"/>
                  <a:pt x="3936292" y="8054107"/>
                  <a:pt x="3915771" y="7994570"/>
                </a:cubicBezTo>
                <a:cubicBezTo>
                  <a:pt x="3891122" y="8020233"/>
                  <a:pt x="3926031" y="8075662"/>
                  <a:pt x="3871626" y="8084909"/>
                </a:cubicBezTo>
                <a:cubicBezTo>
                  <a:pt x="3868543" y="8098252"/>
                  <a:pt x="3889074" y="8089013"/>
                  <a:pt x="3893181" y="8096192"/>
                </a:cubicBezTo>
                <a:cubicBezTo>
                  <a:pt x="3887027" y="8102357"/>
                  <a:pt x="3873673" y="8103382"/>
                  <a:pt x="3868544" y="8110570"/>
                </a:cubicBezTo>
                <a:cubicBezTo>
                  <a:pt x="3880862" y="8122890"/>
                  <a:pt x="3876756" y="8121866"/>
                  <a:pt x="3881886" y="8140338"/>
                </a:cubicBezTo>
                <a:cubicBezTo>
                  <a:pt x="3875732" y="8154715"/>
                  <a:pt x="3876756" y="8123912"/>
                  <a:pt x="3869567" y="8123913"/>
                </a:cubicBezTo>
                <a:cubicBezTo>
                  <a:pt x="3858016" y="8130073"/>
                  <a:pt x="3868411" y="8143736"/>
                  <a:pt x="3870002" y="8152353"/>
                </a:cubicBezTo>
                <a:lnTo>
                  <a:pt x="3869868" y="8152703"/>
                </a:lnTo>
                <a:lnTo>
                  <a:pt x="3870590" y="8152668"/>
                </a:lnTo>
                <a:lnTo>
                  <a:pt x="3869377" y="8153982"/>
                </a:lnTo>
                <a:lnTo>
                  <a:pt x="3867519" y="8158822"/>
                </a:lnTo>
                <a:lnTo>
                  <a:pt x="3865104" y="8158610"/>
                </a:lnTo>
                <a:lnTo>
                  <a:pt x="3858273" y="8166009"/>
                </a:lnTo>
                <a:cubicBezTo>
                  <a:pt x="3853142" y="8168575"/>
                  <a:pt x="3846470" y="8170628"/>
                  <a:pt x="3836716" y="8176271"/>
                </a:cubicBezTo>
                <a:cubicBezTo>
                  <a:pt x="3840822" y="8180377"/>
                  <a:pt x="3849035" y="8180377"/>
                  <a:pt x="3848012" y="8190647"/>
                </a:cubicBezTo>
                <a:cubicBezTo>
                  <a:pt x="3852117" y="8185518"/>
                  <a:pt x="3866484" y="8187565"/>
                  <a:pt x="3862378" y="8176271"/>
                </a:cubicBezTo>
                <a:cubicBezTo>
                  <a:pt x="3871614" y="8180377"/>
                  <a:pt x="3871614" y="8191672"/>
                  <a:pt x="3883933" y="8192696"/>
                </a:cubicBezTo>
                <a:cubicBezTo>
                  <a:pt x="3887016" y="8200908"/>
                  <a:pt x="3861354" y="8200908"/>
                  <a:pt x="3868543" y="8189624"/>
                </a:cubicBezTo>
                <a:cubicBezTo>
                  <a:pt x="3851094" y="8196801"/>
                  <a:pt x="3875720" y="8213227"/>
                  <a:pt x="3850059" y="8212203"/>
                </a:cubicBezTo>
                <a:cubicBezTo>
                  <a:pt x="3851094" y="8217333"/>
                  <a:pt x="3859295" y="8215286"/>
                  <a:pt x="3865460" y="8215285"/>
                </a:cubicBezTo>
                <a:cubicBezTo>
                  <a:pt x="3852117" y="8233758"/>
                  <a:pt x="3826445" y="8243004"/>
                  <a:pt x="3829528" y="8273797"/>
                </a:cubicBezTo>
                <a:cubicBezTo>
                  <a:pt x="3804890" y="8273797"/>
                  <a:pt x="3807972" y="8225546"/>
                  <a:pt x="3825421" y="8221440"/>
                </a:cubicBezTo>
                <a:cubicBezTo>
                  <a:pt x="3828504" y="8231710"/>
                  <a:pt x="3817209" y="8230685"/>
                  <a:pt x="3822349" y="8243005"/>
                </a:cubicBezTo>
                <a:cubicBezTo>
                  <a:pt x="3853141" y="8228628"/>
                  <a:pt x="3845953" y="8185517"/>
                  <a:pt x="3816185" y="8173199"/>
                </a:cubicBezTo>
                <a:cubicBezTo>
                  <a:pt x="3804890" y="8182435"/>
                  <a:pt x="3814127" y="8207071"/>
                  <a:pt x="3798736" y="8213227"/>
                </a:cubicBezTo>
                <a:cubicBezTo>
                  <a:pt x="3790523" y="8205014"/>
                  <a:pt x="3813103" y="8186542"/>
                  <a:pt x="3804890" y="8164986"/>
                </a:cubicBezTo>
                <a:cubicBezTo>
                  <a:pt x="3812079" y="8164986"/>
                  <a:pt x="3818233" y="8163951"/>
                  <a:pt x="3825422" y="8163951"/>
                </a:cubicBezTo>
                <a:cubicBezTo>
                  <a:pt x="3825421" y="8169093"/>
                  <a:pt x="3826446" y="8173199"/>
                  <a:pt x="3826446" y="8177305"/>
                </a:cubicBezTo>
                <a:cubicBezTo>
                  <a:pt x="3827989" y="8169602"/>
                  <a:pt x="3841658" y="8170562"/>
                  <a:pt x="3845363" y="8164162"/>
                </a:cubicBezTo>
                <a:lnTo>
                  <a:pt x="3845058" y="8157518"/>
                </a:lnTo>
                <a:lnTo>
                  <a:pt x="3841858" y="8164975"/>
                </a:lnTo>
                <a:cubicBezTo>
                  <a:pt x="3828504" y="8170106"/>
                  <a:pt x="3853142" y="8140339"/>
                  <a:pt x="3854166" y="8129043"/>
                </a:cubicBezTo>
                <a:cubicBezTo>
                  <a:pt x="3822350" y="8128020"/>
                  <a:pt x="3887027" y="8087980"/>
                  <a:pt x="3858272" y="8055131"/>
                </a:cubicBezTo>
                <a:cubicBezTo>
                  <a:pt x="3855200" y="8067448"/>
                  <a:pt x="3841857" y="8076696"/>
                  <a:pt x="3842882" y="8052059"/>
                </a:cubicBezTo>
                <a:cubicBezTo>
                  <a:pt x="3822092" y="8062065"/>
                  <a:pt x="3838258" y="8099214"/>
                  <a:pt x="3826421" y="8115862"/>
                </a:cubicBezTo>
                <a:lnTo>
                  <a:pt x="3818129" y="8122062"/>
                </a:lnTo>
                <a:lnTo>
                  <a:pt x="3818110" y="8122124"/>
                </a:lnTo>
                <a:cubicBezTo>
                  <a:pt x="3816185" y="8124948"/>
                  <a:pt x="3814644" y="8128030"/>
                  <a:pt x="3817209" y="8134195"/>
                </a:cubicBezTo>
                <a:cubicBezTo>
                  <a:pt x="3804890" y="8136760"/>
                  <a:pt x="3806431" y="8132651"/>
                  <a:pt x="3808871" y="8127901"/>
                </a:cubicBezTo>
                <a:lnTo>
                  <a:pt x="3810798" y="8123036"/>
                </a:lnTo>
                <a:lnTo>
                  <a:pt x="3802843" y="8123912"/>
                </a:lnTo>
                <a:cubicBezTo>
                  <a:pt x="3802843" y="8118782"/>
                  <a:pt x="3800784" y="8116736"/>
                  <a:pt x="3796689" y="8115701"/>
                </a:cubicBezTo>
                <a:cubicBezTo>
                  <a:pt x="3819268" y="8114676"/>
                  <a:pt x="3790524" y="8075662"/>
                  <a:pt x="3814138" y="8075661"/>
                </a:cubicBezTo>
                <a:cubicBezTo>
                  <a:pt x="3801819" y="8061295"/>
                  <a:pt x="3818244" y="8048977"/>
                  <a:pt x="3800785" y="8041787"/>
                </a:cubicBezTo>
                <a:cubicBezTo>
                  <a:pt x="3807461" y="8035116"/>
                  <a:pt x="3810285" y="8025621"/>
                  <a:pt x="3812723" y="8015868"/>
                </a:cubicBezTo>
                <a:lnTo>
                  <a:pt x="3820992" y="7992281"/>
                </a:lnTo>
                <a:lnTo>
                  <a:pt x="3823293" y="8001671"/>
                </a:lnTo>
                <a:cubicBezTo>
                  <a:pt x="3824208" y="8010093"/>
                  <a:pt x="3819780" y="8009707"/>
                  <a:pt x="3818244" y="8024339"/>
                </a:cubicBezTo>
                <a:cubicBezTo>
                  <a:pt x="3833635" y="8022279"/>
                  <a:pt x="3843906" y="8033574"/>
                  <a:pt x="3854166" y="8022279"/>
                </a:cubicBezTo>
                <a:cubicBezTo>
                  <a:pt x="3842882" y="8007914"/>
                  <a:pt x="3852119" y="7997643"/>
                  <a:pt x="3850060" y="7979168"/>
                </a:cubicBezTo>
                <a:cubicBezTo>
                  <a:pt x="3828504" y="7974040"/>
                  <a:pt x="3851095" y="8001748"/>
                  <a:pt x="3836717" y="8001749"/>
                </a:cubicBezTo>
                <a:cubicBezTo>
                  <a:pt x="3827479" y="8003293"/>
                  <a:pt x="3832673" y="7990972"/>
                  <a:pt x="3828487" y="7988180"/>
                </a:cubicBezTo>
                <a:lnTo>
                  <a:pt x="3822087" y="7989156"/>
                </a:lnTo>
                <a:lnTo>
                  <a:pt x="3822350" y="7988406"/>
                </a:lnTo>
                <a:cubicBezTo>
                  <a:pt x="3819268" y="7982251"/>
                  <a:pt x="3816185" y="7990465"/>
                  <a:pt x="3806949" y="7989430"/>
                </a:cubicBezTo>
                <a:cubicBezTo>
                  <a:pt x="3807461" y="7978140"/>
                  <a:pt x="3811824" y="7969671"/>
                  <a:pt x="3819265" y="7963512"/>
                </a:cubicBezTo>
                <a:lnTo>
                  <a:pt x="3837261" y="7956463"/>
                </a:lnTo>
                <a:lnTo>
                  <a:pt x="3833635" y="7966850"/>
                </a:lnTo>
                <a:cubicBezTo>
                  <a:pt x="3863413" y="7970956"/>
                  <a:pt x="3854166" y="7941188"/>
                  <a:pt x="3836717" y="7940166"/>
                </a:cubicBezTo>
                <a:lnTo>
                  <a:pt x="3836923" y="7944336"/>
                </a:lnTo>
                <a:lnTo>
                  <a:pt x="3828505" y="7944260"/>
                </a:lnTo>
                <a:cubicBezTo>
                  <a:pt x="3830562" y="7937083"/>
                  <a:pt x="3834670" y="7931953"/>
                  <a:pt x="3836718" y="7925787"/>
                </a:cubicBezTo>
                <a:cubicBezTo>
                  <a:pt x="3842882" y="7926811"/>
                  <a:pt x="3840823" y="7934001"/>
                  <a:pt x="3848013" y="7933999"/>
                </a:cubicBezTo>
                <a:cubicBezTo>
                  <a:pt x="3856224" y="7926812"/>
                  <a:pt x="3833634" y="7910387"/>
                  <a:pt x="3829528" y="7900127"/>
                </a:cubicBezTo>
                <a:cubicBezTo>
                  <a:pt x="3829529" y="7883702"/>
                  <a:pt x="3862379" y="7891913"/>
                  <a:pt x="3852118" y="7868300"/>
                </a:cubicBezTo>
                <a:cubicBezTo>
                  <a:pt x="3826456" y="7879595"/>
                  <a:pt x="3833634" y="7894986"/>
                  <a:pt x="3806949" y="7883702"/>
                </a:cubicBezTo>
                <a:cubicBezTo>
                  <a:pt x="3799761" y="7886772"/>
                  <a:pt x="3794630" y="7891914"/>
                  <a:pt x="3792572" y="7898067"/>
                </a:cubicBezTo>
                <a:cubicBezTo>
                  <a:pt x="3797712" y="7910387"/>
                  <a:pt x="3808997" y="7889855"/>
                  <a:pt x="3818245" y="7901150"/>
                </a:cubicBezTo>
                <a:cubicBezTo>
                  <a:pt x="3798736" y="7937083"/>
                  <a:pt x="3765887" y="7983275"/>
                  <a:pt x="3798737" y="8024338"/>
                </a:cubicBezTo>
                <a:lnTo>
                  <a:pt x="3785965" y="8019097"/>
                </a:lnTo>
                <a:lnTo>
                  <a:pt x="3789241" y="8024860"/>
                </a:lnTo>
                <a:cubicBezTo>
                  <a:pt x="3793859" y="8036409"/>
                  <a:pt x="3793600" y="8047446"/>
                  <a:pt x="3779228" y="8048987"/>
                </a:cubicBezTo>
                <a:cubicBezTo>
                  <a:pt x="3788475" y="8028456"/>
                  <a:pt x="3767944" y="8027421"/>
                  <a:pt x="3775122" y="8005866"/>
                </a:cubicBezTo>
                <a:cubicBezTo>
                  <a:pt x="3763837" y="8007913"/>
                  <a:pt x="3764861" y="8020243"/>
                  <a:pt x="3756649" y="8024339"/>
                </a:cubicBezTo>
                <a:cubicBezTo>
                  <a:pt x="3746378" y="8033586"/>
                  <a:pt x="3767944" y="8005866"/>
                  <a:pt x="3769992" y="7997653"/>
                </a:cubicBezTo>
                <a:lnTo>
                  <a:pt x="3775405" y="8003508"/>
                </a:lnTo>
                <a:lnTo>
                  <a:pt x="3768278" y="7990124"/>
                </a:lnTo>
                <a:cubicBezTo>
                  <a:pt x="3764989" y="7986225"/>
                  <a:pt x="3760497" y="7983532"/>
                  <a:pt x="3753567" y="7983276"/>
                </a:cubicBezTo>
                <a:cubicBezTo>
                  <a:pt x="3755615" y="7964792"/>
                  <a:pt x="3755615" y="7966851"/>
                  <a:pt x="3760756" y="7952474"/>
                </a:cubicBezTo>
                <a:cubicBezTo>
                  <a:pt x="3758698" y="7948366"/>
                  <a:pt x="3739201" y="7939131"/>
                  <a:pt x="3745355" y="7953507"/>
                </a:cubicBezTo>
                <a:cubicBezTo>
                  <a:pt x="3733036" y="7936048"/>
                  <a:pt x="3755615" y="7931953"/>
                  <a:pt x="3762804" y="7913468"/>
                </a:cubicBezTo>
                <a:cubicBezTo>
                  <a:pt x="3741248" y="7903209"/>
                  <a:pt x="3769992" y="7893962"/>
                  <a:pt x="3754591" y="7874465"/>
                </a:cubicBezTo>
                <a:cubicBezTo>
                  <a:pt x="3792572" y="7888832"/>
                  <a:pt x="3755616" y="7926811"/>
                  <a:pt x="3767945" y="7960686"/>
                </a:cubicBezTo>
                <a:cubicBezTo>
                  <a:pt x="3795654" y="7904232"/>
                  <a:pt x="3775123" y="7857005"/>
                  <a:pt x="3790524" y="7802600"/>
                </a:cubicBezTo>
                <a:cubicBezTo>
                  <a:pt x="3779230" y="7790280"/>
                  <a:pt x="3757674" y="7805682"/>
                  <a:pt x="3755615" y="7813895"/>
                </a:cubicBezTo>
                <a:cubicBezTo>
                  <a:pt x="3761780" y="7820049"/>
                  <a:pt x="3773075" y="7822107"/>
                  <a:pt x="3773075" y="7834425"/>
                </a:cubicBezTo>
                <a:cubicBezTo>
                  <a:pt x="3763828" y="7836474"/>
                  <a:pt x="3762804" y="7831344"/>
                  <a:pt x="3761780" y="7826214"/>
                </a:cubicBezTo>
                <a:cubicBezTo>
                  <a:pt x="3748438" y="7840579"/>
                  <a:pt x="3787441" y="7863170"/>
                  <a:pt x="3765886" y="7873430"/>
                </a:cubicBezTo>
                <a:cubicBezTo>
                  <a:pt x="3752543" y="7869323"/>
                  <a:pt x="3744331" y="7860088"/>
                  <a:pt x="3738166" y="7848793"/>
                </a:cubicBezTo>
                <a:cubicBezTo>
                  <a:pt x="3721741" y="7863170"/>
                  <a:pt x="3725847" y="7897044"/>
                  <a:pt x="3734060" y="7918599"/>
                </a:cubicBezTo>
                <a:cubicBezTo>
                  <a:pt x="3698128" y="7939130"/>
                  <a:pt x="3724824" y="7967873"/>
                  <a:pt x="3745355" y="7987382"/>
                </a:cubicBezTo>
                <a:cubicBezTo>
                  <a:pt x="3715587" y="7985323"/>
                  <a:pt x="3709422" y="7954532"/>
                  <a:pt x="3691973" y="7964791"/>
                </a:cubicBezTo>
                <a:cubicBezTo>
                  <a:pt x="3701210" y="7951450"/>
                  <a:pt x="3709422" y="7939131"/>
                  <a:pt x="3714553" y="7923728"/>
                </a:cubicBezTo>
                <a:cubicBezTo>
                  <a:pt x="3697104" y="7923729"/>
                  <a:pt x="3698127" y="7905257"/>
                  <a:pt x="3690950" y="7894986"/>
                </a:cubicBezTo>
                <a:cubicBezTo>
                  <a:pt x="3678631" y="7899091"/>
                  <a:pt x="3695057" y="7924763"/>
                  <a:pt x="3683761" y="7929894"/>
                </a:cubicBezTo>
                <a:cubicBezTo>
                  <a:pt x="3676573" y="7929893"/>
                  <a:pt x="3680678" y="7917575"/>
                  <a:pt x="3672467" y="7917576"/>
                </a:cubicBezTo>
                <a:cubicBezTo>
                  <a:pt x="3656042" y="7919620"/>
                  <a:pt x="3674524" y="7946320"/>
                  <a:pt x="3653993" y="7945296"/>
                </a:cubicBezTo>
                <a:cubicBezTo>
                  <a:pt x="3657065" y="7926811"/>
                  <a:pt x="3675549" y="7903208"/>
                  <a:pt x="3659123" y="7883702"/>
                </a:cubicBezTo>
                <a:cubicBezTo>
                  <a:pt x="3649887" y="7885748"/>
                  <a:pt x="3650911" y="7897043"/>
                  <a:pt x="3634486" y="7893962"/>
                </a:cubicBezTo>
                <a:cubicBezTo>
                  <a:pt x="3624215" y="7897042"/>
                  <a:pt x="3633462" y="7914491"/>
                  <a:pt x="3621143" y="7916552"/>
                </a:cubicBezTo>
                <a:cubicBezTo>
                  <a:pt x="3627296" y="7920658"/>
                  <a:pt x="3624214" y="7932977"/>
                  <a:pt x="3637568" y="7928871"/>
                </a:cubicBezTo>
                <a:cubicBezTo>
                  <a:pt x="3643722" y="7942213"/>
                  <a:pt x="3630380" y="7943236"/>
                  <a:pt x="3629356" y="7951448"/>
                </a:cubicBezTo>
                <a:cubicBezTo>
                  <a:pt x="3612931" y="7930917"/>
                  <a:pt x="3608824" y="7909362"/>
                  <a:pt x="3618060" y="7882666"/>
                </a:cubicBezTo>
                <a:cubicBezTo>
                  <a:pt x="3589317" y="7883702"/>
                  <a:pt x="3600611" y="7915516"/>
                  <a:pt x="3597529" y="7936049"/>
                </a:cubicBezTo>
                <a:cubicBezTo>
                  <a:pt x="3568785" y="7921680"/>
                  <a:pt x="3554408" y="7980193"/>
                  <a:pt x="3590340" y="7976087"/>
                </a:cubicBezTo>
                <a:cubicBezTo>
                  <a:pt x="3591375" y="7983274"/>
                  <a:pt x="3591375" y="7990464"/>
                  <a:pt x="3592399" y="7997642"/>
                </a:cubicBezTo>
                <a:cubicBezTo>
                  <a:pt x="3565703" y="7994571"/>
                  <a:pt x="3589316" y="8033575"/>
                  <a:pt x="3586234" y="8045894"/>
                </a:cubicBezTo>
                <a:cubicBezTo>
                  <a:pt x="3566727" y="8046918"/>
                  <a:pt x="3576998" y="8020232"/>
                  <a:pt x="3558514" y="8021256"/>
                </a:cubicBezTo>
                <a:cubicBezTo>
                  <a:pt x="3548253" y="8023315"/>
                  <a:pt x="3558514" y="8040764"/>
                  <a:pt x="3550301" y="8043846"/>
                </a:cubicBezTo>
                <a:cubicBezTo>
                  <a:pt x="3554408" y="8048975"/>
                  <a:pt x="3562631" y="8051024"/>
                  <a:pt x="3571867" y="8051024"/>
                </a:cubicBezTo>
                <a:cubicBezTo>
                  <a:pt x="3566727" y="8090039"/>
                  <a:pt x="3587258" y="8109546"/>
                  <a:pt x="3580081" y="8146502"/>
                </a:cubicBezTo>
                <a:cubicBezTo>
                  <a:pt x="3570833" y="8129044"/>
                  <a:pt x="3562631" y="8135207"/>
                  <a:pt x="3559548" y="8151634"/>
                </a:cubicBezTo>
                <a:cubicBezTo>
                  <a:pt x="3551336" y="8143421"/>
                  <a:pt x="3540041" y="8121866"/>
                  <a:pt x="3546195" y="8113652"/>
                </a:cubicBezTo>
                <a:cubicBezTo>
                  <a:pt x="3535935" y="8106463"/>
                  <a:pt x="3514379" y="8110571"/>
                  <a:pt x="3504109" y="8103382"/>
                </a:cubicBezTo>
                <a:cubicBezTo>
                  <a:pt x="3483577" y="8111595"/>
                  <a:pt x="3509239" y="8126995"/>
                  <a:pt x="3491789" y="8135208"/>
                </a:cubicBezTo>
                <a:cubicBezTo>
                  <a:pt x="3480494" y="8118783"/>
                  <a:pt x="3471258" y="8062319"/>
                  <a:pt x="3488719" y="8043844"/>
                </a:cubicBezTo>
                <a:cubicBezTo>
                  <a:pt x="3484601" y="8028444"/>
                  <a:pt x="3456891" y="8036657"/>
                  <a:pt x="3459974" y="8015102"/>
                </a:cubicBezTo>
                <a:cubicBezTo>
                  <a:pt x="3440467" y="8010995"/>
                  <a:pt x="3452786" y="8031527"/>
                  <a:pt x="3435325" y="8029468"/>
                </a:cubicBezTo>
                <a:cubicBezTo>
                  <a:pt x="3418900" y="8020233"/>
                  <a:pt x="3460998" y="7982251"/>
                  <a:pt x="3426090" y="7982251"/>
                </a:cubicBezTo>
                <a:cubicBezTo>
                  <a:pt x="3429172" y="7967874"/>
                  <a:pt x="3437384" y="7978146"/>
                  <a:pt x="3446620" y="7981218"/>
                </a:cubicBezTo>
                <a:cubicBezTo>
                  <a:pt x="3465105" y="7959661"/>
                  <a:pt x="3449703" y="7908339"/>
                  <a:pt x="3457916" y="7880618"/>
                </a:cubicBezTo>
                <a:cubicBezTo>
                  <a:pt x="3454833" y="7870348"/>
                  <a:pt x="3434302" y="7878560"/>
                  <a:pt x="3437384" y="7885749"/>
                </a:cubicBezTo>
                <a:cubicBezTo>
                  <a:pt x="3424041" y="7874465"/>
                  <a:pt x="3421983" y="7852899"/>
                  <a:pt x="3398369" y="7852898"/>
                </a:cubicBezTo>
                <a:cubicBezTo>
                  <a:pt x="3399403" y="7843663"/>
                  <a:pt x="3420959" y="7850851"/>
                  <a:pt x="3417876" y="7838532"/>
                </a:cubicBezTo>
                <a:cubicBezTo>
                  <a:pt x="3402486" y="7834426"/>
                  <a:pt x="3356283" y="7822106"/>
                  <a:pt x="3367577" y="7789257"/>
                </a:cubicBezTo>
                <a:cubicBezTo>
                  <a:pt x="3343964" y="7781044"/>
                  <a:pt x="3389132" y="7790281"/>
                  <a:pt x="3379896" y="7809789"/>
                </a:cubicBezTo>
                <a:cubicBezTo>
                  <a:pt x="3385026" y="7809789"/>
                  <a:pt x="3390156" y="7808765"/>
                  <a:pt x="3395298" y="7808765"/>
                </a:cubicBezTo>
                <a:cubicBezTo>
                  <a:pt x="3408640" y="7796435"/>
                  <a:pt x="3404534" y="7762561"/>
                  <a:pt x="3390157" y="7752301"/>
                </a:cubicBezTo>
                <a:cubicBezTo>
                  <a:pt x="3395298" y="7737922"/>
                  <a:pt x="3405558" y="7753325"/>
                  <a:pt x="3404534" y="7737922"/>
                </a:cubicBezTo>
                <a:cubicBezTo>
                  <a:pt x="3416853" y="7738947"/>
                  <a:pt x="3417877" y="7749218"/>
                  <a:pt x="3411723" y="7755371"/>
                </a:cubicBezTo>
                <a:cubicBezTo>
                  <a:pt x="3437384" y="7753325"/>
                  <a:pt x="3414805" y="7742030"/>
                  <a:pt x="3418901" y="7724580"/>
                </a:cubicBezTo>
                <a:cubicBezTo>
                  <a:pt x="3416853" y="7718416"/>
                  <a:pt x="3406581" y="7721497"/>
                  <a:pt x="3398369" y="7721498"/>
                </a:cubicBezTo>
                <a:cubicBezTo>
                  <a:pt x="3391191" y="7722522"/>
                  <a:pt x="3394263" y="7732793"/>
                  <a:pt x="3394263" y="7738947"/>
                </a:cubicBezTo>
                <a:cubicBezTo>
                  <a:pt x="3365518" y="7731769"/>
                  <a:pt x="3406582" y="7705072"/>
                  <a:pt x="3417876" y="7715344"/>
                </a:cubicBezTo>
                <a:cubicBezTo>
                  <a:pt x="3392215" y="7688647"/>
                  <a:pt x="3410688" y="7675304"/>
                  <a:pt x="3401452" y="7646560"/>
                </a:cubicBezTo>
                <a:cubicBezTo>
                  <a:pt x="3419935" y="7638349"/>
                  <a:pt x="3419935" y="7650668"/>
                  <a:pt x="3438409" y="7656821"/>
                </a:cubicBezTo>
                <a:cubicBezTo>
                  <a:pt x="3435326" y="7687624"/>
                  <a:pt x="3428148" y="7694813"/>
                  <a:pt x="3433278" y="7714309"/>
                </a:cubicBezTo>
                <a:cubicBezTo>
                  <a:pt x="3438408" y="7711237"/>
                  <a:pt x="3444573" y="7709178"/>
                  <a:pt x="3453809" y="7709179"/>
                </a:cubicBezTo>
                <a:cubicBezTo>
                  <a:pt x="3454833" y="7723557"/>
                  <a:pt x="3442515" y="7711237"/>
                  <a:pt x="3434302" y="7723555"/>
                </a:cubicBezTo>
                <a:cubicBezTo>
                  <a:pt x="3436360" y="7733817"/>
                  <a:pt x="3445598" y="7735875"/>
                  <a:pt x="3436360" y="7745112"/>
                </a:cubicBezTo>
                <a:lnTo>
                  <a:pt x="3463282" y="7760256"/>
                </a:lnTo>
                <a:lnTo>
                  <a:pt x="3443737" y="7769539"/>
                </a:lnTo>
                <a:cubicBezTo>
                  <a:pt x="3437899" y="7773660"/>
                  <a:pt x="3433281" y="7778473"/>
                  <a:pt x="3431230" y="7783092"/>
                </a:cubicBezTo>
                <a:cubicBezTo>
                  <a:pt x="3454833" y="7794386"/>
                  <a:pt x="3437384" y="7799516"/>
                  <a:pt x="3439432" y="7822106"/>
                </a:cubicBezTo>
                <a:cubicBezTo>
                  <a:pt x="3457916" y="7819024"/>
                  <a:pt x="3463046" y="7814918"/>
                  <a:pt x="3475365" y="7824155"/>
                </a:cubicBezTo>
                <a:cubicBezTo>
                  <a:pt x="3491790" y="7811835"/>
                  <a:pt x="3465105" y="7770773"/>
                  <a:pt x="3492813" y="7774880"/>
                </a:cubicBezTo>
                <a:lnTo>
                  <a:pt x="3488173" y="7768171"/>
                </a:lnTo>
                <a:lnTo>
                  <a:pt x="3493461" y="7758457"/>
                </a:lnTo>
                <a:cubicBezTo>
                  <a:pt x="3496669" y="7754095"/>
                  <a:pt x="3502061" y="7751271"/>
                  <a:pt x="3514379" y="7753324"/>
                </a:cubicBezTo>
                <a:cubicBezTo>
                  <a:pt x="3466129" y="7683517"/>
                  <a:pt x="3601635" y="7646560"/>
                  <a:pt x="3534911" y="7573672"/>
                </a:cubicBezTo>
                <a:cubicBezTo>
                  <a:pt x="3557490" y="7571623"/>
                  <a:pt x="3547230" y="7599333"/>
                  <a:pt x="3558514" y="7607546"/>
                </a:cubicBezTo>
                <a:cubicBezTo>
                  <a:pt x="3573915" y="7605499"/>
                  <a:pt x="3565703" y="7585990"/>
                  <a:pt x="3565703" y="7572647"/>
                </a:cubicBezTo>
                <a:cubicBezTo>
                  <a:pt x="3591375" y="7584967"/>
                  <a:pt x="3582128" y="7561352"/>
                  <a:pt x="3589316" y="7549033"/>
                </a:cubicBezTo>
                <a:cubicBezTo>
                  <a:pt x="3594446" y="7554165"/>
                  <a:pt x="3607800" y="7549034"/>
                  <a:pt x="3605743" y="7561352"/>
                </a:cubicBezTo>
                <a:lnTo>
                  <a:pt x="3610856" y="7556124"/>
                </a:lnTo>
                <a:lnTo>
                  <a:pt x="3611895" y="7558282"/>
                </a:lnTo>
                <a:cubicBezTo>
                  <a:pt x="3612930" y="7554164"/>
                  <a:pt x="3616002" y="7553140"/>
                  <a:pt x="3622166" y="7553141"/>
                </a:cubicBezTo>
                <a:cubicBezTo>
                  <a:pt x="3625250" y="7559305"/>
                  <a:pt x="3618060" y="7575731"/>
                  <a:pt x="3628320" y="7574696"/>
                </a:cubicBezTo>
                <a:cubicBezTo>
                  <a:pt x="3637051" y="7565459"/>
                  <a:pt x="3628839" y="7555451"/>
                  <a:pt x="3620496" y="7550706"/>
                </a:cubicBezTo>
                <a:lnTo>
                  <a:pt x="3616956" y="7549890"/>
                </a:lnTo>
                <a:lnTo>
                  <a:pt x="3623064" y="7543647"/>
                </a:lnTo>
                <a:cubicBezTo>
                  <a:pt x="3630379" y="7538770"/>
                  <a:pt x="3640134" y="7535691"/>
                  <a:pt x="3655017" y="7536716"/>
                </a:cubicBezTo>
                <a:cubicBezTo>
                  <a:pt x="3660147" y="7550058"/>
                  <a:pt x="3637568" y="7543903"/>
                  <a:pt x="3646804" y="7559306"/>
                </a:cubicBezTo>
                <a:cubicBezTo>
                  <a:pt x="3648343" y="7554939"/>
                  <a:pt x="3651615" y="7551924"/>
                  <a:pt x="3655544" y="7549420"/>
                </a:cubicBezTo>
                <a:lnTo>
                  <a:pt x="3658231" y="7547980"/>
                </a:lnTo>
                <a:lnTo>
                  <a:pt x="3662332" y="7551473"/>
                </a:lnTo>
                <a:cubicBezTo>
                  <a:pt x="3664771" y="7552114"/>
                  <a:pt x="3667336" y="7552628"/>
                  <a:pt x="3668360" y="7555198"/>
                </a:cubicBezTo>
                <a:cubicBezTo>
                  <a:pt x="3669383" y="7560328"/>
                  <a:pt x="3668359" y="7567518"/>
                  <a:pt x="3674524" y="7567517"/>
                </a:cubicBezTo>
                <a:cubicBezTo>
                  <a:pt x="3670418" y="7557247"/>
                  <a:pt x="3682737" y="7542880"/>
                  <a:pt x="3676572" y="7536716"/>
                </a:cubicBezTo>
                <a:cubicBezTo>
                  <a:pt x="3674263" y="7540823"/>
                  <a:pt x="3673301" y="7541528"/>
                  <a:pt x="3673029" y="7540549"/>
                </a:cubicBezTo>
                <a:lnTo>
                  <a:pt x="3673239" y="7538331"/>
                </a:lnTo>
                <a:lnTo>
                  <a:pt x="3678420" y="7533893"/>
                </a:lnTo>
                <a:cubicBezTo>
                  <a:pt x="3680682" y="7530109"/>
                  <a:pt x="3681452" y="7525170"/>
                  <a:pt x="3679655" y="7518243"/>
                </a:cubicBezTo>
                <a:cubicBezTo>
                  <a:pt x="3684784" y="7525421"/>
                  <a:pt x="3705316" y="7557245"/>
                  <a:pt x="3695056" y="7577778"/>
                </a:cubicBezTo>
                <a:cubicBezTo>
                  <a:pt x="3699163" y="7587014"/>
                  <a:pt x="3721741" y="7577778"/>
                  <a:pt x="3717635" y="7594203"/>
                </a:cubicBezTo>
                <a:cubicBezTo>
                  <a:pt x="3742273" y="7579837"/>
                  <a:pt x="3707375" y="7557246"/>
                  <a:pt x="3707374" y="7537740"/>
                </a:cubicBezTo>
                <a:cubicBezTo>
                  <a:pt x="3712506" y="7537739"/>
                  <a:pt x="3712505" y="7542879"/>
                  <a:pt x="3713529" y="7545951"/>
                </a:cubicBezTo>
                <a:cubicBezTo>
                  <a:pt x="3718659" y="7544927"/>
                  <a:pt x="3716611" y="7539798"/>
                  <a:pt x="3717635" y="7536715"/>
                </a:cubicBezTo>
                <a:cubicBezTo>
                  <a:pt x="3726871" y="7536716"/>
                  <a:pt x="3722776" y="7551092"/>
                  <a:pt x="3734060" y="7549034"/>
                </a:cubicBezTo>
                <a:cubicBezTo>
                  <a:pt x="3746379" y="7543903"/>
                  <a:pt x="3734060" y="7524397"/>
                  <a:pt x="3726871" y="7523373"/>
                </a:cubicBezTo>
                <a:cubicBezTo>
                  <a:pt x="3730977" y="7515160"/>
                  <a:pt x="3747403" y="7516183"/>
                  <a:pt x="3740225" y="7500794"/>
                </a:cubicBezTo>
                <a:cubicBezTo>
                  <a:pt x="3751509" y="7502842"/>
                  <a:pt x="3754591" y="7514137"/>
                  <a:pt x="3766910" y="7516183"/>
                </a:cubicBezTo>
                <a:cubicBezTo>
                  <a:pt x="3763828" y="7522349"/>
                  <a:pt x="3756650" y="7525421"/>
                  <a:pt x="3747403" y="7526455"/>
                </a:cubicBezTo>
                <a:cubicBezTo>
                  <a:pt x="3774099" y="7555199"/>
                  <a:pt x="3760756" y="7636290"/>
                  <a:pt x="3785394" y="7658879"/>
                </a:cubicBezTo>
                <a:cubicBezTo>
                  <a:pt x="3779229" y="7655798"/>
                  <a:pt x="3779229" y="7648608"/>
                  <a:pt x="3768969" y="7650668"/>
                </a:cubicBezTo>
                <a:cubicBezTo>
                  <a:pt x="3765886" y="7665034"/>
                  <a:pt x="3783335" y="7658880"/>
                  <a:pt x="3786419" y="7667092"/>
                </a:cubicBezTo>
                <a:cubicBezTo>
                  <a:pt x="3767945" y="7682493"/>
                  <a:pt x="3773075" y="7708155"/>
                  <a:pt x="3786418" y="7727663"/>
                </a:cubicBezTo>
                <a:cubicBezTo>
                  <a:pt x="3748437" y="7710202"/>
                  <a:pt x="3768968" y="7767691"/>
                  <a:pt x="3738166" y="7769748"/>
                </a:cubicBezTo>
                <a:cubicBezTo>
                  <a:pt x="3737142" y="7785151"/>
                  <a:pt x="3742272" y="7794387"/>
                  <a:pt x="3760756" y="7790281"/>
                </a:cubicBezTo>
                <a:cubicBezTo>
                  <a:pt x="3773075" y="7767690"/>
                  <a:pt x="3764863" y="7746136"/>
                  <a:pt x="3776146" y="7728687"/>
                </a:cubicBezTo>
                <a:cubicBezTo>
                  <a:pt x="3801819" y="7732793"/>
                  <a:pt x="3775123" y="7762560"/>
                  <a:pt x="3790524" y="7771807"/>
                </a:cubicBezTo>
                <a:cubicBezTo>
                  <a:pt x="3811314" y="7737155"/>
                  <a:pt x="3798033" y="7684606"/>
                  <a:pt x="3803084" y="7640578"/>
                </a:cubicBezTo>
                <a:lnTo>
                  <a:pt x="3809460" y="7621009"/>
                </a:lnTo>
                <a:lnTo>
                  <a:pt x="3813752" y="7636164"/>
                </a:lnTo>
                <a:cubicBezTo>
                  <a:pt x="3815932" y="7642711"/>
                  <a:pt x="3819268" y="7648102"/>
                  <a:pt x="3826456" y="7649644"/>
                </a:cubicBezTo>
                <a:cubicBezTo>
                  <a:pt x="3825434" y="7644502"/>
                  <a:pt x="3856225" y="7642454"/>
                  <a:pt x="3835693" y="7636290"/>
                </a:cubicBezTo>
                <a:cubicBezTo>
                  <a:pt x="3825686" y="7647840"/>
                  <a:pt x="3827803" y="7625320"/>
                  <a:pt x="3819958" y="7617235"/>
                </a:cubicBezTo>
                <a:lnTo>
                  <a:pt x="3811047" y="7616138"/>
                </a:lnTo>
                <a:lnTo>
                  <a:pt x="3816186" y="7600367"/>
                </a:lnTo>
                <a:cubicBezTo>
                  <a:pt x="3830563" y="7596261"/>
                  <a:pt x="3815162" y="7620900"/>
                  <a:pt x="3828504" y="7616793"/>
                </a:cubicBezTo>
                <a:cubicBezTo>
                  <a:pt x="3838775" y="7607546"/>
                  <a:pt x="3825433" y="7581884"/>
                  <a:pt x="3840823" y="7576754"/>
                </a:cubicBezTo>
                <a:cubicBezTo>
                  <a:pt x="3827480" y="7568542"/>
                  <a:pt x="3815162" y="7558281"/>
                  <a:pt x="3806949" y="7543904"/>
                </a:cubicBezTo>
                <a:cubicBezTo>
                  <a:pt x="3807976" y="7546469"/>
                  <a:pt x="3807206" y="7548522"/>
                  <a:pt x="3805426" y="7550397"/>
                </a:cubicBezTo>
                <a:lnTo>
                  <a:pt x="3797920" y="7555777"/>
                </a:lnTo>
                <a:lnTo>
                  <a:pt x="3800342" y="7562509"/>
                </a:lnTo>
                <a:cubicBezTo>
                  <a:pt x="3794952" y="7571364"/>
                  <a:pt x="3770504" y="7581375"/>
                  <a:pt x="3772040" y="7561353"/>
                </a:cubicBezTo>
                <a:lnTo>
                  <a:pt x="3777029" y="7561789"/>
                </a:lnTo>
                <a:lnTo>
                  <a:pt x="3775637" y="7551089"/>
                </a:lnTo>
                <a:cubicBezTo>
                  <a:pt x="3775381" y="7541851"/>
                  <a:pt x="3776152" y="7531585"/>
                  <a:pt x="3774099" y="7524397"/>
                </a:cubicBezTo>
                <a:cubicBezTo>
                  <a:pt x="3801819" y="7504888"/>
                  <a:pt x="3771016" y="7463837"/>
                  <a:pt x="3759721" y="7424821"/>
                </a:cubicBezTo>
                <a:cubicBezTo>
                  <a:pt x="3754591" y="7427905"/>
                  <a:pt x="3748437" y="7429951"/>
                  <a:pt x="3739201" y="7429952"/>
                </a:cubicBezTo>
                <a:cubicBezTo>
                  <a:pt x="3736119" y="7407373"/>
                  <a:pt x="3703268" y="7385807"/>
                  <a:pt x="3686843" y="7363228"/>
                </a:cubicBezTo>
                <a:cubicBezTo>
                  <a:pt x="3687867" y="7355016"/>
                  <a:pt x="3702233" y="7372465"/>
                  <a:pt x="3703268" y="7379653"/>
                </a:cubicBezTo>
                <a:cubicBezTo>
                  <a:pt x="3728930" y="7368357"/>
                  <a:pt x="3698128" y="7352968"/>
                  <a:pt x="3695055" y="7340638"/>
                </a:cubicBezTo>
                <a:cubicBezTo>
                  <a:pt x="3705316" y="7342696"/>
                  <a:pt x="3706340" y="7352966"/>
                  <a:pt x="3715587" y="7343721"/>
                </a:cubicBezTo>
                <a:cubicBezTo>
                  <a:pt x="3709422" y="7326272"/>
                  <a:pt x="3698127" y="7313953"/>
                  <a:pt x="3676571" y="7310870"/>
                </a:cubicBezTo>
                <a:cubicBezTo>
                  <a:pt x="3680678" y="7299575"/>
                  <a:pt x="3675548" y="7289315"/>
                  <a:pt x="3668360" y="7276995"/>
                </a:cubicBezTo>
                <a:cubicBezTo>
                  <a:pt x="3637568" y="7299575"/>
                  <a:pt x="3674524" y="7345778"/>
                  <a:pt x="3660148" y="7360145"/>
                </a:cubicBezTo>
                <a:cubicBezTo>
                  <a:pt x="3669384" y="7366309"/>
                  <a:pt x="3698127" y="7386842"/>
                  <a:pt x="3668359" y="7389924"/>
                </a:cubicBezTo>
                <a:cubicBezTo>
                  <a:pt x="3671442" y="7396077"/>
                  <a:pt x="3677596" y="7400184"/>
                  <a:pt x="3684785" y="7402232"/>
                </a:cubicBezTo>
                <a:cubicBezTo>
                  <a:pt x="3686844" y="7410445"/>
                  <a:pt x="3648852" y="7391971"/>
                  <a:pt x="3660147" y="7416609"/>
                </a:cubicBezTo>
                <a:cubicBezTo>
                  <a:pt x="3645781" y="7418667"/>
                  <a:pt x="3644746" y="7407371"/>
                  <a:pt x="3642698" y="7396078"/>
                </a:cubicBezTo>
                <a:cubicBezTo>
                  <a:pt x="3661171" y="7397102"/>
                  <a:pt x="3669383" y="7389924"/>
                  <a:pt x="3672466" y="7380677"/>
                </a:cubicBezTo>
                <a:cubicBezTo>
                  <a:pt x="3667336" y="7370416"/>
                  <a:pt x="3636544" y="7370416"/>
                  <a:pt x="3636544" y="7382736"/>
                </a:cubicBezTo>
                <a:cubicBezTo>
                  <a:pt x="3625249" y="7386842"/>
                  <a:pt x="3632428" y="7348851"/>
                  <a:pt x="3624214" y="7366310"/>
                </a:cubicBezTo>
                <a:cubicBezTo>
                  <a:pt x="3613954" y="7351932"/>
                  <a:pt x="3629355" y="7320107"/>
                  <a:pt x="3599577" y="7316011"/>
                </a:cubicBezTo>
                <a:cubicBezTo>
                  <a:pt x="3569809" y="7352967"/>
                  <a:pt x="3580080" y="7394018"/>
                  <a:pt x="3584187" y="7429952"/>
                </a:cubicBezTo>
                <a:cubicBezTo>
                  <a:pt x="3580080" y="7442271"/>
                  <a:pt x="3576998" y="7435083"/>
                  <a:pt x="3563655" y="7435082"/>
                </a:cubicBezTo>
                <a:cubicBezTo>
                  <a:pt x="3566727" y="7450483"/>
                  <a:pt x="3560573" y="7458695"/>
                  <a:pt x="3556466" y="7469991"/>
                </a:cubicBezTo>
                <a:cubicBezTo>
                  <a:pt x="3551336" y="7460755"/>
                  <a:pt x="3535935" y="7461778"/>
                  <a:pt x="3533887" y="7449460"/>
                </a:cubicBezTo>
                <a:cubicBezTo>
                  <a:pt x="3522593" y="7454589"/>
                  <a:pt x="3533887" y="7476143"/>
                  <a:pt x="3531828" y="7488464"/>
                </a:cubicBezTo>
                <a:cubicBezTo>
                  <a:pt x="3510273" y="7483334"/>
                  <a:pt x="3507191" y="7523372"/>
                  <a:pt x="3478446" y="7526455"/>
                </a:cubicBezTo>
                <a:cubicBezTo>
                  <a:pt x="3484601" y="7555198"/>
                  <a:pt x="3479471" y="7603450"/>
                  <a:pt x="3497954" y="7630136"/>
                </a:cubicBezTo>
                <a:cubicBezTo>
                  <a:pt x="3479471" y="7645535"/>
                  <a:pt x="3475364" y="7668117"/>
                  <a:pt x="3496920" y="7682494"/>
                </a:cubicBezTo>
                <a:cubicBezTo>
                  <a:pt x="3494872" y="7689672"/>
                  <a:pt x="3473317" y="7683517"/>
                  <a:pt x="3472282" y="7692753"/>
                </a:cubicBezTo>
                <a:cubicBezTo>
                  <a:pt x="3488718" y="7652715"/>
                  <a:pt x="3462022" y="7589073"/>
                  <a:pt x="3469210" y="7540822"/>
                </a:cubicBezTo>
                <a:cubicBezTo>
                  <a:pt x="3467152" y="7534668"/>
                  <a:pt x="3456892" y="7537739"/>
                  <a:pt x="3448679" y="7537740"/>
                </a:cubicBezTo>
                <a:cubicBezTo>
                  <a:pt x="3464070" y="7529537"/>
                  <a:pt x="3452785" y="7512078"/>
                  <a:pt x="3450727" y="7502842"/>
                </a:cubicBezTo>
                <a:cubicBezTo>
                  <a:pt x="3428148" y="7515159"/>
                  <a:pt x="3433277" y="7555199"/>
                  <a:pt x="3436361" y="7573672"/>
                </a:cubicBezTo>
                <a:lnTo>
                  <a:pt x="3421827" y="7579056"/>
                </a:lnTo>
                <a:lnTo>
                  <a:pt x="3421565" y="7586401"/>
                </a:lnTo>
                <a:cubicBezTo>
                  <a:pt x="3417619" y="7595689"/>
                  <a:pt x="3405302" y="7599345"/>
                  <a:pt x="3404534" y="7611664"/>
                </a:cubicBezTo>
                <a:cubicBezTo>
                  <a:pt x="3396321" y="7607558"/>
                  <a:pt x="3395298" y="7597297"/>
                  <a:pt x="3392215" y="7590108"/>
                </a:cubicBezTo>
                <a:lnTo>
                  <a:pt x="3395610" y="7587688"/>
                </a:lnTo>
                <a:lnTo>
                  <a:pt x="3391192" y="7589073"/>
                </a:lnTo>
                <a:cubicBezTo>
                  <a:pt x="3396321" y="7580861"/>
                  <a:pt x="3396321" y="7569565"/>
                  <a:pt x="3409664" y="7566493"/>
                </a:cubicBezTo>
                <a:cubicBezTo>
                  <a:pt x="3370660" y="7519267"/>
                  <a:pt x="3437384" y="7488463"/>
                  <a:pt x="3394263" y="7449459"/>
                </a:cubicBezTo>
                <a:cubicBezTo>
                  <a:pt x="3395297" y="7444330"/>
                  <a:pt x="3407616" y="7445354"/>
                  <a:pt x="3414805" y="7444330"/>
                </a:cubicBezTo>
                <a:cubicBezTo>
                  <a:pt x="3413770" y="7433034"/>
                  <a:pt x="3405558" y="7430975"/>
                  <a:pt x="3397345" y="7427904"/>
                </a:cubicBezTo>
                <a:cubicBezTo>
                  <a:pt x="3395298" y="7422763"/>
                  <a:pt x="3420959" y="7426880"/>
                  <a:pt x="3406582" y="7418667"/>
                </a:cubicBezTo>
                <a:cubicBezTo>
                  <a:pt x="3413770" y="7410445"/>
                  <a:pt x="3428147" y="7421740"/>
                  <a:pt x="3431230" y="7404291"/>
                </a:cubicBezTo>
                <a:cubicBezTo>
                  <a:pt x="3429172" y="7399161"/>
                  <a:pt x="3421982" y="7398137"/>
                  <a:pt x="3419935" y="7391971"/>
                </a:cubicBezTo>
                <a:cubicBezTo>
                  <a:pt x="3412747" y="7395053"/>
                  <a:pt x="3407616" y="7400185"/>
                  <a:pt x="3405558" y="7406339"/>
                </a:cubicBezTo>
                <a:cubicBezTo>
                  <a:pt x="3398369" y="7396076"/>
                  <a:pt x="3406581" y="7361179"/>
                  <a:pt x="3432254" y="7361180"/>
                </a:cubicBezTo>
                <a:cubicBezTo>
                  <a:pt x="3433278" y="7367332"/>
                  <a:pt x="3434302" y="7372464"/>
                  <a:pt x="3434302" y="7378628"/>
                </a:cubicBezTo>
                <a:cubicBezTo>
                  <a:pt x="3445597" y="7376570"/>
                  <a:pt x="3444573" y="7366309"/>
                  <a:pt x="3442515" y="7356039"/>
                </a:cubicBezTo>
                <a:cubicBezTo>
                  <a:pt x="3454832" y="7359122"/>
                  <a:pt x="3456892" y="7358097"/>
                  <a:pt x="3468175" y="7353992"/>
                </a:cubicBezTo>
                <a:cubicBezTo>
                  <a:pt x="3468176" y="7343721"/>
                  <a:pt x="3463046" y="7340638"/>
                  <a:pt x="3451751" y="7341672"/>
                </a:cubicBezTo>
                <a:cubicBezTo>
                  <a:pt x="3454834" y="7335506"/>
                  <a:pt x="3462022" y="7332425"/>
                  <a:pt x="3471259" y="7331402"/>
                </a:cubicBezTo>
                <a:cubicBezTo>
                  <a:pt x="3475364" y="7359122"/>
                  <a:pt x="3469210" y="7399161"/>
                  <a:pt x="3484601" y="7421739"/>
                </a:cubicBezTo>
                <a:cubicBezTo>
                  <a:pt x="3500002" y="7417634"/>
                  <a:pt x="3503085" y="7424821"/>
                  <a:pt x="3515403" y="7423797"/>
                </a:cubicBezTo>
                <a:cubicBezTo>
                  <a:pt x="3535935" y="7412502"/>
                  <a:pt x="3524640" y="7378629"/>
                  <a:pt x="3535935" y="7361179"/>
                </a:cubicBezTo>
                <a:cubicBezTo>
                  <a:pt x="3517462" y="7369381"/>
                  <a:pt x="3519510" y="7362204"/>
                  <a:pt x="3529770" y="7352968"/>
                </a:cubicBezTo>
                <a:cubicBezTo>
                  <a:pt x="3527722" y="7347827"/>
                  <a:pt x="3506167" y="7339613"/>
                  <a:pt x="3504108" y="7349884"/>
                </a:cubicBezTo>
                <a:cubicBezTo>
                  <a:pt x="3498978" y="7338590"/>
                  <a:pt x="3485636" y="7336532"/>
                  <a:pt x="3476399" y="7329354"/>
                </a:cubicBezTo>
                <a:cubicBezTo>
                  <a:pt x="3473317" y="7291361"/>
                  <a:pt x="3511297" y="7309844"/>
                  <a:pt x="3508215" y="7274938"/>
                </a:cubicBezTo>
                <a:cubicBezTo>
                  <a:pt x="3516427" y="7272890"/>
                  <a:pt x="3517462" y="7278020"/>
                  <a:pt x="3523616" y="7278019"/>
                </a:cubicBezTo>
                <a:cubicBezTo>
                  <a:pt x="3509239" y="7257489"/>
                  <a:pt x="3515403" y="7257489"/>
                  <a:pt x="3525664" y="7239016"/>
                </a:cubicBezTo>
                <a:cubicBezTo>
                  <a:pt x="3520534" y="7229768"/>
                  <a:pt x="3497954" y="7243122"/>
                  <a:pt x="3489742" y="7245169"/>
                </a:cubicBezTo>
                <a:cubicBezTo>
                  <a:pt x="3509238" y="7267760"/>
                  <a:pt x="3468175" y="7300609"/>
                  <a:pt x="3460998" y="7329354"/>
                </a:cubicBezTo>
                <a:cubicBezTo>
                  <a:pt x="3452785" y="7306764"/>
                  <a:pt x="3441491" y="7289314"/>
                  <a:pt x="3420960" y="7279043"/>
                </a:cubicBezTo>
                <a:cubicBezTo>
                  <a:pt x="3429172" y="7278020"/>
                  <a:pt x="3438408" y="7278020"/>
                  <a:pt x="3446620" y="7276996"/>
                </a:cubicBezTo>
                <a:cubicBezTo>
                  <a:pt x="3446621" y="7263654"/>
                  <a:pt x="3434302" y="7263654"/>
                  <a:pt x="3434301" y="7251335"/>
                </a:cubicBezTo>
                <a:cubicBezTo>
                  <a:pt x="3438408" y="7253382"/>
                  <a:pt x="3442514" y="7255441"/>
                  <a:pt x="3449703" y="7254405"/>
                </a:cubicBezTo>
                <a:cubicBezTo>
                  <a:pt x="3441490" y="7235932"/>
                  <a:pt x="3447644" y="7240040"/>
                  <a:pt x="3451751" y="7223614"/>
                </a:cubicBezTo>
                <a:cubicBezTo>
                  <a:pt x="3450727" y="7212318"/>
                  <a:pt x="3442514" y="7210272"/>
                  <a:pt x="3434302" y="7207189"/>
                </a:cubicBezTo>
                <a:cubicBezTo>
                  <a:pt x="3430196" y="7224637"/>
                  <a:pt x="3424042" y="7240039"/>
                  <a:pt x="3417877" y="7256465"/>
                </a:cubicBezTo>
                <a:cubicBezTo>
                  <a:pt x="3409665" y="7248251"/>
                  <a:pt x="3407616" y="7217450"/>
                  <a:pt x="3390157" y="7231826"/>
                </a:cubicBezTo>
                <a:cubicBezTo>
                  <a:pt x="3391191" y="7236957"/>
                  <a:pt x="3399404" y="7234910"/>
                  <a:pt x="3405558" y="7234908"/>
                </a:cubicBezTo>
                <a:cubicBezTo>
                  <a:pt x="3390157" y="7258522"/>
                  <a:pt x="3385027" y="7289314"/>
                  <a:pt x="3416853" y="7303682"/>
                </a:cubicBezTo>
                <a:lnTo>
                  <a:pt x="3413973" y="7308380"/>
                </a:lnTo>
                <a:lnTo>
                  <a:pt x="3419226" y="7311988"/>
                </a:lnTo>
                <a:cubicBezTo>
                  <a:pt x="3432691" y="7331005"/>
                  <a:pt x="3373742" y="7360535"/>
                  <a:pt x="3373742" y="7320117"/>
                </a:cubicBezTo>
                <a:cubicBezTo>
                  <a:pt x="3385036" y="7322164"/>
                  <a:pt x="3391191" y="7328330"/>
                  <a:pt x="3400427" y="7331401"/>
                </a:cubicBezTo>
                <a:cubicBezTo>
                  <a:pt x="3412746" y="7328329"/>
                  <a:pt x="3407169" y="7316006"/>
                  <a:pt x="3406638" y="7309173"/>
                </a:cubicBezTo>
                <a:lnTo>
                  <a:pt x="3407678" y="7306859"/>
                </a:lnTo>
                <a:lnTo>
                  <a:pt x="3402353" y="7304201"/>
                </a:lnTo>
                <a:cubicBezTo>
                  <a:pt x="3394270" y="7299839"/>
                  <a:pt x="3386057" y="7297014"/>
                  <a:pt x="3387086" y="7313952"/>
                </a:cubicBezTo>
                <a:cubicBezTo>
                  <a:pt x="3361413" y="7294445"/>
                  <a:pt x="3370660" y="7266725"/>
                  <a:pt x="3364495" y="7232851"/>
                </a:cubicBezTo>
                <a:cubicBezTo>
                  <a:pt x="3355259" y="7247228"/>
                  <a:pt x="3353201" y="7221565"/>
                  <a:pt x="3349094" y="7233874"/>
                </a:cubicBezTo>
                <a:cubicBezTo>
                  <a:pt x="3344988" y="7230802"/>
                  <a:pt x="3361412" y="7207190"/>
                  <a:pt x="3331645" y="7209236"/>
                </a:cubicBezTo>
                <a:cubicBezTo>
                  <a:pt x="3333704" y="7191787"/>
                  <a:pt x="3333704" y="7191787"/>
                  <a:pt x="3328573" y="7174338"/>
                </a:cubicBezTo>
                <a:cubicBezTo>
                  <a:pt x="3324456" y="7252359"/>
                  <a:pt x="3344987" y="7337567"/>
                  <a:pt x="3323433" y="7410444"/>
                </a:cubicBezTo>
                <a:cubicBezTo>
                  <a:pt x="3338833" y="7418668"/>
                  <a:pt x="3334727" y="7433035"/>
                  <a:pt x="3331645" y="7445353"/>
                </a:cubicBezTo>
                <a:cubicBezTo>
                  <a:pt x="3332668" y="7454590"/>
                  <a:pt x="3353200" y="7445354"/>
                  <a:pt x="3362448" y="7447400"/>
                </a:cubicBezTo>
                <a:cubicBezTo>
                  <a:pt x="3360389" y="7458696"/>
                  <a:pt x="3365519" y="7462802"/>
                  <a:pt x="3378872" y="7459720"/>
                </a:cubicBezTo>
                <a:lnTo>
                  <a:pt x="3375402" y="7473089"/>
                </a:lnTo>
                <a:lnTo>
                  <a:pt x="3382333" y="7480775"/>
                </a:lnTo>
                <a:cubicBezTo>
                  <a:pt x="3382976" y="7486422"/>
                  <a:pt x="3381437" y="7493093"/>
                  <a:pt x="3379896" y="7498736"/>
                </a:cubicBezTo>
                <a:cubicBezTo>
                  <a:pt x="3364498" y="7496432"/>
                  <a:pt x="3371039" y="7488920"/>
                  <a:pt x="3372676" y="7479248"/>
                </a:cubicBezTo>
                <a:lnTo>
                  <a:pt x="3372333" y="7475687"/>
                </a:lnTo>
                <a:lnTo>
                  <a:pt x="3369629" y="7477623"/>
                </a:lnTo>
                <a:cubicBezTo>
                  <a:pt x="3367063" y="7478458"/>
                  <a:pt x="3363727" y="7478716"/>
                  <a:pt x="3359365" y="7478202"/>
                </a:cubicBezTo>
                <a:cubicBezTo>
                  <a:pt x="3357318" y="7424821"/>
                  <a:pt x="3305983" y="7486415"/>
                  <a:pt x="3311113" y="7512077"/>
                </a:cubicBezTo>
                <a:cubicBezTo>
                  <a:pt x="3302901" y="7503865"/>
                  <a:pt x="3287500" y="7524396"/>
                  <a:pt x="3289558" y="7500793"/>
                </a:cubicBezTo>
                <a:cubicBezTo>
                  <a:pt x="3268003" y="7531585"/>
                  <a:pt x="3323432" y="7541846"/>
                  <a:pt x="3304959" y="7560328"/>
                </a:cubicBezTo>
                <a:cubicBezTo>
                  <a:pt x="3287500" y="7557246"/>
                  <a:pt x="3301877" y="7552116"/>
                  <a:pt x="3297770" y="7538774"/>
                </a:cubicBezTo>
                <a:lnTo>
                  <a:pt x="3283429" y="7539525"/>
                </a:lnTo>
                <a:lnTo>
                  <a:pt x="3283649" y="7540056"/>
                </a:lnTo>
                <a:cubicBezTo>
                  <a:pt x="3285702" y="7542880"/>
                  <a:pt x="3287499" y="7545962"/>
                  <a:pt x="3286475" y="7552127"/>
                </a:cubicBezTo>
                <a:cubicBezTo>
                  <a:pt x="3277240" y="7557257"/>
                  <a:pt x="3261838" y="7558281"/>
                  <a:pt x="3267991" y="7574706"/>
                </a:cubicBezTo>
                <a:cubicBezTo>
                  <a:pt x="3260814" y="7570600"/>
                  <a:pt x="3248495" y="7571624"/>
                  <a:pt x="3241306" y="7567518"/>
                </a:cubicBezTo>
                <a:lnTo>
                  <a:pt x="3242373" y="7560061"/>
                </a:lnTo>
                <a:lnTo>
                  <a:pt x="3230018" y="7556733"/>
                </a:lnTo>
                <a:cubicBezTo>
                  <a:pt x="3225141" y="7555963"/>
                  <a:pt x="3220264" y="7555193"/>
                  <a:pt x="3216669" y="7553140"/>
                </a:cubicBezTo>
                <a:cubicBezTo>
                  <a:pt x="3225916" y="7548011"/>
                  <a:pt x="3240283" y="7545952"/>
                  <a:pt x="3241307" y="7534667"/>
                </a:cubicBezTo>
                <a:cubicBezTo>
                  <a:pt x="3212563" y="7531584"/>
                  <a:pt x="3247471" y="7522348"/>
                  <a:pt x="3228988" y="7508995"/>
                </a:cubicBezTo>
                <a:cubicBezTo>
                  <a:pt x="3231046" y="7499759"/>
                  <a:pt x="3236176" y="7499759"/>
                  <a:pt x="3244389" y="7503865"/>
                </a:cubicBezTo>
                <a:cubicBezTo>
                  <a:pt x="3245413" y="7484358"/>
                  <a:pt x="3233094" y="7480251"/>
                  <a:pt x="3241307" y="7464861"/>
                </a:cubicBezTo>
                <a:cubicBezTo>
                  <a:pt x="3239258" y="7453566"/>
                  <a:pt x="3233094" y="7471014"/>
                  <a:pt x="3220776" y="7465884"/>
                </a:cubicBezTo>
                <a:cubicBezTo>
                  <a:pt x="3220775" y="7409421"/>
                  <a:pt x="3234118" y="7388889"/>
                  <a:pt x="3231046" y="7347827"/>
                </a:cubicBezTo>
                <a:cubicBezTo>
                  <a:pt x="3256708" y="7341673"/>
                  <a:pt x="3265944" y="7335508"/>
                  <a:pt x="3257732" y="7298551"/>
                </a:cubicBezTo>
                <a:cubicBezTo>
                  <a:pt x="3244389" y="7298550"/>
                  <a:pt x="3254661" y="7316010"/>
                  <a:pt x="3238224" y="7312928"/>
                </a:cubicBezTo>
                <a:cubicBezTo>
                  <a:pt x="3233094" y="7324224"/>
                  <a:pt x="3251578" y="7333460"/>
                  <a:pt x="3240282" y="7334484"/>
                </a:cubicBezTo>
                <a:cubicBezTo>
                  <a:pt x="3218728" y="7334483"/>
                  <a:pt x="3230012" y="7296503"/>
                  <a:pt x="3231047" y="7287266"/>
                </a:cubicBezTo>
                <a:cubicBezTo>
                  <a:pt x="3235152" y="7289314"/>
                  <a:pt x="3239260" y="7291362"/>
                  <a:pt x="3246437" y="7290339"/>
                </a:cubicBezTo>
                <a:cubicBezTo>
                  <a:pt x="3240283" y="7266724"/>
                  <a:pt x="3226940" y="7249276"/>
                  <a:pt x="3252601" y="7237981"/>
                </a:cubicBezTo>
                <a:cubicBezTo>
                  <a:pt x="3258250" y="7217449"/>
                  <a:pt x="3251319" y="7211804"/>
                  <a:pt x="3238871" y="7209111"/>
                </a:cubicBezTo>
                <a:lnTo>
                  <a:pt x="3229256" y="7207656"/>
                </a:lnTo>
                <a:lnTo>
                  <a:pt x="3235152" y="7211295"/>
                </a:lnTo>
                <a:cubicBezTo>
                  <a:pt x="3236176" y="7222590"/>
                  <a:pt x="3215645" y="7218484"/>
                  <a:pt x="3215645" y="7229768"/>
                </a:cubicBezTo>
                <a:cubicBezTo>
                  <a:pt x="3199220" y="7232851"/>
                  <a:pt x="3209491" y="7210272"/>
                  <a:pt x="3198196" y="7209237"/>
                </a:cubicBezTo>
                <a:cubicBezTo>
                  <a:pt x="3199220" y="7200001"/>
                  <a:pt x="3216668" y="7213354"/>
                  <a:pt x="3214621" y="7221566"/>
                </a:cubicBezTo>
                <a:cubicBezTo>
                  <a:pt x="3219239" y="7220537"/>
                  <a:pt x="3222063" y="7218484"/>
                  <a:pt x="3223475" y="7215405"/>
                </a:cubicBezTo>
                <a:lnTo>
                  <a:pt x="3223741" y="7206822"/>
                </a:lnTo>
                <a:lnTo>
                  <a:pt x="3216942" y="7205794"/>
                </a:lnTo>
                <a:cubicBezTo>
                  <a:pt x="3208842" y="7204430"/>
                  <a:pt x="3200244" y="7202315"/>
                  <a:pt x="3192031" y="7197953"/>
                </a:cubicBezTo>
                <a:cubicBezTo>
                  <a:pt x="3178689" y="7197435"/>
                  <a:pt x="3178945" y="7201286"/>
                  <a:pt x="3179970" y="7205136"/>
                </a:cubicBezTo>
                <a:lnTo>
                  <a:pt x="3180377" y="7209304"/>
                </a:lnTo>
                <a:lnTo>
                  <a:pt x="3188949" y="7205142"/>
                </a:lnTo>
                <a:cubicBezTo>
                  <a:pt x="3191007" y="7212320"/>
                  <a:pt x="3180747" y="7217449"/>
                  <a:pt x="3189983" y="7218485"/>
                </a:cubicBezTo>
                <a:cubicBezTo>
                  <a:pt x="3189984" y="7222591"/>
                  <a:pt x="3184843" y="7220533"/>
                  <a:pt x="3184843" y="7218485"/>
                </a:cubicBezTo>
                <a:cubicBezTo>
                  <a:pt x="3171500" y="7218485"/>
                  <a:pt x="3169452" y="7226698"/>
                  <a:pt x="3166370" y="7232851"/>
                </a:cubicBezTo>
                <a:cubicBezTo>
                  <a:pt x="3152003" y="7223615"/>
                  <a:pt x="3149945" y="7220532"/>
                  <a:pt x="3153027" y="7203082"/>
                </a:cubicBezTo>
                <a:lnTo>
                  <a:pt x="3162433" y="7207965"/>
                </a:lnTo>
                <a:lnTo>
                  <a:pt x="3168678" y="7198847"/>
                </a:lnTo>
                <a:cubicBezTo>
                  <a:pt x="3171244" y="7195897"/>
                  <a:pt x="3173041" y="7192305"/>
                  <a:pt x="3170476" y="7185634"/>
                </a:cubicBezTo>
                <a:cubicBezTo>
                  <a:pt x="3168428" y="7180492"/>
                  <a:pt x="3160205" y="7183575"/>
                  <a:pt x="3159181" y="7177422"/>
                </a:cubicBezTo>
                <a:cubicBezTo>
                  <a:pt x="3152004" y="7181527"/>
                  <a:pt x="3148921" y="7188706"/>
                  <a:pt x="3150968" y="7200001"/>
                </a:cubicBezTo>
                <a:lnTo>
                  <a:pt x="3146983" y="7199605"/>
                </a:lnTo>
                <a:lnTo>
                  <a:pt x="3147008" y="7200775"/>
                </a:lnTo>
                <a:cubicBezTo>
                  <a:pt x="3144747" y="7205779"/>
                  <a:pt x="3136858" y="7206160"/>
                  <a:pt x="3137626" y="7212320"/>
                </a:cubicBezTo>
                <a:cubicBezTo>
                  <a:pt x="3121201" y="7208214"/>
                  <a:pt x="3146862" y="7191789"/>
                  <a:pt x="3125307" y="7191788"/>
                </a:cubicBezTo>
                <a:cubicBezTo>
                  <a:pt x="3130699" y="7179469"/>
                  <a:pt x="3132623" y="7191406"/>
                  <a:pt x="3138876" y="7194680"/>
                </a:cubicBezTo>
                <a:lnTo>
                  <a:pt x="3140613" y="7194499"/>
                </a:lnTo>
                <a:lnTo>
                  <a:pt x="3139807" y="7192556"/>
                </a:lnTo>
                <a:cubicBezTo>
                  <a:pt x="3138653" y="7187422"/>
                  <a:pt x="3137626" y="7182034"/>
                  <a:pt x="3129414" y="7183575"/>
                </a:cubicBezTo>
                <a:cubicBezTo>
                  <a:pt x="3132496" y="7175363"/>
                  <a:pt x="3138649" y="7182552"/>
                  <a:pt x="3144815" y="7182551"/>
                </a:cubicBezTo>
                <a:cubicBezTo>
                  <a:pt x="3152003" y="7158938"/>
                  <a:pt x="3118118" y="7159962"/>
                  <a:pt x="3131461" y="7144571"/>
                </a:cubicBezTo>
                <a:cubicBezTo>
                  <a:pt x="3147886" y="7159962"/>
                  <a:pt x="3154052" y="7184609"/>
                  <a:pt x="3191008" y="7180492"/>
                </a:cubicBezTo>
                <a:cubicBezTo>
                  <a:pt x="3193055" y="7187682"/>
                  <a:pt x="3186901" y="7188705"/>
                  <a:pt x="3186901" y="7193847"/>
                </a:cubicBezTo>
                <a:cubicBezTo>
                  <a:pt x="3220776" y="7194870"/>
                  <a:pt x="3219752" y="7204107"/>
                  <a:pt x="3253625" y="7193847"/>
                </a:cubicBezTo>
                <a:cubicBezTo>
                  <a:pt x="3252602" y="7182552"/>
                  <a:pt x="3251578" y="7170232"/>
                  <a:pt x="3250543" y="7158937"/>
                </a:cubicBezTo>
                <a:cubicBezTo>
                  <a:pt x="3241307" y="7158938"/>
                  <a:pt x="3239260" y="7164067"/>
                  <a:pt x="3230012" y="7164066"/>
                </a:cubicBezTo>
                <a:cubicBezTo>
                  <a:pt x="3226940" y="7151748"/>
                  <a:pt x="3246437" y="7153807"/>
                  <a:pt x="3254660" y="7149702"/>
                </a:cubicBezTo>
                <a:cubicBezTo>
                  <a:pt x="3252601" y="7165103"/>
                  <a:pt x="3264920" y="7167151"/>
                  <a:pt x="3262862" y="7183574"/>
                </a:cubicBezTo>
                <a:cubicBezTo>
                  <a:pt x="3272110" y="7184609"/>
                  <a:pt x="3272109" y="7179468"/>
                  <a:pt x="3278263" y="7178446"/>
                </a:cubicBezTo>
                <a:cubicBezTo>
                  <a:pt x="3269027" y="7157913"/>
                  <a:pt x="3237200" y="7125064"/>
                  <a:pt x="3260814" y="7101450"/>
                </a:cubicBezTo>
                <a:cubicBezTo>
                  <a:pt x="3268003" y="7108638"/>
                  <a:pt x="3265945" y="7130193"/>
                  <a:pt x="3278264" y="7121982"/>
                </a:cubicBezTo>
                <a:cubicBezTo>
                  <a:pt x="3282370" y="7136865"/>
                  <a:pt x="3283396" y="7149954"/>
                  <a:pt x="3283910" y="7164710"/>
                </a:cubicBezTo>
                <a:lnTo>
                  <a:pt x="3286278" y="7213391"/>
                </a:lnTo>
                <a:lnTo>
                  <a:pt x="3277239" y="7209237"/>
                </a:lnTo>
                <a:cubicBezTo>
                  <a:pt x="3270051" y="7219507"/>
                  <a:pt x="3283404" y="7241063"/>
                  <a:pt x="3295712" y="7247228"/>
                </a:cubicBezTo>
                <a:cubicBezTo>
                  <a:pt x="3289553" y="7233364"/>
                  <a:pt x="3298410" y="7222970"/>
                  <a:pt x="3291097" y="7215606"/>
                </a:cubicBezTo>
                <a:lnTo>
                  <a:pt x="3290798" y="7215468"/>
                </a:lnTo>
                <a:lnTo>
                  <a:pt x="3295871" y="7213143"/>
                </a:lnTo>
                <a:cubicBezTo>
                  <a:pt x="3310775" y="7198043"/>
                  <a:pt x="3281474" y="7151106"/>
                  <a:pt x="3311113" y="7146618"/>
                </a:cubicBezTo>
                <a:cubicBezTo>
                  <a:pt x="3286476" y="7124040"/>
                  <a:pt x="3308031" y="7102474"/>
                  <a:pt x="3293664" y="7064494"/>
                </a:cubicBezTo>
                <a:cubicBezTo>
                  <a:pt x="3287500" y="7066551"/>
                  <a:pt x="3283404" y="7070658"/>
                  <a:pt x="3284428" y="7077835"/>
                </a:cubicBezTo>
                <a:cubicBezTo>
                  <a:pt x="3271085" y="7080919"/>
                  <a:pt x="3293665" y="7056280"/>
                  <a:pt x="3281345" y="7042938"/>
                </a:cubicBezTo>
                <a:cubicBezTo>
                  <a:pt x="3275181" y="7042937"/>
                  <a:pt x="3272109" y="7044996"/>
                  <a:pt x="3271086" y="7048069"/>
                </a:cubicBezTo>
                <a:cubicBezTo>
                  <a:pt x="3264920" y="7042938"/>
                  <a:pt x="3282370" y="7021383"/>
                  <a:pt x="3283404" y="7008029"/>
                </a:cubicBezTo>
                <a:cubicBezTo>
                  <a:pt x="3270050" y="6993662"/>
                  <a:pt x="3257733" y="7013171"/>
                  <a:pt x="3265945" y="6983391"/>
                </a:cubicBezTo>
                <a:cubicBezTo>
                  <a:pt x="3238224" y="7010088"/>
                  <a:pt x="3253626" y="7048068"/>
                  <a:pt x="3264921" y="7084000"/>
                </a:cubicBezTo>
                <a:cubicBezTo>
                  <a:pt x="3247472" y="7080918"/>
                  <a:pt x="3258756" y="7098367"/>
                  <a:pt x="3250543" y="7102474"/>
                </a:cubicBezTo>
                <a:cubicBezTo>
                  <a:pt x="3233094" y="7085023"/>
                  <a:pt x="3259790" y="7076812"/>
                  <a:pt x="3246437" y="7055257"/>
                </a:cubicBezTo>
                <a:cubicBezTo>
                  <a:pt x="3233094" y="7066551"/>
                  <a:pt x="3237200" y="7091190"/>
                  <a:pt x="3203327" y="7088106"/>
                </a:cubicBezTo>
                <a:cubicBezTo>
                  <a:pt x="3220775" y="7080919"/>
                  <a:pt x="3245413" y="7056281"/>
                  <a:pt x="3245413" y="7037807"/>
                </a:cubicBezTo>
                <a:cubicBezTo>
                  <a:pt x="3243365" y="7032667"/>
                  <a:pt x="3235152" y="7035750"/>
                  <a:pt x="3234118" y="7029595"/>
                </a:cubicBezTo>
                <a:cubicBezTo>
                  <a:pt x="3231046" y="6999816"/>
                  <a:pt x="3246437" y="6979285"/>
                  <a:pt x="3238225" y="6959788"/>
                </a:cubicBezTo>
                <a:cubicBezTo>
                  <a:pt x="3230013" y="6963894"/>
                  <a:pt x="3230011" y="6975179"/>
                  <a:pt x="3224882" y="6982367"/>
                </a:cubicBezTo>
                <a:cubicBezTo>
                  <a:pt x="3216669" y="6961837"/>
                  <a:pt x="3247471" y="6924880"/>
                  <a:pt x="3227964" y="6895111"/>
                </a:cubicBezTo>
                <a:cubicBezTo>
                  <a:pt x="3211539" y="6895112"/>
                  <a:pt x="3219752" y="6912560"/>
                  <a:pt x="3209491" y="6917691"/>
                </a:cubicBezTo>
                <a:cubicBezTo>
                  <a:pt x="3220775" y="6897160"/>
                  <a:pt x="3191008" y="6859180"/>
                  <a:pt x="3198196" y="6843777"/>
                </a:cubicBezTo>
                <a:cubicBezTo>
                  <a:pt x="3192032" y="6831459"/>
                  <a:pt x="3185877" y="6850967"/>
                  <a:pt x="3177665" y="6840706"/>
                </a:cubicBezTo>
                <a:cubicBezTo>
                  <a:pt x="3184842" y="6834542"/>
                  <a:pt x="3180747" y="6818117"/>
                  <a:pt x="3179712" y="6805798"/>
                </a:cubicBezTo>
                <a:cubicBezTo>
                  <a:pt x="3198196" y="6795537"/>
                  <a:pt x="3227965" y="6810926"/>
                  <a:pt x="3217693" y="6829411"/>
                </a:cubicBezTo>
                <a:cubicBezTo>
                  <a:pt x="3250543" y="6825305"/>
                  <a:pt x="3230013" y="6810927"/>
                  <a:pt x="3230012" y="6793478"/>
                </a:cubicBezTo>
                <a:cubicBezTo>
                  <a:pt x="3222833" y="6793479"/>
                  <a:pt x="3216669" y="6794502"/>
                  <a:pt x="3209491" y="6794502"/>
                </a:cubicBezTo>
                <a:cubicBezTo>
                  <a:pt x="3220776" y="6780136"/>
                  <a:pt x="3191007" y="6769864"/>
                  <a:pt x="3205374" y="6751392"/>
                </a:cubicBezTo>
                <a:cubicBezTo>
                  <a:pt x="3216670" y="6750369"/>
                  <a:pt x="3209491" y="6766793"/>
                  <a:pt x="3212563" y="6772948"/>
                </a:cubicBezTo>
                <a:cubicBezTo>
                  <a:pt x="3231046" y="6767817"/>
                  <a:pt x="3220775" y="6746262"/>
                  <a:pt x="3218728" y="6728801"/>
                </a:cubicBezTo>
                <a:cubicBezTo>
                  <a:pt x="3219751" y="6723673"/>
                  <a:pt x="3232070" y="6724695"/>
                  <a:pt x="3239259" y="6723673"/>
                </a:cubicBezTo>
                <a:cubicBezTo>
                  <a:pt x="3246437" y="6713411"/>
                  <a:pt x="3224881" y="6708270"/>
                  <a:pt x="3238224" y="6706224"/>
                </a:cubicBezTo>
                <a:cubicBezTo>
                  <a:pt x="3236177" y="6694928"/>
                  <a:pt x="3230012" y="6712378"/>
                  <a:pt x="3217693" y="6707246"/>
                </a:cubicBezTo>
                <a:cubicBezTo>
                  <a:pt x="3220776" y="6688775"/>
                  <a:pt x="3227964" y="6673373"/>
                  <a:pt x="3222834" y="6649760"/>
                </a:cubicBezTo>
                <a:cubicBezTo>
                  <a:pt x="3235153" y="6648735"/>
                  <a:pt x="3238224" y="6640522"/>
                  <a:pt x="3243366" y="6652841"/>
                </a:cubicBezTo>
                <a:cubicBezTo>
                  <a:pt x="3250543" y="6648736"/>
                  <a:pt x="3249519" y="6638465"/>
                  <a:pt x="3251578" y="6630251"/>
                </a:cubicBezTo>
                <a:cubicBezTo>
                  <a:pt x="3220775" y="6653865"/>
                  <a:pt x="3243365" y="6615885"/>
                  <a:pt x="3227965" y="6601507"/>
                </a:cubicBezTo>
                <a:cubicBezTo>
                  <a:pt x="3234118" y="6598435"/>
                  <a:pt x="3241307" y="6598435"/>
                  <a:pt x="3247472" y="6587141"/>
                </a:cubicBezTo>
                <a:cubicBezTo>
                  <a:pt x="3239260" y="6573799"/>
                  <a:pt x="3226940" y="6590223"/>
                  <a:pt x="3225916" y="6575847"/>
                </a:cubicBezTo>
                <a:cubicBezTo>
                  <a:pt x="3227964" y="6568658"/>
                  <a:pt x="3232071" y="6576867"/>
                  <a:pt x="3241307" y="6574823"/>
                </a:cubicBezTo>
                <a:cubicBezTo>
                  <a:pt x="3248495" y="6552233"/>
                  <a:pt x="3218728" y="6566610"/>
                  <a:pt x="3218727" y="6550185"/>
                </a:cubicBezTo>
                <a:cubicBezTo>
                  <a:pt x="3250543" y="6553266"/>
                  <a:pt x="3217693" y="6545054"/>
                  <a:pt x="3208457" y="6546078"/>
                </a:cubicBezTo>
                <a:cubicBezTo>
                  <a:pt x="3198196" y="6548125"/>
                  <a:pt x="3208457" y="6565586"/>
                  <a:pt x="3200244" y="6568658"/>
                </a:cubicBezTo>
                <a:cubicBezTo>
                  <a:pt x="3191009" y="6565586"/>
                  <a:pt x="3200244" y="6541971"/>
                  <a:pt x="3202303" y="6533759"/>
                </a:cubicBezTo>
                <a:cubicBezTo>
                  <a:pt x="3207433" y="6537865"/>
                  <a:pt x="3216669" y="6535808"/>
                  <a:pt x="3218728" y="6541971"/>
                </a:cubicBezTo>
                <a:cubicBezTo>
                  <a:pt x="3228988" y="6539914"/>
                  <a:pt x="3226940" y="6529654"/>
                  <a:pt x="3232070" y="6523489"/>
                </a:cubicBezTo>
                <a:cubicBezTo>
                  <a:pt x="3225917" y="6508097"/>
                  <a:pt x="3204351" y="6534783"/>
                  <a:pt x="3201268" y="6521441"/>
                </a:cubicBezTo>
                <a:cubicBezTo>
                  <a:pt x="3196137" y="6501933"/>
                  <a:pt x="3215645" y="6527595"/>
                  <a:pt x="3210515" y="6508098"/>
                </a:cubicBezTo>
                <a:cubicBezTo>
                  <a:pt x="3223859" y="6509120"/>
                  <a:pt x="3226940" y="6520416"/>
                  <a:pt x="3242330" y="6519381"/>
                </a:cubicBezTo>
                <a:cubicBezTo>
                  <a:pt x="3245413" y="6532735"/>
                  <a:pt x="3236177" y="6536842"/>
                  <a:pt x="3234118" y="6546079"/>
                </a:cubicBezTo>
                <a:cubicBezTo>
                  <a:pt x="3257732" y="6547102"/>
                  <a:pt x="3253626" y="6530676"/>
                  <a:pt x="3247472" y="6519381"/>
                </a:cubicBezTo>
                <a:cubicBezTo>
                  <a:pt x="3282370" y="6533759"/>
                  <a:pt x="3255684" y="6498851"/>
                  <a:pt x="3255685" y="6492696"/>
                </a:cubicBezTo>
                <a:cubicBezTo>
                  <a:pt x="3256708" y="6469082"/>
                  <a:pt x="3280322" y="6425973"/>
                  <a:pt x="3243365" y="6414677"/>
                </a:cubicBezTo>
                <a:cubicBezTo>
                  <a:pt x="3235152" y="6413654"/>
                  <a:pt x="3234118" y="6418784"/>
                  <a:pt x="3234118" y="6423914"/>
                </a:cubicBezTo>
                <a:cubicBezTo>
                  <a:pt x="3224882" y="6424938"/>
                  <a:pt x="3222834" y="6418783"/>
                  <a:pt x="3213587" y="6420832"/>
                </a:cubicBezTo>
                <a:cubicBezTo>
                  <a:pt x="3207433" y="6407489"/>
                  <a:pt x="3230012" y="6413654"/>
                  <a:pt x="3233094" y="6406465"/>
                </a:cubicBezTo>
                <a:cubicBezTo>
                  <a:pt x="3226940" y="6398252"/>
                  <a:pt x="3236176" y="6384910"/>
                  <a:pt x="3215645" y="6381828"/>
                </a:cubicBezTo>
                <a:cubicBezTo>
                  <a:pt x="3237200" y="6360272"/>
                  <a:pt x="3217693" y="6339740"/>
                  <a:pt x="3220775" y="6320233"/>
                </a:cubicBezTo>
                <a:cubicBezTo>
                  <a:pt x="3207433" y="6319209"/>
                  <a:pt x="3209491" y="6329470"/>
                  <a:pt x="3195114" y="6326386"/>
                </a:cubicBezTo>
                <a:cubicBezTo>
                  <a:pt x="3200244" y="6308937"/>
                  <a:pt x="3171500" y="6327422"/>
                  <a:pt x="3177665" y="6309961"/>
                </a:cubicBezTo>
                <a:cubicBezTo>
                  <a:pt x="3194090" y="6309961"/>
                  <a:pt x="3201267" y="6318175"/>
                  <a:pt x="3219751" y="6316127"/>
                </a:cubicBezTo>
                <a:cubicBezTo>
                  <a:pt x="3218727" y="6314069"/>
                  <a:pt x="3218727" y="6310997"/>
                  <a:pt x="3218727" y="6307915"/>
                </a:cubicBezTo>
                <a:cubicBezTo>
                  <a:pt x="3218727" y="6297643"/>
                  <a:pt x="3201268" y="6306891"/>
                  <a:pt x="3193055" y="6304832"/>
                </a:cubicBezTo>
                <a:cubicBezTo>
                  <a:pt x="3212563" y="6294572"/>
                  <a:pt x="3183819" y="6274040"/>
                  <a:pt x="3210515" y="6273006"/>
                </a:cubicBezTo>
                <a:cubicBezTo>
                  <a:pt x="3197172" y="6257615"/>
                  <a:pt x="3205374" y="6254532"/>
                  <a:pt x="3212562" y="6238108"/>
                </a:cubicBezTo>
                <a:cubicBezTo>
                  <a:pt x="3199220" y="6241189"/>
                  <a:pt x="3188949" y="6246319"/>
                  <a:pt x="3182795" y="6253509"/>
                </a:cubicBezTo>
                <a:cubicBezTo>
                  <a:pt x="3167394" y="6248367"/>
                  <a:pt x="3189984" y="6237084"/>
                  <a:pt x="3202303" y="6239132"/>
                </a:cubicBezTo>
                <a:cubicBezTo>
                  <a:pt x="3200244" y="6210388"/>
                  <a:pt x="3218727" y="6172407"/>
                  <a:pt x="3184843" y="6152900"/>
                </a:cubicBezTo>
                <a:cubicBezTo>
                  <a:pt x="3188949" y="6140581"/>
                  <a:pt x="3197173" y="6130320"/>
                  <a:pt x="3207433" y="6121072"/>
                </a:cubicBezTo>
                <a:cubicBezTo>
                  <a:pt x="3200244" y="6107731"/>
                  <a:pt x="3188949" y="6128261"/>
                  <a:pt x="3181771" y="6118002"/>
                </a:cubicBezTo>
                <a:cubicBezTo>
                  <a:pt x="3176630" y="6100541"/>
                  <a:pt x="3177665" y="6104648"/>
                  <a:pt x="3178688" y="6087199"/>
                </a:cubicBezTo>
                <a:cubicBezTo>
                  <a:pt x="3195114" y="6083092"/>
                  <a:pt x="3195113" y="6094388"/>
                  <a:pt x="3204350" y="6085152"/>
                </a:cubicBezTo>
                <a:cubicBezTo>
                  <a:pt x="3201268" y="6074880"/>
                  <a:pt x="3196138" y="6065643"/>
                  <a:pt x="3186901" y="6060514"/>
                </a:cubicBezTo>
                <a:cubicBezTo>
                  <a:pt x="3185877" y="6084117"/>
                  <a:pt x="3168428" y="6068727"/>
                  <a:pt x="3172524" y="6074880"/>
                </a:cubicBezTo>
                <a:cubicBezTo>
                  <a:pt x="3166369" y="6085152"/>
                  <a:pt x="3146862" y="6068727"/>
                  <a:pt x="3149945" y="6054349"/>
                </a:cubicBezTo>
                <a:cubicBezTo>
                  <a:pt x="3160205" y="6071797"/>
                  <a:pt x="3171500" y="6057431"/>
                  <a:pt x="3191008" y="6051266"/>
                </a:cubicBezTo>
                <a:cubicBezTo>
                  <a:pt x="3166370" y="6055373"/>
                  <a:pt x="3176630" y="6035876"/>
                  <a:pt x="3153027" y="6031769"/>
                </a:cubicBezTo>
                <a:cubicBezTo>
                  <a:pt x="3141732" y="5996861"/>
                  <a:pt x="3163288" y="5976329"/>
                  <a:pt x="3153027" y="5946561"/>
                </a:cubicBezTo>
                <a:cubicBezTo>
                  <a:pt x="3149945" y="5954774"/>
                  <a:pt x="3144815" y="5961963"/>
                  <a:pt x="3140708" y="5970176"/>
                </a:cubicBezTo>
                <a:cubicBezTo>
                  <a:pt x="3136602" y="5980436"/>
                  <a:pt x="3123259" y="5991730"/>
                  <a:pt x="3124283" y="6003026"/>
                </a:cubicBezTo>
                <a:cubicBezTo>
                  <a:pt x="3122225" y="6001991"/>
                  <a:pt x="3122224" y="6000967"/>
                  <a:pt x="3121201" y="5999943"/>
                </a:cubicBezTo>
                <a:cubicBezTo>
                  <a:pt x="3114012" y="6009180"/>
                  <a:pt x="3108882" y="6020475"/>
                  <a:pt x="3104775" y="6031770"/>
                </a:cubicBezTo>
                <a:cubicBezTo>
                  <a:pt x="3110930" y="6032794"/>
                  <a:pt x="3116071" y="6035876"/>
                  <a:pt x="3117094" y="6042030"/>
                </a:cubicBezTo>
                <a:cubicBezTo>
                  <a:pt x="3111965" y="6044088"/>
                  <a:pt x="3106835" y="6043053"/>
                  <a:pt x="3102717" y="6042029"/>
                </a:cubicBezTo>
                <a:cubicBezTo>
                  <a:pt x="3094516" y="6075903"/>
                  <a:pt x="3095539" y="6113895"/>
                  <a:pt x="3088350" y="6148794"/>
                </a:cubicBezTo>
                <a:cubicBezTo>
                  <a:pt x="3087326" y="6149817"/>
                  <a:pt x="3085268" y="6151875"/>
                  <a:pt x="3082186" y="6153924"/>
                </a:cubicBezTo>
                <a:cubicBezTo>
                  <a:pt x="3102717" y="6161112"/>
                  <a:pt x="3075008" y="6175490"/>
                  <a:pt x="3088351" y="6186773"/>
                </a:cubicBezTo>
                <a:cubicBezTo>
                  <a:pt x="3071926" y="6183701"/>
                  <a:pt x="3079114" y="6197045"/>
                  <a:pt x="3079114" y="6205257"/>
                </a:cubicBezTo>
                <a:cubicBezTo>
                  <a:pt x="3051395" y="6189855"/>
                  <a:pt x="3075008" y="6224764"/>
                  <a:pt x="3065772" y="6227836"/>
                </a:cubicBezTo>
                <a:cubicBezTo>
                  <a:pt x="3068843" y="6234001"/>
                  <a:pt x="3071925" y="6225789"/>
                  <a:pt x="3081162" y="6226813"/>
                </a:cubicBezTo>
                <a:cubicBezTo>
                  <a:pt x="3081162" y="6239132"/>
                  <a:pt x="3069867" y="6243238"/>
                  <a:pt x="3057548" y="6246320"/>
                </a:cubicBezTo>
                <a:cubicBezTo>
                  <a:pt x="3059606" y="6249403"/>
                  <a:pt x="3063713" y="6250427"/>
                  <a:pt x="3063713" y="6254533"/>
                </a:cubicBezTo>
                <a:cubicBezTo>
                  <a:pt x="3077056" y="6255556"/>
                  <a:pt x="3075008" y="6245296"/>
                  <a:pt x="3089374" y="6248368"/>
                </a:cubicBezTo>
                <a:cubicBezTo>
                  <a:pt x="3096563" y="6258639"/>
                  <a:pt x="3069867" y="6262744"/>
                  <a:pt x="3085268" y="6265827"/>
                </a:cubicBezTo>
                <a:cubicBezTo>
                  <a:pt x="3081162" y="6269934"/>
                  <a:pt x="3075008" y="6271982"/>
                  <a:pt x="3068843" y="6275064"/>
                </a:cubicBezTo>
                <a:cubicBezTo>
                  <a:pt x="3067819" y="6278147"/>
                  <a:pt x="3065771" y="6281218"/>
                  <a:pt x="3062689" y="6284301"/>
                </a:cubicBezTo>
                <a:cubicBezTo>
                  <a:pt x="3065771" y="6294572"/>
                  <a:pt x="3070902" y="6303807"/>
                  <a:pt x="3073973" y="6314069"/>
                </a:cubicBezTo>
                <a:cubicBezTo>
                  <a:pt x="3055500" y="6314069"/>
                  <a:pt x="3050370" y="6297642"/>
                  <a:pt x="3058583" y="6319209"/>
                </a:cubicBezTo>
                <a:cubicBezTo>
                  <a:pt x="3043181" y="6322281"/>
                  <a:pt x="3051394" y="6302783"/>
                  <a:pt x="3039075" y="6303808"/>
                </a:cubicBezTo>
                <a:cubicBezTo>
                  <a:pt x="3032916" y="6308426"/>
                  <a:pt x="3026242" y="6312018"/>
                  <a:pt x="3019953" y="6314199"/>
                </a:cubicBezTo>
                <a:lnTo>
                  <a:pt x="3010336" y="6315300"/>
                </a:lnTo>
                <a:lnTo>
                  <a:pt x="3011354" y="6319210"/>
                </a:lnTo>
                <a:cubicBezTo>
                  <a:pt x="2999036" y="6319210"/>
                  <a:pt x="2991858" y="6314078"/>
                  <a:pt x="2989799" y="6302784"/>
                </a:cubicBezTo>
                <a:lnTo>
                  <a:pt x="2993898" y="6303169"/>
                </a:lnTo>
                <a:lnTo>
                  <a:pt x="2988776" y="6284301"/>
                </a:lnTo>
                <a:cubicBezTo>
                  <a:pt x="2983635" y="6260687"/>
                  <a:pt x="3007248" y="6252474"/>
                  <a:pt x="3029839" y="6249402"/>
                </a:cubicBezTo>
                <a:cubicBezTo>
                  <a:pt x="3035993" y="6248368"/>
                  <a:pt x="3042158" y="6250427"/>
                  <a:pt x="3049347" y="6252473"/>
                </a:cubicBezTo>
                <a:cubicBezTo>
                  <a:pt x="3050371" y="6242213"/>
                  <a:pt x="3052418" y="6231943"/>
                  <a:pt x="3054477" y="6219623"/>
                </a:cubicBezTo>
                <a:cubicBezTo>
                  <a:pt x="3052418" y="6212446"/>
                  <a:pt x="3028804" y="6201151"/>
                  <a:pt x="3042157" y="6193963"/>
                </a:cubicBezTo>
                <a:cubicBezTo>
                  <a:pt x="3039076" y="6190885"/>
                  <a:pt x="3035737" y="6193709"/>
                  <a:pt x="3031629" y="6195505"/>
                </a:cubicBezTo>
                <a:lnTo>
                  <a:pt x="3025814" y="6196408"/>
                </a:lnTo>
                <a:lnTo>
                  <a:pt x="3025601" y="6201414"/>
                </a:lnTo>
                <a:cubicBezTo>
                  <a:pt x="3022906" y="6207575"/>
                  <a:pt x="3016491" y="6213993"/>
                  <a:pt x="3013414" y="6217587"/>
                </a:cubicBezTo>
                <a:cubicBezTo>
                  <a:pt x="3009308" y="6213993"/>
                  <a:pt x="3003919" y="6211425"/>
                  <a:pt x="2999300" y="6207960"/>
                </a:cubicBezTo>
                <a:lnTo>
                  <a:pt x="2995163" y="6201422"/>
                </a:lnTo>
                <a:lnTo>
                  <a:pt x="2994404" y="6202270"/>
                </a:lnTo>
                <a:cubicBezTo>
                  <a:pt x="2989031" y="6206153"/>
                  <a:pt x="2982102" y="6208848"/>
                  <a:pt x="2972351" y="6209363"/>
                </a:cubicBezTo>
                <a:cubicBezTo>
                  <a:pt x="2966186" y="6229894"/>
                  <a:pt x="2991859" y="6248367"/>
                  <a:pt x="2965162" y="6249402"/>
                </a:cubicBezTo>
                <a:cubicBezTo>
                  <a:pt x="2962080" y="6227837"/>
                  <a:pt x="2969268" y="6224765"/>
                  <a:pt x="2961056" y="6206281"/>
                </a:cubicBezTo>
                <a:cubicBezTo>
                  <a:pt x="2971316" y="6208340"/>
                  <a:pt x="2976457" y="6185750"/>
                  <a:pt x="2980563" y="6196021"/>
                </a:cubicBezTo>
                <a:cubicBezTo>
                  <a:pt x="2987741" y="6191915"/>
                  <a:pt x="2986717" y="6181644"/>
                  <a:pt x="2988776" y="6173430"/>
                </a:cubicBezTo>
                <a:cubicBezTo>
                  <a:pt x="2965162" y="6169325"/>
                  <a:pt x="2976457" y="6189856"/>
                  <a:pt x="2958998" y="6188831"/>
                </a:cubicBezTo>
                <a:cubicBezTo>
                  <a:pt x="2955925" y="6179596"/>
                  <a:pt x="2945655" y="6176514"/>
                  <a:pt x="2946689" y="6163171"/>
                </a:cubicBezTo>
                <a:cubicBezTo>
                  <a:pt x="2942572" y="6166243"/>
                  <a:pt x="2939501" y="6171383"/>
                  <a:pt x="2937443" y="6176513"/>
                </a:cubicBezTo>
                <a:cubicBezTo>
                  <a:pt x="2924100" y="6189855"/>
                  <a:pt x="2946689" y="6159064"/>
                  <a:pt x="2931288" y="6159065"/>
                </a:cubicBezTo>
                <a:cubicBezTo>
                  <a:pt x="2938466" y="6153923"/>
                  <a:pt x="2945655" y="6140580"/>
                  <a:pt x="2955926" y="6148794"/>
                </a:cubicBezTo>
                <a:cubicBezTo>
                  <a:pt x="2962080" y="6142639"/>
                  <a:pt x="2955926" y="6127237"/>
                  <a:pt x="2969269" y="6126213"/>
                </a:cubicBezTo>
                <a:cubicBezTo>
                  <a:pt x="2961056" y="6120050"/>
                  <a:pt x="2945655" y="6121072"/>
                  <a:pt x="2946690" y="6105682"/>
                </a:cubicBezTo>
                <a:cubicBezTo>
                  <a:pt x="2970292" y="6100542"/>
                  <a:pt x="2955926" y="6072833"/>
                  <a:pt x="2984670" y="6063586"/>
                </a:cubicBezTo>
                <a:cubicBezTo>
                  <a:pt x="2966186" y="6065644"/>
                  <a:pt x="2980563" y="6046137"/>
                  <a:pt x="2986718" y="6032793"/>
                </a:cubicBezTo>
                <a:cubicBezTo>
                  <a:pt x="2987742" y="6024581"/>
                  <a:pt x="2956950" y="6026628"/>
                  <a:pt x="2966186" y="6037923"/>
                </a:cubicBezTo>
                <a:cubicBezTo>
                  <a:pt x="2955926" y="6027663"/>
                  <a:pt x="2950785" y="6009180"/>
                  <a:pt x="2936419" y="5991730"/>
                </a:cubicBezTo>
                <a:cubicBezTo>
                  <a:pt x="2940525" y="5984542"/>
                  <a:pt x="2952843" y="5984542"/>
                  <a:pt x="2950785" y="5973247"/>
                </a:cubicBezTo>
                <a:cubicBezTo>
                  <a:pt x="2928206" y="5967093"/>
                  <a:pt x="2926147" y="5985566"/>
                  <a:pt x="2923076" y="6005073"/>
                </a:cubicBezTo>
                <a:cubicBezTo>
                  <a:pt x="2940525" y="6011238"/>
                  <a:pt x="2940524" y="6023557"/>
                  <a:pt x="2951819" y="6042030"/>
                </a:cubicBezTo>
                <a:lnTo>
                  <a:pt x="2940251" y="6039250"/>
                </a:lnTo>
                <a:lnTo>
                  <a:pt x="2931813" y="6048229"/>
                </a:lnTo>
                <a:cubicBezTo>
                  <a:pt x="2924273" y="6055222"/>
                  <a:pt x="2914232" y="6062345"/>
                  <a:pt x="2907463" y="6060613"/>
                </a:cubicBezTo>
                <a:lnTo>
                  <a:pt x="2901753" y="6052135"/>
                </a:lnTo>
                <a:lnTo>
                  <a:pt x="2898438" y="6051266"/>
                </a:lnTo>
                <a:cubicBezTo>
                  <a:pt x="2897403" y="6058455"/>
                  <a:pt x="2896380" y="6065643"/>
                  <a:pt x="2895356" y="6072832"/>
                </a:cubicBezTo>
                <a:cubicBezTo>
                  <a:pt x="2895356" y="6073856"/>
                  <a:pt x="2895356" y="6074881"/>
                  <a:pt x="2895355" y="6075904"/>
                </a:cubicBezTo>
                <a:cubicBezTo>
                  <a:pt x="2903568" y="6081045"/>
                  <a:pt x="2913829" y="6085151"/>
                  <a:pt x="2925123" y="6088223"/>
                </a:cubicBezTo>
                <a:cubicBezTo>
                  <a:pt x="2921017" y="6103623"/>
                  <a:pt x="2915887" y="6091305"/>
                  <a:pt x="2899462" y="6094388"/>
                </a:cubicBezTo>
                <a:cubicBezTo>
                  <a:pt x="2907675" y="6105682"/>
                  <a:pt x="2911780" y="6107731"/>
                  <a:pt x="2926148" y="6101576"/>
                </a:cubicBezTo>
                <a:cubicBezTo>
                  <a:pt x="2925124" y="6110812"/>
                  <a:pt x="2928205" y="6114919"/>
                  <a:pt x="2937442" y="6113895"/>
                </a:cubicBezTo>
                <a:cubicBezTo>
                  <a:pt x="2942572" y="6128262"/>
                  <a:pt x="2936418" y="6134427"/>
                  <a:pt x="2935394" y="6144687"/>
                </a:cubicBezTo>
                <a:cubicBezTo>
                  <a:pt x="2922041" y="6144686"/>
                  <a:pt x="2932312" y="6130320"/>
                  <a:pt x="2933336" y="6127238"/>
                </a:cubicBezTo>
                <a:cubicBezTo>
                  <a:pt x="2931288" y="6121072"/>
                  <a:pt x="2921017" y="6124155"/>
                  <a:pt x="2912805" y="6124156"/>
                </a:cubicBezTo>
                <a:cubicBezTo>
                  <a:pt x="2932312" y="6141605"/>
                  <a:pt x="2902544" y="6169325"/>
                  <a:pt x="2927181" y="6171383"/>
                </a:cubicBezTo>
                <a:cubicBezTo>
                  <a:pt x="2932312" y="6180619"/>
                  <a:pt x="2904592" y="6185749"/>
                  <a:pt x="2924100" y="6192938"/>
                </a:cubicBezTo>
                <a:lnTo>
                  <a:pt x="2922257" y="6195465"/>
                </a:lnTo>
                <a:lnTo>
                  <a:pt x="2928205" y="6198069"/>
                </a:lnTo>
                <a:cubicBezTo>
                  <a:pt x="2945665" y="6193963"/>
                  <a:pt x="2928205" y="6188833"/>
                  <a:pt x="2937453" y="6180620"/>
                </a:cubicBezTo>
                <a:cubicBezTo>
                  <a:pt x="2943607" y="6182679"/>
                  <a:pt x="2943607" y="6189856"/>
                  <a:pt x="2953867" y="6187809"/>
                </a:cubicBezTo>
                <a:cubicBezTo>
                  <a:pt x="2948737" y="6188833"/>
                  <a:pt x="2936418" y="6206282"/>
                  <a:pt x="2950795" y="6209364"/>
                </a:cubicBezTo>
                <a:cubicBezTo>
                  <a:pt x="2955925" y="6216553"/>
                  <a:pt x="2925123" y="6202175"/>
                  <a:pt x="2918969" y="6198069"/>
                </a:cubicBezTo>
                <a:lnTo>
                  <a:pt x="2919226" y="6197844"/>
                </a:lnTo>
                <a:lnTo>
                  <a:pt x="2916146" y="6195249"/>
                </a:lnTo>
                <a:cubicBezTo>
                  <a:pt x="2913322" y="6191655"/>
                  <a:pt x="2909728" y="6186778"/>
                  <a:pt x="2903568" y="6189856"/>
                </a:cubicBezTo>
                <a:cubicBezTo>
                  <a:pt x="2908698" y="6184726"/>
                  <a:pt x="2903568" y="6173431"/>
                  <a:pt x="2917945" y="6175490"/>
                </a:cubicBezTo>
                <a:cubicBezTo>
                  <a:pt x="2905616" y="6160089"/>
                  <a:pt x="2906650" y="6133392"/>
                  <a:pt x="2888167" y="6124155"/>
                </a:cubicBezTo>
                <a:cubicBezTo>
                  <a:pt x="2886119" y="6126214"/>
                  <a:pt x="2886119" y="6128262"/>
                  <a:pt x="2884061" y="6130321"/>
                </a:cubicBezTo>
                <a:cubicBezTo>
                  <a:pt x="2882013" y="6131344"/>
                  <a:pt x="2880978" y="6133392"/>
                  <a:pt x="2878930" y="6135451"/>
                </a:cubicBezTo>
                <a:cubicBezTo>
                  <a:pt x="2882012" y="6143663"/>
                  <a:pt x="2887143" y="6151876"/>
                  <a:pt x="2890226" y="6159064"/>
                </a:cubicBezTo>
                <a:cubicBezTo>
                  <a:pt x="2876872" y="6151875"/>
                  <a:pt x="2871741" y="6175490"/>
                  <a:pt x="2855316" y="6178561"/>
                </a:cubicBezTo>
                <a:cubicBezTo>
                  <a:pt x="2860457" y="6183702"/>
                  <a:pt x="2864553" y="6191914"/>
                  <a:pt x="2876872" y="6189856"/>
                </a:cubicBezTo>
                <a:cubicBezTo>
                  <a:pt x="2873800" y="6199095"/>
                  <a:pt x="2867255" y="6191013"/>
                  <a:pt x="2861573" y="6191155"/>
                </a:cubicBezTo>
                <a:lnTo>
                  <a:pt x="2857485" y="6194148"/>
                </a:lnTo>
                <a:lnTo>
                  <a:pt x="2860712" y="6200518"/>
                </a:lnTo>
                <a:cubicBezTo>
                  <a:pt x="2864563" y="6202186"/>
                  <a:pt x="2870211" y="6202185"/>
                  <a:pt x="2876882" y="6201162"/>
                </a:cubicBezTo>
                <a:cubicBezTo>
                  <a:pt x="2873800" y="6209374"/>
                  <a:pt x="2859422" y="6209374"/>
                  <a:pt x="2858398" y="6219635"/>
                </a:cubicBezTo>
                <a:cubicBezTo>
                  <a:pt x="2867635" y="6222716"/>
                  <a:pt x="2867635" y="6235036"/>
                  <a:pt x="2885095" y="6230930"/>
                </a:cubicBezTo>
                <a:cubicBezTo>
                  <a:pt x="2871741" y="6240166"/>
                  <a:pt x="2868670" y="6254543"/>
                  <a:pt x="2851210" y="6259674"/>
                </a:cubicBezTo>
                <a:cubicBezTo>
                  <a:pt x="2857375" y="6244273"/>
                  <a:pt x="2855316" y="6248379"/>
                  <a:pt x="2864563" y="6237084"/>
                </a:cubicBezTo>
                <a:cubicBezTo>
                  <a:pt x="2864563" y="6226824"/>
                  <a:pt x="2859422" y="6223741"/>
                  <a:pt x="2848138" y="6224765"/>
                </a:cubicBezTo>
                <a:cubicBezTo>
                  <a:pt x="2850186" y="6212446"/>
                  <a:pt x="2866611" y="6208350"/>
                  <a:pt x="2841973" y="6207316"/>
                </a:cubicBezTo>
                <a:cubicBezTo>
                  <a:pt x="2840949" y="6201669"/>
                  <a:pt x="2842746" y="6198077"/>
                  <a:pt x="2845570" y="6195510"/>
                </a:cubicBezTo>
                <a:lnTo>
                  <a:pt x="2851573" y="6192034"/>
                </a:lnTo>
                <a:lnTo>
                  <a:pt x="2834786" y="6181642"/>
                </a:lnTo>
                <a:cubicBezTo>
                  <a:pt x="2831703" y="6185748"/>
                  <a:pt x="2828631" y="6188832"/>
                  <a:pt x="2825549" y="6192938"/>
                </a:cubicBezTo>
                <a:cubicBezTo>
                  <a:pt x="2828631" y="6206281"/>
                  <a:pt x="2833761" y="6220659"/>
                  <a:pt x="2823491" y="6231941"/>
                </a:cubicBezTo>
                <a:cubicBezTo>
                  <a:pt x="2816313" y="6228870"/>
                  <a:pt x="2813230" y="6222706"/>
                  <a:pt x="2811171" y="6215518"/>
                </a:cubicBezTo>
                <a:cubicBezTo>
                  <a:pt x="2807065" y="6222706"/>
                  <a:pt x="2802959" y="6230919"/>
                  <a:pt x="2798864" y="6239131"/>
                </a:cubicBezTo>
                <a:cubicBezTo>
                  <a:pt x="2798863" y="6242214"/>
                  <a:pt x="2798863" y="6243237"/>
                  <a:pt x="2798864" y="6246319"/>
                </a:cubicBezTo>
                <a:cubicBezTo>
                  <a:pt x="2819384" y="6247344"/>
                  <a:pt x="2825549" y="6238107"/>
                  <a:pt x="2833761" y="6230919"/>
                </a:cubicBezTo>
                <a:cubicBezTo>
                  <a:pt x="2846081" y="6237083"/>
                  <a:pt x="2823490" y="6254533"/>
                  <a:pt x="2850186" y="6243238"/>
                </a:cubicBezTo>
                <a:cubicBezTo>
                  <a:pt x="2848128" y="6262745"/>
                  <a:pt x="2836844" y="6252473"/>
                  <a:pt x="2820419" y="6253508"/>
                </a:cubicBezTo>
                <a:cubicBezTo>
                  <a:pt x="2807065" y="6258639"/>
                  <a:pt x="2819384" y="6279169"/>
                  <a:pt x="2827597" y="6279171"/>
                </a:cubicBezTo>
                <a:cubicBezTo>
                  <a:pt x="2836844" y="6278146"/>
                  <a:pt x="2822467" y="6266851"/>
                  <a:pt x="2836844" y="6261721"/>
                </a:cubicBezTo>
                <a:cubicBezTo>
                  <a:pt x="2853269" y="6265827"/>
                  <a:pt x="2847104" y="6269934"/>
                  <a:pt x="2854293" y="6286359"/>
                </a:cubicBezTo>
                <a:cubicBezTo>
                  <a:pt x="2836844" y="6287382"/>
                  <a:pt x="2842998" y="6305856"/>
                  <a:pt x="2824525" y="6305855"/>
                </a:cubicBezTo>
                <a:cubicBezTo>
                  <a:pt x="2824525" y="6314069"/>
                  <a:pt x="2830679" y="6315103"/>
                  <a:pt x="2830679" y="6323316"/>
                </a:cubicBezTo>
                <a:cubicBezTo>
                  <a:pt x="2813230" y="6320233"/>
                  <a:pt x="2816312" y="6322281"/>
                  <a:pt x="2805018" y="6329469"/>
                </a:cubicBezTo>
                <a:cubicBezTo>
                  <a:pt x="2797829" y="6352060"/>
                  <a:pt x="2837867" y="6372591"/>
                  <a:pt x="2842998" y="6353083"/>
                </a:cubicBezTo>
                <a:cubicBezTo>
                  <a:pt x="2849163" y="6355130"/>
                  <a:pt x="2853269" y="6361296"/>
                  <a:pt x="2854293" y="6369509"/>
                </a:cubicBezTo>
                <a:cubicBezTo>
                  <a:pt x="2850186" y="6366426"/>
                  <a:pt x="2842998" y="6365402"/>
                  <a:pt x="2833761" y="6366426"/>
                </a:cubicBezTo>
                <a:cubicBezTo>
                  <a:pt x="2835811" y="6379767"/>
                  <a:pt x="2868659" y="6392088"/>
                  <a:pt x="2836844" y="6397229"/>
                </a:cubicBezTo>
                <a:cubicBezTo>
                  <a:pt x="2835809" y="6386958"/>
                  <a:pt x="2845056" y="6382851"/>
                  <a:pt x="2834785" y="6375663"/>
                </a:cubicBezTo>
                <a:cubicBezTo>
                  <a:pt x="2824525" y="6377721"/>
                  <a:pt x="2835809" y="6395170"/>
                  <a:pt x="2815289" y="6390039"/>
                </a:cubicBezTo>
                <a:cubicBezTo>
                  <a:pt x="2810148" y="6406464"/>
                  <a:pt x="2824525" y="6414677"/>
                  <a:pt x="2808099" y="6424938"/>
                </a:cubicBezTo>
                <a:cubicBezTo>
                  <a:pt x="2811171" y="6438292"/>
                  <a:pt x="2820418" y="6444446"/>
                  <a:pt x="2835809" y="6445469"/>
                </a:cubicBezTo>
                <a:cubicBezTo>
                  <a:pt x="2851210" y="6440338"/>
                  <a:pt x="2823490" y="6439315"/>
                  <a:pt x="2829655" y="6428019"/>
                </a:cubicBezTo>
                <a:cubicBezTo>
                  <a:pt x="2830679" y="6422890"/>
                  <a:pt x="2850187" y="6438291"/>
                  <a:pt x="2847104" y="6452658"/>
                </a:cubicBezTo>
                <a:cubicBezTo>
                  <a:pt x="2818360" y="6448552"/>
                  <a:pt x="2812206" y="6440338"/>
                  <a:pt x="2784486" y="6443422"/>
                </a:cubicBezTo>
                <a:cubicBezTo>
                  <a:pt x="2794746" y="6423914"/>
                  <a:pt x="2798863" y="6417760"/>
                  <a:pt x="2790640" y="6391064"/>
                </a:cubicBezTo>
                <a:cubicBezTo>
                  <a:pt x="2774215" y="6406465"/>
                  <a:pt x="2779356" y="6443422"/>
                  <a:pt x="2786544" y="6464977"/>
                </a:cubicBezTo>
                <a:cubicBezTo>
                  <a:pt x="2764979" y="6458823"/>
                  <a:pt x="2770120" y="6434185"/>
                  <a:pt x="2777297" y="6421866"/>
                </a:cubicBezTo>
                <a:cubicBezTo>
                  <a:pt x="2766002" y="6408512"/>
                  <a:pt x="2761896" y="6446503"/>
                  <a:pt x="2747529" y="6432127"/>
                </a:cubicBezTo>
                <a:cubicBezTo>
                  <a:pt x="2760872" y="6464977"/>
                  <a:pt x="2746505" y="6485508"/>
                  <a:pt x="2744447" y="6511170"/>
                </a:cubicBezTo>
                <a:cubicBezTo>
                  <a:pt x="2748553" y="6524523"/>
                  <a:pt x="2754718" y="6507064"/>
                  <a:pt x="2764978" y="6510146"/>
                </a:cubicBezTo>
                <a:cubicBezTo>
                  <a:pt x="2768061" y="6523489"/>
                  <a:pt x="2754718" y="6527595"/>
                  <a:pt x="2767037" y="6535806"/>
                </a:cubicBezTo>
                <a:cubicBezTo>
                  <a:pt x="2773191" y="6536842"/>
                  <a:pt x="2783462" y="6522464"/>
                  <a:pt x="2771143" y="6522464"/>
                </a:cubicBezTo>
                <a:cubicBezTo>
                  <a:pt x="2775249" y="6512205"/>
                  <a:pt x="2789617" y="6531699"/>
                  <a:pt x="2788592" y="6542996"/>
                </a:cubicBezTo>
                <a:cubicBezTo>
                  <a:pt x="2796805" y="6545055"/>
                  <a:pt x="2794746" y="6519382"/>
                  <a:pt x="2786544" y="6521441"/>
                </a:cubicBezTo>
                <a:cubicBezTo>
                  <a:pt x="2783462" y="6516311"/>
                  <a:pt x="2815288" y="6523489"/>
                  <a:pt x="2795781" y="6512205"/>
                </a:cubicBezTo>
                <a:cubicBezTo>
                  <a:pt x="2798863" y="6500910"/>
                  <a:pt x="2809124" y="6522464"/>
                  <a:pt x="2826573" y="6514251"/>
                </a:cubicBezTo>
                <a:cubicBezTo>
                  <a:pt x="2812206" y="6517335"/>
                  <a:pt x="2823490" y="6539914"/>
                  <a:pt x="2808100" y="6541972"/>
                </a:cubicBezTo>
                <a:cubicBezTo>
                  <a:pt x="2813231" y="6556338"/>
                  <a:pt x="2820419" y="6540948"/>
                  <a:pt x="2838892" y="6544019"/>
                </a:cubicBezTo>
                <a:cubicBezTo>
                  <a:pt x="2826573" y="6550184"/>
                  <a:pt x="2821443" y="6561479"/>
                  <a:pt x="2826572" y="6579953"/>
                </a:cubicBezTo>
                <a:cubicBezTo>
                  <a:pt x="2811171" y="6575847"/>
                  <a:pt x="2811172" y="6557373"/>
                  <a:pt x="2802959" y="6546079"/>
                </a:cubicBezTo>
                <a:cubicBezTo>
                  <a:pt x="2800911" y="6568657"/>
                  <a:pt x="2812206" y="6580975"/>
                  <a:pt x="2797829" y="6603567"/>
                </a:cubicBezTo>
                <a:cubicBezTo>
                  <a:pt x="2800911" y="6609720"/>
                  <a:pt x="2807065" y="6603566"/>
                  <a:pt x="2808100" y="6598435"/>
                </a:cubicBezTo>
                <a:cubicBezTo>
                  <a:pt x="2830679" y="6611778"/>
                  <a:pt x="2793723" y="6616908"/>
                  <a:pt x="2800911" y="6633333"/>
                </a:cubicBezTo>
                <a:cubicBezTo>
                  <a:pt x="2801935" y="6643605"/>
                  <a:pt x="2814254" y="6631286"/>
                  <a:pt x="2810148" y="6624098"/>
                </a:cubicBezTo>
                <a:cubicBezTo>
                  <a:pt x="2827596" y="6621016"/>
                  <a:pt x="2815288" y="6646677"/>
                  <a:pt x="2827597" y="6648735"/>
                </a:cubicBezTo>
                <a:cubicBezTo>
                  <a:pt x="2820419" y="6663101"/>
                  <a:pt x="2810147" y="6640523"/>
                  <a:pt x="2800911" y="6641547"/>
                </a:cubicBezTo>
                <a:cubicBezTo>
                  <a:pt x="2796805" y="6642570"/>
                  <a:pt x="2795781" y="6646677"/>
                  <a:pt x="2790640" y="6646677"/>
                </a:cubicBezTo>
                <a:cubicBezTo>
                  <a:pt x="2788592" y="6664137"/>
                  <a:pt x="2811172" y="6662078"/>
                  <a:pt x="2792698" y="6672349"/>
                </a:cubicBezTo>
                <a:cubicBezTo>
                  <a:pt x="2831703" y="6668243"/>
                  <a:pt x="2805018" y="6727778"/>
                  <a:pt x="2832738" y="6713411"/>
                </a:cubicBezTo>
                <a:cubicBezTo>
                  <a:pt x="2838891" y="6726754"/>
                  <a:pt x="2820419" y="6723672"/>
                  <a:pt x="2819384" y="6731883"/>
                </a:cubicBezTo>
                <a:cubicBezTo>
                  <a:pt x="2820418" y="6734967"/>
                  <a:pt x="2825548" y="6735990"/>
                  <a:pt x="2825549" y="6740098"/>
                </a:cubicBezTo>
                <a:cubicBezTo>
                  <a:pt x="2831703" y="6739074"/>
                  <a:pt x="2829655" y="6731885"/>
                  <a:pt x="2829655" y="6726755"/>
                </a:cubicBezTo>
                <a:cubicBezTo>
                  <a:pt x="2849162" y="6747286"/>
                  <a:pt x="2820419" y="6765759"/>
                  <a:pt x="2824526" y="6788348"/>
                </a:cubicBezTo>
                <a:cubicBezTo>
                  <a:pt x="2827597" y="6787325"/>
                  <a:pt x="2831703" y="6787323"/>
                  <a:pt x="2834785" y="6787324"/>
                </a:cubicBezTo>
                <a:cubicBezTo>
                  <a:pt x="2846080" y="6778077"/>
                  <a:pt x="2825549" y="6765757"/>
                  <a:pt x="2836845" y="6752415"/>
                </a:cubicBezTo>
                <a:cubicBezTo>
                  <a:pt x="2856340" y="6769865"/>
                  <a:pt x="2839916" y="6746261"/>
                  <a:pt x="2839916" y="6730860"/>
                </a:cubicBezTo>
                <a:cubicBezTo>
                  <a:pt x="2869694" y="6725731"/>
                  <a:pt x="2836843" y="6753440"/>
                  <a:pt x="2862505" y="6751392"/>
                </a:cubicBezTo>
                <a:cubicBezTo>
                  <a:pt x="2849162" y="6777054"/>
                  <a:pt x="2838892" y="6802715"/>
                  <a:pt x="2816312" y="6810928"/>
                </a:cubicBezTo>
                <a:cubicBezTo>
                  <a:pt x="2818360" y="6817093"/>
                  <a:pt x="2828632" y="6814010"/>
                  <a:pt x="2836843" y="6814010"/>
                </a:cubicBezTo>
                <a:cubicBezTo>
                  <a:pt x="2832738" y="6821199"/>
                  <a:pt x="2830679" y="6828388"/>
                  <a:pt x="2817336" y="6828388"/>
                </a:cubicBezTo>
                <a:cubicBezTo>
                  <a:pt x="2817336" y="6822223"/>
                  <a:pt x="2817337" y="6816068"/>
                  <a:pt x="2811171" y="6816069"/>
                </a:cubicBezTo>
                <a:cubicBezTo>
                  <a:pt x="2803994" y="6816068"/>
                  <a:pt x="2814254" y="6837624"/>
                  <a:pt x="2823490" y="6836601"/>
                </a:cubicBezTo>
                <a:cubicBezTo>
                  <a:pt x="2823491" y="6845836"/>
                  <a:pt x="2811172" y="6845836"/>
                  <a:pt x="2810148" y="6855072"/>
                </a:cubicBezTo>
                <a:cubicBezTo>
                  <a:pt x="2822466" y="6860204"/>
                  <a:pt x="2830680" y="6869450"/>
                  <a:pt x="2833761" y="6883817"/>
                </a:cubicBezTo>
                <a:cubicBezTo>
                  <a:pt x="2812206" y="6893053"/>
                  <a:pt x="2823490" y="6868416"/>
                  <a:pt x="2812206" y="6867392"/>
                </a:cubicBezTo>
                <a:cubicBezTo>
                  <a:pt x="2806042" y="6878686"/>
                  <a:pt x="2798863" y="6901266"/>
                  <a:pt x="2815288" y="6906407"/>
                </a:cubicBezTo>
                <a:cubicBezTo>
                  <a:pt x="2772167" y="6943364"/>
                  <a:pt x="2841974" y="6988533"/>
                  <a:pt x="2809124" y="7016242"/>
                </a:cubicBezTo>
                <a:cubicBezTo>
                  <a:pt x="2833762" y="7029595"/>
                  <a:pt x="2826573" y="7051149"/>
                  <a:pt x="2844033" y="7066551"/>
                </a:cubicBezTo>
                <a:cubicBezTo>
                  <a:pt x="2834785" y="7082977"/>
                  <a:pt x="2831703" y="7055256"/>
                  <a:pt x="2822466" y="7055257"/>
                </a:cubicBezTo>
                <a:cubicBezTo>
                  <a:pt x="2808100" y="7059362"/>
                  <a:pt x="2833761" y="7106580"/>
                  <a:pt x="2810148" y="7091189"/>
                </a:cubicBezTo>
                <a:cubicBezTo>
                  <a:pt x="2815289" y="7111720"/>
                  <a:pt x="2835809" y="7140464"/>
                  <a:pt x="2821442" y="7155866"/>
                </a:cubicBezTo>
                <a:cubicBezTo>
                  <a:pt x="2812206" y="7143536"/>
                  <a:pt x="2814254" y="7114792"/>
                  <a:pt x="2797829" y="7121981"/>
                </a:cubicBezTo>
                <a:cubicBezTo>
                  <a:pt x="2781404" y="7121981"/>
                  <a:pt x="2812206" y="7133276"/>
                  <a:pt x="2793722" y="7135324"/>
                </a:cubicBezTo>
                <a:cubicBezTo>
                  <a:pt x="2809124" y="7132252"/>
                  <a:pt x="2808100" y="7156888"/>
                  <a:pt x="2785511" y="7157913"/>
                </a:cubicBezTo>
                <a:cubicBezTo>
                  <a:pt x="2789616" y="7164068"/>
                  <a:pt x="2794746" y="7168174"/>
                  <a:pt x="2797829" y="7174338"/>
                </a:cubicBezTo>
                <a:cubicBezTo>
                  <a:pt x="2803994" y="7147653"/>
                  <a:pt x="2809124" y="7166127"/>
                  <a:pt x="2814254" y="7186657"/>
                </a:cubicBezTo>
                <a:cubicBezTo>
                  <a:pt x="2801936" y="7186657"/>
                  <a:pt x="2793722" y="7188706"/>
                  <a:pt x="2788592" y="7192823"/>
                </a:cubicBezTo>
                <a:cubicBezTo>
                  <a:pt x="2812206" y="7232850"/>
                  <a:pt x="2781404" y="7272889"/>
                  <a:pt x="2799887" y="7319083"/>
                </a:cubicBezTo>
                <a:cubicBezTo>
                  <a:pt x="2789616" y="7311893"/>
                  <a:pt x="2790640" y="7323189"/>
                  <a:pt x="2774215" y="7321141"/>
                </a:cubicBezTo>
                <a:cubicBezTo>
                  <a:pt x="2773190" y="7314976"/>
                  <a:pt x="2773191" y="7309845"/>
                  <a:pt x="2772167" y="7303682"/>
                </a:cubicBezTo>
                <a:cubicBezTo>
                  <a:pt x="2779356" y="7303681"/>
                  <a:pt x="2775250" y="7316010"/>
                  <a:pt x="2783462" y="7316010"/>
                </a:cubicBezTo>
                <a:cubicBezTo>
                  <a:pt x="2795781" y="7298550"/>
                  <a:pt x="2785510" y="7288290"/>
                  <a:pt x="2784486" y="7263654"/>
                </a:cubicBezTo>
                <a:cubicBezTo>
                  <a:pt x="2781403" y="7253381"/>
                  <a:pt x="2756766" y="7264676"/>
                  <a:pt x="2752659" y="7256465"/>
                </a:cubicBezTo>
                <a:cubicBezTo>
                  <a:pt x="2767037" y="7255440"/>
                  <a:pt x="2781403" y="7250311"/>
                  <a:pt x="2786544" y="7232851"/>
                </a:cubicBezTo>
                <a:cubicBezTo>
                  <a:pt x="2767037" y="7213353"/>
                  <a:pt x="2779356" y="7224638"/>
                  <a:pt x="2768060" y="7203083"/>
                </a:cubicBezTo>
                <a:cubicBezTo>
                  <a:pt x="2773191" y="7203083"/>
                  <a:pt x="2778321" y="7202059"/>
                  <a:pt x="2783462" y="7202059"/>
                </a:cubicBezTo>
                <a:cubicBezTo>
                  <a:pt x="2778321" y="7188706"/>
                  <a:pt x="2787568" y="7185634"/>
                  <a:pt x="2786544" y="7175363"/>
                </a:cubicBezTo>
                <a:cubicBezTo>
                  <a:pt x="2784486" y="7160997"/>
                  <a:pt x="2758825" y="7171256"/>
                  <a:pt x="2758825" y="7154832"/>
                </a:cubicBezTo>
                <a:cubicBezTo>
                  <a:pt x="2776274" y="7159961"/>
                  <a:pt x="2773191" y="7152784"/>
                  <a:pt x="2783462" y="7144571"/>
                </a:cubicBezTo>
                <a:cubicBezTo>
                  <a:pt x="2767037" y="7130193"/>
                  <a:pt x="2779356" y="7130194"/>
                  <a:pt x="2780380" y="7109661"/>
                </a:cubicBezTo>
                <a:cubicBezTo>
                  <a:pt x="2794746" y="7105556"/>
                  <a:pt x="2791675" y="7117875"/>
                  <a:pt x="2801935" y="7116851"/>
                </a:cubicBezTo>
                <a:cubicBezTo>
                  <a:pt x="2806042" y="7115827"/>
                  <a:pt x="2807065" y="7111720"/>
                  <a:pt x="2812206" y="7111721"/>
                </a:cubicBezTo>
                <a:cubicBezTo>
                  <a:pt x="2802960" y="7082976"/>
                  <a:pt x="2772167" y="7105555"/>
                  <a:pt x="2772167" y="7070658"/>
                </a:cubicBezTo>
                <a:cubicBezTo>
                  <a:pt x="2759848" y="7069623"/>
                  <a:pt x="2756766" y="7106579"/>
                  <a:pt x="2775249" y="7101450"/>
                </a:cubicBezTo>
                <a:cubicBezTo>
                  <a:pt x="2789616" y="7108638"/>
                  <a:pt x="2760872" y="7103509"/>
                  <a:pt x="2754718" y="7102474"/>
                </a:cubicBezTo>
                <a:cubicBezTo>
                  <a:pt x="2752659" y="7113769"/>
                  <a:pt x="2757801" y="7117875"/>
                  <a:pt x="2771143" y="7114793"/>
                </a:cubicBezTo>
                <a:cubicBezTo>
                  <a:pt x="2745471" y="7130194"/>
                  <a:pt x="2763954" y="7157914"/>
                  <a:pt x="2744447" y="7169207"/>
                </a:cubicBezTo>
                <a:cubicBezTo>
                  <a:pt x="2751636" y="7181527"/>
                  <a:pt x="2766002" y="7158938"/>
                  <a:pt x="2775249" y="7171257"/>
                </a:cubicBezTo>
                <a:cubicBezTo>
                  <a:pt x="2772167" y="7179469"/>
                  <a:pt x="2762931" y="7183576"/>
                  <a:pt x="2750612" y="7185634"/>
                </a:cubicBezTo>
                <a:cubicBezTo>
                  <a:pt x="2752660" y="7206165"/>
                  <a:pt x="2754718" y="7226696"/>
                  <a:pt x="2770120" y="7232850"/>
                </a:cubicBezTo>
                <a:cubicBezTo>
                  <a:pt x="2767037" y="7246193"/>
                  <a:pt x="2752660" y="7231826"/>
                  <a:pt x="2749578" y="7229768"/>
                </a:cubicBezTo>
                <a:cubicBezTo>
                  <a:pt x="2734187" y="7233875"/>
                  <a:pt x="2757801" y="7261595"/>
                  <a:pt x="2747529" y="7260570"/>
                </a:cubicBezTo>
                <a:cubicBezTo>
                  <a:pt x="2763955" y="7264677"/>
                  <a:pt x="2767037" y="7280078"/>
                  <a:pt x="2761896" y="7307788"/>
                </a:cubicBezTo>
                <a:cubicBezTo>
                  <a:pt x="2755742" y="7306764"/>
                  <a:pt x="2757800" y="7299575"/>
                  <a:pt x="2750612" y="7299575"/>
                </a:cubicBezTo>
                <a:cubicBezTo>
                  <a:pt x="2741375" y="7324223"/>
                  <a:pt x="2722892" y="7364251"/>
                  <a:pt x="2757801" y="7381701"/>
                </a:cubicBezTo>
                <a:cubicBezTo>
                  <a:pt x="2749577" y="7387864"/>
                  <a:pt x="2745471" y="7398136"/>
                  <a:pt x="2728022" y="7397102"/>
                </a:cubicBezTo>
                <a:cubicBezTo>
                  <a:pt x="2732129" y="7412502"/>
                  <a:pt x="2732129" y="7425845"/>
                  <a:pt x="2715703" y="7427905"/>
                </a:cubicBezTo>
                <a:cubicBezTo>
                  <a:pt x="2716727" y="7430976"/>
                  <a:pt x="2721868" y="7432011"/>
                  <a:pt x="2721868" y="7436117"/>
                </a:cubicBezTo>
                <a:cubicBezTo>
                  <a:pt x="2745471" y="7433034"/>
                  <a:pt x="2733152" y="7404291"/>
                  <a:pt x="2759849" y="7403264"/>
                </a:cubicBezTo>
                <a:cubicBezTo>
                  <a:pt x="2743423" y="7449460"/>
                  <a:pt x="2728022" y="7485392"/>
                  <a:pt x="2741375" y="7539798"/>
                </a:cubicBezTo>
                <a:cubicBezTo>
                  <a:pt x="2733152" y="7541846"/>
                  <a:pt x="2732129" y="7536714"/>
                  <a:pt x="2725974" y="7536716"/>
                </a:cubicBezTo>
                <a:cubicBezTo>
                  <a:pt x="2733152" y="7541846"/>
                  <a:pt x="2752659" y="7575731"/>
                  <a:pt x="2730081" y="7579836"/>
                </a:cubicBezTo>
                <a:cubicBezTo>
                  <a:pt x="2744447" y="7563411"/>
                  <a:pt x="2715703" y="7560329"/>
                  <a:pt x="2726998" y="7544927"/>
                </a:cubicBezTo>
                <a:cubicBezTo>
                  <a:pt x="2716728" y="7548010"/>
                  <a:pt x="2708515" y="7553141"/>
                  <a:pt x="2713655" y="7567518"/>
                </a:cubicBezTo>
                <a:cubicBezTo>
                  <a:pt x="2672593" y="7570589"/>
                  <a:pt x="2705443" y="7536716"/>
                  <a:pt x="2720834" y="7532608"/>
                </a:cubicBezTo>
                <a:cubicBezTo>
                  <a:pt x="2715703" y="7505924"/>
                  <a:pt x="2713655" y="7508996"/>
                  <a:pt x="2712631" y="7493605"/>
                </a:cubicBezTo>
                <a:cubicBezTo>
                  <a:pt x="2694148" y="7500793"/>
                  <a:pt x="2693124" y="7520290"/>
                  <a:pt x="2679770" y="7530562"/>
                </a:cubicBezTo>
                <a:cubicBezTo>
                  <a:pt x="2700302" y="7532609"/>
                  <a:pt x="2679770" y="7570590"/>
                  <a:pt x="2701337" y="7594204"/>
                </a:cubicBezTo>
                <a:cubicBezTo>
                  <a:pt x="2686960" y="7605498"/>
                  <a:pt x="2690042" y="7560328"/>
                  <a:pt x="2667463" y="7565460"/>
                </a:cubicBezTo>
                <a:cubicBezTo>
                  <a:pt x="2653085" y="7566494"/>
                  <a:pt x="2680805" y="7576755"/>
                  <a:pt x="2658215" y="7574695"/>
                </a:cubicBezTo>
                <a:cubicBezTo>
                  <a:pt x="2653085" y="7563411"/>
                  <a:pt x="2652061" y="7548010"/>
                  <a:pt x="2655143" y="7539798"/>
                </a:cubicBezTo>
                <a:cubicBezTo>
                  <a:pt x="2679770" y="7536716"/>
                  <a:pt x="2654109" y="7557247"/>
                  <a:pt x="2667462" y="7560328"/>
                </a:cubicBezTo>
                <a:cubicBezTo>
                  <a:pt x="2691066" y="7543903"/>
                  <a:pt x="2656169" y="7511054"/>
                  <a:pt x="2677722" y="7498735"/>
                </a:cubicBezTo>
                <a:cubicBezTo>
                  <a:pt x="2666428" y="7507972"/>
                  <a:pt x="2662322" y="7479227"/>
                  <a:pt x="2650003" y="7474097"/>
                </a:cubicBezTo>
                <a:cubicBezTo>
                  <a:pt x="2659239" y="7466909"/>
                  <a:pt x="2656167" y="7474097"/>
                  <a:pt x="2670534" y="7473073"/>
                </a:cubicBezTo>
                <a:cubicBezTo>
                  <a:pt x="2672592" y="7458696"/>
                  <a:pt x="2652061" y="7467932"/>
                  <a:pt x="2658215" y="7451508"/>
                </a:cubicBezTo>
                <a:cubicBezTo>
                  <a:pt x="2670534" y="7451508"/>
                  <a:pt x="2669510" y="7465885"/>
                  <a:pt x="2684912" y="7462803"/>
                </a:cubicBezTo>
                <a:cubicBezTo>
                  <a:pt x="2684911" y="7471015"/>
                  <a:pt x="2681829" y="7478203"/>
                  <a:pt x="2675664" y="7481286"/>
                </a:cubicBezTo>
                <a:cubicBezTo>
                  <a:pt x="2677723" y="7489499"/>
                  <a:pt x="2690041" y="7488464"/>
                  <a:pt x="2697230" y="7492581"/>
                </a:cubicBezTo>
                <a:cubicBezTo>
                  <a:pt x="2720833" y="7476144"/>
                  <a:pt x="2693124" y="7443295"/>
                  <a:pt x="2692090" y="7432011"/>
                </a:cubicBezTo>
                <a:cubicBezTo>
                  <a:pt x="2685935" y="7434059"/>
                  <a:pt x="2689018" y="7443295"/>
                  <a:pt x="2689018" y="7449460"/>
                </a:cubicBezTo>
                <a:cubicBezTo>
                  <a:pt x="2654109" y="7428928"/>
                  <a:pt x="2682853" y="7401207"/>
                  <a:pt x="2703385" y="7378628"/>
                </a:cubicBezTo>
                <a:cubicBezTo>
                  <a:pt x="2701337" y="7366309"/>
                  <a:pt x="2678746" y="7374523"/>
                  <a:pt x="2680805" y="7358098"/>
                </a:cubicBezTo>
                <a:cubicBezTo>
                  <a:pt x="2691066" y="7357062"/>
                  <a:pt x="2689018" y="7369382"/>
                  <a:pt x="2702360" y="7365276"/>
                </a:cubicBezTo>
                <a:cubicBezTo>
                  <a:pt x="2684911" y="7328319"/>
                  <a:pt x="2658215" y="7273913"/>
                  <a:pt x="2664380" y="7232851"/>
                </a:cubicBezTo>
                <a:cubicBezTo>
                  <a:pt x="2647955" y="7234910"/>
                  <a:pt x="2660274" y="7256465"/>
                  <a:pt x="2640766" y="7256465"/>
                </a:cubicBezTo>
                <a:cubicBezTo>
                  <a:pt x="2644872" y="7244146"/>
                  <a:pt x="2643849" y="7226696"/>
                  <a:pt x="2663345" y="7224638"/>
                </a:cubicBezTo>
                <a:cubicBezTo>
                  <a:pt x="2656169" y="7197951"/>
                  <a:pt x="2698254" y="7158937"/>
                  <a:pt x="2660274" y="7129170"/>
                </a:cubicBezTo>
                <a:cubicBezTo>
                  <a:pt x="2671558" y="7131216"/>
                  <a:pt x="2668486" y="7114793"/>
                  <a:pt x="2678747" y="7106580"/>
                </a:cubicBezTo>
                <a:cubicBezTo>
                  <a:pt x="2672592" y="7094261"/>
                  <a:pt x="2654109" y="7099401"/>
                  <a:pt x="2671558" y="7089130"/>
                </a:cubicBezTo>
                <a:cubicBezTo>
                  <a:pt x="2666428" y="7078871"/>
                  <a:pt x="2658215" y="7098368"/>
                  <a:pt x="2645896" y="7095295"/>
                </a:cubicBezTo>
                <a:cubicBezTo>
                  <a:pt x="2643849" y="7079895"/>
                  <a:pt x="2671558" y="7087084"/>
                  <a:pt x="2669510" y="7071681"/>
                </a:cubicBezTo>
                <a:cubicBezTo>
                  <a:pt x="2665404" y="7065517"/>
                  <a:pt x="2663346" y="7071682"/>
                  <a:pt x="2664381" y="7076811"/>
                </a:cubicBezTo>
                <a:cubicBezTo>
                  <a:pt x="2645897" y="7062445"/>
                  <a:pt x="2690041" y="6997769"/>
                  <a:pt x="2651026" y="6986474"/>
                </a:cubicBezTo>
                <a:cubicBezTo>
                  <a:pt x="2652062" y="6981343"/>
                  <a:pt x="2660273" y="6982368"/>
                  <a:pt x="2666428" y="6981344"/>
                </a:cubicBezTo>
                <a:cubicBezTo>
                  <a:pt x="2659240" y="6969024"/>
                  <a:pt x="2670534" y="6947470"/>
                  <a:pt x="2672593" y="6928985"/>
                </a:cubicBezTo>
                <a:cubicBezTo>
                  <a:pt x="2670534" y="6913585"/>
                  <a:pt x="2657192" y="6939256"/>
                  <a:pt x="2657191" y="6925904"/>
                </a:cubicBezTo>
                <a:cubicBezTo>
                  <a:pt x="2658216" y="6923855"/>
                  <a:pt x="2660274" y="6919750"/>
                  <a:pt x="2661297" y="6915644"/>
                </a:cubicBezTo>
                <a:cubicBezTo>
                  <a:pt x="2647955" y="6937199"/>
                  <a:pt x="2622282" y="6955683"/>
                  <a:pt x="2607916" y="6976213"/>
                </a:cubicBezTo>
                <a:lnTo>
                  <a:pt x="2609783" y="6977506"/>
                </a:lnTo>
                <a:lnTo>
                  <a:pt x="2602908" y="6987118"/>
                </a:lnTo>
                <a:cubicBezTo>
                  <a:pt x="2601495" y="6991610"/>
                  <a:pt x="2601751" y="6995716"/>
                  <a:pt x="2605857" y="6994687"/>
                </a:cubicBezTo>
                <a:cubicBezTo>
                  <a:pt x="2602786" y="6998793"/>
                  <a:pt x="2599704" y="6999816"/>
                  <a:pt x="2597645" y="6997769"/>
                </a:cubicBezTo>
                <a:cubicBezTo>
                  <a:pt x="2597645" y="6999817"/>
                  <a:pt x="2596621" y="7000852"/>
                  <a:pt x="2596621" y="7001875"/>
                </a:cubicBezTo>
                <a:cubicBezTo>
                  <a:pt x="2596621" y="7002899"/>
                  <a:pt x="2583279" y="7005981"/>
                  <a:pt x="2580196" y="7003922"/>
                </a:cubicBezTo>
                <a:cubicBezTo>
                  <a:pt x="2574042" y="6999817"/>
                  <a:pt x="2564805" y="6993663"/>
                  <a:pt x="2564806" y="6988532"/>
                </a:cubicBezTo>
                <a:cubicBezTo>
                  <a:pt x="2564805" y="6976213"/>
                  <a:pt x="2565830" y="6963894"/>
                  <a:pt x="2565829" y="6951575"/>
                </a:cubicBezTo>
                <a:cubicBezTo>
                  <a:pt x="2559664" y="6959789"/>
                  <a:pt x="2552487" y="6968000"/>
                  <a:pt x="2542216" y="6973132"/>
                </a:cubicBezTo>
                <a:cubicBezTo>
                  <a:pt x="2550428" y="6985450"/>
                  <a:pt x="2584303" y="7017276"/>
                  <a:pt x="2557617" y="7033701"/>
                </a:cubicBezTo>
                <a:cubicBezTo>
                  <a:pt x="2557617" y="7043961"/>
                  <a:pt x="2562747" y="7047045"/>
                  <a:pt x="2574042" y="7046021"/>
                </a:cubicBezTo>
                <a:cubicBezTo>
                  <a:pt x="2562747" y="7058340"/>
                  <a:pt x="2567877" y="7070658"/>
                  <a:pt x="2567877" y="7098368"/>
                </a:cubicBezTo>
                <a:cubicBezTo>
                  <a:pt x="2547346" y="7102473"/>
                  <a:pt x="2551452" y="7081953"/>
                  <a:pt x="2549405" y="7068599"/>
                </a:cubicBezTo>
                <a:cubicBezTo>
                  <a:pt x="2530921" y="7074764"/>
                  <a:pt x="2552487" y="7086049"/>
                  <a:pt x="2542216" y="7099401"/>
                </a:cubicBezTo>
                <a:cubicBezTo>
                  <a:pt x="2541192" y="7104532"/>
                  <a:pt x="2557617" y="7112745"/>
                  <a:pt x="2557617" y="7102474"/>
                </a:cubicBezTo>
                <a:cubicBezTo>
                  <a:pt x="2564805" y="7105556"/>
                  <a:pt x="2563770" y="7113769"/>
                  <a:pt x="2559665" y="7119933"/>
                </a:cubicBezTo>
                <a:cubicBezTo>
                  <a:pt x="2555559" y="7125062"/>
                  <a:pt x="2548369" y="7130194"/>
                  <a:pt x="2540157" y="7129170"/>
                </a:cubicBezTo>
                <a:cubicBezTo>
                  <a:pt x="2541191" y="7149702"/>
                  <a:pt x="2530920" y="7166126"/>
                  <a:pt x="2549404" y="7180493"/>
                </a:cubicBezTo>
                <a:cubicBezTo>
                  <a:pt x="2563771" y="7181527"/>
                  <a:pt x="2534003" y="7165103"/>
                  <a:pt x="2558641" y="7167151"/>
                </a:cubicBezTo>
                <a:cubicBezTo>
                  <a:pt x="2567877" y="7184610"/>
                  <a:pt x="2549404" y="7195895"/>
                  <a:pt x="2552487" y="7215401"/>
                </a:cubicBezTo>
                <a:cubicBezTo>
                  <a:pt x="2555558" y="7221567"/>
                  <a:pt x="2558641" y="7213354"/>
                  <a:pt x="2567877" y="7214378"/>
                </a:cubicBezTo>
                <a:cubicBezTo>
                  <a:pt x="2550167" y="7265188"/>
                  <a:pt x="2561332" y="7314272"/>
                  <a:pt x="2560660" y="7362487"/>
                </a:cubicBezTo>
                <a:lnTo>
                  <a:pt x="2555023" y="7406617"/>
                </a:lnTo>
                <a:lnTo>
                  <a:pt x="2555558" y="7406348"/>
                </a:lnTo>
                <a:lnTo>
                  <a:pt x="2554805" y="7408325"/>
                </a:lnTo>
                <a:lnTo>
                  <a:pt x="2554534" y="7410445"/>
                </a:lnTo>
                <a:lnTo>
                  <a:pt x="2554182" y="7409961"/>
                </a:lnTo>
                <a:lnTo>
                  <a:pt x="2547345" y="7427904"/>
                </a:lnTo>
                <a:cubicBezTo>
                  <a:pt x="2581230" y="7458707"/>
                  <a:pt x="2549403" y="7509006"/>
                  <a:pt x="2562746" y="7544938"/>
                </a:cubicBezTo>
                <a:cubicBezTo>
                  <a:pt x="2540156" y="7519277"/>
                  <a:pt x="2562746" y="7487450"/>
                  <a:pt x="2530920" y="7473073"/>
                </a:cubicBezTo>
                <a:cubicBezTo>
                  <a:pt x="2541191" y="7462813"/>
                  <a:pt x="2548380" y="7475132"/>
                  <a:pt x="2556583" y="7466920"/>
                </a:cubicBezTo>
                <a:cubicBezTo>
                  <a:pt x="2527837" y="7459731"/>
                  <a:pt x="2543239" y="7420716"/>
                  <a:pt x="2525790" y="7412514"/>
                </a:cubicBezTo>
                <a:cubicBezTo>
                  <a:pt x="2530406" y="7402499"/>
                  <a:pt x="2541957" y="7409234"/>
                  <a:pt x="2549608" y="7409330"/>
                </a:cubicBezTo>
                <a:lnTo>
                  <a:pt x="2552620" y="7407821"/>
                </a:lnTo>
                <a:lnTo>
                  <a:pt x="2545169" y="7397613"/>
                </a:lnTo>
                <a:cubicBezTo>
                  <a:pt x="2542731" y="7393506"/>
                  <a:pt x="2542216" y="7389401"/>
                  <a:pt x="2547346" y="7384783"/>
                </a:cubicBezTo>
                <a:cubicBezTo>
                  <a:pt x="2525791" y="7397101"/>
                  <a:pt x="2540157" y="7376570"/>
                  <a:pt x="2520661" y="7377594"/>
                </a:cubicBezTo>
                <a:cubicBezTo>
                  <a:pt x="2520660" y="7369382"/>
                  <a:pt x="2528873" y="7366309"/>
                  <a:pt x="2540157" y="7367334"/>
                </a:cubicBezTo>
                <a:cubicBezTo>
                  <a:pt x="2523732" y="7352967"/>
                  <a:pt x="2552487" y="7345779"/>
                  <a:pt x="2547346" y="7327295"/>
                </a:cubicBezTo>
                <a:cubicBezTo>
                  <a:pt x="2545298" y="7317034"/>
                  <a:pt x="2534003" y="7332426"/>
                  <a:pt x="2532979" y="7336532"/>
                </a:cubicBezTo>
                <a:cubicBezTo>
                  <a:pt x="2521684" y="7331402"/>
                  <a:pt x="2539133" y="7318058"/>
                  <a:pt x="2520660" y="7314977"/>
                </a:cubicBezTo>
                <a:cubicBezTo>
                  <a:pt x="2525791" y="7279043"/>
                  <a:pt x="2542216" y="7256465"/>
                  <a:pt x="2512448" y="7223615"/>
                </a:cubicBezTo>
                <a:cubicBezTo>
                  <a:pt x="2519626" y="7223614"/>
                  <a:pt x="2525791" y="7222589"/>
                  <a:pt x="2532979" y="7222591"/>
                </a:cubicBezTo>
                <a:cubicBezTo>
                  <a:pt x="2522708" y="7215402"/>
                  <a:pt x="2530921" y="7212319"/>
                  <a:pt x="2530921" y="7201025"/>
                </a:cubicBezTo>
                <a:cubicBezTo>
                  <a:pt x="2525790" y="7191788"/>
                  <a:pt x="2513472" y="7212320"/>
                  <a:pt x="2506283" y="7215402"/>
                </a:cubicBezTo>
                <a:cubicBezTo>
                  <a:pt x="2503201" y="7210271"/>
                  <a:pt x="2499094" y="7205131"/>
                  <a:pt x="2491917" y="7203082"/>
                </a:cubicBezTo>
                <a:cubicBezTo>
                  <a:pt x="2485752" y="7271865"/>
                  <a:pt x="2479598" y="7340637"/>
                  <a:pt x="2473432" y="7409421"/>
                </a:cubicBezTo>
                <a:cubicBezTo>
                  <a:pt x="2471385" y="7440223"/>
                  <a:pt x="2466244" y="7471015"/>
                  <a:pt x="2457008" y="7500794"/>
                </a:cubicBezTo>
                <a:cubicBezTo>
                  <a:pt x="2458031" y="7500793"/>
                  <a:pt x="2459066" y="7500793"/>
                  <a:pt x="2460090" y="7500794"/>
                </a:cubicBezTo>
                <a:cubicBezTo>
                  <a:pt x="2458032" y="7504888"/>
                  <a:pt x="2457008" y="7507971"/>
                  <a:pt x="2455983" y="7512077"/>
                </a:cubicBezTo>
                <a:cubicBezTo>
                  <a:pt x="2455984" y="7510029"/>
                  <a:pt x="2454960" y="7508996"/>
                  <a:pt x="2453925" y="7507972"/>
                </a:cubicBezTo>
                <a:cubicBezTo>
                  <a:pt x="2452901" y="7508996"/>
                  <a:pt x="2451878" y="7510029"/>
                  <a:pt x="2449830" y="7511054"/>
                </a:cubicBezTo>
                <a:cubicBezTo>
                  <a:pt x="2451878" y="7512078"/>
                  <a:pt x="2452902" y="7514135"/>
                  <a:pt x="2455984" y="7514137"/>
                </a:cubicBezTo>
                <a:cubicBezTo>
                  <a:pt x="2449830" y="7531584"/>
                  <a:pt x="2448795" y="7544928"/>
                  <a:pt x="2461115" y="7566493"/>
                </a:cubicBezTo>
                <a:cubicBezTo>
                  <a:pt x="2433404" y="7551093"/>
                  <a:pt x="2444689" y="7538774"/>
                  <a:pt x="2416969" y="7534667"/>
                </a:cubicBezTo>
                <a:lnTo>
                  <a:pt x="2415497" y="7527282"/>
                </a:lnTo>
                <a:lnTo>
                  <a:pt x="2407732" y="7612687"/>
                </a:lnTo>
                <a:cubicBezTo>
                  <a:pt x="2406709" y="7614734"/>
                  <a:pt x="2404650" y="7617817"/>
                  <a:pt x="2401578" y="7619876"/>
                </a:cubicBezTo>
                <a:cubicBezTo>
                  <a:pt x="2406709" y="7618851"/>
                  <a:pt x="2410815" y="7615769"/>
                  <a:pt x="2409780" y="7610639"/>
                </a:cubicBezTo>
                <a:cubicBezTo>
                  <a:pt x="2424158" y="7606533"/>
                  <a:pt x="2421075" y="7618851"/>
                  <a:pt x="2431346" y="7617816"/>
                </a:cubicBezTo>
                <a:cubicBezTo>
                  <a:pt x="2406709" y="7618851"/>
                  <a:pt x="2408756" y="7639372"/>
                  <a:pt x="2392332" y="7646559"/>
                </a:cubicBezTo>
                <a:cubicBezTo>
                  <a:pt x="2390283" y="7636299"/>
                  <a:pt x="2403626" y="7627064"/>
                  <a:pt x="2395413" y="7622947"/>
                </a:cubicBezTo>
                <a:cubicBezTo>
                  <a:pt x="2393355" y="7623982"/>
                  <a:pt x="2392331" y="7625005"/>
                  <a:pt x="2390283" y="7626029"/>
                </a:cubicBezTo>
                <a:cubicBezTo>
                  <a:pt x="2386178" y="7628086"/>
                  <a:pt x="2374882" y="7625005"/>
                  <a:pt x="2374882" y="7622947"/>
                </a:cubicBezTo>
                <a:cubicBezTo>
                  <a:pt x="2370776" y="7598319"/>
                  <a:pt x="2362564" y="7573682"/>
                  <a:pt x="2365646" y="7550069"/>
                </a:cubicBezTo>
                <a:cubicBezTo>
                  <a:pt x="2366669" y="7541344"/>
                  <a:pt x="2372571" y="7534414"/>
                  <a:pt x="2381552" y="7529665"/>
                </a:cubicBezTo>
                <a:lnTo>
                  <a:pt x="2413897" y="7522784"/>
                </a:lnTo>
                <a:lnTo>
                  <a:pt x="2413898" y="7522347"/>
                </a:lnTo>
                <a:cubicBezTo>
                  <a:pt x="2413897" y="7520290"/>
                  <a:pt x="2412863" y="7518242"/>
                  <a:pt x="2412863" y="7516183"/>
                </a:cubicBezTo>
                <a:cubicBezTo>
                  <a:pt x="2398496" y="7497710"/>
                  <a:pt x="2384119" y="7479228"/>
                  <a:pt x="2368729" y="7461778"/>
                </a:cubicBezTo>
                <a:cubicBezTo>
                  <a:pt x="2360516" y="7452541"/>
                  <a:pt x="2351268" y="7445354"/>
                  <a:pt x="2342032" y="7437140"/>
                </a:cubicBezTo>
                <a:cubicBezTo>
                  <a:pt x="2342032" y="7439188"/>
                  <a:pt x="2341008" y="7441247"/>
                  <a:pt x="2342032" y="7443295"/>
                </a:cubicBezTo>
                <a:cubicBezTo>
                  <a:pt x="2335878" y="7439189"/>
                  <a:pt x="2335878" y="7435083"/>
                  <a:pt x="2336902" y="7430976"/>
                </a:cubicBezTo>
                <a:cubicBezTo>
                  <a:pt x="2328689" y="7421739"/>
                  <a:pt x="2322524" y="7410445"/>
                  <a:pt x="2324583" y="7397101"/>
                </a:cubicBezTo>
                <a:cubicBezTo>
                  <a:pt x="2365646" y="7375547"/>
                  <a:pt x="2383094" y="7358098"/>
                  <a:pt x="2374882" y="7344743"/>
                </a:cubicBezTo>
                <a:cubicBezTo>
                  <a:pt x="2372834" y="7344743"/>
                  <a:pt x="2371799" y="7344744"/>
                  <a:pt x="2369752" y="7344743"/>
                </a:cubicBezTo>
                <a:cubicBezTo>
                  <a:pt x="2369752" y="7342697"/>
                  <a:pt x="2371800" y="7342696"/>
                  <a:pt x="2372834" y="7341673"/>
                </a:cubicBezTo>
                <a:cubicBezTo>
                  <a:pt x="2369752" y="7337565"/>
                  <a:pt x="2364621" y="7334484"/>
                  <a:pt x="2357433" y="7331402"/>
                </a:cubicBezTo>
                <a:cubicBezTo>
                  <a:pt x="2357433" y="7330378"/>
                  <a:pt x="2357433" y="7330378"/>
                  <a:pt x="2356409" y="7330377"/>
                </a:cubicBezTo>
                <a:cubicBezTo>
                  <a:pt x="2349221" y="7332425"/>
                  <a:pt x="2342032" y="7335508"/>
                  <a:pt x="2333819" y="7337567"/>
                </a:cubicBezTo>
                <a:cubicBezTo>
                  <a:pt x="2355374" y="7352968"/>
                  <a:pt x="2330747" y="7363228"/>
                  <a:pt x="2332795" y="7385807"/>
                </a:cubicBezTo>
                <a:cubicBezTo>
                  <a:pt x="2330748" y="7385807"/>
                  <a:pt x="2324583" y="7383759"/>
                  <a:pt x="2319453" y="7381701"/>
                </a:cubicBezTo>
                <a:cubicBezTo>
                  <a:pt x="2320477" y="7385806"/>
                  <a:pt x="2320476" y="7389924"/>
                  <a:pt x="2320476" y="7394020"/>
                </a:cubicBezTo>
                <a:cubicBezTo>
                  <a:pt x="2309182" y="7389924"/>
                  <a:pt x="2296863" y="7385807"/>
                  <a:pt x="2286603" y="7380677"/>
                </a:cubicBezTo>
                <a:cubicBezTo>
                  <a:pt x="2285568" y="7379651"/>
                  <a:pt x="2288650" y="7367334"/>
                  <a:pt x="2290709" y="7367334"/>
                </a:cubicBezTo>
                <a:cubicBezTo>
                  <a:pt x="2294815" y="7367333"/>
                  <a:pt x="2297887" y="7368358"/>
                  <a:pt x="2300969" y="7368358"/>
                </a:cubicBezTo>
                <a:cubicBezTo>
                  <a:pt x="2297886" y="7350909"/>
                  <a:pt x="2302004" y="7325248"/>
                  <a:pt x="2288650" y="7297528"/>
                </a:cubicBezTo>
                <a:cubicBezTo>
                  <a:pt x="2293781" y="7297528"/>
                  <a:pt x="2296863" y="7298551"/>
                  <a:pt x="2298921" y="7300610"/>
                </a:cubicBezTo>
                <a:cubicBezTo>
                  <a:pt x="2294815" y="7296504"/>
                  <a:pt x="2292757" y="7291362"/>
                  <a:pt x="2289675" y="7286232"/>
                </a:cubicBezTo>
                <a:cubicBezTo>
                  <a:pt x="2283520" y="7283150"/>
                  <a:pt x="2276331" y="7281103"/>
                  <a:pt x="2276331" y="7271866"/>
                </a:cubicBezTo>
                <a:cubicBezTo>
                  <a:pt x="2279413" y="7272890"/>
                  <a:pt x="2281461" y="7273914"/>
                  <a:pt x="2284544" y="7274938"/>
                </a:cubicBezTo>
                <a:cubicBezTo>
                  <a:pt x="2282496" y="7267760"/>
                  <a:pt x="2282496" y="7258523"/>
                  <a:pt x="2282497" y="7249275"/>
                </a:cubicBezTo>
                <a:cubicBezTo>
                  <a:pt x="2281462" y="7249275"/>
                  <a:pt x="2280438" y="7249275"/>
                  <a:pt x="2279413" y="7249276"/>
                </a:cubicBezTo>
                <a:cubicBezTo>
                  <a:pt x="2280437" y="7245170"/>
                  <a:pt x="2277355" y="7245170"/>
                  <a:pt x="2274284" y="7245169"/>
                </a:cubicBezTo>
                <a:cubicBezTo>
                  <a:pt x="2274284" y="7243122"/>
                  <a:pt x="2273260" y="7240040"/>
                  <a:pt x="2273260" y="7236956"/>
                </a:cubicBezTo>
                <a:cubicBezTo>
                  <a:pt x="2278390" y="7232849"/>
                  <a:pt x="2280438" y="7232851"/>
                  <a:pt x="2282497" y="7233874"/>
                </a:cubicBezTo>
                <a:cubicBezTo>
                  <a:pt x="2284544" y="7211296"/>
                  <a:pt x="2285568" y="7189740"/>
                  <a:pt x="2287626" y="7167151"/>
                </a:cubicBezTo>
                <a:cubicBezTo>
                  <a:pt x="2285568" y="7167151"/>
                  <a:pt x="2284544" y="7166127"/>
                  <a:pt x="2282496" y="7166127"/>
                </a:cubicBezTo>
                <a:cubicBezTo>
                  <a:pt x="2283520" y="7162020"/>
                  <a:pt x="2286602" y="7160996"/>
                  <a:pt x="2288651" y="7162019"/>
                </a:cubicBezTo>
                <a:cubicBezTo>
                  <a:pt x="2289674" y="7150724"/>
                  <a:pt x="2290708" y="7138407"/>
                  <a:pt x="2291733" y="7127111"/>
                </a:cubicBezTo>
                <a:cubicBezTo>
                  <a:pt x="2287627" y="7128145"/>
                  <a:pt x="2285568" y="7131218"/>
                  <a:pt x="2285568" y="7135324"/>
                </a:cubicBezTo>
                <a:cubicBezTo>
                  <a:pt x="2281462" y="7135323"/>
                  <a:pt x="2282496" y="7111721"/>
                  <a:pt x="2268119" y="7110697"/>
                </a:cubicBezTo>
                <a:cubicBezTo>
                  <a:pt x="2276332" y="7101450"/>
                  <a:pt x="2283520" y="7114793"/>
                  <a:pt x="2293781" y="7104533"/>
                </a:cubicBezTo>
                <a:cubicBezTo>
                  <a:pt x="2284544" y="7097344"/>
                  <a:pt x="2286602" y="7085025"/>
                  <a:pt x="2295839" y="7079894"/>
                </a:cubicBezTo>
                <a:cubicBezTo>
                  <a:pt x="2296863" y="7077836"/>
                  <a:pt x="2296863" y="7074765"/>
                  <a:pt x="2296863" y="7072705"/>
                </a:cubicBezTo>
                <a:cubicBezTo>
                  <a:pt x="2292757" y="7070658"/>
                  <a:pt x="2287626" y="7069624"/>
                  <a:pt x="2280438" y="7070657"/>
                </a:cubicBezTo>
                <a:cubicBezTo>
                  <a:pt x="2292756" y="7052175"/>
                  <a:pt x="2276331" y="7037808"/>
                  <a:pt x="2291733" y="7022406"/>
                </a:cubicBezTo>
                <a:cubicBezTo>
                  <a:pt x="2303027" y="7021383"/>
                  <a:pt x="2295839" y="7037807"/>
                  <a:pt x="2298921" y="7043962"/>
                </a:cubicBezTo>
                <a:cubicBezTo>
                  <a:pt x="2299945" y="7033702"/>
                  <a:pt x="2299946" y="7024454"/>
                  <a:pt x="2300969" y="7014193"/>
                </a:cubicBezTo>
                <a:cubicBezTo>
                  <a:pt x="2296863" y="7009064"/>
                  <a:pt x="2294815" y="7003923"/>
                  <a:pt x="2299945" y="6999816"/>
                </a:cubicBezTo>
                <a:cubicBezTo>
                  <a:pt x="2300969" y="6999817"/>
                  <a:pt x="2300969" y="7000852"/>
                  <a:pt x="2302004" y="7000852"/>
                </a:cubicBezTo>
                <a:cubicBezTo>
                  <a:pt x="2302004" y="6998792"/>
                  <a:pt x="2302004" y="6996744"/>
                  <a:pt x="2302003" y="6994686"/>
                </a:cubicBezTo>
                <a:cubicBezTo>
                  <a:pt x="2298921" y="6990581"/>
                  <a:pt x="2297887" y="6977238"/>
                  <a:pt x="2292756" y="6978261"/>
                </a:cubicBezTo>
                <a:cubicBezTo>
                  <a:pt x="2293780" y="6978262"/>
                  <a:pt x="2298922" y="6976213"/>
                  <a:pt x="2304051" y="6975179"/>
                </a:cubicBezTo>
                <a:cubicBezTo>
                  <a:pt x="2305075" y="6963895"/>
                  <a:pt x="2306099" y="6952600"/>
                  <a:pt x="2307135" y="6941304"/>
                </a:cubicBezTo>
                <a:cubicBezTo>
                  <a:pt x="2305075" y="6941305"/>
                  <a:pt x="2303027" y="6939258"/>
                  <a:pt x="2305075" y="6934117"/>
                </a:cubicBezTo>
                <a:cubicBezTo>
                  <a:pt x="2306100" y="6934116"/>
                  <a:pt x="2307134" y="6934117"/>
                  <a:pt x="2308158" y="6934117"/>
                </a:cubicBezTo>
                <a:cubicBezTo>
                  <a:pt x="2309182" y="6932068"/>
                  <a:pt x="2309182" y="6928986"/>
                  <a:pt x="2309182" y="6926939"/>
                </a:cubicBezTo>
                <a:cubicBezTo>
                  <a:pt x="2305075" y="6923856"/>
                  <a:pt x="2303028" y="6919750"/>
                  <a:pt x="2304051" y="6912561"/>
                </a:cubicBezTo>
                <a:cubicBezTo>
                  <a:pt x="2306099" y="6913584"/>
                  <a:pt x="2308158" y="6914620"/>
                  <a:pt x="2310206" y="6914619"/>
                </a:cubicBezTo>
                <a:cubicBezTo>
                  <a:pt x="2311241" y="6906406"/>
                  <a:pt x="2311240" y="6898195"/>
                  <a:pt x="2312264" y="6889982"/>
                </a:cubicBezTo>
                <a:cubicBezTo>
                  <a:pt x="2308158" y="6891006"/>
                  <a:pt x="2303027" y="6893054"/>
                  <a:pt x="2297887" y="6896136"/>
                </a:cubicBezTo>
                <a:cubicBezTo>
                  <a:pt x="2298921" y="6889982"/>
                  <a:pt x="2306099" y="6884840"/>
                  <a:pt x="2313288" y="6882794"/>
                </a:cubicBezTo>
                <a:cubicBezTo>
                  <a:pt x="2314312" y="6875604"/>
                  <a:pt x="2314312" y="6868414"/>
                  <a:pt x="2315346" y="6861238"/>
                </a:cubicBezTo>
                <a:cubicBezTo>
                  <a:pt x="2310206" y="6864309"/>
                  <a:pt x="2303027" y="6861238"/>
                  <a:pt x="2300969" y="6865344"/>
                </a:cubicBezTo>
                <a:cubicBezTo>
                  <a:pt x="2292756" y="6858155"/>
                  <a:pt x="2309182" y="6860204"/>
                  <a:pt x="2316371" y="6853025"/>
                </a:cubicBezTo>
                <a:cubicBezTo>
                  <a:pt x="2316370" y="6848919"/>
                  <a:pt x="2317395" y="6844812"/>
                  <a:pt x="2317394" y="6840707"/>
                </a:cubicBezTo>
                <a:cubicBezTo>
                  <a:pt x="2305075" y="6829412"/>
                  <a:pt x="2281462" y="6847884"/>
                  <a:pt x="2276331" y="6824282"/>
                </a:cubicBezTo>
                <a:cubicBezTo>
                  <a:pt x="2265037" y="6827353"/>
                  <a:pt x="2273260" y="6848918"/>
                  <a:pt x="2283520" y="6845836"/>
                </a:cubicBezTo>
                <a:cubicBezTo>
                  <a:pt x="2281462" y="6855072"/>
                  <a:pt x="2276332" y="6855073"/>
                  <a:pt x="2268119" y="6850967"/>
                </a:cubicBezTo>
                <a:cubicBezTo>
                  <a:pt x="2267095" y="6858156"/>
                  <a:pt x="2273260" y="6859178"/>
                  <a:pt x="2279414" y="6859180"/>
                </a:cubicBezTo>
                <a:cubicBezTo>
                  <a:pt x="2277355" y="6868416"/>
                  <a:pt x="2272225" y="6868416"/>
                  <a:pt x="2264012" y="6864310"/>
                </a:cubicBezTo>
                <a:cubicBezTo>
                  <a:pt x="2253752" y="6894087"/>
                  <a:pt x="2255800" y="6912561"/>
                  <a:pt x="2249647" y="6939257"/>
                </a:cubicBezTo>
                <a:cubicBezTo>
                  <a:pt x="2236292" y="6943364"/>
                  <a:pt x="2236293" y="6934117"/>
                  <a:pt x="2223974" y="6936175"/>
                </a:cubicBezTo>
                <a:cubicBezTo>
                  <a:pt x="2243481" y="6913585"/>
                  <a:pt x="2214737" y="6897159"/>
                  <a:pt x="2229115" y="6878687"/>
                </a:cubicBezTo>
                <a:cubicBezTo>
                  <a:pt x="2180864" y="6895111"/>
                  <a:pt x="2172651" y="6953623"/>
                  <a:pt x="2171627" y="6991603"/>
                </a:cubicBezTo>
                <a:cubicBezTo>
                  <a:pt x="2182911" y="6996745"/>
                  <a:pt x="2187017" y="6992639"/>
                  <a:pt x="2203442" y="6998792"/>
                </a:cubicBezTo>
                <a:cubicBezTo>
                  <a:pt x="2201394" y="7003923"/>
                  <a:pt x="2195230" y="7010088"/>
                  <a:pt x="2193182" y="7003922"/>
                </a:cubicBezTo>
                <a:cubicBezTo>
                  <a:pt x="2177781" y="7010088"/>
                  <a:pt x="2195230" y="7015217"/>
                  <a:pt x="2179840" y="7022406"/>
                </a:cubicBezTo>
                <a:cubicBezTo>
                  <a:pt x="2172651" y="7021382"/>
                  <a:pt x="2173675" y="7011112"/>
                  <a:pt x="2172650" y="7004958"/>
                </a:cubicBezTo>
                <a:cubicBezTo>
                  <a:pt x="2171627" y="7025489"/>
                  <a:pt x="2138776" y="7056281"/>
                  <a:pt x="2167521" y="7062444"/>
                </a:cubicBezTo>
                <a:cubicBezTo>
                  <a:pt x="2159308" y="7069624"/>
                  <a:pt x="2149037" y="7057304"/>
                  <a:pt x="2136718" y="7060387"/>
                </a:cubicBezTo>
                <a:cubicBezTo>
                  <a:pt x="2146989" y="7107615"/>
                  <a:pt x="2145954" y="7104532"/>
                  <a:pt x="2145954" y="7159962"/>
                </a:cubicBezTo>
                <a:cubicBezTo>
                  <a:pt x="2136718" y="7146618"/>
                  <a:pt x="2118245" y="7145595"/>
                  <a:pt x="2130564" y="7165102"/>
                </a:cubicBezTo>
                <a:cubicBezTo>
                  <a:pt x="2107974" y="7172280"/>
                  <a:pt x="2120293" y="7143537"/>
                  <a:pt x="2107974" y="7140464"/>
                </a:cubicBezTo>
                <a:cubicBezTo>
                  <a:pt x="2101820" y="7143537"/>
                  <a:pt x="2108998" y="7173314"/>
                  <a:pt x="2121317" y="7174339"/>
                </a:cubicBezTo>
                <a:cubicBezTo>
                  <a:pt x="2113104" y="7180492"/>
                  <a:pt x="2107974" y="7188706"/>
                  <a:pt x="2096690" y="7192823"/>
                </a:cubicBezTo>
                <a:cubicBezTo>
                  <a:pt x="2104892" y="7198976"/>
                  <a:pt x="2102844" y="7215402"/>
                  <a:pt x="2119269" y="7213353"/>
                </a:cubicBezTo>
                <a:cubicBezTo>
                  <a:pt x="2110033" y="7230803"/>
                  <a:pt x="2118246" y="7236955"/>
                  <a:pt x="2112080" y="7253382"/>
                </a:cubicBezTo>
                <a:cubicBezTo>
                  <a:pt x="2101820" y="7252359"/>
                  <a:pt x="2080255" y="7243121"/>
                  <a:pt x="2087443" y="7263653"/>
                </a:cubicBezTo>
                <a:cubicBezTo>
                  <a:pt x="2077183" y="7262618"/>
                  <a:pt x="2077183" y="7251334"/>
                  <a:pt x="2060757" y="7256465"/>
                </a:cubicBezTo>
                <a:cubicBezTo>
                  <a:pt x="2067946" y="7244145"/>
                  <a:pt x="2074100" y="7218484"/>
                  <a:pt x="2051520" y="7213354"/>
                </a:cubicBezTo>
                <a:cubicBezTo>
                  <a:pt x="2085395" y="7177421"/>
                  <a:pt x="2082312" y="7166127"/>
                  <a:pt x="2062805" y="7112744"/>
                </a:cubicBezTo>
                <a:cubicBezTo>
                  <a:pt x="2074100" y="7109663"/>
                  <a:pt x="2071017" y="7119934"/>
                  <a:pt x="2079230" y="7119934"/>
                </a:cubicBezTo>
                <a:cubicBezTo>
                  <a:pt x="2078206" y="7115828"/>
                  <a:pt x="2081289" y="7114793"/>
                  <a:pt x="2084360" y="7114793"/>
                </a:cubicBezTo>
                <a:cubicBezTo>
                  <a:pt x="2082313" y="7105556"/>
                  <a:pt x="2069993" y="7106580"/>
                  <a:pt x="2057675" y="7107614"/>
                </a:cubicBezTo>
                <a:cubicBezTo>
                  <a:pt x="2058699" y="7098368"/>
                  <a:pt x="2076147" y="7102474"/>
                  <a:pt x="2077183" y="7093237"/>
                </a:cubicBezTo>
                <a:cubicBezTo>
                  <a:pt x="2072042" y="7080918"/>
                  <a:pt x="2069994" y="7089130"/>
                  <a:pt x="2056651" y="7090165"/>
                </a:cubicBezTo>
                <a:cubicBezTo>
                  <a:pt x="2085395" y="7071681"/>
                  <a:pt x="2049462" y="7055256"/>
                  <a:pt x="2083336" y="7044997"/>
                </a:cubicBezTo>
                <a:cubicBezTo>
                  <a:pt x="2084360" y="7023431"/>
                  <a:pt x="2068970" y="7018301"/>
                  <a:pt x="2063829" y="7002899"/>
                </a:cubicBezTo>
                <a:cubicBezTo>
                  <a:pt x="2069995" y="6997768"/>
                  <a:pt x="2082312" y="6997769"/>
                  <a:pt x="2083336" y="6988533"/>
                </a:cubicBezTo>
                <a:cubicBezTo>
                  <a:pt x="2069995" y="6982367"/>
                  <a:pt x="2057675" y="7000852"/>
                  <a:pt x="2042274" y="6991603"/>
                </a:cubicBezTo>
                <a:cubicBezTo>
                  <a:pt x="2041250" y="6983392"/>
                  <a:pt x="2055616" y="6985450"/>
                  <a:pt x="2050487" y="6974155"/>
                </a:cubicBezTo>
                <a:cubicBezTo>
                  <a:pt x="2059723" y="6982367"/>
                  <a:pt x="2079230" y="6984426"/>
                  <a:pt x="2075124" y="6963894"/>
                </a:cubicBezTo>
                <a:cubicBezTo>
                  <a:pt x="2058699" y="6973132"/>
                  <a:pt x="2047404" y="6976214"/>
                  <a:pt x="2038167" y="6957729"/>
                </a:cubicBezTo>
                <a:cubicBezTo>
                  <a:pt x="2069994" y="6964918"/>
                  <a:pt x="2057674" y="6934116"/>
                  <a:pt x="2050486" y="6925904"/>
                </a:cubicBezTo>
                <a:cubicBezTo>
                  <a:pt x="2050486" y="6918726"/>
                  <a:pt x="2073076" y="6928985"/>
                  <a:pt x="2069994" y="6911536"/>
                </a:cubicBezTo>
                <a:cubicBezTo>
                  <a:pt x="2045356" y="6901266"/>
                  <a:pt x="2026873" y="6932068"/>
                  <a:pt x="2042273" y="6952600"/>
                </a:cubicBezTo>
                <a:cubicBezTo>
                  <a:pt x="2017636" y="6940281"/>
                  <a:pt x="2037143" y="6919750"/>
                  <a:pt x="2027907" y="6909479"/>
                </a:cubicBezTo>
                <a:cubicBezTo>
                  <a:pt x="2035085" y="6906407"/>
                  <a:pt x="2067946" y="6904349"/>
                  <a:pt x="2073076" y="6888947"/>
                </a:cubicBezTo>
                <a:cubicBezTo>
                  <a:pt x="2067946" y="6877661"/>
                  <a:pt x="2059723" y="6870474"/>
                  <a:pt x="2040226" y="6873557"/>
                </a:cubicBezTo>
                <a:cubicBezTo>
                  <a:pt x="2044332" y="6886900"/>
                  <a:pt x="2057675" y="6880734"/>
                  <a:pt x="2056651" y="6889982"/>
                </a:cubicBezTo>
                <a:cubicBezTo>
                  <a:pt x="2036119" y="6912561"/>
                  <a:pt x="2029955" y="6865344"/>
                  <a:pt x="2025848" y="6892030"/>
                </a:cubicBezTo>
                <a:cubicBezTo>
                  <a:pt x="2014553" y="6887924"/>
                  <a:pt x="2021742" y="6864310"/>
                  <a:pt x="2017636" y="6853025"/>
                </a:cubicBezTo>
                <a:cubicBezTo>
                  <a:pt x="2026873" y="6853025"/>
                  <a:pt x="2028931" y="6881770"/>
                  <a:pt x="2054593" y="6863286"/>
                </a:cubicBezTo>
                <a:cubicBezTo>
                  <a:pt x="2056651" y="6847884"/>
                  <a:pt x="2048438" y="6841731"/>
                  <a:pt x="2037143" y="6838648"/>
                </a:cubicBezTo>
                <a:cubicBezTo>
                  <a:pt x="2050486" y="6835566"/>
                  <a:pt x="2046380" y="6803749"/>
                  <a:pt x="2023801" y="6808880"/>
                </a:cubicBezTo>
                <a:cubicBezTo>
                  <a:pt x="2021742" y="6787325"/>
                  <a:pt x="2025848" y="6759605"/>
                  <a:pt x="1999163" y="6762687"/>
                </a:cubicBezTo>
                <a:cubicBezTo>
                  <a:pt x="1999163" y="6756522"/>
                  <a:pt x="2014553" y="6760629"/>
                  <a:pt x="2013530" y="6753439"/>
                </a:cubicBezTo>
                <a:cubicBezTo>
                  <a:pt x="2030979" y="6780137"/>
                  <a:pt x="2052545" y="6758581"/>
                  <a:pt x="2075124" y="6749334"/>
                </a:cubicBezTo>
                <a:cubicBezTo>
                  <a:pt x="2064864" y="6732908"/>
                  <a:pt x="2056651" y="6743179"/>
                  <a:pt x="2033038" y="6739073"/>
                </a:cubicBezTo>
                <a:cubicBezTo>
                  <a:pt x="2043298" y="6726754"/>
                  <a:pt x="2041250" y="6706223"/>
                  <a:pt x="2055616" y="6698010"/>
                </a:cubicBezTo>
                <a:cubicBezTo>
                  <a:pt x="2035085" y="6663101"/>
                  <a:pt x="2056651" y="6629228"/>
                  <a:pt x="2032013" y="6603567"/>
                </a:cubicBezTo>
                <a:cubicBezTo>
                  <a:pt x="2018660" y="6603567"/>
                  <a:pt x="2028931" y="6621016"/>
                  <a:pt x="2012506" y="6617932"/>
                </a:cubicBezTo>
                <a:cubicBezTo>
                  <a:pt x="2015589" y="6613826"/>
                  <a:pt x="2019694" y="6605614"/>
                  <a:pt x="2011482" y="6604589"/>
                </a:cubicBezTo>
                <a:cubicBezTo>
                  <a:pt x="2012506" y="6599459"/>
                  <a:pt x="2020719" y="6600483"/>
                  <a:pt x="2026872" y="6599460"/>
                </a:cubicBezTo>
                <a:cubicBezTo>
                  <a:pt x="2023801" y="6579952"/>
                  <a:pt x="2006341" y="6575846"/>
                  <a:pt x="2002235" y="6557373"/>
                </a:cubicBezTo>
                <a:cubicBezTo>
                  <a:pt x="2009424" y="6559421"/>
                  <a:pt x="2011482" y="6564550"/>
                  <a:pt x="2018660" y="6565586"/>
                </a:cubicBezTo>
                <a:cubicBezTo>
                  <a:pt x="2010447" y="6500910"/>
                  <a:pt x="2016612" y="6464976"/>
                  <a:pt x="2017636" y="6409547"/>
                </a:cubicBezTo>
                <a:cubicBezTo>
                  <a:pt x="2011482" y="6419807"/>
                  <a:pt x="2004293" y="6430079"/>
                  <a:pt x="1995057" y="6441362"/>
                </a:cubicBezTo>
                <a:cubicBezTo>
                  <a:pt x="1965289" y="6476271"/>
                  <a:pt x="1903684" y="6516310"/>
                  <a:pt x="1950912" y="6571738"/>
                </a:cubicBezTo>
                <a:cubicBezTo>
                  <a:pt x="1952959" y="6573799"/>
                  <a:pt x="1928322" y="6589188"/>
                  <a:pt x="1914979" y="6598435"/>
                </a:cubicBezTo>
                <a:cubicBezTo>
                  <a:pt x="1908825" y="6602543"/>
                  <a:pt x="1899578" y="6609720"/>
                  <a:pt x="1894448" y="6608696"/>
                </a:cubicBezTo>
                <a:cubicBezTo>
                  <a:pt x="1882129" y="6605613"/>
                  <a:pt x="1862632" y="6598435"/>
                  <a:pt x="1862632" y="6592271"/>
                </a:cubicBezTo>
                <a:cubicBezTo>
                  <a:pt x="1859550" y="6559421"/>
                  <a:pt x="1859550" y="6525546"/>
                  <a:pt x="1858515" y="6491672"/>
                </a:cubicBezTo>
                <a:cubicBezTo>
                  <a:pt x="1857491" y="6475248"/>
                  <a:pt x="1857492" y="6457787"/>
                  <a:pt x="1855444" y="6441362"/>
                </a:cubicBezTo>
                <a:cubicBezTo>
                  <a:pt x="1850302" y="6446504"/>
                  <a:pt x="1845172" y="6450610"/>
                  <a:pt x="1839018" y="6454717"/>
                </a:cubicBezTo>
                <a:cubicBezTo>
                  <a:pt x="1840042" y="6459847"/>
                  <a:pt x="1848255" y="6457788"/>
                  <a:pt x="1854409" y="6457788"/>
                </a:cubicBezTo>
                <a:cubicBezTo>
                  <a:pt x="1848255" y="6464977"/>
                  <a:pt x="1834912" y="6469083"/>
                  <a:pt x="1828747" y="6463953"/>
                </a:cubicBezTo>
                <a:cubicBezTo>
                  <a:pt x="1834912" y="6449576"/>
                  <a:pt x="1846207" y="6439314"/>
                  <a:pt x="1845172" y="6419807"/>
                </a:cubicBezTo>
                <a:cubicBezTo>
                  <a:pt x="1849279" y="6419808"/>
                  <a:pt x="1850303" y="6422889"/>
                  <a:pt x="1851337" y="6426997"/>
                </a:cubicBezTo>
                <a:cubicBezTo>
                  <a:pt x="1847231" y="6411594"/>
                  <a:pt x="1839018" y="6396194"/>
                  <a:pt x="1828747" y="6380804"/>
                </a:cubicBezTo>
                <a:cubicBezTo>
                  <a:pt x="1815405" y="6389014"/>
                  <a:pt x="1813346" y="6406464"/>
                  <a:pt x="1797956" y="6413654"/>
                </a:cubicBezTo>
                <a:cubicBezTo>
                  <a:pt x="1813346" y="6421865"/>
                  <a:pt x="1806168" y="6433151"/>
                  <a:pt x="1820535" y="6434184"/>
                </a:cubicBezTo>
                <a:cubicBezTo>
                  <a:pt x="1819511" y="6443421"/>
                  <a:pt x="1793849" y="6435209"/>
                  <a:pt x="1790767" y="6444445"/>
                </a:cubicBezTo>
                <a:cubicBezTo>
                  <a:pt x="1793849" y="6454717"/>
                  <a:pt x="1809240" y="6451633"/>
                  <a:pt x="1808216" y="6464976"/>
                </a:cubicBezTo>
                <a:cubicBezTo>
                  <a:pt x="1778448" y="6473189"/>
                  <a:pt x="1803086" y="6494745"/>
                  <a:pt x="1812322" y="6512204"/>
                </a:cubicBezTo>
                <a:cubicBezTo>
                  <a:pt x="1786661" y="6539914"/>
                  <a:pt x="1807192" y="6584059"/>
                  <a:pt x="1783578" y="6601507"/>
                </a:cubicBezTo>
                <a:cubicBezTo>
                  <a:pt x="1788719" y="6614862"/>
                  <a:pt x="1803086" y="6619992"/>
                  <a:pt x="1807192" y="6635393"/>
                </a:cubicBezTo>
                <a:cubicBezTo>
                  <a:pt x="1794873" y="6637440"/>
                  <a:pt x="1798979" y="6650783"/>
                  <a:pt x="1782554" y="6649759"/>
                </a:cubicBezTo>
                <a:cubicBezTo>
                  <a:pt x="1785637" y="6687739"/>
                  <a:pt x="1790767" y="6695951"/>
                  <a:pt x="1794873" y="6735991"/>
                </a:cubicBezTo>
                <a:cubicBezTo>
                  <a:pt x="1781530" y="6735991"/>
                  <a:pt x="1783578" y="6721625"/>
                  <a:pt x="1782554" y="6710329"/>
                </a:cubicBezTo>
                <a:cubicBezTo>
                  <a:pt x="1775365" y="6727779"/>
                  <a:pt x="1757917" y="6738050"/>
                  <a:pt x="1750728" y="6755498"/>
                </a:cubicBezTo>
                <a:cubicBezTo>
                  <a:pt x="1754834" y="6759605"/>
                  <a:pt x="1760999" y="6761653"/>
                  <a:pt x="1767153" y="6763709"/>
                </a:cubicBezTo>
                <a:cubicBezTo>
                  <a:pt x="1760999" y="6770900"/>
                  <a:pt x="1757916" y="6781160"/>
                  <a:pt x="1742515" y="6782183"/>
                </a:cubicBezTo>
                <a:cubicBezTo>
                  <a:pt x="1726090" y="6776030"/>
                  <a:pt x="1750728" y="6756522"/>
                  <a:pt x="1730196" y="6760629"/>
                </a:cubicBezTo>
                <a:cubicBezTo>
                  <a:pt x="1737385" y="6735991"/>
                  <a:pt x="1728149" y="6695952"/>
                  <a:pt x="1693240" y="6698011"/>
                </a:cubicBezTo>
                <a:cubicBezTo>
                  <a:pt x="1676815" y="6692880"/>
                  <a:pt x="1707617" y="6691845"/>
                  <a:pt x="1708641" y="6696987"/>
                </a:cubicBezTo>
                <a:cubicBezTo>
                  <a:pt x="1694264" y="6679527"/>
                  <a:pt x="1718902" y="6677480"/>
                  <a:pt x="1709665" y="6652841"/>
                </a:cubicBezTo>
                <a:cubicBezTo>
                  <a:pt x="1707618" y="6644628"/>
                  <a:pt x="1690158" y="6650782"/>
                  <a:pt x="1693240" y="6636416"/>
                </a:cubicBezTo>
                <a:cubicBezTo>
                  <a:pt x="1684003" y="6636417"/>
                  <a:pt x="1682979" y="6641547"/>
                  <a:pt x="1672709" y="6641547"/>
                </a:cubicBezTo>
                <a:cubicBezTo>
                  <a:pt x="1673733" y="6634357"/>
                  <a:pt x="1673733" y="6625121"/>
                  <a:pt x="1672708" y="6614862"/>
                </a:cubicBezTo>
                <a:cubicBezTo>
                  <a:pt x="1654236" y="6628204"/>
                  <a:pt x="1620351" y="6635393"/>
                  <a:pt x="1588535" y="6625121"/>
                </a:cubicBezTo>
                <a:cubicBezTo>
                  <a:pt x="1568004" y="6618968"/>
                  <a:pt x="1559791" y="6611779"/>
                  <a:pt x="1550544" y="6627180"/>
                </a:cubicBezTo>
                <a:cubicBezTo>
                  <a:pt x="1533095" y="6658996"/>
                  <a:pt x="1524883" y="6692880"/>
                  <a:pt x="1554662" y="6720589"/>
                </a:cubicBezTo>
                <a:cubicBezTo>
                  <a:pt x="1599819" y="6761653"/>
                  <a:pt x="1581347" y="6791431"/>
                  <a:pt x="1535154" y="6820175"/>
                </a:cubicBezTo>
                <a:cubicBezTo>
                  <a:pt x="1527965" y="6824281"/>
                  <a:pt x="1522835" y="6830436"/>
                  <a:pt x="1515646" y="6833518"/>
                </a:cubicBezTo>
                <a:cubicBezTo>
                  <a:pt x="1483820" y="6847884"/>
                  <a:pt x="1461241" y="6866367"/>
                  <a:pt x="1444816" y="6906407"/>
                </a:cubicBezTo>
                <a:lnTo>
                  <a:pt x="1465348" y="10323853"/>
                </a:lnTo>
                <a:cubicBezTo>
                  <a:pt x="1352421" y="9347581"/>
                  <a:pt x="1273376" y="8368242"/>
                  <a:pt x="1226149" y="7388889"/>
                </a:cubicBezTo>
                <a:cubicBezTo>
                  <a:pt x="1216912" y="7499759"/>
                  <a:pt x="1202545" y="7610628"/>
                  <a:pt x="1199463" y="7721497"/>
                </a:cubicBezTo>
                <a:cubicBezTo>
                  <a:pt x="1198951" y="7746653"/>
                  <a:pt x="1188685" y="7767183"/>
                  <a:pt x="1175854" y="7786431"/>
                </a:cubicBezTo>
                <a:lnTo>
                  <a:pt x="1146889" y="7828927"/>
                </a:lnTo>
                <a:lnTo>
                  <a:pt x="1167378" y="7835841"/>
                </a:lnTo>
                <a:cubicBezTo>
                  <a:pt x="1174564" y="7841870"/>
                  <a:pt x="1178414" y="7850338"/>
                  <a:pt x="1178932" y="7861122"/>
                </a:cubicBezTo>
                <a:cubicBezTo>
                  <a:pt x="1179955" y="7883702"/>
                  <a:pt x="1166613" y="7898079"/>
                  <a:pt x="1135811" y="7900127"/>
                </a:cubicBezTo>
                <a:cubicBezTo>
                  <a:pt x="1127598" y="7900127"/>
                  <a:pt x="1117338" y="7901162"/>
                  <a:pt x="1110149" y="7899102"/>
                </a:cubicBezTo>
                <a:cubicBezTo>
                  <a:pt x="1086535" y="7892948"/>
                  <a:pt x="1085512" y="7883701"/>
                  <a:pt x="1098854" y="7870359"/>
                </a:cubicBezTo>
                <a:lnTo>
                  <a:pt x="1120697" y="7843662"/>
                </a:lnTo>
                <a:lnTo>
                  <a:pt x="1114255" y="7843662"/>
                </a:lnTo>
                <a:cubicBezTo>
                  <a:pt x="1072168" y="7839556"/>
                  <a:pt x="1017764" y="7844686"/>
                  <a:pt x="1069086" y="7790280"/>
                </a:cubicBezTo>
                <a:cubicBezTo>
                  <a:pt x="1075250" y="7784115"/>
                  <a:pt x="1080381" y="7783091"/>
                  <a:pt x="1083463" y="7783092"/>
                </a:cubicBezTo>
                <a:cubicBezTo>
                  <a:pt x="1081404" y="7781045"/>
                  <a:pt x="1079357" y="7780009"/>
                  <a:pt x="1075251" y="7775903"/>
                </a:cubicBezTo>
                <a:cubicBezTo>
                  <a:pt x="1048555" y="7751265"/>
                  <a:pt x="951028" y="7753325"/>
                  <a:pt x="936661" y="7781044"/>
                </a:cubicBezTo>
                <a:cubicBezTo>
                  <a:pt x="927424" y="7798494"/>
                  <a:pt x="932554" y="7821073"/>
                  <a:pt x="926391" y="7839555"/>
                </a:cubicBezTo>
                <a:cubicBezTo>
                  <a:pt x="922294" y="7849817"/>
                  <a:pt x="907917" y="7858029"/>
                  <a:pt x="897647" y="7866252"/>
                </a:cubicBezTo>
                <a:cubicBezTo>
                  <a:pt x="892516" y="7860088"/>
                  <a:pt x="883279" y="7854958"/>
                  <a:pt x="883279" y="7849817"/>
                </a:cubicBezTo>
                <a:cubicBezTo>
                  <a:pt x="885327" y="7770774"/>
                  <a:pt x="888410" y="7691730"/>
                  <a:pt x="892516" y="7612685"/>
                </a:cubicBezTo>
                <a:cubicBezTo>
                  <a:pt x="897646" y="7513102"/>
                  <a:pt x="905859" y="7414551"/>
                  <a:pt x="912023" y="7314977"/>
                </a:cubicBezTo>
                <a:cubicBezTo>
                  <a:pt x="915106" y="7269807"/>
                  <a:pt x="911000" y="7226696"/>
                  <a:pt x="892516" y="7180493"/>
                </a:cubicBezTo>
                <a:cubicBezTo>
                  <a:pt x="868902" y="7120957"/>
                  <a:pt x="859666" y="7051149"/>
                  <a:pt x="917154" y="6992638"/>
                </a:cubicBezTo>
                <a:cubicBezTo>
                  <a:pt x="945898" y="6962861"/>
                  <a:pt x="953087" y="6926938"/>
                  <a:pt x="932555" y="6899219"/>
                </a:cubicBezTo>
                <a:cubicBezTo>
                  <a:pt x="886363" y="6839672"/>
                  <a:pt x="893553" y="6789374"/>
                  <a:pt x="947957" y="6735991"/>
                </a:cubicBezTo>
                <a:cubicBezTo>
                  <a:pt x="961300" y="6722650"/>
                  <a:pt x="955134" y="6698011"/>
                  <a:pt x="957194" y="6678503"/>
                </a:cubicBezTo>
                <a:cubicBezTo>
                  <a:pt x="958217" y="6672350"/>
                  <a:pt x="954113" y="6666184"/>
                  <a:pt x="951029" y="6660032"/>
                </a:cubicBezTo>
                <a:cubicBezTo>
                  <a:pt x="943850" y="6646677"/>
                  <a:pt x="932555" y="6647713"/>
                  <a:pt x="913048" y="6658996"/>
                </a:cubicBezTo>
                <a:cubicBezTo>
                  <a:pt x="873010" y="6682610"/>
                  <a:pt x="843243" y="6715460"/>
                  <a:pt x="782671" y="6718543"/>
                </a:cubicBezTo>
                <a:cubicBezTo>
                  <a:pt x="740585" y="6720590"/>
                  <a:pt x="767280" y="6747287"/>
                  <a:pt x="781646" y="6758581"/>
                </a:cubicBezTo>
                <a:cubicBezTo>
                  <a:pt x="835029" y="6799645"/>
                  <a:pt x="874044" y="6839672"/>
                  <a:pt x="801156" y="6892029"/>
                </a:cubicBezTo>
                <a:cubicBezTo>
                  <a:pt x="790896" y="6899220"/>
                  <a:pt x="789860" y="6915645"/>
                  <a:pt x="787812" y="6927963"/>
                </a:cubicBezTo>
                <a:cubicBezTo>
                  <a:pt x="785754" y="6940281"/>
                  <a:pt x="778565" y="6959789"/>
                  <a:pt x="786778" y="6965943"/>
                </a:cubicBezTo>
                <a:cubicBezTo>
                  <a:pt x="840158" y="7002899"/>
                  <a:pt x="790893" y="7029596"/>
                  <a:pt x="780623" y="7064493"/>
                </a:cubicBezTo>
                <a:cubicBezTo>
                  <a:pt x="763174" y="7121981"/>
                  <a:pt x="767280" y="7182552"/>
                  <a:pt x="762150" y="7242086"/>
                </a:cubicBezTo>
                <a:cubicBezTo>
                  <a:pt x="758032" y="7294445"/>
                  <a:pt x="754962" y="7347826"/>
                  <a:pt x="748796" y="7400185"/>
                </a:cubicBezTo>
                <a:cubicBezTo>
                  <a:pt x="746748" y="7419692"/>
                  <a:pt x="739560" y="7439187"/>
                  <a:pt x="728265" y="7455625"/>
                </a:cubicBezTo>
                <a:cubicBezTo>
                  <a:pt x="704662" y="7489499"/>
                  <a:pt x="664623" y="7520290"/>
                  <a:pt x="654352" y="7556222"/>
                </a:cubicBezTo>
                <a:cubicBezTo>
                  <a:pt x="644091" y="7589072"/>
                  <a:pt x="688237" y="7621924"/>
                  <a:pt x="681048" y="7662986"/>
                </a:cubicBezTo>
                <a:cubicBezTo>
                  <a:pt x="666671" y="7747160"/>
                  <a:pt x="663588" y="7833392"/>
                  <a:pt x="654352" y="7918599"/>
                </a:cubicBezTo>
                <a:cubicBezTo>
                  <a:pt x="654352" y="7923730"/>
                  <a:pt x="644092" y="7929894"/>
                  <a:pt x="636902" y="7931953"/>
                </a:cubicBezTo>
                <a:cubicBezTo>
                  <a:pt x="633820" y="7932977"/>
                  <a:pt x="622525" y="7926812"/>
                  <a:pt x="620478" y="7922706"/>
                </a:cubicBezTo>
                <a:cubicBezTo>
                  <a:pt x="607135" y="7892938"/>
                  <a:pt x="600970" y="7861112"/>
                  <a:pt x="546565" y="7852899"/>
                </a:cubicBezTo>
                <a:cubicBezTo>
                  <a:pt x="532187" y="7850851"/>
                  <a:pt x="516797" y="7822107"/>
                  <a:pt x="516797" y="7805681"/>
                </a:cubicBezTo>
                <a:cubicBezTo>
                  <a:pt x="518844" y="7726639"/>
                  <a:pt x="526034" y="7646560"/>
                  <a:pt x="531164" y="7567517"/>
                </a:cubicBezTo>
                <a:cubicBezTo>
                  <a:pt x="534245" y="7521325"/>
                  <a:pt x="529116" y="7474098"/>
                  <a:pt x="540400" y="7428929"/>
                </a:cubicBezTo>
                <a:cubicBezTo>
                  <a:pt x="549647" y="7391971"/>
                  <a:pt x="462382" y="7362204"/>
                  <a:pt x="533225" y="7326272"/>
                </a:cubicBezTo>
                <a:cubicBezTo>
                  <a:pt x="533223" y="7286234"/>
                  <a:pt x="497290" y="7267760"/>
                  <a:pt x="436720" y="7281103"/>
                </a:cubicBezTo>
                <a:cubicBezTo>
                  <a:pt x="416188" y="7286233"/>
                  <a:pt x="401822" y="7288291"/>
                  <a:pt x="401822" y="7269808"/>
                </a:cubicBezTo>
                <a:cubicBezTo>
                  <a:pt x="402846" y="7252360"/>
                  <a:pt x="416188" y="7233875"/>
                  <a:pt x="424402" y="7216426"/>
                </a:cubicBezTo>
                <a:cubicBezTo>
                  <a:pt x="432614" y="7198978"/>
                  <a:pt x="457252" y="7173316"/>
                  <a:pt x="449039" y="7165103"/>
                </a:cubicBezTo>
                <a:cubicBezTo>
                  <a:pt x="387445" y="7104533"/>
                  <a:pt x="422354" y="7036775"/>
                  <a:pt x="415165" y="6973132"/>
                </a:cubicBezTo>
                <a:cubicBezTo>
                  <a:pt x="412083" y="6945412"/>
                  <a:pt x="381290" y="6925904"/>
                  <a:pt x="343300" y="6937199"/>
                </a:cubicBezTo>
                <a:cubicBezTo>
                  <a:pt x="306344" y="6948493"/>
                  <a:pt x="278635" y="6980321"/>
                  <a:pt x="258152" y="6920811"/>
                </a:cubicBezTo>
                <a:cubicBezTo>
                  <a:pt x="242751" y="6876665"/>
                  <a:pt x="217088" y="6837661"/>
                  <a:pt x="221195" y="6789409"/>
                </a:cubicBezTo>
                <a:cubicBezTo>
                  <a:pt x="234538" y="6637478"/>
                  <a:pt x="240694" y="6485547"/>
                  <a:pt x="253013" y="6333615"/>
                </a:cubicBezTo>
                <a:cubicBezTo>
                  <a:pt x="257120" y="6291528"/>
                  <a:pt x="249942" y="6256620"/>
                  <a:pt x="206821" y="6226851"/>
                </a:cubicBezTo>
                <a:cubicBezTo>
                  <a:pt x="181160" y="6209403"/>
                  <a:pt x="152415" y="6183741"/>
                  <a:pt x="168840" y="6158069"/>
                </a:cubicBezTo>
                <a:cubicBezTo>
                  <a:pt x="206821" y="6098533"/>
                  <a:pt x="86714" y="6038987"/>
                  <a:pt x="172948" y="5979450"/>
                </a:cubicBezTo>
                <a:cubicBezTo>
                  <a:pt x="180135" y="5974321"/>
                  <a:pt x="164733" y="5942495"/>
                  <a:pt x="151391" y="5928117"/>
                </a:cubicBezTo>
                <a:cubicBezTo>
                  <a:pt x="119565" y="5893219"/>
                  <a:pt x="137014" y="5867558"/>
                  <a:pt x="169864" y="5841886"/>
                </a:cubicBezTo>
                <a:cubicBezTo>
                  <a:pt x="198608" y="5818282"/>
                  <a:pt x="193478" y="5786456"/>
                  <a:pt x="160627" y="5776185"/>
                </a:cubicBezTo>
                <a:cubicBezTo>
                  <a:pt x="113401" y="5761818"/>
                  <a:pt x="89797" y="5745394"/>
                  <a:pt x="92869" y="5705355"/>
                </a:cubicBezTo>
                <a:cubicBezTo>
                  <a:pt x="101081" y="5605780"/>
                  <a:pt x="105187" y="5507230"/>
                  <a:pt x="113400" y="5407655"/>
                </a:cubicBezTo>
                <a:cubicBezTo>
                  <a:pt x="115458" y="5373770"/>
                  <a:pt x="117518" y="5341954"/>
                  <a:pt x="80550" y="5317317"/>
                </a:cubicBezTo>
                <a:cubicBezTo>
                  <a:pt x="1507" y="5263935"/>
                  <a:pt x="7672" y="5195152"/>
                  <a:pt x="50782" y="5137664"/>
                </a:cubicBezTo>
                <a:cubicBezTo>
                  <a:pt x="94927" y="5081200"/>
                  <a:pt x="79527" y="5023712"/>
                  <a:pt x="90821" y="4966224"/>
                </a:cubicBezTo>
                <a:cubicBezTo>
                  <a:pt x="26144" y="4904630"/>
                  <a:pt x="77478" y="4824563"/>
                  <a:pt x="28203" y="4759885"/>
                </a:cubicBezTo>
                <a:cubicBezTo>
                  <a:pt x="-3624" y="4717800"/>
                  <a:pt x="-7730" y="4657229"/>
                  <a:pt x="30250" y="4629510"/>
                </a:cubicBezTo>
                <a:cubicBezTo>
                  <a:pt x="83632" y="4589470"/>
                  <a:pt x="5613" y="4544301"/>
                  <a:pt x="64125" y="4507345"/>
                </a:cubicBezTo>
                <a:cubicBezTo>
                  <a:pt x="105187" y="4481683"/>
                  <a:pt x="7673" y="4425219"/>
                  <a:pt x="78502" y="4387239"/>
                </a:cubicBezTo>
                <a:cubicBezTo>
                  <a:pt x="83632" y="4384157"/>
                  <a:pt x="82608" y="4373896"/>
                  <a:pt x="80549" y="4367732"/>
                </a:cubicBezTo>
                <a:cubicBezTo>
                  <a:pt x="62077" y="4325645"/>
                  <a:pt x="27169" y="4285606"/>
                  <a:pt x="39487" y="4237366"/>
                </a:cubicBezTo>
                <a:cubicBezTo>
                  <a:pt x="-21073" y="4193220"/>
                  <a:pt x="49758" y="4155239"/>
                  <a:pt x="51806" y="4114177"/>
                </a:cubicBezTo>
                <a:cubicBezTo>
                  <a:pt x="53865" y="4067973"/>
                  <a:pt x="60019" y="4021780"/>
                  <a:pt x="62077" y="3975588"/>
                </a:cubicBezTo>
                <a:cubicBezTo>
                  <a:pt x="63101" y="3949926"/>
                  <a:pt x="81584" y="3917075"/>
                  <a:pt x="49758" y="3900651"/>
                </a:cubicBezTo>
                <a:cubicBezTo>
                  <a:pt x="-16459" y="3865997"/>
                  <a:pt x="-2405" y="3827889"/>
                  <a:pt x="12226" y="3788481"/>
                </a:cubicBezTo>
                <a:close/>
              </a:path>
            </a:pathLst>
          </a:custGeom>
          <a:blipFill dpi="0" rotWithShape="0">
            <a:blip r:embed="rId3"/>
            <a:srcRect/>
            <a:tile tx="0" ty="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1266" name="组合 1265">
            <a:extLst>
              <a:ext uri="{FF2B5EF4-FFF2-40B4-BE49-F238E27FC236}">
                <a16:creationId xmlns:a16="http://schemas.microsoft.com/office/drawing/2014/main" id="{32BD872F-5596-4C75-784A-62EABBDF8619}"/>
              </a:ext>
            </a:extLst>
          </p:cNvPr>
          <p:cNvGrpSpPr/>
          <p:nvPr/>
        </p:nvGrpSpPr>
        <p:grpSpPr>
          <a:xfrm>
            <a:off x="635947" y="1714532"/>
            <a:ext cx="3892509" cy="4111521"/>
            <a:chOff x="197756" y="1832148"/>
            <a:chExt cx="3892509" cy="4111521"/>
          </a:xfrm>
        </p:grpSpPr>
        <p:sp>
          <p:nvSpPr>
            <p:cNvPr id="1267" name="文本框 1266">
              <a:extLst>
                <a:ext uri="{FF2B5EF4-FFF2-40B4-BE49-F238E27FC236}">
                  <a16:creationId xmlns:a16="http://schemas.microsoft.com/office/drawing/2014/main" id="{74108FBE-02CD-E251-C0C3-9D9B6FAA256B}"/>
                </a:ext>
              </a:extLst>
            </p:cNvPr>
            <p:cNvSpPr txBox="1"/>
            <p:nvPr/>
          </p:nvSpPr>
          <p:spPr>
            <a:xfrm>
              <a:off x="444500" y="2152504"/>
              <a:ext cx="3399023" cy="1039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rtl="0">
                <a:lnSpc>
                  <a:spcPct val="150000"/>
                </a:lnSpc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 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 板网，幻灯片演示模板及素 材免费下载！</a:t>
              </a:r>
            </a:p>
            <a:p>
              <a:pPr rtl="0">
                <a:lnSpc>
                  <a:spcPct val="150000"/>
                </a:lnSpc>
              </a:pP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唯 一访问网址：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  <p:sp>
          <p:nvSpPr>
            <p:cNvPr id="1268" name="文本框 1267">
              <a:extLst>
                <a:ext uri="{FF2B5EF4-FFF2-40B4-BE49-F238E27FC236}">
                  <a16:creationId xmlns:a16="http://schemas.microsoft.com/office/drawing/2014/main" id="{12157D8C-5A98-4071-A375-2C00FCEAF7D4}"/>
                </a:ext>
              </a:extLst>
            </p:cNvPr>
            <p:cNvSpPr txBox="1"/>
            <p:nvPr/>
          </p:nvSpPr>
          <p:spPr>
            <a:xfrm>
              <a:off x="436522" y="1832148"/>
              <a:ext cx="27130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  <p:sp>
          <p:nvSpPr>
            <p:cNvPr id="1269" name="文本框 1268">
              <a:extLst>
                <a:ext uri="{FF2B5EF4-FFF2-40B4-BE49-F238E27FC236}">
                  <a16:creationId xmlns:a16="http://schemas.microsoft.com/office/drawing/2014/main" id="{3EE723E1-9A60-00C6-6592-AEC7DBD61771}"/>
                </a:ext>
              </a:extLst>
            </p:cNvPr>
            <p:cNvSpPr txBox="1"/>
            <p:nvPr/>
          </p:nvSpPr>
          <p:spPr>
            <a:xfrm>
              <a:off x="197756" y="3450294"/>
              <a:ext cx="3892509" cy="24933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228600" indent="-228600" rtl="0">
                <a:lnSpc>
                  <a:spcPct val="150000"/>
                </a:lnSpc>
                <a:buFont typeface="+mj-lt"/>
                <a:buAutoNum type="arabicPeriod"/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  <a:p>
              <a:pPr marL="228600" indent="-228600">
                <a:lnSpc>
                  <a:spcPct val="150000"/>
                </a:lnSpc>
                <a:buFont typeface="+mj-lt"/>
                <a:buAutoNum type="arabicPeriod"/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  <a:p>
              <a:pPr marL="228600" indent="-228600">
                <a:lnSpc>
                  <a:spcPct val="150000"/>
                </a:lnSpc>
                <a:buFont typeface="+mj-lt"/>
                <a:buAutoNum type="arabicPeriod"/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  <a:p>
              <a:pPr marL="228600" indent="-228600">
                <a:lnSpc>
                  <a:spcPct val="150000"/>
                </a:lnSpc>
                <a:buFont typeface="+mj-lt"/>
                <a:buAutoNum type="arabicPeriod"/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... ...</a:t>
              </a:r>
            </a:p>
            <a:p>
              <a:pPr marL="228600" indent="-228600">
                <a:lnSpc>
                  <a:spcPct val="150000"/>
                </a:lnSpc>
                <a:buFont typeface="+mj-lt"/>
                <a:buAutoNum type="arabicPeriod"/>
              </a:pP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 及 素材免费下载！</a:t>
              </a:r>
            </a:p>
            <a:p>
              <a:pPr marL="228600" indent="-228600">
                <a:lnSpc>
                  <a:spcPct val="150000"/>
                </a:lnSpc>
                <a:buFont typeface="+mj-lt"/>
                <a:buAutoNum type="arabicPeriod"/>
              </a:pP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 唯一访问网址：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777775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81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02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pic>
        <p:nvPicPr>
          <p:cNvPr id="6" name="图片 5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8339CED8-DA1E-2B06-A4EF-83CED72C521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3869296"/>
            <a:ext cx="12192000" cy="3591953"/>
          </a:xfrm>
          <a:custGeom>
            <a:avLst/>
            <a:gdLst>
              <a:gd name="connsiteX0" fmla="*/ 0 w 12192000"/>
              <a:gd name="connsiteY0" fmla="*/ 0 h 3591953"/>
              <a:gd name="connsiteX1" fmla="*/ 174162 w 12192000"/>
              <a:gd name="connsiteY1" fmla="*/ 32608 h 3591953"/>
              <a:gd name="connsiteX2" fmla="*/ 6096000 w 12192000"/>
              <a:gd name="connsiteY2" fmla="*/ 470475 h 3591953"/>
              <a:gd name="connsiteX3" fmla="*/ 12017838 w 12192000"/>
              <a:gd name="connsiteY3" fmla="*/ 32608 h 3591953"/>
              <a:gd name="connsiteX4" fmla="*/ 12192000 w 12192000"/>
              <a:gd name="connsiteY4" fmla="*/ 0 h 3591953"/>
              <a:gd name="connsiteX5" fmla="*/ 12192000 w 12192000"/>
              <a:gd name="connsiteY5" fmla="*/ 3591953 h 3591953"/>
              <a:gd name="connsiteX6" fmla="*/ 0 w 12192000"/>
              <a:gd name="connsiteY6" fmla="*/ 3591953 h 3591953"/>
              <a:gd name="connsiteX7" fmla="*/ 0 w 12192000"/>
              <a:gd name="connsiteY7" fmla="*/ 0 h 3591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591953">
                <a:moveTo>
                  <a:pt x="0" y="0"/>
                </a:moveTo>
                <a:lnTo>
                  <a:pt x="174162" y="32608"/>
                </a:lnTo>
                <a:cubicBezTo>
                  <a:pt x="1689693" y="303145"/>
                  <a:pt x="3783379" y="470475"/>
                  <a:pt x="6096000" y="470475"/>
                </a:cubicBezTo>
                <a:cubicBezTo>
                  <a:pt x="8408622" y="470475"/>
                  <a:pt x="10502307" y="303145"/>
                  <a:pt x="12017838" y="32608"/>
                </a:cubicBezTo>
                <a:lnTo>
                  <a:pt x="12192000" y="0"/>
                </a:lnTo>
                <a:lnTo>
                  <a:pt x="12192000" y="3591953"/>
                </a:lnTo>
                <a:lnTo>
                  <a:pt x="0" y="3591953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88F98CB3-BE22-8B22-AA51-7256518721F8}"/>
              </a:ext>
            </a:extLst>
          </p:cNvPr>
          <p:cNvSpPr/>
          <p:nvPr/>
        </p:nvSpPr>
        <p:spPr bwMode="auto">
          <a:xfrm>
            <a:off x="874713" y="2827635"/>
            <a:ext cx="10442575" cy="2329544"/>
          </a:xfrm>
          <a:prstGeom prst="roundRect">
            <a:avLst>
              <a:gd name="adj" fmla="val 4630"/>
            </a:avLst>
          </a:prstGeom>
          <a:solidFill>
            <a:srgbClr val="6AA343"/>
          </a:solidFill>
          <a:ln>
            <a:noFill/>
          </a:ln>
        </p:spPr>
        <p:txBody>
          <a:bodyPr rtlCol="0" anchor="ctr"/>
          <a:lstStyle/>
          <a:p>
            <a:pPr marL="0" marR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4634F7E-E662-B218-5643-BCAD1743180A}"/>
              </a:ext>
            </a:extLst>
          </p:cNvPr>
          <p:cNvGrpSpPr/>
          <p:nvPr/>
        </p:nvGrpSpPr>
        <p:grpSpPr>
          <a:xfrm>
            <a:off x="1727209" y="3290891"/>
            <a:ext cx="3407001" cy="1403029"/>
            <a:chOff x="436522" y="1788606"/>
            <a:chExt cx="3407001" cy="140302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FF08F1DD-35C6-FB5C-8380-76A6DED7B7A3}"/>
                </a:ext>
              </a:extLst>
            </p:cNvPr>
            <p:cNvSpPr txBox="1"/>
            <p:nvPr/>
          </p:nvSpPr>
          <p:spPr>
            <a:xfrm>
              <a:off x="444500" y="2152504"/>
              <a:ext cx="3399023" cy="1039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rtl="0">
                <a:lnSpc>
                  <a:spcPct val="150000"/>
                </a:lnSpc>
              </a:pP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</a:t>
              </a:r>
              <a:endParaRPr lang="en-US" altLang="zh-CN" sz="1050" b="0" i="0" dirty="0">
                <a:solidFill>
                  <a:schemeClr val="bg1"/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E5CE1A00-D8DD-9B67-9657-18C7229537D8}"/>
                </a:ext>
              </a:extLst>
            </p:cNvPr>
            <p:cNvSpPr txBox="1"/>
            <p:nvPr/>
          </p:nvSpPr>
          <p:spPr>
            <a:xfrm>
              <a:off x="436522" y="1788606"/>
              <a:ext cx="27130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3B42E26-ED70-7E52-A2FE-D987D3D8B830}"/>
              </a:ext>
            </a:extLst>
          </p:cNvPr>
          <p:cNvGrpSpPr/>
          <p:nvPr/>
        </p:nvGrpSpPr>
        <p:grpSpPr>
          <a:xfrm>
            <a:off x="7057791" y="3290891"/>
            <a:ext cx="3407001" cy="1403029"/>
            <a:chOff x="436522" y="1788606"/>
            <a:chExt cx="3407001" cy="1403029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DA59851-15C4-EC6E-0896-3251720137DC}"/>
                </a:ext>
              </a:extLst>
            </p:cNvPr>
            <p:cNvSpPr txBox="1"/>
            <p:nvPr/>
          </p:nvSpPr>
          <p:spPr>
            <a:xfrm>
              <a:off x="444500" y="2152504"/>
              <a:ext cx="3399023" cy="1039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rtl="0">
                <a:lnSpc>
                  <a:spcPct val="150000"/>
                </a:lnSpc>
              </a:pP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50" b="0" i="0" dirty="0">
                  <a:solidFill>
                    <a:schemeClr val="bg1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</a:t>
              </a:r>
              <a:endParaRPr lang="en-US" altLang="zh-CN" sz="1050" b="0" i="0" dirty="0">
                <a:solidFill>
                  <a:schemeClr val="bg1"/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F174CE04-F86C-A25D-65FE-21740132D5EF}"/>
                </a:ext>
              </a:extLst>
            </p:cNvPr>
            <p:cNvSpPr txBox="1"/>
            <p:nvPr/>
          </p:nvSpPr>
          <p:spPr>
            <a:xfrm>
              <a:off x="436522" y="1788606"/>
              <a:ext cx="27130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1ADED782-D76F-23D6-59F6-D32AD5F8335F}"/>
              </a:ext>
            </a:extLst>
          </p:cNvPr>
          <p:cNvCxnSpPr/>
          <p:nvPr/>
        </p:nvCxnSpPr>
        <p:spPr>
          <a:xfrm>
            <a:off x="6096000" y="3290891"/>
            <a:ext cx="0" cy="12192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CB1B92A-CC50-27B6-66A9-E04769EB6D36}"/>
              </a:ext>
            </a:extLst>
          </p:cNvPr>
          <p:cNvGrpSpPr/>
          <p:nvPr/>
        </p:nvGrpSpPr>
        <p:grpSpPr>
          <a:xfrm>
            <a:off x="1553055" y="1394179"/>
            <a:ext cx="8911738" cy="1117113"/>
            <a:chOff x="-2311857" y="1832148"/>
            <a:chExt cx="8911738" cy="1117113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C4AB6ED0-680F-8643-A509-1C0B6A318F83}"/>
                </a:ext>
              </a:extLst>
            </p:cNvPr>
            <p:cNvSpPr txBox="1"/>
            <p:nvPr/>
          </p:nvSpPr>
          <p:spPr>
            <a:xfrm>
              <a:off x="-2311857" y="2152504"/>
              <a:ext cx="8911738" cy="7967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0">
                <a:lnSpc>
                  <a:spcPct val="150000"/>
                </a:lnSpc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 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模板网，幻灯片演示模板及 素材免费下载！</a:t>
              </a:r>
            </a:p>
            <a:p>
              <a:pPr algn="ctr" rtl="0">
                <a:lnSpc>
                  <a:spcPct val="150000"/>
                </a:lnSpc>
              </a:pP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 唯一 访问网址：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EC1F5E9-B435-302C-2571-4FCA10960164}"/>
                </a:ext>
              </a:extLst>
            </p:cNvPr>
            <p:cNvSpPr txBox="1"/>
            <p:nvPr/>
          </p:nvSpPr>
          <p:spPr>
            <a:xfrm>
              <a:off x="874546" y="1832148"/>
              <a:ext cx="27130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27485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48AE21B9-F415-6F04-CB6C-6009EFD43632}"/>
              </a:ext>
            </a:extLst>
          </p:cNvPr>
          <p:cNvSpPr/>
          <p:nvPr/>
        </p:nvSpPr>
        <p:spPr>
          <a:xfrm flipH="1">
            <a:off x="0" y="5027238"/>
            <a:ext cx="12192000" cy="1830763"/>
          </a:xfrm>
          <a:custGeom>
            <a:avLst/>
            <a:gdLst>
              <a:gd name="connsiteX0" fmla="*/ 10084124 w 12192000"/>
              <a:gd name="connsiteY0" fmla="*/ 1824468 h 1830763"/>
              <a:gd name="connsiteX1" fmla="*/ 10060831 w 12192000"/>
              <a:gd name="connsiteY1" fmla="*/ 1828097 h 1830763"/>
              <a:gd name="connsiteX2" fmla="*/ 10081110 w 12192000"/>
              <a:gd name="connsiteY2" fmla="*/ 1830478 h 1830763"/>
              <a:gd name="connsiteX3" fmla="*/ 10081832 w 12192000"/>
              <a:gd name="connsiteY3" fmla="*/ 1830763 h 1830763"/>
              <a:gd name="connsiteX4" fmla="*/ 10090640 w 12192000"/>
              <a:gd name="connsiteY4" fmla="*/ 1830763 h 1830763"/>
              <a:gd name="connsiteX5" fmla="*/ 10089950 w 12192000"/>
              <a:gd name="connsiteY5" fmla="*/ 1830025 h 1830763"/>
              <a:gd name="connsiteX6" fmla="*/ 10084124 w 12192000"/>
              <a:gd name="connsiteY6" fmla="*/ 1824468 h 1830763"/>
              <a:gd name="connsiteX7" fmla="*/ 10412892 w 12192000"/>
              <a:gd name="connsiteY7" fmla="*/ 1811479 h 1830763"/>
              <a:gd name="connsiteX8" fmla="*/ 10407717 w 12192000"/>
              <a:gd name="connsiteY8" fmla="*/ 1814486 h 1830763"/>
              <a:gd name="connsiteX9" fmla="*/ 10418529 w 12192000"/>
              <a:gd name="connsiteY9" fmla="*/ 1823554 h 1830763"/>
              <a:gd name="connsiteX10" fmla="*/ 10431840 w 12192000"/>
              <a:gd name="connsiteY10" fmla="*/ 1818115 h 1830763"/>
              <a:gd name="connsiteX11" fmla="*/ 10412892 w 12192000"/>
              <a:gd name="connsiteY11" fmla="*/ 1811479 h 1830763"/>
              <a:gd name="connsiteX12" fmla="*/ 10081625 w 12192000"/>
              <a:gd name="connsiteY12" fmla="*/ 1809048 h 1830763"/>
              <a:gd name="connsiteX13" fmla="*/ 10064157 w 12192000"/>
              <a:gd name="connsiteY13" fmla="*/ 1819934 h 1830763"/>
              <a:gd name="connsiteX14" fmla="*/ 10081625 w 12192000"/>
              <a:gd name="connsiteY14" fmla="*/ 1809048 h 1830763"/>
              <a:gd name="connsiteX15" fmla="*/ 10457837 w 12192000"/>
              <a:gd name="connsiteY15" fmla="*/ 1786358 h 1830763"/>
              <a:gd name="connsiteX16" fmla="*/ 10441821 w 12192000"/>
              <a:gd name="connsiteY16" fmla="*/ 1789988 h 1830763"/>
              <a:gd name="connsiteX17" fmla="*/ 10466773 w 12192000"/>
              <a:gd name="connsiteY17" fmla="*/ 1796341 h 1830763"/>
              <a:gd name="connsiteX18" fmla="*/ 10475097 w 12192000"/>
              <a:gd name="connsiteY18" fmla="*/ 1788178 h 1830763"/>
              <a:gd name="connsiteX19" fmla="*/ 10457837 w 12192000"/>
              <a:gd name="connsiteY19" fmla="*/ 1786358 h 1830763"/>
              <a:gd name="connsiteX20" fmla="*/ 10165655 w 12192000"/>
              <a:gd name="connsiteY20" fmla="*/ 1769119 h 1830763"/>
              <a:gd name="connsiteX21" fmla="*/ 10123225 w 12192000"/>
              <a:gd name="connsiteY21" fmla="*/ 1771843 h 1830763"/>
              <a:gd name="connsiteX22" fmla="*/ 10134876 w 12192000"/>
              <a:gd name="connsiteY22" fmla="*/ 1783635 h 1830763"/>
              <a:gd name="connsiteX23" fmla="*/ 10165655 w 12192000"/>
              <a:gd name="connsiteY23" fmla="*/ 1769119 h 1830763"/>
              <a:gd name="connsiteX24" fmla="*/ 9924384 w 12192000"/>
              <a:gd name="connsiteY24" fmla="*/ 1755518 h 1830763"/>
              <a:gd name="connsiteX25" fmla="*/ 9912734 w 12192000"/>
              <a:gd name="connsiteY25" fmla="*/ 1770939 h 1830763"/>
              <a:gd name="connsiteX26" fmla="*/ 9924384 w 12192000"/>
              <a:gd name="connsiteY26" fmla="*/ 1755518 h 1830763"/>
              <a:gd name="connsiteX27" fmla="*/ 10957568 w 12192000"/>
              <a:gd name="connsiteY27" fmla="*/ 1731020 h 1830763"/>
              <a:gd name="connsiteX28" fmla="*/ 10790357 w 12192000"/>
              <a:gd name="connsiteY28" fmla="*/ 1750984 h 1830763"/>
              <a:gd name="connsiteX29" fmla="*/ 10838555 w 12192000"/>
              <a:gd name="connsiteY29" fmla="*/ 1818372 h 1830763"/>
              <a:gd name="connsiteX30" fmla="*/ 10842995 w 12192000"/>
              <a:gd name="connsiteY30" fmla="*/ 1830763 h 1830763"/>
              <a:gd name="connsiteX31" fmla="*/ 11236490 w 12192000"/>
              <a:gd name="connsiteY31" fmla="*/ 1830763 h 1830763"/>
              <a:gd name="connsiteX32" fmla="*/ 11219472 w 12192000"/>
              <a:gd name="connsiteY32" fmla="*/ 1823262 h 1830763"/>
              <a:gd name="connsiteX33" fmla="*/ 10957568 w 12192000"/>
              <a:gd name="connsiteY33" fmla="*/ 1731020 h 1830763"/>
              <a:gd name="connsiteX34" fmla="*/ 9731376 w 12192000"/>
              <a:gd name="connsiteY34" fmla="*/ 1714684 h 1830763"/>
              <a:gd name="connsiteX35" fmla="*/ 9703925 w 12192000"/>
              <a:gd name="connsiteY35" fmla="*/ 1723762 h 1830763"/>
              <a:gd name="connsiteX36" fmla="*/ 9731376 w 12192000"/>
              <a:gd name="connsiteY36" fmla="*/ 1714684 h 1830763"/>
              <a:gd name="connsiteX37" fmla="*/ 10752952 w 12192000"/>
              <a:gd name="connsiteY37" fmla="*/ 1705502 h 1830763"/>
              <a:gd name="connsiteX38" fmla="*/ 10730489 w 12192000"/>
              <a:gd name="connsiteY38" fmla="*/ 1710151 h 1830763"/>
              <a:gd name="connsiteX39" fmla="*/ 10736315 w 12192000"/>
              <a:gd name="connsiteY39" fmla="*/ 1717409 h 1830763"/>
              <a:gd name="connsiteX40" fmla="*/ 10772919 w 12192000"/>
              <a:gd name="connsiteY40" fmla="*/ 1705617 h 1830763"/>
              <a:gd name="connsiteX41" fmla="*/ 10752952 w 12192000"/>
              <a:gd name="connsiteY41" fmla="*/ 1705502 h 1830763"/>
              <a:gd name="connsiteX42" fmla="*/ 10089096 w 12192000"/>
              <a:gd name="connsiteY42" fmla="*/ 1704702 h 1830763"/>
              <a:gd name="connsiteX43" fmla="*/ 10055820 w 12192000"/>
              <a:gd name="connsiteY43" fmla="*/ 1706522 h 1830763"/>
              <a:gd name="connsiteX44" fmla="*/ 10089096 w 12192000"/>
              <a:gd name="connsiteY44" fmla="*/ 1704702 h 1830763"/>
              <a:gd name="connsiteX45" fmla="*/ 11159774 w 12192000"/>
              <a:gd name="connsiteY45" fmla="*/ 1701988 h 1830763"/>
              <a:gd name="connsiteX46" fmla="*/ 11140638 w 12192000"/>
              <a:gd name="connsiteY46" fmla="*/ 1702893 h 1830763"/>
              <a:gd name="connsiteX47" fmla="*/ 11147293 w 12192000"/>
              <a:gd name="connsiteY47" fmla="*/ 1715599 h 1830763"/>
              <a:gd name="connsiteX48" fmla="*/ 11128987 w 12192000"/>
              <a:gd name="connsiteY48" fmla="*/ 1721952 h 1830763"/>
              <a:gd name="connsiteX49" fmla="*/ 11156437 w 12192000"/>
              <a:gd name="connsiteY49" fmla="*/ 1712875 h 1830763"/>
              <a:gd name="connsiteX50" fmla="*/ 11159774 w 12192000"/>
              <a:gd name="connsiteY50" fmla="*/ 1701988 h 1830763"/>
              <a:gd name="connsiteX51" fmla="*/ 10814508 w 12192000"/>
              <a:gd name="connsiteY51" fmla="*/ 1698359 h 1830763"/>
              <a:gd name="connsiteX52" fmla="*/ 10835304 w 12192000"/>
              <a:gd name="connsiteY52" fmla="*/ 1707436 h 1830763"/>
              <a:gd name="connsiteX53" fmla="*/ 10826160 w 12192000"/>
              <a:gd name="connsiteY53" fmla="*/ 1710150 h 1830763"/>
              <a:gd name="connsiteX54" fmla="*/ 10791215 w 12192000"/>
              <a:gd name="connsiteY54" fmla="*/ 1701988 h 1830763"/>
              <a:gd name="connsiteX55" fmla="*/ 10859436 w 12192000"/>
              <a:gd name="connsiteY55" fmla="*/ 1711055 h 1830763"/>
              <a:gd name="connsiteX56" fmla="*/ 10814508 w 12192000"/>
              <a:gd name="connsiteY56" fmla="*/ 1698359 h 1830763"/>
              <a:gd name="connsiteX57" fmla="*/ 10629162 w 12192000"/>
              <a:gd name="connsiteY57" fmla="*/ 1698177 h 1830763"/>
              <a:gd name="connsiteX58" fmla="*/ 10619011 w 12192000"/>
              <a:gd name="connsiteY58" fmla="*/ 1700179 h 1830763"/>
              <a:gd name="connsiteX59" fmla="*/ 10678079 w 12192000"/>
              <a:gd name="connsiteY59" fmla="*/ 1710161 h 1830763"/>
              <a:gd name="connsiteX60" fmla="*/ 10662270 w 12192000"/>
              <a:gd name="connsiteY60" fmla="*/ 1702903 h 1830763"/>
              <a:gd name="connsiteX61" fmla="*/ 10629162 w 12192000"/>
              <a:gd name="connsiteY61" fmla="*/ 1698177 h 1830763"/>
              <a:gd name="connsiteX62" fmla="*/ 10933472 w 12192000"/>
              <a:gd name="connsiteY62" fmla="*/ 1694730 h 1830763"/>
              <a:gd name="connsiteX63" fmla="*/ 10931804 w 12192000"/>
              <a:gd name="connsiteY63" fmla="*/ 1712875 h 1830763"/>
              <a:gd name="connsiteX64" fmla="*/ 10933472 w 12192000"/>
              <a:gd name="connsiteY64" fmla="*/ 1694730 h 1830763"/>
              <a:gd name="connsiteX65" fmla="*/ 11100679 w 12192000"/>
              <a:gd name="connsiteY65" fmla="*/ 1694730 h 1830763"/>
              <a:gd name="connsiteX66" fmla="*/ 11107334 w 12192000"/>
              <a:gd name="connsiteY66" fmla="*/ 1707426 h 1830763"/>
              <a:gd name="connsiteX67" fmla="*/ 11099011 w 12192000"/>
              <a:gd name="connsiteY67" fmla="*/ 1712874 h 1830763"/>
              <a:gd name="connsiteX68" fmla="*/ 11100679 w 12192000"/>
              <a:gd name="connsiteY68" fmla="*/ 1694730 h 1830763"/>
              <a:gd name="connsiteX69" fmla="*/ 11640578 w 12192000"/>
              <a:gd name="connsiteY69" fmla="*/ 1692006 h 1830763"/>
              <a:gd name="connsiteX70" fmla="*/ 11637250 w 12192000"/>
              <a:gd name="connsiteY70" fmla="*/ 1701988 h 1830763"/>
              <a:gd name="connsiteX71" fmla="*/ 11664701 w 12192000"/>
              <a:gd name="connsiteY71" fmla="*/ 1695635 h 1830763"/>
              <a:gd name="connsiteX72" fmla="*/ 11640578 w 12192000"/>
              <a:gd name="connsiteY72" fmla="*/ 1692006 h 1830763"/>
              <a:gd name="connsiteX73" fmla="*/ 9756283 w 12192000"/>
              <a:gd name="connsiteY73" fmla="*/ 1690196 h 1830763"/>
              <a:gd name="connsiteX74" fmla="*/ 9705540 w 12192000"/>
              <a:gd name="connsiteY74" fmla="*/ 1700168 h 1830763"/>
              <a:gd name="connsiteX75" fmla="*/ 9756283 w 12192000"/>
              <a:gd name="connsiteY75" fmla="*/ 1690196 h 1830763"/>
              <a:gd name="connsiteX76" fmla="*/ 10327867 w 12192000"/>
              <a:gd name="connsiteY76" fmla="*/ 1686567 h 1830763"/>
              <a:gd name="connsiteX77" fmla="*/ 10336190 w 12192000"/>
              <a:gd name="connsiteY77" fmla="*/ 1689281 h 1830763"/>
              <a:gd name="connsiteX78" fmla="*/ 10321212 w 12192000"/>
              <a:gd name="connsiteY78" fmla="*/ 1693815 h 1830763"/>
              <a:gd name="connsiteX79" fmla="*/ 10327867 w 12192000"/>
              <a:gd name="connsiteY79" fmla="*/ 1686567 h 1830763"/>
              <a:gd name="connsiteX80" fmla="*/ 10815865 w 12192000"/>
              <a:gd name="connsiteY80" fmla="*/ 1685889 h 1830763"/>
              <a:gd name="connsiteX81" fmla="*/ 10808692 w 12192000"/>
              <a:gd name="connsiteY81" fmla="*/ 1688387 h 1830763"/>
              <a:gd name="connsiteX82" fmla="*/ 10813679 w 12192000"/>
              <a:gd name="connsiteY82" fmla="*/ 1691101 h 1830763"/>
              <a:gd name="connsiteX83" fmla="*/ 10800369 w 12192000"/>
              <a:gd name="connsiteY83" fmla="*/ 1696549 h 1830763"/>
              <a:gd name="connsiteX84" fmla="*/ 10832815 w 12192000"/>
              <a:gd name="connsiteY84" fmla="*/ 1692016 h 1830763"/>
              <a:gd name="connsiteX85" fmla="*/ 10818675 w 12192000"/>
              <a:gd name="connsiteY85" fmla="*/ 1692920 h 1830763"/>
              <a:gd name="connsiteX86" fmla="*/ 10815865 w 12192000"/>
              <a:gd name="connsiteY86" fmla="*/ 1685889 h 1830763"/>
              <a:gd name="connsiteX87" fmla="*/ 11549074 w 12192000"/>
              <a:gd name="connsiteY87" fmla="*/ 1685653 h 1830763"/>
              <a:gd name="connsiteX88" fmla="*/ 11531606 w 12192000"/>
              <a:gd name="connsiteY88" fmla="*/ 1693816 h 1830763"/>
              <a:gd name="connsiteX89" fmla="*/ 11561554 w 12192000"/>
              <a:gd name="connsiteY89" fmla="*/ 1702893 h 1830763"/>
              <a:gd name="connsiteX90" fmla="*/ 11549074 w 12192000"/>
              <a:gd name="connsiteY90" fmla="*/ 1685653 h 1830763"/>
              <a:gd name="connsiteX91" fmla="*/ 10603801 w 12192000"/>
              <a:gd name="connsiteY91" fmla="*/ 1680742 h 1830763"/>
              <a:gd name="connsiteX92" fmla="*/ 10586772 w 12192000"/>
              <a:gd name="connsiteY92" fmla="*/ 1681237 h 1830763"/>
              <a:gd name="connsiteX93" fmla="*/ 10574085 w 12192000"/>
              <a:gd name="connsiteY93" fmla="*/ 1689291 h 1830763"/>
              <a:gd name="connsiteX94" fmla="*/ 10593221 w 12192000"/>
              <a:gd name="connsiteY94" fmla="*/ 1691101 h 1830763"/>
              <a:gd name="connsiteX95" fmla="*/ 10575744 w 12192000"/>
              <a:gd name="connsiteY95" fmla="*/ 1699273 h 1830763"/>
              <a:gd name="connsiteX96" fmla="*/ 10613186 w 12192000"/>
              <a:gd name="connsiteY96" fmla="*/ 1694730 h 1830763"/>
              <a:gd name="connsiteX97" fmla="*/ 10615684 w 12192000"/>
              <a:gd name="connsiteY97" fmla="*/ 1682033 h 1830763"/>
              <a:gd name="connsiteX98" fmla="*/ 10603801 w 12192000"/>
              <a:gd name="connsiteY98" fmla="*/ 1680742 h 1830763"/>
              <a:gd name="connsiteX99" fmla="*/ 10012583 w 12192000"/>
              <a:gd name="connsiteY99" fmla="*/ 1680214 h 1830763"/>
              <a:gd name="connsiteX100" fmla="*/ 9989290 w 12192000"/>
              <a:gd name="connsiteY100" fmla="*/ 1683843 h 1830763"/>
              <a:gd name="connsiteX101" fmla="*/ 10000103 w 12192000"/>
              <a:gd name="connsiteY101" fmla="*/ 1693825 h 1830763"/>
              <a:gd name="connsiteX102" fmla="*/ 9976809 w 12192000"/>
              <a:gd name="connsiteY102" fmla="*/ 1697454 h 1830763"/>
              <a:gd name="connsiteX103" fmla="*/ 9899445 w 12192000"/>
              <a:gd name="connsiteY103" fmla="*/ 1691101 h 1830763"/>
              <a:gd name="connsiteX104" fmla="*/ 9983465 w 12192000"/>
              <a:gd name="connsiteY104" fmla="*/ 1707436 h 1830763"/>
              <a:gd name="connsiteX105" fmla="*/ 10045859 w 12192000"/>
              <a:gd name="connsiteY105" fmla="*/ 1709246 h 1830763"/>
              <a:gd name="connsiteX106" fmla="*/ 10081633 w 12192000"/>
              <a:gd name="connsiteY106" fmla="*/ 1694730 h 1830763"/>
              <a:gd name="connsiteX107" fmla="*/ 10074978 w 12192000"/>
              <a:gd name="connsiteY107" fmla="*/ 1684748 h 1830763"/>
              <a:gd name="connsiteX108" fmla="*/ 10046689 w 12192000"/>
              <a:gd name="connsiteY108" fmla="*/ 1685652 h 1830763"/>
              <a:gd name="connsiteX109" fmla="*/ 10009256 w 12192000"/>
              <a:gd name="connsiteY109" fmla="*/ 1690196 h 1830763"/>
              <a:gd name="connsiteX110" fmla="*/ 10012583 w 12192000"/>
              <a:gd name="connsiteY110" fmla="*/ 1680214 h 1830763"/>
              <a:gd name="connsiteX111" fmla="*/ 10309570 w 12192000"/>
              <a:gd name="connsiteY111" fmla="*/ 1679299 h 1830763"/>
              <a:gd name="connsiteX112" fmla="*/ 10316225 w 12192000"/>
              <a:gd name="connsiteY112" fmla="*/ 1682024 h 1830763"/>
              <a:gd name="connsiteX113" fmla="*/ 10309570 w 12192000"/>
              <a:gd name="connsiteY113" fmla="*/ 1683843 h 1830763"/>
              <a:gd name="connsiteX114" fmla="*/ 10309570 w 12192000"/>
              <a:gd name="connsiteY114" fmla="*/ 1679299 h 1830763"/>
              <a:gd name="connsiteX115" fmla="*/ 9843639 w 12192000"/>
              <a:gd name="connsiteY115" fmla="*/ 1675680 h 1830763"/>
              <a:gd name="connsiteX116" fmla="*/ 9831159 w 12192000"/>
              <a:gd name="connsiteY116" fmla="*/ 1682024 h 1830763"/>
              <a:gd name="connsiteX117" fmla="*/ 9851123 w 12192000"/>
              <a:gd name="connsiteY117" fmla="*/ 1688377 h 1830763"/>
              <a:gd name="connsiteX118" fmla="*/ 9869430 w 12192000"/>
              <a:gd name="connsiteY118" fmla="*/ 1684748 h 1830763"/>
              <a:gd name="connsiteX119" fmla="*/ 9866094 w 12192000"/>
              <a:gd name="connsiteY119" fmla="*/ 1692910 h 1830763"/>
              <a:gd name="connsiteX120" fmla="*/ 9876075 w 12192000"/>
              <a:gd name="connsiteY120" fmla="*/ 1694730 h 1830763"/>
              <a:gd name="connsiteX121" fmla="*/ 9851123 w 12192000"/>
              <a:gd name="connsiteY121" fmla="*/ 1688377 h 1830763"/>
              <a:gd name="connsiteX122" fmla="*/ 9752128 w 12192000"/>
              <a:gd name="connsiteY122" fmla="*/ 1682938 h 1830763"/>
              <a:gd name="connsiteX123" fmla="*/ 9843639 w 12192000"/>
              <a:gd name="connsiteY123" fmla="*/ 1675680 h 1830763"/>
              <a:gd name="connsiteX124" fmla="*/ 11782025 w 12192000"/>
              <a:gd name="connsiteY124" fmla="*/ 1674775 h 1830763"/>
              <a:gd name="connsiteX125" fmla="*/ 11799493 w 12192000"/>
              <a:gd name="connsiteY125" fmla="*/ 1692015 h 1830763"/>
              <a:gd name="connsiteX126" fmla="*/ 11782025 w 12192000"/>
              <a:gd name="connsiteY126" fmla="*/ 1674775 h 1830763"/>
              <a:gd name="connsiteX127" fmla="*/ 11597265 w 12192000"/>
              <a:gd name="connsiteY127" fmla="*/ 1673174 h 1830763"/>
              <a:gd name="connsiteX128" fmla="*/ 11597707 w 12192000"/>
              <a:gd name="connsiteY128" fmla="*/ 1673524 h 1830763"/>
              <a:gd name="connsiteX129" fmla="*/ 11613934 w 12192000"/>
              <a:gd name="connsiteY129" fmla="*/ 1675680 h 1830763"/>
              <a:gd name="connsiteX130" fmla="*/ 10240520 w 12192000"/>
              <a:gd name="connsiteY130" fmla="*/ 1672052 h 1830763"/>
              <a:gd name="connsiteX131" fmla="*/ 10214729 w 12192000"/>
              <a:gd name="connsiteY131" fmla="*/ 1688377 h 1830763"/>
              <a:gd name="connsiteX132" fmla="*/ 10170640 w 12192000"/>
              <a:gd name="connsiteY132" fmla="*/ 1682939 h 1830763"/>
              <a:gd name="connsiteX133" fmla="*/ 10163985 w 12192000"/>
              <a:gd name="connsiteY133" fmla="*/ 1672957 h 1830763"/>
              <a:gd name="connsiteX134" fmla="*/ 10146517 w 12192000"/>
              <a:gd name="connsiteY134" fmla="*/ 1681119 h 1830763"/>
              <a:gd name="connsiteX135" fmla="*/ 10165653 w 12192000"/>
              <a:gd name="connsiteY135" fmla="*/ 1680214 h 1830763"/>
              <a:gd name="connsiteX136" fmla="*/ 10094935 w 12192000"/>
              <a:gd name="connsiteY136" fmla="*/ 1686567 h 1830763"/>
              <a:gd name="connsiteX137" fmla="*/ 10167313 w 12192000"/>
              <a:gd name="connsiteY137" fmla="*/ 1692921 h 1830763"/>
              <a:gd name="connsiteX138" fmla="*/ 10168143 w 12192000"/>
              <a:gd name="connsiteY138" fmla="*/ 1698359 h 1830763"/>
              <a:gd name="connsiteX139" fmla="*/ 10144849 w 12192000"/>
              <a:gd name="connsiteY139" fmla="*/ 1704712 h 1830763"/>
              <a:gd name="connsiteX140" fmla="*/ 10120726 w 12192000"/>
              <a:gd name="connsiteY140" fmla="*/ 1701083 h 1830763"/>
              <a:gd name="connsiteX141" fmla="*/ 10150675 w 12192000"/>
              <a:gd name="connsiteY141" fmla="*/ 1707436 h 1830763"/>
              <a:gd name="connsiteX142" fmla="*/ 10178125 w 12192000"/>
              <a:gd name="connsiteY142" fmla="*/ 1698359 h 1830763"/>
              <a:gd name="connsiteX143" fmla="*/ 10227210 w 12192000"/>
              <a:gd name="connsiteY143" fmla="*/ 1706531 h 1830763"/>
              <a:gd name="connsiteX144" fmla="*/ 10240520 w 12192000"/>
              <a:gd name="connsiteY144" fmla="*/ 1698359 h 1830763"/>
              <a:gd name="connsiteX145" fmla="*/ 10246346 w 12192000"/>
              <a:gd name="connsiteY145" fmla="*/ 1702893 h 1830763"/>
              <a:gd name="connsiteX146" fmla="*/ 10233035 w 12192000"/>
              <a:gd name="connsiteY146" fmla="*/ 1708341 h 1830763"/>
              <a:gd name="connsiteX147" fmla="*/ 10272137 w 12192000"/>
              <a:gd name="connsiteY147" fmla="*/ 1713780 h 1830763"/>
              <a:gd name="connsiteX148" fmla="*/ 10284609 w 12192000"/>
              <a:gd name="connsiteY148" fmla="*/ 1705617 h 1830763"/>
              <a:gd name="connsiteX149" fmla="*/ 10254660 w 12192000"/>
              <a:gd name="connsiteY149" fmla="*/ 1696549 h 1830763"/>
              <a:gd name="connsiteX150" fmla="*/ 10273796 w 12192000"/>
              <a:gd name="connsiteY150" fmla="*/ 1698359 h 1830763"/>
              <a:gd name="connsiteX151" fmla="*/ 10279622 w 12192000"/>
              <a:gd name="connsiteY151" fmla="*/ 1677490 h 1830763"/>
              <a:gd name="connsiteX152" fmla="*/ 10248005 w 12192000"/>
              <a:gd name="connsiteY152" fmla="*/ 1686567 h 1830763"/>
              <a:gd name="connsiteX153" fmla="*/ 10240520 w 12192000"/>
              <a:gd name="connsiteY153" fmla="*/ 1672052 h 1830763"/>
              <a:gd name="connsiteX154" fmla="*/ 11532428 w 12192000"/>
              <a:gd name="connsiteY154" fmla="*/ 1669327 h 1830763"/>
              <a:gd name="connsiteX155" fmla="*/ 11553223 w 12192000"/>
              <a:gd name="connsiteY155" fmla="*/ 1681119 h 1830763"/>
              <a:gd name="connsiteX156" fmla="*/ 11532428 w 12192000"/>
              <a:gd name="connsiteY156" fmla="*/ 1669327 h 1830763"/>
              <a:gd name="connsiteX157" fmla="*/ 10270468 w 12192000"/>
              <a:gd name="connsiteY157" fmla="*/ 1666603 h 1830763"/>
              <a:gd name="connsiteX158" fmla="*/ 10292093 w 12192000"/>
              <a:gd name="connsiteY158" fmla="*/ 1674766 h 1830763"/>
              <a:gd name="connsiteX159" fmla="*/ 10283778 w 12192000"/>
              <a:gd name="connsiteY159" fmla="*/ 1676585 h 1830763"/>
              <a:gd name="connsiteX160" fmla="*/ 10302085 w 12192000"/>
              <a:gd name="connsiteY160" fmla="*/ 1701073 h 1830763"/>
              <a:gd name="connsiteX161" fmla="*/ 10340348 w 12192000"/>
              <a:gd name="connsiteY161" fmla="*/ 1701988 h 1830763"/>
              <a:gd name="connsiteX162" fmla="*/ 10346173 w 12192000"/>
              <a:gd name="connsiteY162" fmla="*/ 1695635 h 1830763"/>
              <a:gd name="connsiteX163" fmla="*/ 10358645 w 12192000"/>
              <a:gd name="connsiteY163" fmla="*/ 1700168 h 1830763"/>
              <a:gd name="connsiteX164" fmla="*/ 10349501 w 12192000"/>
              <a:gd name="connsiteY164" fmla="*/ 1699264 h 1830763"/>
              <a:gd name="connsiteX165" fmla="*/ 10372794 w 12192000"/>
              <a:gd name="connsiteY165" fmla="*/ 1705617 h 1830763"/>
              <a:gd name="connsiteX166" fmla="*/ 10390262 w 12192000"/>
              <a:gd name="connsiteY166" fmla="*/ 1711970 h 1830763"/>
              <a:gd name="connsiteX167" fmla="*/ 10385275 w 12192000"/>
              <a:gd name="connsiteY167" fmla="*/ 1714684 h 1830763"/>
              <a:gd name="connsiteX168" fmla="*/ 10400245 w 12192000"/>
              <a:gd name="connsiteY168" fmla="*/ 1715589 h 1830763"/>
              <a:gd name="connsiteX169" fmla="*/ 10440176 w 12192000"/>
              <a:gd name="connsiteY169" fmla="*/ 1730105 h 1830763"/>
              <a:gd name="connsiteX170" fmla="*/ 10390262 w 12192000"/>
              <a:gd name="connsiteY170" fmla="*/ 1774567 h 1830763"/>
              <a:gd name="connsiteX171" fmla="*/ 10544161 w 12192000"/>
              <a:gd name="connsiteY171" fmla="*/ 1777291 h 1830763"/>
              <a:gd name="connsiteX172" fmla="*/ 10524196 w 12192000"/>
              <a:gd name="connsiteY172" fmla="*/ 1715589 h 1830763"/>
              <a:gd name="connsiteX173" fmla="*/ 10606556 w 12192000"/>
              <a:gd name="connsiteY173" fmla="*/ 1712875 h 1830763"/>
              <a:gd name="connsiteX174" fmla="*/ 10609884 w 12192000"/>
              <a:gd name="connsiteY174" fmla="*/ 1702893 h 1830763"/>
              <a:gd name="connsiteX175" fmla="*/ 10546659 w 12192000"/>
              <a:gd name="connsiteY175" fmla="*/ 1698359 h 1830763"/>
              <a:gd name="connsiteX176" fmla="*/ 10553315 w 12192000"/>
              <a:gd name="connsiteY176" fmla="*/ 1711055 h 1830763"/>
              <a:gd name="connsiteX177" fmla="*/ 10523366 w 12192000"/>
              <a:gd name="connsiteY177" fmla="*/ 1712875 h 1830763"/>
              <a:gd name="connsiteX178" fmla="*/ 10472622 w 12192000"/>
              <a:gd name="connsiteY178" fmla="*/ 1688377 h 1830763"/>
              <a:gd name="connsiteX179" fmla="*/ 10480937 w 12192000"/>
              <a:gd name="connsiteY179" fmla="*/ 1682024 h 1830763"/>
              <a:gd name="connsiteX180" fmla="*/ 10468465 w 12192000"/>
              <a:gd name="connsiteY180" fmla="*/ 1689281 h 1830763"/>
              <a:gd name="connsiteX181" fmla="*/ 10450988 w 12192000"/>
              <a:gd name="connsiteY181" fmla="*/ 1690186 h 1830763"/>
              <a:gd name="connsiteX182" fmla="*/ 10442673 w 12192000"/>
              <a:gd name="connsiteY182" fmla="*/ 1687129 h 1830763"/>
              <a:gd name="connsiteX183" fmla="*/ 10434944 w 12192000"/>
              <a:gd name="connsiteY183" fmla="*/ 1689968 h 1830763"/>
              <a:gd name="connsiteX184" fmla="*/ 10438508 w 12192000"/>
              <a:gd name="connsiteY184" fmla="*/ 1690186 h 1830763"/>
              <a:gd name="connsiteX185" fmla="*/ 10434350 w 12192000"/>
              <a:gd name="connsiteY185" fmla="*/ 1690186 h 1830763"/>
              <a:gd name="connsiteX186" fmla="*/ 10434944 w 12192000"/>
              <a:gd name="connsiteY186" fmla="*/ 1689968 h 1830763"/>
              <a:gd name="connsiteX187" fmla="*/ 10364471 w 12192000"/>
              <a:gd name="connsiteY187" fmla="*/ 1685652 h 1830763"/>
              <a:gd name="connsiteX188" fmla="*/ 10361982 w 12192000"/>
              <a:gd name="connsiteY188" fmla="*/ 1682928 h 1830763"/>
              <a:gd name="connsiteX189" fmla="*/ 10380279 w 12192000"/>
              <a:gd name="connsiteY189" fmla="*/ 1679299 h 1830763"/>
              <a:gd name="connsiteX190" fmla="*/ 10331195 w 12192000"/>
              <a:gd name="connsiteY190" fmla="*/ 1680214 h 1830763"/>
              <a:gd name="connsiteX191" fmla="*/ 10302914 w 12192000"/>
              <a:gd name="connsiteY191" fmla="*/ 1674766 h 1830763"/>
              <a:gd name="connsiteX192" fmla="*/ 10302085 w 12192000"/>
              <a:gd name="connsiteY192" fmla="*/ 1672956 h 1830763"/>
              <a:gd name="connsiteX193" fmla="*/ 10298748 w 12192000"/>
              <a:gd name="connsiteY193" fmla="*/ 1673861 h 1830763"/>
              <a:gd name="connsiteX194" fmla="*/ 10270468 w 12192000"/>
              <a:gd name="connsiteY194" fmla="*/ 1666603 h 1830763"/>
              <a:gd name="connsiteX195" fmla="*/ 10701410 w 12192000"/>
              <a:gd name="connsiteY195" fmla="*/ 1666128 h 1830763"/>
              <a:gd name="connsiteX196" fmla="*/ 10724689 w 12192000"/>
              <a:gd name="connsiteY196" fmla="*/ 1676585 h 1830763"/>
              <a:gd name="connsiteX197" fmla="*/ 10723030 w 12192000"/>
              <a:gd name="connsiteY197" fmla="*/ 1666612 h 1830763"/>
              <a:gd name="connsiteX198" fmla="*/ 10701410 w 12192000"/>
              <a:gd name="connsiteY198" fmla="*/ 1666128 h 1830763"/>
              <a:gd name="connsiteX199" fmla="*/ 10424455 w 12192000"/>
              <a:gd name="connsiteY199" fmla="*/ 1656739 h 1830763"/>
              <a:gd name="connsiteX200" fmla="*/ 10411043 w 12192000"/>
              <a:gd name="connsiteY200" fmla="*/ 1659346 h 1830763"/>
              <a:gd name="connsiteX201" fmla="*/ 10431009 w 12192000"/>
              <a:gd name="connsiteY201" fmla="*/ 1665699 h 1830763"/>
              <a:gd name="connsiteX202" fmla="*/ 10424455 w 12192000"/>
              <a:gd name="connsiteY202" fmla="*/ 1656739 h 1830763"/>
              <a:gd name="connsiteX203" fmla="*/ 10246325 w 12192000"/>
              <a:gd name="connsiteY203" fmla="*/ 1646648 h 1830763"/>
              <a:gd name="connsiteX204" fmla="*/ 10284588 w 12192000"/>
              <a:gd name="connsiteY204" fmla="*/ 1647553 h 1830763"/>
              <a:gd name="connsiteX205" fmla="*/ 10246325 w 12192000"/>
              <a:gd name="connsiteY205" fmla="*/ 1646648 h 1830763"/>
              <a:gd name="connsiteX206" fmla="*/ 11952539 w 12192000"/>
              <a:gd name="connsiteY206" fmla="*/ 1641201 h 1830763"/>
              <a:gd name="connsiteX207" fmla="*/ 11925918 w 12192000"/>
              <a:gd name="connsiteY207" fmla="*/ 1652993 h 1830763"/>
              <a:gd name="connsiteX208" fmla="*/ 11952539 w 12192000"/>
              <a:gd name="connsiteY208" fmla="*/ 1641201 h 1830763"/>
              <a:gd name="connsiteX209" fmla="*/ 11654302 w 12192000"/>
              <a:gd name="connsiteY209" fmla="*/ 1640862 h 1830763"/>
              <a:gd name="connsiteX210" fmla="*/ 11647233 w 12192000"/>
              <a:gd name="connsiteY210" fmla="*/ 1643020 h 1830763"/>
              <a:gd name="connsiteX211" fmla="*/ 11643905 w 12192000"/>
              <a:gd name="connsiteY211" fmla="*/ 1651182 h 1830763"/>
              <a:gd name="connsiteX212" fmla="*/ 11663871 w 12192000"/>
              <a:gd name="connsiteY212" fmla="*/ 1657535 h 1830763"/>
              <a:gd name="connsiteX213" fmla="*/ 11666369 w 12192000"/>
              <a:gd name="connsiteY213" fmla="*/ 1642105 h 1830763"/>
              <a:gd name="connsiteX214" fmla="*/ 11654302 w 12192000"/>
              <a:gd name="connsiteY214" fmla="*/ 1640862 h 1830763"/>
              <a:gd name="connsiteX215" fmla="*/ 11675513 w 12192000"/>
              <a:gd name="connsiteY215" fmla="*/ 1639391 h 1830763"/>
              <a:gd name="connsiteX216" fmla="*/ 11692989 w 12192000"/>
              <a:gd name="connsiteY216" fmla="*/ 1656630 h 1830763"/>
              <a:gd name="connsiteX217" fmla="*/ 11695478 w 12192000"/>
              <a:gd name="connsiteY217" fmla="*/ 1643924 h 1830763"/>
              <a:gd name="connsiteX218" fmla="*/ 11675513 w 12192000"/>
              <a:gd name="connsiteY218" fmla="*/ 1639391 h 1830763"/>
              <a:gd name="connsiteX219" fmla="*/ 10350729 w 12192000"/>
              <a:gd name="connsiteY219" fmla="*/ 1637909 h 1830763"/>
              <a:gd name="connsiteX220" fmla="*/ 10341995 w 12192000"/>
              <a:gd name="connsiteY220" fmla="*/ 1644829 h 1830763"/>
              <a:gd name="connsiteX221" fmla="*/ 10369445 w 12192000"/>
              <a:gd name="connsiteY221" fmla="*/ 1638476 h 1830763"/>
              <a:gd name="connsiteX222" fmla="*/ 10350729 w 12192000"/>
              <a:gd name="connsiteY222" fmla="*/ 1637909 h 1830763"/>
              <a:gd name="connsiteX223" fmla="*/ 11530744 w 12192000"/>
              <a:gd name="connsiteY223" fmla="*/ 1634857 h 1830763"/>
              <a:gd name="connsiteX224" fmla="*/ 11531574 w 12192000"/>
              <a:gd name="connsiteY224" fmla="*/ 1635762 h 1830763"/>
              <a:gd name="connsiteX225" fmla="*/ 11530744 w 12192000"/>
              <a:gd name="connsiteY225" fmla="*/ 1635762 h 1830763"/>
              <a:gd name="connsiteX226" fmla="*/ 10569928 w 12192000"/>
              <a:gd name="connsiteY226" fmla="*/ 1633943 h 1830763"/>
              <a:gd name="connsiteX227" fmla="*/ 10557447 w 12192000"/>
              <a:gd name="connsiteY227" fmla="*/ 1649364 h 1830763"/>
              <a:gd name="connsiteX228" fmla="*/ 10594880 w 12192000"/>
              <a:gd name="connsiteY228" fmla="*/ 1643011 h 1830763"/>
              <a:gd name="connsiteX229" fmla="*/ 10569928 w 12192000"/>
              <a:gd name="connsiteY229" fmla="*/ 1633943 h 1830763"/>
              <a:gd name="connsiteX230" fmla="*/ 11343621 w 12192000"/>
              <a:gd name="connsiteY230" fmla="*/ 1624875 h 1830763"/>
              <a:gd name="connsiteX231" fmla="*/ 11344451 w 12192000"/>
              <a:gd name="connsiteY231" fmla="*/ 1634857 h 1830763"/>
              <a:gd name="connsiteX232" fmla="*/ 11431798 w 12192000"/>
              <a:gd name="connsiteY232" fmla="*/ 1643019 h 1830763"/>
              <a:gd name="connsiteX233" fmla="*/ 11449275 w 12192000"/>
              <a:gd name="connsiteY233" fmla="*/ 1632133 h 1830763"/>
              <a:gd name="connsiteX234" fmla="*/ 11455930 w 12192000"/>
              <a:gd name="connsiteY234" fmla="*/ 1642114 h 1830763"/>
              <a:gd name="connsiteX235" fmla="*/ 11473398 w 12192000"/>
              <a:gd name="connsiteY235" fmla="*/ 1631228 h 1830763"/>
              <a:gd name="connsiteX236" fmla="*/ 11343621 w 12192000"/>
              <a:gd name="connsiteY236" fmla="*/ 1624875 h 1830763"/>
              <a:gd name="connsiteX237" fmla="*/ 11212978 w 12192000"/>
              <a:gd name="connsiteY237" fmla="*/ 1618522 h 1830763"/>
              <a:gd name="connsiteX238" fmla="*/ 11237101 w 12192000"/>
              <a:gd name="connsiteY238" fmla="*/ 1622151 h 1830763"/>
              <a:gd name="connsiteX239" fmla="*/ 11243756 w 12192000"/>
              <a:gd name="connsiteY239" fmla="*/ 1632133 h 1830763"/>
              <a:gd name="connsiteX240" fmla="*/ 11314475 w 12192000"/>
              <a:gd name="connsiteY240" fmla="*/ 1623961 h 1830763"/>
              <a:gd name="connsiteX241" fmla="*/ 11212978 w 12192000"/>
              <a:gd name="connsiteY241" fmla="*/ 1618522 h 1830763"/>
              <a:gd name="connsiteX242" fmla="*/ 11159747 w 12192000"/>
              <a:gd name="connsiteY242" fmla="*/ 1615798 h 1830763"/>
              <a:gd name="connsiteX243" fmla="*/ 11209660 w 12192000"/>
              <a:gd name="connsiteY243" fmla="*/ 1625780 h 1830763"/>
              <a:gd name="connsiteX244" fmla="*/ 11159747 w 12192000"/>
              <a:gd name="connsiteY244" fmla="*/ 1615798 h 1830763"/>
              <a:gd name="connsiteX245" fmla="*/ 12192000 w 12192000"/>
              <a:gd name="connsiteY245" fmla="*/ 1614419 h 1830763"/>
              <a:gd name="connsiteX246" fmla="*/ 12188002 w 12192000"/>
              <a:gd name="connsiteY246" fmla="*/ 1615807 h 1830763"/>
              <a:gd name="connsiteX247" fmla="*/ 12192000 w 12192000"/>
              <a:gd name="connsiteY247" fmla="*/ 1614821 h 1830763"/>
              <a:gd name="connsiteX248" fmla="*/ 10993782 w 12192000"/>
              <a:gd name="connsiteY248" fmla="*/ 1613872 h 1830763"/>
              <a:gd name="connsiteX249" fmla="*/ 10964249 w 12192000"/>
              <a:gd name="connsiteY249" fmla="*/ 1617617 h 1830763"/>
              <a:gd name="connsiteX250" fmla="*/ 11025805 w 12192000"/>
              <a:gd name="connsiteY250" fmla="*/ 1614892 h 1830763"/>
              <a:gd name="connsiteX251" fmla="*/ 10993782 w 12192000"/>
              <a:gd name="connsiteY251" fmla="*/ 1613872 h 1830763"/>
              <a:gd name="connsiteX252" fmla="*/ 11125658 w 12192000"/>
              <a:gd name="connsiteY252" fmla="*/ 1612168 h 1830763"/>
              <a:gd name="connsiteX253" fmla="*/ 11154777 w 12192000"/>
              <a:gd name="connsiteY253" fmla="*/ 1615797 h 1830763"/>
              <a:gd name="connsiteX254" fmla="*/ 11125658 w 12192000"/>
              <a:gd name="connsiteY254" fmla="*/ 1612168 h 1830763"/>
              <a:gd name="connsiteX255" fmla="*/ 10504207 w 12192000"/>
              <a:gd name="connsiteY255" fmla="*/ 1611263 h 1830763"/>
              <a:gd name="connsiteX256" fmla="*/ 10490896 w 12192000"/>
              <a:gd name="connsiteY256" fmla="*/ 1619426 h 1830763"/>
              <a:gd name="connsiteX257" fmla="*/ 10539151 w 12192000"/>
              <a:gd name="connsiteY257" fmla="*/ 1622150 h 1830763"/>
              <a:gd name="connsiteX258" fmla="*/ 10533325 w 12192000"/>
              <a:gd name="connsiteY258" fmla="*/ 1614892 h 1830763"/>
              <a:gd name="connsiteX259" fmla="*/ 10504207 w 12192000"/>
              <a:gd name="connsiteY259" fmla="*/ 1611263 h 1830763"/>
              <a:gd name="connsiteX260" fmla="*/ 11479919 w 12192000"/>
              <a:gd name="connsiteY260" fmla="*/ 1606618 h 1830763"/>
              <a:gd name="connsiteX261" fmla="*/ 11464217 w 12192000"/>
              <a:gd name="connsiteY261" fmla="*/ 1608549 h 1830763"/>
              <a:gd name="connsiteX262" fmla="*/ 11502480 w 12192000"/>
              <a:gd name="connsiteY262" fmla="*/ 1606730 h 1830763"/>
              <a:gd name="connsiteX263" fmla="*/ 11479919 w 12192000"/>
              <a:gd name="connsiteY263" fmla="*/ 1606618 h 1830763"/>
              <a:gd name="connsiteX264" fmla="*/ 10659486 w 12192000"/>
              <a:gd name="connsiteY264" fmla="*/ 1600947 h 1830763"/>
              <a:gd name="connsiteX265" fmla="*/ 10679761 w 12192000"/>
              <a:gd name="connsiteY265" fmla="*/ 1603101 h 1830763"/>
              <a:gd name="connsiteX266" fmla="*/ 10642328 w 12192000"/>
              <a:gd name="connsiteY266" fmla="*/ 1610359 h 1830763"/>
              <a:gd name="connsiteX267" fmla="*/ 10659486 w 12192000"/>
              <a:gd name="connsiteY267" fmla="*/ 1600947 h 1830763"/>
              <a:gd name="connsiteX268" fmla="*/ 12192000 w 12192000"/>
              <a:gd name="connsiteY268" fmla="*/ 1600492 h 1830763"/>
              <a:gd name="connsiteX269" fmla="*/ 12191741 w 12192000"/>
              <a:gd name="connsiteY269" fmla="*/ 1600495 h 1830763"/>
              <a:gd name="connsiteX270" fmla="*/ 12172193 w 12192000"/>
              <a:gd name="connsiteY270" fmla="*/ 1605825 h 1830763"/>
              <a:gd name="connsiteX271" fmla="*/ 12192000 w 12192000"/>
              <a:gd name="connsiteY271" fmla="*/ 1604987 h 1830763"/>
              <a:gd name="connsiteX272" fmla="*/ 11921551 w 12192000"/>
              <a:gd name="connsiteY272" fmla="*/ 1600485 h 1830763"/>
              <a:gd name="connsiteX273" fmla="*/ 11904285 w 12192000"/>
              <a:gd name="connsiteY273" fmla="*/ 1605815 h 1830763"/>
              <a:gd name="connsiteX274" fmla="*/ 11942557 w 12192000"/>
              <a:gd name="connsiteY274" fmla="*/ 1604006 h 1830763"/>
              <a:gd name="connsiteX275" fmla="*/ 11921551 w 12192000"/>
              <a:gd name="connsiteY275" fmla="*/ 1600485 h 1830763"/>
              <a:gd name="connsiteX276" fmla="*/ 12081064 w 12192000"/>
              <a:gd name="connsiteY276" fmla="*/ 1595951 h 1830763"/>
              <a:gd name="connsiteX277" fmla="*/ 12046540 w 12192000"/>
              <a:gd name="connsiteY277" fmla="*/ 1596748 h 1830763"/>
              <a:gd name="connsiteX278" fmla="*/ 12100612 w 12192000"/>
              <a:gd name="connsiteY278" fmla="*/ 1604005 h 1830763"/>
              <a:gd name="connsiteX279" fmla="*/ 12081064 w 12192000"/>
              <a:gd name="connsiteY279" fmla="*/ 1595951 h 1830763"/>
              <a:gd name="connsiteX280" fmla="*/ 10259959 w 12192000"/>
              <a:gd name="connsiteY280" fmla="*/ 1593234 h 1830763"/>
              <a:gd name="connsiteX281" fmla="*/ 10276283 w 12192000"/>
              <a:gd name="connsiteY281" fmla="*/ 1596748 h 1830763"/>
              <a:gd name="connsiteX282" fmla="*/ 10243006 w 12192000"/>
              <a:gd name="connsiteY282" fmla="*/ 1595843 h 1830763"/>
              <a:gd name="connsiteX283" fmla="*/ 10259959 w 12192000"/>
              <a:gd name="connsiteY283" fmla="*/ 1593234 h 1830763"/>
              <a:gd name="connsiteX284" fmla="*/ 11930260 w 12192000"/>
              <a:gd name="connsiteY284" fmla="*/ 1591999 h 1830763"/>
              <a:gd name="connsiteX285" fmla="*/ 11906783 w 12192000"/>
              <a:gd name="connsiteY285" fmla="*/ 1593118 h 1830763"/>
              <a:gd name="connsiteX286" fmla="*/ 11947544 w 12192000"/>
              <a:gd name="connsiteY286" fmla="*/ 1608548 h 1830763"/>
              <a:gd name="connsiteX287" fmla="*/ 12014096 w 12192000"/>
              <a:gd name="connsiteY287" fmla="*/ 1604910 h 1830763"/>
              <a:gd name="connsiteX288" fmla="*/ 11979160 w 12192000"/>
              <a:gd name="connsiteY288" fmla="*/ 1594938 h 1830763"/>
              <a:gd name="connsiteX289" fmla="*/ 11930260 w 12192000"/>
              <a:gd name="connsiteY289" fmla="*/ 1591999 h 1830763"/>
              <a:gd name="connsiteX290" fmla="*/ 10968407 w 12192000"/>
              <a:gd name="connsiteY290" fmla="*/ 1589490 h 1830763"/>
              <a:gd name="connsiteX291" fmla="*/ 10965079 w 12192000"/>
              <a:gd name="connsiteY291" fmla="*/ 1599472 h 1830763"/>
              <a:gd name="connsiteX292" fmla="*/ 11002512 w 12192000"/>
              <a:gd name="connsiteY292" fmla="*/ 1592214 h 1830763"/>
              <a:gd name="connsiteX293" fmla="*/ 10994198 w 12192000"/>
              <a:gd name="connsiteY293" fmla="*/ 1600377 h 1830763"/>
              <a:gd name="connsiteX294" fmla="*/ 11003342 w 12192000"/>
              <a:gd name="connsiteY294" fmla="*/ 1599472 h 1830763"/>
              <a:gd name="connsiteX295" fmla="*/ 11008338 w 12192000"/>
              <a:gd name="connsiteY295" fmla="*/ 1602187 h 1830763"/>
              <a:gd name="connsiteX296" fmla="*/ 11021648 w 12192000"/>
              <a:gd name="connsiteY296" fmla="*/ 1592214 h 1830763"/>
              <a:gd name="connsiteX297" fmla="*/ 10974232 w 12192000"/>
              <a:gd name="connsiteY297" fmla="*/ 1594024 h 1830763"/>
              <a:gd name="connsiteX298" fmla="*/ 10968407 w 12192000"/>
              <a:gd name="connsiteY298" fmla="*/ 1589490 h 1830763"/>
              <a:gd name="connsiteX299" fmla="*/ 11307301 w 12192000"/>
              <a:gd name="connsiteY299" fmla="*/ 1589484 h 1830763"/>
              <a:gd name="connsiteX300" fmla="*/ 11300335 w 12192000"/>
              <a:gd name="connsiteY300" fmla="*/ 1594023 h 1830763"/>
              <a:gd name="connsiteX301" fmla="*/ 11324458 w 12192000"/>
              <a:gd name="connsiteY301" fmla="*/ 1597652 h 1830763"/>
              <a:gd name="connsiteX302" fmla="*/ 11323628 w 12192000"/>
              <a:gd name="connsiteY302" fmla="*/ 1590394 h 1830763"/>
              <a:gd name="connsiteX303" fmla="*/ 11307301 w 12192000"/>
              <a:gd name="connsiteY303" fmla="*/ 1589484 h 1830763"/>
              <a:gd name="connsiteX304" fmla="*/ 10335249 w 12192000"/>
              <a:gd name="connsiteY304" fmla="*/ 1588022 h 1830763"/>
              <a:gd name="connsiteX305" fmla="*/ 10371124 w 12192000"/>
              <a:gd name="connsiteY305" fmla="*/ 1590404 h 1830763"/>
              <a:gd name="connsiteX306" fmla="*/ 10308729 w 12192000"/>
              <a:gd name="connsiteY306" fmla="*/ 1590404 h 1830763"/>
              <a:gd name="connsiteX307" fmla="*/ 10335249 w 12192000"/>
              <a:gd name="connsiteY307" fmla="*/ 1588022 h 1830763"/>
              <a:gd name="connsiteX308" fmla="*/ 10935157 w 12192000"/>
              <a:gd name="connsiteY308" fmla="*/ 1586776 h 1830763"/>
              <a:gd name="connsiteX309" fmla="*/ 10923514 w 12192000"/>
              <a:gd name="connsiteY309" fmla="*/ 1602196 h 1830763"/>
              <a:gd name="connsiteX310" fmla="*/ 10894396 w 12192000"/>
              <a:gd name="connsiteY310" fmla="*/ 1601292 h 1830763"/>
              <a:gd name="connsiteX311" fmla="*/ 10920187 w 12192000"/>
              <a:gd name="connsiteY311" fmla="*/ 1613084 h 1830763"/>
              <a:gd name="connsiteX312" fmla="*/ 10949306 w 12192000"/>
              <a:gd name="connsiteY312" fmla="*/ 1616713 h 1830763"/>
              <a:gd name="connsiteX313" fmla="*/ 10932659 w 12192000"/>
              <a:gd name="connsiteY313" fmla="*/ 1602196 h 1830763"/>
              <a:gd name="connsiteX314" fmla="*/ 10960948 w 12192000"/>
              <a:gd name="connsiteY314" fmla="*/ 1598567 h 1830763"/>
              <a:gd name="connsiteX315" fmla="*/ 10935157 w 12192000"/>
              <a:gd name="connsiteY315" fmla="*/ 1586776 h 1830763"/>
              <a:gd name="connsiteX316" fmla="*/ 10485092 w 12192000"/>
              <a:gd name="connsiteY316" fmla="*/ 1584956 h 1830763"/>
              <a:gd name="connsiteX317" fmla="*/ 10464297 w 12192000"/>
              <a:gd name="connsiteY317" fmla="*/ 1603101 h 1830763"/>
              <a:gd name="connsiteX318" fmla="*/ 10439344 w 12192000"/>
              <a:gd name="connsiteY318" fmla="*/ 1599472 h 1830763"/>
              <a:gd name="connsiteX319" fmla="*/ 10485092 w 12192000"/>
              <a:gd name="connsiteY319" fmla="*/ 1584956 h 1830763"/>
              <a:gd name="connsiteX320" fmla="*/ 11489206 w 12192000"/>
              <a:gd name="connsiteY320" fmla="*/ 1584956 h 1830763"/>
              <a:gd name="connsiteX321" fmla="*/ 11465913 w 12192000"/>
              <a:gd name="connsiteY321" fmla="*/ 1588585 h 1830763"/>
              <a:gd name="connsiteX322" fmla="*/ 11489206 w 12192000"/>
              <a:gd name="connsiteY322" fmla="*/ 1584956 h 1830763"/>
              <a:gd name="connsiteX323" fmla="*/ 10211294 w 12192000"/>
              <a:gd name="connsiteY323" fmla="*/ 1584735 h 1830763"/>
              <a:gd name="connsiteX324" fmla="*/ 10237190 w 12192000"/>
              <a:gd name="connsiteY324" fmla="*/ 1585870 h 1830763"/>
              <a:gd name="connsiteX325" fmla="*/ 10199756 w 12192000"/>
              <a:gd name="connsiteY325" fmla="*/ 1593128 h 1830763"/>
              <a:gd name="connsiteX326" fmla="*/ 10211294 w 12192000"/>
              <a:gd name="connsiteY326" fmla="*/ 1584735 h 1830763"/>
              <a:gd name="connsiteX327" fmla="*/ 12139767 w 12192000"/>
              <a:gd name="connsiteY327" fmla="*/ 1584042 h 1830763"/>
              <a:gd name="connsiteX328" fmla="*/ 12151409 w 12192000"/>
              <a:gd name="connsiteY328" fmla="*/ 1595843 h 1830763"/>
              <a:gd name="connsiteX329" fmla="*/ 12118133 w 12192000"/>
              <a:gd name="connsiteY329" fmla="*/ 1594929 h 1830763"/>
              <a:gd name="connsiteX330" fmla="*/ 12115635 w 12192000"/>
              <a:gd name="connsiteY330" fmla="*/ 1607635 h 1830763"/>
              <a:gd name="connsiteX331" fmla="*/ 12158064 w 12192000"/>
              <a:gd name="connsiteY331" fmla="*/ 1605816 h 1830763"/>
              <a:gd name="connsiteX332" fmla="*/ 12166388 w 12192000"/>
              <a:gd name="connsiteY332" fmla="*/ 1597653 h 1830763"/>
              <a:gd name="connsiteX333" fmla="*/ 12139767 w 12192000"/>
              <a:gd name="connsiteY333" fmla="*/ 1584042 h 1830763"/>
              <a:gd name="connsiteX334" fmla="*/ 11039772 w 12192000"/>
              <a:gd name="connsiteY334" fmla="*/ 1582560 h 1830763"/>
              <a:gd name="connsiteX335" fmla="*/ 11029971 w 12192000"/>
              <a:gd name="connsiteY335" fmla="*/ 1585860 h 1830763"/>
              <a:gd name="connsiteX336" fmla="*/ 11046609 w 12192000"/>
              <a:gd name="connsiteY336" fmla="*/ 1598566 h 1830763"/>
              <a:gd name="connsiteX337" fmla="*/ 11073230 w 12192000"/>
              <a:gd name="connsiteY337" fmla="*/ 1586775 h 1830763"/>
              <a:gd name="connsiteX338" fmla="*/ 11039772 w 12192000"/>
              <a:gd name="connsiteY338" fmla="*/ 1582560 h 1830763"/>
              <a:gd name="connsiteX339" fmla="*/ 11843141 w 12192000"/>
              <a:gd name="connsiteY339" fmla="*/ 1577928 h 1830763"/>
              <a:gd name="connsiteX340" fmla="*/ 11834406 w 12192000"/>
              <a:gd name="connsiteY340" fmla="*/ 1585861 h 1830763"/>
              <a:gd name="connsiteX341" fmla="*/ 11861866 w 12192000"/>
              <a:gd name="connsiteY341" fmla="*/ 1579517 h 1830763"/>
              <a:gd name="connsiteX342" fmla="*/ 11843141 w 12192000"/>
              <a:gd name="connsiteY342" fmla="*/ 1577928 h 1830763"/>
              <a:gd name="connsiteX343" fmla="*/ 11007090 w 12192000"/>
              <a:gd name="connsiteY343" fmla="*/ 1572709 h 1830763"/>
              <a:gd name="connsiteX344" fmla="*/ 10980887 w 12192000"/>
              <a:gd name="connsiteY344" fmla="*/ 1576793 h 1830763"/>
              <a:gd name="connsiteX345" fmla="*/ 11028303 w 12192000"/>
              <a:gd name="connsiteY345" fmla="*/ 1574069 h 1830763"/>
              <a:gd name="connsiteX346" fmla="*/ 11007090 w 12192000"/>
              <a:gd name="connsiteY346" fmla="*/ 1572709 h 1830763"/>
              <a:gd name="connsiteX347" fmla="*/ 11545714 w 12192000"/>
              <a:gd name="connsiteY347" fmla="*/ 1570440 h 1830763"/>
              <a:gd name="connsiteX348" fmla="*/ 11522421 w 12192000"/>
              <a:gd name="connsiteY348" fmla="*/ 1595843 h 1830763"/>
              <a:gd name="connsiteX349" fmla="*/ 11509940 w 12192000"/>
              <a:gd name="connsiteY349" fmla="*/ 1593119 h 1830763"/>
              <a:gd name="connsiteX350" fmla="*/ 11495800 w 12192000"/>
              <a:gd name="connsiteY350" fmla="*/ 1596748 h 1830763"/>
              <a:gd name="connsiteX351" fmla="*/ 11516595 w 12192000"/>
              <a:gd name="connsiteY351" fmla="*/ 1602196 h 1830763"/>
              <a:gd name="connsiteX352" fmla="*/ 11493302 w 12192000"/>
              <a:gd name="connsiteY352" fmla="*/ 1631228 h 1830763"/>
              <a:gd name="connsiteX353" fmla="*/ 11478332 w 12192000"/>
              <a:gd name="connsiteY353" fmla="*/ 1633037 h 1830763"/>
              <a:gd name="connsiteX354" fmla="*/ 11489975 w 12192000"/>
              <a:gd name="connsiteY354" fmla="*/ 1634857 h 1830763"/>
              <a:gd name="connsiteX355" fmla="*/ 11476664 w 12192000"/>
              <a:gd name="connsiteY355" fmla="*/ 1648458 h 1830763"/>
              <a:gd name="connsiteX356" fmla="*/ 11471677 w 12192000"/>
              <a:gd name="connsiteY356" fmla="*/ 1651182 h 1830763"/>
              <a:gd name="connsiteX357" fmla="*/ 11474175 w 12192000"/>
              <a:gd name="connsiteY357" fmla="*/ 1651182 h 1830763"/>
              <a:gd name="connsiteX358" fmla="*/ 11449214 w 12192000"/>
              <a:gd name="connsiteY358" fmla="*/ 1677490 h 1830763"/>
              <a:gd name="connsiteX359" fmla="*/ 11482490 w 12192000"/>
              <a:gd name="connsiteY359" fmla="*/ 1685662 h 1830763"/>
              <a:gd name="connsiteX360" fmla="*/ 11478332 w 12192000"/>
              <a:gd name="connsiteY360" fmla="*/ 1688377 h 1830763"/>
              <a:gd name="connsiteX361" fmla="*/ 11487486 w 12192000"/>
              <a:gd name="connsiteY361" fmla="*/ 1687472 h 1830763"/>
              <a:gd name="connsiteX362" fmla="*/ 11514936 w 12192000"/>
              <a:gd name="connsiteY362" fmla="*/ 1693825 h 1830763"/>
              <a:gd name="connsiteX363" fmla="*/ 11516595 w 12192000"/>
              <a:gd name="connsiteY363" fmla="*/ 1685662 h 1830763"/>
              <a:gd name="connsiteX364" fmla="*/ 11534072 w 12192000"/>
              <a:gd name="connsiteY364" fmla="*/ 1679309 h 1830763"/>
              <a:gd name="connsiteX365" fmla="*/ 11518263 w 12192000"/>
              <a:gd name="connsiteY365" fmla="*/ 1679309 h 1830763"/>
              <a:gd name="connsiteX366" fmla="*/ 11523251 w 12192000"/>
              <a:gd name="connsiteY366" fmla="*/ 1659345 h 1830763"/>
              <a:gd name="connsiteX367" fmla="*/ 11575454 w 12192000"/>
              <a:gd name="connsiteY367" fmla="*/ 1669895 h 1830763"/>
              <a:gd name="connsiteX368" fmla="*/ 11597265 w 12192000"/>
              <a:gd name="connsiteY368" fmla="*/ 1673174 h 1830763"/>
              <a:gd name="connsiteX369" fmla="*/ 11588973 w 12192000"/>
              <a:gd name="connsiteY369" fmla="*/ 1666603 h 1830763"/>
              <a:gd name="connsiteX370" fmla="*/ 11597287 w 12192000"/>
              <a:gd name="connsiteY370" fmla="*/ 1658440 h 1830763"/>
              <a:gd name="connsiteX371" fmla="*/ 11622249 w 12192000"/>
              <a:gd name="connsiteY371" fmla="*/ 1664793 h 1830763"/>
              <a:gd name="connsiteX372" fmla="*/ 11638887 w 12192000"/>
              <a:gd name="connsiteY372" fmla="*/ 1651182 h 1830763"/>
              <a:gd name="connsiteX373" fmla="*/ 11636389 w 12192000"/>
              <a:gd name="connsiteY373" fmla="*/ 1635762 h 1830763"/>
              <a:gd name="connsiteX374" fmla="*/ 11611436 w 12192000"/>
              <a:gd name="connsiteY374" fmla="*/ 1626684 h 1830763"/>
              <a:gd name="connsiteX375" fmla="*/ 11610606 w 12192000"/>
              <a:gd name="connsiteY375" fmla="*/ 1623970 h 1830763"/>
              <a:gd name="connsiteX376" fmla="*/ 11593130 w 12192000"/>
              <a:gd name="connsiteY376" fmla="*/ 1634857 h 1830763"/>
              <a:gd name="connsiteX377" fmla="*/ 11530744 w 12192000"/>
              <a:gd name="connsiteY377" fmla="*/ 1627599 h 1830763"/>
              <a:gd name="connsiteX378" fmla="*/ 11536561 w 12192000"/>
              <a:gd name="connsiteY378" fmla="*/ 1604005 h 1830763"/>
              <a:gd name="connsiteX379" fmla="*/ 11592300 w 12192000"/>
              <a:gd name="connsiteY379" fmla="*/ 1604005 h 1830763"/>
              <a:gd name="connsiteX380" fmla="*/ 11594798 w 12192000"/>
              <a:gd name="connsiteY380" fmla="*/ 1588585 h 1830763"/>
              <a:gd name="connsiteX381" fmla="*/ 11538229 w 12192000"/>
              <a:gd name="connsiteY381" fmla="*/ 1597652 h 1830763"/>
              <a:gd name="connsiteX382" fmla="*/ 10892702 w 12192000"/>
              <a:gd name="connsiteY382" fmla="*/ 1564992 h 1830763"/>
              <a:gd name="connsiteX383" fmla="*/ 10861924 w 12192000"/>
              <a:gd name="connsiteY383" fmla="*/ 1579508 h 1830763"/>
              <a:gd name="connsiteX384" fmla="*/ 10880230 w 12192000"/>
              <a:gd name="connsiteY384" fmla="*/ 1575879 h 1830763"/>
              <a:gd name="connsiteX385" fmla="*/ 10892702 w 12192000"/>
              <a:gd name="connsiteY385" fmla="*/ 1564992 h 1830763"/>
              <a:gd name="connsiteX386" fmla="*/ 10151485 w 12192000"/>
              <a:gd name="connsiteY386" fmla="*/ 1563182 h 1830763"/>
              <a:gd name="connsiteX387" fmla="*/ 10186429 w 12192000"/>
              <a:gd name="connsiteY387" fmla="*/ 1571345 h 1830763"/>
              <a:gd name="connsiteX388" fmla="*/ 10151485 w 12192000"/>
              <a:gd name="connsiteY388" fmla="*/ 1563182 h 1830763"/>
              <a:gd name="connsiteX389" fmla="*/ 11988304 w 12192000"/>
              <a:gd name="connsiteY389" fmla="*/ 1561363 h 1830763"/>
              <a:gd name="connsiteX390" fmla="*/ 11994130 w 12192000"/>
              <a:gd name="connsiteY390" fmla="*/ 1571345 h 1830763"/>
              <a:gd name="connsiteX391" fmla="*/ 11998287 w 12192000"/>
              <a:gd name="connsiteY391" fmla="*/ 1565897 h 1830763"/>
              <a:gd name="connsiteX392" fmla="*/ 12008270 w 12192000"/>
              <a:gd name="connsiteY392" fmla="*/ 1567716 h 1830763"/>
              <a:gd name="connsiteX393" fmla="*/ 11988304 w 12192000"/>
              <a:gd name="connsiteY393" fmla="*/ 1561363 h 1830763"/>
              <a:gd name="connsiteX394" fmla="*/ 11117308 w 12192000"/>
              <a:gd name="connsiteY394" fmla="*/ 1559553 h 1830763"/>
              <a:gd name="connsiteX395" fmla="*/ 11065734 w 12192000"/>
              <a:gd name="connsiteY395" fmla="*/ 1564992 h 1830763"/>
              <a:gd name="connsiteX396" fmla="*/ 11071560 w 12192000"/>
              <a:gd name="connsiteY396" fmla="*/ 1572250 h 1830763"/>
              <a:gd name="connsiteX397" fmla="*/ 11117308 w 12192000"/>
              <a:gd name="connsiteY397" fmla="*/ 1559553 h 1830763"/>
              <a:gd name="connsiteX398" fmla="*/ 10689451 w 12192000"/>
              <a:gd name="connsiteY398" fmla="*/ 1556673 h 1830763"/>
              <a:gd name="connsiteX399" fmla="*/ 10625691 w 12192000"/>
              <a:gd name="connsiteY399" fmla="*/ 1563182 h 1830763"/>
              <a:gd name="connsiteX400" fmla="*/ 10692243 w 12192000"/>
              <a:gd name="connsiteY400" fmla="*/ 1562268 h 1830763"/>
              <a:gd name="connsiteX401" fmla="*/ 10678932 w 12192000"/>
              <a:gd name="connsiteY401" fmla="*/ 1567716 h 1830763"/>
              <a:gd name="connsiteX402" fmla="*/ 10707221 w 12192000"/>
              <a:gd name="connsiteY402" fmla="*/ 1564087 h 1830763"/>
              <a:gd name="connsiteX403" fmla="*/ 10689451 w 12192000"/>
              <a:gd name="connsiteY403" fmla="*/ 1556673 h 1830763"/>
              <a:gd name="connsiteX404" fmla="*/ 10549567 w 12192000"/>
              <a:gd name="connsiteY404" fmla="*/ 1556153 h 1830763"/>
              <a:gd name="connsiteX405" fmla="*/ 10520036 w 12192000"/>
              <a:gd name="connsiteY405" fmla="*/ 1565001 h 1830763"/>
              <a:gd name="connsiteX406" fmla="*/ 10562457 w 12192000"/>
              <a:gd name="connsiteY406" fmla="*/ 1563182 h 1830763"/>
              <a:gd name="connsiteX407" fmla="*/ 10549155 w 12192000"/>
              <a:gd name="connsiteY407" fmla="*/ 1571355 h 1830763"/>
              <a:gd name="connsiteX408" fmla="*/ 10515870 w 12192000"/>
              <a:gd name="connsiteY408" fmla="*/ 1570440 h 1830763"/>
              <a:gd name="connsiteX409" fmla="*/ 10490088 w 12192000"/>
              <a:gd name="connsiteY409" fmla="*/ 1558648 h 1830763"/>
              <a:gd name="connsiteX410" fmla="*/ 10482603 w 12192000"/>
              <a:gd name="connsiteY410" fmla="*/ 1571355 h 1830763"/>
              <a:gd name="connsiteX411" fmla="*/ 10429361 w 12192000"/>
              <a:gd name="connsiteY411" fmla="*/ 1568630 h 1830763"/>
              <a:gd name="connsiteX412" fmla="*/ 10451816 w 12192000"/>
              <a:gd name="connsiteY412" fmla="*/ 1557743 h 1830763"/>
              <a:gd name="connsiteX413" fmla="*/ 10424365 w 12192000"/>
              <a:gd name="connsiteY413" fmla="*/ 1566811 h 1830763"/>
              <a:gd name="connsiteX414" fmla="*/ 10404400 w 12192000"/>
              <a:gd name="connsiteY414" fmla="*/ 1560468 h 1830763"/>
              <a:gd name="connsiteX415" fmla="*/ 10321210 w 12192000"/>
              <a:gd name="connsiteY415" fmla="*/ 1576793 h 1830763"/>
              <a:gd name="connsiteX416" fmla="*/ 10291261 w 12192000"/>
              <a:gd name="connsiteY416" fmla="*/ 1570440 h 1830763"/>
              <a:gd name="connsiteX417" fmla="*/ 10309567 w 12192000"/>
              <a:gd name="connsiteY417" fmla="*/ 1564087 h 1830763"/>
              <a:gd name="connsiteX418" fmla="*/ 10245504 w 12192000"/>
              <a:gd name="connsiteY418" fmla="*/ 1579517 h 1830763"/>
              <a:gd name="connsiteX419" fmla="*/ 10196420 w 12192000"/>
              <a:gd name="connsiteY419" fmla="*/ 1574069 h 1830763"/>
              <a:gd name="connsiteX420" fmla="*/ 10206403 w 12192000"/>
              <a:gd name="connsiteY420" fmla="*/ 1575888 h 1830763"/>
              <a:gd name="connsiteX421" fmla="*/ 10188105 w 12192000"/>
              <a:gd name="connsiteY421" fmla="*/ 1579517 h 1830763"/>
              <a:gd name="connsiteX422" fmla="*/ 10124881 w 12192000"/>
              <a:gd name="connsiteY422" fmla="*/ 1572259 h 1830763"/>
              <a:gd name="connsiteX423" fmla="*/ 10102417 w 12192000"/>
              <a:gd name="connsiteY423" fmla="*/ 1583146 h 1830763"/>
              <a:gd name="connsiteX424" fmla="*/ 10199756 w 12192000"/>
              <a:gd name="connsiteY424" fmla="*/ 1594033 h 1830763"/>
              <a:gd name="connsiteX425" fmla="*/ 10114898 w 12192000"/>
              <a:gd name="connsiteY425" fmla="*/ 1600377 h 1830763"/>
              <a:gd name="connsiteX426" fmla="*/ 10118226 w 12192000"/>
              <a:gd name="connsiteY426" fmla="*/ 1590404 h 1830763"/>
              <a:gd name="connsiteX427" fmla="*/ 10048344 w 12192000"/>
              <a:gd name="connsiteY427" fmla="*/ 1601291 h 1830763"/>
              <a:gd name="connsiteX428" fmla="*/ 10103256 w 12192000"/>
              <a:gd name="connsiteY428" fmla="*/ 1613988 h 1830763"/>
              <a:gd name="connsiteX429" fmla="*/ 10127379 w 12192000"/>
              <a:gd name="connsiteY429" fmla="*/ 1615807 h 1830763"/>
              <a:gd name="connsiteX430" fmla="*/ 10192263 w 12192000"/>
              <a:gd name="connsiteY430" fmla="*/ 1604920 h 1830763"/>
              <a:gd name="connsiteX431" fmla="*/ 10225539 w 12192000"/>
              <a:gd name="connsiteY431" fmla="*/ 1605825 h 1830763"/>
              <a:gd name="connsiteX432" fmla="*/ 10252160 w 12192000"/>
              <a:gd name="connsiteY432" fmla="*/ 1619436 h 1830763"/>
              <a:gd name="connsiteX433" fmla="*/ 10356983 w 12192000"/>
              <a:gd name="connsiteY433" fmla="*/ 1619436 h 1830763"/>
              <a:gd name="connsiteX434" fmla="*/ 10364469 w 12192000"/>
              <a:gd name="connsiteY434" fmla="*/ 1608549 h 1830763"/>
              <a:gd name="connsiteX435" fmla="*/ 10394417 w 12192000"/>
              <a:gd name="connsiteY435" fmla="*/ 1617617 h 1830763"/>
              <a:gd name="connsiteX436" fmla="*/ 10378609 w 12192000"/>
              <a:gd name="connsiteY436" fmla="*/ 1610359 h 1830763"/>
              <a:gd name="connsiteX437" fmla="*/ 10417710 w 12192000"/>
              <a:gd name="connsiteY437" fmla="*/ 1613988 h 1830763"/>
              <a:gd name="connsiteX438" fmla="*/ 10435178 w 12192000"/>
              <a:gd name="connsiteY438" fmla="*/ 1605825 h 1830763"/>
              <a:gd name="connsiteX439" fmla="*/ 10460969 w 12192000"/>
              <a:gd name="connsiteY439" fmla="*/ 1614893 h 1830763"/>
              <a:gd name="connsiteX440" fmla="*/ 10479267 w 12192000"/>
              <a:gd name="connsiteY440" fmla="*/ 1611273 h 1830763"/>
              <a:gd name="connsiteX441" fmla="*/ 10570780 w 12192000"/>
              <a:gd name="connsiteY441" fmla="*/ 1614893 h 1830763"/>
              <a:gd name="connsiteX442" fmla="*/ 10597401 w 12192000"/>
              <a:gd name="connsiteY442" fmla="*/ 1603101 h 1830763"/>
              <a:gd name="connsiteX443" fmla="*/ 10633175 w 12192000"/>
              <a:gd name="connsiteY443" fmla="*/ 1616712 h 1830763"/>
              <a:gd name="connsiteX444" fmla="*/ 10690574 w 12192000"/>
              <a:gd name="connsiteY444" fmla="*/ 1616712 h 1830763"/>
              <a:gd name="connsiteX445" fmla="*/ 10683919 w 12192000"/>
              <a:gd name="connsiteY445" fmla="*/ 1604015 h 1830763"/>
              <a:gd name="connsiteX446" fmla="*/ 10718025 w 12192000"/>
              <a:gd name="connsiteY446" fmla="*/ 1606730 h 1830763"/>
              <a:gd name="connsiteX447" fmla="*/ 10710540 w 12192000"/>
              <a:gd name="connsiteY447" fmla="*/ 1619436 h 1830763"/>
              <a:gd name="connsiteX448" fmla="*/ 10762952 w 12192000"/>
              <a:gd name="connsiteY448" fmla="*/ 1619436 h 1830763"/>
              <a:gd name="connsiteX449" fmla="*/ 10761284 w 12192000"/>
              <a:gd name="connsiteY449" fmla="*/ 1606730 h 1830763"/>
              <a:gd name="connsiteX450" fmla="*/ 10787904 w 12192000"/>
              <a:gd name="connsiteY450" fmla="*/ 1594938 h 1830763"/>
              <a:gd name="connsiteX451" fmla="*/ 10807870 w 12192000"/>
              <a:gd name="connsiteY451" fmla="*/ 1601291 h 1830763"/>
              <a:gd name="connsiteX452" fmla="*/ 10781249 w 12192000"/>
              <a:gd name="connsiteY452" fmla="*/ 1613083 h 1830763"/>
              <a:gd name="connsiteX453" fmla="*/ 10823678 w 12192000"/>
              <a:gd name="connsiteY453" fmla="*/ 1611273 h 1830763"/>
              <a:gd name="connsiteX454" fmla="*/ 10822019 w 12192000"/>
              <a:gd name="connsiteY454" fmla="*/ 1601291 h 1830763"/>
              <a:gd name="connsiteX455" fmla="*/ 10865278 w 12192000"/>
              <a:gd name="connsiteY455" fmla="*/ 1604015 h 1830763"/>
              <a:gd name="connsiteX456" fmla="*/ 10863610 w 12192000"/>
              <a:gd name="connsiteY456" fmla="*/ 1594033 h 1830763"/>
              <a:gd name="connsiteX457" fmla="*/ 10815363 w 12192000"/>
              <a:gd name="connsiteY457" fmla="*/ 1594033 h 1830763"/>
              <a:gd name="connsiteX458" fmla="*/ 10808708 w 12192000"/>
              <a:gd name="connsiteY458" fmla="*/ 1584051 h 1830763"/>
              <a:gd name="connsiteX459" fmla="*/ 10755466 w 12192000"/>
              <a:gd name="connsiteY459" fmla="*/ 1578612 h 1830763"/>
              <a:gd name="connsiteX460" fmla="*/ 10822019 w 12192000"/>
              <a:gd name="connsiteY460" fmla="*/ 1574974 h 1830763"/>
              <a:gd name="connsiteX461" fmla="*/ 10815363 w 12192000"/>
              <a:gd name="connsiteY461" fmla="*/ 1562277 h 1830763"/>
              <a:gd name="connsiteX462" fmla="*/ 10792900 w 12192000"/>
              <a:gd name="connsiteY462" fmla="*/ 1573164 h 1830763"/>
              <a:gd name="connsiteX463" fmla="*/ 10711369 w 12192000"/>
              <a:gd name="connsiteY463" fmla="*/ 1572259 h 1830763"/>
              <a:gd name="connsiteX464" fmla="*/ 10730505 w 12192000"/>
              <a:gd name="connsiteY464" fmla="*/ 1571355 h 1830763"/>
              <a:gd name="connsiteX465" fmla="*/ 10736331 w 12192000"/>
              <a:gd name="connsiteY465" fmla="*/ 1578612 h 1830763"/>
              <a:gd name="connsiteX466" fmla="*/ 10672276 w 12192000"/>
              <a:gd name="connsiteY466" fmla="*/ 1594033 h 1830763"/>
              <a:gd name="connsiteX467" fmla="*/ 10627350 w 12192000"/>
              <a:gd name="connsiteY467" fmla="*/ 1581327 h 1830763"/>
              <a:gd name="connsiteX468" fmla="*/ 10571610 w 12192000"/>
              <a:gd name="connsiteY468" fmla="*/ 1594033 h 1830763"/>
              <a:gd name="connsiteX469" fmla="*/ 10570780 w 12192000"/>
              <a:gd name="connsiteY469" fmla="*/ 1586775 h 1830763"/>
              <a:gd name="connsiteX470" fmla="*/ 10520036 w 12192000"/>
              <a:gd name="connsiteY470" fmla="*/ 1596748 h 1830763"/>
              <a:gd name="connsiteX471" fmla="*/ 10514211 w 12192000"/>
              <a:gd name="connsiteY471" fmla="*/ 1589490 h 1830763"/>
              <a:gd name="connsiteX472" fmla="*/ 10590746 w 12192000"/>
              <a:gd name="connsiteY472" fmla="*/ 1588585 h 1830763"/>
              <a:gd name="connsiteX473" fmla="*/ 10684748 w 12192000"/>
              <a:gd name="connsiteY473" fmla="*/ 1578612 h 1830763"/>
              <a:gd name="connsiteX474" fmla="*/ 10683089 w 12192000"/>
              <a:gd name="connsiteY474" fmla="*/ 1568630 h 1830763"/>
              <a:gd name="connsiteX475" fmla="*/ 10620694 w 12192000"/>
              <a:gd name="connsiteY475" fmla="*/ 1568630 h 1830763"/>
              <a:gd name="connsiteX476" fmla="*/ 10558299 w 12192000"/>
              <a:gd name="connsiteY476" fmla="*/ 1568630 h 1830763"/>
              <a:gd name="connsiteX477" fmla="*/ 10581593 w 12192000"/>
              <a:gd name="connsiteY477" fmla="*/ 1562277 h 1830763"/>
              <a:gd name="connsiteX478" fmla="*/ 10549567 w 12192000"/>
              <a:gd name="connsiteY478" fmla="*/ 1556153 h 1830763"/>
              <a:gd name="connsiteX479" fmla="*/ 10183082 w 12192000"/>
              <a:gd name="connsiteY479" fmla="*/ 1542312 h 1830763"/>
              <a:gd name="connsiteX480" fmla="*/ 10183066 w 12192000"/>
              <a:gd name="connsiteY480" fmla="*/ 1542313 h 1830763"/>
              <a:gd name="connsiteX481" fmla="*/ 10180153 w 12192000"/>
              <a:gd name="connsiteY481" fmla="*/ 1545657 h 1830763"/>
              <a:gd name="connsiteX482" fmla="*/ 11635690 w 12192000"/>
              <a:gd name="connsiteY482" fmla="*/ 1541068 h 1830763"/>
              <a:gd name="connsiteX483" fmla="*/ 11637250 w 12192000"/>
              <a:gd name="connsiteY483" fmla="*/ 1549571 h 1830763"/>
              <a:gd name="connsiteX484" fmla="*/ 11654718 w 12192000"/>
              <a:gd name="connsiteY484" fmla="*/ 1541409 h 1830763"/>
              <a:gd name="connsiteX485" fmla="*/ 11635690 w 12192000"/>
              <a:gd name="connsiteY485" fmla="*/ 1541068 h 1830763"/>
              <a:gd name="connsiteX486" fmla="*/ 10022544 w 12192000"/>
              <a:gd name="connsiteY486" fmla="*/ 1535970 h 1830763"/>
              <a:gd name="connsiteX487" fmla="*/ 10061646 w 12192000"/>
              <a:gd name="connsiteY487" fmla="*/ 1541409 h 1830763"/>
              <a:gd name="connsiteX488" fmla="*/ 10022544 w 12192000"/>
              <a:gd name="connsiteY488" fmla="*/ 1535970 h 1830763"/>
              <a:gd name="connsiteX489" fmla="*/ 10639831 w 12192000"/>
              <a:gd name="connsiteY489" fmla="*/ 1534150 h 1830763"/>
              <a:gd name="connsiteX490" fmla="*/ 10688077 w 12192000"/>
              <a:gd name="connsiteY490" fmla="*/ 1536865 h 1830763"/>
              <a:gd name="connsiteX491" fmla="*/ 10639831 w 12192000"/>
              <a:gd name="connsiteY491" fmla="*/ 1534150 h 1830763"/>
              <a:gd name="connsiteX492" fmla="*/ 11733749 w 12192000"/>
              <a:gd name="connsiteY492" fmla="*/ 1527797 h 1830763"/>
              <a:gd name="connsiteX493" fmla="*/ 11762868 w 12192000"/>
              <a:gd name="connsiteY493" fmla="*/ 1531417 h 1830763"/>
              <a:gd name="connsiteX494" fmla="*/ 11733749 w 12192000"/>
              <a:gd name="connsiteY494" fmla="*/ 1527797 h 1830763"/>
              <a:gd name="connsiteX495" fmla="*/ 11713991 w 12192000"/>
              <a:gd name="connsiteY495" fmla="*/ 1526546 h 1830763"/>
              <a:gd name="connsiteX496" fmla="*/ 11700474 w 12192000"/>
              <a:gd name="connsiteY496" fmla="*/ 1528702 h 1830763"/>
              <a:gd name="connsiteX497" fmla="*/ 11710457 w 12192000"/>
              <a:gd name="connsiteY497" fmla="*/ 1534141 h 1830763"/>
              <a:gd name="connsiteX498" fmla="*/ 11728754 w 12192000"/>
              <a:gd name="connsiteY498" fmla="*/ 1527797 h 1830763"/>
              <a:gd name="connsiteX499" fmla="*/ 11713991 w 12192000"/>
              <a:gd name="connsiteY499" fmla="*/ 1526546 h 1830763"/>
              <a:gd name="connsiteX500" fmla="*/ 11598799 w 12192000"/>
              <a:gd name="connsiteY500" fmla="*/ 1522350 h 1830763"/>
              <a:gd name="connsiteX501" fmla="*/ 11589854 w 12192000"/>
              <a:gd name="connsiteY501" fmla="*/ 1524168 h 1830763"/>
              <a:gd name="connsiteX502" fmla="*/ 11556578 w 12192000"/>
              <a:gd name="connsiteY502" fmla="*/ 1554104 h 1830763"/>
              <a:gd name="connsiteX503" fmla="*/ 11613986 w 12192000"/>
              <a:gd name="connsiteY503" fmla="*/ 1523253 h 1830763"/>
              <a:gd name="connsiteX504" fmla="*/ 11598799 w 12192000"/>
              <a:gd name="connsiteY504" fmla="*/ 1522350 h 1830763"/>
              <a:gd name="connsiteX505" fmla="*/ 12055072 w 12192000"/>
              <a:gd name="connsiteY505" fmla="*/ 1519636 h 1830763"/>
              <a:gd name="connsiteX506" fmla="*/ 12039057 w 12192000"/>
              <a:gd name="connsiteY506" fmla="*/ 1523264 h 1830763"/>
              <a:gd name="connsiteX507" fmla="*/ 12072333 w 12192000"/>
              <a:gd name="connsiteY507" fmla="*/ 1521445 h 1830763"/>
              <a:gd name="connsiteX508" fmla="*/ 12055072 w 12192000"/>
              <a:gd name="connsiteY508" fmla="*/ 1519636 h 1830763"/>
              <a:gd name="connsiteX509" fmla="*/ 11860612 w 12192000"/>
              <a:gd name="connsiteY509" fmla="*/ 1516911 h 1830763"/>
              <a:gd name="connsiteX510" fmla="*/ 11852712 w 12192000"/>
              <a:gd name="connsiteY510" fmla="*/ 1524168 h 1830763"/>
              <a:gd name="connsiteX511" fmla="*/ 11876006 w 12192000"/>
              <a:gd name="connsiteY511" fmla="*/ 1520540 h 1830763"/>
              <a:gd name="connsiteX512" fmla="*/ 11860612 w 12192000"/>
              <a:gd name="connsiteY512" fmla="*/ 1516911 h 1830763"/>
              <a:gd name="connsiteX513" fmla="*/ 10648959 w 12192000"/>
              <a:gd name="connsiteY513" fmla="*/ 1506024 h 1830763"/>
              <a:gd name="connsiteX514" fmla="*/ 10621509 w 12192000"/>
              <a:gd name="connsiteY514" fmla="*/ 1509653 h 1830763"/>
              <a:gd name="connsiteX515" fmla="*/ 10654785 w 12192000"/>
              <a:gd name="connsiteY515" fmla="*/ 1510557 h 1830763"/>
              <a:gd name="connsiteX516" fmla="*/ 10648959 w 12192000"/>
              <a:gd name="connsiteY516" fmla="*/ 1506024 h 1830763"/>
              <a:gd name="connsiteX517" fmla="*/ 9890537 w 12192000"/>
              <a:gd name="connsiteY517" fmla="*/ 1502618 h 1830763"/>
              <a:gd name="connsiteX518" fmla="*/ 9908524 w 12192000"/>
              <a:gd name="connsiteY518" fmla="*/ 1504204 h 1830763"/>
              <a:gd name="connsiteX519" fmla="*/ 9886068 w 12192000"/>
              <a:gd name="connsiteY519" fmla="*/ 1509652 h 1830763"/>
              <a:gd name="connsiteX520" fmla="*/ 9874417 w 12192000"/>
              <a:gd name="connsiteY520" fmla="*/ 1505118 h 1830763"/>
              <a:gd name="connsiteX521" fmla="*/ 9890537 w 12192000"/>
              <a:gd name="connsiteY521" fmla="*/ 1502618 h 1830763"/>
              <a:gd name="connsiteX522" fmla="*/ 10064134 w 12192000"/>
              <a:gd name="connsiteY522" fmla="*/ 1496042 h 1830763"/>
              <a:gd name="connsiteX523" fmla="*/ 10046666 w 12192000"/>
              <a:gd name="connsiteY523" fmla="*/ 1506928 h 1830763"/>
              <a:gd name="connsiteX524" fmla="*/ 10054989 w 12192000"/>
              <a:gd name="connsiteY524" fmla="*/ 1498766 h 1830763"/>
              <a:gd name="connsiteX525" fmla="*/ 10064134 w 12192000"/>
              <a:gd name="connsiteY525" fmla="*/ 1496042 h 1830763"/>
              <a:gd name="connsiteX526" fmla="*/ 9942639 w 12192000"/>
              <a:gd name="connsiteY526" fmla="*/ 1495136 h 1830763"/>
              <a:gd name="connsiteX527" fmla="*/ 9912680 w 12192000"/>
              <a:gd name="connsiteY527" fmla="*/ 1502394 h 1830763"/>
              <a:gd name="connsiteX528" fmla="*/ 9916015 w 12192000"/>
              <a:gd name="connsiteY528" fmla="*/ 1495136 h 1830763"/>
              <a:gd name="connsiteX529" fmla="*/ 9942639 w 12192000"/>
              <a:gd name="connsiteY529" fmla="*/ 1495136 h 1830763"/>
              <a:gd name="connsiteX530" fmla="*/ 10190551 w 12192000"/>
              <a:gd name="connsiteY530" fmla="*/ 1482440 h 1830763"/>
              <a:gd name="connsiteX531" fmla="*/ 10244623 w 12192000"/>
              <a:gd name="connsiteY531" fmla="*/ 1489688 h 1830763"/>
              <a:gd name="connsiteX532" fmla="*/ 10242963 w 12192000"/>
              <a:gd name="connsiteY532" fmla="*/ 1507842 h 1830763"/>
              <a:gd name="connsiteX533" fmla="*/ 10200534 w 12192000"/>
              <a:gd name="connsiteY533" fmla="*/ 1512376 h 1830763"/>
              <a:gd name="connsiteX534" fmla="*/ 10190551 w 12192000"/>
              <a:gd name="connsiteY534" fmla="*/ 1482440 h 1830763"/>
              <a:gd name="connsiteX535" fmla="*/ 10583262 w 12192000"/>
              <a:gd name="connsiteY535" fmla="*/ 1481526 h 1830763"/>
              <a:gd name="connsiteX536" fmla="*/ 10556641 w 12192000"/>
              <a:gd name="connsiteY536" fmla="*/ 1495137 h 1830763"/>
              <a:gd name="connsiteX537" fmla="*/ 10583262 w 12192000"/>
              <a:gd name="connsiteY537" fmla="*/ 1481526 h 1830763"/>
              <a:gd name="connsiteX538" fmla="*/ 9748039 w 12192000"/>
              <a:gd name="connsiteY538" fmla="*/ 1475853 h 1830763"/>
              <a:gd name="connsiteX539" fmla="*/ 9731400 w 12192000"/>
              <a:gd name="connsiteY539" fmla="*/ 1478801 h 1830763"/>
              <a:gd name="connsiteX540" fmla="*/ 9732229 w 12192000"/>
              <a:gd name="connsiteY540" fmla="*/ 1484240 h 1830763"/>
              <a:gd name="connsiteX541" fmla="*/ 9769663 w 12192000"/>
              <a:gd name="connsiteY541" fmla="*/ 1479706 h 1830763"/>
              <a:gd name="connsiteX542" fmla="*/ 9748039 w 12192000"/>
              <a:gd name="connsiteY542" fmla="*/ 1475853 h 1830763"/>
              <a:gd name="connsiteX543" fmla="*/ 9971067 w 12192000"/>
              <a:gd name="connsiteY543" fmla="*/ 1473023 h 1830763"/>
              <a:gd name="connsiteX544" fmla="*/ 9961808 w 12192000"/>
              <a:gd name="connsiteY544" fmla="*/ 1483344 h 1830763"/>
              <a:gd name="connsiteX545" fmla="*/ 9993425 w 12192000"/>
              <a:gd name="connsiteY545" fmla="*/ 1474267 h 1830763"/>
              <a:gd name="connsiteX546" fmla="*/ 9971067 w 12192000"/>
              <a:gd name="connsiteY546" fmla="*/ 1473023 h 1830763"/>
              <a:gd name="connsiteX547" fmla="*/ 10620597 w 12192000"/>
              <a:gd name="connsiteY547" fmla="*/ 1467465 h 1830763"/>
              <a:gd name="connsiteX548" fmla="*/ 10582433 w 12192000"/>
              <a:gd name="connsiteY548" fmla="*/ 1473362 h 1830763"/>
              <a:gd name="connsiteX549" fmla="*/ 10658138 w 12192000"/>
              <a:gd name="connsiteY549" fmla="*/ 1469733 h 1830763"/>
              <a:gd name="connsiteX550" fmla="*/ 10620597 w 12192000"/>
              <a:gd name="connsiteY550" fmla="*/ 1467465 h 1830763"/>
              <a:gd name="connsiteX551" fmla="*/ 9719691 w 12192000"/>
              <a:gd name="connsiteY551" fmla="*/ 1464285 h 1830763"/>
              <a:gd name="connsiteX552" fmla="*/ 9787901 w 12192000"/>
              <a:gd name="connsiteY552" fmla="*/ 1473362 h 1830763"/>
              <a:gd name="connsiteX553" fmla="*/ 9785402 w 12192000"/>
              <a:gd name="connsiteY553" fmla="*/ 1488783 h 1830763"/>
              <a:gd name="connsiteX554" fmla="*/ 9686406 w 12192000"/>
              <a:gd name="connsiteY554" fmla="*/ 1496041 h 1830763"/>
              <a:gd name="connsiteX555" fmla="*/ 9697228 w 12192000"/>
              <a:gd name="connsiteY555" fmla="*/ 1506023 h 1830763"/>
              <a:gd name="connsiteX556" fmla="*/ 9710537 w 12192000"/>
              <a:gd name="connsiteY556" fmla="*/ 1497860 h 1830763"/>
              <a:gd name="connsiteX557" fmla="*/ 9712198 w 12192000"/>
              <a:gd name="connsiteY557" fmla="*/ 1510557 h 1830763"/>
              <a:gd name="connsiteX558" fmla="*/ 9736321 w 12192000"/>
              <a:gd name="connsiteY558" fmla="*/ 1514186 h 1830763"/>
              <a:gd name="connsiteX559" fmla="*/ 9717192 w 12192000"/>
              <a:gd name="connsiteY559" fmla="*/ 1515100 h 1830763"/>
              <a:gd name="connsiteX560" fmla="*/ 9767107 w 12192000"/>
              <a:gd name="connsiteY560" fmla="*/ 1527797 h 1830763"/>
              <a:gd name="connsiteX561" fmla="*/ 9751297 w 12192000"/>
              <a:gd name="connsiteY561" fmla="*/ 1520539 h 1830763"/>
              <a:gd name="connsiteX562" fmla="*/ 9764608 w 12192000"/>
              <a:gd name="connsiteY562" fmla="*/ 1515100 h 1830763"/>
              <a:gd name="connsiteX563" fmla="*/ 9781244 w 12192000"/>
              <a:gd name="connsiteY563" fmla="*/ 1526892 h 1830763"/>
              <a:gd name="connsiteX564" fmla="*/ 9791229 w 12192000"/>
              <a:gd name="connsiteY564" fmla="*/ 1531426 h 1830763"/>
              <a:gd name="connsiteX565" fmla="*/ 9808694 w 12192000"/>
              <a:gd name="connsiteY565" fmla="*/ 1523263 h 1830763"/>
              <a:gd name="connsiteX566" fmla="*/ 9809534 w 12192000"/>
              <a:gd name="connsiteY566" fmla="*/ 1528702 h 1830763"/>
              <a:gd name="connsiteX567" fmla="*/ 9777918 w 12192000"/>
              <a:gd name="connsiteY567" fmla="*/ 1536865 h 1830763"/>
              <a:gd name="connsiteX568" fmla="*/ 9767107 w 12192000"/>
              <a:gd name="connsiteY568" fmla="*/ 1532331 h 1830763"/>
              <a:gd name="connsiteX569" fmla="*/ 9767935 w 12192000"/>
              <a:gd name="connsiteY569" fmla="*/ 1535960 h 1830763"/>
              <a:gd name="connsiteX570" fmla="*/ 9658126 w 12192000"/>
              <a:gd name="connsiteY570" fmla="*/ 1507842 h 1830763"/>
              <a:gd name="connsiteX571" fmla="*/ 9685577 w 12192000"/>
              <a:gd name="connsiteY571" fmla="*/ 1501489 h 1830763"/>
              <a:gd name="connsiteX572" fmla="*/ 9624848 w 12192000"/>
              <a:gd name="connsiteY572" fmla="*/ 1487878 h 1830763"/>
              <a:gd name="connsiteX573" fmla="*/ 9623188 w 12192000"/>
              <a:gd name="connsiteY573" fmla="*/ 1472457 h 1830763"/>
              <a:gd name="connsiteX574" fmla="*/ 9628177 w 12192000"/>
              <a:gd name="connsiteY574" fmla="*/ 1471543 h 1830763"/>
              <a:gd name="connsiteX575" fmla="*/ 9624848 w 12192000"/>
              <a:gd name="connsiteY575" fmla="*/ 1479715 h 1830763"/>
              <a:gd name="connsiteX576" fmla="*/ 9684747 w 12192000"/>
              <a:gd name="connsiteY576" fmla="*/ 1494231 h 1830763"/>
              <a:gd name="connsiteX577" fmla="*/ 9706381 w 12192000"/>
              <a:gd name="connsiteY577" fmla="*/ 1480620 h 1830763"/>
              <a:gd name="connsiteX578" fmla="*/ 9710537 w 12192000"/>
              <a:gd name="connsiteY578" fmla="*/ 1467009 h 1830763"/>
              <a:gd name="connsiteX579" fmla="*/ 9719691 w 12192000"/>
              <a:gd name="connsiteY579" fmla="*/ 1464285 h 1830763"/>
              <a:gd name="connsiteX580" fmla="*/ 10191902 w 12192000"/>
              <a:gd name="connsiteY580" fmla="*/ 1461798 h 1830763"/>
              <a:gd name="connsiteX581" fmla="*/ 10217172 w 12192000"/>
              <a:gd name="connsiteY581" fmla="*/ 1466104 h 1830763"/>
              <a:gd name="connsiteX582" fmla="*/ 10203862 w 12192000"/>
              <a:gd name="connsiteY582" fmla="*/ 1474267 h 1830763"/>
              <a:gd name="connsiteX583" fmla="*/ 10179739 w 12192000"/>
              <a:gd name="connsiteY583" fmla="*/ 1472457 h 1830763"/>
              <a:gd name="connsiteX584" fmla="*/ 10191902 w 12192000"/>
              <a:gd name="connsiteY584" fmla="*/ 1461798 h 1830763"/>
              <a:gd name="connsiteX585" fmla="*/ 9937695 w 12192000"/>
              <a:gd name="connsiteY585" fmla="*/ 1456123 h 1830763"/>
              <a:gd name="connsiteX586" fmla="*/ 9906077 w 12192000"/>
              <a:gd name="connsiteY586" fmla="*/ 1467915 h 1830763"/>
              <a:gd name="connsiteX587" fmla="*/ 9937695 w 12192000"/>
              <a:gd name="connsiteY587" fmla="*/ 1456123 h 1830763"/>
              <a:gd name="connsiteX588" fmla="*/ 10980878 w 12192000"/>
              <a:gd name="connsiteY588" fmla="*/ 1428911 h 1830763"/>
              <a:gd name="connsiteX589" fmla="*/ 10949270 w 12192000"/>
              <a:gd name="connsiteY589" fmla="*/ 1440703 h 1830763"/>
              <a:gd name="connsiteX590" fmla="*/ 11005009 w 12192000"/>
              <a:gd name="connsiteY590" fmla="*/ 1430720 h 1830763"/>
              <a:gd name="connsiteX591" fmla="*/ 10980878 w 12192000"/>
              <a:gd name="connsiteY591" fmla="*/ 1428911 h 1830763"/>
              <a:gd name="connsiteX592" fmla="*/ 9971748 w 12192000"/>
              <a:gd name="connsiteY592" fmla="*/ 1426186 h 1830763"/>
              <a:gd name="connsiteX593" fmla="*/ 10000868 w 12192000"/>
              <a:gd name="connsiteY593" fmla="*/ 1429815 h 1830763"/>
              <a:gd name="connsiteX594" fmla="*/ 9990885 w 12192000"/>
              <a:gd name="connsiteY594" fmla="*/ 1430720 h 1830763"/>
              <a:gd name="connsiteX595" fmla="*/ 9992554 w 12192000"/>
              <a:gd name="connsiteY595" fmla="*/ 1437977 h 1830763"/>
              <a:gd name="connsiteX596" fmla="*/ 9971748 w 12192000"/>
              <a:gd name="connsiteY596" fmla="*/ 1426186 h 1830763"/>
              <a:gd name="connsiteX597" fmla="*/ 9955310 w 12192000"/>
              <a:gd name="connsiteY597" fmla="*/ 1416094 h 1830763"/>
              <a:gd name="connsiteX598" fmla="*/ 9970089 w 12192000"/>
              <a:gd name="connsiteY598" fmla="*/ 1417118 h 1830763"/>
              <a:gd name="connsiteX599" fmla="*/ 9961560 w 12192000"/>
              <a:gd name="connsiteY599" fmla="*/ 1420289 h 1830763"/>
              <a:gd name="connsiteX600" fmla="*/ 9947391 w 12192000"/>
              <a:gd name="connsiteY600" fmla="*/ 1420719 h 1830763"/>
              <a:gd name="connsiteX601" fmla="*/ 9947037 w 12192000"/>
              <a:gd name="connsiteY601" fmla="*/ 1420925 h 1830763"/>
              <a:gd name="connsiteX602" fmla="*/ 9952621 w 12192000"/>
              <a:gd name="connsiteY602" fmla="*/ 1425281 h 1830763"/>
              <a:gd name="connsiteX603" fmla="*/ 9941550 w 12192000"/>
              <a:gd name="connsiteY603" fmla="*/ 1424131 h 1830763"/>
              <a:gd name="connsiteX604" fmla="*/ 9947037 w 12192000"/>
              <a:gd name="connsiteY604" fmla="*/ 1420925 h 1830763"/>
              <a:gd name="connsiteX605" fmla="*/ 9946797 w 12192000"/>
              <a:gd name="connsiteY605" fmla="*/ 1420737 h 1830763"/>
              <a:gd name="connsiteX606" fmla="*/ 9947391 w 12192000"/>
              <a:gd name="connsiteY606" fmla="*/ 1420719 h 1830763"/>
              <a:gd name="connsiteX607" fmla="*/ 10490067 w 12192000"/>
              <a:gd name="connsiteY607" fmla="*/ 1412575 h 1830763"/>
              <a:gd name="connsiteX608" fmla="*/ 10465944 w 12192000"/>
              <a:gd name="connsiteY608" fmla="*/ 1413480 h 1830763"/>
              <a:gd name="connsiteX609" fmla="*/ 10453464 w 12192000"/>
              <a:gd name="connsiteY609" fmla="*/ 1424366 h 1830763"/>
              <a:gd name="connsiteX610" fmla="*/ 10477586 w 12192000"/>
              <a:gd name="connsiteY610" fmla="*/ 1427995 h 1830763"/>
              <a:gd name="connsiteX611" fmla="*/ 10475927 w 12192000"/>
              <a:gd name="connsiteY611" fmla="*/ 1418013 h 1830763"/>
              <a:gd name="connsiteX612" fmla="*/ 10490067 w 12192000"/>
              <a:gd name="connsiteY612" fmla="*/ 1412575 h 1830763"/>
              <a:gd name="connsiteX613" fmla="*/ 10772079 w 12192000"/>
              <a:gd name="connsiteY613" fmla="*/ 1408946 h 1830763"/>
              <a:gd name="connsiteX614" fmla="*/ 10803696 w 12192000"/>
              <a:gd name="connsiteY614" fmla="*/ 1425281 h 1830763"/>
              <a:gd name="connsiteX615" fmla="*/ 10791215 w 12192000"/>
              <a:gd name="connsiteY615" fmla="*/ 1410765 h 1830763"/>
              <a:gd name="connsiteX616" fmla="*/ 10772079 w 12192000"/>
              <a:gd name="connsiteY616" fmla="*/ 1408946 h 1830763"/>
              <a:gd name="connsiteX617" fmla="*/ 9824572 w 12192000"/>
              <a:gd name="connsiteY617" fmla="*/ 1406222 h 1830763"/>
              <a:gd name="connsiteX618" fmla="*/ 9764675 w 12192000"/>
              <a:gd name="connsiteY618" fmla="*/ 1418918 h 1830763"/>
              <a:gd name="connsiteX619" fmla="*/ 9824572 w 12192000"/>
              <a:gd name="connsiteY619" fmla="*/ 1406222 h 1830763"/>
              <a:gd name="connsiteX620" fmla="*/ 11049097 w 12192000"/>
              <a:gd name="connsiteY620" fmla="*/ 1406222 h 1830763"/>
              <a:gd name="connsiteX621" fmla="*/ 11011664 w 12192000"/>
              <a:gd name="connsiteY621" fmla="*/ 1410756 h 1830763"/>
              <a:gd name="connsiteX622" fmla="*/ 11049097 w 12192000"/>
              <a:gd name="connsiteY622" fmla="*/ 1406222 h 1830763"/>
              <a:gd name="connsiteX623" fmla="*/ 10391922 w 12192000"/>
              <a:gd name="connsiteY623" fmla="*/ 1396250 h 1830763"/>
              <a:gd name="connsiteX624" fmla="*/ 10377782 w 12192000"/>
              <a:gd name="connsiteY624" fmla="*/ 1397155 h 1830763"/>
              <a:gd name="connsiteX625" fmla="*/ 10403573 w 12192000"/>
              <a:gd name="connsiteY625" fmla="*/ 1408947 h 1830763"/>
              <a:gd name="connsiteX626" fmla="*/ 10391922 w 12192000"/>
              <a:gd name="connsiteY626" fmla="*/ 1396250 h 1830763"/>
              <a:gd name="connsiteX627" fmla="*/ 9927657 w 12192000"/>
              <a:gd name="connsiteY627" fmla="*/ 1393525 h 1830763"/>
              <a:gd name="connsiteX628" fmla="*/ 9960936 w 12192000"/>
              <a:gd name="connsiteY628" fmla="*/ 1394430 h 1830763"/>
              <a:gd name="connsiteX629" fmla="*/ 9946797 w 12192000"/>
              <a:gd name="connsiteY629" fmla="*/ 1398059 h 1830763"/>
              <a:gd name="connsiteX630" fmla="*/ 9938472 w 12192000"/>
              <a:gd name="connsiteY630" fmla="*/ 1403507 h 1830763"/>
              <a:gd name="connsiteX631" fmla="*/ 9923500 w 12192000"/>
              <a:gd name="connsiteY631" fmla="*/ 1396249 h 1830763"/>
              <a:gd name="connsiteX632" fmla="*/ 9927657 w 12192000"/>
              <a:gd name="connsiteY632" fmla="*/ 1393525 h 1830763"/>
              <a:gd name="connsiteX633" fmla="*/ 10023124 w 12192000"/>
              <a:gd name="connsiteY633" fmla="*/ 1392504 h 1830763"/>
              <a:gd name="connsiteX634" fmla="*/ 10047455 w 12192000"/>
              <a:gd name="connsiteY634" fmla="*/ 1392620 h 1830763"/>
              <a:gd name="connsiteX635" fmla="*/ 10010021 w 12192000"/>
              <a:gd name="connsiteY635" fmla="*/ 1397154 h 1830763"/>
              <a:gd name="connsiteX636" fmla="*/ 10023124 w 12192000"/>
              <a:gd name="connsiteY636" fmla="*/ 1392504 h 1830763"/>
              <a:gd name="connsiteX637" fmla="*/ 8891103 w 12192000"/>
              <a:gd name="connsiteY637" fmla="*/ 1380819 h 1830763"/>
              <a:gd name="connsiteX638" fmla="*/ 8876964 w 12192000"/>
              <a:gd name="connsiteY638" fmla="*/ 1399878 h 1830763"/>
              <a:gd name="connsiteX639" fmla="*/ 8875305 w 12192000"/>
              <a:gd name="connsiteY639" fmla="*/ 1382638 h 1830763"/>
              <a:gd name="connsiteX640" fmla="*/ 8878632 w 12192000"/>
              <a:gd name="connsiteY640" fmla="*/ 1380819 h 1830763"/>
              <a:gd name="connsiteX641" fmla="*/ 8891103 w 12192000"/>
              <a:gd name="connsiteY641" fmla="*/ 1380819 h 1830763"/>
              <a:gd name="connsiteX642" fmla="*/ 10767118 w 12192000"/>
              <a:gd name="connsiteY642" fmla="*/ 1376286 h 1830763"/>
              <a:gd name="connsiteX643" fmla="*/ 10744654 w 12192000"/>
              <a:gd name="connsiteY643" fmla="*/ 1385363 h 1830763"/>
              <a:gd name="connsiteX644" fmla="*/ 10767947 w 12192000"/>
              <a:gd name="connsiteY644" fmla="*/ 1384449 h 1830763"/>
              <a:gd name="connsiteX645" fmla="*/ 10767118 w 12192000"/>
              <a:gd name="connsiteY645" fmla="*/ 1376286 h 1830763"/>
              <a:gd name="connsiteX646" fmla="*/ 10182544 w 12192000"/>
              <a:gd name="connsiteY646" fmla="*/ 1371521 h 1830763"/>
              <a:gd name="connsiteX647" fmla="*/ 10202202 w 12192000"/>
              <a:gd name="connsiteY647" fmla="*/ 1375380 h 1830763"/>
              <a:gd name="connsiteX648" fmla="*/ 10169757 w 12192000"/>
              <a:gd name="connsiteY648" fmla="*/ 1379914 h 1830763"/>
              <a:gd name="connsiteX649" fmla="*/ 10182544 w 12192000"/>
              <a:gd name="connsiteY649" fmla="*/ 1371521 h 1830763"/>
              <a:gd name="connsiteX650" fmla="*/ 10086556 w 12192000"/>
              <a:gd name="connsiteY650" fmla="*/ 1370846 h 1830763"/>
              <a:gd name="connsiteX651" fmla="*/ 10116515 w 12192000"/>
              <a:gd name="connsiteY651" fmla="*/ 1379914 h 1830763"/>
              <a:gd name="connsiteX652" fmla="*/ 10022502 w 12192000"/>
              <a:gd name="connsiteY652" fmla="*/ 1388991 h 1830763"/>
              <a:gd name="connsiteX653" fmla="*/ 9982561 w 12192000"/>
              <a:gd name="connsiteY653" fmla="*/ 1378104 h 1830763"/>
              <a:gd name="connsiteX654" fmla="*/ 10006694 w 12192000"/>
              <a:gd name="connsiteY654" fmla="*/ 1379914 h 1830763"/>
              <a:gd name="connsiteX655" fmla="*/ 10086556 w 12192000"/>
              <a:gd name="connsiteY655" fmla="*/ 1370846 h 1830763"/>
              <a:gd name="connsiteX656" fmla="*/ 10243793 w 12192000"/>
              <a:gd name="connsiteY656" fmla="*/ 1370846 h 1830763"/>
              <a:gd name="connsiteX657" fmla="*/ 10283724 w 12192000"/>
              <a:gd name="connsiteY657" fmla="*/ 1379009 h 1830763"/>
              <a:gd name="connsiteX658" fmla="*/ 10243793 w 12192000"/>
              <a:gd name="connsiteY658" fmla="*/ 1370846 h 1830763"/>
              <a:gd name="connsiteX659" fmla="*/ 10521063 w 12192000"/>
              <a:gd name="connsiteY659" fmla="*/ 1368570 h 1830763"/>
              <a:gd name="connsiteX660" fmla="*/ 10507543 w 12192000"/>
              <a:gd name="connsiteY660" fmla="*/ 1373561 h 1830763"/>
              <a:gd name="connsiteX661" fmla="*/ 10532495 w 12192000"/>
              <a:gd name="connsiteY661" fmla="*/ 1377190 h 1830763"/>
              <a:gd name="connsiteX662" fmla="*/ 10540819 w 12192000"/>
              <a:gd name="connsiteY662" fmla="*/ 1371751 h 1830763"/>
              <a:gd name="connsiteX663" fmla="*/ 10521063 w 12192000"/>
              <a:gd name="connsiteY663" fmla="*/ 1368570 h 1830763"/>
              <a:gd name="connsiteX664" fmla="*/ 10148123 w 12192000"/>
              <a:gd name="connsiteY664" fmla="*/ 1368122 h 1830763"/>
              <a:gd name="connsiteX665" fmla="*/ 10154777 w 12192000"/>
              <a:gd name="connsiteY665" fmla="*/ 1380819 h 1830763"/>
              <a:gd name="connsiteX666" fmla="*/ 10130655 w 12192000"/>
              <a:gd name="connsiteY666" fmla="*/ 1379009 h 1830763"/>
              <a:gd name="connsiteX667" fmla="*/ 10148123 w 12192000"/>
              <a:gd name="connsiteY667" fmla="*/ 1368122 h 1830763"/>
              <a:gd name="connsiteX668" fmla="*/ 9843872 w 12192000"/>
              <a:gd name="connsiteY668" fmla="*/ 1365866 h 1830763"/>
              <a:gd name="connsiteX669" fmla="*/ 9862004 w 12192000"/>
              <a:gd name="connsiteY669" fmla="*/ 1370837 h 1830763"/>
              <a:gd name="connsiteX670" fmla="*/ 9843872 w 12192000"/>
              <a:gd name="connsiteY670" fmla="*/ 1365866 h 1830763"/>
              <a:gd name="connsiteX671" fmla="*/ 11007533 w 12192000"/>
              <a:gd name="connsiteY671" fmla="*/ 1354512 h 1830763"/>
              <a:gd name="connsiteX672" fmla="*/ 11066601 w 12192000"/>
              <a:gd name="connsiteY672" fmla="*/ 1367209 h 1830763"/>
              <a:gd name="connsiteX673" fmla="*/ 11065771 w 12192000"/>
              <a:gd name="connsiteY673" fmla="*/ 1361770 h 1830763"/>
              <a:gd name="connsiteX674" fmla="*/ 11007533 w 12192000"/>
              <a:gd name="connsiteY674" fmla="*/ 1354512 h 1830763"/>
              <a:gd name="connsiteX675" fmla="*/ 9777918 w 12192000"/>
              <a:gd name="connsiteY675" fmla="*/ 1352701 h 1830763"/>
              <a:gd name="connsiteX676" fmla="*/ 9758782 w 12192000"/>
              <a:gd name="connsiteY676" fmla="*/ 1359959 h 1830763"/>
              <a:gd name="connsiteX677" fmla="*/ 9758782 w 12192000"/>
              <a:gd name="connsiteY677" fmla="*/ 1354511 h 1830763"/>
              <a:gd name="connsiteX678" fmla="*/ 9777918 w 12192000"/>
              <a:gd name="connsiteY678" fmla="*/ 1352701 h 1830763"/>
              <a:gd name="connsiteX679" fmla="*/ 9954782 w 12192000"/>
              <a:gd name="connsiteY679" fmla="*/ 1333097 h 1830763"/>
              <a:gd name="connsiteX680" fmla="*/ 9946840 w 12192000"/>
              <a:gd name="connsiteY680" fmla="*/ 1334557 h 1830763"/>
              <a:gd name="connsiteX681" fmla="*/ 9953495 w 12192000"/>
              <a:gd name="connsiteY681" fmla="*/ 1347254 h 1830763"/>
              <a:gd name="connsiteX682" fmla="*/ 9954782 w 12192000"/>
              <a:gd name="connsiteY682" fmla="*/ 1333097 h 1830763"/>
              <a:gd name="connsiteX683" fmla="*/ 10479007 w 12192000"/>
              <a:gd name="connsiteY683" fmla="*/ 1333052 h 1830763"/>
              <a:gd name="connsiteX684" fmla="*/ 10431861 w 12192000"/>
              <a:gd name="connsiteY684" fmla="*/ 1344530 h 1830763"/>
              <a:gd name="connsiteX685" fmla="*/ 10461810 w 12192000"/>
              <a:gd name="connsiteY685" fmla="*/ 1350883 h 1830763"/>
              <a:gd name="connsiteX686" fmla="*/ 10441014 w 12192000"/>
              <a:gd name="connsiteY686" fmla="*/ 1341815 h 1830763"/>
              <a:gd name="connsiteX687" fmla="*/ 10488431 w 12192000"/>
              <a:gd name="connsiteY687" fmla="*/ 1339091 h 1830763"/>
              <a:gd name="connsiteX688" fmla="*/ 10479007 w 12192000"/>
              <a:gd name="connsiteY688" fmla="*/ 1333052 h 1830763"/>
              <a:gd name="connsiteX689" fmla="*/ 10505909 w 12192000"/>
              <a:gd name="connsiteY689" fmla="*/ 1328967 h 1830763"/>
              <a:gd name="connsiteX690" fmla="*/ 10496721 w 12192000"/>
              <a:gd name="connsiteY690" fmla="*/ 1332737 h 1830763"/>
              <a:gd name="connsiteX691" fmla="*/ 10512529 w 12192000"/>
              <a:gd name="connsiteY691" fmla="*/ 1339995 h 1830763"/>
              <a:gd name="connsiteX692" fmla="*/ 10530826 w 12192000"/>
              <a:gd name="connsiteY692" fmla="*/ 1336366 h 1830763"/>
              <a:gd name="connsiteX693" fmla="*/ 10505909 w 12192000"/>
              <a:gd name="connsiteY693" fmla="*/ 1328967 h 1830763"/>
              <a:gd name="connsiteX694" fmla="*/ 10904375 w 12192000"/>
              <a:gd name="connsiteY694" fmla="*/ 1321597 h 1830763"/>
              <a:gd name="connsiteX695" fmla="*/ 10891897 w 12192000"/>
              <a:gd name="connsiteY695" fmla="*/ 1321851 h 1830763"/>
              <a:gd name="connsiteX696" fmla="*/ 10926833 w 12192000"/>
              <a:gd name="connsiteY696" fmla="*/ 1330024 h 1830763"/>
              <a:gd name="connsiteX697" fmla="*/ 10904375 w 12192000"/>
              <a:gd name="connsiteY697" fmla="*/ 1321597 h 1830763"/>
              <a:gd name="connsiteX698" fmla="*/ 10365287 w 12192000"/>
              <a:gd name="connsiteY698" fmla="*/ 1319136 h 1830763"/>
              <a:gd name="connsiteX699" fmla="*/ 10346152 w 12192000"/>
              <a:gd name="connsiteY699" fmla="*/ 1320041 h 1830763"/>
              <a:gd name="connsiteX700" fmla="*/ 10361960 w 12192000"/>
              <a:gd name="connsiteY700" fmla="*/ 1329117 h 1830763"/>
              <a:gd name="connsiteX701" fmla="*/ 10361121 w 12192000"/>
              <a:gd name="connsiteY701" fmla="*/ 1321860 h 1830763"/>
              <a:gd name="connsiteX702" fmla="*/ 10365287 w 12192000"/>
              <a:gd name="connsiteY702" fmla="*/ 1319136 h 1830763"/>
              <a:gd name="connsiteX703" fmla="*/ 10556617 w 12192000"/>
              <a:gd name="connsiteY703" fmla="*/ 1318222 h 1830763"/>
              <a:gd name="connsiteX704" fmla="*/ 10557447 w 12192000"/>
              <a:gd name="connsiteY704" fmla="*/ 1323660 h 1830763"/>
              <a:gd name="connsiteX705" fmla="*/ 10562443 w 12192000"/>
              <a:gd name="connsiteY705" fmla="*/ 1325479 h 1830763"/>
              <a:gd name="connsiteX706" fmla="*/ 10580740 w 12192000"/>
              <a:gd name="connsiteY706" fmla="*/ 1319127 h 1830763"/>
              <a:gd name="connsiteX707" fmla="*/ 10556617 w 12192000"/>
              <a:gd name="connsiteY707" fmla="*/ 1318222 h 1830763"/>
              <a:gd name="connsiteX708" fmla="*/ 10866919 w 12192000"/>
              <a:gd name="connsiteY708" fmla="*/ 1318222 h 1830763"/>
              <a:gd name="connsiteX709" fmla="*/ 10873574 w 12192000"/>
              <a:gd name="connsiteY709" fmla="*/ 1330928 h 1830763"/>
              <a:gd name="connsiteX710" fmla="*/ 10887715 w 12192000"/>
              <a:gd name="connsiteY710" fmla="*/ 1327299 h 1830763"/>
              <a:gd name="connsiteX711" fmla="*/ 10866919 w 12192000"/>
              <a:gd name="connsiteY711" fmla="*/ 1318222 h 1830763"/>
              <a:gd name="connsiteX712" fmla="*/ 9763048 w 12192000"/>
              <a:gd name="connsiteY712" fmla="*/ 1317657 h 1830763"/>
              <a:gd name="connsiteX713" fmla="*/ 9777918 w 12192000"/>
              <a:gd name="connsiteY713" fmla="*/ 1324574 h 1830763"/>
              <a:gd name="connsiteX714" fmla="*/ 9748799 w 12192000"/>
              <a:gd name="connsiteY714" fmla="*/ 1323670 h 1830763"/>
              <a:gd name="connsiteX715" fmla="*/ 9763048 w 12192000"/>
              <a:gd name="connsiteY715" fmla="*/ 1317657 h 1830763"/>
              <a:gd name="connsiteX716" fmla="*/ 9876075 w 12192000"/>
              <a:gd name="connsiteY716" fmla="*/ 1311868 h 1830763"/>
              <a:gd name="connsiteX717" fmla="*/ 9888559 w 12192000"/>
              <a:gd name="connsiteY717" fmla="*/ 1331832 h 1830763"/>
              <a:gd name="connsiteX718" fmla="*/ 9785402 w 12192000"/>
              <a:gd name="connsiteY718" fmla="*/ 1316412 h 1830763"/>
              <a:gd name="connsiteX719" fmla="*/ 9876075 w 12192000"/>
              <a:gd name="connsiteY719" fmla="*/ 1311868 h 1830763"/>
              <a:gd name="connsiteX720" fmla="*/ 10038355 w 12192000"/>
              <a:gd name="connsiteY720" fmla="*/ 1311218 h 1830763"/>
              <a:gd name="connsiteX721" fmla="*/ 10049122 w 12192000"/>
              <a:gd name="connsiteY721" fmla="*/ 1319126 h 1830763"/>
              <a:gd name="connsiteX722" fmla="*/ 10012518 w 12192000"/>
              <a:gd name="connsiteY722" fmla="*/ 1328203 h 1830763"/>
              <a:gd name="connsiteX723" fmla="*/ 10034144 w 12192000"/>
              <a:gd name="connsiteY723" fmla="*/ 1314592 h 1830763"/>
              <a:gd name="connsiteX724" fmla="*/ 10038355 w 12192000"/>
              <a:gd name="connsiteY724" fmla="*/ 1311218 h 1830763"/>
              <a:gd name="connsiteX725" fmla="*/ 9918503 w 12192000"/>
              <a:gd name="connsiteY725" fmla="*/ 1310059 h 1830763"/>
              <a:gd name="connsiteX726" fmla="*/ 9911851 w 12192000"/>
              <a:gd name="connsiteY726" fmla="*/ 1325479 h 1830763"/>
              <a:gd name="connsiteX727" fmla="*/ 9886068 w 12192000"/>
              <a:gd name="connsiteY727" fmla="*/ 1311868 h 1830763"/>
              <a:gd name="connsiteX728" fmla="*/ 9918503 w 12192000"/>
              <a:gd name="connsiteY728" fmla="*/ 1310059 h 1830763"/>
              <a:gd name="connsiteX729" fmla="*/ 10128987 w 12192000"/>
              <a:gd name="connsiteY729" fmla="*/ 1308239 h 1830763"/>
              <a:gd name="connsiteX730" fmla="*/ 10158944 w 12192000"/>
              <a:gd name="connsiteY730" fmla="*/ 1314592 h 1830763"/>
              <a:gd name="connsiteX731" fmla="*/ 10151450 w 12192000"/>
              <a:gd name="connsiteY731" fmla="*/ 1325479 h 1830763"/>
              <a:gd name="connsiteX732" fmla="*/ 10112358 w 12192000"/>
              <a:gd name="connsiteY732" fmla="*/ 1321850 h 1830763"/>
              <a:gd name="connsiteX733" fmla="*/ 10111519 w 12192000"/>
              <a:gd name="connsiteY733" fmla="*/ 1314592 h 1830763"/>
              <a:gd name="connsiteX734" fmla="*/ 10069080 w 12192000"/>
              <a:gd name="connsiteY734" fmla="*/ 1316412 h 1830763"/>
              <a:gd name="connsiteX735" fmla="*/ 10064923 w 12192000"/>
              <a:gd name="connsiteY735" fmla="*/ 1321850 h 1830763"/>
              <a:gd name="connsiteX736" fmla="*/ 10062433 w 12192000"/>
              <a:gd name="connsiteY736" fmla="*/ 1310963 h 1830763"/>
              <a:gd name="connsiteX737" fmla="*/ 10128987 w 12192000"/>
              <a:gd name="connsiteY737" fmla="*/ 1308239 h 1830763"/>
              <a:gd name="connsiteX738" fmla="*/ 10384385 w 12192000"/>
              <a:gd name="connsiteY738" fmla="*/ 1303482 h 1830763"/>
              <a:gd name="connsiteX739" fmla="*/ 10397692 w 12192000"/>
              <a:gd name="connsiteY739" fmla="*/ 1312783 h 1830763"/>
              <a:gd name="connsiteX740" fmla="*/ 10368583 w 12192000"/>
              <a:gd name="connsiteY740" fmla="*/ 1311868 h 1830763"/>
              <a:gd name="connsiteX741" fmla="*/ 10384385 w 12192000"/>
              <a:gd name="connsiteY741" fmla="*/ 1303482 h 1830763"/>
              <a:gd name="connsiteX742" fmla="*/ 10458418 w 12192000"/>
              <a:gd name="connsiteY742" fmla="*/ 1301896 h 1830763"/>
              <a:gd name="connsiteX743" fmla="*/ 10460916 w 12192000"/>
              <a:gd name="connsiteY743" fmla="*/ 1319126 h 1830763"/>
              <a:gd name="connsiteX744" fmla="*/ 10422653 w 12192000"/>
              <a:gd name="connsiteY744" fmla="*/ 1318221 h 1830763"/>
              <a:gd name="connsiteX745" fmla="*/ 10435964 w 12192000"/>
              <a:gd name="connsiteY745" fmla="*/ 1310059 h 1830763"/>
              <a:gd name="connsiteX746" fmla="*/ 10411002 w 12192000"/>
              <a:gd name="connsiteY746" fmla="*/ 1303706 h 1830763"/>
              <a:gd name="connsiteX747" fmla="*/ 10458418 w 12192000"/>
              <a:gd name="connsiteY747" fmla="*/ 1301896 h 1830763"/>
              <a:gd name="connsiteX748" fmla="*/ 10993393 w 12192000"/>
              <a:gd name="connsiteY748" fmla="*/ 1294638 h 1830763"/>
              <a:gd name="connsiteX749" fmla="*/ 10942640 w 12192000"/>
              <a:gd name="connsiteY749" fmla="*/ 1307334 h 1830763"/>
              <a:gd name="connsiteX750" fmla="*/ 10953461 w 12192000"/>
              <a:gd name="connsiteY750" fmla="*/ 1317316 h 1830763"/>
              <a:gd name="connsiteX751" fmla="*/ 10934325 w 12192000"/>
              <a:gd name="connsiteY751" fmla="*/ 1315507 h 1830763"/>
              <a:gd name="connsiteX752" fmla="*/ 10933495 w 12192000"/>
              <a:gd name="connsiteY752" fmla="*/ 1308249 h 1830763"/>
              <a:gd name="connsiteX753" fmla="*/ 10913530 w 12192000"/>
              <a:gd name="connsiteY753" fmla="*/ 1303715 h 1830763"/>
              <a:gd name="connsiteX754" fmla="*/ 10940981 w 12192000"/>
              <a:gd name="connsiteY754" fmla="*/ 1327298 h 1830763"/>
              <a:gd name="connsiteX755" fmla="*/ 11114016 w 12192000"/>
              <a:gd name="connsiteY755" fmla="*/ 1331832 h 1830763"/>
              <a:gd name="connsiteX756" fmla="*/ 11122331 w 12192000"/>
              <a:gd name="connsiteY756" fmla="*/ 1323669 h 1830763"/>
              <a:gd name="connsiteX757" fmla="*/ 11156445 w 12192000"/>
              <a:gd name="connsiteY757" fmla="*/ 1327298 h 1830763"/>
              <a:gd name="connsiteX758" fmla="*/ 11168917 w 12192000"/>
              <a:gd name="connsiteY758" fmla="*/ 1316411 h 1830763"/>
              <a:gd name="connsiteX759" fmla="*/ 11179738 w 12192000"/>
              <a:gd name="connsiteY759" fmla="*/ 1326393 h 1830763"/>
              <a:gd name="connsiteX760" fmla="*/ 11156445 w 12192000"/>
              <a:gd name="connsiteY760" fmla="*/ 1332737 h 1830763"/>
              <a:gd name="connsiteX761" fmla="*/ 11185564 w 12192000"/>
              <a:gd name="connsiteY761" fmla="*/ 1333651 h 1830763"/>
              <a:gd name="connsiteX762" fmla="*/ 11187223 w 12192000"/>
              <a:gd name="connsiteY762" fmla="*/ 1315507 h 1830763"/>
              <a:gd name="connsiteX763" fmla="*/ 11107361 w 12192000"/>
              <a:gd name="connsiteY763" fmla="*/ 1324574 h 1830763"/>
              <a:gd name="connsiteX764" fmla="*/ 11108190 w 12192000"/>
              <a:gd name="connsiteY764" fmla="*/ 1327298 h 1830763"/>
              <a:gd name="connsiteX765" fmla="*/ 11092391 w 12192000"/>
              <a:gd name="connsiteY765" fmla="*/ 1320040 h 1830763"/>
              <a:gd name="connsiteX766" fmla="*/ 11119841 w 12192000"/>
              <a:gd name="connsiteY766" fmla="*/ 1310973 h 1830763"/>
              <a:gd name="connsiteX767" fmla="*/ 11119003 w 12192000"/>
              <a:gd name="connsiteY767" fmla="*/ 1303715 h 1830763"/>
              <a:gd name="connsiteX768" fmla="*/ 11027291 w 12192000"/>
              <a:gd name="connsiteY768" fmla="*/ 1311752 h 1830763"/>
              <a:gd name="connsiteX769" fmla="*/ 11001846 w 12192000"/>
              <a:gd name="connsiteY769" fmla="*/ 1319096 h 1830763"/>
              <a:gd name="connsiteX770" fmla="*/ 11016686 w 12192000"/>
              <a:gd name="connsiteY770" fmla="*/ 1320945 h 1830763"/>
              <a:gd name="connsiteX771" fmla="*/ 11001707 w 12192000"/>
              <a:gd name="connsiteY771" fmla="*/ 1319136 h 1830763"/>
              <a:gd name="connsiteX772" fmla="*/ 11001846 w 12192000"/>
              <a:gd name="connsiteY772" fmla="*/ 1319096 h 1830763"/>
              <a:gd name="connsiteX773" fmla="*/ 10987567 w 12192000"/>
              <a:gd name="connsiteY773" fmla="*/ 1317316 h 1830763"/>
              <a:gd name="connsiteX774" fmla="*/ 10993393 w 12192000"/>
              <a:gd name="connsiteY774" fmla="*/ 1294638 h 1830763"/>
              <a:gd name="connsiteX775" fmla="*/ 10690583 w 12192000"/>
              <a:gd name="connsiteY775" fmla="*/ 1293734 h 1830763"/>
              <a:gd name="connsiteX776" fmla="*/ 10721362 w 12192000"/>
              <a:gd name="connsiteY776" fmla="*/ 1304621 h 1830763"/>
              <a:gd name="connsiteX777" fmla="*/ 10690583 w 12192000"/>
              <a:gd name="connsiteY777" fmla="*/ 1293734 h 1830763"/>
              <a:gd name="connsiteX778" fmla="*/ 10641490 w 12192000"/>
              <a:gd name="connsiteY778" fmla="*/ 1285561 h 1830763"/>
              <a:gd name="connsiteX779" fmla="*/ 10624022 w 12192000"/>
              <a:gd name="connsiteY779" fmla="*/ 1296448 h 1830763"/>
              <a:gd name="connsiteX780" fmla="*/ 10639830 w 12192000"/>
              <a:gd name="connsiteY780" fmla="*/ 1303706 h 1830763"/>
              <a:gd name="connsiteX781" fmla="*/ 10626520 w 12192000"/>
              <a:gd name="connsiteY781" fmla="*/ 1309145 h 1830763"/>
              <a:gd name="connsiteX782" fmla="*/ 10599899 w 12192000"/>
              <a:gd name="connsiteY782" fmla="*/ 1292819 h 1830763"/>
              <a:gd name="connsiteX783" fmla="*/ 10601558 w 12192000"/>
              <a:gd name="connsiteY783" fmla="*/ 1305516 h 1830763"/>
              <a:gd name="connsiteX784" fmla="*/ 10626520 w 12192000"/>
              <a:gd name="connsiteY784" fmla="*/ 1314593 h 1830763"/>
              <a:gd name="connsiteX785" fmla="*/ 10612380 w 12192000"/>
              <a:gd name="connsiteY785" fmla="*/ 1315498 h 1830763"/>
              <a:gd name="connsiteX786" fmla="*/ 10614039 w 12192000"/>
              <a:gd name="connsiteY786" fmla="*/ 1325480 h 1830763"/>
              <a:gd name="connsiteX787" fmla="*/ 10667281 w 12192000"/>
              <a:gd name="connsiteY787" fmla="*/ 1328204 h 1830763"/>
              <a:gd name="connsiteX788" fmla="*/ 10623192 w 12192000"/>
              <a:gd name="connsiteY788" fmla="*/ 1320032 h 1830763"/>
              <a:gd name="connsiteX789" fmla="*/ 10698898 w 12192000"/>
              <a:gd name="connsiteY789" fmla="*/ 1316403 h 1830763"/>
              <a:gd name="connsiteX790" fmla="*/ 10674766 w 12192000"/>
              <a:gd name="connsiteY790" fmla="*/ 1314593 h 1830763"/>
              <a:gd name="connsiteX791" fmla="*/ 10731335 w 12192000"/>
              <a:gd name="connsiteY791" fmla="*/ 1311869 h 1830763"/>
              <a:gd name="connsiteX792" fmla="*/ 10666451 w 12192000"/>
              <a:gd name="connsiteY792" fmla="*/ 1294629 h 1830763"/>
              <a:gd name="connsiteX793" fmla="*/ 10663123 w 12192000"/>
              <a:gd name="connsiteY793" fmla="*/ 1302801 h 1830763"/>
              <a:gd name="connsiteX794" fmla="*/ 10638162 w 12192000"/>
              <a:gd name="connsiteY794" fmla="*/ 1293724 h 1830763"/>
              <a:gd name="connsiteX795" fmla="*/ 10641490 w 12192000"/>
              <a:gd name="connsiteY795" fmla="*/ 1285561 h 1830763"/>
              <a:gd name="connsiteX796" fmla="*/ 11450076 w 12192000"/>
              <a:gd name="connsiteY796" fmla="*/ 1282847 h 1830763"/>
              <a:gd name="connsiteX797" fmla="*/ 11475028 w 12192000"/>
              <a:gd name="connsiteY797" fmla="*/ 1289200 h 1830763"/>
              <a:gd name="connsiteX798" fmla="*/ 11450076 w 12192000"/>
              <a:gd name="connsiteY798" fmla="*/ 1282847 h 1830763"/>
              <a:gd name="connsiteX799" fmla="*/ 11449274 w 12192000"/>
              <a:gd name="connsiteY799" fmla="*/ 1278303 h 1830763"/>
              <a:gd name="connsiteX800" fmla="*/ 11417658 w 12192000"/>
              <a:gd name="connsiteY800" fmla="*/ 1287380 h 1830763"/>
              <a:gd name="connsiteX801" fmla="*/ 11450933 w 12192000"/>
              <a:gd name="connsiteY801" fmla="*/ 1288285 h 1830763"/>
              <a:gd name="connsiteX802" fmla="*/ 11430968 w 12192000"/>
              <a:gd name="connsiteY802" fmla="*/ 1281932 h 1830763"/>
              <a:gd name="connsiteX803" fmla="*/ 11449274 w 12192000"/>
              <a:gd name="connsiteY803" fmla="*/ 1278303 h 1830763"/>
              <a:gd name="connsiteX804" fmla="*/ 10356102 w 12192000"/>
              <a:gd name="connsiteY804" fmla="*/ 1263787 h 1830763"/>
              <a:gd name="connsiteX805" fmla="*/ 10328643 w 12192000"/>
              <a:gd name="connsiteY805" fmla="*/ 1270140 h 1830763"/>
              <a:gd name="connsiteX806" fmla="*/ 10356102 w 12192000"/>
              <a:gd name="connsiteY806" fmla="*/ 1263787 h 1830763"/>
              <a:gd name="connsiteX807" fmla="*/ 10818737 w 12192000"/>
              <a:gd name="connsiteY807" fmla="*/ 1255963 h 1830763"/>
              <a:gd name="connsiteX808" fmla="*/ 10837764 w 12192000"/>
              <a:gd name="connsiteY808" fmla="*/ 1256529 h 1830763"/>
              <a:gd name="connsiteX809" fmla="*/ 10810314 w 12192000"/>
              <a:gd name="connsiteY809" fmla="*/ 1265606 h 1830763"/>
              <a:gd name="connsiteX810" fmla="*/ 10818737 w 12192000"/>
              <a:gd name="connsiteY810" fmla="*/ 1255963 h 1830763"/>
              <a:gd name="connsiteX811" fmla="*/ 10615654 w 12192000"/>
              <a:gd name="connsiteY811" fmla="*/ 1243832 h 1830763"/>
              <a:gd name="connsiteX812" fmla="*/ 10655585 w 12192000"/>
              <a:gd name="connsiteY812" fmla="*/ 1251995 h 1830763"/>
              <a:gd name="connsiteX813" fmla="*/ 10617313 w 12192000"/>
              <a:gd name="connsiteY813" fmla="*/ 1253805 h 1830763"/>
              <a:gd name="connsiteX814" fmla="*/ 10615654 w 12192000"/>
              <a:gd name="connsiteY814" fmla="*/ 1243832 h 1830763"/>
              <a:gd name="connsiteX815" fmla="*/ 10251800 w 12192000"/>
              <a:gd name="connsiteY815" fmla="*/ 1237480 h 1830763"/>
              <a:gd name="connsiteX816" fmla="*/ 10276239 w 12192000"/>
              <a:gd name="connsiteY816" fmla="*/ 1244737 h 1830763"/>
              <a:gd name="connsiteX817" fmla="*/ 10232980 w 12192000"/>
              <a:gd name="connsiteY817" fmla="*/ 1243832 h 1830763"/>
              <a:gd name="connsiteX818" fmla="*/ 10251800 w 12192000"/>
              <a:gd name="connsiteY818" fmla="*/ 1237480 h 1830763"/>
              <a:gd name="connsiteX819" fmla="*/ 10554748 w 12192000"/>
              <a:gd name="connsiteY819" fmla="*/ 1234526 h 1830763"/>
              <a:gd name="connsiteX820" fmla="*/ 10539150 w 12192000"/>
              <a:gd name="connsiteY820" fmla="*/ 1242919 h 1830763"/>
              <a:gd name="connsiteX821" fmla="*/ 10576583 w 12192000"/>
              <a:gd name="connsiteY821" fmla="*/ 1238385 h 1830763"/>
              <a:gd name="connsiteX822" fmla="*/ 10554748 w 12192000"/>
              <a:gd name="connsiteY822" fmla="*/ 1234526 h 1830763"/>
              <a:gd name="connsiteX823" fmla="*/ 9505366 w 12192000"/>
              <a:gd name="connsiteY823" fmla="*/ 1230103 h 1830763"/>
              <a:gd name="connsiteX824" fmla="*/ 9515036 w 12192000"/>
              <a:gd name="connsiteY824" fmla="*/ 1238384 h 1830763"/>
              <a:gd name="connsiteX825" fmla="*/ 9490083 w 12192000"/>
              <a:gd name="connsiteY825" fmla="*/ 1232031 h 1830763"/>
              <a:gd name="connsiteX826" fmla="*/ 9505366 w 12192000"/>
              <a:gd name="connsiteY826" fmla="*/ 1230103 h 1830763"/>
              <a:gd name="connsiteX827" fmla="*/ 9263017 w 12192000"/>
              <a:gd name="connsiteY827" fmla="*/ 1219335 h 1830763"/>
              <a:gd name="connsiteX828" fmla="*/ 9239724 w 12192000"/>
              <a:gd name="connsiteY828" fmla="*/ 1222964 h 1830763"/>
              <a:gd name="connsiteX829" fmla="*/ 9255532 w 12192000"/>
              <a:gd name="connsiteY829" fmla="*/ 1230222 h 1830763"/>
              <a:gd name="connsiteX830" fmla="*/ 9278825 w 12192000"/>
              <a:gd name="connsiteY830" fmla="*/ 1226593 h 1830763"/>
              <a:gd name="connsiteX831" fmla="*/ 9263017 w 12192000"/>
              <a:gd name="connsiteY831" fmla="*/ 1219335 h 1830763"/>
              <a:gd name="connsiteX832" fmla="*/ 9970132 w 12192000"/>
              <a:gd name="connsiteY832" fmla="*/ 1211172 h 1830763"/>
              <a:gd name="connsiteX833" fmla="*/ 9956822 w 12192000"/>
              <a:gd name="connsiteY833" fmla="*/ 1219335 h 1830763"/>
              <a:gd name="connsiteX834" fmla="*/ 9994255 w 12192000"/>
              <a:gd name="connsiteY834" fmla="*/ 1212077 h 1830763"/>
              <a:gd name="connsiteX835" fmla="*/ 9970132 w 12192000"/>
              <a:gd name="connsiteY835" fmla="*/ 1211172 h 1830763"/>
              <a:gd name="connsiteX836" fmla="*/ 8825465 w 12192000"/>
              <a:gd name="connsiteY836" fmla="*/ 1203009 h 1830763"/>
              <a:gd name="connsiteX837" fmla="*/ 8803001 w 12192000"/>
              <a:gd name="connsiteY837" fmla="*/ 1213896 h 1830763"/>
              <a:gd name="connsiteX838" fmla="*/ 8870383 w 12192000"/>
              <a:gd name="connsiteY838" fmla="*/ 1215705 h 1830763"/>
              <a:gd name="connsiteX839" fmla="*/ 8825465 w 12192000"/>
              <a:gd name="connsiteY839" fmla="*/ 1203009 h 1830763"/>
              <a:gd name="connsiteX840" fmla="*/ 8767227 w 12192000"/>
              <a:gd name="connsiteY840" fmla="*/ 1200285 h 1830763"/>
              <a:gd name="connsiteX841" fmla="*/ 8729793 w 12192000"/>
              <a:gd name="connsiteY841" fmla="*/ 1204819 h 1830763"/>
              <a:gd name="connsiteX842" fmla="*/ 8719811 w 12192000"/>
              <a:gd name="connsiteY842" fmla="*/ 1203009 h 1830763"/>
              <a:gd name="connsiteX843" fmla="*/ 8730623 w 12192000"/>
              <a:gd name="connsiteY843" fmla="*/ 1210267 h 1830763"/>
              <a:gd name="connsiteX844" fmla="*/ 8758912 w 12192000"/>
              <a:gd name="connsiteY844" fmla="*/ 1206638 h 1830763"/>
              <a:gd name="connsiteX845" fmla="*/ 8774721 w 12192000"/>
              <a:gd name="connsiteY845" fmla="*/ 1215706 h 1830763"/>
              <a:gd name="connsiteX846" fmla="*/ 8793018 w 12192000"/>
              <a:gd name="connsiteY846" fmla="*/ 1212077 h 1830763"/>
              <a:gd name="connsiteX847" fmla="*/ 8777210 w 12192000"/>
              <a:gd name="connsiteY847" fmla="*/ 1204819 h 1830763"/>
              <a:gd name="connsiteX848" fmla="*/ 8773882 w 12192000"/>
              <a:gd name="connsiteY848" fmla="*/ 1210267 h 1830763"/>
              <a:gd name="connsiteX849" fmla="*/ 8767227 w 12192000"/>
              <a:gd name="connsiteY849" fmla="*/ 1200285 h 1830763"/>
              <a:gd name="connsiteX850" fmla="*/ 9235500 w 12192000"/>
              <a:gd name="connsiteY850" fmla="*/ 1198837 h 1830763"/>
              <a:gd name="connsiteX851" fmla="*/ 9231432 w 12192000"/>
              <a:gd name="connsiteY851" fmla="*/ 1201190 h 1830763"/>
              <a:gd name="connsiteX852" fmla="*/ 9227275 w 12192000"/>
              <a:gd name="connsiteY852" fmla="*/ 1203914 h 1830763"/>
              <a:gd name="connsiteX853" fmla="*/ 9217292 w 12192000"/>
              <a:gd name="connsiteY853" fmla="*/ 1199370 h 1830763"/>
              <a:gd name="connsiteX854" fmla="*/ 9237248 w 12192000"/>
              <a:gd name="connsiteY854" fmla="*/ 1205724 h 1830763"/>
              <a:gd name="connsiteX855" fmla="*/ 9235500 w 12192000"/>
              <a:gd name="connsiteY855" fmla="*/ 1198837 h 1830763"/>
              <a:gd name="connsiteX856" fmla="*/ 9589130 w 12192000"/>
              <a:gd name="connsiteY856" fmla="*/ 1194837 h 1830763"/>
              <a:gd name="connsiteX857" fmla="*/ 9569993 w 12192000"/>
              <a:gd name="connsiteY857" fmla="*/ 1195742 h 1830763"/>
              <a:gd name="connsiteX858" fmla="*/ 9589959 w 12192000"/>
              <a:gd name="connsiteY858" fmla="*/ 1202095 h 1830763"/>
              <a:gd name="connsiteX859" fmla="*/ 9589130 w 12192000"/>
              <a:gd name="connsiteY859" fmla="*/ 1194837 h 1830763"/>
              <a:gd name="connsiteX860" fmla="*/ 9273022 w 12192000"/>
              <a:gd name="connsiteY860" fmla="*/ 1193932 h 1830763"/>
              <a:gd name="connsiteX861" fmla="*/ 9241414 w 12192000"/>
              <a:gd name="connsiteY861" fmla="*/ 1203009 h 1830763"/>
              <a:gd name="connsiteX862" fmla="*/ 9242244 w 12192000"/>
              <a:gd name="connsiteY862" fmla="*/ 1208448 h 1830763"/>
              <a:gd name="connsiteX863" fmla="*/ 9273022 w 12192000"/>
              <a:gd name="connsiteY863" fmla="*/ 1193932 h 1830763"/>
              <a:gd name="connsiteX864" fmla="*/ 9651537 w 12192000"/>
              <a:gd name="connsiteY864" fmla="*/ 1165805 h 1830763"/>
              <a:gd name="connsiteX865" fmla="*/ 9619920 w 12192000"/>
              <a:gd name="connsiteY865" fmla="*/ 1174882 h 1830763"/>
              <a:gd name="connsiteX866" fmla="*/ 9617431 w 12192000"/>
              <a:gd name="connsiteY866" fmla="*/ 1187579 h 1830763"/>
              <a:gd name="connsiteX867" fmla="*/ 9635728 w 12192000"/>
              <a:gd name="connsiteY867" fmla="*/ 1181226 h 1830763"/>
              <a:gd name="connsiteX868" fmla="*/ 9651537 w 12192000"/>
              <a:gd name="connsiteY868" fmla="*/ 1165805 h 1830763"/>
              <a:gd name="connsiteX869" fmla="*/ 11779401 w 12192000"/>
              <a:gd name="connsiteY869" fmla="*/ 1145961 h 1830763"/>
              <a:gd name="connsiteX870" fmla="*/ 11762866 w 12192000"/>
              <a:gd name="connsiteY870" fmla="*/ 1151289 h 1830763"/>
              <a:gd name="connsiteX871" fmla="*/ 11805296 w 12192000"/>
              <a:gd name="connsiteY871" fmla="*/ 1146755 h 1830763"/>
              <a:gd name="connsiteX872" fmla="*/ 11779401 w 12192000"/>
              <a:gd name="connsiteY872" fmla="*/ 1145961 h 1830763"/>
              <a:gd name="connsiteX873" fmla="*/ 11733749 w 12192000"/>
              <a:gd name="connsiteY873" fmla="*/ 1143126 h 1830763"/>
              <a:gd name="connsiteX874" fmla="*/ 11757881 w 12192000"/>
              <a:gd name="connsiteY874" fmla="*/ 1146746 h 1830763"/>
              <a:gd name="connsiteX875" fmla="*/ 11733749 w 12192000"/>
              <a:gd name="connsiteY875" fmla="*/ 1143126 h 1830763"/>
              <a:gd name="connsiteX876" fmla="*/ 11669686 w 12192000"/>
              <a:gd name="connsiteY876" fmla="*/ 1141307 h 1830763"/>
              <a:gd name="connsiteX877" fmla="*/ 11561544 w 12192000"/>
              <a:gd name="connsiteY877" fmla="*/ 1148565 h 1830763"/>
              <a:gd name="connsiteX878" fmla="*/ 11653057 w 12192000"/>
              <a:gd name="connsiteY878" fmla="*/ 1154004 h 1830763"/>
              <a:gd name="connsiteX879" fmla="*/ 11704630 w 12192000"/>
              <a:gd name="connsiteY879" fmla="*/ 1146746 h 1830763"/>
              <a:gd name="connsiteX880" fmla="*/ 11694647 w 12192000"/>
              <a:gd name="connsiteY880" fmla="*/ 1142212 h 1830763"/>
              <a:gd name="connsiteX881" fmla="*/ 11671354 w 12192000"/>
              <a:gd name="connsiteY881" fmla="*/ 1148565 h 1830763"/>
              <a:gd name="connsiteX882" fmla="*/ 11669686 w 12192000"/>
              <a:gd name="connsiteY882" fmla="*/ 1141307 h 1830763"/>
              <a:gd name="connsiteX883" fmla="*/ 9642361 w 12192000"/>
              <a:gd name="connsiteY883" fmla="*/ 1138593 h 1830763"/>
              <a:gd name="connsiteX884" fmla="*/ 9618237 w 12192000"/>
              <a:gd name="connsiteY884" fmla="*/ 1139498 h 1830763"/>
              <a:gd name="connsiteX885" fmla="*/ 9642361 w 12192000"/>
              <a:gd name="connsiteY885" fmla="*/ 1138593 h 1830763"/>
              <a:gd name="connsiteX886" fmla="*/ 10614024 w 12192000"/>
              <a:gd name="connsiteY886" fmla="*/ 1114095 h 1830763"/>
              <a:gd name="connsiteX887" fmla="*/ 10625666 w 12192000"/>
              <a:gd name="connsiteY887" fmla="*/ 1126792 h 1830763"/>
              <a:gd name="connsiteX888" fmla="*/ 10628993 w 12192000"/>
              <a:gd name="connsiteY888" fmla="*/ 1118629 h 1830763"/>
              <a:gd name="connsiteX889" fmla="*/ 10614024 w 12192000"/>
              <a:gd name="connsiteY889" fmla="*/ 1114095 h 1830763"/>
              <a:gd name="connsiteX890" fmla="*/ 10224711 w 12192000"/>
              <a:gd name="connsiteY890" fmla="*/ 1105932 h 1830763"/>
              <a:gd name="connsiteX891" fmla="*/ 10178125 w 12192000"/>
              <a:gd name="connsiteY891" fmla="*/ 1115914 h 1830763"/>
              <a:gd name="connsiteX892" fmla="*/ 10167312 w 12192000"/>
              <a:gd name="connsiteY892" fmla="*/ 1105932 h 1830763"/>
              <a:gd name="connsiteX893" fmla="*/ 10048346 w 12192000"/>
              <a:gd name="connsiteY893" fmla="*/ 1108656 h 1830763"/>
              <a:gd name="connsiteX894" fmla="*/ 10045019 w 12192000"/>
              <a:gd name="connsiteY894" fmla="*/ 1118628 h 1830763"/>
              <a:gd name="connsiteX895" fmla="*/ 10142351 w 12192000"/>
              <a:gd name="connsiteY895" fmla="*/ 1124982 h 1830763"/>
              <a:gd name="connsiteX896" fmla="*/ 10148176 w 12192000"/>
              <a:gd name="connsiteY896" fmla="*/ 1132240 h 1830763"/>
              <a:gd name="connsiteX897" fmla="*/ 10167312 w 12192000"/>
              <a:gd name="connsiteY897" fmla="*/ 1134059 h 1830763"/>
              <a:gd name="connsiteX898" fmla="*/ 10257988 w 12192000"/>
              <a:gd name="connsiteY898" fmla="*/ 1134964 h 1830763"/>
              <a:gd name="connsiteX899" fmla="*/ 10256328 w 12192000"/>
              <a:gd name="connsiteY899" fmla="*/ 1122267 h 1830763"/>
              <a:gd name="connsiteX900" fmla="*/ 10243018 w 12192000"/>
              <a:gd name="connsiteY900" fmla="*/ 1127706 h 1830763"/>
              <a:gd name="connsiteX901" fmla="*/ 10224711 w 12192000"/>
              <a:gd name="connsiteY901" fmla="*/ 1105932 h 1830763"/>
              <a:gd name="connsiteX902" fmla="*/ 9763821 w 12192000"/>
              <a:gd name="connsiteY902" fmla="*/ 1095045 h 1830763"/>
              <a:gd name="connsiteX903" fmla="*/ 9726388 w 12192000"/>
              <a:gd name="connsiteY903" fmla="*/ 1102303 h 1830763"/>
              <a:gd name="connsiteX904" fmla="*/ 9763821 w 12192000"/>
              <a:gd name="connsiteY904" fmla="*/ 1095045 h 1830763"/>
              <a:gd name="connsiteX905" fmla="*/ 9595773 w 12192000"/>
              <a:gd name="connsiteY905" fmla="*/ 1087787 h 1830763"/>
              <a:gd name="connsiteX906" fmla="*/ 9520906 w 12192000"/>
              <a:gd name="connsiteY906" fmla="*/ 1096864 h 1830763"/>
              <a:gd name="connsiteX907" fmla="*/ 9732214 w 12192000"/>
              <a:gd name="connsiteY907" fmla="*/ 1104112 h 1830763"/>
              <a:gd name="connsiteX908" fmla="*/ 9597441 w 12192000"/>
              <a:gd name="connsiteY908" fmla="*/ 1097769 h 1830763"/>
              <a:gd name="connsiteX909" fmla="*/ 9595773 w 12192000"/>
              <a:gd name="connsiteY909" fmla="*/ 1087787 h 1830763"/>
              <a:gd name="connsiteX910" fmla="*/ 10234682 w 12192000"/>
              <a:gd name="connsiteY910" fmla="*/ 1076900 h 1830763"/>
              <a:gd name="connsiteX911" fmla="*/ 10212218 w 12192000"/>
              <a:gd name="connsiteY911" fmla="*/ 1087786 h 1830763"/>
              <a:gd name="connsiteX912" fmla="*/ 10234682 w 12192000"/>
              <a:gd name="connsiteY912" fmla="*/ 1076900 h 1830763"/>
              <a:gd name="connsiteX913" fmla="*/ 12174648 w 12192000"/>
              <a:gd name="connsiteY913" fmla="*/ 1066013 h 1830763"/>
              <a:gd name="connsiteX914" fmla="*/ 12155513 w 12192000"/>
              <a:gd name="connsiteY914" fmla="*/ 1066918 h 1830763"/>
              <a:gd name="connsiteX915" fmla="*/ 12174648 w 12192000"/>
              <a:gd name="connsiteY915" fmla="*/ 1066013 h 1830763"/>
              <a:gd name="connsiteX916" fmla="*/ 11390697 w 12192000"/>
              <a:gd name="connsiteY916" fmla="*/ 1026093 h 1830763"/>
              <a:gd name="connsiteX917" fmla="*/ 11365218 w 12192000"/>
              <a:gd name="connsiteY917" fmla="*/ 1030628 h 1830763"/>
              <a:gd name="connsiteX918" fmla="*/ 11384354 w 12192000"/>
              <a:gd name="connsiteY918" fmla="*/ 1029724 h 1830763"/>
              <a:gd name="connsiteX919" fmla="*/ 11390697 w 12192000"/>
              <a:gd name="connsiteY919" fmla="*/ 1026093 h 1830763"/>
              <a:gd name="connsiteX920" fmla="*/ 11565598 w 12192000"/>
              <a:gd name="connsiteY920" fmla="*/ 1015767 h 1830763"/>
              <a:gd name="connsiteX921" fmla="*/ 11508303 w 12192000"/>
              <a:gd name="connsiteY921" fmla="*/ 1021550 h 1830763"/>
              <a:gd name="connsiteX922" fmla="*/ 11622271 w 12192000"/>
              <a:gd name="connsiteY922" fmla="*/ 1018826 h 1830763"/>
              <a:gd name="connsiteX923" fmla="*/ 11565598 w 12192000"/>
              <a:gd name="connsiteY923" fmla="*/ 1015767 h 1830763"/>
              <a:gd name="connsiteX924" fmla="*/ 10486783 w 12192000"/>
              <a:gd name="connsiteY924" fmla="*/ 976203 h 1830763"/>
              <a:gd name="connsiteX925" fmla="*/ 10472634 w 12192000"/>
              <a:gd name="connsiteY925" fmla="*/ 977108 h 1830763"/>
              <a:gd name="connsiteX926" fmla="*/ 10455996 w 12192000"/>
              <a:gd name="connsiteY926" fmla="*/ 990709 h 1830763"/>
              <a:gd name="connsiteX927" fmla="*/ 10468477 w 12192000"/>
              <a:gd name="connsiteY927" fmla="*/ 985271 h 1830763"/>
              <a:gd name="connsiteX928" fmla="*/ 10503413 w 12192000"/>
              <a:gd name="connsiteY928" fmla="*/ 996158 h 1830763"/>
              <a:gd name="connsiteX929" fmla="*/ 10635687 w 12192000"/>
              <a:gd name="connsiteY929" fmla="*/ 1015207 h 1830763"/>
              <a:gd name="connsiteX930" fmla="*/ 10733018 w 12192000"/>
              <a:gd name="connsiteY930" fmla="*/ 1023370 h 1830763"/>
              <a:gd name="connsiteX931" fmla="*/ 10782102 w 12192000"/>
              <a:gd name="connsiteY931" fmla="*/ 1028818 h 1830763"/>
              <a:gd name="connsiteX932" fmla="*/ 10790425 w 12192000"/>
              <a:gd name="connsiteY932" fmla="*/ 1023370 h 1830763"/>
              <a:gd name="connsiteX933" fmla="*/ 10993410 w 12192000"/>
              <a:gd name="connsiteY933" fmla="*/ 1036076 h 1830763"/>
              <a:gd name="connsiteX934" fmla="*/ 11035000 w 12192000"/>
              <a:gd name="connsiteY934" fmla="*/ 1026094 h 1830763"/>
              <a:gd name="connsiteX935" fmla="*/ 10990082 w 12192000"/>
              <a:gd name="connsiteY935" fmla="*/ 1015207 h 1830763"/>
              <a:gd name="connsiteX936" fmla="*/ 10986754 w 12192000"/>
              <a:gd name="connsiteY936" fmla="*/ 1023370 h 1830763"/>
              <a:gd name="connsiteX937" fmla="*/ 10970946 w 12192000"/>
              <a:gd name="connsiteY937" fmla="*/ 1014302 h 1830763"/>
              <a:gd name="connsiteX938" fmla="*/ 10988414 w 12192000"/>
              <a:gd name="connsiteY938" fmla="*/ 1003416 h 1830763"/>
              <a:gd name="connsiteX939" fmla="*/ 10771289 w 12192000"/>
              <a:gd name="connsiteY939" fmla="*/ 993434 h 1830763"/>
              <a:gd name="connsiteX940" fmla="*/ 10760477 w 12192000"/>
              <a:gd name="connsiteY940" fmla="*/ 986176 h 1830763"/>
              <a:gd name="connsiteX941" fmla="*/ 10698912 w 12192000"/>
              <a:gd name="connsiteY941" fmla="*/ 991624 h 1830763"/>
              <a:gd name="connsiteX942" fmla="*/ 10650666 w 12192000"/>
              <a:gd name="connsiteY942" fmla="*/ 988900 h 1830763"/>
              <a:gd name="connsiteX943" fmla="*/ 10529204 w 12192000"/>
              <a:gd name="connsiteY943" fmla="*/ 977108 h 1830763"/>
              <a:gd name="connsiteX944" fmla="*/ 10511736 w 12192000"/>
              <a:gd name="connsiteY944" fmla="*/ 985271 h 1830763"/>
              <a:gd name="connsiteX945" fmla="*/ 10506740 w 12192000"/>
              <a:gd name="connsiteY945" fmla="*/ 985271 h 1830763"/>
              <a:gd name="connsiteX946" fmla="*/ 10488443 w 12192000"/>
              <a:gd name="connsiteY946" fmla="*/ 988900 h 1830763"/>
              <a:gd name="connsiteX947" fmla="*/ 10486783 w 12192000"/>
              <a:gd name="connsiteY947" fmla="*/ 976203 h 1830763"/>
              <a:gd name="connsiteX948" fmla="*/ 7626667 w 12192000"/>
              <a:gd name="connsiteY948" fmla="*/ 950791 h 1830763"/>
              <a:gd name="connsiteX949" fmla="*/ 7623337 w 12192000"/>
              <a:gd name="connsiteY949" fmla="*/ 960773 h 1830763"/>
              <a:gd name="connsiteX950" fmla="*/ 7684903 w 12192000"/>
              <a:gd name="connsiteY950" fmla="*/ 958049 h 1830763"/>
              <a:gd name="connsiteX951" fmla="*/ 7626667 w 12192000"/>
              <a:gd name="connsiteY951" fmla="*/ 950791 h 1830763"/>
              <a:gd name="connsiteX952" fmla="*/ 10744629 w 12192000"/>
              <a:gd name="connsiteY952" fmla="*/ 947162 h 1830763"/>
              <a:gd name="connsiteX953" fmla="*/ 10756271 w 12192000"/>
              <a:gd name="connsiteY953" fmla="*/ 958954 h 1830763"/>
              <a:gd name="connsiteX954" fmla="*/ 10769581 w 12192000"/>
              <a:gd name="connsiteY954" fmla="*/ 953515 h 1830763"/>
              <a:gd name="connsiteX955" fmla="*/ 10744629 w 12192000"/>
              <a:gd name="connsiteY955" fmla="*/ 947162 h 1830763"/>
              <a:gd name="connsiteX956" fmla="*/ 10777929 w 12192000"/>
              <a:gd name="connsiteY956" fmla="*/ 947162 h 1830763"/>
              <a:gd name="connsiteX957" fmla="*/ 10803720 w 12192000"/>
              <a:gd name="connsiteY957" fmla="*/ 956239 h 1830763"/>
              <a:gd name="connsiteX958" fmla="*/ 10827013 w 12192000"/>
              <a:gd name="connsiteY958" fmla="*/ 949886 h 1830763"/>
              <a:gd name="connsiteX959" fmla="*/ 10861949 w 12192000"/>
              <a:gd name="connsiteY959" fmla="*/ 960773 h 1830763"/>
              <a:gd name="connsiteX960" fmla="*/ 10890238 w 12192000"/>
              <a:gd name="connsiteY960" fmla="*/ 959859 h 1830763"/>
              <a:gd name="connsiteX961" fmla="*/ 10777929 w 12192000"/>
              <a:gd name="connsiteY961" fmla="*/ 947162 h 1830763"/>
              <a:gd name="connsiteX962" fmla="*/ 8900414 w 12192000"/>
              <a:gd name="connsiteY962" fmla="*/ 945571 h 1830763"/>
              <a:gd name="connsiteX963" fmla="*/ 8879513 w 12192000"/>
              <a:gd name="connsiteY963" fmla="*/ 949876 h 1830763"/>
              <a:gd name="connsiteX964" fmla="*/ 8921943 w 12192000"/>
              <a:gd name="connsiteY964" fmla="*/ 948067 h 1830763"/>
              <a:gd name="connsiteX965" fmla="*/ 8900414 w 12192000"/>
              <a:gd name="connsiteY965" fmla="*/ 945571 h 1830763"/>
              <a:gd name="connsiteX966" fmla="*/ 9075022 w 12192000"/>
              <a:gd name="connsiteY966" fmla="*/ 945343 h 1830763"/>
              <a:gd name="connsiteX967" fmla="*/ 9033422 w 12192000"/>
              <a:gd name="connsiteY967" fmla="*/ 952601 h 1830763"/>
              <a:gd name="connsiteX968" fmla="*/ 9075022 w 12192000"/>
              <a:gd name="connsiteY968" fmla="*/ 945343 h 1830763"/>
              <a:gd name="connsiteX969" fmla="*/ 9242222 w 12192000"/>
              <a:gd name="connsiteY969" fmla="*/ 942628 h 1830763"/>
              <a:gd name="connsiteX970" fmla="*/ 9275497 w 12192000"/>
              <a:gd name="connsiteY970" fmla="*/ 943533 h 1830763"/>
              <a:gd name="connsiteX971" fmla="*/ 9242222 w 12192000"/>
              <a:gd name="connsiteY971" fmla="*/ 942628 h 1830763"/>
              <a:gd name="connsiteX972" fmla="*/ 10609883 w 12192000"/>
              <a:gd name="connsiteY972" fmla="*/ 942628 h 1830763"/>
              <a:gd name="connsiteX973" fmla="*/ 10616538 w 12192000"/>
              <a:gd name="connsiteY973" fmla="*/ 955325 h 1830763"/>
              <a:gd name="connsiteX974" fmla="*/ 10609883 w 12192000"/>
              <a:gd name="connsiteY974" fmla="*/ 942628 h 1830763"/>
              <a:gd name="connsiteX975" fmla="*/ 9772144 w 12192000"/>
              <a:gd name="connsiteY975" fmla="*/ 939904 h 1830763"/>
              <a:gd name="connsiteX976" fmla="*/ 9739698 w 12192000"/>
              <a:gd name="connsiteY976" fmla="*/ 944437 h 1830763"/>
              <a:gd name="connsiteX977" fmla="*/ 9772144 w 12192000"/>
              <a:gd name="connsiteY977" fmla="*/ 939904 h 1830763"/>
              <a:gd name="connsiteX978" fmla="*/ 8429408 w 12192000"/>
              <a:gd name="connsiteY978" fmla="*/ 905433 h 1830763"/>
              <a:gd name="connsiteX979" fmla="*/ 8421085 w 12192000"/>
              <a:gd name="connsiteY979" fmla="*/ 929930 h 1830763"/>
              <a:gd name="connsiteX980" fmla="*/ 8431068 w 12192000"/>
              <a:gd name="connsiteY980" fmla="*/ 937188 h 1830763"/>
              <a:gd name="connsiteX981" fmla="*/ 8449374 w 12192000"/>
              <a:gd name="connsiteY981" fmla="*/ 913595 h 1830763"/>
              <a:gd name="connsiteX982" fmla="*/ 8429408 w 12192000"/>
              <a:gd name="connsiteY982" fmla="*/ 905433 h 1830763"/>
              <a:gd name="connsiteX983" fmla="*/ 8125772 w 12192000"/>
              <a:gd name="connsiteY983" fmla="*/ 876392 h 1830763"/>
              <a:gd name="connsiteX984" fmla="*/ 8114123 w 12192000"/>
              <a:gd name="connsiteY984" fmla="*/ 880926 h 1830763"/>
              <a:gd name="connsiteX985" fmla="*/ 8134089 w 12192000"/>
              <a:gd name="connsiteY985" fmla="*/ 884555 h 1830763"/>
              <a:gd name="connsiteX986" fmla="*/ 8134918 w 12192000"/>
              <a:gd name="connsiteY986" fmla="*/ 879116 h 1830763"/>
              <a:gd name="connsiteX987" fmla="*/ 8125772 w 12192000"/>
              <a:gd name="connsiteY987" fmla="*/ 876392 h 1830763"/>
              <a:gd name="connsiteX988" fmla="*/ 8698104 w 12192000"/>
              <a:gd name="connsiteY988" fmla="*/ 853713 h 1830763"/>
              <a:gd name="connsiteX989" fmla="*/ 8552526 w 12192000"/>
              <a:gd name="connsiteY989" fmla="*/ 1006130 h 1830763"/>
              <a:gd name="connsiteX990" fmla="*/ 8778796 w 12192000"/>
              <a:gd name="connsiteY990" fmla="*/ 987985 h 1830763"/>
              <a:gd name="connsiteX991" fmla="*/ 8761329 w 12192000"/>
              <a:gd name="connsiteY991" fmla="*/ 987985 h 1830763"/>
              <a:gd name="connsiteX992" fmla="*/ 8781294 w 12192000"/>
              <a:gd name="connsiteY992" fmla="*/ 994338 h 1830763"/>
              <a:gd name="connsiteX993" fmla="*/ 8783792 w 12192000"/>
              <a:gd name="connsiteY993" fmla="*/ 987985 h 1830763"/>
              <a:gd name="connsiteX994" fmla="*/ 8796273 w 12192000"/>
              <a:gd name="connsiteY994" fmla="*/ 988890 h 1830763"/>
              <a:gd name="connsiteX995" fmla="*/ 8827052 w 12192000"/>
              <a:gd name="connsiteY995" fmla="*/ 938084 h 1830763"/>
              <a:gd name="connsiteX996" fmla="*/ 8921055 w 12192000"/>
              <a:gd name="connsiteY996" fmla="*/ 937179 h 1830763"/>
              <a:gd name="connsiteX997" fmla="*/ 8827052 w 12192000"/>
              <a:gd name="connsiteY997" fmla="*/ 932645 h 1830763"/>
              <a:gd name="connsiteX998" fmla="*/ 8698104 w 12192000"/>
              <a:gd name="connsiteY998" fmla="*/ 853713 h 1830763"/>
              <a:gd name="connsiteX999" fmla="*/ 8099982 w 12192000"/>
              <a:gd name="connsiteY999" fmla="*/ 814709 h 1830763"/>
              <a:gd name="connsiteX1000" fmla="*/ 8088333 w 12192000"/>
              <a:gd name="connsiteY1000" fmla="*/ 822872 h 1830763"/>
              <a:gd name="connsiteX1001" fmla="*/ 8097485 w 12192000"/>
              <a:gd name="connsiteY1001" fmla="*/ 826501 h 1830763"/>
              <a:gd name="connsiteX1002" fmla="*/ 8109127 w 12192000"/>
              <a:gd name="connsiteY1002" fmla="*/ 821062 h 1830763"/>
              <a:gd name="connsiteX1003" fmla="*/ 8099982 w 12192000"/>
              <a:gd name="connsiteY1003" fmla="*/ 814709 h 1830763"/>
              <a:gd name="connsiteX1004" fmla="*/ 7975200 w 12192000"/>
              <a:gd name="connsiteY1004" fmla="*/ 808356 h 1830763"/>
              <a:gd name="connsiteX1005" fmla="*/ 7954396 w 12192000"/>
              <a:gd name="connsiteY1005" fmla="*/ 820147 h 1830763"/>
              <a:gd name="connsiteX1006" fmla="*/ 7965219 w 12192000"/>
              <a:gd name="connsiteY1006" fmla="*/ 821052 h 1830763"/>
              <a:gd name="connsiteX1007" fmla="*/ 7975200 w 12192000"/>
              <a:gd name="connsiteY1007" fmla="*/ 808356 h 1830763"/>
              <a:gd name="connsiteX1008" fmla="*/ 7981854 w 12192000"/>
              <a:gd name="connsiteY1008" fmla="*/ 806537 h 1830763"/>
              <a:gd name="connsiteX1009" fmla="*/ 7976858 w 12192000"/>
              <a:gd name="connsiteY1009" fmla="*/ 806537 h 1830763"/>
              <a:gd name="connsiteX1010" fmla="*/ 7975199 w 12192000"/>
              <a:gd name="connsiteY1010" fmla="*/ 809261 h 1830763"/>
              <a:gd name="connsiteX1011" fmla="*/ 7980185 w 12192000"/>
              <a:gd name="connsiteY1011" fmla="*/ 809261 h 1830763"/>
              <a:gd name="connsiteX1012" fmla="*/ 7981854 w 12192000"/>
              <a:gd name="connsiteY1012" fmla="*/ 806537 h 1830763"/>
              <a:gd name="connsiteX1013" fmla="*/ 7997545 w 12192000"/>
              <a:gd name="connsiteY1013" fmla="*/ 794520 h 1830763"/>
              <a:gd name="connsiteX1014" fmla="*/ 7991827 w 12192000"/>
              <a:gd name="connsiteY1014" fmla="*/ 794745 h 1830763"/>
              <a:gd name="connsiteX1015" fmla="*/ 7981845 w 12192000"/>
              <a:gd name="connsiteY1015" fmla="*/ 807451 h 1830763"/>
              <a:gd name="connsiteX1016" fmla="*/ 8002641 w 12192000"/>
              <a:gd name="connsiteY1016" fmla="*/ 795660 h 1830763"/>
              <a:gd name="connsiteX1017" fmla="*/ 7997545 w 12192000"/>
              <a:gd name="connsiteY1017" fmla="*/ 794520 h 1830763"/>
              <a:gd name="connsiteX1018" fmla="*/ 5480161 w 12192000"/>
              <a:gd name="connsiteY1018" fmla="*/ 745981 h 1830763"/>
              <a:gd name="connsiteX1019" fmla="*/ 5521142 w 12192000"/>
              <a:gd name="connsiteY1019" fmla="*/ 758455 h 1830763"/>
              <a:gd name="connsiteX1020" fmla="*/ 5544980 w 12192000"/>
              <a:gd name="connsiteY1020" fmla="*/ 766254 h 1830763"/>
              <a:gd name="connsiteX1021" fmla="*/ 5545261 w 12192000"/>
              <a:gd name="connsiteY1021" fmla="*/ 765713 h 1830763"/>
              <a:gd name="connsiteX1022" fmla="*/ 5546089 w 12192000"/>
              <a:gd name="connsiteY1022" fmla="*/ 766013 h 1830763"/>
              <a:gd name="connsiteX1023" fmla="*/ 5546089 w 12192000"/>
              <a:gd name="connsiteY1023" fmla="*/ 765713 h 1830763"/>
              <a:gd name="connsiteX1024" fmla="*/ 5549417 w 12192000"/>
              <a:gd name="connsiteY1024" fmla="*/ 764808 h 1830763"/>
              <a:gd name="connsiteX1025" fmla="*/ 5553575 w 12192000"/>
              <a:gd name="connsiteY1025" fmla="*/ 758455 h 1830763"/>
              <a:gd name="connsiteX1026" fmla="*/ 5561068 w 12192000"/>
              <a:gd name="connsiteY1026" fmla="*/ 752102 h 1830763"/>
              <a:gd name="connsiteX1027" fmla="*/ 5572712 w 12192000"/>
              <a:gd name="connsiteY1027" fmla="*/ 759360 h 1830763"/>
              <a:gd name="connsiteX1028" fmla="*/ 5550245 w 12192000"/>
              <a:gd name="connsiteY1028" fmla="*/ 764808 h 1830763"/>
              <a:gd name="connsiteX1029" fmla="*/ 5547757 w 12192000"/>
              <a:gd name="connsiteY1029" fmla="*/ 766618 h 1830763"/>
              <a:gd name="connsiteX1030" fmla="*/ 5546089 w 12192000"/>
              <a:gd name="connsiteY1030" fmla="*/ 766013 h 1830763"/>
              <a:gd name="connsiteX1031" fmla="*/ 5546089 w 12192000"/>
              <a:gd name="connsiteY1031" fmla="*/ 766618 h 1830763"/>
              <a:gd name="connsiteX1032" fmla="*/ 5544980 w 12192000"/>
              <a:gd name="connsiteY1032" fmla="*/ 766254 h 1830763"/>
              <a:gd name="connsiteX1033" fmla="*/ 5538187 w 12192000"/>
              <a:gd name="connsiteY1033" fmla="*/ 779320 h 1830763"/>
              <a:gd name="connsiteX1034" fmla="*/ 5518641 w 12192000"/>
              <a:gd name="connsiteY1034" fmla="*/ 784762 h 1830763"/>
              <a:gd name="connsiteX1035" fmla="*/ 5422142 w 12192000"/>
              <a:gd name="connsiteY1035" fmla="*/ 777504 h 1830763"/>
              <a:gd name="connsiteX1036" fmla="*/ 5412158 w 12192000"/>
              <a:gd name="connsiteY1036" fmla="*/ 762989 h 1830763"/>
              <a:gd name="connsiteX1037" fmla="*/ 5408830 w 12192000"/>
              <a:gd name="connsiteY1037" fmla="*/ 763893 h 1830763"/>
              <a:gd name="connsiteX1038" fmla="*/ 5408001 w 12192000"/>
              <a:gd name="connsiteY1038" fmla="*/ 761179 h 1830763"/>
              <a:gd name="connsiteX1039" fmla="*/ 5388035 w 12192000"/>
              <a:gd name="connsiteY1039" fmla="*/ 754826 h 1830763"/>
              <a:gd name="connsiteX1040" fmla="*/ 5399676 w 12192000"/>
              <a:gd name="connsiteY1040" fmla="*/ 748473 h 1830763"/>
              <a:gd name="connsiteX1041" fmla="*/ 5408001 w 12192000"/>
              <a:gd name="connsiteY1041" fmla="*/ 761179 h 1830763"/>
              <a:gd name="connsiteX1042" fmla="*/ 5412158 w 12192000"/>
              <a:gd name="connsiteY1042" fmla="*/ 762084 h 1830763"/>
              <a:gd name="connsiteX1043" fmla="*/ 5412987 w 12192000"/>
              <a:gd name="connsiteY1043" fmla="*/ 762989 h 1830763"/>
              <a:gd name="connsiteX1044" fmla="*/ 5437950 w 12192000"/>
              <a:gd name="connsiteY1044" fmla="*/ 756645 h 1830763"/>
              <a:gd name="connsiteX1045" fmla="*/ 5480161 w 12192000"/>
              <a:gd name="connsiteY1045" fmla="*/ 745981 h 1830763"/>
              <a:gd name="connsiteX1046" fmla="*/ 8441939 w 12192000"/>
              <a:gd name="connsiteY1046" fmla="*/ 726699 h 1830763"/>
              <a:gd name="connsiteX1047" fmla="*/ 8419476 w 12192000"/>
              <a:gd name="connsiteY1047" fmla="*/ 737585 h 1830763"/>
              <a:gd name="connsiteX1048" fmla="*/ 8448594 w 12192000"/>
              <a:gd name="connsiteY1048" fmla="*/ 739395 h 1830763"/>
              <a:gd name="connsiteX1049" fmla="*/ 8441939 w 12192000"/>
              <a:gd name="connsiteY1049" fmla="*/ 726699 h 1830763"/>
              <a:gd name="connsiteX1050" fmla="*/ 7184044 w 12192000"/>
              <a:gd name="connsiteY1050" fmla="*/ 649586 h 1830763"/>
              <a:gd name="connsiteX1051" fmla="*/ 7173230 w 12192000"/>
              <a:gd name="connsiteY1051" fmla="*/ 654120 h 1830763"/>
              <a:gd name="connsiteX1052" fmla="*/ 7187369 w 12192000"/>
              <a:gd name="connsiteY1052" fmla="*/ 661378 h 1830763"/>
              <a:gd name="connsiteX1053" fmla="*/ 7193198 w 12192000"/>
              <a:gd name="connsiteY1053" fmla="*/ 655939 h 1830763"/>
              <a:gd name="connsiteX1054" fmla="*/ 7184044 w 12192000"/>
              <a:gd name="connsiteY1054" fmla="*/ 649586 h 1830763"/>
              <a:gd name="connsiteX1055" fmla="*/ 6554366 w 12192000"/>
              <a:gd name="connsiteY1055" fmla="*/ 610572 h 1830763"/>
              <a:gd name="connsiteX1056" fmla="*/ 6574331 w 12192000"/>
              <a:gd name="connsiteY1056" fmla="*/ 624183 h 1830763"/>
              <a:gd name="connsiteX1057" fmla="*/ 6584315 w 12192000"/>
              <a:gd name="connsiteY1057" fmla="*/ 611477 h 1830763"/>
              <a:gd name="connsiteX1058" fmla="*/ 6554366 w 12192000"/>
              <a:gd name="connsiteY1058" fmla="*/ 610572 h 1830763"/>
              <a:gd name="connsiteX1059" fmla="*/ 6585984 w 12192000"/>
              <a:gd name="connsiteY1059" fmla="*/ 609667 h 1830763"/>
              <a:gd name="connsiteX1060" fmla="*/ 6585154 w 12192000"/>
              <a:gd name="connsiteY1060" fmla="*/ 611486 h 1830763"/>
              <a:gd name="connsiteX1061" fmla="*/ 6589311 w 12192000"/>
              <a:gd name="connsiteY1061" fmla="*/ 611486 h 1830763"/>
              <a:gd name="connsiteX1062" fmla="*/ 6530243 w 12192000"/>
              <a:gd name="connsiteY1062" fmla="*/ 595151 h 1830763"/>
              <a:gd name="connsiteX1063" fmla="*/ 6528583 w 12192000"/>
              <a:gd name="connsiteY1063" fmla="*/ 601495 h 1830763"/>
              <a:gd name="connsiteX1064" fmla="*/ 6550210 w 12192000"/>
              <a:gd name="connsiteY1064" fmla="*/ 607846 h 1830763"/>
              <a:gd name="connsiteX1065" fmla="*/ 6550210 w 12192000"/>
              <a:gd name="connsiteY1065" fmla="*/ 610572 h 1830763"/>
              <a:gd name="connsiteX1066" fmla="*/ 6554366 w 12192000"/>
              <a:gd name="connsiteY1066" fmla="*/ 610572 h 1830763"/>
              <a:gd name="connsiteX1067" fmla="*/ 6554367 w 12192000"/>
              <a:gd name="connsiteY1067" fmla="*/ 610572 h 1830763"/>
              <a:gd name="connsiteX1068" fmla="*/ 6554367 w 12192000"/>
              <a:gd name="connsiteY1068" fmla="*/ 607848 h 1830763"/>
              <a:gd name="connsiteX1069" fmla="*/ 6550210 w 12192000"/>
              <a:gd name="connsiteY1069" fmla="*/ 606943 h 1830763"/>
              <a:gd name="connsiteX1070" fmla="*/ 6550210 w 12192000"/>
              <a:gd name="connsiteY1070" fmla="*/ 607823 h 1830763"/>
              <a:gd name="connsiteX1071" fmla="*/ 6547406 w 12192000"/>
              <a:gd name="connsiteY1071" fmla="*/ 598096 h 1830763"/>
              <a:gd name="connsiteX1072" fmla="*/ 6530243 w 12192000"/>
              <a:gd name="connsiteY1072" fmla="*/ 595151 h 1830763"/>
              <a:gd name="connsiteX1073" fmla="*/ 8938540 w 12192000"/>
              <a:gd name="connsiteY1073" fmla="*/ 594247 h 1830763"/>
              <a:gd name="connsiteX1074" fmla="*/ 8936042 w 12192000"/>
              <a:gd name="connsiteY1074" fmla="*/ 606038 h 1830763"/>
              <a:gd name="connsiteX1075" fmla="*/ 8949351 w 12192000"/>
              <a:gd name="connsiteY1075" fmla="*/ 600600 h 1830763"/>
              <a:gd name="connsiteX1076" fmla="*/ 8938540 w 12192000"/>
              <a:gd name="connsiteY1076" fmla="*/ 594247 h 1830763"/>
              <a:gd name="connsiteX1077" fmla="*/ 6467848 w 12192000"/>
              <a:gd name="connsiteY1077" fmla="*/ 572473 h 1830763"/>
              <a:gd name="connsiteX1078" fmla="*/ 6456206 w 12192000"/>
              <a:gd name="connsiteY1078" fmla="*/ 577007 h 1830763"/>
              <a:gd name="connsiteX1079" fmla="*/ 6476172 w 12192000"/>
              <a:gd name="connsiteY1079" fmla="*/ 581550 h 1830763"/>
              <a:gd name="connsiteX1080" fmla="*/ 6477840 w 12192000"/>
              <a:gd name="connsiteY1080" fmla="*/ 575197 h 1830763"/>
              <a:gd name="connsiteX1081" fmla="*/ 6467848 w 12192000"/>
              <a:gd name="connsiteY1081" fmla="*/ 572473 h 1830763"/>
              <a:gd name="connsiteX1082" fmla="*/ 5361417 w 12192000"/>
              <a:gd name="connsiteY1082" fmla="*/ 539812 h 1830763"/>
              <a:gd name="connsiteX1083" fmla="*/ 5388867 w 12192000"/>
              <a:gd name="connsiteY1083" fmla="*/ 557956 h 1830763"/>
              <a:gd name="connsiteX1084" fmla="*/ 5376387 w 12192000"/>
              <a:gd name="connsiteY1084" fmla="*/ 574282 h 1830763"/>
              <a:gd name="connsiteX1085" fmla="*/ 5363905 w 12192000"/>
              <a:gd name="connsiteY1085" fmla="*/ 571558 h 1830763"/>
              <a:gd name="connsiteX1086" fmla="*/ 5339783 w 12192000"/>
              <a:gd name="connsiteY1086" fmla="*/ 558861 h 1830763"/>
              <a:gd name="connsiteX1087" fmla="*/ 5332300 w 12192000"/>
              <a:gd name="connsiteY1087" fmla="*/ 544345 h 1830763"/>
              <a:gd name="connsiteX1088" fmla="*/ 5361417 w 12192000"/>
              <a:gd name="connsiteY1088" fmla="*/ 539812 h 1830763"/>
              <a:gd name="connsiteX1089" fmla="*/ 6425827 w 12192000"/>
              <a:gd name="connsiteY1089" fmla="*/ 525066 h 1830763"/>
              <a:gd name="connsiteX1090" fmla="*/ 6457025 w 12192000"/>
              <a:gd name="connsiteY1090" fmla="*/ 528010 h 1830763"/>
              <a:gd name="connsiteX1091" fmla="*/ 6635048 w 12192000"/>
              <a:gd name="connsiteY1091" fmla="*/ 553413 h 1830763"/>
              <a:gd name="connsiteX1092" fmla="*/ 6655853 w 12192000"/>
              <a:gd name="connsiteY1092" fmla="*/ 567024 h 1830763"/>
              <a:gd name="connsiteX1093" fmla="*/ 6635048 w 12192000"/>
              <a:gd name="connsiteY1093" fmla="*/ 590617 h 1830763"/>
              <a:gd name="connsiteX1094" fmla="*/ 6590130 w 12192000"/>
              <a:gd name="connsiteY1094" fmla="*/ 612391 h 1830763"/>
              <a:gd name="connsiteX1095" fmla="*/ 6707364 w 12192000"/>
              <a:gd name="connsiteY1095" fmla="*/ 621459 h 1830763"/>
              <a:gd name="connsiteX1096" fmla="*/ 6806364 w 12192000"/>
              <a:gd name="connsiteY1096" fmla="*/ 620554 h 1830763"/>
              <a:gd name="connsiteX1097" fmla="*/ 6823001 w 12192000"/>
              <a:gd name="connsiteY1097" fmla="*/ 635975 h 1830763"/>
              <a:gd name="connsiteX1098" fmla="*/ 6798880 w 12192000"/>
              <a:gd name="connsiteY1098" fmla="*/ 656844 h 1830763"/>
              <a:gd name="connsiteX1099" fmla="*/ 6423749 w 12192000"/>
              <a:gd name="connsiteY1099" fmla="*/ 647766 h 1830763"/>
              <a:gd name="connsiteX1100" fmla="*/ 6380489 w 12192000"/>
              <a:gd name="connsiteY1100" fmla="*/ 624183 h 1830763"/>
              <a:gd name="connsiteX1101" fmla="*/ 6354697 w 12192000"/>
              <a:gd name="connsiteY1101" fmla="*/ 599685 h 1830763"/>
              <a:gd name="connsiteX1102" fmla="*/ 6324748 w 12192000"/>
              <a:gd name="connsiteY1102" fmla="*/ 577006 h 1830763"/>
              <a:gd name="connsiteX1103" fmla="*/ 6352207 w 12192000"/>
              <a:gd name="connsiteY1103" fmla="*/ 540716 h 1830763"/>
              <a:gd name="connsiteX1104" fmla="*/ 6389642 w 12192000"/>
              <a:gd name="connsiteY1104" fmla="*/ 526200 h 1830763"/>
              <a:gd name="connsiteX1105" fmla="*/ 6425827 w 12192000"/>
              <a:gd name="connsiteY1105" fmla="*/ 525066 h 1830763"/>
              <a:gd name="connsiteX1106" fmla="*/ 8499294 w 12192000"/>
              <a:gd name="connsiteY1106" fmla="*/ 461784 h 1830763"/>
              <a:gd name="connsiteX1107" fmla="*/ 8488481 w 12192000"/>
              <a:gd name="connsiteY1107" fmla="*/ 466318 h 1830763"/>
              <a:gd name="connsiteX1108" fmla="*/ 8506787 w 12192000"/>
              <a:gd name="connsiteY1108" fmla="*/ 470861 h 1830763"/>
              <a:gd name="connsiteX1109" fmla="*/ 8507617 w 12192000"/>
              <a:gd name="connsiteY1109" fmla="*/ 464508 h 1830763"/>
              <a:gd name="connsiteX1110" fmla="*/ 8499294 w 12192000"/>
              <a:gd name="connsiteY1110" fmla="*/ 461784 h 1830763"/>
              <a:gd name="connsiteX1111" fmla="*/ 8398635 w 12192000"/>
              <a:gd name="connsiteY1111" fmla="*/ 458155 h 1830763"/>
              <a:gd name="connsiteX1112" fmla="*/ 8386985 w 12192000"/>
              <a:gd name="connsiteY1112" fmla="*/ 464508 h 1830763"/>
              <a:gd name="connsiteX1113" fmla="*/ 8396138 w 12192000"/>
              <a:gd name="connsiteY1113" fmla="*/ 471766 h 1830763"/>
              <a:gd name="connsiteX1114" fmla="*/ 8409447 w 12192000"/>
              <a:gd name="connsiteY1114" fmla="*/ 465413 h 1830763"/>
              <a:gd name="connsiteX1115" fmla="*/ 8398635 w 12192000"/>
              <a:gd name="connsiteY1115" fmla="*/ 458155 h 1830763"/>
              <a:gd name="connsiteX1116" fmla="*/ 7836268 w 12192000"/>
              <a:gd name="connsiteY1116" fmla="*/ 441830 h 1830763"/>
              <a:gd name="connsiteX1117" fmla="*/ 7877026 w 12192000"/>
              <a:gd name="connsiteY1117" fmla="*/ 460880 h 1830763"/>
              <a:gd name="connsiteX1118" fmla="*/ 7889506 w 12192000"/>
              <a:gd name="connsiteY1118" fmla="*/ 456346 h 1830763"/>
              <a:gd name="connsiteX1119" fmla="*/ 7881195 w 12192000"/>
              <a:gd name="connsiteY1119" fmla="*/ 443640 h 1830763"/>
              <a:gd name="connsiteX1120" fmla="*/ 7836268 w 12192000"/>
              <a:gd name="connsiteY1120" fmla="*/ 441830 h 1830763"/>
              <a:gd name="connsiteX1121" fmla="*/ 7835427 w 12192000"/>
              <a:gd name="connsiteY1121" fmla="*/ 439106 h 1830763"/>
              <a:gd name="connsiteX1122" fmla="*/ 7831270 w 12192000"/>
              <a:gd name="connsiteY1122" fmla="*/ 439106 h 1830763"/>
              <a:gd name="connsiteX1123" fmla="*/ 7832100 w 12192000"/>
              <a:gd name="connsiteY1123" fmla="*/ 440916 h 1830763"/>
              <a:gd name="connsiteX1124" fmla="*/ 7836258 w 12192000"/>
              <a:gd name="connsiteY1124" fmla="*/ 440916 h 1830763"/>
              <a:gd name="connsiteX1125" fmla="*/ 7835427 w 12192000"/>
              <a:gd name="connsiteY1125" fmla="*/ 439106 h 1830763"/>
              <a:gd name="connsiteX1126" fmla="*/ 5249942 w 12192000"/>
              <a:gd name="connsiteY1126" fmla="*/ 436381 h 1830763"/>
              <a:gd name="connsiteX1127" fmla="*/ 5310673 w 12192000"/>
              <a:gd name="connsiteY1127" fmla="*/ 452716 h 1830763"/>
              <a:gd name="connsiteX1128" fmla="*/ 5391363 w 12192000"/>
              <a:gd name="connsiteY1128" fmla="*/ 452716 h 1830763"/>
              <a:gd name="connsiteX1129" fmla="*/ 5418815 w 12192000"/>
              <a:gd name="connsiteY1129" fmla="*/ 445458 h 1830763"/>
              <a:gd name="connsiteX1130" fmla="*/ 5665886 w 12192000"/>
              <a:gd name="connsiteY1130" fmla="*/ 466318 h 1830763"/>
              <a:gd name="connsiteX1131" fmla="*/ 5828937 w 12192000"/>
              <a:gd name="connsiteY1131" fmla="*/ 485377 h 1830763"/>
              <a:gd name="connsiteX1132" fmla="*/ 5962042 w 12192000"/>
              <a:gd name="connsiteY1132" fmla="*/ 493540 h 1830763"/>
              <a:gd name="connsiteX1133" fmla="*/ 6224091 w 12192000"/>
              <a:gd name="connsiteY1133" fmla="*/ 519847 h 1830763"/>
              <a:gd name="connsiteX1134" fmla="*/ 6308948 w 12192000"/>
              <a:gd name="connsiteY1134" fmla="*/ 535268 h 1830763"/>
              <a:gd name="connsiteX1135" fmla="*/ 6210780 w 12192000"/>
              <a:gd name="connsiteY1135" fmla="*/ 539812 h 1830763"/>
              <a:gd name="connsiteX1136" fmla="*/ 6125929 w 12192000"/>
              <a:gd name="connsiteY1136" fmla="*/ 537992 h 1830763"/>
              <a:gd name="connsiteX1137" fmla="*/ 6125929 w 12192000"/>
              <a:gd name="connsiteY1137" fmla="*/ 538897 h 1830763"/>
              <a:gd name="connsiteX1138" fmla="*/ 5989492 w 12192000"/>
              <a:gd name="connsiteY1138" fmla="*/ 535268 h 1830763"/>
              <a:gd name="connsiteX1139" fmla="*/ 5892162 w 12192000"/>
              <a:gd name="connsiteY1139" fmla="*/ 547069 h 1830763"/>
              <a:gd name="connsiteX1140" fmla="*/ 5813967 w 12192000"/>
              <a:gd name="connsiteY1140" fmla="*/ 545250 h 1830763"/>
              <a:gd name="connsiteX1141" fmla="*/ 5744085 w 12192000"/>
              <a:gd name="connsiteY1141" fmla="*/ 542536 h 1830763"/>
              <a:gd name="connsiteX1142" fmla="*/ 5672539 w 12192000"/>
              <a:gd name="connsiteY1142" fmla="*/ 518038 h 1830763"/>
              <a:gd name="connsiteX1143" fmla="*/ 5592677 w 12192000"/>
              <a:gd name="connsiteY1143" fmla="*/ 505332 h 1830763"/>
              <a:gd name="connsiteX1144" fmla="*/ 5501172 w 12192000"/>
              <a:gd name="connsiteY1144" fmla="*/ 513494 h 1830763"/>
              <a:gd name="connsiteX1145" fmla="*/ 5386368 w 12192000"/>
              <a:gd name="connsiteY1145" fmla="*/ 500798 h 1830763"/>
              <a:gd name="connsiteX1146" fmla="*/ 5284053 w 12192000"/>
              <a:gd name="connsiteY1146" fmla="*/ 497169 h 1830763"/>
              <a:gd name="connsiteX1147" fmla="*/ 5210849 w 12192000"/>
              <a:gd name="connsiteY1147" fmla="*/ 477214 h 1830763"/>
              <a:gd name="connsiteX1148" fmla="*/ 5194197 w 12192000"/>
              <a:gd name="connsiteY1148" fmla="*/ 450897 h 1830763"/>
              <a:gd name="connsiteX1149" fmla="*/ 5249942 w 12192000"/>
              <a:gd name="connsiteY1149" fmla="*/ 436381 h 1830763"/>
              <a:gd name="connsiteX1150" fmla="*/ 7626624 w 12192000"/>
              <a:gd name="connsiteY1150" fmla="*/ 435476 h 1830763"/>
              <a:gd name="connsiteX1151" fmla="*/ 7624127 w 12192000"/>
              <a:gd name="connsiteY1151" fmla="*/ 435476 h 1830763"/>
              <a:gd name="connsiteX1152" fmla="*/ 7626570 w 12192000"/>
              <a:gd name="connsiteY1152" fmla="*/ 435611 h 1830763"/>
              <a:gd name="connsiteX1153" fmla="*/ 7627456 w 12192000"/>
              <a:gd name="connsiteY1153" fmla="*/ 433657 h 1830763"/>
              <a:gd name="connsiteX1154" fmla="*/ 7626624 w 12192000"/>
              <a:gd name="connsiteY1154" fmla="*/ 435476 h 1830763"/>
              <a:gd name="connsiteX1155" fmla="*/ 7630781 w 12192000"/>
              <a:gd name="connsiteY1155" fmla="*/ 435476 h 1830763"/>
              <a:gd name="connsiteX1156" fmla="*/ 6410438 w 12192000"/>
              <a:gd name="connsiteY1156" fmla="*/ 429123 h 1830763"/>
              <a:gd name="connsiteX1157" fmla="*/ 6419590 w 12192000"/>
              <a:gd name="connsiteY1157" fmla="*/ 431847 h 1830763"/>
              <a:gd name="connsiteX1158" fmla="*/ 6418753 w 12192000"/>
              <a:gd name="connsiteY1158" fmla="*/ 437286 h 1830763"/>
              <a:gd name="connsiteX1159" fmla="*/ 6399625 w 12192000"/>
              <a:gd name="connsiteY1159" fmla="*/ 433657 h 1830763"/>
              <a:gd name="connsiteX1160" fmla="*/ 6410438 w 12192000"/>
              <a:gd name="connsiteY1160" fmla="*/ 429123 h 1830763"/>
              <a:gd name="connsiteX1161" fmla="*/ 7098360 w 12192000"/>
              <a:gd name="connsiteY1161" fmla="*/ 427313 h 1830763"/>
              <a:gd name="connsiteX1162" fmla="*/ 7140786 w 12192000"/>
              <a:gd name="connsiteY1162" fmla="*/ 442734 h 1830763"/>
              <a:gd name="connsiteX1163" fmla="*/ 7203172 w 12192000"/>
              <a:gd name="connsiteY1163" fmla="*/ 458155 h 1830763"/>
              <a:gd name="connsiteX1164" fmla="*/ 7156582 w 12192000"/>
              <a:gd name="connsiteY1164" fmla="*/ 463603 h 1830763"/>
              <a:gd name="connsiteX1165" fmla="*/ 7081722 w 12192000"/>
              <a:gd name="connsiteY1165" fmla="*/ 449087 h 1830763"/>
              <a:gd name="connsiteX1166" fmla="*/ 7081722 w 12192000"/>
              <a:gd name="connsiteY1166" fmla="*/ 439105 h 1830763"/>
              <a:gd name="connsiteX1167" fmla="*/ 7098360 w 12192000"/>
              <a:gd name="connsiteY1167" fmla="*/ 427313 h 1830763"/>
              <a:gd name="connsiteX1168" fmla="*/ 6943912 w 12192000"/>
              <a:gd name="connsiteY1168" fmla="*/ 418082 h 1830763"/>
              <a:gd name="connsiteX1169" fmla="*/ 7021829 w 12192000"/>
              <a:gd name="connsiteY1169" fmla="*/ 440915 h 1830763"/>
              <a:gd name="connsiteX1170" fmla="*/ 7033468 w 12192000"/>
              <a:gd name="connsiteY1170" fmla="*/ 453621 h 1830763"/>
              <a:gd name="connsiteX1171" fmla="*/ 7002691 w 12192000"/>
              <a:gd name="connsiteY1171" fmla="*/ 459974 h 1830763"/>
              <a:gd name="connsiteX1172" fmla="*/ 6973575 w 12192000"/>
              <a:gd name="connsiteY1172" fmla="*/ 478119 h 1830763"/>
              <a:gd name="connsiteX1173" fmla="*/ 6975238 w 12192000"/>
              <a:gd name="connsiteY1173" fmla="*/ 479024 h 1830763"/>
              <a:gd name="connsiteX1174" fmla="*/ 6975238 w 12192000"/>
              <a:gd name="connsiteY1174" fmla="*/ 481748 h 1830763"/>
              <a:gd name="connsiteX1175" fmla="*/ 7018496 w 12192000"/>
              <a:gd name="connsiteY1175" fmla="*/ 483558 h 1830763"/>
              <a:gd name="connsiteX1176" fmla="*/ 7030139 w 12192000"/>
              <a:gd name="connsiteY1176" fmla="*/ 488092 h 1830763"/>
              <a:gd name="connsiteX1177" fmla="*/ 7017671 w 12192000"/>
              <a:gd name="connsiteY1177" fmla="*/ 498978 h 1830763"/>
              <a:gd name="connsiteX1178" fmla="*/ 6973575 w 12192000"/>
              <a:gd name="connsiteY1178" fmla="*/ 499893 h 1830763"/>
              <a:gd name="connsiteX1179" fmla="*/ 6973575 w 12192000"/>
              <a:gd name="connsiteY1179" fmla="*/ 501703 h 1830763"/>
              <a:gd name="connsiteX1180" fmla="*/ 6972744 w 12192000"/>
              <a:gd name="connsiteY1180" fmla="*/ 501703 h 1830763"/>
              <a:gd name="connsiteX1181" fmla="*/ 6993537 w 12192000"/>
              <a:gd name="connsiteY1181" fmla="*/ 526200 h 1830763"/>
              <a:gd name="connsiteX1182" fmla="*/ 7001022 w 12192000"/>
              <a:gd name="connsiteY1182" fmla="*/ 544345 h 1830763"/>
              <a:gd name="connsiteX1183" fmla="*/ 6892883 w 12192000"/>
              <a:gd name="connsiteY1183" fmla="*/ 597875 h 1830763"/>
              <a:gd name="connsiteX1184" fmla="*/ 6869589 w 12192000"/>
              <a:gd name="connsiteY1184" fmla="*/ 588798 h 1830763"/>
              <a:gd name="connsiteX1185" fmla="*/ 6882901 w 12192000"/>
              <a:gd name="connsiteY1185" fmla="*/ 537992 h 1830763"/>
              <a:gd name="connsiteX1186" fmla="*/ 6794721 w 12192000"/>
              <a:gd name="connsiteY1186" fmla="*/ 515314 h 1830763"/>
              <a:gd name="connsiteX1187" fmla="*/ 6780574 w 12192000"/>
              <a:gd name="connsiteY1187" fmla="*/ 507151 h 1830763"/>
              <a:gd name="connsiteX1188" fmla="*/ 6775585 w 12192000"/>
              <a:gd name="connsiteY1188" fmla="*/ 503522 h 1830763"/>
              <a:gd name="connsiteX1189" fmla="*/ 6782242 w 12192000"/>
              <a:gd name="connsiteY1189" fmla="*/ 499893 h 1830763"/>
              <a:gd name="connsiteX1190" fmla="*/ 6788896 w 12192000"/>
              <a:gd name="connsiteY1190" fmla="*/ 498074 h 1830763"/>
              <a:gd name="connsiteX1191" fmla="*/ 6971915 w 12192000"/>
              <a:gd name="connsiteY1191" fmla="*/ 501703 h 1830763"/>
              <a:gd name="connsiteX1192" fmla="*/ 6970244 w 12192000"/>
              <a:gd name="connsiteY1192" fmla="*/ 499893 h 1830763"/>
              <a:gd name="connsiteX1193" fmla="*/ 6972744 w 12192000"/>
              <a:gd name="connsiteY1193" fmla="*/ 499893 h 1830763"/>
              <a:gd name="connsiteX1194" fmla="*/ 6974412 w 12192000"/>
              <a:gd name="connsiteY1194" fmla="*/ 481748 h 1830763"/>
              <a:gd name="connsiteX1195" fmla="*/ 6971084 w 12192000"/>
              <a:gd name="connsiteY1195" fmla="*/ 481748 h 1830763"/>
              <a:gd name="connsiteX1196" fmla="*/ 6972744 w 12192000"/>
              <a:gd name="connsiteY1196" fmla="*/ 479024 h 1830763"/>
              <a:gd name="connsiteX1197" fmla="*/ 6888727 w 12192000"/>
              <a:gd name="connsiteY1197" fmla="*/ 434571 h 1830763"/>
              <a:gd name="connsiteX1198" fmla="*/ 6881232 w 12192000"/>
              <a:gd name="connsiteY1198" fmla="*/ 426409 h 1830763"/>
              <a:gd name="connsiteX1199" fmla="*/ 6913676 w 12192000"/>
              <a:gd name="connsiteY1199" fmla="*/ 418236 h 1830763"/>
              <a:gd name="connsiteX1200" fmla="*/ 6943912 w 12192000"/>
              <a:gd name="connsiteY1200" fmla="*/ 418082 h 1830763"/>
              <a:gd name="connsiteX1201" fmla="*/ 7744321 w 12192000"/>
              <a:gd name="connsiteY1201" fmla="*/ 399529 h 1830763"/>
              <a:gd name="connsiteX1202" fmla="*/ 7713968 w 12192000"/>
              <a:gd name="connsiteY1202" fmla="*/ 404635 h 1830763"/>
              <a:gd name="connsiteX1203" fmla="*/ 7698160 w 12192000"/>
              <a:gd name="connsiteY1203" fmla="*/ 438200 h 1830763"/>
              <a:gd name="connsiteX1204" fmla="*/ 7763035 w 12192000"/>
              <a:gd name="connsiteY1204" fmla="*/ 457250 h 1830763"/>
              <a:gd name="connsiteX1205" fmla="*/ 7831266 w 12192000"/>
              <a:gd name="connsiteY1205" fmla="*/ 440010 h 1830763"/>
              <a:gd name="connsiteX1206" fmla="*/ 7774697 w 12192000"/>
              <a:gd name="connsiteY1206" fmla="*/ 401911 h 1830763"/>
              <a:gd name="connsiteX1207" fmla="*/ 7744321 w 12192000"/>
              <a:gd name="connsiteY1207" fmla="*/ 399529 h 1830763"/>
              <a:gd name="connsiteX1208" fmla="*/ 6683305 w 12192000"/>
              <a:gd name="connsiteY1208" fmla="*/ 398282 h 1830763"/>
              <a:gd name="connsiteX1209" fmla="*/ 6694114 w 12192000"/>
              <a:gd name="connsiteY1209" fmla="*/ 400091 h 1830763"/>
              <a:gd name="connsiteX1210" fmla="*/ 6735655 w 12192000"/>
              <a:gd name="connsiteY1210" fmla="*/ 440915 h 1830763"/>
              <a:gd name="connsiteX1211" fmla="*/ 6773086 w 12192000"/>
              <a:gd name="connsiteY1211" fmla="*/ 429123 h 1830763"/>
              <a:gd name="connsiteX1212" fmla="*/ 6793052 w 12192000"/>
              <a:gd name="connsiteY1212" fmla="*/ 418236 h 1830763"/>
              <a:gd name="connsiteX1213" fmla="*/ 6803864 w 12192000"/>
              <a:gd name="connsiteY1213" fmla="*/ 435476 h 1830763"/>
              <a:gd name="connsiteX1214" fmla="*/ 6719847 w 12192000"/>
              <a:gd name="connsiteY1214" fmla="*/ 472671 h 1830763"/>
              <a:gd name="connsiteX1215" fmla="*/ 6669163 w 12192000"/>
              <a:gd name="connsiteY1215" fmla="*/ 444544 h 1830763"/>
              <a:gd name="connsiteX1216" fmla="*/ 6671651 w 12192000"/>
              <a:gd name="connsiteY1216" fmla="*/ 404625 h 1830763"/>
              <a:gd name="connsiteX1217" fmla="*/ 6683305 w 12192000"/>
              <a:gd name="connsiteY1217" fmla="*/ 398282 h 1830763"/>
              <a:gd name="connsiteX1218" fmla="*/ 5833940 w 12192000"/>
              <a:gd name="connsiteY1218" fmla="*/ 371974 h 1830763"/>
              <a:gd name="connsiteX1219" fmla="*/ 5822298 w 12192000"/>
              <a:gd name="connsiteY1219" fmla="*/ 377413 h 1830763"/>
              <a:gd name="connsiteX1220" fmla="*/ 5837268 w 12192000"/>
              <a:gd name="connsiteY1220" fmla="*/ 384671 h 1830763"/>
              <a:gd name="connsiteX1221" fmla="*/ 5843093 w 12192000"/>
              <a:gd name="connsiteY1221" fmla="*/ 378327 h 1830763"/>
              <a:gd name="connsiteX1222" fmla="*/ 5833940 w 12192000"/>
              <a:gd name="connsiteY1222" fmla="*/ 371974 h 1830763"/>
              <a:gd name="connsiteX1223" fmla="*/ 3260860 w 12192000"/>
              <a:gd name="connsiteY1223" fmla="*/ 369250 h 1830763"/>
              <a:gd name="connsiteX1224" fmla="*/ 3270014 w 12192000"/>
              <a:gd name="connsiteY1224" fmla="*/ 371964 h 1830763"/>
              <a:gd name="connsiteX1225" fmla="*/ 3269184 w 12192000"/>
              <a:gd name="connsiteY1225" fmla="*/ 377413 h 1830763"/>
              <a:gd name="connsiteX1226" fmla="*/ 3249218 w 12192000"/>
              <a:gd name="connsiteY1226" fmla="*/ 373784 h 1830763"/>
              <a:gd name="connsiteX1227" fmla="*/ 3255044 w 12192000"/>
              <a:gd name="connsiteY1227" fmla="*/ 371060 h 1830763"/>
              <a:gd name="connsiteX1228" fmla="*/ 3260860 w 12192000"/>
              <a:gd name="connsiteY1228" fmla="*/ 369250 h 1830763"/>
              <a:gd name="connsiteX1229" fmla="*/ 7098360 w 12192000"/>
              <a:gd name="connsiteY1229" fmla="*/ 366526 h 1830763"/>
              <a:gd name="connsiteX1230" fmla="*/ 7110828 w 12192000"/>
              <a:gd name="connsiteY1230" fmla="*/ 373784 h 1830763"/>
              <a:gd name="connsiteX1231" fmla="*/ 7086706 w 12192000"/>
              <a:gd name="connsiteY1231" fmla="*/ 379222 h 1830763"/>
              <a:gd name="connsiteX1232" fmla="*/ 7085046 w 12192000"/>
              <a:gd name="connsiteY1232" fmla="*/ 381042 h 1830763"/>
              <a:gd name="connsiteX1233" fmla="*/ 7084743 w 12192000"/>
              <a:gd name="connsiteY1233" fmla="*/ 381125 h 1830763"/>
              <a:gd name="connsiteX1234" fmla="*/ 7081722 w 12192000"/>
              <a:gd name="connsiteY1234" fmla="*/ 381947 h 1830763"/>
              <a:gd name="connsiteX1235" fmla="*/ 7077560 w 12192000"/>
              <a:gd name="connsiteY1235" fmla="*/ 388300 h 1830763"/>
              <a:gd name="connsiteX1236" fmla="*/ 7070070 w 12192000"/>
              <a:gd name="connsiteY1236" fmla="*/ 394653 h 1830763"/>
              <a:gd name="connsiteX1237" fmla="*/ 7059259 w 12192000"/>
              <a:gd name="connsiteY1237" fmla="*/ 387395 h 1830763"/>
              <a:gd name="connsiteX1238" fmla="*/ 7081722 w 12192000"/>
              <a:gd name="connsiteY1238" fmla="*/ 381947 h 1830763"/>
              <a:gd name="connsiteX1239" fmla="*/ 7083377 w 12192000"/>
              <a:gd name="connsiteY1239" fmla="*/ 380137 h 1830763"/>
              <a:gd name="connsiteX1240" fmla="*/ 7086706 w 12192000"/>
              <a:gd name="connsiteY1240" fmla="*/ 379222 h 1830763"/>
              <a:gd name="connsiteX1241" fmla="*/ 7098360 w 12192000"/>
              <a:gd name="connsiteY1241" fmla="*/ 366526 h 1830763"/>
              <a:gd name="connsiteX1242" fmla="*/ 4089436 w 12192000"/>
              <a:gd name="connsiteY1242" fmla="*/ 329331 h 1830763"/>
              <a:gd name="connsiteX1243" fmla="*/ 4098589 w 12192000"/>
              <a:gd name="connsiteY1243" fmla="*/ 335684 h 1830763"/>
              <a:gd name="connsiteX1244" fmla="*/ 4087777 w 12192000"/>
              <a:gd name="connsiteY1244" fmla="*/ 341123 h 1830763"/>
              <a:gd name="connsiteX1245" fmla="*/ 4078624 w 12192000"/>
              <a:gd name="connsiteY1245" fmla="*/ 338399 h 1830763"/>
              <a:gd name="connsiteX1246" fmla="*/ 4089436 w 12192000"/>
              <a:gd name="connsiteY1246" fmla="*/ 329331 h 1830763"/>
              <a:gd name="connsiteX1247" fmla="*/ 4504558 w 12192000"/>
              <a:gd name="connsiteY1247" fmla="*/ 320254 h 1830763"/>
              <a:gd name="connsiteX1248" fmla="*/ 4497903 w 12192000"/>
              <a:gd name="connsiteY1248" fmla="*/ 331141 h 1830763"/>
              <a:gd name="connsiteX1249" fmla="*/ 4489588 w 12192000"/>
              <a:gd name="connsiteY1249" fmla="*/ 324788 h 1830763"/>
              <a:gd name="connsiteX1250" fmla="*/ 4493746 w 12192000"/>
              <a:gd name="connsiteY1250" fmla="*/ 320254 h 1830763"/>
              <a:gd name="connsiteX1251" fmla="*/ 4504558 w 12192000"/>
              <a:gd name="connsiteY1251" fmla="*/ 320254 h 1830763"/>
              <a:gd name="connsiteX1252" fmla="*/ 4294089 w 12192000"/>
              <a:gd name="connsiteY1252" fmla="*/ 312091 h 1830763"/>
              <a:gd name="connsiteX1253" fmla="*/ 4304072 w 12192000"/>
              <a:gd name="connsiteY1253" fmla="*/ 319349 h 1830763"/>
              <a:gd name="connsiteX1254" fmla="*/ 4292421 w 12192000"/>
              <a:gd name="connsiteY1254" fmla="*/ 325702 h 1830763"/>
              <a:gd name="connsiteX1255" fmla="*/ 4294089 w 12192000"/>
              <a:gd name="connsiteY1255" fmla="*/ 312091 h 1830763"/>
              <a:gd name="connsiteX1256" fmla="*/ 6252388 w 12192000"/>
              <a:gd name="connsiteY1256" fmla="*/ 282155 h 1830763"/>
              <a:gd name="connsiteX1257" fmla="*/ 6249891 w 12192000"/>
              <a:gd name="connsiteY1257" fmla="*/ 295766 h 1830763"/>
              <a:gd name="connsiteX1258" fmla="*/ 6261541 w 12192000"/>
              <a:gd name="connsiteY1258" fmla="*/ 289413 h 1830763"/>
              <a:gd name="connsiteX1259" fmla="*/ 6252388 w 12192000"/>
              <a:gd name="connsiteY1259" fmla="*/ 282155 h 1830763"/>
              <a:gd name="connsiteX1260" fmla="*/ 6589303 w 12192000"/>
              <a:gd name="connsiteY1260" fmla="*/ 273983 h 1830763"/>
              <a:gd name="connsiteX1261" fmla="*/ 6580150 w 12192000"/>
              <a:gd name="connsiteY1261" fmla="*/ 280336 h 1830763"/>
              <a:gd name="connsiteX1262" fmla="*/ 6576823 w 12192000"/>
              <a:gd name="connsiteY1262" fmla="*/ 306644 h 1830763"/>
              <a:gd name="connsiteX1263" fmla="*/ 6608432 w 12192000"/>
              <a:gd name="connsiteY1263" fmla="*/ 307549 h 1830763"/>
              <a:gd name="connsiteX1264" fmla="*/ 6607602 w 12192000"/>
              <a:gd name="connsiteY1264" fmla="*/ 281241 h 1830763"/>
              <a:gd name="connsiteX1265" fmla="*/ 6589303 w 12192000"/>
              <a:gd name="connsiteY1265" fmla="*/ 273983 h 1830763"/>
              <a:gd name="connsiteX1266" fmla="*/ 4265800 w 12192000"/>
              <a:gd name="connsiteY1266" fmla="*/ 272173 h 1830763"/>
              <a:gd name="connsiteX1267" fmla="*/ 4274953 w 12192000"/>
              <a:gd name="connsiteY1267" fmla="*/ 278526 h 1830763"/>
              <a:gd name="connsiteX1268" fmla="*/ 4264140 w 12192000"/>
              <a:gd name="connsiteY1268" fmla="*/ 283964 h 1830763"/>
              <a:gd name="connsiteX1269" fmla="*/ 4254157 w 12192000"/>
              <a:gd name="connsiteY1269" fmla="*/ 280335 h 1830763"/>
              <a:gd name="connsiteX1270" fmla="*/ 4265800 w 12192000"/>
              <a:gd name="connsiteY1270" fmla="*/ 272173 h 1830763"/>
              <a:gd name="connsiteX1271" fmla="*/ 4401402 w 12192000"/>
              <a:gd name="connsiteY1271" fmla="*/ 254028 h 1830763"/>
              <a:gd name="connsiteX1272" fmla="*/ 4411385 w 12192000"/>
              <a:gd name="connsiteY1272" fmla="*/ 261286 h 1830763"/>
              <a:gd name="connsiteX1273" fmla="*/ 4399743 w 12192000"/>
              <a:gd name="connsiteY1273" fmla="*/ 267639 h 1830763"/>
              <a:gd name="connsiteX1274" fmla="*/ 4401402 w 12192000"/>
              <a:gd name="connsiteY1274" fmla="*/ 254028 h 1830763"/>
              <a:gd name="connsiteX1275" fmla="*/ 5876368 w 12192000"/>
              <a:gd name="connsiteY1275" fmla="*/ 252209 h 1830763"/>
              <a:gd name="connsiteX1276" fmla="*/ 5864718 w 12192000"/>
              <a:gd name="connsiteY1276" fmla="*/ 258562 h 1830763"/>
              <a:gd name="connsiteX1277" fmla="*/ 5873870 w 12192000"/>
              <a:gd name="connsiteY1277" fmla="*/ 265820 h 1830763"/>
              <a:gd name="connsiteX1278" fmla="*/ 5886351 w 12192000"/>
              <a:gd name="connsiteY1278" fmla="*/ 260372 h 1830763"/>
              <a:gd name="connsiteX1279" fmla="*/ 5876368 w 12192000"/>
              <a:gd name="connsiteY1279" fmla="*/ 252209 h 1830763"/>
              <a:gd name="connsiteX1280" fmla="*/ 2678528 w 12192000"/>
              <a:gd name="connsiteY1280" fmla="*/ 249494 h 1830763"/>
              <a:gd name="connsiteX1281" fmla="*/ 2691010 w 12192000"/>
              <a:gd name="connsiteY1281" fmla="*/ 254933 h 1830763"/>
              <a:gd name="connsiteX1282" fmla="*/ 2681026 w 12192000"/>
              <a:gd name="connsiteY1282" fmla="*/ 266724 h 1830763"/>
              <a:gd name="connsiteX1283" fmla="*/ 2636938 w 12192000"/>
              <a:gd name="connsiteY1283" fmla="*/ 266724 h 1830763"/>
              <a:gd name="connsiteX1284" fmla="*/ 2636108 w 12192000"/>
              <a:gd name="connsiteY1284" fmla="*/ 268544 h 1830763"/>
              <a:gd name="connsiteX1285" fmla="*/ 2631112 w 12192000"/>
              <a:gd name="connsiteY1285" fmla="*/ 268544 h 1830763"/>
              <a:gd name="connsiteX1286" fmla="*/ 2620300 w 12192000"/>
              <a:gd name="connsiteY1286" fmla="*/ 281240 h 1830763"/>
              <a:gd name="connsiteX1287" fmla="*/ 2609487 w 12192000"/>
              <a:gd name="connsiteY1287" fmla="*/ 280335 h 1830763"/>
              <a:gd name="connsiteX1288" fmla="*/ 2631112 w 12192000"/>
              <a:gd name="connsiteY1288" fmla="*/ 268544 h 1830763"/>
              <a:gd name="connsiteX1289" fmla="*/ 2632780 w 12192000"/>
              <a:gd name="connsiteY1289" fmla="*/ 266724 h 1830763"/>
              <a:gd name="connsiteX1290" fmla="*/ 2636938 w 12192000"/>
              <a:gd name="connsiteY1290" fmla="*/ 266724 h 1830763"/>
              <a:gd name="connsiteX1291" fmla="*/ 2678528 w 12192000"/>
              <a:gd name="connsiteY1291" fmla="*/ 249494 h 1830763"/>
              <a:gd name="connsiteX1292" fmla="*/ 5773210 w 12192000"/>
              <a:gd name="connsiteY1292" fmla="*/ 249494 h 1830763"/>
              <a:gd name="connsiteX1293" fmla="*/ 5761561 w 12192000"/>
              <a:gd name="connsiteY1293" fmla="*/ 254942 h 1830763"/>
              <a:gd name="connsiteX1294" fmla="*/ 5770715 w 12192000"/>
              <a:gd name="connsiteY1294" fmla="*/ 262191 h 1830763"/>
              <a:gd name="connsiteX1295" fmla="*/ 5784025 w 12192000"/>
              <a:gd name="connsiteY1295" fmla="*/ 256752 h 1830763"/>
              <a:gd name="connsiteX1296" fmla="*/ 5773210 w 12192000"/>
              <a:gd name="connsiteY1296" fmla="*/ 249494 h 1830763"/>
              <a:gd name="connsiteX1297" fmla="*/ 3445548 w 12192000"/>
              <a:gd name="connsiteY1297" fmla="*/ 244960 h 1830763"/>
              <a:gd name="connsiteX1298" fmla="*/ 3487976 w 12192000"/>
              <a:gd name="connsiteY1298" fmla="*/ 258561 h 1830763"/>
              <a:gd name="connsiteX1299" fmla="*/ 3459688 w 12192000"/>
              <a:gd name="connsiteY1299" fmla="*/ 267639 h 1830763"/>
              <a:gd name="connsiteX1300" fmla="*/ 3429739 w 12192000"/>
              <a:gd name="connsiteY1300" fmla="*/ 273982 h 1830763"/>
              <a:gd name="connsiteX1301" fmla="*/ 3414770 w 12192000"/>
              <a:gd name="connsiteY1301" fmla="*/ 278526 h 1830763"/>
              <a:gd name="connsiteX1302" fmla="*/ 3391476 w 12192000"/>
              <a:gd name="connsiteY1302" fmla="*/ 272173 h 1830763"/>
              <a:gd name="connsiteX1303" fmla="*/ 3399790 w 12192000"/>
              <a:gd name="connsiteY1303" fmla="*/ 254933 h 1830763"/>
              <a:gd name="connsiteX1304" fmla="*/ 3445548 w 12192000"/>
              <a:gd name="connsiteY1304" fmla="*/ 244960 h 1830763"/>
              <a:gd name="connsiteX1305" fmla="*/ 4709986 w 12192000"/>
              <a:gd name="connsiteY1305" fmla="*/ 244485 h 1830763"/>
              <a:gd name="connsiteX1306" fmla="*/ 4730836 w 12192000"/>
              <a:gd name="connsiteY1306" fmla="*/ 251304 h 1830763"/>
              <a:gd name="connsiteX1307" fmla="*/ 4772435 w 12192000"/>
              <a:gd name="connsiteY1307" fmla="*/ 247675 h 1830763"/>
              <a:gd name="connsiteX1308" fmla="*/ 4793231 w 12192000"/>
              <a:gd name="connsiteY1308" fmla="*/ 255837 h 1830763"/>
              <a:gd name="connsiteX1309" fmla="*/ 4774095 w 12192000"/>
              <a:gd name="connsiteY1309" fmla="*/ 279430 h 1830763"/>
              <a:gd name="connsiteX1310" fmla="*/ 4729176 w 12192000"/>
              <a:gd name="connsiteY1310" fmla="*/ 281240 h 1830763"/>
              <a:gd name="connsiteX1311" fmla="*/ 4677594 w 12192000"/>
              <a:gd name="connsiteY1311" fmla="*/ 276706 h 1830763"/>
              <a:gd name="connsiteX1312" fmla="*/ 4669279 w 12192000"/>
              <a:gd name="connsiteY1312" fmla="*/ 264010 h 1830763"/>
              <a:gd name="connsiteX1313" fmla="*/ 4709986 w 12192000"/>
              <a:gd name="connsiteY1313" fmla="*/ 244485 h 1830763"/>
              <a:gd name="connsiteX1314" fmla="*/ 2895662 w 12192000"/>
              <a:gd name="connsiteY1314" fmla="*/ 236788 h 1830763"/>
              <a:gd name="connsiteX1315" fmla="*/ 2905644 w 12192000"/>
              <a:gd name="connsiteY1315" fmla="*/ 244960 h 1830763"/>
              <a:gd name="connsiteX1316" fmla="*/ 2893164 w 12192000"/>
              <a:gd name="connsiteY1316" fmla="*/ 250399 h 1830763"/>
              <a:gd name="connsiteX1317" fmla="*/ 2895662 w 12192000"/>
              <a:gd name="connsiteY1317" fmla="*/ 236788 h 1830763"/>
              <a:gd name="connsiteX1318" fmla="*/ 4939645 w 12192000"/>
              <a:gd name="connsiteY1318" fmla="*/ 204127 h 1830763"/>
              <a:gd name="connsiteX1319" fmla="*/ 4938815 w 12192000"/>
              <a:gd name="connsiteY1319" fmla="*/ 204127 h 1830763"/>
              <a:gd name="connsiteX1320" fmla="*/ 4934658 w 12192000"/>
              <a:gd name="connsiteY1320" fmla="*/ 204127 h 1830763"/>
              <a:gd name="connsiteX1321" fmla="*/ 4934658 w 12192000"/>
              <a:gd name="connsiteY1321" fmla="*/ 205946 h 1830763"/>
              <a:gd name="connsiteX1322" fmla="*/ 4937986 w 12192000"/>
              <a:gd name="connsiteY1322" fmla="*/ 205946 h 1830763"/>
              <a:gd name="connsiteX1323" fmla="*/ 4939645 w 12192000"/>
              <a:gd name="connsiteY1323" fmla="*/ 204127 h 1830763"/>
              <a:gd name="connsiteX1324" fmla="*/ 5535292 w 12192000"/>
              <a:gd name="connsiteY1324" fmla="*/ 204127 h 1830763"/>
              <a:gd name="connsiteX1325" fmla="*/ 5524472 w 12192000"/>
              <a:gd name="connsiteY1325" fmla="*/ 209575 h 1830763"/>
              <a:gd name="connsiteX1326" fmla="*/ 5543607 w 12192000"/>
              <a:gd name="connsiteY1326" fmla="*/ 213204 h 1830763"/>
              <a:gd name="connsiteX1327" fmla="*/ 5544439 w 12192000"/>
              <a:gd name="connsiteY1327" fmla="*/ 206851 h 1830763"/>
              <a:gd name="connsiteX1328" fmla="*/ 5535292 w 12192000"/>
              <a:gd name="connsiteY1328" fmla="*/ 204127 h 1830763"/>
              <a:gd name="connsiteX1329" fmla="*/ 2351593 w 12192000"/>
              <a:gd name="connsiteY1329" fmla="*/ 203222 h 1830763"/>
              <a:gd name="connsiteX1330" fmla="*/ 2339951 w 12192000"/>
              <a:gd name="connsiteY1330" fmla="*/ 211385 h 1830763"/>
              <a:gd name="connsiteX1331" fmla="*/ 2349104 w 12192000"/>
              <a:gd name="connsiteY1331" fmla="*/ 215014 h 1830763"/>
              <a:gd name="connsiteX1332" fmla="*/ 2360746 w 12192000"/>
              <a:gd name="connsiteY1332" fmla="*/ 209575 h 1830763"/>
              <a:gd name="connsiteX1333" fmla="*/ 2351593 w 12192000"/>
              <a:gd name="connsiteY1333" fmla="*/ 203222 h 1830763"/>
              <a:gd name="connsiteX1334" fmla="*/ 5626586 w 12192000"/>
              <a:gd name="connsiteY1334" fmla="*/ 202769 h 1830763"/>
              <a:gd name="connsiteX1335" fmla="*/ 5605162 w 12192000"/>
              <a:gd name="connsiteY1335" fmla="*/ 205032 h 1830763"/>
              <a:gd name="connsiteX1336" fmla="*/ 5593517 w 12192000"/>
              <a:gd name="connsiteY1336" fmla="*/ 210480 h 1830763"/>
              <a:gd name="connsiteX1337" fmla="*/ 5632618 w 12192000"/>
              <a:gd name="connsiteY1337" fmla="*/ 220462 h 1830763"/>
              <a:gd name="connsiteX1338" fmla="*/ 5644263 w 12192000"/>
              <a:gd name="connsiteY1338" fmla="*/ 211385 h 1830763"/>
              <a:gd name="connsiteX1339" fmla="*/ 5626586 w 12192000"/>
              <a:gd name="connsiteY1339" fmla="*/ 202769 h 1830763"/>
              <a:gd name="connsiteX1340" fmla="*/ 5125996 w 12192000"/>
              <a:gd name="connsiteY1340" fmla="*/ 192336 h 1830763"/>
              <a:gd name="connsiteX1341" fmla="*/ 5114347 w 12192000"/>
              <a:gd name="connsiteY1341" fmla="*/ 198689 h 1830763"/>
              <a:gd name="connsiteX1342" fmla="*/ 5123500 w 12192000"/>
              <a:gd name="connsiteY1342" fmla="*/ 206851 h 1830763"/>
              <a:gd name="connsiteX1343" fmla="*/ 5135983 w 12192000"/>
              <a:gd name="connsiteY1343" fmla="*/ 200498 h 1830763"/>
              <a:gd name="connsiteX1344" fmla="*/ 5125996 w 12192000"/>
              <a:gd name="connsiteY1344" fmla="*/ 192336 h 1830763"/>
              <a:gd name="connsiteX1345" fmla="*/ 4956183 w 12192000"/>
              <a:gd name="connsiteY1345" fmla="*/ 190292 h 1830763"/>
              <a:gd name="connsiteX1346" fmla="*/ 4950458 w 12192000"/>
              <a:gd name="connsiteY1346" fmla="*/ 190516 h 1830763"/>
              <a:gd name="connsiteX1347" fmla="*/ 4938815 w 12192000"/>
              <a:gd name="connsiteY1347" fmla="*/ 204127 h 1830763"/>
              <a:gd name="connsiteX1348" fmla="*/ 4961279 w 12192000"/>
              <a:gd name="connsiteY1348" fmla="*/ 191431 h 1830763"/>
              <a:gd name="connsiteX1349" fmla="*/ 4956183 w 12192000"/>
              <a:gd name="connsiteY1349" fmla="*/ 190292 h 1830763"/>
              <a:gd name="connsiteX1350" fmla="*/ 4034535 w 12192000"/>
              <a:gd name="connsiteY1350" fmla="*/ 187802 h 1830763"/>
              <a:gd name="connsiteX1351" fmla="*/ 4013739 w 12192000"/>
              <a:gd name="connsiteY1351" fmla="*/ 195964 h 1830763"/>
              <a:gd name="connsiteX1352" fmla="*/ 4016653 w 12192000"/>
              <a:gd name="connsiteY1352" fmla="*/ 213088 h 1830763"/>
              <a:gd name="connsiteX1353" fmla="*/ 4042028 w 12192000"/>
              <a:gd name="connsiteY1353" fmla="*/ 221367 h 1830763"/>
              <a:gd name="connsiteX1354" fmla="*/ 4042028 w 12192000"/>
              <a:gd name="connsiteY1354" fmla="*/ 223186 h 1830763"/>
              <a:gd name="connsiteX1355" fmla="*/ 4044526 w 12192000"/>
              <a:gd name="connsiteY1355" fmla="*/ 223186 h 1830763"/>
              <a:gd name="connsiteX1356" fmla="*/ 4045356 w 12192000"/>
              <a:gd name="connsiteY1356" fmla="*/ 222272 h 1830763"/>
              <a:gd name="connsiteX1357" fmla="*/ 4042029 w 12192000"/>
              <a:gd name="connsiteY1357" fmla="*/ 221367 h 1830763"/>
              <a:gd name="connsiteX1358" fmla="*/ 4043688 w 12192000"/>
              <a:gd name="connsiteY1358" fmla="*/ 194145 h 1830763"/>
              <a:gd name="connsiteX1359" fmla="*/ 4034535 w 12192000"/>
              <a:gd name="connsiteY1359" fmla="*/ 187802 h 1830763"/>
              <a:gd name="connsiteX1360" fmla="*/ 5299032 w 12192000"/>
              <a:gd name="connsiteY1360" fmla="*/ 176915 h 1830763"/>
              <a:gd name="connsiteX1361" fmla="*/ 5288210 w 12192000"/>
              <a:gd name="connsiteY1361" fmla="*/ 183268 h 1830763"/>
              <a:gd name="connsiteX1362" fmla="*/ 5308177 w 12192000"/>
              <a:gd name="connsiteY1362" fmla="*/ 184173 h 1830763"/>
              <a:gd name="connsiteX1363" fmla="*/ 5299032 w 12192000"/>
              <a:gd name="connsiteY1363" fmla="*/ 176915 h 1830763"/>
              <a:gd name="connsiteX1364" fmla="*/ 4497082 w 12192000"/>
              <a:gd name="connsiteY1364" fmla="*/ 172381 h 1830763"/>
              <a:gd name="connsiteX1365" fmla="*/ 4491256 w 12192000"/>
              <a:gd name="connsiteY1365" fmla="*/ 172381 h 1830763"/>
              <a:gd name="connsiteX1366" fmla="*/ 4492916 w 12192000"/>
              <a:gd name="connsiteY1366" fmla="*/ 175105 h 1830763"/>
              <a:gd name="connsiteX1367" fmla="*/ 4495414 w 12192000"/>
              <a:gd name="connsiteY1367" fmla="*/ 175105 h 1830763"/>
              <a:gd name="connsiteX1368" fmla="*/ 4497082 w 12192000"/>
              <a:gd name="connsiteY1368" fmla="*/ 172381 h 1830763"/>
              <a:gd name="connsiteX1369" fmla="*/ 3040408 w 12192000"/>
              <a:gd name="connsiteY1369" fmla="*/ 160579 h 1830763"/>
              <a:gd name="connsiteX1370" fmla="*/ 3050392 w 12192000"/>
              <a:gd name="connsiteY1370" fmla="*/ 166932 h 1830763"/>
              <a:gd name="connsiteX1371" fmla="*/ 3038749 w 12192000"/>
              <a:gd name="connsiteY1371" fmla="*/ 172371 h 1830763"/>
              <a:gd name="connsiteX1372" fmla="*/ 3028766 w 12192000"/>
              <a:gd name="connsiteY1372" fmla="*/ 169656 h 1830763"/>
              <a:gd name="connsiteX1373" fmla="*/ 3040408 w 12192000"/>
              <a:gd name="connsiteY1373" fmla="*/ 160579 h 1830763"/>
              <a:gd name="connsiteX1374" fmla="*/ 4513188 w 12192000"/>
              <a:gd name="connsiteY1374" fmla="*/ 158535 h 1830763"/>
              <a:gd name="connsiteX1375" fmla="*/ 4507886 w 12192000"/>
              <a:gd name="connsiteY1375" fmla="*/ 158760 h 1830763"/>
              <a:gd name="connsiteX1376" fmla="*/ 4497073 w 12192000"/>
              <a:gd name="connsiteY1376" fmla="*/ 171467 h 1830763"/>
              <a:gd name="connsiteX1377" fmla="*/ 4517868 w 12192000"/>
              <a:gd name="connsiteY1377" fmla="*/ 159675 h 1830763"/>
              <a:gd name="connsiteX1378" fmla="*/ 4513188 w 12192000"/>
              <a:gd name="connsiteY1378" fmla="*/ 158535 h 1830763"/>
              <a:gd name="connsiteX1379" fmla="*/ 2520887 w 12192000"/>
              <a:gd name="connsiteY1379" fmla="*/ 146519 h 1830763"/>
              <a:gd name="connsiteX1380" fmla="*/ 2570386 w 12192000"/>
              <a:gd name="connsiteY1380" fmla="*/ 147883 h 1830763"/>
              <a:gd name="connsiteX1381" fmla="*/ 2604492 w 12192000"/>
              <a:gd name="connsiteY1381" fmla="*/ 165113 h 1830763"/>
              <a:gd name="connsiteX1382" fmla="*/ 2577870 w 12192000"/>
              <a:gd name="connsiteY1382" fmla="*/ 185982 h 1830763"/>
              <a:gd name="connsiteX1383" fmla="*/ 2493020 w 12192000"/>
              <a:gd name="connsiteY1383" fmla="*/ 186896 h 1830763"/>
              <a:gd name="connsiteX1384" fmla="*/ 2481370 w 12192000"/>
              <a:gd name="connsiteY1384" fmla="*/ 198688 h 1830763"/>
              <a:gd name="connsiteX1385" fmla="*/ 2493850 w 12192000"/>
              <a:gd name="connsiteY1385" fmla="*/ 205041 h 1830763"/>
              <a:gd name="connsiteX1386" fmla="*/ 2544594 w 12192000"/>
              <a:gd name="connsiteY1386" fmla="*/ 207756 h 1830763"/>
              <a:gd name="connsiteX1387" fmla="*/ 2557905 w 12192000"/>
              <a:gd name="connsiteY1387" fmla="*/ 213204 h 1830763"/>
              <a:gd name="connsiteX1388" fmla="*/ 2545424 w 12192000"/>
              <a:gd name="connsiteY1388" fmla="*/ 224091 h 1830763"/>
              <a:gd name="connsiteX1389" fmla="*/ 2414818 w 12192000"/>
              <a:gd name="connsiteY1389" fmla="*/ 237702 h 1830763"/>
              <a:gd name="connsiteX1390" fmla="*/ 2318317 w 12192000"/>
              <a:gd name="connsiteY1390" fmla="*/ 237702 h 1830763"/>
              <a:gd name="connsiteX1391" fmla="*/ 2199361 w 12192000"/>
              <a:gd name="connsiteY1391" fmla="*/ 177819 h 1830763"/>
              <a:gd name="connsiteX1392" fmla="*/ 2195195 w 12192000"/>
              <a:gd name="connsiteY1392" fmla="*/ 177819 h 1830763"/>
              <a:gd name="connsiteX1393" fmla="*/ 2196863 w 12192000"/>
              <a:gd name="connsiteY1393" fmla="*/ 175095 h 1830763"/>
              <a:gd name="connsiteX1394" fmla="*/ 2197693 w 12192000"/>
              <a:gd name="connsiteY1394" fmla="*/ 176914 h 1830763"/>
              <a:gd name="connsiteX1395" fmla="*/ 2291696 w 12192000"/>
              <a:gd name="connsiteY1395" fmla="*/ 170561 h 1830763"/>
              <a:gd name="connsiteX1396" fmla="*/ 2378214 w 12192000"/>
              <a:gd name="connsiteY1396" fmla="*/ 169656 h 1830763"/>
              <a:gd name="connsiteX1397" fmla="*/ 2471387 w 12192000"/>
              <a:gd name="connsiteY1397" fmla="*/ 153321 h 1830763"/>
              <a:gd name="connsiteX1398" fmla="*/ 2520887 w 12192000"/>
              <a:gd name="connsiteY1398" fmla="*/ 146519 h 1830763"/>
              <a:gd name="connsiteX1399" fmla="*/ 2683837 w 12192000"/>
              <a:gd name="connsiteY1399" fmla="*/ 107621 h 1830763"/>
              <a:gd name="connsiteX1400" fmla="*/ 2594508 w 12192000"/>
              <a:gd name="connsiteY1400" fmla="*/ 118851 h 1830763"/>
              <a:gd name="connsiteX1401" fmla="*/ 2562900 w 12192000"/>
              <a:gd name="connsiteY1401" fmla="*/ 124289 h 1830763"/>
              <a:gd name="connsiteX1402" fmla="*/ 2313330 w 12192000"/>
              <a:gd name="connsiteY1402" fmla="*/ 140625 h 1830763"/>
              <a:gd name="connsiteX1403" fmla="*/ 2189370 w 12192000"/>
              <a:gd name="connsiteY1403" fmla="*/ 175095 h 1830763"/>
              <a:gd name="connsiteX1404" fmla="*/ 2107848 w 12192000"/>
              <a:gd name="connsiteY1404" fmla="*/ 169656 h 1830763"/>
              <a:gd name="connsiteX1405" fmla="*/ 2020500 w 12192000"/>
              <a:gd name="connsiteY1405" fmla="*/ 162398 h 1830763"/>
              <a:gd name="connsiteX1406" fmla="*/ 1922331 w 12192000"/>
              <a:gd name="connsiteY1406" fmla="*/ 151512 h 1830763"/>
              <a:gd name="connsiteX1407" fmla="*/ 1815018 w 12192000"/>
              <a:gd name="connsiteY1407" fmla="*/ 127014 h 1830763"/>
              <a:gd name="connsiteX1408" fmla="*/ 1780912 w 12192000"/>
              <a:gd name="connsiteY1408" fmla="*/ 127014 h 1830763"/>
              <a:gd name="connsiteX1409" fmla="*/ 1692726 w 12192000"/>
              <a:gd name="connsiteY1409" fmla="*/ 127918 h 1830763"/>
              <a:gd name="connsiteX1410" fmla="*/ 1580416 w 12192000"/>
              <a:gd name="connsiteY1410" fmla="*/ 146978 h 1830763"/>
              <a:gd name="connsiteX1411" fmla="*/ 1417364 w 12192000"/>
              <a:gd name="connsiteY1411" fmla="*/ 193240 h 1830763"/>
              <a:gd name="connsiteX1412" fmla="*/ 1363292 w 12192000"/>
              <a:gd name="connsiteY1412" fmla="*/ 186896 h 1830763"/>
              <a:gd name="connsiteX1413" fmla="*/ 1298408 w 12192000"/>
              <a:gd name="connsiteY1413" fmla="*/ 205041 h 1830763"/>
              <a:gd name="connsiteX1414" fmla="*/ 1223532 w 12192000"/>
              <a:gd name="connsiteY1414" fmla="*/ 211385 h 1830763"/>
              <a:gd name="connsiteX1415" fmla="*/ 1196912 w 12192000"/>
              <a:gd name="connsiteY1415" fmla="*/ 202317 h 1830763"/>
              <a:gd name="connsiteX1416" fmla="*/ 1199409 w 12192000"/>
              <a:gd name="connsiteY1416" fmla="*/ 183258 h 1830763"/>
              <a:gd name="connsiteX1417" fmla="*/ 1226860 w 12192000"/>
              <a:gd name="connsiteY1417" fmla="*/ 173285 h 1830763"/>
              <a:gd name="connsiteX1418" fmla="*/ 1255979 w 12192000"/>
              <a:gd name="connsiteY1418" fmla="*/ 164208 h 1830763"/>
              <a:gd name="connsiteX1419" fmla="*/ 1233515 w 12192000"/>
              <a:gd name="connsiteY1419" fmla="*/ 153321 h 1830763"/>
              <a:gd name="connsiteX1420" fmla="*/ 1147836 w 12192000"/>
              <a:gd name="connsiteY1420" fmla="*/ 149692 h 1830763"/>
              <a:gd name="connsiteX1421" fmla="*/ 1045510 w 12192000"/>
              <a:gd name="connsiteY1421" fmla="*/ 149692 h 1830763"/>
              <a:gd name="connsiteX1422" fmla="*/ 966476 w 12192000"/>
              <a:gd name="connsiteY1422" fmla="*/ 166027 h 1830763"/>
              <a:gd name="connsiteX1423" fmla="*/ 865818 w 12192000"/>
              <a:gd name="connsiteY1423" fmla="*/ 168742 h 1830763"/>
              <a:gd name="connsiteX1424" fmla="*/ 838368 w 12192000"/>
              <a:gd name="connsiteY1424" fmla="*/ 180543 h 1830763"/>
              <a:gd name="connsiteX1425" fmla="*/ 822560 w 12192000"/>
              <a:gd name="connsiteY1425" fmla="*/ 195059 h 1830763"/>
              <a:gd name="connsiteX1426" fmla="*/ 835870 w 12192000"/>
              <a:gd name="connsiteY1426" fmla="*/ 200498 h 1830763"/>
              <a:gd name="connsiteX1427" fmla="*/ 1067964 w 12192000"/>
              <a:gd name="connsiteY1427" fmla="*/ 186896 h 1830763"/>
              <a:gd name="connsiteX1428" fmla="*/ 1122044 w 12192000"/>
              <a:gd name="connsiteY1428" fmla="*/ 182353 h 1830763"/>
              <a:gd name="connsiteX1429" fmla="*/ 1069632 w 12192000"/>
              <a:gd name="connsiteY1429" fmla="*/ 212299 h 1830763"/>
              <a:gd name="connsiteX1430" fmla="*/ 973132 w 12192000"/>
              <a:gd name="connsiteY1430" fmla="*/ 225901 h 1830763"/>
              <a:gd name="connsiteX1431" fmla="*/ 760164 w 12192000"/>
              <a:gd name="connsiteY1431" fmla="*/ 244960 h 1830763"/>
              <a:gd name="connsiteX1432" fmla="*/ 744356 w 12192000"/>
              <a:gd name="connsiteY1432" fmla="*/ 259466 h 1830763"/>
              <a:gd name="connsiteX1433" fmla="*/ 755178 w 12192000"/>
              <a:gd name="connsiteY1433" fmla="*/ 276706 h 1830763"/>
              <a:gd name="connsiteX1434" fmla="*/ 770148 w 12192000"/>
              <a:gd name="connsiteY1434" fmla="*/ 280335 h 1830763"/>
              <a:gd name="connsiteX1435" fmla="*/ 798428 w 12192000"/>
              <a:gd name="connsiteY1435" fmla="*/ 290317 h 1830763"/>
              <a:gd name="connsiteX1436" fmla="*/ 774305 w 12192000"/>
              <a:gd name="connsiteY1436" fmla="*/ 299385 h 1830763"/>
              <a:gd name="connsiteX1437" fmla="*/ 706093 w 12192000"/>
              <a:gd name="connsiteY1437" fmla="*/ 300299 h 1830763"/>
              <a:gd name="connsiteX1438" fmla="*/ 584631 w 12192000"/>
              <a:gd name="connsiteY1438" fmla="*/ 275801 h 1830763"/>
              <a:gd name="connsiteX1439" fmla="*/ 513092 w 12192000"/>
              <a:gd name="connsiteY1439" fmla="*/ 253123 h 1830763"/>
              <a:gd name="connsiteX1440" fmla="*/ 301784 w 12192000"/>
              <a:gd name="connsiteY1440" fmla="*/ 276706 h 1830763"/>
              <a:gd name="connsiteX1441" fmla="*/ 74676 w 12192000"/>
              <a:gd name="connsiteY1441" fmla="*/ 303024 h 1830763"/>
              <a:gd name="connsiteX1442" fmla="*/ 14169 w 12192000"/>
              <a:gd name="connsiteY1442" fmla="*/ 301065 h 1830763"/>
              <a:gd name="connsiteX1443" fmla="*/ 0 w 12192000"/>
              <a:gd name="connsiteY1443" fmla="*/ 302763 h 1830763"/>
              <a:gd name="connsiteX1444" fmla="*/ 0 w 12192000"/>
              <a:gd name="connsiteY1444" fmla="*/ 1830763 h 1830763"/>
              <a:gd name="connsiteX1445" fmla="*/ 10061864 w 12192000"/>
              <a:gd name="connsiteY1445" fmla="*/ 1830763 h 1830763"/>
              <a:gd name="connsiteX1446" fmla="*/ 10045571 w 12192000"/>
              <a:gd name="connsiteY1446" fmla="*/ 1824949 h 1830763"/>
              <a:gd name="connsiteX1447" fmla="*/ 9642318 w 12192000"/>
              <a:gd name="connsiteY1447" fmla="*/ 1732829 h 1830763"/>
              <a:gd name="connsiteX1448" fmla="*/ 9651470 w 12192000"/>
              <a:gd name="connsiteY1448" fmla="*/ 1721952 h 1830763"/>
              <a:gd name="connsiteX1449" fmla="*/ 9673934 w 12192000"/>
              <a:gd name="connsiteY1449" fmla="*/ 1725571 h 1830763"/>
              <a:gd name="connsiteX1450" fmla="*/ 9653968 w 12192000"/>
              <a:gd name="connsiteY1450" fmla="*/ 1718313 h 1830763"/>
              <a:gd name="connsiteX1451" fmla="*/ 9658954 w 12192000"/>
              <a:gd name="connsiteY1451" fmla="*/ 1713779 h 1830763"/>
              <a:gd name="connsiteX1452" fmla="*/ 9681419 w 12192000"/>
              <a:gd name="connsiteY1452" fmla="*/ 1712875 h 1830763"/>
              <a:gd name="connsiteX1453" fmla="*/ 9692231 w 12192000"/>
              <a:gd name="connsiteY1453" fmla="*/ 1722857 h 1830763"/>
              <a:gd name="connsiteX1454" fmla="*/ 9797883 w 12192000"/>
              <a:gd name="connsiteY1454" fmla="*/ 1697454 h 1830763"/>
              <a:gd name="connsiteX1455" fmla="*/ 9790397 w 12192000"/>
              <a:gd name="connsiteY1455" fmla="*/ 1708341 h 1830763"/>
              <a:gd name="connsiteX1456" fmla="*/ 9805367 w 12192000"/>
              <a:gd name="connsiteY1456" fmla="*/ 1712875 h 1830763"/>
              <a:gd name="connsiteX1457" fmla="*/ 9808694 w 12192000"/>
              <a:gd name="connsiteY1457" fmla="*/ 1702892 h 1830763"/>
              <a:gd name="connsiteX1458" fmla="*/ 9814521 w 12192000"/>
              <a:gd name="connsiteY1458" fmla="*/ 1707426 h 1830763"/>
              <a:gd name="connsiteX1459" fmla="*/ 9841140 w 12192000"/>
              <a:gd name="connsiteY1459" fmla="*/ 1695635 h 1830763"/>
              <a:gd name="connsiteX1460" fmla="*/ 9871089 w 12192000"/>
              <a:gd name="connsiteY1460" fmla="*/ 1704712 h 1830763"/>
              <a:gd name="connsiteX1461" fmla="*/ 9913518 w 12192000"/>
              <a:gd name="connsiteY1461" fmla="*/ 1702892 h 1830763"/>
              <a:gd name="connsiteX1462" fmla="*/ 9888559 w 12192000"/>
              <a:gd name="connsiteY1462" fmla="*/ 1696549 h 1830763"/>
              <a:gd name="connsiteX1463" fmla="*/ 9896881 w 12192000"/>
              <a:gd name="connsiteY1463" fmla="*/ 1691101 h 1830763"/>
              <a:gd name="connsiteX1464" fmla="*/ 9875248 w 12192000"/>
              <a:gd name="connsiteY1464" fmla="*/ 1674766 h 1830763"/>
              <a:gd name="connsiteX1465" fmla="*/ 9847795 w 12192000"/>
              <a:gd name="connsiteY1465" fmla="*/ 1681119 h 1830763"/>
              <a:gd name="connsiteX1466" fmla="*/ 9847795 w 12192000"/>
              <a:gd name="connsiteY1466" fmla="*/ 1675680 h 1830763"/>
              <a:gd name="connsiteX1467" fmla="*/ 9897489 w 12192000"/>
              <a:gd name="connsiteY1467" fmla="*/ 1673468 h 1830763"/>
              <a:gd name="connsiteX1468" fmla="*/ 9900897 w 12192000"/>
              <a:gd name="connsiteY1468" fmla="*/ 1676698 h 1830763"/>
              <a:gd name="connsiteX1469" fmla="*/ 9893620 w 12192000"/>
              <a:gd name="connsiteY1469" fmla="*/ 1681119 h 1830763"/>
              <a:gd name="connsiteX1470" fmla="*/ 9899437 w 12192000"/>
              <a:gd name="connsiteY1470" fmla="*/ 1685662 h 1830763"/>
              <a:gd name="connsiteX1471" fmla="*/ 9911917 w 12192000"/>
              <a:gd name="connsiteY1471" fmla="*/ 1674775 h 1830763"/>
              <a:gd name="connsiteX1472" fmla="*/ 9956014 w 12192000"/>
              <a:gd name="connsiteY1472" fmla="*/ 1682938 h 1830763"/>
              <a:gd name="connsiteX1473" fmla="*/ 9926481 w 12192000"/>
              <a:gd name="connsiteY1473" fmla="*/ 1674543 h 1830763"/>
              <a:gd name="connsiteX1474" fmla="*/ 9902408 w 12192000"/>
              <a:gd name="connsiteY1474" fmla="*/ 1673249 h 1830763"/>
              <a:gd name="connsiteX1475" fmla="*/ 9914687 w 12192000"/>
              <a:gd name="connsiteY1475" fmla="*/ 1672703 h 1830763"/>
              <a:gd name="connsiteX1476" fmla="*/ 10010850 w 12192000"/>
              <a:gd name="connsiteY1476" fmla="*/ 1615797 h 1830763"/>
              <a:gd name="connsiteX1477" fmla="*/ 10009182 w 12192000"/>
              <a:gd name="connsiteY1477" fmla="*/ 1610358 h 1830763"/>
              <a:gd name="connsiteX1478" fmla="*/ 10023333 w 12192000"/>
              <a:gd name="connsiteY1478" fmla="*/ 1613987 h 1830763"/>
              <a:gd name="connsiteX1479" fmla="*/ 10021664 w 12192000"/>
              <a:gd name="connsiteY1479" fmla="*/ 1604005 h 1830763"/>
              <a:gd name="connsiteX1480" fmla="*/ 10006694 w 12192000"/>
              <a:gd name="connsiteY1480" fmla="*/ 1601281 h 1830763"/>
              <a:gd name="connsiteX1481" fmla="*/ 10003366 w 12192000"/>
              <a:gd name="connsiteY1481" fmla="*/ 1589489 h 1830763"/>
              <a:gd name="connsiteX1482" fmla="*/ 10017506 w 12192000"/>
              <a:gd name="connsiteY1482" fmla="*/ 1580412 h 1830763"/>
              <a:gd name="connsiteX1483" fmla="*/ 10001698 w 12192000"/>
              <a:gd name="connsiteY1483" fmla="*/ 1583136 h 1830763"/>
              <a:gd name="connsiteX1484" fmla="*/ 9976745 w 12192000"/>
              <a:gd name="connsiteY1484" fmla="*/ 1525073 h 1830763"/>
              <a:gd name="connsiteX1485" fmla="*/ 9985890 w 12192000"/>
              <a:gd name="connsiteY1485" fmla="*/ 1530521 h 1830763"/>
              <a:gd name="connsiteX1486" fmla="*/ 10009182 w 12192000"/>
              <a:gd name="connsiteY1486" fmla="*/ 1524168 h 1830763"/>
              <a:gd name="connsiteX1487" fmla="*/ 9971748 w 12192000"/>
              <a:gd name="connsiteY1487" fmla="*/ 1516005 h 1830763"/>
              <a:gd name="connsiteX1488" fmla="*/ 9950123 w 12192000"/>
              <a:gd name="connsiteY1488" fmla="*/ 1493317 h 1830763"/>
              <a:gd name="connsiteX1489" fmla="*/ 10079900 w 12192000"/>
              <a:gd name="connsiteY1489" fmla="*/ 1490602 h 1830763"/>
              <a:gd name="connsiteX1490" fmla="*/ 10068249 w 12192000"/>
              <a:gd name="connsiteY1490" fmla="*/ 1478801 h 1830763"/>
              <a:gd name="connsiteX1491" fmla="*/ 10010850 w 12192000"/>
              <a:gd name="connsiteY1491" fmla="*/ 1478801 h 1830763"/>
              <a:gd name="connsiteX1492" fmla="*/ 9897711 w 12192000"/>
              <a:gd name="connsiteY1492" fmla="*/ 1488783 h 1830763"/>
              <a:gd name="connsiteX1493" fmla="*/ 9855281 w 12192000"/>
              <a:gd name="connsiteY1493" fmla="*/ 1463380 h 1830763"/>
              <a:gd name="connsiteX1494" fmla="*/ 9812022 w 12192000"/>
              <a:gd name="connsiteY1494" fmla="*/ 1462475 h 1830763"/>
              <a:gd name="connsiteX1495" fmla="*/ 9834485 w 12192000"/>
              <a:gd name="connsiteY1495" fmla="*/ 1451589 h 1830763"/>
              <a:gd name="connsiteX1496" fmla="*/ 9795385 w 12192000"/>
              <a:gd name="connsiteY1496" fmla="*/ 1447960 h 1830763"/>
              <a:gd name="connsiteX1497" fmla="*/ 9788730 w 12192000"/>
              <a:gd name="connsiteY1497" fmla="*/ 1437977 h 1830763"/>
              <a:gd name="connsiteX1498" fmla="*/ 9668939 w 12192000"/>
              <a:gd name="connsiteY1498" fmla="*/ 1432539 h 1830763"/>
              <a:gd name="connsiteX1499" fmla="*/ 9688904 w 12192000"/>
              <a:gd name="connsiteY1499" fmla="*/ 1420737 h 1830763"/>
              <a:gd name="connsiteX1500" fmla="*/ 9718023 w 12192000"/>
              <a:gd name="connsiteY1500" fmla="*/ 1418023 h 1830763"/>
              <a:gd name="connsiteX1501" fmla="*/ 9736321 w 12192000"/>
              <a:gd name="connsiteY1501" fmla="*/ 1411670 h 1830763"/>
              <a:gd name="connsiteX1502" fmla="*/ 9733830 w 12192000"/>
              <a:gd name="connsiteY1502" fmla="*/ 1394430 h 1830763"/>
              <a:gd name="connsiteX1503" fmla="*/ 9750469 w 12192000"/>
              <a:gd name="connsiteY1503" fmla="*/ 1408946 h 1830763"/>
              <a:gd name="connsiteX1504" fmla="*/ 9772931 w 12192000"/>
              <a:gd name="connsiteY1504" fmla="*/ 1399878 h 1830763"/>
              <a:gd name="connsiteX1505" fmla="*/ 9756283 w 12192000"/>
              <a:gd name="connsiteY1505" fmla="*/ 1388077 h 1830763"/>
              <a:gd name="connsiteX1506" fmla="*/ 9742984 w 12192000"/>
              <a:gd name="connsiteY1506" fmla="*/ 1396249 h 1830763"/>
              <a:gd name="connsiteX1507" fmla="*/ 9734659 w 12192000"/>
              <a:gd name="connsiteY1507" fmla="*/ 1390801 h 1830763"/>
              <a:gd name="connsiteX1508" fmla="*/ 9751297 w 12192000"/>
              <a:gd name="connsiteY1508" fmla="*/ 1371751 h 1830763"/>
              <a:gd name="connsiteX1509" fmla="*/ 9785402 w 12192000"/>
              <a:gd name="connsiteY1509" fmla="*/ 1361769 h 1830763"/>
              <a:gd name="connsiteX1510" fmla="*/ 9778748 w 12192000"/>
              <a:gd name="connsiteY1510" fmla="*/ 1351787 h 1830763"/>
              <a:gd name="connsiteX1511" fmla="*/ 9887728 w 12192000"/>
              <a:gd name="connsiteY1511" fmla="*/ 1344529 h 1830763"/>
              <a:gd name="connsiteX1512" fmla="*/ 9939312 w 12192000"/>
              <a:gd name="connsiteY1512" fmla="*/ 1339090 h 1830763"/>
              <a:gd name="connsiteX1513" fmla="*/ 9908524 w 12192000"/>
              <a:gd name="connsiteY1513" fmla="*/ 1328203 h 1830763"/>
              <a:gd name="connsiteX1514" fmla="*/ 9944299 w 12192000"/>
              <a:gd name="connsiteY1514" fmla="*/ 1310963 h 1830763"/>
              <a:gd name="connsiteX1515" fmla="*/ 9988387 w 12192000"/>
              <a:gd name="connsiteY1515" fmla="*/ 1316412 h 1830763"/>
              <a:gd name="connsiteX1516" fmla="*/ 9970089 w 12192000"/>
              <a:gd name="connsiteY1516" fmla="*/ 1322755 h 1830763"/>
              <a:gd name="connsiteX1517" fmla="*/ 10158106 w 12192000"/>
              <a:gd name="connsiteY1517" fmla="*/ 1333652 h 1830763"/>
              <a:gd name="connsiteX1518" fmla="*/ 10111519 w 12192000"/>
              <a:gd name="connsiteY1518" fmla="*/ 1340900 h 1830763"/>
              <a:gd name="connsiteX1519" fmla="*/ 10179739 w 12192000"/>
              <a:gd name="connsiteY1519" fmla="*/ 1348158 h 1830763"/>
              <a:gd name="connsiteX1520" fmla="*/ 10157276 w 12192000"/>
              <a:gd name="connsiteY1520" fmla="*/ 1359054 h 1830763"/>
              <a:gd name="connsiteX1521" fmla="*/ 10110689 w 12192000"/>
              <a:gd name="connsiteY1521" fmla="*/ 1336366 h 1830763"/>
              <a:gd name="connsiteX1522" fmla="*/ 10044127 w 12192000"/>
              <a:gd name="connsiteY1522" fmla="*/ 1337271 h 1830763"/>
              <a:gd name="connsiteX1523" fmla="*/ 10026658 w 12192000"/>
              <a:gd name="connsiteY1523" fmla="*/ 1345443 h 1830763"/>
              <a:gd name="connsiteX1524" fmla="*/ 10034974 w 12192000"/>
              <a:gd name="connsiteY1524" fmla="*/ 1337271 h 1830763"/>
              <a:gd name="connsiteX1525" fmla="*/ 9890226 w 12192000"/>
              <a:gd name="connsiteY1525" fmla="*/ 1357235 h 1830763"/>
              <a:gd name="connsiteX1526" fmla="*/ 9879405 w 12192000"/>
              <a:gd name="connsiteY1526" fmla="*/ 1347253 h 1830763"/>
              <a:gd name="connsiteX1527" fmla="*/ 9862774 w 12192000"/>
              <a:gd name="connsiteY1527" fmla="*/ 1360864 h 1830763"/>
              <a:gd name="connsiteX1528" fmla="*/ 9887728 w 12192000"/>
              <a:gd name="connsiteY1528" fmla="*/ 1367217 h 1830763"/>
              <a:gd name="connsiteX1529" fmla="*/ 9916015 w 12192000"/>
              <a:gd name="connsiteY1529" fmla="*/ 1363588 h 1830763"/>
              <a:gd name="connsiteX1530" fmla="*/ 9902698 w 12192000"/>
              <a:gd name="connsiteY1530" fmla="*/ 1371751 h 1830763"/>
              <a:gd name="connsiteX1531" fmla="*/ 9912680 w 12192000"/>
              <a:gd name="connsiteY1531" fmla="*/ 1373561 h 1830763"/>
              <a:gd name="connsiteX1532" fmla="*/ 9903537 w 12192000"/>
              <a:gd name="connsiteY1532" fmla="*/ 1376285 h 1830763"/>
              <a:gd name="connsiteX1533" fmla="*/ 9965093 w 12192000"/>
              <a:gd name="connsiteY1533" fmla="*/ 1370846 h 1830763"/>
              <a:gd name="connsiteX1534" fmla="*/ 9947625 w 12192000"/>
              <a:gd name="connsiteY1534" fmla="*/ 1381733 h 1830763"/>
              <a:gd name="connsiteX1535" fmla="*/ 9881903 w 12192000"/>
              <a:gd name="connsiteY1535" fmla="*/ 1389896 h 1830763"/>
              <a:gd name="connsiteX1536" fmla="*/ 9927657 w 12192000"/>
              <a:gd name="connsiteY1536" fmla="*/ 1405317 h 1830763"/>
              <a:gd name="connsiteX1537" fmla="*/ 9902698 w 12192000"/>
              <a:gd name="connsiteY1537" fmla="*/ 1401688 h 1830763"/>
              <a:gd name="connsiteX1538" fmla="*/ 9930156 w 12192000"/>
              <a:gd name="connsiteY1538" fmla="*/ 1425281 h 1830763"/>
              <a:gd name="connsiteX1539" fmla="*/ 9916846 w 12192000"/>
              <a:gd name="connsiteY1539" fmla="*/ 1433444 h 1830763"/>
              <a:gd name="connsiteX1540" fmla="*/ 9942639 w 12192000"/>
              <a:gd name="connsiteY1540" fmla="*/ 1445235 h 1830763"/>
              <a:gd name="connsiteX1541" fmla="*/ 9981731 w 12192000"/>
              <a:gd name="connsiteY1541" fmla="*/ 1448864 h 1830763"/>
              <a:gd name="connsiteX1542" fmla="*/ 9945129 w 12192000"/>
              <a:gd name="connsiteY1542" fmla="*/ 1460656 h 1830763"/>
              <a:gd name="connsiteX1543" fmla="*/ 10142306 w 12192000"/>
              <a:gd name="connsiteY1543" fmla="*/ 1468829 h 1830763"/>
              <a:gd name="connsiteX1544" fmla="*/ 10163931 w 12192000"/>
              <a:gd name="connsiteY1544" fmla="*/ 1483344 h 1830763"/>
              <a:gd name="connsiteX1545" fmla="*/ 10133983 w 12192000"/>
              <a:gd name="connsiteY1545" fmla="*/ 1507842 h 1830763"/>
              <a:gd name="connsiteX1546" fmla="*/ 10110689 w 12192000"/>
              <a:gd name="connsiteY1546" fmla="*/ 1508747 h 1830763"/>
              <a:gd name="connsiteX1547" fmla="*/ 10094881 w 12192000"/>
              <a:gd name="connsiteY1547" fmla="*/ 1499670 h 1830763"/>
              <a:gd name="connsiteX1548" fmla="*/ 10101536 w 12192000"/>
              <a:gd name="connsiteY1548" fmla="*/ 1509652 h 1830763"/>
              <a:gd name="connsiteX1549" fmla="*/ 10039140 w 12192000"/>
              <a:gd name="connsiteY1549" fmla="*/ 1507842 h 1830763"/>
              <a:gd name="connsiteX1550" fmla="*/ 10027488 w 12192000"/>
              <a:gd name="connsiteY1550" fmla="*/ 1525978 h 1830763"/>
              <a:gd name="connsiteX1551" fmla="*/ 10102366 w 12192000"/>
              <a:gd name="connsiteY1551" fmla="*/ 1516910 h 1830763"/>
              <a:gd name="connsiteX1552" fmla="*/ 10128157 w 12192000"/>
              <a:gd name="connsiteY1552" fmla="*/ 1528702 h 1830763"/>
              <a:gd name="connsiteX1553" fmla="*/ 10109030 w 12192000"/>
              <a:gd name="connsiteY1553" fmla="*/ 1526892 h 1830763"/>
              <a:gd name="connsiteX1554" fmla="*/ 10112358 w 12192000"/>
              <a:gd name="connsiteY1554" fmla="*/ 1516910 h 1830763"/>
              <a:gd name="connsiteX1555" fmla="*/ 10146463 w 12192000"/>
              <a:gd name="connsiteY1555" fmla="*/ 1520539 h 1830763"/>
              <a:gd name="connsiteX1556" fmla="*/ 10128157 w 12192000"/>
              <a:gd name="connsiteY1556" fmla="*/ 1524168 h 1830763"/>
              <a:gd name="connsiteX1557" fmla="*/ 10143966 w 12192000"/>
              <a:gd name="connsiteY1557" fmla="*/ 1531426 h 1830763"/>
              <a:gd name="connsiteX1558" fmla="*/ 10205531 w 12192000"/>
              <a:gd name="connsiteY1558" fmla="*/ 1528702 h 1830763"/>
              <a:gd name="connsiteX1559" fmla="*/ 10206359 w 12192000"/>
              <a:gd name="connsiteY1559" fmla="*/ 1535960 h 1830763"/>
              <a:gd name="connsiteX1560" fmla="*/ 10183480 w 12192000"/>
              <a:gd name="connsiteY1560" fmla="*/ 1541858 h 1830763"/>
              <a:gd name="connsiteX1561" fmla="*/ 10183082 w 12192000"/>
              <a:gd name="connsiteY1561" fmla="*/ 1542312 h 1830763"/>
              <a:gd name="connsiteX1562" fmla="*/ 10205892 w 12192000"/>
              <a:gd name="connsiteY1562" fmla="*/ 1541790 h 1830763"/>
              <a:gd name="connsiteX1563" fmla="*/ 10236308 w 12192000"/>
              <a:gd name="connsiteY1563" fmla="*/ 1516910 h 1830763"/>
              <a:gd name="connsiteX1564" fmla="*/ 10252116 w 12192000"/>
              <a:gd name="connsiteY1564" fmla="*/ 1525978 h 1830763"/>
              <a:gd name="connsiteX1565" fmla="*/ 10287052 w 12192000"/>
              <a:gd name="connsiteY1565" fmla="*/ 1506928 h 1830763"/>
              <a:gd name="connsiteX1566" fmla="*/ 10280397 w 12192000"/>
              <a:gd name="connsiteY1566" fmla="*/ 1496946 h 1830763"/>
              <a:gd name="connsiteX1567" fmla="*/ 10391037 w 12192000"/>
              <a:gd name="connsiteY1567" fmla="*/ 1501489 h 1830763"/>
              <a:gd name="connsiteX1568" fmla="*/ 10392705 w 12192000"/>
              <a:gd name="connsiteY1568" fmla="*/ 1511462 h 1830763"/>
              <a:gd name="connsiteX1569" fmla="*/ 10444278 w 12192000"/>
              <a:gd name="connsiteY1569" fmla="*/ 1506023 h 1830763"/>
              <a:gd name="connsiteX1570" fmla="*/ 10427640 w 12192000"/>
              <a:gd name="connsiteY1570" fmla="*/ 1494231 h 1830763"/>
              <a:gd name="connsiteX1571" fmla="*/ 10458418 w 12192000"/>
              <a:gd name="connsiteY1571" fmla="*/ 1479715 h 1830763"/>
              <a:gd name="connsiteX1572" fmla="*/ 10558256 w 12192000"/>
              <a:gd name="connsiteY1572" fmla="*/ 1477896 h 1830763"/>
              <a:gd name="connsiteX1573" fmla="*/ 10524141 w 12192000"/>
              <a:gd name="connsiteY1573" fmla="*/ 1471543 h 1830763"/>
              <a:gd name="connsiteX1574" fmla="*/ 10534962 w 12192000"/>
              <a:gd name="connsiteY1574" fmla="*/ 1450684 h 1830763"/>
              <a:gd name="connsiteX1575" fmla="*/ 10576553 w 12192000"/>
              <a:gd name="connsiteY1575" fmla="*/ 1443426 h 1830763"/>
              <a:gd name="connsiteX1576" fmla="*/ 10569898 w 12192000"/>
              <a:gd name="connsiteY1576" fmla="*/ 1433444 h 1830763"/>
              <a:gd name="connsiteX1577" fmla="*/ 10465912 w 12192000"/>
              <a:gd name="connsiteY1577" fmla="*/ 1437977 h 1830763"/>
              <a:gd name="connsiteX1578" fmla="*/ 10458418 w 12192000"/>
              <a:gd name="connsiteY1578" fmla="*/ 1448864 h 1830763"/>
              <a:gd name="connsiteX1579" fmla="*/ 10434295 w 12192000"/>
              <a:gd name="connsiteY1579" fmla="*/ 1445235 h 1830763"/>
              <a:gd name="connsiteX1580" fmla="*/ 10460916 w 12192000"/>
              <a:gd name="connsiteY1580" fmla="*/ 1431624 h 1830763"/>
              <a:gd name="connsiteX1581" fmla="*/ 10407675 w 12192000"/>
              <a:gd name="connsiteY1581" fmla="*/ 1428910 h 1830763"/>
              <a:gd name="connsiteX1582" fmla="*/ 10383553 w 12192000"/>
              <a:gd name="connsiteY1582" fmla="*/ 1429815 h 1830763"/>
              <a:gd name="connsiteX1583" fmla="*/ 10340294 w 12192000"/>
              <a:gd name="connsiteY1583" fmla="*/ 1427091 h 1830763"/>
              <a:gd name="connsiteX1584" fmla="*/ 10281226 w 12192000"/>
              <a:gd name="connsiteY1584" fmla="*/ 1417118 h 1830763"/>
              <a:gd name="connsiteX1585" fmla="*/ 10356932 w 12192000"/>
              <a:gd name="connsiteY1585" fmla="*/ 1410765 h 1830763"/>
              <a:gd name="connsiteX1586" fmla="*/ 10332809 w 12192000"/>
              <a:gd name="connsiteY1586" fmla="*/ 1407136 h 1830763"/>
              <a:gd name="connsiteX1587" fmla="*/ 10319498 w 12192000"/>
              <a:gd name="connsiteY1587" fmla="*/ 1415299 h 1830763"/>
              <a:gd name="connsiteX1588" fmla="*/ 10294537 w 12192000"/>
              <a:gd name="connsiteY1588" fmla="*/ 1408946 h 1830763"/>
              <a:gd name="connsiteX1589" fmla="*/ 10282894 w 12192000"/>
              <a:gd name="connsiteY1589" fmla="*/ 1397154 h 1830763"/>
              <a:gd name="connsiteX1590" fmla="*/ 10350276 w 12192000"/>
              <a:gd name="connsiteY1590" fmla="*/ 1398964 h 1830763"/>
              <a:gd name="connsiteX1591" fmla="*/ 10320328 w 12192000"/>
              <a:gd name="connsiteY1591" fmla="*/ 1389896 h 1830763"/>
              <a:gd name="connsiteX1592" fmla="*/ 10333638 w 12192000"/>
              <a:gd name="connsiteY1592" fmla="*/ 1384457 h 1830763"/>
              <a:gd name="connsiteX1593" fmla="*/ 10294537 w 12192000"/>
              <a:gd name="connsiteY1593" fmla="*/ 1380819 h 1830763"/>
              <a:gd name="connsiteX1594" fmla="*/ 10326153 w 12192000"/>
              <a:gd name="connsiteY1594" fmla="*/ 1369027 h 1830763"/>
              <a:gd name="connsiteX1595" fmla="*/ 10371072 w 12192000"/>
              <a:gd name="connsiteY1595" fmla="*/ 1379914 h 1830763"/>
              <a:gd name="connsiteX1596" fmla="*/ 10395204 w 12192000"/>
              <a:gd name="connsiteY1596" fmla="*/ 1353606 h 1830763"/>
              <a:gd name="connsiteX1597" fmla="*/ 10319498 w 12192000"/>
              <a:gd name="connsiteY1597" fmla="*/ 1359959 h 1830763"/>
              <a:gd name="connsiteX1598" fmla="*/ 10242963 w 12192000"/>
              <a:gd name="connsiteY1598" fmla="*/ 1358140 h 1830763"/>
              <a:gd name="connsiteX1599" fmla="*/ 10269584 w 12192000"/>
              <a:gd name="connsiteY1599" fmla="*/ 1344529 h 1830763"/>
              <a:gd name="connsiteX1600" fmla="*/ 10217172 w 12192000"/>
              <a:gd name="connsiteY1600" fmla="*/ 1347253 h 1830763"/>
              <a:gd name="connsiteX1601" fmla="*/ 10225495 w 12192000"/>
              <a:gd name="connsiteY1601" fmla="*/ 1341814 h 1830763"/>
              <a:gd name="connsiteX1602" fmla="*/ 10203032 w 12192000"/>
              <a:gd name="connsiteY1602" fmla="*/ 1350882 h 1830763"/>
              <a:gd name="connsiteX1603" fmla="*/ 10190551 w 12192000"/>
              <a:gd name="connsiteY1603" fmla="*/ 1333652 h 1830763"/>
              <a:gd name="connsiteX1604" fmla="*/ 10364417 w 12192000"/>
              <a:gd name="connsiteY1604" fmla="*/ 1342719 h 1830763"/>
              <a:gd name="connsiteX1605" fmla="*/ 10269584 w 12192000"/>
              <a:gd name="connsiteY1605" fmla="*/ 1349977 h 1830763"/>
              <a:gd name="connsiteX1606" fmla="*/ 10312013 w 12192000"/>
              <a:gd name="connsiteY1606" fmla="*/ 1345443 h 1830763"/>
              <a:gd name="connsiteX1607" fmla="*/ 10356102 w 12192000"/>
              <a:gd name="connsiteY1607" fmla="*/ 1353606 h 1830763"/>
              <a:gd name="connsiteX1608" fmla="*/ 10355272 w 12192000"/>
              <a:gd name="connsiteY1608" fmla="*/ 1346348 h 1830763"/>
              <a:gd name="connsiteX1609" fmla="*/ 10389377 w 12192000"/>
              <a:gd name="connsiteY1609" fmla="*/ 1349977 h 1830763"/>
              <a:gd name="connsiteX1610" fmla="*/ 10433466 w 12192000"/>
              <a:gd name="connsiteY1610" fmla="*/ 1327299 h 1830763"/>
              <a:gd name="connsiteX1611" fmla="*/ 10297864 w 12192000"/>
              <a:gd name="connsiteY1611" fmla="*/ 1318221 h 1830763"/>
              <a:gd name="connsiteX1612" fmla="*/ 10295366 w 12192000"/>
              <a:gd name="connsiteY1612" fmla="*/ 1330928 h 1830763"/>
              <a:gd name="connsiteX1613" fmla="*/ 10279567 w 12192000"/>
              <a:gd name="connsiteY1613" fmla="*/ 1323670 h 1830763"/>
              <a:gd name="connsiteX1614" fmla="*/ 10261261 w 12192000"/>
              <a:gd name="connsiteY1614" fmla="*/ 1301896 h 1830763"/>
              <a:gd name="connsiteX1615" fmla="*/ 10296205 w 12192000"/>
              <a:gd name="connsiteY1615" fmla="*/ 1312783 h 1830763"/>
              <a:gd name="connsiteX1616" fmla="*/ 10332809 w 12192000"/>
              <a:gd name="connsiteY1616" fmla="*/ 1303706 h 1830763"/>
              <a:gd name="connsiteX1617" fmla="*/ 10324485 w 12192000"/>
              <a:gd name="connsiteY1617" fmla="*/ 1309154 h 1830763"/>
              <a:gd name="connsiteX1618" fmla="*/ 10344451 w 12192000"/>
              <a:gd name="connsiteY1618" fmla="*/ 1313688 h 1830763"/>
              <a:gd name="connsiteX1619" fmla="*/ 10351936 w 12192000"/>
              <a:gd name="connsiteY1619" fmla="*/ 1302801 h 1830763"/>
              <a:gd name="connsiteX1620" fmla="*/ 10393535 w 12192000"/>
              <a:gd name="connsiteY1620" fmla="*/ 1323670 h 1830763"/>
              <a:gd name="connsiteX1621" fmla="*/ 10392705 w 12192000"/>
              <a:gd name="connsiteY1621" fmla="*/ 1316412 h 1830763"/>
              <a:gd name="connsiteX1622" fmla="*/ 10451772 w 12192000"/>
              <a:gd name="connsiteY1622" fmla="*/ 1326394 h 1830763"/>
              <a:gd name="connsiteX1623" fmla="*/ 10489205 w 12192000"/>
              <a:gd name="connsiteY1623" fmla="*/ 1319126 h 1830763"/>
              <a:gd name="connsiteX1624" fmla="*/ 10533294 w 12192000"/>
              <a:gd name="connsiteY1624" fmla="*/ 1327299 h 1830763"/>
              <a:gd name="connsiteX1625" fmla="*/ 10542447 w 12192000"/>
              <a:gd name="connsiteY1625" fmla="*/ 1324574 h 1830763"/>
              <a:gd name="connsiteX1626" fmla="*/ 10462585 w 12192000"/>
              <a:gd name="connsiteY1626" fmla="*/ 1305525 h 1830763"/>
              <a:gd name="connsiteX1627" fmla="*/ 10465912 w 12192000"/>
              <a:gd name="connsiteY1627" fmla="*/ 1297352 h 1830763"/>
              <a:gd name="connsiteX1628" fmla="*/ 10547434 w 12192000"/>
              <a:gd name="connsiteY1628" fmla="*/ 1298267 h 1830763"/>
              <a:gd name="connsiteX1629" fmla="*/ 10586536 w 12192000"/>
              <a:gd name="connsiteY1629" fmla="*/ 1303706 h 1830763"/>
              <a:gd name="connsiteX1630" fmla="*/ 10579881 w 12192000"/>
              <a:gd name="connsiteY1630" fmla="*/ 1291009 h 1830763"/>
              <a:gd name="connsiteX1631" fmla="*/ 10541609 w 12192000"/>
              <a:gd name="connsiteY1631" fmla="*/ 1290094 h 1830763"/>
              <a:gd name="connsiteX1632" fmla="*/ 10559915 w 12192000"/>
              <a:gd name="connsiteY1632" fmla="*/ 1283751 h 1830763"/>
              <a:gd name="connsiteX1633" fmla="*/ 10527469 w 12192000"/>
              <a:gd name="connsiteY1633" fmla="*/ 1290094 h 1830763"/>
              <a:gd name="connsiteX1634" fmla="*/ 10510831 w 12192000"/>
              <a:gd name="connsiteY1634" fmla="*/ 1278303 h 1830763"/>
              <a:gd name="connsiteX1635" fmla="*/ 10498359 w 12192000"/>
              <a:gd name="connsiteY1635" fmla="*/ 1289190 h 1830763"/>
              <a:gd name="connsiteX1636" fmla="*/ 10399361 w 12192000"/>
              <a:gd name="connsiteY1636" fmla="*/ 1268330 h 1830763"/>
              <a:gd name="connsiteX1637" fmla="*/ 10574894 w 12192000"/>
              <a:gd name="connsiteY1637" fmla="*/ 1260158 h 1830763"/>
              <a:gd name="connsiteX1638" fmla="*/ 10574055 w 12192000"/>
              <a:gd name="connsiteY1638" fmla="*/ 1254719 h 1830763"/>
              <a:gd name="connsiteX1639" fmla="*/ 10588195 w 12192000"/>
              <a:gd name="connsiteY1639" fmla="*/ 1253805 h 1830763"/>
              <a:gd name="connsiteX1640" fmla="*/ 10594859 w 12192000"/>
              <a:gd name="connsiteY1640" fmla="*/ 1266511 h 1830763"/>
              <a:gd name="connsiteX1641" fmla="*/ 10633951 w 12192000"/>
              <a:gd name="connsiteY1641" fmla="*/ 1271950 h 1830763"/>
              <a:gd name="connsiteX1642" fmla="*/ 10792017 w 12192000"/>
              <a:gd name="connsiteY1642" fmla="*/ 1271950 h 1830763"/>
              <a:gd name="connsiteX1643" fmla="*/ 10922623 w 12192000"/>
              <a:gd name="connsiteY1643" fmla="*/ 1281027 h 1830763"/>
              <a:gd name="connsiteX1644" fmla="*/ 10925950 w 12192000"/>
              <a:gd name="connsiteY1644" fmla="*/ 1271045 h 1830763"/>
              <a:gd name="connsiteX1645" fmla="*/ 11023281 w 12192000"/>
              <a:gd name="connsiteY1645" fmla="*/ 1279208 h 1830763"/>
              <a:gd name="connsiteX1646" fmla="*/ 11026608 w 12192000"/>
              <a:gd name="connsiteY1646" fmla="*/ 1269235 h 1830763"/>
              <a:gd name="connsiteX1647" fmla="*/ 11047413 w 12192000"/>
              <a:gd name="connsiteY1647" fmla="*/ 1281027 h 1830763"/>
              <a:gd name="connsiteX1648" fmla="*/ 11133091 w 12192000"/>
              <a:gd name="connsiteY1648" fmla="*/ 1277398 h 1830763"/>
              <a:gd name="connsiteX1649" fmla="*/ 11113955 w 12192000"/>
              <a:gd name="connsiteY1649" fmla="*/ 1278303 h 1830763"/>
              <a:gd name="connsiteX1650" fmla="*/ 11089002 w 12192000"/>
              <a:gd name="connsiteY1650" fmla="*/ 1274674 h 1830763"/>
              <a:gd name="connsiteX1651" fmla="*/ 11088173 w 12192000"/>
              <a:gd name="connsiteY1651" fmla="*/ 1267416 h 1830763"/>
              <a:gd name="connsiteX1652" fmla="*/ 11107309 w 12192000"/>
              <a:gd name="connsiteY1652" fmla="*/ 1266511 h 1830763"/>
              <a:gd name="connsiteX1653" fmla="*/ 11035762 w 12192000"/>
              <a:gd name="connsiteY1653" fmla="*/ 1267416 h 1830763"/>
              <a:gd name="connsiteX1654" fmla="*/ 10995000 w 12192000"/>
              <a:gd name="connsiteY1654" fmla="*/ 1251995 h 1830763"/>
              <a:gd name="connsiteX1655" fmla="*/ 11005813 w 12192000"/>
              <a:gd name="connsiteY1655" fmla="*/ 1259253 h 1830763"/>
              <a:gd name="connsiteX1656" fmla="*/ 10943418 w 12192000"/>
              <a:gd name="connsiteY1656" fmla="*/ 1260158 h 1830763"/>
              <a:gd name="connsiteX1657" fmla="*/ 10932606 w 12192000"/>
              <a:gd name="connsiteY1657" fmla="*/ 1250176 h 1830763"/>
              <a:gd name="connsiteX1658" fmla="*/ 10900989 w 12192000"/>
              <a:gd name="connsiteY1658" fmla="*/ 1259253 h 1830763"/>
              <a:gd name="connsiteX1659" fmla="*/ 10889347 w 12192000"/>
              <a:gd name="connsiteY1659" fmla="*/ 1244737 h 1830763"/>
              <a:gd name="connsiteX1660" fmla="*/ 10866883 w 12192000"/>
              <a:gd name="connsiteY1660" fmla="*/ 1255624 h 1830763"/>
              <a:gd name="connsiteX1661" fmla="*/ 10848587 w 12192000"/>
              <a:gd name="connsiteY1661" fmla="*/ 1259253 h 1830763"/>
              <a:gd name="connsiteX1662" fmla="*/ 10841930 w 12192000"/>
              <a:gd name="connsiteY1662" fmla="*/ 1249271 h 1830763"/>
              <a:gd name="connsiteX1663" fmla="*/ 10780366 w 12192000"/>
              <a:gd name="connsiteY1663" fmla="*/ 1251995 h 1830763"/>
              <a:gd name="connsiteX1664" fmla="*/ 10767885 w 12192000"/>
              <a:gd name="connsiteY1664" fmla="*/ 1262882 h 1830763"/>
              <a:gd name="connsiteX1665" fmla="*/ 10700503 w 12192000"/>
              <a:gd name="connsiteY1665" fmla="*/ 1261063 h 1830763"/>
              <a:gd name="connsiteX1666" fmla="*/ 10604842 w 12192000"/>
              <a:gd name="connsiteY1666" fmla="*/ 1232945 h 1830763"/>
              <a:gd name="connsiteX1667" fmla="*/ 10601506 w 12192000"/>
              <a:gd name="connsiteY1667" fmla="*/ 1241108 h 1830763"/>
              <a:gd name="connsiteX1668" fmla="*/ 10576553 w 12192000"/>
              <a:gd name="connsiteY1668" fmla="*/ 1234755 h 1830763"/>
              <a:gd name="connsiteX1669" fmla="*/ 10593191 w 12192000"/>
              <a:gd name="connsiteY1669" fmla="*/ 1246547 h 1830763"/>
              <a:gd name="connsiteX1670" fmla="*/ 10498359 w 12192000"/>
              <a:gd name="connsiteY1670" fmla="*/ 1253805 h 1830763"/>
              <a:gd name="connsiteX1671" fmla="*/ 10515826 w 12192000"/>
              <a:gd name="connsiteY1671" fmla="*/ 1242927 h 1830763"/>
              <a:gd name="connsiteX1672" fmla="*/ 10479223 w 12192000"/>
              <a:gd name="connsiteY1672" fmla="*/ 1254719 h 1830763"/>
              <a:gd name="connsiteX1673" fmla="*/ 10486708 w 12192000"/>
              <a:gd name="connsiteY1673" fmla="*/ 1242013 h 1830763"/>
              <a:gd name="connsiteX1674" fmla="*/ 10415168 w 12192000"/>
              <a:gd name="connsiteY1674" fmla="*/ 1245642 h 1830763"/>
              <a:gd name="connsiteX1675" fmla="*/ 10423483 w 12192000"/>
              <a:gd name="connsiteY1675" fmla="*/ 1240203 h 1830763"/>
              <a:gd name="connsiteX1676" fmla="*/ 10527469 w 12192000"/>
              <a:gd name="connsiteY1676" fmla="*/ 1232945 h 1830763"/>
              <a:gd name="connsiteX1677" fmla="*/ 10408513 w 12192000"/>
              <a:gd name="connsiteY1677" fmla="*/ 1236574 h 1830763"/>
              <a:gd name="connsiteX1678" fmla="*/ 10330311 w 12192000"/>
              <a:gd name="connsiteY1678" fmla="*/ 1227497 h 1830763"/>
              <a:gd name="connsiteX1679" fmla="*/ 10158106 w 12192000"/>
              <a:gd name="connsiteY1679" fmla="*/ 1225687 h 1830763"/>
              <a:gd name="connsiteX1680" fmla="*/ 10162263 w 12192000"/>
              <a:gd name="connsiteY1680" fmla="*/ 1220239 h 1830763"/>
              <a:gd name="connsiteX1681" fmla="*/ 10134812 w 12192000"/>
              <a:gd name="connsiteY1681" fmla="*/ 1226592 h 1830763"/>
              <a:gd name="connsiteX1682" fmla="*/ 10144794 w 12192000"/>
              <a:gd name="connsiteY1682" fmla="*/ 1231126 h 1830763"/>
              <a:gd name="connsiteX1683" fmla="*/ 10082399 w 12192000"/>
              <a:gd name="connsiteY1683" fmla="*/ 1231126 h 1830763"/>
              <a:gd name="connsiteX1684" fmla="*/ 10089883 w 12192000"/>
              <a:gd name="connsiteY1684" fmla="*/ 1220239 h 1830763"/>
              <a:gd name="connsiteX1685" fmla="*/ 10032476 w 12192000"/>
              <a:gd name="connsiteY1685" fmla="*/ 1218429 h 1830763"/>
              <a:gd name="connsiteX1686" fmla="*/ 10034144 w 12192000"/>
              <a:gd name="connsiteY1686" fmla="*/ 1231126 h 1830763"/>
              <a:gd name="connsiteX1687" fmla="*/ 10013348 w 12192000"/>
              <a:gd name="connsiteY1687" fmla="*/ 1222058 h 1830763"/>
              <a:gd name="connsiteX1688" fmla="*/ 10005854 w 12192000"/>
              <a:gd name="connsiteY1688" fmla="*/ 1234755 h 1830763"/>
              <a:gd name="connsiteX1689" fmla="*/ 9944299 w 12192000"/>
              <a:gd name="connsiteY1689" fmla="*/ 1240203 h 1830763"/>
              <a:gd name="connsiteX1690" fmla="*/ 9926827 w 12192000"/>
              <a:gd name="connsiteY1690" fmla="*/ 1222963 h 1830763"/>
              <a:gd name="connsiteX1691" fmla="*/ 9875248 w 12192000"/>
              <a:gd name="connsiteY1691" fmla="*/ 1228402 h 1830763"/>
              <a:gd name="connsiteX1692" fmla="*/ 9876916 w 12192000"/>
              <a:gd name="connsiteY1692" fmla="*/ 1210267 h 1830763"/>
              <a:gd name="connsiteX1693" fmla="*/ 9858609 w 12192000"/>
              <a:gd name="connsiteY1693" fmla="*/ 1213886 h 1830763"/>
              <a:gd name="connsiteX1694" fmla="*/ 9856120 w 12192000"/>
              <a:gd name="connsiteY1694" fmla="*/ 1229316 h 1830763"/>
              <a:gd name="connsiteX1695" fmla="*/ 9703883 w 12192000"/>
              <a:gd name="connsiteY1695" fmla="*/ 1233850 h 1830763"/>
              <a:gd name="connsiteX1696" fmla="*/ 9707210 w 12192000"/>
              <a:gd name="connsiteY1696" fmla="*/ 1223868 h 1830763"/>
              <a:gd name="connsiteX1697" fmla="*/ 9683087 w 12192000"/>
              <a:gd name="connsiteY1697" fmla="*/ 1224773 h 1830763"/>
              <a:gd name="connsiteX1698" fmla="*/ 9669776 w 12192000"/>
              <a:gd name="connsiteY1698" fmla="*/ 1232945 h 1830763"/>
              <a:gd name="connsiteX1699" fmla="*/ 9658126 w 12192000"/>
              <a:gd name="connsiteY1699" fmla="*/ 1218429 h 1830763"/>
              <a:gd name="connsiteX1700" fmla="*/ 9725507 w 12192000"/>
              <a:gd name="connsiteY1700" fmla="*/ 1222963 h 1830763"/>
              <a:gd name="connsiteX1701" fmla="*/ 9806198 w 12192000"/>
              <a:gd name="connsiteY1701" fmla="*/ 1219334 h 1830763"/>
              <a:gd name="connsiteX1702" fmla="*/ 9694730 w 12192000"/>
              <a:gd name="connsiteY1702" fmla="*/ 1212076 h 1830763"/>
              <a:gd name="connsiteX1703" fmla="*/ 9601555 w 12192000"/>
              <a:gd name="connsiteY1703" fmla="*/ 1198465 h 1830763"/>
              <a:gd name="connsiteX1704" fmla="*/ 9588245 w 12192000"/>
              <a:gd name="connsiteY1704" fmla="*/ 1206628 h 1830763"/>
              <a:gd name="connsiteX1705" fmla="*/ 9595729 w 12192000"/>
              <a:gd name="connsiteY1705" fmla="*/ 1221144 h 1830763"/>
              <a:gd name="connsiteX1706" fmla="*/ 9619023 w 12192000"/>
              <a:gd name="connsiteY1706" fmla="*/ 1214800 h 1830763"/>
              <a:gd name="connsiteX1707" fmla="*/ 9636499 w 12192000"/>
              <a:gd name="connsiteY1707" fmla="*/ 1232031 h 1830763"/>
              <a:gd name="connsiteX1708" fmla="*/ 9574934 w 12192000"/>
              <a:gd name="connsiteY1708" fmla="*/ 1234755 h 1830763"/>
              <a:gd name="connsiteX1709" fmla="*/ 9551641 w 12192000"/>
              <a:gd name="connsiteY1709" fmla="*/ 1235669 h 1830763"/>
              <a:gd name="connsiteX1710" fmla="*/ 9559126 w 12192000"/>
              <a:gd name="connsiteY1710" fmla="*/ 1222963 h 1830763"/>
              <a:gd name="connsiteX1711" fmla="*/ 9537499 w 12192000"/>
              <a:gd name="connsiteY1711" fmla="*/ 1236574 h 1830763"/>
              <a:gd name="connsiteX1712" fmla="*/ 9518364 w 12192000"/>
              <a:gd name="connsiteY1712" fmla="*/ 1234755 h 1830763"/>
              <a:gd name="connsiteX1713" fmla="*/ 9515867 w 12192000"/>
              <a:gd name="connsiteY1713" fmla="*/ 1217515 h 1830763"/>
              <a:gd name="connsiteX1714" fmla="*/ 9482591 w 12192000"/>
              <a:gd name="connsiteY1714" fmla="*/ 1219334 h 1830763"/>
              <a:gd name="connsiteX1715" fmla="*/ 9490083 w 12192000"/>
              <a:gd name="connsiteY1715" fmla="*/ 1208447 h 1830763"/>
              <a:gd name="connsiteX1716" fmla="*/ 9532505 w 12192000"/>
              <a:gd name="connsiteY1716" fmla="*/ 1206628 h 1830763"/>
              <a:gd name="connsiteX1717" fmla="*/ 9549142 w 12192000"/>
              <a:gd name="connsiteY1717" fmla="*/ 1218429 h 1830763"/>
              <a:gd name="connsiteX1718" fmla="*/ 9582419 w 12192000"/>
              <a:gd name="connsiteY1718" fmla="*/ 1216610 h 1830763"/>
              <a:gd name="connsiteX1719" fmla="*/ 9537499 w 12192000"/>
              <a:gd name="connsiteY1719" fmla="*/ 1203914 h 1830763"/>
              <a:gd name="connsiteX1720" fmla="*/ 9559964 w 12192000"/>
              <a:gd name="connsiteY1720" fmla="*/ 1193027 h 1830763"/>
              <a:gd name="connsiteX1721" fmla="*/ 9511709 w 12192000"/>
              <a:gd name="connsiteY1721" fmla="*/ 1193027 h 1830763"/>
              <a:gd name="connsiteX1722" fmla="*/ 9489246 w 12192000"/>
              <a:gd name="connsiteY1722" fmla="*/ 1203914 h 1830763"/>
              <a:gd name="connsiteX1723" fmla="*/ 9517534 w 12192000"/>
              <a:gd name="connsiteY1723" fmla="*/ 1203009 h 1830763"/>
              <a:gd name="connsiteX1724" fmla="*/ 9469279 w 12192000"/>
              <a:gd name="connsiteY1724" fmla="*/ 1200285 h 1830763"/>
              <a:gd name="connsiteX1725" fmla="*/ 9480101 w 12192000"/>
              <a:gd name="connsiteY1725" fmla="*/ 1210267 h 1830763"/>
              <a:gd name="connsiteX1726" fmla="*/ 9470948 w 12192000"/>
              <a:gd name="connsiteY1726" fmla="*/ 1212981 h 1830763"/>
              <a:gd name="connsiteX1727" fmla="*/ 9421034 w 12192000"/>
              <a:gd name="connsiteY1727" fmla="*/ 1203009 h 1830763"/>
              <a:gd name="connsiteX1728" fmla="*/ 9426849 w 12192000"/>
              <a:gd name="connsiteY1728" fmla="*/ 1210267 h 1830763"/>
              <a:gd name="connsiteX1729" fmla="*/ 9412711 w 12192000"/>
              <a:gd name="connsiteY1729" fmla="*/ 1213886 h 1830763"/>
              <a:gd name="connsiteX1730" fmla="*/ 9396911 w 12192000"/>
              <a:gd name="connsiteY1730" fmla="*/ 1204818 h 1830763"/>
              <a:gd name="connsiteX1731" fmla="*/ 9409383 w 12192000"/>
              <a:gd name="connsiteY1731" fmla="*/ 1193931 h 1830763"/>
              <a:gd name="connsiteX1732" fmla="*/ 9371119 w 12192000"/>
              <a:gd name="connsiteY1732" fmla="*/ 1193027 h 1830763"/>
              <a:gd name="connsiteX1733" fmla="*/ 9348657 w 12192000"/>
              <a:gd name="connsiteY1733" fmla="*/ 1203914 h 1830763"/>
              <a:gd name="connsiteX1734" fmla="*/ 9328691 w 12192000"/>
              <a:gd name="connsiteY1734" fmla="*/ 1197560 h 1830763"/>
              <a:gd name="connsiteX1735" fmla="*/ 9272122 w 12192000"/>
              <a:gd name="connsiteY1735" fmla="*/ 1200285 h 1830763"/>
              <a:gd name="connsiteX1736" fmla="*/ 9249659 w 12192000"/>
              <a:gd name="connsiteY1736" fmla="*/ 1211171 h 1830763"/>
              <a:gd name="connsiteX1737" fmla="*/ 9292917 w 12192000"/>
              <a:gd name="connsiteY1737" fmla="*/ 1213886 h 1830763"/>
              <a:gd name="connsiteX1738" fmla="*/ 9279606 w 12192000"/>
              <a:gd name="connsiteY1738" fmla="*/ 1219334 h 1830763"/>
              <a:gd name="connsiteX1739" fmla="*/ 9302900 w 12192000"/>
              <a:gd name="connsiteY1739" fmla="*/ 1212981 h 1830763"/>
              <a:gd name="connsiteX1740" fmla="*/ 9337014 w 12192000"/>
              <a:gd name="connsiteY1740" fmla="*/ 1219334 h 1830763"/>
              <a:gd name="connsiteX1741" fmla="*/ 9333686 w 12192000"/>
              <a:gd name="connsiteY1741" fmla="*/ 1229316 h 1830763"/>
              <a:gd name="connsiteX1742" fmla="*/ 9420204 w 12192000"/>
              <a:gd name="connsiteY1742" fmla="*/ 1230221 h 1830763"/>
              <a:gd name="connsiteX1743" fmla="*/ 9450144 w 12192000"/>
              <a:gd name="connsiteY1743" fmla="*/ 1236574 h 1830763"/>
              <a:gd name="connsiteX1744" fmla="*/ 9472608 w 12192000"/>
              <a:gd name="connsiteY1744" fmla="*/ 1225687 h 1830763"/>
              <a:gd name="connsiteX1745" fmla="*/ 9484258 w 12192000"/>
              <a:gd name="connsiteY1745" fmla="*/ 1237479 h 1830763"/>
              <a:gd name="connsiteX1746" fmla="*/ 9373619 w 12192000"/>
              <a:gd name="connsiteY1746" fmla="*/ 1232945 h 1830763"/>
              <a:gd name="connsiteX1747" fmla="*/ 9312882 w 12192000"/>
              <a:gd name="connsiteY1747" fmla="*/ 1241108 h 1830763"/>
              <a:gd name="connsiteX1748" fmla="*/ 9311224 w 12192000"/>
              <a:gd name="connsiteY1748" fmla="*/ 1233850 h 1830763"/>
              <a:gd name="connsiteX1749" fmla="*/ 9274619 w 12192000"/>
              <a:gd name="connsiteY1749" fmla="*/ 1245642 h 1830763"/>
              <a:gd name="connsiteX1750" fmla="*/ 9317878 w 12192000"/>
              <a:gd name="connsiteY1750" fmla="*/ 1248366 h 1830763"/>
              <a:gd name="connsiteX1751" fmla="*/ 9241343 w 12192000"/>
              <a:gd name="connsiteY1751" fmla="*/ 1249271 h 1830763"/>
              <a:gd name="connsiteX1752" fmla="*/ 9229692 w 12192000"/>
              <a:gd name="connsiteY1752" fmla="*/ 1237479 h 1830763"/>
              <a:gd name="connsiteX1753" fmla="*/ 9216381 w 12192000"/>
              <a:gd name="connsiteY1753" fmla="*/ 1247461 h 1830763"/>
              <a:gd name="connsiteX1754" fmla="*/ 9074133 w 12192000"/>
              <a:gd name="connsiteY1754" fmla="*/ 1125886 h 1830763"/>
              <a:gd name="connsiteX1755" fmla="*/ 8886947 w 12192000"/>
              <a:gd name="connsiteY1755" fmla="*/ 1237479 h 1830763"/>
              <a:gd name="connsiteX1756" fmla="*/ 8827050 w 12192000"/>
              <a:gd name="connsiteY1756" fmla="*/ 1234755 h 1830763"/>
              <a:gd name="connsiteX1757" fmla="*/ 8748855 w 12192000"/>
              <a:gd name="connsiteY1757" fmla="*/ 1242927 h 1830763"/>
              <a:gd name="connsiteX1758" fmla="*/ 7889504 w 12192000"/>
              <a:gd name="connsiteY1758" fmla="*/ 1001596 h 1830763"/>
              <a:gd name="connsiteX1759" fmla="*/ 7340447 w 12192000"/>
              <a:gd name="connsiteY1759" fmla="*/ 975288 h 1830763"/>
              <a:gd name="connsiteX1760" fmla="*/ 7347063 w 12192000"/>
              <a:gd name="connsiteY1760" fmla="*/ 973465 h 1830763"/>
              <a:gd name="connsiteX1761" fmla="*/ 7338780 w 12192000"/>
              <a:gd name="connsiteY1761" fmla="*/ 972564 h 1830763"/>
              <a:gd name="connsiteX1762" fmla="*/ 7338474 w 12192000"/>
              <a:gd name="connsiteY1762" fmla="*/ 972425 h 1830763"/>
              <a:gd name="connsiteX1763" fmla="*/ 7309656 w 12192000"/>
              <a:gd name="connsiteY1763" fmla="*/ 968935 h 1830763"/>
              <a:gd name="connsiteX1764" fmla="*/ 7312989 w 12192000"/>
              <a:gd name="connsiteY1764" fmla="*/ 960772 h 1830763"/>
              <a:gd name="connsiteX1765" fmla="*/ 7338474 w 12192000"/>
              <a:gd name="connsiteY1765" fmla="*/ 972425 h 1830763"/>
              <a:gd name="connsiteX1766" fmla="*/ 7347063 w 12192000"/>
              <a:gd name="connsiteY1766" fmla="*/ 973465 h 1830763"/>
              <a:gd name="connsiteX1767" fmla="*/ 7362280 w 12192000"/>
              <a:gd name="connsiteY1767" fmla="*/ 969272 h 1830763"/>
              <a:gd name="connsiteX1768" fmla="*/ 7377879 w 12192000"/>
              <a:gd name="connsiteY1768" fmla="*/ 954419 h 1830763"/>
              <a:gd name="connsiteX1769" fmla="*/ 7431131 w 12192000"/>
              <a:gd name="connsiteY1769" fmla="*/ 938094 h 1830763"/>
              <a:gd name="connsiteX1770" fmla="*/ 7463567 w 12192000"/>
              <a:gd name="connsiteY1770" fmla="*/ 942627 h 1830763"/>
              <a:gd name="connsiteX1771" fmla="*/ 7540114 w 12192000"/>
              <a:gd name="connsiteY1771" fmla="*/ 930836 h 1830763"/>
              <a:gd name="connsiteX1772" fmla="*/ 7607490 w 12192000"/>
              <a:gd name="connsiteY1772" fmla="*/ 912691 h 1830763"/>
              <a:gd name="connsiteX1773" fmla="*/ 7694002 w 12192000"/>
              <a:gd name="connsiteY1773" fmla="*/ 863695 h 1830763"/>
              <a:gd name="connsiteX1774" fmla="*/ 7719795 w 12192000"/>
              <a:gd name="connsiteY1774" fmla="*/ 839197 h 1830763"/>
              <a:gd name="connsiteX1775" fmla="*/ 7721453 w 12192000"/>
              <a:gd name="connsiteY1775" fmla="*/ 811984 h 1830763"/>
              <a:gd name="connsiteX1776" fmla="*/ 7629940 w 12192000"/>
              <a:gd name="connsiteY1776" fmla="*/ 752102 h 1830763"/>
              <a:gd name="connsiteX1777" fmla="*/ 7585032 w 12192000"/>
              <a:gd name="connsiteY1777" fmla="*/ 740310 h 1830763"/>
              <a:gd name="connsiteX1778" fmla="*/ 7483541 w 12192000"/>
              <a:gd name="connsiteY1778" fmla="*/ 733957 h 1830763"/>
              <a:gd name="connsiteX1779" fmla="*/ 7382039 w 12192000"/>
              <a:gd name="connsiteY1779" fmla="*/ 719441 h 1830763"/>
              <a:gd name="connsiteX1780" fmla="*/ 7209001 w 12192000"/>
              <a:gd name="connsiteY1780" fmla="*/ 704925 h 1830763"/>
              <a:gd name="connsiteX1781" fmla="*/ 7115825 w 12192000"/>
              <a:gd name="connsiteY1781" fmla="*/ 685875 h 1830763"/>
              <a:gd name="connsiteX1782" fmla="*/ 7013500 w 12192000"/>
              <a:gd name="connsiteY1782" fmla="*/ 683151 h 1830763"/>
              <a:gd name="connsiteX1783" fmla="*/ 6922829 w 12192000"/>
              <a:gd name="connsiteY1783" fmla="*/ 669540 h 1830763"/>
              <a:gd name="connsiteX1784" fmla="*/ 6887057 w 12192000"/>
              <a:gd name="connsiteY1784" fmla="*/ 665006 h 1830763"/>
              <a:gd name="connsiteX1785" fmla="*/ 6926983 w 12192000"/>
              <a:gd name="connsiteY1785" fmla="*/ 641423 h 1830763"/>
              <a:gd name="connsiteX1786" fmla="*/ 7046775 w 12192000"/>
              <a:gd name="connsiteY1786" fmla="*/ 643232 h 1830763"/>
              <a:gd name="connsiteX1787" fmla="*/ 7078392 w 12192000"/>
              <a:gd name="connsiteY1787" fmla="*/ 638699 h 1830763"/>
              <a:gd name="connsiteX1788" fmla="*/ 7066743 w 12192000"/>
              <a:gd name="connsiteY1788" fmla="*/ 615106 h 1830763"/>
              <a:gd name="connsiteX1789" fmla="*/ 7049275 w 12192000"/>
              <a:gd name="connsiteY1789" fmla="*/ 567938 h 1830763"/>
              <a:gd name="connsiteX1790" fmla="*/ 7049275 w 12192000"/>
              <a:gd name="connsiteY1790" fmla="*/ 523476 h 1830763"/>
              <a:gd name="connsiteX1791" fmla="*/ 7095859 w 12192000"/>
              <a:gd name="connsiteY1791" fmla="*/ 485377 h 1830763"/>
              <a:gd name="connsiteX1792" fmla="*/ 7157410 w 12192000"/>
              <a:gd name="connsiteY1792" fmla="*/ 491720 h 1830763"/>
              <a:gd name="connsiteX1793" fmla="*/ 7129966 w 12192000"/>
              <a:gd name="connsiteY1793" fmla="*/ 504427 h 1830763"/>
              <a:gd name="connsiteX1794" fmla="*/ 7111671 w 12192000"/>
              <a:gd name="connsiteY1794" fmla="*/ 515314 h 1830763"/>
              <a:gd name="connsiteX1795" fmla="*/ 7215660 w 12192000"/>
              <a:gd name="connsiteY1795" fmla="*/ 544345 h 1830763"/>
              <a:gd name="connsiteX1796" fmla="*/ 7351258 w 12192000"/>
              <a:gd name="connsiteY1796" fmla="*/ 551603 h 1830763"/>
              <a:gd name="connsiteX1797" fmla="*/ 7364570 w 12192000"/>
              <a:gd name="connsiteY1797" fmla="*/ 557956 h 1830763"/>
              <a:gd name="connsiteX1798" fmla="*/ 7345433 w 12192000"/>
              <a:gd name="connsiteY1798" fmla="*/ 567938 h 1830763"/>
              <a:gd name="connsiteX1799" fmla="*/ 7243105 w 12192000"/>
              <a:gd name="connsiteY1799" fmla="*/ 567024 h 1830763"/>
              <a:gd name="connsiteX1800" fmla="*/ 7203172 w 12192000"/>
              <a:gd name="connsiteY1800" fmla="*/ 580635 h 1830763"/>
              <a:gd name="connsiteX1801" fmla="*/ 7211501 w 12192000"/>
              <a:gd name="connsiteY1801" fmla="*/ 617830 h 1830763"/>
              <a:gd name="connsiteX1802" fmla="*/ 7312989 w 12192000"/>
              <a:gd name="connsiteY1802" fmla="*/ 648681 h 1830763"/>
              <a:gd name="connsiteX1803" fmla="*/ 7439442 w 12192000"/>
              <a:gd name="connsiteY1803" fmla="*/ 671359 h 1830763"/>
              <a:gd name="connsiteX1804" fmla="*/ 7585854 w 12192000"/>
              <a:gd name="connsiteY1804" fmla="*/ 691324 h 1830763"/>
              <a:gd name="connsiteX1805" fmla="*/ 7597508 w 12192000"/>
              <a:gd name="connsiteY1805" fmla="*/ 687685 h 1830763"/>
              <a:gd name="connsiteX1806" fmla="*/ 7604164 w 12192000"/>
              <a:gd name="connsiteY1806" fmla="*/ 669540 h 1830763"/>
              <a:gd name="connsiteX1807" fmla="*/ 7572548 w 12192000"/>
              <a:gd name="connsiteY1807" fmla="*/ 645957 h 1830763"/>
              <a:gd name="connsiteX1808" fmla="*/ 7389525 w 12192000"/>
              <a:gd name="connsiteY1808" fmla="*/ 625992 h 1830763"/>
              <a:gd name="connsiteX1809" fmla="*/ 7372058 w 12192000"/>
              <a:gd name="connsiteY1809" fmla="*/ 614201 h 1830763"/>
              <a:gd name="connsiteX1810" fmla="*/ 7372058 w 12192000"/>
              <a:gd name="connsiteY1810" fmla="*/ 604219 h 1830763"/>
              <a:gd name="connsiteX1811" fmla="*/ 7411160 w 12192000"/>
              <a:gd name="connsiteY1811" fmla="*/ 561585 h 1830763"/>
              <a:gd name="connsiteX1812" fmla="*/ 7435290 w 12192000"/>
              <a:gd name="connsiteY1812" fmla="*/ 560671 h 1830763"/>
              <a:gd name="connsiteX1813" fmla="*/ 7502665 w 12192000"/>
              <a:gd name="connsiteY1813" fmla="*/ 593332 h 1830763"/>
              <a:gd name="connsiteX1814" fmla="*/ 7628282 w 12192000"/>
              <a:gd name="connsiteY1814" fmla="*/ 638699 h 1830763"/>
              <a:gd name="connsiteX1815" fmla="*/ 7831266 w 12192000"/>
              <a:gd name="connsiteY1815" fmla="*/ 702201 h 1830763"/>
              <a:gd name="connsiteX1816" fmla="*/ 7862041 w 12192000"/>
              <a:gd name="connsiteY1816" fmla="*/ 698581 h 1830763"/>
              <a:gd name="connsiteX1817" fmla="*/ 7874522 w 12192000"/>
              <a:gd name="connsiteY1817" fmla="*/ 682246 h 1830763"/>
              <a:gd name="connsiteX1818" fmla="*/ 7862881 w 12192000"/>
              <a:gd name="connsiteY1818" fmla="*/ 665006 h 1830763"/>
              <a:gd name="connsiteX1819" fmla="*/ 7783845 w 12192000"/>
              <a:gd name="connsiteY1819" fmla="*/ 630536 h 1830763"/>
              <a:gd name="connsiteX1820" fmla="*/ 7716451 w 12192000"/>
              <a:gd name="connsiteY1820" fmla="*/ 592427 h 1830763"/>
              <a:gd name="connsiteX1821" fmla="*/ 7652406 w 12192000"/>
              <a:gd name="connsiteY1821" fmla="*/ 563395 h 1830763"/>
              <a:gd name="connsiteX1822" fmla="*/ 7611645 w 12192000"/>
              <a:gd name="connsiteY1822" fmla="*/ 548879 h 1830763"/>
              <a:gd name="connsiteX1823" fmla="*/ 7498511 w 12192000"/>
              <a:gd name="connsiteY1823" fmla="*/ 567024 h 1830763"/>
              <a:gd name="connsiteX1824" fmla="*/ 7475215 w 12192000"/>
              <a:gd name="connsiteY1824" fmla="*/ 550698 h 1830763"/>
              <a:gd name="connsiteX1825" fmla="*/ 7468558 w 12192000"/>
              <a:gd name="connsiteY1825" fmla="*/ 542536 h 1830763"/>
              <a:gd name="connsiteX1826" fmla="*/ 7391191 w 12192000"/>
              <a:gd name="connsiteY1826" fmla="*/ 526200 h 1830763"/>
              <a:gd name="connsiteX1827" fmla="*/ 7342937 w 12192000"/>
              <a:gd name="connsiteY1827" fmla="*/ 490816 h 1830763"/>
              <a:gd name="connsiteX1828" fmla="*/ 7293857 w 12192000"/>
              <a:gd name="connsiteY1828" fmla="*/ 484472 h 1830763"/>
              <a:gd name="connsiteX1829" fmla="*/ 7280549 w 12192000"/>
              <a:gd name="connsiteY1829" fmla="*/ 478119 h 1830763"/>
              <a:gd name="connsiteX1830" fmla="*/ 7293857 w 12192000"/>
              <a:gd name="connsiteY1830" fmla="*/ 471766 h 1830763"/>
              <a:gd name="connsiteX1831" fmla="*/ 7475215 w 12192000"/>
              <a:gd name="connsiteY1831" fmla="*/ 481748 h 1830763"/>
              <a:gd name="connsiteX1832" fmla="*/ 7555077 w 12192000"/>
              <a:gd name="connsiteY1832" fmla="*/ 495349 h 1830763"/>
              <a:gd name="connsiteX1833" fmla="*/ 7752222 w 12192000"/>
              <a:gd name="connsiteY1833" fmla="*/ 517133 h 1830763"/>
              <a:gd name="connsiteX1834" fmla="*/ 7869526 w 12192000"/>
              <a:gd name="connsiteY1834" fmla="*/ 519847 h 1830763"/>
              <a:gd name="connsiteX1835" fmla="*/ 7886175 w 12192000"/>
              <a:gd name="connsiteY1835" fmla="*/ 505332 h 1830763"/>
              <a:gd name="connsiteX1836" fmla="*/ 7877022 w 12192000"/>
              <a:gd name="connsiteY1836" fmla="*/ 488092 h 1830763"/>
              <a:gd name="connsiteX1837" fmla="*/ 7758042 w 12192000"/>
              <a:gd name="connsiteY1837" fmla="*/ 461784 h 1830763"/>
              <a:gd name="connsiteX1838" fmla="*/ 7714796 w 12192000"/>
              <a:gd name="connsiteY1838" fmla="*/ 476300 h 1830763"/>
              <a:gd name="connsiteX1839" fmla="*/ 7690675 w 12192000"/>
              <a:gd name="connsiteY1839" fmla="*/ 456345 h 1830763"/>
              <a:gd name="connsiteX1840" fmla="*/ 7689832 w 12192000"/>
              <a:gd name="connsiteY1840" fmla="*/ 439105 h 1830763"/>
              <a:gd name="connsiteX1841" fmla="*/ 7626570 w 12192000"/>
              <a:gd name="connsiteY1841" fmla="*/ 435611 h 1830763"/>
              <a:gd name="connsiteX1842" fmla="*/ 7623300 w 12192000"/>
              <a:gd name="connsiteY1842" fmla="*/ 443639 h 1830763"/>
              <a:gd name="connsiteX1843" fmla="*/ 7584198 w 12192000"/>
              <a:gd name="connsiteY1843" fmla="*/ 452716 h 1830763"/>
              <a:gd name="connsiteX1844" fmla="*/ 7572548 w 12192000"/>
              <a:gd name="connsiteY1844" fmla="*/ 447268 h 1830763"/>
              <a:gd name="connsiteX1845" fmla="*/ 7582527 w 12192000"/>
              <a:gd name="connsiteY1845" fmla="*/ 435476 h 1830763"/>
              <a:gd name="connsiteX1846" fmla="*/ 7624127 w 12192000"/>
              <a:gd name="connsiteY1846" fmla="*/ 435476 h 1830763"/>
              <a:gd name="connsiteX1847" fmla="*/ 7619960 w 12192000"/>
              <a:gd name="connsiteY1847" fmla="*/ 428218 h 1830763"/>
              <a:gd name="connsiteX1848" fmla="*/ 7484368 w 12192000"/>
              <a:gd name="connsiteY1848" fmla="*/ 439105 h 1830763"/>
              <a:gd name="connsiteX1849" fmla="*/ 7461075 w 12192000"/>
              <a:gd name="connsiteY1849" fmla="*/ 445458 h 1830763"/>
              <a:gd name="connsiteX1850" fmla="*/ 7331295 w 12192000"/>
              <a:gd name="connsiteY1850" fmla="*/ 404625 h 1830763"/>
              <a:gd name="connsiteX1851" fmla="*/ 7297179 w 12192000"/>
              <a:gd name="connsiteY1851" fmla="*/ 383766 h 1830763"/>
              <a:gd name="connsiteX1852" fmla="*/ 7197352 w 12192000"/>
              <a:gd name="connsiteY1852" fmla="*/ 344752 h 1830763"/>
              <a:gd name="connsiteX1853" fmla="*/ 7061763 w 12192000"/>
              <a:gd name="connsiteY1853" fmla="*/ 341123 h 1830763"/>
              <a:gd name="connsiteX1854" fmla="*/ 7010174 w 12192000"/>
              <a:gd name="connsiteY1854" fmla="*/ 360173 h 1830763"/>
              <a:gd name="connsiteX1855" fmla="*/ 6898707 w 12192000"/>
              <a:gd name="connsiteY1855" fmla="*/ 381042 h 1830763"/>
              <a:gd name="connsiteX1856" fmla="*/ 6766428 w 12192000"/>
              <a:gd name="connsiteY1856" fmla="*/ 342933 h 1830763"/>
              <a:gd name="connsiteX1857" fmla="*/ 6706534 w 12192000"/>
              <a:gd name="connsiteY1857" fmla="*/ 342028 h 1830763"/>
              <a:gd name="connsiteX1858" fmla="*/ 6665835 w 12192000"/>
              <a:gd name="connsiteY1858" fmla="*/ 340218 h 1830763"/>
              <a:gd name="connsiteX1859" fmla="*/ 6604269 w 12192000"/>
              <a:gd name="connsiteY1859" fmla="*/ 311186 h 1830763"/>
              <a:gd name="connsiteX1860" fmla="*/ 6598864 w 12192000"/>
              <a:gd name="connsiteY1860" fmla="*/ 334997 h 1830763"/>
              <a:gd name="connsiteX1861" fmla="*/ 6571867 w 12192000"/>
              <a:gd name="connsiteY1861" fmla="*/ 346738 h 1830763"/>
              <a:gd name="connsiteX1862" fmla="*/ 6573503 w 12192000"/>
              <a:gd name="connsiteY1862" fmla="*/ 307549 h 1830763"/>
              <a:gd name="connsiteX1863" fmla="*/ 6542717 w 12192000"/>
              <a:gd name="connsiteY1863" fmla="*/ 305739 h 1830763"/>
              <a:gd name="connsiteX1864" fmla="*/ 6526076 w 12192000"/>
              <a:gd name="connsiteY1864" fmla="*/ 328417 h 1830763"/>
              <a:gd name="connsiteX1865" fmla="*/ 6537729 w 12192000"/>
              <a:gd name="connsiteY1865" fmla="*/ 346562 h 1830763"/>
              <a:gd name="connsiteX1866" fmla="*/ 6570283 w 12192000"/>
              <a:gd name="connsiteY1866" fmla="*/ 347426 h 1830763"/>
              <a:gd name="connsiteX1867" fmla="*/ 6566007 w 12192000"/>
              <a:gd name="connsiteY1867" fmla="*/ 349286 h 1830763"/>
              <a:gd name="connsiteX1868" fmla="*/ 6551857 w 12192000"/>
              <a:gd name="connsiteY1868" fmla="*/ 362897 h 1830763"/>
              <a:gd name="connsiteX1869" fmla="*/ 6531062 w 12192000"/>
              <a:gd name="connsiteY1869" fmla="*/ 349286 h 1830763"/>
              <a:gd name="connsiteX1870" fmla="*/ 6496955 w 12192000"/>
              <a:gd name="connsiteY1870" fmla="*/ 364707 h 1830763"/>
              <a:gd name="connsiteX1871" fmla="*/ 6518590 w 12192000"/>
              <a:gd name="connsiteY1871" fmla="*/ 387395 h 1830763"/>
              <a:gd name="connsiteX1872" fmla="*/ 6603440 w 12192000"/>
              <a:gd name="connsiteY1872" fmla="*/ 391929 h 1830763"/>
              <a:gd name="connsiteX1873" fmla="*/ 6622577 w 12192000"/>
              <a:gd name="connsiteY1873" fmla="*/ 403720 h 1830763"/>
              <a:gd name="connsiteX1874" fmla="*/ 6609267 w 12192000"/>
              <a:gd name="connsiteY1874" fmla="*/ 410073 h 1830763"/>
              <a:gd name="connsiteX1875" fmla="*/ 6422918 w 12192000"/>
              <a:gd name="connsiteY1875" fmla="*/ 406444 h 1830763"/>
              <a:gd name="connsiteX1876" fmla="*/ 6229916 w 12192000"/>
              <a:gd name="connsiteY1876" fmla="*/ 427313 h 1830763"/>
              <a:gd name="connsiteX1877" fmla="*/ 6186658 w 12192000"/>
              <a:gd name="connsiteY1877" fmla="*/ 431847 h 1830763"/>
              <a:gd name="connsiteX1878" fmla="*/ 6096810 w 12192000"/>
              <a:gd name="connsiteY1878" fmla="*/ 435476 h 1830763"/>
              <a:gd name="connsiteX1879" fmla="*/ 5986171 w 12192000"/>
              <a:gd name="connsiteY1879" fmla="*/ 416427 h 1830763"/>
              <a:gd name="connsiteX1880" fmla="*/ 5764881 w 12192000"/>
              <a:gd name="connsiteY1880" fmla="*/ 409169 h 1830763"/>
              <a:gd name="connsiteX1881" fmla="*/ 5683353 w 12192000"/>
              <a:gd name="connsiteY1881" fmla="*/ 400996 h 1830763"/>
              <a:gd name="connsiteX1882" fmla="*/ 5570221 w 12192000"/>
              <a:gd name="connsiteY1882" fmla="*/ 385576 h 1830763"/>
              <a:gd name="connsiteX1883" fmla="*/ 4939646 w 12192000"/>
              <a:gd name="connsiteY1883" fmla="*/ 368345 h 1830763"/>
              <a:gd name="connsiteX1884" fmla="*/ 4887233 w 12192000"/>
              <a:gd name="connsiteY1884" fmla="*/ 330236 h 1830763"/>
              <a:gd name="connsiteX1885" fmla="*/ 4875591 w 12192000"/>
              <a:gd name="connsiteY1885" fmla="*/ 312996 h 1830763"/>
              <a:gd name="connsiteX1886" fmla="*/ 4853128 w 12192000"/>
              <a:gd name="connsiteY1886" fmla="*/ 322073 h 1830763"/>
              <a:gd name="connsiteX1887" fmla="*/ 4727508 w 12192000"/>
              <a:gd name="connsiteY1887" fmla="*/ 337494 h 1830763"/>
              <a:gd name="connsiteX1888" fmla="*/ 4726678 w 12192000"/>
              <a:gd name="connsiteY1888" fmla="*/ 331141 h 1830763"/>
              <a:gd name="connsiteX1889" fmla="*/ 4739989 w 12192000"/>
              <a:gd name="connsiteY1889" fmla="*/ 325702 h 1830763"/>
              <a:gd name="connsiteX1890" fmla="*/ 4824009 w 12192000"/>
              <a:gd name="connsiteY1890" fmla="*/ 283059 h 1830763"/>
              <a:gd name="connsiteX1891" fmla="*/ 4859783 w 12192000"/>
              <a:gd name="connsiteY1891" fmla="*/ 239512 h 1830763"/>
              <a:gd name="connsiteX1892" fmla="*/ 4898046 w 12192000"/>
              <a:gd name="connsiteY1892" fmla="*/ 238607 h 1830763"/>
              <a:gd name="connsiteX1893" fmla="*/ 4923007 w 12192000"/>
              <a:gd name="connsiteY1893" fmla="*/ 235883 h 1830763"/>
              <a:gd name="connsiteX1894" fmla="*/ 4928003 w 12192000"/>
              <a:gd name="connsiteY1894" fmla="*/ 208661 h 1830763"/>
              <a:gd name="connsiteX1895" fmla="*/ 4686747 w 12192000"/>
              <a:gd name="connsiteY1895" fmla="*/ 220462 h 1830763"/>
              <a:gd name="connsiteX1896" fmla="*/ 4606884 w 12192000"/>
              <a:gd name="connsiteY1896" fmla="*/ 215014 h 1830763"/>
              <a:gd name="connsiteX1897" fmla="*/ 4499571 w 12192000"/>
              <a:gd name="connsiteY1897" fmla="*/ 190516 h 1830763"/>
              <a:gd name="connsiteX1898" fmla="*/ 4486261 w 12192000"/>
              <a:gd name="connsiteY1898" fmla="*/ 176914 h 1830763"/>
              <a:gd name="connsiteX1899" fmla="*/ 4423866 w 12192000"/>
              <a:gd name="connsiteY1899" fmla="*/ 180543 h 1830763"/>
              <a:gd name="connsiteX1900" fmla="*/ 4345671 w 12192000"/>
              <a:gd name="connsiteY1900" fmla="*/ 232254 h 1830763"/>
              <a:gd name="connsiteX1901" fmla="*/ 4328195 w 12192000"/>
              <a:gd name="connsiteY1901" fmla="*/ 248579 h 1830763"/>
              <a:gd name="connsiteX1902" fmla="*/ 4307399 w 12192000"/>
              <a:gd name="connsiteY1902" fmla="*/ 223177 h 1830763"/>
              <a:gd name="connsiteX1903" fmla="*/ 4250830 w 12192000"/>
              <a:gd name="connsiteY1903" fmla="*/ 216833 h 1830763"/>
              <a:gd name="connsiteX1904" fmla="*/ 4223379 w 12192000"/>
              <a:gd name="connsiteY1904" fmla="*/ 224996 h 1830763"/>
              <a:gd name="connsiteX1905" fmla="*/ 4147674 w 12192000"/>
              <a:gd name="connsiteY1905" fmla="*/ 191430 h 1830763"/>
              <a:gd name="connsiteX1906" fmla="*/ 4094432 w 12192000"/>
              <a:gd name="connsiteY1906" fmla="*/ 182353 h 1830763"/>
              <a:gd name="connsiteX1907" fmla="*/ 4037863 w 12192000"/>
              <a:gd name="connsiteY1907" fmla="*/ 224996 h 1830763"/>
              <a:gd name="connsiteX1908" fmla="*/ 4032867 w 12192000"/>
              <a:gd name="connsiteY1908" fmla="*/ 233159 h 1830763"/>
              <a:gd name="connsiteX1909" fmla="*/ 3919737 w 12192000"/>
              <a:gd name="connsiteY1909" fmla="*/ 235883 h 1830763"/>
              <a:gd name="connsiteX1910" fmla="*/ 3901431 w 12192000"/>
              <a:gd name="connsiteY1910" fmla="*/ 224091 h 1830763"/>
              <a:gd name="connsiteX1911" fmla="*/ 3889780 w 12192000"/>
              <a:gd name="connsiteY1911" fmla="*/ 206851 h 1830763"/>
              <a:gd name="connsiteX1912" fmla="*/ 3694288 w 12192000"/>
              <a:gd name="connsiteY1912" fmla="*/ 156045 h 1830763"/>
              <a:gd name="connsiteX1913" fmla="*/ 3679310 w 12192000"/>
              <a:gd name="connsiteY1913" fmla="*/ 158769 h 1830763"/>
              <a:gd name="connsiteX1914" fmla="*/ 3682638 w 12192000"/>
              <a:gd name="connsiteY1914" fmla="*/ 173285 h 1830763"/>
              <a:gd name="connsiteX1915" fmla="*/ 3686795 w 12192000"/>
              <a:gd name="connsiteY1915" fmla="*/ 187801 h 1830763"/>
              <a:gd name="connsiteX1916" fmla="*/ 3538720 w 12192000"/>
              <a:gd name="connsiteY1916" fmla="*/ 184172 h 1830763"/>
              <a:gd name="connsiteX1917" fmla="*/ 3537891 w 12192000"/>
              <a:gd name="connsiteY1917" fmla="*/ 177819 h 1830763"/>
              <a:gd name="connsiteX1918" fmla="*/ 3513768 w 12192000"/>
              <a:gd name="connsiteY1918" fmla="*/ 149692 h 1830763"/>
              <a:gd name="connsiteX1919" fmla="*/ 3446377 w 12192000"/>
              <a:gd name="connsiteY1919" fmla="*/ 149692 h 1830763"/>
              <a:gd name="connsiteX1920" fmla="*/ 3373170 w 12192000"/>
              <a:gd name="connsiteY1920" fmla="*/ 162398 h 1830763"/>
              <a:gd name="connsiteX1921" fmla="*/ 3285822 w 12192000"/>
              <a:gd name="connsiteY1921" fmla="*/ 164208 h 1830763"/>
              <a:gd name="connsiteX1922" fmla="*/ 3221768 w 12192000"/>
              <a:gd name="connsiteY1922" fmla="*/ 153321 h 1830763"/>
              <a:gd name="connsiteX1923" fmla="*/ 3195147 w 12192000"/>
              <a:gd name="connsiteY1923" fmla="*/ 149692 h 1830763"/>
              <a:gd name="connsiteX1924" fmla="*/ 3105302 w 12192000"/>
              <a:gd name="connsiteY1924" fmla="*/ 146063 h 1830763"/>
              <a:gd name="connsiteX1925" fmla="*/ 3057876 w 12192000"/>
              <a:gd name="connsiteY1925" fmla="*/ 138805 h 1830763"/>
              <a:gd name="connsiteX1926" fmla="*/ 2859058 w 12192000"/>
              <a:gd name="connsiteY1926" fmla="*/ 149692 h 1830763"/>
              <a:gd name="connsiteX1927" fmla="*/ 2826612 w 12192000"/>
              <a:gd name="connsiteY1927" fmla="*/ 148787 h 1830763"/>
              <a:gd name="connsiteX1928" fmla="*/ 2767544 w 12192000"/>
              <a:gd name="connsiteY1928" fmla="*/ 129738 h 1830763"/>
              <a:gd name="connsiteX1929" fmla="*/ 2683837 w 12192000"/>
              <a:gd name="connsiteY1929" fmla="*/ 107621 h 1830763"/>
              <a:gd name="connsiteX1930" fmla="*/ 2458076 w 12192000"/>
              <a:gd name="connsiteY1930" fmla="*/ 65322 h 1830763"/>
              <a:gd name="connsiteX1931" fmla="*/ 2447263 w 12192000"/>
              <a:gd name="connsiteY1931" fmla="*/ 69856 h 1830763"/>
              <a:gd name="connsiteX1932" fmla="*/ 2467229 w 12192000"/>
              <a:gd name="connsiteY1932" fmla="*/ 73485 h 1830763"/>
              <a:gd name="connsiteX1933" fmla="*/ 2467229 w 12192000"/>
              <a:gd name="connsiteY1933" fmla="*/ 68046 h 1830763"/>
              <a:gd name="connsiteX1934" fmla="*/ 2458076 w 12192000"/>
              <a:gd name="connsiteY1934" fmla="*/ 65322 h 1830763"/>
              <a:gd name="connsiteX1935" fmla="*/ 2628623 w 12192000"/>
              <a:gd name="connsiteY1935" fmla="*/ 50806 h 1830763"/>
              <a:gd name="connsiteX1936" fmla="*/ 2623627 w 12192000"/>
              <a:gd name="connsiteY1936" fmla="*/ 56245 h 1830763"/>
              <a:gd name="connsiteX1937" fmla="*/ 2631950 w 12192000"/>
              <a:gd name="connsiteY1937" fmla="*/ 62598 h 1830763"/>
              <a:gd name="connsiteX1938" fmla="*/ 2638606 w 12192000"/>
              <a:gd name="connsiteY1938" fmla="*/ 51711 h 1830763"/>
              <a:gd name="connsiteX1939" fmla="*/ 2628623 w 12192000"/>
              <a:gd name="connsiteY1939" fmla="*/ 50806 h 1830763"/>
              <a:gd name="connsiteX1940" fmla="*/ 2531284 w 12192000"/>
              <a:gd name="connsiteY1940" fmla="*/ 46272 h 1830763"/>
              <a:gd name="connsiteX1941" fmla="*/ 2519642 w 12192000"/>
              <a:gd name="connsiteY1941" fmla="*/ 51711 h 1830763"/>
              <a:gd name="connsiteX1942" fmla="*/ 2535450 w 12192000"/>
              <a:gd name="connsiteY1942" fmla="*/ 58064 h 1830763"/>
              <a:gd name="connsiteX1943" fmla="*/ 2541276 w 12192000"/>
              <a:gd name="connsiteY1943" fmla="*/ 52625 h 1830763"/>
              <a:gd name="connsiteX1944" fmla="*/ 2531284 w 12192000"/>
              <a:gd name="connsiteY1944" fmla="*/ 46272 h 1830763"/>
              <a:gd name="connsiteX1945" fmla="*/ 2156932 w 12192000"/>
              <a:gd name="connsiteY1945" fmla="*/ 17240 h 1830763"/>
              <a:gd name="connsiteX1946" fmla="*/ 2144451 w 12192000"/>
              <a:gd name="connsiteY1946" fmla="*/ 22679 h 1830763"/>
              <a:gd name="connsiteX1947" fmla="*/ 2156093 w 12192000"/>
              <a:gd name="connsiteY1947" fmla="*/ 29032 h 1830763"/>
              <a:gd name="connsiteX1948" fmla="*/ 2168574 w 12192000"/>
              <a:gd name="connsiteY1948" fmla="*/ 23593 h 1830763"/>
              <a:gd name="connsiteX1949" fmla="*/ 2156932 w 12192000"/>
              <a:gd name="connsiteY1949" fmla="*/ 17240 h 1830763"/>
              <a:gd name="connsiteX1950" fmla="*/ 2431455 w 12192000"/>
              <a:gd name="connsiteY1950" fmla="*/ 2724 h 1830763"/>
              <a:gd name="connsiteX1951" fmla="*/ 2420643 w 12192000"/>
              <a:gd name="connsiteY1951" fmla="*/ 8172 h 1830763"/>
              <a:gd name="connsiteX1952" fmla="*/ 2433953 w 12192000"/>
              <a:gd name="connsiteY1952" fmla="*/ 14516 h 1830763"/>
              <a:gd name="connsiteX1953" fmla="*/ 2439779 w 12192000"/>
              <a:gd name="connsiteY1953" fmla="*/ 9077 h 1830763"/>
              <a:gd name="connsiteX1954" fmla="*/ 2431455 w 12192000"/>
              <a:gd name="connsiteY1954" fmla="*/ 2724 h 1830763"/>
              <a:gd name="connsiteX1955" fmla="*/ 2295032 w 12192000"/>
              <a:gd name="connsiteY1955" fmla="*/ 0 h 1830763"/>
              <a:gd name="connsiteX1956" fmla="*/ 2283381 w 12192000"/>
              <a:gd name="connsiteY1956" fmla="*/ 6353 h 1830763"/>
              <a:gd name="connsiteX1957" fmla="*/ 2292534 w 12192000"/>
              <a:gd name="connsiteY1957" fmla="*/ 13611 h 1830763"/>
              <a:gd name="connsiteX1958" fmla="*/ 2305015 w 12192000"/>
              <a:gd name="connsiteY1958" fmla="*/ 8163 h 1830763"/>
              <a:gd name="connsiteX1959" fmla="*/ 2295032 w 12192000"/>
              <a:gd name="connsiteY1959" fmla="*/ 0 h 183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</a:cxnLst>
            <a:rect l="l" t="t" r="r" b="b"/>
            <a:pathLst>
              <a:path w="12192000" h="1830763"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72477" y="1825830"/>
                  <a:pt x="10077261" y="1827871"/>
                  <a:pt x="10081110" y="1830478"/>
                </a:cubicBezTo>
                <a:lnTo>
                  <a:pt x="10081832" y="1830763"/>
                </a:lnTo>
                <a:lnTo>
                  <a:pt x="10090640" y="1830763"/>
                </a:lnTo>
                <a:lnTo>
                  <a:pt x="10089950" y="1830025"/>
                </a:lnTo>
                <a:cubicBezTo>
                  <a:pt x="10086413" y="1829005"/>
                  <a:pt x="10082875" y="1828097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14482" y="1772529"/>
                  <a:pt x="10828417" y="1795153"/>
                  <a:pt x="10838555" y="1818372"/>
                </a:cubicBezTo>
                <a:lnTo>
                  <a:pt x="10842995" y="1830763"/>
                </a:lnTo>
                <a:lnTo>
                  <a:pt x="11236490" y="1830763"/>
                </a:lnTo>
                <a:lnTo>
                  <a:pt x="11219472" y="1823262"/>
                </a:lnTo>
                <a:cubicBezTo>
                  <a:pt x="11134336" y="1788560"/>
                  <a:pt x="11038056" y="1756537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603801" y="1680742"/>
                </a:moveTo>
                <a:cubicBezTo>
                  <a:pt x="10598471" y="1680586"/>
                  <a:pt x="10592283" y="1680727"/>
                  <a:pt x="10586772" y="1681237"/>
                </a:cubicBez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3603" y="1681352"/>
                  <a:pt x="10609131" y="1680898"/>
                  <a:pt x="10603801" y="1680742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904375" y="1321597"/>
                </a:moveTo>
                <a:cubicBezTo>
                  <a:pt x="10901568" y="1320831"/>
                  <a:pt x="10897720" y="1320718"/>
                  <a:pt x="10891897" y="1321851"/>
                </a:cubicBez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11858" y="1332060"/>
                  <a:pt x="10912797" y="1323894"/>
                  <a:pt x="10904375" y="1321597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830763"/>
                </a:lnTo>
                <a:lnTo>
                  <a:pt x="10061864" y="1830763"/>
                </a:lnTo>
                <a:lnTo>
                  <a:pt x="10045571" y="1824949"/>
                </a:lnTo>
                <a:cubicBezTo>
                  <a:pt x="9910447" y="1780465"/>
                  <a:pt x="9739649" y="1744402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51689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5842440" y="2077103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578" name="任意多边形: 形状 577">
            <a:extLst>
              <a:ext uri="{FF2B5EF4-FFF2-40B4-BE49-F238E27FC236}">
                <a16:creationId xmlns:a16="http://schemas.microsoft.com/office/drawing/2014/main" id="{2B9F35A5-4563-87B7-5F4D-2E8B2B4D9B41}"/>
              </a:ext>
            </a:extLst>
          </p:cNvPr>
          <p:cNvSpPr/>
          <p:nvPr/>
        </p:nvSpPr>
        <p:spPr>
          <a:xfrm>
            <a:off x="2734784" y="1279470"/>
            <a:ext cx="2699297" cy="2895952"/>
          </a:xfrm>
          <a:custGeom>
            <a:avLst/>
            <a:gdLst>
              <a:gd name="connsiteX0" fmla="*/ 996382 w 1944449"/>
              <a:gd name="connsiteY0" fmla="*/ 2079281 h 2086106"/>
              <a:gd name="connsiteX1" fmla="*/ 1002706 w 1944449"/>
              <a:gd name="connsiteY1" fmla="*/ 2086106 h 2086106"/>
              <a:gd name="connsiteX2" fmla="*/ 989051 w 1944449"/>
              <a:gd name="connsiteY2" fmla="*/ 2080615 h 2086106"/>
              <a:gd name="connsiteX3" fmla="*/ 996382 w 1944449"/>
              <a:gd name="connsiteY3" fmla="*/ 2079281 h 2086106"/>
              <a:gd name="connsiteX4" fmla="*/ 895840 w 1944449"/>
              <a:gd name="connsiteY4" fmla="*/ 2034159 h 2086106"/>
              <a:gd name="connsiteX5" fmla="*/ 878327 w 1944449"/>
              <a:gd name="connsiteY5" fmla="*/ 2035940 h 2086106"/>
              <a:gd name="connsiteX6" fmla="*/ 868382 w 1944449"/>
              <a:gd name="connsiteY6" fmla="*/ 2035495 h 2086106"/>
              <a:gd name="connsiteX7" fmla="*/ 895840 w 1944449"/>
              <a:gd name="connsiteY7" fmla="*/ 2034159 h 2086106"/>
              <a:gd name="connsiteX8" fmla="*/ 952688 w 1944449"/>
              <a:gd name="connsiteY8" fmla="*/ 2030893 h 2086106"/>
              <a:gd name="connsiteX9" fmla="*/ 950461 w 1944449"/>
              <a:gd name="connsiteY9" fmla="*/ 2033564 h 2086106"/>
              <a:gd name="connsiteX10" fmla="*/ 910683 w 1944449"/>
              <a:gd name="connsiteY10" fmla="*/ 2033416 h 2086106"/>
              <a:gd name="connsiteX11" fmla="*/ 952688 w 1944449"/>
              <a:gd name="connsiteY11" fmla="*/ 2030893 h 2086106"/>
              <a:gd name="connsiteX12" fmla="*/ 791202 w 1944449"/>
              <a:gd name="connsiteY12" fmla="*/ 2028075 h 2086106"/>
              <a:gd name="connsiteX13" fmla="*/ 818660 w 1944449"/>
              <a:gd name="connsiteY13" fmla="*/ 2029262 h 2086106"/>
              <a:gd name="connsiteX14" fmla="*/ 791202 w 1944449"/>
              <a:gd name="connsiteY14" fmla="*/ 2028075 h 2086106"/>
              <a:gd name="connsiteX15" fmla="*/ 920331 w 1944449"/>
              <a:gd name="connsiteY15" fmla="*/ 2017238 h 2086106"/>
              <a:gd name="connsiteX16" fmla="*/ 925377 w 1944449"/>
              <a:gd name="connsiteY16" fmla="*/ 2023769 h 2086106"/>
              <a:gd name="connsiteX17" fmla="*/ 908160 w 1944449"/>
              <a:gd name="connsiteY17" fmla="*/ 2023175 h 2086106"/>
              <a:gd name="connsiteX18" fmla="*/ 915434 w 1944449"/>
              <a:gd name="connsiteY18" fmla="*/ 2024511 h 2086106"/>
              <a:gd name="connsiteX19" fmla="*/ 898215 w 1944449"/>
              <a:gd name="connsiteY19" fmla="*/ 2030152 h 2086106"/>
              <a:gd name="connsiteX20" fmla="*/ 900739 w 1944449"/>
              <a:gd name="connsiteY20" fmla="*/ 2027777 h 2086106"/>
              <a:gd name="connsiteX21" fmla="*/ 898364 w 1944449"/>
              <a:gd name="connsiteY21" fmla="*/ 2020207 h 2086106"/>
              <a:gd name="connsiteX22" fmla="*/ 920331 w 1944449"/>
              <a:gd name="connsiteY22" fmla="*/ 2017238 h 2086106"/>
              <a:gd name="connsiteX23" fmla="*/ 869773 w 1944449"/>
              <a:gd name="connsiteY23" fmla="*/ 2015644 h 2086106"/>
              <a:gd name="connsiteX24" fmla="*/ 886193 w 1944449"/>
              <a:gd name="connsiteY24" fmla="*/ 2016053 h 2086106"/>
              <a:gd name="connsiteX25" fmla="*/ 890942 w 1944449"/>
              <a:gd name="connsiteY25" fmla="*/ 2023769 h 2086106"/>
              <a:gd name="connsiteX26" fmla="*/ 871350 w 1944449"/>
              <a:gd name="connsiteY26" fmla="*/ 2019169 h 2086106"/>
              <a:gd name="connsiteX27" fmla="*/ 868827 w 1944449"/>
              <a:gd name="connsiteY27" fmla="*/ 2024066 h 2086106"/>
              <a:gd name="connsiteX28" fmla="*/ 853985 w 1944449"/>
              <a:gd name="connsiteY28" fmla="*/ 2023325 h 2086106"/>
              <a:gd name="connsiteX29" fmla="*/ 856805 w 1944449"/>
              <a:gd name="connsiteY29" fmla="*/ 2017238 h 2086106"/>
              <a:gd name="connsiteX30" fmla="*/ 869773 w 1944449"/>
              <a:gd name="connsiteY30" fmla="*/ 2015644 h 2086106"/>
              <a:gd name="connsiteX31" fmla="*/ 947047 w 1944449"/>
              <a:gd name="connsiteY31" fmla="*/ 2014715 h 2086106"/>
              <a:gd name="connsiteX32" fmla="*/ 927751 w 1944449"/>
              <a:gd name="connsiteY32" fmla="*/ 2022581 h 2086106"/>
              <a:gd name="connsiteX33" fmla="*/ 947047 w 1944449"/>
              <a:gd name="connsiteY33" fmla="*/ 2014715 h 2086106"/>
              <a:gd name="connsiteX34" fmla="*/ 886192 w 1944449"/>
              <a:gd name="connsiteY34" fmla="*/ 2013528 h 2086106"/>
              <a:gd name="connsiteX35" fmla="*/ 893464 w 1944449"/>
              <a:gd name="connsiteY35" fmla="*/ 2016349 h 2086106"/>
              <a:gd name="connsiteX36" fmla="*/ 886192 w 1944449"/>
              <a:gd name="connsiteY36" fmla="*/ 2013528 h 2086106"/>
              <a:gd name="connsiteX37" fmla="*/ 1094430 w 1944449"/>
              <a:gd name="connsiteY37" fmla="*/ 2009370 h 2086106"/>
              <a:gd name="connsiteX38" fmla="*/ 1103484 w 1944449"/>
              <a:gd name="connsiteY38" fmla="*/ 2016792 h 2086106"/>
              <a:gd name="connsiteX39" fmla="*/ 1099030 w 1944449"/>
              <a:gd name="connsiteY39" fmla="*/ 2020056 h 2086106"/>
              <a:gd name="connsiteX40" fmla="*/ 1059550 w 1944449"/>
              <a:gd name="connsiteY40" fmla="*/ 2026291 h 2086106"/>
              <a:gd name="connsiteX41" fmla="*/ 1071720 w 1944449"/>
              <a:gd name="connsiteY41" fmla="*/ 2023173 h 2086106"/>
              <a:gd name="connsiteX42" fmla="*/ 1087602 w 1944449"/>
              <a:gd name="connsiteY42" fmla="*/ 2013080 h 2086106"/>
              <a:gd name="connsiteX43" fmla="*/ 1088789 w 1944449"/>
              <a:gd name="connsiteY43" fmla="*/ 2019315 h 2086106"/>
              <a:gd name="connsiteX44" fmla="*/ 1098586 w 1944449"/>
              <a:gd name="connsiteY44" fmla="*/ 2017682 h 2086106"/>
              <a:gd name="connsiteX45" fmla="*/ 1094430 w 1944449"/>
              <a:gd name="connsiteY45" fmla="*/ 2009370 h 2086106"/>
              <a:gd name="connsiteX46" fmla="*/ 764821 w 1944449"/>
              <a:gd name="connsiteY46" fmla="*/ 2008926 h 2086106"/>
              <a:gd name="connsiteX47" fmla="*/ 770424 w 1944449"/>
              <a:gd name="connsiteY47" fmla="*/ 2013676 h 2086106"/>
              <a:gd name="connsiteX48" fmla="*/ 758105 w 1944449"/>
              <a:gd name="connsiteY48" fmla="*/ 2011745 h 2086106"/>
              <a:gd name="connsiteX49" fmla="*/ 764821 w 1944449"/>
              <a:gd name="connsiteY49" fmla="*/ 2008926 h 2086106"/>
              <a:gd name="connsiteX50" fmla="*/ 1145544 w 1944449"/>
              <a:gd name="connsiteY50" fmla="*/ 1994752 h 2086106"/>
              <a:gd name="connsiteX51" fmla="*/ 1149496 w 1944449"/>
              <a:gd name="connsiteY51" fmla="*/ 1996459 h 2086106"/>
              <a:gd name="connsiteX52" fmla="*/ 1142075 w 1944449"/>
              <a:gd name="connsiteY52" fmla="*/ 2007442 h 2086106"/>
              <a:gd name="connsiteX53" fmla="*/ 1138068 w 1944449"/>
              <a:gd name="connsiteY53" fmla="*/ 2012191 h 2086106"/>
              <a:gd name="connsiteX54" fmla="*/ 1137028 w 1944449"/>
              <a:gd name="connsiteY54" fmla="*/ 1997053 h 2086106"/>
              <a:gd name="connsiteX55" fmla="*/ 1145544 w 1944449"/>
              <a:gd name="connsiteY55" fmla="*/ 1994752 h 2086106"/>
              <a:gd name="connsiteX56" fmla="*/ 1216879 w 1944449"/>
              <a:gd name="connsiteY56" fmla="*/ 1989038 h 2086106"/>
              <a:gd name="connsiteX57" fmla="*/ 1199514 w 1944449"/>
              <a:gd name="connsiteY57" fmla="*/ 2000318 h 2086106"/>
              <a:gd name="connsiteX58" fmla="*/ 1181555 w 1944449"/>
              <a:gd name="connsiteY58" fmla="*/ 2001208 h 2086106"/>
              <a:gd name="connsiteX59" fmla="*/ 1205599 w 1944449"/>
              <a:gd name="connsiteY59" fmla="*/ 1994827 h 2086106"/>
              <a:gd name="connsiteX60" fmla="*/ 1194913 w 1944449"/>
              <a:gd name="connsiteY60" fmla="*/ 1993788 h 2086106"/>
              <a:gd name="connsiteX61" fmla="*/ 1216879 w 1944449"/>
              <a:gd name="connsiteY61" fmla="*/ 1989038 h 2086106"/>
              <a:gd name="connsiteX62" fmla="*/ 1180218 w 1944449"/>
              <a:gd name="connsiteY62" fmla="*/ 1987257 h 2086106"/>
              <a:gd name="connsiteX63" fmla="*/ 1169236 w 1944449"/>
              <a:gd name="connsiteY63" fmla="*/ 1994084 h 2086106"/>
              <a:gd name="connsiteX64" fmla="*/ 1180218 w 1944449"/>
              <a:gd name="connsiteY64" fmla="*/ 1987257 h 2086106"/>
              <a:gd name="connsiteX65" fmla="*/ 740869 w 1944449"/>
              <a:gd name="connsiteY65" fmla="*/ 1985865 h 2086106"/>
              <a:gd name="connsiteX66" fmla="*/ 749200 w 1944449"/>
              <a:gd name="connsiteY66" fmla="*/ 1988741 h 2086106"/>
              <a:gd name="connsiteX67" fmla="*/ 734653 w 1944449"/>
              <a:gd name="connsiteY67" fmla="*/ 1987554 h 2086106"/>
              <a:gd name="connsiteX68" fmla="*/ 740869 w 1944449"/>
              <a:gd name="connsiteY68" fmla="*/ 1985865 h 2086106"/>
              <a:gd name="connsiteX69" fmla="*/ 1047824 w 1944449"/>
              <a:gd name="connsiteY69" fmla="*/ 1964399 h 2086106"/>
              <a:gd name="connsiteX70" fmla="*/ 1036396 w 1944449"/>
              <a:gd name="connsiteY70" fmla="*/ 1967220 h 2086106"/>
              <a:gd name="connsiteX71" fmla="*/ 1036248 w 1944449"/>
              <a:gd name="connsiteY71" fmla="*/ 1966180 h 2086106"/>
              <a:gd name="connsiteX72" fmla="*/ 1047824 w 1944449"/>
              <a:gd name="connsiteY72" fmla="*/ 1964399 h 2086106"/>
              <a:gd name="connsiteX73" fmla="*/ 602260 w 1944449"/>
              <a:gd name="connsiteY73" fmla="*/ 1962915 h 2086106"/>
              <a:gd name="connsiteX74" fmla="*/ 614580 w 1944449"/>
              <a:gd name="connsiteY74" fmla="*/ 1964549 h 2086106"/>
              <a:gd name="connsiteX75" fmla="*/ 639811 w 1944449"/>
              <a:gd name="connsiteY75" fmla="*/ 1973304 h 2086106"/>
              <a:gd name="connsiteX76" fmla="*/ 663410 w 1944449"/>
              <a:gd name="connsiteY76" fmla="*/ 1979687 h 2086106"/>
              <a:gd name="connsiteX77" fmla="*/ 707789 w 1944449"/>
              <a:gd name="connsiteY77" fmla="*/ 1991413 h 2086106"/>
              <a:gd name="connsiteX78" fmla="*/ 810646 w 1944449"/>
              <a:gd name="connsiteY78" fmla="*/ 2010411 h 2086106"/>
              <a:gd name="connsiteX79" fmla="*/ 818216 w 1944449"/>
              <a:gd name="connsiteY79" fmla="*/ 2007590 h 2086106"/>
              <a:gd name="connsiteX80" fmla="*/ 830090 w 1944449"/>
              <a:gd name="connsiteY80" fmla="*/ 2011746 h 2086106"/>
              <a:gd name="connsiteX81" fmla="*/ 837660 w 1944449"/>
              <a:gd name="connsiteY81" fmla="*/ 2007442 h 2086106"/>
              <a:gd name="connsiteX82" fmla="*/ 857846 w 1944449"/>
              <a:gd name="connsiteY82" fmla="*/ 2008332 h 2086106"/>
              <a:gd name="connsiteX83" fmla="*/ 827270 w 1944449"/>
              <a:gd name="connsiteY83" fmla="*/ 2013825 h 2086106"/>
              <a:gd name="connsiteX84" fmla="*/ 783188 w 1944449"/>
              <a:gd name="connsiteY84" fmla="*/ 2011896 h 2086106"/>
              <a:gd name="connsiteX85" fmla="*/ 780220 w 1944449"/>
              <a:gd name="connsiteY85" fmla="*/ 2015308 h 2086106"/>
              <a:gd name="connsiteX86" fmla="*/ 776212 w 1944449"/>
              <a:gd name="connsiteY86" fmla="*/ 2008332 h 2086106"/>
              <a:gd name="connsiteX87" fmla="*/ 759293 w 1944449"/>
              <a:gd name="connsiteY87" fmla="*/ 2004474 h 2086106"/>
              <a:gd name="connsiteX88" fmla="*/ 753949 w 1944449"/>
              <a:gd name="connsiteY88" fmla="*/ 2007442 h 2086106"/>
              <a:gd name="connsiteX89" fmla="*/ 734951 w 1944449"/>
              <a:gd name="connsiteY89" fmla="*/ 2003732 h 2086106"/>
              <a:gd name="connsiteX90" fmla="*/ 716991 w 1944449"/>
              <a:gd name="connsiteY90" fmla="*/ 1999428 h 2086106"/>
              <a:gd name="connsiteX91" fmla="*/ 683596 w 1944449"/>
              <a:gd name="connsiteY91" fmla="*/ 1992154 h 2086106"/>
              <a:gd name="connsiteX92" fmla="*/ 625414 w 1944449"/>
              <a:gd name="connsiteY92" fmla="*/ 1980280 h 2086106"/>
              <a:gd name="connsiteX93" fmla="*/ 622891 w 1944449"/>
              <a:gd name="connsiteY93" fmla="*/ 1971375 h 2086106"/>
              <a:gd name="connsiteX94" fmla="*/ 615619 w 1944449"/>
              <a:gd name="connsiteY94" fmla="*/ 1970188 h 2086106"/>
              <a:gd name="connsiteX95" fmla="*/ 621110 w 1944449"/>
              <a:gd name="connsiteY95" fmla="*/ 1977460 h 2086106"/>
              <a:gd name="connsiteX96" fmla="*/ 602260 w 1944449"/>
              <a:gd name="connsiteY96" fmla="*/ 1962915 h 2086106"/>
              <a:gd name="connsiteX97" fmla="*/ 885489 w 1944449"/>
              <a:gd name="connsiteY97" fmla="*/ 1962304 h 2086106"/>
              <a:gd name="connsiteX98" fmla="*/ 880257 w 1944449"/>
              <a:gd name="connsiteY98" fmla="*/ 1964252 h 2086106"/>
              <a:gd name="connsiteX99" fmla="*/ 891833 w 1944449"/>
              <a:gd name="connsiteY99" fmla="*/ 1964697 h 2086106"/>
              <a:gd name="connsiteX100" fmla="*/ 885489 w 1944449"/>
              <a:gd name="connsiteY100" fmla="*/ 1962304 h 2086106"/>
              <a:gd name="connsiteX101" fmla="*/ 495989 w 1944449"/>
              <a:gd name="connsiteY101" fmla="*/ 1953713 h 2086106"/>
              <a:gd name="connsiteX102" fmla="*/ 520924 w 1944449"/>
              <a:gd name="connsiteY102" fmla="*/ 1959798 h 2086106"/>
              <a:gd name="connsiteX103" fmla="*/ 526415 w 1944449"/>
              <a:gd name="connsiteY103" fmla="*/ 1966478 h 2086106"/>
              <a:gd name="connsiteX104" fmla="*/ 535618 w 1944449"/>
              <a:gd name="connsiteY104" fmla="*/ 1963806 h 2086106"/>
              <a:gd name="connsiteX105" fmla="*/ 549125 w 1944449"/>
              <a:gd name="connsiteY105" fmla="*/ 1978352 h 2086106"/>
              <a:gd name="connsiteX106" fmla="*/ 573614 w 1944449"/>
              <a:gd name="connsiteY106" fmla="*/ 1969891 h 2086106"/>
              <a:gd name="connsiteX107" fmla="*/ 613837 w 1944449"/>
              <a:gd name="connsiteY107" fmla="*/ 1981469 h 2086106"/>
              <a:gd name="connsiteX108" fmla="*/ 630609 w 1944449"/>
              <a:gd name="connsiteY108" fmla="*/ 1991562 h 2086106"/>
              <a:gd name="connsiteX109" fmla="*/ 642928 w 1944449"/>
              <a:gd name="connsiteY109" fmla="*/ 2000911 h 2086106"/>
              <a:gd name="connsiteX110" fmla="*/ 613244 w 1944449"/>
              <a:gd name="connsiteY110" fmla="*/ 2022284 h 2086106"/>
              <a:gd name="connsiteX111" fmla="*/ 532797 w 1944449"/>
              <a:gd name="connsiteY111" fmla="*/ 1985477 h 2086106"/>
              <a:gd name="connsiteX112" fmla="*/ 493020 w 1944449"/>
              <a:gd name="connsiteY112" fmla="*/ 1960689 h 2086106"/>
              <a:gd name="connsiteX113" fmla="*/ 495989 w 1944449"/>
              <a:gd name="connsiteY113" fmla="*/ 1953713 h 2086106"/>
              <a:gd name="connsiteX114" fmla="*/ 927269 w 1944449"/>
              <a:gd name="connsiteY114" fmla="*/ 1951914 h 2086106"/>
              <a:gd name="connsiteX115" fmla="*/ 917362 w 1944449"/>
              <a:gd name="connsiteY115" fmla="*/ 1955494 h 2086106"/>
              <a:gd name="connsiteX116" fmla="*/ 887530 w 1944449"/>
              <a:gd name="connsiteY116" fmla="*/ 1953119 h 2086106"/>
              <a:gd name="connsiteX117" fmla="*/ 882780 w 1944449"/>
              <a:gd name="connsiteY117" fmla="*/ 1959206 h 2086106"/>
              <a:gd name="connsiteX118" fmla="*/ 913800 w 1944449"/>
              <a:gd name="connsiteY118" fmla="*/ 1957425 h 2086106"/>
              <a:gd name="connsiteX119" fmla="*/ 949422 w 1944449"/>
              <a:gd name="connsiteY119" fmla="*/ 1955346 h 2086106"/>
              <a:gd name="connsiteX120" fmla="*/ 927269 w 1944449"/>
              <a:gd name="connsiteY120" fmla="*/ 1951914 h 2086106"/>
              <a:gd name="connsiteX121" fmla="*/ 1072297 w 1944449"/>
              <a:gd name="connsiteY121" fmla="*/ 1946293 h 2086106"/>
              <a:gd name="connsiteX122" fmla="*/ 1057622 w 1944449"/>
              <a:gd name="connsiteY122" fmla="*/ 1951338 h 2086106"/>
              <a:gd name="connsiteX123" fmla="*/ 1069495 w 1944449"/>
              <a:gd name="connsiteY123" fmla="*/ 1952082 h 2086106"/>
              <a:gd name="connsiteX124" fmla="*/ 1042335 w 1944449"/>
              <a:gd name="connsiteY124" fmla="*/ 1958760 h 2086106"/>
              <a:gd name="connsiteX125" fmla="*/ 1039367 w 1944449"/>
              <a:gd name="connsiteY125" fmla="*/ 1954159 h 2086106"/>
              <a:gd name="connsiteX126" fmla="*/ 1025414 w 1944449"/>
              <a:gd name="connsiteY126" fmla="*/ 1954456 h 2086106"/>
              <a:gd name="connsiteX127" fmla="*/ 1026156 w 1944449"/>
              <a:gd name="connsiteY127" fmla="*/ 1960689 h 2086106"/>
              <a:gd name="connsiteX128" fmla="*/ 1007010 w 1944449"/>
              <a:gd name="connsiteY128" fmla="*/ 1955792 h 2086106"/>
              <a:gd name="connsiteX129" fmla="*/ 910386 w 1944449"/>
              <a:gd name="connsiteY129" fmla="*/ 1965291 h 2086106"/>
              <a:gd name="connsiteX130" fmla="*/ 912761 w 1944449"/>
              <a:gd name="connsiteY130" fmla="*/ 1969151 h 2086106"/>
              <a:gd name="connsiteX131" fmla="*/ 894060 w 1944449"/>
              <a:gd name="connsiteY131" fmla="*/ 1970930 h 2086106"/>
              <a:gd name="connsiteX132" fmla="*/ 908011 w 1944449"/>
              <a:gd name="connsiteY132" fmla="*/ 1974048 h 2086106"/>
              <a:gd name="connsiteX133" fmla="*/ 912613 w 1944449"/>
              <a:gd name="connsiteY133" fmla="*/ 1971673 h 2086106"/>
              <a:gd name="connsiteX134" fmla="*/ 983560 w 1944449"/>
              <a:gd name="connsiteY134" fmla="*/ 1973455 h 2086106"/>
              <a:gd name="connsiteX135" fmla="*/ 1017400 w 1944449"/>
              <a:gd name="connsiteY135" fmla="*/ 1970188 h 2086106"/>
              <a:gd name="connsiteX136" fmla="*/ 1033132 w 1944449"/>
              <a:gd name="connsiteY136" fmla="*/ 1967962 h 2086106"/>
              <a:gd name="connsiteX137" fmla="*/ 1036249 w 1944449"/>
              <a:gd name="connsiteY137" fmla="*/ 1967220 h 2086106"/>
              <a:gd name="connsiteX138" fmla="*/ 1036842 w 1944449"/>
              <a:gd name="connsiteY138" fmla="*/ 1971228 h 2086106"/>
              <a:gd name="connsiteX139" fmla="*/ 1109125 w 1944449"/>
              <a:gd name="connsiteY139" fmla="*/ 1959650 h 2086106"/>
              <a:gd name="connsiteX140" fmla="*/ 1050053 w 1944449"/>
              <a:gd name="connsiteY140" fmla="*/ 1962768 h 2086106"/>
              <a:gd name="connsiteX141" fmla="*/ 1091314 w 1944449"/>
              <a:gd name="connsiteY141" fmla="*/ 1954902 h 2086106"/>
              <a:gd name="connsiteX142" fmla="*/ 1087306 w 1944449"/>
              <a:gd name="connsiteY142" fmla="*/ 1946590 h 2086106"/>
              <a:gd name="connsiteX143" fmla="*/ 1072297 w 1944449"/>
              <a:gd name="connsiteY143" fmla="*/ 1946293 h 2086106"/>
              <a:gd name="connsiteX144" fmla="*/ 960256 w 1944449"/>
              <a:gd name="connsiteY144" fmla="*/ 1944808 h 2086106"/>
              <a:gd name="connsiteX145" fmla="*/ 894356 w 1944449"/>
              <a:gd name="connsiteY145" fmla="*/ 1949707 h 2086106"/>
              <a:gd name="connsiteX146" fmla="*/ 936360 w 1944449"/>
              <a:gd name="connsiteY146" fmla="*/ 1950003 h 2086106"/>
              <a:gd name="connsiteX147" fmla="*/ 969459 w 1944449"/>
              <a:gd name="connsiteY147" fmla="*/ 1946886 h 2086106"/>
              <a:gd name="connsiteX148" fmla="*/ 960256 w 1944449"/>
              <a:gd name="connsiteY148" fmla="*/ 1944808 h 2086106"/>
              <a:gd name="connsiteX149" fmla="*/ 793874 w 1944449"/>
              <a:gd name="connsiteY149" fmla="*/ 1943324 h 2086106"/>
              <a:gd name="connsiteX150" fmla="*/ 804858 w 1944449"/>
              <a:gd name="connsiteY150" fmla="*/ 1947480 h 2086106"/>
              <a:gd name="connsiteX151" fmla="*/ 803077 w 1944449"/>
              <a:gd name="connsiteY151" fmla="*/ 1943324 h 2086106"/>
              <a:gd name="connsiteX152" fmla="*/ 793874 w 1944449"/>
              <a:gd name="connsiteY152" fmla="*/ 1943324 h 2086106"/>
              <a:gd name="connsiteX153" fmla="*/ 975990 w 1944449"/>
              <a:gd name="connsiteY153" fmla="*/ 1941543 h 2086106"/>
              <a:gd name="connsiteX154" fmla="*/ 1021704 w 1944449"/>
              <a:gd name="connsiteY154" fmla="*/ 1943622 h 2086106"/>
              <a:gd name="connsiteX155" fmla="*/ 975990 w 1944449"/>
              <a:gd name="connsiteY155" fmla="*/ 1941543 h 2086106"/>
              <a:gd name="connsiteX156" fmla="*/ 1060442 w 1944449"/>
              <a:gd name="connsiteY156" fmla="*/ 1940950 h 2086106"/>
              <a:gd name="connsiteX157" fmla="*/ 1031203 w 1944449"/>
              <a:gd name="connsiteY157" fmla="*/ 1946590 h 2086106"/>
              <a:gd name="connsiteX158" fmla="*/ 1052428 w 1944449"/>
              <a:gd name="connsiteY158" fmla="*/ 1948520 h 2086106"/>
              <a:gd name="connsiteX159" fmla="*/ 1060442 w 1944449"/>
              <a:gd name="connsiteY159" fmla="*/ 1940950 h 2086106"/>
              <a:gd name="connsiteX160" fmla="*/ 399515 w 1944449"/>
              <a:gd name="connsiteY160" fmla="*/ 1939910 h 2086106"/>
              <a:gd name="connsiteX161" fmla="*/ 419405 w 1944449"/>
              <a:gd name="connsiteY161" fmla="*/ 1947183 h 2086106"/>
              <a:gd name="connsiteX162" fmla="*/ 419405 w 1944449"/>
              <a:gd name="connsiteY162" fmla="*/ 1941395 h 2086106"/>
              <a:gd name="connsiteX163" fmla="*/ 435285 w 1944449"/>
              <a:gd name="connsiteY163" fmla="*/ 1950151 h 2086106"/>
              <a:gd name="connsiteX164" fmla="*/ 429497 w 1944449"/>
              <a:gd name="connsiteY164" fmla="*/ 1944214 h 2086106"/>
              <a:gd name="connsiteX165" fmla="*/ 443300 w 1944449"/>
              <a:gd name="connsiteY165" fmla="*/ 1945551 h 2086106"/>
              <a:gd name="connsiteX166" fmla="*/ 438253 w 1944449"/>
              <a:gd name="connsiteY166" fmla="*/ 1950003 h 2086106"/>
              <a:gd name="connsiteX167" fmla="*/ 448346 w 1944449"/>
              <a:gd name="connsiteY167" fmla="*/ 1959205 h 2086106"/>
              <a:gd name="connsiteX168" fmla="*/ 441965 w 1944449"/>
              <a:gd name="connsiteY168" fmla="*/ 1960394 h 2086106"/>
              <a:gd name="connsiteX169" fmla="*/ 411983 w 1944449"/>
              <a:gd name="connsiteY169" fmla="*/ 1950151 h 2086106"/>
              <a:gd name="connsiteX170" fmla="*/ 399515 w 1944449"/>
              <a:gd name="connsiteY170" fmla="*/ 1939910 h 2086106"/>
              <a:gd name="connsiteX171" fmla="*/ 862743 w 1944449"/>
              <a:gd name="connsiteY171" fmla="*/ 1939466 h 2086106"/>
              <a:gd name="connsiteX172" fmla="*/ 828606 w 1944449"/>
              <a:gd name="connsiteY172" fmla="*/ 1940504 h 2086106"/>
              <a:gd name="connsiteX173" fmla="*/ 871352 w 1944449"/>
              <a:gd name="connsiteY173" fmla="*/ 1952527 h 2086106"/>
              <a:gd name="connsiteX174" fmla="*/ 866602 w 1944449"/>
              <a:gd name="connsiteY174" fmla="*/ 1957277 h 2086106"/>
              <a:gd name="connsiteX175" fmla="*/ 878179 w 1944449"/>
              <a:gd name="connsiteY175" fmla="*/ 1952823 h 2086106"/>
              <a:gd name="connsiteX176" fmla="*/ 860220 w 1944449"/>
              <a:gd name="connsiteY176" fmla="*/ 1944364 h 2086106"/>
              <a:gd name="connsiteX177" fmla="*/ 871648 w 1944449"/>
              <a:gd name="connsiteY177" fmla="*/ 1943622 h 2086106"/>
              <a:gd name="connsiteX178" fmla="*/ 862743 w 1944449"/>
              <a:gd name="connsiteY178" fmla="*/ 1939466 h 2086106"/>
              <a:gd name="connsiteX179" fmla="*/ 1030016 w 1944449"/>
              <a:gd name="connsiteY179" fmla="*/ 1937833 h 2086106"/>
              <a:gd name="connsiteX180" fmla="*/ 1023781 w 1944449"/>
              <a:gd name="connsiteY180" fmla="*/ 1942137 h 2086106"/>
              <a:gd name="connsiteX181" fmla="*/ 1032984 w 1944449"/>
              <a:gd name="connsiteY181" fmla="*/ 1942583 h 2086106"/>
              <a:gd name="connsiteX182" fmla="*/ 1030016 w 1944449"/>
              <a:gd name="connsiteY182" fmla="*/ 1937833 h 2086106"/>
              <a:gd name="connsiteX183" fmla="*/ 1155878 w 1944449"/>
              <a:gd name="connsiteY183" fmla="*/ 1935161 h 2086106"/>
              <a:gd name="connsiteX184" fmla="*/ 1139551 w 1944449"/>
              <a:gd name="connsiteY184" fmla="*/ 1936794 h 2086106"/>
              <a:gd name="connsiteX185" fmla="*/ 1142965 w 1944449"/>
              <a:gd name="connsiteY185" fmla="*/ 1941098 h 2086106"/>
              <a:gd name="connsiteX186" fmla="*/ 1155878 w 1944449"/>
              <a:gd name="connsiteY186" fmla="*/ 1935161 h 2086106"/>
              <a:gd name="connsiteX187" fmla="*/ 1103188 w 1944449"/>
              <a:gd name="connsiteY187" fmla="*/ 1932638 h 2086106"/>
              <a:gd name="connsiteX188" fmla="*/ 1069793 w 1944449"/>
              <a:gd name="connsiteY188" fmla="*/ 1940652 h 2086106"/>
              <a:gd name="connsiteX189" fmla="*/ 1102742 w 1944449"/>
              <a:gd name="connsiteY189" fmla="*/ 1941691 h 2086106"/>
              <a:gd name="connsiteX190" fmla="*/ 1103188 w 1944449"/>
              <a:gd name="connsiteY190" fmla="*/ 1932638 h 2086106"/>
              <a:gd name="connsiteX191" fmla="*/ 1071276 w 1944449"/>
              <a:gd name="connsiteY191" fmla="*/ 1909930 h 2086106"/>
              <a:gd name="connsiteX192" fmla="*/ 1035953 w 1944449"/>
              <a:gd name="connsiteY192" fmla="*/ 1916756 h 2086106"/>
              <a:gd name="connsiteX193" fmla="*/ 1017696 w 1944449"/>
              <a:gd name="connsiteY193" fmla="*/ 1928780 h 2086106"/>
              <a:gd name="connsiteX194" fmla="*/ 1043523 w 1944449"/>
              <a:gd name="connsiteY194" fmla="*/ 1922991 h 2086106"/>
              <a:gd name="connsiteX195" fmla="*/ 1072613 w 1944449"/>
              <a:gd name="connsiteY195" fmla="*/ 1917350 h 2086106"/>
              <a:gd name="connsiteX196" fmla="*/ 1070832 w 1944449"/>
              <a:gd name="connsiteY196" fmla="*/ 1920170 h 2086106"/>
              <a:gd name="connsiteX197" fmla="*/ 1071276 w 1944449"/>
              <a:gd name="connsiteY197" fmla="*/ 1909930 h 2086106"/>
              <a:gd name="connsiteX198" fmla="*/ 1091314 w 1944449"/>
              <a:gd name="connsiteY198" fmla="*/ 1909186 h 2086106"/>
              <a:gd name="connsiteX199" fmla="*/ 1083300 w 1944449"/>
              <a:gd name="connsiteY199" fmla="*/ 1914381 h 2086106"/>
              <a:gd name="connsiteX200" fmla="*/ 1091314 w 1944449"/>
              <a:gd name="connsiteY200" fmla="*/ 1909186 h 2086106"/>
              <a:gd name="connsiteX201" fmla="*/ 588605 w 1944449"/>
              <a:gd name="connsiteY201" fmla="*/ 1897758 h 2086106"/>
              <a:gd name="connsiteX202" fmla="*/ 622298 w 1944449"/>
              <a:gd name="connsiteY202" fmla="*/ 1907109 h 2086106"/>
              <a:gd name="connsiteX203" fmla="*/ 615025 w 1944449"/>
              <a:gd name="connsiteY203" fmla="*/ 1907257 h 2086106"/>
              <a:gd name="connsiteX204" fmla="*/ 616063 w 1944449"/>
              <a:gd name="connsiteY204" fmla="*/ 1911561 h 2086106"/>
              <a:gd name="connsiteX205" fmla="*/ 582668 w 1944449"/>
              <a:gd name="connsiteY205" fmla="*/ 1900875 h 2086106"/>
              <a:gd name="connsiteX206" fmla="*/ 588605 w 1944449"/>
              <a:gd name="connsiteY206" fmla="*/ 1897758 h 2086106"/>
              <a:gd name="connsiteX207" fmla="*/ 626101 w 1944449"/>
              <a:gd name="connsiteY207" fmla="*/ 1897350 h 2086106"/>
              <a:gd name="connsiteX208" fmla="*/ 620368 w 1944449"/>
              <a:gd name="connsiteY208" fmla="*/ 1898500 h 2086106"/>
              <a:gd name="connsiteX209" fmla="*/ 635952 w 1944449"/>
              <a:gd name="connsiteY209" fmla="*/ 1902656 h 2086106"/>
              <a:gd name="connsiteX210" fmla="*/ 626101 w 1944449"/>
              <a:gd name="connsiteY210" fmla="*/ 1897350 h 2086106"/>
              <a:gd name="connsiteX211" fmla="*/ 1414578 w 1944449"/>
              <a:gd name="connsiteY211" fmla="*/ 1893898 h 2086106"/>
              <a:gd name="connsiteX212" fmla="*/ 1396915 w 1944449"/>
              <a:gd name="connsiteY212" fmla="*/ 1907405 h 2086106"/>
              <a:gd name="connsiteX213" fmla="*/ 1391276 w 1944449"/>
              <a:gd name="connsiteY213" fmla="*/ 1907405 h 2086106"/>
              <a:gd name="connsiteX214" fmla="*/ 1414578 w 1944449"/>
              <a:gd name="connsiteY214" fmla="*/ 1893898 h 2086106"/>
              <a:gd name="connsiteX215" fmla="*/ 511869 w 1944449"/>
              <a:gd name="connsiteY215" fmla="*/ 1893304 h 2086106"/>
              <a:gd name="connsiteX216" fmla="*/ 514690 w 1944449"/>
              <a:gd name="connsiteY216" fmla="*/ 1898795 h 2086106"/>
              <a:gd name="connsiteX217" fmla="*/ 535915 w 1944449"/>
              <a:gd name="connsiteY217" fmla="*/ 1910075 h 2086106"/>
              <a:gd name="connsiteX218" fmla="*/ 533242 w 1944449"/>
              <a:gd name="connsiteY218" fmla="*/ 1910225 h 2086106"/>
              <a:gd name="connsiteX219" fmla="*/ 532352 w 1944449"/>
              <a:gd name="connsiteY219" fmla="*/ 1912600 h 2086106"/>
              <a:gd name="connsiteX220" fmla="*/ 511869 w 1944449"/>
              <a:gd name="connsiteY220" fmla="*/ 1893304 h 2086106"/>
              <a:gd name="connsiteX221" fmla="*/ 1171908 w 1944449"/>
              <a:gd name="connsiteY221" fmla="*/ 1891821 h 2086106"/>
              <a:gd name="connsiteX222" fmla="*/ 1159292 w 1944449"/>
              <a:gd name="connsiteY222" fmla="*/ 1896423 h 2086106"/>
              <a:gd name="connsiteX223" fmla="*/ 1171908 w 1944449"/>
              <a:gd name="connsiteY223" fmla="*/ 1891821 h 2086106"/>
              <a:gd name="connsiteX224" fmla="*/ 1220443 w 1944449"/>
              <a:gd name="connsiteY224" fmla="*/ 1889150 h 2086106"/>
              <a:gd name="connsiteX225" fmla="*/ 1203819 w 1944449"/>
              <a:gd name="connsiteY225" fmla="*/ 1896125 h 2086106"/>
              <a:gd name="connsiteX226" fmla="*/ 1220443 w 1944449"/>
              <a:gd name="connsiteY226" fmla="*/ 1889150 h 2086106"/>
              <a:gd name="connsiteX227" fmla="*/ 570052 w 1944449"/>
              <a:gd name="connsiteY227" fmla="*/ 1888259 h 2086106"/>
              <a:gd name="connsiteX228" fmla="*/ 586971 w 1944449"/>
              <a:gd name="connsiteY228" fmla="*/ 1895829 h 2086106"/>
              <a:gd name="connsiteX229" fmla="*/ 565600 w 1944449"/>
              <a:gd name="connsiteY229" fmla="*/ 1893304 h 2086106"/>
              <a:gd name="connsiteX230" fmla="*/ 562334 w 1944449"/>
              <a:gd name="connsiteY230" fmla="*/ 1889001 h 2086106"/>
              <a:gd name="connsiteX231" fmla="*/ 570052 w 1944449"/>
              <a:gd name="connsiteY231" fmla="*/ 1888259 h 2086106"/>
              <a:gd name="connsiteX232" fmla="*/ 1259106 w 1944449"/>
              <a:gd name="connsiteY232" fmla="*/ 1887795 h 2086106"/>
              <a:gd name="connsiteX233" fmla="*/ 1247603 w 1944449"/>
              <a:gd name="connsiteY233" fmla="*/ 1891079 h 2086106"/>
              <a:gd name="connsiteX234" fmla="*/ 1243003 w 1944449"/>
              <a:gd name="connsiteY234" fmla="*/ 1898204 h 2086106"/>
              <a:gd name="connsiteX235" fmla="*/ 1242853 w 1944449"/>
              <a:gd name="connsiteY235" fmla="*/ 1891525 h 2086106"/>
              <a:gd name="connsiteX236" fmla="*/ 1217622 w 1944449"/>
              <a:gd name="connsiteY236" fmla="*/ 1902212 h 2086106"/>
              <a:gd name="connsiteX237" fmla="*/ 1229644 w 1944449"/>
              <a:gd name="connsiteY237" fmla="*/ 1901766 h 2086106"/>
              <a:gd name="connsiteX238" fmla="*/ 1198476 w 1944449"/>
              <a:gd name="connsiteY238" fmla="*/ 1909336 h 2086106"/>
              <a:gd name="connsiteX239" fmla="*/ 1200108 w 1944449"/>
              <a:gd name="connsiteY239" fmla="*/ 1914085 h 2086106"/>
              <a:gd name="connsiteX240" fmla="*/ 1183040 w 1944449"/>
              <a:gd name="connsiteY240" fmla="*/ 1913492 h 2086106"/>
              <a:gd name="connsiteX241" fmla="*/ 1137176 w 1944449"/>
              <a:gd name="connsiteY241" fmla="*/ 1928184 h 2086106"/>
              <a:gd name="connsiteX242" fmla="*/ 1133764 w 1944449"/>
              <a:gd name="connsiteY242" fmla="*/ 1923881 h 2086106"/>
              <a:gd name="connsiteX243" fmla="*/ 1123521 w 1944449"/>
              <a:gd name="connsiteY243" fmla="*/ 1930411 h 2086106"/>
              <a:gd name="connsiteX244" fmla="*/ 1135247 w 1944449"/>
              <a:gd name="connsiteY244" fmla="*/ 1929965 h 2086106"/>
              <a:gd name="connsiteX245" fmla="*/ 1108977 w 1944449"/>
              <a:gd name="connsiteY245" fmla="*/ 1937981 h 2086106"/>
              <a:gd name="connsiteX246" fmla="*/ 1117882 w 1944449"/>
              <a:gd name="connsiteY246" fmla="*/ 1946738 h 2086106"/>
              <a:gd name="connsiteX247" fmla="*/ 1120553 w 1944449"/>
              <a:gd name="connsiteY247" fmla="*/ 1937387 h 2086106"/>
              <a:gd name="connsiteX248" fmla="*/ 1134357 w 1944449"/>
              <a:gd name="connsiteY248" fmla="*/ 1935458 h 2086106"/>
              <a:gd name="connsiteX249" fmla="*/ 1124858 w 1944449"/>
              <a:gd name="connsiteY249" fmla="*/ 1935310 h 2086106"/>
              <a:gd name="connsiteX250" fmla="*/ 1203967 w 1944449"/>
              <a:gd name="connsiteY250" fmla="*/ 1918241 h 2086106"/>
              <a:gd name="connsiteX251" fmla="*/ 1266601 w 1944449"/>
              <a:gd name="connsiteY251" fmla="*/ 1889298 h 2086106"/>
              <a:gd name="connsiteX252" fmla="*/ 1259106 w 1944449"/>
              <a:gd name="connsiteY252" fmla="*/ 1887795 h 2086106"/>
              <a:gd name="connsiteX253" fmla="*/ 553131 w 1944449"/>
              <a:gd name="connsiteY253" fmla="*/ 1880689 h 2086106"/>
              <a:gd name="connsiteX254" fmla="*/ 561147 w 1944449"/>
              <a:gd name="connsiteY254" fmla="*/ 1885735 h 2086106"/>
              <a:gd name="connsiteX255" fmla="*/ 557585 w 1944449"/>
              <a:gd name="connsiteY255" fmla="*/ 1888259 h 2086106"/>
              <a:gd name="connsiteX256" fmla="*/ 553131 w 1944449"/>
              <a:gd name="connsiteY256" fmla="*/ 1880689 h 2086106"/>
              <a:gd name="connsiteX257" fmla="*/ 1035359 w 1944449"/>
              <a:gd name="connsiteY257" fmla="*/ 1879947 h 2086106"/>
              <a:gd name="connsiteX258" fmla="*/ 1022594 w 1944449"/>
              <a:gd name="connsiteY258" fmla="*/ 1880541 h 2086106"/>
              <a:gd name="connsiteX259" fmla="*/ 995284 w 1944449"/>
              <a:gd name="connsiteY259" fmla="*/ 1884846 h 2086106"/>
              <a:gd name="connsiteX260" fmla="*/ 1000183 w 1944449"/>
              <a:gd name="connsiteY260" fmla="*/ 1890783 h 2086106"/>
              <a:gd name="connsiteX261" fmla="*/ 991426 w 1944449"/>
              <a:gd name="connsiteY261" fmla="*/ 1888853 h 2086106"/>
              <a:gd name="connsiteX262" fmla="*/ 990684 w 1944449"/>
              <a:gd name="connsiteY262" fmla="*/ 1881283 h 2086106"/>
              <a:gd name="connsiteX263" fmla="*/ 952984 w 1944449"/>
              <a:gd name="connsiteY263" fmla="*/ 1891079 h 2086106"/>
              <a:gd name="connsiteX264" fmla="*/ 972279 w 1944449"/>
              <a:gd name="connsiteY264" fmla="*/ 1891227 h 2086106"/>
              <a:gd name="connsiteX265" fmla="*/ 969385 w 1944449"/>
              <a:gd name="connsiteY265" fmla="*/ 1892749 h 2086106"/>
              <a:gd name="connsiteX266" fmla="*/ 966997 w 1944449"/>
              <a:gd name="connsiteY266" fmla="*/ 1893678 h 2086106"/>
              <a:gd name="connsiteX267" fmla="*/ 955358 w 1944449"/>
              <a:gd name="connsiteY267" fmla="*/ 1893454 h 2086106"/>
              <a:gd name="connsiteX268" fmla="*/ 970498 w 1944449"/>
              <a:gd name="connsiteY268" fmla="*/ 1895087 h 2086106"/>
              <a:gd name="connsiteX269" fmla="*/ 966045 w 1944449"/>
              <a:gd name="connsiteY269" fmla="*/ 1894048 h 2086106"/>
              <a:gd name="connsiteX270" fmla="*/ 966997 w 1944449"/>
              <a:gd name="connsiteY270" fmla="*/ 1893678 h 2086106"/>
              <a:gd name="connsiteX271" fmla="*/ 1001666 w 1944449"/>
              <a:gd name="connsiteY271" fmla="*/ 1894344 h 2086106"/>
              <a:gd name="connsiteX272" fmla="*/ 1024227 w 1944449"/>
              <a:gd name="connsiteY272" fmla="*/ 1891079 h 2086106"/>
              <a:gd name="connsiteX273" fmla="*/ 1045154 w 1944449"/>
              <a:gd name="connsiteY273" fmla="*/ 1887369 h 2086106"/>
              <a:gd name="connsiteX274" fmla="*/ 1016954 w 1944449"/>
              <a:gd name="connsiteY274" fmla="*/ 1887221 h 2086106"/>
              <a:gd name="connsiteX275" fmla="*/ 1035359 w 1944449"/>
              <a:gd name="connsiteY275" fmla="*/ 1879947 h 2086106"/>
              <a:gd name="connsiteX276" fmla="*/ 644561 w 1944449"/>
              <a:gd name="connsiteY276" fmla="*/ 1878909 h 2086106"/>
              <a:gd name="connsiteX277" fmla="*/ 638475 w 1944449"/>
              <a:gd name="connsiteY277" fmla="*/ 1879502 h 2086106"/>
              <a:gd name="connsiteX278" fmla="*/ 651536 w 1944449"/>
              <a:gd name="connsiteY278" fmla="*/ 1882768 h 2086106"/>
              <a:gd name="connsiteX279" fmla="*/ 644561 w 1944449"/>
              <a:gd name="connsiteY279" fmla="*/ 1878909 h 2086106"/>
              <a:gd name="connsiteX280" fmla="*/ 1480182 w 1944449"/>
              <a:gd name="connsiteY280" fmla="*/ 1877274 h 2086106"/>
              <a:gd name="connsiteX281" fmla="*/ 1483744 w 1944449"/>
              <a:gd name="connsiteY281" fmla="*/ 1878016 h 2086106"/>
              <a:gd name="connsiteX282" fmla="*/ 1467417 w 1944449"/>
              <a:gd name="connsiteY282" fmla="*/ 1889742 h 2086106"/>
              <a:gd name="connsiteX283" fmla="*/ 1473800 w 1944449"/>
              <a:gd name="connsiteY283" fmla="*/ 1881282 h 2086106"/>
              <a:gd name="connsiteX284" fmla="*/ 1480182 w 1944449"/>
              <a:gd name="connsiteY284" fmla="*/ 1877274 h 2086106"/>
              <a:gd name="connsiteX285" fmla="*/ 700071 w 1944449"/>
              <a:gd name="connsiteY285" fmla="*/ 1864807 h 2086106"/>
              <a:gd name="connsiteX286" fmla="*/ 701554 w 1944449"/>
              <a:gd name="connsiteY286" fmla="*/ 1866588 h 2086106"/>
              <a:gd name="connsiteX287" fmla="*/ 699773 w 1944449"/>
              <a:gd name="connsiteY287" fmla="*/ 1868519 h 2086106"/>
              <a:gd name="connsiteX288" fmla="*/ 700071 w 1944449"/>
              <a:gd name="connsiteY288" fmla="*/ 1864807 h 2086106"/>
              <a:gd name="connsiteX289" fmla="*/ 614300 w 1944449"/>
              <a:gd name="connsiteY289" fmla="*/ 1864419 h 2086106"/>
              <a:gd name="connsiteX290" fmla="*/ 623483 w 1944449"/>
              <a:gd name="connsiteY290" fmla="*/ 1867480 h 2086106"/>
              <a:gd name="connsiteX291" fmla="*/ 624820 w 1944449"/>
              <a:gd name="connsiteY291" fmla="*/ 1870596 h 2086106"/>
              <a:gd name="connsiteX292" fmla="*/ 609680 w 1944449"/>
              <a:gd name="connsiteY292" fmla="*/ 1866590 h 2086106"/>
              <a:gd name="connsiteX293" fmla="*/ 614300 w 1944449"/>
              <a:gd name="connsiteY293" fmla="*/ 1864419 h 2086106"/>
              <a:gd name="connsiteX294" fmla="*/ 622743 w 1944449"/>
              <a:gd name="connsiteY294" fmla="*/ 1863323 h 2086106"/>
              <a:gd name="connsiteX295" fmla="*/ 630165 w 1944449"/>
              <a:gd name="connsiteY295" fmla="*/ 1864957 h 2086106"/>
              <a:gd name="connsiteX296" fmla="*/ 631648 w 1944449"/>
              <a:gd name="connsiteY296" fmla="*/ 1864511 h 2086106"/>
              <a:gd name="connsiteX297" fmla="*/ 636546 w 1944449"/>
              <a:gd name="connsiteY297" fmla="*/ 1866738 h 2086106"/>
              <a:gd name="connsiteX298" fmla="*/ 631500 w 1944449"/>
              <a:gd name="connsiteY298" fmla="*/ 1868815 h 2086106"/>
              <a:gd name="connsiteX299" fmla="*/ 629570 w 1944449"/>
              <a:gd name="connsiteY299" fmla="*/ 1868073 h 2086106"/>
              <a:gd name="connsiteX300" fmla="*/ 624078 w 1944449"/>
              <a:gd name="connsiteY300" fmla="*/ 1866440 h 2086106"/>
              <a:gd name="connsiteX301" fmla="*/ 622743 w 1944449"/>
              <a:gd name="connsiteY301" fmla="*/ 1863323 h 2086106"/>
              <a:gd name="connsiteX302" fmla="*/ 1138068 w 1944449"/>
              <a:gd name="connsiteY302" fmla="*/ 1860504 h 2086106"/>
              <a:gd name="connsiteX303" fmla="*/ 1108383 w 1944449"/>
              <a:gd name="connsiteY303" fmla="*/ 1867332 h 2086106"/>
              <a:gd name="connsiteX304" fmla="*/ 1082261 w 1944449"/>
              <a:gd name="connsiteY304" fmla="*/ 1870152 h 2086106"/>
              <a:gd name="connsiteX305" fmla="*/ 1038327 w 1944449"/>
              <a:gd name="connsiteY305" fmla="*/ 1883361 h 2086106"/>
              <a:gd name="connsiteX306" fmla="*/ 1053318 w 1944449"/>
              <a:gd name="connsiteY306" fmla="*/ 1882322 h 2086106"/>
              <a:gd name="connsiteX307" fmla="*/ 1051982 w 1944449"/>
              <a:gd name="connsiteY307" fmla="*/ 1887665 h 2086106"/>
              <a:gd name="connsiteX308" fmla="*/ 1064746 w 1944449"/>
              <a:gd name="connsiteY308" fmla="*/ 1885588 h 2086106"/>
              <a:gd name="connsiteX309" fmla="*/ 1057474 w 1944449"/>
              <a:gd name="connsiteY309" fmla="*/ 1881580 h 2086106"/>
              <a:gd name="connsiteX310" fmla="*/ 1100071 w 1944449"/>
              <a:gd name="connsiteY310" fmla="*/ 1876237 h 2086106"/>
              <a:gd name="connsiteX311" fmla="*/ 1111499 w 1944449"/>
              <a:gd name="connsiteY311" fmla="*/ 1874308 h 2086106"/>
              <a:gd name="connsiteX312" fmla="*/ 1122334 w 1944449"/>
              <a:gd name="connsiteY312" fmla="*/ 1871190 h 2086106"/>
              <a:gd name="connsiteX313" fmla="*/ 1141184 w 1944449"/>
              <a:gd name="connsiteY313" fmla="*/ 1863622 h 2086106"/>
              <a:gd name="connsiteX314" fmla="*/ 1138068 w 1944449"/>
              <a:gd name="connsiteY314" fmla="*/ 1860504 h 2086106"/>
              <a:gd name="connsiteX315" fmla="*/ 554078 w 1944449"/>
              <a:gd name="connsiteY315" fmla="*/ 1855031 h 2086106"/>
              <a:gd name="connsiteX316" fmla="*/ 548383 w 1944449"/>
              <a:gd name="connsiteY316" fmla="*/ 1856200 h 2086106"/>
              <a:gd name="connsiteX317" fmla="*/ 560108 w 1944449"/>
              <a:gd name="connsiteY317" fmla="*/ 1857537 h 2086106"/>
              <a:gd name="connsiteX318" fmla="*/ 554078 w 1944449"/>
              <a:gd name="connsiteY318" fmla="*/ 1855031 h 2086106"/>
              <a:gd name="connsiteX319" fmla="*/ 592761 w 1944449"/>
              <a:gd name="connsiteY319" fmla="*/ 1852637 h 2086106"/>
              <a:gd name="connsiteX320" fmla="*/ 594542 w 1944449"/>
              <a:gd name="connsiteY320" fmla="*/ 1854716 h 2086106"/>
              <a:gd name="connsiteX321" fmla="*/ 592465 w 1944449"/>
              <a:gd name="connsiteY321" fmla="*/ 1856497 h 2086106"/>
              <a:gd name="connsiteX322" fmla="*/ 590980 w 1944449"/>
              <a:gd name="connsiteY322" fmla="*/ 1854566 h 2086106"/>
              <a:gd name="connsiteX323" fmla="*/ 592761 w 1944449"/>
              <a:gd name="connsiteY323" fmla="*/ 1852637 h 2086106"/>
              <a:gd name="connsiteX324" fmla="*/ 1424375 w 1944449"/>
              <a:gd name="connsiteY324" fmla="*/ 1849669 h 2086106"/>
              <a:gd name="connsiteX325" fmla="*/ 1410126 w 1944449"/>
              <a:gd name="connsiteY325" fmla="*/ 1862730 h 2086106"/>
              <a:gd name="connsiteX326" fmla="*/ 1424375 w 1944449"/>
              <a:gd name="connsiteY326" fmla="*/ 1849669 h 2086106"/>
              <a:gd name="connsiteX327" fmla="*/ 706601 w 1944449"/>
              <a:gd name="connsiteY327" fmla="*/ 1846106 h 2086106"/>
              <a:gd name="connsiteX328" fmla="*/ 725895 w 1944449"/>
              <a:gd name="connsiteY328" fmla="*/ 1846996 h 2086106"/>
              <a:gd name="connsiteX329" fmla="*/ 725005 w 1944449"/>
              <a:gd name="connsiteY329" fmla="*/ 1850706 h 2086106"/>
              <a:gd name="connsiteX330" fmla="*/ 706601 w 1944449"/>
              <a:gd name="connsiteY330" fmla="*/ 1846106 h 2086106"/>
              <a:gd name="connsiteX331" fmla="*/ 1473652 w 1944449"/>
              <a:gd name="connsiteY331" fmla="*/ 1845661 h 2086106"/>
              <a:gd name="connsiteX332" fmla="*/ 1466082 w 1944449"/>
              <a:gd name="connsiteY332" fmla="*/ 1851896 h 2086106"/>
              <a:gd name="connsiteX333" fmla="*/ 1475730 w 1944449"/>
              <a:gd name="connsiteY333" fmla="*/ 1848779 h 2086106"/>
              <a:gd name="connsiteX334" fmla="*/ 1477807 w 1944449"/>
              <a:gd name="connsiteY334" fmla="*/ 1847442 h 2086106"/>
              <a:gd name="connsiteX335" fmla="*/ 1473652 w 1944449"/>
              <a:gd name="connsiteY335" fmla="*/ 1845661 h 2086106"/>
              <a:gd name="connsiteX336" fmla="*/ 1476174 w 1944449"/>
              <a:gd name="connsiteY336" fmla="*/ 1824734 h 2086106"/>
              <a:gd name="connsiteX337" fmla="*/ 1468160 w 1944449"/>
              <a:gd name="connsiteY337" fmla="*/ 1829781 h 2086106"/>
              <a:gd name="connsiteX338" fmla="*/ 1478401 w 1944449"/>
              <a:gd name="connsiteY338" fmla="*/ 1827852 h 2086106"/>
              <a:gd name="connsiteX339" fmla="*/ 1487454 w 1944449"/>
              <a:gd name="connsiteY339" fmla="*/ 1811821 h 2086106"/>
              <a:gd name="connsiteX340" fmla="*/ 1477511 w 1944449"/>
              <a:gd name="connsiteY340" fmla="*/ 1822359 h 2086106"/>
              <a:gd name="connsiteX341" fmla="*/ 1489681 w 1944449"/>
              <a:gd name="connsiteY341" fmla="*/ 1814791 h 2086106"/>
              <a:gd name="connsiteX342" fmla="*/ 595285 w 1944449"/>
              <a:gd name="connsiteY342" fmla="*/ 1811673 h 2086106"/>
              <a:gd name="connsiteX343" fmla="*/ 597808 w 1944449"/>
              <a:gd name="connsiteY343" fmla="*/ 1813306 h 2086106"/>
              <a:gd name="connsiteX344" fmla="*/ 619477 w 1944449"/>
              <a:gd name="connsiteY344" fmla="*/ 1825921 h 2086106"/>
              <a:gd name="connsiteX345" fmla="*/ 677659 w 1944449"/>
              <a:gd name="connsiteY345" fmla="*/ 1846850 h 2086106"/>
              <a:gd name="connsiteX346" fmla="*/ 737474 w 1944449"/>
              <a:gd name="connsiteY346" fmla="*/ 1863028 h 2086106"/>
              <a:gd name="connsiteX347" fmla="*/ 737177 w 1944449"/>
              <a:gd name="connsiteY347" fmla="*/ 1846553 h 2086106"/>
              <a:gd name="connsiteX348" fmla="*/ 704969 w 1944449"/>
              <a:gd name="connsiteY348" fmla="*/ 1846553 h 2086106"/>
              <a:gd name="connsiteX349" fmla="*/ 654505 w 1944449"/>
              <a:gd name="connsiteY349" fmla="*/ 1828594 h 2086106"/>
              <a:gd name="connsiteX350" fmla="*/ 629274 w 1944449"/>
              <a:gd name="connsiteY350" fmla="*/ 1819836 h 2086106"/>
              <a:gd name="connsiteX351" fmla="*/ 605378 w 1944449"/>
              <a:gd name="connsiteY351" fmla="*/ 1813899 h 2086106"/>
              <a:gd name="connsiteX352" fmla="*/ 595285 w 1944449"/>
              <a:gd name="connsiteY352" fmla="*/ 1811673 h 2086106"/>
              <a:gd name="connsiteX353" fmla="*/ 527157 w 1944449"/>
              <a:gd name="connsiteY353" fmla="*/ 1801580 h 2086106"/>
              <a:gd name="connsiteX354" fmla="*/ 557583 w 1944449"/>
              <a:gd name="connsiteY354" fmla="*/ 1807517 h 2086106"/>
              <a:gd name="connsiteX355" fmla="*/ 552092 w 1944449"/>
              <a:gd name="connsiteY355" fmla="*/ 1809150 h 2086106"/>
              <a:gd name="connsiteX356" fmla="*/ 576137 w 1944449"/>
              <a:gd name="connsiteY356" fmla="*/ 1824586 h 2086106"/>
              <a:gd name="connsiteX357" fmla="*/ 573761 w 1944449"/>
              <a:gd name="connsiteY357" fmla="*/ 1830375 h 2086106"/>
              <a:gd name="connsiteX358" fmla="*/ 589199 w 1944449"/>
              <a:gd name="connsiteY358" fmla="*/ 1835569 h 2086106"/>
              <a:gd name="connsiteX359" fmla="*/ 604189 w 1944449"/>
              <a:gd name="connsiteY359" fmla="*/ 1836310 h 2086106"/>
              <a:gd name="connsiteX360" fmla="*/ 617694 w 1944449"/>
              <a:gd name="connsiteY360" fmla="*/ 1843880 h 2086106"/>
              <a:gd name="connsiteX361" fmla="*/ 605376 w 1944449"/>
              <a:gd name="connsiteY361" fmla="*/ 1839428 h 2086106"/>
              <a:gd name="connsiteX362" fmla="*/ 599885 w 1944449"/>
              <a:gd name="connsiteY362" fmla="*/ 1841505 h 2086106"/>
              <a:gd name="connsiteX363" fmla="*/ 644262 w 1944449"/>
              <a:gd name="connsiteY363" fmla="*/ 1857981 h 2086106"/>
              <a:gd name="connsiteX364" fmla="*/ 669049 w 1944449"/>
              <a:gd name="connsiteY364" fmla="*/ 1866738 h 2086106"/>
              <a:gd name="connsiteX365" fmla="*/ 675134 w 1944449"/>
              <a:gd name="connsiteY365" fmla="*/ 1868222 h 2086106"/>
              <a:gd name="connsiteX366" fmla="*/ 681665 w 1944449"/>
              <a:gd name="connsiteY366" fmla="*/ 1865253 h 2086106"/>
              <a:gd name="connsiteX367" fmla="*/ 684783 w 1944449"/>
              <a:gd name="connsiteY367" fmla="*/ 1870596 h 2086106"/>
              <a:gd name="connsiteX368" fmla="*/ 693243 w 1944449"/>
              <a:gd name="connsiteY368" fmla="*/ 1872377 h 2086106"/>
              <a:gd name="connsiteX369" fmla="*/ 684783 w 1944449"/>
              <a:gd name="connsiteY369" fmla="*/ 1872971 h 2086106"/>
              <a:gd name="connsiteX370" fmla="*/ 684337 w 1944449"/>
              <a:gd name="connsiteY370" fmla="*/ 1876385 h 2086106"/>
              <a:gd name="connsiteX371" fmla="*/ 685227 w 1944449"/>
              <a:gd name="connsiteY371" fmla="*/ 1876831 h 2086106"/>
              <a:gd name="connsiteX372" fmla="*/ 684040 w 1944449"/>
              <a:gd name="connsiteY372" fmla="*/ 1877127 h 2086106"/>
              <a:gd name="connsiteX373" fmla="*/ 677657 w 1944449"/>
              <a:gd name="connsiteY373" fmla="*/ 1880245 h 2086106"/>
              <a:gd name="connsiteX374" fmla="*/ 663112 w 1944449"/>
              <a:gd name="connsiteY374" fmla="*/ 1879502 h 2086106"/>
              <a:gd name="connsiteX375" fmla="*/ 647083 w 1944449"/>
              <a:gd name="connsiteY375" fmla="*/ 1874604 h 2086106"/>
              <a:gd name="connsiteX376" fmla="*/ 645302 w 1944449"/>
              <a:gd name="connsiteY376" fmla="*/ 1871042 h 2086106"/>
              <a:gd name="connsiteX377" fmla="*/ 647528 w 1944449"/>
              <a:gd name="connsiteY377" fmla="*/ 1869261 h 2086106"/>
              <a:gd name="connsiteX378" fmla="*/ 647676 w 1944449"/>
              <a:gd name="connsiteY378" fmla="*/ 1869261 h 2086106"/>
              <a:gd name="connsiteX379" fmla="*/ 629570 w 1944449"/>
              <a:gd name="connsiteY379" fmla="*/ 1862878 h 2086106"/>
              <a:gd name="connsiteX380" fmla="*/ 612055 w 1944449"/>
              <a:gd name="connsiteY380" fmla="*/ 1849373 h 2086106"/>
              <a:gd name="connsiteX381" fmla="*/ 612649 w 1944449"/>
              <a:gd name="connsiteY381" fmla="*/ 1852192 h 2086106"/>
              <a:gd name="connsiteX382" fmla="*/ 609978 w 1944449"/>
              <a:gd name="connsiteY382" fmla="*/ 1855308 h 2086106"/>
              <a:gd name="connsiteX383" fmla="*/ 608493 w 1944449"/>
              <a:gd name="connsiteY383" fmla="*/ 1850263 h 2086106"/>
              <a:gd name="connsiteX384" fmla="*/ 609828 w 1944449"/>
              <a:gd name="connsiteY384" fmla="*/ 1848334 h 2086106"/>
              <a:gd name="connsiteX385" fmla="*/ 584893 w 1944449"/>
              <a:gd name="connsiteY385" fmla="*/ 1843732 h 2086106"/>
              <a:gd name="connsiteX386" fmla="*/ 578363 w 1944449"/>
              <a:gd name="connsiteY386" fmla="*/ 1836608 h 2086106"/>
              <a:gd name="connsiteX387" fmla="*/ 562037 w 1944449"/>
              <a:gd name="connsiteY387" fmla="*/ 1836014 h 2086106"/>
              <a:gd name="connsiteX388" fmla="*/ 566045 w 1944449"/>
              <a:gd name="connsiteY388" fmla="*/ 1832304 h 2086106"/>
              <a:gd name="connsiteX389" fmla="*/ 549717 w 1944449"/>
              <a:gd name="connsiteY389" fmla="*/ 1814937 h 2086106"/>
              <a:gd name="connsiteX390" fmla="*/ 535321 w 1944449"/>
              <a:gd name="connsiteY390" fmla="*/ 1809596 h 2086106"/>
              <a:gd name="connsiteX391" fmla="*/ 527157 w 1944449"/>
              <a:gd name="connsiteY391" fmla="*/ 1801580 h 2086106"/>
              <a:gd name="connsiteX392" fmla="*/ 1558549 w 1944449"/>
              <a:gd name="connsiteY392" fmla="*/ 1789262 h 2086106"/>
              <a:gd name="connsiteX393" fmla="*/ 1562409 w 1944449"/>
              <a:gd name="connsiteY393" fmla="*/ 1797424 h 2086106"/>
              <a:gd name="connsiteX394" fmla="*/ 1558549 w 1944449"/>
              <a:gd name="connsiteY394" fmla="*/ 1789262 h 2086106"/>
              <a:gd name="connsiteX395" fmla="*/ 1502742 w 1944449"/>
              <a:gd name="connsiteY395" fmla="*/ 1789112 h 2086106"/>
              <a:gd name="connsiteX396" fmla="*/ 1466675 w 1944449"/>
              <a:gd name="connsiteY396" fmla="*/ 1816422 h 2086106"/>
              <a:gd name="connsiteX397" fmla="*/ 1442483 w 1944449"/>
              <a:gd name="connsiteY397" fmla="*/ 1838389 h 2086106"/>
              <a:gd name="connsiteX398" fmla="*/ 1474097 w 1944449"/>
              <a:gd name="connsiteY398" fmla="*/ 1816274 h 2086106"/>
              <a:gd name="connsiteX399" fmla="*/ 1502742 w 1944449"/>
              <a:gd name="connsiteY399" fmla="*/ 1789112 h 2086106"/>
              <a:gd name="connsiteX400" fmla="*/ 1572352 w 1944449"/>
              <a:gd name="connsiteY400" fmla="*/ 1782879 h 2086106"/>
              <a:gd name="connsiteX401" fmla="*/ 1567009 w 1944449"/>
              <a:gd name="connsiteY401" fmla="*/ 1784215 h 2086106"/>
              <a:gd name="connsiteX402" fmla="*/ 1563151 w 1944449"/>
              <a:gd name="connsiteY402" fmla="*/ 1787183 h 2086106"/>
              <a:gd name="connsiteX403" fmla="*/ 1569534 w 1944449"/>
              <a:gd name="connsiteY403" fmla="*/ 1787035 h 2086106"/>
              <a:gd name="connsiteX404" fmla="*/ 1572946 w 1944449"/>
              <a:gd name="connsiteY404" fmla="*/ 1787331 h 2086106"/>
              <a:gd name="connsiteX405" fmla="*/ 1572352 w 1944449"/>
              <a:gd name="connsiteY405" fmla="*/ 1782879 h 2086106"/>
              <a:gd name="connsiteX406" fmla="*/ 1613615 w 1944449"/>
              <a:gd name="connsiteY406" fmla="*/ 1758834 h 2086106"/>
              <a:gd name="connsiteX407" fmla="*/ 1600256 w 1944449"/>
              <a:gd name="connsiteY407" fmla="*/ 1762694 h 2086106"/>
              <a:gd name="connsiteX408" fmla="*/ 1603670 w 1944449"/>
              <a:gd name="connsiteY408" fmla="*/ 1766404 h 2086106"/>
              <a:gd name="connsiteX409" fmla="*/ 1610053 w 1944449"/>
              <a:gd name="connsiteY409" fmla="*/ 1762248 h 2086106"/>
              <a:gd name="connsiteX410" fmla="*/ 1603670 w 1944449"/>
              <a:gd name="connsiteY410" fmla="*/ 1769818 h 2086106"/>
              <a:gd name="connsiteX411" fmla="*/ 1613615 w 1944449"/>
              <a:gd name="connsiteY411" fmla="*/ 1758834 h 2086106"/>
              <a:gd name="connsiteX412" fmla="*/ 1798845 w 1944449"/>
              <a:gd name="connsiteY412" fmla="*/ 1746366 h 2086106"/>
              <a:gd name="connsiteX413" fmla="*/ 1789198 w 1944449"/>
              <a:gd name="connsiteY413" fmla="*/ 1770707 h 2086106"/>
              <a:gd name="connsiteX414" fmla="*/ 1790683 w 1944449"/>
              <a:gd name="connsiteY414" fmla="*/ 1757646 h 2086106"/>
              <a:gd name="connsiteX415" fmla="*/ 1798845 w 1944449"/>
              <a:gd name="connsiteY415" fmla="*/ 1746366 h 2086106"/>
              <a:gd name="connsiteX416" fmla="*/ 592910 w 1944449"/>
              <a:gd name="connsiteY416" fmla="*/ 1726627 h 2086106"/>
              <a:gd name="connsiteX417" fmla="*/ 597808 w 1944449"/>
              <a:gd name="connsiteY417" fmla="*/ 1727962 h 2086106"/>
              <a:gd name="connsiteX418" fmla="*/ 598104 w 1944449"/>
              <a:gd name="connsiteY418" fmla="*/ 1727072 h 2086106"/>
              <a:gd name="connsiteX419" fmla="*/ 595285 w 1944449"/>
              <a:gd name="connsiteY419" fmla="*/ 1726627 h 2086106"/>
              <a:gd name="connsiteX420" fmla="*/ 592910 w 1944449"/>
              <a:gd name="connsiteY420" fmla="*/ 1726627 h 2086106"/>
              <a:gd name="connsiteX421" fmla="*/ 542891 w 1944449"/>
              <a:gd name="connsiteY421" fmla="*/ 1724696 h 2086106"/>
              <a:gd name="connsiteX422" fmla="*/ 570646 w 1944449"/>
              <a:gd name="connsiteY422" fmla="*/ 1740132 h 2086106"/>
              <a:gd name="connsiteX423" fmla="*/ 551054 w 1944449"/>
              <a:gd name="connsiteY423" fmla="*/ 1734937 h 2086106"/>
              <a:gd name="connsiteX424" fmla="*/ 562632 w 1944449"/>
              <a:gd name="connsiteY424" fmla="*/ 1743249 h 2086106"/>
              <a:gd name="connsiteX425" fmla="*/ 541705 w 1944449"/>
              <a:gd name="connsiteY425" fmla="*/ 1739984 h 2086106"/>
              <a:gd name="connsiteX426" fmla="*/ 528346 w 1944449"/>
              <a:gd name="connsiteY426" fmla="*/ 1730781 h 2086106"/>
              <a:gd name="connsiteX427" fmla="*/ 539922 w 1944449"/>
              <a:gd name="connsiteY427" fmla="*/ 1734641 h 2086106"/>
              <a:gd name="connsiteX428" fmla="*/ 542891 w 1944449"/>
              <a:gd name="connsiteY428" fmla="*/ 1724696 h 2086106"/>
              <a:gd name="connsiteX429" fmla="*/ 311499 w 1944449"/>
              <a:gd name="connsiteY429" fmla="*/ 1719946 h 2086106"/>
              <a:gd name="connsiteX430" fmla="*/ 318475 w 1944449"/>
              <a:gd name="connsiteY430" fmla="*/ 1729593 h 2086106"/>
              <a:gd name="connsiteX431" fmla="*/ 311499 w 1944449"/>
              <a:gd name="connsiteY431" fmla="*/ 1719946 h 2086106"/>
              <a:gd name="connsiteX432" fmla="*/ 485450 w 1944449"/>
              <a:gd name="connsiteY432" fmla="*/ 1715939 h 2086106"/>
              <a:gd name="connsiteX433" fmla="*/ 487083 w 1944449"/>
              <a:gd name="connsiteY433" fmla="*/ 1716830 h 2086106"/>
              <a:gd name="connsiteX434" fmla="*/ 486935 w 1944449"/>
              <a:gd name="connsiteY434" fmla="*/ 1718759 h 2086106"/>
              <a:gd name="connsiteX435" fmla="*/ 483670 w 1944449"/>
              <a:gd name="connsiteY435" fmla="*/ 1717572 h 2086106"/>
              <a:gd name="connsiteX436" fmla="*/ 485450 w 1944449"/>
              <a:gd name="connsiteY436" fmla="*/ 1715939 h 2086106"/>
              <a:gd name="connsiteX437" fmla="*/ 546156 w 1944449"/>
              <a:gd name="connsiteY437" fmla="*/ 1714159 h 2086106"/>
              <a:gd name="connsiteX438" fmla="*/ 570200 w 1944449"/>
              <a:gd name="connsiteY438" fmla="*/ 1728259 h 2086106"/>
              <a:gd name="connsiteX439" fmla="*/ 570794 w 1944449"/>
              <a:gd name="connsiteY439" fmla="*/ 1730485 h 2086106"/>
              <a:gd name="connsiteX440" fmla="*/ 565599 w 1944449"/>
              <a:gd name="connsiteY440" fmla="*/ 1732118 h 2086106"/>
              <a:gd name="connsiteX441" fmla="*/ 555358 w 1944449"/>
              <a:gd name="connsiteY441" fmla="*/ 1727666 h 2086106"/>
              <a:gd name="connsiteX442" fmla="*/ 555358 w 1944449"/>
              <a:gd name="connsiteY442" fmla="*/ 1730189 h 2086106"/>
              <a:gd name="connsiteX443" fmla="*/ 551202 w 1944449"/>
              <a:gd name="connsiteY443" fmla="*/ 1726478 h 2086106"/>
              <a:gd name="connsiteX444" fmla="*/ 544226 w 1944449"/>
              <a:gd name="connsiteY444" fmla="*/ 1724548 h 2086106"/>
              <a:gd name="connsiteX445" fmla="*/ 542445 w 1944449"/>
              <a:gd name="connsiteY445" fmla="*/ 1719800 h 2086106"/>
              <a:gd name="connsiteX446" fmla="*/ 546156 w 1944449"/>
              <a:gd name="connsiteY446" fmla="*/ 1714159 h 2086106"/>
              <a:gd name="connsiteX447" fmla="*/ 504745 w 1944449"/>
              <a:gd name="connsiteY447" fmla="*/ 1711041 h 2086106"/>
              <a:gd name="connsiteX448" fmla="*/ 508455 w 1944449"/>
              <a:gd name="connsiteY448" fmla="*/ 1720540 h 2086106"/>
              <a:gd name="connsiteX449" fmla="*/ 499847 w 1944449"/>
              <a:gd name="connsiteY449" fmla="*/ 1715345 h 2086106"/>
              <a:gd name="connsiteX450" fmla="*/ 504745 w 1944449"/>
              <a:gd name="connsiteY450" fmla="*/ 1711041 h 2086106"/>
              <a:gd name="connsiteX451" fmla="*/ 1668828 w 1944449"/>
              <a:gd name="connsiteY451" fmla="*/ 1699465 h 2086106"/>
              <a:gd name="connsiteX452" fmla="*/ 1653095 w 1944449"/>
              <a:gd name="connsiteY452" fmla="*/ 1715051 h 2086106"/>
              <a:gd name="connsiteX453" fmla="*/ 1659923 w 1944449"/>
              <a:gd name="connsiteY453" fmla="*/ 1711339 h 2086106"/>
              <a:gd name="connsiteX454" fmla="*/ 1668828 w 1944449"/>
              <a:gd name="connsiteY454" fmla="*/ 1699465 h 2086106"/>
              <a:gd name="connsiteX455" fmla="*/ 1646564 w 1944449"/>
              <a:gd name="connsiteY455" fmla="*/ 1696052 h 2086106"/>
              <a:gd name="connsiteX456" fmla="*/ 1641221 w 1944449"/>
              <a:gd name="connsiteY456" fmla="*/ 1707481 h 2086106"/>
              <a:gd name="connsiteX457" fmla="*/ 1649384 w 1944449"/>
              <a:gd name="connsiteY457" fmla="*/ 1698575 h 2086106"/>
              <a:gd name="connsiteX458" fmla="*/ 477584 w 1944449"/>
              <a:gd name="connsiteY458" fmla="*/ 1689076 h 2086106"/>
              <a:gd name="connsiteX459" fmla="*/ 477140 w 1944449"/>
              <a:gd name="connsiteY459" fmla="*/ 1690412 h 2086106"/>
              <a:gd name="connsiteX460" fmla="*/ 476547 w 1944449"/>
              <a:gd name="connsiteY460" fmla="*/ 1690560 h 2086106"/>
              <a:gd name="connsiteX461" fmla="*/ 476991 w 1944449"/>
              <a:gd name="connsiteY461" fmla="*/ 1691005 h 2086106"/>
              <a:gd name="connsiteX462" fmla="*/ 477140 w 1944449"/>
              <a:gd name="connsiteY462" fmla="*/ 1690412 h 2086106"/>
              <a:gd name="connsiteX463" fmla="*/ 478772 w 1944449"/>
              <a:gd name="connsiteY463" fmla="*/ 1689818 h 2086106"/>
              <a:gd name="connsiteX464" fmla="*/ 477584 w 1944449"/>
              <a:gd name="connsiteY464" fmla="*/ 1689076 h 2086106"/>
              <a:gd name="connsiteX465" fmla="*/ 390757 w 1944449"/>
              <a:gd name="connsiteY465" fmla="*/ 1686255 h 2086106"/>
              <a:gd name="connsiteX466" fmla="*/ 392241 w 1944449"/>
              <a:gd name="connsiteY466" fmla="*/ 1688036 h 2086106"/>
              <a:gd name="connsiteX467" fmla="*/ 390609 w 1944449"/>
              <a:gd name="connsiteY467" fmla="*/ 1689670 h 2086106"/>
              <a:gd name="connsiteX468" fmla="*/ 388976 w 1944449"/>
              <a:gd name="connsiteY468" fmla="*/ 1688778 h 2086106"/>
              <a:gd name="connsiteX469" fmla="*/ 390757 w 1944449"/>
              <a:gd name="connsiteY469" fmla="*/ 1686255 h 2086106"/>
              <a:gd name="connsiteX470" fmla="*/ 440034 w 1944449"/>
              <a:gd name="connsiteY470" fmla="*/ 1679577 h 2086106"/>
              <a:gd name="connsiteX471" fmla="*/ 435284 w 1944449"/>
              <a:gd name="connsiteY471" fmla="*/ 1683585 h 2086106"/>
              <a:gd name="connsiteX472" fmla="*/ 440034 w 1944449"/>
              <a:gd name="connsiteY472" fmla="*/ 1681210 h 2086106"/>
              <a:gd name="connsiteX473" fmla="*/ 446862 w 1944449"/>
              <a:gd name="connsiteY473" fmla="*/ 1687741 h 2086106"/>
              <a:gd name="connsiteX474" fmla="*/ 446712 w 1944449"/>
              <a:gd name="connsiteY474" fmla="*/ 1686404 h 2086106"/>
              <a:gd name="connsiteX475" fmla="*/ 440034 w 1944449"/>
              <a:gd name="connsiteY475" fmla="*/ 1679577 h 2086106"/>
              <a:gd name="connsiteX476" fmla="*/ 474172 w 1944449"/>
              <a:gd name="connsiteY476" fmla="*/ 1674234 h 2086106"/>
              <a:gd name="connsiteX477" fmla="*/ 473281 w 1944449"/>
              <a:gd name="connsiteY477" fmla="*/ 1675569 h 2086106"/>
              <a:gd name="connsiteX478" fmla="*/ 472391 w 1944449"/>
              <a:gd name="connsiteY478" fmla="*/ 1676905 h 2086106"/>
              <a:gd name="connsiteX479" fmla="*/ 474172 w 1944449"/>
              <a:gd name="connsiteY479" fmla="*/ 1677796 h 2086106"/>
              <a:gd name="connsiteX480" fmla="*/ 476101 w 1944449"/>
              <a:gd name="connsiteY480" fmla="*/ 1676015 h 2086106"/>
              <a:gd name="connsiteX481" fmla="*/ 474172 w 1944449"/>
              <a:gd name="connsiteY481" fmla="*/ 1674234 h 2086106"/>
              <a:gd name="connsiteX482" fmla="*/ 221555 w 1944449"/>
              <a:gd name="connsiteY482" fmla="*/ 1669334 h 2086106"/>
              <a:gd name="connsiteX483" fmla="*/ 234320 w 1944449"/>
              <a:gd name="connsiteY483" fmla="*/ 1686699 h 2086106"/>
              <a:gd name="connsiteX484" fmla="*/ 249013 w 1944449"/>
              <a:gd name="connsiteY484" fmla="*/ 1702136 h 2086106"/>
              <a:gd name="connsiteX485" fmla="*/ 231796 w 1944449"/>
              <a:gd name="connsiteY485" fmla="*/ 1685810 h 2086106"/>
              <a:gd name="connsiteX486" fmla="*/ 221555 w 1944449"/>
              <a:gd name="connsiteY486" fmla="*/ 1685958 h 2086106"/>
              <a:gd name="connsiteX487" fmla="*/ 221555 w 1944449"/>
              <a:gd name="connsiteY487" fmla="*/ 1669334 h 2086106"/>
              <a:gd name="connsiteX488" fmla="*/ 1658142 w 1944449"/>
              <a:gd name="connsiteY488" fmla="*/ 1658648 h 2086106"/>
              <a:gd name="connsiteX489" fmla="*/ 1641073 w 1944449"/>
              <a:gd name="connsiteY489" fmla="*/ 1672155 h 2086106"/>
              <a:gd name="connsiteX490" fmla="*/ 1646416 w 1944449"/>
              <a:gd name="connsiteY490" fmla="*/ 1673640 h 2086106"/>
              <a:gd name="connsiteX491" fmla="*/ 1658142 w 1944449"/>
              <a:gd name="connsiteY491" fmla="*/ 1658648 h 2086106"/>
              <a:gd name="connsiteX492" fmla="*/ 1717065 w 1944449"/>
              <a:gd name="connsiteY492" fmla="*/ 1656125 h 2086106"/>
              <a:gd name="connsiteX493" fmla="*/ 1702667 w 1944449"/>
              <a:gd name="connsiteY493" fmla="*/ 1673047 h 2086106"/>
              <a:gd name="connsiteX494" fmla="*/ 1691239 w 1944449"/>
              <a:gd name="connsiteY494" fmla="*/ 1676459 h 2086106"/>
              <a:gd name="connsiteX495" fmla="*/ 1704746 w 1944449"/>
              <a:gd name="connsiteY495" fmla="*/ 1659094 h 2086106"/>
              <a:gd name="connsiteX496" fmla="*/ 1717065 w 1944449"/>
              <a:gd name="connsiteY496" fmla="*/ 1656125 h 2086106"/>
              <a:gd name="connsiteX497" fmla="*/ 1690201 w 1944449"/>
              <a:gd name="connsiteY497" fmla="*/ 1650930 h 2086106"/>
              <a:gd name="connsiteX498" fmla="*/ 1657844 w 1944449"/>
              <a:gd name="connsiteY498" fmla="*/ 1683585 h 2086106"/>
              <a:gd name="connsiteX499" fmla="*/ 1646564 w 1944449"/>
              <a:gd name="connsiteY499" fmla="*/ 1709114 h 2086106"/>
              <a:gd name="connsiteX500" fmla="*/ 1667195 w 1944449"/>
              <a:gd name="connsiteY500" fmla="*/ 1678835 h 2086106"/>
              <a:gd name="connsiteX501" fmla="*/ 1690201 w 1944449"/>
              <a:gd name="connsiteY501" fmla="*/ 1650930 h 2086106"/>
              <a:gd name="connsiteX502" fmla="*/ 1669718 w 1944449"/>
              <a:gd name="connsiteY502" fmla="*/ 1643658 h 2086106"/>
              <a:gd name="connsiteX503" fmla="*/ 1664227 w 1944449"/>
              <a:gd name="connsiteY503" fmla="*/ 1657462 h 2086106"/>
              <a:gd name="connsiteX504" fmla="*/ 1674171 w 1944449"/>
              <a:gd name="connsiteY504" fmla="*/ 1644252 h 2086106"/>
              <a:gd name="connsiteX505" fmla="*/ 1669718 w 1944449"/>
              <a:gd name="connsiteY505" fmla="*/ 1643658 h 2086106"/>
              <a:gd name="connsiteX506" fmla="*/ 1717659 w 1944449"/>
              <a:gd name="connsiteY506" fmla="*/ 1611154 h 2086106"/>
              <a:gd name="connsiteX507" fmla="*/ 1688866 w 1944449"/>
              <a:gd name="connsiteY507" fmla="*/ 1646776 h 2086106"/>
              <a:gd name="connsiteX508" fmla="*/ 1693763 w 1944449"/>
              <a:gd name="connsiteY508" fmla="*/ 1650634 h 2086106"/>
              <a:gd name="connsiteX509" fmla="*/ 1710089 w 1944449"/>
              <a:gd name="connsiteY509" fmla="*/ 1629557 h 2086106"/>
              <a:gd name="connsiteX510" fmla="*/ 1717659 w 1944449"/>
              <a:gd name="connsiteY510" fmla="*/ 1611154 h 2086106"/>
              <a:gd name="connsiteX511" fmla="*/ 343410 w 1944449"/>
              <a:gd name="connsiteY511" fmla="*/ 1602099 h 2086106"/>
              <a:gd name="connsiteX512" fmla="*/ 328717 w 1944449"/>
              <a:gd name="connsiteY512" fmla="*/ 1632823 h 2086106"/>
              <a:gd name="connsiteX513" fmla="*/ 332280 w 1944449"/>
              <a:gd name="connsiteY513" fmla="*/ 1636534 h 2086106"/>
              <a:gd name="connsiteX514" fmla="*/ 337325 w 1944449"/>
              <a:gd name="connsiteY514" fmla="*/ 1635494 h 2086106"/>
              <a:gd name="connsiteX515" fmla="*/ 351128 w 1944449"/>
              <a:gd name="connsiteY515" fmla="*/ 1607443 h 2086106"/>
              <a:gd name="connsiteX516" fmla="*/ 351128 w 1944449"/>
              <a:gd name="connsiteY516" fmla="*/ 1604474 h 2086106"/>
              <a:gd name="connsiteX517" fmla="*/ 350534 w 1944449"/>
              <a:gd name="connsiteY517" fmla="*/ 1603881 h 2086106"/>
              <a:gd name="connsiteX518" fmla="*/ 349051 w 1944449"/>
              <a:gd name="connsiteY518" fmla="*/ 1602545 h 2086106"/>
              <a:gd name="connsiteX519" fmla="*/ 348903 w 1944449"/>
              <a:gd name="connsiteY519" fmla="*/ 1602545 h 2086106"/>
              <a:gd name="connsiteX520" fmla="*/ 343410 w 1944449"/>
              <a:gd name="connsiteY520" fmla="*/ 1602099 h 2086106"/>
              <a:gd name="connsiteX521" fmla="*/ 334932 w 1944449"/>
              <a:gd name="connsiteY521" fmla="*/ 1590189 h 2086106"/>
              <a:gd name="connsiteX522" fmla="*/ 330498 w 1944449"/>
              <a:gd name="connsiteY522" fmla="*/ 1591413 h 2086106"/>
              <a:gd name="connsiteX523" fmla="*/ 328152 w 1944449"/>
              <a:gd name="connsiteY523" fmla="*/ 1601239 h 2086106"/>
              <a:gd name="connsiteX524" fmla="*/ 327974 w 1944449"/>
              <a:gd name="connsiteY524" fmla="*/ 1601358 h 2086106"/>
              <a:gd name="connsiteX525" fmla="*/ 327678 w 1944449"/>
              <a:gd name="connsiteY525" fmla="*/ 1601358 h 2086106"/>
              <a:gd name="connsiteX526" fmla="*/ 327678 w 1944449"/>
              <a:gd name="connsiteY526" fmla="*/ 1601951 h 2086106"/>
              <a:gd name="connsiteX527" fmla="*/ 323670 w 1944449"/>
              <a:gd name="connsiteY527" fmla="*/ 1603881 h 2086106"/>
              <a:gd name="connsiteX528" fmla="*/ 323968 w 1944449"/>
              <a:gd name="connsiteY528" fmla="*/ 1605810 h 2086106"/>
              <a:gd name="connsiteX529" fmla="*/ 327678 w 1944449"/>
              <a:gd name="connsiteY529" fmla="*/ 1601951 h 2086106"/>
              <a:gd name="connsiteX530" fmla="*/ 327974 w 1944449"/>
              <a:gd name="connsiteY530" fmla="*/ 1601803 h 2086106"/>
              <a:gd name="connsiteX531" fmla="*/ 327974 w 1944449"/>
              <a:gd name="connsiteY531" fmla="*/ 1601358 h 2086106"/>
              <a:gd name="connsiteX532" fmla="*/ 328124 w 1944449"/>
              <a:gd name="connsiteY532" fmla="*/ 1601358 h 2086106"/>
              <a:gd name="connsiteX533" fmla="*/ 328152 w 1944449"/>
              <a:gd name="connsiteY533" fmla="*/ 1601239 h 2086106"/>
              <a:gd name="connsiteX534" fmla="*/ 336435 w 1944449"/>
              <a:gd name="connsiteY534" fmla="*/ 1595717 h 2086106"/>
              <a:gd name="connsiteX535" fmla="*/ 337919 w 1944449"/>
              <a:gd name="connsiteY535" fmla="*/ 1591413 h 2086106"/>
              <a:gd name="connsiteX536" fmla="*/ 334932 w 1944449"/>
              <a:gd name="connsiteY536" fmla="*/ 1590189 h 2086106"/>
              <a:gd name="connsiteX537" fmla="*/ 315952 w 1944449"/>
              <a:gd name="connsiteY537" fmla="*/ 1584289 h 2086106"/>
              <a:gd name="connsiteX538" fmla="*/ 311055 w 1944449"/>
              <a:gd name="connsiteY538" fmla="*/ 1586515 h 2086106"/>
              <a:gd name="connsiteX539" fmla="*/ 315656 w 1944449"/>
              <a:gd name="connsiteY539" fmla="*/ 1589186 h 2086106"/>
              <a:gd name="connsiteX540" fmla="*/ 320702 w 1944449"/>
              <a:gd name="connsiteY540" fmla="*/ 1586961 h 2086106"/>
              <a:gd name="connsiteX541" fmla="*/ 315952 w 1944449"/>
              <a:gd name="connsiteY541" fmla="*/ 1584289 h 2086106"/>
              <a:gd name="connsiteX542" fmla="*/ 1769608 w 1944449"/>
              <a:gd name="connsiteY542" fmla="*/ 1572711 h 2086106"/>
              <a:gd name="connsiteX543" fmla="*/ 1764858 w 1944449"/>
              <a:gd name="connsiteY543" fmla="*/ 1584437 h 2086106"/>
              <a:gd name="connsiteX544" fmla="*/ 1771241 w 1944449"/>
              <a:gd name="connsiteY544" fmla="*/ 1579687 h 2086106"/>
              <a:gd name="connsiteX545" fmla="*/ 1761444 w 1944449"/>
              <a:gd name="connsiteY545" fmla="*/ 1585030 h 2086106"/>
              <a:gd name="connsiteX546" fmla="*/ 1769608 w 1944449"/>
              <a:gd name="connsiteY546" fmla="*/ 1572711 h 2086106"/>
              <a:gd name="connsiteX547" fmla="*/ 288346 w 1944449"/>
              <a:gd name="connsiteY547" fmla="*/ 1561728 h 2086106"/>
              <a:gd name="connsiteX548" fmla="*/ 288049 w 1944449"/>
              <a:gd name="connsiteY548" fmla="*/ 1563658 h 2086106"/>
              <a:gd name="connsiteX549" fmla="*/ 291908 w 1944449"/>
              <a:gd name="connsiteY549" fmla="*/ 1565588 h 2086106"/>
              <a:gd name="connsiteX550" fmla="*/ 291908 w 1944449"/>
              <a:gd name="connsiteY550" fmla="*/ 1566182 h 2086106"/>
              <a:gd name="connsiteX551" fmla="*/ 292353 w 1944449"/>
              <a:gd name="connsiteY551" fmla="*/ 1566182 h 2086106"/>
              <a:gd name="connsiteX552" fmla="*/ 292798 w 1944449"/>
              <a:gd name="connsiteY552" fmla="*/ 1574196 h 2086106"/>
              <a:gd name="connsiteX553" fmla="*/ 294579 w 1944449"/>
              <a:gd name="connsiteY553" fmla="*/ 1576275 h 2086106"/>
              <a:gd name="connsiteX554" fmla="*/ 297696 w 1944449"/>
              <a:gd name="connsiteY554" fmla="*/ 1572861 h 2086106"/>
              <a:gd name="connsiteX555" fmla="*/ 292353 w 1944449"/>
              <a:gd name="connsiteY555" fmla="*/ 1566182 h 2086106"/>
              <a:gd name="connsiteX556" fmla="*/ 292353 w 1944449"/>
              <a:gd name="connsiteY556" fmla="*/ 1565736 h 2086106"/>
              <a:gd name="connsiteX557" fmla="*/ 291908 w 1944449"/>
              <a:gd name="connsiteY557" fmla="*/ 1565588 h 2086106"/>
              <a:gd name="connsiteX558" fmla="*/ 288346 w 1944449"/>
              <a:gd name="connsiteY558" fmla="*/ 1561728 h 2086106"/>
              <a:gd name="connsiteX559" fmla="*/ 1791314 w 1944449"/>
              <a:gd name="connsiteY559" fmla="*/ 1538610 h 2086106"/>
              <a:gd name="connsiteX560" fmla="*/ 1794244 w 1944449"/>
              <a:gd name="connsiteY560" fmla="*/ 1541541 h 2086106"/>
              <a:gd name="connsiteX561" fmla="*/ 1785042 w 1944449"/>
              <a:gd name="connsiteY561" fmla="*/ 1544807 h 2086106"/>
              <a:gd name="connsiteX562" fmla="*/ 1791314 w 1944449"/>
              <a:gd name="connsiteY562" fmla="*/ 1538610 h 2086106"/>
              <a:gd name="connsiteX563" fmla="*/ 1820516 w 1944449"/>
              <a:gd name="connsiteY563" fmla="*/ 1502359 h 2086106"/>
              <a:gd name="connsiteX564" fmla="*/ 1812056 w 1944449"/>
              <a:gd name="connsiteY564" fmla="*/ 1511858 h 2086106"/>
              <a:gd name="connsiteX565" fmla="*/ 1808791 w 1944449"/>
              <a:gd name="connsiteY565" fmla="*/ 1507406 h 2086106"/>
              <a:gd name="connsiteX566" fmla="*/ 1804784 w 1944449"/>
              <a:gd name="connsiteY566" fmla="*/ 1519131 h 2086106"/>
              <a:gd name="connsiteX567" fmla="*/ 1810572 w 1944449"/>
              <a:gd name="connsiteY567" fmla="*/ 1516608 h 2086106"/>
              <a:gd name="connsiteX568" fmla="*/ 1820516 w 1944449"/>
              <a:gd name="connsiteY568" fmla="*/ 1502359 h 2086106"/>
              <a:gd name="connsiteX569" fmla="*/ 158178 w 1944449"/>
              <a:gd name="connsiteY569" fmla="*/ 1495828 h 2086106"/>
              <a:gd name="connsiteX570" fmla="*/ 161146 w 1944449"/>
              <a:gd name="connsiteY570" fmla="*/ 1502656 h 2086106"/>
              <a:gd name="connsiteX571" fmla="*/ 157584 w 1944449"/>
              <a:gd name="connsiteY571" fmla="*/ 1504881 h 2086106"/>
              <a:gd name="connsiteX572" fmla="*/ 156397 w 1944449"/>
              <a:gd name="connsiteY572" fmla="*/ 1497757 h 2086106"/>
              <a:gd name="connsiteX573" fmla="*/ 158178 w 1944449"/>
              <a:gd name="connsiteY573" fmla="*/ 1495828 h 2086106"/>
              <a:gd name="connsiteX574" fmla="*/ 271573 w 1944449"/>
              <a:gd name="connsiteY574" fmla="*/ 1489446 h 2086106"/>
              <a:gd name="connsiteX575" fmla="*/ 270090 w 1944449"/>
              <a:gd name="connsiteY575" fmla="*/ 1491525 h 2086106"/>
              <a:gd name="connsiteX576" fmla="*/ 269051 w 1944449"/>
              <a:gd name="connsiteY576" fmla="*/ 1493751 h 2086106"/>
              <a:gd name="connsiteX577" fmla="*/ 270536 w 1944449"/>
              <a:gd name="connsiteY577" fmla="*/ 1498203 h 2086106"/>
              <a:gd name="connsiteX578" fmla="*/ 273800 w 1944449"/>
              <a:gd name="connsiteY578" fmla="*/ 1493751 h 2086106"/>
              <a:gd name="connsiteX579" fmla="*/ 271573 w 1944449"/>
              <a:gd name="connsiteY579" fmla="*/ 1489446 h 2086106"/>
              <a:gd name="connsiteX580" fmla="*/ 210423 w 1944449"/>
              <a:gd name="connsiteY580" fmla="*/ 1478314 h 2086106"/>
              <a:gd name="connsiteX581" fmla="*/ 216804 w 1944449"/>
              <a:gd name="connsiteY581" fmla="*/ 1481876 h 2086106"/>
              <a:gd name="connsiteX582" fmla="*/ 211759 w 1944449"/>
              <a:gd name="connsiteY582" fmla="*/ 1501616 h 2086106"/>
              <a:gd name="connsiteX583" fmla="*/ 205228 w 1944449"/>
              <a:gd name="connsiteY583" fmla="*/ 1505328 h 2086106"/>
              <a:gd name="connsiteX584" fmla="*/ 203149 w 1944449"/>
              <a:gd name="connsiteY584" fmla="*/ 1502507 h 2086106"/>
              <a:gd name="connsiteX585" fmla="*/ 204782 w 1944449"/>
              <a:gd name="connsiteY585" fmla="*/ 1484399 h 2086106"/>
              <a:gd name="connsiteX586" fmla="*/ 210423 w 1944449"/>
              <a:gd name="connsiteY586" fmla="*/ 1478314 h 2086106"/>
              <a:gd name="connsiteX587" fmla="*/ 1831352 w 1944449"/>
              <a:gd name="connsiteY587" fmla="*/ 1474604 h 2086106"/>
              <a:gd name="connsiteX588" fmla="*/ 1823782 w 1944449"/>
              <a:gd name="connsiteY588" fmla="*/ 1490189 h 2086106"/>
              <a:gd name="connsiteX589" fmla="*/ 1831352 w 1944449"/>
              <a:gd name="connsiteY589" fmla="*/ 1474604 h 2086106"/>
              <a:gd name="connsiteX590" fmla="*/ 133393 w 1944449"/>
              <a:gd name="connsiteY590" fmla="*/ 1464957 h 2086106"/>
              <a:gd name="connsiteX591" fmla="*/ 142298 w 1944449"/>
              <a:gd name="connsiteY591" fmla="*/ 1474604 h 2086106"/>
              <a:gd name="connsiteX592" fmla="*/ 131166 w 1944449"/>
              <a:gd name="connsiteY592" fmla="*/ 1482174 h 2086106"/>
              <a:gd name="connsiteX593" fmla="*/ 125525 w 1944449"/>
              <a:gd name="connsiteY593" fmla="*/ 1470894 h 2086106"/>
              <a:gd name="connsiteX594" fmla="*/ 133393 w 1944449"/>
              <a:gd name="connsiteY594" fmla="*/ 1464957 h 2086106"/>
              <a:gd name="connsiteX595" fmla="*/ 187863 w 1944449"/>
              <a:gd name="connsiteY595" fmla="*/ 1442098 h 2086106"/>
              <a:gd name="connsiteX596" fmla="*/ 189792 w 1944449"/>
              <a:gd name="connsiteY596" fmla="*/ 1443879 h 2086106"/>
              <a:gd name="connsiteX597" fmla="*/ 192908 w 1944449"/>
              <a:gd name="connsiteY597" fmla="*/ 1451449 h 2086106"/>
              <a:gd name="connsiteX598" fmla="*/ 189792 w 1944449"/>
              <a:gd name="connsiteY598" fmla="*/ 1467775 h 2086106"/>
              <a:gd name="connsiteX599" fmla="*/ 187417 w 1944449"/>
              <a:gd name="connsiteY599" fmla="*/ 1469112 h 2086106"/>
              <a:gd name="connsiteX600" fmla="*/ 185932 w 1944449"/>
              <a:gd name="connsiteY600" fmla="*/ 1466885 h 2086106"/>
              <a:gd name="connsiteX601" fmla="*/ 186081 w 1944449"/>
              <a:gd name="connsiteY601" fmla="*/ 1444325 h 2086106"/>
              <a:gd name="connsiteX602" fmla="*/ 187863 w 1944449"/>
              <a:gd name="connsiteY602" fmla="*/ 1442098 h 2086106"/>
              <a:gd name="connsiteX603" fmla="*/ 1824375 w 1944449"/>
              <a:gd name="connsiteY603" fmla="*/ 1436607 h 2086106"/>
              <a:gd name="connsiteX604" fmla="*/ 1813985 w 1944449"/>
              <a:gd name="connsiteY604" fmla="*/ 1458426 h 2086106"/>
              <a:gd name="connsiteX605" fmla="*/ 1803151 w 1944449"/>
              <a:gd name="connsiteY605" fmla="*/ 1469262 h 2086106"/>
              <a:gd name="connsiteX606" fmla="*/ 1808939 w 1944449"/>
              <a:gd name="connsiteY606" fmla="*/ 1474753 h 2086106"/>
              <a:gd name="connsiteX607" fmla="*/ 1824375 w 1944449"/>
              <a:gd name="connsiteY607" fmla="*/ 1436607 h 2086106"/>
              <a:gd name="connsiteX608" fmla="*/ 1829273 w 1944449"/>
              <a:gd name="connsiteY608" fmla="*/ 1422805 h 2086106"/>
              <a:gd name="connsiteX609" fmla="*/ 1818438 w 1944449"/>
              <a:gd name="connsiteY609" fmla="*/ 1431266 h 2086106"/>
              <a:gd name="connsiteX610" fmla="*/ 1821109 w 1944449"/>
              <a:gd name="connsiteY610" fmla="*/ 1440319 h 2086106"/>
              <a:gd name="connsiteX611" fmla="*/ 1829273 w 1944449"/>
              <a:gd name="connsiteY611" fmla="*/ 1422805 h 2086106"/>
              <a:gd name="connsiteX612" fmla="*/ 103263 w 1944449"/>
              <a:gd name="connsiteY612" fmla="*/ 1411227 h 2086106"/>
              <a:gd name="connsiteX613" fmla="*/ 118699 w 1944449"/>
              <a:gd name="connsiteY613" fmla="*/ 1421467 h 2086106"/>
              <a:gd name="connsiteX614" fmla="*/ 123894 w 1944449"/>
              <a:gd name="connsiteY614" fmla="*/ 1437497 h 2086106"/>
              <a:gd name="connsiteX615" fmla="*/ 111871 w 1944449"/>
              <a:gd name="connsiteY615" fmla="*/ 1452487 h 2086106"/>
              <a:gd name="connsiteX616" fmla="*/ 107715 w 1944449"/>
              <a:gd name="connsiteY616" fmla="*/ 1449371 h 2086106"/>
              <a:gd name="connsiteX617" fmla="*/ 107419 w 1944449"/>
              <a:gd name="connsiteY617" fmla="*/ 1437795 h 2086106"/>
              <a:gd name="connsiteX618" fmla="*/ 99255 w 1944449"/>
              <a:gd name="connsiteY618" fmla="*/ 1417460 h 2086106"/>
              <a:gd name="connsiteX619" fmla="*/ 98068 w 1944449"/>
              <a:gd name="connsiteY619" fmla="*/ 1413156 h 2086106"/>
              <a:gd name="connsiteX620" fmla="*/ 103263 w 1944449"/>
              <a:gd name="connsiteY620" fmla="*/ 1411227 h 2086106"/>
              <a:gd name="connsiteX621" fmla="*/ 148827 w 1944449"/>
              <a:gd name="connsiteY621" fmla="*/ 1393566 h 2086106"/>
              <a:gd name="connsiteX622" fmla="*/ 178213 w 1944449"/>
              <a:gd name="connsiteY622" fmla="*/ 1408556 h 2086106"/>
              <a:gd name="connsiteX623" fmla="*/ 177917 w 1944449"/>
              <a:gd name="connsiteY623" fmla="*/ 1414049 h 2086106"/>
              <a:gd name="connsiteX624" fmla="*/ 156545 w 1944449"/>
              <a:gd name="connsiteY624" fmla="*/ 1434085 h 2086106"/>
              <a:gd name="connsiteX625" fmla="*/ 151498 w 1944449"/>
              <a:gd name="connsiteY625" fmla="*/ 1432601 h 2086106"/>
              <a:gd name="connsiteX626" fmla="*/ 142890 w 1944449"/>
              <a:gd name="connsiteY626" fmla="*/ 1408556 h 2086106"/>
              <a:gd name="connsiteX627" fmla="*/ 144373 w 1944449"/>
              <a:gd name="connsiteY627" fmla="*/ 1396682 h 2086106"/>
              <a:gd name="connsiteX628" fmla="*/ 148827 w 1944449"/>
              <a:gd name="connsiteY628" fmla="*/ 1393566 h 2086106"/>
              <a:gd name="connsiteX629" fmla="*/ 1834468 w 1944449"/>
              <a:gd name="connsiteY629" fmla="*/ 1388816 h 2086106"/>
              <a:gd name="connsiteX630" fmla="*/ 1832389 w 1944449"/>
              <a:gd name="connsiteY630" fmla="*/ 1400838 h 2086106"/>
              <a:gd name="connsiteX631" fmla="*/ 1834468 w 1944449"/>
              <a:gd name="connsiteY631" fmla="*/ 1388816 h 2086106"/>
              <a:gd name="connsiteX632" fmla="*/ 152834 w 1944449"/>
              <a:gd name="connsiteY632" fmla="*/ 1371005 h 2086106"/>
              <a:gd name="connsiteX633" fmla="*/ 154615 w 1944449"/>
              <a:gd name="connsiteY633" fmla="*/ 1373082 h 2086106"/>
              <a:gd name="connsiteX634" fmla="*/ 145710 w 1944449"/>
              <a:gd name="connsiteY634" fmla="*/ 1386291 h 2086106"/>
              <a:gd name="connsiteX635" fmla="*/ 143929 w 1944449"/>
              <a:gd name="connsiteY635" fmla="*/ 1383916 h 2086106"/>
              <a:gd name="connsiteX636" fmla="*/ 152834 w 1944449"/>
              <a:gd name="connsiteY636" fmla="*/ 1371005 h 2086106"/>
              <a:gd name="connsiteX637" fmla="*/ 1865934 w 1944449"/>
              <a:gd name="connsiteY637" fmla="*/ 1353788 h 2086106"/>
              <a:gd name="connsiteX638" fmla="*/ 1860145 w 1944449"/>
              <a:gd name="connsiteY638" fmla="*/ 1369818 h 2086106"/>
              <a:gd name="connsiteX639" fmla="*/ 1865934 w 1944449"/>
              <a:gd name="connsiteY639" fmla="*/ 1353788 h 2086106"/>
              <a:gd name="connsiteX640" fmla="*/ 1835508 w 1944449"/>
              <a:gd name="connsiteY640" fmla="*/ 1348742 h 2086106"/>
              <a:gd name="connsiteX641" fmla="*/ 1830312 w 1944449"/>
              <a:gd name="connsiteY641" fmla="*/ 1366997 h 2086106"/>
              <a:gd name="connsiteX642" fmla="*/ 1835508 w 1944449"/>
              <a:gd name="connsiteY642" fmla="*/ 1348742 h 2086106"/>
              <a:gd name="connsiteX643" fmla="*/ 1881518 w 1944449"/>
              <a:gd name="connsiteY643" fmla="*/ 1335531 h 2086106"/>
              <a:gd name="connsiteX644" fmla="*/ 1866230 w 1944449"/>
              <a:gd name="connsiteY644" fmla="*/ 1348742 h 2086106"/>
              <a:gd name="connsiteX645" fmla="*/ 1881518 w 1944449"/>
              <a:gd name="connsiteY645" fmla="*/ 1335531 h 2086106"/>
              <a:gd name="connsiteX646" fmla="*/ 87677 w 1944449"/>
              <a:gd name="connsiteY646" fmla="*/ 1329891 h 2086106"/>
              <a:gd name="connsiteX647" fmla="*/ 95988 w 1944449"/>
              <a:gd name="connsiteY647" fmla="*/ 1340874 h 2086106"/>
              <a:gd name="connsiteX648" fmla="*/ 88122 w 1944449"/>
              <a:gd name="connsiteY648" fmla="*/ 1355419 h 2086106"/>
              <a:gd name="connsiteX649" fmla="*/ 84560 w 1944449"/>
              <a:gd name="connsiteY649" fmla="*/ 1352896 h 2086106"/>
              <a:gd name="connsiteX650" fmla="*/ 84412 w 1944449"/>
              <a:gd name="connsiteY650" fmla="*/ 1341171 h 2086106"/>
              <a:gd name="connsiteX651" fmla="*/ 83818 w 1944449"/>
              <a:gd name="connsiteY651" fmla="*/ 1341171 h 2086106"/>
              <a:gd name="connsiteX652" fmla="*/ 83966 w 1944449"/>
              <a:gd name="connsiteY652" fmla="*/ 1332413 h 2086106"/>
              <a:gd name="connsiteX653" fmla="*/ 87677 w 1944449"/>
              <a:gd name="connsiteY653" fmla="*/ 1329891 h 2086106"/>
              <a:gd name="connsiteX654" fmla="*/ 1845007 w 1944449"/>
              <a:gd name="connsiteY654" fmla="*/ 1329595 h 2086106"/>
              <a:gd name="connsiteX655" fmla="*/ 1842334 w 1944449"/>
              <a:gd name="connsiteY655" fmla="*/ 1356163 h 2086106"/>
              <a:gd name="connsiteX656" fmla="*/ 1849013 w 1944449"/>
              <a:gd name="connsiteY656" fmla="*/ 1333306 h 2086106"/>
              <a:gd name="connsiteX657" fmla="*/ 1845007 w 1944449"/>
              <a:gd name="connsiteY657" fmla="*/ 1329595 h 2086106"/>
              <a:gd name="connsiteX658" fmla="*/ 1842928 w 1944449"/>
              <a:gd name="connsiteY658" fmla="*/ 1316533 h 2086106"/>
              <a:gd name="connsiteX659" fmla="*/ 1839959 w 1944449"/>
              <a:gd name="connsiteY659" fmla="*/ 1332861 h 2086106"/>
              <a:gd name="connsiteX660" fmla="*/ 1842928 w 1944449"/>
              <a:gd name="connsiteY660" fmla="*/ 1316533 h 2086106"/>
              <a:gd name="connsiteX661" fmla="*/ 1849458 w 1944449"/>
              <a:gd name="connsiteY661" fmla="*/ 1260281 h 2086106"/>
              <a:gd name="connsiteX662" fmla="*/ 1848569 w 1944449"/>
              <a:gd name="connsiteY662" fmla="*/ 1261470 h 2086106"/>
              <a:gd name="connsiteX663" fmla="*/ 1846044 w 1944449"/>
              <a:gd name="connsiteY663" fmla="*/ 1267554 h 2086106"/>
              <a:gd name="connsiteX664" fmla="*/ 1847825 w 1944449"/>
              <a:gd name="connsiteY664" fmla="*/ 1271858 h 2086106"/>
              <a:gd name="connsiteX665" fmla="*/ 1849458 w 1944449"/>
              <a:gd name="connsiteY665" fmla="*/ 1260281 h 2086106"/>
              <a:gd name="connsiteX666" fmla="*/ 1853466 w 1944449"/>
              <a:gd name="connsiteY666" fmla="*/ 1248852 h 2086106"/>
              <a:gd name="connsiteX667" fmla="*/ 1851981 w 1944449"/>
              <a:gd name="connsiteY667" fmla="*/ 1252860 h 2086106"/>
              <a:gd name="connsiteX668" fmla="*/ 1854802 w 1944449"/>
              <a:gd name="connsiteY668" fmla="*/ 1249594 h 2086106"/>
              <a:gd name="connsiteX669" fmla="*/ 1853466 w 1944449"/>
              <a:gd name="connsiteY669" fmla="*/ 1248852 h 2086106"/>
              <a:gd name="connsiteX670" fmla="*/ 1872464 w 1944449"/>
              <a:gd name="connsiteY670" fmla="*/ 1190671 h 2086106"/>
              <a:gd name="connsiteX671" fmla="*/ 1867269 w 1944449"/>
              <a:gd name="connsiteY671" fmla="*/ 1192897 h 2086106"/>
              <a:gd name="connsiteX672" fmla="*/ 1862224 w 1944449"/>
              <a:gd name="connsiteY672" fmla="*/ 1220503 h 2086106"/>
              <a:gd name="connsiteX673" fmla="*/ 1861926 w 1944449"/>
              <a:gd name="connsiteY673" fmla="*/ 1221395 h 2086106"/>
              <a:gd name="connsiteX674" fmla="*/ 1869198 w 1944449"/>
              <a:gd name="connsiteY674" fmla="*/ 1202248 h 2086106"/>
              <a:gd name="connsiteX675" fmla="*/ 1862817 w 1944449"/>
              <a:gd name="connsiteY675" fmla="*/ 1231933 h 2086106"/>
              <a:gd name="connsiteX676" fmla="*/ 1861778 w 1944449"/>
              <a:gd name="connsiteY676" fmla="*/ 1221988 h 2086106"/>
              <a:gd name="connsiteX677" fmla="*/ 1856731 w 1944449"/>
              <a:gd name="connsiteY677" fmla="*/ 1238166 h 2086106"/>
              <a:gd name="connsiteX678" fmla="*/ 1859997 w 1944449"/>
              <a:gd name="connsiteY678" fmla="*/ 1238464 h 2086106"/>
              <a:gd name="connsiteX679" fmla="*/ 1862074 w 1944449"/>
              <a:gd name="connsiteY679" fmla="*/ 1246034 h 2086106"/>
              <a:gd name="connsiteX680" fmla="*/ 1858364 w 1944449"/>
              <a:gd name="connsiteY680" fmla="*/ 1245290 h 2086106"/>
              <a:gd name="connsiteX681" fmla="*/ 1846936 w 1944449"/>
              <a:gd name="connsiteY681" fmla="*/ 1300356 h 2086106"/>
              <a:gd name="connsiteX682" fmla="*/ 1842632 w 1944449"/>
              <a:gd name="connsiteY682" fmla="*/ 1301543 h 2086106"/>
              <a:gd name="connsiteX683" fmla="*/ 1847677 w 1944449"/>
              <a:gd name="connsiteY683" fmla="*/ 1310300 h 2086106"/>
              <a:gd name="connsiteX684" fmla="*/ 1844263 w 1944449"/>
              <a:gd name="connsiteY684" fmla="*/ 1324103 h 2086106"/>
              <a:gd name="connsiteX685" fmla="*/ 1850646 w 1944449"/>
              <a:gd name="connsiteY685" fmla="*/ 1328555 h 2086106"/>
              <a:gd name="connsiteX686" fmla="*/ 1851685 w 1944449"/>
              <a:gd name="connsiteY686" fmla="*/ 1301841 h 2086106"/>
              <a:gd name="connsiteX687" fmla="*/ 1857176 w 1944449"/>
              <a:gd name="connsiteY687" fmla="*/ 1296052 h 2086106"/>
              <a:gd name="connsiteX688" fmla="*/ 1860293 w 1944449"/>
              <a:gd name="connsiteY688" fmla="*/ 1253158 h 2086106"/>
              <a:gd name="connsiteX689" fmla="*/ 1861184 w 1944449"/>
              <a:gd name="connsiteY689" fmla="*/ 1265328 h 2086106"/>
              <a:gd name="connsiteX690" fmla="*/ 1863559 w 1944449"/>
              <a:gd name="connsiteY690" fmla="*/ 1234604 h 2086106"/>
              <a:gd name="connsiteX691" fmla="*/ 1870090 w 1944449"/>
              <a:gd name="connsiteY691" fmla="*/ 1228667 h 2086106"/>
              <a:gd name="connsiteX692" fmla="*/ 1873652 w 1944449"/>
              <a:gd name="connsiteY692" fmla="*/ 1209225 h 2086106"/>
              <a:gd name="connsiteX693" fmla="*/ 1872316 w 1944449"/>
              <a:gd name="connsiteY693" fmla="*/ 1190968 h 2086106"/>
              <a:gd name="connsiteX694" fmla="*/ 1872464 w 1944449"/>
              <a:gd name="connsiteY694" fmla="*/ 1190671 h 2086106"/>
              <a:gd name="connsiteX695" fmla="*/ 1882409 w 1944449"/>
              <a:gd name="connsiteY695" fmla="*/ 1147481 h 2086106"/>
              <a:gd name="connsiteX696" fmla="*/ 1880182 w 1944449"/>
              <a:gd name="connsiteY696" fmla="*/ 1149112 h 2086106"/>
              <a:gd name="connsiteX697" fmla="*/ 1880776 w 1944449"/>
              <a:gd name="connsiteY697" fmla="*/ 1154455 h 2086106"/>
              <a:gd name="connsiteX698" fmla="*/ 1882409 w 1944449"/>
              <a:gd name="connsiteY698" fmla="*/ 1147481 h 2086106"/>
              <a:gd name="connsiteX699" fmla="*/ 1887752 w 1944449"/>
              <a:gd name="connsiteY699" fmla="*/ 1117350 h 2086106"/>
              <a:gd name="connsiteX700" fmla="*/ 1884190 w 1944449"/>
              <a:gd name="connsiteY700" fmla="*/ 1128333 h 2086106"/>
              <a:gd name="connsiteX701" fmla="*/ 1885378 w 1944449"/>
              <a:gd name="connsiteY701" fmla="*/ 1139317 h 2086106"/>
              <a:gd name="connsiteX702" fmla="*/ 1886565 w 1944449"/>
              <a:gd name="connsiteY702" fmla="*/ 1139019 h 2086106"/>
              <a:gd name="connsiteX703" fmla="*/ 1887752 w 1944449"/>
              <a:gd name="connsiteY703" fmla="*/ 1117350 h 2086106"/>
              <a:gd name="connsiteX704" fmla="*/ 1889682 w 1944449"/>
              <a:gd name="connsiteY704" fmla="*/ 1082173 h 2086106"/>
              <a:gd name="connsiteX705" fmla="*/ 1888196 w 1944449"/>
              <a:gd name="connsiteY705" fmla="*/ 1084697 h 2086106"/>
              <a:gd name="connsiteX706" fmla="*/ 1888642 w 1944449"/>
              <a:gd name="connsiteY706" fmla="*/ 1086775 h 2086106"/>
              <a:gd name="connsiteX707" fmla="*/ 1888196 w 1944449"/>
              <a:gd name="connsiteY707" fmla="*/ 1087814 h 2086106"/>
              <a:gd name="connsiteX708" fmla="*/ 1889088 w 1944449"/>
              <a:gd name="connsiteY708" fmla="*/ 1096274 h 2086106"/>
              <a:gd name="connsiteX709" fmla="*/ 1886713 w 1944449"/>
              <a:gd name="connsiteY709" fmla="*/ 1091524 h 2086106"/>
              <a:gd name="connsiteX710" fmla="*/ 1884338 w 1944449"/>
              <a:gd name="connsiteY710" fmla="*/ 1106070 h 2086106"/>
              <a:gd name="connsiteX711" fmla="*/ 1885674 w 1944449"/>
              <a:gd name="connsiteY711" fmla="*/ 1112453 h 2086106"/>
              <a:gd name="connsiteX712" fmla="*/ 1891611 w 1944449"/>
              <a:gd name="connsiteY712" fmla="*/ 1094047 h 2086106"/>
              <a:gd name="connsiteX713" fmla="*/ 1889682 w 1944449"/>
              <a:gd name="connsiteY713" fmla="*/ 1082173 h 2086106"/>
              <a:gd name="connsiteX714" fmla="*/ 1888494 w 1944449"/>
              <a:gd name="connsiteY714" fmla="*/ 1019985 h 2086106"/>
              <a:gd name="connsiteX715" fmla="*/ 1882705 w 1944449"/>
              <a:gd name="connsiteY715" fmla="*/ 1027553 h 2086106"/>
              <a:gd name="connsiteX716" fmla="*/ 1882409 w 1944449"/>
              <a:gd name="connsiteY716" fmla="*/ 1028445 h 2086106"/>
              <a:gd name="connsiteX717" fmla="*/ 1883299 w 1944449"/>
              <a:gd name="connsiteY717" fmla="*/ 1039873 h 2086106"/>
              <a:gd name="connsiteX718" fmla="*/ 1887159 w 1944449"/>
              <a:gd name="connsiteY718" fmla="*/ 1080542 h 2086106"/>
              <a:gd name="connsiteX719" fmla="*/ 1891759 w 1944449"/>
              <a:gd name="connsiteY719" fmla="*/ 1063473 h 2086106"/>
              <a:gd name="connsiteX720" fmla="*/ 1886861 w 1944449"/>
              <a:gd name="connsiteY720" fmla="*/ 1061098 h 2086106"/>
              <a:gd name="connsiteX721" fmla="*/ 1890869 w 1944449"/>
              <a:gd name="connsiteY721" fmla="*/ 1056496 h 2086106"/>
              <a:gd name="connsiteX722" fmla="*/ 1888642 w 1944449"/>
              <a:gd name="connsiteY722" fmla="*/ 1031709 h 2086106"/>
              <a:gd name="connsiteX723" fmla="*/ 1888494 w 1944449"/>
              <a:gd name="connsiteY723" fmla="*/ 1019985 h 2086106"/>
              <a:gd name="connsiteX724" fmla="*/ 1922780 w 1944449"/>
              <a:gd name="connsiteY724" fmla="*/ 935681 h 2086106"/>
              <a:gd name="connsiteX725" fmla="*/ 1925303 w 1944449"/>
              <a:gd name="connsiteY725" fmla="*/ 954975 h 2086106"/>
              <a:gd name="connsiteX726" fmla="*/ 1922780 w 1944449"/>
              <a:gd name="connsiteY726" fmla="*/ 935681 h 2086106"/>
              <a:gd name="connsiteX727" fmla="*/ 1915952 w 1944449"/>
              <a:gd name="connsiteY727" fmla="*/ 914604 h 2086106"/>
              <a:gd name="connsiteX728" fmla="*/ 1915358 w 1944449"/>
              <a:gd name="connsiteY728" fmla="*/ 933306 h 2086106"/>
              <a:gd name="connsiteX729" fmla="*/ 1916398 w 1944449"/>
              <a:gd name="connsiteY729" fmla="*/ 939985 h 2086106"/>
              <a:gd name="connsiteX730" fmla="*/ 1915952 w 1944449"/>
              <a:gd name="connsiteY730" fmla="*/ 914604 h 2086106"/>
              <a:gd name="connsiteX731" fmla="*/ 1913429 w 1944449"/>
              <a:gd name="connsiteY731" fmla="*/ 897832 h 2086106"/>
              <a:gd name="connsiteX732" fmla="*/ 1918031 w 1944449"/>
              <a:gd name="connsiteY732" fmla="*/ 911783 h 2086106"/>
              <a:gd name="connsiteX733" fmla="*/ 1913429 w 1944449"/>
              <a:gd name="connsiteY733" fmla="*/ 897832 h 2086106"/>
              <a:gd name="connsiteX734" fmla="*/ 1914765 w 1944449"/>
              <a:gd name="connsiteY734" fmla="*/ 884326 h 2086106"/>
              <a:gd name="connsiteX735" fmla="*/ 1912242 w 1944449"/>
              <a:gd name="connsiteY735" fmla="*/ 889817 h 2086106"/>
              <a:gd name="connsiteX736" fmla="*/ 1912687 w 1944449"/>
              <a:gd name="connsiteY736" fmla="*/ 893083 h 2086106"/>
              <a:gd name="connsiteX737" fmla="*/ 1914765 w 1944449"/>
              <a:gd name="connsiteY737" fmla="*/ 884326 h 2086106"/>
              <a:gd name="connsiteX738" fmla="*/ 1909421 w 1944449"/>
              <a:gd name="connsiteY738" fmla="*/ 864140 h 2086106"/>
              <a:gd name="connsiteX739" fmla="*/ 1909273 w 1944449"/>
              <a:gd name="connsiteY739" fmla="*/ 866515 h 2086106"/>
              <a:gd name="connsiteX740" fmla="*/ 1911796 w 1944449"/>
              <a:gd name="connsiteY740" fmla="*/ 868890 h 2086106"/>
              <a:gd name="connsiteX741" fmla="*/ 1909421 w 1944449"/>
              <a:gd name="connsiteY741" fmla="*/ 864140 h 2086106"/>
              <a:gd name="connsiteX742" fmla="*/ 1898883 w 1944449"/>
              <a:gd name="connsiteY742" fmla="*/ 839947 h 2086106"/>
              <a:gd name="connsiteX743" fmla="*/ 1893837 w 1944449"/>
              <a:gd name="connsiteY743" fmla="*/ 845440 h 2086106"/>
              <a:gd name="connsiteX744" fmla="*/ 1895618 w 1944449"/>
              <a:gd name="connsiteY744" fmla="*/ 848704 h 2086106"/>
              <a:gd name="connsiteX745" fmla="*/ 1899477 w 1944449"/>
              <a:gd name="connsiteY745" fmla="*/ 852712 h 2086106"/>
              <a:gd name="connsiteX746" fmla="*/ 1900070 w 1944449"/>
              <a:gd name="connsiteY746" fmla="*/ 855383 h 2086106"/>
              <a:gd name="connsiteX747" fmla="*/ 1903039 w 1944449"/>
              <a:gd name="connsiteY747" fmla="*/ 859391 h 2086106"/>
              <a:gd name="connsiteX748" fmla="*/ 1905266 w 1944449"/>
              <a:gd name="connsiteY748" fmla="*/ 855087 h 2086106"/>
              <a:gd name="connsiteX749" fmla="*/ 1901703 w 1944449"/>
              <a:gd name="connsiteY749" fmla="*/ 840986 h 2086106"/>
              <a:gd name="connsiteX750" fmla="*/ 1901258 w 1944449"/>
              <a:gd name="connsiteY750" fmla="*/ 840540 h 2086106"/>
              <a:gd name="connsiteX751" fmla="*/ 1898883 w 1944449"/>
              <a:gd name="connsiteY751" fmla="*/ 839947 h 2086106"/>
              <a:gd name="connsiteX752" fmla="*/ 1893837 w 1944449"/>
              <a:gd name="connsiteY752" fmla="*/ 798240 h 2086106"/>
              <a:gd name="connsiteX753" fmla="*/ 1892798 w 1944449"/>
              <a:gd name="connsiteY753" fmla="*/ 804623 h 2086106"/>
              <a:gd name="connsiteX754" fmla="*/ 1895025 w 1944449"/>
              <a:gd name="connsiteY754" fmla="*/ 808185 h 2086106"/>
              <a:gd name="connsiteX755" fmla="*/ 1895914 w 1944449"/>
              <a:gd name="connsiteY755" fmla="*/ 808483 h 2086106"/>
              <a:gd name="connsiteX756" fmla="*/ 1893837 w 1944449"/>
              <a:gd name="connsiteY756" fmla="*/ 798240 h 2086106"/>
              <a:gd name="connsiteX757" fmla="*/ 1885822 w 1944449"/>
              <a:gd name="connsiteY757" fmla="*/ 772860 h 2086106"/>
              <a:gd name="connsiteX758" fmla="*/ 1885228 w 1944449"/>
              <a:gd name="connsiteY758" fmla="*/ 776274 h 2086106"/>
              <a:gd name="connsiteX759" fmla="*/ 1889533 w 1944449"/>
              <a:gd name="connsiteY759" fmla="*/ 796607 h 2086106"/>
              <a:gd name="connsiteX760" fmla="*/ 1890721 w 1944449"/>
              <a:gd name="connsiteY760" fmla="*/ 786514 h 2086106"/>
              <a:gd name="connsiteX761" fmla="*/ 1885822 w 1944449"/>
              <a:gd name="connsiteY761" fmla="*/ 772860 h 2086106"/>
              <a:gd name="connsiteX762" fmla="*/ 1883447 w 1944449"/>
              <a:gd name="connsiteY762" fmla="*/ 769743 h 2086106"/>
              <a:gd name="connsiteX763" fmla="*/ 1883745 w 1944449"/>
              <a:gd name="connsiteY763" fmla="*/ 772415 h 2086106"/>
              <a:gd name="connsiteX764" fmla="*/ 1884041 w 1944449"/>
              <a:gd name="connsiteY764" fmla="*/ 773157 h 2086106"/>
              <a:gd name="connsiteX765" fmla="*/ 1883447 w 1944449"/>
              <a:gd name="connsiteY765" fmla="*/ 769743 h 2086106"/>
              <a:gd name="connsiteX766" fmla="*/ 41666 w 1944449"/>
              <a:gd name="connsiteY766" fmla="*/ 768852 h 2086106"/>
              <a:gd name="connsiteX767" fmla="*/ 38104 w 1944449"/>
              <a:gd name="connsiteY767" fmla="*/ 772116 h 2086106"/>
              <a:gd name="connsiteX768" fmla="*/ 38104 w 1944449"/>
              <a:gd name="connsiteY768" fmla="*/ 770335 h 2086106"/>
              <a:gd name="connsiteX769" fmla="*/ 41666 w 1944449"/>
              <a:gd name="connsiteY769" fmla="*/ 768852 h 2086106"/>
              <a:gd name="connsiteX770" fmla="*/ 47751 w 1944449"/>
              <a:gd name="connsiteY770" fmla="*/ 762619 h 2086106"/>
              <a:gd name="connsiteX771" fmla="*/ 47751 w 1944449"/>
              <a:gd name="connsiteY771" fmla="*/ 767814 h 2086106"/>
              <a:gd name="connsiteX772" fmla="*/ 42558 w 1944449"/>
              <a:gd name="connsiteY772" fmla="*/ 767814 h 2086106"/>
              <a:gd name="connsiteX773" fmla="*/ 42558 w 1944449"/>
              <a:gd name="connsiteY773" fmla="*/ 768556 h 2086106"/>
              <a:gd name="connsiteX774" fmla="*/ 41667 w 1944449"/>
              <a:gd name="connsiteY774" fmla="*/ 768853 h 2086106"/>
              <a:gd name="connsiteX775" fmla="*/ 41815 w 1944449"/>
              <a:gd name="connsiteY775" fmla="*/ 767814 h 2086106"/>
              <a:gd name="connsiteX776" fmla="*/ 42556 w 1944449"/>
              <a:gd name="connsiteY776" fmla="*/ 767814 h 2086106"/>
              <a:gd name="connsiteX777" fmla="*/ 1891165 w 1944449"/>
              <a:gd name="connsiteY777" fmla="*/ 761579 h 2086106"/>
              <a:gd name="connsiteX778" fmla="*/ 1888790 w 1944449"/>
              <a:gd name="connsiteY778" fmla="*/ 763806 h 2086106"/>
              <a:gd name="connsiteX779" fmla="*/ 1891908 w 1944449"/>
              <a:gd name="connsiteY779" fmla="*/ 771078 h 2086106"/>
              <a:gd name="connsiteX780" fmla="*/ 1887603 w 1944449"/>
              <a:gd name="connsiteY780" fmla="*/ 769743 h 2086106"/>
              <a:gd name="connsiteX781" fmla="*/ 1890721 w 1944449"/>
              <a:gd name="connsiteY781" fmla="*/ 781469 h 2086106"/>
              <a:gd name="connsiteX782" fmla="*/ 1895618 w 1944449"/>
              <a:gd name="connsiteY782" fmla="*/ 780133 h 2086106"/>
              <a:gd name="connsiteX783" fmla="*/ 1891165 w 1944449"/>
              <a:gd name="connsiteY783" fmla="*/ 761579 h 2086106"/>
              <a:gd name="connsiteX784" fmla="*/ 50276 w 1944449"/>
              <a:gd name="connsiteY784" fmla="*/ 758166 h 2086106"/>
              <a:gd name="connsiteX785" fmla="*/ 53690 w 1944449"/>
              <a:gd name="connsiteY785" fmla="*/ 761876 h 2086106"/>
              <a:gd name="connsiteX786" fmla="*/ 48643 w 1944449"/>
              <a:gd name="connsiteY786" fmla="*/ 761876 h 2086106"/>
              <a:gd name="connsiteX787" fmla="*/ 50276 w 1944449"/>
              <a:gd name="connsiteY787" fmla="*/ 758166 h 2086106"/>
              <a:gd name="connsiteX788" fmla="*/ 1885971 w 1944449"/>
              <a:gd name="connsiteY788" fmla="*/ 729818 h 2086106"/>
              <a:gd name="connsiteX789" fmla="*/ 1883003 w 1944449"/>
              <a:gd name="connsiteY789" fmla="*/ 731895 h 2086106"/>
              <a:gd name="connsiteX790" fmla="*/ 1882557 w 1944449"/>
              <a:gd name="connsiteY790" fmla="*/ 731895 h 2086106"/>
              <a:gd name="connsiteX791" fmla="*/ 1885971 w 1944449"/>
              <a:gd name="connsiteY791" fmla="*/ 739762 h 2086106"/>
              <a:gd name="connsiteX792" fmla="*/ 1885971 w 1944449"/>
              <a:gd name="connsiteY792" fmla="*/ 729818 h 2086106"/>
              <a:gd name="connsiteX793" fmla="*/ 67046 w 1944449"/>
              <a:gd name="connsiteY793" fmla="*/ 729670 h 2086106"/>
              <a:gd name="connsiteX794" fmla="*/ 70905 w 1944449"/>
              <a:gd name="connsiteY794" fmla="*/ 729818 h 2086106"/>
              <a:gd name="connsiteX795" fmla="*/ 68827 w 1944449"/>
              <a:gd name="connsiteY795" fmla="*/ 731747 h 2086106"/>
              <a:gd name="connsiteX796" fmla="*/ 67046 w 1944449"/>
              <a:gd name="connsiteY796" fmla="*/ 729670 h 2086106"/>
              <a:gd name="connsiteX797" fmla="*/ 60366 w 1944449"/>
              <a:gd name="connsiteY797" fmla="*/ 723287 h 2086106"/>
              <a:gd name="connsiteX798" fmla="*/ 49532 w 1944449"/>
              <a:gd name="connsiteY798" fmla="*/ 753267 h 2086106"/>
              <a:gd name="connsiteX799" fmla="*/ 51907 w 1944449"/>
              <a:gd name="connsiteY799" fmla="*/ 738871 h 2086106"/>
              <a:gd name="connsiteX800" fmla="*/ 60366 w 1944449"/>
              <a:gd name="connsiteY800" fmla="*/ 723287 h 2086106"/>
              <a:gd name="connsiteX801" fmla="*/ 1865636 w 1944449"/>
              <a:gd name="connsiteY801" fmla="*/ 716311 h 2086106"/>
              <a:gd name="connsiteX802" fmla="*/ 1864005 w 1944449"/>
              <a:gd name="connsiteY802" fmla="*/ 718686 h 2086106"/>
              <a:gd name="connsiteX803" fmla="*/ 1868011 w 1944449"/>
              <a:gd name="connsiteY803" fmla="*/ 729076 h 2086106"/>
              <a:gd name="connsiteX804" fmla="*/ 1864301 w 1944449"/>
              <a:gd name="connsiteY804" fmla="*/ 739169 h 2086106"/>
              <a:gd name="connsiteX805" fmla="*/ 1866973 w 1944449"/>
              <a:gd name="connsiteY805" fmla="*/ 743621 h 2086106"/>
              <a:gd name="connsiteX806" fmla="*/ 1878995 w 1944449"/>
              <a:gd name="connsiteY806" fmla="*/ 744214 h 2086106"/>
              <a:gd name="connsiteX807" fmla="*/ 1878104 w 1944449"/>
              <a:gd name="connsiteY807" fmla="*/ 739762 h 2086106"/>
              <a:gd name="connsiteX808" fmla="*/ 1879885 w 1944449"/>
              <a:gd name="connsiteY808" fmla="*/ 741692 h 2086106"/>
              <a:gd name="connsiteX809" fmla="*/ 1881666 w 1944449"/>
              <a:gd name="connsiteY809" fmla="*/ 738575 h 2086106"/>
              <a:gd name="connsiteX810" fmla="*/ 1880924 w 1944449"/>
              <a:gd name="connsiteY810" fmla="*/ 731895 h 2086106"/>
              <a:gd name="connsiteX811" fmla="*/ 1876027 w 1944449"/>
              <a:gd name="connsiteY811" fmla="*/ 728333 h 2086106"/>
              <a:gd name="connsiteX812" fmla="*/ 1867863 w 1944449"/>
              <a:gd name="connsiteY812" fmla="*/ 716608 h 2086106"/>
              <a:gd name="connsiteX813" fmla="*/ 1865636 w 1944449"/>
              <a:gd name="connsiteY813" fmla="*/ 716311 h 2086106"/>
              <a:gd name="connsiteX814" fmla="*/ 95247 w 1944449"/>
              <a:gd name="connsiteY814" fmla="*/ 690188 h 2086106"/>
              <a:gd name="connsiteX815" fmla="*/ 96138 w 1944449"/>
              <a:gd name="connsiteY815" fmla="*/ 690484 h 2086106"/>
              <a:gd name="connsiteX816" fmla="*/ 96286 w 1944449"/>
              <a:gd name="connsiteY816" fmla="*/ 691227 h 2086106"/>
              <a:gd name="connsiteX817" fmla="*/ 95395 w 1944449"/>
              <a:gd name="connsiteY817" fmla="*/ 691227 h 2086106"/>
              <a:gd name="connsiteX818" fmla="*/ 95247 w 1944449"/>
              <a:gd name="connsiteY818" fmla="*/ 690188 h 2086106"/>
              <a:gd name="connsiteX819" fmla="*/ 91684 w 1944449"/>
              <a:gd name="connsiteY819" fmla="*/ 686774 h 2086106"/>
              <a:gd name="connsiteX820" fmla="*/ 95246 w 1944449"/>
              <a:gd name="connsiteY820" fmla="*/ 690188 h 2086106"/>
              <a:gd name="connsiteX821" fmla="*/ 91535 w 1944449"/>
              <a:gd name="connsiteY821" fmla="*/ 688704 h 2086106"/>
              <a:gd name="connsiteX822" fmla="*/ 91684 w 1944449"/>
              <a:gd name="connsiteY822" fmla="*/ 686774 h 2086106"/>
              <a:gd name="connsiteX823" fmla="*/ 1848271 w 1944449"/>
              <a:gd name="connsiteY823" fmla="*/ 673713 h 2086106"/>
              <a:gd name="connsiteX824" fmla="*/ 1853762 w 1944449"/>
              <a:gd name="connsiteY824" fmla="*/ 674009 h 2086106"/>
              <a:gd name="connsiteX825" fmla="*/ 1854208 w 1944449"/>
              <a:gd name="connsiteY825" fmla="*/ 689447 h 2086106"/>
              <a:gd name="connsiteX826" fmla="*/ 1849013 w 1944449"/>
              <a:gd name="connsiteY826" fmla="*/ 686329 h 2086106"/>
              <a:gd name="connsiteX827" fmla="*/ 1848271 w 1944449"/>
              <a:gd name="connsiteY827" fmla="*/ 673713 h 2086106"/>
              <a:gd name="connsiteX828" fmla="*/ 1840701 w 1944449"/>
              <a:gd name="connsiteY828" fmla="*/ 653527 h 2086106"/>
              <a:gd name="connsiteX829" fmla="*/ 1848123 w 1944449"/>
              <a:gd name="connsiteY829" fmla="*/ 665995 h 2086106"/>
              <a:gd name="connsiteX830" fmla="*/ 1844263 w 1944449"/>
              <a:gd name="connsiteY830" fmla="*/ 670150 h 2086106"/>
              <a:gd name="connsiteX831" fmla="*/ 1840701 w 1944449"/>
              <a:gd name="connsiteY831" fmla="*/ 653527 h 2086106"/>
              <a:gd name="connsiteX832" fmla="*/ 1849704 w 1944449"/>
              <a:gd name="connsiteY832" fmla="*/ 639778 h 2086106"/>
              <a:gd name="connsiteX833" fmla="*/ 1851833 w 1944449"/>
              <a:gd name="connsiteY833" fmla="*/ 651154 h 2086106"/>
              <a:gd name="connsiteX834" fmla="*/ 1847380 w 1944449"/>
              <a:gd name="connsiteY834" fmla="*/ 639873 h 2086106"/>
              <a:gd name="connsiteX835" fmla="*/ 1849704 w 1944449"/>
              <a:gd name="connsiteY835" fmla="*/ 639778 h 2086106"/>
              <a:gd name="connsiteX836" fmla="*/ 1815470 w 1944449"/>
              <a:gd name="connsiteY836" fmla="*/ 626961 h 2086106"/>
              <a:gd name="connsiteX837" fmla="*/ 1815916 w 1944449"/>
              <a:gd name="connsiteY837" fmla="*/ 631562 h 2086106"/>
              <a:gd name="connsiteX838" fmla="*/ 1818735 w 1944449"/>
              <a:gd name="connsiteY838" fmla="*/ 637202 h 2086106"/>
              <a:gd name="connsiteX839" fmla="*/ 1823188 w 1944449"/>
              <a:gd name="connsiteY839" fmla="*/ 637795 h 2086106"/>
              <a:gd name="connsiteX840" fmla="*/ 1815470 w 1944449"/>
              <a:gd name="connsiteY840" fmla="*/ 626961 h 2086106"/>
              <a:gd name="connsiteX841" fmla="*/ 1847380 w 1944449"/>
              <a:gd name="connsiteY841" fmla="*/ 618500 h 2086106"/>
              <a:gd name="connsiteX842" fmla="*/ 1859552 w 1944449"/>
              <a:gd name="connsiteY842" fmla="*/ 626366 h 2086106"/>
              <a:gd name="connsiteX843" fmla="*/ 1850349 w 1944449"/>
              <a:gd name="connsiteY843" fmla="*/ 630522 h 2086106"/>
              <a:gd name="connsiteX844" fmla="*/ 1847380 w 1944449"/>
              <a:gd name="connsiteY844" fmla="*/ 618500 h 2086106"/>
              <a:gd name="connsiteX845" fmla="*/ 1816508 w 1944449"/>
              <a:gd name="connsiteY845" fmla="*/ 606478 h 2086106"/>
              <a:gd name="connsiteX846" fmla="*/ 1826305 w 1944449"/>
              <a:gd name="connsiteY846" fmla="*/ 615087 h 2086106"/>
              <a:gd name="connsiteX847" fmla="*/ 1842335 w 1944449"/>
              <a:gd name="connsiteY847" fmla="*/ 647442 h 2086106"/>
              <a:gd name="connsiteX848" fmla="*/ 1836843 w 1944449"/>
              <a:gd name="connsiteY848" fmla="*/ 647294 h 2086106"/>
              <a:gd name="connsiteX849" fmla="*/ 1814133 w 1944449"/>
              <a:gd name="connsiteY849" fmla="*/ 610336 h 2086106"/>
              <a:gd name="connsiteX850" fmla="*/ 1816508 w 1944449"/>
              <a:gd name="connsiteY850" fmla="*/ 606478 h 2086106"/>
              <a:gd name="connsiteX851" fmla="*/ 1767083 w 1944449"/>
              <a:gd name="connsiteY851" fmla="*/ 590152 h 2086106"/>
              <a:gd name="connsiteX852" fmla="*/ 1766046 w 1944449"/>
              <a:gd name="connsiteY852" fmla="*/ 590448 h 2086106"/>
              <a:gd name="connsiteX853" fmla="*/ 1764709 w 1944449"/>
              <a:gd name="connsiteY853" fmla="*/ 600393 h 2086106"/>
              <a:gd name="connsiteX854" fmla="*/ 1778809 w 1944449"/>
              <a:gd name="connsiteY854" fmla="*/ 607517 h 2086106"/>
              <a:gd name="connsiteX855" fmla="*/ 1767083 w 1944449"/>
              <a:gd name="connsiteY855" fmla="*/ 590152 h 2086106"/>
              <a:gd name="connsiteX856" fmla="*/ 1703262 w 1944449"/>
              <a:gd name="connsiteY856" fmla="*/ 535532 h 2086106"/>
              <a:gd name="connsiteX857" fmla="*/ 1703262 w 1944449"/>
              <a:gd name="connsiteY857" fmla="*/ 535828 h 2086106"/>
              <a:gd name="connsiteX858" fmla="*/ 1710683 w 1944449"/>
              <a:gd name="connsiteY858" fmla="*/ 541913 h 2086106"/>
              <a:gd name="connsiteX859" fmla="*/ 1703262 w 1944449"/>
              <a:gd name="connsiteY859" fmla="*/ 535532 h 2086106"/>
              <a:gd name="connsiteX860" fmla="*/ 1770052 w 1944449"/>
              <a:gd name="connsiteY860" fmla="*/ 523213 h 2086106"/>
              <a:gd name="connsiteX861" fmla="*/ 1787267 w 1944449"/>
              <a:gd name="connsiteY861" fmla="*/ 549037 h 2086106"/>
              <a:gd name="connsiteX862" fmla="*/ 1770052 w 1944449"/>
              <a:gd name="connsiteY862" fmla="*/ 523213 h 2086106"/>
              <a:gd name="connsiteX863" fmla="*/ 291909 w 1944449"/>
              <a:gd name="connsiteY863" fmla="*/ 518611 h 2086106"/>
              <a:gd name="connsiteX864" fmla="*/ 291909 w 1944449"/>
              <a:gd name="connsiteY864" fmla="*/ 523806 h 2086106"/>
              <a:gd name="connsiteX865" fmla="*/ 292353 w 1944449"/>
              <a:gd name="connsiteY865" fmla="*/ 524103 h 2086106"/>
              <a:gd name="connsiteX866" fmla="*/ 292205 w 1944449"/>
              <a:gd name="connsiteY866" fmla="*/ 524547 h 2086106"/>
              <a:gd name="connsiteX867" fmla="*/ 291907 w 1944449"/>
              <a:gd name="connsiteY867" fmla="*/ 524547 h 2086106"/>
              <a:gd name="connsiteX868" fmla="*/ 291907 w 1944449"/>
              <a:gd name="connsiteY868" fmla="*/ 523806 h 2086106"/>
              <a:gd name="connsiteX869" fmla="*/ 288197 w 1944449"/>
              <a:gd name="connsiteY869" fmla="*/ 522173 h 2086106"/>
              <a:gd name="connsiteX870" fmla="*/ 291909 w 1944449"/>
              <a:gd name="connsiteY870" fmla="*/ 518611 h 2086106"/>
              <a:gd name="connsiteX871" fmla="*/ 292649 w 1944449"/>
              <a:gd name="connsiteY871" fmla="*/ 517720 h 2086106"/>
              <a:gd name="connsiteX872" fmla="*/ 292501 w 1944449"/>
              <a:gd name="connsiteY872" fmla="*/ 518314 h 2086106"/>
              <a:gd name="connsiteX873" fmla="*/ 291907 w 1944449"/>
              <a:gd name="connsiteY873" fmla="*/ 518462 h 2086106"/>
              <a:gd name="connsiteX874" fmla="*/ 291907 w 1944449"/>
              <a:gd name="connsiteY874" fmla="*/ 517868 h 2086106"/>
              <a:gd name="connsiteX875" fmla="*/ 292649 w 1944449"/>
              <a:gd name="connsiteY875" fmla="*/ 517720 h 2086106"/>
              <a:gd name="connsiteX876" fmla="*/ 294430 w 1944449"/>
              <a:gd name="connsiteY876" fmla="*/ 513862 h 2086106"/>
              <a:gd name="connsiteX877" fmla="*/ 296509 w 1944449"/>
              <a:gd name="connsiteY877" fmla="*/ 516088 h 2086106"/>
              <a:gd name="connsiteX878" fmla="*/ 292649 w 1944449"/>
              <a:gd name="connsiteY878" fmla="*/ 517720 h 2086106"/>
              <a:gd name="connsiteX879" fmla="*/ 294430 w 1944449"/>
              <a:gd name="connsiteY879" fmla="*/ 513862 h 2086106"/>
              <a:gd name="connsiteX880" fmla="*/ 1750014 w 1944449"/>
              <a:gd name="connsiteY880" fmla="*/ 433862 h 2086106"/>
              <a:gd name="connsiteX881" fmla="*/ 1754468 w 1944449"/>
              <a:gd name="connsiteY881" fmla="*/ 439799 h 2086106"/>
              <a:gd name="connsiteX882" fmla="*/ 1746452 w 1944449"/>
              <a:gd name="connsiteY882" fmla="*/ 439651 h 2086106"/>
              <a:gd name="connsiteX883" fmla="*/ 1750014 w 1944449"/>
              <a:gd name="connsiteY883" fmla="*/ 433862 h 2086106"/>
              <a:gd name="connsiteX884" fmla="*/ 1653095 w 1944449"/>
              <a:gd name="connsiteY884" fmla="*/ 406256 h 2086106"/>
              <a:gd name="connsiteX885" fmla="*/ 1663931 w 1944449"/>
              <a:gd name="connsiteY885" fmla="*/ 420652 h 2086106"/>
              <a:gd name="connsiteX886" fmla="*/ 1664524 w 1944449"/>
              <a:gd name="connsiteY886" fmla="*/ 419613 h 2086106"/>
              <a:gd name="connsiteX887" fmla="*/ 1661704 w 1944449"/>
              <a:gd name="connsiteY887" fmla="*/ 416348 h 2086106"/>
              <a:gd name="connsiteX888" fmla="*/ 1653095 w 1944449"/>
              <a:gd name="connsiteY888" fmla="*/ 406256 h 2086106"/>
              <a:gd name="connsiteX889" fmla="*/ 1575618 w 1944449"/>
              <a:gd name="connsiteY889" fmla="*/ 388890 h 2086106"/>
              <a:gd name="connsiteX890" fmla="*/ 1573540 w 1944449"/>
              <a:gd name="connsiteY890" fmla="*/ 389187 h 2086106"/>
              <a:gd name="connsiteX891" fmla="*/ 1576658 w 1944449"/>
              <a:gd name="connsiteY891" fmla="*/ 390374 h 2086106"/>
              <a:gd name="connsiteX892" fmla="*/ 1575618 w 1944449"/>
              <a:gd name="connsiteY892" fmla="*/ 388890 h 2086106"/>
              <a:gd name="connsiteX893" fmla="*/ 1595657 w 1944449"/>
              <a:gd name="connsiteY893" fmla="*/ 387429 h 2086106"/>
              <a:gd name="connsiteX894" fmla="*/ 1596248 w 1944449"/>
              <a:gd name="connsiteY894" fmla="*/ 387701 h 2086106"/>
              <a:gd name="connsiteX895" fmla="*/ 1596694 w 1944449"/>
              <a:gd name="connsiteY895" fmla="*/ 393638 h 2086106"/>
              <a:gd name="connsiteX896" fmla="*/ 1586601 w 1944449"/>
              <a:gd name="connsiteY896" fmla="*/ 371969 h 2086106"/>
              <a:gd name="connsiteX897" fmla="*/ 1591499 w 1944449"/>
              <a:gd name="connsiteY897" fmla="*/ 373305 h 2086106"/>
              <a:gd name="connsiteX898" fmla="*/ 1594987 w 1944449"/>
              <a:gd name="connsiteY898" fmla="*/ 383416 h 2086106"/>
              <a:gd name="connsiteX899" fmla="*/ 1595657 w 1944449"/>
              <a:gd name="connsiteY899" fmla="*/ 387429 h 2086106"/>
              <a:gd name="connsiteX900" fmla="*/ 1592538 w 1944449"/>
              <a:gd name="connsiteY900" fmla="*/ 385995 h 2086106"/>
              <a:gd name="connsiteX901" fmla="*/ 1588382 w 1944449"/>
              <a:gd name="connsiteY901" fmla="*/ 382952 h 2086106"/>
              <a:gd name="connsiteX902" fmla="*/ 1586601 w 1944449"/>
              <a:gd name="connsiteY902" fmla="*/ 371969 h 2086106"/>
              <a:gd name="connsiteX903" fmla="*/ 1694207 w 1944449"/>
              <a:gd name="connsiteY903" fmla="*/ 358611 h 2086106"/>
              <a:gd name="connsiteX904" fmla="*/ 1693020 w 1944449"/>
              <a:gd name="connsiteY904" fmla="*/ 363064 h 2086106"/>
              <a:gd name="connsiteX905" fmla="*/ 1703410 w 1944449"/>
              <a:gd name="connsiteY905" fmla="*/ 366922 h 2086106"/>
              <a:gd name="connsiteX906" fmla="*/ 1694207 w 1944449"/>
              <a:gd name="connsiteY906" fmla="*/ 358611 h 2086106"/>
              <a:gd name="connsiteX907" fmla="*/ 1545042 w 1944449"/>
              <a:gd name="connsiteY907" fmla="*/ 341098 h 2086106"/>
              <a:gd name="connsiteX908" fmla="*/ 1584226 w 1944449"/>
              <a:gd name="connsiteY908" fmla="*/ 367962 h 2086106"/>
              <a:gd name="connsiteX909" fmla="*/ 1573391 w 1944449"/>
              <a:gd name="connsiteY909" fmla="*/ 359798 h 2086106"/>
              <a:gd name="connsiteX910" fmla="*/ 1583186 w 1944449"/>
              <a:gd name="connsiteY910" fmla="*/ 372267 h 2086106"/>
              <a:gd name="connsiteX911" fmla="*/ 1545042 w 1944449"/>
              <a:gd name="connsiteY911" fmla="*/ 341098 h 2086106"/>
              <a:gd name="connsiteX912" fmla="*/ 504893 w 1944449"/>
              <a:gd name="connsiteY912" fmla="*/ 335514 h 2086106"/>
              <a:gd name="connsiteX913" fmla="*/ 513056 w 1944449"/>
              <a:gd name="connsiteY913" fmla="*/ 335755 h 2086106"/>
              <a:gd name="connsiteX914" fmla="*/ 499847 w 1944449"/>
              <a:gd name="connsiteY914" fmla="*/ 340949 h 2086106"/>
              <a:gd name="connsiteX915" fmla="*/ 504893 w 1944449"/>
              <a:gd name="connsiteY915" fmla="*/ 335514 h 2086106"/>
              <a:gd name="connsiteX916" fmla="*/ 1656361 w 1944449"/>
              <a:gd name="connsiteY916" fmla="*/ 332488 h 2086106"/>
              <a:gd name="connsiteX917" fmla="*/ 1661852 w 1944449"/>
              <a:gd name="connsiteY917" fmla="*/ 352228 h 2086106"/>
              <a:gd name="connsiteX918" fmla="*/ 1656361 w 1944449"/>
              <a:gd name="connsiteY918" fmla="*/ 332488 h 2086106"/>
              <a:gd name="connsiteX919" fmla="*/ 1589421 w 1944449"/>
              <a:gd name="connsiteY919" fmla="*/ 328334 h 2086106"/>
              <a:gd name="connsiteX920" fmla="*/ 1598031 w 1944449"/>
              <a:gd name="connsiteY920" fmla="*/ 336200 h 2086106"/>
              <a:gd name="connsiteX921" fmla="*/ 1589421 w 1944449"/>
              <a:gd name="connsiteY921" fmla="*/ 328334 h 2086106"/>
              <a:gd name="connsiteX922" fmla="*/ 1509125 w 1944449"/>
              <a:gd name="connsiteY922" fmla="*/ 307109 h 2086106"/>
              <a:gd name="connsiteX923" fmla="*/ 1517585 w 1944449"/>
              <a:gd name="connsiteY923" fmla="*/ 307109 h 2086106"/>
              <a:gd name="connsiteX924" fmla="*/ 1553206 w 1944449"/>
              <a:gd name="connsiteY924" fmla="*/ 338277 h 2086106"/>
              <a:gd name="connsiteX925" fmla="*/ 1557510 w 1944449"/>
              <a:gd name="connsiteY925" fmla="*/ 347183 h 2086106"/>
              <a:gd name="connsiteX926" fmla="*/ 1542520 w 1944449"/>
              <a:gd name="connsiteY926" fmla="*/ 337090 h 2086106"/>
              <a:gd name="connsiteX927" fmla="*/ 1545042 w 1944449"/>
              <a:gd name="connsiteY927" fmla="*/ 341098 h 2086106"/>
              <a:gd name="connsiteX928" fmla="*/ 1509125 w 1944449"/>
              <a:gd name="connsiteY928" fmla="*/ 307109 h 2086106"/>
              <a:gd name="connsiteX929" fmla="*/ 783336 w 1944449"/>
              <a:gd name="connsiteY929" fmla="*/ 301914 h 2086106"/>
              <a:gd name="connsiteX930" fmla="*/ 764042 w 1944449"/>
              <a:gd name="connsiteY930" fmla="*/ 303845 h 2086106"/>
              <a:gd name="connsiteX931" fmla="*/ 735841 w 1944449"/>
              <a:gd name="connsiteY931" fmla="*/ 310967 h 2086106"/>
              <a:gd name="connsiteX932" fmla="*/ 746527 w 1944449"/>
              <a:gd name="connsiteY932" fmla="*/ 312007 h 2086106"/>
              <a:gd name="connsiteX933" fmla="*/ 771314 w 1944449"/>
              <a:gd name="connsiteY933" fmla="*/ 305180 h 2086106"/>
              <a:gd name="connsiteX934" fmla="*/ 776805 w 1944449"/>
              <a:gd name="connsiteY934" fmla="*/ 303993 h 2086106"/>
              <a:gd name="connsiteX935" fmla="*/ 783336 w 1944449"/>
              <a:gd name="connsiteY935" fmla="*/ 301914 h 2086106"/>
              <a:gd name="connsiteX936" fmla="*/ 1106008 w 1944449"/>
              <a:gd name="connsiteY936" fmla="*/ 300578 h 2086106"/>
              <a:gd name="connsiteX937" fmla="*/ 1103040 w 1944449"/>
              <a:gd name="connsiteY937" fmla="*/ 301320 h 2086106"/>
              <a:gd name="connsiteX938" fmla="*/ 1105711 w 1944449"/>
              <a:gd name="connsiteY938" fmla="*/ 302062 h 2086106"/>
              <a:gd name="connsiteX939" fmla="*/ 1106008 w 1944449"/>
              <a:gd name="connsiteY939" fmla="*/ 300578 h 2086106"/>
              <a:gd name="connsiteX940" fmla="*/ 1558104 w 1944449"/>
              <a:gd name="connsiteY940" fmla="*/ 300429 h 2086106"/>
              <a:gd name="connsiteX941" fmla="*/ 1570126 w 1944449"/>
              <a:gd name="connsiteY941" fmla="*/ 307851 h 2086106"/>
              <a:gd name="connsiteX942" fmla="*/ 1558104 w 1944449"/>
              <a:gd name="connsiteY942" fmla="*/ 300429 h 2086106"/>
              <a:gd name="connsiteX943" fmla="*/ 1465190 w 1944449"/>
              <a:gd name="connsiteY943" fmla="*/ 299687 h 2086106"/>
              <a:gd name="connsiteX944" fmla="*/ 1481368 w 1944449"/>
              <a:gd name="connsiteY944" fmla="*/ 314677 h 2086106"/>
              <a:gd name="connsiteX945" fmla="*/ 1465190 w 1944449"/>
              <a:gd name="connsiteY945" fmla="*/ 299687 h 2086106"/>
              <a:gd name="connsiteX946" fmla="*/ 826973 w 1944449"/>
              <a:gd name="connsiteY946" fmla="*/ 294493 h 2086106"/>
              <a:gd name="connsiteX947" fmla="*/ 822223 w 1944449"/>
              <a:gd name="connsiteY947" fmla="*/ 297610 h 2086106"/>
              <a:gd name="connsiteX948" fmla="*/ 822075 w 1944449"/>
              <a:gd name="connsiteY948" fmla="*/ 294642 h 2086106"/>
              <a:gd name="connsiteX949" fmla="*/ 801740 w 1944449"/>
              <a:gd name="connsiteY949" fmla="*/ 297906 h 2086106"/>
              <a:gd name="connsiteX950" fmla="*/ 802186 w 1944449"/>
              <a:gd name="connsiteY950" fmla="*/ 298501 h 2086106"/>
              <a:gd name="connsiteX951" fmla="*/ 817028 w 1944449"/>
              <a:gd name="connsiteY951" fmla="*/ 299985 h 2086106"/>
              <a:gd name="connsiteX952" fmla="*/ 822075 w 1944449"/>
              <a:gd name="connsiteY952" fmla="*/ 298204 h 2086106"/>
              <a:gd name="connsiteX953" fmla="*/ 831871 w 1944449"/>
              <a:gd name="connsiteY953" fmla="*/ 302062 h 2086106"/>
              <a:gd name="connsiteX954" fmla="*/ 839143 w 1944449"/>
              <a:gd name="connsiteY954" fmla="*/ 294790 h 2086106"/>
              <a:gd name="connsiteX955" fmla="*/ 826973 w 1944449"/>
              <a:gd name="connsiteY955" fmla="*/ 294493 h 2086106"/>
              <a:gd name="connsiteX956" fmla="*/ 1492649 w 1944449"/>
              <a:gd name="connsiteY956" fmla="*/ 291672 h 2086106"/>
              <a:gd name="connsiteX957" fmla="*/ 1493539 w 1944449"/>
              <a:gd name="connsiteY957" fmla="*/ 294047 h 2086106"/>
              <a:gd name="connsiteX958" fmla="*/ 1499476 w 1944449"/>
              <a:gd name="connsiteY958" fmla="*/ 293749 h 2086106"/>
              <a:gd name="connsiteX959" fmla="*/ 1498734 w 1944449"/>
              <a:gd name="connsiteY959" fmla="*/ 294788 h 2086106"/>
              <a:gd name="connsiteX960" fmla="*/ 1505265 w 1944449"/>
              <a:gd name="connsiteY960" fmla="*/ 301171 h 2086106"/>
              <a:gd name="connsiteX961" fmla="*/ 1499476 w 1944449"/>
              <a:gd name="connsiteY961" fmla="*/ 301469 h 2086106"/>
              <a:gd name="connsiteX962" fmla="*/ 1492649 w 1944449"/>
              <a:gd name="connsiteY962" fmla="*/ 291672 h 2086106"/>
              <a:gd name="connsiteX963" fmla="*/ 856064 w 1944449"/>
              <a:gd name="connsiteY963" fmla="*/ 289298 h 2086106"/>
              <a:gd name="connsiteX964" fmla="*/ 839292 w 1944449"/>
              <a:gd name="connsiteY964" fmla="*/ 292267 h 2086106"/>
              <a:gd name="connsiteX965" fmla="*/ 846267 w 1944449"/>
              <a:gd name="connsiteY965" fmla="*/ 292119 h 2086106"/>
              <a:gd name="connsiteX966" fmla="*/ 848048 w 1944449"/>
              <a:gd name="connsiteY966" fmla="*/ 292119 h 2086106"/>
              <a:gd name="connsiteX967" fmla="*/ 856064 w 1944449"/>
              <a:gd name="connsiteY967" fmla="*/ 289298 h 2086106"/>
              <a:gd name="connsiteX968" fmla="*/ 1596248 w 1944449"/>
              <a:gd name="connsiteY968" fmla="*/ 265253 h 2086106"/>
              <a:gd name="connsiteX969" fmla="*/ 1609607 w 1944449"/>
              <a:gd name="connsiteY969" fmla="*/ 272525 h 2086106"/>
              <a:gd name="connsiteX970" fmla="*/ 1637065 w 1944449"/>
              <a:gd name="connsiteY970" fmla="*/ 297312 h 2086106"/>
              <a:gd name="connsiteX971" fmla="*/ 1634986 w 1944449"/>
              <a:gd name="connsiteY971" fmla="*/ 288555 h 2086106"/>
              <a:gd name="connsiteX972" fmla="*/ 1644931 w 1944449"/>
              <a:gd name="connsiteY972" fmla="*/ 295977 h 2086106"/>
              <a:gd name="connsiteX973" fmla="*/ 1647899 w 1944449"/>
              <a:gd name="connsiteY973" fmla="*/ 314529 h 2086106"/>
              <a:gd name="connsiteX974" fmla="*/ 1664819 w 1944449"/>
              <a:gd name="connsiteY974" fmla="*/ 328778 h 2086106"/>
              <a:gd name="connsiteX975" fmla="*/ 1674467 w 1944449"/>
              <a:gd name="connsiteY975" fmla="*/ 326107 h 2086106"/>
              <a:gd name="connsiteX976" fmla="*/ 1685450 w 1944449"/>
              <a:gd name="connsiteY976" fmla="*/ 336198 h 2086106"/>
              <a:gd name="connsiteX977" fmla="*/ 1683075 w 1944449"/>
              <a:gd name="connsiteY977" fmla="*/ 328036 h 2086106"/>
              <a:gd name="connsiteX978" fmla="*/ 1696730 w 1944449"/>
              <a:gd name="connsiteY978" fmla="*/ 339167 h 2086106"/>
              <a:gd name="connsiteX979" fmla="*/ 1689012 w 1944449"/>
              <a:gd name="connsiteY979" fmla="*/ 336198 h 2086106"/>
              <a:gd name="connsiteX980" fmla="*/ 1690347 w 1944449"/>
              <a:gd name="connsiteY980" fmla="*/ 345105 h 2086106"/>
              <a:gd name="connsiteX981" fmla="*/ 1695691 w 1944449"/>
              <a:gd name="connsiteY981" fmla="*/ 343472 h 2086106"/>
              <a:gd name="connsiteX982" fmla="*/ 1710978 w 1944449"/>
              <a:gd name="connsiteY982" fmla="*/ 356533 h 2086106"/>
              <a:gd name="connsiteX983" fmla="*/ 1733688 w 1944449"/>
              <a:gd name="connsiteY983" fmla="*/ 389780 h 2086106"/>
              <a:gd name="connsiteX984" fmla="*/ 1735024 w 1944449"/>
              <a:gd name="connsiteY984" fmla="*/ 385327 h 2086106"/>
              <a:gd name="connsiteX985" fmla="*/ 1746748 w 1944449"/>
              <a:gd name="connsiteY985" fmla="*/ 398388 h 2086106"/>
              <a:gd name="connsiteX986" fmla="*/ 1745264 w 1944449"/>
              <a:gd name="connsiteY986" fmla="*/ 402692 h 2086106"/>
              <a:gd name="connsiteX987" fmla="*/ 1753872 w 1944449"/>
              <a:gd name="connsiteY987" fmla="*/ 411895 h 2086106"/>
              <a:gd name="connsiteX988" fmla="*/ 1760403 w 1944449"/>
              <a:gd name="connsiteY988" fmla="*/ 435197 h 2086106"/>
              <a:gd name="connsiteX989" fmla="*/ 1748975 w 1944449"/>
              <a:gd name="connsiteY989" fmla="*/ 422136 h 2086106"/>
              <a:gd name="connsiteX990" fmla="*/ 1750460 w 1944449"/>
              <a:gd name="connsiteY990" fmla="*/ 417832 h 2086106"/>
              <a:gd name="connsiteX991" fmla="*/ 1739476 w 1944449"/>
              <a:gd name="connsiteY991" fmla="*/ 407591 h 2086106"/>
              <a:gd name="connsiteX992" fmla="*/ 1736805 w 1944449"/>
              <a:gd name="connsiteY992" fmla="*/ 393788 h 2086106"/>
              <a:gd name="connsiteX993" fmla="*/ 1732945 w 1944449"/>
              <a:gd name="connsiteY993" fmla="*/ 397053 h 2086106"/>
              <a:gd name="connsiteX994" fmla="*/ 1723744 w 1944449"/>
              <a:gd name="connsiteY994" fmla="*/ 390076 h 2086106"/>
              <a:gd name="connsiteX995" fmla="*/ 1746600 w 1944449"/>
              <a:gd name="connsiteY995" fmla="*/ 427331 h 2086106"/>
              <a:gd name="connsiteX996" fmla="*/ 1741702 w 1944449"/>
              <a:gd name="connsiteY996" fmla="*/ 431191 h 2086106"/>
              <a:gd name="connsiteX997" fmla="*/ 1721369 w 1944449"/>
              <a:gd name="connsiteY997" fmla="*/ 400319 h 2086106"/>
              <a:gd name="connsiteX998" fmla="*/ 1675357 w 1944449"/>
              <a:gd name="connsiteY998" fmla="*/ 352080 h 2086106"/>
              <a:gd name="connsiteX999" fmla="*/ 1652649 w 1944449"/>
              <a:gd name="connsiteY999" fmla="*/ 325958 h 2086106"/>
              <a:gd name="connsiteX1000" fmla="*/ 1641369 w 1944449"/>
              <a:gd name="connsiteY1000" fmla="*/ 314381 h 2086106"/>
              <a:gd name="connsiteX1001" fmla="*/ 1629643 w 1944449"/>
              <a:gd name="connsiteY1001" fmla="*/ 305476 h 2086106"/>
              <a:gd name="connsiteX1002" fmla="*/ 1636619 w 1944449"/>
              <a:gd name="connsiteY1002" fmla="*/ 305030 h 2086106"/>
              <a:gd name="connsiteX1003" fmla="*/ 1624893 w 1944449"/>
              <a:gd name="connsiteY1003" fmla="*/ 295977 h 2086106"/>
              <a:gd name="connsiteX1004" fmla="*/ 1596248 w 1944449"/>
              <a:gd name="connsiteY1004" fmla="*/ 265253 h 2086106"/>
              <a:gd name="connsiteX1005" fmla="*/ 1393205 w 1944449"/>
              <a:gd name="connsiteY1005" fmla="*/ 226219 h 2086106"/>
              <a:gd name="connsiteX1006" fmla="*/ 1398252 w 1944449"/>
              <a:gd name="connsiteY1006" fmla="*/ 226367 h 2086106"/>
              <a:gd name="connsiteX1007" fmla="*/ 1406119 w 1944449"/>
              <a:gd name="connsiteY1007" fmla="*/ 235420 h 2086106"/>
              <a:gd name="connsiteX1008" fmla="*/ 1393205 w 1944449"/>
              <a:gd name="connsiteY1008" fmla="*/ 226219 h 2086106"/>
              <a:gd name="connsiteX1009" fmla="*/ 1407008 w 1944449"/>
              <a:gd name="connsiteY1009" fmla="*/ 200836 h 2086106"/>
              <a:gd name="connsiteX1010" fmla="*/ 1423484 w 1944449"/>
              <a:gd name="connsiteY1010" fmla="*/ 204696 h 2086106"/>
              <a:gd name="connsiteX1011" fmla="*/ 1407008 w 1944449"/>
              <a:gd name="connsiteY1011" fmla="*/ 200836 h 2086106"/>
              <a:gd name="connsiteX1012" fmla="*/ 1331165 w 1944449"/>
              <a:gd name="connsiteY1012" fmla="*/ 199947 h 2086106"/>
              <a:gd name="connsiteX1013" fmla="*/ 1350461 w 1944449"/>
              <a:gd name="connsiteY1013" fmla="*/ 206329 h 2086106"/>
              <a:gd name="connsiteX1014" fmla="*/ 1331165 w 1944449"/>
              <a:gd name="connsiteY1014" fmla="*/ 199947 h 2086106"/>
              <a:gd name="connsiteX1015" fmla="*/ 1542370 w 1944449"/>
              <a:gd name="connsiteY1015" fmla="*/ 192377 h 2086106"/>
              <a:gd name="connsiteX1016" fmla="*/ 1545636 w 1944449"/>
              <a:gd name="connsiteY1016" fmla="*/ 200986 h 2086106"/>
              <a:gd name="connsiteX1017" fmla="*/ 1568196 w 1944449"/>
              <a:gd name="connsiteY1017" fmla="*/ 208406 h 2086106"/>
              <a:gd name="connsiteX1018" fmla="*/ 1568492 w 1944449"/>
              <a:gd name="connsiteY1018" fmla="*/ 216422 h 2086106"/>
              <a:gd name="connsiteX1019" fmla="*/ 1571758 w 1944449"/>
              <a:gd name="connsiteY1019" fmla="*/ 220428 h 2086106"/>
              <a:gd name="connsiteX1020" fmla="*/ 1591794 w 1944449"/>
              <a:gd name="connsiteY1020" fmla="*/ 231264 h 2086106"/>
              <a:gd name="connsiteX1021" fmla="*/ 1602926 w 1944449"/>
              <a:gd name="connsiteY1021" fmla="*/ 249371 h 2086106"/>
              <a:gd name="connsiteX1022" fmla="*/ 1583482 w 1944449"/>
              <a:gd name="connsiteY1022" fmla="*/ 233045 h 2086106"/>
              <a:gd name="connsiteX1023" fmla="*/ 1567453 w 1944449"/>
              <a:gd name="connsiteY1023" fmla="*/ 221913 h 2086106"/>
              <a:gd name="connsiteX1024" fmla="*/ 1559141 w 1944449"/>
              <a:gd name="connsiteY1024" fmla="*/ 207813 h 2086106"/>
              <a:gd name="connsiteX1025" fmla="*/ 1540143 w 1944449"/>
              <a:gd name="connsiteY1025" fmla="*/ 200095 h 2086106"/>
              <a:gd name="connsiteX1026" fmla="*/ 1538214 w 1944449"/>
              <a:gd name="connsiteY1026" fmla="*/ 194010 h 2086106"/>
              <a:gd name="connsiteX1027" fmla="*/ 1542370 w 1944449"/>
              <a:gd name="connsiteY1027" fmla="*/ 192377 h 2086106"/>
              <a:gd name="connsiteX1028" fmla="*/ 1300739 w 1944449"/>
              <a:gd name="connsiteY1028" fmla="*/ 185846 h 2086106"/>
              <a:gd name="connsiteX1029" fmla="*/ 1316917 w 1944449"/>
              <a:gd name="connsiteY1029" fmla="*/ 193416 h 2086106"/>
              <a:gd name="connsiteX1030" fmla="*/ 1300739 w 1944449"/>
              <a:gd name="connsiteY1030" fmla="*/ 185846 h 2086106"/>
              <a:gd name="connsiteX1031" fmla="*/ 1254281 w 1944449"/>
              <a:gd name="connsiteY1031" fmla="*/ 183917 h 2086106"/>
              <a:gd name="connsiteX1032" fmla="*/ 1269569 w 1944449"/>
              <a:gd name="connsiteY1032" fmla="*/ 186736 h 2086106"/>
              <a:gd name="connsiteX1033" fmla="*/ 1254281 w 1944449"/>
              <a:gd name="connsiteY1033" fmla="*/ 183917 h 2086106"/>
              <a:gd name="connsiteX1034" fmla="*/ 546453 w 1944449"/>
              <a:gd name="connsiteY1034" fmla="*/ 180949 h 2086106"/>
              <a:gd name="connsiteX1035" fmla="*/ 518549 w 1944449"/>
              <a:gd name="connsiteY1035" fmla="*/ 196087 h 2086106"/>
              <a:gd name="connsiteX1036" fmla="*/ 546453 w 1944449"/>
              <a:gd name="connsiteY1036" fmla="*/ 180949 h 2086106"/>
              <a:gd name="connsiteX1037" fmla="*/ 1285209 w 1944449"/>
              <a:gd name="connsiteY1037" fmla="*/ 177109 h 2086106"/>
              <a:gd name="connsiteX1038" fmla="*/ 1290497 w 1944449"/>
              <a:gd name="connsiteY1038" fmla="*/ 177980 h 2086106"/>
              <a:gd name="connsiteX1039" fmla="*/ 1296731 w 1944449"/>
              <a:gd name="connsiteY1039" fmla="*/ 183917 h 2086106"/>
              <a:gd name="connsiteX1040" fmla="*/ 1286489 w 1944449"/>
              <a:gd name="connsiteY1040" fmla="*/ 179465 h 2086106"/>
              <a:gd name="connsiteX1041" fmla="*/ 1285209 w 1944449"/>
              <a:gd name="connsiteY1041" fmla="*/ 177109 h 2086106"/>
              <a:gd name="connsiteX1042" fmla="*/ 1220886 w 1944449"/>
              <a:gd name="connsiteY1042" fmla="*/ 169446 h 2086106"/>
              <a:gd name="connsiteX1043" fmla="*/ 1224745 w 1944449"/>
              <a:gd name="connsiteY1043" fmla="*/ 174566 h 2086106"/>
              <a:gd name="connsiteX1044" fmla="*/ 1214356 w 1944449"/>
              <a:gd name="connsiteY1044" fmla="*/ 171004 h 2086106"/>
              <a:gd name="connsiteX1045" fmla="*/ 1220886 w 1944449"/>
              <a:gd name="connsiteY1045" fmla="*/ 169446 h 2086106"/>
              <a:gd name="connsiteX1046" fmla="*/ 1472910 w 1944449"/>
              <a:gd name="connsiteY1046" fmla="*/ 152156 h 2086106"/>
              <a:gd name="connsiteX1047" fmla="*/ 1508086 w 1944449"/>
              <a:gd name="connsiteY1047" fmla="*/ 165811 h 2086106"/>
              <a:gd name="connsiteX1048" fmla="*/ 1495619 w 1944449"/>
              <a:gd name="connsiteY1048" fmla="*/ 162990 h 2086106"/>
              <a:gd name="connsiteX1049" fmla="*/ 1495174 w 1944449"/>
              <a:gd name="connsiteY1049" fmla="*/ 168631 h 2086106"/>
              <a:gd name="connsiteX1050" fmla="*/ 1487455 w 1944449"/>
              <a:gd name="connsiteY1050" fmla="*/ 166850 h 2086106"/>
              <a:gd name="connsiteX1051" fmla="*/ 1472910 w 1944449"/>
              <a:gd name="connsiteY1051" fmla="*/ 152156 h 2086106"/>
              <a:gd name="connsiteX1052" fmla="*/ 1452872 w 1944449"/>
              <a:gd name="connsiteY1052" fmla="*/ 141617 h 2086106"/>
              <a:gd name="connsiteX1053" fmla="*/ 1469198 w 1944449"/>
              <a:gd name="connsiteY1053" fmla="*/ 148445 h 2086106"/>
              <a:gd name="connsiteX1054" fmla="*/ 1452872 w 1944449"/>
              <a:gd name="connsiteY1054" fmla="*/ 141617 h 2086106"/>
              <a:gd name="connsiteX1055" fmla="*/ 594987 w 1944449"/>
              <a:gd name="connsiteY1055" fmla="*/ 140132 h 2086106"/>
              <a:gd name="connsiteX1056" fmla="*/ 588159 w 1944449"/>
              <a:gd name="connsiteY1056" fmla="*/ 150966 h 2086106"/>
              <a:gd name="connsiteX1057" fmla="*/ 594987 w 1944449"/>
              <a:gd name="connsiteY1057" fmla="*/ 140132 h 2086106"/>
              <a:gd name="connsiteX1058" fmla="*/ 1245228 w 1944449"/>
              <a:gd name="connsiteY1058" fmla="*/ 124548 h 2086106"/>
              <a:gd name="connsiteX1059" fmla="*/ 1260664 w 1944449"/>
              <a:gd name="connsiteY1059" fmla="*/ 130039 h 2086106"/>
              <a:gd name="connsiteX1060" fmla="*/ 1245228 w 1944449"/>
              <a:gd name="connsiteY1060" fmla="*/ 124548 h 2086106"/>
              <a:gd name="connsiteX1061" fmla="*/ 1174728 w 1944449"/>
              <a:gd name="connsiteY1061" fmla="*/ 122471 h 2086106"/>
              <a:gd name="connsiteX1062" fmla="*/ 1183634 w 1944449"/>
              <a:gd name="connsiteY1062" fmla="*/ 128853 h 2086106"/>
              <a:gd name="connsiteX1063" fmla="*/ 1198772 w 1944449"/>
              <a:gd name="connsiteY1063" fmla="*/ 125439 h 2086106"/>
              <a:gd name="connsiteX1064" fmla="*/ 1280406 w 1944449"/>
              <a:gd name="connsiteY1064" fmla="*/ 141469 h 2086106"/>
              <a:gd name="connsiteX1065" fmla="*/ 1319885 w 1944449"/>
              <a:gd name="connsiteY1065" fmla="*/ 137461 h 2086106"/>
              <a:gd name="connsiteX1066" fmla="*/ 1365600 w 1944449"/>
              <a:gd name="connsiteY1066" fmla="*/ 148296 h 2086106"/>
              <a:gd name="connsiteX1067" fmla="*/ 1441147 w 1944449"/>
              <a:gd name="connsiteY1067" fmla="*/ 194605 h 2086106"/>
              <a:gd name="connsiteX1068" fmla="*/ 1497251 w 1944449"/>
              <a:gd name="connsiteY1068" fmla="*/ 228296 h 2086106"/>
              <a:gd name="connsiteX1069" fmla="*/ 1547269 w 1944449"/>
              <a:gd name="connsiteY1069" fmla="*/ 264957 h 2086106"/>
              <a:gd name="connsiteX1070" fmla="*/ 1556323 w 1944449"/>
              <a:gd name="connsiteY1070" fmla="*/ 265105 h 2086106"/>
              <a:gd name="connsiteX1071" fmla="*/ 1613021 w 1944449"/>
              <a:gd name="connsiteY1071" fmla="*/ 315123 h 2086106"/>
              <a:gd name="connsiteX1072" fmla="*/ 1654876 w 1944449"/>
              <a:gd name="connsiteY1072" fmla="*/ 378056 h 2086106"/>
              <a:gd name="connsiteX1073" fmla="*/ 1670461 w 1944449"/>
              <a:gd name="connsiteY1073" fmla="*/ 397054 h 2086106"/>
              <a:gd name="connsiteX1074" fmla="*/ 1687233 w 1944449"/>
              <a:gd name="connsiteY1074" fmla="*/ 416348 h 2086106"/>
              <a:gd name="connsiteX1075" fmla="*/ 1690943 w 1944449"/>
              <a:gd name="connsiteY1075" fmla="*/ 420950 h 2086106"/>
              <a:gd name="connsiteX1076" fmla="*/ 1695840 w 1944449"/>
              <a:gd name="connsiteY1076" fmla="*/ 424660 h 2086106"/>
              <a:gd name="connsiteX1077" fmla="*/ 1694653 w 1944449"/>
              <a:gd name="connsiteY1077" fmla="*/ 425995 h 2086106"/>
              <a:gd name="connsiteX1078" fmla="*/ 1703708 w 1944449"/>
              <a:gd name="connsiteY1078" fmla="*/ 444846 h 2086106"/>
              <a:gd name="connsiteX1079" fmla="*/ 1722556 w 1944449"/>
              <a:gd name="connsiteY1079" fmla="*/ 472601 h 2086106"/>
              <a:gd name="connsiteX1080" fmla="*/ 1728345 w 1944449"/>
              <a:gd name="connsiteY1080" fmla="*/ 474233 h 2086106"/>
              <a:gd name="connsiteX1081" fmla="*/ 1743633 w 1944449"/>
              <a:gd name="connsiteY1081" fmla="*/ 500950 h 2086106"/>
              <a:gd name="connsiteX1082" fmla="*/ 1781482 w 1944449"/>
              <a:gd name="connsiteY1082" fmla="*/ 559280 h 2086106"/>
              <a:gd name="connsiteX1083" fmla="*/ 1781778 w 1944449"/>
              <a:gd name="connsiteY1083" fmla="*/ 559724 h 2086106"/>
              <a:gd name="connsiteX1084" fmla="*/ 1796174 w 1944449"/>
              <a:gd name="connsiteY1084" fmla="*/ 587777 h 2086106"/>
              <a:gd name="connsiteX1085" fmla="*/ 1795284 w 1944449"/>
              <a:gd name="connsiteY1085" fmla="*/ 587480 h 2086106"/>
              <a:gd name="connsiteX1086" fmla="*/ 1798995 w 1944449"/>
              <a:gd name="connsiteY1086" fmla="*/ 596385 h 2086106"/>
              <a:gd name="connsiteX1087" fmla="*/ 1809979 w 1944449"/>
              <a:gd name="connsiteY1087" fmla="*/ 607220 h 2086106"/>
              <a:gd name="connsiteX1088" fmla="*/ 1811462 w 1944449"/>
              <a:gd name="connsiteY1088" fmla="*/ 615829 h 2086106"/>
              <a:gd name="connsiteX1089" fmla="*/ 1815618 w 1944449"/>
              <a:gd name="connsiteY1089" fmla="*/ 618500 h 2086106"/>
              <a:gd name="connsiteX1090" fmla="*/ 1815322 w 1944449"/>
              <a:gd name="connsiteY1090" fmla="*/ 623695 h 2086106"/>
              <a:gd name="connsiteX1091" fmla="*/ 1824671 w 1944449"/>
              <a:gd name="connsiteY1091" fmla="*/ 631859 h 2086106"/>
              <a:gd name="connsiteX1092" fmla="*/ 1840553 w 1944449"/>
              <a:gd name="connsiteY1092" fmla="*/ 674307 h 2086106"/>
              <a:gd name="connsiteX1093" fmla="*/ 1842632 w 1944449"/>
              <a:gd name="connsiteY1093" fmla="*/ 692563 h 2086106"/>
              <a:gd name="connsiteX1094" fmla="*/ 1845600 w 1944449"/>
              <a:gd name="connsiteY1094" fmla="*/ 699539 h 2086106"/>
              <a:gd name="connsiteX1095" fmla="*/ 1847677 w 1944449"/>
              <a:gd name="connsiteY1095" fmla="*/ 706070 h 2086106"/>
              <a:gd name="connsiteX1096" fmla="*/ 1849162 w 1944449"/>
              <a:gd name="connsiteY1096" fmla="*/ 706960 h 2086106"/>
              <a:gd name="connsiteX1097" fmla="*/ 1859106 w 1944449"/>
              <a:gd name="connsiteY1097" fmla="*/ 701914 h 2086106"/>
              <a:gd name="connsiteX1098" fmla="*/ 1858068 w 1944449"/>
              <a:gd name="connsiteY1098" fmla="*/ 685143 h 2086106"/>
              <a:gd name="connsiteX1099" fmla="*/ 1861926 w 1944449"/>
              <a:gd name="connsiteY1099" fmla="*/ 699243 h 2086106"/>
              <a:gd name="connsiteX1100" fmla="*/ 1859997 w 1944449"/>
              <a:gd name="connsiteY1100" fmla="*/ 701468 h 2086106"/>
              <a:gd name="connsiteX1101" fmla="*/ 1864598 w 1944449"/>
              <a:gd name="connsiteY1101" fmla="*/ 699094 h 2086106"/>
              <a:gd name="connsiteX1102" fmla="*/ 1866824 w 1944449"/>
              <a:gd name="connsiteY1102" fmla="*/ 698500 h 2086106"/>
              <a:gd name="connsiteX1103" fmla="*/ 1864598 w 1944449"/>
              <a:gd name="connsiteY1103" fmla="*/ 695829 h 2086106"/>
              <a:gd name="connsiteX1104" fmla="*/ 1869348 w 1944449"/>
              <a:gd name="connsiteY1104" fmla="*/ 694048 h 2086106"/>
              <a:gd name="connsiteX1105" fmla="*/ 1859551 w 1944449"/>
              <a:gd name="connsiteY1105" fmla="*/ 682174 h 2086106"/>
              <a:gd name="connsiteX1106" fmla="*/ 1869942 w 1944449"/>
              <a:gd name="connsiteY1106" fmla="*/ 688557 h 2086106"/>
              <a:gd name="connsiteX1107" fmla="*/ 1860443 w 1944449"/>
              <a:gd name="connsiteY1107" fmla="*/ 674011 h 2086106"/>
              <a:gd name="connsiteX1108" fmla="*/ 1863411 w 1944449"/>
              <a:gd name="connsiteY1108" fmla="*/ 667480 h 2086106"/>
              <a:gd name="connsiteX1109" fmla="*/ 1871425 w 1944449"/>
              <a:gd name="connsiteY1109" fmla="*/ 685291 h 2086106"/>
              <a:gd name="connsiteX1110" fmla="*/ 1857325 w 1944449"/>
              <a:gd name="connsiteY1110" fmla="*/ 651450 h 2086106"/>
              <a:gd name="connsiteX1111" fmla="*/ 1855395 w 1944449"/>
              <a:gd name="connsiteY1111" fmla="*/ 636162 h 2086106"/>
              <a:gd name="connsiteX1112" fmla="*/ 1859551 w 1944449"/>
              <a:gd name="connsiteY1112" fmla="*/ 650411 h 2086106"/>
              <a:gd name="connsiteX1113" fmla="*/ 1860145 w 1944449"/>
              <a:gd name="connsiteY1113" fmla="*/ 644772 h 2086106"/>
              <a:gd name="connsiteX1114" fmla="*/ 1870683 w 1944449"/>
              <a:gd name="connsiteY1114" fmla="*/ 672230 h 2086106"/>
              <a:gd name="connsiteX1115" fmla="*/ 1874097 w 1944449"/>
              <a:gd name="connsiteY1115" fmla="*/ 670746 h 2086106"/>
              <a:gd name="connsiteX1116" fmla="*/ 1883299 w 1944449"/>
              <a:gd name="connsiteY1116" fmla="*/ 688259 h 2086106"/>
              <a:gd name="connsiteX1117" fmla="*/ 1898289 w 1944449"/>
              <a:gd name="connsiteY1117" fmla="*/ 727591 h 2086106"/>
              <a:gd name="connsiteX1118" fmla="*/ 1905117 w 1944449"/>
              <a:gd name="connsiteY1118" fmla="*/ 766923 h 2086106"/>
              <a:gd name="connsiteX1119" fmla="*/ 1900962 w 1944449"/>
              <a:gd name="connsiteY1119" fmla="*/ 737238 h 2086106"/>
              <a:gd name="connsiteX1120" fmla="*/ 1910015 w 1944449"/>
              <a:gd name="connsiteY1120" fmla="*/ 765587 h 2086106"/>
              <a:gd name="connsiteX1121" fmla="*/ 1907195 w 1944449"/>
              <a:gd name="connsiteY1121" fmla="*/ 779242 h 2086106"/>
              <a:gd name="connsiteX1122" fmla="*/ 1913875 w 1944449"/>
              <a:gd name="connsiteY1122" fmla="*/ 810560 h 2086106"/>
              <a:gd name="connsiteX1123" fmla="*/ 1930794 w 1944449"/>
              <a:gd name="connsiteY1123" fmla="*/ 862359 h 2086106"/>
              <a:gd name="connsiteX1124" fmla="*/ 1935841 w 1944449"/>
              <a:gd name="connsiteY1124" fmla="*/ 897832 h 2086106"/>
              <a:gd name="connsiteX1125" fmla="*/ 1938364 w 1944449"/>
              <a:gd name="connsiteY1125" fmla="*/ 916385 h 2086106"/>
              <a:gd name="connsiteX1126" fmla="*/ 1939700 w 1944449"/>
              <a:gd name="connsiteY1126" fmla="*/ 935383 h 2086106"/>
              <a:gd name="connsiteX1127" fmla="*/ 1944449 w 1944449"/>
              <a:gd name="connsiteY1127" fmla="*/ 1014642 h 2086106"/>
              <a:gd name="connsiteX1128" fmla="*/ 1934950 w 1944449"/>
              <a:gd name="connsiteY1128" fmla="*/ 1177757 h 2086106"/>
              <a:gd name="connsiteX1129" fmla="*/ 1931240 w 1944449"/>
              <a:gd name="connsiteY1129" fmla="*/ 1177313 h 2086106"/>
              <a:gd name="connsiteX1130" fmla="*/ 1930646 w 1944449"/>
              <a:gd name="connsiteY1130" fmla="*/ 1189781 h 2086106"/>
              <a:gd name="connsiteX1131" fmla="*/ 1925303 w 1944449"/>
              <a:gd name="connsiteY1131" fmla="*/ 1234158 h 2086106"/>
              <a:gd name="connsiteX1132" fmla="*/ 1925303 w 1944449"/>
              <a:gd name="connsiteY1132" fmla="*/ 1221543 h 2086106"/>
              <a:gd name="connsiteX1133" fmla="*/ 1925303 w 1944449"/>
              <a:gd name="connsiteY1133" fmla="*/ 1207442 h 2086106"/>
              <a:gd name="connsiteX1134" fmla="*/ 1927232 w 1944449"/>
              <a:gd name="connsiteY1134" fmla="*/ 1176720 h 2086106"/>
              <a:gd name="connsiteX1135" fmla="*/ 1936435 w 1944449"/>
              <a:gd name="connsiteY1135" fmla="*/ 1118240 h 2086106"/>
              <a:gd name="connsiteX1136" fmla="*/ 1936138 w 1944449"/>
              <a:gd name="connsiteY1136" fmla="*/ 1101023 h 2086106"/>
              <a:gd name="connsiteX1137" fmla="*/ 1931686 w 1944449"/>
              <a:gd name="connsiteY1137" fmla="*/ 1025179 h 2086106"/>
              <a:gd name="connsiteX1138" fmla="*/ 1935544 w 1944449"/>
              <a:gd name="connsiteY1138" fmla="*/ 1022656 h 2086106"/>
              <a:gd name="connsiteX1139" fmla="*/ 1931834 w 1944449"/>
              <a:gd name="connsiteY1139" fmla="*/ 991042 h 2086106"/>
              <a:gd name="connsiteX1140" fmla="*/ 1928865 w 1944449"/>
              <a:gd name="connsiteY1140" fmla="*/ 981543 h 2086106"/>
              <a:gd name="connsiteX1141" fmla="*/ 1923818 w 1944449"/>
              <a:gd name="connsiteY1141" fmla="*/ 1005439 h 2086106"/>
              <a:gd name="connsiteX1142" fmla="*/ 1925005 w 1944449"/>
              <a:gd name="connsiteY1142" fmla="*/ 1020431 h 2086106"/>
              <a:gd name="connsiteX1143" fmla="*/ 1927530 w 1944449"/>
              <a:gd name="connsiteY1143" fmla="*/ 1037498 h 2086106"/>
              <a:gd name="connsiteX1144" fmla="*/ 1926193 w 1944449"/>
              <a:gd name="connsiteY1144" fmla="*/ 1037350 h 2086106"/>
              <a:gd name="connsiteX1145" fmla="*/ 1929311 w 1944449"/>
              <a:gd name="connsiteY1145" fmla="*/ 1082323 h 2086106"/>
              <a:gd name="connsiteX1146" fmla="*/ 1924709 w 1944449"/>
              <a:gd name="connsiteY1146" fmla="*/ 1081579 h 2086106"/>
              <a:gd name="connsiteX1147" fmla="*/ 1925303 w 1944449"/>
              <a:gd name="connsiteY1147" fmla="*/ 1121802 h 2086106"/>
              <a:gd name="connsiteX1148" fmla="*/ 1918772 w 1944449"/>
              <a:gd name="connsiteY1148" fmla="*/ 1173454 h 2086106"/>
              <a:gd name="connsiteX1149" fmla="*/ 1916100 w 1944449"/>
              <a:gd name="connsiteY1149" fmla="*/ 1182953 h 2086106"/>
              <a:gd name="connsiteX1150" fmla="*/ 1903336 w 1944449"/>
              <a:gd name="connsiteY1150" fmla="*/ 1227777 h 2086106"/>
              <a:gd name="connsiteX1151" fmla="*/ 1899033 w 1944449"/>
              <a:gd name="connsiteY1151" fmla="*/ 1256720 h 2086106"/>
              <a:gd name="connsiteX1152" fmla="*/ 1888196 w 1944449"/>
              <a:gd name="connsiteY1152" fmla="*/ 1289373 h 2086106"/>
              <a:gd name="connsiteX1153" fmla="*/ 1898439 w 1944449"/>
              <a:gd name="connsiteY1153" fmla="*/ 1259243 h 2086106"/>
              <a:gd name="connsiteX1154" fmla="*/ 1892204 w 1944449"/>
              <a:gd name="connsiteY1154" fmla="*/ 1318464 h 2086106"/>
              <a:gd name="connsiteX1155" fmla="*/ 1870535 w 1944449"/>
              <a:gd name="connsiteY1155" fmla="*/ 1376200 h 2086106"/>
              <a:gd name="connsiteX1156" fmla="*/ 1862520 w 1944449"/>
              <a:gd name="connsiteY1156" fmla="*/ 1376052 h 2086106"/>
              <a:gd name="connsiteX1157" fmla="*/ 1867121 w 1944449"/>
              <a:gd name="connsiteY1157" fmla="*/ 1385550 h 2086106"/>
              <a:gd name="connsiteX1158" fmla="*/ 1834914 w 1944449"/>
              <a:gd name="connsiteY1158" fmla="*/ 1465550 h 2086106"/>
              <a:gd name="connsiteX1159" fmla="*/ 1837289 w 1944449"/>
              <a:gd name="connsiteY1159" fmla="*/ 1472081 h 2086106"/>
              <a:gd name="connsiteX1160" fmla="*/ 1824227 w 1944449"/>
              <a:gd name="connsiteY1160" fmla="*/ 1499391 h 2086106"/>
              <a:gd name="connsiteX1161" fmla="*/ 1815470 w 1944449"/>
              <a:gd name="connsiteY1161" fmla="*/ 1516608 h 2086106"/>
              <a:gd name="connsiteX1162" fmla="*/ 1803448 w 1944449"/>
              <a:gd name="connsiteY1162" fmla="*/ 1529817 h 2086106"/>
              <a:gd name="connsiteX1163" fmla="*/ 1806119 w 1944449"/>
              <a:gd name="connsiteY1163" fmla="*/ 1522842 h 2086106"/>
              <a:gd name="connsiteX1164" fmla="*/ 1798995 w 1944449"/>
              <a:gd name="connsiteY1164" fmla="*/ 1527442 h 2086106"/>
              <a:gd name="connsiteX1165" fmla="*/ 1796174 w 1944449"/>
              <a:gd name="connsiteY1165" fmla="*/ 1537091 h 2086106"/>
              <a:gd name="connsiteX1166" fmla="*/ 1794245 w 1944449"/>
              <a:gd name="connsiteY1166" fmla="*/ 1530412 h 2086106"/>
              <a:gd name="connsiteX1167" fmla="*/ 1799736 w 1944449"/>
              <a:gd name="connsiteY1167" fmla="*/ 1511117 h 2086106"/>
              <a:gd name="connsiteX1168" fmla="*/ 1810423 w 1944449"/>
              <a:gd name="connsiteY1168" fmla="*/ 1495235 h 2086106"/>
              <a:gd name="connsiteX1169" fmla="*/ 1819180 w 1944449"/>
              <a:gd name="connsiteY1169" fmla="*/ 1471637 h 2086106"/>
              <a:gd name="connsiteX1170" fmla="*/ 1803892 w 1944449"/>
              <a:gd name="connsiteY1170" fmla="*/ 1493900 h 2086106"/>
              <a:gd name="connsiteX1171" fmla="*/ 1796324 w 1944449"/>
              <a:gd name="connsiteY1171" fmla="*/ 1511858 h 2086106"/>
              <a:gd name="connsiteX1172" fmla="*/ 1798995 w 1944449"/>
              <a:gd name="connsiteY1172" fmla="*/ 1502211 h 2086106"/>
              <a:gd name="connsiteX1173" fmla="*/ 1787863 w 1944449"/>
              <a:gd name="connsiteY1173" fmla="*/ 1521061 h 2086106"/>
              <a:gd name="connsiteX1174" fmla="*/ 1791425 w 1944449"/>
              <a:gd name="connsiteY1174" fmla="*/ 1517499 h 2086106"/>
              <a:gd name="connsiteX1175" fmla="*/ 1782965 w 1944449"/>
              <a:gd name="connsiteY1175" fmla="*/ 1529521 h 2086106"/>
              <a:gd name="connsiteX1176" fmla="*/ 1779997 w 1944449"/>
              <a:gd name="connsiteY1176" fmla="*/ 1541841 h 2086106"/>
              <a:gd name="connsiteX1177" fmla="*/ 1774208 w 1944449"/>
              <a:gd name="connsiteY1177" fmla="*/ 1544066 h 2086106"/>
              <a:gd name="connsiteX1178" fmla="*/ 1777474 w 1944449"/>
              <a:gd name="connsiteY1178" fmla="*/ 1545996 h 2086106"/>
              <a:gd name="connsiteX1179" fmla="*/ 1763967 w 1944449"/>
              <a:gd name="connsiteY1179" fmla="*/ 1563510 h 2086106"/>
              <a:gd name="connsiteX1180" fmla="*/ 1753280 w 1944449"/>
              <a:gd name="connsiteY1180" fmla="*/ 1579837 h 2086106"/>
              <a:gd name="connsiteX1181" fmla="*/ 1757882 w 1944449"/>
              <a:gd name="connsiteY1181" fmla="*/ 1579837 h 2086106"/>
              <a:gd name="connsiteX1182" fmla="*/ 1748977 w 1944449"/>
              <a:gd name="connsiteY1182" fmla="*/ 1585626 h 2086106"/>
              <a:gd name="connsiteX1183" fmla="*/ 1719440 w 1944449"/>
              <a:gd name="connsiteY1183" fmla="*/ 1636386 h 2086106"/>
              <a:gd name="connsiteX1184" fmla="*/ 1716472 w 1944449"/>
              <a:gd name="connsiteY1184" fmla="*/ 1634159 h 2086106"/>
              <a:gd name="connsiteX1185" fmla="*/ 1708605 w 1944449"/>
              <a:gd name="connsiteY1185" fmla="*/ 1646626 h 2086106"/>
              <a:gd name="connsiteX1186" fmla="*/ 1716026 w 1944449"/>
              <a:gd name="connsiteY1186" fmla="*/ 1643064 h 2086106"/>
              <a:gd name="connsiteX1187" fmla="*/ 1708160 w 1944449"/>
              <a:gd name="connsiteY1187" fmla="*/ 1655532 h 2086106"/>
              <a:gd name="connsiteX1188" fmla="*/ 1706083 w 1944449"/>
              <a:gd name="connsiteY1188" fmla="*/ 1647814 h 2086106"/>
              <a:gd name="connsiteX1189" fmla="*/ 1690943 w 1944449"/>
              <a:gd name="connsiteY1189" fmla="*/ 1663695 h 2086106"/>
              <a:gd name="connsiteX1190" fmla="*/ 1694803 w 1944449"/>
              <a:gd name="connsiteY1190" fmla="*/ 1666812 h 2086106"/>
              <a:gd name="connsiteX1191" fmla="*/ 1682185 w 1944449"/>
              <a:gd name="connsiteY1191" fmla="*/ 1684920 h 2086106"/>
              <a:gd name="connsiteX1192" fmla="*/ 1655767 w 1944449"/>
              <a:gd name="connsiteY1192" fmla="*/ 1727368 h 2086106"/>
              <a:gd name="connsiteX1193" fmla="*/ 1651313 w 1944449"/>
              <a:gd name="connsiteY1193" fmla="*/ 1726627 h 2086106"/>
              <a:gd name="connsiteX1194" fmla="*/ 1648049 w 1944449"/>
              <a:gd name="connsiteY1194" fmla="*/ 1737165 h 2086106"/>
              <a:gd name="connsiteX1195" fmla="*/ 1634542 w 1944449"/>
              <a:gd name="connsiteY1195" fmla="*/ 1748148 h 2086106"/>
              <a:gd name="connsiteX1196" fmla="*/ 1630980 w 1944449"/>
              <a:gd name="connsiteY1196" fmla="*/ 1744586 h 2086106"/>
              <a:gd name="connsiteX1197" fmla="*/ 1620887 w 1944449"/>
              <a:gd name="connsiteY1197" fmla="*/ 1762544 h 2086106"/>
              <a:gd name="connsiteX1198" fmla="*/ 1610053 w 1944449"/>
              <a:gd name="connsiteY1198" fmla="*/ 1769225 h 2086106"/>
              <a:gd name="connsiteX1199" fmla="*/ 1594765 w 1944449"/>
              <a:gd name="connsiteY1199" fmla="*/ 1774568 h 2086106"/>
              <a:gd name="connsiteX1200" fmla="*/ 1590015 w 1944449"/>
              <a:gd name="connsiteY1200" fmla="*/ 1783917 h 2086106"/>
              <a:gd name="connsiteX1201" fmla="*/ 1586751 w 1944449"/>
              <a:gd name="connsiteY1201" fmla="*/ 1776645 h 2086106"/>
              <a:gd name="connsiteX1202" fmla="*/ 1575025 w 1944449"/>
              <a:gd name="connsiteY1202" fmla="*/ 1785550 h 2086106"/>
              <a:gd name="connsiteX1203" fmla="*/ 1583782 w 1944449"/>
              <a:gd name="connsiteY1203" fmla="*/ 1787925 h 2086106"/>
              <a:gd name="connsiteX1204" fmla="*/ 1544449 w 1944449"/>
              <a:gd name="connsiteY1204" fmla="*/ 1809892 h 2086106"/>
              <a:gd name="connsiteX1205" fmla="*/ 1545636 w 1944449"/>
              <a:gd name="connsiteY1205" fmla="*/ 1815235 h 2086106"/>
              <a:gd name="connsiteX1206" fmla="*/ 1533021 w 1944449"/>
              <a:gd name="connsiteY1206" fmla="*/ 1815383 h 2086106"/>
              <a:gd name="connsiteX1207" fmla="*/ 1545043 w 1944449"/>
              <a:gd name="connsiteY1207" fmla="*/ 1803065 h 2086106"/>
              <a:gd name="connsiteX1208" fmla="*/ 1512390 w 1944449"/>
              <a:gd name="connsiteY1208" fmla="*/ 1824734 h 2086106"/>
              <a:gd name="connsiteX1209" fmla="*/ 1529904 w 1944449"/>
              <a:gd name="connsiteY1209" fmla="*/ 1819391 h 2086106"/>
              <a:gd name="connsiteX1210" fmla="*/ 1517733 w 1944449"/>
              <a:gd name="connsiteY1210" fmla="*/ 1831710 h 2086106"/>
              <a:gd name="connsiteX1211" fmla="*/ 1512687 w 1944449"/>
              <a:gd name="connsiteY1211" fmla="*/ 1829187 h 2086106"/>
              <a:gd name="connsiteX1212" fmla="*/ 1500516 w 1944449"/>
              <a:gd name="connsiteY1212" fmla="*/ 1841505 h 2086106"/>
              <a:gd name="connsiteX1213" fmla="*/ 1499478 w 1944449"/>
              <a:gd name="connsiteY1213" fmla="*/ 1836014 h 2086106"/>
              <a:gd name="connsiteX1214" fmla="*/ 1468308 w 1944449"/>
              <a:gd name="connsiteY1214" fmla="*/ 1864066 h 2086106"/>
              <a:gd name="connsiteX1215" fmla="*/ 1432093 w 1944449"/>
              <a:gd name="connsiteY1215" fmla="*/ 1889446 h 2086106"/>
              <a:gd name="connsiteX1216" fmla="*/ 1439959 w 1944449"/>
              <a:gd name="connsiteY1216" fmla="*/ 1874308 h 2086106"/>
              <a:gd name="connsiteX1217" fmla="*/ 1435803 w 1944449"/>
              <a:gd name="connsiteY1217" fmla="*/ 1876831 h 2086106"/>
              <a:gd name="connsiteX1218" fmla="*/ 1398105 w 1944449"/>
              <a:gd name="connsiteY1218" fmla="*/ 1894344 h 2086106"/>
              <a:gd name="connsiteX1219" fmla="*/ 1413986 w 1944449"/>
              <a:gd name="connsiteY1219" fmla="*/ 1878316 h 2086106"/>
              <a:gd name="connsiteX1220" fmla="*/ 1403596 w 1944449"/>
              <a:gd name="connsiteY1220" fmla="*/ 1881876 h 2086106"/>
              <a:gd name="connsiteX1221" fmla="*/ 1400479 w 1944449"/>
              <a:gd name="connsiteY1221" fmla="*/ 1888705 h 2086106"/>
              <a:gd name="connsiteX1222" fmla="*/ 1383114 w 1944449"/>
              <a:gd name="connsiteY1222" fmla="*/ 1897462 h 2086106"/>
              <a:gd name="connsiteX1223" fmla="*/ 1392020 w 1944449"/>
              <a:gd name="connsiteY1223" fmla="*/ 1888705 h 2086106"/>
              <a:gd name="connsiteX1224" fmla="*/ 1360554 w 1944449"/>
              <a:gd name="connsiteY1224" fmla="*/ 1901618 h 2086106"/>
              <a:gd name="connsiteX1225" fmla="*/ 1351945 w 1944449"/>
              <a:gd name="connsiteY1225" fmla="*/ 1905922 h 2086106"/>
              <a:gd name="connsiteX1226" fmla="*/ 1326416 w 1944449"/>
              <a:gd name="connsiteY1226" fmla="*/ 1914085 h 2086106"/>
              <a:gd name="connsiteX1227" fmla="*/ 1317065 w 1944449"/>
              <a:gd name="connsiteY1227" fmla="*/ 1922693 h 2086106"/>
              <a:gd name="connsiteX1228" fmla="*/ 1243745 w 1944449"/>
              <a:gd name="connsiteY1228" fmla="*/ 1954456 h 2086106"/>
              <a:gd name="connsiteX1229" fmla="*/ 1237956 w 1944449"/>
              <a:gd name="connsiteY1229" fmla="*/ 1952527 h 2086106"/>
              <a:gd name="connsiteX1230" fmla="*/ 1249682 w 1944449"/>
              <a:gd name="connsiteY1230" fmla="*/ 1949557 h 2086106"/>
              <a:gd name="connsiteX1231" fmla="*/ 1220591 w 1944449"/>
              <a:gd name="connsiteY1231" fmla="*/ 1954308 h 2086106"/>
              <a:gd name="connsiteX1232" fmla="*/ 1226528 w 1944449"/>
              <a:gd name="connsiteY1232" fmla="*/ 1956534 h 2086106"/>
              <a:gd name="connsiteX1233" fmla="*/ 1188977 w 1944449"/>
              <a:gd name="connsiteY1233" fmla="*/ 1965589 h 2086106"/>
              <a:gd name="connsiteX1234" fmla="*/ 1183188 w 1944449"/>
              <a:gd name="connsiteY1234" fmla="*/ 1963214 h 2086106"/>
              <a:gd name="connsiteX1235" fmla="*/ 1167307 w 1944449"/>
              <a:gd name="connsiteY1235" fmla="*/ 1968705 h 2086106"/>
              <a:gd name="connsiteX1236" fmla="*/ 1172650 w 1944449"/>
              <a:gd name="connsiteY1236" fmla="*/ 1969892 h 2086106"/>
              <a:gd name="connsiteX1237" fmla="*/ 1142817 w 1944449"/>
              <a:gd name="connsiteY1237" fmla="*/ 1980133 h 2086106"/>
              <a:gd name="connsiteX1238" fmla="*/ 1129608 w 1944449"/>
              <a:gd name="connsiteY1238" fmla="*/ 1976719 h 2086106"/>
              <a:gd name="connsiteX1239" fmla="*/ 1071574 w 1944449"/>
              <a:gd name="connsiteY1239" fmla="*/ 1990820 h 2086106"/>
              <a:gd name="connsiteX1240" fmla="*/ 1037882 w 1944449"/>
              <a:gd name="connsiteY1240" fmla="*/ 1995865 h 2086106"/>
              <a:gd name="connsiteX1241" fmla="*/ 1006416 w 1944449"/>
              <a:gd name="connsiteY1241" fmla="*/ 1996461 h 2086106"/>
              <a:gd name="connsiteX1242" fmla="*/ 951500 w 1944449"/>
              <a:gd name="connsiteY1242" fmla="*/ 2003287 h 2086106"/>
              <a:gd name="connsiteX1243" fmla="*/ 939329 w 1944449"/>
              <a:gd name="connsiteY1243" fmla="*/ 1997498 h 2086106"/>
              <a:gd name="connsiteX1244" fmla="*/ 924932 w 1944449"/>
              <a:gd name="connsiteY1244" fmla="*/ 1998686 h 2086106"/>
              <a:gd name="connsiteX1245" fmla="*/ 925080 w 1944449"/>
              <a:gd name="connsiteY1245" fmla="*/ 2003733 h 2086106"/>
              <a:gd name="connsiteX1246" fmla="*/ 881445 w 1944449"/>
              <a:gd name="connsiteY1246" fmla="*/ 2011005 h 2086106"/>
              <a:gd name="connsiteX1247" fmla="*/ 903411 w 1944449"/>
              <a:gd name="connsiteY1247" fmla="*/ 2002991 h 2086106"/>
              <a:gd name="connsiteX1248" fmla="*/ 872094 w 1944449"/>
              <a:gd name="connsiteY1248" fmla="*/ 1999131 h 2086106"/>
              <a:gd name="connsiteX1249" fmla="*/ 874616 w 1944449"/>
              <a:gd name="connsiteY1249" fmla="*/ 1995421 h 2086106"/>
              <a:gd name="connsiteX1250" fmla="*/ 841074 w 1944449"/>
              <a:gd name="connsiteY1250" fmla="*/ 1994976 h 2086106"/>
              <a:gd name="connsiteX1251" fmla="*/ 840776 w 1944449"/>
              <a:gd name="connsiteY1251" fmla="*/ 1998686 h 2086106"/>
              <a:gd name="connsiteX1252" fmla="*/ 787492 w 1944449"/>
              <a:gd name="connsiteY1252" fmla="*/ 1990968 h 2086106"/>
              <a:gd name="connsiteX1253" fmla="*/ 731091 w 1944449"/>
              <a:gd name="connsiteY1253" fmla="*/ 1980133 h 2086106"/>
              <a:gd name="connsiteX1254" fmla="*/ 727826 w 1944449"/>
              <a:gd name="connsiteY1254" fmla="*/ 1984587 h 2086106"/>
              <a:gd name="connsiteX1255" fmla="*/ 702000 w 1944449"/>
              <a:gd name="connsiteY1255" fmla="*/ 1977165 h 2086106"/>
              <a:gd name="connsiteX1256" fmla="*/ 686120 w 1944449"/>
              <a:gd name="connsiteY1256" fmla="*/ 1970634 h 2086106"/>
              <a:gd name="connsiteX1257" fmla="*/ 680331 w 1944449"/>
              <a:gd name="connsiteY1257" fmla="*/ 1974344 h 2086106"/>
              <a:gd name="connsiteX1258" fmla="*/ 674988 w 1944449"/>
              <a:gd name="connsiteY1258" fmla="*/ 1965291 h 2086106"/>
              <a:gd name="connsiteX1259" fmla="*/ 645599 w 1944449"/>
              <a:gd name="connsiteY1259" fmla="*/ 1962916 h 2086106"/>
              <a:gd name="connsiteX1260" fmla="*/ 658067 w 1944449"/>
              <a:gd name="connsiteY1260" fmla="*/ 1963510 h 2086106"/>
              <a:gd name="connsiteX1261" fmla="*/ 638179 w 1944449"/>
              <a:gd name="connsiteY1261" fmla="*/ 1953863 h 2086106"/>
              <a:gd name="connsiteX1262" fmla="*/ 634171 w 1944449"/>
              <a:gd name="connsiteY1262" fmla="*/ 1959058 h 2086106"/>
              <a:gd name="connsiteX1263" fmla="*/ 615025 w 1944449"/>
              <a:gd name="connsiteY1263" fmla="*/ 1947034 h 2086106"/>
              <a:gd name="connsiteX1264" fmla="*/ 611165 w 1944449"/>
              <a:gd name="connsiteY1264" fmla="*/ 1951042 h 2086106"/>
              <a:gd name="connsiteX1265" fmla="*/ 572131 w 1944449"/>
              <a:gd name="connsiteY1265" fmla="*/ 1930263 h 2086106"/>
              <a:gd name="connsiteX1266" fmla="*/ 579403 w 1944449"/>
              <a:gd name="connsiteY1266" fmla="*/ 1931599 h 2086106"/>
              <a:gd name="connsiteX1267" fmla="*/ 568123 w 1944449"/>
              <a:gd name="connsiteY1267" fmla="*/ 1927443 h 2086106"/>
              <a:gd name="connsiteX1268" fmla="*/ 571833 w 1944449"/>
              <a:gd name="connsiteY1268" fmla="*/ 1931450 h 2086106"/>
              <a:gd name="connsiteX1269" fmla="*/ 547938 w 1944449"/>
              <a:gd name="connsiteY1269" fmla="*/ 1919429 h 2086106"/>
              <a:gd name="connsiteX1270" fmla="*/ 550758 w 1944449"/>
              <a:gd name="connsiteY1270" fmla="*/ 1912452 h 2086106"/>
              <a:gd name="connsiteX1271" fmla="*/ 538439 w 1944449"/>
              <a:gd name="connsiteY1271" fmla="*/ 1910967 h 2086106"/>
              <a:gd name="connsiteX1272" fmla="*/ 548234 w 1944449"/>
              <a:gd name="connsiteY1272" fmla="*/ 1905774 h 2086106"/>
              <a:gd name="connsiteX1273" fmla="*/ 544376 w 1944449"/>
              <a:gd name="connsiteY1273" fmla="*/ 1902656 h 2086106"/>
              <a:gd name="connsiteX1274" fmla="*/ 535916 w 1944449"/>
              <a:gd name="connsiteY1274" fmla="*/ 1904289 h 2086106"/>
              <a:gd name="connsiteX1275" fmla="*/ 521667 w 1944449"/>
              <a:gd name="connsiteY1275" fmla="*/ 1889298 h 2086106"/>
              <a:gd name="connsiteX1276" fmla="*/ 535025 w 1944449"/>
              <a:gd name="connsiteY1276" fmla="*/ 1894196 h 2086106"/>
              <a:gd name="connsiteX1277" fmla="*/ 523596 w 1944449"/>
              <a:gd name="connsiteY1277" fmla="*/ 1884697 h 2086106"/>
              <a:gd name="connsiteX1278" fmla="*/ 537399 w 1944449"/>
              <a:gd name="connsiteY1278" fmla="*/ 1888409 h 2086106"/>
              <a:gd name="connsiteX1279" fmla="*/ 483521 w 1944449"/>
              <a:gd name="connsiteY1279" fmla="*/ 1869855 h 2086106"/>
              <a:gd name="connsiteX1280" fmla="*/ 470312 w 1944449"/>
              <a:gd name="connsiteY1280" fmla="*/ 1864363 h 2086106"/>
              <a:gd name="connsiteX1281" fmla="*/ 428754 w 1944449"/>
              <a:gd name="connsiteY1281" fmla="*/ 1836905 h 2086106"/>
              <a:gd name="connsiteX1282" fmla="*/ 440776 w 1944449"/>
              <a:gd name="connsiteY1282" fmla="*/ 1839726 h 2086106"/>
              <a:gd name="connsiteX1283" fmla="*/ 439886 w 1944449"/>
              <a:gd name="connsiteY1283" fmla="*/ 1831858 h 2086106"/>
              <a:gd name="connsiteX1284" fmla="*/ 400256 w 1944449"/>
              <a:gd name="connsiteY1284" fmla="*/ 1804994 h 2086106"/>
              <a:gd name="connsiteX1285" fmla="*/ 362854 w 1944449"/>
              <a:gd name="connsiteY1285" fmla="*/ 1778872 h 2086106"/>
              <a:gd name="connsiteX1286" fmla="*/ 326045 w 1944449"/>
              <a:gd name="connsiteY1286" fmla="*/ 1742656 h 2086106"/>
              <a:gd name="connsiteX1287" fmla="*/ 369682 w 1944449"/>
              <a:gd name="connsiteY1287" fmla="*/ 1778278 h 2086106"/>
              <a:gd name="connsiteX1288" fmla="*/ 419255 w 1944449"/>
              <a:gd name="connsiteY1288" fmla="*/ 1816422 h 2086106"/>
              <a:gd name="connsiteX1289" fmla="*/ 441369 w 1944449"/>
              <a:gd name="connsiteY1289" fmla="*/ 1834233 h 2086106"/>
              <a:gd name="connsiteX1290" fmla="*/ 462742 w 1944449"/>
              <a:gd name="connsiteY1290" fmla="*/ 1843882 h 2086106"/>
              <a:gd name="connsiteX1291" fmla="*/ 473133 w 1944449"/>
              <a:gd name="connsiteY1291" fmla="*/ 1854271 h 2086106"/>
              <a:gd name="connsiteX1292" fmla="*/ 477734 w 1944449"/>
              <a:gd name="connsiteY1292" fmla="*/ 1855458 h 2086106"/>
              <a:gd name="connsiteX1293" fmla="*/ 482632 w 1944449"/>
              <a:gd name="connsiteY1293" fmla="*/ 1851006 h 2086106"/>
              <a:gd name="connsiteX1294" fmla="*/ 489904 w 1944449"/>
              <a:gd name="connsiteY1294" fmla="*/ 1857387 h 2086106"/>
              <a:gd name="connsiteX1295" fmla="*/ 529236 w 1944449"/>
              <a:gd name="connsiteY1295" fmla="*/ 1881876 h 2086106"/>
              <a:gd name="connsiteX1296" fmla="*/ 581778 w 1944449"/>
              <a:gd name="connsiteY1296" fmla="*/ 1904289 h 2086106"/>
              <a:gd name="connsiteX1297" fmla="*/ 620368 w 1944449"/>
              <a:gd name="connsiteY1297" fmla="*/ 1922099 h 2086106"/>
              <a:gd name="connsiteX1298" fmla="*/ 610423 w 1944449"/>
              <a:gd name="connsiteY1298" fmla="*/ 1914531 h 2086106"/>
              <a:gd name="connsiteX1299" fmla="*/ 628532 w 1944449"/>
              <a:gd name="connsiteY1299" fmla="*/ 1919577 h 2086106"/>
              <a:gd name="connsiteX1300" fmla="*/ 658364 w 1944449"/>
              <a:gd name="connsiteY1300" fmla="*/ 1934567 h 2086106"/>
              <a:gd name="connsiteX1301" fmla="*/ 643374 w 1944449"/>
              <a:gd name="connsiteY1301" fmla="*/ 1927295 h 2086106"/>
              <a:gd name="connsiteX1302" fmla="*/ 725154 w 1944449"/>
              <a:gd name="connsiteY1302" fmla="*/ 1948668 h 2086106"/>
              <a:gd name="connsiteX1303" fmla="*/ 731241 w 1944449"/>
              <a:gd name="connsiteY1303" fmla="*/ 1954011 h 2086106"/>
              <a:gd name="connsiteX1304" fmla="*/ 764338 w 1944449"/>
              <a:gd name="connsiteY1304" fmla="*/ 1957721 h 2086106"/>
              <a:gd name="connsiteX1305" fmla="*/ 796397 w 1944449"/>
              <a:gd name="connsiteY1305" fmla="*/ 1962322 h 2086106"/>
              <a:gd name="connsiteX1306" fmla="*/ 838253 w 1944449"/>
              <a:gd name="connsiteY1306" fmla="*/ 1970930 h 2086106"/>
              <a:gd name="connsiteX1307" fmla="*/ 882632 w 1944449"/>
              <a:gd name="connsiteY1307" fmla="*/ 1970188 h 2086106"/>
              <a:gd name="connsiteX1308" fmla="*/ 880405 w 1944449"/>
              <a:gd name="connsiteY1308" fmla="*/ 1964995 h 2086106"/>
              <a:gd name="connsiteX1309" fmla="*/ 866602 w 1944449"/>
              <a:gd name="connsiteY1309" fmla="*/ 1961877 h 2086106"/>
              <a:gd name="connsiteX1310" fmla="*/ 859626 w 1944449"/>
              <a:gd name="connsiteY1310" fmla="*/ 1962768 h 2086106"/>
              <a:gd name="connsiteX1311" fmla="*/ 873281 w 1944449"/>
              <a:gd name="connsiteY1311" fmla="*/ 1969744 h 2086106"/>
              <a:gd name="connsiteX1312" fmla="*/ 854728 w 1944449"/>
              <a:gd name="connsiteY1312" fmla="*/ 1966330 h 2086106"/>
              <a:gd name="connsiteX1313" fmla="*/ 845823 w 1944449"/>
              <a:gd name="connsiteY1313" fmla="*/ 1959502 h 2086106"/>
              <a:gd name="connsiteX1314" fmla="*/ 859922 w 1944449"/>
              <a:gd name="connsiteY1314" fmla="*/ 1956534 h 2086106"/>
              <a:gd name="connsiteX1315" fmla="*/ 837214 w 1944449"/>
              <a:gd name="connsiteY1315" fmla="*/ 1950449 h 2086106"/>
              <a:gd name="connsiteX1316" fmla="*/ 832464 w 1944449"/>
              <a:gd name="connsiteY1316" fmla="*/ 1951934 h 2086106"/>
              <a:gd name="connsiteX1317" fmla="*/ 809162 w 1944449"/>
              <a:gd name="connsiteY1317" fmla="*/ 1952527 h 2086106"/>
              <a:gd name="connsiteX1318" fmla="*/ 777549 w 1944449"/>
              <a:gd name="connsiteY1318" fmla="*/ 1944216 h 2086106"/>
              <a:gd name="connsiteX1319" fmla="*/ 753503 w 1944449"/>
              <a:gd name="connsiteY1319" fmla="*/ 1948222 h 2086106"/>
              <a:gd name="connsiteX1320" fmla="*/ 753949 w 1944449"/>
              <a:gd name="connsiteY1320" fmla="*/ 1945699 h 2086106"/>
              <a:gd name="connsiteX1321" fmla="*/ 733763 w 1944449"/>
              <a:gd name="connsiteY1321" fmla="*/ 1940356 h 2086106"/>
              <a:gd name="connsiteX1322" fmla="*/ 750239 w 1944449"/>
              <a:gd name="connsiteY1322" fmla="*/ 1940060 h 2086106"/>
              <a:gd name="connsiteX1323" fmla="*/ 680183 w 1944449"/>
              <a:gd name="connsiteY1323" fmla="*/ 1924624 h 2086106"/>
              <a:gd name="connsiteX1324" fmla="*/ 678846 w 1944449"/>
              <a:gd name="connsiteY1324" fmla="*/ 1920318 h 2086106"/>
              <a:gd name="connsiteX1325" fmla="*/ 657623 w 1944449"/>
              <a:gd name="connsiteY1325" fmla="*/ 1916014 h 2086106"/>
              <a:gd name="connsiteX1326" fmla="*/ 636992 w 1944449"/>
              <a:gd name="connsiteY1326" fmla="*/ 1907703 h 2086106"/>
              <a:gd name="connsiteX1327" fmla="*/ 599885 w 1944449"/>
              <a:gd name="connsiteY1327" fmla="*/ 1894642 h 2086106"/>
              <a:gd name="connsiteX1328" fmla="*/ 601072 w 1944449"/>
              <a:gd name="connsiteY1328" fmla="*/ 1891079 h 2086106"/>
              <a:gd name="connsiteX1329" fmla="*/ 578958 w 1944449"/>
              <a:gd name="connsiteY1329" fmla="*/ 1884401 h 2086106"/>
              <a:gd name="connsiteX1330" fmla="*/ 597510 w 1944449"/>
              <a:gd name="connsiteY1330" fmla="*/ 1887221 h 2086106"/>
              <a:gd name="connsiteX1331" fmla="*/ 565155 w 1944449"/>
              <a:gd name="connsiteY1331" fmla="*/ 1869113 h 2086106"/>
              <a:gd name="connsiteX1332" fmla="*/ 565897 w 1944449"/>
              <a:gd name="connsiteY1332" fmla="*/ 1873566 h 2086106"/>
              <a:gd name="connsiteX1333" fmla="*/ 548679 w 1944449"/>
              <a:gd name="connsiteY1333" fmla="*/ 1861395 h 2086106"/>
              <a:gd name="connsiteX1334" fmla="*/ 538439 w 1944449"/>
              <a:gd name="connsiteY1334" fmla="*/ 1862137 h 2086106"/>
              <a:gd name="connsiteX1335" fmla="*/ 490795 w 1944449"/>
              <a:gd name="connsiteY1335" fmla="*/ 1839428 h 2086106"/>
              <a:gd name="connsiteX1336" fmla="*/ 498809 w 1944449"/>
              <a:gd name="connsiteY1336" fmla="*/ 1833639 h 2086106"/>
              <a:gd name="connsiteX1337" fmla="*/ 540813 w 1944449"/>
              <a:gd name="connsiteY1337" fmla="*/ 1850856 h 2086106"/>
              <a:gd name="connsiteX1338" fmla="*/ 541407 w 1944449"/>
              <a:gd name="connsiteY1338" fmla="*/ 1855310 h 2086106"/>
              <a:gd name="connsiteX1339" fmla="*/ 546453 w 1944449"/>
              <a:gd name="connsiteY1339" fmla="*/ 1855012 h 2086106"/>
              <a:gd name="connsiteX1340" fmla="*/ 515730 w 1944449"/>
              <a:gd name="connsiteY1340" fmla="*/ 1840468 h 2086106"/>
              <a:gd name="connsiteX1341" fmla="*/ 498957 w 1944449"/>
              <a:gd name="connsiteY1341" fmla="*/ 1828148 h 2086106"/>
              <a:gd name="connsiteX1342" fmla="*/ 517659 w 1944449"/>
              <a:gd name="connsiteY1342" fmla="*/ 1825921 h 2086106"/>
              <a:gd name="connsiteX1343" fmla="*/ 509941 w 1944449"/>
              <a:gd name="connsiteY1343" fmla="*/ 1826367 h 2086106"/>
              <a:gd name="connsiteX1344" fmla="*/ 511871 w 1944449"/>
              <a:gd name="connsiteY1344" fmla="*/ 1832898 h 2086106"/>
              <a:gd name="connsiteX1345" fmla="*/ 526267 w 1944449"/>
              <a:gd name="connsiteY1345" fmla="*/ 1834233 h 2086106"/>
              <a:gd name="connsiteX1346" fmla="*/ 532354 w 1944449"/>
              <a:gd name="connsiteY1346" fmla="*/ 1842694 h 2086106"/>
              <a:gd name="connsiteX1347" fmla="*/ 543040 w 1944449"/>
              <a:gd name="connsiteY1347" fmla="*/ 1846404 h 2086106"/>
              <a:gd name="connsiteX1348" fmla="*/ 551202 w 1944449"/>
              <a:gd name="connsiteY1348" fmla="*/ 1844623 h 2086106"/>
              <a:gd name="connsiteX1349" fmla="*/ 576137 w 1944449"/>
              <a:gd name="connsiteY1349" fmla="*/ 1857091 h 2086106"/>
              <a:gd name="connsiteX1350" fmla="*/ 609088 w 1944449"/>
              <a:gd name="connsiteY1350" fmla="*/ 1868667 h 2086106"/>
              <a:gd name="connsiteX1351" fmla="*/ 606120 w 1944449"/>
              <a:gd name="connsiteY1351" fmla="*/ 1870300 h 2086106"/>
              <a:gd name="connsiteX1352" fmla="*/ 636546 w 1944449"/>
              <a:gd name="connsiteY1352" fmla="*/ 1878464 h 2086106"/>
              <a:gd name="connsiteX1353" fmla="*/ 635507 w 1944449"/>
              <a:gd name="connsiteY1353" fmla="*/ 1874160 h 2086106"/>
              <a:gd name="connsiteX1354" fmla="*/ 661779 w 1944449"/>
              <a:gd name="connsiteY1354" fmla="*/ 1881728 h 2086106"/>
              <a:gd name="connsiteX1355" fmla="*/ 689978 w 1944449"/>
              <a:gd name="connsiteY1355" fmla="*/ 1885736 h 2086106"/>
              <a:gd name="connsiteX1356" fmla="*/ 710164 w 1944449"/>
              <a:gd name="connsiteY1356" fmla="*/ 1897314 h 2086106"/>
              <a:gd name="connsiteX1357" fmla="*/ 724560 w 1944449"/>
              <a:gd name="connsiteY1357" fmla="*/ 1894344 h 2086106"/>
              <a:gd name="connsiteX1358" fmla="*/ 725452 w 1944449"/>
              <a:gd name="connsiteY1358" fmla="*/ 1901024 h 2086106"/>
              <a:gd name="connsiteX1359" fmla="*/ 752316 w 1944449"/>
              <a:gd name="connsiteY1359" fmla="*/ 1902360 h 2086106"/>
              <a:gd name="connsiteX1360" fmla="*/ 753801 w 1944449"/>
              <a:gd name="connsiteY1360" fmla="*/ 1906515 h 2086106"/>
              <a:gd name="connsiteX1361" fmla="*/ 769831 w 1944449"/>
              <a:gd name="connsiteY1361" fmla="*/ 1905180 h 2086106"/>
              <a:gd name="connsiteX1362" fmla="*/ 767306 w 1944449"/>
              <a:gd name="connsiteY1362" fmla="*/ 1907257 h 2086106"/>
              <a:gd name="connsiteX1363" fmla="*/ 780813 w 1944449"/>
              <a:gd name="connsiteY1363" fmla="*/ 1906811 h 2086106"/>
              <a:gd name="connsiteX1364" fmla="*/ 799959 w 1944449"/>
              <a:gd name="connsiteY1364" fmla="*/ 1914679 h 2086106"/>
              <a:gd name="connsiteX1365" fmla="*/ 818216 w 1944449"/>
              <a:gd name="connsiteY1365" fmla="*/ 1910967 h 2086106"/>
              <a:gd name="connsiteX1366" fmla="*/ 848792 w 1944449"/>
              <a:gd name="connsiteY1366" fmla="*/ 1916014 h 2086106"/>
              <a:gd name="connsiteX1367" fmla="*/ 861853 w 1944449"/>
              <a:gd name="connsiteY1367" fmla="*/ 1920468 h 2086106"/>
              <a:gd name="connsiteX1368" fmla="*/ 928197 w 1944449"/>
              <a:gd name="connsiteY1368" fmla="*/ 1916906 h 2086106"/>
              <a:gd name="connsiteX1369" fmla="*/ 930127 w 1944449"/>
              <a:gd name="connsiteY1369" fmla="*/ 1905626 h 2086106"/>
              <a:gd name="connsiteX1370" fmla="*/ 953577 w 1944449"/>
              <a:gd name="connsiteY1370" fmla="*/ 1896125 h 2086106"/>
              <a:gd name="connsiteX1371" fmla="*/ 944970 w 1944449"/>
              <a:gd name="connsiteY1371" fmla="*/ 1897758 h 2086106"/>
              <a:gd name="connsiteX1372" fmla="*/ 893318 w 1944449"/>
              <a:gd name="connsiteY1372" fmla="*/ 1899243 h 2086106"/>
              <a:gd name="connsiteX1373" fmla="*/ 754395 w 1944449"/>
              <a:gd name="connsiteY1373" fmla="*/ 1878464 h 2086106"/>
              <a:gd name="connsiteX1374" fmla="*/ 709422 w 1944449"/>
              <a:gd name="connsiteY1374" fmla="*/ 1862285 h 2086106"/>
              <a:gd name="connsiteX1375" fmla="*/ 598550 w 1944449"/>
              <a:gd name="connsiteY1375" fmla="*/ 1827702 h 2086106"/>
              <a:gd name="connsiteX1376" fmla="*/ 599885 w 1944449"/>
              <a:gd name="connsiteY1376" fmla="*/ 1824140 h 2086106"/>
              <a:gd name="connsiteX1377" fmla="*/ 592465 w 1944449"/>
              <a:gd name="connsiteY1377" fmla="*/ 1825328 h 2086106"/>
              <a:gd name="connsiteX1378" fmla="*/ 566194 w 1944449"/>
              <a:gd name="connsiteY1378" fmla="*/ 1804846 h 2086106"/>
              <a:gd name="connsiteX1379" fmla="*/ 551054 w 1944449"/>
              <a:gd name="connsiteY1379" fmla="*/ 1801878 h 2086106"/>
              <a:gd name="connsiteX1380" fmla="*/ 553429 w 1944449"/>
              <a:gd name="connsiteY1380" fmla="*/ 1798167 h 2086106"/>
              <a:gd name="connsiteX1381" fmla="*/ 548234 w 1944449"/>
              <a:gd name="connsiteY1381" fmla="*/ 1796089 h 2086106"/>
              <a:gd name="connsiteX1382" fmla="*/ 558476 w 1944449"/>
              <a:gd name="connsiteY1382" fmla="*/ 1792527 h 2086106"/>
              <a:gd name="connsiteX1383" fmla="*/ 538141 w 1944449"/>
              <a:gd name="connsiteY1383" fmla="*/ 1779169 h 2086106"/>
              <a:gd name="connsiteX1384" fmla="*/ 533392 w 1944449"/>
              <a:gd name="connsiteY1384" fmla="*/ 1783917 h 2086106"/>
              <a:gd name="connsiteX1385" fmla="*/ 526713 w 1944449"/>
              <a:gd name="connsiteY1385" fmla="*/ 1773676 h 2086106"/>
              <a:gd name="connsiteX1386" fmla="*/ 492131 w 1944449"/>
              <a:gd name="connsiteY1386" fmla="*/ 1753491 h 2086106"/>
              <a:gd name="connsiteX1387" fmla="*/ 478772 w 1944449"/>
              <a:gd name="connsiteY1387" fmla="*/ 1730783 h 2086106"/>
              <a:gd name="connsiteX1388" fmla="*/ 476101 w 1944449"/>
              <a:gd name="connsiteY1388" fmla="*/ 1735086 h 2086106"/>
              <a:gd name="connsiteX1389" fmla="*/ 472241 w 1944449"/>
              <a:gd name="connsiteY1389" fmla="*/ 1725439 h 2086106"/>
              <a:gd name="connsiteX1390" fmla="*/ 509644 w 1944449"/>
              <a:gd name="connsiteY1390" fmla="*/ 1752156 h 2086106"/>
              <a:gd name="connsiteX1391" fmla="*/ 507863 w 1944449"/>
              <a:gd name="connsiteY1391" fmla="*/ 1755422 h 2086106"/>
              <a:gd name="connsiteX1392" fmla="*/ 530127 w 1944449"/>
              <a:gd name="connsiteY1392" fmla="*/ 1766998 h 2086106"/>
              <a:gd name="connsiteX1393" fmla="*/ 570646 w 1944449"/>
              <a:gd name="connsiteY1393" fmla="*/ 1791933 h 2086106"/>
              <a:gd name="connsiteX1394" fmla="*/ 587269 w 1944449"/>
              <a:gd name="connsiteY1394" fmla="*/ 1802174 h 2086106"/>
              <a:gd name="connsiteX1395" fmla="*/ 636694 w 1944449"/>
              <a:gd name="connsiteY1395" fmla="*/ 1812266 h 2086106"/>
              <a:gd name="connsiteX1396" fmla="*/ 678550 w 1944449"/>
              <a:gd name="connsiteY1396" fmla="*/ 1824438 h 2086106"/>
              <a:gd name="connsiteX1397" fmla="*/ 677808 w 1944449"/>
              <a:gd name="connsiteY1397" fmla="*/ 1824140 h 2086106"/>
              <a:gd name="connsiteX1398" fmla="*/ 684783 w 1944449"/>
              <a:gd name="connsiteY1398" fmla="*/ 1822507 h 2086106"/>
              <a:gd name="connsiteX1399" fmla="*/ 690720 w 1944449"/>
              <a:gd name="connsiteY1399" fmla="*/ 1826663 h 2086106"/>
              <a:gd name="connsiteX1400" fmla="*/ 691314 w 1944449"/>
              <a:gd name="connsiteY1400" fmla="*/ 1826813 h 2086106"/>
              <a:gd name="connsiteX1401" fmla="*/ 691314 w 1944449"/>
              <a:gd name="connsiteY1401" fmla="*/ 1826961 h 2086106"/>
              <a:gd name="connsiteX1402" fmla="*/ 701258 w 1944449"/>
              <a:gd name="connsiteY1402" fmla="*/ 1833343 h 2086106"/>
              <a:gd name="connsiteX1403" fmla="*/ 690572 w 1944449"/>
              <a:gd name="connsiteY1403" fmla="*/ 1829039 h 2086106"/>
              <a:gd name="connsiteX1404" fmla="*/ 711203 w 1944449"/>
              <a:gd name="connsiteY1404" fmla="*/ 1836608 h 2086106"/>
              <a:gd name="connsiteX1405" fmla="*/ 703337 w 1944449"/>
              <a:gd name="connsiteY1405" fmla="*/ 1830375 h 2086106"/>
              <a:gd name="connsiteX1406" fmla="*/ 725154 w 1944449"/>
              <a:gd name="connsiteY1406" fmla="*/ 1834531 h 2086106"/>
              <a:gd name="connsiteX1407" fmla="*/ 723077 w 1944449"/>
              <a:gd name="connsiteY1407" fmla="*/ 1832304 h 2086106"/>
              <a:gd name="connsiteX1408" fmla="*/ 753651 w 1944449"/>
              <a:gd name="connsiteY1408" fmla="*/ 1837201 h 2086106"/>
              <a:gd name="connsiteX1409" fmla="*/ 754543 w 1944449"/>
              <a:gd name="connsiteY1409" fmla="*/ 1835718 h 2086106"/>
              <a:gd name="connsiteX1410" fmla="*/ 754395 w 1944449"/>
              <a:gd name="connsiteY1410" fmla="*/ 1835420 h 2086106"/>
              <a:gd name="connsiteX1411" fmla="*/ 722779 w 1944449"/>
              <a:gd name="connsiteY1411" fmla="*/ 1815383 h 2086106"/>
              <a:gd name="connsiteX1412" fmla="*/ 707937 w 1944449"/>
              <a:gd name="connsiteY1412" fmla="*/ 1806627 h 2086106"/>
              <a:gd name="connsiteX1413" fmla="*/ 700665 w 1944449"/>
              <a:gd name="connsiteY1413" fmla="*/ 1809002 h 2086106"/>
              <a:gd name="connsiteX1414" fmla="*/ 692651 w 1944449"/>
              <a:gd name="connsiteY1414" fmla="*/ 1808111 h 2086106"/>
              <a:gd name="connsiteX1415" fmla="*/ 685822 w 1944449"/>
              <a:gd name="connsiteY1415" fmla="*/ 1798463 h 2086106"/>
              <a:gd name="connsiteX1416" fmla="*/ 655692 w 1944449"/>
              <a:gd name="connsiteY1416" fmla="*/ 1792379 h 2086106"/>
              <a:gd name="connsiteX1417" fmla="*/ 670980 w 1944449"/>
              <a:gd name="connsiteY1417" fmla="*/ 1804400 h 2086106"/>
              <a:gd name="connsiteX1418" fmla="*/ 673059 w 1944449"/>
              <a:gd name="connsiteY1418" fmla="*/ 1811821 h 2086106"/>
              <a:gd name="connsiteX1419" fmla="*/ 666824 w 1944449"/>
              <a:gd name="connsiteY1419" fmla="*/ 1810931 h 2086106"/>
              <a:gd name="connsiteX1420" fmla="*/ 654061 w 1944449"/>
              <a:gd name="connsiteY1420" fmla="*/ 1797128 h 2086106"/>
              <a:gd name="connsiteX1421" fmla="*/ 649459 w 1944449"/>
              <a:gd name="connsiteY1421" fmla="*/ 1798167 h 2086106"/>
              <a:gd name="connsiteX1422" fmla="*/ 663708 w 1944449"/>
              <a:gd name="connsiteY1422" fmla="*/ 1807221 h 2086106"/>
              <a:gd name="connsiteX1423" fmla="*/ 649311 w 1944449"/>
              <a:gd name="connsiteY1423" fmla="*/ 1804846 h 2086106"/>
              <a:gd name="connsiteX1424" fmla="*/ 668753 w 1944449"/>
              <a:gd name="connsiteY1424" fmla="*/ 1818353 h 2086106"/>
              <a:gd name="connsiteX1425" fmla="*/ 614431 w 1944449"/>
              <a:gd name="connsiteY1425" fmla="*/ 1797722 h 2086106"/>
              <a:gd name="connsiteX1426" fmla="*/ 594098 w 1944449"/>
              <a:gd name="connsiteY1426" fmla="*/ 1783325 h 2086106"/>
              <a:gd name="connsiteX1427" fmla="*/ 601072 w 1944449"/>
              <a:gd name="connsiteY1427" fmla="*/ 1786738 h 2086106"/>
              <a:gd name="connsiteX1428" fmla="*/ 601964 w 1944449"/>
              <a:gd name="connsiteY1428" fmla="*/ 1784363 h 2086106"/>
              <a:gd name="connsiteX1429" fmla="*/ 594987 w 1944449"/>
              <a:gd name="connsiteY1429" fmla="*/ 1779761 h 2086106"/>
              <a:gd name="connsiteX1430" fmla="*/ 593756 w 1944449"/>
              <a:gd name="connsiteY1430" fmla="*/ 1782773 h 2086106"/>
              <a:gd name="connsiteX1431" fmla="*/ 593800 w 1944449"/>
              <a:gd name="connsiteY1431" fmla="*/ 1782729 h 2086106"/>
              <a:gd name="connsiteX1432" fmla="*/ 594098 w 1944449"/>
              <a:gd name="connsiteY1432" fmla="*/ 1783025 h 2086106"/>
              <a:gd name="connsiteX1433" fmla="*/ 593706 w 1944449"/>
              <a:gd name="connsiteY1433" fmla="*/ 1782895 h 2086106"/>
              <a:gd name="connsiteX1434" fmla="*/ 593652 w 1944449"/>
              <a:gd name="connsiteY1434" fmla="*/ 1783027 h 2086106"/>
              <a:gd name="connsiteX1435" fmla="*/ 592910 w 1944449"/>
              <a:gd name="connsiteY1435" fmla="*/ 1769075 h 2086106"/>
              <a:gd name="connsiteX1436" fmla="*/ 625266 w 1944449"/>
              <a:gd name="connsiteY1436" fmla="*/ 1775012 h 2086106"/>
              <a:gd name="connsiteX1437" fmla="*/ 587567 w 1944449"/>
              <a:gd name="connsiteY1437" fmla="*/ 1761061 h 2086106"/>
              <a:gd name="connsiteX1438" fmla="*/ 595581 w 1944449"/>
              <a:gd name="connsiteY1438" fmla="*/ 1757796 h 2086106"/>
              <a:gd name="connsiteX1439" fmla="*/ 609236 w 1944449"/>
              <a:gd name="connsiteY1439" fmla="*/ 1761359 h 2086106"/>
              <a:gd name="connsiteX1440" fmla="*/ 593206 w 1944449"/>
              <a:gd name="connsiteY1440" fmla="*/ 1758092 h 2086106"/>
              <a:gd name="connsiteX1441" fmla="*/ 570646 w 1944449"/>
              <a:gd name="connsiteY1441" fmla="*/ 1744735 h 2086106"/>
              <a:gd name="connsiteX1442" fmla="*/ 580443 w 1944449"/>
              <a:gd name="connsiteY1442" fmla="*/ 1742508 h 2086106"/>
              <a:gd name="connsiteX1443" fmla="*/ 574356 w 1944449"/>
              <a:gd name="connsiteY1443" fmla="*/ 1736868 h 2086106"/>
              <a:gd name="connsiteX1444" fmla="*/ 590980 w 1944449"/>
              <a:gd name="connsiteY1444" fmla="*/ 1733603 h 2086106"/>
              <a:gd name="connsiteX1445" fmla="*/ 586528 w 1944449"/>
              <a:gd name="connsiteY1445" fmla="*/ 1726033 h 2086106"/>
              <a:gd name="connsiteX1446" fmla="*/ 578662 w 1944449"/>
              <a:gd name="connsiteY1446" fmla="*/ 1717573 h 2086106"/>
              <a:gd name="connsiteX1447" fmla="*/ 565897 w 1944449"/>
              <a:gd name="connsiteY1447" fmla="*/ 1709114 h 2086106"/>
              <a:gd name="connsiteX1448" fmla="*/ 548086 w 1944449"/>
              <a:gd name="connsiteY1448" fmla="*/ 1706589 h 2086106"/>
              <a:gd name="connsiteX1449" fmla="*/ 548531 w 1944449"/>
              <a:gd name="connsiteY1449" fmla="*/ 1709706 h 2086106"/>
              <a:gd name="connsiteX1450" fmla="*/ 541110 w 1944449"/>
              <a:gd name="connsiteY1450" fmla="*/ 1711191 h 2086106"/>
              <a:gd name="connsiteX1451" fmla="*/ 530721 w 1944449"/>
              <a:gd name="connsiteY1451" fmla="*/ 1703325 h 2086106"/>
              <a:gd name="connsiteX1452" fmla="*/ 520182 w 1944449"/>
              <a:gd name="connsiteY1452" fmla="*/ 1703175 h 2086106"/>
              <a:gd name="connsiteX1453" fmla="*/ 511723 w 1944449"/>
              <a:gd name="connsiteY1453" fmla="*/ 1706739 h 2086106"/>
              <a:gd name="connsiteX1454" fmla="*/ 519886 w 1944449"/>
              <a:gd name="connsiteY1454" fmla="*/ 1712230 h 2086106"/>
              <a:gd name="connsiteX1455" fmla="*/ 520776 w 1944449"/>
              <a:gd name="connsiteY1455" fmla="*/ 1710745 h 2086106"/>
              <a:gd name="connsiteX1456" fmla="*/ 533392 w 1944449"/>
              <a:gd name="connsiteY1456" fmla="*/ 1710745 h 2086106"/>
              <a:gd name="connsiteX1457" fmla="*/ 534283 w 1944449"/>
              <a:gd name="connsiteY1457" fmla="*/ 1712526 h 2086106"/>
              <a:gd name="connsiteX1458" fmla="*/ 532354 w 1944449"/>
              <a:gd name="connsiteY1458" fmla="*/ 1714307 h 2086106"/>
              <a:gd name="connsiteX1459" fmla="*/ 523299 w 1944449"/>
              <a:gd name="connsiteY1459" fmla="*/ 1714307 h 2086106"/>
              <a:gd name="connsiteX1460" fmla="*/ 538439 w 1944449"/>
              <a:gd name="connsiteY1460" fmla="*/ 1724104 h 2086106"/>
              <a:gd name="connsiteX1461" fmla="*/ 505638 w 1944449"/>
              <a:gd name="connsiteY1461" fmla="*/ 1708816 h 2086106"/>
              <a:gd name="connsiteX1462" fmla="*/ 503411 w 1944449"/>
              <a:gd name="connsiteY1462" fmla="*/ 1708074 h 2086106"/>
              <a:gd name="connsiteX1463" fmla="*/ 497474 w 1944449"/>
              <a:gd name="connsiteY1463" fmla="*/ 1707183 h 2086106"/>
              <a:gd name="connsiteX1464" fmla="*/ 496732 w 1944449"/>
              <a:gd name="connsiteY1464" fmla="*/ 1704066 h 2086106"/>
              <a:gd name="connsiteX1465" fmla="*/ 484858 w 1944449"/>
              <a:gd name="connsiteY1465" fmla="*/ 1702731 h 2086106"/>
              <a:gd name="connsiteX1466" fmla="*/ 477436 w 1944449"/>
              <a:gd name="connsiteY1466" fmla="*/ 1699465 h 2086106"/>
              <a:gd name="connsiteX1467" fmla="*/ 476101 w 1944449"/>
              <a:gd name="connsiteY1467" fmla="*/ 1691005 h 2086106"/>
              <a:gd name="connsiteX1468" fmla="*/ 469125 w 1944449"/>
              <a:gd name="connsiteY1468" fmla="*/ 1686849 h 2086106"/>
              <a:gd name="connsiteX1469" fmla="*/ 460961 w 1944449"/>
              <a:gd name="connsiteY1469" fmla="*/ 1686701 h 2086106"/>
              <a:gd name="connsiteX1470" fmla="*/ 459478 w 1944449"/>
              <a:gd name="connsiteY1470" fmla="*/ 1694419 h 2086106"/>
              <a:gd name="connsiteX1471" fmla="*/ 462594 w 1944449"/>
              <a:gd name="connsiteY1471" fmla="*/ 1699317 h 2086106"/>
              <a:gd name="connsiteX1472" fmla="*/ 462148 w 1944449"/>
              <a:gd name="connsiteY1472" fmla="*/ 1701394 h 2086106"/>
              <a:gd name="connsiteX1473" fmla="*/ 458290 w 1944449"/>
              <a:gd name="connsiteY1473" fmla="*/ 1702731 h 2086106"/>
              <a:gd name="connsiteX1474" fmla="*/ 465563 w 1944449"/>
              <a:gd name="connsiteY1474" fmla="*/ 1708074 h 2086106"/>
              <a:gd name="connsiteX1475" fmla="*/ 484858 w 1944449"/>
              <a:gd name="connsiteY1475" fmla="*/ 1724400 h 2086106"/>
              <a:gd name="connsiteX1476" fmla="*/ 524338 w 1944449"/>
              <a:gd name="connsiteY1476" fmla="*/ 1742063 h 2086106"/>
              <a:gd name="connsiteX1477" fmla="*/ 511277 w 1944449"/>
              <a:gd name="connsiteY1477" fmla="*/ 1740282 h 2086106"/>
              <a:gd name="connsiteX1478" fmla="*/ 495989 w 1944449"/>
              <a:gd name="connsiteY1478" fmla="*/ 1729743 h 2086106"/>
              <a:gd name="connsiteX1479" fmla="*/ 490795 w 1944449"/>
              <a:gd name="connsiteY1479" fmla="*/ 1732268 h 2086106"/>
              <a:gd name="connsiteX1480" fmla="*/ 471203 w 1944449"/>
              <a:gd name="connsiteY1480" fmla="*/ 1717869 h 2086106"/>
              <a:gd name="connsiteX1481" fmla="*/ 452353 w 1944449"/>
              <a:gd name="connsiteY1481" fmla="*/ 1699465 h 2086106"/>
              <a:gd name="connsiteX1482" fmla="*/ 450275 w 1944449"/>
              <a:gd name="connsiteY1482" fmla="*/ 1697536 h 2086106"/>
              <a:gd name="connsiteX1483" fmla="*/ 434097 w 1944449"/>
              <a:gd name="connsiteY1483" fmla="*/ 1690412 h 2086106"/>
              <a:gd name="connsiteX1484" fmla="*/ 437807 w 1944449"/>
              <a:gd name="connsiteY1484" fmla="*/ 1702433 h 2086106"/>
              <a:gd name="connsiteX1485" fmla="*/ 455470 w 1944449"/>
              <a:gd name="connsiteY1485" fmla="*/ 1710151 h 2086106"/>
              <a:gd name="connsiteX1486" fmla="*/ 457103 w 1944449"/>
              <a:gd name="connsiteY1486" fmla="*/ 1712081 h 2086106"/>
              <a:gd name="connsiteX1487" fmla="*/ 455915 w 1944449"/>
              <a:gd name="connsiteY1487" fmla="*/ 1720244 h 2086106"/>
              <a:gd name="connsiteX1488" fmla="*/ 446862 w 1944449"/>
              <a:gd name="connsiteY1488" fmla="*/ 1744289 h 2086106"/>
              <a:gd name="connsiteX1489" fmla="*/ 456064 w 1944449"/>
              <a:gd name="connsiteY1489" fmla="*/ 1758834 h 2086106"/>
              <a:gd name="connsiteX1490" fmla="*/ 460071 w 1944449"/>
              <a:gd name="connsiteY1490" fmla="*/ 1761061 h 2086106"/>
              <a:gd name="connsiteX1491" fmla="*/ 457993 w 1944449"/>
              <a:gd name="connsiteY1491" fmla="*/ 1761803 h 2086106"/>
              <a:gd name="connsiteX1492" fmla="*/ 464079 w 1944449"/>
              <a:gd name="connsiteY1492" fmla="*/ 1770856 h 2086106"/>
              <a:gd name="connsiteX1493" fmla="*/ 471500 w 1944449"/>
              <a:gd name="connsiteY1493" fmla="*/ 1774568 h 2086106"/>
              <a:gd name="connsiteX1494" fmla="*/ 492427 w 1944449"/>
              <a:gd name="connsiteY1494" fmla="*/ 1788668 h 2086106"/>
              <a:gd name="connsiteX1495" fmla="*/ 493764 w 1944449"/>
              <a:gd name="connsiteY1495" fmla="*/ 1805736 h 2086106"/>
              <a:gd name="connsiteX1496" fmla="*/ 490052 w 1944449"/>
              <a:gd name="connsiteY1496" fmla="*/ 1808111 h 2086106"/>
              <a:gd name="connsiteX1497" fmla="*/ 471351 w 1944449"/>
              <a:gd name="connsiteY1497" fmla="*/ 1794753 h 2086106"/>
              <a:gd name="connsiteX1498" fmla="*/ 469718 w 1944449"/>
              <a:gd name="connsiteY1498" fmla="*/ 1793418 h 2086106"/>
              <a:gd name="connsiteX1499" fmla="*/ 438846 w 1944449"/>
              <a:gd name="connsiteY1499" fmla="*/ 1787925 h 2086106"/>
              <a:gd name="connsiteX1500" fmla="*/ 417028 w 1944449"/>
              <a:gd name="connsiteY1500" fmla="*/ 1780207 h 2086106"/>
              <a:gd name="connsiteX1501" fmla="*/ 409904 w 1944449"/>
              <a:gd name="connsiteY1501" fmla="*/ 1770412 h 2086106"/>
              <a:gd name="connsiteX1502" fmla="*/ 394320 w 1944449"/>
              <a:gd name="connsiteY1502" fmla="*/ 1765365 h 2086106"/>
              <a:gd name="connsiteX1503" fmla="*/ 387789 w 1944449"/>
              <a:gd name="connsiteY1503" fmla="*/ 1766850 h 2086106"/>
              <a:gd name="connsiteX1504" fmla="*/ 405304 w 1944449"/>
              <a:gd name="connsiteY1504" fmla="*/ 1785698 h 2086106"/>
              <a:gd name="connsiteX1505" fmla="*/ 412278 w 1944449"/>
              <a:gd name="connsiteY1505" fmla="*/ 1787629 h 2086106"/>
              <a:gd name="connsiteX1506" fmla="*/ 408716 w 1944449"/>
              <a:gd name="connsiteY1506" fmla="*/ 1780505 h 2086106"/>
              <a:gd name="connsiteX1507" fmla="*/ 414059 w 1944449"/>
              <a:gd name="connsiteY1507" fmla="*/ 1788964 h 2086106"/>
              <a:gd name="connsiteX1508" fmla="*/ 440628 w 1944449"/>
              <a:gd name="connsiteY1508" fmla="*/ 1797870 h 2086106"/>
              <a:gd name="connsiteX1509" fmla="*/ 427714 w 1944449"/>
              <a:gd name="connsiteY1509" fmla="*/ 1792972 h 2086106"/>
              <a:gd name="connsiteX1510" fmla="*/ 426379 w 1944449"/>
              <a:gd name="connsiteY1510" fmla="*/ 1799503 h 2086106"/>
              <a:gd name="connsiteX1511" fmla="*/ 400702 w 1944449"/>
              <a:gd name="connsiteY1511" fmla="*/ 1788668 h 2086106"/>
              <a:gd name="connsiteX1512" fmla="*/ 368791 w 1944449"/>
              <a:gd name="connsiteY1512" fmla="*/ 1746664 h 2086106"/>
              <a:gd name="connsiteX1513" fmla="*/ 360777 w 1944449"/>
              <a:gd name="connsiteY1513" fmla="*/ 1742211 h 2086106"/>
              <a:gd name="connsiteX1514" fmla="*/ 348457 w 1944449"/>
              <a:gd name="connsiteY1514" fmla="*/ 1724846 h 2086106"/>
              <a:gd name="connsiteX1515" fmla="*/ 328717 w 1944449"/>
              <a:gd name="connsiteY1515" fmla="*/ 1682248 h 2086106"/>
              <a:gd name="connsiteX1516" fmla="*/ 341035 w 1944449"/>
              <a:gd name="connsiteY1516" fmla="*/ 1691599 h 2086106"/>
              <a:gd name="connsiteX1517" fmla="*/ 365674 w 1944449"/>
              <a:gd name="connsiteY1517" fmla="*/ 1713566 h 2086106"/>
              <a:gd name="connsiteX1518" fmla="*/ 393874 w 1944449"/>
              <a:gd name="connsiteY1518" fmla="*/ 1738501 h 2086106"/>
              <a:gd name="connsiteX1519" fmla="*/ 429793 w 1944449"/>
              <a:gd name="connsiteY1519" fmla="*/ 1764327 h 2086106"/>
              <a:gd name="connsiteX1520" fmla="*/ 429051 w 1944449"/>
              <a:gd name="connsiteY1520" fmla="*/ 1761803 h 2086106"/>
              <a:gd name="connsiteX1521" fmla="*/ 423708 w 1944449"/>
              <a:gd name="connsiteY1521" fmla="*/ 1757499 h 2086106"/>
              <a:gd name="connsiteX1522" fmla="*/ 428606 w 1944449"/>
              <a:gd name="connsiteY1522" fmla="*/ 1758686 h 2086106"/>
              <a:gd name="connsiteX1523" fmla="*/ 428606 w 1944449"/>
              <a:gd name="connsiteY1523" fmla="*/ 1754976 h 2086106"/>
              <a:gd name="connsiteX1524" fmla="*/ 428902 w 1944449"/>
              <a:gd name="connsiteY1524" fmla="*/ 1746071 h 2086106"/>
              <a:gd name="connsiteX1525" fmla="*/ 419107 w 1944449"/>
              <a:gd name="connsiteY1525" fmla="*/ 1720244 h 2086106"/>
              <a:gd name="connsiteX1526" fmla="*/ 412428 w 1944449"/>
              <a:gd name="connsiteY1526" fmla="*/ 1693974 h 2086106"/>
              <a:gd name="connsiteX1527" fmla="*/ 419700 w 1944449"/>
              <a:gd name="connsiteY1527" fmla="*/ 1675569 h 2086106"/>
              <a:gd name="connsiteX1528" fmla="*/ 410349 w 1944449"/>
              <a:gd name="connsiteY1528" fmla="*/ 1666516 h 2086106"/>
              <a:gd name="connsiteX1529" fmla="*/ 408568 w 1944449"/>
              <a:gd name="connsiteY1529" fmla="*/ 1658946 h 2086106"/>
              <a:gd name="connsiteX1530" fmla="*/ 416880 w 1944449"/>
              <a:gd name="connsiteY1530" fmla="*/ 1668297 h 2086106"/>
              <a:gd name="connsiteX1531" fmla="*/ 421629 w 1944449"/>
              <a:gd name="connsiteY1531" fmla="*/ 1671561 h 2086106"/>
              <a:gd name="connsiteX1532" fmla="*/ 421629 w 1944449"/>
              <a:gd name="connsiteY1532" fmla="*/ 1664587 h 2086106"/>
              <a:gd name="connsiteX1533" fmla="*/ 418513 w 1944449"/>
              <a:gd name="connsiteY1533" fmla="*/ 1660727 h 2086106"/>
              <a:gd name="connsiteX1534" fmla="*/ 416584 w 1944449"/>
              <a:gd name="connsiteY1534" fmla="*/ 1658648 h 2086106"/>
              <a:gd name="connsiteX1535" fmla="*/ 417919 w 1944449"/>
              <a:gd name="connsiteY1535" fmla="*/ 1659540 h 2086106"/>
              <a:gd name="connsiteX1536" fmla="*/ 418809 w 1944449"/>
              <a:gd name="connsiteY1536" fmla="*/ 1651526 h 2086106"/>
              <a:gd name="connsiteX1537" fmla="*/ 406787 w 1944449"/>
              <a:gd name="connsiteY1537" fmla="*/ 1649151 h 2086106"/>
              <a:gd name="connsiteX1538" fmla="*/ 385712 w 1944449"/>
              <a:gd name="connsiteY1538" fmla="*/ 1664735 h 2086106"/>
              <a:gd name="connsiteX1539" fmla="*/ 379923 w 1944449"/>
              <a:gd name="connsiteY1539" fmla="*/ 1671265 h 2086106"/>
              <a:gd name="connsiteX1540" fmla="*/ 377548 w 1944449"/>
              <a:gd name="connsiteY1540" fmla="*/ 1672453 h 2086106"/>
              <a:gd name="connsiteX1541" fmla="*/ 375915 w 1944449"/>
              <a:gd name="connsiteY1541" fmla="*/ 1670078 h 2086106"/>
              <a:gd name="connsiteX1542" fmla="*/ 379477 w 1944449"/>
              <a:gd name="connsiteY1542" fmla="*/ 1653751 h 2086106"/>
              <a:gd name="connsiteX1543" fmla="*/ 384079 w 1944449"/>
              <a:gd name="connsiteY1543" fmla="*/ 1642916 h 2086106"/>
              <a:gd name="connsiteX1544" fmla="*/ 384227 w 1944449"/>
              <a:gd name="connsiteY1544" fmla="*/ 1638760 h 2086106"/>
              <a:gd name="connsiteX1545" fmla="*/ 377251 w 1944449"/>
              <a:gd name="connsiteY1545" fmla="*/ 1633269 h 2086106"/>
              <a:gd name="connsiteX1546" fmla="*/ 374282 w 1944449"/>
              <a:gd name="connsiteY1546" fmla="*/ 1626145 h 2086106"/>
              <a:gd name="connsiteX1547" fmla="*/ 361964 w 1944449"/>
              <a:gd name="connsiteY1547" fmla="*/ 1617091 h 2086106"/>
              <a:gd name="connsiteX1548" fmla="*/ 360331 w 1944449"/>
              <a:gd name="connsiteY1548" fmla="*/ 1614865 h 2086106"/>
              <a:gd name="connsiteX1549" fmla="*/ 358402 w 1944449"/>
              <a:gd name="connsiteY1549" fmla="*/ 1617091 h 2086106"/>
              <a:gd name="connsiteX1550" fmla="*/ 355284 w 1944449"/>
              <a:gd name="connsiteY1550" fmla="*/ 1625105 h 2086106"/>
              <a:gd name="connsiteX1551" fmla="*/ 347418 w 1944449"/>
              <a:gd name="connsiteY1551" fmla="*/ 1646478 h 2086106"/>
              <a:gd name="connsiteX1552" fmla="*/ 357511 w 1944449"/>
              <a:gd name="connsiteY1552" fmla="*/ 1663547 h 2086106"/>
              <a:gd name="connsiteX1553" fmla="*/ 375321 w 1944449"/>
              <a:gd name="connsiteY1553" fmla="*/ 1684920 h 2086106"/>
              <a:gd name="connsiteX1554" fmla="*/ 378142 w 1944449"/>
              <a:gd name="connsiteY1554" fmla="*/ 1687443 h 2086106"/>
              <a:gd name="connsiteX1555" fmla="*/ 376509 w 1944449"/>
              <a:gd name="connsiteY1555" fmla="*/ 1687147 h 2086106"/>
              <a:gd name="connsiteX1556" fmla="*/ 378736 w 1944449"/>
              <a:gd name="connsiteY1556" fmla="*/ 1691599 h 2086106"/>
              <a:gd name="connsiteX1557" fmla="*/ 385414 w 1944449"/>
              <a:gd name="connsiteY1557" fmla="*/ 1696942 h 2086106"/>
              <a:gd name="connsiteX1558" fmla="*/ 392242 w 1944449"/>
              <a:gd name="connsiteY1558" fmla="*/ 1704364 h 2086106"/>
              <a:gd name="connsiteX1559" fmla="*/ 391797 w 1944449"/>
              <a:gd name="connsiteY1559" fmla="*/ 1705550 h 2086106"/>
              <a:gd name="connsiteX1560" fmla="*/ 403819 w 1944449"/>
              <a:gd name="connsiteY1560" fmla="*/ 1720987 h 2086106"/>
              <a:gd name="connsiteX1561" fmla="*/ 388976 w 1944449"/>
              <a:gd name="connsiteY1561" fmla="*/ 1710003 h 2086106"/>
              <a:gd name="connsiteX1562" fmla="*/ 387937 w 1944449"/>
              <a:gd name="connsiteY1562" fmla="*/ 1711784 h 2086106"/>
              <a:gd name="connsiteX1563" fmla="*/ 386454 w 1944449"/>
              <a:gd name="connsiteY1563" fmla="*/ 1717425 h 2086106"/>
              <a:gd name="connsiteX1564" fmla="*/ 382594 w 1944449"/>
              <a:gd name="connsiteY1564" fmla="*/ 1718611 h 2086106"/>
              <a:gd name="connsiteX1565" fmla="*/ 359737 w 1944449"/>
              <a:gd name="connsiteY1565" fmla="*/ 1697536 h 2086106"/>
              <a:gd name="connsiteX1566" fmla="*/ 341779 w 1944449"/>
              <a:gd name="connsiteY1566" fmla="*/ 1674530 h 2086106"/>
              <a:gd name="connsiteX1567" fmla="*/ 320999 w 1944449"/>
              <a:gd name="connsiteY1567" fmla="*/ 1658352 h 2086106"/>
              <a:gd name="connsiteX1568" fmla="*/ 302445 w 1944449"/>
              <a:gd name="connsiteY1568" fmla="*/ 1629409 h 2086106"/>
              <a:gd name="connsiteX1569" fmla="*/ 299033 w 1944449"/>
              <a:gd name="connsiteY1569" fmla="*/ 1624660 h 2086106"/>
              <a:gd name="connsiteX1570" fmla="*/ 291165 w 1944449"/>
              <a:gd name="connsiteY1570" fmla="*/ 1600468 h 2086106"/>
              <a:gd name="connsiteX1571" fmla="*/ 277808 w 1944449"/>
              <a:gd name="connsiteY1571" fmla="*/ 1584437 h 2086106"/>
              <a:gd name="connsiteX1572" fmla="*/ 255100 w 1944449"/>
              <a:gd name="connsiteY1572" fmla="*/ 1564103 h 2086106"/>
              <a:gd name="connsiteX1573" fmla="*/ 251685 w 1944449"/>
              <a:gd name="connsiteY1573" fmla="*/ 1539168 h 2086106"/>
              <a:gd name="connsiteX1574" fmla="*/ 254950 w 1944449"/>
              <a:gd name="connsiteY1574" fmla="*/ 1504734 h 2086106"/>
              <a:gd name="connsiteX1575" fmla="*/ 253169 w 1944449"/>
              <a:gd name="connsiteY1575" fmla="*/ 1502359 h 2086106"/>
              <a:gd name="connsiteX1576" fmla="*/ 250052 w 1944449"/>
              <a:gd name="connsiteY1576" fmla="*/ 1506367 h 2086106"/>
              <a:gd name="connsiteX1577" fmla="*/ 245897 w 1944449"/>
              <a:gd name="connsiteY1577" fmla="*/ 1510077 h 2086106"/>
              <a:gd name="connsiteX1578" fmla="*/ 229125 w 1944449"/>
              <a:gd name="connsiteY1578" fmla="*/ 1483361 h 2086106"/>
              <a:gd name="connsiteX1579" fmla="*/ 225859 w 1944449"/>
              <a:gd name="connsiteY1579" fmla="*/ 1469558 h 2086106"/>
              <a:gd name="connsiteX1580" fmla="*/ 218439 w 1944449"/>
              <a:gd name="connsiteY1580" fmla="*/ 1448333 h 2086106"/>
              <a:gd name="connsiteX1581" fmla="*/ 207900 w 1944449"/>
              <a:gd name="connsiteY1581" fmla="*/ 1425327 h 2086106"/>
              <a:gd name="connsiteX1582" fmla="*/ 204784 w 1944449"/>
              <a:gd name="connsiteY1582" fmla="*/ 1417461 h 2086106"/>
              <a:gd name="connsiteX1583" fmla="*/ 190683 w 1944449"/>
              <a:gd name="connsiteY1583" fmla="*/ 1388816 h 2086106"/>
              <a:gd name="connsiteX1584" fmla="*/ 179997 w 1944449"/>
              <a:gd name="connsiteY1584" fmla="*/ 1361952 h 2086106"/>
              <a:gd name="connsiteX1585" fmla="*/ 164709 w 1944449"/>
              <a:gd name="connsiteY1585" fmla="*/ 1345624 h 2086106"/>
              <a:gd name="connsiteX1586" fmla="*/ 164709 w 1944449"/>
              <a:gd name="connsiteY1586" fmla="*/ 1336571 h 2086106"/>
              <a:gd name="connsiteX1587" fmla="*/ 153578 w 1944449"/>
              <a:gd name="connsiteY1587" fmla="*/ 1319799 h 2086106"/>
              <a:gd name="connsiteX1588" fmla="*/ 151648 w 1944449"/>
              <a:gd name="connsiteY1588" fmla="*/ 1317573 h 2086106"/>
              <a:gd name="connsiteX1589" fmla="*/ 149867 w 1944449"/>
              <a:gd name="connsiteY1589" fmla="*/ 1319650 h 2086106"/>
              <a:gd name="connsiteX1590" fmla="*/ 149867 w 1944449"/>
              <a:gd name="connsiteY1590" fmla="*/ 1348742 h 2086106"/>
              <a:gd name="connsiteX1591" fmla="*/ 149273 w 1944449"/>
              <a:gd name="connsiteY1591" fmla="*/ 1360616 h 2086106"/>
              <a:gd name="connsiteX1592" fmla="*/ 133986 w 1944449"/>
              <a:gd name="connsiteY1592" fmla="*/ 1374567 h 2086106"/>
              <a:gd name="connsiteX1593" fmla="*/ 126564 w 1944449"/>
              <a:gd name="connsiteY1593" fmla="*/ 1373380 h 2086106"/>
              <a:gd name="connsiteX1594" fmla="*/ 123596 w 1944449"/>
              <a:gd name="connsiteY1594" fmla="*/ 1355123 h 2086106"/>
              <a:gd name="connsiteX1595" fmla="*/ 127456 w 1944449"/>
              <a:gd name="connsiteY1595" fmla="*/ 1341320 h 2086106"/>
              <a:gd name="connsiteX1596" fmla="*/ 123596 w 1944449"/>
              <a:gd name="connsiteY1596" fmla="*/ 1333750 h 2086106"/>
              <a:gd name="connsiteX1597" fmla="*/ 119144 w 1944449"/>
              <a:gd name="connsiteY1597" fmla="*/ 1327072 h 2086106"/>
              <a:gd name="connsiteX1598" fmla="*/ 110387 w 1944449"/>
              <a:gd name="connsiteY1598" fmla="*/ 1299910 h 2086106"/>
              <a:gd name="connsiteX1599" fmla="*/ 112909 w 1944449"/>
              <a:gd name="connsiteY1599" fmla="*/ 1284028 h 2086106"/>
              <a:gd name="connsiteX1600" fmla="*/ 109347 w 1944449"/>
              <a:gd name="connsiteY1600" fmla="*/ 1273787 h 2086106"/>
              <a:gd name="connsiteX1601" fmla="*/ 108308 w 1944449"/>
              <a:gd name="connsiteY1601" fmla="*/ 1271265 h 2086106"/>
              <a:gd name="connsiteX1602" fmla="*/ 104302 w 1944449"/>
              <a:gd name="connsiteY1602" fmla="*/ 1261172 h 2086106"/>
              <a:gd name="connsiteX1603" fmla="*/ 82779 w 1944449"/>
              <a:gd name="connsiteY1603" fmla="*/ 1250633 h 2086106"/>
              <a:gd name="connsiteX1604" fmla="*/ 62594 w 1944449"/>
              <a:gd name="connsiteY1604" fmla="*/ 1238018 h 2086106"/>
              <a:gd name="connsiteX1605" fmla="*/ 59625 w 1944449"/>
              <a:gd name="connsiteY1605" fmla="*/ 1233566 h 2086106"/>
              <a:gd name="connsiteX1606" fmla="*/ 47307 w 1944449"/>
              <a:gd name="connsiteY1606" fmla="*/ 1192452 h 2086106"/>
              <a:gd name="connsiteX1607" fmla="*/ 40777 w 1944449"/>
              <a:gd name="connsiteY1607" fmla="*/ 1167369 h 2086106"/>
              <a:gd name="connsiteX1608" fmla="*/ 34394 w 1944449"/>
              <a:gd name="connsiteY1608" fmla="*/ 1158018 h 2086106"/>
              <a:gd name="connsiteX1609" fmla="*/ 19700 w 1944449"/>
              <a:gd name="connsiteY1609" fmla="*/ 1136349 h 2086106"/>
              <a:gd name="connsiteX1610" fmla="*/ 17623 w 1944449"/>
              <a:gd name="connsiteY1610" fmla="*/ 1113195 h 2086106"/>
              <a:gd name="connsiteX1611" fmla="*/ 14654 w 1944449"/>
              <a:gd name="connsiteY1611" fmla="*/ 1096274 h 2086106"/>
              <a:gd name="connsiteX1612" fmla="*/ 15842 w 1944449"/>
              <a:gd name="connsiteY1612" fmla="*/ 1089001 h 2086106"/>
              <a:gd name="connsiteX1613" fmla="*/ 17325 w 1944449"/>
              <a:gd name="connsiteY1613" fmla="*/ 1080690 h 2086106"/>
              <a:gd name="connsiteX1614" fmla="*/ 11388 w 1944449"/>
              <a:gd name="connsiteY1614" fmla="*/ 1031709 h 2086106"/>
              <a:gd name="connsiteX1615" fmla="*/ 11092 w 1944449"/>
              <a:gd name="connsiteY1615" fmla="*/ 1019835 h 2086106"/>
              <a:gd name="connsiteX1616" fmla="*/ 3818 w 1944449"/>
              <a:gd name="connsiteY1616" fmla="*/ 1012267 h 2086106"/>
              <a:gd name="connsiteX1617" fmla="*/ 554 w 1944449"/>
              <a:gd name="connsiteY1617" fmla="*/ 1005143 h 2086106"/>
              <a:gd name="connsiteX1618" fmla="*/ 5749 w 1944449"/>
              <a:gd name="connsiteY1618" fmla="*/ 973825 h 2086106"/>
              <a:gd name="connsiteX1619" fmla="*/ 406 w 1944449"/>
              <a:gd name="connsiteY1619" fmla="*/ 942507 h 2086106"/>
              <a:gd name="connsiteX1620" fmla="*/ 554 w 1944449"/>
              <a:gd name="connsiteY1620" fmla="*/ 924103 h 2086106"/>
              <a:gd name="connsiteX1621" fmla="*/ 2631 w 1944449"/>
              <a:gd name="connsiteY1621" fmla="*/ 919205 h 2086106"/>
              <a:gd name="connsiteX1622" fmla="*/ 11834 w 1944449"/>
              <a:gd name="connsiteY1622" fmla="*/ 906292 h 2086106"/>
              <a:gd name="connsiteX1623" fmla="*/ 16879 w 1944449"/>
              <a:gd name="connsiteY1623" fmla="*/ 880911 h 2086106"/>
              <a:gd name="connsiteX1624" fmla="*/ 17623 w 1944449"/>
              <a:gd name="connsiteY1624" fmla="*/ 857313 h 2086106"/>
              <a:gd name="connsiteX1625" fmla="*/ 28309 w 1944449"/>
              <a:gd name="connsiteY1625" fmla="*/ 819020 h 2086106"/>
              <a:gd name="connsiteX1626" fmla="*/ 26378 w 1944449"/>
              <a:gd name="connsiteY1626" fmla="*/ 806552 h 2086106"/>
              <a:gd name="connsiteX1627" fmla="*/ 32761 w 1944449"/>
              <a:gd name="connsiteY1627" fmla="*/ 801357 h 2086106"/>
              <a:gd name="connsiteX1628" fmla="*/ 33948 w 1944449"/>
              <a:gd name="connsiteY1628" fmla="*/ 797351 h 2086106"/>
              <a:gd name="connsiteX1629" fmla="*/ 34246 w 1944449"/>
              <a:gd name="connsiteY1629" fmla="*/ 799280 h 2086106"/>
              <a:gd name="connsiteX1630" fmla="*/ 37511 w 1944449"/>
              <a:gd name="connsiteY1630" fmla="*/ 794232 h 2086106"/>
              <a:gd name="connsiteX1631" fmla="*/ 47603 w 1944449"/>
              <a:gd name="connsiteY1631" fmla="*/ 783546 h 2086106"/>
              <a:gd name="connsiteX1632" fmla="*/ 47603 w 1944449"/>
              <a:gd name="connsiteY1632" fmla="*/ 769149 h 2086106"/>
              <a:gd name="connsiteX1633" fmla="*/ 53392 w 1944449"/>
              <a:gd name="connsiteY1633" fmla="*/ 763064 h 2086106"/>
              <a:gd name="connsiteX1634" fmla="*/ 58142 w 1944449"/>
              <a:gd name="connsiteY1634" fmla="*/ 761283 h 2086106"/>
              <a:gd name="connsiteX1635" fmla="*/ 76842 w 1944449"/>
              <a:gd name="connsiteY1635" fmla="*/ 730857 h 2086106"/>
              <a:gd name="connsiteX1636" fmla="*/ 85452 w 1944449"/>
              <a:gd name="connsiteY1636" fmla="*/ 717202 h 2086106"/>
              <a:gd name="connsiteX1637" fmla="*/ 93318 w 1944449"/>
              <a:gd name="connsiteY1637" fmla="*/ 712749 h 2086106"/>
              <a:gd name="connsiteX1638" fmla="*/ 97028 w 1944449"/>
              <a:gd name="connsiteY1638" fmla="*/ 699391 h 2086106"/>
              <a:gd name="connsiteX1639" fmla="*/ 97919 w 1944449"/>
              <a:gd name="connsiteY1639" fmla="*/ 696423 h 2086106"/>
              <a:gd name="connsiteX1640" fmla="*/ 95396 w 1944449"/>
              <a:gd name="connsiteY1640" fmla="*/ 692117 h 2086106"/>
              <a:gd name="connsiteX1641" fmla="*/ 99403 w 1944449"/>
              <a:gd name="connsiteY1641" fmla="*/ 691969 h 2086106"/>
              <a:gd name="connsiteX1642" fmla="*/ 169162 w 1944449"/>
              <a:gd name="connsiteY1642" fmla="*/ 567146 h 2086106"/>
              <a:gd name="connsiteX1643" fmla="*/ 192316 w 1944449"/>
              <a:gd name="connsiteY1643" fmla="*/ 519947 h 2086106"/>
              <a:gd name="connsiteX1644" fmla="*/ 199143 w 1944449"/>
              <a:gd name="connsiteY1644" fmla="*/ 516682 h 2086106"/>
              <a:gd name="connsiteX1645" fmla="*/ 208198 w 1944449"/>
              <a:gd name="connsiteY1645" fmla="*/ 526775 h 2086106"/>
              <a:gd name="connsiteX1646" fmla="*/ 189050 w 1944449"/>
              <a:gd name="connsiteY1646" fmla="*/ 548890 h 2086106"/>
              <a:gd name="connsiteX1647" fmla="*/ 135470 w 1944449"/>
              <a:gd name="connsiteY1647" fmla="*/ 651746 h 2086106"/>
              <a:gd name="connsiteX1648" fmla="*/ 130720 w 1944449"/>
              <a:gd name="connsiteY1648" fmla="*/ 668519 h 2086106"/>
              <a:gd name="connsiteX1649" fmla="*/ 142594 w 1944449"/>
              <a:gd name="connsiteY1649" fmla="*/ 657833 h 2086106"/>
              <a:gd name="connsiteX1650" fmla="*/ 152835 w 1944449"/>
              <a:gd name="connsiteY1650" fmla="*/ 640764 h 2086106"/>
              <a:gd name="connsiteX1651" fmla="*/ 156101 w 1944449"/>
              <a:gd name="connsiteY1651" fmla="*/ 632304 h 2086106"/>
              <a:gd name="connsiteX1652" fmla="*/ 173318 w 1944449"/>
              <a:gd name="connsiteY1652" fmla="*/ 622211 h 2086106"/>
              <a:gd name="connsiteX1653" fmla="*/ 174951 w 1944449"/>
              <a:gd name="connsiteY1653" fmla="*/ 612563 h 2086106"/>
              <a:gd name="connsiteX1654" fmla="*/ 185044 w 1944449"/>
              <a:gd name="connsiteY1654" fmla="*/ 593121 h 2086106"/>
              <a:gd name="connsiteX1655" fmla="*/ 187567 w 1944449"/>
              <a:gd name="connsiteY1655" fmla="*/ 591487 h 2086106"/>
              <a:gd name="connsiteX1656" fmla="*/ 189348 w 1944449"/>
              <a:gd name="connsiteY1656" fmla="*/ 596683 h 2086106"/>
              <a:gd name="connsiteX1657" fmla="*/ 187269 w 1944449"/>
              <a:gd name="connsiteY1657" fmla="*/ 602026 h 2086106"/>
              <a:gd name="connsiteX1658" fmla="*/ 190535 w 1944449"/>
              <a:gd name="connsiteY1658" fmla="*/ 611079 h 2086106"/>
              <a:gd name="connsiteX1659" fmla="*/ 197362 w 1944449"/>
              <a:gd name="connsiteY1659" fmla="*/ 609298 h 2086106"/>
              <a:gd name="connsiteX1660" fmla="*/ 208346 w 1944449"/>
              <a:gd name="connsiteY1660" fmla="*/ 599205 h 2086106"/>
              <a:gd name="connsiteX1661" fmla="*/ 213689 w 1944449"/>
              <a:gd name="connsiteY1661" fmla="*/ 592229 h 2086106"/>
              <a:gd name="connsiteX1662" fmla="*/ 234616 w 1944449"/>
              <a:gd name="connsiteY1662" fmla="*/ 567888 h 2086106"/>
              <a:gd name="connsiteX1663" fmla="*/ 253021 w 1944449"/>
              <a:gd name="connsiteY1663" fmla="*/ 553639 h 2086106"/>
              <a:gd name="connsiteX1664" fmla="*/ 289088 w 1944449"/>
              <a:gd name="connsiteY1664" fmla="*/ 529150 h 2086106"/>
              <a:gd name="connsiteX1665" fmla="*/ 291463 w 1944449"/>
              <a:gd name="connsiteY1665" fmla="*/ 524846 h 2086106"/>
              <a:gd name="connsiteX1666" fmla="*/ 303039 w 1944449"/>
              <a:gd name="connsiteY1666" fmla="*/ 518909 h 2086106"/>
              <a:gd name="connsiteX1667" fmla="*/ 322631 w 1944449"/>
              <a:gd name="connsiteY1667" fmla="*/ 497238 h 2086106"/>
              <a:gd name="connsiteX1668" fmla="*/ 327974 w 1944449"/>
              <a:gd name="connsiteY1668" fmla="*/ 495457 h 2086106"/>
              <a:gd name="connsiteX1669" fmla="*/ 345341 w 1944449"/>
              <a:gd name="connsiteY1669" fmla="*/ 482396 h 2086106"/>
              <a:gd name="connsiteX1670" fmla="*/ 354988 w 1944449"/>
              <a:gd name="connsiteY1670" fmla="*/ 472897 h 2086106"/>
              <a:gd name="connsiteX1671" fmla="*/ 366268 w 1944449"/>
              <a:gd name="connsiteY1671" fmla="*/ 469929 h 2086106"/>
              <a:gd name="connsiteX1672" fmla="*/ 368939 w 1944449"/>
              <a:gd name="connsiteY1672" fmla="*/ 464883 h 2086106"/>
              <a:gd name="connsiteX1673" fmla="*/ 375025 w 1944449"/>
              <a:gd name="connsiteY1673" fmla="*/ 459836 h 2086106"/>
              <a:gd name="connsiteX1674" fmla="*/ 401592 w 1944449"/>
              <a:gd name="connsiteY1674" fmla="*/ 453899 h 2086106"/>
              <a:gd name="connsiteX1675" fmla="*/ 405006 w 1944449"/>
              <a:gd name="connsiteY1675" fmla="*/ 450634 h 2086106"/>
              <a:gd name="connsiteX1676" fmla="*/ 406935 w 1944449"/>
              <a:gd name="connsiteY1676" fmla="*/ 448408 h 2086106"/>
              <a:gd name="connsiteX1677" fmla="*/ 407974 w 1944449"/>
              <a:gd name="connsiteY1677" fmla="*/ 447962 h 2086106"/>
              <a:gd name="connsiteX1678" fmla="*/ 427121 w 1944449"/>
              <a:gd name="connsiteY1678" fmla="*/ 431932 h 2086106"/>
              <a:gd name="connsiteX1679" fmla="*/ 429495 w 1944449"/>
              <a:gd name="connsiteY1679" fmla="*/ 427331 h 2086106"/>
              <a:gd name="connsiteX1680" fmla="*/ 453541 w 1944449"/>
              <a:gd name="connsiteY1680" fmla="*/ 412341 h 2086106"/>
              <a:gd name="connsiteX1681" fmla="*/ 455024 w 1944449"/>
              <a:gd name="connsiteY1681" fmla="*/ 411896 h 2086106"/>
              <a:gd name="connsiteX1682" fmla="*/ 461259 w 1944449"/>
              <a:gd name="connsiteY1682" fmla="*/ 404920 h 2086106"/>
              <a:gd name="connsiteX1683" fmla="*/ 481296 w 1944449"/>
              <a:gd name="connsiteY1683" fmla="*/ 382656 h 2086106"/>
              <a:gd name="connsiteX1684" fmla="*/ 455024 w 1944449"/>
              <a:gd name="connsiteY1684" fmla="*/ 376125 h 2086106"/>
              <a:gd name="connsiteX1685" fmla="*/ 481444 w 1944449"/>
              <a:gd name="connsiteY1685" fmla="*/ 377906 h 2086106"/>
              <a:gd name="connsiteX1686" fmla="*/ 548234 w 1944449"/>
              <a:gd name="connsiteY1686" fmla="*/ 330263 h 2086106"/>
              <a:gd name="connsiteX1687" fmla="*/ 581184 w 1944449"/>
              <a:gd name="connsiteY1687" fmla="*/ 305032 h 2086106"/>
              <a:gd name="connsiteX1688" fmla="*/ 617696 w 1944449"/>
              <a:gd name="connsiteY1688" fmla="*/ 282174 h 2086106"/>
              <a:gd name="connsiteX1689" fmla="*/ 590980 w 1944449"/>
              <a:gd name="connsiteY1689" fmla="*/ 273565 h 2086106"/>
              <a:gd name="connsiteX1690" fmla="*/ 611017 w 1944449"/>
              <a:gd name="connsiteY1690" fmla="*/ 266590 h 2086106"/>
              <a:gd name="connsiteX1691" fmla="*/ 588309 w 1944449"/>
              <a:gd name="connsiteY1691" fmla="*/ 260207 h 2086106"/>
              <a:gd name="connsiteX1692" fmla="*/ 589496 w 1944449"/>
              <a:gd name="connsiteY1692" fmla="*/ 270004 h 2086106"/>
              <a:gd name="connsiteX1693" fmla="*/ 560108 w 1944449"/>
              <a:gd name="connsiteY1693" fmla="*/ 265105 h 2086106"/>
              <a:gd name="connsiteX1694" fmla="*/ 531017 w 1944449"/>
              <a:gd name="connsiteY1694" fmla="*/ 269706 h 2086106"/>
              <a:gd name="connsiteX1695" fmla="*/ 438698 w 1944449"/>
              <a:gd name="connsiteY1695" fmla="*/ 324178 h 2086106"/>
              <a:gd name="connsiteX1696" fmla="*/ 400256 w 1944449"/>
              <a:gd name="connsiteY1696" fmla="*/ 351636 h 2086106"/>
              <a:gd name="connsiteX1697" fmla="*/ 379923 w 1944449"/>
              <a:gd name="connsiteY1697" fmla="*/ 364697 h 2086106"/>
              <a:gd name="connsiteX1698" fmla="*/ 357956 w 1944449"/>
              <a:gd name="connsiteY1698" fmla="*/ 377906 h 2086106"/>
              <a:gd name="connsiteX1699" fmla="*/ 313429 w 1944449"/>
              <a:gd name="connsiteY1699" fmla="*/ 417090 h 2086106"/>
              <a:gd name="connsiteX1700" fmla="*/ 271425 w 1944449"/>
              <a:gd name="connsiteY1700" fmla="*/ 453455 h 2086106"/>
              <a:gd name="connsiteX1701" fmla="*/ 249013 w 1944449"/>
              <a:gd name="connsiteY1701" fmla="*/ 482842 h 2086106"/>
              <a:gd name="connsiteX1702" fmla="*/ 219478 w 1944449"/>
              <a:gd name="connsiteY1702" fmla="*/ 514308 h 2086106"/>
              <a:gd name="connsiteX1703" fmla="*/ 241889 w 1944449"/>
              <a:gd name="connsiteY1703" fmla="*/ 487146 h 2086106"/>
              <a:gd name="connsiteX1704" fmla="*/ 352909 w 1944449"/>
              <a:gd name="connsiteY1704" fmla="*/ 372267 h 2086106"/>
              <a:gd name="connsiteX1705" fmla="*/ 423114 w 1944449"/>
              <a:gd name="connsiteY1705" fmla="*/ 322397 h 2086106"/>
              <a:gd name="connsiteX1706" fmla="*/ 433801 w 1944449"/>
              <a:gd name="connsiteY1706" fmla="*/ 309929 h 2086106"/>
              <a:gd name="connsiteX1707" fmla="*/ 562928 w 1944449"/>
              <a:gd name="connsiteY1707" fmla="*/ 234531 h 2086106"/>
              <a:gd name="connsiteX1708" fmla="*/ 529829 w 1944449"/>
              <a:gd name="connsiteY1708" fmla="*/ 225625 h 2086106"/>
              <a:gd name="connsiteX1709" fmla="*/ 417771 w 1944449"/>
              <a:gd name="connsiteY1709" fmla="*/ 298352 h 2086106"/>
              <a:gd name="connsiteX1710" fmla="*/ 459180 w 1944449"/>
              <a:gd name="connsiteY1710" fmla="*/ 241357 h 2086106"/>
              <a:gd name="connsiteX1711" fmla="*/ 488865 w 1944449"/>
              <a:gd name="connsiteY1711" fmla="*/ 232750 h 2086106"/>
              <a:gd name="connsiteX1712" fmla="*/ 638773 w 1944449"/>
              <a:gd name="connsiteY1712" fmla="*/ 158538 h 2086106"/>
              <a:gd name="connsiteX1713" fmla="*/ 804561 w 1944449"/>
              <a:gd name="connsiteY1713" fmla="*/ 131970 h 2086106"/>
              <a:gd name="connsiteX1714" fmla="*/ 808123 w 1944449"/>
              <a:gd name="connsiteY1714" fmla="*/ 133305 h 2086106"/>
              <a:gd name="connsiteX1715" fmla="*/ 770424 w 1944449"/>
              <a:gd name="connsiteY1715" fmla="*/ 145327 h 2086106"/>
              <a:gd name="connsiteX1716" fmla="*/ 782594 w 1944449"/>
              <a:gd name="connsiteY1716" fmla="*/ 139094 h 2086106"/>
              <a:gd name="connsiteX1717" fmla="*/ 752168 w 1944449"/>
              <a:gd name="connsiteY1717" fmla="*/ 137313 h 2086106"/>
              <a:gd name="connsiteX1718" fmla="*/ 750535 w 1944449"/>
              <a:gd name="connsiteY1718" fmla="*/ 145327 h 2086106"/>
              <a:gd name="connsiteX1719" fmla="*/ 720554 w 1944449"/>
              <a:gd name="connsiteY1719" fmla="*/ 146515 h 2086106"/>
              <a:gd name="connsiteX1720" fmla="*/ 710164 w 1944449"/>
              <a:gd name="connsiteY1720" fmla="*/ 158834 h 2086106"/>
              <a:gd name="connsiteX1721" fmla="*/ 734951 w 1944449"/>
              <a:gd name="connsiteY1721" fmla="*/ 150670 h 2086106"/>
              <a:gd name="connsiteX1722" fmla="*/ 753651 w 1944449"/>
              <a:gd name="connsiteY1722" fmla="*/ 160021 h 2086106"/>
              <a:gd name="connsiteX1723" fmla="*/ 762409 w 1944449"/>
              <a:gd name="connsiteY1723" fmla="*/ 154382 h 2086106"/>
              <a:gd name="connsiteX1724" fmla="*/ 763596 w 1944449"/>
              <a:gd name="connsiteY1724" fmla="*/ 159873 h 2086106"/>
              <a:gd name="connsiteX1725" fmla="*/ 791500 w 1944449"/>
              <a:gd name="connsiteY1725" fmla="*/ 159280 h 2086106"/>
              <a:gd name="connsiteX1726" fmla="*/ 810498 w 1944449"/>
              <a:gd name="connsiteY1726" fmla="*/ 148000 h 2086106"/>
              <a:gd name="connsiteX1727" fmla="*/ 897029 w 1944449"/>
              <a:gd name="connsiteY1727" fmla="*/ 139836 h 2086106"/>
              <a:gd name="connsiteX1728" fmla="*/ 933096 w 1944449"/>
              <a:gd name="connsiteY1728" fmla="*/ 142952 h 2086106"/>
              <a:gd name="connsiteX1729" fmla="*/ 955804 w 1944449"/>
              <a:gd name="connsiteY1729" fmla="*/ 141321 h 2086106"/>
              <a:gd name="connsiteX1730" fmla="*/ 979997 w 1944449"/>
              <a:gd name="connsiteY1730" fmla="*/ 139984 h 2086106"/>
              <a:gd name="connsiteX1731" fmla="*/ 1063262 w 1944449"/>
              <a:gd name="connsiteY1731" fmla="*/ 155718 h 2086106"/>
              <a:gd name="connsiteX1732" fmla="*/ 1106898 w 1944449"/>
              <a:gd name="connsiteY1732" fmla="*/ 160615 h 2086106"/>
              <a:gd name="connsiteX1733" fmla="*/ 1144450 w 1944449"/>
              <a:gd name="connsiteY1733" fmla="*/ 173676 h 2086106"/>
              <a:gd name="connsiteX1734" fmla="*/ 1327158 w 1944449"/>
              <a:gd name="connsiteY1734" fmla="*/ 225180 h 2086106"/>
              <a:gd name="connsiteX1735" fmla="*/ 1473949 w 1944449"/>
              <a:gd name="connsiteY1735" fmla="*/ 320912 h 2086106"/>
              <a:gd name="connsiteX1736" fmla="*/ 1481667 w 1944449"/>
              <a:gd name="connsiteY1736" fmla="*/ 325810 h 2086106"/>
              <a:gd name="connsiteX1737" fmla="*/ 1488048 w 1944449"/>
              <a:gd name="connsiteY1737" fmla="*/ 332638 h 2086106"/>
              <a:gd name="connsiteX1738" fmla="*/ 1508234 w 1944449"/>
              <a:gd name="connsiteY1738" fmla="*/ 342433 h 2086106"/>
              <a:gd name="connsiteX1739" fmla="*/ 1509867 w 1944449"/>
              <a:gd name="connsiteY1739" fmla="*/ 340801 h 2086106"/>
              <a:gd name="connsiteX1740" fmla="*/ 1511648 w 1944449"/>
              <a:gd name="connsiteY1740" fmla="*/ 343028 h 2086106"/>
              <a:gd name="connsiteX1741" fmla="*/ 1510758 w 1944449"/>
              <a:gd name="connsiteY1741" fmla="*/ 343918 h 2086106"/>
              <a:gd name="connsiteX1742" fmla="*/ 1517289 w 1944449"/>
              <a:gd name="connsiteY1742" fmla="*/ 347926 h 2086106"/>
              <a:gd name="connsiteX1743" fmla="*/ 1547417 w 1944449"/>
              <a:gd name="connsiteY1743" fmla="*/ 372861 h 2086106"/>
              <a:gd name="connsiteX1744" fmla="*/ 1543262 w 1944449"/>
              <a:gd name="connsiteY1744" fmla="*/ 365587 h 2086106"/>
              <a:gd name="connsiteX1745" fmla="*/ 1543113 w 1944449"/>
              <a:gd name="connsiteY1745" fmla="*/ 364549 h 2086106"/>
              <a:gd name="connsiteX1746" fmla="*/ 1530646 w 1944449"/>
              <a:gd name="connsiteY1746" fmla="*/ 355050 h 2086106"/>
              <a:gd name="connsiteX1747" fmla="*/ 1532279 w 1944449"/>
              <a:gd name="connsiteY1747" fmla="*/ 349707 h 2086106"/>
              <a:gd name="connsiteX1748" fmla="*/ 1544153 w 1944449"/>
              <a:gd name="connsiteY1748" fmla="*/ 361135 h 2086106"/>
              <a:gd name="connsiteX1749" fmla="*/ 1544598 w 1944449"/>
              <a:gd name="connsiteY1749" fmla="*/ 360096 h 2086106"/>
              <a:gd name="connsiteX1750" fmla="*/ 1546824 w 1944449"/>
              <a:gd name="connsiteY1750" fmla="*/ 358612 h 2086106"/>
              <a:gd name="connsiteX1751" fmla="*/ 1552019 w 1944449"/>
              <a:gd name="connsiteY1751" fmla="*/ 359650 h 2086106"/>
              <a:gd name="connsiteX1752" fmla="*/ 1554394 w 1944449"/>
              <a:gd name="connsiteY1752" fmla="*/ 378648 h 2086106"/>
              <a:gd name="connsiteX1753" fmla="*/ 1564634 w 1944449"/>
              <a:gd name="connsiteY1753" fmla="*/ 384735 h 2086106"/>
              <a:gd name="connsiteX1754" fmla="*/ 1567455 w 1944449"/>
              <a:gd name="connsiteY1754" fmla="*/ 379391 h 2086106"/>
              <a:gd name="connsiteX1755" fmla="*/ 1584820 w 1944449"/>
              <a:gd name="connsiteY1755" fmla="*/ 378648 h 2086106"/>
              <a:gd name="connsiteX1756" fmla="*/ 1591944 w 1944449"/>
              <a:gd name="connsiteY1756" fmla="*/ 390820 h 2086106"/>
              <a:gd name="connsiteX1757" fmla="*/ 1602928 w 1944449"/>
              <a:gd name="connsiteY1757" fmla="*/ 397350 h 2086106"/>
              <a:gd name="connsiteX1758" fmla="*/ 1601147 w 1944449"/>
              <a:gd name="connsiteY1758" fmla="*/ 392601 h 2086106"/>
              <a:gd name="connsiteX1759" fmla="*/ 1604264 w 1944449"/>
              <a:gd name="connsiteY1759" fmla="*/ 395865 h 2086106"/>
              <a:gd name="connsiteX1760" fmla="*/ 1606342 w 1944449"/>
              <a:gd name="connsiteY1760" fmla="*/ 398242 h 2086106"/>
              <a:gd name="connsiteX1761" fmla="*/ 1611092 w 1944449"/>
              <a:gd name="connsiteY1761" fmla="*/ 399279 h 2086106"/>
              <a:gd name="connsiteX1762" fmla="*/ 1607530 w 1944449"/>
              <a:gd name="connsiteY1762" fmla="*/ 395717 h 2086106"/>
              <a:gd name="connsiteX1763" fmla="*/ 1610201 w 1944449"/>
              <a:gd name="connsiteY1763" fmla="*/ 393046 h 2086106"/>
              <a:gd name="connsiteX1764" fmla="*/ 1613911 w 1944449"/>
              <a:gd name="connsiteY1764" fmla="*/ 399873 h 2086106"/>
              <a:gd name="connsiteX1765" fmla="*/ 1647455 w 1944449"/>
              <a:gd name="connsiteY1765" fmla="*/ 412044 h 2086106"/>
              <a:gd name="connsiteX1766" fmla="*/ 1647455 w 1944449"/>
              <a:gd name="connsiteY1766" fmla="*/ 407443 h 2086106"/>
              <a:gd name="connsiteX1767" fmla="*/ 1643002 w 1944449"/>
              <a:gd name="connsiteY1767" fmla="*/ 402545 h 2086106"/>
              <a:gd name="connsiteX1768" fmla="*/ 1646268 w 1944449"/>
              <a:gd name="connsiteY1768" fmla="*/ 403585 h 2086106"/>
              <a:gd name="connsiteX1769" fmla="*/ 1641666 w 1944449"/>
              <a:gd name="connsiteY1769" fmla="*/ 394086 h 2086106"/>
              <a:gd name="connsiteX1770" fmla="*/ 1645526 w 1944449"/>
              <a:gd name="connsiteY1770" fmla="*/ 395717 h 2086106"/>
              <a:gd name="connsiteX1771" fmla="*/ 1640627 w 1944449"/>
              <a:gd name="connsiteY1771" fmla="*/ 388890 h 2086106"/>
              <a:gd name="connsiteX1772" fmla="*/ 1619997 w 1944449"/>
              <a:gd name="connsiteY1772" fmla="*/ 370336 h 2086106"/>
              <a:gd name="connsiteX1773" fmla="*/ 1624301 w 1944449"/>
              <a:gd name="connsiteY1773" fmla="*/ 369447 h 2086106"/>
              <a:gd name="connsiteX1774" fmla="*/ 1599662 w 1944449"/>
              <a:gd name="connsiteY1774" fmla="*/ 347776 h 2086106"/>
              <a:gd name="connsiteX1775" fmla="*/ 1579477 w 1944449"/>
              <a:gd name="connsiteY1775" fmla="*/ 325810 h 2086106"/>
              <a:gd name="connsiteX1776" fmla="*/ 1592390 w 1944449"/>
              <a:gd name="connsiteY1776" fmla="*/ 339168 h 2086106"/>
              <a:gd name="connsiteX1777" fmla="*/ 1571463 w 1944449"/>
              <a:gd name="connsiteY1777" fmla="*/ 310226 h 2086106"/>
              <a:gd name="connsiteX1778" fmla="*/ 1587640 w 1944449"/>
              <a:gd name="connsiteY1778" fmla="*/ 312898 h 2086106"/>
              <a:gd name="connsiteX1779" fmla="*/ 1602780 w 1944449"/>
              <a:gd name="connsiteY1779" fmla="*/ 331896 h 2086106"/>
              <a:gd name="connsiteX1780" fmla="*/ 1623560 w 1944449"/>
              <a:gd name="connsiteY1780" fmla="*/ 350301 h 2086106"/>
              <a:gd name="connsiteX1781" fmla="*/ 1616138 w 1944449"/>
              <a:gd name="connsiteY1781" fmla="*/ 347926 h 2086106"/>
              <a:gd name="connsiteX1782" fmla="*/ 1638550 w 1944449"/>
              <a:gd name="connsiteY1782" fmla="*/ 367220 h 2086106"/>
              <a:gd name="connsiteX1783" fmla="*/ 1638104 w 1944449"/>
              <a:gd name="connsiteY1783" fmla="*/ 364697 h 2086106"/>
              <a:gd name="connsiteX1784" fmla="*/ 1605005 w 1944449"/>
              <a:gd name="connsiteY1784" fmla="*/ 325068 h 2086106"/>
              <a:gd name="connsiteX1785" fmla="*/ 1572204 w 1944449"/>
              <a:gd name="connsiteY1785" fmla="*/ 290486 h 2086106"/>
              <a:gd name="connsiteX1786" fmla="*/ 1529756 w 1944449"/>
              <a:gd name="connsiteY1786" fmla="*/ 270004 h 2086106"/>
              <a:gd name="connsiteX1787" fmla="*/ 1484932 w 1944449"/>
              <a:gd name="connsiteY1787" fmla="*/ 236608 h 2086106"/>
              <a:gd name="connsiteX1788" fmla="*/ 1481518 w 1944449"/>
              <a:gd name="connsiteY1788" fmla="*/ 222953 h 2086106"/>
              <a:gd name="connsiteX1789" fmla="*/ 1362037 w 1944449"/>
              <a:gd name="connsiteY1789" fmla="*/ 163288 h 2086106"/>
              <a:gd name="connsiteX1790" fmla="*/ 1228902 w 1944449"/>
              <a:gd name="connsiteY1790" fmla="*/ 142804 h 2086106"/>
              <a:gd name="connsiteX1791" fmla="*/ 1216583 w 1944449"/>
              <a:gd name="connsiteY1791" fmla="*/ 136719 h 2086106"/>
              <a:gd name="connsiteX1792" fmla="*/ 1171760 w 1944449"/>
              <a:gd name="connsiteY1792" fmla="*/ 133453 h 2086106"/>
              <a:gd name="connsiteX1793" fmla="*/ 1174728 w 1944449"/>
              <a:gd name="connsiteY1793" fmla="*/ 122471 h 2086106"/>
              <a:gd name="connsiteX1794" fmla="*/ 1050474 w 1944449"/>
              <a:gd name="connsiteY1794" fmla="*/ 108135 h 2086106"/>
              <a:gd name="connsiteX1795" fmla="*/ 1089087 w 1944449"/>
              <a:gd name="connsiteY1795" fmla="*/ 117424 h 2086106"/>
              <a:gd name="connsiteX1796" fmla="*/ 1106602 w 1944449"/>
              <a:gd name="connsiteY1796" fmla="*/ 115049 h 2086106"/>
              <a:gd name="connsiteX1797" fmla="*/ 1137474 w 1944449"/>
              <a:gd name="connsiteY1797" fmla="*/ 121430 h 2086106"/>
              <a:gd name="connsiteX1798" fmla="*/ 1164932 w 1944449"/>
              <a:gd name="connsiteY1798" fmla="*/ 131820 h 2086106"/>
              <a:gd name="connsiteX1799" fmla="*/ 1131833 w 1944449"/>
              <a:gd name="connsiteY1799" fmla="*/ 125142 h 2086106"/>
              <a:gd name="connsiteX1800" fmla="*/ 1100961 w 1944449"/>
              <a:gd name="connsiteY1800" fmla="*/ 119798 h 2086106"/>
              <a:gd name="connsiteX1801" fmla="*/ 1039217 w 1944449"/>
              <a:gd name="connsiteY1801" fmla="*/ 110447 h 2086106"/>
              <a:gd name="connsiteX1802" fmla="*/ 1050474 w 1944449"/>
              <a:gd name="connsiteY1802" fmla="*/ 108135 h 2086106"/>
              <a:gd name="connsiteX1803" fmla="*/ 986081 w 1944449"/>
              <a:gd name="connsiteY1803" fmla="*/ 100503 h 2086106"/>
              <a:gd name="connsiteX1804" fmla="*/ 985784 w 1944449"/>
              <a:gd name="connsiteY1804" fmla="*/ 106144 h 2086106"/>
              <a:gd name="connsiteX1805" fmla="*/ 969161 w 1944449"/>
              <a:gd name="connsiteY1805" fmla="*/ 101690 h 2086106"/>
              <a:gd name="connsiteX1806" fmla="*/ 986081 w 1944449"/>
              <a:gd name="connsiteY1806" fmla="*/ 100503 h 2086106"/>
              <a:gd name="connsiteX1807" fmla="*/ 1030460 w 1944449"/>
              <a:gd name="connsiteY1807" fmla="*/ 98278 h 2086106"/>
              <a:gd name="connsiteX1808" fmla="*/ 1005822 w 1944449"/>
              <a:gd name="connsiteY1808" fmla="*/ 109262 h 2086106"/>
              <a:gd name="connsiteX1809" fmla="*/ 1006416 w 1944449"/>
              <a:gd name="connsiteY1809" fmla="*/ 101692 h 2086106"/>
              <a:gd name="connsiteX1810" fmla="*/ 1030460 w 1944449"/>
              <a:gd name="connsiteY1810" fmla="*/ 98278 h 2086106"/>
              <a:gd name="connsiteX1811" fmla="*/ 1158548 w 1944449"/>
              <a:gd name="connsiteY1811" fmla="*/ 23620 h 2086106"/>
              <a:gd name="connsiteX1812" fmla="*/ 1160033 w 1944449"/>
              <a:gd name="connsiteY1812" fmla="*/ 29111 h 2086106"/>
              <a:gd name="connsiteX1813" fmla="*/ 1152761 w 1944449"/>
              <a:gd name="connsiteY1813" fmla="*/ 27330 h 2086106"/>
              <a:gd name="connsiteX1814" fmla="*/ 1148308 w 1944449"/>
              <a:gd name="connsiteY1814" fmla="*/ 23768 h 2086106"/>
              <a:gd name="connsiteX1815" fmla="*/ 1158548 w 1944449"/>
              <a:gd name="connsiteY1815" fmla="*/ 23620 h 2086106"/>
              <a:gd name="connsiteX1816" fmla="*/ 1025264 w 1944449"/>
              <a:gd name="connsiteY1816" fmla="*/ 22 h 2086106"/>
              <a:gd name="connsiteX1817" fmla="*/ 1070089 w 1944449"/>
              <a:gd name="connsiteY1817" fmla="*/ 4920 h 2086106"/>
              <a:gd name="connsiteX1818" fmla="*/ 1082110 w 1944449"/>
              <a:gd name="connsiteY1818" fmla="*/ 10411 h 2086106"/>
              <a:gd name="connsiteX1819" fmla="*/ 1096953 w 1944449"/>
              <a:gd name="connsiteY1819" fmla="*/ 12490 h 2086106"/>
              <a:gd name="connsiteX1820" fmla="*/ 1100069 w 1944449"/>
              <a:gd name="connsiteY1820" fmla="*/ 7888 h 2086106"/>
              <a:gd name="connsiteX1821" fmla="*/ 1124411 w 1944449"/>
              <a:gd name="connsiteY1821" fmla="*/ 15457 h 2086106"/>
              <a:gd name="connsiteX1822" fmla="*/ 1129160 w 1944449"/>
              <a:gd name="connsiteY1822" fmla="*/ 17536 h 2086106"/>
              <a:gd name="connsiteX1823" fmla="*/ 1137472 w 1944449"/>
              <a:gd name="connsiteY1823" fmla="*/ 13825 h 2086106"/>
              <a:gd name="connsiteX1824" fmla="*/ 1146377 w 1944449"/>
              <a:gd name="connsiteY1824" fmla="*/ 20800 h 2086106"/>
              <a:gd name="connsiteX1825" fmla="*/ 1083892 w 1944449"/>
              <a:gd name="connsiteY1825" fmla="*/ 15903 h 2086106"/>
              <a:gd name="connsiteX1826" fmla="*/ 1077063 w 1944449"/>
              <a:gd name="connsiteY1826" fmla="*/ 9818 h 2086106"/>
              <a:gd name="connsiteX1827" fmla="*/ 1074244 w 1944449"/>
              <a:gd name="connsiteY1827" fmla="*/ 13232 h 2086106"/>
              <a:gd name="connsiteX1828" fmla="*/ 1032388 w 1944449"/>
              <a:gd name="connsiteY1828" fmla="*/ 4326 h 2086106"/>
              <a:gd name="connsiteX1829" fmla="*/ 1047083 w 1944449"/>
              <a:gd name="connsiteY1829" fmla="*/ 8334 h 2086106"/>
              <a:gd name="connsiteX1830" fmla="*/ 1027343 w 1944449"/>
              <a:gd name="connsiteY1830" fmla="*/ 7739 h 2086106"/>
              <a:gd name="connsiteX1831" fmla="*/ 1025264 w 1944449"/>
              <a:gd name="connsiteY1831" fmla="*/ 22 h 208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</a:cxnLst>
            <a:rect l="l" t="t" r="r" b="b"/>
            <a:pathLst>
              <a:path w="1944449" h="2086106">
                <a:moveTo>
                  <a:pt x="996382" y="2079281"/>
                </a:moveTo>
                <a:cubicBezTo>
                  <a:pt x="1005461" y="2079761"/>
                  <a:pt x="1016732" y="2084770"/>
                  <a:pt x="1002706" y="2086106"/>
                </a:cubicBezTo>
                <a:cubicBezTo>
                  <a:pt x="1006416" y="2079575"/>
                  <a:pt x="993949" y="2082246"/>
                  <a:pt x="989051" y="2080615"/>
                </a:cubicBezTo>
                <a:cubicBezTo>
                  <a:pt x="990572" y="2079464"/>
                  <a:pt x="993355" y="2079121"/>
                  <a:pt x="996382" y="2079281"/>
                </a:cubicBezTo>
                <a:close/>
                <a:moveTo>
                  <a:pt x="895840" y="2034159"/>
                </a:moveTo>
                <a:cubicBezTo>
                  <a:pt x="892428" y="2038761"/>
                  <a:pt x="884116" y="2035199"/>
                  <a:pt x="878327" y="2035940"/>
                </a:cubicBezTo>
                <a:cubicBezTo>
                  <a:pt x="868976" y="2037128"/>
                  <a:pt x="880702" y="2043212"/>
                  <a:pt x="868382" y="2035495"/>
                </a:cubicBezTo>
                <a:cubicBezTo>
                  <a:pt x="878773" y="2032824"/>
                  <a:pt x="884264" y="2035347"/>
                  <a:pt x="895840" y="2034159"/>
                </a:cubicBezTo>
                <a:close/>
                <a:moveTo>
                  <a:pt x="952688" y="2030893"/>
                </a:moveTo>
                <a:cubicBezTo>
                  <a:pt x="951351" y="2032081"/>
                  <a:pt x="946007" y="2033120"/>
                  <a:pt x="950461" y="2033564"/>
                </a:cubicBezTo>
                <a:cubicBezTo>
                  <a:pt x="939626" y="2038018"/>
                  <a:pt x="922853" y="2036088"/>
                  <a:pt x="910683" y="2033416"/>
                </a:cubicBezTo>
                <a:cubicBezTo>
                  <a:pt x="925378" y="2032526"/>
                  <a:pt x="934431" y="2033416"/>
                  <a:pt x="952688" y="2030893"/>
                </a:cubicBezTo>
                <a:close/>
                <a:moveTo>
                  <a:pt x="791202" y="2028075"/>
                </a:moveTo>
                <a:cubicBezTo>
                  <a:pt x="797585" y="2026589"/>
                  <a:pt x="807677" y="2027629"/>
                  <a:pt x="818660" y="2029262"/>
                </a:cubicBezTo>
                <a:cubicBezTo>
                  <a:pt x="820886" y="2031191"/>
                  <a:pt x="799514" y="2028816"/>
                  <a:pt x="791202" y="2028075"/>
                </a:cubicBezTo>
                <a:close/>
                <a:moveTo>
                  <a:pt x="920331" y="2017238"/>
                </a:moveTo>
                <a:cubicBezTo>
                  <a:pt x="924041" y="2018574"/>
                  <a:pt x="925674" y="2020652"/>
                  <a:pt x="925377" y="2023769"/>
                </a:cubicBezTo>
                <a:cubicBezTo>
                  <a:pt x="918252" y="2027777"/>
                  <a:pt x="913207" y="2020207"/>
                  <a:pt x="908160" y="2023175"/>
                </a:cubicBezTo>
                <a:cubicBezTo>
                  <a:pt x="908605" y="2024660"/>
                  <a:pt x="912613" y="2024511"/>
                  <a:pt x="915434" y="2024511"/>
                </a:cubicBezTo>
                <a:cubicBezTo>
                  <a:pt x="912761" y="2027925"/>
                  <a:pt x="901333" y="2026886"/>
                  <a:pt x="898215" y="2030152"/>
                </a:cubicBezTo>
                <a:cubicBezTo>
                  <a:pt x="894059" y="2029260"/>
                  <a:pt x="896731" y="2027183"/>
                  <a:pt x="900739" y="2027777"/>
                </a:cubicBezTo>
                <a:cubicBezTo>
                  <a:pt x="898660" y="2023323"/>
                  <a:pt x="900442" y="2024808"/>
                  <a:pt x="898364" y="2020207"/>
                </a:cubicBezTo>
                <a:cubicBezTo>
                  <a:pt x="907270" y="2020207"/>
                  <a:pt x="913651" y="2018574"/>
                  <a:pt x="920331" y="2017238"/>
                </a:cubicBezTo>
                <a:close/>
                <a:moveTo>
                  <a:pt x="869773" y="2015644"/>
                </a:moveTo>
                <a:cubicBezTo>
                  <a:pt x="874430" y="2015310"/>
                  <a:pt x="879662" y="2015310"/>
                  <a:pt x="886193" y="2016053"/>
                </a:cubicBezTo>
                <a:cubicBezTo>
                  <a:pt x="880256" y="2018723"/>
                  <a:pt x="889161" y="2020950"/>
                  <a:pt x="890942" y="2023769"/>
                </a:cubicBezTo>
                <a:cubicBezTo>
                  <a:pt x="884559" y="2024512"/>
                  <a:pt x="873429" y="2023027"/>
                  <a:pt x="871350" y="2019169"/>
                </a:cubicBezTo>
                <a:cubicBezTo>
                  <a:pt x="867640" y="2020207"/>
                  <a:pt x="871944" y="2021098"/>
                  <a:pt x="868827" y="2024066"/>
                </a:cubicBezTo>
                <a:cubicBezTo>
                  <a:pt x="865711" y="2022137"/>
                  <a:pt x="857249" y="2021692"/>
                  <a:pt x="853985" y="2023325"/>
                </a:cubicBezTo>
                <a:cubicBezTo>
                  <a:pt x="849531" y="2021544"/>
                  <a:pt x="863930" y="2021840"/>
                  <a:pt x="856805" y="2017238"/>
                </a:cubicBezTo>
                <a:cubicBezTo>
                  <a:pt x="861035" y="2016645"/>
                  <a:pt x="865117" y="2015978"/>
                  <a:pt x="869773" y="2015644"/>
                </a:cubicBezTo>
                <a:close/>
                <a:moveTo>
                  <a:pt x="947047" y="2014715"/>
                </a:moveTo>
                <a:cubicBezTo>
                  <a:pt x="942297" y="2018277"/>
                  <a:pt x="933094" y="2019910"/>
                  <a:pt x="927751" y="2022581"/>
                </a:cubicBezTo>
                <a:cubicBezTo>
                  <a:pt x="929978" y="2015457"/>
                  <a:pt x="935767" y="2016051"/>
                  <a:pt x="947047" y="2014715"/>
                </a:cubicBezTo>
                <a:close/>
                <a:moveTo>
                  <a:pt x="886192" y="2013528"/>
                </a:moveTo>
                <a:cubicBezTo>
                  <a:pt x="891535" y="2013380"/>
                  <a:pt x="920626" y="2015309"/>
                  <a:pt x="893464" y="2016349"/>
                </a:cubicBezTo>
                <a:cubicBezTo>
                  <a:pt x="891683" y="2015161"/>
                  <a:pt x="889012" y="2014271"/>
                  <a:pt x="886192" y="2013528"/>
                </a:cubicBezTo>
                <a:close/>
                <a:moveTo>
                  <a:pt x="1094430" y="2009370"/>
                </a:moveTo>
                <a:cubicBezTo>
                  <a:pt x="1102890" y="2009074"/>
                  <a:pt x="1095914" y="2014713"/>
                  <a:pt x="1103484" y="2016792"/>
                </a:cubicBezTo>
                <a:cubicBezTo>
                  <a:pt x="1099180" y="2017088"/>
                  <a:pt x="1099030" y="2018573"/>
                  <a:pt x="1099030" y="2020056"/>
                </a:cubicBezTo>
                <a:cubicBezTo>
                  <a:pt x="1083298" y="2019760"/>
                  <a:pt x="1078548" y="2025103"/>
                  <a:pt x="1059550" y="2026291"/>
                </a:cubicBezTo>
                <a:cubicBezTo>
                  <a:pt x="1061479" y="2023767"/>
                  <a:pt x="1067714" y="2021837"/>
                  <a:pt x="1071720" y="2023173"/>
                </a:cubicBezTo>
                <a:cubicBezTo>
                  <a:pt x="1065635" y="2019167"/>
                  <a:pt x="1080181" y="2018275"/>
                  <a:pt x="1087602" y="2013080"/>
                </a:cubicBezTo>
                <a:lnTo>
                  <a:pt x="1088789" y="2019315"/>
                </a:lnTo>
                <a:lnTo>
                  <a:pt x="1098586" y="2017682"/>
                </a:lnTo>
                <a:cubicBezTo>
                  <a:pt x="1100070" y="2013526"/>
                  <a:pt x="1089531" y="2011301"/>
                  <a:pt x="1094430" y="2009370"/>
                </a:cubicBezTo>
                <a:close/>
                <a:moveTo>
                  <a:pt x="764821" y="2008926"/>
                </a:moveTo>
                <a:cubicBezTo>
                  <a:pt x="768494" y="2009483"/>
                  <a:pt x="771982" y="2011301"/>
                  <a:pt x="770424" y="2013676"/>
                </a:cubicBezTo>
                <a:cubicBezTo>
                  <a:pt x="765971" y="2010559"/>
                  <a:pt x="764190" y="2012488"/>
                  <a:pt x="758105" y="2011745"/>
                </a:cubicBezTo>
                <a:cubicBezTo>
                  <a:pt x="757288" y="2009074"/>
                  <a:pt x="761147" y="2008369"/>
                  <a:pt x="764821" y="2008926"/>
                </a:cubicBezTo>
                <a:close/>
                <a:moveTo>
                  <a:pt x="1145544" y="1994752"/>
                </a:moveTo>
                <a:cubicBezTo>
                  <a:pt x="1148272" y="1994084"/>
                  <a:pt x="1150238" y="1994084"/>
                  <a:pt x="1149496" y="1996459"/>
                </a:cubicBezTo>
                <a:cubicBezTo>
                  <a:pt x="1135247" y="1998686"/>
                  <a:pt x="1134208" y="2006106"/>
                  <a:pt x="1142075" y="2007442"/>
                </a:cubicBezTo>
                <a:cubicBezTo>
                  <a:pt x="1140738" y="2009075"/>
                  <a:pt x="1136732" y="2009966"/>
                  <a:pt x="1138068" y="2012191"/>
                </a:cubicBezTo>
                <a:cubicBezTo>
                  <a:pt x="1127975" y="2009668"/>
                  <a:pt x="1137176" y="2002990"/>
                  <a:pt x="1137028" y="1997053"/>
                </a:cubicBezTo>
                <a:cubicBezTo>
                  <a:pt x="1139329" y="1996756"/>
                  <a:pt x="1142817" y="1995420"/>
                  <a:pt x="1145544" y="1994752"/>
                </a:cubicBezTo>
                <a:close/>
                <a:moveTo>
                  <a:pt x="1216879" y="1989038"/>
                </a:moveTo>
                <a:cubicBezTo>
                  <a:pt x="1223708" y="1986811"/>
                  <a:pt x="1201593" y="1996904"/>
                  <a:pt x="1199514" y="2000318"/>
                </a:cubicBezTo>
                <a:cubicBezTo>
                  <a:pt x="1196546" y="1998833"/>
                  <a:pt x="1184970" y="1997350"/>
                  <a:pt x="1181555" y="2001208"/>
                </a:cubicBezTo>
                <a:cubicBezTo>
                  <a:pt x="1175321" y="1995865"/>
                  <a:pt x="1194319" y="1998389"/>
                  <a:pt x="1205599" y="1994827"/>
                </a:cubicBezTo>
                <a:cubicBezTo>
                  <a:pt x="1204264" y="1992452"/>
                  <a:pt x="1198475" y="1994084"/>
                  <a:pt x="1194913" y="1993788"/>
                </a:cubicBezTo>
                <a:cubicBezTo>
                  <a:pt x="1198327" y="1989780"/>
                  <a:pt x="1206491" y="1994381"/>
                  <a:pt x="1216879" y="1989038"/>
                </a:cubicBezTo>
                <a:close/>
                <a:moveTo>
                  <a:pt x="1180218" y="1987257"/>
                </a:moveTo>
                <a:cubicBezTo>
                  <a:pt x="1179179" y="1990078"/>
                  <a:pt x="1174727" y="1992155"/>
                  <a:pt x="1169236" y="1994084"/>
                </a:cubicBezTo>
                <a:cubicBezTo>
                  <a:pt x="1164931" y="1990078"/>
                  <a:pt x="1173836" y="1989038"/>
                  <a:pt x="1180218" y="1987257"/>
                </a:cubicBezTo>
                <a:close/>
                <a:moveTo>
                  <a:pt x="740869" y="1985865"/>
                </a:moveTo>
                <a:cubicBezTo>
                  <a:pt x="744487" y="1986589"/>
                  <a:pt x="748457" y="1988073"/>
                  <a:pt x="749200" y="1988741"/>
                </a:cubicBezTo>
                <a:cubicBezTo>
                  <a:pt x="744746" y="1990078"/>
                  <a:pt x="742965" y="1987703"/>
                  <a:pt x="734653" y="1987554"/>
                </a:cubicBezTo>
                <a:cubicBezTo>
                  <a:pt x="733986" y="1985179"/>
                  <a:pt x="737251" y="1985142"/>
                  <a:pt x="740869" y="1985865"/>
                </a:cubicBezTo>
                <a:close/>
                <a:moveTo>
                  <a:pt x="1047824" y="1964399"/>
                </a:moveTo>
                <a:cubicBezTo>
                  <a:pt x="1044114" y="1965289"/>
                  <a:pt x="1040256" y="1966328"/>
                  <a:pt x="1036396" y="1967220"/>
                </a:cubicBezTo>
                <a:lnTo>
                  <a:pt x="1036248" y="1966180"/>
                </a:lnTo>
                <a:cubicBezTo>
                  <a:pt x="1040106" y="1965735"/>
                  <a:pt x="1043966" y="1965141"/>
                  <a:pt x="1047824" y="1964399"/>
                </a:cubicBezTo>
                <a:close/>
                <a:moveTo>
                  <a:pt x="602260" y="1962915"/>
                </a:moveTo>
                <a:cubicBezTo>
                  <a:pt x="607010" y="1960689"/>
                  <a:pt x="613095" y="1972860"/>
                  <a:pt x="614580" y="1964549"/>
                </a:cubicBezTo>
                <a:cubicBezTo>
                  <a:pt x="623485" y="1967665"/>
                  <a:pt x="631797" y="1970485"/>
                  <a:pt x="639811" y="1973304"/>
                </a:cubicBezTo>
                <a:cubicBezTo>
                  <a:pt x="647974" y="1975531"/>
                  <a:pt x="655840" y="1977610"/>
                  <a:pt x="663410" y="1979687"/>
                </a:cubicBezTo>
                <a:cubicBezTo>
                  <a:pt x="678698" y="1983695"/>
                  <a:pt x="693095" y="1987553"/>
                  <a:pt x="707789" y="1991413"/>
                </a:cubicBezTo>
                <a:cubicBezTo>
                  <a:pt x="737028" y="1999872"/>
                  <a:pt x="768494" y="2003880"/>
                  <a:pt x="810646" y="2010411"/>
                </a:cubicBezTo>
                <a:cubicBezTo>
                  <a:pt x="817029" y="2012044"/>
                  <a:pt x="815544" y="2008332"/>
                  <a:pt x="818216" y="2007590"/>
                </a:cubicBezTo>
                <a:cubicBezTo>
                  <a:pt x="819404" y="2009965"/>
                  <a:pt x="829645" y="2009075"/>
                  <a:pt x="830090" y="2011746"/>
                </a:cubicBezTo>
                <a:cubicBezTo>
                  <a:pt x="833652" y="2011300"/>
                  <a:pt x="837808" y="2010559"/>
                  <a:pt x="837660" y="2007442"/>
                </a:cubicBezTo>
                <a:cubicBezTo>
                  <a:pt x="843299" y="2006997"/>
                  <a:pt x="853244" y="2009223"/>
                  <a:pt x="857846" y="2008332"/>
                </a:cubicBezTo>
                <a:cubicBezTo>
                  <a:pt x="851909" y="2010707"/>
                  <a:pt x="840479" y="2013231"/>
                  <a:pt x="827270" y="2013825"/>
                </a:cubicBezTo>
                <a:cubicBezTo>
                  <a:pt x="812575" y="2014418"/>
                  <a:pt x="795804" y="2013675"/>
                  <a:pt x="783188" y="2011896"/>
                </a:cubicBezTo>
                <a:cubicBezTo>
                  <a:pt x="780220" y="2011746"/>
                  <a:pt x="780814" y="2013973"/>
                  <a:pt x="780220" y="2015308"/>
                </a:cubicBezTo>
                <a:cubicBezTo>
                  <a:pt x="774135" y="2012785"/>
                  <a:pt x="772948" y="2011598"/>
                  <a:pt x="776212" y="2008332"/>
                </a:cubicBezTo>
                <a:cubicBezTo>
                  <a:pt x="765526" y="2006701"/>
                  <a:pt x="764784" y="2008482"/>
                  <a:pt x="759293" y="2004474"/>
                </a:cubicBezTo>
                <a:cubicBezTo>
                  <a:pt x="756324" y="2004474"/>
                  <a:pt x="754097" y="2005216"/>
                  <a:pt x="753949" y="2007442"/>
                </a:cubicBezTo>
                <a:cubicBezTo>
                  <a:pt x="747419" y="2006107"/>
                  <a:pt x="741184" y="2004919"/>
                  <a:pt x="734951" y="2003732"/>
                </a:cubicBezTo>
                <a:cubicBezTo>
                  <a:pt x="728717" y="2002247"/>
                  <a:pt x="722780" y="2000764"/>
                  <a:pt x="716991" y="1999428"/>
                </a:cubicBezTo>
                <a:cubicBezTo>
                  <a:pt x="705267" y="1996756"/>
                  <a:pt x="694282" y="1994381"/>
                  <a:pt x="683596" y="1992154"/>
                </a:cubicBezTo>
                <a:cubicBezTo>
                  <a:pt x="662371" y="1987553"/>
                  <a:pt x="642779" y="1985030"/>
                  <a:pt x="625414" y="1980280"/>
                </a:cubicBezTo>
                <a:cubicBezTo>
                  <a:pt x="633874" y="1978945"/>
                  <a:pt x="618142" y="1975531"/>
                  <a:pt x="622891" y="1971375"/>
                </a:cubicBezTo>
                <a:cubicBezTo>
                  <a:pt x="620962" y="1971375"/>
                  <a:pt x="618735" y="1971375"/>
                  <a:pt x="615619" y="1970188"/>
                </a:cubicBezTo>
                <a:cubicBezTo>
                  <a:pt x="615767" y="1972860"/>
                  <a:pt x="624375" y="1974344"/>
                  <a:pt x="621110" y="1977460"/>
                </a:cubicBezTo>
                <a:cubicBezTo>
                  <a:pt x="610424" y="1971375"/>
                  <a:pt x="604783" y="1970781"/>
                  <a:pt x="602260" y="1962915"/>
                </a:cubicBezTo>
                <a:close/>
                <a:moveTo>
                  <a:pt x="885489" y="1962304"/>
                </a:moveTo>
                <a:cubicBezTo>
                  <a:pt x="883262" y="1961840"/>
                  <a:pt x="881222" y="1962100"/>
                  <a:pt x="880257" y="1964252"/>
                </a:cubicBezTo>
                <a:cubicBezTo>
                  <a:pt x="881593" y="1964995"/>
                  <a:pt x="891240" y="1967666"/>
                  <a:pt x="891833" y="1964697"/>
                </a:cubicBezTo>
                <a:cubicBezTo>
                  <a:pt x="890126" y="1963955"/>
                  <a:pt x="887715" y="1962768"/>
                  <a:pt x="885489" y="1962304"/>
                </a:cubicBezTo>
                <a:close/>
                <a:moveTo>
                  <a:pt x="495989" y="1953713"/>
                </a:moveTo>
                <a:cubicBezTo>
                  <a:pt x="505190" y="1956830"/>
                  <a:pt x="519291" y="1965885"/>
                  <a:pt x="520924" y="1959798"/>
                </a:cubicBezTo>
                <a:cubicBezTo>
                  <a:pt x="523892" y="1962025"/>
                  <a:pt x="525821" y="1964252"/>
                  <a:pt x="526415" y="1966478"/>
                </a:cubicBezTo>
                <a:cubicBezTo>
                  <a:pt x="526119" y="1963360"/>
                  <a:pt x="534431" y="1969297"/>
                  <a:pt x="535618" y="1963806"/>
                </a:cubicBezTo>
                <a:cubicBezTo>
                  <a:pt x="536953" y="1969001"/>
                  <a:pt x="552092" y="1972711"/>
                  <a:pt x="549125" y="1978352"/>
                </a:cubicBezTo>
                <a:cubicBezTo>
                  <a:pt x="562630" y="1981023"/>
                  <a:pt x="572723" y="1980281"/>
                  <a:pt x="573614" y="1969891"/>
                </a:cubicBezTo>
                <a:cubicBezTo>
                  <a:pt x="587269" y="1970337"/>
                  <a:pt x="601518" y="1975234"/>
                  <a:pt x="613837" y="1981469"/>
                </a:cubicBezTo>
                <a:cubicBezTo>
                  <a:pt x="619922" y="1984585"/>
                  <a:pt x="625710" y="1987999"/>
                  <a:pt x="630609" y="1991562"/>
                </a:cubicBezTo>
                <a:cubicBezTo>
                  <a:pt x="635654" y="1994974"/>
                  <a:pt x="639810" y="1998092"/>
                  <a:pt x="642928" y="2000911"/>
                </a:cubicBezTo>
                <a:cubicBezTo>
                  <a:pt x="647084" y="2017832"/>
                  <a:pt x="633725" y="2026738"/>
                  <a:pt x="613244" y="2022284"/>
                </a:cubicBezTo>
                <a:cubicBezTo>
                  <a:pt x="582668" y="2015309"/>
                  <a:pt x="556841" y="1987258"/>
                  <a:pt x="532797" y="1985477"/>
                </a:cubicBezTo>
                <a:cubicBezTo>
                  <a:pt x="525377" y="1980875"/>
                  <a:pt x="502222" y="1969297"/>
                  <a:pt x="493020" y="1960689"/>
                </a:cubicBezTo>
                <a:cubicBezTo>
                  <a:pt x="497176" y="1958167"/>
                  <a:pt x="494355" y="1958167"/>
                  <a:pt x="495989" y="1953713"/>
                </a:cubicBezTo>
                <a:close/>
                <a:moveTo>
                  <a:pt x="927269" y="1951914"/>
                </a:moveTo>
                <a:cubicBezTo>
                  <a:pt x="918067" y="1951525"/>
                  <a:pt x="910906" y="1952304"/>
                  <a:pt x="917362" y="1955494"/>
                </a:cubicBezTo>
                <a:cubicBezTo>
                  <a:pt x="903559" y="1954308"/>
                  <a:pt x="900443" y="1955198"/>
                  <a:pt x="887530" y="1953119"/>
                </a:cubicBezTo>
                <a:cubicBezTo>
                  <a:pt x="886490" y="1955494"/>
                  <a:pt x="880851" y="1955198"/>
                  <a:pt x="882780" y="1959206"/>
                </a:cubicBezTo>
                <a:cubicBezTo>
                  <a:pt x="890646" y="1956237"/>
                  <a:pt x="901778" y="1956831"/>
                  <a:pt x="913800" y="1957425"/>
                </a:cubicBezTo>
                <a:cubicBezTo>
                  <a:pt x="925822" y="1958167"/>
                  <a:pt x="938587" y="1958908"/>
                  <a:pt x="949422" y="1955346"/>
                </a:cubicBezTo>
                <a:cubicBezTo>
                  <a:pt x="947715" y="1953862"/>
                  <a:pt x="936471" y="1952304"/>
                  <a:pt x="927269" y="1951914"/>
                </a:cubicBezTo>
                <a:close/>
                <a:moveTo>
                  <a:pt x="1072297" y="1946293"/>
                </a:moveTo>
                <a:cubicBezTo>
                  <a:pt x="1066564" y="1946997"/>
                  <a:pt x="1060887" y="1948593"/>
                  <a:pt x="1057622" y="1951338"/>
                </a:cubicBezTo>
                <a:cubicBezTo>
                  <a:pt x="1062075" y="1951338"/>
                  <a:pt x="1071128" y="1947628"/>
                  <a:pt x="1069495" y="1952082"/>
                </a:cubicBezTo>
                <a:cubicBezTo>
                  <a:pt x="1061927" y="1952378"/>
                  <a:pt x="1053763" y="1955198"/>
                  <a:pt x="1042335" y="1958760"/>
                </a:cubicBezTo>
                <a:cubicBezTo>
                  <a:pt x="1042186" y="1955644"/>
                  <a:pt x="1046193" y="1954308"/>
                  <a:pt x="1039367" y="1954159"/>
                </a:cubicBezTo>
                <a:cubicBezTo>
                  <a:pt x="1036546" y="1958167"/>
                  <a:pt x="1031203" y="1953269"/>
                  <a:pt x="1025414" y="1954456"/>
                </a:cubicBezTo>
                <a:cubicBezTo>
                  <a:pt x="1024227" y="1956831"/>
                  <a:pt x="1032836" y="1959206"/>
                  <a:pt x="1026156" y="1960689"/>
                </a:cubicBezTo>
                <a:cubicBezTo>
                  <a:pt x="1021852" y="1957721"/>
                  <a:pt x="1014580" y="1956683"/>
                  <a:pt x="1007010" y="1955792"/>
                </a:cubicBezTo>
                <a:cubicBezTo>
                  <a:pt x="973763" y="1964845"/>
                  <a:pt x="932946" y="1964697"/>
                  <a:pt x="910386" y="1965291"/>
                </a:cubicBezTo>
                <a:cubicBezTo>
                  <a:pt x="913058" y="1965589"/>
                  <a:pt x="912910" y="1967370"/>
                  <a:pt x="912761" y="1969151"/>
                </a:cubicBezTo>
                <a:cubicBezTo>
                  <a:pt x="905636" y="1969299"/>
                  <a:pt x="894654" y="1967072"/>
                  <a:pt x="894060" y="1970930"/>
                </a:cubicBezTo>
                <a:cubicBezTo>
                  <a:pt x="898364" y="1972119"/>
                  <a:pt x="902520" y="1973455"/>
                  <a:pt x="908011" y="1974048"/>
                </a:cubicBezTo>
                <a:cubicBezTo>
                  <a:pt x="910980" y="1974196"/>
                  <a:pt x="910090" y="1971970"/>
                  <a:pt x="912613" y="1971673"/>
                </a:cubicBezTo>
                <a:cubicBezTo>
                  <a:pt x="935619" y="1975977"/>
                  <a:pt x="960256" y="1974790"/>
                  <a:pt x="983560" y="1973455"/>
                </a:cubicBezTo>
                <a:cubicBezTo>
                  <a:pt x="995136" y="1972711"/>
                  <a:pt x="1006564" y="1971525"/>
                  <a:pt x="1017400" y="1970188"/>
                </a:cubicBezTo>
                <a:cubicBezTo>
                  <a:pt x="1022891" y="1969447"/>
                  <a:pt x="1028087" y="1968853"/>
                  <a:pt x="1033132" y="1967962"/>
                </a:cubicBezTo>
                <a:cubicBezTo>
                  <a:pt x="1034171" y="1967666"/>
                  <a:pt x="1035211" y="1967518"/>
                  <a:pt x="1036249" y="1967220"/>
                </a:cubicBezTo>
                <a:lnTo>
                  <a:pt x="1036842" y="1971228"/>
                </a:lnTo>
                <a:cubicBezTo>
                  <a:pt x="1063114" y="1965589"/>
                  <a:pt x="1085229" y="1969447"/>
                  <a:pt x="1109125" y="1959650"/>
                </a:cubicBezTo>
                <a:cubicBezTo>
                  <a:pt x="1098438" y="1953713"/>
                  <a:pt x="1068160" y="1963214"/>
                  <a:pt x="1050053" y="1962768"/>
                </a:cubicBezTo>
                <a:cubicBezTo>
                  <a:pt x="1054059" y="1956534"/>
                  <a:pt x="1081963" y="1960987"/>
                  <a:pt x="1091314" y="1954902"/>
                </a:cubicBezTo>
                <a:cubicBezTo>
                  <a:pt x="1078105" y="1956534"/>
                  <a:pt x="1089979" y="1951042"/>
                  <a:pt x="1087306" y="1946590"/>
                </a:cubicBezTo>
                <a:cubicBezTo>
                  <a:pt x="1083819" y="1945774"/>
                  <a:pt x="1078030" y="1945588"/>
                  <a:pt x="1072297" y="1946293"/>
                </a:cubicBezTo>
                <a:close/>
                <a:moveTo>
                  <a:pt x="960256" y="1944808"/>
                </a:moveTo>
                <a:cubicBezTo>
                  <a:pt x="936212" y="1949261"/>
                  <a:pt x="910386" y="1940356"/>
                  <a:pt x="894356" y="1949707"/>
                </a:cubicBezTo>
                <a:cubicBezTo>
                  <a:pt x="907715" y="1948816"/>
                  <a:pt x="922705" y="1949557"/>
                  <a:pt x="936360" y="1950003"/>
                </a:cubicBezTo>
                <a:cubicBezTo>
                  <a:pt x="949867" y="1949557"/>
                  <a:pt x="962037" y="1948964"/>
                  <a:pt x="969459" y="1946886"/>
                </a:cubicBezTo>
                <a:cubicBezTo>
                  <a:pt x="965451" y="1946738"/>
                  <a:pt x="958179" y="1948668"/>
                  <a:pt x="960256" y="1944808"/>
                </a:cubicBezTo>
                <a:close/>
                <a:moveTo>
                  <a:pt x="793874" y="1943324"/>
                </a:moveTo>
                <a:cubicBezTo>
                  <a:pt x="790758" y="1946590"/>
                  <a:pt x="802928" y="1950003"/>
                  <a:pt x="804858" y="1947480"/>
                </a:cubicBezTo>
                <a:cubicBezTo>
                  <a:pt x="802334" y="1946886"/>
                  <a:pt x="802632" y="1945105"/>
                  <a:pt x="803077" y="1943324"/>
                </a:cubicBezTo>
                <a:cubicBezTo>
                  <a:pt x="799218" y="1942731"/>
                  <a:pt x="795953" y="1942583"/>
                  <a:pt x="793874" y="1943324"/>
                </a:cubicBezTo>
                <a:close/>
                <a:moveTo>
                  <a:pt x="975990" y="1941543"/>
                </a:moveTo>
                <a:cubicBezTo>
                  <a:pt x="966787" y="1948074"/>
                  <a:pt x="1005229" y="1947926"/>
                  <a:pt x="1021704" y="1943622"/>
                </a:cubicBezTo>
                <a:cubicBezTo>
                  <a:pt x="1002706" y="1939762"/>
                  <a:pt x="987715" y="1946145"/>
                  <a:pt x="975990" y="1941543"/>
                </a:cubicBezTo>
                <a:close/>
                <a:moveTo>
                  <a:pt x="1060442" y="1940950"/>
                </a:moveTo>
                <a:cubicBezTo>
                  <a:pt x="1048568" y="1940060"/>
                  <a:pt x="1041741" y="1948816"/>
                  <a:pt x="1031203" y="1946590"/>
                </a:cubicBezTo>
                <a:cubicBezTo>
                  <a:pt x="1032836" y="1951338"/>
                  <a:pt x="1048866" y="1945253"/>
                  <a:pt x="1052428" y="1948520"/>
                </a:cubicBezTo>
                <a:cubicBezTo>
                  <a:pt x="1053466" y="1945401"/>
                  <a:pt x="1059403" y="1944066"/>
                  <a:pt x="1060442" y="1940950"/>
                </a:cubicBezTo>
                <a:close/>
                <a:moveTo>
                  <a:pt x="399515" y="1939910"/>
                </a:moveTo>
                <a:cubicBezTo>
                  <a:pt x="405304" y="1941987"/>
                  <a:pt x="412428" y="1941098"/>
                  <a:pt x="419405" y="1947183"/>
                </a:cubicBezTo>
                <a:cubicBezTo>
                  <a:pt x="420590" y="1945253"/>
                  <a:pt x="417772" y="1943176"/>
                  <a:pt x="419405" y="1941395"/>
                </a:cubicBezTo>
                <a:cubicBezTo>
                  <a:pt x="427567" y="1946145"/>
                  <a:pt x="427123" y="1948074"/>
                  <a:pt x="435285" y="1950151"/>
                </a:cubicBezTo>
                <a:cubicBezTo>
                  <a:pt x="434989" y="1948222"/>
                  <a:pt x="433356" y="1946441"/>
                  <a:pt x="429497" y="1944214"/>
                </a:cubicBezTo>
                <a:cubicBezTo>
                  <a:pt x="434395" y="1942879"/>
                  <a:pt x="437215" y="1947332"/>
                  <a:pt x="443300" y="1945551"/>
                </a:cubicBezTo>
                <a:cubicBezTo>
                  <a:pt x="448050" y="1948222"/>
                  <a:pt x="440628" y="1950301"/>
                  <a:pt x="438253" y="1950003"/>
                </a:cubicBezTo>
                <a:cubicBezTo>
                  <a:pt x="441074" y="1952972"/>
                  <a:pt x="442261" y="1956088"/>
                  <a:pt x="448346" y="1959205"/>
                </a:cubicBezTo>
                <a:cubicBezTo>
                  <a:pt x="446269" y="1959650"/>
                  <a:pt x="442409" y="1957869"/>
                  <a:pt x="441965" y="1960394"/>
                </a:cubicBezTo>
                <a:cubicBezTo>
                  <a:pt x="426083" y="1954605"/>
                  <a:pt x="420590" y="1949261"/>
                  <a:pt x="411983" y="1950151"/>
                </a:cubicBezTo>
                <a:cubicBezTo>
                  <a:pt x="405156" y="1946441"/>
                  <a:pt x="406342" y="1943472"/>
                  <a:pt x="399515" y="1939910"/>
                </a:cubicBezTo>
                <a:close/>
                <a:moveTo>
                  <a:pt x="862743" y="1939466"/>
                </a:moveTo>
                <a:cubicBezTo>
                  <a:pt x="850573" y="1941395"/>
                  <a:pt x="844190" y="1944957"/>
                  <a:pt x="828606" y="1940504"/>
                </a:cubicBezTo>
                <a:cubicBezTo>
                  <a:pt x="834393" y="1950746"/>
                  <a:pt x="853243" y="1948074"/>
                  <a:pt x="871352" y="1952527"/>
                </a:cubicBezTo>
                <a:cubicBezTo>
                  <a:pt x="871352" y="1954902"/>
                  <a:pt x="865117" y="1953713"/>
                  <a:pt x="866602" y="1957277"/>
                </a:cubicBezTo>
                <a:cubicBezTo>
                  <a:pt x="874468" y="1958167"/>
                  <a:pt x="879812" y="1957573"/>
                  <a:pt x="878179" y="1952823"/>
                </a:cubicBezTo>
                <a:cubicBezTo>
                  <a:pt x="867938" y="1952082"/>
                  <a:pt x="861853" y="1949261"/>
                  <a:pt x="860220" y="1944364"/>
                </a:cubicBezTo>
                <a:cubicBezTo>
                  <a:pt x="866009" y="1945253"/>
                  <a:pt x="868086" y="1946441"/>
                  <a:pt x="871648" y="1943622"/>
                </a:cubicBezTo>
                <a:cubicBezTo>
                  <a:pt x="867046" y="1943027"/>
                  <a:pt x="865711" y="1940802"/>
                  <a:pt x="862743" y="1939466"/>
                </a:cubicBezTo>
                <a:close/>
                <a:moveTo>
                  <a:pt x="1030016" y="1937833"/>
                </a:moveTo>
                <a:cubicBezTo>
                  <a:pt x="1030164" y="1940356"/>
                  <a:pt x="1022743" y="1939316"/>
                  <a:pt x="1023781" y="1942137"/>
                </a:cubicBezTo>
                <a:cubicBezTo>
                  <a:pt x="1025266" y="1942731"/>
                  <a:pt x="1031203" y="1946886"/>
                  <a:pt x="1032984" y="1942583"/>
                </a:cubicBezTo>
                <a:cubicBezTo>
                  <a:pt x="1025118" y="1943472"/>
                  <a:pt x="1038030" y="1937091"/>
                  <a:pt x="1030016" y="1937833"/>
                </a:cubicBezTo>
                <a:close/>
                <a:moveTo>
                  <a:pt x="1155878" y="1935161"/>
                </a:moveTo>
                <a:cubicBezTo>
                  <a:pt x="1147269" y="1938723"/>
                  <a:pt x="1148160" y="1933232"/>
                  <a:pt x="1139551" y="1936794"/>
                </a:cubicBezTo>
                <a:cubicBezTo>
                  <a:pt x="1139551" y="1939168"/>
                  <a:pt x="1142669" y="1938871"/>
                  <a:pt x="1142965" y="1941098"/>
                </a:cubicBezTo>
                <a:cubicBezTo>
                  <a:pt x="1146675" y="1939020"/>
                  <a:pt x="1154097" y="1937685"/>
                  <a:pt x="1155878" y="1935161"/>
                </a:cubicBezTo>
                <a:close/>
                <a:moveTo>
                  <a:pt x="1103188" y="1932638"/>
                </a:moveTo>
                <a:cubicBezTo>
                  <a:pt x="1089830" y="1936942"/>
                  <a:pt x="1076324" y="1933973"/>
                  <a:pt x="1069793" y="1940652"/>
                </a:cubicBezTo>
                <a:cubicBezTo>
                  <a:pt x="1084042" y="1941098"/>
                  <a:pt x="1089979" y="1942879"/>
                  <a:pt x="1102742" y="1941691"/>
                </a:cubicBezTo>
                <a:cubicBezTo>
                  <a:pt x="1100517" y="1937981"/>
                  <a:pt x="1103040" y="1935754"/>
                  <a:pt x="1103188" y="1932638"/>
                </a:cubicBezTo>
                <a:close/>
                <a:moveTo>
                  <a:pt x="1071276" y="1909930"/>
                </a:moveTo>
                <a:cubicBezTo>
                  <a:pt x="1065043" y="1911711"/>
                  <a:pt x="1049014" y="1913788"/>
                  <a:pt x="1035953" y="1916756"/>
                </a:cubicBezTo>
                <a:cubicBezTo>
                  <a:pt x="1022891" y="1920022"/>
                  <a:pt x="1012501" y="1922397"/>
                  <a:pt x="1017696" y="1928780"/>
                </a:cubicBezTo>
                <a:cubicBezTo>
                  <a:pt x="1029718" y="1927147"/>
                  <a:pt x="1036249" y="1924772"/>
                  <a:pt x="1043523" y="1922991"/>
                </a:cubicBezTo>
                <a:cubicBezTo>
                  <a:pt x="1050795" y="1921210"/>
                  <a:pt x="1058513" y="1919577"/>
                  <a:pt x="1072613" y="1917350"/>
                </a:cubicBezTo>
                <a:cubicBezTo>
                  <a:pt x="1072910" y="1918537"/>
                  <a:pt x="1071128" y="1919131"/>
                  <a:pt x="1070832" y="1920170"/>
                </a:cubicBezTo>
                <a:cubicBezTo>
                  <a:pt x="1083744" y="1916460"/>
                  <a:pt x="1081073" y="1911711"/>
                  <a:pt x="1071276" y="1909930"/>
                </a:cubicBezTo>
                <a:close/>
                <a:moveTo>
                  <a:pt x="1091314" y="1909186"/>
                </a:moveTo>
                <a:cubicBezTo>
                  <a:pt x="1087306" y="1910375"/>
                  <a:pt x="1081963" y="1911265"/>
                  <a:pt x="1083300" y="1914381"/>
                </a:cubicBezTo>
                <a:cubicBezTo>
                  <a:pt x="1087604" y="1916014"/>
                  <a:pt x="1091908" y="1912452"/>
                  <a:pt x="1091314" y="1909186"/>
                </a:cubicBezTo>
                <a:close/>
                <a:moveTo>
                  <a:pt x="588605" y="1897758"/>
                </a:moveTo>
                <a:cubicBezTo>
                  <a:pt x="602112" y="1900579"/>
                  <a:pt x="608495" y="1903991"/>
                  <a:pt x="622298" y="1907109"/>
                </a:cubicBezTo>
                <a:cubicBezTo>
                  <a:pt x="620962" y="1908297"/>
                  <a:pt x="618735" y="1908593"/>
                  <a:pt x="615025" y="1907257"/>
                </a:cubicBezTo>
                <a:cubicBezTo>
                  <a:pt x="615915" y="1908593"/>
                  <a:pt x="616657" y="1909930"/>
                  <a:pt x="616063" y="1911561"/>
                </a:cubicBezTo>
                <a:cubicBezTo>
                  <a:pt x="604783" y="1903399"/>
                  <a:pt x="594542" y="1902210"/>
                  <a:pt x="582668" y="1900875"/>
                </a:cubicBezTo>
                <a:cubicBezTo>
                  <a:pt x="586082" y="1901024"/>
                  <a:pt x="603151" y="1902804"/>
                  <a:pt x="588605" y="1897758"/>
                </a:cubicBezTo>
                <a:close/>
                <a:moveTo>
                  <a:pt x="626101" y="1897350"/>
                </a:moveTo>
                <a:cubicBezTo>
                  <a:pt x="623670" y="1895754"/>
                  <a:pt x="621926" y="1895234"/>
                  <a:pt x="620368" y="1898500"/>
                </a:cubicBezTo>
                <a:cubicBezTo>
                  <a:pt x="625118" y="1899391"/>
                  <a:pt x="634171" y="1905030"/>
                  <a:pt x="635952" y="1902656"/>
                </a:cubicBezTo>
                <a:cubicBezTo>
                  <a:pt x="631648" y="1901617"/>
                  <a:pt x="628531" y="1898945"/>
                  <a:pt x="626101" y="1897350"/>
                </a:cubicBezTo>
                <a:close/>
                <a:moveTo>
                  <a:pt x="1414578" y="1893898"/>
                </a:moveTo>
                <a:cubicBezTo>
                  <a:pt x="1415618" y="1897312"/>
                  <a:pt x="1406118" y="1901616"/>
                  <a:pt x="1396915" y="1907405"/>
                </a:cubicBezTo>
                <a:cubicBezTo>
                  <a:pt x="1396619" y="1905030"/>
                  <a:pt x="1394097" y="1906069"/>
                  <a:pt x="1391276" y="1907405"/>
                </a:cubicBezTo>
                <a:cubicBezTo>
                  <a:pt x="1395432" y="1902803"/>
                  <a:pt x="1407900" y="1900874"/>
                  <a:pt x="1414578" y="1893898"/>
                </a:cubicBezTo>
                <a:close/>
                <a:moveTo>
                  <a:pt x="511869" y="1893304"/>
                </a:moveTo>
                <a:cubicBezTo>
                  <a:pt x="516768" y="1894937"/>
                  <a:pt x="515283" y="1896866"/>
                  <a:pt x="514690" y="1898795"/>
                </a:cubicBezTo>
                <a:cubicBezTo>
                  <a:pt x="523595" y="1904138"/>
                  <a:pt x="530867" y="1906959"/>
                  <a:pt x="535915" y="1910075"/>
                </a:cubicBezTo>
                <a:cubicBezTo>
                  <a:pt x="535915" y="1911263"/>
                  <a:pt x="534579" y="1910819"/>
                  <a:pt x="533242" y="1910225"/>
                </a:cubicBezTo>
                <a:lnTo>
                  <a:pt x="532352" y="1912600"/>
                </a:lnTo>
                <a:cubicBezTo>
                  <a:pt x="531461" y="1905920"/>
                  <a:pt x="506082" y="1900280"/>
                  <a:pt x="511869" y="1893304"/>
                </a:cubicBezTo>
                <a:close/>
                <a:moveTo>
                  <a:pt x="1171908" y="1891821"/>
                </a:moveTo>
                <a:cubicBezTo>
                  <a:pt x="1166119" y="1892415"/>
                  <a:pt x="1161370" y="1892712"/>
                  <a:pt x="1159292" y="1896423"/>
                </a:cubicBezTo>
                <a:cubicBezTo>
                  <a:pt x="1165229" y="1893009"/>
                  <a:pt x="1173689" y="1897164"/>
                  <a:pt x="1171908" y="1891821"/>
                </a:cubicBezTo>
                <a:close/>
                <a:moveTo>
                  <a:pt x="1220443" y="1889150"/>
                </a:moveTo>
                <a:cubicBezTo>
                  <a:pt x="1211537" y="1891969"/>
                  <a:pt x="1205748" y="1889298"/>
                  <a:pt x="1203819" y="1896125"/>
                </a:cubicBezTo>
                <a:cubicBezTo>
                  <a:pt x="1208865" y="1894344"/>
                  <a:pt x="1219849" y="1892267"/>
                  <a:pt x="1220443" y="1889150"/>
                </a:cubicBezTo>
                <a:close/>
                <a:moveTo>
                  <a:pt x="570052" y="1888259"/>
                </a:moveTo>
                <a:cubicBezTo>
                  <a:pt x="575989" y="1892267"/>
                  <a:pt x="577472" y="1891375"/>
                  <a:pt x="586971" y="1895829"/>
                </a:cubicBezTo>
                <a:cubicBezTo>
                  <a:pt x="579253" y="1895679"/>
                  <a:pt x="575989" y="1894344"/>
                  <a:pt x="565600" y="1893304"/>
                </a:cubicBezTo>
                <a:cubicBezTo>
                  <a:pt x="565154" y="1891821"/>
                  <a:pt x="564561" y="1890336"/>
                  <a:pt x="562334" y="1889001"/>
                </a:cubicBezTo>
                <a:cubicBezTo>
                  <a:pt x="562482" y="1885884"/>
                  <a:pt x="571685" y="1893898"/>
                  <a:pt x="570052" y="1888259"/>
                </a:cubicBezTo>
                <a:close/>
                <a:moveTo>
                  <a:pt x="1259106" y="1887795"/>
                </a:moveTo>
                <a:cubicBezTo>
                  <a:pt x="1256286" y="1887703"/>
                  <a:pt x="1252798" y="1888408"/>
                  <a:pt x="1247603" y="1891079"/>
                </a:cubicBezTo>
                <a:cubicBezTo>
                  <a:pt x="1249384" y="1893900"/>
                  <a:pt x="1248790" y="1896423"/>
                  <a:pt x="1243003" y="1898204"/>
                </a:cubicBezTo>
                <a:cubicBezTo>
                  <a:pt x="1244190" y="1896125"/>
                  <a:pt x="1244634" y="1894048"/>
                  <a:pt x="1242853" y="1891525"/>
                </a:cubicBezTo>
                <a:cubicBezTo>
                  <a:pt x="1235581" y="1896571"/>
                  <a:pt x="1228161" y="1900430"/>
                  <a:pt x="1217622" y="1902212"/>
                </a:cubicBezTo>
                <a:cubicBezTo>
                  <a:pt x="1216137" y="1908296"/>
                  <a:pt x="1228754" y="1898352"/>
                  <a:pt x="1229644" y="1901766"/>
                </a:cubicBezTo>
                <a:cubicBezTo>
                  <a:pt x="1213912" y="1909632"/>
                  <a:pt x="1214356" y="1906070"/>
                  <a:pt x="1198476" y="1909336"/>
                </a:cubicBezTo>
                <a:cubicBezTo>
                  <a:pt x="1192539" y="1913194"/>
                  <a:pt x="1205748" y="1911413"/>
                  <a:pt x="1200108" y="1914085"/>
                </a:cubicBezTo>
                <a:cubicBezTo>
                  <a:pt x="1194171" y="1910523"/>
                  <a:pt x="1187344" y="1917202"/>
                  <a:pt x="1183040" y="1913492"/>
                </a:cubicBezTo>
                <a:cubicBezTo>
                  <a:pt x="1159886" y="1920318"/>
                  <a:pt x="1158401" y="1921358"/>
                  <a:pt x="1137176" y="1928184"/>
                </a:cubicBezTo>
                <a:cubicBezTo>
                  <a:pt x="1136435" y="1926553"/>
                  <a:pt x="1136880" y="1923435"/>
                  <a:pt x="1133764" y="1923881"/>
                </a:cubicBezTo>
                <a:cubicBezTo>
                  <a:pt x="1133466" y="1926849"/>
                  <a:pt x="1121592" y="1926849"/>
                  <a:pt x="1123521" y="1930411"/>
                </a:cubicBezTo>
                <a:cubicBezTo>
                  <a:pt x="1127677" y="1929965"/>
                  <a:pt x="1132872" y="1928630"/>
                  <a:pt x="1135247" y="1929965"/>
                </a:cubicBezTo>
                <a:cubicBezTo>
                  <a:pt x="1122186" y="1932786"/>
                  <a:pt x="1112687" y="1935013"/>
                  <a:pt x="1108977" y="1937981"/>
                </a:cubicBezTo>
                <a:cubicBezTo>
                  <a:pt x="1105415" y="1940802"/>
                  <a:pt x="1107492" y="1944066"/>
                  <a:pt x="1117882" y="1946738"/>
                </a:cubicBezTo>
                <a:cubicBezTo>
                  <a:pt x="1114468" y="1942137"/>
                  <a:pt x="1114766" y="1940950"/>
                  <a:pt x="1120553" y="1937387"/>
                </a:cubicBezTo>
                <a:cubicBezTo>
                  <a:pt x="1121147" y="1941246"/>
                  <a:pt x="1134951" y="1939316"/>
                  <a:pt x="1134357" y="1935458"/>
                </a:cubicBezTo>
                <a:cubicBezTo>
                  <a:pt x="1132576" y="1934121"/>
                  <a:pt x="1125748" y="1937535"/>
                  <a:pt x="1124858" y="1935310"/>
                </a:cubicBezTo>
                <a:cubicBezTo>
                  <a:pt x="1152910" y="1929669"/>
                  <a:pt x="1176510" y="1922545"/>
                  <a:pt x="1203967" y="1918241"/>
                </a:cubicBezTo>
                <a:cubicBezTo>
                  <a:pt x="1216731" y="1908445"/>
                  <a:pt x="1258735" y="1902063"/>
                  <a:pt x="1266601" y="1889298"/>
                </a:cubicBezTo>
                <a:cubicBezTo>
                  <a:pt x="1264078" y="1888778"/>
                  <a:pt x="1261926" y="1887888"/>
                  <a:pt x="1259106" y="1887795"/>
                </a:cubicBezTo>
                <a:close/>
                <a:moveTo>
                  <a:pt x="553131" y="1880689"/>
                </a:moveTo>
                <a:cubicBezTo>
                  <a:pt x="554616" y="1882470"/>
                  <a:pt x="557437" y="1884103"/>
                  <a:pt x="561147" y="1885735"/>
                </a:cubicBezTo>
                <a:cubicBezTo>
                  <a:pt x="561593" y="1887814"/>
                  <a:pt x="551648" y="1884697"/>
                  <a:pt x="557585" y="1888259"/>
                </a:cubicBezTo>
                <a:cubicBezTo>
                  <a:pt x="560256" y="1893009"/>
                  <a:pt x="549421" y="1883064"/>
                  <a:pt x="553131" y="1880689"/>
                </a:cubicBezTo>
                <a:close/>
                <a:moveTo>
                  <a:pt x="1035359" y="1879947"/>
                </a:moveTo>
                <a:cubicBezTo>
                  <a:pt x="1022594" y="1882768"/>
                  <a:pt x="1029570" y="1881580"/>
                  <a:pt x="1022594" y="1880541"/>
                </a:cubicBezTo>
                <a:cubicBezTo>
                  <a:pt x="1015469" y="1884994"/>
                  <a:pt x="1011611" y="1883657"/>
                  <a:pt x="995284" y="1884846"/>
                </a:cubicBezTo>
                <a:cubicBezTo>
                  <a:pt x="993207" y="1888705"/>
                  <a:pt x="1005970" y="1888705"/>
                  <a:pt x="1000183" y="1890783"/>
                </a:cubicBezTo>
                <a:cubicBezTo>
                  <a:pt x="996175" y="1888705"/>
                  <a:pt x="993800" y="1893009"/>
                  <a:pt x="991426" y="1888853"/>
                </a:cubicBezTo>
                <a:cubicBezTo>
                  <a:pt x="992761" y="1887963"/>
                  <a:pt x="994246" y="1883807"/>
                  <a:pt x="990684" y="1881283"/>
                </a:cubicBezTo>
                <a:cubicBezTo>
                  <a:pt x="983560" y="1885291"/>
                  <a:pt x="961741" y="1884846"/>
                  <a:pt x="952984" y="1891079"/>
                </a:cubicBezTo>
                <a:cubicBezTo>
                  <a:pt x="958773" y="1891525"/>
                  <a:pt x="969755" y="1888557"/>
                  <a:pt x="972279" y="1891227"/>
                </a:cubicBezTo>
                <a:cubicBezTo>
                  <a:pt x="972353" y="1892267"/>
                  <a:pt x="970906" y="1892527"/>
                  <a:pt x="969385" y="1892749"/>
                </a:cubicBezTo>
                <a:lnTo>
                  <a:pt x="966997" y="1893678"/>
                </a:lnTo>
                <a:lnTo>
                  <a:pt x="955358" y="1893454"/>
                </a:lnTo>
                <a:cubicBezTo>
                  <a:pt x="959812" y="1890634"/>
                  <a:pt x="962483" y="1896423"/>
                  <a:pt x="970498" y="1895087"/>
                </a:cubicBezTo>
                <a:cubicBezTo>
                  <a:pt x="970349" y="1893900"/>
                  <a:pt x="967826" y="1894344"/>
                  <a:pt x="966045" y="1894048"/>
                </a:cubicBezTo>
                <a:lnTo>
                  <a:pt x="966997" y="1893678"/>
                </a:lnTo>
                <a:lnTo>
                  <a:pt x="1001666" y="1894344"/>
                </a:lnTo>
                <a:cubicBezTo>
                  <a:pt x="1009384" y="1893306"/>
                  <a:pt x="1016954" y="1892119"/>
                  <a:pt x="1024227" y="1891079"/>
                </a:cubicBezTo>
                <a:cubicBezTo>
                  <a:pt x="1031499" y="1889594"/>
                  <a:pt x="1038475" y="1888111"/>
                  <a:pt x="1045154" y="1887369"/>
                </a:cubicBezTo>
                <a:cubicBezTo>
                  <a:pt x="1043819" y="1878760"/>
                  <a:pt x="1024820" y="1892564"/>
                  <a:pt x="1016954" y="1887221"/>
                </a:cubicBezTo>
                <a:cubicBezTo>
                  <a:pt x="1022000" y="1884103"/>
                  <a:pt x="1037586" y="1888409"/>
                  <a:pt x="1035359" y="1879947"/>
                </a:cubicBezTo>
                <a:close/>
                <a:moveTo>
                  <a:pt x="644561" y="1878909"/>
                </a:moveTo>
                <a:cubicBezTo>
                  <a:pt x="641704" y="1878018"/>
                  <a:pt x="638995" y="1877869"/>
                  <a:pt x="638475" y="1879502"/>
                </a:cubicBezTo>
                <a:cubicBezTo>
                  <a:pt x="642335" y="1880097"/>
                  <a:pt x="650349" y="1885291"/>
                  <a:pt x="651536" y="1882768"/>
                </a:cubicBezTo>
                <a:cubicBezTo>
                  <a:pt x="650424" y="1881432"/>
                  <a:pt x="647418" y="1879800"/>
                  <a:pt x="644561" y="1878909"/>
                </a:cubicBezTo>
                <a:close/>
                <a:moveTo>
                  <a:pt x="1480182" y="1877274"/>
                </a:moveTo>
                <a:cubicBezTo>
                  <a:pt x="1478253" y="1880540"/>
                  <a:pt x="1474987" y="1883657"/>
                  <a:pt x="1483744" y="1878016"/>
                </a:cubicBezTo>
                <a:cubicBezTo>
                  <a:pt x="1486565" y="1878759"/>
                  <a:pt x="1473058" y="1887961"/>
                  <a:pt x="1467417" y="1889742"/>
                </a:cubicBezTo>
                <a:cubicBezTo>
                  <a:pt x="1466675" y="1887813"/>
                  <a:pt x="1482409" y="1878759"/>
                  <a:pt x="1473800" y="1881282"/>
                </a:cubicBezTo>
                <a:cubicBezTo>
                  <a:pt x="1473652" y="1879055"/>
                  <a:pt x="1476768" y="1879945"/>
                  <a:pt x="1480182" y="1877274"/>
                </a:cubicBezTo>
                <a:close/>
                <a:moveTo>
                  <a:pt x="700071" y="1864807"/>
                </a:moveTo>
                <a:cubicBezTo>
                  <a:pt x="700367" y="1864659"/>
                  <a:pt x="701108" y="1865994"/>
                  <a:pt x="701554" y="1866588"/>
                </a:cubicBezTo>
                <a:cubicBezTo>
                  <a:pt x="700960" y="1867182"/>
                  <a:pt x="700071" y="1868519"/>
                  <a:pt x="699773" y="1868519"/>
                </a:cubicBezTo>
                <a:cubicBezTo>
                  <a:pt x="697250" y="1867182"/>
                  <a:pt x="697398" y="1865698"/>
                  <a:pt x="700071" y="1864807"/>
                </a:cubicBezTo>
                <a:close/>
                <a:moveTo>
                  <a:pt x="614300" y="1864419"/>
                </a:moveTo>
                <a:cubicBezTo>
                  <a:pt x="616916" y="1864957"/>
                  <a:pt x="620292" y="1866367"/>
                  <a:pt x="623483" y="1867480"/>
                </a:cubicBezTo>
                <a:cubicBezTo>
                  <a:pt x="622741" y="1868667"/>
                  <a:pt x="623335" y="1869706"/>
                  <a:pt x="624820" y="1870596"/>
                </a:cubicBezTo>
                <a:cubicBezTo>
                  <a:pt x="620664" y="1871190"/>
                  <a:pt x="617250" y="1867480"/>
                  <a:pt x="609680" y="1866590"/>
                </a:cubicBezTo>
                <a:cubicBezTo>
                  <a:pt x="609829" y="1864215"/>
                  <a:pt x="611684" y="1863881"/>
                  <a:pt x="614300" y="1864419"/>
                </a:cubicBezTo>
                <a:close/>
                <a:moveTo>
                  <a:pt x="622743" y="1863323"/>
                </a:moveTo>
                <a:cubicBezTo>
                  <a:pt x="623633" y="1861690"/>
                  <a:pt x="627345" y="1863323"/>
                  <a:pt x="630165" y="1864957"/>
                </a:cubicBezTo>
                <a:cubicBezTo>
                  <a:pt x="630759" y="1864807"/>
                  <a:pt x="631203" y="1864511"/>
                  <a:pt x="631648" y="1864511"/>
                </a:cubicBezTo>
                <a:cubicBezTo>
                  <a:pt x="633282" y="1864511"/>
                  <a:pt x="634913" y="1865994"/>
                  <a:pt x="636546" y="1866738"/>
                </a:cubicBezTo>
                <a:cubicBezTo>
                  <a:pt x="634913" y="1867480"/>
                  <a:pt x="633132" y="1868815"/>
                  <a:pt x="631500" y="1868815"/>
                </a:cubicBezTo>
                <a:cubicBezTo>
                  <a:pt x="630759" y="1868667"/>
                  <a:pt x="630015" y="1868369"/>
                  <a:pt x="629570" y="1868073"/>
                </a:cubicBezTo>
                <a:cubicBezTo>
                  <a:pt x="628086" y="1867925"/>
                  <a:pt x="626157" y="1867332"/>
                  <a:pt x="624078" y="1866440"/>
                </a:cubicBezTo>
                <a:cubicBezTo>
                  <a:pt x="624820" y="1865253"/>
                  <a:pt x="624227" y="1864213"/>
                  <a:pt x="622743" y="1863323"/>
                </a:cubicBezTo>
                <a:close/>
                <a:moveTo>
                  <a:pt x="1138068" y="1860504"/>
                </a:moveTo>
                <a:cubicBezTo>
                  <a:pt x="1127381" y="1863474"/>
                  <a:pt x="1117584" y="1865848"/>
                  <a:pt x="1108383" y="1867332"/>
                </a:cubicBezTo>
                <a:cubicBezTo>
                  <a:pt x="1099180" y="1868371"/>
                  <a:pt x="1090424" y="1869261"/>
                  <a:pt x="1082261" y="1870152"/>
                </a:cubicBezTo>
                <a:cubicBezTo>
                  <a:pt x="1065933" y="1872081"/>
                  <a:pt x="1051834" y="1875050"/>
                  <a:pt x="1038327" y="1883361"/>
                </a:cubicBezTo>
                <a:cubicBezTo>
                  <a:pt x="1042779" y="1883509"/>
                  <a:pt x="1051982" y="1879651"/>
                  <a:pt x="1053318" y="1882322"/>
                </a:cubicBezTo>
                <a:cubicBezTo>
                  <a:pt x="1054209" y="1884697"/>
                  <a:pt x="1051389" y="1885439"/>
                  <a:pt x="1051982" y="1887665"/>
                </a:cubicBezTo>
                <a:cubicBezTo>
                  <a:pt x="1055692" y="1886628"/>
                  <a:pt x="1063262" y="1889446"/>
                  <a:pt x="1064746" y="1885588"/>
                </a:cubicBezTo>
                <a:cubicBezTo>
                  <a:pt x="1060146" y="1886776"/>
                  <a:pt x="1052278" y="1883657"/>
                  <a:pt x="1057474" y="1881580"/>
                </a:cubicBezTo>
                <a:cubicBezTo>
                  <a:pt x="1069347" y="1879947"/>
                  <a:pt x="1084783" y="1878464"/>
                  <a:pt x="1100071" y="1876237"/>
                </a:cubicBezTo>
                <a:cubicBezTo>
                  <a:pt x="1103930" y="1875643"/>
                  <a:pt x="1107641" y="1874902"/>
                  <a:pt x="1111499" y="1874308"/>
                </a:cubicBezTo>
                <a:cubicBezTo>
                  <a:pt x="1115210" y="1873417"/>
                  <a:pt x="1118921" y="1872379"/>
                  <a:pt x="1122334" y="1871190"/>
                </a:cubicBezTo>
                <a:cubicBezTo>
                  <a:pt x="1129310" y="1868965"/>
                  <a:pt x="1135693" y="1866440"/>
                  <a:pt x="1141184" y="1863622"/>
                </a:cubicBezTo>
                <a:cubicBezTo>
                  <a:pt x="1138661" y="1864066"/>
                  <a:pt x="1138364" y="1862285"/>
                  <a:pt x="1138068" y="1860504"/>
                </a:cubicBezTo>
                <a:close/>
                <a:moveTo>
                  <a:pt x="554078" y="1855031"/>
                </a:moveTo>
                <a:cubicBezTo>
                  <a:pt x="551314" y="1853677"/>
                  <a:pt x="548605" y="1852934"/>
                  <a:pt x="548383" y="1856200"/>
                </a:cubicBezTo>
                <a:cubicBezTo>
                  <a:pt x="553727" y="1859614"/>
                  <a:pt x="565451" y="1862434"/>
                  <a:pt x="560108" y="1857537"/>
                </a:cubicBezTo>
                <a:cubicBezTo>
                  <a:pt x="559663" y="1858352"/>
                  <a:pt x="556843" y="1856386"/>
                  <a:pt x="554078" y="1855031"/>
                </a:cubicBezTo>
                <a:close/>
                <a:moveTo>
                  <a:pt x="592761" y="1852637"/>
                </a:moveTo>
                <a:cubicBezTo>
                  <a:pt x="593355" y="1853379"/>
                  <a:pt x="593948" y="1853972"/>
                  <a:pt x="594542" y="1854716"/>
                </a:cubicBezTo>
                <a:cubicBezTo>
                  <a:pt x="593800" y="1855308"/>
                  <a:pt x="593207" y="1855903"/>
                  <a:pt x="592465" y="1856497"/>
                </a:cubicBezTo>
                <a:cubicBezTo>
                  <a:pt x="592019" y="1855903"/>
                  <a:pt x="590831" y="1855160"/>
                  <a:pt x="590980" y="1854566"/>
                </a:cubicBezTo>
                <a:cubicBezTo>
                  <a:pt x="591128" y="1853824"/>
                  <a:pt x="592167" y="1853379"/>
                  <a:pt x="592761" y="1852637"/>
                </a:cubicBezTo>
                <a:close/>
                <a:moveTo>
                  <a:pt x="1424375" y="1849669"/>
                </a:moveTo>
                <a:cubicBezTo>
                  <a:pt x="1419180" y="1855606"/>
                  <a:pt x="1409830" y="1856200"/>
                  <a:pt x="1410126" y="1862730"/>
                </a:cubicBezTo>
                <a:cubicBezTo>
                  <a:pt x="1414430" y="1858426"/>
                  <a:pt x="1426304" y="1853529"/>
                  <a:pt x="1424375" y="1849669"/>
                </a:cubicBezTo>
                <a:close/>
                <a:moveTo>
                  <a:pt x="706601" y="1846106"/>
                </a:moveTo>
                <a:cubicBezTo>
                  <a:pt x="713428" y="1846848"/>
                  <a:pt x="717584" y="1844919"/>
                  <a:pt x="725895" y="1846996"/>
                </a:cubicBezTo>
                <a:lnTo>
                  <a:pt x="725005" y="1850706"/>
                </a:lnTo>
                <a:cubicBezTo>
                  <a:pt x="719366" y="1852339"/>
                  <a:pt x="712984" y="1847739"/>
                  <a:pt x="706601" y="1846106"/>
                </a:cubicBezTo>
                <a:close/>
                <a:moveTo>
                  <a:pt x="1473652" y="1845661"/>
                </a:moveTo>
                <a:cubicBezTo>
                  <a:pt x="1470683" y="1847740"/>
                  <a:pt x="1465785" y="1850115"/>
                  <a:pt x="1466082" y="1851896"/>
                </a:cubicBezTo>
                <a:cubicBezTo>
                  <a:pt x="1472168" y="1846998"/>
                  <a:pt x="1471870" y="1857981"/>
                  <a:pt x="1475730" y="1848779"/>
                </a:cubicBezTo>
                <a:cubicBezTo>
                  <a:pt x="1476026" y="1849373"/>
                  <a:pt x="1478105" y="1848927"/>
                  <a:pt x="1477807" y="1847442"/>
                </a:cubicBezTo>
                <a:cubicBezTo>
                  <a:pt x="1475285" y="1848779"/>
                  <a:pt x="1474543" y="1847294"/>
                  <a:pt x="1473652" y="1845661"/>
                </a:cubicBezTo>
                <a:close/>
                <a:moveTo>
                  <a:pt x="1476174" y="1824734"/>
                </a:moveTo>
                <a:lnTo>
                  <a:pt x="1468160" y="1829781"/>
                </a:lnTo>
                <a:cubicBezTo>
                  <a:pt x="1469496" y="1832898"/>
                  <a:pt x="1474245" y="1829781"/>
                  <a:pt x="1478401" y="1827852"/>
                </a:cubicBezTo>
                <a:close/>
                <a:moveTo>
                  <a:pt x="1487454" y="1811821"/>
                </a:moveTo>
                <a:cubicBezTo>
                  <a:pt x="1482409" y="1815681"/>
                  <a:pt x="1475878" y="1819688"/>
                  <a:pt x="1477511" y="1822359"/>
                </a:cubicBezTo>
                <a:cubicBezTo>
                  <a:pt x="1480628" y="1821914"/>
                  <a:pt x="1485080" y="1818501"/>
                  <a:pt x="1489681" y="1814791"/>
                </a:cubicBezTo>
                <a:close/>
                <a:moveTo>
                  <a:pt x="595285" y="1811673"/>
                </a:moveTo>
                <a:cubicBezTo>
                  <a:pt x="596175" y="1812118"/>
                  <a:pt x="597066" y="1812712"/>
                  <a:pt x="597808" y="1813306"/>
                </a:cubicBezTo>
                <a:cubicBezTo>
                  <a:pt x="605378" y="1818055"/>
                  <a:pt x="612353" y="1822657"/>
                  <a:pt x="619477" y="1825921"/>
                </a:cubicBezTo>
                <a:cubicBezTo>
                  <a:pt x="641295" y="1829929"/>
                  <a:pt x="659254" y="1838389"/>
                  <a:pt x="677659" y="1846850"/>
                </a:cubicBezTo>
                <a:cubicBezTo>
                  <a:pt x="696509" y="1853825"/>
                  <a:pt x="715507" y="1860801"/>
                  <a:pt x="737474" y="1863028"/>
                </a:cubicBezTo>
                <a:cubicBezTo>
                  <a:pt x="736584" y="1855754"/>
                  <a:pt x="734951" y="1850560"/>
                  <a:pt x="737177" y="1846553"/>
                </a:cubicBezTo>
                <a:cubicBezTo>
                  <a:pt x="723373" y="1844919"/>
                  <a:pt x="699329" y="1837499"/>
                  <a:pt x="704969" y="1846553"/>
                </a:cubicBezTo>
                <a:cubicBezTo>
                  <a:pt x="690720" y="1848482"/>
                  <a:pt x="669497" y="1821914"/>
                  <a:pt x="654505" y="1828594"/>
                </a:cubicBezTo>
                <a:cubicBezTo>
                  <a:pt x="645599" y="1824586"/>
                  <a:pt x="637288" y="1821914"/>
                  <a:pt x="629274" y="1819836"/>
                </a:cubicBezTo>
                <a:cubicBezTo>
                  <a:pt x="621408" y="1817462"/>
                  <a:pt x="613540" y="1815681"/>
                  <a:pt x="605378" y="1813899"/>
                </a:cubicBezTo>
                <a:cubicBezTo>
                  <a:pt x="602112" y="1813158"/>
                  <a:pt x="598698" y="1812416"/>
                  <a:pt x="595285" y="1811673"/>
                </a:cubicBezTo>
                <a:close/>
                <a:moveTo>
                  <a:pt x="527157" y="1801580"/>
                </a:moveTo>
                <a:cubicBezTo>
                  <a:pt x="539773" y="1804103"/>
                  <a:pt x="545116" y="1801878"/>
                  <a:pt x="557583" y="1807517"/>
                </a:cubicBezTo>
                <a:cubicBezTo>
                  <a:pt x="556248" y="1808704"/>
                  <a:pt x="553279" y="1807665"/>
                  <a:pt x="552092" y="1809150"/>
                </a:cubicBezTo>
                <a:cubicBezTo>
                  <a:pt x="556694" y="1815383"/>
                  <a:pt x="567676" y="1821766"/>
                  <a:pt x="576137" y="1824586"/>
                </a:cubicBezTo>
                <a:cubicBezTo>
                  <a:pt x="578066" y="1827257"/>
                  <a:pt x="576879" y="1830077"/>
                  <a:pt x="573761" y="1830375"/>
                </a:cubicBezTo>
                <a:cubicBezTo>
                  <a:pt x="577621" y="1829929"/>
                  <a:pt x="583410" y="1833046"/>
                  <a:pt x="589199" y="1835569"/>
                </a:cubicBezTo>
                <a:cubicBezTo>
                  <a:pt x="594986" y="1837795"/>
                  <a:pt x="600923" y="1839131"/>
                  <a:pt x="604189" y="1836310"/>
                </a:cubicBezTo>
                <a:cubicBezTo>
                  <a:pt x="608345" y="1838835"/>
                  <a:pt x="611313" y="1841655"/>
                  <a:pt x="617694" y="1843880"/>
                </a:cubicBezTo>
                <a:cubicBezTo>
                  <a:pt x="613836" y="1847740"/>
                  <a:pt x="611609" y="1841357"/>
                  <a:pt x="605376" y="1839428"/>
                </a:cubicBezTo>
                <a:cubicBezTo>
                  <a:pt x="603150" y="1839576"/>
                  <a:pt x="601368" y="1840466"/>
                  <a:pt x="599885" y="1841505"/>
                </a:cubicBezTo>
                <a:cubicBezTo>
                  <a:pt x="612203" y="1845959"/>
                  <a:pt x="627937" y="1851896"/>
                  <a:pt x="644262" y="1857981"/>
                </a:cubicBezTo>
                <a:cubicBezTo>
                  <a:pt x="652426" y="1861097"/>
                  <a:pt x="660886" y="1864066"/>
                  <a:pt x="669049" y="1866738"/>
                </a:cubicBezTo>
                <a:cubicBezTo>
                  <a:pt x="671128" y="1867332"/>
                  <a:pt x="673057" y="1867776"/>
                  <a:pt x="675134" y="1868222"/>
                </a:cubicBezTo>
                <a:cubicBezTo>
                  <a:pt x="677361" y="1867628"/>
                  <a:pt x="679588" y="1866738"/>
                  <a:pt x="681665" y="1865253"/>
                </a:cubicBezTo>
                <a:cubicBezTo>
                  <a:pt x="683150" y="1864215"/>
                  <a:pt x="684337" y="1867926"/>
                  <a:pt x="684783" y="1870596"/>
                </a:cubicBezTo>
                <a:cubicBezTo>
                  <a:pt x="687602" y="1871190"/>
                  <a:pt x="690570" y="1871784"/>
                  <a:pt x="693243" y="1872377"/>
                </a:cubicBezTo>
                <a:cubicBezTo>
                  <a:pt x="692649" y="1874752"/>
                  <a:pt x="688493" y="1873714"/>
                  <a:pt x="684783" y="1872971"/>
                </a:cubicBezTo>
                <a:cubicBezTo>
                  <a:pt x="684633" y="1874307"/>
                  <a:pt x="684633" y="1875346"/>
                  <a:pt x="684337" y="1876385"/>
                </a:cubicBezTo>
                <a:cubicBezTo>
                  <a:pt x="684633" y="1876533"/>
                  <a:pt x="684931" y="1876681"/>
                  <a:pt x="685227" y="1876831"/>
                </a:cubicBezTo>
                <a:cubicBezTo>
                  <a:pt x="684783" y="1876979"/>
                  <a:pt x="684485" y="1876979"/>
                  <a:pt x="684040" y="1877127"/>
                </a:cubicBezTo>
                <a:cubicBezTo>
                  <a:pt x="682852" y="1880245"/>
                  <a:pt x="680627" y="1881728"/>
                  <a:pt x="677657" y="1880245"/>
                </a:cubicBezTo>
                <a:cubicBezTo>
                  <a:pt x="672463" y="1877573"/>
                  <a:pt x="668160" y="1875940"/>
                  <a:pt x="663112" y="1879502"/>
                </a:cubicBezTo>
                <a:cubicBezTo>
                  <a:pt x="658809" y="1874307"/>
                  <a:pt x="652574" y="1875940"/>
                  <a:pt x="647083" y="1874604"/>
                </a:cubicBezTo>
                <a:cubicBezTo>
                  <a:pt x="644560" y="1874010"/>
                  <a:pt x="643966" y="1872229"/>
                  <a:pt x="645302" y="1871042"/>
                </a:cubicBezTo>
                <a:cubicBezTo>
                  <a:pt x="646043" y="1870448"/>
                  <a:pt x="646785" y="1869409"/>
                  <a:pt x="647528" y="1869261"/>
                </a:cubicBezTo>
                <a:cubicBezTo>
                  <a:pt x="647528" y="1869261"/>
                  <a:pt x="647676" y="1869261"/>
                  <a:pt x="647676" y="1869261"/>
                </a:cubicBezTo>
                <a:cubicBezTo>
                  <a:pt x="641740" y="1866738"/>
                  <a:pt x="635655" y="1864363"/>
                  <a:pt x="629570" y="1862878"/>
                </a:cubicBezTo>
                <a:cubicBezTo>
                  <a:pt x="633725" y="1860356"/>
                  <a:pt x="623781" y="1854271"/>
                  <a:pt x="612055" y="1849373"/>
                </a:cubicBezTo>
                <a:cubicBezTo>
                  <a:pt x="612501" y="1850263"/>
                  <a:pt x="612649" y="1851302"/>
                  <a:pt x="612649" y="1852192"/>
                </a:cubicBezTo>
                <a:cubicBezTo>
                  <a:pt x="612649" y="1853231"/>
                  <a:pt x="611016" y="1854271"/>
                  <a:pt x="609978" y="1855308"/>
                </a:cubicBezTo>
                <a:cubicBezTo>
                  <a:pt x="609532" y="1853529"/>
                  <a:pt x="608345" y="1851896"/>
                  <a:pt x="608493" y="1850263"/>
                </a:cubicBezTo>
                <a:cubicBezTo>
                  <a:pt x="608641" y="1849669"/>
                  <a:pt x="609235" y="1848927"/>
                  <a:pt x="609828" y="1848334"/>
                </a:cubicBezTo>
                <a:cubicBezTo>
                  <a:pt x="599291" y="1844326"/>
                  <a:pt x="588010" y="1841505"/>
                  <a:pt x="584893" y="1843732"/>
                </a:cubicBezTo>
                <a:cubicBezTo>
                  <a:pt x="578066" y="1841803"/>
                  <a:pt x="582074" y="1838835"/>
                  <a:pt x="578363" y="1836608"/>
                </a:cubicBezTo>
                <a:cubicBezTo>
                  <a:pt x="572574" y="1836014"/>
                  <a:pt x="569012" y="1838241"/>
                  <a:pt x="562037" y="1836014"/>
                </a:cubicBezTo>
                <a:cubicBezTo>
                  <a:pt x="564114" y="1835718"/>
                  <a:pt x="565301" y="1834381"/>
                  <a:pt x="566045" y="1832304"/>
                </a:cubicBezTo>
                <a:cubicBezTo>
                  <a:pt x="556546" y="1830077"/>
                  <a:pt x="555802" y="1820726"/>
                  <a:pt x="549717" y="1814937"/>
                </a:cubicBezTo>
                <a:cubicBezTo>
                  <a:pt x="546007" y="1817164"/>
                  <a:pt x="539922" y="1813156"/>
                  <a:pt x="535321" y="1809596"/>
                </a:cubicBezTo>
                <a:cubicBezTo>
                  <a:pt x="544968" y="1811227"/>
                  <a:pt x="535617" y="1804846"/>
                  <a:pt x="527157" y="1801580"/>
                </a:cubicBezTo>
                <a:close/>
                <a:moveTo>
                  <a:pt x="1558549" y="1789262"/>
                </a:moveTo>
                <a:cubicBezTo>
                  <a:pt x="1557362" y="1794753"/>
                  <a:pt x="1558104" y="1794604"/>
                  <a:pt x="1562409" y="1797424"/>
                </a:cubicBezTo>
                <a:cubicBezTo>
                  <a:pt x="1570423" y="1791043"/>
                  <a:pt x="1563151" y="1788964"/>
                  <a:pt x="1558549" y="1789262"/>
                </a:cubicBezTo>
                <a:close/>
                <a:moveTo>
                  <a:pt x="1502742" y="1789112"/>
                </a:moveTo>
                <a:cubicBezTo>
                  <a:pt x="1493391" y="1796830"/>
                  <a:pt x="1479292" y="1807517"/>
                  <a:pt x="1466675" y="1816422"/>
                </a:cubicBezTo>
                <a:cubicBezTo>
                  <a:pt x="1453912" y="1825180"/>
                  <a:pt x="1443225" y="1833195"/>
                  <a:pt x="1442483" y="1838389"/>
                </a:cubicBezTo>
                <a:cubicBezTo>
                  <a:pt x="1448864" y="1832898"/>
                  <a:pt x="1461630" y="1824884"/>
                  <a:pt x="1474097" y="1816274"/>
                </a:cubicBezTo>
                <a:cubicBezTo>
                  <a:pt x="1486119" y="1806923"/>
                  <a:pt x="1497697" y="1796978"/>
                  <a:pt x="1502742" y="1789112"/>
                </a:cubicBezTo>
                <a:close/>
                <a:moveTo>
                  <a:pt x="1572352" y="1782879"/>
                </a:moveTo>
                <a:cubicBezTo>
                  <a:pt x="1569830" y="1784957"/>
                  <a:pt x="1569236" y="1782731"/>
                  <a:pt x="1567009" y="1784215"/>
                </a:cubicBezTo>
                <a:cubicBezTo>
                  <a:pt x="1567603" y="1785698"/>
                  <a:pt x="1565378" y="1786442"/>
                  <a:pt x="1563151" y="1787183"/>
                </a:cubicBezTo>
                <a:cubicBezTo>
                  <a:pt x="1564338" y="1789558"/>
                  <a:pt x="1567455" y="1787035"/>
                  <a:pt x="1569534" y="1787035"/>
                </a:cubicBezTo>
                <a:cubicBezTo>
                  <a:pt x="1566861" y="1789558"/>
                  <a:pt x="1570721" y="1788964"/>
                  <a:pt x="1572946" y="1787331"/>
                </a:cubicBezTo>
                <a:cubicBezTo>
                  <a:pt x="1571759" y="1786144"/>
                  <a:pt x="1572056" y="1784512"/>
                  <a:pt x="1572352" y="1782879"/>
                </a:cubicBezTo>
                <a:close/>
                <a:moveTo>
                  <a:pt x="1613615" y="1758834"/>
                </a:moveTo>
                <a:cubicBezTo>
                  <a:pt x="1610349" y="1758984"/>
                  <a:pt x="1600702" y="1759725"/>
                  <a:pt x="1600256" y="1762694"/>
                </a:cubicBezTo>
                <a:cubicBezTo>
                  <a:pt x="1606193" y="1758388"/>
                  <a:pt x="1600406" y="1766256"/>
                  <a:pt x="1603670" y="1766404"/>
                </a:cubicBezTo>
                <a:cubicBezTo>
                  <a:pt x="1606045" y="1764475"/>
                  <a:pt x="1608717" y="1761507"/>
                  <a:pt x="1610053" y="1762248"/>
                </a:cubicBezTo>
                <a:cubicBezTo>
                  <a:pt x="1607530" y="1764919"/>
                  <a:pt x="1603076" y="1768037"/>
                  <a:pt x="1603670" y="1769818"/>
                </a:cubicBezTo>
                <a:cubicBezTo>
                  <a:pt x="1611536" y="1765514"/>
                  <a:pt x="1607530" y="1765069"/>
                  <a:pt x="1613615" y="1758834"/>
                </a:cubicBezTo>
                <a:close/>
                <a:moveTo>
                  <a:pt x="1798845" y="1746366"/>
                </a:moveTo>
                <a:cubicBezTo>
                  <a:pt x="1802853" y="1751116"/>
                  <a:pt x="1796471" y="1760763"/>
                  <a:pt x="1789198" y="1770707"/>
                </a:cubicBezTo>
                <a:cubicBezTo>
                  <a:pt x="1790386" y="1760318"/>
                  <a:pt x="1790386" y="1760615"/>
                  <a:pt x="1790683" y="1757646"/>
                </a:cubicBezTo>
                <a:cubicBezTo>
                  <a:pt x="1788308" y="1756163"/>
                  <a:pt x="1796768" y="1749780"/>
                  <a:pt x="1798845" y="1746366"/>
                </a:cubicBezTo>
                <a:close/>
                <a:moveTo>
                  <a:pt x="592910" y="1726627"/>
                </a:moveTo>
                <a:cubicBezTo>
                  <a:pt x="593652" y="1727072"/>
                  <a:pt x="594987" y="1727368"/>
                  <a:pt x="597808" y="1727962"/>
                </a:cubicBezTo>
                <a:cubicBezTo>
                  <a:pt x="598104" y="1727666"/>
                  <a:pt x="597956" y="1727368"/>
                  <a:pt x="598104" y="1727072"/>
                </a:cubicBezTo>
                <a:cubicBezTo>
                  <a:pt x="597214" y="1726627"/>
                  <a:pt x="596175" y="1726479"/>
                  <a:pt x="595285" y="1726627"/>
                </a:cubicBezTo>
                <a:cubicBezTo>
                  <a:pt x="594542" y="1726775"/>
                  <a:pt x="593800" y="1726627"/>
                  <a:pt x="592910" y="1726627"/>
                </a:cubicBezTo>
                <a:close/>
                <a:moveTo>
                  <a:pt x="542891" y="1724696"/>
                </a:moveTo>
                <a:cubicBezTo>
                  <a:pt x="550610" y="1732562"/>
                  <a:pt x="558476" y="1735679"/>
                  <a:pt x="570646" y="1740132"/>
                </a:cubicBezTo>
                <a:cubicBezTo>
                  <a:pt x="568419" y="1746663"/>
                  <a:pt x="558772" y="1734343"/>
                  <a:pt x="551054" y="1734937"/>
                </a:cubicBezTo>
                <a:cubicBezTo>
                  <a:pt x="547642" y="1739687"/>
                  <a:pt x="558031" y="1742061"/>
                  <a:pt x="562632" y="1743249"/>
                </a:cubicBezTo>
                <a:cubicBezTo>
                  <a:pt x="556101" y="1750671"/>
                  <a:pt x="545861" y="1730337"/>
                  <a:pt x="541705" y="1739984"/>
                </a:cubicBezTo>
                <a:cubicBezTo>
                  <a:pt x="537845" y="1736868"/>
                  <a:pt x="534579" y="1733750"/>
                  <a:pt x="528346" y="1730781"/>
                </a:cubicBezTo>
                <a:cubicBezTo>
                  <a:pt x="528792" y="1725735"/>
                  <a:pt x="535916" y="1733304"/>
                  <a:pt x="539922" y="1734641"/>
                </a:cubicBezTo>
                <a:cubicBezTo>
                  <a:pt x="535768" y="1726477"/>
                  <a:pt x="547790" y="1734195"/>
                  <a:pt x="542891" y="1724696"/>
                </a:cubicBezTo>
                <a:close/>
                <a:moveTo>
                  <a:pt x="311499" y="1719946"/>
                </a:moveTo>
                <a:cubicBezTo>
                  <a:pt x="317436" y="1723954"/>
                  <a:pt x="312686" y="1725587"/>
                  <a:pt x="318475" y="1729593"/>
                </a:cubicBezTo>
                <a:cubicBezTo>
                  <a:pt x="313726" y="1728851"/>
                  <a:pt x="305860" y="1723212"/>
                  <a:pt x="311499" y="1719946"/>
                </a:cubicBezTo>
                <a:close/>
                <a:moveTo>
                  <a:pt x="485450" y="1715939"/>
                </a:moveTo>
                <a:cubicBezTo>
                  <a:pt x="485748" y="1715791"/>
                  <a:pt x="486490" y="1716534"/>
                  <a:pt x="487083" y="1716830"/>
                </a:cubicBezTo>
                <a:cubicBezTo>
                  <a:pt x="487083" y="1717572"/>
                  <a:pt x="487231" y="1718315"/>
                  <a:pt x="486935" y="1718759"/>
                </a:cubicBezTo>
                <a:cubicBezTo>
                  <a:pt x="485896" y="1720244"/>
                  <a:pt x="484561" y="1719799"/>
                  <a:pt x="483670" y="1717572"/>
                </a:cubicBezTo>
                <a:cubicBezTo>
                  <a:pt x="483522" y="1717276"/>
                  <a:pt x="484709" y="1716236"/>
                  <a:pt x="485450" y="1715939"/>
                </a:cubicBezTo>
                <a:close/>
                <a:moveTo>
                  <a:pt x="546156" y="1714159"/>
                </a:moveTo>
                <a:cubicBezTo>
                  <a:pt x="554318" y="1718463"/>
                  <a:pt x="563967" y="1719948"/>
                  <a:pt x="570200" y="1728259"/>
                </a:cubicBezTo>
                <a:cubicBezTo>
                  <a:pt x="570646" y="1728853"/>
                  <a:pt x="570942" y="1730485"/>
                  <a:pt x="570794" y="1730485"/>
                </a:cubicBezTo>
                <a:cubicBezTo>
                  <a:pt x="569161" y="1731228"/>
                  <a:pt x="566786" y="1732859"/>
                  <a:pt x="565599" y="1732118"/>
                </a:cubicBezTo>
                <a:cubicBezTo>
                  <a:pt x="562334" y="1730189"/>
                  <a:pt x="558920" y="1728853"/>
                  <a:pt x="555358" y="1727666"/>
                </a:cubicBezTo>
                <a:cubicBezTo>
                  <a:pt x="555803" y="1728407"/>
                  <a:pt x="556099" y="1729297"/>
                  <a:pt x="555358" y="1730189"/>
                </a:cubicBezTo>
                <a:cubicBezTo>
                  <a:pt x="553429" y="1729001"/>
                  <a:pt x="552241" y="1727814"/>
                  <a:pt x="551202" y="1726478"/>
                </a:cubicBezTo>
                <a:cubicBezTo>
                  <a:pt x="548975" y="1725885"/>
                  <a:pt x="546600" y="1725141"/>
                  <a:pt x="544226" y="1724548"/>
                </a:cubicBezTo>
                <a:cubicBezTo>
                  <a:pt x="543188" y="1724400"/>
                  <a:pt x="542297" y="1721431"/>
                  <a:pt x="542445" y="1719800"/>
                </a:cubicBezTo>
                <a:cubicBezTo>
                  <a:pt x="542742" y="1718167"/>
                  <a:pt x="544375" y="1716830"/>
                  <a:pt x="546156" y="1714159"/>
                </a:cubicBezTo>
                <a:close/>
                <a:moveTo>
                  <a:pt x="504745" y="1711041"/>
                </a:moveTo>
                <a:cubicBezTo>
                  <a:pt x="505190" y="1714307"/>
                  <a:pt x="500886" y="1715494"/>
                  <a:pt x="508455" y="1720540"/>
                </a:cubicBezTo>
                <a:cubicBezTo>
                  <a:pt x="506824" y="1722767"/>
                  <a:pt x="504894" y="1716532"/>
                  <a:pt x="499847" y="1715345"/>
                </a:cubicBezTo>
                <a:cubicBezTo>
                  <a:pt x="499995" y="1710893"/>
                  <a:pt x="500738" y="1712080"/>
                  <a:pt x="504745" y="1711041"/>
                </a:cubicBezTo>
                <a:close/>
                <a:moveTo>
                  <a:pt x="1668828" y="1699465"/>
                </a:moveTo>
                <a:cubicBezTo>
                  <a:pt x="1663781" y="1704512"/>
                  <a:pt x="1651313" y="1709410"/>
                  <a:pt x="1653095" y="1715051"/>
                </a:cubicBezTo>
                <a:cubicBezTo>
                  <a:pt x="1657548" y="1710003"/>
                  <a:pt x="1661406" y="1705550"/>
                  <a:pt x="1659923" y="1711339"/>
                </a:cubicBezTo>
                <a:cubicBezTo>
                  <a:pt x="1662298" y="1707629"/>
                  <a:pt x="1670757" y="1701692"/>
                  <a:pt x="1668828" y="1699465"/>
                </a:cubicBezTo>
                <a:close/>
                <a:moveTo>
                  <a:pt x="1646564" y="1696052"/>
                </a:moveTo>
                <a:cubicBezTo>
                  <a:pt x="1644635" y="1699911"/>
                  <a:pt x="1637956" y="1705550"/>
                  <a:pt x="1641221" y="1707481"/>
                </a:cubicBezTo>
                <a:lnTo>
                  <a:pt x="1649384" y="1698575"/>
                </a:lnTo>
                <a:close/>
                <a:moveTo>
                  <a:pt x="477584" y="1689076"/>
                </a:moveTo>
                <a:cubicBezTo>
                  <a:pt x="477436" y="1689522"/>
                  <a:pt x="477288" y="1689966"/>
                  <a:pt x="477140" y="1690412"/>
                </a:cubicBezTo>
                <a:cubicBezTo>
                  <a:pt x="476843" y="1690560"/>
                  <a:pt x="476695" y="1690560"/>
                  <a:pt x="476547" y="1690560"/>
                </a:cubicBezTo>
                <a:lnTo>
                  <a:pt x="476991" y="1691005"/>
                </a:lnTo>
                <a:cubicBezTo>
                  <a:pt x="476991" y="1690857"/>
                  <a:pt x="477140" y="1690560"/>
                  <a:pt x="477140" y="1690412"/>
                </a:cubicBezTo>
                <a:cubicBezTo>
                  <a:pt x="477584" y="1690264"/>
                  <a:pt x="478178" y="1690115"/>
                  <a:pt x="478772" y="1689818"/>
                </a:cubicBezTo>
                <a:cubicBezTo>
                  <a:pt x="478476" y="1689522"/>
                  <a:pt x="478030" y="1689372"/>
                  <a:pt x="477584" y="1689076"/>
                </a:cubicBezTo>
                <a:close/>
                <a:moveTo>
                  <a:pt x="390757" y="1686255"/>
                </a:moveTo>
                <a:cubicBezTo>
                  <a:pt x="391351" y="1686849"/>
                  <a:pt x="392241" y="1687443"/>
                  <a:pt x="392241" y="1688036"/>
                </a:cubicBezTo>
                <a:cubicBezTo>
                  <a:pt x="392241" y="1688630"/>
                  <a:pt x="391203" y="1689076"/>
                  <a:pt x="390609" y="1689670"/>
                </a:cubicBezTo>
                <a:cubicBezTo>
                  <a:pt x="390016" y="1689372"/>
                  <a:pt x="389570" y="1689076"/>
                  <a:pt x="388976" y="1688778"/>
                </a:cubicBezTo>
                <a:cubicBezTo>
                  <a:pt x="389570" y="1688036"/>
                  <a:pt x="390164" y="1687145"/>
                  <a:pt x="390757" y="1686255"/>
                </a:cubicBezTo>
                <a:close/>
                <a:moveTo>
                  <a:pt x="440034" y="1679577"/>
                </a:moveTo>
                <a:cubicBezTo>
                  <a:pt x="437065" y="1680021"/>
                  <a:pt x="435878" y="1681654"/>
                  <a:pt x="435284" y="1683585"/>
                </a:cubicBezTo>
                <a:cubicBezTo>
                  <a:pt x="437511" y="1684327"/>
                  <a:pt x="438994" y="1683435"/>
                  <a:pt x="440034" y="1681210"/>
                </a:cubicBezTo>
                <a:cubicBezTo>
                  <a:pt x="443300" y="1684029"/>
                  <a:pt x="445229" y="1686108"/>
                  <a:pt x="446862" y="1687741"/>
                </a:cubicBezTo>
                <a:cubicBezTo>
                  <a:pt x="446862" y="1687295"/>
                  <a:pt x="446712" y="1686997"/>
                  <a:pt x="446712" y="1686404"/>
                </a:cubicBezTo>
                <a:cubicBezTo>
                  <a:pt x="447306" y="1681952"/>
                  <a:pt x="445081" y="1678835"/>
                  <a:pt x="440034" y="1679577"/>
                </a:cubicBezTo>
                <a:close/>
                <a:moveTo>
                  <a:pt x="474172" y="1674234"/>
                </a:moveTo>
                <a:cubicBezTo>
                  <a:pt x="473874" y="1674679"/>
                  <a:pt x="473578" y="1675124"/>
                  <a:pt x="473281" y="1675569"/>
                </a:cubicBezTo>
                <a:cubicBezTo>
                  <a:pt x="472985" y="1676015"/>
                  <a:pt x="472687" y="1676461"/>
                  <a:pt x="472391" y="1676905"/>
                </a:cubicBezTo>
                <a:cubicBezTo>
                  <a:pt x="472985" y="1677202"/>
                  <a:pt x="473578" y="1677498"/>
                  <a:pt x="474172" y="1677796"/>
                </a:cubicBezTo>
                <a:cubicBezTo>
                  <a:pt x="474766" y="1677202"/>
                  <a:pt x="475507" y="1676609"/>
                  <a:pt x="476101" y="1676015"/>
                </a:cubicBezTo>
                <a:cubicBezTo>
                  <a:pt x="475359" y="1675421"/>
                  <a:pt x="474766" y="1674828"/>
                  <a:pt x="474172" y="1674234"/>
                </a:cubicBezTo>
                <a:close/>
                <a:moveTo>
                  <a:pt x="221555" y="1669334"/>
                </a:moveTo>
                <a:cubicBezTo>
                  <a:pt x="226009" y="1670967"/>
                  <a:pt x="240701" y="1688630"/>
                  <a:pt x="234320" y="1686699"/>
                </a:cubicBezTo>
                <a:cubicBezTo>
                  <a:pt x="239812" y="1692043"/>
                  <a:pt x="245007" y="1695902"/>
                  <a:pt x="249013" y="1702136"/>
                </a:cubicBezTo>
                <a:cubicBezTo>
                  <a:pt x="246788" y="1706441"/>
                  <a:pt x="232390" y="1688778"/>
                  <a:pt x="231796" y="1685810"/>
                </a:cubicBezTo>
                <a:cubicBezTo>
                  <a:pt x="227344" y="1682099"/>
                  <a:pt x="224821" y="1685364"/>
                  <a:pt x="221555" y="1685958"/>
                </a:cubicBezTo>
                <a:cubicBezTo>
                  <a:pt x="219181" y="1679575"/>
                  <a:pt x="221407" y="1674825"/>
                  <a:pt x="221555" y="1669334"/>
                </a:cubicBezTo>
                <a:close/>
                <a:moveTo>
                  <a:pt x="1658142" y="1658648"/>
                </a:moveTo>
                <a:cubicBezTo>
                  <a:pt x="1652946" y="1661618"/>
                  <a:pt x="1647010" y="1667110"/>
                  <a:pt x="1641073" y="1672155"/>
                </a:cubicBezTo>
                <a:cubicBezTo>
                  <a:pt x="1642408" y="1674084"/>
                  <a:pt x="1644932" y="1672007"/>
                  <a:pt x="1646416" y="1673640"/>
                </a:cubicBezTo>
                <a:cubicBezTo>
                  <a:pt x="1651611" y="1665625"/>
                  <a:pt x="1660516" y="1662804"/>
                  <a:pt x="1658142" y="1658648"/>
                </a:cubicBezTo>
                <a:close/>
                <a:moveTo>
                  <a:pt x="1717065" y="1656125"/>
                </a:moveTo>
                <a:cubicBezTo>
                  <a:pt x="1721814" y="1655236"/>
                  <a:pt x="1704152" y="1666812"/>
                  <a:pt x="1702667" y="1673047"/>
                </a:cubicBezTo>
                <a:cubicBezTo>
                  <a:pt x="1704300" y="1665773"/>
                  <a:pt x="1695544" y="1673788"/>
                  <a:pt x="1691239" y="1676459"/>
                </a:cubicBezTo>
                <a:cubicBezTo>
                  <a:pt x="1690943" y="1670078"/>
                  <a:pt x="1698661" y="1666664"/>
                  <a:pt x="1704746" y="1659094"/>
                </a:cubicBezTo>
                <a:cubicBezTo>
                  <a:pt x="1699550" y="1669484"/>
                  <a:pt x="1712166" y="1659984"/>
                  <a:pt x="1717065" y="1656125"/>
                </a:cubicBezTo>
                <a:close/>
                <a:moveTo>
                  <a:pt x="1690201" y="1650930"/>
                </a:moveTo>
                <a:cubicBezTo>
                  <a:pt x="1682037" y="1656423"/>
                  <a:pt x="1672836" y="1669928"/>
                  <a:pt x="1657844" y="1683585"/>
                </a:cubicBezTo>
                <a:cubicBezTo>
                  <a:pt x="1663039" y="1692489"/>
                  <a:pt x="1648197" y="1702137"/>
                  <a:pt x="1646564" y="1709114"/>
                </a:cubicBezTo>
                <a:cubicBezTo>
                  <a:pt x="1662743" y="1699317"/>
                  <a:pt x="1665562" y="1689522"/>
                  <a:pt x="1667195" y="1678835"/>
                </a:cubicBezTo>
                <a:cubicBezTo>
                  <a:pt x="1676546" y="1675124"/>
                  <a:pt x="1690053" y="1660727"/>
                  <a:pt x="1690201" y="1650930"/>
                </a:cubicBezTo>
                <a:close/>
                <a:moveTo>
                  <a:pt x="1669718" y="1643658"/>
                </a:moveTo>
                <a:cubicBezTo>
                  <a:pt x="1664672" y="1649595"/>
                  <a:pt x="1662594" y="1654344"/>
                  <a:pt x="1664227" y="1657462"/>
                </a:cubicBezTo>
                <a:cubicBezTo>
                  <a:pt x="1667641" y="1656273"/>
                  <a:pt x="1676992" y="1646626"/>
                  <a:pt x="1674171" y="1644252"/>
                </a:cubicBezTo>
                <a:cubicBezTo>
                  <a:pt x="1672242" y="1646181"/>
                  <a:pt x="1670905" y="1644995"/>
                  <a:pt x="1669718" y="1643658"/>
                </a:cubicBezTo>
                <a:close/>
                <a:moveTo>
                  <a:pt x="1717659" y="1611154"/>
                </a:moveTo>
                <a:cubicBezTo>
                  <a:pt x="1706231" y="1621841"/>
                  <a:pt x="1698661" y="1637721"/>
                  <a:pt x="1688866" y="1646776"/>
                </a:cubicBezTo>
                <a:lnTo>
                  <a:pt x="1693763" y="1650634"/>
                </a:lnTo>
                <a:cubicBezTo>
                  <a:pt x="1697177" y="1641135"/>
                  <a:pt x="1701777" y="1638908"/>
                  <a:pt x="1710089" y="1629557"/>
                </a:cubicBezTo>
                <a:cubicBezTo>
                  <a:pt x="1708012" y="1622879"/>
                  <a:pt x="1717659" y="1618277"/>
                  <a:pt x="1717659" y="1611154"/>
                </a:cubicBezTo>
                <a:close/>
                <a:moveTo>
                  <a:pt x="343410" y="1602099"/>
                </a:moveTo>
                <a:cubicBezTo>
                  <a:pt x="336435" y="1611302"/>
                  <a:pt x="331536" y="1621691"/>
                  <a:pt x="328717" y="1632823"/>
                </a:cubicBezTo>
                <a:cubicBezTo>
                  <a:pt x="328568" y="1633863"/>
                  <a:pt x="330795" y="1636088"/>
                  <a:pt x="332280" y="1636534"/>
                </a:cubicBezTo>
                <a:cubicBezTo>
                  <a:pt x="333763" y="1636979"/>
                  <a:pt x="337325" y="1636088"/>
                  <a:pt x="337325" y="1635494"/>
                </a:cubicBezTo>
                <a:cubicBezTo>
                  <a:pt x="338216" y="1624216"/>
                  <a:pt x="346972" y="1616942"/>
                  <a:pt x="351128" y="1607443"/>
                </a:cubicBezTo>
                <a:cubicBezTo>
                  <a:pt x="351574" y="1606701"/>
                  <a:pt x="350980" y="1605662"/>
                  <a:pt x="351128" y="1604474"/>
                </a:cubicBezTo>
                <a:cubicBezTo>
                  <a:pt x="350832" y="1604326"/>
                  <a:pt x="350684" y="1604178"/>
                  <a:pt x="350534" y="1603881"/>
                </a:cubicBezTo>
                <a:cubicBezTo>
                  <a:pt x="349941" y="1603435"/>
                  <a:pt x="349497" y="1602991"/>
                  <a:pt x="349051" y="1602545"/>
                </a:cubicBezTo>
                <a:cubicBezTo>
                  <a:pt x="348903" y="1602545"/>
                  <a:pt x="348903" y="1602545"/>
                  <a:pt x="348903" y="1602545"/>
                </a:cubicBezTo>
                <a:cubicBezTo>
                  <a:pt x="347122" y="1602099"/>
                  <a:pt x="344004" y="1601358"/>
                  <a:pt x="343410" y="1602099"/>
                </a:cubicBezTo>
                <a:close/>
                <a:moveTo>
                  <a:pt x="334932" y="1590189"/>
                </a:moveTo>
                <a:cubicBezTo>
                  <a:pt x="333281" y="1590189"/>
                  <a:pt x="331389" y="1590597"/>
                  <a:pt x="330498" y="1591413"/>
                </a:cubicBezTo>
                <a:lnTo>
                  <a:pt x="328152" y="1601239"/>
                </a:lnTo>
                <a:lnTo>
                  <a:pt x="327974" y="1601358"/>
                </a:lnTo>
                <a:lnTo>
                  <a:pt x="327678" y="1601358"/>
                </a:lnTo>
                <a:cubicBezTo>
                  <a:pt x="327678" y="1601506"/>
                  <a:pt x="327678" y="1601803"/>
                  <a:pt x="327678" y="1601951"/>
                </a:cubicBezTo>
                <a:cubicBezTo>
                  <a:pt x="326193" y="1602545"/>
                  <a:pt x="324858" y="1603139"/>
                  <a:pt x="323670" y="1603881"/>
                </a:cubicBezTo>
                <a:cubicBezTo>
                  <a:pt x="323374" y="1604029"/>
                  <a:pt x="323818" y="1605810"/>
                  <a:pt x="323968" y="1605810"/>
                </a:cubicBezTo>
                <a:cubicBezTo>
                  <a:pt x="327380" y="1606403"/>
                  <a:pt x="327530" y="1604178"/>
                  <a:pt x="327678" y="1601951"/>
                </a:cubicBezTo>
                <a:cubicBezTo>
                  <a:pt x="327826" y="1601951"/>
                  <a:pt x="327974" y="1601803"/>
                  <a:pt x="327974" y="1601803"/>
                </a:cubicBezTo>
                <a:cubicBezTo>
                  <a:pt x="327974" y="1601654"/>
                  <a:pt x="327974" y="1601506"/>
                  <a:pt x="327974" y="1601358"/>
                </a:cubicBezTo>
                <a:lnTo>
                  <a:pt x="328124" y="1601358"/>
                </a:lnTo>
                <a:lnTo>
                  <a:pt x="328152" y="1601239"/>
                </a:lnTo>
                <a:lnTo>
                  <a:pt x="336435" y="1595717"/>
                </a:lnTo>
                <a:cubicBezTo>
                  <a:pt x="337325" y="1594679"/>
                  <a:pt x="337771" y="1592898"/>
                  <a:pt x="337919" y="1591413"/>
                </a:cubicBezTo>
                <a:cubicBezTo>
                  <a:pt x="337993" y="1590597"/>
                  <a:pt x="336583" y="1590189"/>
                  <a:pt x="334932" y="1590189"/>
                </a:cubicBezTo>
                <a:close/>
                <a:moveTo>
                  <a:pt x="315952" y="1584289"/>
                </a:moveTo>
                <a:cubicBezTo>
                  <a:pt x="314319" y="1584141"/>
                  <a:pt x="312688" y="1585626"/>
                  <a:pt x="311055" y="1586515"/>
                </a:cubicBezTo>
                <a:cubicBezTo>
                  <a:pt x="312688" y="1587407"/>
                  <a:pt x="314171" y="1588297"/>
                  <a:pt x="315656" y="1589186"/>
                </a:cubicBezTo>
                <a:cubicBezTo>
                  <a:pt x="317288" y="1588445"/>
                  <a:pt x="319069" y="1587555"/>
                  <a:pt x="320702" y="1586961"/>
                </a:cubicBezTo>
                <a:cubicBezTo>
                  <a:pt x="319069" y="1585922"/>
                  <a:pt x="317585" y="1584289"/>
                  <a:pt x="315952" y="1584289"/>
                </a:cubicBezTo>
                <a:close/>
                <a:moveTo>
                  <a:pt x="1769608" y="1572711"/>
                </a:moveTo>
                <a:cubicBezTo>
                  <a:pt x="1771537" y="1574788"/>
                  <a:pt x="1764115" y="1582062"/>
                  <a:pt x="1764858" y="1584437"/>
                </a:cubicBezTo>
                <a:cubicBezTo>
                  <a:pt x="1766935" y="1583545"/>
                  <a:pt x="1769310" y="1581912"/>
                  <a:pt x="1771241" y="1579687"/>
                </a:cubicBezTo>
                <a:cubicBezTo>
                  <a:pt x="1772131" y="1585326"/>
                  <a:pt x="1763077" y="1589928"/>
                  <a:pt x="1761444" y="1585030"/>
                </a:cubicBezTo>
                <a:cubicBezTo>
                  <a:pt x="1767381" y="1578648"/>
                  <a:pt x="1765302" y="1575234"/>
                  <a:pt x="1769608" y="1572711"/>
                </a:cubicBezTo>
                <a:close/>
                <a:moveTo>
                  <a:pt x="288346" y="1561728"/>
                </a:moveTo>
                <a:cubicBezTo>
                  <a:pt x="288197" y="1561728"/>
                  <a:pt x="287753" y="1563510"/>
                  <a:pt x="288049" y="1563658"/>
                </a:cubicBezTo>
                <a:cubicBezTo>
                  <a:pt x="289236" y="1564401"/>
                  <a:pt x="290572" y="1564995"/>
                  <a:pt x="291908" y="1565588"/>
                </a:cubicBezTo>
                <a:cubicBezTo>
                  <a:pt x="291908" y="1565736"/>
                  <a:pt x="291908" y="1566032"/>
                  <a:pt x="291908" y="1566182"/>
                </a:cubicBezTo>
                <a:cubicBezTo>
                  <a:pt x="292057" y="1566182"/>
                  <a:pt x="292205" y="1566182"/>
                  <a:pt x="292353" y="1566182"/>
                </a:cubicBezTo>
                <a:cubicBezTo>
                  <a:pt x="292502" y="1568853"/>
                  <a:pt x="292502" y="1571525"/>
                  <a:pt x="292798" y="1574196"/>
                </a:cubicBezTo>
                <a:cubicBezTo>
                  <a:pt x="292798" y="1574939"/>
                  <a:pt x="293986" y="1575533"/>
                  <a:pt x="294579" y="1576275"/>
                </a:cubicBezTo>
                <a:cubicBezTo>
                  <a:pt x="295619" y="1575087"/>
                  <a:pt x="297400" y="1574196"/>
                  <a:pt x="297696" y="1572861"/>
                </a:cubicBezTo>
                <a:cubicBezTo>
                  <a:pt x="298883" y="1568409"/>
                  <a:pt x="296658" y="1566182"/>
                  <a:pt x="292353" y="1566182"/>
                </a:cubicBezTo>
                <a:cubicBezTo>
                  <a:pt x="292353" y="1566032"/>
                  <a:pt x="292353" y="1565884"/>
                  <a:pt x="292353" y="1565736"/>
                </a:cubicBezTo>
                <a:cubicBezTo>
                  <a:pt x="292205" y="1565736"/>
                  <a:pt x="292057" y="1565588"/>
                  <a:pt x="291908" y="1565588"/>
                </a:cubicBezTo>
                <a:cubicBezTo>
                  <a:pt x="291759" y="1563361"/>
                  <a:pt x="291611" y="1561283"/>
                  <a:pt x="288346" y="1561728"/>
                </a:cubicBezTo>
                <a:close/>
                <a:moveTo>
                  <a:pt x="1791314" y="1538610"/>
                </a:moveTo>
                <a:cubicBezTo>
                  <a:pt x="1793503" y="1537682"/>
                  <a:pt x="1795135" y="1538276"/>
                  <a:pt x="1794244" y="1541541"/>
                </a:cubicBezTo>
                <a:cubicBezTo>
                  <a:pt x="1796027" y="1542580"/>
                  <a:pt x="1789346" y="1541839"/>
                  <a:pt x="1785042" y="1544807"/>
                </a:cubicBezTo>
                <a:cubicBezTo>
                  <a:pt x="1786378" y="1541987"/>
                  <a:pt x="1789125" y="1539537"/>
                  <a:pt x="1791314" y="1538610"/>
                </a:cubicBezTo>
                <a:close/>
                <a:moveTo>
                  <a:pt x="1820516" y="1502359"/>
                </a:moveTo>
                <a:cubicBezTo>
                  <a:pt x="1817993" y="1498203"/>
                  <a:pt x="1814876" y="1508148"/>
                  <a:pt x="1812056" y="1511858"/>
                </a:cubicBezTo>
                <a:cubicBezTo>
                  <a:pt x="1811908" y="1506961"/>
                  <a:pt x="1808939" y="1512304"/>
                  <a:pt x="1808791" y="1507406"/>
                </a:cubicBezTo>
                <a:cubicBezTo>
                  <a:pt x="1805525" y="1512600"/>
                  <a:pt x="1802557" y="1517499"/>
                  <a:pt x="1804784" y="1519131"/>
                </a:cubicBezTo>
                <a:cubicBezTo>
                  <a:pt x="1806713" y="1516608"/>
                  <a:pt x="1808791" y="1515420"/>
                  <a:pt x="1810572" y="1516608"/>
                </a:cubicBezTo>
                <a:cubicBezTo>
                  <a:pt x="1813837" y="1510969"/>
                  <a:pt x="1817251" y="1504288"/>
                  <a:pt x="1820516" y="1502359"/>
                </a:cubicBezTo>
                <a:close/>
                <a:moveTo>
                  <a:pt x="158178" y="1495828"/>
                </a:moveTo>
                <a:cubicBezTo>
                  <a:pt x="159216" y="1498055"/>
                  <a:pt x="160403" y="1500281"/>
                  <a:pt x="161146" y="1502656"/>
                </a:cubicBezTo>
                <a:cubicBezTo>
                  <a:pt x="161294" y="1503100"/>
                  <a:pt x="158772" y="1504139"/>
                  <a:pt x="157584" y="1504881"/>
                </a:cubicBezTo>
                <a:cubicBezTo>
                  <a:pt x="154466" y="1502804"/>
                  <a:pt x="155654" y="1500281"/>
                  <a:pt x="156397" y="1497757"/>
                </a:cubicBezTo>
                <a:cubicBezTo>
                  <a:pt x="156545" y="1497015"/>
                  <a:pt x="157584" y="1496422"/>
                  <a:pt x="158178" y="1495828"/>
                </a:cubicBezTo>
                <a:close/>
                <a:moveTo>
                  <a:pt x="271573" y="1489446"/>
                </a:moveTo>
                <a:cubicBezTo>
                  <a:pt x="271129" y="1490189"/>
                  <a:pt x="270536" y="1490783"/>
                  <a:pt x="270090" y="1491525"/>
                </a:cubicBezTo>
                <a:cubicBezTo>
                  <a:pt x="269644" y="1492266"/>
                  <a:pt x="269199" y="1493008"/>
                  <a:pt x="269051" y="1493751"/>
                </a:cubicBezTo>
                <a:cubicBezTo>
                  <a:pt x="268903" y="1495235"/>
                  <a:pt x="269644" y="1498055"/>
                  <a:pt x="270536" y="1498203"/>
                </a:cubicBezTo>
                <a:cubicBezTo>
                  <a:pt x="273948" y="1498947"/>
                  <a:pt x="274246" y="1496126"/>
                  <a:pt x="273800" y="1493751"/>
                </a:cubicBezTo>
                <a:cubicBezTo>
                  <a:pt x="273504" y="1492266"/>
                  <a:pt x="272317" y="1490931"/>
                  <a:pt x="271573" y="1489446"/>
                </a:cubicBezTo>
                <a:close/>
                <a:moveTo>
                  <a:pt x="210423" y="1478314"/>
                </a:moveTo>
                <a:cubicBezTo>
                  <a:pt x="213688" y="1476533"/>
                  <a:pt x="215321" y="1479947"/>
                  <a:pt x="216804" y="1481876"/>
                </a:cubicBezTo>
                <a:cubicBezTo>
                  <a:pt x="223781" y="1490929"/>
                  <a:pt x="222593" y="1495531"/>
                  <a:pt x="211759" y="1501616"/>
                </a:cubicBezTo>
                <a:cubicBezTo>
                  <a:pt x="209532" y="1502803"/>
                  <a:pt x="207305" y="1504140"/>
                  <a:pt x="205228" y="1505328"/>
                </a:cubicBezTo>
                <a:cubicBezTo>
                  <a:pt x="204189" y="1503991"/>
                  <a:pt x="203149" y="1503249"/>
                  <a:pt x="203149" y="1502507"/>
                </a:cubicBezTo>
                <a:cubicBezTo>
                  <a:pt x="202556" y="1496422"/>
                  <a:pt x="209830" y="1491227"/>
                  <a:pt x="204782" y="1484399"/>
                </a:cubicBezTo>
                <a:cubicBezTo>
                  <a:pt x="204486" y="1483955"/>
                  <a:pt x="208049" y="1479649"/>
                  <a:pt x="210423" y="1478314"/>
                </a:cubicBezTo>
                <a:close/>
                <a:moveTo>
                  <a:pt x="1831352" y="1474604"/>
                </a:moveTo>
                <a:cubicBezTo>
                  <a:pt x="1827046" y="1481134"/>
                  <a:pt x="1823336" y="1482619"/>
                  <a:pt x="1823782" y="1490189"/>
                </a:cubicBezTo>
                <a:cubicBezTo>
                  <a:pt x="1828086" y="1483659"/>
                  <a:pt x="1831648" y="1482174"/>
                  <a:pt x="1831352" y="1474604"/>
                </a:cubicBezTo>
                <a:close/>
                <a:moveTo>
                  <a:pt x="133393" y="1464957"/>
                </a:moveTo>
                <a:cubicBezTo>
                  <a:pt x="137845" y="1466440"/>
                  <a:pt x="142892" y="1471932"/>
                  <a:pt x="142298" y="1474604"/>
                </a:cubicBezTo>
                <a:cubicBezTo>
                  <a:pt x="141704" y="1477425"/>
                  <a:pt x="134283" y="1482470"/>
                  <a:pt x="131166" y="1482174"/>
                </a:cubicBezTo>
                <a:cubicBezTo>
                  <a:pt x="126713" y="1481877"/>
                  <a:pt x="124783" y="1478018"/>
                  <a:pt x="125525" y="1470894"/>
                </a:cubicBezTo>
                <a:cubicBezTo>
                  <a:pt x="125823" y="1467034"/>
                  <a:pt x="130127" y="1463917"/>
                  <a:pt x="133393" y="1464957"/>
                </a:cubicBezTo>
                <a:close/>
                <a:moveTo>
                  <a:pt x="187863" y="1442098"/>
                </a:moveTo>
                <a:cubicBezTo>
                  <a:pt x="188456" y="1442692"/>
                  <a:pt x="189494" y="1443137"/>
                  <a:pt x="189792" y="1443879"/>
                </a:cubicBezTo>
                <a:cubicBezTo>
                  <a:pt x="190979" y="1446402"/>
                  <a:pt x="191721" y="1449074"/>
                  <a:pt x="192908" y="1451449"/>
                </a:cubicBezTo>
                <a:cubicBezTo>
                  <a:pt x="197658" y="1460206"/>
                  <a:pt x="197362" y="1461690"/>
                  <a:pt x="189792" y="1467775"/>
                </a:cubicBezTo>
                <a:cubicBezTo>
                  <a:pt x="189050" y="1468368"/>
                  <a:pt x="188011" y="1469260"/>
                  <a:pt x="187417" y="1469112"/>
                </a:cubicBezTo>
                <a:cubicBezTo>
                  <a:pt x="186823" y="1468962"/>
                  <a:pt x="185932" y="1467627"/>
                  <a:pt x="185932" y="1466885"/>
                </a:cubicBezTo>
                <a:cubicBezTo>
                  <a:pt x="185784" y="1459315"/>
                  <a:pt x="185932" y="1451895"/>
                  <a:pt x="186081" y="1444325"/>
                </a:cubicBezTo>
                <a:cubicBezTo>
                  <a:pt x="186081" y="1443583"/>
                  <a:pt x="187269" y="1442840"/>
                  <a:pt x="187863" y="1442098"/>
                </a:cubicBezTo>
                <a:close/>
                <a:moveTo>
                  <a:pt x="1824375" y="1436607"/>
                </a:moveTo>
                <a:cubicBezTo>
                  <a:pt x="1820368" y="1444177"/>
                  <a:pt x="1811314" y="1453380"/>
                  <a:pt x="1813985" y="1458426"/>
                </a:cubicBezTo>
                <a:cubicBezTo>
                  <a:pt x="1810127" y="1454270"/>
                  <a:pt x="1806861" y="1466887"/>
                  <a:pt x="1803151" y="1469262"/>
                </a:cubicBezTo>
                <a:cubicBezTo>
                  <a:pt x="1807454" y="1469410"/>
                  <a:pt x="1804784" y="1474604"/>
                  <a:pt x="1808939" y="1474753"/>
                </a:cubicBezTo>
                <a:cubicBezTo>
                  <a:pt x="1815916" y="1464809"/>
                  <a:pt x="1816657" y="1450708"/>
                  <a:pt x="1824375" y="1436607"/>
                </a:cubicBezTo>
                <a:close/>
                <a:moveTo>
                  <a:pt x="1829273" y="1422805"/>
                </a:moveTo>
                <a:cubicBezTo>
                  <a:pt x="1822297" y="1421321"/>
                  <a:pt x="1822149" y="1440913"/>
                  <a:pt x="1818438" y="1431266"/>
                </a:cubicBezTo>
                <a:cubicBezTo>
                  <a:pt x="1813541" y="1439132"/>
                  <a:pt x="1817399" y="1443138"/>
                  <a:pt x="1821109" y="1440319"/>
                </a:cubicBezTo>
                <a:cubicBezTo>
                  <a:pt x="1825563" y="1430226"/>
                  <a:pt x="1824227" y="1431266"/>
                  <a:pt x="1829273" y="1422805"/>
                </a:cubicBezTo>
                <a:close/>
                <a:moveTo>
                  <a:pt x="103263" y="1411227"/>
                </a:moveTo>
                <a:cubicBezTo>
                  <a:pt x="111425" y="1410187"/>
                  <a:pt x="116770" y="1414789"/>
                  <a:pt x="118699" y="1421467"/>
                </a:cubicBezTo>
                <a:cubicBezTo>
                  <a:pt x="120331" y="1426811"/>
                  <a:pt x="120331" y="1432154"/>
                  <a:pt x="123894" y="1437497"/>
                </a:cubicBezTo>
                <a:cubicBezTo>
                  <a:pt x="127605" y="1443138"/>
                  <a:pt x="119293" y="1453082"/>
                  <a:pt x="111871" y="1452487"/>
                </a:cubicBezTo>
                <a:cubicBezTo>
                  <a:pt x="110238" y="1452487"/>
                  <a:pt x="107863" y="1450708"/>
                  <a:pt x="107715" y="1449371"/>
                </a:cubicBezTo>
                <a:cubicBezTo>
                  <a:pt x="107121" y="1445513"/>
                  <a:pt x="106677" y="1441505"/>
                  <a:pt x="107419" y="1437795"/>
                </a:cubicBezTo>
                <a:cubicBezTo>
                  <a:pt x="109200" y="1429037"/>
                  <a:pt x="105340" y="1422952"/>
                  <a:pt x="99255" y="1417460"/>
                </a:cubicBezTo>
                <a:cubicBezTo>
                  <a:pt x="98216" y="1416570"/>
                  <a:pt x="97622" y="1413601"/>
                  <a:pt x="98068" y="1413156"/>
                </a:cubicBezTo>
                <a:cubicBezTo>
                  <a:pt x="99403" y="1411968"/>
                  <a:pt x="101482" y="1411820"/>
                  <a:pt x="103263" y="1411227"/>
                </a:cubicBezTo>
                <a:close/>
                <a:moveTo>
                  <a:pt x="148827" y="1393566"/>
                </a:moveTo>
                <a:cubicBezTo>
                  <a:pt x="162927" y="1390003"/>
                  <a:pt x="170941" y="1398611"/>
                  <a:pt x="178213" y="1408556"/>
                </a:cubicBezTo>
                <a:cubicBezTo>
                  <a:pt x="178957" y="1409893"/>
                  <a:pt x="178957" y="1413010"/>
                  <a:pt x="177917" y="1414049"/>
                </a:cubicBezTo>
                <a:cubicBezTo>
                  <a:pt x="171089" y="1421024"/>
                  <a:pt x="163965" y="1427702"/>
                  <a:pt x="156545" y="1434085"/>
                </a:cubicBezTo>
                <a:cubicBezTo>
                  <a:pt x="155803" y="1434828"/>
                  <a:pt x="151943" y="1433639"/>
                  <a:pt x="151498" y="1432601"/>
                </a:cubicBezTo>
                <a:cubicBezTo>
                  <a:pt x="148085" y="1423696"/>
                  <a:pt x="139328" y="1416424"/>
                  <a:pt x="142890" y="1408556"/>
                </a:cubicBezTo>
                <a:cubicBezTo>
                  <a:pt x="143484" y="1402471"/>
                  <a:pt x="143484" y="1399355"/>
                  <a:pt x="144373" y="1396682"/>
                </a:cubicBezTo>
                <a:cubicBezTo>
                  <a:pt x="144967" y="1395199"/>
                  <a:pt x="147194" y="1394011"/>
                  <a:pt x="148827" y="1393566"/>
                </a:cubicBezTo>
                <a:close/>
                <a:moveTo>
                  <a:pt x="1834468" y="1388816"/>
                </a:moveTo>
                <a:cubicBezTo>
                  <a:pt x="1832241" y="1394307"/>
                  <a:pt x="1831648" y="1398315"/>
                  <a:pt x="1832389" y="1400838"/>
                </a:cubicBezTo>
                <a:cubicBezTo>
                  <a:pt x="1835804" y="1398463"/>
                  <a:pt x="1838030" y="1389557"/>
                  <a:pt x="1834468" y="1388816"/>
                </a:cubicBezTo>
                <a:close/>
                <a:moveTo>
                  <a:pt x="152834" y="1371005"/>
                </a:moveTo>
                <a:cubicBezTo>
                  <a:pt x="153428" y="1370855"/>
                  <a:pt x="154466" y="1372340"/>
                  <a:pt x="154615" y="1373082"/>
                </a:cubicBezTo>
                <a:cubicBezTo>
                  <a:pt x="155209" y="1377831"/>
                  <a:pt x="149716" y="1385697"/>
                  <a:pt x="145710" y="1386291"/>
                </a:cubicBezTo>
                <a:cubicBezTo>
                  <a:pt x="145117" y="1385549"/>
                  <a:pt x="144077" y="1384807"/>
                  <a:pt x="143929" y="1383916"/>
                </a:cubicBezTo>
                <a:cubicBezTo>
                  <a:pt x="143336" y="1378723"/>
                  <a:pt x="148381" y="1371449"/>
                  <a:pt x="152834" y="1371005"/>
                </a:cubicBezTo>
                <a:close/>
                <a:moveTo>
                  <a:pt x="1865934" y="1353788"/>
                </a:moveTo>
                <a:cubicBezTo>
                  <a:pt x="1861480" y="1357796"/>
                  <a:pt x="1864153" y="1361952"/>
                  <a:pt x="1860145" y="1369818"/>
                </a:cubicBezTo>
                <a:cubicBezTo>
                  <a:pt x="1864301" y="1374269"/>
                  <a:pt x="1872019" y="1352749"/>
                  <a:pt x="1865934" y="1353788"/>
                </a:cubicBezTo>
                <a:close/>
                <a:moveTo>
                  <a:pt x="1835508" y="1348742"/>
                </a:moveTo>
                <a:cubicBezTo>
                  <a:pt x="1833577" y="1358537"/>
                  <a:pt x="1830164" y="1360616"/>
                  <a:pt x="1830312" y="1366997"/>
                </a:cubicBezTo>
                <a:cubicBezTo>
                  <a:pt x="1833133" y="1364326"/>
                  <a:pt x="1839218" y="1350226"/>
                  <a:pt x="1835508" y="1348742"/>
                </a:cubicBezTo>
                <a:close/>
                <a:moveTo>
                  <a:pt x="1881518" y="1335531"/>
                </a:moveTo>
                <a:cubicBezTo>
                  <a:pt x="1875729" y="1335531"/>
                  <a:pt x="1871425" y="1345179"/>
                  <a:pt x="1866230" y="1348742"/>
                </a:cubicBezTo>
                <a:cubicBezTo>
                  <a:pt x="1872612" y="1352749"/>
                  <a:pt x="1877066" y="1344289"/>
                  <a:pt x="1881518" y="1335531"/>
                </a:cubicBezTo>
                <a:close/>
                <a:moveTo>
                  <a:pt x="87677" y="1329891"/>
                </a:moveTo>
                <a:cubicBezTo>
                  <a:pt x="91536" y="1330782"/>
                  <a:pt x="95544" y="1336719"/>
                  <a:pt x="95988" y="1340874"/>
                </a:cubicBezTo>
                <a:cubicBezTo>
                  <a:pt x="96434" y="1347405"/>
                  <a:pt x="93466" y="1352005"/>
                  <a:pt x="88122" y="1355419"/>
                </a:cubicBezTo>
                <a:cubicBezTo>
                  <a:pt x="86639" y="1356310"/>
                  <a:pt x="84858" y="1355419"/>
                  <a:pt x="84560" y="1352896"/>
                </a:cubicBezTo>
                <a:cubicBezTo>
                  <a:pt x="84115" y="1349036"/>
                  <a:pt x="84412" y="1345030"/>
                  <a:pt x="84412" y="1341171"/>
                </a:cubicBezTo>
                <a:cubicBezTo>
                  <a:pt x="84115" y="1341171"/>
                  <a:pt x="83966" y="1341171"/>
                  <a:pt x="83818" y="1341171"/>
                </a:cubicBezTo>
                <a:cubicBezTo>
                  <a:pt x="83818" y="1338202"/>
                  <a:pt x="83373" y="1335234"/>
                  <a:pt x="83966" y="1332413"/>
                </a:cubicBezTo>
                <a:cubicBezTo>
                  <a:pt x="84115" y="1331376"/>
                  <a:pt x="86639" y="1329595"/>
                  <a:pt x="87677" y="1329891"/>
                </a:cubicBezTo>
                <a:close/>
                <a:moveTo>
                  <a:pt x="1845007" y="1329595"/>
                </a:moveTo>
                <a:cubicBezTo>
                  <a:pt x="1842780" y="1343101"/>
                  <a:pt x="1840999" y="1347257"/>
                  <a:pt x="1842334" y="1356163"/>
                </a:cubicBezTo>
                <a:cubicBezTo>
                  <a:pt x="1844561" y="1347703"/>
                  <a:pt x="1853169" y="1338056"/>
                  <a:pt x="1849013" y="1333306"/>
                </a:cubicBezTo>
                <a:cubicBezTo>
                  <a:pt x="1843670" y="1345922"/>
                  <a:pt x="1845748" y="1333454"/>
                  <a:pt x="1845007" y="1329595"/>
                </a:cubicBezTo>
                <a:close/>
                <a:moveTo>
                  <a:pt x="1842928" y="1316533"/>
                </a:moveTo>
                <a:cubicBezTo>
                  <a:pt x="1842038" y="1321877"/>
                  <a:pt x="1834764" y="1333306"/>
                  <a:pt x="1839959" y="1332861"/>
                </a:cubicBezTo>
                <a:cubicBezTo>
                  <a:pt x="1839514" y="1325439"/>
                  <a:pt x="1846490" y="1319799"/>
                  <a:pt x="1842928" y="1316533"/>
                </a:cubicBezTo>
                <a:close/>
                <a:moveTo>
                  <a:pt x="1849458" y="1260281"/>
                </a:moveTo>
                <a:cubicBezTo>
                  <a:pt x="1849162" y="1261172"/>
                  <a:pt x="1848865" y="1261470"/>
                  <a:pt x="1848569" y="1261470"/>
                </a:cubicBezTo>
                <a:cubicBezTo>
                  <a:pt x="1847825" y="1263547"/>
                  <a:pt x="1846936" y="1265476"/>
                  <a:pt x="1846044" y="1267554"/>
                </a:cubicBezTo>
                <a:cubicBezTo>
                  <a:pt x="1846342" y="1269336"/>
                  <a:pt x="1847084" y="1270671"/>
                  <a:pt x="1847825" y="1271858"/>
                </a:cubicBezTo>
                <a:cubicBezTo>
                  <a:pt x="1847975" y="1268444"/>
                  <a:pt x="1852279" y="1260578"/>
                  <a:pt x="1849458" y="1260281"/>
                </a:cubicBezTo>
                <a:close/>
                <a:moveTo>
                  <a:pt x="1853466" y="1248852"/>
                </a:moveTo>
                <a:cubicBezTo>
                  <a:pt x="1853021" y="1250188"/>
                  <a:pt x="1852427" y="1251375"/>
                  <a:pt x="1851981" y="1252860"/>
                </a:cubicBezTo>
                <a:cubicBezTo>
                  <a:pt x="1852725" y="1253306"/>
                  <a:pt x="1853318" y="1253008"/>
                  <a:pt x="1854802" y="1249594"/>
                </a:cubicBezTo>
                <a:cubicBezTo>
                  <a:pt x="1854356" y="1249298"/>
                  <a:pt x="1853912" y="1249150"/>
                  <a:pt x="1853466" y="1248852"/>
                </a:cubicBezTo>
                <a:close/>
                <a:moveTo>
                  <a:pt x="1872464" y="1190671"/>
                </a:moveTo>
                <a:cubicBezTo>
                  <a:pt x="1870831" y="1192008"/>
                  <a:pt x="1869198" y="1192897"/>
                  <a:pt x="1867269" y="1192897"/>
                </a:cubicBezTo>
                <a:cubicBezTo>
                  <a:pt x="1865934" y="1202396"/>
                  <a:pt x="1864301" y="1211598"/>
                  <a:pt x="1862224" y="1220503"/>
                </a:cubicBezTo>
                <a:cubicBezTo>
                  <a:pt x="1862074" y="1220801"/>
                  <a:pt x="1862074" y="1221097"/>
                  <a:pt x="1861926" y="1221395"/>
                </a:cubicBezTo>
                <a:cubicBezTo>
                  <a:pt x="1866676" y="1216645"/>
                  <a:pt x="1866528" y="1212341"/>
                  <a:pt x="1869198" y="1202248"/>
                </a:cubicBezTo>
                <a:cubicBezTo>
                  <a:pt x="1873652" y="1206107"/>
                  <a:pt x="1864746" y="1221692"/>
                  <a:pt x="1862817" y="1231933"/>
                </a:cubicBezTo>
                <a:cubicBezTo>
                  <a:pt x="1859551" y="1231933"/>
                  <a:pt x="1866379" y="1220355"/>
                  <a:pt x="1861778" y="1221988"/>
                </a:cubicBezTo>
                <a:cubicBezTo>
                  <a:pt x="1860293" y="1227480"/>
                  <a:pt x="1858512" y="1232823"/>
                  <a:pt x="1856731" y="1238166"/>
                </a:cubicBezTo>
                <a:cubicBezTo>
                  <a:pt x="1857325" y="1240245"/>
                  <a:pt x="1858364" y="1240986"/>
                  <a:pt x="1859997" y="1238464"/>
                </a:cubicBezTo>
                <a:cubicBezTo>
                  <a:pt x="1863261" y="1238166"/>
                  <a:pt x="1856880" y="1248556"/>
                  <a:pt x="1862074" y="1246034"/>
                </a:cubicBezTo>
                <a:cubicBezTo>
                  <a:pt x="1860145" y="1249892"/>
                  <a:pt x="1859699" y="1245884"/>
                  <a:pt x="1858364" y="1245290"/>
                </a:cubicBezTo>
                <a:cubicBezTo>
                  <a:pt x="1857028" y="1262655"/>
                  <a:pt x="1848569" y="1282842"/>
                  <a:pt x="1846936" y="1300356"/>
                </a:cubicBezTo>
                <a:cubicBezTo>
                  <a:pt x="1845896" y="1297239"/>
                  <a:pt x="1844709" y="1297091"/>
                  <a:pt x="1842632" y="1301543"/>
                </a:cubicBezTo>
                <a:cubicBezTo>
                  <a:pt x="1845600" y="1302433"/>
                  <a:pt x="1843076" y="1315940"/>
                  <a:pt x="1847677" y="1310300"/>
                </a:cubicBezTo>
                <a:cubicBezTo>
                  <a:pt x="1848271" y="1314010"/>
                  <a:pt x="1846490" y="1322174"/>
                  <a:pt x="1844263" y="1324103"/>
                </a:cubicBezTo>
                <a:cubicBezTo>
                  <a:pt x="1844413" y="1326478"/>
                  <a:pt x="1846638" y="1326478"/>
                  <a:pt x="1850646" y="1328555"/>
                </a:cubicBezTo>
                <a:cubicBezTo>
                  <a:pt x="1853762" y="1316979"/>
                  <a:pt x="1858364" y="1299614"/>
                  <a:pt x="1851685" y="1301841"/>
                </a:cubicBezTo>
                <a:cubicBezTo>
                  <a:pt x="1853021" y="1297685"/>
                  <a:pt x="1856137" y="1301395"/>
                  <a:pt x="1857176" y="1296052"/>
                </a:cubicBezTo>
                <a:cubicBezTo>
                  <a:pt x="1857622" y="1284920"/>
                  <a:pt x="1855395" y="1276162"/>
                  <a:pt x="1860293" y="1253158"/>
                </a:cubicBezTo>
                <a:cubicBezTo>
                  <a:pt x="1862817" y="1254789"/>
                  <a:pt x="1857028" y="1265625"/>
                  <a:pt x="1861184" y="1265328"/>
                </a:cubicBezTo>
                <a:cubicBezTo>
                  <a:pt x="1862817" y="1260726"/>
                  <a:pt x="1866824" y="1239205"/>
                  <a:pt x="1863559" y="1234604"/>
                </a:cubicBezTo>
                <a:cubicBezTo>
                  <a:pt x="1865340" y="1233416"/>
                  <a:pt x="1866973" y="1234010"/>
                  <a:pt x="1870090" y="1228667"/>
                </a:cubicBezTo>
                <a:cubicBezTo>
                  <a:pt x="1869348" y="1222582"/>
                  <a:pt x="1872019" y="1215903"/>
                  <a:pt x="1873652" y="1209225"/>
                </a:cubicBezTo>
                <a:cubicBezTo>
                  <a:pt x="1875135" y="1202544"/>
                  <a:pt x="1875879" y="1196014"/>
                  <a:pt x="1872316" y="1190968"/>
                </a:cubicBezTo>
                <a:cubicBezTo>
                  <a:pt x="1872464" y="1190819"/>
                  <a:pt x="1872464" y="1190819"/>
                  <a:pt x="1872464" y="1190671"/>
                </a:cubicBezTo>
                <a:close/>
                <a:moveTo>
                  <a:pt x="1882409" y="1147481"/>
                </a:moveTo>
                <a:cubicBezTo>
                  <a:pt x="1881666" y="1147777"/>
                  <a:pt x="1880924" y="1148370"/>
                  <a:pt x="1880182" y="1149112"/>
                </a:cubicBezTo>
                <a:cubicBezTo>
                  <a:pt x="1880478" y="1150745"/>
                  <a:pt x="1880628" y="1152526"/>
                  <a:pt x="1880776" y="1154455"/>
                </a:cubicBezTo>
                <a:cubicBezTo>
                  <a:pt x="1881666" y="1152081"/>
                  <a:pt x="1882260" y="1149706"/>
                  <a:pt x="1882409" y="1147481"/>
                </a:cubicBezTo>
                <a:close/>
                <a:moveTo>
                  <a:pt x="1887752" y="1117350"/>
                </a:moveTo>
                <a:cubicBezTo>
                  <a:pt x="1885822" y="1121802"/>
                  <a:pt x="1884932" y="1124919"/>
                  <a:pt x="1884190" y="1128333"/>
                </a:cubicBezTo>
                <a:cubicBezTo>
                  <a:pt x="1884486" y="1132489"/>
                  <a:pt x="1884932" y="1136349"/>
                  <a:pt x="1885378" y="1139317"/>
                </a:cubicBezTo>
                <a:cubicBezTo>
                  <a:pt x="1885822" y="1139317"/>
                  <a:pt x="1886267" y="1139169"/>
                  <a:pt x="1886565" y="1139019"/>
                </a:cubicBezTo>
                <a:cubicBezTo>
                  <a:pt x="1886119" y="1131301"/>
                  <a:pt x="1887159" y="1127887"/>
                  <a:pt x="1887752" y="1117350"/>
                </a:cubicBezTo>
                <a:close/>
                <a:moveTo>
                  <a:pt x="1889682" y="1082173"/>
                </a:moveTo>
                <a:cubicBezTo>
                  <a:pt x="1888790" y="1082768"/>
                  <a:pt x="1888346" y="1083658"/>
                  <a:pt x="1888196" y="1084697"/>
                </a:cubicBezTo>
                <a:cubicBezTo>
                  <a:pt x="1888346" y="1085439"/>
                  <a:pt x="1888494" y="1086181"/>
                  <a:pt x="1888642" y="1086775"/>
                </a:cubicBezTo>
                <a:cubicBezTo>
                  <a:pt x="1888494" y="1087072"/>
                  <a:pt x="1888346" y="1087516"/>
                  <a:pt x="1888196" y="1087814"/>
                </a:cubicBezTo>
                <a:cubicBezTo>
                  <a:pt x="1888494" y="1090782"/>
                  <a:pt x="1889384" y="1094047"/>
                  <a:pt x="1889088" y="1096274"/>
                </a:cubicBezTo>
                <a:cubicBezTo>
                  <a:pt x="1888346" y="1094642"/>
                  <a:pt x="1887603" y="1093009"/>
                  <a:pt x="1886713" y="1091524"/>
                </a:cubicBezTo>
                <a:cubicBezTo>
                  <a:pt x="1885526" y="1095384"/>
                  <a:pt x="1884784" y="1100578"/>
                  <a:pt x="1884338" y="1106070"/>
                </a:cubicBezTo>
                <a:cubicBezTo>
                  <a:pt x="1885378" y="1107258"/>
                  <a:pt x="1885971" y="1109187"/>
                  <a:pt x="1885674" y="1112453"/>
                </a:cubicBezTo>
                <a:cubicBezTo>
                  <a:pt x="1888790" y="1098055"/>
                  <a:pt x="1883151" y="1103102"/>
                  <a:pt x="1891611" y="1094047"/>
                </a:cubicBezTo>
                <a:cubicBezTo>
                  <a:pt x="1893096" y="1086478"/>
                  <a:pt x="1889978" y="1086627"/>
                  <a:pt x="1889682" y="1082173"/>
                </a:cubicBezTo>
                <a:close/>
                <a:moveTo>
                  <a:pt x="1888494" y="1019985"/>
                </a:moveTo>
                <a:cubicBezTo>
                  <a:pt x="1886119" y="1022360"/>
                  <a:pt x="1883597" y="1024735"/>
                  <a:pt x="1882705" y="1027553"/>
                </a:cubicBezTo>
                <a:cubicBezTo>
                  <a:pt x="1882705" y="1027851"/>
                  <a:pt x="1882557" y="1028147"/>
                  <a:pt x="1882409" y="1028445"/>
                </a:cubicBezTo>
                <a:cubicBezTo>
                  <a:pt x="1882705" y="1032304"/>
                  <a:pt x="1883003" y="1036163"/>
                  <a:pt x="1883299" y="1039873"/>
                </a:cubicBezTo>
                <a:cubicBezTo>
                  <a:pt x="1883893" y="1054863"/>
                  <a:pt x="1884634" y="1069113"/>
                  <a:pt x="1887159" y="1080542"/>
                </a:cubicBezTo>
                <a:cubicBezTo>
                  <a:pt x="1889384" y="1076088"/>
                  <a:pt x="1890869" y="1070449"/>
                  <a:pt x="1891759" y="1063473"/>
                </a:cubicBezTo>
                <a:cubicBezTo>
                  <a:pt x="1891611" y="1060356"/>
                  <a:pt x="1888790" y="1061543"/>
                  <a:pt x="1886861" y="1061098"/>
                </a:cubicBezTo>
                <a:cubicBezTo>
                  <a:pt x="1886565" y="1056200"/>
                  <a:pt x="1888940" y="1056646"/>
                  <a:pt x="1890869" y="1056496"/>
                </a:cubicBezTo>
                <a:cubicBezTo>
                  <a:pt x="1889533" y="1048630"/>
                  <a:pt x="1888940" y="1040319"/>
                  <a:pt x="1888642" y="1031709"/>
                </a:cubicBezTo>
                <a:cubicBezTo>
                  <a:pt x="1888494" y="1027851"/>
                  <a:pt x="1888494" y="1023843"/>
                  <a:pt x="1888494" y="1019985"/>
                </a:cubicBezTo>
                <a:close/>
                <a:moveTo>
                  <a:pt x="1922780" y="935681"/>
                </a:moveTo>
                <a:cubicBezTo>
                  <a:pt x="1920999" y="941468"/>
                  <a:pt x="1919662" y="952452"/>
                  <a:pt x="1925303" y="954975"/>
                </a:cubicBezTo>
                <a:cubicBezTo>
                  <a:pt x="1923968" y="945922"/>
                  <a:pt x="1923818" y="931969"/>
                  <a:pt x="1922780" y="935681"/>
                </a:cubicBezTo>
                <a:close/>
                <a:moveTo>
                  <a:pt x="1915952" y="914604"/>
                </a:moveTo>
                <a:cubicBezTo>
                  <a:pt x="1916991" y="921728"/>
                  <a:pt x="1916546" y="927517"/>
                  <a:pt x="1915358" y="933306"/>
                </a:cubicBezTo>
                <a:cubicBezTo>
                  <a:pt x="1915656" y="935533"/>
                  <a:pt x="1916100" y="937758"/>
                  <a:pt x="1916398" y="939985"/>
                </a:cubicBezTo>
                <a:cubicBezTo>
                  <a:pt x="1919960" y="934048"/>
                  <a:pt x="1922928" y="917424"/>
                  <a:pt x="1915952" y="914604"/>
                </a:cubicBezTo>
                <a:close/>
                <a:moveTo>
                  <a:pt x="1913429" y="897832"/>
                </a:moveTo>
                <a:cubicBezTo>
                  <a:pt x="1912094" y="901692"/>
                  <a:pt x="1913577" y="914604"/>
                  <a:pt x="1918031" y="911783"/>
                </a:cubicBezTo>
                <a:cubicBezTo>
                  <a:pt x="1916991" y="905699"/>
                  <a:pt x="1915656" y="900503"/>
                  <a:pt x="1913429" y="897832"/>
                </a:cubicBezTo>
                <a:close/>
                <a:moveTo>
                  <a:pt x="1914765" y="884326"/>
                </a:moveTo>
                <a:cubicBezTo>
                  <a:pt x="1913725" y="886107"/>
                  <a:pt x="1912835" y="888037"/>
                  <a:pt x="1912242" y="889817"/>
                </a:cubicBezTo>
                <a:cubicBezTo>
                  <a:pt x="1912390" y="890856"/>
                  <a:pt x="1912538" y="892044"/>
                  <a:pt x="1912687" y="893083"/>
                </a:cubicBezTo>
                <a:cubicBezTo>
                  <a:pt x="1914319" y="891748"/>
                  <a:pt x="1914913" y="888333"/>
                  <a:pt x="1914765" y="884326"/>
                </a:cubicBezTo>
                <a:close/>
                <a:moveTo>
                  <a:pt x="1909421" y="864140"/>
                </a:moveTo>
                <a:cubicBezTo>
                  <a:pt x="1909273" y="864734"/>
                  <a:pt x="1909273" y="865773"/>
                  <a:pt x="1909273" y="866515"/>
                </a:cubicBezTo>
                <a:cubicBezTo>
                  <a:pt x="1910163" y="867554"/>
                  <a:pt x="1911054" y="868296"/>
                  <a:pt x="1911796" y="868890"/>
                </a:cubicBezTo>
                <a:cubicBezTo>
                  <a:pt x="1911054" y="866812"/>
                  <a:pt x="1910313" y="865179"/>
                  <a:pt x="1909421" y="864140"/>
                </a:cubicBezTo>
                <a:close/>
                <a:moveTo>
                  <a:pt x="1898883" y="839947"/>
                </a:moveTo>
                <a:cubicBezTo>
                  <a:pt x="1895766" y="839503"/>
                  <a:pt x="1892798" y="842915"/>
                  <a:pt x="1893837" y="845440"/>
                </a:cubicBezTo>
                <a:cubicBezTo>
                  <a:pt x="1894133" y="846181"/>
                  <a:pt x="1894877" y="847369"/>
                  <a:pt x="1895618" y="848704"/>
                </a:cubicBezTo>
                <a:cubicBezTo>
                  <a:pt x="1896954" y="849891"/>
                  <a:pt x="1898289" y="851227"/>
                  <a:pt x="1899477" y="852712"/>
                </a:cubicBezTo>
                <a:cubicBezTo>
                  <a:pt x="1899626" y="853602"/>
                  <a:pt x="1899774" y="854493"/>
                  <a:pt x="1900070" y="855383"/>
                </a:cubicBezTo>
                <a:cubicBezTo>
                  <a:pt x="1900962" y="856720"/>
                  <a:pt x="1902001" y="858055"/>
                  <a:pt x="1903039" y="859391"/>
                </a:cubicBezTo>
                <a:cubicBezTo>
                  <a:pt x="1904078" y="859243"/>
                  <a:pt x="1904969" y="858203"/>
                  <a:pt x="1905266" y="855087"/>
                </a:cubicBezTo>
                <a:cubicBezTo>
                  <a:pt x="1903039" y="855976"/>
                  <a:pt x="1898587" y="847814"/>
                  <a:pt x="1901703" y="840986"/>
                </a:cubicBezTo>
                <a:cubicBezTo>
                  <a:pt x="1901555" y="840838"/>
                  <a:pt x="1901555" y="840690"/>
                  <a:pt x="1901258" y="840540"/>
                </a:cubicBezTo>
                <a:cubicBezTo>
                  <a:pt x="1900516" y="840244"/>
                  <a:pt x="1899626" y="840096"/>
                  <a:pt x="1898883" y="839947"/>
                </a:cubicBezTo>
                <a:close/>
                <a:moveTo>
                  <a:pt x="1893837" y="798240"/>
                </a:moveTo>
                <a:cubicBezTo>
                  <a:pt x="1890721" y="797351"/>
                  <a:pt x="1891611" y="800763"/>
                  <a:pt x="1892798" y="804623"/>
                </a:cubicBezTo>
                <a:cubicBezTo>
                  <a:pt x="1893392" y="805810"/>
                  <a:pt x="1894133" y="806998"/>
                  <a:pt x="1895025" y="808185"/>
                </a:cubicBezTo>
                <a:cubicBezTo>
                  <a:pt x="1895470" y="808185"/>
                  <a:pt x="1895618" y="808333"/>
                  <a:pt x="1895914" y="808483"/>
                </a:cubicBezTo>
                <a:cubicBezTo>
                  <a:pt x="1895321" y="805662"/>
                  <a:pt x="1894579" y="802544"/>
                  <a:pt x="1893837" y="798240"/>
                </a:cubicBezTo>
                <a:close/>
                <a:moveTo>
                  <a:pt x="1885822" y="772860"/>
                </a:moveTo>
                <a:cubicBezTo>
                  <a:pt x="1885526" y="773751"/>
                  <a:pt x="1885378" y="774938"/>
                  <a:pt x="1885228" y="776274"/>
                </a:cubicBezTo>
                <a:cubicBezTo>
                  <a:pt x="1887307" y="782954"/>
                  <a:pt x="1887752" y="789929"/>
                  <a:pt x="1889533" y="796607"/>
                </a:cubicBezTo>
                <a:cubicBezTo>
                  <a:pt x="1891017" y="794382"/>
                  <a:pt x="1892352" y="792007"/>
                  <a:pt x="1890721" y="786514"/>
                </a:cubicBezTo>
                <a:cubicBezTo>
                  <a:pt x="1884486" y="785625"/>
                  <a:pt x="1889978" y="786812"/>
                  <a:pt x="1885822" y="772860"/>
                </a:cubicBezTo>
                <a:close/>
                <a:moveTo>
                  <a:pt x="1883447" y="769743"/>
                </a:moveTo>
                <a:cubicBezTo>
                  <a:pt x="1883299" y="770634"/>
                  <a:pt x="1883299" y="771376"/>
                  <a:pt x="1883745" y="772415"/>
                </a:cubicBezTo>
                <a:cubicBezTo>
                  <a:pt x="1883893" y="772712"/>
                  <a:pt x="1883893" y="773009"/>
                  <a:pt x="1884041" y="773157"/>
                </a:cubicBezTo>
                <a:cubicBezTo>
                  <a:pt x="1883893" y="772118"/>
                  <a:pt x="1883745" y="770930"/>
                  <a:pt x="1883447" y="769743"/>
                </a:cubicBezTo>
                <a:close/>
                <a:moveTo>
                  <a:pt x="41666" y="768852"/>
                </a:moveTo>
                <a:cubicBezTo>
                  <a:pt x="41369" y="770781"/>
                  <a:pt x="41221" y="772562"/>
                  <a:pt x="38104" y="772116"/>
                </a:cubicBezTo>
                <a:cubicBezTo>
                  <a:pt x="38104" y="772116"/>
                  <a:pt x="37807" y="770485"/>
                  <a:pt x="38104" y="770335"/>
                </a:cubicBezTo>
                <a:cubicBezTo>
                  <a:pt x="39292" y="769742"/>
                  <a:pt x="40479" y="769298"/>
                  <a:pt x="41666" y="768852"/>
                </a:cubicBezTo>
                <a:close/>
                <a:moveTo>
                  <a:pt x="47751" y="762619"/>
                </a:moveTo>
                <a:cubicBezTo>
                  <a:pt x="47751" y="764400"/>
                  <a:pt x="47751" y="766181"/>
                  <a:pt x="47751" y="767814"/>
                </a:cubicBezTo>
                <a:lnTo>
                  <a:pt x="42558" y="767814"/>
                </a:lnTo>
                <a:lnTo>
                  <a:pt x="42558" y="768556"/>
                </a:lnTo>
                <a:cubicBezTo>
                  <a:pt x="42261" y="768556"/>
                  <a:pt x="41965" y="768704"/>
                  <a:pt x="41667" y="768853"/>
                </a:cubicBezTo>
                <a:cubicBezTo>
                  <a:pt x="41667" y="768556"/>
                  <a:pt x="41815" y="768112"/>
                  <a:pt x="41815" y="767814"/>
                </a:cubicBezTo>
                <a:lnTo>
                  <a:pt x="42556" y="767814"/>
                </a:lnTo>
                <a:close/>
                <a:moveTo>
                  <a:pt x="1891165" y="761579"/>
                </a:moveTo>
                <a:cubicBezTo>
                  <a:pt x="1890423" y="762323"/>
                  <a:pt x="1889682" y="763064"/>
                  <a:pt x="1888790" y="763806"/>
                </a:cubicBezTo>
                <a:cubicBezTo>
                  <a:pt x="1890869" y="766181"/>
                  <a:pt x="1892502" y="767962"/>
                  <a:pt x="1891908" y="771078"/>
                </a:cubicBezTo>
                <a:cubicBezTo>
                  <a:pt x="1890721" y="771672"/>
                  <a:pt x="1886713" y="761579"/>
                  <a:pt x="1887603" y="769743"/>
                </a:cubicBezTo>
                <a:cubicBezTo>
                  <a:pt x="1891759" y="770782"/>
                  <a:pt x="1888940" y="777461"/>
                  <a:pt x="1890721" y="781469"/>
                </a:cubicBezTo>
                <a:lnTo>
                  <a:pt x="1895618" y="780133"/>
                </a:lnTo>
                <a:cubicBezTo>
                  <a:pt x="1896508" y="772563"/>
                  <a:pt x="1894283" y="766479"/>
                  <a:pt x="1891165" y="761579"/>
                </a:cubicBezTo>
                <a:close/>
                <a:moveTo>
                  <a:pt x="50276" y="758166"/>
                </a:moveTo>
                <a:cubicBezTo>
                  <a:pt x="53245" y="757571"/>
                  <a:pt x="53245" y="759947"/>
                  <a:pt x="53690" y="761876"/>
                </a:cubicBezTo>
                <a:cubicBezTo>
                  <a:pt x="52057" y="761876"/>
                  <a:pt x="50276" y="761876"/>
                  <a:pt x="48643" y="761876"/>
                </a:cubicBezTo>
                <a:cubicBezTo>
                  <a:pt x="49089" y="760391"/>
                  <a:pt x="49533" y="758314"/>
                  <a:pt x="50276" y="758166"/>
                </a:cubicBezTo>
                <a:close/>
                <a:moveTo>
                  <a:pt x="1885971" y="729818"/>
                </a:moveTo>
                <a:cubicBezTo>
                  <a:pt x="1885228" y="730857"/>
                  <a:pt x="1884190" y="731747"/>
                  <a:pt x="1883003" y="731895"/>
                </a:cubicBezTo>
                <a:cubicBezTo>
                  <a:pt x="1882853" y="731895"/>
                  <a:pt x="1882705" y="731895"/>
                  <a:pt x="1882557" y="731895"/>
                </a:cubicBezTo>
                <a:cubicBezTo>
                  <a:pt x="1883447" y="735309"/>
                  <a:pt x="1884338" y="739614"/>
                  <a:pt x="1885971" y="739762"/>
                </a:cubicBezTo>
                <a:cubicBezTo>
                  <a:pt x="1885526" y="735903"/>
                  <a:pt x="1889088" y="736496"/>
                  <a:pt x="1885971" y="729818"/>
                </a:cubicBezTo>
                <a:close/>
                <a:moveTo>
                  <a:pt x="67046" y="729670"/>
                </a:moveTo>
                <a:cubicBezTo>
                  <a:pt x="68383" y="726849"/>
                  <a:pt x="69866" y="726997"/>
                  <a:pt x="70905" y="729818"/>
                </a:cubicBezTo>
                <a:cubicBezTo>
                  <a:pt x="70164" y="730411"/>
                  <a:pt x="69570" y="731153"/>
                  <a:pt x="68827" y="731747"/>
                </a:cubicBezTo>
                <a:cubicBezTo>
                  <a:pt x="68233" y="731005"/>
                  <a:pt x="66898" y="729818"/>
                  <a:pt x="67046" y="729670"/>
                </a:cubicBezTo>
                <a:close/>
                <a:moveTo>
                  <a:pt x="60366" y="723287"/>
                </a:moveTo>
                <a:cubicBezTo>
                  <a:pt x="57250" y="730855"/>
                  <a:pt x="52945" y="739465"/>
                  <a:pt x="49532" y="753267"/>
                </a:cubicBezTo>
                <a:cubicBezTo>
                  <a:pt x="48641" y="754900"/>
                  <a:pt x="49235" y="746885"/>
                  <a:pt x="51907" y="738871"/>
                </a:cubicBezTo>
                <a:cubicBezTo>
                  <a:pt x="54430" y="730855"/>
                  <a:pt x="57992" y="722693"/>
                  <a:pt x="60366" y="723287"/>
                </a:cubicBezTo>
                <a:close/>
                <a:moveTo>
                  <a:pt x="1865636" y="716311"/>
                </a:moveTo>
                <a:cubicBezTo>
                  <a:pt x="1864746" y="716904"/>
                  <a:pt x="1864005" y="717796"/>
                  <a:pt x="1864005" y="718686"/>
                </a:cubicBezTo>
                <a:cubicBezTo>
                  <a:pt x="1863113" y="723139"/>
                  <a:pt x="1867417" y="725662"/>
                  <a:pt x="1868011" y="729076"/>
                </a:cubicBezTo>
                <a:cubicBezTo>
                  <a:pt x="1868457" y="732044"/>
                  <a:pt x="1865192" y="735607"/>
                  <a:pt x="1864301" y="739169"/>
                </a:cubicBezTo>
                <a:cubicBezTo>
                  <a:pt x="1864005" y="740504"/>
                  <a:pt x="1865786" y="743473"/>
                  <a:pt x="1866973" y="743621"/>
                </a:cubicBezTo>
                <a:cubicBezTo>
                  <a:pt x="1870979" y="744066"/>
                  <a:pt x="1874987" y="744066"/>
                  <a:pt x="1878995" y="744214"/>
                </a:cubicBezTo>
                <a:cubicBezTo>
                  <a:pt x="1878697" y="742731"/>
                  <a:pt x="1878401" y="741246"/>
                  <a:pt x="1878104" y="739762"/>
                </a:cubicBezTo>
                <a:cubicBezTo>
                  <a:pt x="1870831" y="734567"/>
                  <a:pt x="1876768" y="730857"/>
                  <a:pt x="1879885" y="741692"/>
                </a:cubicBezTo>
                <a:cubicBezTo>
                  <a:pt x="1880776" y="740950"/>
                  <a:pt x="1880478" y="738871"/>
                  <a:pt x="1881666" y="738575"/>
                </a:cubicBezTo>
                <a:cubicBezTo>
                  <a:pt x="1881666" y="735903"/>
                  <a:pt x="1881370" y="733825"/>
                  <a:pt x="1880924" y="731895"/>
                </a:cubicBezTo>
                <a:cubicBezTo>
                  <a:pt x="1878549" y="731747"/>
                  <a:pt x="1876472" y="730857"/>
                  <a:pt x="1876027" y="728333"/>
                </a:cubicBezTo>
                <a:cubicBezTo>
                  <a:pt x="1874987" y="722989"/>
                  <a:pt x="1872167" y="719429"/>
                  <a:pt x="1867863" y="716608"/>
                </a:cubicBezTo>
                <a:cubicBezTo>
                  <a:pt x="1867269" y="716163"/>
                  <a:pt x="1866082" y="716015"/>
                  <a:pt x="1865636" y="716311"/>
                </a:cubicBezTo>
                <a:close/>
                <a:moveTo>
                  <a:pt x="95247" y="690188"/>
                </a:moveTo>
                <a:cubicBezTo>
                  <a:pt x="95545" y="690336"/>
                  <a:pt x="95841" y="690484"/>
                  <a:pt x="96138" y="690484"/>
                </a:cubicBezTo>
                <a:cubicBezTo>
                  <a:pt x="96138" y="690782"/>
                  <a:pt x="96286" y="690930"/>
                  <a:pt x="96286" y="691227"/>
                </a:cubicBezTo>
                <a:cubicBezTo>
                  <a:pt x="95989" y="691227"/>
                  <a:pt x="95693" y="691227"/>
                  <a:pt x="95395" y="691227"/>
                </a:cubicBezTo>
                <a:cubicBezTo>
                  <a:pt x="95395" y="690782"/>
                  <a:pt x="95247" y="690484"/>
                  <a:pt x="95247" y="690188"/>
                </a:cubicBezTo>
                <a:close/>
                <a:moveTo>
                  <a:pt x="91684" y="686774"/>
                </a:moveTo>
                <a:cubicBezTo>
                  <a:pt x="94801" y="686180"/>
                  <a:pt x="94949" y="688259"/>
                  <a:pt x="95246" y="690188"/>
                </a:cubicBezTo>
                <a:cubicBezTo>
                  <a:pt x="94059" y="689742"/>
                  <a:pt x="92722" y="689298"/>
                  <a:pt x="91535" y="688704"/>
                </a:cubicBezTo>
                <a:cubicBezTo>
                  <a:pt x="91387" y="688555"/>
                  <a:pt x="91535" y="686774"/>
                  <a:pt x="91684" y="686774"/>
                </a:cubicBezTo>
                <a:close/>
                <a:moveTo>
                  <a:pt x="1848271" y="673713"/>
                </a:moveTo>
                <a:cubicBezTo>
                  <a:pt x="1850348" y="671636"/>
                  <a:pt x="1851981" y="674009"/>
                  <a:pt x="1853762" y="674009"/>
                </a:cubicBezTo>
                <a:cubicBezTo>
                  <a:pt x="1855099" y="679502"/>
                  <a:pt x="1847232" y="681283"/>
                  <a:pt x="1854208" y="689447"/>
                </a:cubicBezTo>
                <a:cubicBezTo>
                  <a:pt x="1855693" y="696867"/>
                  <a:pt x="1850498" y="685291"/>
                  <a:pt x="1849013" y="686329"/>
                </a:cubicBezTo>
                <a:cubicBezTo>
                  <a:pt x="1849013" y="682322"/>
                  <a:pt x="1851091" y="680244"/>
                  <a:pt x="1848271" y="673713"/>
                </a:cubicBezTo>
                <a:close/>
                <a:moveTo>
                  <a:pt x="1840701" y="653527"/>
                </a:moveTo>
                <a:cubicBezTo>
                  <a:pt x="1847973" y="652636"/>
                  <a:pt x="1841443" y="668220"/>
                  <a:pt x="1848123" y="665995"/>
                </a:cubicBezTo>
                <a:cubicBezTo>
                  <a:pt x="1848865" y="669111"/>
                  <a:pt x="1845896" y="668963"/>
                  <a:pt x="1844263" y="670150"/>
                </a:cubicBezTo>
                <a:cubicBezTo>
                  <a:pt x="1842482" y="661393"/>
                  <a:pt x="1842037" y="659464"/>
                  <a:pt x="1840701" y="653527"/>
                </a:cubicBezTo>
                <a:close/>
                <a:moveTo>
                  <a:pt x="1849704" y="639778"/>
                </a:moveTo>
                <a:cubicBezTo>
                  <a:pt x="1852417" y="642694"/>
                  <a:pt x="1855506" y="652602"/>
                  <a:pt x="1851833" y="651154"/>
                </a:cubicBezTo>
                <a:lnTo>
                  <a:pt x="1847380" y="639873"/>
                </a:lnTo>
                <a:cubicBezTo>
                  <a:pt x="1847937" y="638611"/>
                  <a:pt x="1848799" y="638806"/>
                  <a:pt x="1849704" y="639778"/>
                </a:cubicBezTo>
                <a:close/>
                <a:moveTo>
                  <a:pt x="1815470" y="626961"/>
                </a:moveTo>
                <a:cubicBezTo>
                  <a:pt x="1815470" y="628444"/>
                  <a:pt x="1815618" y="630077"/>
                  <a:pt x="1815916" y="631562"/>
                </a:cubicBezTo>
                <a:cubicBezTo>
                  <a:pt x="1816805" y="633194"/>
                  <a:pt x="1817845" y="634975"/>
                  <a:pt x="1818735" y="637202"/>
                </a:cubicBezTo>
                <a:cubicBezTo>
                  <a:pt x="1820220" y="636460"/>
                  <a:pt x="1821703" y="637054"/>
                  <a:pt x="1823188" y="637795"/>
                </a:cubicBezTo>
                <a:cubicBezTo>
                  <a:pt x="1820665" y="634233"/>
                  <a:pt x="1817845" y="630225"/>
                  <a:pt x="1815470" y="626961"/>
                </a:cubicBezTo>
                <a:close/>
                <a:moveTo>
                  <a:pt x="1847380" y="618500"/>
                </a:moveTo>
                <a:cubicBezTo>
                  <a:pt x="1851536" y="619094"/>
                  <a:pt x="1855396" y="627701"/>
                  <a:pt x="1859552" y="626366"/>
                </a:cubicBezTo>
                <a:cubicBezTo>
                  <a:pt x="1858512" y="634232"/>
                  <a:pt x="1849457" y="617758"/>
                  <a:pt x="1850349" y="630522"/>
                </a:cubicBezTo>
                <a:cubicBezTo>
                  <a:pt x="1846341" y="624141"/>
                  <a:pt x="1853021" y="625922"/>
                  <a:pt x="1847380" y="618500"/>
                </a:cubicBezTo>
                <a:close/>
                <a:moveTo>
                  <a:pt x="1816508" y="606478"/>
                </a:moveTo>
                <a:cubicBezTo>
                  <a:pt x="1819032" y="613750"/>
                  <a:pt x="1827195" y="619093"/>
                  <a:pt x="1826305" y="615087"/>
                </a:cubicBezTo>
                <a:cubicBezTo>
                  <a:pt x="1833875" y="624289"/>
                  <a:pt x="1835656" y="635421"/>
                  <a:pt x="1842335" y="647442"/>
                </a:cubicBezTo>
                <a:cubicBezTo>
                  <a:pt x="1840554" y="646107"/>
                  <a:pt x="1838772" y="646255"/>
                  <a:pt x="1836843" y="647294"/>
                </a:cubicBezTo>
                <a:cubicBezTo>
                  <a:pt x="1834321" y="627109"/>
                  <a:pt x="1822743" y="624586"/>
                  <a:pt x="1814133" y="610336"/>
                </a:cubicBezTo>
                <a:cubicBezTo>
                  <a:pt x="1813095" y="607665"/>
                  <a:pt x="1815322" y="607517"/>
                  <a:pt x="1816508" y="606478"/>
                </a:cubicBezTo>
                <a:close/>
                <a:moveTo>
                  <a:pt x="1767083" y="590152"/>
                </a:moveTo>
                <a:cubicBezTo>
                  <a:pt x="1766639" y="590152"/>
                  <a:pt x="1766342" y="590300"/>
                  <a:pt x="1766046" y="590448"/>
                </a:cubicBezTo>
                <a:cubicBezTo>
                  <a:pt x="1762483" y="593269"/>
                  <a:pt x="1761890" y="597424"/>
                  <a:pt x="1764709" y="600393"/>
                </a:cubicBezTo>
                <a:cubicBezTo>
                  <a:pt x="1770497" y="606626"/>
                  <a:pt x="1773466" y="608557"/>
                  <a:pt x="1778809" y="607517"/>
                </a:cubicBezTo>
                <a:cubicBezTo>
                  <a:pt x="1775099" y="600987"/>
                  <a:pt x="1771239" y="595198"/>
                  <a:pt x="1767083" y="590152"/>
                </a:cubicBezTo>
                <a:close/>
                <a:moveTo>
                  <a:pt x="1703262" y="535532"/>
                </a:moveTo>
                <a:cubicBezTo>
                  <a:pt x="1703262" y="535680"/>
                  <a:pt x="1703262" y="535680"/>
                  <a:pt x="1703262" y="535828"/>
                </a:cubicBezTo>
                <a:cubicBezTo>
                  <a:pt x="1703558" y="540578"/>
                  <a:pt x="1706824" y="541617"/>
                  <a:pt x="1710683" y="541913"/>
                </a:cubicBezTo>
                <a:cubicBezTo>
                  <a:pt x="1708308" y="539539"/>
                  <a:pt x="1705785" y="537462"/>
                  <a:pt x="1703262" y="535532"/>
                </a:cubicBezTo>
                <a:close/>
                <a:moveTo>
                  <a:pt x="1770052" y="523213"/>
                </a:moveTo>
                <a:cubicBezTo>
                  <a:pt x="1779995" y="532860"/>
                  <a:pt x="1776730" y="539242"/>
                  <a:pt x="1787267" y="549037"/>
                </a:cubicBezTo>
                <a:cubicBezTo>
                  <a:pt x="1781925" y="552749"/>
                  <a:pt x="1769606" y="527666"/>
                  <a:pt x="1770052" y="523213"/>
                </a:cubicBezTo>
                <a:close/>
                <a:moveTo>
                  <a:pt x="291909" y="518611"/>
                </a:moveTo>
                <a:lnTo>
                  <a:pt x="291909" y="523806"/>
                </a:lnTo>
                <a:lnTo>
                  <a:pt x="292353" y="524103"/>
                </a:lnTo>
                <a:cubicBezTo>
                  <a:pt x="292353" y="524251"/>
                  <a:pt x="292205" y="524399"/>
                  <a:pt x="292205" y="524547"/>
                </a:cubicBezTo>
                <a:cubicBezTo>
                  <a:pt x="292205" y="524547"/>
                  <a:pt x="292055" y="524547"/>
                  <a:pt x="291907" y="524547"/>
                </a:cubicBezTo>
                <a:lnTo>
                  <a:pt x="291907" y="523806"/>
                </a:lnTo>
                <a:lnTo>
                  <a:pt x="288197" y="522173"/>
                </a:lnTo>
                <a:cubicBezTo>
                  <a:pt x="287455" y="519205"/>
                  <a:pt x="289682" y="518759"/>
                  <a:pt x="291909" y="518611"/>
                </a:cubicBezTo>
                <a:close/>
                <a:moveTo>
                  <a:pt x="292649" y="517720"/>
                </a:moveTo>
                <a:cubicBezTo>
                  <a:pt x="292649" y="518018"/>
                  <a:pt x="292501" y="518314"/>
                  <a:pt x="292501" y="518314"/>
                </a:cubicBezTo>
                <a:cubicBezTo>
                  <a:pt x="292353" y="518462"/>
                  <a:pt x="292055" y="518462"/>
                  <a:pt x="291907" y="518462"/>
                </a:cubicBezTo>
                <a:cubicBezTo>
                  <a:pt x="291907" y="518314"/>
                  <a:pt x="291907" y="518018"/>
                  <a:pt x="291907" y="517868"/>
                </a:cubicBezTo>
                <a:cubicBezTo>
                  <a:pt x="292055" y="517868"/>
                  <a:pt x="292353" y="517720"/>
                  <a:pt x="292649" y="517720"/>
                </a:cubicBezTo>
                <a:close/>
                <a:moveTo>
                  <a:pt x="294430" y="513862"/>
                </a:moveTo>
                <a:cubicBezTo>
                  <a:pt x="296211" y="512971"/>
                  <a:pt x="297696" y="514752"/>
                  <a:pt x="296509" y="516088"/>
                </a:cubicBezTo>
                <a:cubicBezTo>
                  <a:pt x="295765" y="517126"/>
                  <a:pt x="294134" y="517276"/>
                  <a:pt x="292649" y="517720"/>
                </a:cubicBezTo>
                <a:cubicBezTo>
                  <a:pt x="293095" y="516236"/>
                  <a:pt x="293391" y="514455"/>
                  <a:pt x="294430" y="513862"/>
                </a:cubicBezTo>
                <a:close/>
                <a:moveTo>
                  <a:pt x="1750014" y="433862"/>
                </a:moveTo>
                <a:lnTo>
                  <a:pt x="1754468" y="439799"/>
                </a:lnTo>
                <a:cubicBezTo>
                  <a:pt x="1755061" y="442619"/>
                  <a:pt x="1750608" y="445438"/>
                  <a:pt x="1746452" y="439651"/>
                </a:cubicBezTo>
                <a:cubicBezTo>
                  <a:pt x="1750460" y="439057"/>
                  <a:pt x="1746898" y="434901"/>
                  <a:pt x="1750014" y="433862"/>
                </a:cubicBezTo>
                <a:close/>
                <a:moveTo>
                  <a:pt x="1653095" y="406256"/>
                </a:moveTo>
                <a:cubicBezTo>
                  <a:pt x="1656213" y="412786"/>
                  <a:pt x="1658735" y="419613"/>
                  <a:pt x="1663931" y="420652"/>
                </a:cubicBezTo>
                <a:cubicBezTo>
                  <a:pt x="1664227" y="420356"/>
                  <a:pt x="1664375" y="419911"/>
                  <a:pt x="1664524" y="419613"/>
                </a:cubicBezTo>
                <a:cubicBezTo>
                  <a:pt x="1663633" y="418575"/>
                  <a:pt x="1662594" y="417388"/>
                  <a:pt x="1661704" y="416348"/>
                </a:cubicBezTo>
                <a:cubicBezTo>
                  <a:pt x="1658735" y="413084"/>
                  <a:pt x="1655915" y="409670"/>
                  <a:pt x="1653095" y="406256"/>
                </a:cubicBezTo>
                <a:close/>
                <a:moveTo>
                  <a:pt x="1575618" y="388890"/>
                </a:moveTo>
                <a:cubicBezTo>
                  <a:pt x="1574727" y="388297"/>
                  <a:pt x="1573985" y="388593"/>
                  <a:pt x="1573540" y="389187"/>
                </a:cubicBezTo>
                <a:cubicBezTo>
                  <a:pt x="1574579" y="389484"/>
                  <a:pt x="1575618" y="389928"/>
                  <a:pt x="1576658" y="390374"/>
                </a:cubicBezTo>
                <a:cubicBezTo>
                  <a:pt x="1576360" y="389780"/>
                  <a:pt x="1576064" y="389187"/>
                  <a:pt x="1575618" y="388890"/>
                </a:cubicBezTo>
                <a:close/>
                <a:moveTo>
                  <a:pt x="1595657" y="387429"/>
                </a:moveTo>
                <a:lnTo>
                  <a:pt x="1596248" y="387701"/>
                </a:lnTo>
                <a:cubicBezTo>
                  <a:pt x="1594615" y="389186"/>
                  <a:pt x="1595210" y="391263"/>
                  <a:pt x="1596694" y="393638"/>
                </a:cubicBezTo>
                <a:close/>
                <a:moveTo>
                  <a:pt x="1586601" y="371969"/>
                </a:moveTo>
                <a:cubicBezTo>
                  <a:pt x="1587937" y="371375"/>
                  <a:pt x="1590163" y="374640"/>
                  <a:pt x="1591499" y="373305"/>
                </a:cubicBezTo>
                <a:cubicBezTo>
                  <a:pt x="1590534" y="376941"/>
                  <a:pt x="1592909" y="380169"/>
                  <a:pt x="1594987" y="383416"/>
                </a:cubicBezTo>
                <a:lnTo>
                  <a:pt x="1595657" y="387429"/>
                </a:lnTo>
                <a:lnTo>
                  <a:pt x="1592538" y="385995"/>
                </a:lnTo>
                <a:cubicBezTo>
                  <a:pt x="1591387" y="385846"/>
                  <a:pt x="1590163" y="385475"/>
                  <a:pt x="1588382" y="382952"/>
                </a:cubicBezTo>
                <a:cubicBezTo>
                  <a:pt x="1588530" y="379539"/>
                  <a:pt x="1589421" y="376273"/>
                  <a:pt x="1586601" y="371969"/>
                </a:cubicBezTo>
                <a:close/>
                <a:moveTo>
                  <a:pt x="1694207" y="358611"/>
                </a:moveTo>
                <a:cubicBezTo>
                  <a:pt x="1693465" y="359798"/>
                  <a:pt x="1691387" y="360689"/>
                  <a:pt x="1693020" y="363064"/>
                </a:cubicBezTo>
                <a:cubicBezTo>
                  <a:pt x="1694355" y="356533"/>
                  <a:pt x="1702073" y="373305"/>
                  <a:pt x="1703410" y="366922"/>
                </a:cubicBezTo>
                <a:cubicBezTo>
                  <a:pt x="1699846" y="362321"/>
                  <a:pt x="1696878" y="359948"/>
                  <a:pt x="1694207" y="358611"/>
                </a:cubicBezTo>
                <a:close/>
                <a:moveTo>
                  <a:pt x="1545042" y="341098"/>
                </a:moveTo>
                <a:cubicBezTo>
                  <a:pt x="1558399" y="350745"/>
                  <a:pt x="1576508" y="354307"/>
                  <a:pt x="1584226" y="367962"/>
                </a:cubicBezTo>
                <a:cubicBezTo>
                  <a:pt x="1582149" y="369743"/>
                  <a:pt x="1576804" y="361877"/>
                  <a:pt x="1573391" y="359798"/>
                </a:cubicBezTo>
                <a:cubicBezTo>
                  <a:pt x="1571164" y="362619"/>
                  <a:pt x="1578734" y="367666"/>
                  <a:pt x="1583186" y="372267"/>
                </a:cubicBezTo>
                <a:cubicBezTo>
                  <a:pt x="1574429" y="367962"/>
                  <a:pt x="1551721" y="351339"/>
                  <a:pt x="1545042" y="341098"/>
                </a:cubicBezTo>
                <a:close/>
                <a:moveTo>
                  <a:pt x="504893" y="335514"/>
                </a:moveTo>
                <a:cubicBezTo>
                  <a:pt x="508529" y="334048"/>
                  <a:pt x="512685" y="333529"/>
                  <a:pt x="513056" y="335755"/>
                </a:cubicBezTo>
                <a:cubicBezTo>
                  <a:pt x="507269" y="340208"/>
                  <a:pt x="505042" y="337388"/>
                  <a:pt x="499847" y="340949"/>
                </a:cubicBezTo>
                <a:cubicBezTo>
                  <a:pt x="498140" y="339391"/>
                  <a:pt x="501257" y="336980"/>
                  <a:pt x="504893" y="335514"/>
                </a:cubicBezTo>
                <a:close/>
                <a:moveTo>
                  <a:pt x="1656361" y="332488"/>
                </a:moveTo>
                <a:cubicBezTo>
                  <a:pt x="1663187" y="340504"/>
                  <a:pt x="1664820" y="347330"/>
                  <a:pt x="1661852" y="352228"/>
                </a:cubicBezTo>
                <a:cubicBezTo>
                  <a:pt x="1660960" y="345697"/>
                  <a:pt x="1651166" y="336496"/>
                  <a:pt x="1656361" y="332488"/>
                </a:cubicBezTo>
                <a:close/>
                <a:moveTo>
                  <a:pt x="1589421" y="328334"/>
                </a:moveTo>
                <a:cubicBezTo>
                  <a:pt x="1590015" y="329965"/>
                  <a:pt x="1595656" y="337981"/>
                  <a:pt x="1598031" y="336200"/>
                </a:cubicBezTo>
                <a:cubicBezTo>
                  <a:pt x="1596398" y="332786"/>
                  <a:pt x="1593725" y="326255"/>
                  <a:pt x="1589421" y="328334"/>
                </a:cubicBezTo>
                <a:close/>
                <a:moveTo>
                  <a:pt x="1509125" y="307109"/>
                </a:moveTo>
                <a:cubicBezTo>
                  <a:pt x="1511202" y="305476"/>
                  <a:pt x="1514766" y="307109"/>
                  <a:pt x="1517585" y="307109"/>
                </a:cubicBezTo>
                <a:cubicBezTo>
                  <a:pt x="1514914" y="314678"/>
                  <a:pt x="1544894" y="334419"/>
                  <a:pt x="1553206" y="338277"/>
                </a:cubicBezTo>
                <a:cubicBezTo>
                  <a:pt x="1556174" y="341544"/>
                  <a:pt x="1560182" y="345106"/>
                  <a:pt x="1557510" y="347183"/>
                </a:cubicBezTo>
                <a:cubicBezTo>
                  <a:pt x="1550979" y="339465"/>
                  <a:pt x="1547863" y="341246"/>
                  <a:pt x="1542520" y="337090"/>
                </a:cubicBezTo>
                <a:cubicBezTo>
                  <a:pt x="1541778" y="338129"/>
                  <a:pt x="1543855" y="339762"/>
                  <a:pt x="1545042" y="341098"/>
                </a:cubicBezTo>
                <a:cubicBezTo>
                  <a:pt x="1531981" y="339169"/>
                  <a:pt x="1519514" y="319279"/>
                  <a:pt x="1509125" y="307109"/>
                </a:cubicBezTo>
                <a:close/>
                <a:moveTo>
                  <a:pt x="783336" y="301914"/>
                </a:moveTo>
                <a:cubicBezTo>
                  <a:pt x="777399" y="301914"/>
                  <a:pt x="770868" y="302508"/>
                  <a:pt x="764042" y="303845"/>
                </a:cubicBezTo>
                <a:cubicBezTo>
                  <a:pt x="754988" y="305476"/>
                  <a:pt x="745340" y="307703"/>
                  <a:pt x="735841" y="310967"/>
                </a:cubicBezTo>
                <a:cubicBezTo>
                  <a:pt x="738365" y="313788"/>
                  <a:pt x="741333" y="315717"/>
                  <a:pt x="746527" y="312007"/>
                </a:cubicBezTo>
                <a:cubicBezTo>
                  <a:pt x="753949" y="306663"/>
                  <a:pt x="764635" y="313640"/>
                  <a:pt x="771314" y="305180"/>
                </a:cubicBezTo>
                <a:cubicBezTo>
                  <a:pt x="772205" y="303993"/>
                  <a:pt x="774876" y="303993"/>
                  <a:pt x="776805" y="303993"/>
                </a:cubicBezTo>
                <a:cubicBezTo>
                  <a:pt x="779923" y="304141"/>
                  <a:pt x="781852" y="303249"/>
                  <a:pt x="783336" y="301914"/>
                </a:cubicBezTo>
                <a:close/>
                <a:moveTo>
                  <a:pt x="1106008" y="300578"/>
                </a:moveTo>
                <a:cubicBezTo>
                  <a:pt x="1104969" y="300875"/>
                  <a:pt x="1103930" y="301024"/>
                  <a:pt x="1103040" y="301320"/>
                </a:cubicBezTo>
                <a:cubicBezTo>
                  <a:pt x="1103485" y="301914"/>
                  <a:pt x="1104227" y="302360"/>
                  <a:pt x="1105711" y="302062"/>
                </a:cubicBezTo>
                <a:cubicBezTo>
                  <a:pt x="1105860" y="302062"/>
                  <a:pt x="1106008" y="301320"/>
                  <a:pt x="1106008" y="300578"/>
                </a:cubicBezTo>
                <a:close/>
                <a:moveTo>
                  <a:pt x="1558104" y="300429"/>
                </a:moveTo>
                <a:cubicBezTo>
                  <a:pt x="1561221" y="299687"/>
                  <a:pt x="1568493" y="303102"/>
                  <a:pt x="1570126" y="307851"/>
                </a:cubicBezTo>
                <a:cubicBezTo>
                  <a:pt x="1566862" y="307258"/>
                  <a:pt x="1562706" y="304289"/>
                  <a:pt x="1558104" y="300429"/>
                </a:cubicBezTo>
                <a:close/>
                <a:moveTo>
                  <a:pt x="1465190" y="299687"/>
                </a:moveTo>
                <a:cubicBezTo>
                  <a:pt x="1469940" y="300133"/>
                  <a:pt x="1482704" y="311115"/>
                  <a:pt x="1481368" y="314677"/>
                </a:cubicBezTo>
                <a:cubicBezTo>
                  <a:pt x="1477064" y="309779"/>
                  <a:pt x="1471721" y="304732"/>
                  <a:pt x="1465190" y="299687"/>
                </a:cubicBezTo>
                <a:close/>
                <a:moveTo>
                  <a:pt x="826973" y="294493"/>
                </a:moveTo>
                <a:cubicBezTo>
                  <a:pt x="826082" y="296275"/>
                  <a:pt x="824598" y="297610"/>
                  <a:pt x="822223" y="297610"/>
                </a:cubicBezTo>
                <a:cubicBezTo>
                  <a:pt x="822075" y="296719"/>
                  <a:pt x="822075" y="295681"/>
                  <a:pt x="822075" y="294642"/>
                </a:cubicBezTo>
                <a:cubicBezTo>
                  <a:pt x="815099" y="294938"/>
                  <a:pt x="808421" y="295681"/>
                  <a:pt x="801740" y="297906"/>
                </a:cubicBezTo>
                <a:cubicBezTo>
                  <a:pt x="801890" y="298056"/>
                  <a:pt x="802038" y="298352"/>
                  <a:pt x="802186" y="298501"/>
                </a:cubicBezTo>
                <a:cubicBezTo>
                  <a:pt x="806342" y="303845"/>
                  <a:pt x="809162" y="303993"/>
                  <a:pt x="817028" y="299985"/>
                </a:cubicBezTo>
                <a:cubicBezTo>
                  <a:pt x="818661" y="299243"/>
                  <a:pt x="820442" y="298797"/>
                  <a:pt x="822075" y="298204"/>
                </a:cubicBezTo>
                <a:cubicBezTo>
                  <a:pt x="823707" y="303399"/>
                  <a:pt x="827121" y="305180"/>
                  <a:pt x="831871" y="302062"/>
                </a:cubicBezTo>
                <a:cubicBezTo>
                  <a:pt x="834691" y="300133"/>
                  <a:pt x="837659" y="298056"/>
                  <a:pt x="839143" y="294790"/>
                </a:cubicBezTo>
                <a:cubicBezTo>
                  <a:pt x="834987" y="294642"/>
                  <a:pt x="830981" y="294493"/>
                  <a:pt x="826973" y="294493"/>
                </a:cubicBezTo>
                <a:close/>
                <a:moveTo>
                  <a:pt x="1492649" y="291672"/>
                </a:moveTo>
                <a:cubicBezTo>
                  <a:pt x="1494282" y="292562"/>
                  <a:pt x="1494133" y="293305"/>
                  <a:pt x="1493539" y="294047"/>
                </a:cubicBezTo>
                <a:cubicBezTo>
                  <a:pt x="1495914" y="294640"/>
                  <a:pt x="1497695" y="294344"/>
                  <a:pt x="1499476" y="293749"/>
                </a:cubicBezTo>
                <a:cubicBezTo>
                  <a:pt x="1501407" y="295530"/>
                  <a:pt x="1499774" y="295530"/>
                  <a:pt x="1498734" y="294788"/>
                </a:cubicBezTo>
                <a:cubicBezTo>
                  <a:pt x="1498141" y="298944"/>
                  <a:pt x="1500664" y="297905"/>
                  <a:pt x="1505265" y="301171"/>
                </a:cubicBezTo>
                <a:cubicBezTo>
                  <a:pt x="1510756" y="307702"/>
                  <a:pt x="1498290" y="295530"/>
                  <a:pt x="1499476" y="301469"/>
                </a:cubicBezTo>
                <a:cubicBezTo>
                  <a:pt x="1494133" y="297757"/>
                  <a:pt x="1489533" y="294195"/>
                  <a:pt x="1492649" y="291672"/>
                </a:cubicBezTo>
                <a:close/>
                <a:moveTo>
                  <a:pt x="856064" y="289298"/>
                </a:moveTo>
                <a:cubicBezTo>
                  <a:pt x="850275" y="288853"/>
                  <a:pt x="844636" y="289446"/>
                  <a:pt x="839292" y="292267"/>
                </a:cubicBezTo>
                <a:cubicBezTo>
                  <a:pt x="841963" y="291969"/>
                  <a:pt x="844636" y="291525"/>
                  <a:pt x="846267" y="292119"/>
                </a:cubicBezTo>
                <a:cubicBezTo>
                  <a:pt x="846861" y="292119"/>
                  <a:pt x="847455" y="292119"/>
                  <a:pt x="848048" y="292119"/>
                </a:cubicBezTo>
                <a:cubicBezTo>
                  <a:pt x="851908" y="291821"/>
                  <a:pt x="854431" y="290931"/>
                  <a:pt x="856064" y="289298"/>
                </a:cubicBezTo>
                <a:close/>
                <a:moveTo>
                  <a:pt x="1596248" y="265253"/>
                </a:moveTo>
                <a:cubicBezTo>
                  <a:pt x="1600404" y="270894"/>
                  <a:pt x="1605153" y="272823"/>
                  <a:pt x="1609607" y="272525"/>
                </a:cubicBezTo>
                <a:cubicBezTo>
                  <a:pt x="1620887" y="284549"/>
                  <a:pt x="1624004" y="289001"/>
                  <a:pt x="1637065" y="297312"/>
                </a:cubicBezTo>
                <a:cubicBezTo>
                  <a:pt x="1636321" y="294344"/>
                  <a:pt x="1638548" y="292267"/>
                  <a:pt x="1634986" y="288555"/>
                </a:cubicBezTo>
                <a:cubicBezTo>
                  <a:pt x="1637509" y="289001"/>
                  <a:pt x="1638548" y="291375"/>
                  <a:pt x="1644931" y="295977"/>
                </a:cubicBezTo>
                <a:cubicBezTo>
                  <a:pt x="1643150" y="301320"/>
                  <a:pt x="1645376" y="307405"/>
                  <a:pt x="1647899" y="314529"/>
                </a:cubicBezTo>
                <a:cubicBezTo>
                  <a:pt x="1653688" y="320614"/>
                  <a:pt x="1665264" y="319873"/>
                  <a:pt x="1664819" y="328778"/>
                </a:cubicBezTo>
                <a:cubicBezTo>
                  <a:pt x="1668678" y="330113"/>
                  <a:pt x="1671499" y="327739"/>
                  <a:pt x="1674467" y="326107"/>
                </a:cubicBezTo>
                <a:cubicBezTo>
                  <a:pt x="1679959" y="334121"/>
                  <a:pt x="1683669" y="329520"/>
                  <a:pt x="1685450" y="336198"/>
                </a:cubicBezTo>
                <a:cubicBezTo>
                  <a:pt x="1687676" y="334567"/>
                  <a:pt x="1686935" y="331894"/>
                  <a:pt x="1683075" y="328036"/>
                </a:cubicBezTo>
                <a:cubicBezTo>
                  <a:pt x="1685895" y="325809"/>
                  <a:pt x="1693911" y="341394"/>
                  <a:pt x="1696730" y="339167"/>
                </a:cubicBezTo>
                <a:cubicBezTo>
                  <a:pt x="1700738" y="345401"/>
                  <a:pt x="1691684" y="339612"/>
                  <a:pt x="1689012" y="336198"/>
                </a:cubicBezTo>
                <a:cubicBezTo>
                  <a:pt x="1689458" y="339167"/>
                  <a:pt x="1687231" y="341097"/>
                  <a:pt x="1690347" y="345105"/>
                </a:cubicBezTo>
                <a:cubicBezTo>
                  <a:pt x="1692872" y="347330"/>
                  <a:pt x="1694059" y="344510"/>
                  <a:pt x="1695691" y="343472"/>
                </a:cubicBezTo>
                <a:cubicBezTo>
                  <a:pt x="1701331" y="351338"/>
                  <a:pt x="1704894" y="360392"/>
                  <a:pt x="1710978" y="356533"/>
                </a:cubicBezTo>
                <a:cubicBezTo>
                  <a:pt x="1716026" y="369891"/>
                  <a:pt x="1727751" y="378648"/>
                  <a:pt x="1733688" y="389780"/>
                </a:cubicBezTo>
                <a:cubicBezTo>
                  <a:pt x="1736805" y="390820"/>
                  <a:pt x="1737695" y="389928"/>
                  <a:pt x="1735024" y="385327"/>
                </a:cubicBezTo>
                <a:cubicBezTo>
                  <a:pt x="1742000" y="387553"/>
                  <a:pt x="1744523" y="397646"/>
                  <a:pt x="1746748" y="398388"/>
                </a:cubicBezTo>
                <a:cubicBezTo>
                  <a:pt x="1748233" y="400763"/>
                  <a:pt x="1746156" y="401506"/>
                  <a:pt x="1745264" y="402692"/>
                </a:cubicBezTo>
                <a:cubicBezTo>
                  <a:pt x="1750608" y="408630"/>
                  <a:pt x="1749124" y="412786"/>
                  <a:pt x="1753872" y="411895"/>
                </a:cubicBezTo>
                <a:cubicBezTo>
                  <a:pt x="1752241" y="417832"/>
                  <a:pt x="1761294" y="428964"/>
                  <a:pt x="1760403" y="435197"/>
                </a:cubicBezTo>
                <a:cubicBezTo>
                  <a:pt x="1758178" y="431191"/>
                  <a:pt x="1753428" y="415903"/>
                  <a:pt x="1748975" y="422136"/>
                </a:cubicBezTo>
                <a:cubicBezTo>
                  <a:pt x="1747343" y="419761"/>
                  <a:pt x="1749568" y="419019"/>
                  <a:pt x="1750460" y="417832"/>
                </a:cubicBezTo>
                <a:cubicBezTo>
                  <a:pt x="1746898" y="414715"/>
                  <a:pt x="1743335" y="411895"/>
                  <a:pt x="1739476" y="407591"/>
                </a:cubicBezTo>
                <a:cubicBezTo>
                  <a:pt x="1739030" y="403287"/>
                  <a:pt x="1738140" y="398686"/>
                  <a:pt x="1736805" y="393788"/>
                </a:cubicBezTo>
                <a:cubicBezTo>
                  <a:pt x="1732649" y="388889"/>
                  <a:pt x="1737250" y="397944"/>
                  <a:pt x="1732945" y="397053"/>
                </a:cubicBezTo>
                <a:cubicBezTo>
                  <a:pt x="1732797" y="388889"/>
                  <a:pt x="1725227" y="391116"/>
                  <a:pt x="1723744" y="390076"/>
                </a:cubicBezTo>
                <a:cubicBezTo>
                  <a:pt x="1722556" y="397794"/>
                  <a:pt x="1734132" y="417534"/>
                  <a:pt x="1746600" y="427331"/>
                </a:cubicBezTo>
                <a:cubicBezTo>
                  <a:pt x="1742594" y="428370"/>
                  <a:pt x="1743781" y="427479"/>
                  <a:pt x="1741702" y="431191"/>
                </a:cubicBezTo>
                <a:cubicBezTo>
                  <a:pt x="1743781" y="419909"/>
                  <a:pt x="1722852" y="415753"/>
                  <a:pt x="1721369" y="400319"/>
                </a:cubicBezTo>
                <a:cubicBezTo>
                  <a:pt x="1706229" y="387701"/>
                  <a:pt x="1690645" y="370039"/>
                  <a:pt x="1675357" y="352080"/>
                </a:cubicBezTo>
                <a:cubicBezTo>
                  <a:pt x="1667789" y="343175"/>
                  <a:pt x="1660219" y="334121"/>
                  <a:pt x="1652649" y="325958"/>
                </a:cubicBezTo>
                <a:cubicBezTo>
                  <a:pt x="1648791" y="321802"/>
                  <a:pt x="1645079" y="317943"/>
                  <a:pt x="1641369" y="314381"/>
                </a:cubicBezTo>
                <a:cubicBezTo>
                  <a:pt x="1637509" y="310967"/>
                  <a:pt x="1633503" y="308147"/>
                  <a:pt x="1629643" y="305476"/>
                </a:cubicBezTo>
                <a:cubicBezTo>
                  <a:pt x="1631870" y="304882"/>
                  <a:pt x="1634392" y="305476"/>
                  <a:pt x="1636619" y="305030"/>
                </a:cubicBezTo>
                <a:cubicBezTo>
                  <a:pt x="1631722" y="299241"/>
                  <a:pt x="1629199" y="299835"/>
                  <a:pt x="1624893" y="295977"/>
                </a:cubicBezTo>
                <a:cubicBezTo>
                  <a:pt x="1625043" y="286923"/>
                  <a:pt x="1599514" y="273119"/>
                  <a:pt x="1596248" y="265253"/>
                </a:cubicBezTo>
                <a:close/>
                <a:moveTo>
                  <a:pt x="1393205" y="226219"/>
                </a:moveTo>
                <a:cubicBezTo>
                  <a:pt x="1394245" y="225328"/>
                  <a:pt x="1397361" y="227851"/>
                  <a:pt x="1398252" y="226367"/>
                </a:cubicBezTo>
                <a:cubicBezTo>
                  <a:pt x="1400032" y="231710"/>
                  <a:pt x="1401815" y="231710"/>
                  <a:pt x="1406119" y="235420"/>
                </a:cubicBezTo>
                <a:cubicBezTo>
                  <a:pt x="1401517" y="236608"/>
                  <a:pt x="1394541" y="228594"/>
                  <a:pt x="1393205" y="226219"/>
                </a:cubicBezTo>
                <a:close/>
                <a:moveTo>
                  <a:pt x="1407008" y="200836"/>
                </a:moveTo>
                <a:cubicBezTo>
                  <a:pt x="1411610" y="200688"/>
                  <a:pt x="1421109" y="208554"/>
                  <a:pt x="1423484" y="204696"/>
                </a:cubicBezTo>
                <a:cubicBezTo>
                  <a:pt x="1427639" y="210485"/>
                  <a:pt x="1409531" y="205586"/>
                  <a:pt x="1407008" y="200836"/>
                </a:cubicBezTo>
                <a:close/>
                <a:moveTo>
                  <a:pt x="1331165" y="199947"/>
                </a:moveTo>
                <a:cubicBezTo>
                  <a:pt x="1334431" y="198166"/>
                  <a:pt x="1345562" y="203213"/>
                  <a:pt x="1350461" y="206329"/>
                </a:cubicBezTo>
                <a:cubicBezTo>
                  <a:pt x="1345562" y="206329"/>
                  <a:pt x="1337250" y="201580"/>
                  <a:pt x="1331165" y="199947"/>
                </a:cubicBezTo>
                <a:close/>
                <a:moveTo>
                  <a:pt x="1542370" y="192377"/>
                </a:moveTo>
                <a:cubicBezTo>
                  <a:pt x="1544449" y="195493"/>
                  <a:pt x="1544597" y="198166"/>
                  <a:pt x="1545636" y="200986"/>
                </a:cubicBezTo>
                <a:cubicBezTo>
                  <a:pt x="1552167" y="201580"/>
                  <a:pt x="1561666" y="207961"/>
                  <a:pt x="1568196" y="208406"/>
                </a:cubicBezTo>
                <a:cubicBezTo>
                  <a:pt x="1572500" y="211821"/>
                  <a:pt x="1570719" y="214195"/>
                  <a:pt x="1568492" y="216422"/>
                </a:cubicBezTo>
                <a:cubicBezTo>
                  <a:pt x="1571758" y="217164"/>
                  <a:pt x="1573242" y="218647"/>
                  <a:pt x="1571758" y="220428"/>
                </a:cubicBezTo>
                <a:cubicBezTo>
                  <a:pt x="1579772" y="222061"/>
                  <a:pt x="1583038" y="227850"/>
                  <a:pt x="1591794" y="231264"/>
                </a:cubicBezTo>
                <a:cubicBezTo>
                  <a:pt x="1594021" y="236903"/>
                  <a:pt x="1593427" y="241801"/>
                  <a:pt x="1602926" y="249371"/>
                </a:cubicBezTo>
                <a:cubicBezTo>
                  <a:pt x="1595506" y="244621"/>
                  <a:pt x="1589123" y="238536"/>
                  <a:pt x="1583482" y="233045"/>
                </a:cubicBezTo>
                <a:cubicBezTo>
                  <a:pt x="1577546" y="227998"/>
                  <a:pt x="1572352" y="223546"/>
                  <a:pt x="1567453" y="221913"/>
                </a:cubicBezTo>
                <a:cubicBezTo>
                  <a:pt x="1564484" y="217164"/>
                  <a:pt x="1564188" y="212860"/>
                  <a:pt x="1559141" y="207813"/>
                </a:cubicBezTo>
                <a:cubicBezTo>
                  <a:pt x="1552760" y="205142"/>
                  <a:pt x="1548752" y="207071"/>
                  <a:pt x="1540143" y="200095"/>
                </a:cubicBezTo>
                <a:cubicBezTo>
                  <a:pt x="1542222" y="198462"/>
                  <a:pt x="1541924" y="196533"/>
                  <a:pt x="1538214" y="194010"/>
                </a:cubicBezTo>
                <a:cubicBezTo>
                  <a:pt x="1539847" y="194010"/>
                  <a:pt x="1541480" y="193862"/>
                  <a:pt x="1542370" y="192377"/>
                </a:cubicBezTo>
                <a:close/>
                <a:moveTo>
                  <a:pt x="1300739" y="185846"/>
                </a:moveTo>
                <a:cubicBezTo>
                  <a:pt x="1301035" y="182432"/>
                  <a:pt x="1320183" y="189705"/>
                  <a:pt x="1316917" y="193416"/>
                </a:cubicBezTo>
                <a:cubicBezTo>
                  <a:pt x="1311574" y="188963"/>
                  <a:pt x="1309497" y="190596"/>
                  <a:pt x="1300739" y="185846"/>
                </a:cubicBezTo>
                <a:close/>
                <a:moveTo>
                  <a:pt x="1254281" y="183917"/>
                </a:moveTo>
                <a:cubicBezTo>
                  <a:pt x="1257843" y="183026"/>
                  <a:pt x="1263186" y="184213"/>
                  <a:pt x="1269569" y="186736"/>
                </a:cubicBezTo>
                <a:cubicBezTo>
                  <a:pt x="1269569" y="191784"/>
                  <a:pt x="1259179" y="184659"/>
                  <a:pt x="1254281" y="183917"/>
                </a:cubicBezTo>
                <a:close/>
                <a:moveTo>
                  <a:pt x="546453" y="180949"/>
                </a:moveTo>
                <a:cubicBezTo>
                  <a:pt x="553875" y="181988"/>
                  <a:pt x="523596" y="195345"/>
                  <a:pt x="518549" y="196087"/>
                </a:cubicBezTo>
                <a:cubicBezTo>
                  <a:pt x="519885" y="193714"/>
                  <a:pt x="542891" y="186440"/>
                  <a:pt x="546453" y="180949"/>
                </a:cubicBezTo>
                <a:close/>
                <a:moveTo>
                  <a:pt x="1285209" y="177109"/>
                </a:moveTo>
                <a:cubicBezTo>
                  <a:pt x="1286193" y="176942"/>
                  <a:pt x="1288271" y="177313"/>
                  <a:pt x="1290497" y="177980"/>
                </a:cubicBezTo>
                <a:cubicBezTo>
                  <a:pt x="1294800" y="179613"/>
                  <a:pt x="1299402" y="182434"/>
                  <a:pt x="1296731" y="183917"/>
                </a:cubicBezTo>
                <a:cubicBezTo>
                  <a:pt x="1291090" y="183027"/>
                  <a:pt x="1289607" y="176645"/>
                  <a:pt x="1286489" y="179465"/>
                </a:cubicBezTo>
                <a:cubicBezTo>
                  <a:pt x="1284337" y="177981"/>
                  <a:pt x="1284226" y="177276"/>
                  <a:pt x="1285209" y="177109"/>
                </a:cubicBezTo>
                <a:close/>
                <a:moveTo>
                  <a:pt x="1220886" y="169446"/>
                </a:moveTo>
                <a:cubicBezTo>
                  <a:pt x="1223743" y="170225"/>
                  <a:pt x="1226155" y="172117"/>
                  <a:pt x="1224745" y="174566"/>
                </a:cubicBezTo>
                <a:lnTo>
                  <a:pt x="1214356" y="171004"/>
                </a:lnTo>
                <a:cubicBezTo>
                  <a:pt x="1214727" y="169000"/>
                  <a:pt x="1218029" y="168666"/>
                  <a:pt x="1220886" y="169446"/>
                </a:cubicBezTo>
                <a:close/>
                <a:moveTo>
                  <a:pt x="1472910" y="152156"/>
                </a:moveTo>
                <a:cubicBezTo>
                  <a:pt x="1478401" y="150078"/>
                  <a:pt x="1495916" y="161803"/>
                  <a:pt x="1508086" y="165811"/>
                </a:cubicBezTo>
                <a:cubicBezTo>
                  <a:pt x="1501555" y="164326"/>
                  <a:pt x="1498291" y="166998"/>
                  <a:pt x="1495619" y="162990"/>
                </a:cubicBezTo>
                <a:cubicBezTo>
                  <a:pt x="1490423" y="160170"/>
                  <a:pt x="1491463" y="166998"/>
                  <a:pt x="1495174" y="168631"/>
                </a:cubicBezTo>
                <a:cubicBezTo>
                  <a:pt x="1493689" y="169819"/>
                  <a:pt x="1488642" y="165069"/>
                  <a:pt x="1487455" y="166850"/>
                </a:cubicBezTo>
                <a:cubicBezTo>
                  <a:pt x="1493096" y="164326"/>
                  <a:pt x="1482112" y="153937"/>
                  <a:pt x="1472910" y="152156"/>
                </a:cubicBezTo>
                <a:close/>
                <a:moveTo>
                  <a:pt x="1452872" y="141617"/>
                </a:moveTo>
                <a:cubicBezTo>
                  <a:pt x="1453466" y="136422"/>
                  <a:pt x="1463855" y="146218"/>
                  <a:pt x="1469198" y="148445"/>
                </a:cubicBezTo>
                <a:cubicBezTo>
                  <a:pt x="1467121" y="151413"/>
                  <a:pt x="1459107" y="145179"/>
                  <a:pt x="1452872" y="141617"/>
                </a:cubicBezTo>
                <a:close/>
                <a:moveTo>
                  <a:pt x="594987" y="140132"/>
                </a:moveTo>
                <a:cubicBezTo>
                  <a:pt x="597658" y="144436"/>
                  <a:pt x="596620" y="148146"/>
                  <a:pt x="588159" y="150966"/>
                </a:cubicBezTo>
                <a:cubicBezTo>
                  <a:pt x="585488" y="146810"/>
                  <a:pt x="586378" y="142952"/>
                  <a:pt x="594987" y="140132"/>
                </a:cubicBezTo>
                <a:close/>
                <a:moveTo>
                  <a:pt x="1245228" y="124548"/>
                </a:moveTo>
                <a:cubicBezTo>
                  <a:pt x="1247455" y="122471"/>
                  <a:pt x="1259179" y="128258"/>
                  <a:pt x="1260664" y="130039"/>
                </a:cubicBezTo>
                <a:cubicBezTo>
                  <a:pt x="1256062" y="132414"/>
                  <a:pt x="1251313" y="125587"/>
                  <a:pt x="1245228" y="124548"/>
                </a:cubicBezTo>
                <a:close/>
                <a:moveTo>
                  <a:pt x="1174728" y="122471"/>
                </a:moveTo>
                <a:cubicBezTo>
                  <a:pt x="1177845" y="124548"/>
                  <a:pt x="1177103" y="127516"/>
                  <a:pt x="1183634" y="128853"/>
                </a:cubicBezTo>
                <a:cubicBezTo>
                  <a:pt x="1192687" y="131822"/>
                  <a:pt x="1193281" y="126181"/>
                  <a:pt x="1198772" y="125439"/>
                </a:cubicBezTo>
                <a:cubicBezTo>
                  <a:pt x="1220887" y="142508"/>
                  <a:pt x="1255767" y="131080"/>
                  <a:pt x="1280406" y="141469"/>
                </a:cubicBezTo>
                <a:cubicBezTo>
                  <a:pt x="1292724" y="137609"/>
                  <a:pt x="1305785" y="136423"/>
                  <a:pt x="1319885" y="137461"/>
                </a:cubicBezTo>
                <a:cubicBezTo>
                  <a:pt x="1333986" y="138649"/>
                  <a:pt x="1348976" y="142656"/>
                  <a:pt x="1365600" y="148296"/>
                </a:cubicBezTo>
                <a:cubicBezTo>
                  <a:pt x="1393949" y="158834"/>
                  <a:pt x="1415915" y="178872"/>
                  <a:pt x="1441147" y="194605"/>
                </a:cubicBezTo>
                <a:cubicBezTo>
                  <a:pt x="1459255" y="204994"/>
                  <a:pt x="1478253" y="217164"/>
                  <a:pt x="1497251" y="228296"/>
                </a:cubicBezTo>
                <a:cubicBezTo>
                  <a:pt x="1515508" y="240616"/>
                  <a:pt x="1533614" y="252192"/>
                  <a:pt x="1547269" y="264957"/>
                </a:cubicBezTo>
                <a:cubicBezTo>
                  <a:pt x="1551425" y="267925"/>
                  <a:pt x="1551723" y="261395"/>
                  <a:pt x="1556323" y="265105"/>
                </a:cubicBezTo>
                <a:cubicBezTo>
                  <a:pt x="1579626" y="276831"/>
                  <a:pt x="1597287" y="295383"/>
                  <a:pt x="1613021" y="315123"/>
                </a:cubicBezTo>
                <a:cubicBezTo>
                  <a:pt x="1628159" y="335606"/>
                  <a:pt x="1641518" y="357127"/>
                  <a:pt x="1654876" y="378056"/>
                </a:cubicBezTo>
                <a:cubicBezTo>
                  <a:pt x="1659181" y="384585"/>
                  <a:pt x="1664672" y="390820"/>
                  <a:pt x="1670461" y="397054"/>
                </a:cubicBezTo>
                <a:cubicBezTo>
                  <a:pt x="1675952" y="403435"/>
                  <a:pt x="1681889" y="409818"/>
                  <a:pt x="1687233" y="416348"/>
                </a:cubicBezTo>
                <a:cubicBezTo>
                  <a:pt x="1688420" y="417832"/>
                  <a:pt x="1689755" y="419317"/>
                  <a:pt x="1690943" y="420950"/>
                </a:cubicBezTo>
                <a:cubicBezTo>
                  <a:pt x="1691834" y="420504"/>
                  <a:pt x="1693021" y="420950"/>
                  <a:pt x="1695840" y="424660"/>
                </a:cubicBezTo>
                <a:cubicBezTo>
                  <a:pt x="1695247" y="425106"/>
                  <a:pt x="1694951" y="425550"/>
                  <a:pt x="1694653" y="425995"/>
                </a:cubicBezTo>
                <a:cubicBezTo>
                  <a:pt x="1698661" y="432082"/>
                  <a:pt x="1701777" y="438315"/>
                  <a:pt x="1703708" y="444846"/>
                </a:cubicBezTo>
                <a:cubicBezTo>
                  <a:pt x="1711722" y="453455"/>
                  <a:pt x="1721519" y="463102"/>
                  <a:pt x="1722556" y="472601"/>
                </a:cubicBezTo>
                <a:cubicBezTo>
                  <a:pt x="1724635" y="474678"/>
                  <a:pt x="1726712" y="475570"/>
                  <a:pt x="1728345" y="474233"/>
                </a:cubicBezTo>
                <a:cubicBezTo>
                  <a:pt x="1733689" y="483881"/>
                  <a:pt x="1738736" y="492639"/>
                  <a:pt x="1743633" y="500950"/>
                </a:cubicBezTo>
                <a:cubicBezTo>
                  <a:pt x="1757734" y="519205"/>
                  <a:pt x="1770497" y="538945"/>
                  <a:pt x="1781482" y="559280"/>
                </a:cubicBezTo>
                <a:cubicBezTo>
                  <a:pt x="1781630" y="559428"/>
                  <a:pt x="1781630" y="559576"/>
                  <a:pt x="1781778" y="559724"/>
                </a:cubicBezTo>
                <a:cubicBezTo>
                  <a:pt x="1786825" y="568630"/>
                  <a:pt x="1791574" y="577833"/>
                  <a:pt x="1796174" y="587777"/>
                </a:cubicBezTo>
                <a:cubicBezTo>
                  <a:pt x="1795878" y="587628"/>
                  <a:pt x="1795581" y="587480"/>
                  <a:pt x="1795284" y="587480"/>
                </a:cubicBezTo>
                <a:cubicBezTo>
                  <a:pt x="1796620" y="590448"/>
                  <a:pt x="1797807" y="593417"/>
                  <a:pt x="1798995" y="596385"/>
                </a:cubicBezTo>
                <a:cubicBezTo>
                  <a:pt x="1802705" y="600245"/>
                  <a:pt x="1806267" y="603807"/>
                  <a:pt x="1809979" y="607220"/>
                </a:cubicBezTo>
                <a:cubicBezTo>
                  <a:pt x="1808939" y="607813"/>
                  <a:pt x="1809681" y="611525"/>
                  <a:pt x="1811462" y="615829"/>
                </a:cubicBezTo>
                <a:cubicBezTo>
                  <a:pt x="1813985" y="615235"/>
                  <a:pt x="1815916" y="616125"/>
                  <a:pt x="1815618" y="618500"/>
                </a:cubicBezTo>
                <a:cubicBezTo>
                  <a:pt x="1815322" y="620281"/>
                  <a:pt x="1815322" y="621914"/>
                  <a:pt x="1815322" y="623695"/>
                </a:cubicBezTo>
                <a:cubicBezTo>
                  <a:pt x="1818290" y="628444"/>
                  <a:pt x="1821703" y="632452"/>
                  <a:pt x="1824671" y="631859"/>
                </a:cubicBezTo>
                <a:cubicBezTo>
                  <a:pt x="1823634" y="640022"/>
                  <a:pt x="1832687" y="670448"/>
                  <a:pt x="1840553" y="674307"/>
                </a:cubicBezTo>
                <a:cubicBezTo>
                  <a:pt x="1837585" y="679354"/>
                  <a:pt x="1839811" y="685884"/>
                  <a:pt x="1842632" y="692563"/>
                </a:cubicBezTo>
                <a:cubicBezTo>
                  <a:pt x="1845007" y="694492"/>
                  <a:pt x="1845451" y="697017"/>
                  <a:pt x="1845600" y="699539"/>
                </a:cubicBezTo>
                <a:cubicBezTo>
                  <a:pt x="1846342" y="701766"/>
                  <a:pt x="1847084" y="703843"/>
                  <a:pt x="1847677" y="706070"/>
                </a:cubicBezTo>
                <a:cubicBezTo>
                  <a:pt x="1848271" y="706664"/>
                  <a:pt x="1848865" y="707109"/>
                  <a:pt x="1849162" y="706960"/>
                </a:cubicBezTo>
                <a:cubicBezTo>
                  <a:pt x="1852575" y="705328"/>
                  <a:pt x="1855841" y="703695"/>
                  <a:pt x="1859106" y="701914"/>
                </a:cubicBezTo>
                <a:cubicBezTo>
                  <a:pt x="1857474" y="696571"/>
                  <a:pt x="1855247" y="686330"/>
                  <a:pt x="1858068" y="685143"/>
                </a:cubicBezTo>
                <a:cubicBezTo>
                  <a:pt x="1858810" y="691673"/>
                  <a:pt x="1858068" y="693009"/>
                  <a:pt x="1861926" y="699243"/>
                </a:cubicBezTo>
                <a:cubicBezTo>
                  <a:pt x="1860887" y="699687"/>
                  <a:pt x="1860293" y="700431"/>
                  <a:pt x="1859997" y="701468"/>
                </a:cubicBezTo>
                <a:cubicBezTo>
                  <a:pt x="1861480" y="700727"/>
                  <a:pt x="1863113" y="699835"/>
                  <a:pt x="1864598" y="699094"/>
                </a:cubicBezTo>
                <a:cubicBezTo>
                  <a:pt x="1865340" y="698798"/>
                  <a:pt x="1866082" y="698648"/>
                  <a:pt x="1866824" y="698500"/>
                </a:cubicBezTo>
                <a:cubicBezTo>
                  <a:pt x="1866379" y="697461"/>
                  <a:pt x="1865636" y="696571"/>
                  <a:pt x="1864598" y="695829"/>
                </a:cubicBezTo>
                <a:cubicBezTo>
                  <a:pt x="1862965" y="688705"/>
                  <a:pt x="1868011" y="697017"/>
                  <a:pt x="1869348" y="694048"/>
                </a:cubicBezTo>
                <a:cubicBezTo>
                  <a:pt x="1866528" y="686478"/>
                  <a:pt x="1862224" y="690486"/>
                  <a:pt x="1859551" y="682174"/>
                </a:cubicBezTo>
                <a:cubicBezTo>
                  <a:pt x="1863113" y="683806"/>
                  <a:pt x="1866230" y="688259"/>
                  <a:pt x="1869942" y="688557"/>
                </a:cubicBezTo>
                <a:cubicBezTo>
                  <a:pt x="1867121" y="680245"/>
                  <a:pt x="1863261" y="681581"/>
                  <a:pt x="1860443" y="674011"/>
                </a:cubicBezTo>
                <a:cubicBezTo>
                  <a:pt x="1862817" y="672971"/>
                  <a:pt x="1859551" y="667182"/>
                  <a:pt x="1863411" y="667480"/>
                </a:cubicBezTo>
                <a:cubicBezTo>
                  <a:pt x="1862668" y="676831"/>
                  <a:pt x="1866528" y="678166"/>
                  <a:pt x="1871425" y="685291"/>
                </a:cubicBezTo>
                <a:cubicBezTo>
                  <a:pt x="1873058" y="680837"/>
                  <a:pt x="1862817" y="654567"/>
                  <a:pt x="1857325" y="651450"/>
                </a:cubicBezTo>
                <a:cubicBezTo>
                  <a:pt x="1857325" y="646849"/>
                  <a:pt x="1851240" y="637054"/>
                  <a:pt x="1855395" y="636162"/>
                </a:cubicBezTo>
                <a:cubicBezTo>
                  <a:pt x="1858958" y="642841"/>
                  <a:pt x="1855989" y="643732"/>
                  <a:pt x="1859551" y="650411"/>
                </a:cubicBezTo>
                <a:cubicBezTo>
                  <a:pt x="1861926" y="650263"/>
                  <a:pt x="1861036" y="647591"/>
                  <a:pt x="1860145" y="644772"/>
                </a:cubicBezTo>
                <a:cubicBezTo>
                  <a:pt x="1865636" y="651005"/>
                  <a:pt x="1864894" y="664216"/>
                  <a:pt x="1870683" y="672230"/>
                </a:cubicBezTo>
                <a:cubicBezTo>
                  <a:pt x="1872464" y="675346"/>
                  <a:pt x="1871723" y="670597"/>
                  <a:pt x="1874097" y="670746"/>
                </a:cubicBezTo>
                <a:cubicBezTo>
                  <a:pt x="1879737" y="675346"/>
                  <a:pt x="1877510" y="689149"/>
                  <a:pt x="1883299" y="688259"/>
                </a:cubicBezTo>
                <a:cubicBezTo>
                  <a:pt x="1881666" y="698648"/>
                  <a:pt x="1893985" y="716904"/>
                  <a:pt x="1898289" y="727591"/>
                </a:cubicBezTo>
                <a:cubicBezTo>
                  <a:pt x="1895470" y="738723"/>
                  <a:pt x="1902891" y="752526"/>
                  <a:pt x="1905117" y="766923"/>
                </a:cubicBezTo>
                <a:cubicBezTo>
                  <a:pt x="1909719" y="760838"/>
                  <a:pt x="1903782" y="752378"/>
                  <a:pt x="1900962" y="737238"/>
                </a:cubicBezTo>
                <a:cubicBezTo>
                  <a:pt x="1906751" y="740800"/>
                  <a:pt x="1904524" y="755346"/>
                  <a:pt x="1910015" y="765587"/>
                </a:cubicBezTo>
                <a:cubicBezTo>
                  <a:pt x="1903930" y="764400"/>
                  <a:pt x="1915358" y="782804"/>
                  <a:pt x="1907195" y="779242"/>
                </a:cubicBezTo>
                <a:cubicBezTo>
                  <a:pt x="1913132" y="791858"/>
                  <a:pt x="1913281" y="796757"/>
                  <a:pt x="1913875" y="810560"/>
                </a:cubicBezTo>
                <a:cubicBezTo>
                  <a:pt x="1925749" y="818426"/>
                  <a:pt x="1924709" y="853158"/>
                  <a:pt x="1930794" y="862359"/>
                </a:cubicBezTo>
                <a:cubicBezTo>
                  <a:pt x="1932427" y="873787"/>
                  <a:pt x="1934060" y="885661"/>
                  <a:pt x="1935841" y="897832"/>
                </a:cubicBezTo>
                <a:cubicBezTo>
                  <a:pt x="1936731" y="903917"/>
                  <a:pt x="1937473" y="910152"/>
                  <a:pt x="1938364" y="916385"/>
                </a:cubicBezTo>
                <a:cubicBezTo>
                  <a:pt x="1938810" y="922620"/>
                  <a:pt x="1939254" y="929001"/>
                  <a:pt x="1939700" y="935383"/>
                </a:cubicBezTo>
                <a:cubicBezTo>
                  <a:pt x="1941185" y="961061"/>
                  <a:pt x="1942816" y="987628"/>
                  <a:pt x="1944449" y="1014642"/>
                </a:cubicBezTo>
                <a:cubicBezTo>
                  <a:pt x="1943855" y="1068816"/>
                  <a:pt x="1942966" y="1124919"/>
                  <a:pt x="1934950" y="1177757"/>
                </a:cubicBezTo>
                <a:lnTo>
                  <a:pt x="1931240" y="1177313"/>
                </a:lnTo>
                <a:cubicBezTo>
                  <a:pt x="1933169" y="1179094"/>
                  <a:pt x="1935248" y="1196162"/>
                  <a:pt x="1930646" y="1189781"/>
                </a:cubicBezTo>
                <a:cubicBezTo>
                  <a:pt x="1934060" y="1200615"/>
                  <a:pt x="1926936" y="1221988"/>
                  <a:pt x="1925303" y="1234158"/>
                </a:cubicBezTo>
                <a:cubicBezTo>
                  <a:pt x="1925155" y="1230152"/>
                  <a:pt x="1925155" y="1225996"/>
                  <a:pt x="1925303" y="1221543"/>
                </a:cubicBezTo>
                <a:cubicBezTo>
                  <a:pt x="1925155" y="1217091"/>
                  <a:pt x="1925155" y="1212341"/>
                  <a:pt x="1925303" y="1207442"/>
                </a:cubicBezTo>
                <a:cubicBezTo>
                  <a:pt x="1925451" y="1197647"/>
                  <a:pt x="1926193" y="1187256"/>
                  <a:pt x="1927232" y="1176720"/>
                </a:cubicBezTo>
                <a:cubicBezTo>
                  <a:pt x="1929161" y="1155791"/>
                  <a:pt x="1932873" y="1134716"/>
                  <a:pt x="1936435" y="1118240"/>
                </a:cubicBezTo>
                <a:cubicBezTo>
                  <a:pt x="1931686" y="1124919"/>
                  <a:pt x="1931834" y="1094493"/>
                  <a:pt x="1936138" y="1101023"/>
                </a:cubicBezTo>
                <a:cubicBezTo>
                  <a:pt x="1930794" y="1074901"/>
                  <a:pt x="1934802" y="1053676"/>
                  <a:pt x="1931686" y="1025179"/>
                </a:cubicBezTo>
                <a:cubicBezTo>
                  <a:pt x="1933467" y="1027851"/>
                  <a:pt x="1934654" y="1027703"/>
                  <a:pt x="1935544" y="1022656"/>
                </a:cubicBezTo>
                <a:cubicBezTo>
                  <a:pt x="1930794" y="1014938"/>
                  <a:pt x="1930053" y="1001729"/>
                  <a:pt x="1931834" y="991042"/>
                </a:cubicBezTo>
                <a:cubicBezTo>
                  <a:pt x="1932427" y="984363"/>
                  <a:pt x="1929161" y="986293"/>
                  <a:pt x="1928865" y="981543"/>
                </a:cubicBezTo>
                <a:cubicBezTo>
                  <a:pt x="1928271" y="987926"/>
                  <a:pt x="1926342" y="999206"/>
                  <a:pt x="1923818" y="1005439"/>
                </a:cubicBezTo>
                <a:cubicBezTo>
                  <a:pt x="1924264" y="1010486"/>
                  <a:pt x="1924561" y="1015383"/>
                  <a:pt x="1925005" y="1020431"/>
                </a:cubicBezTo>
                <a:cubicBezTo>
                  <a:pt x="1926045" y="1027405"/>
                  <a:pt x="1925451" y="1030078"/>
                  <a:pt x="1927530" y="1037498"/>
                </a:cubicBezTo>
                <a:cubicBezTo>
                  <a:pt x="1926786" y="1037796"/>
                  <a:pt x="1926490" y="1037646"/>
                  <a:pt x="1926193" y="1037350"/>
                </a:cubicBezTo>
                <a:cubicBezTo>
                  <a:pt x="1927232" y="1052192"/>
                  <a:pt x="1928271" y="1067183"/>
                  <a:pt x="1929311" y="1082323"/>
                </a:cubicBezTo>
                <a:cubicBezTo>
                  <a:pt x="1927530" y="1081729"/>
                  <a:pt x="1926045" y="1081579"/>
                  <a:pt x="1924709" y="1081579"/>
                </a:cubicBezTo>
                <a:cubicBezTo>
                  <a:pt x="1925897" y="1094196"/>
                  <a:pt x="1926045" y="1107999"/>
                  <a:pt x="1925303" y="1121802"/>
                </a:cubicBezTo>
                <a:cubicBezTo>
                  <a:pt x="1923374" y="1139465"/>
                  <a:pt x="1920702" y="1157424"/>
                  <a:pt x="1918772" y="1173454"/>
                </a:cubicBezTo>
                <a:cubicBezTo>
                  <a:pt x="1918031" y="1179540"/>
                  <a:pt x="1916100" y="1185327"/>
                  <a:pt x="1916100" y="1182953"/>
                </a:cubicBezTo>
                <a:cubicBezTo>
                  <a:pt x="1916546" y="1199130"/>
                  <a:pt x="1912390" y="1226738"/>
                  <a:pt x="1903336" y="1227777"/>
                </a:cubicBezTo>
                <a:cubicBezTo>
                  <a:pt x="1909867" y="1233566"/>
                  <a:pt x="1897845" y="1242916"/>
                  <a:pt x="1899033" y="1256720"/>
                </a:cubicBezTo>
                <a:cubicBezTo>
                  <a:pt x="1891463" y="1251525"/>
                  <a:pt x="1886119" y="1279428"/>
                  <a:pt x="1888196" y="1289373"/>
                </a:cubicBezTo>
                <a:cubicBezTo>
                  <a:pt x="1893837" y="1284920"/>
                  <a:pt x="1897399" y="1270671"/>
                  <a:pt x="1898439" y="1259243"/>
                </a:cubicBezTo>
                <a:cubicBezTo>
                  <a:pt x="1903188" y="1275866"/>
                  <a:pt x="1884784" y="1305996"/>
                  <a:pt x="1892204" y="1318464"/>
                </a:cubicBezTo>
                <a:cubicBezTo>
                  <a:pt x="1885526" y="1342062"/>
                  <a:pt x="1873504" y="1353342"/>
                  <a:pt x="1870535" y="1376200"/>
                </a:cubicBezTo>
                <a:cubicBezTo>
                  <a:pt x="1868161" y="1373380"/>
                  <a:pt x="1866230" y="1371005"/>
                  <a:pt x="1862520" y="1376052"/>
                </a:cubicBezTo>
                <a:cubicBezTo>
                  <a:pt x="1858810" y="1387331"/>
                  <a:pt x="1865192" y="1379465"/>
                  <a:pt x="1867121" y="1385550"/>
                </a:cubicBezTo>
                <a:cubicBezTo>
                  <a:pt x="1856731" y="1408112"/>
                  <a:pt x="1853762" y="1438686"/>
                  <a:pt x="1834914" y="1465550"/>
                </a:cubicBezTo>
                <a:cubicBezTo>
                  <a:pt x="1832241" y="1473566"/>
                  <a:pt x="1837289" y="1467035"/>
                  <a:pt x="1837289" y="1472081"/>
                </a:cubicBezTo>
                <a:cubicBezTo>
                  <a:pt x="1832093" y="1484846"/>
                  <a:pt x="1827790" y="1492860"/>
                  <a:pt x="1824227" y="1499391"/>
                </a:cubicBezTo>
                <a:cubicBezTo>
                  <a:pt x="1820368" y="1505625"/>
                  <a:pt x="1817399" y="1510225"/>
                  <a:pt x="1815470" y="1516608"/>
                </a:cubicBezTo>
                <a:cubicBezTo>
                  <a:pt x="1811760" y="1516756"/>
                  <a:pt x="1807752" y="1520468"/>
                  <a:pt x="1803448" y="1529817"/>
                </a:cubicBezTo>
                <a:cubicBezTo>
                  <a:pt x="1802409" y="1528779"/>
                  <a:pt x="1804784" y="1525365"/>
                  <a:pt x="1806119" y="1522842"/>
                </a:cubicBezTo>
                <a:cubicBezTo>
                  <a:pt x="1803892" y="1519874"/>
                  <a:pt x="1801369" y="1526107"/>
                  <a:pt x="1798995" y="1527442"/>
                </a:cubicBezTo>
                <a:cubicBezTo>
                  <a:pt x="1798549" y="1530412"/>
                  <a:pt x="1802854" y="1527740"/>
                  <a:pt x="1796174" y="1537091"/>
                </a:cubicBezTo>
                <a:cubicBezTo>
                  <a:pt x="1794987" y="1535162"/>
                  <a:pt x="1799143" y="1529967"/>
                  <a:pt x="1794245" y="1530412"/>
                </a:cubicBezTo>
                <a:cubicBezTo>
                  <a:pt x="1797807" y="1519874"/>
                  <a:pt x="1805823" y="1514827"/>
                  <a:pt x="1799736" y="1511117"/>
                </a:cubicBezTo>
                <a:cubicBezTo>
                  <a:pt x="1807010" y="1508444"/>
                  <a:pt x="1808791" y="1502359"/>
                  <a:pt x="1810423" y="1495235"/>
                </a:cubicBezTo>
                <a:cubicBezTo>
                  <a:pt x="1811908" y="1487963"/>
                  <a:pt x="1812650" y="1479355"/>
                  <a:pt x="1819180" y="1471637"/>
                </a:cubicBezTo>
                <a:cubicBezTo>
                  <a:pt x="1809533" y="1469706"/>
                  <a:pt x="1812650" y="1494197"/>
                  <a:pt x="1803892" y="1493900"/>
                </a:cubicBezTo>
                <a:cubicBezTo>
                  <a:pt x="1800330" y="1501618"/>
                  <a:pt x="1802409" y="1505773"/>
                  <a:pt x="1796324" y="1511858"/>
                </a:cubicBezTo>
                <a:cubicBezTo>
                  <a:pt x="1794393" y="1510375"/>
                  <a:pt x="1799736" y="1504288"/>
                  <a:pt x="1798995" y="1502211"/>
                </a:cubicBezTo>
                <a:cubicBezTo>
                  <a:pt x="1794245" y="1504140"/>
                  <a:pt x="1789941" y="1516608"/>
                  <a:pt x="1787863" y="1521061"/>
                </a:cubicBezTo>
                <a:cubicBezTo>
                  <a:pt x="1788902" y="1521655"/>
                  <a:pt x="1790237" y="1518983"/>
                  <a:pt x="1791425" y="1517499"/>
                </a:cubicBezTo>
                <a:cubicBezTo>
                  <a:pt x="1790683" y="1521061"/>
                  <a:pt x="1782519" y="1536793"/>
                  <a:pt x="1782965" y="1529521"/>
                </a:cubicBezTo>
                <a:cubicBezTo>
                  <a:pt x="1781482" y="1533973"/>
                  <a:pt x="1779403" y="1538724"/>
                  <a:pt x="1779997" y="1541841"/>
                </a:cubicBezTo>
                <a:cubicBezTo>
                  <a:pt x="1776732" y="1547629"/>
                  <a:pt x="1774060" y="1547925"/>
                  <a:pt x="1774208" y="1544066"/>
                </a:cubicBezTo>
                <a:cubicBezTo>
                  <a:pt x="1771685" y="1549113"/>
                  <a:pt x="1774208" y="1550746"/>
                  <a:pt x="1777474" y="1545996"/>
                </a:cubicBezTo>
                <a:cubicBezTo>
                  <a:pt x="1776434" y="1553566"/>
                  <a:pt x="1770349" y="1554010"/>
                  <a:pt x="1763967" y="1563510"/>
                </a:cubicBezTo>
                <a:cubicBezTo>
                  <a:pt x="1777474" y="1554010"/>
                  <a:pt x="1754913" y="1573750"/>
                  <a:pt x="1753280" y="1579837"/>
                </a:cubicBezTo>
                <a:cubicBezTo>
                  <a:pt x="1754913" y="1579243"/>
                  <a:pt x="1756546" y="1578797"/>
                  <a:pt x="1757882" y="1579837"/>
                </a:cubicBezTo>
                <a:cubicBezTo>
                  <a:pt x="1754616" y="1583251"/>
                  <a:pt x="1752539" y="1578649"/>
                  <a:pt x="1748977" y="1585626"/>
                </a:cubicBezTo>
                <a:cubicBezTo>
                  <a:pt x="1748383" y="1596163"/>
                  <a:pt x="1726268" y="1615754"/>
                  <a:pt x="1719440" y="1636386"/>
                </a:cubicBezTo>
                <a:lnTo>
                  <a:pt x="1716472" y="1634159"/>
                </a:lnTo>
                <a:cubicBezTo>
                  <a:pt x="1711276" y="1639650"/>
                  <a:pt x="1712168" y="1642025"/>
                  <a:pt x="1708605" y="1646626"/>
                </a:cubicBezTo>
                <a:cubicBezTo>
                  <a:pt x="1710832" y="1646626"/>
                  <a:pt x="1713355" y="1645439"/>
                  <a:pt x="1716026" y="1643064"/>
                </a:cubicBezTo>
                <a:cubicBezTo>
                  <a:pt x="1716323" y="1645143"/>
                  <a:pt x="1709793" y="1649892"/>
                  <a:pt x="1708160" y="1655532"/>
                </a:cubicBezTo>
                <a:cubicBezTo>
                  <a:pt x="1706824" y="1653307"/>
                  <a:pt x="1710535" y="1648555"/>
                  <a:pt x="1706083" y="1647814"/>
                </a:cubicBezTo>
                <a:cubicBezTo>
                  <a:pt x="1701184" y="1656125"/>
                  <a:pt x="1697473" y="1660281"/>
                  <a:pt x="1690943" y="1663695"/>
                </a:cubicBezTo>
                <a:cubicBezTo>
                  <a:pt x="1686935" y="1668593"/>
                  <a:pt x="1694803" y="1662508"/>
                  <a:pt x="1694803" y="1666812"/>
                </a:cubicBezTo>
                <a:cubicBezTo>
                  <a:pt x="1686341" y="1671709"/>
                  <a:pt x="1676100" y="1677796"/>
                  <a:pt x="1682185" y="1684920"/>
                </a:cubicBezTo>
                <a:cubicBezTo>
                  <a:pt x="1671351" y="1692638"/>
                  <a:pt x="1676100" y="1708964"/>
                  <a:pt x="1655767" y="1727368"/>
                </a:cubicBezTo>
                <a:cubicBezTo>
                  <a:pt x="1658735" y="1719800"/>
                  <a:pt x="1656213" y="1725142"/>
                  <a:pt x="1651313" y="1726627"/>
                </a:cubicBezTo>
                <a:cubicBezTo>
                  <a:pt x="1649830" y="1730485"/>
                  <a:pt x="1649830" y="1733603"/>
                  <a:pt x="1648049" y="1737165"/>
                </a:cubicBezTo>
                <a:cubicBezTo>
                  <a:pt x="1640925" y="1741171"/>
                  <a:pt x="1641370" y="1739984"/>
                  <a:pt x="1634542" y="1748148"/>
                </a:cubicBezTo>
                <a:cubicBezTo>
                  <a:pt x="1632019" y="1745921"/>
                  <a:pt x="1635729" y="1743546"/>
                  <a:pt x="1630980" y="1744586"/>
                </a:cubicBezTo>
                <a:cubicBezTo>
                  <a:pt x="1628903" y="1752007"/>
                  <a:pt x="1625341" y="1753641"/>
                  <a:pt x="1620887" y="1762544"/>
                </a:cubicBezTo>
                <a:cubicBezTo>
                  <a:pt x="1619848" y="1759280"/>
                  <a:pt x="1615098" y="1758834"/>
                  <a:pt x="1610053" y="1769225"/>
                </a:cubicBezTo>
                <a:cubicBezTo>
                  <a:pt x="1606045" y="1767740"/>
                  <a:pt x="1597733" y="1778278"/>
                  <a:pt x="1594765" y="1774568"/>
                </a:cubicBezTo>
                <a:cubicBezTo>
                  <a:pt x="1589719" y="1778576"/>
                  <a:pt x="1596694" y="1779465"/>
                  <a:pt x="1590015" y="1783917"/>
                </a:cubicBezTo>
                <a:cubicBezTo>
                  <a:pt x="1586007" y="1780950"/>
                  <a:pt x="1584970" y="1782286"/>
                  <a:pt x="1586751" y="1776645"/>
                </a:cubicBezTo>
                <a:cubicBezTo>
                  <a:pt x="1582445" y="1780801"/>
                  <a:pt x="1578141" y="1784661"/>
                  <a:pt x="1575025" y="1785550"/>
                </a:cubicBezTo>
                <a:cubicBezTo>
                  <a:pt x="1576806" y="1789410"/>
                  <a:pt x="1582595" y="1782731"/>
                  <a:pt x="1583782" y="1787925"/>
                </a:cubicBezTo>
                <a:cubicBezTo>
                  <a:pt x="1573837" y="1797424"/>
                  <a:pt x="1546528" y="1815087"/>
                  <a:pt x="1544449" y="1809892"/>
                </a:cubicBezTo>
                <a:cubicBezTo>
                  <a:pt x="1542074" y="1812118"/>
                  <a:pt x="1544747" y="1813602"/>
                  <a:pt x="1545636" y="1815235"/>
                </a:cubicBezTo>
                <a:cubicBezTo>
                  <a:pt x="1538662" y="1821172"/>
                  <a:pt x="1536731" y="1816274"/>
                  <a:pt x="1533021" y="1815383"/>
                </a:cubicBezTo>
                <a:cubicBezTo>
                  <a:pt x="1541630" y="1810485"/>
                  <a:pt x="1536583" y="1808111"/>
                  <a:pt x="1545043" y="1803065"/>
                </a:cubicBezTo>
                <a:cubicBezTo>
                  <a:pt x="1529311" y="1807221"/>
                  <a:pt x="1526490" y="1816422"/>
                  <a:pt x="1512390" y="1824734"/>
                </a:cubicBezTo>
                <a:cubicBezTo>
                  <a:pt x="1516249" y="1827109"/>
                  <a:pt x="1521593" y="1826367"/>
                  <a:pt x="1529904" y="1819391"/>
                </a:cubicBezTo>
                <a:cubicBezTo>
                  <a:pt x="1528123" y="1823102"/>
                  <a:pt x="1522482" y="1827554"/>
                  <a:pt x="1517733" y="1831710"/>
                </a:cubicBezTo>
                <a:cubicBezTo>
                  <a:pt x="1516545" y="1829781"/>
                  <a:pt x="1513727" y="1831414"/>
                  <a:pt x="1512687" y="1829187"/>
                </a:cubicBezTo>
                <a:cubicBezTo>
                  <a:pt x="1503782" y="1834233"/>
                  <a:pt x="1506750" y="1837053"/>
                  <a:pt x="1500516" y="1841505"/>
                </a:cubicBezTo>
                <a:cubicBezTo>
                  <a:pt x="1498884" y="1839874"/>
                  <a:pt x="1501407" y="1837647"/>
                  <a:pt x="1499478" y="1836014"/>
                </a:cubicBezTo>
                <a:cubicBezTo>
                  <a:pt x="1492947" y="1851154"/>
                  <a:pt x="1480628" y="1857387"/>
                  <a:pt x="1468308" y="1864066"/>
                </a:cubicBezTo>
                <a:cubicBezTo>
                  <a:pt x="1455841" y="1870596"/>
                  <a:pt x="1442780" y="1876535"/>
                  <a:pt x="1432093" y="1889446"/>
                </a:cubicBezTo>
                <a:cubicBezTo>
                  <a:pt x="1437882" y="1882322"/>
                  <a:pt x="1433132" y="1882174"/>
                  <a:pt x="1439959" y="1874308"/>
                </a:cubicBezTo>
                <a:cubicBezTo>
                  <a:pt x="1438624" y="1873269"/>
                  <a:pt x="1435210" y="1875791"/>
                  <a:pt x="1435803" y="1876831"/>
                </a:cubicBezTo>
                <a:cubicBezTo>
                  <a:pt x="1431499" y="1865996"/>
                  <a:pt x="1410868" y="1886182"/>
                  <a:pt x="1398105" y="1894344"/>
                </a:cubicBezTo>
                <a:cubicBezTo>
                  <a:pt x="1398994" y="1889298"/>
                  <a:pt x="1408493" y="1884103"/>
                  <a:pt x="1413986" y="1878316"/>
                </a:cubicBezTo>
                <a:cubicBezTo>
                  <a:pt x="1411462" y="1878166"/>
                  <a:pt x="1406862" y="1879799"/>
                  <a:pt x="1403596" y="1881876"/>
                </a:cubicBezTo>
                <a:cubicBezTo>
                  <a:pt x="1400182" y="1883657"/>
                  <a:pt x="1397957" y="1886330"/>
                  <a:pt x="1400479" y="1888705"/>
                </a:cubicBezTo>
                <a:cubicBezTo>
                  <a:pt x="1392613" y="1890486"/>
                  <a:pt x="1390683" y="1893158"/>
                  <a:pt x="1383114" y="1897462"/>
                </a:cubicBezTo>
                <a:cubicBezTo>
                  <a:pt x="1375990" y="1898797"/>
                  <a:pt x="1394542" y="1891079"/>
                  <a:pt x="1392020" y="1888705"/>
                </a:cubicBezTo>
                <a:cubicBezTo>
                  <a:pt x="1384004" y="1887072"/>
                  <a:pt x="1362779" y="1900578"/>
                  <a:pt x="1360554" y="1901618"/>
                </a:cubicBezTo>
                <a:cubicBezTo>
                  <a:pt x="1355061" y="1904586"/>
                  <a:pt x="1350016" y="1907257"/>
                  <a:pt x="1351945" y="1905922"/>
                </a:cubicBezTo>
                <a:cubicBezTo>
                  <a:pt x="1341110" y="1913640"/>
                  <a:pt x="1333244" y="1911117"/>
                  <a:pt x="1326416" y="1914085"/>
                </a:cubicBezTo>
                <a:cubicBezTo>
                  <a:pt x="1323745" y="1915273"/>
                  <a:pt x="1322854" y="1920468"/>
                  <a:pt x="1317065" y="1922693"/>
                </a:cubicBezTo>
                <a:cubicBezTo>
                  <a:pt x="1300739" y="1928036"/>
                  <a:pt x="1266157" y="1938723"/>
                  <a:pt x="1243745" y="1954456"/>
                </a:cubicBezTo>
                <a:cubicBezTo>
                  <a:pt x="1241518" y="1954159"/>
                  <a:pt x="1241222" y="1951636"/>
                  <a:pt x="1237956" y="1952527"/>
                </a:cubicBezTo>
                <a:cubicBezTo>
                  <a:pt x="1239885" y="1947332"/>
                  <a:pt x="1244338" y="1952971"/>
                  <a:pt x="1249682" y="1949557"/>
                </a:cubicBezTo>
                <a:cubicBezTo>
                  <a:pt x="1245378" y="1944066"/>
                  <a:pt x="1229496" y="1951338"/>
                  <a:pt x="1220591" y="1954308"/>
                </a:cubicBezTo>
                <a:cubicBezTo>
                  <a:pt x="1222520" y="1955050"/>
                  <a:pt x="1226380" y="1954011"/>
                  <a:pt x="1226528" y="1956534"/>
                </a:cubicBezTo>
                <a:cubicBezTo>
                  <a:pt x="1214950" y="1958464"/>
                  <a:pt x="1194171" y="1955792"/>
                  <a:pt x="1188977" y="1965589"/>
                </a:cubicBezTo>
                <a:cubicBezTo>
                  <a:pt x="1184078" y="1967518"/>
                  <a:pt x="1183930" y="1964995"/>
                  <a:pt x="1183188" y="1963214"/>
                </a:cubicBezTo>
                <a:cubicBezTo>
                  <a:pt x="1173243" y="1966330"/>
                  <a:pt x="1172650" y="1966181"/>
                  <a:pt x="1167307" y="1968705"/>
                </a:cubicBezTo>
                <a:cubicBezTo>
                  <a:pt x="1167010" y="1970930"/>
                  <a:pt x="1169681" y="1970486"/>
                  <a:pt x="1172650" y="1969892"/>
                </a:cubicBezTo>
                <a:cubicBezTo>
                  <a:pt x="1164486" y="1977906"/>
                  <a:pt x="1155137" y="1972267"/>
                  <a:pt x="1142817" y="1980133"/>
                </a:cubicBezTo>
                <a:cubicBezTo>
                  <a:pt x="1142965" y="1974938"/>
                  <a:pt x="1132427" y="1979540"/>
                  <a:pt x="1129608" y="1976719"/>
                </a:cubicBezTo>
                <a:cubicBezTo>
                  <a:pt x="1115062" y="1981766"/>
                  <a:pt x="1093986" y="1986812"/>
                  <a:pt x="1071574" y="1990820"/>
                </a:cubicBezTo>
                <a:cubicBezTo>
                  <a:pt x="1060442" y="1992898"/>
                  <a:pt x="1049014" y="1994530"/>
                  <a:pt x="1037882" y="1995865"/>
                </a:cubicBezTo>
                <a:cubicBezTo>
                  <a:pt x="1026750" y="1996757"/>
                  <a:pt x="1016063" y="1996609"/>
                  <a:pt x="1006416" y="1996461"/>
                </a:cubicBezTo>
                <a:cubicBezTo>
                  <a:pt x="989497" y="2005216"/>
                  <a:pt x="970349" y="1997646"/>
                  <a:pt x="951500" y="2003287"/>
                </a:cubicBezTo>
                <a:cubicBezTo>
                  <a:pt x="946453" y="2001804"/>
                  <a:pt x="939329" y="2001804"/>
                  <a:pt x="939329" y="1997498"/>
                </a:cubicBezTo>
                <a:cubicBezTo>
                  <a:pt x="934283" y="2000171"/>
                  <a:pt x="932204" y="2000467"/>
                  <a:pt x="924932" y="1998686"/>
                </a:cubicBezTo>
                <a:cubicBezTo>
                  <a:pt x="918847" y="1998835"/>
                  <a:pt x="928346" y="2000912"/>
                  <a:pt x="925080" y="2003733"/>
                </a:cubicBezTo>
                <a:cubicBezTo>
                  <a:pt x="905786" y="2000912"/>
                  <a:pt x="898364" y="2011005"/>
                  <a:pt x="881445" y="2011005"/>
                </a:cubicBezTo>
                <a:cubicBezTo>
                  <a:pt x="884413" y="2002991"/>
                  <a:pt x="896731" y="2007741"/>
                  <a:pt x="903411" y="2002991"/>
                </a:cubicBezTo>
                <a:cubicBezTo>
                  <a:pt x="894506" y="2000615"/>
                  <a:pt x="882038" y="1997350"/>
                  <a:pt x="872094" y="1999131"/>
                </a:cubicBezTo>
                <a:cubicBezTo>
                  <a:pt x="873429" y="1998092"/>
                  <a:pt x="874616" y="1997202"/>
                  <a:pt x="874616" y="1995421"/>
                </a:cubicBezTo>
                <a:cubicBezTo>
                  <a:pt x="865415" y="2000021"/>
                  <a:pt x="854431" y="1997646"/>
                  <a:pt x="841074" y="1994976"/>
                </a:cubicBezTo>
                <a:cubicBezTo>
                  <a:pt x="837511" y="1995273"/>
                  <a:pt x="841815" y="1996609"/>
                  <a:pt x="840776" y="1998686"/>
                </a:cubicBezTo>
                <a:cubicBezTo>
                  <a:pt x="823113" y="1995421"/>
                  <a:pt x="805600" y="1993046"/>
                  <a:pt x="787492" y="1990968"/>
                </a:cubicBezTo>
                <a:cubicBezTo>
                  <a:pt x="769385" y="1988445"/>
                  <a:pt x="750535" y="1986516"/>
                  <a:pt x="731091" y="1980133"/>
                </a:cubicBezTo>
                <a:cubicBezTo>
                  <a:pt x="727826" y="1979837"/>
                  <a:pt x="728568" y="1982804"/>
                  <a:pt x="727826" y="1984587"/>
                </a:cubicBezTo>
                <a:cubicBezTo>
                  <a:pt x="713726" y="1981023"/>
                  <a:pt x="711797" y="1980727"/>
                  <a:pt x="702000" y="1977165"/>
                </a:cubicBezTo>
                <a:cubicBezTo>
                  <a:pt x="712538" y="1985031"/>
                  <a:pt x="688643" y="1973603"/>
                  <a:pt x="686120" y="1970634"/>
                </a:cubicBezTo>
                <a:cubicBezTo>
                  <a:pt x="681814" y="1969744"/>
                  <a:pt x="683745" y="1974492"/>
                  <a:pt x="680331" y="1974344"/>
                </a:cubicBezTo>
                <a:cubicBezTo>
                  <a:pt x="671722" y="1971376"/>
                  <a:pt x="684041" y="1969151"/>
                  <a:pt x="674988" y="1965291"/>
                </a:cubicBezTo>
                <a:cubicBezTo>
                  <a:pt x="668012" y="1969151"/>
                  <a:pt x="659404" y="1964104"/>
                  <a:pt x="645599" y="1962916"/>
                </a:cubicBezTo>
                <a:cubicBezTo>
                  <a:pt x="639960" y="1959948"/>
                  <a:pt x="655396" y="1963806"/>
                  <a:pt x="658067" y="1963510"/>
                </a:cubicBezTo>
                <a:cubicBezTo>
                  <a:pt x="661185" y="1958019"/>
                  <a:pt x="646045" y="1957425"/>
                  <a:pt x="638179" y="1953863"/>
                </a:cubicBezTo>
                <a:cubicBezTo>
                  <a:pt x="633281" y="1951934"/>
                  <a:pt x="635952" y="1957721"/>
                  <a:pt x="634171" y="1959058"/>
                </a:cubicBezTo>
                <a:cubicBezTo>
                  <a:pt x="625563" y="1955346"/>
                  <a:pt x="628680" y="1949855"/>
                  <a:pt x="615025" y="1947034"/>
                </a:cubicBezTo>
                <a:cubicBezTo>
                  <a:pt x="608197" y="1945997"/>
                  <a:pt x="617252" y="1951488"/>
                  <a:pt x="611165" y="1951042"/>
                </a:cubicBezTo>
                <a:cubicBezTo>
                  <a:pt x="605378" y="1942731"/>
                  <a:pt x="583707" y="1938129"/>
                  <a:pt x="572131" y="1930263"/>
                </a:cubicBezTo>
                <a:cubicBezTo>
                  <a:pt x="573021" y="1929076"/>
                  <a:pt x="576731" y="1930857"/>
                  <a:pt x="579403" y="1931599"/>
                </a:cubicBezTo>
                <a:cubicBezTo>
                  <a:pt x="578810" y="1927443"/>
                  <a:pt x="571833" y="1929669"/>
                  <a:pt x="568123" y="1927443"/>
                </a:cubicBezTo>
                <a:cubicBezTo>
                  <a:pt x="568717" y="1928780"/>
                  <a:pt x="569311" y="1930263"/>
                  <a:pt x="571833" y="1931450"/>
                </a:cubicBezTo>
                <a:cubicBezTo>
                  <a:pt x="566788" y="1929669"/>
                  <a:pt x="556397" y="1925810"/>
                  <a:pt x="547938" y="1919429"/>
                </a:cubicBezTo>
                <a:cubicBezTo>
                  <a:pt x="543336" y="1914233"/>
                  <a:pt x="556249" y="1918687"/>
                  <a:pt x="550758" y="1912452"/>
                </a:cubicBezTo>
                <a:cubicBezTo>
                  <a:pt x="549421" y="1914085"/>
                  <a:pt x="546898" y="1918537"/>
                  <a:pt x="538439" y="1910967"/>
                </a:cubicBezTo>
                <a:cubicBezTo>
                  <a:pt x="542001" y="1909632"/>
                  <a:pt x="548828" y="1912452"/>
                  <a:pt x="548234" y="1905774"/>
                </a:cubicBezTo>
                <a:cubicBezTo>
                  <a:pt x="545711" y="1904882"/>
                  <a:pt x="544524" y="1903845"/>
                  <a:pt x="544376" y="1902656"/>
                </a:cubicBezTo>
                <a:cubicBezTo>
                  <a:pt x="534877" y="1898500"/>
                  <a:pt x="544672" y="1909336"/>
                  <a:pt x="535916" y="1904289"/>
                </a:cubicBezTo>
                <a:cubicBezTo>
                  <a:pt x="542743" y="1898649"/>
                  <a:pt x="527752" y="1894196"/>
                  <a:pt x="521667" y="1889298"/>
                </a:cubicBezTo>
                <a:cubicBezTo>
                  <a:pt x="523003" y="1886924"/>
                  <a:pt x="531017" y="1893158"/>
                  <a:pt x="535025" y="1894196"/>
                </a:cubicBezTo>
                <a:cubicBezTo>
                  <a:pt x="536658" y="1890634"/>
                  <a:pt x="529979" y="1887665"/>
                  <a:pt x="523596" y="1884697"/>
                </a:cubicBezTo>
                <a:cubicBezTo>
                  <a:pt x="517956" y="1879502"/>
                  <a:pt x="535916" y="1890338"/>
                  <a:pt x="537399" y="1888409"/>
                </a:cubicBezTo>
                <a:cubicBezTo>
                  <a:pt x="525823" y="1881283"/>
                  <a:pt x="494208" y="1865551"/>
                  <a:pt x="483521" y="1869855"/>
                </a:cubicBezTo>
                <a:cubicBezTo>
                  <a:pt x="478921" y="1867184"/>
                  <a:pt x="473281" y="1861395"/>
                  <a:pt x="470312" y="1864363"/>
                </a:cubicBezTo>
                <a:cubicBezTo>
                  <a:pt x="460665" y="1849967"/>
                  <a:pt x="435284" y="1844030"/>
                  <a:pt x="428754" y="1836905"/>
                </a:cubicBezTo>
                <a:cubicBezTo>
                  <a:pt x="432168" y="1836905"/>
                  <a:pt x="437511" y="1839874"/>
                  <a:pt x="440776" y="1839726"/>
                </a:cubicBezTo>
                <a:cubicBezTo>
                  <a:pt x="441073" y="1837053"/>
                  <a:pt x="437957" y="1834381"/>
                  <a:pt x="439886" y="1831858"/>
                </a:cubicBezTo>
                <a:cubicBezTo>
                  <a:pt x="426527" y="1824288"/>
                  <a:pt x="413022" y="1814791"/>
                  <a:pt x="400256" y="1804994"/>
                </a:cubicBezTo>
                <a:cubicBezTo>
                  <a:pt x="387789" y="1794753"/>
                  <a:pt x="375469" y="1785106"/>
                  <a:pt x="362854" y="1778872"/>
                </a:cubicBezTo>
                <a:cubicBezTo>
                  <a:pt x="350684" y="1762248"/>
                  <a:pt x="341779" y="1760763"/>
                  <a:pt x="326045" y="1742656"/>
                </a:cubicBezTo>
                <a:cubicBezTo>
                  <a:pt x="337325" y="1752601"/>
                  <a:pt x="353503" y="1764623"/>
                  <a:pt x="369682" y="1778278"/>
                </a:cubicBezTo>
                <a:cubicBezTo>
                  <a:pt x="386306" y="1791487"/>
                  <a:pt x="402929" y="1806479"/>
                  <a:pt x="419255" y="1816422"/>
                </a:cubicBezTo>
                <a:cubicBezTo>
                  <a:pt x="427121" y="1821617"/>
                  <a:pt x="444487" y="1825032"/>
                  <a:pt x="441369" y="1834233"/>
                </a:cubicBezTo>
                <a:cubicBezTo>
                  <a:pt x="449237" y="1838686"/>
                  <a:pt x="458586" y="1845513"/>
                  <a:pt x="462742" y="1843882"/>
                </a:cubicBezTo>
                <a:cubicBezTo>
                  <a:pt x="467344" y="1847294"/>
                  <a:pt x="464821" y="1850708"/>
                  <a:pt x="473133" y="1854271"/>
                </a:cubicBezTo>
                <a:cubicBezTo>
                  <a:pt x="474914" y="1855012"/>
                  <a:pt x="475655" y="1854271"/>
                  <a:pt x="477734" y="1855458"/>
                </a:cubicBezTo>
                <a:cubicBezTo>
                  <a:pt x="481740" y="1857537"/>
                  <a:pt x="476695" y="1849521"/>
                  <a:pt x="482632" y="1851006"/>
                </a:cubicBezTo>
                <a:cubicBezTo>
                  <a:pt x="486936" y="1852787"/>
                  <a:pt x="485748" y="1862582"/>
                  <a:pt x="489904" y="1857387"/>
                </a:cubicBezTo>
                <a:cubicBezTo>
                  <a:pt x="500888" y="1866590"/>
                  <a:pt x="514097" y="1874308"/>
                  <a:pt x="529236" y="1881876"/>
                </a:cubicBezTo>
                <a:cubicBezTo>
                  <a:pt x="544524" y="1889150"/>
                  <a:pt x="561445" y="1897610"/>
                  <a:pt x="581778" y="1904289"/>
                </a:cubicBezTo>
                <a:cubicBezTo>
                  <a:pt x="586824" y="1913342"/>
                  <a:pt x="610127" y="1919131"/>
                  <a:pt x="620368" y="1922099"/>
                </a:cubicBezTo>
                <a:cubicBezTo>
                  <a:pt x="621852" y="1918835"/>
                  <a:pt x="605378" y="1918389"/>
                  <a:pt x="610423" y="1914531"/>
                </a:cubicBezTo>
                <a:cubicBezTo>
                  <a:pt x="617845" y="1917796"/>
                  <a:pt x="623039" y="1918389"/>
                  <a:pt x="628532" y="1919577"/>
                </a:cubicBezTo>
                <a:cubicBezTo>
                  <a:pt x="618735" y="1925514"/>
                  <a:pt x="651240" y="1932935"/>
                  <a:pt x="658364" y="1934567"/>
                </a:cubicBezTo>
                <a:cubicBezTo>
                  <a:pt x="658958" y="1931005"/>
                  <a:pt x="649607" y="1929817"/>
                  <a:pt x="643374" y="1927295"/>
                </a:cubicBezTo>
                <a:cubicBezTo>
                  <a:pt x="668605" y="1925662"/>
                  <a:pt x="695915" y="1945105"/>
                  <a:pt x="725154" y="1948668"/>
                </a:cubicBezTo>
                <a:cubicBezTo>
                  <a:pt x="723819" y="1951338"/>
                  <a:pt x="731389" y="1951636"/>
                  <a:pt x="731241" y="1954011"/>
                </a:cubicBezTo>
                <a:cubicBezTo>
                  <a:pt x="742669" y="1953565"/>
                  <a:pt x="753503" y="1955346"/>
                  <a:pt x="764338" y="1957721"/>
                </a:cubicBezTo>
                <a:cubicBezTo>
                  <a:pt x="775024" y="1960096"/>
                  <a:pt x="785711" y="1962768"/>
                  <a:pt x="796397" y="1962322"/>
                </a:cubicBezTo>
                <a:cubicBezTo>
                  <a:pt x="813614" y="1967220"/>
                  <a:pt x="825786" y="1969595"/>
                  <a:pt x="838253" y="1970930"/>
                </a:cubicBezTo>
                <a:cubicBezTo>
                  <a:pt x="850869" y="1971376"/>
                  <a:pt x="863782" y="1970782"/>
                  <a:pt x="882632" y="1970188"/>
                </a:cubicBezTo>
                <a:cubicBezTo>
                  <a:pt x="880851" y="1969001"/>
                  <a:pt x="880108" y="1967220"/>
                  <a:pt x="880405" y="1964995"/>
                </a:cubicBezTo>
                <a:cubicBezTo>
                  <a:pt x="875210" y="1970188"/>
                  <a:pt x="871946" y="1963658"/>
                  <a:pt x="866602" y="1961877"/>
                </a:cubicBezTo>
                <a:cubicBezTo>
                  <a:pt x="864672" y="1962470"/>
                  <a:pt x="862743" y="1962916"/>
                  <a:pt x="859626" y="1962768"/>
                </a:cubicBezTo>
                <a:cubicBezTo>
                  <a:pt x="863040" y="1965737"/>
                  <a:pt x="872390" y="1965737"/>
                  <a:pt x="873281" y="1969744"/>
                </a:cubicBezTo>
                <a:cubicBezTo>
                  <a:pt x="866157" y="1969001"/>
                  <a:pt x="865117" y="1965439"/>
                  <a:pt x="854728" y="1966330"/>
                </a:cubicBezTo>
                <a:cubicBezTo>
                  <a:pt x="852502" y="1961135"/>
                  <a:pt x="858587" y="1959650"/>
                  <a:pt x="845823" y="1959502"/>
                </a:cubicBezTo>
                <a:cubicBezTo>
                  <a:pt x="851017" y="1958908"/>
                  <a:pt x="852354" y="1955792"/>
                  <a:pt x="859922" y="1956534"/>
                </a:cubicBezTo>
                <a:cubicBezTo>
                  <a:pt x="860220" y="1952230"/>
                  <a:pt x="847159" y="1951190"/>
                  <a:pt x="837214" y="1950449"/>
                </a:cubicBezTo>
                <a:cubicBezTo>
                  <a:pt x="827269" y="1949409"/>
                  <a:pt x="820145" y="1950003"/>
                  <a:pt x="832464" y="1951934"/>
                </a:cubicBezTo>
                <a:cubicBezTo>
                  <a:pt x="826082" y="1954456"/>
                  <a:pt x="805006" y="1945997"/>
                  <a:pt x="809162" y="1952527"/>
                </a:cubicBezTo>
                <a:cubicBezTo>
                  <a:pt x="792687" y="1952378"/>
                  <a:pt x="790016" y="1945253"/>
                  <a:pt x="777549" y="1944216"/>
                </a:cubicBezTo>
                <a:cubicBezTo>
                  <a:pt x="767752" y="1943324"/>
                  <a:pt x="762854" y="1948371"/>
                  <a:pt x="753503" y="1948222"/>
                </a:cubicBezTo>
                <a:cubicBezTo>
                  <a:pt x="753949" y="1948222"/>
                  <a:pt x="753651" y="1945699"/>
                  <a:pt x="753949" y="1945699"/>
                </a:cubicBezTo>
                <a:cubicBezTo>
                  <a:pt x="748012" y="1945847"/>
                  <a:pt x="733615" y="1949261"/>
                  <a:pt x="733763" y="1940356"/>
                </a:cubicBezTo>
                <a:cubicBezTo>
                  <a:pt x="738661" y="1944512"/>
                  <a:pt x="750387" y="1945105"/>
                  <a:pt x="750239" y="1940060"/>
                </a:cubicBezTo>
                <a:cubicBezTo>
                  <a:pt x="737474" y="1943027"/>
                  <a:pt x="704672" y="1925959"/>
                  <a:pt x="680183" y="1924624"/>
                </a:cubicBezTo>
                <a:cubicBezTo>
                  <a:pt x="677659" y="1923732"/>
                  <a:pt x="678846" y="1921803"/>
                  <a:pt x="678846" y="1920318"/>
                </a:cubicBezTo>
                <a:cubicBezTo>
                  <a:pt x="671871" y="1919577"/>
                  <a:pt x="664747" y="1918093"/>
                  <a:pt x="657623" y="1916014"/>
                </a:cubicBezTo>
                <a:cubicBezTo>
                  <a:pt x="650646" y="1913640"/>
                  <a:pt x="643818" y="1910523"/>
                  <a:pt x="636992" y="1907703"/>
                </a:cubicBezTo>
                <a:cubicBezTo>
                  <a:pt x="623485" y="1901914"/>
                  <a:pt x="610721" y="1896423"/>
                  <a:pt x="599885" y="1894642"/>
                </a:cubicBezTo>
                <a:lnTo>
                  <a:pt x="601072" y="1891079"/>
                </a:lnTo>
                <a:cubicBezTo>
                  <a:pt x="592613" y="1893009"/>
                  <a:pt x="587863" y="1889446"/>
                  <a:pt x="578958" y="1884401"/>
                </a:cubicBezTo>
                <a:cubicBezTo>
                  <a:pt x="589348" y="1886776"/>
                  <a:pt x="584153" y="1881580"/>
                  <a:pt x="597510" y="1887221"/>
                </a:cubicBezTo>
                <a:cubicBezTo>
                  <a:pt x="585786" y="1880987"/>
                  <a:pt x="571537" y="1878760"/>
                  <a:pt x="565155" y="1869113"/>
                </a:cubicBezTo>
                <a:cubicBezTo>
                  <a:pt x="564413" y="1870746"/>
                  <a:pt x="563522" y="1872229"/>
                  <a:pt x="565897" y="1873566"/>
                </a:cubicBezTo>
                <a:cubicBezTo>
                  <a:pt x="562334" y="1873714"/>
                  <a:pt x="551946" y="1864957"/>
                  <a:pt x="548679" y="1861395"/>
                </a:cubicBezTo>
                <a:cubicBezTo>
                  <a:pt x="546009" y="1861543"/>
                  <a:pt x="532947" y="1856793"/>
                  <a:pt x="538439" y="1862137"/>
                </a:cubicBezTo>
                <a:cubicBezTo>
                  <a:pt x="523744" y="1854864"/>
                  <a:pt x="507121" y="1847294"/>
                  <a:pt x="490795" y="1839428"/>
                </a:cubicBezTo>
                <a:cubicBezTo>
                  <a:pt x="493170" y="1835124"/>
                  <a:pt x="501332" y="1840468"/>
                  <a:pt x="498809" y="1833639"/>
                </a:cubicBezTo>
                <a:cubicBezTo>
                  <a:pt x="514543" y="1842249"/>
                  <a:pt x="525674" y="1852341"/>
                  <a:pt x="540813" y="1850856"/>
                </a:cubicBezTo>
                <a:cubicBezTo>
                  <a:pt x="543188" y="1852192"/>
                  <a:pt x="541703" y="1853825"/>
                  <a:pt x="541407" y="1855310"/>
                </a:cubicBezTo>
                <a:cubicBezTo>
                  <a:pt x="543782" y="1856200"/>
                  <a:pt x="543782" y="1853825"/>
                  <a:pt x="546453" y="1855012"/>
                </a:cubicBezTo>
                <a:cubicBezTo>
                  <a:pt x="542743" y="1850115"/>
                  <a:pt x="522557" y="1835866"/>
                  <a:pt x="515730" y="1840468"/>
                </a:cubicBezTo>
                <a:cubicBezTo>
                  <a:pt x="511129" y="1836312"/>
                  <a:pt x="502965" y="1832304"/>
                  <a:pt x="498957" y="1828148"/>
                </a:cubicBezTo>
                <a:cubicBezTo>
                  <a:pt x="502669" y="1823251"/>
                  <a:pt x="504301" y="1819836"/>
                  <a:pt x="517659" y="1825921"/>
                </a:cubicBezTo>
                <a:cubicBezTo>
                  <a:pt x="516472" y="1828000"/>
                  <a:pt x="510683" y="1823547"/>
                  <a:pt x="509941" y="1826367"/>
                </a:cubicBezTo>
                <a:cubicBezTo>
                  <a:pt x="506973" y="1828742"/>
                  <a:pt x="512910" y="1830671"/>
                  <a:pt x="511871" y="1832898"/>
                </a:cubicBezTo>
                <a:cubicBezTo>
                  <a:pt x="516472" y="1834233"/>
                  <a:pt x="531760" y="1840764"/>
                  <a:pt x="526267" y="1834233"/>
                </a:cubicBezTo>
                <a:cubicBezTo>
                  <a:pt x="533095" y="1834827"/>
                  <a:pt x="529236" y="1838686"/>
                  <a:pt x="532354" y="1842694"/>
                </a:cubicBezTo>
                <a:cubicBezTo>
                  <a:pt x="537399" y="1841655"/>
                  <a:pt x="539180" y="1841061"/>
                  <a:pt x="543040" y="1846404"/>
                </a:cubicBezTo>
                <a:cubicBezTo>
                  <a:pt x="546305" y="1846553"/>
                  <a:pt x="548531" y="1845217"/>
                  <a:pt x="551202" y="1844623"/>
                </a:cubicBezTo>
                <a:cubicBezTo>
                  <a:pt x="558031" y="1848631"/>
                  <a:pt x="566490" y="1852787"/>
                  <a:pt x="576137" y="1857091"/>
                </a:cubicBezTo>
                <a:cubicBezTo>
                  <a:pt x="585786" y="1861395"/>
                  <a:pt x="597066" y="1864511"/>
                  <a:pt x="609088" y="1868667"/>
                </a:cubicBezTo>
                <a:cubicBezTo>
                  <a:pt x="608346" y="1869558"/>
                  <a:pt x="606565" y="1869113"/>
                  <a:pt x="606120" y="1870300"/>
                </a:cubicBezTo>
                <a:cubicBezTo>
                  <a:pt x="615471" y="1871042"/>
                  <a:pt x="620664" y="1872823"/>
                  <a:pt x="636546" y="1878464"/>
                </a:cubicBezTo>
                <a:cubicBezTo>
                  <a:pt x="637140" y="1876831"/>
                  <a:pt x="637881" y="1875198"/>
                  <a:pt x="635507" y="1874160"/>
                </a:cubicBezTo>
                <a:cubicBezTo>
                  <a:pt x="642037" y="1876683"/>
                  <a:pt x="651834" y="1879354"/>
                  <a:pt x="661779" y="1881728"/>
                </a:cubicBezTo>
                <a:cubicBezTo>
                  <a:pt x="671871" y="1884103"/>
                  <a:pt x="682408" y="1884846"/>
                  <a:pt x="689978" y="1885736"/>
                </a:cubicBezTo>
                <a:cubicBezTo>
                  <a:pt x="685674" y="1891821"/>
                  <a:pt x="705562" y="1889002"/>
                  <a:pt x="710164" y="1897314"/>
                </a:cubicBezTo>
                <a:cubicBezTo>
                  <a:pt x="714024" y="1895383"/>
                  <a:pt x="723077" y="1898352"/>
                  <a:pt x="724560" y="1894344"/>
                </a:cubicBezTo>
                <a:cubicBezTo>
                  <a:pt x="733911" y="1897164"/>
                  <a:pt x="719960" y="1895977"/>
                  <a:pt x="725452" y="1901024"/>
                </a:cubicBezTo>
                <a:cubicBezTo>
                  <a:pt x="734059" y="1902656"/>
                  <a:pt x="744895" y="1898500"/>
                  <a:pt x="752316" y="1902360"/>
                </a:cubicBezTo>
                <a:cubicBezTo>
                  <a:pt x="752762" y="1902508"/>
                  <a:pt x="752762" y="1906367"/>
                  <a:pt x="753801" y="1906515"/>
                </a:cubicBezTo>
                <a:cubicBezTo>
                  <a:pt x="759440" y="1907109"/>
                  <a:pt x="763300" y="1904141"/>
                  <a:pt x="769831" y="1905180"/>
                </a:cubicBezTo>
                <a:cubicBezTo>
                  <a:pt x="769237" y="1905030"/>
                  <a:pt x="767604" y="1907257"/>
                  <a:pt x="767306" y="1907257"/>
                </a:cubicBezTo>
                <a:cubicBezTo>
                  <a:pt x="770424" y="1907555"/>
                  <a:pt x="777103" y="1906219"/>
                  <a:pt x="780813" y="1906811"/>
                </a:cubicBezTo>
                <a:cubicBezTo>
                  <a:pt x="786898" y="1907703"/>
                  <a:pt x="792687" y="1913788"/>
                  <a:pt x="799959" y="1914679"/>
                </a:cubicBezTo>
                <a:cubicBezTo>
                  <a:pt x="806342" y="1915569"/>
                  <a:pt x="811685" y="1910671"/>
                  <a:pt x="818216" y="1910967"/>
                </a:cubicBezTo>
                <a:cubicBezTo>
                  <a:pt x="829496" y="1911265"/>
                  <a:pt x="839143" y="1920468"/>
                  <a:pt x="848792" y="1916014"/>
                </a:cubicBezTo>
                <a:cubicBezTo>
                  <a:pt x="855470" y="1916460"/>
                  <a:pt x="856064" y="1919725"/>
                  <a:pt x="861853" y="1920468"/>
                </a:cubicBezTo>
                <a:cubicBezTo>
                  <a:pt x="883522" y="1918241"/>
                  <a:pt x="903559" y="1919279"/>
                  <a:pt x="928197" y="1916906"/>
                </a:cubicBezTo>
                <a:cubicBezTo>
                  <a:pt x="930423" y="1913937"/>
                  <a:pt x="941407" y="1905476"/>
                  <a:pt x="930127" y="1905626"/>
                </a:cubicBezTo>
                <a:cubicBezTo>
                  <a:pt x="943039" y="1906219"/>
                  <a:pt x="969013" y="1901172"/>
                  <a:pt x="953577" y="1896125"/>
                </a:cubicBezTo>
                <a:cubicBezTo>
                  <a:pt x="949422" y="1894642"/>
                  <a:pt x="942743" y="1897462"/>
                  <a:pt x="944970" y="1897758"/>
                </a:cubicBezTo>
                <a:cubicBezTo>
                  <a:pt x="929978" y="1896423"/>
                  <a:pt x="909792" y="1893454"/>
                  <a:pt x="893318" y="1899243"/>
                </a:cubicBezTo>
                <a:cubicBezTo>
                  <a:pt x="844486" y="1895087"/>
                  <a:pt x="797882" y="1892267"/>
                  <a:pt x="754395" y="1878464"/>
                </a:cubicBezTo>
                <a:cubicBezTo>
                  <a:pt x="758550" y="1866292"/>
                  <a:pt x="722631" y="1861395"/>
                  <a:pt x="709422" y="1862285"/>
                </a:cubicBezTo>
                <a:cubicBezTo>
                  <a:pt x="673652" y="1851598"/>
                  <a:pt x="637585" y="1841209"/>
                  <a:pt x="598550" y="1827702"/>
                </a:cubicBezTo>
                <a:cubicBezTo>
                  <a:pt x="596620" y="1825180"/>
                  <a:pt x="598402" y="1825477"/>
                  <a:pt x="599885" y="1824140"/>
                </a:cubicBezTo>
                <a:cubicBezTo>
                  <a:pt x="595433" y="1822507"/>
                  <a:pt x="593058" y="1822657"/>
                  <a:pt x="592465" y="1825328"/>
                </a:cubicBezTo>
                <a:cubicBezTo>
                  <a:pt x="587269" y="1818203"/>
                  <a:pt x="560108" y="1811227"/>
                  <a:pt x="566194" y="1804846"/>
                </a:cubicBezTo>
                <a:cubicBezTo>
                  <a:pt x="561445" y="1804252"/>
                  <a:pt x="559366" y="1807517"/>
                  <a:pt x="551054" y="1801878"/>
                </a:cubicBezTo>
                <a:cubicBezTo>
                  <a:pt x="553577" y="1800245"/>
                  <a:pt x="553281" y="1799503"/>
                  <a:pt x="553429" y="1798167"/>
                </a:cubicBezTo>
                <a:cubicBezTo>
                  <a:pt x="551648" y="1797424"/>
                  <a:pt x="550015" y="1796830"/>
                  <a:pt x="548234" y="1796089"/>
                </a:cubicBezTo>
                <a:cubicBezTo>
                  <a:pt x="550313" y="1794753"/>
                  <a:pt x="554023" y="1793418"/>
                  <a:pt x="558476" y="1792527"/>
                </a:cubicBezTo>
                <a:cubicBezTo>
                  <a:pt x="552094" y="1787925"/>
                  <a:pt x="545859" y="1782731"/>
                  <a:pt x="538141" y="1779169"/>
                </a:cubicBezTo>
                <a:cubicBezTo>
                  <a:pt x="536806" y="1780653"/>
                  <a:pt x="525377" y="1780801"/>
                  <a:pt x="533392" y="1783917"/>
                </a:cubicBezTo>
                <a:cubicBezTo>
                  <a:pt x="527010" y="1785106"/>
                  <a:pt x="527010" y="1776497"/>
                  <a:pt x="526713" y="1773676"/>
                </a:cubicBezTo>
                <a:cubicBezTo>
                  <a:pt x="512464" y="1765365"/>
                  <a:pt x="505638" y="1753343"/>
                  <a:pt x="492131" y="1753491"/>
                </a:cubicBezTo>
                <a:cubicBezTo>
                  <a:pt x="489904" y="1744586"/>
                  <a:pt x="474320" y="1737016"/>
                  <a:pt x="478772" y="1730783"/>
                </a:cubicBezTo>
                <a:cubicBezTo>
                  <a:pt x="474022" y="1728260"/>
                  <a:pt x="479959" y="1734049"/>
                  <a:pt x="476101" y="1735086"/>
                </a:cubicBezTo>
                <a:cubicBezTo>
                  <a:pt x="462000" y="1727220"/>
                  <a:pt x="479366" y="1730783"/>
                  <a:pt x="472241" y="1725439"/>
                </a:cubicBezTo>
                <a:cubicBezTo>
                  <a:pt x="490795" y="1731674"/>
                  <a:pt x="491983" y="1750968"/>
                  <a:pt x="509644" y="1752156"/>
                </a:cubicBezTo>
                <a:cubicBezTo>
                  <a:pt x="506675" y="1752304"/>
                  <a:pt x="508012" y="1753491"/>
                  <a:pt x="507863" y="1755422"/>
                </a:cubicBezTo>
                <a:cubicBezTo>
                  <a:pt x="516174" y="1755718"/>
                  <a:pt x="524486" y="1773676"/>
                  <a:pt x="530127" y="1766998"/>
                </a:cubicBezTo>
                <a:cubicBezTo>
                  <a:pt x="539328" y="1776051"/>
                  <a:pt x="552983" y="1786738"/>
                  <a:pt x="570646" y="1791933"/>
                </a:cubicBezTo>
                <a:cubicBezTo>
                  <a:pt x="577474" y="1792527"/>
                  <a:pt x="584005" y="1795199"/>
                  <a:pt x="587269" y="1802174"/>
                </a:cubicBezTo>
                <a:cubicBezTo>
                  <a:pt x="603893" y="1802174"/>
                  <a:pt x="619922" y="1806627"/>
                  <a:pt x="636694" y="1812266"/>
                </a:cubicBezTo>
                <a:cubicBezTo>
                  <a:pt x="649905" y="1816126"/>
                  <a:pt x="663708" y="1821172"/>
                  <a:pt x="678550" y="1824438"/>
                </a:cubicBezTo>
                <a:cubicBezTo>
                  <a:pt x="678402" y="1824288"/>
                  <a:pt x="677956" y="1824140"/>
                  <a:pt x="677808" y="1824140"/>
                </a:cubicBezTo>
                <a:cubicBezTo>
                  <a:pt x="673355" y="1821765"/>
                  <a:pt x="683299" y="1823251"/>
                  <a:pt x="684783" y="1822507"/>
                </a:cubicBezTo>
                <a:cubicBezTo>
                  <a:pt x="685822" y="1824288"/>
                  <a:pt x="688197" y="1825477"/>
                  <a:pt x="690720" y="1826663"/>
                </a:cubicBezTo>
                <a:cubicBezTo>
                  <a:pt x="690869" y="1826663"/>
                  <a:pt x="691166" y="1826813"/>
                  <a:pt x="691314" y="1826813"/>
                </a:cubicBezTo>
                <a:cubicBezTo>
                  <a:pt x="691314" y="1826813"/>
                  <a:pt x="691314" y="1826961"/>
                  <a:pt x="691314" y="1826961"/>
                </a:cubicBezTo>
                <a:cubicBezTo>
                  <a:pt x="695469" y="1828742"/>
                  <a:pt x="700219" y="1830523"/>
                  <a:pt x="701258" y="1833343"/>
                </a:cubicBezTo>
                <a:cubicBezTo>
                  <a:pt x="697844" y="1832304"/>
                  <a:pt x="694134" y="1830671"/>
                  <a:pt x="690572" y="1829039"/>
                </a:cubicBezTo>
                <a:cubicBezTo>
                  <a:pt x="690869" y="1834381"/>
                  <a:pt x="706454" y="1837795"/>
                  <a:pt x="711203" y="1836608"/>
                </a:cubicBezTo>
                <a:cubicBezTo>
                  <a:pt x="711797" y="1830225"/>
                  <a:pt x="698290" y="1838093"/>
                  <a:pt x="703337" y="1830375"/>
                </a:cubicBezTo>
                <a:cubicBezTo>
                  <a:pt x="710757" y="1831710"/>
                  <a:pt x="718030" y="1833046"/>
                  <a:pt x="725154" y="1834531"/>
                </a:cubicBezTo>
                <a:cubicBezTo>
                  <a:pt x="724412" y="1833789"/>
                  <a:pt x="723523" y="1833343"/>
                  <a:pt x="723077" y="1832304"/>
                </a:cubicBezTo>
                <a:cubicBezTo>
                  <a:pt x="734357" y="1838241"/>
                  <a:pt x="742371" y="1835420"/>
                  <a:pt x="753651" y="1837201"/>
                </a:cubicBezTo>
                <a:cubicBezTo>
                  <a:pt x="753801" y="1836608"/>
                  <a:pt x="754245" y="1836164"/>
                  <a:pt x="754543" y="1835718"/>
                </a:cubicBezTo>
                <a:cubicBezTo>
                  <a:pt x="754543" y="1835570"/>
                  <a:pt x="754543" y="1835420"/>
                  <a:pt x="754395" y="1835420"/>
                </a:cubicBezTo>
                <a:cubicBezTo>
                  <a:pt x="742371" y="1830819"/>
                  <a:pt x="731834" y="1824586"/>
                  <a:pt x="722779" y="1815383"/>
                </a:cubicBezTo>
                <a:cubicBezTo>
                  <a:pt x="718773" y="1811525"/>
                  <a:pt x="712836" y="1809596"/>
                  <a:pt x="707937" y="1806627"/>
                </a:cubicBezTo>
                <a:cubicBezTo>
                  <a:pt x="704375" y="1804400"/>
                  <a:pt x="703039" y="1808111"/>
                  <a:pt x="700665" y="1809002"/>
                </a:cubicBezTo>
                <a:cubicBezTo>
                  <a:pt x="697844" y="1810041"/>
                  <a:pt x="695173" y="1810635"/>
                  <a:pt x="692651" y="1808111"/>
                </a:cubicBezTo>
                <a:cubicBezTo>
                  <a:pt x="689830" y="1805290"/>
                  <a:pt x="687603" y="1802026"/>
                  <a:pt x="685822" y="1798463"/>
                </a:cubicBezTo>
                <a:cubicBezTo>
                  <a:pt x="676471" y="1797574"/>
                  <a:pt x="668160" y="1791339"/>
                  <a:pt x="655692" y="1792379"/>
                </a:cubicBezTo>
                <a:cubicBezTo>
                  <a:pt x="655842" y="1797424"/>
                  <a:pt x="661481" y="1801432"/>
                  <a:pt x="670980" y="1804400"/>
                </a:cubicBezTo>
                <a:cubicBezTo>
                  <a:pt x="671426" y="1806923"/>
                  <a:pt x="670534" y="1809744"/>
                  <a:pt x="673059" y="1811821"/>
                </a:cubicBezTo>
                <a:cubicBezTo>
                  <a:pt x="671426" y="1815977"/>
                  <a:pt x="667418" y="1806923"/>
                  <a:pt x="666824" y="1810931"/>
                </a:cubicBezTo>
                <a:cubicBezTo>
                  <a:pt x="669051" y="1807815"/>
                  <a:pt x="661333" y="1801284"/>
                  <a:pt x="654061" y="1797128"/>
                </a:cubicBezTo>
                <a:cubicBezTo>
                  <a:pt x="651982" y="1796682"/>
                  <a:pt x="651982" y="1799057"/>
                  <a:pt x="649459" y="1798167"/>
                </a:cubicBezTo>
                <a:cubicBezTo>
                  <a:pt x="651092" y="1804104"/>
                  <a:pt x="655692" y="1802619"/>
                  <a:pt x="663708" y="1807221"/>
                </a:cubicBezTo>
                <a:cubicBezTo>
                  <a:pt x="659848" y="1811821"/>
                  <a:pt x="655396" y="1800393"/>
                  <a:pt x="649311" y="1804846"/>
                </a:cubicBezTo>
                <a:cubicBezTo>
                  <a:pt x="649013" y="1812118"/>
                  <a:pt x="663114" y="1814791"/>
                  <a:pt x="668753" y="1818353"/>
                </a:cubicBezTo>
                <a:cubicBezTo>
                  <a:pt x="654357" y="1817907"/>
                  <a:pt x="631648" y="1802174"/>
                  <a:pt x="614431" y="1797722"/>
                </a:cubicBezTo>
                <a:cubicBezTo>
                  <a:pt x="609088" y="1792527"/>
                  <a:pt x="599737" y="1788223"/>
                  <a:pt x="594098" y="1783325"/>
                </a:cubicBezTo>
                <a:cubicBezTo>
                  <a:pt x="598550" y="1784067"/>
                  <a:pt x="599441" y="1789410"/>
                  <a:pt x="601072" y="1786738"/>
                </a:cubicBezTo>
                <a:cubicBezTo>
                  <a:pt x="598847" y="1785402"/>
                  <a:pt x="600331" y="1784809"/>
                  <a:pt x="601964" y="1784363"/>
                </a:cubicBezTo>
                <a:cubicBezTo>
                  <a:pt x="599589" y="1782879"/>
                  <a:pt x="599143" y="1781098"/>
                  <a:pt x="594987" y="1779761"/>
                </a:cubicBezTo>
                <a:lnTo>
                  <a:pt x="593756" y="1782773"/>
                </a:lnTo>
                <a:lnTo>
                  <a:pt x="593800" y="1782729"/>
                </a:lnTo>
                <a:cubicBezTo>
                  <a:pt x="593800" y="1782877"/>
                  <a:pt x="593948" y="1782877"/>
                  <a:pt x="594098" y="1783025"/>
                </a:cubicBezTo>
                <a:lnTo>
                  <a:pt x="593706" y="1782895"/>
                </a:lnTo>
                <a:lnTo>
                  <a:pt x="593652" y="1783027"/>
                </a:lnTo>
                <a:cubicBezTo>
                  <a:pt x="589199" y="1779020"/>
                  <a:pt x="587417" y="1774568"/>
                  <a:pt x="592910" y="1769075"/>
                </a:cubicBezTo>
                <a:cubicBezTo>
                  <a:pt x="603745" y="1771006"/>
                  <a:pt x="609088" y="1766850"/>
                  <a:pt x="625266" y="1775012"/>
                </a:cubicBezTo>
                <a:cubicBezTo>
                  <a:pt x="619626" y="1761655"/>
                  <a:pt x="594394" y="1765958"/>
                  <a:pt x="587567" y="1761061"/>
                </a:cubicBezTo>
                <a:cubicBezTo>
                  <a:pt x="587715" y="1756014"/>
                  <a:pt x="596769" y="1764623"/>
                  <a:pt x="595581" y="1757796"/>
                </a:cubicBezTo>
                <a:cubicBezTo>
                  <a:pt x="600183" y="1761803"/>
                  <a:pt x="605674" y="1763584"/>
                  <a:pt x="609236" y="1761359"/>
                </a:cubicBezTo>
                <a:cubicBezTo>
                  <a:pt x="606268" y="1759280"/>
                  <a:pt x="595729" y="1751858"/>
                  <a:pt x="593206" y="1758092"/>
                </a:cubicBezTo>
                <a:cubicBezTo>
                  <a:pt x="585934" y="1751414"/>
                  <a:pt x="577918" y="1746516"/>
                  <a:pt x="570646" y="1744735"/>
                </a:cubicBezTo>
                <a:cubicBezTo>
                  <a:pt x="572427" y="1741765"/>
                  <a:pt x="577918" y="1744438"/>
                  <a:pt x="580443" y="1742508"/>
                </a:cubicBezTo>
                <a:cubicBezTo>
                  <a:pt x="579997" y="1740430"/>
                  <a:pt x="577622" y="1738649"/>
                  <a:pt x="574356" y="1736868"/>
                </a:cubicBezTo>
                <a:cubicBezTo>
                  <a:pt x="582224" y="1739390"/>
                  <a:pt x="584599" y="1733305"/>
                  <a:pt x="590980" y="1733603"/>
                </a:cubicBezTo>
                <a:cubicBezTo>
                  <a:pt x="588161" y="1730931"/>
                  <a:pt x="585934" y="1728260"/>
                  <a:pt x="586528" y="1726033"/>
                </a:cubicBezTo>
                <a:cubicBezTo>
                  <a:pt x="582668" y="1724400"/>
                  <a:pt x="579849" y="1721432"/>
                  <a:pt x="578662" y="1717573"/>
                </a:cubicBezTo>
                <a:cubicBezTo>
                  <a:pt x="576287" y="1710003"/>
                  <a:pt x="572279" y="1708964"/>
                  <a:pt x="565897" y="1709114"/>
                </a:cubicBezTo>
                <a:cubicBezTo>
                  <a:pt x="559812" y="1709262"/>
                  <a:pt x="554023" y="1709706"/>
                  <a:pt x="548086" y="1706589"/>
                </a:cubicBezTo>
                <a:cubicBezTo>
                  <a:pt x="548679" y="1707629"/>
                  <a:pt x="548977" y="1708668"/>
                  <a:pt x="548531" y="1709706"/>
                </a:cubicBezTo>
                <a:cubicBezTo>
                  <a:pt x="548086" y="1714159"/>
                  <a:pt x="542149" y="1707925"/>
                  <a:pt x="541110" y="1711191"/>
                </a:cubicBezTo>
                <a:cubicBezTo>
                  <a:pt x="537251" y="1709410"/>
                  <a:pt x="533837" y="1706441"/>
                  <a:pt x="530721" y="1703325"/>
                </a:cubicBezTo>
                <a:cubicBezTo>
                  <a:pt x="527159" y="1703621"/>
                  <a:pt x="523596" y="1703769"/>
                  <a:pt x="520182" y="1703175"/>
                </a:cubicBezTo>
                <a:cubicBezTo>
                  <a:pt x="516918" y="1702583"/>
                  <a:pt x="514393" y="1704808"/>
                  <a:pt x="511723" y="1706739"/>
                </a:cubicBezTo>
                <a:cubicBezTo>
                  <a:pt x="514393" y="1708520"/>
                  <a:pt x="517066" y="1710449"/>
                  <a:pt x="519886" y="1712230"/>
                </a:cubicBezTo>
                <a:cubicBezTo>
                  <a:pt x="520182" y="1711636"/>
                  <a:pt x="520330" y="1711043"/>
                  <a:pt x="520776" y="1710745"/>
                </a:cubicBezTo>
                <a:cubicBezTo>
                  <a:pt x="524932" y="1708074"/>
                  <a:pt x="529236" y="1707925"/>
                  <a:pt x="533392" y="1710745"/>
                </a:cubicBezTo>
                <a:cubicBezTo>
                  <a:pt x="533837" y="1711043"/>
                  <a:pt x="534431" y="1712230"/>
                  <a:pt x="534283" y="1712526"/>
                </a:cubicBezTo>
                <a:cubicBezTo>
                  <a:pt x="533985" y="1713269"/>
                  <a:pt x="533095" y="1714307"/>
                  <a:pt x="532354" y="1714307"/>
                </a:cubicBezTo>
                <a:cubicBezTo>
                  <a:pt x="529236" y="1714455"/>
                  <a:pt x="526267" y="1714455"/>
                  <a:pt x="523299" y="1714307"/>
                </a:cubicBezTo>
                <a:cubicBezTo>
                  <a:pt x="528198" y="1717573"/>
                  <a:pt x="533243" y="1720690"/>
                  <a:pt x="538439" y="1724104"/>
                </a:cubicBezTo>
                <a:cubicBezTo>
                  <a:pt x="529979" y="1722619"/>
                  <a:pt x="516768" y="1712676"/>
                  <a:pt x="505638" y="1708816"/>
                </a:cubicBezTo>
                <a:cubicBezTo>
                  <a:pt x="504894" y="1708668"/>
                  <a:pt x="504153" y="1708520"/>
                  <a:pt x="503411" y="1708074"/>
                </a:cubicBezTo>
                <a:cubicBezTo>
                  <a:pt x="501332" y="1707481"/>
                  <a:pt x="499255" y="1707183"/>
                  <a:pt x="497474" y="1707183"/>
                </a:cubicBezTo>
                <a:cubicBezTo>
                  <a:pt x="492724" y="1704512"/>
                  <a:pt x="494802" y="1704808"/>
                  <a:pt x="496732" y="1704066"/>
                </a:cubicBezTo>
                <a:cubicBezTo>
                  <a:pt x="492872" y="1702879"/>
                  <a:pt x="488865" y="1703325"/>
                  <a:pt x="484858" y="1702731"/>
                </a:cubicBezTo>
                <a:cubicBezTo>
                  <a:pt x="482186" y="1702285"/>
                  <a:pt x="478772" y="1701394"/>
                  <a:pt x="477436" y="1699465"/>
                </a:cubicBezTo>
                <a:cubicBezTo>
                  <a:pt x="475953" y="1697388"/>
                  <a:pt x="476397" y="1693974"/>
                  <a:pt x="476101" y="1691005"/>
                </a:cubicBezTo>
                <a:cubicBezTo>
                  <a:pt x="473726" y="1689670"/>
                  <a:pt x="471351" y="1688482"/>
                  <a:pt x="469125" y="1686849"/>
                </a:cubicBezTo>
                <a:cubicBezTo>
                  <a:pt x="466304" y="1684771"/>
                  <a:pt x="463485" y="1685366"/>
                  <a:pt x="460961" y="1686701"/>
                </a:cubicBezTo>
                <a:cubicBezTo>
                  <a:pt x="457697" y="1688482"/>
                  <a:pt x="458586" y="1691747"/>
                  <a:pt x="459478" y="1694419"/>
                </a:cubicBezTo>
                <a:cubicBezTo>
                  <a:pt x="460071" y="1696200"/>
                  <a:pt x="461704" y="1697536"/>
                  <a:pt x="462594" y="1699317"/>
                </a:cubicBezTo>
                <a:cubicBezTo>
                  <a:pt x="462892" y="1699763"/>
                  <a:pt x="462594" y="1701246"/>
                  <a:pt x="462148" y="1701394"/>
                </a:cubicBezTo>
                <a:cubicBezTo>
                  <a:pt x="460961" y="1701840"/>
                  <a:pt x="459478" y="1702583"/>
                  <a:pt x="458290" y="1702731"/>
                </a:cubicBezTo>
                <a:cubicBezTo>
                  <a:pt x="460219" y="1704512"/>
                  <a:pt x="462742" y="1706145"/>
                  <a:pt x="465563" y="1708074"/>
                </a:cubicBezTo>
                <a:cubicBezTo>
                  <a:pt x="472985" y="1712824"/>
                  <a:pt x="482928" y="1717276"/>
                  <a:pt x="484858" y="1724400"/>
                </a:cubicBezTo>
                <a:cubicBezTo>
                  <a:pt x="496287" y="1725737"/>
                  <a:pt x="508606" y="1735978"/>
                  <a:pt x="524338" y="1742063"/>
                </a:cubicBezTo>
                <a:cubicBezTo>
                  <a:pt x="520628" y="1742656"/>
                  <a:pt x="517659" y="1744735"/>
                  <a:pt x="511277" y="1740282"/>
                </a:cubicBezTo>
                <a:cubicBezTo>
                  <a:pt x="521222" y="1738798"/>
                  <a:pt x="499997" y="1735978"/>
                  <a:pt x="495989" y="1729743"/>
                </a:cubicBezTo>
                <a:cubicBezTo>
                  <a:pt x="494505" y="1729150"/>
                  <a:pt x="490202" y="1730931"/>
                  <a:pt x="490795" y="1732268"/>
                </a:cubicBezTo>
                <a:cubicBezTo>
                  <a:pt x="487084" y="1729002"/>
                  <a:pt x="479366" y="1723806"/>
                  <a:pt x="471203" y="1717869"/>
                </a:cubicBezTo>
                <a:cubicBezTo>
                  <a:pt x="463336" y="1712378"/>
                  <a:pt x="456361" y="1705254"/>
                  <a:pt x="452353" y="1699465"/>
                </a:cubicBezTo>
                <a:cubicBezTo>
                  <a:pt x="451612" y="1698871"/>
                  <a:pt x="450868" y="1698130"/>
                  <a:pt x="450275" y="1697536"/>
                </a:cubicBezTo>
                <a:cubicBezTo>
                  <a:pt x="443002" y="1700504"/>
                  <a:pt x="440480" y="1688185"/>
                  <a:pt x="434097" y="1690412"/>
                </a:cubicBezTo>
                <a:cubicBezTo>
                  <a:pt x="433801" y="1694863"/>
                  <a:pt x="433949" y="1699613"/>
                  <a:pt x="437807" y="1702433"/>
                </a:cubicBezTo>
                <a:cubicBezTo>
                  <a:pt x="442854" y="1706293"/>
                  <a:pt x="444635" y="1718909"/>
                  <a:pt x="455470" y="1710151"/>
                </a:cubicBezTo>
                <a:cubicBezTo>
                  <a:pt x="455470" y="1710151"/>
                  <a:pt x="456805" y="1711339"/>
                  <a:pt x="457103" y="1712081"/>
                </a:cubicBezTo>
                <a:cubicBezTo>
                  <a:pt x="457993" y="1714901"/>
                  <a:pt x="457251" y="1717425"/>
                  <a:pt x="455915" y="1720244"/>
                </a:cubicBezTo>
                <a:cubicBezTo>
                  <a:pt x="452501" y="1728112"/>
                  <a:pt x="449831" y="1736274"/>
                  <a:pt x="446862" y="1744289"/>
                </a:cubicBezTo>
                <a:cubicBezTo>
                  <a:pt x="449979" y="1749187"/>
                  <a:pt x="452947" y="1754085"/>
                  <a:pt x="456064" y="1758834"/>
                </a:cubicBezTo>
                <a:cubicBezTo>
                  <a:pt x="457251" y="1759577"/>
                  <a:pt x="458438" y="1760319"/>
                  <a:pt x="460071" y="1761061"/>
                </a:cubicBezTo>
                <a:cubicBezTo>
                  <a:pt x="459180" y="1761209"/>
                  <a:pt x="458438" y="1761507"/>
                  <a:pt x="457993" y="1761803"/>
                </a:cubicBezTo>
                <a:cubicBezTo>
                  <a:pt x="460071" y="1764771"/>
                  <a:pt x="462000" y="1767889"/>
                  <a:pt x="464079" y="1770856"/>
                </a:cubicBezTo>
                <a:cubicBezTo>
                  <a:pt x="465563" y="1772935"/>
                  <a:pt x="469125" y="1774716"/>
                  <a:pt x="471500" y="1774568"/>
                </a:cubicBezTo>
                <a:cubicBezTo>
                  <a:pt x="482484" y="1773676"/>
                  <a:pt x="486787" y="1782434"/>
                  <a:pt x="492427" y="1788668"/>
                </a:cubicBezTo>
                <a:cubicBezTo>
                  <a:pt x="496583" y="1793268"/>
                  <a:pt x="494060" y="1799948"/>
                  <a:pt x="493764" y="1805736"/>
                </a:cubicBezTo>
                <a:cubicBezTo>
                  <a:pt x="493614" y="1808260"/>
                  <a:pt x="491537" y="1809150"/>
                  <a:pt x="490052" y="1808111"/>
                </a:cubicBezTo>
                <a:cubicBezTo>
                  <a:pt x="483671" y="1803807"/>
                  <a:pt x="476991" y="1799799"/>
                  <a:pt x="471351" y="1794753"/>
                </a:cubicBezTo>
                <a:cubicBezTo>
                  <a:pt x="470758" y="1794308"/>
                  <a:pt x="470312" y="1793862"/>
                  <a:pt x="469718" y="1793418"/>
                </a:cubicBezTo>
                <a:cubicBezTo>
                  <a:pt x="459774" y="1792229"/>
                  <a:pt x="449087" y="1791487"/>
                  <a:pt x="438846" y="1787925"/>
                </a:cubicBezTo>
                <a:cubicBezTo>
                  <a:pt x="431574" y="1782136"/>
                  <a:pt x="421333" y="1775903"/>
                  <a:pt x="417028" y="1780207"/>
                </a:cubicBezTo>
                <a:cubicBezTo>
                  <a:pt x="412872" y="1776795"/>
                  <a:pt x="415990" y="1773974"/>
                  <a:pt x="409904" y="1770412"/>
                </a:cubicBezTo>
                <a:cubicBezTo>
                  <a:pt x="402779" y="1768333"/>
                  <a:pt x="406639" y="1776497"/>
                  <a:pt x="394320" y="1765365"/>
                </a:cubicBezTo>
                <a:cubicBezTo>
                  <a:pt x="391351" y="1764327"/>
                  <a:pt x="389422" y="1765069"/>
                  <a:pt x="387789" y="1766850"/>
                </a:cubicBezTo>
                <a:cubicBezTo>
                  <a:pt x="389570" y="1775012"/>
                  <a:pt x="412872" y="1782731"/>
                  <a:pt x="405304" y="1785698"/>
                </a:cubicBezTo>
                <a:cubicBezTo>
                  <a:pt x="409162" y="1789262"/>
                  <a:pt x="409310" y="1785550"/>
                  <a:pt x="412278" y="1787629"/>
                </a:cubicBezTo>
                <a:cubicBezTo>
                  <a:pt x="414653" y="1785698"/>
                  <a:pt x="403373" y="1782136"/>
                  <a:pt x="408716" y="1780505"/>
                </a:cubicBezTo>
                <a:cubicBezTo>
                  <a:pt x="413466" y="1780950"/>
                  <a:pt x="417919" y="1786292"/>
                  <a:pt x="414059" y="1788964"/>
                </a:cubicBezTo>
                <a:cubicBezTo>
                  <a:pt x="424302" y="1794604"/>
                  <a:pt x="429051" y="1790152"/>
                  <a:pt x="440628" y="1797870"/>
                </a:cubicBezTo>
                <a:cubicBezTo>
                  <a:pt x="437807" y="1798612"/>
                  <a:pt x="433207" y="1796534"/>
                  <a:pt x="427714" y="1792972"/>
                </a:cubicBezTo>
                <a:cubicBezTo>
                  <a:pt x="424302" y="1795049"/>
                  <a:pt x="428754" y="1797424"/>
                  <a:pt x="426379" y="1799503"/>
                </a:cubicBezTo>
                <a:cubicBezTo>
                  <a:pt x="415692" y="1792972"/>
                  <a:pt x="408568" y="1791933"/>
                  <a:pt x="400702" y="1788668"/>
                </a:cubicBezTo>
                <a:cubicBezTo>
                  <a:pt x="409459" y="1785848"/>
                  <a:pt x="365229" y="1757053"/>
                  <a:pt x="368791" y="1746664"/>
                </a:cubicBezTo>
                <a:cubicBezTo>
                  <a:pt x="366564" y="1746219"/>
                  <a:pt x="363893" y="1744586"/>
                  <a:pt x="360777" y="1742211"/>
                </a:cubicBezTo>
                <a:cubicBezTo>
                  <a:pt x="359885" y="1736868"/>
                  <a:pt x="355582" y="1731376"/>
                  <a:pt x="348457" y="1724846"/>
                </a:cubicBezTo>
                <a:cubicBezTo>
                  <a:pt x="345785" y="1710745"/>
                  <a:pt x="328717" y="1692489"/>
                  <a:pt x="328717" y="1682248"/>
                </a:cubicBezTo>
                <a:cubicBezTo>
                  <a:pt x="331982" y="1688185"/>
                  <a:pt x="344004" y="1694271"/>
                  <a:pt x="341035" y="1691599"/>
                </a:cubicBezTo>
                <a:cubicBezTo>
                  <a:pt x="348903" y="1697238"/>
                  <a:pt x="356917" y="1705254"/>
                  <a:pt x="365674" y="1713566"/>
                </a:cubicBezTo>
                <a:cubicBezTo>
                  <a:pt x="374728" y="1721581"/>
                  <a:pt x="384375" y="1730189"/>
                  <a:pt x="393874" y="1738501"/>
                </a:cubicBezTo>
                <a:cubicBezTo>
                  <a:pt x="406045" y="1748891"/>
                  <a:pt x="418067" y="1758538"/>
                  <a:pt x="429793" y="1764327"/>
                </a:cubicBezTo>
                <a:cubicBezTo>
                  <a:pt x="429495" y="1763584"/>
                  <a:pt x="429199" y="1762694"/>
                  <a:pt x="429051" y="1761803"/>
                </a:cubicBezTo>
                <a:cubicBezTo>
                  <a:pt x="427270" y="1760615"/>
                  <a:pt x="425489" y="1759280"/>
                  <a:pt x="423708" y="1757499"/>
                </a:cubicBezTo>
                <a:cubicBezTo>
                  <a:pt x="425489" y="1758092"/>
                  <a:pt x="427121" y="1758388"/>
                  <a:pt x="428606" y="1758686"/>
                </a:cubicBezTo>
                <a:cubicBezTo>
                  <a:pt x="428606" y="1757499"/>
                  <a:pt x="428458" y="1756311"/>
                  <a:pt x="428606" y="1754976"/>
                </a:cubicBezTo>
                <a:cubicBezTo>
                  <a:pt x="429051" y="1752007"/>
                  <a:pt x="428458" y="1748891"/>
                  <a:pt x="428902" y="1746071"/>
                </a:cubicBezTo>
                <a:cubicBezTo>
                  <a:pt x="430683" y="1735532"/>
                  <a:pt x="428308" y="1726627"/>
                  <a:pt x="419107" y="1720244"/>
                </a:cubicBezTo>
                <a:cubicBezTo>
                  <a:pt x="409310" y="1713418"/>
                  <a:pt x="409162" y="1703918"/>
                  <a:pt x="412428" y="1693974"/>
                </a:cubicBezTo>
                <a:cubicBezTo>
                  <a:pt x="414505" y="1687741"/>
                  <a:pt x="416880" y="1681654"/>
                  <a:pt x="419700" y="1675569"/>
                </a:cubicBezTo>
                <a:cubicBezTo>
                  <a:pt x="416584" y="1672007"/>
                  <a:pt x="413763" y="1668297"/>
                  <a:pt x="410349" y="1666516"/>
                </a:cubicBezTo>
                <a:cubicBezTo>
                  <a:pt x="408272" y="1664437"/>
                  <a:pt x="418661" y="1660133"/>
                  <a:pt x="408568" y="1658946"/>
                </a:cubicBezTo>
                <a:cubicBezTo>
                  <a:pt x="409162" y="1653009"/>
                  <a:pt x="419107" y="1663398"/>
                  <a:pt x="416880" y="1668297"/>
                </a:cubicBezTo>
                <a:cubicBezTo>
                  <a:pt x="418661" y="1669335"/>
                  <a:pt x="420146" y="1670524"/>
                  <a:pt x="421629" y="1671561"/>
                </a:cubicBezTo>
                <a:cubicBezTo>
                  <a:pt x="422669" y="1668891"/>
                  <a:pt x="423262" y="1665922"/>
                  <a:pt x="421629" y="1664587"/>
                </a:cubicBezTo>
                <a:cubicBezTo>
                  <a:pt x="419996" y="1663250"/>
                  <a:pt x="419107" y="1662062"/>
                  <a:pt x="418513" y="1660727"/>
                </a:cubicBezTo>
                <a:cubicBezTo>
                  <a:pt x="417919" y="1659985"/>
                  <a:pt x="417177" y="1659392"/>
                  <a:pt x="416584" y="1658648"/>
                </a:cubicBezTo>
                <a:cubicBezTo>
                  <a:pt x="416732" y="1658798"/>
                  <a:pt x="417177" y="1659094"/>
                  <a:pt x="417919" y="1659540"/>
                </a:cubicBezTo>
                <a:cubicBezTo>
                  <a:pt x="417028" y="1656719"/>
                  <a:pt x="417622" y="1654196"/>
                  <a:pt x="418809" y="1651526"/>
                </a:cubicBezTo>
                <a:cubicBezTo>
                  <a:pt x="415396" y="1652563"/>
                  <a:pt x="411091" y="1651376"/>
                  <a:pt x="406787" y="1649151"/>
                </a:cubicBezTo>
                <a:cubicBezTo>
                  <a:pt x="395359" y="1649151"/>
                  <a:pt x="388531" y="1653455"/>
                  <a:pt x="385712" y="1664735"/>
                </a:cubicBezTo>
                <a:cubicBezTo>
                  <a:pt x="385118" y="1667258"/>
                  <a:pt x="382000" y="1669187"/>
                  <a:pt x="379923" y="1671265"/>
                </a:cubicBezTo>
                <a:cubicBezTo>
                  <a:pt x="379329" y="1671859"/>
                  <a:pt x="378142" y="1672749"/>
                  <a:pt x="377548" y="1672453"/>
                </a:cubicBezTo>
                <a:cubicBezTo>
                  <a:pt x="376806" y="1672155"/>
                  <a:pt x="376063" y="1670968"/>
                  <a:pt x="375915" y="1670078"/>
                </a:cubicBezTo>
                <a:cubicBezTo>
                  <a:pt x="374432" y="1664141"/>
                  <a:pt x="374580" y="1658352"/>
                  <a:pt x="379477" y="1653751"/>
                </a:cubicBezTo>
                <a:cubicBezTo>
                  <a:pt x="377251" y="1648555"/>
                  <a:pt x="374580" y="1643510"/>
                  <a:pt x="384079" y="1642916"/>
                </a:cubicBezTo>
                <a:cubicBezTo>
                  <a:pt x="386899" y="1642620"/>
                  <a:pt x="386454" y="1640689"/>
                  <a:pt x="384227" y="1638760"/>
                </a:cubicBezTo>
                <a:cubicBezTo>
                  <a:pt x="382000" y="1636683"/>
                  <a:pt x="374728" y="1639948"/>
                  <a:pt x="377251" y="1633269"/>
                </a:cubicBezTo>
                <a:cubicBezTo>
                  <a:pt x="378884" y="1629113"/>
                  <a:pt x="380665" y="1625997"/>
                  <a:pt x="374282" y="1626145"/>
                </a:cubicBezTo>
                <a:cubicBezTo>
                  <a:pt x="367603" y="1626293"/>
                  <a:pt x="363596" y="1624512"/>
                  <a:pt x="361964" y="1617091"/>
                </a:cubicBezTo>
                <a:cubicBezTo>
                  <a:pt x="361221" y="1613825"/>
                  <a:pt x="363596" y="1612638"/>
                  <a:pt x="360331" y="1614865"/>
                </a:cubicBezTo>
                <a:cubicBezTo>
                  <a:pt x="359589" y="1615458"/>
                  <a:pt x="358698" y="1616200"/>
                  <a:pt x="358402" y="1617091"/>
                </a:cubicBezTo>
                <a:cubicBezTo>
                  <a:pt x="357215" y="1619762"/>
                  <a:pt x="356323" y="1622433"/>
                  <a:pt x="355284" y="1625105"/>
                </a:cubicBezTo>
                <a:cubicBezTo>
                  <a:pt x="352465" y="1632230"/>
                  <a:pt x="347270" y="1639354"/>
                  <a:pt x="347418" y="1646478"/>
                </a:cubicBezTo>
                <a:cubicBezTo>
                  <a:pt x="347418" y="1652267"/>
                  <a:pt x="353800" y="1657907"/>
                  <a:pt x="357511" y="1663547"/>
                </a:cubicBezTo>
                <a:cubicBezTo>
                  <a:pt x="362706" y="1671265"/>
                  <a:pt x="370276" y="1677054"/>
                  <a:pt x="375321" y="1684920"/>
                </a:cubicBezTo>
                <a:cubicBezTo>
                  <a:pt x="376213" y="1685514"/>
                  <a:pt x="377103" y="1686108"/>
                  <a:pt x="378142" y="1687443"/>
                </a:cubicBezTo>
                <a:cubicBezTo>
                  <a:pt x="377548" y="1687295"/>
                  <a:pt x="376954" y="1687147"/>
                  <a:pt x="376509" y="1687147"/>
                </a:cubicBezTo>
                <a:cubicBezTo>
                  <a:pt x="377251" y="1688630"/>
                  <a:pt x="378142" y="1689966"/>
                  <a:pt x="378736" y="1691599"/>
                </a:cubicBezTo>
                <a:cubicBezTo>
                  <a:pt x="379625" y="1693826"/>
                  <a:pt x="382891" y="1696200"/>
                  <a:pt x="385414" y="1696942"/>
                </a:cubicBezTo>
                <a:cubicBezTo>
                  <a:pt x="389570" y="1698130"/>
                  <a:pt x="393132" y="1699613"/>
                  <a:pt x="392242" y="1704364"/>
                </a:cubicBezTo>
                <a:cubicBezTo>
                  <a:pt x="392242" y="1704808"/>
                  <a:pt x="391945" y="1705106"/>
                  <a:pt x="391797" y="1705550"/>
                </a:cubicBezTo>
                <a:cubicBezTo>
                  <a:pt x="396101" y="1711043"/>
                  <a:pt x="400256" y="1717425"/>
                  <a:pt x="403819" y="1720987"/>
                </a:cubicBezTo>
                <a:cubicBezTo>
                  <a:pt x="398773" y="1717425"/>
                  <a:pt x="393578" y="1713714"/>
                  <a:pt x="388976" y="1710003"/>
                </a:cubicBezTo>
                <a:cubicBezTo>
                  <a:pt x="388680" y="1710597"/>
                  <a:pt x="388235" y="1711191"/>
                  <a:pt x="387937" y="1711784"/>
                </a:cubicBezTo>
                <a:cubicBezTo>
                  <a:pt x="387047" y="1713566"/>
                  <a:pt x="387195" y="1715643"/>
                  <a:pt x="386454" y="1717425"/>
                </a:cubicBezTo>
                <a:cubicBezTo>
                  <a:pt x="385414" y="1719948"/>
                  <a:pt x="383039" y="1720542"/>
                  <a:pt x="382594" y="1718611"/>
                </a:cubicBezTo>
                <a:cubicBezTo>
                  <a:pt x="379477" y="1706739"/>
                  <a:pt x="366268" y="1706145"/>
                  <a:pt x="359737" y="1697536"/>
                </a:cubicBezTo>
                <a:cubicBezTo>
                  <a:pt x="353800" y="1689818"/>
                  <a:pt x="346082" y="1683585"/>
                  <a:pt x="341779" y="1674530"/>
                </a:cubicBezTo>
                <a:cubicBezTo>
                  <a:pt x="332280" y="1672453"/>
                  <a:pt x="327232" y="1664437"/>
                  <a:pt x="320999" y="1658352"/>
                </a:cubicBezTo>
                <a:cubicBezTo>
                  <a:pt x="312688" y="1650189"/>
                  <a:pt x="302297" y="1643214"/>
                  <a:pt x="302445" y="1629409"/>
                </a:cubicBezTo>
                <a:cubicBezTo>
                  <a:pt x="302445" y="1627778"/>
                  <a:pt x="300516" y="1625699"/>
                  <a:pt x="299033" y="1624660"/>
                </a:cubicBezTo>
                <a:cubicBezTo>
                  <a:pt x="290423" y="1618427"/>
                  <a:pt x="291463" y="1609373"/>
                  <a:pt x="291165" y="1600468"/>
                </a:cubicBezTo>
                <a:cubicBezTo>
                  <a:pt x="290869" y="1590226"/>
                  <a:pt x="288940" y="1588149"/>
                  <a:pt x="277808" y="1584437"/>
                </a:cubicBezTo>
                <a:cubicBezTo>
                  <a:pt x="264599" y="1579985"/>
                  <a:pt x="263559" y="1577906"/>
                  <a:pt x="255100" y="1564103"/>
                </a:cubicBezTo>
                <a:cubicBezTo>
                  <a:pt x="250052" y="1555792"/>
                  <a:pt x="247382" y="1547034"/>
                  <a:pt x="251685" y="1539168"/>
                </a:cubicBezTo>
                <a:cubicBezTo>
                  <a:pt x="257918" y="1527740"/>
                  <a:pt x="254654" y="1516312"/>
                  <a:pt x="254950" y="1504734"/>
                </a:cubicBezTo>
                <a:cubicBezTo>
                  <a:pt x="254950" y="1503992"/>
                  <a:pt x="253763" y="1503103"/>
                  <a:pt x="253169" y="1502359"/>
                </a:cubicBezTo>
                <a:cubicBezTo>
                  <a:pt x="252131" y="1503695"/>
                  <a:pt x="250794" y="1504884"/>
                  <a:pt x="250052" y="1506367"/>
                </a:cubicBezTo>
                <a:cubicBezTo>
                  <a:pt x="249013" y="1508296"/>
                  <a:pt x="248419" y="1513937"/>
                  <a:pt x="245897" y="1510077"/>
                </a:cubicBezTo>
                <a:cubicBezTo>
                  <a:pt x="240108" y="1501321"/>
                  <a:pt x="237289" y="1490635"/>
                  <a:pt x="229125" y="1483361"/>
                </a:cubicBezTo>
                <a:cubicBezTo>
                  <a:pt x="224969" y="1479651"/>
                  <a:pt x="225711" y="1474456"/>
                  <a:pt x="225859" y="1469558"/>
                </a:cubicBezTo>
                <a:cubicBezTo>
                  <a:pt x="226009" y="1461395"/>
                  <a:pt x="226009" y="1454122"/>
                  <a:pt x="218439" y="1448333"/>
                </a:cubicBezTo>
                <a:cubicBezTo>
                  <a:pt x="211314" y="1442842"/>
                  <a:pt x="206565" y="1435422"/>
                  <a:pt x="207900" y="1425327"/>
                </a:cubicBezTo>
                <a:cubicBezTo>
                  <a:pt x="208198" y="1422954"/>
                  <a:pt x="205971" y="1419986"/>
                  <a:pt x="204784" y="1417461"/>
                </a:cubicBezTo>
                <a:cubicBezTo>
                  <a:pt x="200034" y="1407962"/>
                  <a:pt x="194987" y="1398463"/>
                  <a:pt x="190683" y="1388816"/>
                </a:cubicBezTo>
                <a:cubicBezTo>
                  <a:pt x="186675" y="1380058"/>
                  <a:pt x="183411" y="1371005"/>
                  <a:pt x="179997" y="1361952"/>
                </a:cubicBezTo>
                <a:cubicBezTo>
                  <a:pt x="177176" y="1354234"/>
                  <a:pt x="173614" y="1348149"/>
                  <a:pt x="164709" y="1345624"/>
                </a:cubicBezTo>
                <a:cubicBezTo>
                  <a:pt x="158922" y="1343993"/>
                  <a:pt x="166194" y="1339391"/>
                  <a:pt x="164709" y="1336571"/>
                </a:cubicBezTo>
                <a:cubicBezTo>
                  <a:pt x="161740" y="1330634"/>
                  <a:pt x="154022" y="1327665"/>
                  <a:pt x="153578" y="1319799"/>
                </a:cubicBezTo>
                <a:cubicBezTo>
                  <a:pt x="153578" y="1319058"/>
                  <a:pt x="152391" y="1318314"/>
                  <a:pt x="151648" y="1317573"/>
                </a:cubicBezTo>
                <a:cubicBezTo>
                  <a:pt x="151054" y="1318314"/>
                  <a:pt x="150016" y="1318908"/>
                  <a:pt x="149867" y="1319650"/>
                </a:cubicBezTo>
                <a:cubicBezTo>
                  <a:pt x="148531" y="1329446"/>
                  <a:pt x="146602" y="1339391"/>
                  <a:pt x="149867" y="1348742"/>
                </a:cubicBezTo>
                <a:cubicBezTo>
                  <a:pt x="151500" y="1353490"/>
                  <a:pt x="154468" y="1356460"/>
                  <a:pt x="149273" y="1360616"/>
                </a:cubicBezTo>
                <a:cubicBezTo>
                  <a:pt x="143930" y="1364920"/>
                  <a:pt x="139478" y="1370263"/>
                  <a:pt x="133986" y="1374567"/>
                </a:cubicBezTo>
                <a:cubicBezTo>
                  <a:pt x="131908" y="1376200"/>
                  <a:pt x="126862" y="1376496"/>
                  <a:pt x="126564" y="1373380"/>
                </a:cubicBezTo>
                <a:cubicBezTo>
                  <a:pt x="125823" y="1367295"/>
                  <a:pt x="116620" y="1362991"/>
                  <a:pt x="123596" y="1355123"/>
                </a:cubicBezTo>
                <a:cubicBezTo>
                  <a:pt x="126416" y="1351859"/>
                  <a:pt x="125377" y="1345476"/>
                  <a:pt x="127456" y="1341320"/>
                </a:cubicBezTo>
                <a:cubicBezTo>
                  <a:pt x="130275" y="1335977"/>
                  <a:pt x="127752" y="1335087"/>
                  <a:pt x="123596" y="1333750"/>
                </a:cubicBezTo>
                <a:cubicBezTo>
                  <a:pt x="120775" y="1332861"/>
                  <a:pt x="119886" y="1330188"/>
                  <a:pt x="119144" y="1327072"/>
                </a:cubicBezTo>
                <a:cubicBezTo>
                  <a:pt x="116769" y="1317869"/>
                  <a:pt x="115136" y="1307926"/>
                  <a:pt x="110387" y="1299910"/>
                </a:cubicBezTo>
                <a:cubicBezTo>
                  <a:pt x="105933" y="1292340"/>
                  <a:pt x="108754" y="1288334"/>
                  <a:pt x="112909" y="1284028"/>
                </a:cubicBezTo>
                <a:cubicBezTo>
                  <a:pt x="111722" y="1280616"/>
                  <a:pt x="110535" y="1277054"/>
                  <a:pt x="109347" y="1273787"/>
                </a:cubicBezTo>
                <a:cubicBezTo>
                  <a:pt x="108160" y="1273194"/>
                  <a:pt x="107864" y="1272304"/>
                  <a:pt x="108308" y="1271265"/>
                </a:cubicBezTo>
                <a:cubicBezTo>
                  <a:pt x="106973" y="1267851"/>
                  <a:pt x="105637" y="1264436"/>
                  <a:pt x="104302" y="1261172"/>
                </a:cubicBezTo>
                <a:cubicBezTo>
                  <a:pt x="97028" y="1257758"/>
                  <a:pt x="89755" y="1254344"/>
                  <a:pt x="82779" y="1250633"/>
                </a:cubicBezTo>
                <a:cubicBezTo>
                  <a:pt x="75805" y="1246923"/>
                  <a:pt x="74023" y="1235049"/>
                  <a:pt x="62594" y="1238018"/>
                </a:cubicBezTo>
                <a:cubicBezTo>
                  <a:pt x="62000" y="1238166"/>
                  <a:pt x="60517" y="1235198"/>
                  <a:pt x="59625" y="1233566"/>
                </a:cubicBezTo>
                <a:cubicBezTo>
                  <a:pt x="52947" y="1220653"/>
                  <a:pt x="45526" y="1207888"/>
                  <a:pt x="47307" y="1192452"/>
                </a:cubicBezTo>
                <a:cubicBezTo>
                  <a:pt x="43002" y="1184734"/>
                  <a:pt x="41221" y="1176422"/>
                  <a:pt x="40777" y="1167369"/>
                </a:cubicBezTo>
                <a:cubicBezTo>
                  <a:pt x="40627" y="1164103"/>
                  <a:pt x="37215" y="1160244"/>
                  <a:pt x="34394" y="1158018"/>
                </a:cubicBezTo>
                <a:cubicBezTo>
                  <a:pt x="27122" y="1152229"/>
                  <a:pt x="23856" y="1143917"/>
                  <a:pt x="19700" y="1136349"/>
                </a:cubicBezTo>
                <a:cubicBezTo>
                  <a:pt x="16879" y="1131301"/>
                  <a:pt x="16731" y="1125662"/>
                  <a:pt x="17623" y="1113195"/>
                </a:cubicBezTo>
                <a:cubicBezTo>
                  <a:pt x="18067" y="1107406"/>
                  <a:pt x="19254" y="1101173"/>
                  <a:pt x="14654" y="1096274"/>
                </a:cubicBezTo>
                <a:cubicBezTo>
                  <a:pt x="11686" y="1093009"/>
                  <a:pt x="14950" y="1091376"/>
                  <a:pt x="15842" y="1089001"/>
                </a:cubicBezTo>
                <a:cubicBezTo>
                  <a:pt x="16731" y="1086330"/>
                  <a:pt x="18364" y="1082619"/>
                  <a:pt x="17325" y="1080690"/>
                </a:cubicBezTo>
                <a:cubicBezTo>
                  <a:pt x="9161" y="1064958"/>
                  <a:pt x="12428" y="1048037"/>
                  <a:pt x="11388" y="1031709"/>
                </a:cubicBezTo>
                <a:cubicBezTo>
                  <a:pt x="11092" y="1027703"/>
                  <a:pt x="10943" y="1023843"/>
                  <a:pt x="11092" y="1019835"/>
                </a:cubicBezTo>
                <a:cubicBezTo>
                  <a:pt x="11388" y="1014642"/>
                  <a:pt x="7530" y="1013750"/>
                  <a:pt x="3818" y="1012267"/>
                </a:cubicBezTo>
                <a:cubicBezTo>
                  <a:pt x="702" y="1011080"/>
                  <a:pt x="-931" y="1006924"/>
                  <a:pt x="554" y="1005143"/>
                </a:cubicBezTo>
                <a:cubicBezTo>
                  <a:pt x="8568" y="995644"/>
                  <a:pt x="5303" y="984363"/>
                  <a:pt x="5749" y="973825"/>
                </a:cubicBezTo>
                <a:cubicBezTo>
                  <a:pt x="6193" y="963139"/>
                  <a:pt x="7974" y="951858"/>
                  <a:pt x="406" y="942507"/>
                </a:cubicBezTo>
                <a:cubicBezTo>
                  <a:pt x="2037" y="936422"/>
                  <a:pt x="4710" y="930486"/>
                  <a:pt x="554" y="924103"/>
                </a:cubicBezTo>
                <a:cubicBezTo>
                  <a:pt x="-40" y="923213"/>
                  <a:pt x="1443" y="919501"/>
                  <a:pt x="2631" y="919205"/>
                </a:cubicBezTo>
                <a:cubicBezTo>
                  <a:pt x="9161" y="917276"/>
                  <a:pt x="12873" y="913120"/>
                  <a:pt x="11834" y="906292"/>
                </a:cubicBezTo>
                <a:cubicBezTo>
                  <a:pt x="10498" y="896941"/>
                  <a:pt x="14654" y="889373"/>
                  <a:pt x="16879" y="880911"/>
                </a:cubicBezTo>
                <a:cubicBezTo>
                  <a:pt x="18810" y="873491"/>
                  <a:pt x="17473" y="865179"/>
                  <a:pt x="17623" y="857313"/>
                </a:cubicBezTo>
                <a:cubicBezTo>
                  <a:pt x="28457" y="846627"/>
                  <a:pt x="19106" y="830152"/>
                  <a:pt x="28309" y="819020"/>
                </a:cubicBezTo>
                <a:cubicBezTo>
                  <a:pt x="26082" y="815012"/>
                  <a:pt x="20739" y="809520"/>
                  <a:pt x="26378" y="806552"/>
                </a:cubicBezTo>
                <a:cubicBezTo>
                  <a:pt x="29199" y="805069"/>
                  <a:pt x="31128" y="803287"/>
                  <a:pt x="32761" y="801357"/>
                </a:cubicBezTo>
                <a:cubicBezTo>
                  <a:pt x="33207" y="800021"/>
                  <a:pt x="33652" y="798538"/>
                  <a:pt x="33948" y="797351"/>
                </a:cubicBezTo>
                <a:cubicBezTo>
                  <a:pt x="34096" y="797944"/>
                  <a:pt x="34246" y="798538"/>
                  <a:pt x="34246" y="799280"/>
                </a:cubicBezTo>
                <a:cubicBezTo>
                  <a:pt x="35433" y="797647"/>
                  <a:pt x="36471" y="796014"/>
                  <a:pt x="37511" y="794232"/>
                </a:cubicBezTo>
                <a:cubicBezTo>
                  <a:pt x="40033" y="790077"/>
                  <a:pt x="43596" y="786218"/>
                  <a:pt x="47603" y="783546"/>
                </a:cubicBezTo>
                <a:cubicBezTo>
                  <a:pt x="55469" y="778352"/>
                  <a:pt x="48049" y="773899"/>
                  <a:pt x="47603" y="769149"/>
                </a:cubicBezTo>
                <a:cubicBezTo>
                  <a:pt x="51017" y="768704"/>
                  <a:pt x="52947" y="766627"/>
                  <a:pt x="53392" y="763064"/>
                </a:cubicBezTo>
                <a:cubicBezTo>
                  <a:pt x="55025" y="762619"/>
                  <a:pt x="56657" y="762173"/>
                  <a:pt x="58142" y="761283"/>
                </a:cubicBezTo>
                <a:cubicBezTo>
                  <a:pt x="76101" y="750893"/>
                  <a:pt x="76546" y="750745"/>
                  <a:pt x="76842" y="730857"/>
                </a:cubicBezTo>
                <a:cubicBezTo>
                  <a:pt x="76992" y="723881"/>
                  <a:pt x="80404" y="719429"/>
                  <a:pt x="85452" y="717202"/>
                </a:cubicBezTo>
                <a:cubicBezTo>
                  <a:pt x="88272" y="715865"/>
                  <a:pt x="90795" y="714382"/>
                  <a:pt x="93318" y="712749"/>
                </a:cubicBezTo>
                <a:cubicBezTo>
                  <a:pt x="94505" y="708297"/>
                  <a:pt x="95692" y="703843"/>
                  <a:pt x="97028" y="699391"/>
                </a:cubicBezTo>
                <a:cubicBezTo>
                  <a:pt x="97325" y="698352"/>
                  <a:pt x="97622" y="697461"/>
                  <a:pt x="97919" y="696423"/>
                </a:cubicBezTo>
                <a:cubicBezTo>
                  <a:pt x="96584" y="695532"/>
                  <a:pt x="95544" y="694048"/>
                  <a:pt x="95396" y="692117"/>
                </a:cubicBezTo>
                <a:cubicBezTo>
                  <a:pt x="96880" y="692267"/>
                  <a:pt x="98067" y="692117"/>
                  <a:pt x="99403" y="691969"/>
                </a:cubicBezTo>
                <a:cubicBezTo>
                  <a:pt x="113949" y="645810"/>
                  <a:pt x="133986" y="603064"/>
                  <a:pt x="169162" y="567146"/>
                </a:cubicBezTo>
                <a:cubicBezTo>
                  <a:pt x="173764" y="549483"/>
                  <a:pt x="185192" y="538649"/>
                  <a:pt x="192316" y="519947"/>
                </a:cubicBezTo>
                <a:cubicBezTo>
                  <a:pt x="194691" y="518018"/>
                  <a:pt x="197066" y="516089"/>
                  <a:pt x="199143" y="516682"/>
                </a:cubicBezTo>
                <a:cubicBezTo>
                  <a:pt x="203892" y="514308"/>
                  <a:pt x="206267" y="522471"/>
                  <a:pt x="208198" y="526775"/>
                </a:cubicBezTo>
                <a:cubicBezTo>
                  <a:pt x="192019" y="538945"/>
                  <a:pt x="203744" y="543992"/>
                  <a:pt x="189050" y="548890"/>
                </a:cubicBezTo>
                <a:cubicBezTo>
                  <a:pt x="177028" y="582136"/>
                  <a:pt x="147641" y="618204"/>
                  <a:pt x="135470" y="651746"/>
                </a:cubicBezTo>
                <a:cubicBezTo>
                  <a:pt x="133243" y="657239"/>
                  <a:pt x="131908" y="662879"/>
                  <a:pt x="130720" y="668519"/>
                </a:cubicBezTo>
                <a:cubicBezTo>
                  <a:pt x="133541" y="664364"/>
                  <a:pt x="137251" y="660652"/>
                  <a:pt x="142594" y="657833"/>
                </a:cubicBezTo>
                <a:cubicBezTo>
                  <a:pt x="147789" y="655161"/>
                  <a:pt x="151352" y="646997"/>
                  <a:pt x="152835" y="640764"/>
                </a:cubicBezTo>
                <a:cubicBezTo>
                  <a:pt x="153578" y="637498"/>
                  <a:pt x="146602" y="632155"/>
                  <a:pt x="156101" y="632304"/>
                </a:cubicBezTo>
                <a:cubicBezTo>
                  <a:pt x="163967" y="632452"/>
                  <a:pt x="168421" y="626961"/>
                  <a:pt x="173318" y="622211"/>
                </a:cubicBezTo>
                <a:cubicBezTo>
                  <a:pt x="176287" y="619243"/>
                  <a:pt x="175247" y="616423"/>
                  <a:pt x="174951" y="612563"/>
                </a:cubicBezTo>
                <a:cubicBezTo>
                  <a:pt x="174506" y="605142"/>
                  <a:pt x="178513" y="598018"/>
                  <a:pt x="185044" y="593121"/>
                </a:cubicBezTo>
                <a:cubicBezTo>
                  <a:pt x="185934" y="592527"/>
                  <a:pt x="186675" y="592081"/>
                  <a:pt x="187567" y="591487"/>
                </a:cubicBezTo>
                <a:cubicBezTo>
                  <a:pt x="188160" y="593121"/>
                  <a:pt x="189348" y="594902"/>
                  <a:pt x="189348" y="596683"/>
                </a:cubicBezTo>
                <a:cubicBezTo>
                  <a:pt x="189348" y="598612"/>
                  <a:pt x="188457" y="600541"/>
                  <a:pt x="187269" y="602026"/>
                </a:cubicBezTo>
                <a:cubicBezTo>
                  <a:pt x="183113" y="607072"/>
                  <a:pt x="188457" y="608557"/>
                  <a:pt x="190535" y="611079"/>
                </a:cubicBezTo>
                <a:cubicBezTo>
                  <a:pt x="193652" y="614789"/>
                  <a:pt x="195433" y="610931"/>
                  <a:pt x="197362" y="609298"/>
                </a:cubicBezTo>
                <a:cubicBezTo>
                  <a:pt x="201222" y="606034"/>
                  <a:pt x="204784" y="602768"/>
                  <a:pt x="208346" y="599205"/>
                </a:cubicBezTo>
                <a:cubicBezTo>
                  <a:pt x="210423" y="596979"/>
                  <a:pt x="213985" y="594308"/>
                  <a:pt x="213689" y="592229"/>
                </a:cubicBezTo>
                <a:cubicBezTo>
                  <a:pt x="211610" y="576051"/>
                  <a:pt x="224078" y="572193"/>
                  <a:pt x="234616" y="567888"/>
                </a:cubicBezTo>
                <a:cubicBezTo>
                  <a:pt x="242482" y="564771"/>
                  <a:pt x="247530" y="559280"/>
                  <a:pt x="253021" y="553639"/>
                </a:cubicBezTo>
                <a:cubicBezTo>
                  <a:pt x="263411" y="542953"/>
                  <a:pt x="274394" y="533602"/>
                  <a:pt x="289088" y="529150"/>
                </a:cubicBezTo>
                <a:cubicBezTo>
                  <a:pt x="290127" y="528704"/>
                  <a:pt x="290721" y="526479"/>
                  <a:pt x="291463" y="524846"/>
                </a:cubicBezTo>
                <a:cubicBezTo>
                  <a:pt x="295767" y="524103"/>
                  <a:pt x="301110" y="525440"/>
                  <a:pt x="303039" y="518909"/>
                </a:cubicBezTo>
                <a:cubicBezTo>
                  <a:pt x="306157" y="508816"/>
                  <a:pt x="315952" y="504363"/>
                  <a:pt x="322631" y="497238"/>
                </a:cubicBezTo>
                <a:cubicBezTo>
                  <a:pt x="323818" y="496051"/>
                  <a:pt x="326193" y="495309"/>
                  <a:pt x="327974" y="495457"/>
                </a:cubicBezTo>
                <a:cubicBezTo>
                  <a:pt x="337623" y="496051"/>
                  <a:pt x="342075" y="490412"/>
                  <a:pt x="345341" y="482396"/>
                </a:cubicBezTo>
                <a:cubicBezTo>
                  <a:pt x="347122" y="478092"/>
                  <a:pt x="349793" y="474085"/>
                  <a:pt x="354988" y="472897"/>
                </a:cubicBezTo>
                <a:cubicBezTo>
                  <a:pt x="360627" y="478982"/>
                  <a:pt x="363300" y="473195"/>
                  <a:pt x="366268" y="469929"/>
                </a:cubicBezTo>
                <a:cubicBezTo>
                  <a:pt x="367455" y="468593"/>
                  <a:pt x="368345" y="466664"/>
                  <a:pt x="368939" y="464883"/>
                </a:cubicBezTo>
                <a:cubicBezTo>
                  <a:pt x="369830" y="461767"/>
                  <a:pt x="371611" y="459836"/>
                  <a:pt x="375025" y="459836"/>
                </a:cubicBezTo>
                <a:cubicBezTo>
                  <a:pt x="384672" y="459984"/>
                  <a:pt x="394172" y="459688"/>
                  <a:pt x="401592" y="453899"/>
                </a:cubicBezTo>
                <a:cubicBezTo>
                  <a:pt x="402631" y="452712"/>
                  <a:pt x="403967" y="451672"/>
                  <a:pt x="405006" y="450634"/>
                </a:cubicBezTo>
                <a:cubicBezTo>
                  <a:pt x="405600" y="449891"/>
                  <a:pt x="406341" y="449297"/>
                  <a:pt x="406935" y="448408"/>
                </a:cubicBezTo>
                <a:cubicBezTo>
                  <a:pt x="407381" y="448260"/>
                  <a:pt x="407678" y="448112"/>
                  <a:pt x="407974" y="447962"/>
                </a:cubicBezTo>
                <a:cubicBezTo>
                  <a:pt x="413763" y="442619"/>
                  <a:pt x="420146" y="437276"/>
                  <a:pt x="427121" y="431932"/>
                </a:cubicBezTo>
                <a:cubicBezTo>
                  <a:pt x="427864" y="430449"/>
                  <a:pt x="428754" y="428964"/>
                  <a:pt x="429495" y="427331"/>
                </a:cubicBezTo>
                <a:cubicBezTo>
                  <a:pt x="433651" y="417684"/>
                  <a:pt x="444338" y="414567"/>
                  <a:pt x="453541" y="412341"/>
                </a:cubicBezTo>
                <a:cubicBezTo>
                  <a:pt x="454134" y="412193"/>
                  <a:pt x="454580" y="412044"/>
                  <a:pt x="455024" y="411896"/>
                </a:cubicBezTo>
                <a:cubicBezTo>
                  <a:pt x="457103" y="409670"/>
                  <a:pt x="459180" y="407295"/>
                  <a:pt x="461259" y="404920"/>
                </a:cubicBezTo>
                <a:cubicBezTo>
                  <a:pt x="468383" y="397350"/>
                  <a:pt x="476249" y="390078"/>
                  <a:pt x="481296" y="382656"/>
                </a:cubicBezTo>
                <a:cubicBezTo>
                  <a:pt x="474468" y="377313"/>
                  <a:pt x="454876" y="386070"/>
                  <a:pt x="455024" y="376125"/>
                </a:cubicBezTo>
                <a:cubicBezTo>
                  <a:pt x="464821" y="374196"/>
                  <a:pt x="472391" y="378056"/>
                  <a:pt x="481444" y="377906"/>
                </a:cubicBezTo>
                <a:cubicBezTo>
                  <a:pt x="505934" y="363955"/>
                  <a:pt x="526861" y="347480"/>
                  <a:pt x="548234" y="330263"/>
                </a:cubicBezTo>
                <a:cubicBezTo>
                  <a:pt x="558920" y="321803"/>
                  <a:pt x="569904" y="313492"/>
                  <a:pt x="581184" y="305032"/>
                </a:cubicBezTo>
                <a:cubicBezTo>
                  <a:pt x="592761" y="297164"/>
                  <a:pt x="604784" y="289150"/>
                  <a:pt x="617696" y="282174"/>
                </a:cubicBezTo>
                <a:cubicBezTo>
                  <a:pt x="613392" y="272081"/>
                  <a:pt x="597214" y="280541"/>
                  <a:pt x="590980" y="273565"/>
                </a:cubicBezTo>
                <a:cubicBezTo>
                  <a:pt x="595729" y="274308"/>
                  <a:pt x="603597" y="269706"/>
                  <a:pt x="611017" y="266590"/>
                </a:cubicBezTo>
                <a:cubicBezTo>
                  <a:pt x="606565" y="259614"/>
                  <a:pt x="597660" y="259614"/>
                  <a:pt x="588309" y="260207"/>
                </a:cubicBezTo>
                <a:cubicBezTo>
                  <a:pt x="581481" y="265253"/>
                  <a:pt x="596027" y="263918"/>
                  <a:pt x="589496" y="270004"/>
                </a:cubicBezTo>
                <a:cubicBezTo>
                  <a:pt x="575396" y="275198"/>
                  <a:pt x="564263" y="275495"/>
                  <a:pt x="560108" y="265105"/>
                </a:cubicBezTo>
                <a:cubicBezTo>
                  <a:pt x="547344" y="270300"/>
                  <a:pt x="539478" y="276533"/>
                  <a:pt x="531017" y="269706"/>
                </a:cubicBezTo>
                <a:cubicBezTo>
                  <a:pt x="492576" y="286330"/>
                  <a:pt x="464523" y="305476"/>
                  <a:pt x="438698" y="324178"/>
                </a:cubicBezTo>
                <a:cubicBezTo>
                  <a:pt x="425785" y="333529"/>
                  <a:pt x="413170" y="342433"/>
                  <a:pt x="400256" y="351636"/>
                </a:cubicBezTo>
                <a:cubicBezTo>
                  <a:pt x="393726" y="356088"/>
                  <a:pt x="387047" y="360393"/>
                  <a:pt x="379923" y="364697"/>
                </a:cubicBezTo>
                <a:cubicBezTo>
                  <a:pt x="372947" y="369149"/>
                  <a:pt x="365674" y="373603"/>
                  <a:pt x="357956" y="377906"/>
                </a:cubicBezTo>
                <a:cubicBezTo>
                  <a:pt x="344449" y="388890"/>
                  <a:pt x="329161" y="403733"/>
                  <a:pt x="313429" y="417090"/>
                </a:cubicBezTo>
                <a:cubicBezTo>
                  <a:pt x="298587" y="431339"/>
                  <a:pt x="283003" y="444104"/>
                  <a:pt x="271425" y="453455"/>
                </a:cubicBezTo>
                <a:cubicBezTo>
                  <a:pt x="266230" y="462359"/>
                  <a:pt x="258068" y="472303"/>
                  <a:pt x="249013" y="482842"/>
                </a:cubicBezTo>
                <a:cubicBezTo>
                  <a:pt x="240257" y="493528"/>
                  <a:pt x="229719" y="504215"/>
                  <a:pt x="219478" y="514308"/>
                </a:cubicBezTo>
                <a:cubicBezTo>
                  <a:pt x="220368" y="499761"/>
                  <a:pt x="234468" y="495903"/>
                  <a:pt x="241889" y="487146"/>
                </a:cubicBezTo>
                <a:cubicBezTo>
                  <a:pt x="275879" y="447814"/>
                  <a:pt x="311055" y="403881"/>
                  <a:pt x="352909" y="372267"/>
                </a:cubicBezTo>
                <a:cubicBezTo>
                  <a:pt x="374432" y="356088"/>
                  <a:pt x="392390" y="346886"/>
                  <a:pt x="423114" y="322397"/>
                </a:cubicBezTo>
                <a:cubicBezTo>
                  <a:pt x="428160" y="318389"/>
                  <a:pt x="428754" y="314679"/>
                  <a:pt x="433801" y="309929"/>
                </a:cubicBezTo>
                <a:cubicBezTo>
                  <a:pt x="469273" y="277424"/>
                  <a:pt x="521667" y="261840"/>
                  <a:pt x="562928" y="234531"/>
                </a:cubicBezTo>
                <a:cubicBezTo>
                  <a:pt x="555804" y="225921"/>
                  <a:pt x="543634" y="223844"/>
                  <a:pt x="529829" y="225625"/>
                </a:cubicBezTo>
                <a:cubicBezTo>
                  <a:pt x="473281" y="254122"/>
                  <a:pt x="449533" y="275347"/>
                  <a:pt x="417771" y="298352"/>
                </a:cubicBezTo>
                <a:cubicBezTo>
                  <a:pt x="413318" y="276831"/>
                  <a:pt x="433207" y="263324"/>
                  <a:pt x="459180" y="241357"/>
                </a:cubicBezTo>
                <a:cubicBezTo>
                  <a:pt x="470016" y="237053"/>
                  <a:pt x="481147" y="231858"/>
                  <a:pt x="488865" y="232750"/>
                </a:cubicBezTo>
                <a:cubicBezTo>
                  <a:pt x="537993" y="202322"/>
                  <a:pt x="586824" y="176793"/>
                  <a:pt x="638773" y="158538"/>
                </a:cubicBezTo>
                <a:cubicBezTo>
                  <a:pt x="690572" y="140430"/>
                  <a:pt x="745637" y="129743"/>
                  <a:pt x="804561" y="131970"/>
                </a:cubicBezTo>
                <a:cubicBezTo>
                  <a:pt x="799663" y="133603"/>
                  <a:pt x="804709" y="133899"/>
                  <a:pt x="808123" y="133305"/>
                </a:cubicBezTo>
                <a:cubicBezTo>
                  <a:pt x="797436" y="136868"/>
                  <a:pt x="782594" y="141023"/>
                  <a:pt x="770424" y="145327"/>
                </a:cubicBezTo>
                <a:cubicBezTo>
                  <a:pt x="772056" y="142359"/>
                  <a:pt x="776657" y="140579"/>
                  <a:pt x="782594" y="139094"/>
                </a:cubicBezTo>
                <a:cubicBezTo>
                  <a:pt x="772353" y="130337"/>
                  <a:pt x="758846" y="148000"/>
                  <a:pt x="752168" y="137313"/>
                </a:cubicBezTo>
                <a:cubicBezTo>
                  <a:pt x="743114" y="140727"/>
                  <a:pt x="749199" y="140727"/>
                  <a:pt x="750535" y="145327"/>
                </a:cubicBezTo>
                <a:cubicBezTo>
                  <a:pt x="740888" y="145031"/>
                  <a:pt x="737177" y="139836"/>
                  <a:pt x="720554" y="146515"/>
                </a:cubicBezTo>
                <a:cubicBezTo>
                  <a:pt x="713578" y="149633"/>
                  <a:pt x="712390" y="154382"/>
                  <a:pt x="710164" y="158834"/>
                </a:cubicBezTo>
                <a:cubicBezTo>
                  <a:pt x="722186" y="157201"/>
                  <a:pt x="722929" y="152304"/>
                  <a:pt x="734951" y="150670"/>
                </a:cubicBezTo>
                <a:cubicBezTo>
                  <a:pt x="738959" y="155718"/>
                  <a:pt x="747121" y="157053"/>
                  <a:pt x="753651" y="160021"/>
                </a:cubicBezTo>
                <a:cubicBezTo>
                  <a:pt x="756620" y="158092"/>
                  <a:pt x="756026" y="155124"/>
                  <a:pt x="762409" y="154382"/>
                </a:cubicBezTo>
                <a:cubicBezTo>
                  <a:pt x="775767" y="151414"/>
                  <a:pt x="763002" y="157201"/>
                  <a:pt x="763596" y="159873"/>
                </a:cubicBezTo>
                <a:cubicBezTo>
                  <a:pt x="771908" y="160467"/>
                  <a:pt x="782446" y="160615"/>
                  <a:pt x="791500" y="159280"/>
                </a:cubicBezTo>
                <a:cubicBezTo>
                  <a:pt x="800553" y="158092"/>
                  <a:pt x="808271" y="154976"/>
                  <a:pt x="810498" y="148000"/>
                </a:cubicBezTo>
                <a:cubicBezTo>
                  <a:pt x="828902" y="154530"/>
                  <a:pt x="881445" y="159280"/>
                  <a:pt x="897029" y="139836"/>
                </a:cubicBezTo>
                <a:cubicBezTo>
                  <a:pt x="906230" y="142952"/>
                  <a:pt x="918698" y="143398"/>
                  <a:pt x="933096" y="142952"/>
                </a:cubicBezTo>
                <a:cubicBezTo>
                  <a:pt x="940220" y="142656"/>
                  <a:pt x="947938" y="141915"/>
                  <a:pt x="955804" y="141321"/>
                </a:cubicBezTo>
                <a:cubicBezTo>
                  <a:pt x="963670" y="140875"/>
                  <a:pt x="971834" y="140430"/>
                  <a:pt x="979997" y="139984"/>
                </a:cubicBezTo>
                <a:cubicBezTo>
                  <a:pt x="1012651" y="138353"/>
                  <a:pt x="1046193" y="140430"/>
                  <a:pt x="1063262" y="155718"/>
                </a:cubicBezTo>
                <a:cubicBezTo>
                  <a:pt x="1079886" y="155718"/>
                  <a:pt x="1093837" y="157795"/>
                  <a:pt x="1106898" y="160615"/>
                </a:cubicBezTo>
                <a:cubicBezTo>
                  <a:pt x="1119959" y="163288"/>
                  <a:pt x="1131833" y="167739"/>
                  <a:pt x="1144450" y="173676"/>
                </a:cubicBezTo>
                <a:cubicBezTo>
                  <a:pt x="1199663" y="179613"/>
                  <a:pt x="1265711" y="196830"/>
                  <a:pt x="1327158" y="225180"/>
                </a:cubicBezTo>
                <a:cubicBezTo>
                  <a:pt x="1383410" y="250560"/>
                  <a:pt x="1434765" y="285142"/>
                  <a:pt x="1473949" y="320912"/>
                </a:cubicBezTo>
                <a:cubicBezTo>
                  <a:pt x="1476620" y="322545"/>
                  <a:pt x="1479292" y="324030"/>
                  <a:pt x="1481667" y="325810"/>
                </a:cubicBezTo>
                <a:cubicBezTo>
                  <a:pt x="1483448" y="327888"/>
                  <a:pt x="1485673" y="330263"/>
                  <a:pt x="1488048" y="332638"/>
                </a:cubicBezTo>
                <a:cubicBezTo>
                  <a:pt x="1494579" y="335309"/>
                  <a:pt x="1501259" y="338427"/>
                  <a:pt x="1508234" y="342433"/>
                </a:cubicBezTo>
                <a:cubicBezTo>
                  <a:pt x="1508679" y="341839"/>
                  <a:pt x="1509273" y="341395"/>
                  <a:pt x="1509867" y="340801"/>
                </a:cubicBezTo>
                <a:cubicBezTo>
                  <a:pt x="1510460" y="341543"/>
                  <a:pt x="1511054" y="342285"/>
                  <a:pt x="1511648" y="343028"/>
                </a:cubicBezTo>
                <a:cubicBezTo>
                  <a:pt x="1511352" y="343324"/>
                  <a:pt x="1511054" y="343620"/>
                  <a:pt x="1510758" y="343918"/>
                </a:cubicBezTo>
                <a:cubicBezTo>
                  <a:pt x="1512835" y="345253"/>
                  <a:pt x="1515062" y="346441"/>
                  <a:pt x="1517289" y="347926"/>
                </a:cubicBezTo>
                <a:cubicBezTo>
                  <a:pt x="1527084" y="354307"/>
                  <a:pt x="1536880" y="362768"/>
                  <a:pt x="1547417" y="372861"/>
                </a:cubicBezTo>
                <a:cubicBezTo>
                  <a:pt x="1546528" y="370336"/>
                  <a:pt x="1545488" y="367814"/>
                  <a:pt x="1543262" y="365587"/>
                </a:cubicBezTo>
                <a:cubicBezTo>
                  <a:pt x="1543113" y="365439"/>
                  <a:pt x="1543113" y="364993"/>
                  <a:pt x="1543113" y="364549"/>
                </a:cubicBezTo>
                <a:cubicBezTo>
                  <a:pt x="1538512" y="359948"/>
                  <a:pt x="1534654" y="357721"/>
                  <a:pt x="1530646" y="355050"/>
                </a:cubicBezTo>
                <a:cubicBezTo>
                  <a:pt x="1530052" y="352971"/>
                  <a:pt x="1530794" y="351338"/>
                  <a:pt x="1532279" y="349707"/>
                </a:cubicBezTo>
                <a:cubicBezTo>
                  <a:pt x="1533614" y="355940"/>
                  <a:pt x="1538958" y="358908"/>
                  <a:pt x="1544153" y="361135"/>
                </a:cubicBezTo>
                <a:cubicBezTo>
                  <a:pt x="1544301" y="360689"/>
                  <a:pt x="1544449" y="360393"/>
                  <a:pt x="1544598" y="360096"/>
                </a:cubicBezTo>
                <a:cubicBezTo>
                  <a:pt x="1544895" y="359354"/>
                  <a:pt x="1546082" y="358612"/>
                  <a:pt x="1546824" y="358612"/>
                </a:cubicBezTo>
                <a:cubicBezTo>
                  <a:pt x="1548605" y="358612"/>
                  <a:pt x="1551573" y="358760"/>
                  <a:pt x="1552019" y="359650"/>
                </a:cubicBezTo>
                <a:cubicBezTo>
                  <a:pt x="1554839" y="366033"/>
                  <a:pt x="1555729" y="372415"/>
                  <a:pt x="1554394" y="378648"/>
                </a:cubicBezTo>
                <a:cubicBezTo>
                  <a:pt x="1557808" y="380875"/>
                  <a:pt x="1561222" y="382954"/>
                  <a:pt x="1564634" y="384735"/>
                </a:cubicBezTo>
                <a:cubicBezTo>
                  <a:pt x="1565674" y="382954"/>
                  <a:pt x="1566565" y="381321"/>
                  <a:pt x="1567455" y="379391"/>
                </a:cubicBezTo>
                <a:cubicBezTo>
                  <a:pt x="1569978" y="373603"/>
                  <a:pt x="1581110" y="373603"/>
                  <a:pt x="1584820" y="378648"/>
                </a:cubicBezTo>
                <a:cubicBezTo>
                  <a:pt x="1587492" y="382360"/>
                  <a:pt x="1588680" y="387555"/>
                  <a:pt x="1591944" y="390820"/>
                </a:cubicBezTo>
                <a:cubicBezTo>
                  <a:pt x="1594913" y="393788"/>
                  <a:pt x="1599218" y="395123"/>
                  <a:pt x="1602928" y="397350"/>
                </a:cubicBezTo>
                <a:cubicBezTo>
                  <a:pt x="1603670" y="396163"/>
                  <a:pt x="1603224" y="394678"/>
                  <a:pt x="1601147" y="392601"/>
                </a:cubicBezTo>
                <a:cubicBezTo>
                  <a:pt x="1603076" y="388445"/>
                  <a:pt x="1605599" y="394530"/>
                  <a:pt x="1604264" y="395865"/>
                </a:cubicBezTo>
                <a:cubicBezTo>
                  <a:pt x="1604857" y="396757"/>
                  <a:pt x="1605599" y="397498"/>
                  <a:pt x="1606342" y="398242"/>
                </a:cubicBezTo>
                <a:cubicBezTo>
                  <a:pt x="1607974" y="398538"/>
                  <a:pt x="1609459" y="398983"/>
                  <a:pt x="1611092" y="399279"/>
                </a:cubicBezTo>
                <a:cubicBezTo>
                  <a:pt x="1610201" y="398242"/>
                  <a:pt x="1609161" y="397054"/>
                  <a:pt x="1607530" y="395717"/>
                </a:cubicBezTo>
                <a:lnTo>
                  <a:pt x="1610201" y="393046"/>
                </a:lnTo>
                <a:cubicBezTo>
                  <a:pt x="1611092" y="395123"/>
                  <a:pt x="1612279" y="397498"/>
                  <a:pt x="1613911" y="399873"/>
                </a:cubicBezTo>
                <a:cubicBezTo>
                  <a:pt x="1624597" y="402397"/>
                  <a:pt x="1635581" y="405514"/>
                  <a:pt x="1647455" y="412044"/>
                </a:cubicBezTo>
                <a:cubicBezTo>
                  <a:pt x="1647901" y="410708"/>
                  <a:pt x="1647751" y="409076"/>
                  <a:pt x="1647455" y="407443"/>
                </a:cubicBezTo>
                <a:cubicBezTo>
                  <a:pt x="1646120" y="405810"/>
                  <a:pt x="1644635" y="404177"/>
                  <a:pt x="1643002" y="402545"/>
                </a:cubicBezTo>
                <a:cubicBezTo>
                  <a:pt x="1643745" y="402397"/>
                  <a:pt x="1644932" y="402841"/>
                  <a:pt x="1646268" y="403585"/>
                </a:cubicBezTo>
                <a:cubicBezTo>
                  <a:pt x="1645080" y="400467"/>
                  <a:pt x="1643151" y="397202"/>
                  <a:pt x="1641666" y="394086"/>
                </a:cubicBezTo>
                <a:cubicBezTo>
                  <a:pt x="1643151" y="394382"/>
                  <a:pt x="1644339" y="394975"/>
                  <a:pt x="1645526" y="395717"/>
                </a:cubicBezTo>
                <a:cubicBezTo>
                  <a:pt x="1643893" y="393490"/>
                  <a:pt x="1642112" y="391265"/>
                  <a:pt x="1640627" y="388890"/>
                </a:cubicBezTo>
                <a:cubicBezTo>
                  <a:pt x="1633800" y="383991"/>
                  <a:pt x="1624597" y="378500"/>
                  <a:pt x="1619997" y="370336"/>
                </a:cubicBezTo>
                <a:cubicBezTo>
                  <a:pt x="1621629" y="370634"/>
                  <a:pt x="1623114" y="370782"/>
                  <a:pt x="1624301" y="369447"/>
                </a:cubicBezTo>
                <a:cubicBezTo>
                  <a:pt x="1615396" y="359354"/>
                  <a:pt x="1607530" y="353269"/>
                  <a:pt x="1599662" y="347776"/>
                </a:cubicBezTo>
                <a:cubicBezTo>
                  <a:pt x="1591796" y="342285"/>
                  <a:pt x="1585118" y="336496"/>
                  <a:pt x="1579477" y="325810"/>
                </a:cubicBezTo>
                <a:cubicBezTo>
                  <a:pt x="1584820" y="326107"/>
                  <a:pt x="1583336" y="334271"/>
                  <a:pt x="1592390" y="339168"/>
                </a:cubicBezTo>
                <a:cubicBezTo>
                  <a:pt x="1592538" y="329965"/>
                  <a:pt x="1580664" y="318983"/>
                  <a:pt x="1571463" y="310226"/>
                </a:cubicBezTo>
                <a:cubicBezTo>
                  <a:pt x="1575618" y="307851"/>
                  <a:pt x="1584376" y="317944"/>
                  <a:pt x="1587640" y="312898"/>
                </a:cubicBezTo>
                <a:cubicBezTo>
                  <a:pt x="1591944" y="321210"/>
                  <a:pt x="1596843" y="326701"/>
                  <a:pt x="1602780" y="331896"/>
                </a:cubicBezTo>
                <a:cubicBezTo>
                  <a:pt x="1608717" y="337090"/>
                  <a:pt x="1615692" y="342137"/>
                  <a:pt x="1623560" y="350301"/>
                </a:cubicBezTo>
                <a:cubicBezTo>
                  <a:pt x="1621778" y="351784"/>
                  <a:pt x="1617623" y="345253"/>
                  <a:pt x="1616138" y="347926"/>
                </a:cubicBezTo>
                <a:cubicBezTo>
                  <a:pt x="1626972" y="356237"/>
                  <a:pt x="1631722" y="361581"/>
                  <a:pt x="1638550" y="367220"/>
                </a:cubicBezTo>
                <a:cubicBezTo>
                  <a:pt x="1638402" y="366330"/>
                  <a:pt x="1638252" y="365587"/>
                  <a:pt x="1638104" y="364697"/>
                </a:cubicBezTo>
                <a:cubicBezTo>
                  <a:pt x="1624004" y="350003"/>
                  <a:pt x="1614356" y="337239"/>
                  <a:pt x="1605005" y="325068"/>
                </a:cubicBezTo>
                <a:cubicBezTo>
                  <a:pt x="1595210" y="313194"/>
                  <a:pt x="1585859" y="301914"/>
                  <a:pt x="1572204" y="290486"/>
                </a:cubicBezTo>
                <a:cubicBezTo>
                  <a:pt x="1558401" y="279651"/>
                  <a:pt x="1542520" y="278464"/>
                  <a:pt x="1529756" y="270004"/>
                </a:cubicBezTo>
                <a:cubicBezTo>
                  <a:pt x="1511202" y="258722"/>
                  <a:pt x="1503634" y="241655"/>
                  <a:pt x="1484932" y="236608"/>
                </a:cubicBezTo>
                <a:cubicBezTo>
                  <a:pt x="1481073" y="231858"/>
                  <a:pt x="1487752" y="228000"/>
                  <a:pt x="1481518" y="222953"/>
                </a:cubicBezTo>
                <a:cubicBezTo>
                  <a:pt x="1447381" y="213306"/>
                  <a:pt x="1408643" y="179613"/>
                  <a:pt x="1362037" y="163288"/>
                </a:cubicBezTo>
                <a:cubicBezTo>
                  <a:pt x="1313503" y="146960"/>
                  <a:pt x="1267492" y="143398"/>
                  <a:pt x="1228902" y="142804"/>
                </a:cubicBezTo>
                <a:cubicBezTo>
                  <a:pt x="1221926" y="141171"/>
                  <a:pt x="1220887" y="138649"/>
                  <a:pt x="1216583" y="136719"/>
                </a:cubicBezTo>
                <a:cubicBezTo>
                  <a:pt x="1199218" y="138501"/>
                  <a:pt x="1190906" y="135086"/>
                  <a:pt x="1171760" y="133453"/>
                </a:cubicBezTo>
                <a:cubicBezTo>
                  <a:pt x="1176954" y="128556"/>
                  <a:pt x="1173243" y="129298"/>
                  <a:pt x="1174728" y="122471"/>
                </a:cubicBezTo>
                <a:close/>
                <a:moveTo>
                  <a:pt x="1050474" y="108135"/>
                </a:moveTo>
                <a:cubicBezTo>
                  <a:pt x="1065683" y="108184"/>
                  <a:pt x="1089198" y="114307"/>
                  <a:pt x="1089087" y="117424"/>
                </a:cubicBezTo>
                <a:cubicBezTo>
                  <a:pt x="1096063" y="117720"/>
                  <a:pt x="1100367" y="115643"/>
                  <a:pt x="1106602" y="115049"/>
                </a:cubicBezTo>
                <a:cubicBezTo>
                  <a:pt x="1113577" y="119650"/>
                  <a:pt x="1125896" y="119946"/>
                  <a:pt x="1137474" y="121430"/>
                </a:cubicBezTo>
                <a:cubicBezTo>
                  <a:pt x="1149198" y="123063"/>
                  <a:pt x="1160330" y="125142"/>
                  <a:pt x="1164932" y="131820"/>
                </a:cubicBezTo>
                <a:cubicBezTo>
                  <a:pt x="1153206" y="129446"/>
                  <a:pt x="1142371" y="127219"/>
                  <a:pt x="1131833" y="125142"/>
                </a:cubicBezTo>
                <a:cubicBezTo>
                  <a:pt x="1121147" y="123361"/>
                  <a:pt x="1111054" y="121580"/>
                  <a:pt x="1100961" y="119798"/>
                </a:cubicBezTo>
                <a:cubicBezTo>
                  <a:pt x="1080924" y="116087"/>
                  <a:pt x="1061036" y="113564"/>
                  <a:pt x="1039217" y="110447"/>
                </a:cubicBezTo>
                <a:cubicBezTo>
                  <a:pt x="1041258" y="108778"/>
                  <a:pt x="1045405" y="108119"/>
                  <a:pt x="1050474" y="108135"/>
                </a:cubicBezTo>
                <a:close/>
                <a:moveTo>
                  <a:pt x="986081" y="100503"/>
                </a:moveTo>
                <a:cubicBezTo>
                  <a:pt x="1000181" y="103026"/>
                  <a:pt x="974059" y="105104"/>
                  <a:pt x="985784" y="106144"/>
                </a:cubicBezTo>
                <a:cubicBezTo>
                  <a:pt x="983112" y="110150"/>
                  <a:pt x="966787" y="106144"/>
                  <a:pt x="969161" y="101690"/>
                </a:cubicBezTo>
                <a:cubicBezTo>
                  <a:pt x="974207" y="100801"/>
                  <a:pt x="986378" y="104659"/>
                  <a:pt x="986081" y="100503"/>
                </a:cubicBezTo>
                <a:close/>
                <a:moveTo>
                  <a:pt x="1030460" y="98278"/>
                </a:moveTo>
                <a:cubicBezTo>
                  <a:pt x="1025265" y="104067"/>
                  <a:pt x="1010126" y="102880"/>
                  <a:pt x="1005822" y="109262"/>
                </a:cubicBezTo>
                <a:cubicBezTo>
                  <a:pt x="997213" y="107925"/>
                  <a:pt x="1010720" y="106442"/>
                  <a:pt x="1006416" y="101692"/>
                </a:cubicBezTo>
                <a:cubicBezTo>
                  <a:pt x="1018290" y="103325"/>
                  <a:pt x="1019180" y="97238"/>
                  <a:pt x="1030460" y="98278"/>
                </a:cubicBezTo>
                <a:close/>
                <a:moveTo>
                  <a:pt x="1158548" y="23620"/>
                </a:moveTo>
                <a:cubicBezTo>
                  <a:pt x="1157807" y="25697"/>
                  <a:pt x="1161073" y="26885"/>
                  <a:pt x="1160033" y="29111"/>
                </a:cubicBezTo>
                <a:lnTo>
                  <a:pt x="1152761" y="27330"/>
                </a:lnTo>
                <a:cubicBezTo>
                  <a:pt x="1156619" y="25995"/>
                  <a:pt x="1155432" y="25103"/>
                  <a:pt x="1148308" y="23768"/>
                </a:cubicBezTo>
                <a:cubicBezTo>
                  <a:pt x="1150237" y="22432"/>
                  <a:pt x="1153949" y="22729"/>
                  <a:pt x="1158548" y="23620"/>
                </a:cubicBezTo>
                <a:close/>
                <a:moveTo>
                  <a:pt x="1025264" y="22"/>
                </a:moveTo>
                <a:cubicBezTo>
                  <a:pt x="1046191" y="-275"/>
                  <a:pt x="1043372" y="2396"/>
                  <a:pt x="1070089" y="4920"/>
                </a:cubicBezTo>
                <a:cubicBezTo>
                  <a:pt x="1062221" y="8185"/>
                  <a:pt x="1083743" y="8778"/>
                  <a:pt x="1082110" y="10411"/>
                </a:cubicBezTo>
                <a:cubicBezTo>
                  <a:pt x="1081665" y="5216"/>
                  <a:pt x="1091906" y="7591"/>
                  <a:pt x="1096953" y="12490"/>
                </a:cubicBezTo>
                <a:cubicBezTo>
                  <a:pt x="1104077" y="12340"/>
                  <a:pt x="1093687" y="8630"/>
                  <a:pt x="1100069" y="7888"/>
                </a:cubicBezTo>
                <a:cubicBezTo>
                  <a:pt x="1108233" y="12044"/>
                  <a:pt x="1128864" y="10411"/>
                  <a:pt x="1124411" y="15457"/>
                </a:cubicBezTo>
                <a:cubicBezTo>
                  <a:pt x="1127379" y="15755"/>
                  <a:pt x="1128864" y="16496"/>
                  <a:pt x="1129160" y="17536"/>
                </a:cubicBezTo>
                <a:cubicBezTo>
                  <a:pt x="1135395" y="17238"/>
                  <a:pt x="1125152" y="11303"/>
                  <a:pt x="1137472" y="13825"/>
                </a:cubicBezTo>
                <a:cubicBezTo>
                  <a:pt x="1128270" y="16794"/>
                  <a:pt x="1142815" y="17981"/>
                  <a:pt x="1146377" y="20800"/>
                </a:cubicBezTo>
                <a:cubicBezTo>
                  <a:pt x="1132129" y="25106"/>
                  <a:pt x="1100811" y="15161"/>
                  <a:pt x="1083892" y="15903"/>
                </a:cubicBezTo>
                <a:cubicBezTo>
                  <a:pt x="1080775" y="14122"/>
                  <a:pt x="1079438" y="11896"/>
                  <a:pt x="1077063" y="9818"/>
                </a:cubicBezTo>
                <a:cubicBezTo>
                  <a:pt x="1074244" y="9670"/>
                  <a:pt x="1074838" y="11747"/>
                  <a:pt x="1074244" y="13232"/>
                </a:cubicBezTo>
                <a:cubicBezTo>
                  <a:pt x="1058215" y="11747"/>
                  <a:pt x="1048122" y="912"/>
                  <a:pt x="1032388" y="4326"/>
                </a:cubicBezTo>
                <a:cubicBezTo>
                  <a:pt x="1033280" y="6997"/>
                  <a:pt x="1045598" y="5366"/>
                  <a:pt x="1047083" y="8334"/>
                </a:cubicBezTo>
                <a:cubicBezTo>
                  <a:pt x="1040552" y="9818"/>
                  <a:pt x="1037138" y="5810"/>
                  <a:pt x="1027343" y="7739"/>
                </a:cubicBezTo>
                <a:cubicBezTo>
                  <a:pt x="1025412" y="3139"/>
                  <a:pt x="1027193" y="4622"/>
                  <a:pt x="1025264" y="22"/>
                </a:cubicBezTo>
                <a:close/>
              </a:path>
            </a:pathLst>
          </a:custGeom>
          <a:gradFill>
            <a:gsLst>
              <a:gs pos="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23CCF3CE-0A15-5045-0CA1-F208863CC14D}"/>
              </a:ext>
            </a:extLst>
          </p:cNvPr>
          <p:cNvSpPr txBox="1"/>
          <p:nvPr/>
        </p:nvSpPr>
        <p:spPr>
          <a:xfrm>
            <a:off x="3411812" y="2127280"/>
            <a:ext cx="134524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rPr>
              <a:t>03</a:t>
            </a:r>
            <a:endParaRPr lang="zh-CN" altLang="en-US" sz="7200" b="1" dirty="0">
              <a:solidFill>
                <a:schemeClr val="bg1"/>
              </a:soli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4E4F81EE-80AF-3E40-B84F-62E5D6646734}"/>
              </a:ext>
            </a:extLst>
          </p:cNvPr>
          <p:cNvSpPr txBox="1"/>
          <p:nvPr/>
        </p:nvSpPr>
        <p:spPr>
          <a:xfrm>
            <a:off x="5855141" y="2547915"/>
            <a:ext cx="217001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Click here to add title text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3D3CC29-9E73-E0DA-0C1A-FA1AF4216A3B}"/>
              </a:ext>
            </a:extLst>
          </p:cNvPr>
          <p:cNvSpPr txBox="1"/>
          <p:nvPr/>
        </p:nvSpPr>
        <p:spPr>
          <a:xfrm>
            <a:off x="5855141" y="2858283"/>
            <a:ext cx="5030573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</a:t>
            </a:r>
            <a:r>
              <a:rPr lang="zh-CN" altLang="en-US" sz="1200" b="1" dirty="0">
                <a:solidFill>
                  <a:schemeClr val="bg1">
                    <a:lumMod val="65000"/>
                  </a:schemeClr>
                </a:solidFill>
              </a:rPr>
              <a:t>。 </a:t>
            </a: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b="1" dirty="0">
                <a:solidFill>
                  <a:schemeClr val="bg1">
                    <a:lumMod val="65000"/>
                  </a:schemeClr>
                </a:solidFill>
              </a:rPr>
              <a:t>模板 网，幻灯片演示模板及 素材免费下载！</a:t>
            </a:r>
          </a:p>
          <a:p>
            <a:pPr>
              <a:lnSpc>
                <a:spcPct val="150000"/>
              </a:lnSpc>
            </a:pP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b="1" dirty="0">
                <a:solidFill>
                  <a:schemeClr val="bg1">
                    <a:lumMod val="65000"/>
                  </a:schemeClr>
                </a:solidFill>
              </a:rPr>
              <a:t>模板网 唯一访问网址：</a:t>
            </a: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www.51pptm oban.com</a:t>
            </a:r>
            <a:endParaRPr lang="zh-CN" altLang="en-US" sz="1200" b="1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9765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31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03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grpSp>
        <p:nvGrpSpPr>
          <p:cNvPr id="3" name="Group 3">
            <a:extLst>
              <a:ext uri="{FF2B5EF4-FFF2-40B4-BE49-F238E27FC236}">
                <a16:creationId xmlns:a16="http://schemas.microsoft.com/office/drawing/2014/main" id="{75E70F5F-EC89-2D02-9D33-6C256980B9D7}"/>
              </a:ext>
            </a:extLst>
          </p:cNvPr>
          <p:cNvGrpSpPr/>
          <p:nvPr/>
        </p:nvGrpSpPr>
        <p:grpSpPr>
          <a:xfrm>
            <a:off x="874713" y="1215701"/>
            <a:ext cx="10601230" cy="4639424"/>
            <a:chOff x="1100786" y="1551735"/>
            <a:chExt cx="10052640" cy="4399344"/>
          </a:xfrm>
        </p:grpSpPr>
        <p:sp>
          <p:nvSpPr>
            <p:cNvPr id="4" name="Freeform 21">
              <a:extLst>
                <a:ext uri="{FF2B5EF4-FFF2-40B4-BE49-F238E27FC236}">
                  <a16:creationId xmlns:a16="http://schemas.microsoft.com/office/drawing/2014/main" id="{5B3C94AC-6CC2-7E7E-A1F9-3086E744A60C}"/>
                </a:ext>
              </a:extLst>
            </p:cNvPr>
            <p:cNvSpPr/>
            <p:nvPr/>
          </p:nvSpPr>
          <p:spPr>
            <a:xfrm rot="19805282">
              <a:off x="1456384" y="1551735"/>
              <a:ext cx="9350488" cy="4399344"/>
            </a:xfrm>
            <a:custGeom>
              <a:avLst/>
              <a:gdLst>
                <a:gd name="connsiteX0" fmla="*/ 9210674 w 9350488"/>
                <a:gd name="connsiteY0" fmla="*/ 3819266 h 4399344"/>
                <a:gd name="connsiteX1" fmla="*/ 9350488 w 9350488"/>
                <a:gd name="connsiteY1" fmla="*/ 4082226 h 4399344"/>
                <a:gd name="connsiteX2" fmla="*/ 9033370 w 9350488"/>
                <a:gd name="connsiteY2" fmla="*/ 4399344 h 4399344"/>
                <a:gd name="connsiteX3" fmla="*/ 6852320 w 9350488"/>
                <a:gd name="connsiteY3" fmla="*/ 4399344 h 4399344"/>
                <a:gd name="connsiteX4" fmla="*/ 6844759 w 9350488"/>
                <a:gd name="connsiteY4" fmla="*/ 4398581 h 4399344"/>
                <a:gd name="connsiteX5" fmla="*/ 6831730 w 9350488"/>
                <a:gd name="connsiteY5" fmla="*/ 4398964 h 4399344"/>
                <a:gd name="connsiteX6" fmla="*/ 6805150 w 9350488"/>
                <a:gd name="connsiteY6" fmla="*/ 4394589 h 4399344"/>
                <a:gd name="connsiteX7" fmla="*/ 6788410 w 9350488"/>
                <a:gd name="connsiteY7" fmla="*/ 4392901 h 4399344"/>
                <a:gd name="connsiteX8" fmla="*/ 6781081 w 9350488"/>
                <a:gd name="connsiteY8" fmla="*/ 4390626 h 4399344"/>
                <a:gd name="connsiteX9" fmla="*/ 6771692 w 9350488"/>
                <a:gd name="connsiteY9" fmla="*/ 4389080 h 4399344"/>
                <a:gd name="connsiteX10" fmla="*/ 6748678 w 9350488"/>
                <a:gd name="connsiteY10" fmla="*/ 4380567 h 4399344"/>
                <a:gd name="connsiteX11" fmla="*/ 6728884 w 9350488"/>
                <a:gd name="connsiteY11" fmla="*/ 4374423 h 4399344"/>
                <a:gd name="connsiteX12" fmla="*/ 6722076 w 9350488"/>
                <a:gd name="connsiteY12" fmla="*/ 4370728 h 4399344"/>
                <a:gd name="connsiteX13" fmla="*/ 6714626 w 9350488"/>
                <a:gd name="connsiteY13" fmla="*/ 4367972 h 4399344"/>
                <a:gd name="connsiteX14" fmla="*/ 6695104 w 9350488"/>
                <a:gd name="connsiteY14" fmla="*/ 4356088 h 4399344"/>
                <a:gd name="connsiteX15" fmla="*/ 6675017 w 9350488"/>
                <a:gd name="connsiteY15" fmla="*/ 4345185 h 4399344"/>
                <a:gd name="connsiteX16" fmla="*/ 6668890 w 9350488"/>
                <a:gd name="connsiteY16" fmla="*/ 4340130 h 4399344"/>
                <a:gd name="connsiteX17" fmla="*/ 6662274 w 9350488"/>
                <a:gd name="connsiteY17" fmla="*/ 4336102 h 4399344"/>
                <a:gd name="connsiteX18" fmla="*/ 6647012 w 9350488"/>
                <a:gd name="connsiteY18" fmla="*/ 4322079 h 4399344"/>
                <a:gd name="connsiteX19" fmla="*/ 6628085 w 9350488"/>
                <a:gd name="connsiteY19" fmla="*/ 4306462 h 4399344"/>
                <a:gd name="connsiteX20" fmla="*/ 6622029 w 9350488"/>
                <a:gd name="connsiteY20" fmla="*/ 4299122 h 4399344"/>
                <a:gd name="connsiteX21" fmla="*/ 6616378 w 9350488"/>
                <a:gd name="connsiteY21" fmla="*/ 4293931 h 4399344"/>
                <a:gd name="connsiteX22" fmla="*/ 6606505 w 9350488"/>
                <a:gd name="connsiteY22" fmla="*/ 4280307 h 4399344"/>
                <a:gd name="connsiteX23" fmla="*/ 6589361 w 9350488"/>
                <a:gd name="connsiteY23" fmla="*/ 4259529 h 4399344"/>
                <a:gd name="connsiteX24" fmla="*/ 6583143 w 9350488"/>
                <a:gd name="connsiteY24" fmla="*/ 4248073 h 4399344"/>
                <a:gd name="connsiteX25" fmla="*/ 6578683 w 9350488"/>
                <a:gd name="connsiteY25" fmla="*/ 4241920 h 4399344"/>
                <a:gd name="connsiteX26" fmla="*/ 5577164 w 9350488"/>
                <a:gd name="connsiteY26" fmla="*/ 2519482 h 4399344"/>
                <a:gd name="connsiteX27" fmla="*/ 3584720 w 9350488"/>
                <a:gd name="connsiteY27" fmla="*/ 2519482 h 4399344"/>
                <a:gd name="connsiteX28" fmla="*/ 3577151 w 9350488"/>
                <a:gd name="connsiteY28" fmla="*/ 2518719 h 4399344"/>
                <a:gd name="connsiteX29" fmla="*/ 3564128 w 9350488"/>
                <a:gd name="connsiteY29" fmla="*/ 2519102 h 4399344"/>
                <a:gd name="connsiteX30" fmla="*/ 3537559 w 9350488"/>
                <a:gd name="connsiteY30" fmla="*/ 2514728 h 4399344"/>
                <a:gd name="connsiteX31" fmla="*/ 3520810 w 9350488"/>
                <a:gd name="connsiteY31" fmla="*/ 2513039 h 4399344"/>
                <a:gd name="connsiteX32" fmla="*/ 3513476 w 9350488"/>
                <a:gd name="connsiteY32" fmla="*/ 2510763 h 4399344"/>
                <a:gd name="connsiteX33" fmla="*/ 3504091 w 9350488"/>
                <a:gd name="connsiteY33" fmla="*/ 2509217 h 4399344"/>
                <a:gd name="connsiteX34" fmla="*/ 3481082 w 9350488"/>
                <a:gd name="connsiteY34" fmla="*/ 2500707 h 4399344"/>
                <a:gd name="connsiteX35" fmla="*/ 3461284 w 9350488"/>
                <a:gd name="connsiteY35" fmla="*/ 2494561 h 4399344"/>
                <a:gd name="connsiteX36" fmla="*/ 3454474 w 9350488"/>
                <a:gd name="connsiteY36" fmla="*/ 2490865 h 4399344"/>
                <a:gd name="connsiteX37" fmla="*/ 3447024 w 9350488"/>
                <a:gd name="connsiteY37" fmla="*/ 2488109 h 4399344"/>
                <a:gd name="connsiteX38" fmla="*/ 3427503 w 9350488"/>
                <a:gd name="connsiteY38" fmla="*/ 2476226 h 4399344"/>
                <a:gd name="connsiteX39" fmla="*/ 3407416 w 9350488"/>
                <a:gd name="connsiteY39" fmla="*/ 2465323 h 4399344"/>
                <a:gd name="connsiteX40" fmla="*/ 3401290 w 9350488"/>
                <a:gd name="connsiteY40" fmla="*/ 2460268 h 4399344"/>
                <a:gd name="connsiteX41" fmla="*/ 3394672 w 9350488"/>
                <a:gd name="connsiteY41" fmla="*/ 2456239 h 4399344"/>
                <a:gd name="connsiteX42" fmla="*/ 3379407 w 9350488"/>
                <a:gd name="connsiteY42" fmla="*/ 2442213 h 4399344"/>
                <a:gd name="connsiteX43" fmla="*/ 3360484 w 9350488"/>
                <a:gd name="connsiteY43" fmla="*/ 2426600 h 4399344"/>
                <a:gd name="connsiteX44" fmla="*/ 3354430 w 9350488"/>
                <a:gd name="connsiteY44" fmla="*/ 2419263 h 4399344"/>
                <a:gd name="connsiteX45" fmla="*/ 3348776 w 9350488"/>
                <a:gd name="connsiteY45" fmla="*/ 2414068 h 4399344"/>
                <a:gd name="connsiteX46" fmla="*/ 3338897 w 9350488"/>
                <a:gd name="connsiteY46" fmla="*/ 2400437 h 4399344"/>
                <a:gd name="connsiteX47" fmla="*/ 3321761 w 9350488"/>
                <a:gd name="connsiteY47" fmla="*/ 2379667 h 4399344"/>
                <a:gd name="connsiteX48" fmla="*/ 3315545 w 9350488"/>
                <a:gd name="connsiteY48" fmla="*/ 2368216 h 4399344"/>
                <a:gd name="connsiteX49" fmla="*/ 3311081 w 9350488"/>
                <a:gd name="connsiteY49" fmla="*/ 2362057 h 4399344"/>
                <a:gd name="connsiteX50" fmla="*/ 2309562 w 9350488"/>
                <a:gd name="connsiteY50" fmla="*/ 639619 h 4399344"/>
                <a:gd name="connsiteX51" fmla="*/ 317118 w 9350488"/>
                <a:gd name="connsiteY51" fmla="*/ 639619 h 4399344"/>
                <a:gd name="connsiteX52" fmla="*/ 1 w 9350488"/>
                <a:gd name="connsiteY52" fmla="*/ 322501 h 4399344"/>
                <a:gd name="connsiteX53" fmla="*/ 317119 w 9350488"/>
                <a:gd name="connsiteY53" fmla="*/ 5383 h 4399344"/>
                <a:gd name="connsiteX54" fmla="*/ 2436279 w 9350488"/>
                <a:gd name="connsiteY54" fmla="*/ 5383 h 4399344"/>
                <a:gd name="connsiteX55" fmla="*/ 2448735 w 9350488"/>
                <a:gd name="connsiteY55" fmla="*/ 2523 h 4399344"/>
                <a:gd name="connsiteX56" fmla="*/ 2627103 w 9350488"/>
                <a:gd name="connsiteY56" fmla="*/ 31715 h 4399344"/>
                <a:gd name="connsiteX57" fmla="*/ 2650943 w 9350488"/>
                <a:gd name="connsiteY57" fmla="*/ 46228 h 4399344"/>
                <a:gd name="connsiteX58" fmla="*/ 2675472 w 9350488"/>
                <a:gd name="connsiteY58" fmla="*/ 59542 h 4399344"/>
                <a:gd name="connsiteX59" fmla="*/ 2790366 w 9350488"/>
                <a:gd name="connsiteY59" fmla="*/ 199065 h 4399344"/>
                <a:gd name="connsiteX60" fmla="*/ 2794154 w 9350488"/>
                <a:gd name="connsiteY60" fmla="*/ 211270 h 4399344"/>
                <a:gd name="connsiteX61" fmla="*/ 3767495 w 9350488"/>
                <a:gd name="connsiteY61" fmla="*/ 1885246 h 4399344"/>
                <a:gd name="connsiteX62" fmla="*/ 5703881 w 9350488"/>
                <a:gd name="connsiteY62" fmla="*/ 1885246 h 4399344"/>
                <a:gd name="connsiteX63" fmla="*/ 5716337 w 9350488"/>
                <a:gd name="connsiteY63" fmla="*/ 1882386 h 4399344"/>
                <a:gd name="connsiteX64" fmla="*/ 5894704 w 9350488"/>
                <a:gd name="connsiteY64" fmla="*/ 1911577 h 4399344"/>
                <a:gd name="connsiteX65" fmla="*/ 5930433 w 9350488"/>
                <a:gd name="connsiteY65" fmla="*/ 1933328 h 4399344"/>
                <a:gd name="connsiteX66" fmla="*/ 5943074 w 9350488"/>
                <a:gd name="connsiteY66" fmla="*/ 1939405 h 4399344"/>
                <a:gd name="connsiteX67" fmla="*/ 6044613 w 9350488"/>
                <a:gd name="connsiteY67" fmla="*/ 2051207 h 4399344"/>
                <a:gd name="connsiteX68" fmla="*/ 6057322 w 9350488"/>
                <a:gd name="connsiteY68" fmla="*/ 2083506 h 4399344"/>
                <a:gd name="connsiteX69" fmla="*/ 7035096 w 9350488"/>
                <a:gd name="connsiteY69" fmla="*/ 3765107 h 4399344"/>
                <a:gd name="connsiteX70" fmla="*/ 9033370 w 9350488"/>
                <a:gd name="connsiteY70" fmla="*/ 3765107 h 4399344"/>
                <a:gd name="connsiteX71" fmla="*/ 9210674 w 9350488"/>
                <a:gd name="connsiteY71" fmla="*/ 3819266 h 439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350488" h="4399344">
                  <a:moveTo>
                    <a:pt x="9210674" y="3819266"/>
                  </a:moveTo>
                  <a:cubicBezTo>
                    <a:pt x="9295028" y="3876255"/>
                    <a:pt x="9350488" y="3972763"/>
                    <a:pt x="9350488" y="4082226"/>
                  </a:cubicBezTo>
                  <a:cubicBezTo>
                    <a:pt x="9350488" y="4257365"/>
                    <a:pt x="9208509" y="4399344"/>
                    <a:pt x="9033370" y="4399344"/>
                  </a:cubicBezTo>
                  <a:lnTo>
                    <a:pt x="6852320" y="4399344"/>
                  </a:lnTo>
                  <a:lnTo>
                    <a:pt x="6844759" y="4398581"/>
                  </a:lnTo>
                  <a:lnTo>
                    <a:pt x="6831730" y="4398964"/>
                  </a:lnTo>
                  <a:lnTo>
                    <a:pt x="6805150" y="4394589"/>
                  </a:lnTo>
                  <a:lnTo>
                    <a:pt x="6788410" y="4392901"/>
                  </a:lnTo>
                  <a:lnTo>
                    <a:pt x="6781081" y="4390626"/>
                  </a:lnTo>
                  <a:lnTo>
                    <a:pt x="6771692" y="4389080"/>
                  </a:lnTo>
                  <a:lnTo>
                    <a:pt x="6748678" y="4380567"/>
                  </a:lnTo>
                  <a:lnTo>
                    <a:pt x="6728884" y="4374423"/>
                  </a:lnTo>
                  <a:lnTo>
                    <a:pt x="6722076" y="4370728"/>
                  </a:lnTo>
                  <a:lnTo>
                    <a:pt x="6714626" y="4367972"/>
                  </a:lnTo>
                  <a:lnTo>
                    <a:pt x="6695104" y="4356088"/>
                  </a:lnTo>
                  <a:lnTo>
                    <a:pt x="6675017" y="4345185"/>
                  </a:lnTo>
                  <a:lnTo>
                    <a:pt x="6668890" y="4340130"/>
                  </a:lnTo>
                  <a:lnTo>
                    <a:pt x="6662274" y="4336102"/>
                  </a:lnTo>
                  <a:lnTo>
                    <a:pt x="6647012" y="4322079"/>
                  </a:lnTo>
                  <a:lnTo>
                    <a:pt x="6628085" y="4306462"/>
                  </a:lnTo>
                  <a:lnTo>
                    <a:pt x="6622029" y="4299122"/>
                  </a:lnTo>
                  <a:lnTo>
                    <a:pt x="6616378" y="4293931"/>
                  </a:lnTo>
                  <a:lnTo>
                    <a:pt x="6606505" y="4280307"/>
                  </a:lnTo>
                  <a:lnTo>
                    <a:pt x="6589361" y="4259529"/>
                  </a:lnTo>
                  <a:lnTo>
                    <a:pt x="6583143" y="4248073"/>
                  </a:lnTo>
                  <a:lnTo>
                    <a:pt x="6578683" y="4241920"/>
                  </a:lnTo>
                  <a:lnTo>
                    <a:pt x="5577164" y="2519482"/>
                  </a:lnTo>
                  <a:lnTo>
                    <a:pt x="3584720" y="2519482"/>
                  </a:lnTo>
                  <a:lnTo>
                    <a:pt x="3577151" y="2518719"/>
                  </a:lnTo>
                  <a:lnTo>
                    <a:pt x="3564128" y="2519102"/>
                  </a:lnTo>
                  <a:lnTo>
                    <a:pt x="3537559" y="2514728"/>
                  </a:lnTo>
                  <a:lnTo>
                    <a:pt x="3520810" y="2513039"/>
                  </a:lnTo>
                  <a:lnTo>
                    <a:pt x="3513476" y="2510763"/>
                  </a:lnTo>
                  <a:lnTo>
                    <a:pt x="3504091" y="2509217"/>
                  </a:lnTo>
                  <a:lnTo>
                    <a:pt x="3481082" y="2500707"/>
                  </a:lnTo>
                  <a:lnTo>
                    <a:pt x="3461284" y="2494561"/>
                  </a:lnTo>
                  <a:lnTo>
                    <a:pt x="3454474" y="2490865"/>
                  </a:lnTo>
                  <a:lnTo>
                    <a:pt x="3447024" y="2488109"/>
                  </a:lnTo>
                  <a:lnTo>
                    <a:pt x="3427503" y="2476226"/>
                  </a:lnTo>
                  <a:lnTo>
                    <a:pt x="3407416" y="2465323"/>
                  </a:lnTo>
                  <a:lnTo>
                    <a:pt x="3401290" y="2460268"/>
                  </a:lnTo>
                  <a:lnTo>
                    <a:pt x="3394672" y="2456239"/>
                  </a:lnTo>
                  <a:lnTo>
                    <a:pt x="3379407" y="2442213"/>
                  </a:lnTo>
                  <a:lnTo>
                    <a:pt x="3360484" y="2426600"/>
                  </a:lnTo>
                  <a:lnTo>
                    <a:pt x="3354430" y="2419263"/>
                  </a:lnTo>
                  <a:lnTo>
                    <a:pt x="3348776" y="2414068"/>
                  </a:lnTo>
                  <a:lnTo>
                    <a:pt x="3338897" y="2400437"/>
                  </a:lnTo>
                  <a:lnTo>
                    <a:pt x="3321761" y="2379667"/>
                  </a:lnTo>
                  <a:lnTo>
                    <a:pt x="3315545" y="2368216"/>
                  </a:lnTo>
                  <a:lnTo>
                    <a:pt x="3311081" y="2362057"/>
                  </a:lnTo>
                  <a:lnTo>
                    <a:pt x="2309562" y="639619"/>
                  </a:lnTo>
                  <a:lnTo>
                    <a:pt x="317118" y="639619"/>
                  </a:lnTo>
                  <a:cubicBezTo>
                    <a:pt x="141979" y="639619"/>
                    <a:pt x="0" y="497640"/>
                    <a:pt x="1" y="322501"/>
                  </a:cubicBezTo>
                  <a:cubicBezTo>
                    <a:pt x="0" y="147362"/>
                    <a:pt x="141979" y="5383"/>
                    <a:pt x="317119" y="5383"/>
                  </a:cubicBezTo>
                  <a:lnTo>
                    <a:pt x="2436279" y="5383"/>
                  </a:lnTo>
                  <a:lnTo>
                    <a:pt x="2448735" y="2523"/>
                  </a:lnTo>
                  <a:cubicBezTo>
                    <a:pt x="2510031" y="-5274"/>
                    <a:pt x="2572102" y="5149"/>
                    <a:pt x="2627103" y="31715"/>
                  </a:cubicBezTo>
                  <a:lnTo>
                    <a:pt x="2650943" y="46228"/>
                  </a:lnTo>
                  <a:lnTo>
                    <a:pt x="2675472" y="59542"/>
                  </a:lnTo>
                  <a:cubicBezTo>
                    <a:pt x="2726084" y="93735"/>
                    <a:pt x="2766295" y="142156"/>
                    <a:pt x="2790366" y="199065"/>
                  </a:cubicBezTo>
                  <a:lnTo>
                    <a:pt x="2794154" y="211270"/>
                  </a:lnTo>
                  <a:lnTo>
                    <a:pt x="3767495" y="1885246"/>
                  </a:lnTo>
                  <a:lnTo>
                    <a:pt x="5703881" y="1885246"/>
                  </a:lnTo>
                  <a:lnTo>
                    <a:pt x="5716337" y="1882386"/>
                  </a:lnTo>
                  <a:cubicBezTo>
                    <a:pt x="5777633" y="1874589"/>
                    <a:pt x="5839704" y="1885011"/>
                    <a:pt x="5894704" y="1911577"/>
                  </a:cubicBezTo>
                  <a:lnTo>
                    <a:pt x="5930433" y="1933328"/>
                  </a:lnTo>
                  <a:lnTo>
                    <a:pt x="5943074" y="1939405"/>
                  </a:lnTo>
                  <a:cubicBezTo>
                    <a:pt x="5985251" y="1967899"/>
                    <a:pt x="6020204" y="2006273"/>
                    <a:pt x="6044613" y="2051207"/>
                  </a:cubicBezTo>
                  <a:lnTo>
                    <a:pt x="6057322" y="2083506"/>
                  </a:lnTo>
                  <a:lnTo>
                    <a:pt x="7035096" y="3765107"/>
                  </a:lnTo>
                  <a:lnTo>
                    <a:pt x="9033370" y="3765107"/>
                  </a:lnTo>
                  <a:cubicBezTo>
                    <a:pt x="9099047" y="3765107"/>
                    <a:pt x="9160061" y="3785073"/>
                    <a:pt x="9210674" y="381926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en-GB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264EEF1E-40A0-84B5-E7A9-C82C60C36DAC}"/>
                </a:ext>
              </a:extLst>
            </p:cNvPr>
            <p:cNvSpPr/>
            <p:nvPr/>
          </p:nvSpPr>
          <p:spPr>
            <a:xfrm rot="19805282">
              <a:off x="1100786" y="3962064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6AA3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6" name="Rounded Rectangle 17">
              <a:extLst>
                <a:ext uri="{FF2B5EF4-FFF2-40B4-BE49-F238E27FC236}">
                  <a16:creationId xmlns:a16="http://schemas.microsoft.com/office/drawing/2014/main" id="{CD67FE9E-58EA-4834-AF50-494F5B46AF0D}"/>
                </a:ext>
              </a:extLst>
            </p:cNvPr>
            <p:cNvSpPr/>
            <p:nvPr/>
          </p:nvSpPr>
          <p:spPr>
            <a:xfrm rot="19805282">
              <a:off x="2976655" y="2907046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3A5A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7" name="Rounded Rectangle 18">
              <a:extLst>
                <a:ext uri="{FF2B5EF4-FFF2-40B4-BE49-F238E27FC236}">
                  <a16:creationId xmlns:a16="http://schemas.microsoft.com/office/drawing/2014/main" id="{4128C16B-7BC5-94DE-6FBD-98457CE34A47}"/>
                </a:ext>
              </a:extLst>
            </p:cNvPr>
            <p:cNvSpPr/>
            <p:nvPr/>
          </p:nvSpPr>
          <p:spPr>
            <a:xfrm rot="19805282">
              <a:off x="4856481" y="3966200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6AA3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8" name="Rounded Rectangle 19">
              <a:extLst>
                <a:ext uri="{FF2B5EF4-FFF2-40B4-BE49-F238E27FC236}">
                  <a16:creationId xmlns:a16="http://schemas.microsoft.com/office/drawing/2014/main" id="{FD920954-A46F-086A-5F19-2B34B4DF0CAE}"/>
                </a:ext>
              </a:extLst>
            </p:cNvPr>
            <p:cNvSpPr/>
            <p:nvPr/>
          </p:nvSpPr>
          <p:spPr>
            <a:xfrm rot="19805282">
              <a:off x="6750373" y="2907049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3A5A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9" name="Rounded Rectangle 20">
              <a:extLst>
                <a:ext uri="{FF2B5EF4-FFF2-40B4-BE49-F238E27FC236}">
                  <a16:creationId xmlns:a16="http://schemas.microsoft.com/office/drawing/2014/main" id="{374603BA-283D-F950-639C-6502DB64F74A}"/>
                </a:ext>
              </a:extLst>
            </p:cNvPr>
            <p:cNvSpPr/>
            <p:nvPr/>
          </p:nvSpPr>
          <p:spPr>
            <a:xfrm rot="19805282">
              <a:off x="10518517" y="2907047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3A5A2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0" name="Rounded Rectangle 22">
              <a:extLst>
                <a:ext uri="{FF2B5EF4-FFF2-40B4-BE49-F238E27FC236}">
                  <a16:creationId xmlns:a16="http://schemas.microsoft.com/office/drawing/2014/main" id="{A74AB5BA-D03A-4B37-0D1F-703EC5C9D681}"/>
                </a:ext>
              </a:extLst>
            </p:cNvPr>
            <p:cNvSpPr/>
            <p:nvPr/>
          </p:nvSpPr>
          <p:spPr>
            <a:xfrm rot="19805282">
              <a:off x="8614859" y="3962065"/>
              <a:ext cx="634909" cy="634236"/>
            </a:xfrm>
            <a:prstGeom prst="roundRect">
              <a:avLst>
                <a:gd name="adj" fmla="val 50000"/>
              </a:avLst>
            </a:prstGeom>
            <a:solidFill>
              <a:srgbClr val="6AA3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just">
                <a:lnSpc>
                  <a:spcPct val="120000"/>
                </a:lnSpc>
              </a:pPr>
              <a:endParaRPr lang="en-GB" sz="950">
                <a:cs typeface="+mn-ea"/>
                <a:sym typeface="+mn-lt"/>
              </a:endParaRPr>
            </a:p>
          </p:txBody>
        </p:sp>
        <p:sp>
          <p:nvSpPr>
            <p:cNvPr id="11" name="Freeform 23">
              <a:extLst>
                <a:ext uri="{FF2B5EF4-FFF2-40B4-BE49-F238E27FC236}">
                  <a16:creationId xmlns:a16="http://schemas.microsoft.com/office/drawing/2014/main" id="{313FA7E4-4395-EB97-59BE-330839748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0417" y="3031426"/>
              <a:ext cx="387383" cy="385476"/>
            </a:xfrm>
            <a:custGeom>
              <a:avLst/>
              <a:gdLst>
                <a:gd name="T0" fmla="*/ 6 w 94"/>
                <a:gd name="T1" fmla="*/ 28 h 94"/>
                <a:gd name="T2" fmla="*/ 32 w 94"/>
                <a:gd name="T3" fmla="*/ 4 h 94"/>
                <a:gd name="T4" fmla="*/ 67 w 94"/>
                <a:gd name="T5" fmla="*/ 6 h 94"/>
                <a:gd name="T6" fmla="*/ 90 w 94"/>
                <a:gd name="T7" fmla="*/ 32 h 94"/>
                <a:gd name="T8" fmla="*/ 88 w 94"/>
                <a:gd name="T9" fmla="*/ 67 h 94"/>
                <a:gd name="T10" fmla="*/ 88 w 94"/>
                <a:gd name="T11" fmla="*/ 67 h 94"/>
                <a:gd name="T12" fmla="*/ 62 w 94"/>
                <a:gd name="T13" fmla="*/ 90 h 94"/>
                <a:gd name="T14" fmla="*/ 27 w 94"/>
                <a:gd name="T15" fmla="*/ 89 h 94"/>
                <a:gd name="T16" fmla="*/ 27 w 94"/>
                <a:gd name="T17" fmla="*/ 89 h 94"/>
                <a:gd name="T18" fmla="*/ 4 w 94"/>
                <a:gd name="T19" fmla="*/ 62 h 94"/>
                <a:gd name="T20" fmla="*/ 6 w 94"/>
                <a:gd name="T21" fmla="*/ 28 h 94"/>
                <a:gd name="T22" fmla="*/ 6 w 94"/>
                <a:gd name="T23" fmla="*/ 28 h 94"/>
                <a:gd name="T24" fmla="*/ 20 w 94"/>
                <a:gd name="T25" fmla="*/ 27 h 94"/>
                <a:gd name="T26" fmla="*/ 16 w 94"/>
                <a:gd name="T27" fmla="*/ 32 h 94"/>
                <a:gd name="T28" fmla="*/ 16 w 94"/>
                <a:gd name="T29" fmla="*/ 32 h 94"/>
                <a:gd name="T30" fmla="*/ 15 w 94"/>
                <a:gd name="T31" fmla="*/ 35 h 94"/>
                <a:gd name="T32" fmla="*/ 36 w 94"/>
                <a:gd name="T33" fmla="*/ 37 h 94"/>
                <a:gd name="T34" fmla="*/ 34 w 94"/>
                <a:gd name="T35" fmla="*/ 40 h 94"/>
                <a:gd name="T36" fmla="*/ 32 w 94"/>
                <a:gd name="T37" fmla="*/ 45 h 94"/>
                <a:gd name="T38" fmla="*/ 13 w 94"/>
                <a:gd name="T39" fmla="*/ 53 h 94"/>
                <a:gd name="T40" fmla="*/ 15 w 94"/>
                <a:gd name="T41" fmla="*/ 59 h 94"/>
                <a:gd name="T42" fmla="*/ 15 w 94"/>
                <a:gd name="T43" fmla="*/ 59 h 94"/>
                <a:gd name="T44" fmla="*/ 16 w 94"/>
                <a:gd name="T45" fmla="*/ 60 h 94"/>
                <a:gd name="T46" fmla="*/ 29 w 94"/>
                <a:gd name="T47" fmla="*/ 54 h 94"/>
                <a:gd name="T48" fmla="*/ 26 w 94"/>
                <a:gd name="T49" fmla="*/ 74 h 94"/>
                <a:gd name="T50" fmla="*/ 32 w 94"/>
                <a:gd name="T51" fmla="*/ 78 h 94"/>
                <a:gd name="T52" fmla="*/ 32 w 94"/>
                <a:gd name="T53" fmla="*/ 78 h 94"/>
                <a:gd name="T54" fmla="*/ 33 w 94"/>
                <a:gd name="T55" fmla="*/ 79 h 94"/>
                <a:gd name="T56" fmla="*/ 34 w 94"/>
                <a:gd name="T57" fmla="*/ 78 h 94"/>
                <a:gd name="T58" fmla="*/ 36 w 94"/>
                <a:gd name="T59" fmla="*/ 55 h 94"/>
                <a:gd name="T60" fmla="*/ 48 w 94"/>
                <a:gd name="T61" fmla="*/ 67 h 94"/>
                <a:gd name="T62" fmla="*/ 60 w 94"/>
                <a:gd name="T63" fmla="*/ 79 h 94"/>
                <a:gd name="T64" fmla="*/ 65 w 94"/>
                <a:gd name="T65" fmla="*/ 77 h 94"/>
                <a:gd name="T66" fmla="*/ 66 w 94"/>
                <a:gd name="T67" fmla="*/ 74 h 94"/>
                <a:gd name="T68" fmla="*/ 54 w 94"/>
                <a:gd name="T69" fmla="*/ 62 h 94"/>
                <a:gd name="T70" fmla="*/ 39 w 94"/>
                <a:gd name="T71" fmla="*/ 48 h 94"/>
                <a:gd name="T72" fmla="*/ 41 w 94"/>
                <a:gd name="T73" fmla="*/ 43 h 94"/>
                <a:gd name="T74" fmla="*/ 43 w 94"/>
                <a:gd name="T75" fmla="*/ 39 h 94"/>
                <a:gd name="T76" fmla="*/ 49 w 94"/>
                <a:gd name="T77" fmla="*/ 42 h 94"/>
                <a:gd name="T78" fmla="*/ 77 w 94"/>
                <a:gd name="T79" fmla="*/ 64 h 94"/>
                <a:gd name="T80" fmla="*/ 78 w 94"/>
                <a:gd name="T81" fmla="*/ 62 h 94"/>
                <a:gd name="T82" fmla="*/ 78 w 94"/>
                <a:gd name="T83" fmla="*/ 62 h 94"/>
                <a:gd name="T84" fmla="*/ 80 w 94"/>
                <a:gd name="T85" fmla="*/ 56 h 94"/>
                <a:gd name="T86" fmla="*/ 53 w 94"/>
                <a:gd name="T87" fmla="*/ 35 h 94"/>
                <a:gd name="T88" fmla="*/ 47 w 94"/>
                <a:gd name="T89" fmla="*/ 32 h 94"/>
                <a:gd name="T90" fmla="*/ 50 w 94"/>
                <a:gd name="T91" fmla="*/ 28 h 94"/>
                <a:gd name="T92" fmla="*/ 56 w 94"/>
                <a:gd name="T93" fmla="*/ 30 h 94"/>
                <a:gd name="T94" fmla="*/ 74 w 94"/>
                <a:gd name="T95" fmla="*/ 28 h 94"/>
                <a:gd name="T96" fmla="*/ 71 w 94"/>
                <a:gd name="T97" fmla="*/ 23 h 94"/>
                <a:gd name="T98" fmla="*/ 70 w 94"/>
                <a:gd name="T99" fmla="*/ 22 h 94"/>
                <a:gd name="T100" fmla="*/ 58 w 94"/>
                <a:gd name="T101" fmla="*/ 23 h 94"/>
                <a:gd name="T102" fmla="*/ 55 w 94"/>
                <a:gd name="T103" fmla="*/ 22 h 94"/>
                <a:gd name="T104" fmla="*/ 62 w 94"/>
                <a:gd name="T105" fmla="*/ 16 h 94"/>
                <a:gd name="T106" fmla="*/ 53 w 94"/>
                <a:gd name="T107" fmla="*/ 14 h 94"/>
                <a:gd name="T108" fmla="*/ 49 w 94"/>
                <a:gd name="T109" fmla="*/ 18 h 94"/>
                <a:gd name="T110" fmla="*/ 43 w 94"/>
                <a:gd name="T111" fmla="*/ 13 h 94"/>
                <a:gd name="T112" fmla="*/ 37 w 94"/>
                <a:gd name="T113" fmla="*/ 15 h 94"/>
                <a:gd name="T114" fmla="*/ 35 w 94"/>
                <a:gd name="T115" fmla="*/ 16 h 94"/>
                <a:gd name="T116" fmla="*/ 44 w 94"/>
                <a:gd name="T117" fmla="*/ 24 h 94"/>
                <a:gd name="T118" fmla="*/ 40 w 94"/>
                <a:gd name="T119" fmla="*/ 30 h 94"/>
                <a:gd name="T120" fmla="*/ 20 w 94"/>
                <a:gd name="T121" fmla="*/ 2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94">
                  <a:moveTo>
                    <a:pt x="6" y="28"/>
                  </a:moveTo>
                  <a:cubicBezTo>
                    <a:pt x="11" y="16"/>
                    <a:pt x="21" y="8"/>
                    <a:pt x="32" y="4"/>
                  </a:cubicBezTo>
                  <a:cubicBezTo>
                    <a:pt x="43" y="0"/>
                    <a:pt x="56" y="1"/>
                    <a:pt x="67" y="6"/>
                  </a:cubicBezTo>
                  <a:cubicBezTo>
                    <a:pt x="78" y="12"/>
                    <a:pt x="86" y="21"/>
                    <a:pt x="90" y="32"/>
                  </a:cubicBezTo>
                  <a:cubicBezTo>
                    <a:pt x="94" y="43"/>
                    <a:pt x="94" y="56"/>
                    <a:pt x="88" y="67"/>
                  </a:cubicBezTo>
                  <a:cubicBezTo>
                    <a:pt x="88" y="67"/>
                    <a:pt x="88" y="67"/>
                    <a:pt x="88" y="67"/>
                  </a:cubicBezTo>
                  <a:cubicBezTo>
                    <a:pt x="83" y="78"/>
                    <a:pt x="73" y="87"/>
                    <a:pt x="62" y="90"/>
                  </a:cubicBezTo>
                  <a:cubicBezTo>
                    <a:pt x="51" y="94"/>
                    <a:pt x="39" y="94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16" y="83"/>
                    <a:pt x="8" y="73"/>
                    <a:pt x="4" y="62"/>
                  </a:cubicBezTo>
                  <a:cubicBezTo>
                    <a:pt x="0" y="51"/>
                    <a:pt x="1" y="3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lose/>
                  <a:moveTo>
                    <a:pt x="20" y="27"/>
                  </a:moveTo>
                  <a:cubicBezTo>
                    <a:pt x="18" y="29"/>
                    <a:pt x="17" y="30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5" y="34"/>
                    <a:pt x="15" y="35"/>
                  </a:cubicBezTo>
                  <a:cubicBezTo>
                    <a:pt x="21" y="34"/>
                    <a:pt x="28" y="34"/>
                    <a:pt x="36" y="37"/>
                  </a:cubicBezTo>
                  <a:cubicBezTo>
                    <a:pt x="35" y="38"/>
                    <a:pt x="35" y="39"/>
                    <a:pt x="34" y="40"/>
                  </a:cubicBezTo>
                  <a:cubicBezTo>
                    <a:pt x="33" y="42"/>
                    <a:pt x="32" y="43"/>
                    <a:pt x="32" y="45"/>
                  </a:cubicBezTo>
                  <a:cubicBezTo>
                    <a:pt x="26" y="45"/>
                    <a:pt x="20" y="47"/>
                    <a:pt x="13" y="53"/>
                  </a:cubicBezTo>
                  <a:cubicBezTo>
                    <a:pt x="14" y="55"/>
                    <a:pt x="14" y="57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21" y="56"/>
                    <a:pt x="25" y="54"/>
                    <a:pt x="29" y="54"/>
                  </a:cubicBezTo>
                  <a:cubicBezTo>
                    <a:pt x="27" y="61"/>
                    <a:pt x="26" y="68"/>
                    <a:pt x="26" y="74"/>
                  </a:cubicBezTo>
                  <a:cubicBezTo>
                    <a:pt x="28" y="76"/>
                    <a:pt x="30" y="77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3" y="78"/>
                    <a:pt x="33" y="78"/>
                    <a:pt x="33" y="79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2"/>
                    <a:pt x="34" y="64"/>
                    <a:pt x="36" y="55"/>
                  </a:cubicBezTo>
                  <a:cubicBezTo>
                    <a:pt x="41" y="58"/>
                    <a:pt x="44" y="62"/>
                    <a:pt x="48" y="67"/>
                  </a:cubicBezTo>
                  <a:cubicBezTo>
                    <a:pt x="52" y="71"/>
                    <a:pt x="56" y="76"/>
                    <a:pt x="60" y="79"/>
                  </a:cubicBezTo>
                  <a:cubicBezTo>
                    <a:pt x="62" y="78"/>
                    <a:pt x="63" y="78"/>
                    <a:pt x="65" y="77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2" y="71"/>
                    <a:pt x="58" y="67"/>
                    <a:pt x="54" y="62"/>
                  </a:cubicBezTo>
                  <a:cubicBezTo>
                    <a:pt x="49" y="56"/>
                    <a:pt x="44" y="51"/>
                    <a:pt x="39" y="48"/>
                  </a:cubicBezTo>
                  <a:cubicBezTo>
                    <a:pt x="40" y="46"/>
                    <a:pt x="40" y="45"/>
                    <a:pt x="41" y="43"/>
                  </a:cubicBezTo>
                  <a:cubicBezTo>
                    <a:pt x="42" y="42"/>
                    <a:pt x="42" y="40"/>
                    <a:pt x="43" y="39"/>
                  </a:cubicBezTo>
                  <a:cubicBezTo>
                    <a:pt x="45" y="40"/>
                    <a:pt x="47" y="41"/>
                    <a:pt x="49" y="42"/>
                  </a:cubicBezTo>
                  <a:cubicBezTo>
                    <a:pt x="61" y="47"/>
                    <a:pt x="71" y="55"/>
                    <a:pt x="77" y="64"/>
                  </a:cubicBezTo>
                  <a:cubicBezTo>
                    <a:pt x="77" y="63"/>
                    <a:pt x="78" y="63"/>
                    <a:pt x="78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9" y="60"/>
                    <a:pt x="80" y="58"/>
                    <a:pt x="80" y="56"/>
                  </a:cubicBezTo>
                  <a:cubicBezTo>
                    <a:pt x="74" y="47"/>
                    <a:pt x="63" y="40"/>
                    <a:pt x="53" y="35"/>
                  </a:cubicBezTo>
                  <a:cubicBezTo>
                    <a:pt x="51" y="34"/>
                    <a:pt x="49" y="33"/>
                    <a:pt x="47" y="32"/>
                  </a:cubicBezTo>
                  <a:cubicBezTo>
                    <a:pt x="48" y="31"/>
                    <a:pt x="49" y="29"/>
                    <a:pt x="50" y="28"/>
                  </a:cubicBezTo>
                  <a:cubicBezTo>
                    <a:pt x="52" y="29"/>
                    <a:pt x="54" y="30"/>
                    <a:pt x="56" y="30"/>
                  </a:cubicBezTo>
                  <a:cubicBezTo>
                    <a:pt x="66" y="32"/>
                    <a:pt x="73" y="28"/>
                    <a:pt x="74" y="28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1" y="22"/>
                    <a:pt x="70" y="22"/>
                    <a:pt x="70" y="22"/>
                  </a:cubicBezTo>
                  <a:cubicBezTo>
                    <a:pt x="68" y="22"/>
                    <a:pt x="63" y="24"/>
                    <a:pt x="58" y="23"/>
                  </a:cubicBezTo>
                  <a:cubicBezTo>
                    <a:pt x="57" y="23"/>
                    <a:pt x="56" y="22"/>
                    <a:pt x="55" y="22"/>
                  </a:cubicBezTo>
                  <a:cubicBezTo>
                    <a:pt x="57" y="20"/>
                    <a:pt x="60" y="18"/>
                    <a:pt x="62" y="16"/>
                  </a:cubicBezTo>
                  <a:cubicBezTo>
                    <a:pt x="59" y="15"/>
                    <a:pt x="56" y="14"/>
                    <a:pt x="53" y="14"/>
                  </a:cubicBezTo>
                  <a:cubicBezTo>
                    <a:pt x="52" y="15"/>
                    <a:pt x="50" y="16"/>
                    <a:pt x="49" y="18"/>
                  </a:cubicBezTo>
                  <a:cubicBezTo>
                    <a:pt x="47" y="16"/>
                    <a:pt x="45" y="15"/>
                    <a:pt x="43" y="13"/>
                  </a:cubicBezTo>
                  <a:cubicBezTo>
                    <a:pt x="41" y="14"/>
                    <a:pt x="39" y="14"/>
                    <a:pt x="37" y="15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9" y="20"/>
                    <a:pt x="44" y="24"/>
                  </a:cubicBezTo>
                  <a:cubicBezTo>
                    <a:pt x="42" y="26"/>
                    <a:pt x="41" y="28"/>
                    <a:pt x="40" y="30"/>
                  </a:cubicBezTo>
                  <a:cubicBezTo>
                    <a:pt x="33" y="28"/>
                    <a:pt x="26" y="27"/>
                    <a:pt x="20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4">
              <a:extLst>
                <a:ext uri="{FF2B5EF4-FFF2-40B4-BE49-F238E27FC236}">
                  <a16:creationId xmlns:a16="http://schemas.microsoft.com/office/drawing/2014/main" id="{00187E57-CE55-60A4-0A01-F64ECA3EC7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8905" y="3031426"/>
              <a:ext cx="377843" cy="362576"/>
            </a:xfrm>
            <a:custGeom>
              <a:avLst/>
              <a:gdLst>
                <a:gd name="T0" fmla="*/ 80 w 198"/>
                <a:gd name="T1" fmla="*/ 39 h 190"/>
                <a:gd name="T2" fmla="*/ 32 w 198"/>
                <a:gd name="T3" fmla="*/ 39 h 190"/>
                <a:gd name="T4" fmla="*/ 24 w 198"/>
                <a:gd name="T5" fmla="*/ 52 h 190"/>
                <a:gd name="T6" fmla="*/ 32 w 198"/>
                <a:gd name="T7" fmla="*/ 65 h 190"/>
                <a:gd name="T8" fmla="*/ 80 w 198"/>
                <a:gd name="T9" fmla="*/ 65 h 190"/>
                <a:gd name="T10" fmla="*/ 80 w 198"/>
                <a:gd name="T11" fmla="*/ 39 h 190"/>
                <a:gd name="T12" fmla="*/ 80 w 198"/>
                <a:gd name="T13" fmla="*/ 39 h 190"/>
                <a:gd name="T14" fmla="*/ 114 w 198"/>
                <a:gd name="T15" fmla="*/ 65 h 190"/>
                <a:gd name="T16" fmla="*/ 170 w 198"/>
                <a:gd name="T17" fmla="*/ 65 h 190"/>
                <a:gd name="T18" fmla="*/ 177 w 198"/>
                <a:gd name="T19" fmla="*/ 65 h 190"/>
                <a:gd name="T20" fmla="*/ 179 w 198"/>
                <a:gd name="T21" fmla="*/ 69 h 190"/>
                <a:gd name="T22" fmla="*/ 194 w 198"/>
                <a:gd name="T23" fmla="*/ 93 h 190"/>
                <a:gd name="T24" fmla="*/ 198 w 198"/>
                <a:gd name="T25" fmla="*/ 99 h 190"/>
                <a:gd name="T26" fmla="*/ 194 w 198"/>
                <a:gd name="T27" fmla="*/ 103 h 190"/>
                <a:gd name="T28" fmla="*/ 179 w 198"/>
                <a:gd name="T29" fmla="*/ 127 h 190"/>
                <a:gd name="T30" fmla="*/ 177 w 198"/>
                <a:gd name="T31" fmla="*/ 134 h 190"/>
                <a:gd name="T32" fmla="*/ 170 w 198"/>
                <a:gd name="T33" fmla="*/ 134 h 190"/>
                <a:gd name="T34" fmla="*/ 114 w 198"/>
                <a:gd name="T35" fmla="*/ 134 h 190"/>
                <a:gd name="T36" fmla="*/ 114 w 198"/>
                <a:gd name="T37" fmla="*/ 164 h 190"/>
                <a:gd name="T38" fmla="*/ 164 w 198"/>
                <a:gd name="T39" fmla="*/ 164 h 190"/>
                <a:gd name="T40" fmla="*/ 164 w 198"/>
                <a:gd name="T41" fmla="*/ 190 h 190"/>
                <a:gd name="T42" fmla="*/ 37 w 198"/>
                <a:gd name="T43" fmla="*/ 190 h 190"/>
                <a:gd name="T44" fmla="*/ 37 w 198"/>
                <a:gd name="T45" fmla="*/ 164 h 190"/>
                <a:gd name="T46" fmla="*/ 82 w 198"/>
                <a:gd name="T47" fmla="*/ 164 h 190"/>
                <a:gd name="T48" fmla="*/ 82 w 198"/>
                <a:gd name="T49" fmla="*/ 86 h 190"/>
                <a:gd name="T50" fmla="*/ 26 w 198"/>
                <a:gd name="T51" fmla="*/ 86 h 190"/>
                <a:gd name="T52" fmla="*/ 19 w 198"/>
                <a:gd name="T53" fmla="*/ 86 h 190"/>
                <a:gd name="T54" fmla="*/ 17 w 198"/>
                <a:gd name="T55" fmla="*/ 80 h 190"/>
                <a:gd name="T56" fmla="*/ 2 w 198"/>
                <a:gd name="T57" fmla="*/ 56 h 190"/>
                <a:gd name="T58" fmla="*/ 0 w 198"/>
                <a:gd name="T59" fmla="*/ 52 h 190"/>
                <a:gd name="T60" fmla="*/ 2 w 198"/>
                <a:gd name="T61" fmla="*/ 45 h 190"/>
                <a:gd name="T62" fmla="*/ 17 w 198"/>
                <a:gd name="T63" fmla="*/ 21 h 190"/>
                <a:gd name="T64" fmla="*/ 19 w 198"/>
                <a:gd name="T65" fmla="*/ 17 h 190"/>
                <a:gd name="T66" fmla="*/ 26 w 198"/>
                <a:gd name="T67" fmla="*/ 17 h 190"/>
                <a:gd name="T68" fmla="*/ 82 w 198"/>
                <a:gd name="T69" fmla="*/ 17 h 190"/>
                <a:gd name="T70" fmla="*/ 82 w 198"/>
                <a:gd name="T71" fmla="*/ 13 h 190"/>
                <a:gd name="T72" fmla="*/ 99 w 198"/>
                <a:gd name="T73" fmla="*/ 0 h 190"/>
                <a:gd name="T74" fmla="*/ 114 w 198"/>
                <a:gd name="T75" fmla="*/ 13 h 190"/>
                <a:gd name="T76" fmla="*/ 114 w 198"/>
                <a:gd name="T77" fmla="*/ 65 h 190"/>
                <a:gd name="T78" fmla="*/ 114 w 198"/>
                <a:gd name="T79" fmla="*/ 65 h 190"/>
                <a:gd name="T80" fmla="*/ 166 w 198"/>
                <a:gd name="T81" fmla="*/ 84 h 190"/>
                <a:gd name="T82" fmla="*/ 116 w 198"/>
                <a:gd name="T83" fmla="*/ 84 h 190"/>
                <a:gd name="T84" fmla="*/ 116 w 198"/>
                <a:gd name="T85" fmla="*/ 112 h 190"/>
                <a:gd name="T86" fmla="*/ 166 w 198"/>
                <a:gd name="T87" fmla="*/ 112 h 190"/>
                <a:gd name="T88" fmla="*/ 175 w 198"/>
                <a:gd name="T89" fmla="*/ 99 h 190"/>
                <a:gd name="T90" fmla="*/ 166 w 198"/>
                <a:gd name="T91" fmla="*/ 8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8" h="190">
                  <a:moveTo>
                    <a:pt x="80" y="39"/>
                  </a:moveTo>
                  <a:lnTo>
                    <a:pt x="32" y="39"/>
                  </a:lnTo>
                  <a:lnTo>
                    <a:pt x="24" y="52"/>
                  </a:lnTo>
                  <a:lnTo>
                    <a:pt x="32" y="65"/>
                  </a:lnTo>
                  <a:lnTo>
                    <a:pt x="80" y="65"/>
                  </a:lnTo>
                  <a:lnTo>
                    <a:pt x="80" y="39"/>
                  </a:lnTo>
                  <a:lnTo>
                    <a:pt x="80" y="39"/>
                  </a:lnTo>
                  <a:close/>
                  <a:moveTo>
                    <a:pt x="114" y="65"/>
                  </a:moveTo>
                  <a:lnTo>
                    <a:pt x="170" y="65"/>
                  </a:lnTo>
                  <a:lnTo>
                    <a:pt x="177" y="65"/>
                  </a:lnTo>
                  <a:lnTo>
                    <a:pt x="179" y="69"/>
                  </a:lnTo>
                  <a:lnTo>
                    <a:pt x="194" y="93"/>
                  </a:lnTo>
                  <a:lnTo>
                    <a:pt x="198" y="99"/>
                  </a:lnTo>
                  <a:lnTo>
                    <a:pt x="194" y="103"/>
                  </a:lnTo>
                  <a:lnTo>
                    <a:pt x="179" y="127"/>
                  </a:lnTo>
                  <a:lnTo>
                    <a:pt x="177" y="134"/>
                  </a:lnTo>
                  <a:lnTo>
                    <a:pt x="170" y="134"/>
                  </a:lnTo>
                  <a:lnTo>
                    <a:pt x="114" y="134"/>
                  </a:lnTo>
                  <a:lnTo>
                    <a:pt x="114" y="164"/>
                  </a:lnTo>
                  <a:lnTo>
                    <a:pt x="164" y="164"/>
                  </a:lnTo>
                  <a:lnTo>
                    <a:pt x="164" y="190"/>
                  </a:lnTo>
                  <a:lnTo>
                    <a:pt x="37" y="190"/>
                  </a:lnTo>
                  <a:lnTo>
                    <a:pt x="37" y="164"/>
                  </a:lnTo>
                  <a:lnTo>
                    <a:pt x="82" y="164"/>
                  </a:lnTo>
                  <a:lnTo>
                    <a:pt x="82" y="86"/>
                  </a:lnTo>
                  <a:lnTo>
                    <a:pt x="26" y="86"/>
                  </a:lnTo>
                  <a:lnTo>
                    <a:pt x="19" y="86"/>
                  </a:lnTo>
                  <a:lnTo>
                    <a:pt x="17" y="80"/>
                  </a:lnTo>
                  <a:lnTo>
                    <a:pt x="2" y="56"/>
                  </a:lnTo>
                  <a:lnTo>
                    <a:pt x="0" y="52"/>
                  </a:lnTo>
                  <a:lnTo>
                    <a:pt x="2" y="45"/>
                  </a:lnTo>
                  <a:lnTo>
                    <a:pt x="17" y="21"/>
                  </a:lnTo>
                  <a:lnTo>
                    <a:pt x="19" y="17"/>
                  </a:lnTo>
                  <a:lnTo>
                    <a:pt x="26" y="17"/>
                  </a:lnTo>
                  <a:lnTo>
                    <a:pt x="82" y="17"/>
                  </a:lnTo>
                  <a:lnTo>
                    <a:pt x="82" y="13"/>
                  </a:lnTo>
                  <a:lnTo>
                    <a:pt x="99" y="0"/>
                  </a:lnTo>
                  <a:lnTo>
                    <a:pt x="114" y="13"/>
                  </a:lnTo>
                  <a:lnTo>
                    <a:pt x="114" y="65"/>
                  </a:lnTo>
                  <a:lnTo>
                    <a:pt x="114" y="65"/>
                  </a:lnTo>
                  <a:close/>
                  <a:moveTo>
                    <a:pt x="166" y="84"/>
                  </a:moveTo>
                  <a:lnTo>
                    <a:pt x="116" y="84"/>
                  </a:lnTo>
                  <a:lnTo>
                    <a:pt x="116" y="112"/>
                  </a:lnTo>
                  <a:lnTo>
                    <a:pt x="166" y="112"/>
                  </a:lnTo>
                  <a:lnTo>
                    <a:pt x="175" y="99"/>
                  </a:lnTo>
                  <a:lnTo>
                    <a:pt x="166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25">
              <a:extLst>
                <a:ext uri="{FF2B5EF4-FFF2-40B4-BE49-F238E27FC236}">
                  <a16:creationId xmlns:a16="http://schemas.microsoft.com/office/drawing/2014/main" id="{31D5AE93-1AF7-AAAD-116D-24FB08770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5051" y="4114114"/>
              <a:ext cx="337768" cy="330136"/>
            </a:xfrm>
            <a:custGeom>
              <a:avLst/>
              <a:gdLst>
                <a:gd name="T0" fmla="*/ 74 w 82"/>
                <a:gd name="T1" fmla="*/ 6 h 80"/>
                <a:gd name="T2" fmla="*/ 67 w 82"/>
                <a:gd name="T3" fmla="*/ 27 h 80"/>
                <a:gd name="T4" fmla="*/ 65 w 82"/>
                <a:gd name="T5" fmla="*/ 30 h 80"/>
                <a:gd name="T6" fmla="*/ 75 w 82"/>
                <a:gd name="T7" fmla="*/ 71 h 80"/>
                <a:gd name="T8" fmla="*/ 66 w 82"/>
                <a:gd name="T9" fmla="*/ 80 h 80"/>
                <a:gd name="T10" fmla="*/ 44 w 82"/>
                <a:gd name="T11" fmla="*/ 50 h 80"/>
                <a:gd name="T12" fmla="*/ 36 w 82"/>
                <a:gd name="T13" fmla="*/ 57 h 80"/>
                <a:gd name="T14" fmla="*/ 39 w 82"/>
                <a:gd name="T15" fmla="*/ 70 h 80"/>
                <a:gd name="T16" fmla="*/ 34 w 82"/>
                <a:gd name="T17" fmla="*/ 75 h 80"/>
                <a:gd name="T18" fmla="*/ 26 w 82"/>
                <a:gd name="T19" fmla="*/ 61 h 80"/>
                <a:gd name="T20" fmla="*/ 21 w 82"/>
                <a:gd name="T21" fmla="*/ 67 h 80"/>
                <a:gd name="T22" fmla="*/ 16 w 82"/>
                <a:gd name="T23" fmla="*/ 62 h 80"/>
                <a:gd name="T24" fmla="*/ 21 w 82"/>
                <a:gd name="T25" fmla="*/ 57 h 80"/>
                <a:gd name="T26" fmla="*/ 7 w 82"/>
                <a:gd name="T27" fmla="*/ 50 h 80"/>
                <a:gd name="T28" fmla="*/ 12 w 82"/>
                <a:gd name="T29" fmla="*/ 44 h 80"/>
                <a:gd name="T30" fmla="*/ 25 w 82"/>
                <a:gd name="T31" fmla="*/ 47 h 80"/>
                <a:gd name="T32" fmla="*/ 32 w 82"/>
                <a:gd name="T33" fmla="*/ 39 h 80"/>
                <a:gd name="T34" fmla="*/ 0 w 82"/>
                <a:gd name="T35" fmla="*/ 18 h 80"/>
                <a:gd name="T36" fmla="*/ 9 w 82"/>
                <a:gd name="T37" fmla="*/ 8 h 80"/>
                <a:gd name="T38" fmla="*/ 51 w 82"/>
                <a:gd name="T39" fmla="*/ 16 h 80"/>
                <a:gd name="T40" fmla="*/ 53 w 82"/>
                <a:gd name="T41" fmla="*/ 13 h 80"/>
                <a:gd name="T42" fmla="*/ 74 w 82"/>
                <a:gd name="T43" fmla="*/ 6 h 80"/>
                <a:gd name="T44" fmla="*/ 82 w 82"/>
                <a:gd name="T45" fmla="*/ 50 h 80"/>
                <a:gd name="T46" fmla="*/ 74 w 82"/>
                <a:gd name="T47" fmla="*/ 42 h 80"/>
                <a:gd name="T48" fmla="*/ 72 w 82"/>
                <a:gd name="T49" fmla="*/ 44 h 80"/>
                <a:gd name="T50" fmla="*/ 76 w 82"/>
                <a:gd name="T51" fmla="*/ 57 h 80"/>
                <a:gd name="T52" fmla="*/ 82 w 82"/>
                <a:gd name="T53" fmla="*/ 50 h 80"/>
                <a:gd name="T54" fmla="*/ 29 w 82"/>
                <a:gd name="T55" fmla="*/ 0 h 80"/>
                <a:gd name="T56" fmla="*/ 23 w 82"/>
                <a:gd name="T57" fmla="*/ 7 h 80"/>
                <a:gd name="T58" fmla="*/ 36 w 82"/>
                <a:gd name="T59" fmla="*/ 10 h 80"/>
                <a:gd name="T60" fmla="*/ 37 w 82"/>
                <a:gd name="T61" fmla="*/ 8 h 80"/>
                <a:gd name="T62" fmla="*/ 29 w 82"/>
                <a:gd name="T6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2" h="80">
                  <a:moveTo>
                    <a:pt x="74" y="6"/>
                  </a:moveTo>
                  <a:cubicBezTo>
                    <a:pt x="76" y="15"/>
                    <a:pt x="74" y="21"/>
                    <a:pt x="67" y="2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1" y="67"/>
                    <a:pt x="21" y="67"/>
                    <a:pt x="21" y="67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60" y="5"/>
                    <a:pt x="67" y="4"/>
                    <a:pt x="74" y="6"/>
                  </a:cubicBezTo>
                  <a:close/>
                  <a:moveTo>
                    <a:pt x="82" y="50"/>
                  </a:moveTo>
                  <a:cubicBezTo>
                    <a:pt x="74" y="42"/>
                    <a:pt x="74" y="42"/>
                    <a:pt x="74" y="4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82" y="50"/>
                    <a:pt x="82" y="50"/>
                    <a:pt x="82" y="50"/>
                  </a:cubicBezTo>
                  <a:close/>
                  <a:moveTo>
                    <a:pt x="29" y="0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7" y="8"/>
                    <a:pt x="37" y="8"/>
                    <a:pt x="37" y="8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26">
              <a:extLst>
                <a:ext uri="{FF2B5EF4-FFF2-40B4-BE49-F238E27FC236}">
                  <a16:creationId xmlns:a16="http://schemas.microsoft.com/office/drawing/2014/main" id="{F19B5935-7E90-AD24-1E97-5903DE398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73924" y="4087398"/>
              <a:ext cx="316777" cy="383568"/>
            </a:xfrm>
            <a:custGeom>
              <a:avLst/>
              <a:gdLst>
                <a:gd name="T0" fmla="*/ 0 w 77"/>
                <a:gd name="T1" fmla="*/ 85 h 93"/>
                <a:gd name="T2" fmla="*/ 30 w 77"/>
                <a:gd name="T3" fmla="*/ 20 h 93"/>
                <a:gd name="T4" fmla="*/ 38 w 77"/>
                <a:gd name="T5" fmla="*/ 26 h 93"/>
                <a:gd name="T6" fmla="*/ 39 w 77"/>
                <a:gd name="T7" fmla="*/ 27 h 93"/>
                <a:gd name="T8" fmla="*/ 39 w 77"/>
                <a:gd name="T9" fmla="*/ 27 h 93"/>
                <a:gd name="T10" fmla="*/ 40 w 77"/>
                <a:gd name="T11" fmla="*/ 27 h 93"/>
                <a:gd name="T12" fmla="*/ 40 w 77"/>
                <a:gd name="T13" fmla="*/ 28 h 93"/>
                <a:gd name="T14" fmla="*/ 40 w 77"/>
                <a:gd name="T15" fmla="*/ 28 h 93"/>
                <a:gd name="T16" fmla="*/ 41 w 77"/>
                <a:gd name="T17" fmla="*/ 28 h 93"/>
                <a:gd name="T18" fmla="*/ 41 w 77"/>
                <a:gd name="T19" fmla="*/ 29 h 93"/>
                <a:gd name="T20" fmla="*/ 42 w 77"/>
                <a:gd name="T21" fmla="*/ 29 h 93"/>
                <a:gd name="T22" fmla="*/ 42 w 77"/>
                <a:gd name="T23" fmla="*/ 29 h 93"/>
                <a:gd name="T24" fmla="*/ 43 w 77"/>
                <a:gd name="T25" fmla="*/ 29 h 93"/>
                <a:gd name="T26" fmla="*/ 43 w 77"/>
                <a:gd name="T27" fmla="*/ 30 h 93"/>
                <a:gd name="T28" fmla="*/ 43 w 77"/>
                <a:gd name="T29" fmla="*/ 30 h 93"/>
                <a:gd name="T30" fmla="*/ 48 w 77"/>
                <a:gd name="T31" fmla="*/ 33 h 93"/>
                <a:gd name="T32" fmla="*/ 48 w 77"/>
                <a:gd name="T33" fmla="*/ 33 h 93"/>
                <a:gd name="T34" fmla="*/ 49 w 77"/>
                <a:gd name="T35" fmla="*/ 34 h 93"/>
                <a:gd name="T36" fmla="*/ 49 w 77"/>
                <a:gd name="T37" fmla="*/ 34 h 93"/>
                <a:gd name="T38" fmla="*/ 50 w 77"/>
                <a:gd name="T39" fmla="*/ 34 h 93"/>
                <a:gd name="T40" fmla="*/ 50 w 77"/>
                <a:gd name="T41" fmla="*/ 35 h 93"/>
                <a:gd name="T42" fmla="*/ 50 w 77"/>
                <a:gd name="T43" fmla="*/ 35 h 93"/>
                <a:gd name="T44" fmla="*/ 51 w 77"/>
                <a:gd name="T45" fmla="*/ 35 h 93"/>
                <a:gd name="T46" fmla="*/ 51 w 77"/>
                <a:gd name="T47" fmla="*/ 36 h 93"/>
                <a:gd name="T48" fmla="*/ 52 w 77"/>
                <a:gd name="T49" fmla="*/ 36 h 93"/>
                <a:gd name="T50" fmla="*/ 52 w 77"/>
                <a:gd name="T51" fmla="*/ 36 h 93"/>
                <a:gd name="T52" fmla="*/ 53 w 77"/>
                <a:gd name="T53" fmla="*/ 37 h 93"/>
                <a:gd name="T54" fmla="*/ 53 w 77"/>
                <a:gd name="T55" fmla="*/ 37 h 93"/>
                <a:gd name="T56" fmla="*/ 48 w 77"/>
                <a:gd name="T57" fmla="*/ 79 h 93"/>
                <a:gd name="T58" fmla="*/ 7 w 77"/>
                <a:gd name="T59" fmla="*/ 91 h 93"/>
                <a:gd name="T60" fmla="*/ 35 w 77"/>
                <a:gd name="T61" fmla="*/ 64 h 93"/>
                <a:gd name="T62" fmla="*/ 19 w 77"/>
                <a:gd name="T63" fmla="*/ 53 h 93"/>
                <a:gd name="T64" fmla="*/ 3 w 77"/>
                <a:gd name="T65" fmla="*/ 88 h 93"/>
                <a:gd name="T66" fmla="*/ 73 w 77"/>
                <a:gd name="T67" fmla="*/ 93 h 93"/>
                <a:gd name="T68" fmla="*/ 54 w 77"/>
                <a:gd name="T69" fmla="*/ 83 h 93"/>
                <a:gd name="T70" fmla="*/ 69 w 77"/>
                <a:gd name="T71" fmla="*/ 42 h 93"/>
                <a:gd name="T72" fmla="*/ 34 w 77"/>
                <a:gd name="T73" fmla="*/ 0 h 93"/>
                <a:gd name="T74" fmla="*/ 69 w 77"/>
                <a:gd name="T75" fmla="*/ 4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93">
                  <a:moveTo>
                    <a:pt x="3" y="88"/>
                  </a:moveTo>
                  <a:cubicBezTo>
                    <a:pt x="2" y="87"/>
                    <a:pt x="1" y="86"/>
                    <a:pt x="0" y="85"/>
                  </a:cubicBezTo>
                  <a:cubicBezTo>
                    <a:pt x="0" y="72"/>
                    <a:pt x="0" y="58"/>
                    <a:pt x="0" y="45"/>
                  </a:cubicBezTo>
                  <a:cubicBezTo>
                    <a:pt x="12" y="40"/>
                    <a:pt x="21" y="32"/>
                    <a:pt x="30" y="20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3" y="55"/>
                    <a:pt x="49" y="67"/>
                    <a:pt x="48" y="79"/>
                  </a:cubicBezTo>
                  <a:cubicBezTo>
                    <a:pt x="36" y="84"/>
                    <a:pt x="23" y="88"/>
                    <a:pt x="11" y="93"/>
                  </a:cubicBezTo>
                  <a:cubicBezTo>
                    <a:pt x="9" y="92"/>
                    <a:pt x="8" y="91"/>
                    <a:pt x="7" y="91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7" y="69"/>
                    <a:pt x="32" y="68"/>
                    <a:pt x="35" y="64"/>
                  </a:cubicBezTo>
                  <a:cubicBezTo>
                    <a:pt x="38" y="60"/>
                    <a:pt x="37" y="54"/>
                    <a:pt x="32" y="51"/>
                  </a:cubicBezTo>
                  <a:cubicBezTo>
                    <a:pt x="28" y="47"/>
                    <a:pt x="22" y="49"/>
                    <a:pt x="19" y="53"/>
                  </a:cubicBezTo>
                  <a:cubicBezTo>
                    <a:pt x="16" y="57"/>
                    <a:pt x="16" y="62"/>
                    <a:pt x="19" y="65"/>
                  </a:cubicBezTo>
                  <a:cubicBezTo>
                    <a:pt x="3" y="88"/>
                    <a:pt x="3" y="88"/>
                    <a:pt x="3" y="88"/>
                  </a:cubicBezTo>
                  <a:close/>
                  <a:moveTo>
                    <a:pt x="27" y="93"/>
                  </a:moveTo>
                  <a:cubicBezTo>
                    <a:pt x="73" y="93"/>
                    <a:pt x="73" y="93"/>
                    <a:pt x="73" y="9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27" y="93"/>
                    <a:pt x="27" y="93"/>
                    <a:pt x="27" y="93"/>
                  </a:cubicBezTo>
                  <a:close/>
                  <a:moveTo>
                    <a:pt x="69" y="42"/>
                  </a:moveTo>
                  <a:cubicBezTo>
                    <a:pt x="77" y="31"/>
                    <a:pt x="77" y="31"/>
                    <a:pt x="77" y="3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6" y="12"/>
                    <a:pt x="26" y="12"/>
                    <a:pt x="26" y="12"/>
                  </a:cubicBezTo>
                  <a:lnTo>
                    <a:pt x="69" y="4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6430" tIns="48216" rIns="96430" bIns="48216" numCol="1" anchor="t" anchorCtr="0" compatLnSpc="1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ct val="120000"/>
                </a:lnSpc>
              </a:pPr>
              <a:endParaRPr lang="zh-CN" altLang="en-US" sz="9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5" name="Straight Arrow Connector 37">
            <a:extLst>
              <a:ext uri="{FF2B5EF4-FFF2-40B4-BE49-F238E27FC236}">
                <a16:creationId xmlns:a16="http://schemas.microsoft.com/office/drawing/2014/main" id="{B762DC54-19F7-7BCE-EC36-81A9CD159622}"/>
              </a:ext>
            </a:extLst>
          </p:cNvPr>
          <p:cNvCxnSpPr/>
          <p:nvPr/>
        </p:nvCxnSpPr>
        <p:spPr>
          <a:xfrm>
            <a:off x="3187729" y="3535413"/>
            <a:ext cx="0" cy="1013398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40">
            <a:extLst>
              <a:ext uri="{FF2B5EF4-FFF2-40B4-BE49-F238E27FC236}">
                <a16:creationId xmlns:a16="http://schemas.microsoft.com/office/drawing/2014/main" id="{1E781F19-DB3B-788A-4204-08288CACDFDB}"/>
              </a:ext>
            </a:extLst>
          </p:cNvPr>
          <p:cNvCxnSpPr/>
          <p:nvPr/>
        </p:nvCxnSpPr>
        <p:spPr>
          <a:xfrm>
            <a:off x="7167385" y="3535413"/>
            <a:ext cx="0" cy="1013398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41">
            <a:extLst>
              <a:ext uri="{FF2B5EF4-FFF2-40B4-BE49-F238E27FC236}">
                <a16:creationId xmlns:a16="http://schemas.microsoft.com/office/drawing/2014/main" id="{68625C60-40BD-4510-89CD-54064F51EB54}"/>
              </a:ext>
            </a:extLst>
          </p:cNvPr>
          <p:cNvCxnSpPr/>
          <p:nvPr/>
        </p:nvCxnSpPr>
        <p:spPr>
          <a:xfrm flipV="1">
            <a:off x="9153909" y="2522576"/>
            <a:ext cx="0" cy="1013398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42">
            <a:extLst>
              <a:ext uri="{FF2B5EF4-FFF2-40B4-BE49-F238E27FC236}">
                <a16:creationId xmlns:a16="http://schemas.microsoft.com/office/drawing/2014/main" id="{3C4E6FFD-39BA-BD0B-F81B-6DEEF5D2C434}"/>
              </a:ext>
            </a:extLst>
          </p:cNvPr>
          <p:cNvCxnSpPr/>
          <p:nvPr/>
        </p:nvCxnSpPr>
        <p:spPr>
          <a:xfrm flipV="1">
            <a:off x="5189720" y="2522576"/>
            <a:ext cx="0" cy="1013398"/>
          </a:xfrm>
          <a:prstGeom prst="straightConnector1">
            <a:avLst/>
          </a:prstGeom>
          <a:ln w="63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文本框 30">
            <a:extLst>
              <a:ext uri="{FF2B5EF4-FFF2-40B4-BE49-F238E27FC236}">
                <a16:creationId xmlns:a16="http://schemas.microsoft.com/office/drawing/2014/main" id="{49C02C9C-29F5-71B8-FFC0-B0D8725510EA}"/>
              </a:ext>
            </a:extLst>
          </p:cNvPr>
          <p:cNvSpPr txBox="1"/>
          <p:nvPr/>
        </p:nvSpPr>
        <p:spPr>
          <a:xfrm>
            <a:off x="1030087" y="3907323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S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6B1296B2-F199-62D6-6999-783B837022A4}"/>
              </a:ext>
            </a:extLst>
          </p:cNvPr>
          <p:cNvSpPr txBox="1"/>
          <p:nvPr/>
        </p:nvSpPr>
        <p:spPr>
          <a:xfrm>
            <a:off x="10981575" y="2794731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E</a:t>
            </a:r>
            <a:endParaRPr lang="zh-CN" altLang="en-US" dirty="0">
              <a:solidFill>
                <a:schemeClr val="bg1"/>
              </a:solidFill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00C9CCD9-3EF1-874E-F228-315E6ABED63A}"/>
              </a:ext>
            </a:extLst>
          </p:cNvPr>
          <p:cNvGrpSpPr/>
          <p:nvPr/>
        </p:nvGrpSpPr>
        <p:grpSpPr>
          <a:xfrm>
            <a:off x="2983467" y="4707474"/>
            <a:ext cx="2815221" cy="813371"/>
            <a:chOff x="436522" y="1846769"/>
            <a:chExt cx="2815221" cy="813371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CE083462-2BC0-5544-5081-35DF4A44F0D8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B0326F60-714A-C509-0916-5C42F771DAA1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150F1152-BFF4-3467-4177-CEA39B1EF5CA}"/>
              </a:ext>
            </a:extLst>
          </p:cNvPr>
          <p:cNvGrpSpPr/>
          <p:nvPr/>
        </p:nvGrpSpPr>
        <p:grpSpPr>
          <a:xfrm>
            <a:off x="2535169" y="1623275"/>
            <a:ext cx="2816079" cy="813371"/>
            <a:chOff x="444500" y="1846769"/>
            <a:chExt cx="2816079" cy="81337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0E1AF87-9EB8-6DE5-D9B8-9B3E2BF73215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DC1FD0F-90B6-4E83-2C29-0B294EE7481F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7155C065-1EE4-BF15-A858-9ACF94D8D635}"/>
              </a:ext>
            </a:extLst>
          </p:cNvPr>
          <p:cNvGrpSpPr/>
          <p:nvPr/>
        </p:nvGrpSpPr>
        <p:grpSpPr>
          <a:xfrm>
            <a:off x="6484572" y="1623275"/>
            <a:ext cx="2816079" cy="813371"/>
            <a:chOff x="444500" y="1846769"/>
            <a:chExt cx="2816079" cy="813371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E85D0786-8523-EE07-018C-DE9EF65C2F3F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2C85A118-574C-394A-D7D0-909FD5AA6B45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2581136-BEF1-D639-9D3B-70AB80EF918D}"/>
              </a:ext>
            </a:extLst>
          </p:cNvPr>
          <p:cNvGrpSpPr/>
          <p:nvPr/>
        </p:nvGrpSpPr>
        <p:grpSpPr>
          <a:xfrm>
            <a:off x="7040724" y="4658803"/>
            <a:ext cx="4057257" cy="813371"/>
            <a:chOff x="436522" y="1846769"/>
            <a:chExt cx="4057257" cy="813371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80F8E604-B06B-035A-0BEA-9CC8911EF227}"/>
                </a:ext>
              </a:extLst>
            </p:cNvPr>
            <p:cNvSpPr txBox="1"/>
            <p:nvPr/>
          </p:nvSpPr>
          <p:spPr>
            <a:xfrm>
              <a:off x="444500" y="2127687"/>
              <a:ext cx="404927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模板网，幻灯片演示模板及素 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 一访问网址：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FB8B73BF-2AB3-3F70-5D9C-00C2E316059C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183863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31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03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FB8D4BAE-A569-3AB6-6D01-810C94A44814}"/>
              </a:ext>
            </a:extLst>
          </p:cNvPr>
          <p:cNvSpPr/>
          <p:nvPr/>
        </p:nvSpPr>
        <p:spPr bwMode="auto">
          <a:xfrm>
            <a:off x="2374057" y="1778626"/>
            <a:ext cx="421142" cy="666913"/>
          </a:xfrm>
          <a:custGeom>
            <a:avLst/>
            <a:gdLst>
              <a:gd name="T0" fmla="*/ 139 w 139"/>
              <a:gd name="T1" fmla="*/ 218 h 218"/>
              <a:gd name="T2" fmla="*/ 139 w 139"/>
              <a:gd name="T3" fmla="*/ 0 h 218"/>
              <a:gd name="T4" fmla="*/ 109 w 139"/>
              <a:gd name="T5" fmla="*/ 0 h 218"/>
              <a:gd name="T6" fmla="*/ 0 w 139"/>
              <a:gd name="T7" fmla="*/ 109 h 218"/>
              <a:gd name="T8" fmla="*/ 0 w 139"/>
              <a:gd name="T9" fmla="*/ 109 h 218"/>
              <a:gd name="T10" fmla="*/ 109 w 139"/>
              <a:gd name="T11" fmla="*/ 218 h 218"/>
              <a:gd name="T12" fmla="*/ 139 w 139"/>
              <a:gd name="T13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218">
                <a:moveTo>
                  <a:pt x="139" y="218"/>
                </a:moveTo>
                <a:cubicBezTo>
                  <a:pt x="139" y="0"/>
                  <a:pt x="139" y="0"/>
                  <a:pt x="139" y="0"/>
                </a:cubicBezTo>
                <a:cubicBezTo>
                  <a:pt x="109" y="0"/>
                  <a:pt x="109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109"/>
                  <a:pt x="0" y="109"/>
                  <a:pt x="0" y="109"/>
                </a:cubicBezTo>
                <a:cubicBezTo>
                  <a:pt x="0" y="169"/>
                  <a:pt x="49" y="218"/>
                  <a:pt x="109" y="218"/>
                </a:cubicBezTo>
                <a:lnTo>
                  <a:pt x="139" y="218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vert="horz" wrap="square" lIns="83748" tIns="41874" rIns="83748" bIns="41874" numCol="1" anchor="t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7F2163E-718E-2CCA-9DBD-56E7D1FE9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1917" y="1778626"/>
            <a:ext cx="152327" cy="66691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txBody>
          <a:bodyPr vert="horz" wrap="square" lIns="83748" tIns="41874" rIns="83748" bIns="41874" numCol="1" anchor="t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448BD306-7176-4F01-23CE-61C1758975E7}"/>
              </a:ext>
            </a:extLst>
          </p:cNvPr>
          <p:cNvSpPr/>
          <p:nvPr/>
        </p:nvSpPr>
        <p:spPr bwMode="auto">
          <a:xfrm>
            <a:off x="2374057" y="2112723"/>
            <a:ext cx="536347" cy="332816"/>
          </a:xfrm>
          <a:custGeom>
            <a:avLst/>
            <a:gdLst>
              <a:gd name="T0" fmla="*/ 0 w 177"/>
              <a:gd name="T1" fmla="*/ 0 h 109"/>
              <a:gd name="T2" fmla="*/ 177 w 177"/>
              <a:gd name="T3" fmla="*/ 0 h 109"/>
              <a:gd name="T4" fmla="*/ 177 w 177"/>
              <a:gd name="T5" fmla="*/ 109 h 109"/>
              <a:gd name="T6" fmla="*/ 139 w 177"/>
              <a:gd name="T7" fmla="*/ 109 h 109"/>
              <a:gd name="T8" fmla="*/ 128 w 177"/>
              <a:gd name="T9" fmla="*/ 109 h 109"/>
              <a:gd name="T10" fmla="*/ 109 w 177"/>
              <a:gd name="T11" fmla="*/ 109 h 109"/>
              <a:gd name="T12" fmla="*/ 0 w 177"/>
              <a:gd name="T13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7" h="109">
                <a:moveTo>
                  <a:pt x="0" y="0"/>
                </a:moveTo>
                <a:cubicBezTo>
                  <a:pt x="177" y="0"/>
                  <a:pt x="177" y="0"/>
                  <a:pt x="177" y="0"/>
                </a:cubicBezTo>
                <a:cubicBezTo>
                  <a:pt x="177" y="109"/>
                  <a:pt x="177" y="109"/>
                  <a:pt x="177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8" y="109"/>
                  <a:pt x="128" y="109"/>
                  <a:pt x="128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49" y="109"/>
                  <a:pt x="0" y="60"/>
                  <a:pt x="0" y="0"/>
                </a:cubicBezTo>
                <a:close/>
              </a:path>
            </a:pathLst>
          </a:cu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t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E4CB717C-E5E5-5151-856F-9FBA54D4B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242" y="1778626"/>
            <a:ext cx="928146" cy="666913"/>
          </a:xfrm>
          <a:prstGeom prst="rect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2021</a:t>
            </a:r>
            <a:endParaRPr kumimoji="0" lang="id-ID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Rectangle 8">
            <a:extLst>
              <a:ext uri="{FF2B5EF4-FFF2-40B4-BE49-F238E27FC236}">
                <a16:creationId xmlns:a16="http://schemas.microsoft.com/office/drawing/2014/main" id="{5E9B3CF6-9645-FFCD-A0A7-50DEBD473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242" y="2112723"/>
            <a:ext cx="928146" cy="332816"/>
          </a:xfrm>
          <a:prstGeom prst="rect">
            <a:avLst/>
          </a:pr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t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Rectangle 10">
            <a:extLst>
              <a:ext uri="{FF2B5EF4-FFF2-40B4-BE49-F238E27FC236}">
                <a16:creationId xmlns:a16="http://schemas.microsoft.com/office/drawing/2014/main" id="{FD9EB073-4AB7-CF0A-C31E-9409374DE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2387" y="1778626"/>
            <a:ext cx="1303787" cy="666913"/>
          </a:xfrm>
          <a:prstGeom prst="rect">
            <a:avLst/>
          </a:prstGeom>
          <a:solidFill>
            <a:srgbClr val="6AA343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2022</a:t>
            </a:r>
            <a:endParaRPr kumimoji="0" lang="id-ID" sz="14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Rectangle 11">
            <a:extLst>
              <a:ext uri="{FF2B5EF4-FFF2-40B4-BE49-F238E27FC236}">
                <a16:creationId xmlns:a16="http://schemas.microsoft.com/office/drawing/2014/main" id="{8D16E750-073B-6169-C314-578868F7D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2387" y="2112723"/>
            <a:ext cx="1303787" cy="332816"/>
          </a:xfrm>
          <a:prstGeom prst="rect">
            <a:avLst/>
          </a:pr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Rectangle 12">
            <a:extLst>
              <a:ext uri="{FF2B5EF4-FFF2-40B4-BE49-F238E27FC236}">
                <a16:creationId xmlns:a16="http://schemas.microsoft.com/office/drawing/2014/main" id="{F244408F-1B83-BB62-9592-5CB151DEC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6176" y="1778626"/>
            <a:ext cx="1915184" cy="666913"/>
          </a:xfrm>
          <a:prstGeom prst="rect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 dirty="0">
                <a:solidFill>
                  <a:prstClr val="white"/>
                </a:solidFill>
                <a:cs typeface="+mn-ea"/>
                <a:sym typeface="+mn-lt"/>
              </a:rPr>
              <a:t>2023</a:t>
            </a:r>
            <a:endParaRPr lang="id-ID" sz="14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2" name="Rectangle 13">
            <a:extLst>
              <a:ext uri="{FF2B5EF4-FFF2-40B4-BE49-F238E27FC236}">
                <a16:creationId xmlns:a16="http://schemas.microsoft.com/office/drawing/2014/main" id="{A6875D97-1A40-3E00-C195-83AEBC54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6176" y="2112723"/>
            <a:ext cx="1915184" cy="332816"/>
          </a:xfrm>
          <a:prstGeom prst="rect">
            <a:avLst/>
          </a:pr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Rectangle 14">
            <a:extLst>
              <a:ext uri="{FF2B5EF4-FFF2-40B4-BE49-F238E27FC236}">
                <a16:creationId xmlns:a16="http://schemas.microsoft.com/office/drawing/2014/main" id="{4BA39319-15D4-07B0-E4BC-4CE604096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359" y="1778626"/>
            <a:ext cx="1291596" cy="666913"/>
          </a:xfrm>
          <a:prstGeom prst="rect">
            <a:avLst/>
          </a:prstGeom>
          <a:solidFill>
            <a:srgbClr val="6AA343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 dirty="0">
                <a:solidFill>
                  <a:prstClr val="white"/>
                </a:solidFill>
                <a:cs typeface="+mn-ea"/>
                <a:sym typeface="+mn-lt"/>
              </a:rPr>
              <a:t>2024</a:t>
            </a:r>
            <a:endParaRPr lang="id-ID" sz="14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4" name="Rectangle 15">
            <a:extLst>
              <a:ext uri="{FF2B5EF4-FFF2-40B4-BE49-F238E27FC236}">
                <a16:creationId xmlns:a16="http://schemas.microsoft.com/office/drawing/2014/main" id="{BFEDBAE9-1FF2-D179-D5B2-065345F25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1359" y="2112723"/>
            <a:ext cx="1291596" cy="332816"/>
          </a:xfrm>
          <a:prstGeom prst="rect">
            <a:avLst/>
          </a:pr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Rectangle 16">
            <a:extLst>
              <a:ext uri="{FF2B5EF4-FFF2-40B4-BE49-F238E27FC236}">
                <a16:creationId xmlns:a16="http://schemas.microsoft.com/office/drawing/2014/main" id="{9CEB8117-C9CC-8EE4-DC80-BF0E3A78B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2954" y="1778626"/>
            <a:ext cx="928146" cy="666913"/>
          </a:xfrm>
          <a:prstGeom prst="rect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kern="0" dirty="0">
                <a:solidFill>
                  <a:prstClr val="white"/>
                </a:solidFill>
                <a:cs typeface="+mn-ea"/>
                <a:sym typeface="+mn-lt"/>
              </a:rPr>
              <a:t>2025</a:t>
            </a:r>
            <a:endParaRPr lang="id-ID" sz="14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16" name="Rectangle 17">
            <a:extLst>
              <a:ext uri="{FF2B5EF4-FFF2-40B4-BE49-F238E27FC236}">
                <a16:creationId xmlns:a16="http://schemas.microsoft.com/office/drawing/2014/main" id="{4C92169B-4427-CDEE-E1AE-366FC850E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2954" y="2112723"/>
            <a:ext cx="928146" cy="332816"/>
          </a:xfrm>
          <a:prstGeom prst="rect">
            <a:avLst/>
          </a:pr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marL="0" marR="0" lvl="0" indent="0" algn="ctr" defTabSz="91440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Freeform 18">
            <a:extLst>
              <a:ext uri="{FF2B5EF4-FFF2-40B4-BE49-F238E27FC236}">
                <a16:creationId xmlns:a16="http://schemas.microsoft.com/office/drawing/2014/main" id="{09FE3FBA-6F7D-0CD2-98F7-49ADCA704408}"/>
              </a:ext>
            </a:extLst>
          </p:cNvPr>
          <p:cNvSpPr/>
          <p:nvPr/>
        </p:nvSpPr>
        <p:spPr bwMode="auto">
          <a:xfrm>
            <a:off x="9281100" y="1778626"/>
            <a:ext cx="606066" cy="666913"/>
          </a:xfrm>
          <a:custGeom>
            <a:avLst/>
            <a:gdLst>
              <a:gd name="T0" fmla="*/ 261 w 261"/>
              <a:gd name="T1" fmla="*/ 261 h 521"/>
              <a:gd name="T2" fmla="*/ 0 w 261"/>
              <a:gd name="T3" fmla="*/ 0 h 521"/>
              <a:gd name="T4" fmla="*/ 0 w 261"/>
              <a:gd name="T5" fmla="*/ 521 h 521"/>
              <a:gd name="T6" fmla="*/ 261 w 261"/>
              <a:gd name="T7" fmla="*/ 261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1" h="521">
                <a:moveTo>
                  <a:pt x="261" y="261"/>
                </a:moveTo>
                <a:lnTo>
                  <a:pt x="0" y="0"/>
                </a:lnTo>
                <a:lnTo>
                  <a:pt x="0" y="521"/>
                </a:lnTo>
                <a:lnTo>
                  <a:pt x="261" y="261"/>
                </a:lnTo>
                <a:close/>
              </a:path>
            </a:pathLst>
          </a:custGeom>
          <a:solidFill>
            <a:srgbClr val="ECAE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83748" tIns="41874" rIns="83748" bIns="41874" numCol="1" anchor="t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endParaRPr lang="id-ID" sz="14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8" name="Freeform 19">
            <a:extLst>
              <a:ext uri="{FF2B5EF4-FFF2-40B4-BE49-F238E27FC236}">
                <a16:creationId xmlns:a16="http://schemas.microsoft.com/office/drawing/2014/main" id="{5EC06FE8-67D3-86F7-1325-4CCC22379898}"/>
              </a:ext>
            </a:extLst>
          </p:cNvPr>
          <p:cNvSpPr/>
          <p:nvPr/>
        </p:nvSpPr>
        <p:spPr bwMode="auto">
          <a:xfrm>
            <a:off x="9703720" y="2014158"/>
            <a:ext cx="183446" cy="195850"/>
          </a:xfrm>
          <a:custGeom>
            <a:avLst/>
            <a:gdLst>
              <a:gd name="T0" fmla="*/ 79 w 79"/>
              <a:gd name="T1" fmla="*/ 77 h 153"/>
              <a:gd name="T2" fmla="*/ 0 w 79"/>
              <a:gd name="T3" fmla="*/ 153 h 153"/>
              <a:gd name="T4" fmla="*/ 0 w 79"/>
              <a:gd name="T5" fmla="*/ 0 h 153"/>
              <a:gd name="T6" fmla="*/ 0 w 79"/>
              <a:gd name="T7" fmla="*/ 0 h 153"/>
              <a:gd name="T8" fmla="*/ 79 w 79"/>
              <a:gd name="T9" fmla="*/ 7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53">
                <a:moveTo>
                  <a:pt x="79" y="77"/>
                </a:moveTo>
                <a:lnTo>
                  <a:pt x="0" y="153"/>
                </a:lnTo>
                <a:lnTo>
                  <a:pt x="0" y="0"/>
                </a:lnTo>
                <a:lnTo>
                  <a:pt x="0" y="0"/>
                </a:lnTo>
                <a:lnTo>
                  <a:pt x="79" y="77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83748" tIns="41874" rIns="83748" bIns="41874" numCol="1" anchor="t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endParaRPr lang="id-ID" sz="140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9" name="Freeform 20">
            <a:extLst>
              <a:ext uri="{FF2B5EF4-FFF2-40B4-BE49-F238E27FC236}">
                <a16:creationId xmlns:a16="http://schemas.microsoft.com/office/drawing/2014/main" id="{DCC1E6FD-2ADE-DBD3-4DE5-99AEE9725E53}"/>
              </a:ext>
            </a:extLst>
          </p:cNvPr>
          <p:cNvSpPr/>
          <p:nvPr/>
        </p:nvSpPr>
        <p:spPr bwMode="auto">
          <a:xfrm>
            <a:off x="9281100" y="2112723"/>
            <a:ext cx="606066" cy="332816"/>
          </a:xfrm>
          <a:custGeom>
            <a:avLst/>
            <a:gdLst>
              <a:gd name="T0" fmla="*/ 261 w 261"/>
              <a:gd name="T1" fmla="*/ 0 h 260"/>
              <a:gd name="T2" fmla="*/ 0 w 261"/>
              <a:gd name="T3" fmla="*/ 260 h 260"/>
              <a:gd name="T4" fmla="*/ 0 w 261"/>
              <a:gd name="T5" fmla="*/ 0 h 260"/>
              <a:gd name="T6" fmla="*/ 261 w 261"/>
              <a:gd name="T7" fmla="*/ 0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1" h="260">
                <a:moveTo>
                  <a:pt x="261" y="0"/>
                </a:moveTo>
                <a:lnTo>
                  <a:pt x="0" y="260"/>
                </a:lnTo>
                <a:lnTo>
                  <a:pt x="0" y="0"/>
                </a:lnTo>
                <a:lnTo>
                  <a:pt x="261" y="0"/>
                </a:lnTo>
                <a:close/>
              </a:path>
            </a:pathLst>
          </a:custGeom>
          <a:solidFill>
            <a:srgbClr val="333333">
              <a:alpha val="10000"/>
            </a:srgbClr>
          </a:solidFill>
          <a:ln>
            <a:noFill/>
          </a:ln>
        </p:spPr>
        <p:txBody>
          <a:bodyPr vert="horz" wrap="square" lIns="83748" tIns="41874" rIns="83748" bIns="41874" numCol="1" anchor="t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endParaRPr lang="id-ID" sz="1400">
              <a:solidFill>
                <a:prstClr val="black"/>
              </a:solidFill>
              <a:cs typeface="+mn-ea"/>
              <a:sym typeface="+mn-lt"/>
            </a:endParaRPr>
          </a:p>
        </p:txBody>
      </p:sp>
      <p:cxnSp>
        <p:nvCxnSpPr>
          <p:cNvPr id="21" name="Straight Connector 142">
            <a:extLst>
              <a:ext uri="{FF2B5EF4-FFF2-40B4-BE49-F238E27FC236}">
                <a16:creationId xmlns:a16="http://schemas.microsoft.com/office/drawing/2014/main" id="{D9343E3E-DABD-81AC-EDCA-F041F674CDE8}"/>
              </a:ext>
            </a:extLst>
          </p:cNvPr>
          <p:cNvCxnSpPr/>
          <p:nvPr/>
        </p:nvCxnSpPr>
        <p:spPr>
          <a:xfrm rot="10800000">
            <a:off x="3335383" y="2511116"/>
            <a:ext cx="0" cy="329890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dash"/>
            <a:miter lim="800000"/>
            <a:tailEnd type="oval"/>
          </a:ln>
          <a:effectLst/>
        </p:spPr>
      </p:cxnSp>
      <p:sp>
        <p:nvSpPr>
          <p:cNvPr id="22" name="Oval 143">
            <a:extLst>
              <a:ext uri="{FF2B5EF4-FFF2-40B4-BE49-F238E27FC236}">
                <a16:creationId xmlns:a16="http://schemas.microsoft.com/office/drawing/2014/main" id="{DC816E5B-C260-BA59-EACC-2E9A9CA73A38}"/>
              </a:ext>
            </a:extLst>
          </p:cNvPr>
          <p:cNvSpPr>
            <a:spLocks noChangeAspect="1"/>
          </p:cNvSpPr>
          <p:nvPr/>
        </p:nvSpPr>
        <p:spPr>
          <a:xfrm>
            <a:off x="3082604" y="2753529"/>
            <a:ext cx="505556" cy="505556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700" kern="0">
                <a:solidFill>
                  <a:prstClr val="white"/>
                </a:solidFill>
                <a:cs typeface="+mn-ea"/>
                <a:sym typeface="+mn-lt"/>
              </a:rPr>
              <a:t>文字内容</a:t>
            </a:r>
            <a:endParaRPr lang="en-AU" sz="7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25" name="Straight Connector 147">
            <a:extLst>
              <a:ext uri="{FF2B5EF4-FFF2-40B4-BE49-F238E27FC236}">
                <a16:creationId xmlns:a16="http://schemas.microsoft.com/office/drawing/2014/main" id="{C2AD3BC9-0B40-C945-5CBE-C35655C4C7DF}"/>
              </a:ext>
            </a:extLst>
          </p:cNvPr>
          <p:cNvCxnSpPr/>
          <p:nvPr/>
        </p:nvCxnSpPr>
        <p:spPr>
          <a:xfrm rot="10800000">
            <a:off x="6073648" y="2511116"/>
            <a:ext cx="0" cy="329890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dash"/>
            <a:miter lim="800000"/>
            <a:tailEnd type="oval"/>
          </a:ln>
          <a:effectLst/>
        </p:spPr>
      </p:cxnSp>
      <p:sp>
        <p:nvSpPr>
          <p:cNvPr id="26" name="Oval 148">
            <a:extLst>
              <a:ext uri="{FF2B5EF4-FFF2-40B4-BE49-F238E27FC236}">
                <a16:creationId xmlns:a16="http://schemas.microsoft.com/office/drawing/2014/main" id="{60CCCBA9-AEB0-B1CC-C1B7-4E7AF7449E68}"/>
              </a:ext>
            </a:extLst>
          </p:cNvPr>
          <p:cNvSpPr>
            <a:spLocks noChangeAspect="1"/>
          </p:cNvSpPr>
          <p:nvPr/>
        </p:nvSpPr>
        <p:spPr>
          <a:xfrm>
            <a:off x="5820869" y="2753529"/>
            <a:ext cx="505556" cy="505556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700" kern="0">
                <a:solidFill>
                  <a:prstClr val="white"/>
                </a:solidFill>
                <a:cs typeface="+mn-ea"/>
                <a:sym typeface="+mn-lt"/>
              </a:rPr>
              <a:t>文字内容</a:t>
            </a:r>
            <a:endParaRPr lang="en-US" sz="7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29" name="Straight Connector 152">
            <a:extLst>
              <a:ext uri="{FF2B5EF4-FFF2-40B4-BE49-F238E27FC236}">
                <a16:creationId xmlns:a16="http://schemas.microsoft.com/office/drawing/2014/main" id="{7F558D95-CDE0-3FBF-DA57-7385C8062173}"/>
              </a:ext>
            </a:extLst>
          </p:cNvPr>
          <p:cNvCxnSpPr/>
          <p:nvPr/>
        </p:nvCxnSpPr>
        <p:spPr>
          <a:xfrm flipV="1">
            <a:off x="4507923" y="2511117"/>
            <a:ext cx="0" cy="1693057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dash"/>
            <a:miter lim="800000"/>
            <a:tailEnd type="oval"/>
          </a:ln>
          <a:effectLst/>
        </p:spPr>
      </p:cxnSp>
      <p:sp>
        <p:nvSpPr>
          <p:cNvPr id="30" name="Oval 153">
            <a:extLst>
              <a:ext uri="{FF2B5EF4-FFF2-40B4-BE49-F238E27FC236}">
                <a16:creationId xmlns:a16="http://schemas.microsoft.com/office/drawing/2014/main" id="{A6DFE6EA-FB03-CF94-06D8-402E0C4CDFB7}"/>
              </a:ext>
            </a:extLst>
          </p:cNvPr>
          <p:cNvSpPr>
            <a:spLocks noChangeAspect="1"/>
          </p:cNvSpPr>
          <p:nvPr/>
        </p:nvSpPr>
        <p:spPr>
          <a:xfrm>
            <a:off x="4255144" y="3997431"/>
            <a:ext cx="505556" cy="505556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700" kern="0">
                <a:solidFill>
                  <a:prstClr val="white"/>
                </a:solidFill>
                <a:cs typeface="+mn-ea"/>
                <a:sym typeface="+mn-lt"/>
              </a:rPr>
              <a:t>文字内容</a:t>
            </a:r>
            <a:endParaRPr lang="en-AU" sz="7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33" name="Straight Connector 157">
            <a:extLst>
              <a:ext uri="{FF2B5EF4-FFF2-40B4-BE49-F238E27FC236}">
                <a16:creationId xmlns:a16="http://schemas.microsoft.com/office/drawing/2014/main" id="{82E96CC5-C709-1F33-8983-1BF5AF86A7B2}"/>
              </a:ext>
            </a:extLst>
          </p:cNvPr>
          <p:cNvCxnSpPr/>
          <p:nvPr/>
        </p:nvCxnSpPr>
        <p:spPr>
          <a:xfrm flipV="1">
            <a:off x="7706307" y="2511117"/>
            <a:ext cx="0" cy="1693057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dash"/>
            <a:miter lim="800000"/>
            <a:tailEnd type="oval"/>
          </a:ln>
          <a:effectLst/>
        </p:spPr>
      </p:cxnSp>
      <p:sp>
        <p:nvSpPr>
          <p:cNvPr id="34" name="Oval 158">
            <a:extLst>
              <a:ext uri="{FF2B5EF4-FFF2-40B4-BE49-F238E27FC236}">
                <a16:creationId xmlns:a16="http://schemas.microsoft.com/office/drawing/2014/main" id="{43A1D281-10C8-59AF-034A-BC392E05D588}"/>
              </a:ext>
            </a:extLst>
          </p:cNvPr>
          <p:cNvSpPr>
            <a:spLocks noChangeAspect="1"/>
          </p:cNvSpPr>
          <p:nvPr/>
        </p:nvSpPr>
        <p:spPr>
          <a:xfrm>
            <a:off x="7453528" y="3997431"/>
            <a:ext cx="505556" cy="505556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700" kern="0">
                <a:solidFill>
                  <a:prstClr val="white"/>
                </a:solidFill>
                <a:cs typeface="+mn-ea"/>
                <a:sym typeface="+mn-lt"/>
              </a:rPr>
              <a:t>文字内容</a:t>
            </a:r>
            <a:endParaRPr lang="en-AU" sz="7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cxnSp>
        <p:nvCxnSpPr>
          <p:cNvPr id="37" name="Straight Connector 162">
            <a:extLst>
              <a:ext uri="{FF2B5EF4-FFF2-40B4-BE49-F238E27FC236}">
                <a16:creationId xmlns:a16="http://schemas.microsoft.com/office/drawing/2014/main" id="{ADE20E89-0E68-8931-24AD-A1E5C9CB01B2}"/>
              </a:ext>
            </a:extLst>
          </p:cNvPr>
          <p:cNvCxnSpPr/>
          <p:nvPr/>
        </p:nvCxnSpPr>
        <p:spPr>
          <a:xfrm rot="10800000">
            <a:off x="8811912" y="2511116"/>
            <a:ext cx="0" cy="329890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75000"/>
              </a:schemeClr>
            </a:solidFill>
            <a:prstDash val="dash"/>
            <a:miter lim="800000"/>
            <a:tailEnd type="oval"/>
          </a:ln>
          <a:effectLst/>
        </p:spPr>
      </p:cxnSp>
      <p:sp>
        <p:nvSpPr>
          <p:cNvPr id="38" name="Oval 163">
            <a:extLst>
              <a:ext uri="{FF2B5EF4-FFF2-40B4-BE49-F238E27FC236}">
                <a16:creationId xmlns:a16="http://schemas.microsoft.com/office/drawing/2014/main" id="{9F92C16B-BEF0-7B3D-06E8-3806C0712B0A}"/>
              </a:ext>
            </a:extLst>
          </p:cNvPr>
          <p:cNvSpPr>
            <a:spLocks noChangeAspect="1"/>
          </p:cNvSpPr>
          <p:nvPr/>
        </p:nvSpPr>
        <p:spPr>
          <a:xfrm>
            <a:off x="8559133" y="2753529"/>
            <a:ext cx="505556" cy="505556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 vert="horz" wrap="square" lIns="83748" tIns="41874" rIns="83748" bIns="41874" numCol="1" anchor="ctr" anchorCtr="0" compatLnSpc="1"/>
          <a:lstStyle/>
          <a:p>
            <a:pPr algn="ctr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700" kern="0">
                <a:solidFill>
                  <a:prstClr val="white"/>
                </a:solidFill>
                <a:cs typeface="+mn-ea"/>
                <a:sym typeface="+mn-lt"/>
              </a:rPr>
              <a:t>文字内容</a:t>
            </a:r>
            <a:endParaRPr lang="en-US" sz="700" kern="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622CBB30-9482-805E-5BB3-9597FE334731}"/>
              </a:ext>
            </a:extLst>
          </p:cNvPr>
          <p:cNvGrpSpPr/>
          <p:nvPr/>
        </p:nvGrpSpPr>
        <p:grpSpPr>
          <a:xfrm>
            <a:off x="2271786" y="3283117"/>
            <a:ext cx="2127191" cy="1044204"/>
            <a:chOff x="784525" y="1846769"/>
            <a:chExt cx="2127191" cy="1044204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3F3354D0-BA80-6D90-D5A1-8DF3A765A270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883B5F42-8A9D-40F1-389B-A9A58BB11796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3C65004-2514-ED67-A8D8-3B106881C09F}"/>
              </a:ext>
            </a:extLst>
          </p:cNvPr>
          <p:cNvGrpSpPr/>
          <p:nvPr/>
        </p:nvGrpSpPr>
        <p:grpSpPr>
          <a:xfrm>
            <a:off x="5013479" y="3283117"/>
            <a:ext cx="2127191" cy="1044204"/>
            <a:chOff x="784525" y="1846769"/>
            <a:chExt cx="2127191" cy="1044204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271B5C39-F5F1-8932-9853-2D002C9FAB6E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FCDEC5AF-9BA4-9567-ECA0-B42E5BCBB62D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FD81BE81-36F5-4270-45E5-FBBE4B2CC756}"/>
              </a:ext>
            </a:extLst>
          </p:cNvPr>
          <p:cNvGrpSpPr/>
          <p:nvPr/>
        </p:nvGrpSpPr>
        <p:grpSpPr>
          <a:xfrm>
            <a:off x="7748315" y="3283117"/>
            <a:ext cx="2127191" cy="1044204"/>
            <a:chOff x="784525" y="1846769"/>
            <a:chExt cx="2127191" cy="1044204"/>
          </a:xfrm>
        </p:grpSpPr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48841B7A-071B-0C63-BD49-D404E730AC2C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7D81079B-98A3-3F8D-C42D-CA52A2CC5988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0CB70827-9C92-F692-08FD-D3644FD773A5}"/>
              </a:ext>
            </a:extLst>
          </p:cNvPr>
          <p:cNvGrpSpPr/>
          <p:nvPr/>
        </p:nvGrpSpPr>
        <p:grpSpPr>
          <a:xfrm>
            <a:off x="3439884" y="4576251"/>
            <a:ext cx="2127191" cy="1044204"/>
            <a:chOff x="784525" y="1846769"/>
            <a:chExt cx="2127191" cy="1044204"/>
          </a:xfrm>
        </p:grpSpPr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1D7F4C97-B864-AD01-36AF-9F71E202B875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ADE851D0-94F2-D5C5-8A22-A779528C4F52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D7D93176-156D-F804-7656-29AD060B23F7}"/>
              </a:ext>
            </a:extLst>
          </p:cNvPr>
          <p:cNvGrpSpPr/>
          <p:nvPr/>
        </p:nvGrpSpPr>
        <p:grpSpPr>
          <a:xfrm>
            <a:off x="6642710" y="4576251"/>
            <a:ext cx="2127191" cy="1270933"/>
            <a:chOff x="784525" y="1846769"/>
            <a:chExt cx="2127191" cy="1270933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58D13B00-8649-963A-8A37-8878B3FEF1D1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9900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 演示模板及素材免 费下载！</a:t>
              </a:r>
            </a:p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唯一访 问网址：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9EE50B85-168D-A7AE-43B9-EE283F690DCA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43132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31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03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4" name="Freeform 3735">
            <a:extLst>
              <a:ext uri="{FF2B5EF4-FFF2-40B4-BE49-F238E27FC236}">
                <a16:creationId xmlns:a16="http://schemas.microsoft.com/office/drawing/2014/main" id="{739A6D3E-F529-4B99-526A-A2E055F7472D}"/>
              </a:ext>
            </a:extLst>
          </p:cNvPr>
          <p:cNvSpPr/>
          <p:nvPr/>
        </p:nvSpPr>
        <p:spPr bwMode="auto">
          <a:xfrm>
            <a:off x="1085376" y="1862004"/>
            <a:ext cx="2045591" cy="2045060"/>
          </a:xfrm>
          <a:custGeom>
            <a:avLst/>
            <a:gdLst>
              <a:gd name="T0" fmla="*/ 863 w 880"/>
              <a:gd name="T1" fmla="*/ 466 h 880"/>
              <a:gd name="T2" fmla="*/ 863 w 880"/>
              <a:gd name="T3" fmla="*/ 414 h 880"/>
              <a:gd name="T4" fmla="*/ 855 w 880"/>
              <a:gd name="T5" fmla="*/ 356 h 880"/>
              <a:gd name="T6" fmla="*/ 842 w 880"/>
              <a:gd name="T7" fmla="*/ 306 h 880"/>
              <a:gd name="T8" fmla="*/ 819 w 880"/>
              <a:gd name="T9" fmla="*/ 251 h 880"/>
              <a:gd name="T10" fmla="*/ 794 w 880"/>
              <a:gd name="T11" fmla="*/ 206 h 880"/>
              <a:gd name="T12" fmla="*/ 757 w 880"/>
              <a:gd name="T13" fmla="*/ 160 h 880"/>
              <a:gd name="T14" fmla="*/ 721 w 880"/>
              <a:gd name="T15" fmla="*/ 123 h 880"/>
              <a:gd name="T16" fmla="*/ 674 w 880"/>
              <a:gd name="T17" fmla="*/ 87 h 880"/>
              <a:gd name="T18" fmla="*/ 630 w 880"/>
              <a:gd name="T19" fmla="*/ 61 h 880"/>
              <a:gd name="T20" fmla="*/ 575 w 880"/>
              <a:gd name="T21" fmla="*/ 39 h 880"/>
              <a:gd name="T22" fmla="*/ 525 w 880"/>
              <a:gd name="T23" fmla="*/ 25 h 880"/>
              <a:gd name="T24" fmla="*/ 466 w 880"/>
              <a:gd name="T25" fmla="*/ 18 h 880"/>
              <a:gd name="T26" fmla="*/ 415 w 880"/>
              <a:gd name="T27" fmla="*/ 17 h 880"/>
              <a:gd name="T28" fmla="*/ 356 w 880"/>
              <a:gd name="T29" fmla="*/ 25 h 880"/>
              <a:gd name="T30" fmla="*/ 306 w 880"/>
              <a:gd name="T31" fmla="*/ 38 h 880"/>
              <a:gd name="T32" fmla="*/ 251 w 880"/>
              <a:gd name="T33" fmla="*/ 61 h 880"/>
              <a:gd name="T34" fmla="*/ 206 w 880"/>
              <a:gd name="T35" fmla="*/ 86 h 880"/>
              <a:gd name="T36" fmla="*/ 160 w 880"/>
              <a:gd name="T37" fmla="*/ 123 h 880"/>
              <a:gd name="T38" fmla="*/ 123 w 880"/>
              <a:gd name="T39" fmla="*/ 159 h 880"/>
              <a:gd name="T40" fmla="*/ 87 w 880"/>
              <a:gd name="T41" fmla="*/ 206 h 880"/>
              <a:gd name="T42" fmla="*/ 61 w 880"/>
              <a:gd name="T43" fmla="*/ 250 h 880"/>
              <a:gd name="T44" fmla="*/ 39 w 880"/>
              <a:gd name="T45" fmla="*/ 305 h 880"/>
              <a:gd name="T46" fmla="*/ 25 w 880"/>
              <a:gd name="T47" fmla="*/ 355 h 880"/>
              <a:gd name="T48" fmla="*/ 18 w 880"/>
              <a:gd name="T49" fmla="*/ 414 h 880"/>
              <a:gd name="T50" fmla="*/ 17 w 880"/>
              <a:gd name="T51" fmla="*/ 465 h 880"/>
              <a:gd name="T52" fmla="*/ 25 w 880"/>
              <a:gd name="T53" fmla="*/ 524 h 880"/>
              <a:gd name="T54" fmla="*/ 38 w 880"/>
              <a:gd name="T55" fmla="*/ 574 h 880"/>
              <a:gd name="T56" fmla="*/ 61 w 880"/>
              <a:gd name="T57" fmla="*/ 629 h 880"/>
              <a:gd name="T58" fmla="*/ 86 w 880"/>
              <a:gd name="T59" fmla="*/ 674 h 880"/>
              <a:gd name="T60" fmla="*/ 123 w 880"/>
              <a:gd name="T61" fmla="*/ 720 h 880"/>
              <a:gd name="T62" fmla="*/ 159 w 880"/>
              <a:gd name="T63" fmla="*/ 757 h 880"/>
              <a:gd name="T64" fmla="*/ 206 w 880"/>
              <a:gd name="T65" fmla="*/ 793 h 880"/>
              <a:gd name="T66" fmla="*/ 251 w 880"/>
              <a:gd name="T67" fmla="*/ 819 h 880"/>
              <a:gd name="T68" fmla="*/ 306 w 880"/>
              <a:gd name="T69" fmla="*/ 841 h 880"/>
              <a:gd name="T70" fmla="*/ 355 w 880"/>
              <a:gd name="T71" fmla="*/ 855 h 880"/>
              <a:gd name="T72" fmla="*/ 414 w 880"/>
              <a:gd name="T73" fmla="*/ 862 h 880"/>
              <a:gd name="T74" fmla="*/ 466 w 880"/>
              <a:gd name="T75" fmla="*/ 863 h 880"/>
              <a:gd name="T76" fmla="*/ 524 w 880"/>
              <a:gd name="T77" fmla="*/ 855 h 880"/>
              <a:gd name="T78" fmla="*/ 574 w 880"/>
              <a:gd name="T79" fmla="*/ 842 h 880"/>
              <a:gd name="T80" fmla="*/ 629 w 880"/>
              <a:gd name="T81" fmla="*/ 819 h 880"/>
              <a:gd name="T82" fmla="*/ 674 w 880"/>
              <a:gd name="T83" fmla="*/ 794 h 880"/>
              <a:gd name="T84" fmla="*/ 720 w 880"/>
              <a:gd name="T85" fmla="*/ 757 h 880"/>
              <a:gd name="T86" fmla="*/ 757 w 880"/>
              <a:gd name="T87" fmla="*/ 721 h 880"/>
              <a:gd name="T88" fmla="*/ 793 w 880"/>
              <a:gd name="T89" fmla="*/ 674 h 880"/>
              <a:gd name="T90" fmla="*/ 819 w 880"/>
              <a:gd name="T91" fmla="*/ 629 h 880"/>
              <a:gd name="T92" fmla="*/ 841 w 880"/>
              <a:gd name="T93" fmla="*/ 574 h 880"/>
              <a:gd name="T94" fmla="*/ 855 w 880"/>
              <a:gd name="T95" fmla="*/ 525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0" h="880">
                <a:moveTo>
                  <a:pt x="855" y="524"/>
                </a:moveTo>
                <a:cubicBezTo>
                  <a:pt x="842" y="506"/>
                  <a:pt x="846" y="480"/>
                  <a:pt x="863" y="466"/>
                </a:cubicBezTo>
                <a:cubicBezTo>
                  <a:pt x="863" y="465"/>
                  <a:pt x="863" y="465"/>
                  <a:pt x="863" y="465"/>
                </a:cubicBezTo>
                <a:cubicBezTo>
                  <a:pt x="880" y="451"/>
                  <a:pt x="880" y="428"/>
                  <a:pt x="863" y="414"/>
                </a:cubicBezTo>
                <a:cubicBezTo>
                  <a:pt x="863" y="414"/>
                  <a:pt x="863" y="414"/>
                  <a:pt x="863" y="414"/>
                </a:cubicBezTo>
                <a:cubicBezTo>
                  <a:pt x="846" y="400"/>
                  <a:pt x="842" y="374"/>
                  <a:pt x="855" y="356"/>
                </a:cubicBezTo>
                <a:cubicBezTo>
                  <a:pt x="855" y="355"/>
                  <a:pt x="855" y="355"/>
                  <a:pt x="855" y="355"/>
                </a:cubicBezTo>
                <a:cubicBezTo>
                  <a:pt x="868" y="337"/>
                  <a:pt x="862" y="315"/>
                  <a:pt x="842" y="306"/>
                </a:cubicBezTo>
                <a:cubicBezTo>
                  <a:pt x="841" y="305"/>
                  <a:pt x="841" y="305"/>
                  <a:pt x="841" y="305"/>
                </a:cubicBezTo>
                <a:cubicBezTo>
                  <a:pt x="821" y="296"/>
                  <a:pt x="811" y="272"/>
                  <a:pt x="819" y="251"/>
                </a:cubicBezTo>
                <a:cubicBezTo>
                  <a:pt x="819" y="250"/>
                  <a:pt x="819" y="250"/>
                  <a:pt x="819" y="250"/>
                </a:cubicBezTo>
                <a:cubicBezTo>
                  <a:pt x="827" y="230"/>
                  <a:pt x="815" y="210"/>
                  <a:pt x="794" y="206"/>
                </a:cubicBezTo>
                <a:cubicBezTo>
                  <a:pt x="793" y="206"/>
                  <a:pt x="793" y="206"/>
                  <a:pt x="793" y="206"/>
                </a:cubicBezTo>
                <a:cubicBezTo>
                  <a:pt x="771" y="203"/>
                  <a:pt x="755" y="182"/>
                  <a:pt x="757" y="160"/>
                </a:cubicBezTo>
                <a:cubicBezTo>
                  <a:pt x="757" y="159"/>
                  <a:pt x="757" y="159"/>
                  <a:pt x="757" y="159"/>
                </a:cubicBezTo>
                <a:cubicBezTo>
                  <a:pt x="759" y="137"/>
                  <a:pt x="743" y="121"/>
                  <a:pt x="721" y="123"/>
                </a:cubicBezTo>
                <a:cubicBezTo>
                  <a:pt x="720" y="123"/>
                  <a:pt x="720" y="123"/>
                  <a:pt x="720" y="123"/>
                </a:cubicBezTo>
                <a:cubicBezTo>
                  <a:pt x="698" y="125"/>
                  <a:pt x="678" y="109"/>
                  <a:pt x="674" y="87"/>
                </a:cubicBezTo>
                <a:cubicBezTo>
                  <a:pt x="674" y="86"/>
                  <a:pt x="674" y="86"/>
                  <a:pt x="674" y="86"/>
                </a:cubicBezTo>
                <a:cubicBezTo>
                  <a:pt x="670" y="65"/>
                  <a:pt x="650" y="53"/>
                  <a:pt x="630" y="61"/>
                </a:cubicBezTo>
                <a:cubicBezTo>
                  <a:pt x="629" y="61"/>
                  <a:pt x="629" y="61"/>
                  <a:pt x="629" y="61"/>
                </a:cubicBezTo>
                <a:cubicBezTo>
                  <a:pt x="608" y="69"/>
                  <a:pt x="584" y="59"/>
                  <a:pt x="575" y="39"/>
                </a:cubicBezTo>
                <a:cubicBezTo>
                  <a:pt x="574" y="38"/>
                  <a:pt x="574" y="38"/>
                  <a:pt x="574" y="38"/>
                </a:cubicBezTo>
                <a:cubicBezTo>
                  <a:pt x="565" y="18"/>
                  <a:pt x="543" y="12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06" y="38"/>
                  <a:pt x="480" y="34"/>
                  <a:pt x="466" y="18"/>
                </a:cubicBezTo>
                <a:cubicBezTo>
                  <a:pt x="466" y="17"/>
                  <a:pt x="466" y="17"/>
                  <a:pt x="466" y="17"/>
                </a:cubicBezTo>
                <a:cubicBezTo>
                  <a:pt x="452" y="0"/>
                  <a:pt x="429" y="0"/>
                  <a:pt x="415" y="17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00" y="35"/>
                  <a:pt x="374" y="38"/>
                  <a:pt x="356" y="25"/>
                </a:cubicBezTo>
                <a:cubicBezTo>
                  <a:pt x="355" y="25"/>
                  <a:pt x="355" y="25"/>
                  <a:pt x="355" y="25"/>
                </a:cubicBezTo>
                <a:cubicBezTo>
                  <a:pt x="337" y="12"/>
                  <a:pt x="315" y="18"/>
                  <a:pt x="306" y="38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296" y="59"/>
                  <a:pt x="272" y="69"/>
                  <a:pt x="251" y="61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30" y="53"/>
                  <a:pt x="210" y="65"/>
                  <a:pt x="206" y="86"/>
                </a:cubicBezTo>
                <a:cubicBezTo>
                  <a:pt x="206" y="87"/>
                  <a:pt x="206" y="87"/>
                  <a:pt x="206" y="87"/>
                </a:cubicBezTo>
                <a:cubicBezTo>
                  <a:pt x="203" y="109"/>
                  <a:pt x="182" y="125"/>
                  <a:pt x="160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7" y="121"/>
                  <a:pt x="121" y="137"/>
                  <a:pt x="123" y="159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82"/>
                  <a:pt x="109" y="203"/>
                  <a:pt x="87" y="206"/>
                </a:cubicBezTo>
                <a:cubicBezTo>
                  <a:pt x="86" y="206"/>
                  <a:pt x="86" y="206"/>
                  <a:pt x="86" y="206"/>
                </a:cubicBezTo>
                <a:cubicBezTo>
                  <a:pt x="65" y="210"/>
                  <a:pt x="53" y="230"/>
                  <a:pt x="61" y="250"/>
                </a:cubicBezTo>
                <a:cubicBezTo>
                  <a:pt x="61" y="251"/>
                  <a:pt x="61" y="251"/>
                  <a:pt x="61" y="251"/>
                </a:cubicBezTo>
                <a:cubicBezTo>
                  <a:pt x="69" y="272"/>
                  <a:pt x="59" y="296"/>
                  <a:pt x="39" y="305"/>
                </a:cubicBezTo>
                <a:cubicBezTo>
                  <a:pt x="38" y="306"/>
                  <a:pt x="38" y="306"/>
                  <a:pt x="38" y="306"/>
                </a:cubicBezTo>
                <a:cubicBezTo>
                  <a:pt x="18" y="315"/>
                  <a:pt x="12" y="337"/>
                  <a:pt x="25" y="355"/>
                </a:cubicBezTo>
                <a:cubicBezTo>
                  <a:pt x="25" y="356"/>
                  <a:pt x="25" y="356"/>
                  <a:pt x="25" y="356"/>
                </a:cubicBezTo>
                <a:cubicBezTo>
                  <a:pt x="38" y="374"/>
                  <a:pt x="35" y="400"/>
                  <a:pt x="18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0" y="429"/>
                  <a:pt x="0" y="451"/>
                  <a:pt x="17" y="465"/>
                </a:cubicBezTo>
                <a:cubicBezTo>
                  <a:pt x="18" y="466"/>
                  <a:pt x="18" y="466"/>
                  <a:pt x="18" y="466"/>
                </a:cubicBezTo>
                <a:cubicBezTo>
                  <a:pt x="35" y="480"/>
                  <a:pt x="38" y="506"/>
                  <a:pt x="25" y="524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12" y="543"/>
                  <a:pt x="18" y="565"/>
                  <a:pt x="38" y="574"/>
                </a:cubicBezTo>
                <a:cubicBezTo>
                  <a:pt x="39" y="575"/>
                  <a:pt x="39" y="575"/>
                  <a:pt x="39" y="575"/>
                </a:cubicBezTo>
                <a:cubicBezTo>
                  <a:pt x="59" y="584"/>
                  <a:pt x="69" y="608"/>
                  <a:pt x="61" y="629"/>
                </a:cubicBezTo>
                <a:cubicBezTo>
                  <a:pt x="61" y="629"/>
                  <a:pt x="61" y="629"/>
                  <a:pt x="61" y="629"/>
                </a:cubicBezTo>
                <a:cubicBezTo>
                  <a:pt x="53" y="650"/>
                  <a:pt x="65" y="670"/>
                  <a:pt x="86" y="674"/>
                </a:cubicBezTo>
                <a:cubicBezTo>
                  <a:pt x="87" y="674"/>
                  <a:pt x="87" y="674"/>
                  <a:pt x="87" y="674"/>
                </a:cubicBezTo>
                <a:cubicBezTo>
                  <a:pt x="109" y="677"/>
                  <a:pt x="125" y="698"/>
                  <a:pt x="123" y="720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21" y="743"/>
                  <a:pt x="137" y="759"/>
                  <a:pt x="159" y="757"/>
                </a:cubicBezTo>
                <a:cubicBezTo>
                  <a:pt x="160" y="757"/>
                  <a:pt x="160" y="757"/>
                  <a:pt x="160" y="757"/>
                </a:cubicBezTo>
                <a:cubicBezTo>
                  <a:pt x="182" y="755"/>
                  <a:pt x="203" y="771"/>
                  <a:pt x="206" y="793"/>
                </a:cubicBezTo>
                <a:cubicBezTo>
                  <a:pt x="206" y="794"/>
                  <a:pt x="206" y="794"/>
                  <a:pt x="206" y="794"/>
                </a:cubicBezTo>
                <a:cubicBezTo>
                  <a:pt x="210" y="815"/>
                  <a:pt x="230" y="827"/>
                  <a:pt x="251" y="819"/>
                </a:cubicBezTo>
                <a:cubicBezTo>
                  <a:pt x="251" y="819"/>
                  <a:pt x="251" y="819"/>
                  <a:pt x="251" y="819"/>
                </a:cubicBezTo>
                <a:cubicBezTo>
                  <a:pt x="272" y="811"/>
                  <a:pt x="296" y="821"/>
                  <a:pt x="306" y="841"/>
                </a:cubicBezTo>
                <a:cubicBezTo>
                  <a:pt x="306" y="842"/>
                  <a:pt x="306" y="842"/>
                  <a:pt x="306" y="842"/>
                </a:cubicBezTo>
                <a:cubicBezTo>
                  <a:pt x="315" y="862"/>
                  <a:pt x="337" y="868"/>
                  <a:pt x="355" y="855"/>
                </a:cubicBezTo>
                <a:cubicBezTo>
                  <a:pt x="356" y="855"/>
                  <a:pt x="356" y="855"/>
                  <a:pt x="356" y="855"/>
                </a:cubicBezTo>
                <a:cubicBezTo>
                  <a:pt x="374" y="842"/>
                  <a:pt x="400" y="845"/>
                  <a:pt x="414" y="862"/>
                </a:cubicBezTo>
                <a:cubicBezTo>
                  <a:pt x="415" y="863"/>
                  <a:pt x="415" y="863"/>
                  <a:pt x="415" y="863"/>
                </a:cubicBezTo>
                <a:cubicBezTo>
                  <a:pt x="429" y="880"/>
                  <a:pt x="452" y="880"/>
                  <a:pt x="466" y="863"/>
                </a:cubicBezTo>
                <a:cubicBezTo>
                  <a:pt x="466" y="862"/>
                  <a:pt x="466" y="862"/>
                  <a:pt x="466" y="862"/>
                </a:cubicBezTo>
                <a:cubicBezTo>
                  <a:pt x="480" y="845"/>
                  <a:pt x="506" y="842"/>
                  <a:pt x="524" y="855"/>
                </a:cubicBezTo>
                <a:cubicBezTo>
                  <a:pt x="525" y="855"/>
                  <a:pt x="525" y="855"/>
                  <a:pt x="525" y="855"/>
                </a:cubicBezTo>
                <a:cubicBezTo>
                  <a:pt x="543" y="868"/>
                  <a:pt x="565" y="862"/>
                  <a:pt x="574" y="842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21"/>
                  <a:pt x="608" y="811"/>
                  <a:pt x="629" y="819"/>
                </a:cubicBezTo>
                <a:cubicBezTo>
                  <a:pt x="630" y="819"/>
                  <a:pt x="630" y="819"/>
                  <a:pt x="630" y="819"/>
                </a:cubicBezTo>
                <a:cubicBezTo>
                  <a:pt x="650" y="827"/>
                  <a:pt x="670" y="815"/>
                  <a:pt x="674" y="794"/>
                </a:cubicBezTo>
                <a:cubicBezTo>
                  <a:pt x="674" y="793"/>
                  <a:pt x="674" y="793"/>
                  <a:pt x="674" y="793"/>
                </a:cubicBezTo>
                <a:cubicBezTo>
                  <a:pt x="678" y="771"/>
                  <a:pt x="698" y="755"/>
                  <a:pt x="720" y="757"/>
                </a:cubicBezTo>
                <a:cubicBezTo>
                  <a:pt x="721" y="757"/>
                  <a:pt x="721" y="757"/>
                  <a:pt x="721" y="757"/>
                </a:cubicBezTo>
                <a:cubicBezTo>
                  <a:pt x="743" y="759"/>
                  <a:pt x="759" y="743"/>
                  <a:pt x="757" y="721"/>
                </a:cubicBezTo>
                <a:cubicBezTo>
                  <a:pt x="757" y="720"/>
                  <a:pt x="757" y="720"/>
                  <a:pt x="757" y="720"/>
                </a:cubicBezTo>
                <a:cubicBezTo>
                  <a:pt x="755" y="698"/>
                  <a:pt x="771" y="677"/>
                  <a:pt x="793" y="674"/>
                </a:cubicBezTo>
                <a:cubicBezTo>
                  <a:pt x="794" y="674"/>
                  <a:pt x="794" y="674"/>
                  <a:pt x="794" y="674"/>
                </a:cubicBezTo>
                <a:cubicBezTo>
                  <a:pt x="815" y="670"/>
                  <a:pt x="827" y="650"/>
                  <a:pt x="819" y="629"/>
                </a:cubicBezTo>
                <a:cubicBezTo>
                  <a:pt x="819" y="629"/>
                  <a:pt x="819" y="629"/>
                  <a:pt x="819" y="629"/>
                </a:cubicBezTo>
                <a:cubicBezTo>
                  <a:pt x="811" y="608"/>
                  <a:pt x="821" y="584"/>
                  <a:pt x="841" y="574"/>
                </a:cubicBezTo>
                <a:cubicBezTo>
                  <a:pt x="842" y="574"/>
                  <a:pt x="842" y="574"/>
                  <a:pt x="842" y="574"/>
                </a:cubicBezTo>
                <a:cubicBezTo>
                  <a:pt x="862" y="565"/>
                  <a:pt x="868" y="543"/>
                  <a:pt x="855" y="525"/>
                </a:cubicBezTo>
                <a:lnTo>
                  <a:pt x="855" y="5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5" name="Oval 3736">
            <a:extLst>
              <a:ext uri="{FF2B5EF4-FFF2-40B4-BE49-F238E27FC236}">
                <a16:creationId xmlns:a16="http://schemas.microsoft.com/office/drawing/2014/main" id="{AC9E0CD7-E894-28D0-FF0F-F5CDECCC3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3051" y="2089749"/>
            <a:ext cx="1590241" cy="1589569"/>
          </a:xfrm>
          <a:prstGeom prst="ellipse">
            <a:avLst/>
          </a:pr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Freeform 3737">
            <a:extLst>
              <a:ext uri="{FF2B5EF4-FFF2-40B4-BE49-F238E27FC236}">
                <a16:creationId xmlns:a16="http://schemas.microsoft.com/office/drawing/2014/main" id="{ACFC9341-3FDE-EC59-7E46-11B8D93125CB}"/>
              </a:ext>
            </a:extLst>
          </p:cNvPr>
          <p:cNvSpPr/>
          <p:nvPr/>
        </p:nvSpPr>
        <p:spPr bwMode="auto">
          <a:xfrm>
            <a:off x="1410626" y="2257072"/>
            <a:ext cx="1395091" cy="1303726"/>
          </a:xfrm>
          <a:custGeom>
            <a:avLst/>
            <a:gdLst>
              <a:gd name="T0" fmla="*/ 580 w 600"/>
              <a:gd name="T1" fmla="*/ 303 h 561"/>
              <a:gd name="T2" fmla="*/ 535 w 600"/>
              <a:gd name="T3" fmla="*/ 267 h 561"/>
              <a:gd name="T4" fmla="*/ 545 w 600"/>
              <a:gd name="T5" fmla="*/ 206 h 561"/>
              <a:gd name="T6" fmla="*/ 554 w 600"/>
              <a:gd name="T7" fmla="*/ 105 h 561"/>
              <a:gd name="T8" fmla="*/ 524 w 600"/>
              <a:gd name="T9" fmla="*/ 94 h 561"/>
              <a:gd name="T10" fmla="*/ 456 w 600"/>
              <a:gd name="T11" fmla="*/ 91 h 561"/>
              <a:gd name="T12" fmla="*/ 445 w 600"/>
              <a:gd name="T13" fmla="*/ 82 h 561"/>
              <a:gd name="T14" fmla="*/ 370 w 600"/>
              <a:gd name="T15" fmla="*/ 58 h 561"/>
              <a:gd name="T16" fmla="*/ 374 w 600"/>
              <a:gd name="T17" fmla="*/ 118 h 561"/>
              <a:gd name="T18" fmla="*/ 447 w 600"/>
              <a:gd name="T19" fmla="*/ 120 h 561"/>
              <a:gd name="T20" fmla="*/ 512 w 600"/>
              <a:gd name="T21" fmla="*/ 183 h 561"/>
              <a:gd name="T22" fmla="*/ 517 w 600"/>
              <a:gd name="T23" fmla="*/ 195 h 561"/>
              <a:gd name="T24" fmla="*/ 489 w 600"/>
              <a:gd name="T25" fmla="*/ 246 h 561"/>
              <a:gd name="T26" fmla="*/ 508 w 600"/>
              <a:gd name="T27" fmla="*/ 267 h 561"/>
              <a:gd name="T28" fmla="*/ 510 w 600"/>
              <a:gd name="T29" fmla="*/ 358 h 561"/>
              <a:gd name="T30" fmla="*/ 504 w 600"/>
              <a:gd name="T31" fmla="*/ 370 h 561"/>
              <a:gd name="T32" fmla="*/ 448 w 600"/>
              <a:gd name="T33" fmla="*/ 386 h 561"/>
              <a:gd name="T34" fmla="*/ 447 w 600"/>
              <a:gd name="T35" fmla="*/ 414 h 561"/>
              <a:gd name="T36" fmla="*/ 384 w 600"/>
              <a:gd name="T37" fmla="*/ 479 h 561"/>
              <a:gd name="T38" fmla="*/ 371 w 600"/>
              <a:gd name="T39" fmla="*/ 484 h 561"/>
              <a:gd name="T40" fmla="*/ 320 w 600"/>
              <a:gd name="T41" fmla="*/ 456 h 561"/>
              <a:gd name="T42" fmla="*/ 280 w 600"/>
              <a:gd name="T43" fmla="*/ 456 h 561"/>
              <a:gd name="T44" fmla="*/ 229 w 600"/>
              <a:gd name="T45" fmla="*/ 484 h 561"/>
              <a:gd name="T46" fmla="*/ 215 w 600"/>
              <a:gd name="T47" fmla="*/ 479 h 561"/>
              <a:gd name="T48" fmla="*/ 153 w 600"/>
              <a:gd name="T49" fmla="*/ 414 h 561"/>
              <a:gd name="T50" fmla="*/ 152 w 600"/>
              <a:gd name="T51" fmla="*/ 386 h 561"/>
              <a:gd name="T52" fmla="*/ 96 w 600"/>
              <a:gd name="T53" fmla="*/ 370 h 561"/>
              <a:gd name="T54" fmla="*/ 90 w 600"/>
              <a:gd name="T55" fmla="*/ 357 h 561"/>
              <a:gd name="T56" fmla="*/ 92 w 600"/>
              <a:gd name="T57" fmla="*/ 267 h 561"/>
              <a:gd name="T58" fmla="*/ 111 w 600"/>
              <a:gd name="T59" fmla="*/ 246 h 561"/>
              <a:gd name="T60" fmla="*/ 83 w 600"/>
              <a:gd name="T61" fmla="*/ 196 h 561"/>
              <a:gd name="T62" fmla="*/ 88 w 600"/>
              <a:gd name="T63" fmla="*/ 182 h 561"/>
              <a:gd name="T64" fmla="*/ 154 w 600"/>
              <a:gd name="T65" fmla="*/ 120 h 561"/>
              <a:gd name="T66" fmla="*/ 226 w 600"/>
              <a:gd name="T67" fmla="*/ 118 h 561"/>
              <a:gd name="T68" fmla="*/ 230 w 600"/>
              <a:gd name="T69" fmla="*/ 58 h 561"/>
              <a:gd name="T70" fmla="*/ 155 w 600"/>
              <a:gd name="T71" fmla="*/ 82 h 561"/>
              <a:gd name="T72" fmla="*/ 144 w 600"/>
              <a:gd name="T73" fmla="*/ 92 h 561"/>
              <a:gd name="T74" fmla="*/ 76 w 600"/>
              <a:gd name="T75" fmla="*/ 94 h 561"/>
              <a:gd name="T76" fmla="*/ 46 w 600"/>
              <a:gd name="T77" fmla="*/ 105 h 561"/>
              <a:gd name="T78" fmla="*/ 55 w 600"/>
              <a:gd name="T79" fmla="*/ 206 h 561"/>
              <a:gd name="T80" fmla="*/ 65 w 600"/>
              <a:gd name="T81" fmla="*/ 267 h 561"/>
              <a:gd name="T82" fmla="*/ 20 w 600"/>
              <a:gd name="T83" fmla="*/ 303 h 561"/>
              <a:gd name="T84" fmla="*/ 7 w 600"/>
              <a:gd name="T85" fmla="*/ 332 h 561"/>
              <a:gd name="T86" fmla="*/ 84 w 600"/>
              <a:gd name="T87" fmla="*/ 397 h 561"/>
              <a:gd name="T88" fmla="*/ 159 w 600"/>
              <a:gd name="T89" fmla="*/ 455 h 561"/>
              <a:gd name="T90" fmla="*/ 171 w 600"/>
              <a:gd name="T91" fmla="*/ 464 h 561"/>
              <a:gd name="T92" fmla="*/ 192 w 600"/>
              <a:gd name="T93" fmla="*/ 528 h 561"/>
              <a:gd name="T94" fmla="*/ 210 w 600"/>
              <a:gd name="T95" fmla="*/ 554 h 561"/>
              <a:gd name="T96" fmla="*/ 313 w 600"/>
              <a:gd name="T97" fmla="*/ 502 h 561"/>
              <a:gd name="T98" fmla="*/ 328 w 600"/>
              <a:gd name="T99" fmla="*/ 500 h 561"/>
              <a:gd name="T100" fmla="*/ 422 w 600"/>
              <a:gd name="T101" fmla="*/ 488 h 561"/>
              <a:gd name="T102" fmla="*/ 521 w 600"/>
              <a:gd name="T103" fmla="*/ 470 h 561"/>
              <a:gd name="T104" fmla="*/ 524 w 600"/>
              <a:gd name="T105" fmla="*/ 439 h 561"/>
              <a:gd name="T106" fmla="*/ 510 w 600"/>
              <a:gd name="T107" fmla="*/ 373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0" h="561">
                <a:moveTo>
                  <a:pt x="542" y="337"/>
                </a:moveTo>
                <a:cubicBezTo>
                  <a:pt x="533" y="341"/>
                  <a:pt x="523" y="350"/>
                  <a:pt x="517" y="358"/>
                </a:cubicBezTo>
                <a:cubicBezTo>
                  <a:pt x="523" y="344"/>
                  <a:pt x="527" y="330"/>
                  <a:pt x="530" y="315"/>
                </a:cubicBezTo>
                <a:cubicBezTo>
                  <a:pt x="539" y="316"/>
                  <a:pt x="562" y="318"/>
                  <a:pt x="580" y="303"/>
                </a:cubicBezTo>
                <a:cubicBezTo>
                  <a:pt x="598" y="288"/>
                  <a:pt x="600" y="254"/>
                  <a:pt x="600" y="254"/>
                </a:cubicBezTo>
                <a:cubicBezTo>
                  <a:pt x="600" y="254"/>
                  <a:pt x="579" y="251"/>
                  <a:pt x="552" y="272"/>
                </a:cubicBezTo>
                <a:cubicBezTo>
                  <a:pt x="544" y="278"/>
                  <a:pt x="537" y="290"/>
                  <a:pt x="533" y="299"/>
                </a:cubicBezTo>
                <a:cubicBezTo>
                  <a:pt x="534" y="289"/>
                  <a:pt x="535" y="278"/>
                  <a:pt x="535" y="267"/>
                </a:cubicBezTo>
                <a:cubicBezTo>
                  <a:pt x="535" y="262"/>
                  <a:pt x="535" y="258"/>
                  <a:pt x="535" y="253"/>
                </a:cubicBezTo>
                <a:cubicBezTo>
                  <a:pt x="543" y="253"/>
                  <a:pt x="566" y="249"/>
                  <a:pt x="580" y="230"/>
                </a:cubicBezTo>
                <a:cubicBezTo>
                  <a:pt x="594" y="210"/>
                  <a:pt x="587" y="177"/>
                  <a:pt x="587" y="177"/>
                </a:cubicBezTo>
                <a:cubicBezTo>
                  <a:pt x="587" y="177"/>
                  <a:pt x="565" y="179"/>
                  <a:pt x="545" y="206"/>
                </a:cubicBezTo>
                <a:cubicBezTo>
                  <a:pt x="539" y="215"/>
                  <a:pt x="535" y="227"/>
                  <a:pt x="533" y="238"/>
                </a:cubicBezTo>
                <a:cubicBezTo>
                  <a:pt x="531" y="222"/>
                  <a:pt x="528" y="207"/>
                  <a:pt x="523" y="193"/>
                </a:cubicBezTo>
                <a:cubicBezTo>
                  <a:pt x="531" y="190"/>
                  <a:pt x="552" y="180"/>
                  <a:pt x="561" y="158"/>
                </a:cubicBezTo>
                <a:cubicBezTo>
                  <a:pt x="569" y="136"/>
                  <a:pt x="554" y="105"/>
                  <a:pt x="554" y="105"/>
                </a:cubicBezTo>
                <a:cubicBezTo>
                  <a:pt x="554" y="105"/>
                  <a:pt x="534" y="113"/>
                  <a:pt x="521" y="145"/>
                </a:cubicBezTo>
                <a:cubicBezTo>
                  <a:pt x="517" y="155"/>
                  <a:pt x="517" y="168"/>
                  <a:pt x="518" y="178"/>
                </a:cubicBezTo>
                <a:cubicBezTo>
                  <a:pt x="512" y="164"/>
                  <a:pt x="505" y="150"/>
                  <a:pt x="496" y="138"/>
                </a:cubicBezTo>
                <a:cubicBezTo>
                  <a:pt x="503" y="133"/>
                  <a:pt x="521" y="118"/>
                  <a:pt x="524" y="94"/>
                </a:cubicBezTo>
                <a:cubicBezTo>
                  <a:pt x="526" y="71"/>
                  <a:pt x="503" y="45"/>
                  <a:pt x="503" y="45"/>
                </a:cubicBezTo>
                <a:cubicBezTo>
                  <a:pt x="503" y="45"/>
                  <a:pt x="486" y="58"/>
                  <a:pt x="482" y="92"/>
                </a:cubicBezTo>
                <a:cubicBezTo>
                  <a:pt x="480" y="102"/>
                  <a:pt x="484" y="115"/>
                  <a:pt x="487" y="125"/>
                </a:cubicBezTo>
                <a:cubicBezTo>
                  <a:pt x="478" y="113"/>
                  <a:pt x="468" y="102"/>
                  <a:pt x="456" y="91"/>
                </a:cubicBezTo>
                <a:cubicBezTo>
                  <a:pt x="462" y="85"/>
                  <a:pt x="475" y="66"/>
                  <a:pt x="471" y="42"/>
                </a:cubicBezTo>
                <a:cubicBezTo>
                  <a:pt x="468" y="19"/>
                  <a:pt x="439" y="0"/>
                  <a:pt x="439" y="0"/>
                </a:cubicBezTo>
                <a:cubicBezTo>
                  <a:pt x="439" y="0"/>
                  <a:pt x="425" y="17"/>
                  <a:pt x="430" y="50"/>
                </a:cubicBezTo>
                <a:cubicBezTo>
                  <a:pt x="432" y="61"/>
                  <a:pt x="439" y="73"/>
                  <a:pt x="445" y="82"/>
                </a:cubicBezTo>
                <a:cubicBezTo>
                  <a:pt x="434" y="74"/>
                  <a:pt x="424" y="67"/>
                  <a:pt x="412" y="61"/>
                </a:cubicBezTo>
                <a:cubicBezTo>
                  <a:pt x="411" y="53"/>
                  <a:pt x="407" y="37"/>
                  <a:pt x="392" y="27"/>
                </a:cubicBezTo>
                <a:cubicBezTo>
                  <a:pt x="376" y="16"/>
                  <a:pt x="350" y="21"/>
                  <a:pt x="350" y="21"/>
                </a:cubicBezTo>
                <a:cubicBezTo>
                  <a:pt x="350" y="21"/>
                  <a:pt x="355" y="47"/>
                  <a:pt x="370" y="58"/>
                </a:cubicBezTo>
                <a:cubicBezTo>
                  <a:pt x="384" y="68"/>
                  <a:pt x="400" y="67"/>
                  <a:pt x="408" y="66"/>
                </a:cubicBezTo>
                <a:cubicBezTo>
                  <a:pt x="420" y="72"/>
                  <a:pt x="431" y="79"/>
                  <a:pt x="441" y="87"/>
                </a:cubicBezTo>
                <a:cubicBezTo>
                  <a:pt x="430" y="83"/>
                  <a:pt x="415" y="79"/>
                  <a:pt x="403" y="87"/>
                </a:cubicBezTo>
                <a:cubicBezTo>
                  <a:pt x="383" y="100"/>
                  <a:pt x="374" y="118"/>
                  <a:pt x="374" y="118"/>
                </a:cubicBezTo>
                <a:cubicBezTo>
                  <a:pt x="374" y="118"/>
                  <a:pt x="398" y="125"/>
                  <a:pt x="418" y="119"/>
                </a:cubicBezTo>
                <a:cubicBezTo>
                  <a:pt x="438" y="113"/>
                  <a:pt x="448" y="102"/>
                  <a:pt x="452" y="97"/>
                </a:cubicBezTo>
                <a:cubicBezTo>
                  <a:pt x="463" y="107"/>
                  <a:pt x="474" y="118"/>
                  <a:pt x="483" y="130"/>
                </a:cubicBezTo>
                <a:cubicBezTo>
                  <a:pt x="474" y="123"/>
                  <a:pt x="460" y="115"/>
                  <a:pt x="447" y="120"/>
                </a:cubicBezTo>
                <a:cubicBezTo>
                  <a:pt x="423" y="127"/>
                  <a:pt x="410" y="143"/>
                  <a:pt x="410" y="143"/>
                </a:cubicBezTo>
                <a:cubicBezTo>
                  <a:pt x="410" y="143"/>
                  <a:pt x="432" y="155"/>
                  <a:pt x="453" y="154"/>
                </a:cubicBezTo>
                <a:cubicBezTo>
                  <a:pt x="474" y="154"/>
                  <a:pt x="486" y="145"/>
                  <a:pt x="491" y="142"/>
                </a:cubicBezTo>
                <a:cubicBezTo>
                  <a:pt x="500" y="154"/>
                  <a:pt x="507" y="168"/>
                  <a:pt x="512" y="183"/>
                </a:cubicBezTo>
                <a:cubicBezTo>
                  <a:pt x="506" y="173"/>
                  <a:pt x="494" y="162"/>
                  <a:pt x="480" y="163"/>
                </a:cubicBezTo>
                <a:cubicBezTo>
                  <a:pt x="455" y="164"/>
                  <a:pt x="439" y="176"/>
                  <a:pt x="439" y="176"/>
                </a:cubicBezTo>
                <a:cubicBezTo>
                  <a:pt x="439" y="176"/>
                  <a:pt x="456" y="193"/>
                  <a:pt x="477" y="198"/>
                </a:cubicBezTo>
                <a:cubicBezTo>
                  <a:pt x="497" y="203"/>
                  <a:pt x="512" y="198"/>
                  <a:pt x="517" y="195"/>
                </a:cubicBezTo>
                <a:cubicBezTo>
                  <a:pt x="522" y="210"/>
                  <a:pt x="525" y="225"/>
                  <a:pt x="527" y="241"/>
                </a:cubicBezTo>
                <a:cubicBezTo>
                  <a:pt x="523" y="230"/>
                  <a:pt x="515" y="216"/>
                  <a:pt x="501" y="213"/>
                </a:cubicBezTo>
                <a:cubicBezTo>
                  <a:pt x="477" y="208"/>
                  <a:pt x="458" y="215"/>
                  <a:pt x="458" y="215"/>
                </a:cubicBezTo>
                <a:cubicBezTo>
                  <a:pt x="458" y="215"/>
                  <a:pt x="470" y="236"/>
                  <a:pt x="489" y="246"/>
                </a:cubicBezTo>
                <a:cubicBezTo>
                  <a:pt x="507" y="256"/>
                  <a:pt x="522" y="255"/>
                  <a:pt x="528" y="254"/>
                </a:cubicBezTo>
                <a:cubicBezTo>
                  <a:pt x="528" y="258"/>
                  <a:pt x="529" y="263"/>
                  <a:pt x="529" y="267"/>
                </a:cubicBezTo>
                <a:cubicBezTo>
                  <a:pt x="529" y="278"/>
                  <a:pt x="528" y="290"/>
                  <a:pt x="526" y="301"/>
                </a:cubicBezTo>
                <a:cubicBezTo>
                  <a:pt x="525" y="289"/>
                  <a:pt x="521" y="273"/>
                  <a:pt x="508" y="267"/>
                </a:cubicBezTo>
                <a:cubicBezTo>
                  <a:pt x="486" y="256"/>
                  <a:pt x="466" y="257"/>
                  <a:pt x="466" y="257"/>
                </a:cubicBezTo>
                <a:cubicBezTo>
                  <a:pt x="466" y="257"/>
                  <a:pt x="472" y="281"/>
                  <a:pt x="488" y="296"/>
                </a:cubicBezTo>
                <a:cubicBezTo>
                  <a:pt x="503" y="310"/>
                  <a:pt x="518" y="313"/>
                  <a:pt x="524" y="314"/>
                </a:cubicBezTo>
                <a:cubicBezTo>
                  <a:pt x="521" y="329"/>
                  <a:pt x="516" y="344"/>
                  <a:pt x="510" y="358"/>
                </a:cubicBezTo>
                <a:cubicBezTo>
                  <a:pt x="511" y="347"/>
                  <a:pt x="512" y="330"/>
                  <a:pt x="501" y="321"/>
                </a:cubicBezTo>
                <a:cubicBezTo>
                  <a:pt x="483" y="304"/>
                  <a:pt x="463" y="301"/>
                  <a:pt x="463" y="301"/>
                </a:cubicBezTo>
                <a:cubicBezTo>
                  <a:pt x="463" y="301"/>
                  <a:pt x="463" y="325"/>
                  <a:pt x="474" y="343"/>
                </a:cubicBezTo>
                <a:cubicBezTo>
                  <a:pt x="485" y="361"/>
                  <a:pt x="498" y="368"/>
                  <a:pt x="504" y="370"/>
                </a:cubicBezTo>
                <a:cubicBezTo>
                  <a:pt x="497" y="384"/>
                  <a:pt x="489" y="397"/>
                  <a:pt x="479" y="409"/>
                </a:cubicBezTo>
                <a:cubicBezTo>
                  <a:pt x="484" y="398"/>
                  <a:pt x="488" y="383"/>
                  <a:pt x="480" y="371"/>
                </a:cubicBezTo>
                <a:cubicBezTo>
                  <a:pt x="467" y="350"/>
                  <a:pt x="448" y="342"/>
                  <a:pt x="448" y="342"/>
                </a:cubicBezTo>
                <a:cubicBezTo>
                  <a:pt x="448" y="342"/>
                  <a:pt x="442" y="366"/>
                  <a:pt x="448" y="386"/>
                </a:cubicBezTo>
                <a:cubicBezTo>
                  <a:pt x="454" y="406"/>
                  <a:pt x="465" y="416"/>
                  <a:pt x="470" y="420"/>
                </a:cubicBezTo>
                <a:cubicBezTo>
                  <a:pt x="467" y="423"/>
                  <a:pt x="465" y="426"/>
                  <a:pt x="462" y="429"/>
                </a:cubicBezTo>
                <a:cubicBezTo>
                  <a:pt x="454" y="437"/>
                  <a:pt x="445" y="444"/>
                  <a:pt x="436" y="451"/>
                </a:cubicBezTo>
                <a:cubicBezTo>
                  <a:pt x="443" y="441"/>
                  <a:pt x="451" y="428"/>
                  <a:pt x="447" y="414"/>
                </a:cubicBezTo>
                <a:cubicBezTo>
                  <a:pt x="439" y="391"/>
                  <a:pt x="424" y="378"/>
                  <a:pt x="424" y="378"/>
                </a:cubicBezTo>
                <a:cubicBezTo>
                  <a:pt x="424" y="378"/>
                  <a:pt x="412" y="399"/>
                  <a:pt x="412" y="420"/>
                </a:cubicBezTo>
                <a:cubicBezTo>
                  <a:pt x="413" y="441"/>
                  <a:pt x="421" y="454"/>
                  <a:pt x="425" y="458"/>
                </a:cubicBezTo>
                <a:cubicBezTo>
                  <a:pt x="412" y="467"/>
                  <a:pt x="399" y="474"/>
                  <a:pt x="384" y="479"/>
                </a:cubicBezTo>
                <a:cubicBezTo>
                  <a:pt x="394" y="472"/>
                  <a:pt x="405" y="461"/>
                  <a:pt x="404" y="447"/>
                </a:cubicBezTo>
                <a:cubicBezTo>
                  <a:pt x="402" y="423"/>
                  <a:pt x="391" y="406"/>
                  <a:pt x="391" y="406"/>
                </a:cubicBezTo>
                <a:cubicBezTo>
                  <a:pt x="391" y="406"/>
                  <a:pt x="374" y="424"/>
                  <a:pt x="369" y="444"/>
                </a:cubicBezTo>
                <a:cubicBezTo>
                  <a:pt x="364" y="464"/>
                  <a:pt x="369" y="479"/>
                  <a:pt x="371" y="484"/>
                </a:cubicBezTo>
                <a:cubicBezTo>
                  <a:pt x="357" y="489"/>
                  <a:pt x="342" y="492"/>
                  <a:pt x="327" y="494"/>
                </a:cubicBezTo>
                <a:cubicBezTo>
                  <a:pt x="338" y="490"/>
                  <a:pt x="351" y="482"/>
                  <a:pt x="354" y="468"/>
                </a:cubicBezTo>
                <a:cubicBezTo>
                  <a:pt x="359" y="444"/>
                  <a:pt x="352" y="425"/>
                  <a:pt x="352" y="425"/>
                </a:cubicBezTo>
                <a:cubicBezTo>
                  <a:pt x="352" y="425"/>
                  <a:pt x="330" y="437"/>
                  <a:pt x="320" y="456"/>
                </a:cubicBezTo>
                <a:cubicBezTo>
                  <a:pt x="311" y="474"/>
                  <a:pt x="311" y="489"/>
                  <a:pt x="312" y="495"/>
                </a:cubicBezTo>
                <a:cubicBezTo>
                  <a:pt x="308" y="495"/>
                  <a:pt x="304" y="496"/>
                  <a:pt x="300" y="496"/>
                </a:cubicBezTo>
                <a:cubicBezTo>
                  <a:pt x="296" y="496"/>
                  <a:pt x="292" y="495"/>
                  <a:pt x="288" y="495"/>
                </a:cubicBezTo>
                <a:cubicBezTo>
                  <a:pt x="289" y="489"/>
                  <a:pt x="289" y="474"/>
                  <a:pt x="280" y="456"/>
                </a:cubicBezTo>
                <a:cubicBezTo>
                  <a:pt x="270" y="437"/>
                  <a:pt x="248" y="425"/>
                  <a:pt x="248" y="425"/>
                </a:cubicBezTo>
                <a:cubicBezTo>
                  <a:pt x="248" y="425"/>
                  <a:pt x="241" y="444"/>
                  <a:pt x="246" y="468"/>
                </a:cubicBezTo>
                <a:cubicBezTo>
                  <a:pt x="249" y="481"/>
                  <a:pt x="262" y="489"/>
                  <a:pt x="273" y="494"/>
                </a:cubicBezTo>
                <a:cubicBezTo>
                  <a:pt x="258" y="492"/>
                  <a:pt x="243" y="489"/>
                  <a:pt x="229" y="484"/>
                </a:cubicBezTo>
                <a:cubicBezTo>
                  <a:pt x="232" y="478"/>
                  <a:pt x="236" y="464"/>
                  <a:pt x="231" y="444"/>
                </a:cubicBezTo>
                <a:cubicBezTo>
                  <a:pt x="227" y="424"/>
                  <a:pt x="209" y="406"/>
                  <a:pt x="209" y="406"/>
                </a:cubicBezTo>
                <a:cubicBezTo>
                  <a:pt x="209" y="406"/>
                  <a:pt x="198" y="423"/>
                  <a:pt x="196" y="447"/>
                </a:cubicBezTo>
                <a:cubicBezTo>
                  <a:pt x="196" y="461"/>
                  <a:pt x="206" y="472"/>
                  <a:pt x="215" y="479"/>
                </a:cubicBezTo>
                <a:cubicBezTo>
                  <a:pt x="201" y="474"/>
                  <a:pt x="188" y="467"/>
                  <a:pt x="175" y="458"/>
                </a:cubicBezTo>
                <a:cubicBezTo>
                  <a:pt x="179" y="453"/>
                  <a:pt x="187" y="441"/>
                  <a:pt x="188" y="420"/>
                </a:cubicBezTo>
                <a:cubicBezTo>
                  <a:pt x="189" y="399"/>
                  <a:pt x="176" y="378"/>
                  <a:pt x="176" y="378"/>
                </a:cubicBezTo>
                <a:cubicBezTo>
                  <a:pt x="176" y="378"/>
                  <a:pt x="161" y="391"/>
                  <a:pt x="153" y="414"/>
                </a:cubicBezTo>
                <a:cubicBezTo>
                  <a:pt x="149" y="427"/>
                  <a:pt x="156" y="441"/>
                  <a:pt x="164" y="450"/>
                </a:cubicBezTo>
                <a:cubicBezTo>
                  <a:pt x="155" y="444"/>
                  <a:pt x="146" y="436"/>
                  <a:pt x="139" y="429"/>
                </a:cubicBezTo>
                <a:cubicBezTo>
                  <a:pt x="136" y="426"/>
                  <a:pt x="133" y="423"/>
                  <a:pt x="130" y="420"/>
                </a:cubicBezTo>
                <a:cubicBezTo>
                  <a:pt x="135" y="416"/>
                  <a:pt x="146" y="406"/>
                  <a:pt x="152" y="386"/>
                </a:cubicBezTo>
                <a:cubicBezTo>
                  <a:pt x="158" y="366"/>
                  <a:pt x="152" y="342"/>
                  <a:pt x="152" y="342"/>
                </a:cubicBezTo>
                <a:cubicBezTo>
                  <a:pt x="152" y="342"/>
                  <a:pt x="134" y="350"/>
                  <a:pt x="120" y="371"/>
                </a:cubicBezTo>
                <a:cubicBezTo>
                  <a:pt x="112" y="383"/>
                  <a:pt x="116" y="398"/>
                  <a:pt x="121" y="408"/>
                </a:cubicBezTo>
                <a:cubicBezTo>
                  <a:pt x="111" y="397"/>
                  <a:pt x="103" y="384"/>
                  <a:pt x="96" y="370"/>
                </a:cubicBezTo>
                <a:cubicBezTo>
                  <a:pt x="102" y="368"/>
                  <a:pt x="116" y="361"/>
                  <a:pt x="126" y="343"/>
                </a:cubicBezTo>
                <a:cubicBezTo>
                  <a:pt x="137" y="325"/>
                  <a:pt x="138" y="301"/>
                  <a:pt x="138" y="301"/>
                </a:cubicBezTo>
                <a:cubicBezTo>
                  <a:pt x="138" y="301"/>
                  <a:pt x="118" y="304"/>
                  <a:pt x="99" y="321"/>
                </a:cubicBezTo>
                <a:cubicBezTo>
                  <a:pt x="89" y="330"/>
                  <a:pt x="89" y="346"/>
                  <a:pt x="90" y="357"/>
                </a:cubicBezTo>
                <a:cubicBezTo>
                  <a:pt x="84" y="344"/>
                  <a:pt x="80" y="329"/>
                  <a:pt x="76" y="314"/>
                </a:cubicBezTo>
                <a:cubicBezTo>
                  <a:pt x="83" y="313"/>
                  <a:pt x="97" y="310"/>
                  <a:pt x="113" y="296"/>
                </a:cubicBezTo>
                <a:cubicBezTo>
                  <a:pt x="128" y="281"/>
                  <a:pt x="134" y="257"/>
                  <a:pt x="134" y="257"/>
                </a:cubicBezTo>
                <a:cubicBezTo>
                  <a:pt x="134" y="257"/>
                  <a:pt x="114" y="256"/>
                  <a:pt x="92" y="267"/>
                </a:cubicBezTo>
                <a:cubicBezTo>
                  <a:pt x="80" y="273"/>
                  <a:pt x="75" y="288"/>
                  <a:pt x="74" y="300"/>
                </a:cubicBezTo>
                <a:cubicBezTo>
                  <a:pt x="73" y="289"/>
                  <a:pt x="72" y="278"/>
                  <a:pt x="72" y="267"/>
                </a:cubicBezTo>
                <a:cubicBezTo>
                  <a:pt x="72" y="263"/>
                  <a:pt x="72" y="258"/>
                  <a:pt x="72" y="254"/>
                </a:cubicBezTo>
                <a:cubicBezTo>
                  <a:pt x="78" y="255"/>
                  <a:pt x="93" y="256"/>
                  <a:pt x="111" y="246"/>
                </a:cubicBezTo>
                <a:cubicBezTo>
                  <a:pt x="130" y="236"/>
                  <a:pt x="143" y="215"/>
                  <a:pt x="143" y="215"/>
                </a:cubicBezTo>
                <a:cubicBezTo>
                  <a:pt x="143" y="215"/>
                  <a:pt x="123" y="208"/>
                  <a:pt x="100" y="213"/>
                </a:cubicBezTo>
                <a:cubicBezTo>
                  <a:pt x="86" y="216"/>
                  <a:pt x="78" y="229"/>
                  <a:pt x="73" y="240"/>
                </a:cubicBezTo>
                <a:cubicBezTo>
                  <a:pt x="75" y="225"/>
                  <a:pt x="78" y="210"/>
                  <a:pt x="83" y="196"/>
                </a:cubicBezTo>
                <a:cubicBezTo>
                  <a:pt x="89" y="198"/>
                  <a:pt x="103" y="203"/>
                  <a:pt x="123" y="198"/>
                </a:cubicBezTo>
                <a:cubicBezTo>
                  <a:pt x="144" y="193"/>
                  <a:pt x="161" y="176"/>
                  <a:pt x="161" y="176"/>
                </a:cubicBezTo>
                <a:cubicBezTo>
                  <a:pt x="161" y="176"/>
                  <a:pt x="145" y="164"/>
                  <a:pt x="120" y="163"/>
                </a:cubicBezTo>
                <a:cubicBezTo>
                  <a:pt x="106" y="162"/>
                  <a:pt x="95" y="173"/>
                  <a:pt x="88" y="182"/>
                </a:cubicBezTo>
                <a:cubicBezTo>
                  <a:pt x="94" y="168"/>
                  <a:pt x="101" y="154"/>
                  <a:pt x="109" y="142"/>
                </a:cubicBezTo>
                <a:cubicBezTo>
                  <a:pt x="114" y="146"/>
                  <a:pt x="127" y="154"/>
                  <a:pt x="147" y="154"/>
                </a:cubicBezTo>
                <a:cubicBezTo>
                  <a:pt x="168" y="155"/>
                  <a:pt x="190" y="143"/>
                  <a:pt x="190" y="143"/>
                </a:cubicBezTo>
                <a:cubicBezTo>
                  <a:pt x="190" y="143"/>
                  <a:pt x="177" y="127"/>
                  <a:pt x="154" y="120"/>
                </a:cubicBezTo>
                <a:cubicBezTo>
                  <a:pt x="140" y="115"/>
                  <a:pt x="127" y="123"/>
                  <a:pt x="118" y="130"/>
                </a:cubicBezTo>
                <a:cubicBezTo>
                  <a:pt x="127" y="118"/>
                  <a:pt x="137" y="107"/>
                  <a:pt x="148" y="97"/>
                </a:cubicBezTo>
                <a:cubicBezTo>
                  <a:pt x="152" y="102"/>
                  <a:pt x="162" y="113"/>
                  <a:pt x="182" y="119"/>
                </a:cubicBezTo>
                <a:cubicBezTo>
                  <a:pt x="202" y="125"/>
                  <a:pt x="226" y="118"/>
                  <a:pt x="226" y="118"/>
                </a:cubicBezTo>
                <a:cubicBezTo>
                  <a:pt x="226" y="118"/>
                  <a:pt x="217" y="100"/>
                  <a:pt x="197" y="87"/>
                </a:cubicBezTo>
                <a:cubicBezTo>
                  <a:pt x="185" y="79"/>
                  <a:pt x="170" y="82"/>
                  <a:pt x="160" y="87"/>
                </a:cubicBezTo>
                <a:cubicBezTo>
                  <a:pt x="170" y="79"/>
                  <a:pt x="181" y="72"/>
                  <a:pt x="192" y="66"/>
                </a:cubicBezTo>
                <a:cubicBezTo>
                  <a:pt x="200" y="67"/>
                  <a:pt x="216" y="68"/>
                  <a:pt x="230" y="58"/>
                </a:cubicBezTo>
                <a:cubicBezTo>
                  <a:pt x="246" y="47"/>
                  <a:pt x="250" y="21"/>
                  <a:pt x="250" y="21"/>
                </a:cubicBezTo>
                <a:cubicBezTo>
                  <a:pt x="250" y="21"/>
                  <a:pt x="224" y="16"/>
                  <a:pt x="208" y="27"/>
                </a:cubicBezTo>
                <a:cubicBezTo>
                  <a:pt x="193" y="37"/>
                  <a:pt x="189" y="53"/>
                  <a:pt x="188" y="61"/>
                </a:cubicBezTo>
                <a:cubicBezTo>
                  <a:pt x="176" y="67"/>
                  <a:pt x="166" y="74"/>
                  <a:pt x="155" y="82"/>
                </a:cubicBezTo>
                <a:cubicBezTo>
                  <a:pt x="161" y="74"/>
                  <a:pt x="169" y="61"/>
                  <a:pt x="170" y="50"/>
                </a:cubicBezTo>
                <a:cubicBezTo>
                  <a:pt x="175" y="17"/>
                  <a:pt x="161" y="0"/>
                  <a:pt x="161" y="0"/>
                </a:cubicBezTo>
                <a:cubicBezTo>
                  <a:pt x="161" y="0"/>
                  <a:pt x="132" y="19"/>
                  <a:pt x="129" y="42"/>
                </a:cubicBezTo>
                <a:cubicBezTo>
                  <a:pt x="125" y="66"/>
                  <a:pt x="139" y="85"/>
                  <a:pt x="144" y="92"/>
                </a:cubicBezTo>
                <a:cubicBezTo>
                  <a:pt x="133" y="102"/>
                  <a:pt x="122" y="113"/>
                  <a:pt x="113" y="126"/>
                </a:cubicBezTo>
                <a:cubicBezTo>
                  <a:pt x="116" y="116"/>
                  <a:pt x="120" y="103"/>
                  <a:pt x="118" y="92"/>
                </a:cubicBezTo>
                <a:cubicBezTo>
                  <a:pt x="114" y="58"/>
                  <a:pt x="97" y="45"/>
                  <a:pt x="97" y="45"/>
                </a:cubicBezTo>
                <a:cubicBezTo>
                  <a:pt x="97" y="45"/>
                  <a:pt x="74" y="71"/>
                  <a:pt x="76" y="94"/>
                </a:cubicBezTo>
                <a:cubicBezTo>
                  <a:pt x="79" y="118"/>
                  <a:pt x="97" y="133"/>
                  <a:pt x="104" y="138"/>
                </a:cubicBezTo>
                <a:cubicBezTo>
                  <a:pt x="96" y="151"/>
                  <a:pt x="88" y="164"/>
                  <a:pt x="82" y="179"/>
                </a:cubicBezTo>
                <a:cubicBezTo>
                  <a:pt x="83" y="168"/>
                  <a:pt x="83" y="155"/>
                  <a:pt x="79" y="145"/>
                </a:cubicBezTo>
                <a:cubicBezTo>
                  <a:pt x="67" y="113"/>
                  <a:pt x="46" y="105"/>
                  <a:pt x="46" y="105"/>
                </a:cubicBezTo>
                <a:cubicBezTo>
                  <a:pt x="46" y="105"/>
                  <a:pt x="31" y="136"/>
                  <a:pt x="39" y="158"/>
                </a:cubicBezTo>
                <a:cubicBezTo>
                  <a:pt x="48" y="180"/>
                  <a:pt x="69" y="190"/>
                  <a:pt x="77" y="193"/>
                </a:cubicBezTo>
                <a:cubicBezTo>
                  <a:pt x="72" y="208"/>
                  <a:pt x="69" y="223"/>
                  <a:pt x="67" y="238"/>
                </a:cubicBezTo>
                <a:cubicBezTo>
                  <a:pt x="65" y="228"/>
                  <a:pt x="62" y="215"/>
                  <a:pt x="55" y="206"/>
                </a:cubicBezTo>
                <a:cubicBezTo>
                  <a:pt x="35" y="179"/>
                  <a:pt x="13" y="177"/>
                  <a:pt x="13" y="177"/>
                </a:cubicBezTo>
                <a:cubicBezTo>
                  <a:pt x="13" y="177"/>
                  <a:pt x="6" y="210"/>
                  <a:pt x="20" y="230"/>
                </a:cubicBezTo>
                <a:cubicBezTo>
                  <a:pt x="34" y="249"/>
                  <a:pt x="57" y="253"/>
                  <a:pt x="66" y="253"/>
                </a:cubicBezTo>
                <a:cubicBezTo>
                  <a:pt x="65" y="258"/>
                  <a:pt x="65" y="262"/>
                  <a:pt x="65" y="267"/>
                </a:cubicBezTo>
                <a:cubicBezTo>
                  <a:pt x="65" y="278"/>
                  <a:pt x="66" y="289"/>
                  <a:pt x="68" y="300"/>
                </a:cubicBezTo>
                <a:cubicBezTo>
                  <a:pt x="63" y="290"/>
                  <a:pt x="56" y="278"/>
                  <a:pt x="48" y="272"/>
                </a:cubicBezTo>
                <a:cubicBezTo>
                  <a:pt x="21" y="251"/>
                  <a:pt x="0" y="254"/>
                  <a:pt x="0" y="254"/>
                </a:cubicBezTo>
                <a:cubicBezTo>
                  <a:pt x="0" y="254"/>
                  <a:pt x="2" y="288"/>
                  <a:pt x="20" y="303"/>
                </a:cubicBezTo>
                <a:cubicBezTo>
                  <a:pt x="38" y="318"/>
                  <a:pt x="62" y="316"/>
                  <a:pt x="70" y="315"/>
                </a:cubicBezTo>
                <a:cubicBezTo>
                  <a:pt x="73" y="330"/>
                  <a:pt x="78" y="345"/>
                  <a:pt x="84" y="358"/>
                </a:cubicBezTo>
                <a:cubicBezTo>
                  <a:pt x="77" y="351"/>
                  <a:pt x="68" y="341"/>
                  <a:pt x="58" y="337"/>
                </a:cubicBezTo>
                <a:cubicBezTo>
                  <a:pt x="26" y="324"/>
                  <a:pt x="7" y="332"/>
                  <a:pt x="7" y="332"/>
                </a:cubicBezTo>
                <a:cubicBezTo>
                  <a:pt x="7" y="332"/>
                  <a:pt x="17" y="365"/>
                  <a:pt x="39" y="375"/>
                </a:cubicBezTo>
                <a:cubicBezTo>
                  <a:pt x="61" y="384"/>
                  <a:pt x="83" y="376"/>
                  <a:pt x="90" y="373"/>
                </a:cubicBezTo>
                <a:cubicBezTo>
                  <a:pt x="97" y="387"/>
                  <a:pt x="106" y="400"/>
                  <a:pt x="115" y="412"/>
                </a:cubicBezTo>
                <a:cubicBezTo>
                  <a:pt x="107" y="406"/>
                  <a:pt x="95" y="399"/>
                  <a:pt x="84" y="397"/>
                </a:cubicBezTo>
                <a:cubicBezTo>
                  <a:pt x="50" y="393"/>
                  <a:pt x="34" y="406"/>
                  <a:pt x="34" y="406"/>
                </a:cubicBezTo>
                <a:cubicBezTo>
                  <a:pt x="34" y="406"/>
                  <a:pt x="52" y="435"/>
                  <a:pt x="76" y="439"/>
                </a:cubicBezTo>
                <a:cubicBezTo>
                  <a:pt x="99" y="443"/>
                  <a:pt x="118" y="429"/>
                  <a:pt x="125" y="423"/>
                </a:cubicBezTo>
                <a:cubicBezTo>
                  <a:pt x="135" y="435"/>
                  <a:pt x="147" y="445"/>
                  <a:pt x="159" y="455"/>
                </a:cubicBezTo>
                <a:cubicBezTo>
                  <a:pt x="149" y="451"/>
                  <a:pt x="136" y="448"/>
                  <a:pt x="125" y="449"/>
                </a:cubicBezTo>
                <a:cubicBezTo>
                  <a:pt x="91" y="453"/>
                  <a:pt x="79" y="470"/>
                  <a:pt x="79" y="470"/>
                </a:cubicBezTo>
                <a:cubicBezTo>
                  <a:pt x="79" y="470"/>
                  <a:pt x="104" y="493"/>
                  <a:pt x="128" y="491"/>
                </a:cubicBezTo>
                <a:cubicBezTo>
                  <a:pt x="152" y="489"/>
                  <a:pt x="167" y="471"/>
                  <a:pt x="171" y="464"/>
                </a:cubicBezTo>
                <a:cubicBezTo>
                  <a:pt x="184" y="472"/>
                  <a:pt x="198" y="479"/>
                  <a:pt x="213" y="485"/>
                </a:cubicBezTo>
                <a:cubicBezTo>
                  <a:pt x="202" y="484"/>
                  <a:pt x="188" y="484"/>
                  <a:pt x="178" y="488"/>
                </a:cubicBezTo>
                <a:cubicBezTo>
                  <a:pt x="147" y="501"/>
                  <a:pt x="139" y="521"/>
                  <a:pt x="139" y="521"/>
                </a:cubicBezTo>
                <a:cubicBezTo>
                  <a:pt x="139" y="521"/>
                  <a:pt x="170" y="537"/>
                  <a:pt x="192" y="528"/>
                </a:cubicBezTo>
                <a:cubicBezTo>
                  <a:pt x="214" y="520"/>
                  <a:pt x="224" y="498"/>
                  <a:pt x="227" y="490"/>
                </a:cubicBezTo>
                <a:cubicBezTo>
                  <a:pt x="241" y="495"/>
                  <a:pt x="257" y="498"/>
                  <a:pt x="272" y="500"/>
                </a:cubicBezTo>
                <a:cubicBezTo>
                  <a:pt x="262" y="502"/>
                  <a:pt x="249" y="506"/>
                  <a:pt x="240" y="512"/>
                </a:cubicBezTo>
                <a:cubicBezTo>
                  <a:pt x="212" y="533"/>
                  <a:pt x="210" y="554"/>
                  <a:pt x="210" y="554"/>
                </a:cubicBezTo>
                <a:cubicBezTo>
                  <a:pt x="210" y="554"/>
                  <a:pt x="244" y="561"/>
                  <a:pt x="263" y="547"/>
                </a:cubicBezTo>
                <a:cubicBezTo>
                  <a:pt x="282" y="533"/>
                  <a:pt x="286" y="510"/>
                  <a:pt x="287" y="502"/>
                </a:cubicBezTo>
                <a:cubicBezTo>
                  <a:pt x="291" y="502"/>
                  <a:pt x="296" y="502"/>
                  <a:pt x="300" y="502"/>
                </a:cubicBezTo>
                <a:cubicBezTo>
                  <a:pt x="304" y="502"/>
                  <a:pt x="309" y="502"/>
                  <a:pt x="313" y="502"/>
                </a:cubicBezTo>
                <a:cubicBezTo>
                  <a:pt x="314" y="510"/>
                  <a:pt x="318" y="533"/>
                  <a:pt x="337" y="547"/>
                </a:cubicBezTo>
                <a:cubicBezTo>
                  <a:pt x="356" y="561"/>
                  <a:pt x="390" y="554"/>
                  <a:pt x="390" y="554"/>
                </a:cubicBezTo>
                <a:cubicBezTo>
                  <a:pt x="390" y="554"/>
                  <a:pt x="388" y="533"/>
                  <a:pt x="360" y="512"/>
                </a:cubicBezTo>
                <a:cubicBezTo>
                  <a:pt x="352" y="506"/>
                  <a:pt x="338" y="502"/>
                  <a:pt x="328" y="500"/>
                </a:cubicBezTo>
                <a:cubicBezTo>
                  <a:pt x="343" y="498"/>
                  <a:pt x="359" y="495"/>
                  <a:pt x="373" y="490"/>
                </a:cubicBezTo>
                <a:cubicBezTo>
                  <a:pt x="376" y="498"/>
                  <a:pt x="386" y="520"/>
                  <a:pt x="408" y="528"/>
                </a:cubicBezTo>
                <a:cubicBezTo>
                  <a:pt x="430" y="537"/>
                  <a:pt x="461" y="521"/>
                  <a:pt x="461" y="521"/>
                </a:cubicBezTo>
                <a:cubicBezTo>
                  <a:pt x="461" y="521"/>
                  <a:pt x="454" y="501"/>
                  <a:pt x="422" y="488"/>
                </a:cubicBezTo>
                <a:cubicBezTo>
                  <a:pt x="412" y="484"/>
                  <a:pt x="398" y="484"/>
                  <a:pt x="388" y="485"/>
                </a:cubicBezTo>
                <a:cubicBezTo>
                  <a:pt x="402" y="479"/>
                  <a:pt x="416" y="472"/>
                  <a:pt x="429" y="464"/>
                </a:cubicBezTo>
                <a:cubicBezTo>
                  <a:pt x="434" y="471"/>
                  <a:pt x="449" y="489"/>
                  <a:pt x="472" y="491"/>
                </a:cubicBezTo>
                <a:cubicBezTo>
                  <a:pt x="496" y="493"/>
                  <a:pt x="521" y="470"/>
                  <a:pt x="521" y="470"/>
                </a:cubicBezTo>
                <a:cubicBezTo>
                  <a:pt x="521" y="470"/>
                  <a:pt x="509" y="453"/>
                  <a:pt x="475" y="449"/>
                </a:cubicBezTo>
                <a:cubicBezTo>
                  <a:pt x="464" y="448"/>
                  <a:pt x="451" y="451"/>
                  <a:pt x="441" y="455"/>
                </a:cubicBezTo>
                <a:cubicBezTo>
                  <a:pt x="454" y="445"/>
                  <a:pt x="465" y="435"/>
                  <a:pt x="475" y="424"/>
                </a:cubicBezTo>
                <a:cubicBezTo>
                  <a:pt x="482" y="429"/>
                  <a:pt x="501" y="443"/>
                  <a:pt x="524" y="439"/>
                </a:cubicBezTo>
                <a:cubicBezTo>
                  <a:pt x="548" y="435"/>
                  <a:pt x="566" y="406"/>
                  <a:pt x="566" y="406"/>
                </a:cubicBezTo>
                <a:cubicBezTo>
                  <a:pt x="566" y="406"/>
                  <a:pt x="550" y="393"/>
                  <a:pt x="516" y="397"/>
                </a:cubicBezTo>
                <a:cubicBezTo>
                  <a:pt x="505" y="399"/>
                  <a:pt x="494" y="406"/>
                  <a:pt x="485" y="411"/>
                </a:cubicBezTo>
                <a:cubicBezTo>
                  <a:pt x="495" y="399"/>
                  <a:pt x="503" y="386"/>
                  <a:pt x="510" y="373"/>
                </a:cubicBezTo>
                <a:cubicBezTo>
                  <a:pt x="518" y="376"/>
                  <a:pt x="540" y="384"/>
                  <a:pt x="561" y="375"/>
                </a:cubicBezTo>
                <a:cubicBezTo>
                  <a:pt x="583" y="365"/>
                  <a:pt x="593" y="332"/>
                  <a:pt x="593" y="332"/>
                </a:cubicBezTo>
                <a:cubicBezTo>
                  <a:pt x="593" y="332"/>
                  <a:pt x="574" y="324"/>
                  <a:pt x="542" y="337"/>
                </a:cubicBezTo>
                <a:close/>
              </a:path>
            </a:pathLst>
          </a:custGeom>
          <a:solidFill>
            <a:srgbClr val="404040">
              <a:lumMod val="20000"/>
              <a:lumOff val="80000"/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Freeform 3738">
            <a:extLst>
              <a:ext uri="{FF2B5EF4-FFF2-40B4-BE49-F238E27FC236}">
                <a16:creationId xmlns:a16="http://schemas.microsoft.com/office/drawing/2014/main" id="{367467B6-EA38-87AD-BC93-86D50DA790C1}"/>
              </a:ext>
            </a:extLst>
          </p:cNvPr>
          <p:cNvSpPr>
            <a:spLocks noEditPoints="1"/>
          </p:cNvSpPr>
          <p:nvPr/>
        </p:nvSpPr>
        <p:spPr bwMode="auto">
          <a:xfrm>
            <a:off x="1450121" y="2198974"/>
            <a:ext cx="1316102" cy="1531471"/>
          </a:xfrm>
          <a:custGeom>
            <a:avLst/>
            <a:gdLst>
              <a:gd name="T0" fmla="*/ 491 w 566"/>
              <a:gd name="T1" fmla="*/ 0 h 659"/>
              <a:gd name="T2" fmla="*/ 491 w 566"/>
              <a:gd name="T3" fmla="*/ 27 h 659"/>
              <a:gd name="T4" fmla="*/ 479 w 566"/>
              <a:gd name="T5" fmla="*/ 38 h 659"/>
              <a:gd name="T6" fmla="*/ 450 w 566"/>
              <a:gd name="T7" fmla="*/ 38 h 659"/>
              <a:gd name="T8" fmla="*/ 450 w 566"/>
              <a:gd name="T9" fmla="*/ 0 h 659"/>
              <a:gd name="T10" fmla="*/ 115 w 566"/>
              <a:gd name="T11" fmla="*/ 0 h 659"/>
              <a:gd name="T12" fmla="*/ 115 w 566"/>
              <a:gd name="T13" fmla="*/ 38 h 659"/>
              <a:gd name="T14" fmla="*/ 87 w 566"/>
              <a:gd name="T15" fmla="*/ 38 h 659"/>
              <a:gd name="T16" fmla="*/ 75 w 566"/>
              <a:gd name="T17" fmla="*/ 27 h 659"/>
              <a:gd name="T18" fmla="*/ 75 w 566"/>
              <a:gd name="T19" fmla="*/ 0 h 659"/>
              <a:gd name="T20" fmla="*/ 0 w 566"/>
              <a:gd name="T21" fmla="*/ 0 h 659"/>
              <a:gd name="T22" fmla="*/ 0 w 566"/>
              <a:gd name="T23" fmla="*/ 64 h 659"/>
              <a:gd name="T24" fmla="*/ 75 w 566"/>
              <a:gd name="T25" fmla="*/ 245 h 659"/>
              <a:gd name="T26" fmla="*/ 155 w 566"/>
              <a:gd name="T27" fmla="*/ 275 h 659"/>
              <a:gd name="T28" fmla="*/ 255 w 566"/>
              <a:gd name="T29" fmla="*/ 332 h 659"/>
              <a:gd name="T30" fmla="*/ 255 w 566"/>
              <a:gd name="T31" fmla="*/ 391 h 659"/>
              <a:gd name="T32" fmla="*/ 238 w 566"/>
              <a:gd name="T33" fmla="*/ 414 h 659"/>
              <a:gd name="T34" fmla="*/ 238 w 566"/>
              <a:gd name="T35" fmla="*/ 430 h 659"/>
              <a:gd name="T36" fmla="*/ 255 w 566"/>
              <a:gd name="T37" fmla="*/ 452 h 659"/>
              <a:gd name="T38" fmla="*/ 255 w 566"/>
              <a:gd name="T39" fmla="*/ 499 h 659"/>
              <a:gd name="T40" fmla="*/ 238 w 566"/>
              <a:gd name="T41" fmla="*/ 522 h 659"/>
              <a:gd name="T42" fmla="*/ 238 w 566"/>
              <a:gd name="T43" fmla="*/ 538 h 659"/>
              <a:gd name="T44" fmla="*/ 255 w 566"/>
              <a:gd name="T45" fmla="*/ 560 h 659"/>
              <a:gd name="T46" fmla="*/ 255 w 566"/>
              <a:gd name="T47" fmla="*/ 571 h 659"/>
              <a:gd name="T48" fmla="*/ 221 w 566"/>
              <a:gd name="T49" fmla="*/ 622 h 659"/>
              <a:gd name="T50" fmla="*/ 165 w 566"/>
              <a:gd name="T51" fmla="*/ 659 h 659"/>
              <a:gd name="T52" fmla="*/ 399 w 566"/>
              <a:gd name="T53" fmla="*/ 659 h 659"/>
              <a:gd name="T54" fmla="*/ 367 w 566"/>
              <a:gd name="T55" fmla="*/ 628 h 659"/>
              <a:gd name="T56" fmla="*/ 310 w 566"/>
              <a:gd name="T57" fmla="*/ 571 h 659"/>
              <a:gd name="T58" fmla="*/ 310 w 566"/>
              <a:gd name="T59" fmla="*/ 560 h 659"/>
              <a:gd name="T60" fmla="*/ 327 w 566"/>
              <a:gd name="T61" fmla="*/ 538 h 659"/>
              <a:gd name="T62" fmla="*/ 327 w 566"/>
              <a:gd name="T63" fmla="*/ 522 h 659"/>
              <a:gd name="T64" fmla="*/ 310 w 566"/>
              <a:gd name="T65" fmla="*/ 499 h 659"/>
              <a:gd name="T66" fmla="*/ 310 w 566"/>
              <a:gd name="T67" fmla="*/ 452 h 659"/>
              <a:gd name="T68" fmla="*/ 327 w 566"/>
              <a:gd name="T69" fmla="*/ 430 h 659"/>
              <a:gd name="T70" fmla="*/ 327 w 566"/>
              <a:gd name="T71" fmla="*/ 414 h 659"/>
              <a:gd name="T72" fmla="*/ 310 w 566"/>
              <a:gd name="T73" fmla="*/ 391 h 659"/>
              <a:gd name="T74" fmla="*/ 310 w 566"/>
              <a:gd name="T75" fmla="*/ 332 h 659"/>
              <a:gd name="T76" fmla="*/ 410 w 566"/>
              <a:gd name="T77" fmla="*/ 275 h 659"/>
              <a:gd name="T78" fmla="*/ 491 w 566"/>
              <a:gd name="T79" fmla="*/ 245 h 659"/>
              <a:gd name="T80" fmla="*/ 566 w 566"/>
              <a:gd name="T81" fmla="*/ 64 h 659"/>
              <a:gd name="T82" fmla="*/ 566 w 566"/>
              <a:gd name="T83" fmla="*/ 0 h 659"/>
              <a:gd name="T84" fmla="*/ 491 w 566"/>
              <a:gd name="T85" fmla="*/ 0 h 659"/>
              <a:gd name="T86" fmla="*/ 50 w 566"/>
              <a:gd name="T87" fmla="*/ 173 h 659"/>
              <a:gd name="T88" fmla="*/ 27 w 566"/>
              <a:gd name="T89" fmla="*/ 28 h 659"/>
              <a:gd name="T90" fmla="*/ 49 w 566"/>
              <a:gd name="T91" fmla="*/ 28 h 659"/>
              <a:gd name="T92" fmla="*/ 77 w 566"/>
              <a:gd name="T93" fmla="*/ 67 h 659"/>
              <a:gd name="T94" fmla="*/ 115 w 566"/>
              <a:gd name="T95" fmla="*/ 67 h 659"/>
              <a:gd name="T96" fmla="*/ 115 w 566"/>
              <a:gd name="T97" fmla="*/ 167 h 659"/>
              <a:gd name="T98" fmla="*/ 133 w 566"/>
              <a:gd name="T99" fmla="*/ 243 h 659"/>
              <a:gd name="T100" fmla="*/ 50 w 566"/>
              <a:gd name="T101" fmla="*/ 173 h 659"/>
              <a:gd name="T102" fmla="*/ 516 w 566"/>
              <a:gd name="T103" fmla="*/ 173 h 659"/>
              <a:gd name="T104" fmla="*/ 431 w 566"/>
              <a:gd name="T105" fmla="*/ 243 h 659"/>
              <a:gd name="T106" fmla="*/ 450 w 566"/>
              <a:gd name="T107" fmla="*/ 167 h 659"/>
              <a:gd name="T108" fmla="*/ 450 w 566"/>
              <a:gd name="T109" fmla="*/ 67 h 659"/>
              <a:gd name="T110" fmla="*/ 489 w 566"/>
              <a:gd name="T111" fmla="*/ 67 h 659"/>
              <a:gd name="T112" fmla="*/ 517 w 566"/>
              <a:gd name="T113" fmla="*/ 28 h 659"/>
              <a:gd name="T114" fmla="*/ 539 w 566"/>
              <a:gd name="T115" fmla="*/ 28 h 659"/>
              <a:gd name="T116" fmla="*/ 516 w 566"/>
              <a:gd name="T117" fmla="*/ 173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6" h="659">
                <a:moveTo>
                  <a:pt x="491" y="0"/>
                </a:moveTo>
                <a:cubicBezTo>
                  <a:pt x="491" y="0"/>
                  <a:pt x="491" y="18"/>
                  <a:pt x="491" y="27"/>
                </a:cubicBezTo>
                <a:cubicBezTo>
                  <a:pt x="491" y="36"/>
                  <a:pt x="485" y="38"/>
                  <a:pt x="479" y="38"/>
                </a:cubicBezTo>
                <a:cubicBezTo>
                  <a:pt x="474" y="38"/>
                  <a:pt x="455" y="38"/>
                  <a:pt x="450" y="38"/>
                </a:cubicBezTo>
                <a:cubicBezTo>
                  <a:pt x="450" y="0"/>
                  <a:pt x="450" y="0"/>
                  <a:pt x="450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08" y="38"/>
                  <a:pt x="92" y="38"/>
                  <a:pt x="87" y="38"/>
                </a:cubicBezTo>
                <a:cubicBezTo>
                  <a:pt x="81" y="38"/>
                  <a:pt x="75" y="36"/>
                  <a:pt x="75" y="27"/>
                </a:cubicBezTo>
                <a:cubicBezTo>
                  <a:pt x="75" y="18"/>
                  <a:pt x="75" y="0"/>
                  <a:pt x="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44"/>
                  <a:pt x="0" y="64"/>
                </a:cubicBezTo>
                <a:cubicBezTo>
                  <a:pt x="0" y="130"/>
                  <a:pt x="16" y="204"/>
                  <a:pt x="75" y="245"/>
                </a:cubicBezTo>
                <a:cubicBezTo>
                  <a:pt x="105" y="266"/>
                  <a:pt x="134" y="273"/>
                  <a:pt x="155" y="275"/>
                </a:cubicBezTo>
                <a:cubicBezTo>
                  <a:pt x="180" y="304"/>
                  <a:pt x="215" y="325"/>
                  <a:pt x="255" y="332"/>
                </a:cubicBezTo>
                <a:cubicBezTo>
                  <a:pt x="255" y="391"/>
                  <a:pt x="255" y="391"/>
                  <a:pt x="255" y="391"/>
                </a:cubicBezTo>
                <a:cubicBezTo>
                  <a:pt x="245" y="394"/>
                  <a:pt x="238" y="403"/>
                  <a:pt x="238" y="414"/>
                </a:cubicBezTo>
                <a:cubicBezTo>
                  <a:pt x="238" y="430"/>
                  <a:pt x="238" y="430"/>
                  <a:pt x="238" y="430"/>
                </a:cubicBezTo>
                <a:cubicBezTo>
                  <a:pt x="238" y="440"/>
                  <a:pt x="245" y="449"/>
                  <a:pt x="255" y="452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45" y="502"/>
                  <a:pt x="238" y="511"/>
                  <a:pt x="238" y="522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8" y="548"/>
                  <a:pt x="245" y="557"/>
                  <a:pt x="255" y="560"/>
                </a:cubicBezTo>
                <a:cubicBezTo>
                  <a:pt x="255" y="571"/>
                  <a:pt x="255" y="571"/>
                  <a:pt x="255" y="571"/>
                </a:cubicBezTo>
                <a:cubicBezTo>
                  <a:pt x="255" y="600"/>
                  <a:pt x="231" y="616"/>
                  <a:pt x="221" y="622"/>
                </a:cubicBezTo>
                <a:cubicBezTo>
                  <a:pt x="201" y="634"/>
                  <a:pt x="165" y="621"/>
                  <a:pt x="165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32"/>
                  <a:pt x="367" y="628"/>
                </a:cubicBezTo>
                <a:cubicBezTo>
                  <a:pt x="340" y="625"/>
                  <a:pt x="310" y="606"/>
                  <a:pt x="310" y="571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20" y="557"/>
                  <a:pt x="327" y="548"/>
                  <a:pt x="327" y="538"/>
                </a:cubicBezTo>
                <a:cubicBezTo>
                  <a:pt x="327" y="522"/>
                  <a:pt x="327" y="522"/>
                  <a:pt x="327" y="522"/>
                </a:cubicBezTo>
                <a:cubicBezTo>
                  <a:pt x="327" y="511"/>
                  <a:pt x="320" y="502"/>
                  <a:pt x="310" y="499"/>
                </a:cubicBezTo>
                <a:cubicBezTo>
                  <a:pt x="310" y="452"/>
                  <a:pt x="310" y="452"/>
                  <a:pt x="310" y="452"/>
                </a:cubicBezTo>
                <a:cubicBezTo>
                  <a:pt x="320" y="449"/>
                  <a:pt x="327" y="440"/>
                  <a:pt x="327" y="430"/>
                </a:cubicBezTo>
                <a:cubicBezTo>
                  <a:pt x="327" y="414"/>
                  <a:pt x="327" y="414"/>
                  <a:pt x="327" y="414"/>
                </a:cubicBezTo>
                <a:cubicBezTo>
                  <a:pt x="327" y="403"/>
                  <a:pt x="320" y="394"/>
                  <a:pt x="310" y="391"/>
                </a:cubicBezTo>
                <a:cubicBezTo>
                  <a:pt x="310" y="332"/>
                  <a:pt x="310" y="332"/>
                  <a:pt x="310" y="332"/>
                </a:cubicBezTo>
                <a:cubicBezTo>
                  <a:pt x="350" y="325"/>
                  <a:pt x="385" y="304"/>
                  <a:pt x="410" y="275"/>
                </a:cubicBezTo>
                <a:cubicBezTo>
                  <a:pt x="430" y="273"/>
                  <a:pt x="460" y="266"/>
                  <a:pt x="491" y="245"/>
                </a:cubicBezTo>
                <a:cubicBezTo>
                  <a:pt x="550" y="204"/>
                  <a:pt x="566" y="130"/>
                  <a:pt x="566" y="64"/>
                </a:cubicBezTo>
                <a:cubicBezTo>
                  <a:pt x="566" y="44"/>
                  <a:pt x="566" y="0"/>
                  <a:pt x="566" y="0"/>
                </a:cubicBezTo>
                <a:lnTo>
                  <a:pt x="491" y="0"/>
                </a:lnTo>
                <a:close/>
                <a:moveTo>
                  <a:pt x="50" y="173"/>
                </a:moveTo>
                <a:cubicBezTo>
                  <a:pt x="19" y="119"/>
                  <a:pt x="27" y="28"/>
                  <a:pt x="27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56"/>
                  <a:pt x="64" y="67"/>
                  <a:pt x="77" y="67"/>
                </a:cubicBezTo>
                <a:cubicBezTo>
                  <a:pt x="87" y="67"/>
                  <a:pt x="108" y="67"/>
                  <a:pt x="115" y="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94"/>
                  <a:pt x="122" y="220"/>
                  <a:pt x="133" y="243"/>
                </a:cubicBezTo>
                <a:cubicBezTo>
                  <a:pt x="111" y="237"/>
                  <a:pt x="76" y="219"/>
                  <a:pt x="50" y="173"/>
                </a:cubicBezTo>
                <a:close/>
                <a:moveTo>
                  <a:pt x="516" y="173"/>
                </a:moveTo>
                <a:cubicBezTo>
                  <a:pt x="489" y="220"/>
                  <a:pt x="454" y="238"/>
                  <a:pt x="431" y="243"/>
                </a:cubicBezTo>
                <a:cubicBezTo>
                  <a:pt x="443" y="220"/>
                  <a:pt x="450" y="194"/>
                  <a:pt x="450" y="167"/>
                </a:cubicBezTo>
                <a:cubicBezTo>
                  <a:pt x="450" y="67"/>
                  <a:pt x="450" y="67"/>
                  <a:pt x="450" y="67"/>
                </a:cubicBezTo>
                <a:cubicBezTo>
                  <a:pt x="456" y="67"/>
                  <a:pt x="478" y="67"/>
                  <a:pt x="489" y="67"/>
                </a:cubicBezTo>
                <a:cubicBezTo>
                  <a:pt x="502" y="67"/>
                  <a:pt x="517" y="56"/>
                  <a:pt x="517" y="28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9" y="28"/>
                  <a:pt x="547" y="119"/>
                  <a:pt x="516" y="173"/>
                </a:cubicBez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F981A230-C768-639F-8906-54D84EABD03A}"/>
              </a:ext>
            </a:extLst>
          </p:cNvPr>
          <p:cNvGrpSpPr/>
          <p:nvPr/>
        </p:nvGrpSpPr>
        <p:grpSpPr>
          <a:xfrm>
            <a:off x="1763755" y="2519677"/>
            <a:ext cx="688834" cy="474082"/>
            <a:chOff x="1090613" y="2070100"/>
            <a:chExt cx="941388" cy="647700"/>
          </a:xfrm>
        </p:grpSpPr>
        <p:sp>
          <p:nvSpPr>
            <p:cNvPr id="9" name="Freeform 3739">
              <a:extLst>
                <a:ext uri="{FF2B5EF4-FFF2-40B4-BE49-F238E27FC236}">
                  <a16:creationId xmlns:a16="http://schemas.microsoft.com/office/drawing/2014/main" id="{1A29C77F-4B43-B8C7-55E0-4699B82A3FB8}"/>
                </a:ext>
              </a:extLst>
            </p:cNvPr>
            <p:cNvSpPr/>
            <p:nvPr/>
          </p:nvSpPr>
          <p:spPr bwMode="auto">
            <a:xfrm>
              <a:off x="1835151" y="2092325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2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4"/>
                    <a:pt x="16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3"/>
                    <a:pt x="2" y="0"/>
                  </a:cubicBezTo>
                  <a:cubicBezTo>
                    <a:pt x="2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" name="Freeform 3740">
              <a:extLst>
                <a:ext uri="{FF2B5EF4-FFF2-40B4-BE49-F238E27FC236}">
                  <a16:creationId xmlns:a16="http://schemas.microsoft.com/office/drawing/2014/main" id="{0403F0F0-1353-B886-8FFA-7B21FD63A1E3}"/>
                </a:ext>
              </a:extLst>
            </p:cNvPr>
            <p:cNvSpPr/>
            <p:nvPr/>
          </p:nvSpPr>
          <p:spPr bwMode="auto">
            <a:xfrm>
              <a:off x="1822451" y="2190750"/>
              <a:ext cx="95250" cy="88900"/>
            </a:xfrm>
            <a:custGeom>
              <a:avLst/>
              <a:gdLst>
                <a:gd name="T0" fmla="*/ 24 w 30"/>
                <a:gd name="T1" fmla="*/ 28 h 28"/>
                <a:gd name="T2" fmla="*/ 10 w 30"/>
                <a:gd name="T3" fmla="*/ 9 h 28"/>
                <a:gd name="T4" fmla="*/ 25 w 30"/>
                <a:gd name="T5" fmla="*/ 28 h 28"/>
                <a:gd name="T6" fmla="*/ 3 w 30"/>
                <a:gd name="T7" fmla="*/ 0 h 28"/>
                <a:gd name="T8" fmla="*/ 24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4" y="28"/>
                  </a:moveTo>
                  <a:cubicBezTo>
                    <a:pt x="21" y="23"/>
                    <a:pt x="17" y="16"/>
                    <a:pt x="10" y="9"/>
                  </a:cubicBezTo>
                  <a:cubicBezTo>
                    <a:pt x="10" y="9"/>
                    <a:pt x="20" y="18"/>
                    <a:pt x="25" y="28"/>
                  </a:cubicBezTo>
                  <a:cubicBezTo>
                    <a:pt x="25" y="25"/>
                    <a:pt x="30" y="2"/>
                    <a:pt x="3" y="0"/>
                  </a:cubicBezTo>
                  <a:cubicBezTo>
                    <a:pt x="3" y="0"/>
                    <a:pt x="0" y="26"/>
                    <a:pt x="24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Freeform 3741">
              <a:extLst>
                <a:ext uri="{FF2B5EF4-FFF2-40B4-BE49-F238E27FC236}">
                  <a16:creationId xmlns:a16="http://schemas.microsoft.com/office/drawing/2014/main" id="{D52992E2-4316-9AB5-97C2-5841CC33F605}"/>
                </a:ext>
              </a:extLst>
            </p:cNvPr>
            <p:cNvSpPr/>
            <p:nvPr/>
          </p:nvSpPr>
          <p:spPr bwMode="auto">
            <a:xfrm>
              <a:off x="1803401" y="2270125"/>
              <a:ext cx="92075" cy="85725"/>
            </a:xfrm>
            <a:custGeom>
              <a:avLst/>
              <a:gdLst>
                <a:gd name="T0" fmla="*/ 23 w 29"/>
                <a:gd name="T1" fmla="*/ 27 h 27"/>
                <a:gd name="T2" fmla="*/ 10 w 29"/>
                <a:gd name="T3" fmla="*/ 9 h 27"/>
                <a:gd name="T4" fmla="*/ 24 w 29"/>
                <a:gd name="T5" fmla="*/ 27 h 27"/>
                <a:gd name="T6" fmla="*/ 2 w 29"/>
                <a:gd name="T7" fmla="*/ 0 h 27"/>
                <a:gd name="T8" fmla="*/ 23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3" y="27"/>
                  </a:moveTo>
                  <a:cubicBezTo>
                    <a:pt x="21" y="23"/>
                    <a:pt x="17" y="16"/>
                    <a:pt x="10" y="9"/>
                  </a:cubicBezTo>
                  <a:cubicBezTo>
                    <a:pt x="10" y="9"/>
                    <a:pt x="19" y="17"/>
                    <a:pt x="24" y="27"/>
                  </a:cubicBezTo>
                  <a:cubicBezTo>
                    <a:pt x="25" y="24"/>
                    <a:pt x="29" y="2"/>
                    <a:pt x="2" y="0"/>
                  </a:cubicBezTo>
                  <a:cubicBezTo>
                    <a:pt x="2" y="0"/>
                    <a:pt x="0" y="26"/>
                    <a:pt x="2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" name="Freeform 3742">
              <a:extLst>
                <a:ext uri="{FF2B5EF4-FFF2-40B4-BE49-F238E27FC236}">
                  <a16:creationId xmlns:a16="http://schemas.microsoft.com/office/drawing/2014/main" id="{01DEDA4B-2E17-6CAD-29AA-0B7389BC11E6}"/>
                </a:ext>
              </a:extLst>
            </p:cNvPr>
            <p:cNvSpPr/>
            <p:nvPr/>
          </p:nvSpPr>
          <p:spPr bwMode="auto">
            <a:xfrm>
              <a:off x="1755776" y="2333625"/>
              <a:ext cx="107950" cy="101600"/>
            </a:xfrm>
            <a:custGeom>
              <a:avLst/>
              <a:gdLst>
                <a:gd name="T0" fmla="*/ 21 w 34"/>
                <a:gd name="T1" fmla="*/ 32 h 32"/>
                <a:gd name="T2" fmla="*/ 14 w 34"/>
                <a:gd name="T3" fmla="*/ 11 h 32"/>
                <a:gd name="T4" fmla="*/ 23 w 34"/>
                <a:gd name="T5" fmla="*/ 32 h 32"/>
                <a:gd name="T6" fmla="*/ 9 w 34"/>
                <a:gd name="T7" fmla="*/ 0 h 32"/>
                <a:gd name="T8" fmla="*/ 21 w 3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21" y="32"/>
                  </a:moveTo>
                  <a:cubicBezTo>
                    <a:pt x="20" y="27"/>
                    <a:pt x="18" y="19"/>
                    <a:pt x="14" y="11"/>
                  </a:cubicBezTo>
                  <a:cubicBezTo>
                    <a:pt x="14" y="11"/>
                    <a:pt x="20" y="21"/>
                    <a:pt x="23" y="32"/>
                  </a:cubicBezTo>
                  <a:cubicBezTo>
                    <a:pt x="24" y="30"/>
                    <a:pt x="34" y="9"/>
                    <a:pt x="9" y="0"/>
                  </a:cubicBezTo>
                  <a:cubicBezTo>
                    <a:pt x="9" y="0"/>
                    <a:pt x="0" y="24"/>
                    <a:pt x="2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Freeform 3743">
              <a:extLst>
                <a:ext uri="{FF2B5EF4-FFF2-40B4-BE49-F238E27FC236}">
                  <a16:creationId xmlns:a16="http://schemas.microsoft.com/office/drawing/2014/main" id="{00F2B24D-9636-0314-A772-A0E1AB795458}"/>
                </a:ext>
              </a:extLst>
            </p:cNvPr>
            <p:cNvSpPr/>
            <p:nvPr/>
          </p:nvSpPr>
          <p:spPr bwMode="auto">
            <a:xfrm>
              <a:off x="1685926" y="2387600"/>
              <a:ext cx="120650" cy="111125"/>
            </a:xfrm>
            <a:custGeom>
              <a:avLst/>
              <a:gdLst>
                <a:gd name="T0" fmla="*/ 19 w 38"/>
                <a:gd name="T1" fmla="*/ 34 h 35"/>
                <a:gd name="T2" fmla="*/ 17 w 38"/>
                <a:gd name="T3" fmla="*/ 12 h 35"/>
                <a:gd name="T4" fmla="*/ 21 w 38"/>
                <a:gd name="T5" fmla="*/ 35 h 35"/>
                <a:gd name="T6" fmla="*/ 15 w 38"/>
                <a:gd name="T7" fmla="*/ 0 h 35"/>
                <a:gd name="T8" fmla="*/ 19 w 38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19" y="34"/>
                  </a:moveTo>
                  <a:cubicBezTo>
                    <a:pt x="20" y="30"/>
                    <a:pt x="20" y="21"/>
                    <a:pt x="17" y="12"/>
                  </a:cubicBezTo>
                  <a:cubicBezTo>
                    <a:pt x="17" y="12"/>
                    <a:pt x="21" y="24"/>
                    <a:pt x="21" y="35"/>
                  </a:cubicBezTo>
                  <a:cubicBezTo>
                    <a:pt x="23" y="33"/>
                    <a:pt x="38" y="16"/>
                    <a:pt x="15" y="0"/>
                  </a:cubicBezTo>
                  <a:cubicBezTo>
                    <a:pt x="15" y="0"/>
                    <a:pt x="0" y="21"/>
                    <a:pt x="19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Freeform 3744">
              <a:extLst>
                <a:ext uri="{FF2B5EF4-FFF2-40B4-BE49-F238E27FC236}">
                  <a16:creationId xmlns:a16="http://schemas.microsoft.com/office/drawing/2014/main" id="{A8914666-DFEB-1AEC-B665-83EF853DB173}"/>
                </a:ext>
              </a:extLst>
            </p:cNvPr>
            <p:cNvSpPr/>
            <p:nvPr/>
          </p:nvSpPr>
          <p:spPr bwMode="auto">
            <a:xfrm>
              <a:off x="1600201" y="2422525"/>
              <a:ext cx="117475" cy="111125"/>
            </a:xfrm>
            <a:custGeom>
              <a:avLst/>
              <a:gdLst>
                <a:gd name="T0" fmla="*/ 19 w 37"/>
                <a:gd name="T1" fmla="*/ 12 h 35"/>
                <a:gd name="T2" fmla="*/ 15 w 37"/>
                <a:gd name="T3" fmla="*/ 35 h 35"/>
                <a:gd name="T4" fmla="*/ 21 w 37"/>
                <a:gd name="T5" fmla="*/ 0 h 35"/>
                <a:gd name="T6" fmla="*/ 14 w 37"/>
                <a:gd name="T7" fmla="*/ 34 h 35"/>
                <a:gd name="T8" fmla="*/ 19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19" y="12"/>
                  </a:moveTo>
                  <a:cubicBezTo>
                    <a:pt x="19" y="12"/>
                    <a:pt x="19" y="24"/>
                    <a:pt x="15" y="35"/>
                  </a:cubicBezTo>
                  <a:cubicBezTo>
                    <a:pt x="17" y="34"/>
                    <a:pt x="37" y="22"/>
                    <a:pt x="21" y="0"/>
                  </a:cubicBezTo>
                  <a:cubicBezTo>
                    <a:pt x="21" y="0"/>
                    <a:pt x="0" y="16"/>
                    <a:pt x="14" y="34"/>
                  </a:cubicBezTo>
                  <a:cubicBezTo>
                    <a:pt x="16" y="30"/>
                    <a:pt x="19" y="21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Freeform 3745">
              <a:extLst>
                <a:ext uri="{FF2B5EF4-FFF2-40B4-BE49-F238E27FC236}">
                  <a16:creationId xmlns:a16="http://schemas.microsoft.com/office/drawing/2014/main" id="{E3C65BBA-8E5B-AB4F-469E-6828DE3FF981}"/>
                </a:ext>
              </a:extLst>
            </p:cNvPr>
            <p:cNvSpPr/>
            <p:nvPr/>
          </p:nvSpPr>
          <p:spPr bwMode="auto">
            <a:xfrm>
              <a:off x="1682751" y="2530475"/>
              <a:ext cx="111125" cy="117475"/>
            </a:xfrm>
            <a:custGeom>
              <a:avLst/>
              <a:gdLst>
                <a:gd name="T0" fmla="*/ 1 w 35"/>
                <a:gd name="T1" fmla="*/ 13 h 37"/>
                <a:gd name="T2" fmla="*/ 23 w 35"/>
                <a:gd name="T3" fmla="*/ 19 h 37"/>
                <a:gd name="T4" fmla="*/ 0 w 35"/>
                <a:gd name="T5" fmla="*/ 14 h 37"/>
                <a:gd name="T6" fmla="*/ 35 w 35"/>
                <a:gd name="T7" fmla="*/ 21 h 37"/>
                <a:gd name="T8" fmla="*/ 1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13"/>
                  </a:moveTo>
                  <a:cubicBezTo>
                    <a:pt x="6" y="15"/>
                    <a:pt x="14" y="18"/>
                    <a:pt x="23" y="19"/>
                  </a:cubicBezTo>
                  <a:cubicBezTo>
                    <a:pt x="23" y="19"/>
                    <a:pt x="11" y="18"/>
                    <a:pt x="0" y="14"/>
                  </a:cubicBezTo>
                  <a:cubicBezTo>
                    <a:pt x="2" y="17"/>
                    <a:pt x="13" y="37"/>
                    <a:pt x="35" y="21"/>
                  </a:cubicBezTo>
                  <a:cubicBezTo>
                    <a:pt x="35" y="21"/>
                    <a:pt x="20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Freeform 3746">
              <a:extLst>
                <a:ext uri="{FF2B5EF4-FFF2-40B4-BE49-F238E27FC236}">
                  <a16:creationId xmlns:a16="http://schemas.microsoft.com/office/drawing/2014/main" id="{2FE3FC7F-4F1C-FD3A-2BFA-D47380421DA0}"/>
                </a:ext>
              </a:extLst>
            </p:cNvPr>
            <p:cNvSpPr/>
            <p:nvPr/>
          </p:nvSpPr>
          <p:spPr bwMode="auto">
            <a:xfrm>
              <a:off x="1787526" y="2466975"/>
              <a:ext cx="111125" cy="120650"/>
            </a:xfrm>
            <a:custGeom>
              <a:avLst/>
              <a:gdLst>
                <a:gd name="T0" fmla="*/ 1 w 35"/>
                <a:gd name="T1" fmla="*/ 20 h 38"/>
                <a:gd name="T2" fmla="*/ 23 w 35"/>
                <a:gd name="T3" fmla="*/ 17 h 38"/>
                <a:gd name="T4" fmla="*/ 0 w 35"/>
                <a:gd name="T5" fmla="*/ 21 h 38"/>
                <a:gd name="T6" fmla="*/ 35 w 35"/>
                <a:gd name="T7" fmla="*/ 15 h 38"/>
                <a:gd name="T8" fmla="*/ 1 w 35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" y="20"/>
                  </a:moveTo>
                  <a:cubicBezTo>
                    <a:pt x="6" y="20"/>
                    <a:pt x="14" y="20"/>
                    <a:pt x="23" y="17"/>
                  </a:cubicBezTo>
                  <a:cubicBezTo>
                    <a:pt x="23" y="17"/>
                    <a:pt x="11" y="21"/>
                    <a:pt x="0" y="21"/>
                  </a:cubicBezTo>
                  <a:cubicBezTo>
                    <a:pt x="2" y="23"/>
                    <a:pt x="20" y="38"/>
                    <a:pt x="35" y="15"/>
                  </a:cubicBezTo>
                  <a:cubicBezTo>
                    <a:pt x="35" y="15"/>
                    <a:pt x="13" y="0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Freeform 3747">
              <a:extLst>
                <a:ext uri="{FF2B5EF4-FFF2-40B4-BE49-F238E27FC236}">
                  <a16:creationId xmlns:a16="http://schemas.microsoft.com/office/drawing/2014/main" id="{3CEDC723-6A89-BADD-6ADF-21D7BB830B2B}"/>
                </a:ext>
              </a:extLst>
            </p:cNvPr>
            <p:cNvSpPr/>
            <p:nvPr/>
          </p:nvSpPr>
          <p:spPr bwMode="auto">
            <a:xfrm>
              <a:off x="1866901" y="2390775"/>
              <a:ext cx="98425" cy="104775"/>
            </a:xfrm>
            <a:custGeom>
              <a:avLst/>
              <a:gdLst>
                <a:gd name="T0" fmla="*/ 0 w 31"/>
                <a:gd name="T1" fmla="*/ 23 h 33"/>
                <a:gd name="T2" fmla="*/ 21 w 31"/>
                <a:gd name="T3" fmla="*/ 13 h 33"/>
                <a:gd name="T4" fmla="*/ 0 w 31"/>
                <a:gd name="T5" fmla="*/ 24 h 33"/>
                <a:gd name="T6" fmla="*/ 31 w 31"/>
                <a:gd name="T7" fmla="*/ 7 h 33"/>
                <a:gd name="T8" fmla="*/ 0 w 31"/>
                <a:gd name="T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0" y="23"/>
                  </a:moveTo>
                  <a:cubicBezTo>
                    <a:pt x="5" y="21"/>
                    <a:pt x="13" y="18"/>
                    <a:pt x="21" y="13"/>
                  </a:cubicBezTo>
                  <a:cubicBezTo>
                    <a:pt x="21" y="13"/>
                    <a:pt x="11" y="20"/>
                    <a:pt x="0" y="24"/>
                  </a:cubicBezTo>
                  <a:cubicBezTo>
                    <a:pt x="3" y="25"/>
                    <a:pt x="24" y="33"/>
                    <a:pt x="31" y="7"/>
                  </a:cubicBezTo>
                  <a:cubicBezTo>
                    <a:pt x="31" y="7"/>
                    <a:pt x="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8" name="Freeform 3748">
              <a:extLst>
                <a:ext uri="{FF2B5EF4-FFF2-40B4-BE49-F238E27FC236}">
                  <a16:creationId xmlns:a16="http://schemas.microsoft.com/office/drawing/2014/main" id="{39224BA4-3334-053D-6712-C12AB92D089F}"/>
                </a:ext>
              </a:extLst>
            </p:cNvPr>
            <p:cNvSpPr/>
            <p:nvPr/>
          </p:nvSpPr>
          <p:spPr bwMode="auto">
            <a:xfrm>
              <a:off x="1920876" y="2286000"/>
              <a:ext cx="88900" cy="95250"/>
            </a:xfrm>
            <a:custGeom>
              <a:avLst/>
              <a:gdLst>
                <a:gd name="T0" fmla="*/ 0 w 28"/>
                <a:gd name="T1" fmla="*/ 23 h 30"/>
                <a:gd name="T2" fmla="*/ 19 w 28"/>
                <a:gd name="T3" fmla="*/ 10 h 30"/>
                <a:gd name="T4" fmla="*/ 0 w 28"/>
                <a:gd name="T5" fmla="*/ 24 h 30"/>
                <a:gd name="T6" fmla="*/ 28 w 28"/>
                <a:gd name="T7" fmla="*/ 3 h 30"/>
                <a:gd name="T8" fmla="*/ 0 w 28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0" y="23"/>
                  </a:moveTo>
                  <a:cubicBezTo>
                    <a:pt x="4" y="21"/>
                    <a:pt x="12" y="17"/>
                    <a:pt x="19" y="10"/>
                  </a:cubicBezTo>
                  <a:cubicBezTo>
                    <a:pt x="19" y="10"/>
                    <a:pt x="10" y="19"/>
                    <a:pt x="0" y="24"/>
                  </a:cubicBezTo>
                  <a:cubicBezTo>
                    <a:pt x="3" y="25"/>
                    <a:pt x="25" y="30"/>
                    <a:pt x="28" y="3"/>
                  </a:cubicBezTo>
                  <a:cubicBezTo>
                    <a:pt x="28" y="3"/>
                    <a:pt x="2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Freeform 3749">
              <a:extLst>
                <a:ext uri="{FF2B5EF4-FFF2-40B4-BE49-F238E27FC236}">
                  <a16:creationId xmlns:a16="http://schemas.microsoft.com/office/drawing/2014/main" id="{31E483C9-9C12-6732-EC14-0DAC4D1EEB8C}"/>
                </a:ext>
              </a:extLst>
            </p:cNvPr>
            <p:cNvSpPr/>
            <p:nvPr/>
          </p:nvSpPr>
          <p:spPr bwMode="auto">
            <a:xfrm>
              <a:off x="1936751" y="2181225"/>
              <a:ext cx="95250" cy="88900"/>
            </a:xfrm>
            <a:custGeom>
              <a:avLst/>
              <a:gdLst>
                <a:gd name="T0" fmla="*/ 4 w 30"/>
                <a:gd name="T1" fmla="*/ 27 h 28"/>
                <a:gd name="T2" fmla="*/ 19 w 30"/>
                <a:gd name="T3" fmla="*/ 9 h 28"/>
                <a:gd name="T4" fmla="*/ 5 w 30"/>
                <a:gd name="T5" fmla="*/ 28 h 28"/>
                <a:gd name="T6" fmla="*/ 26 w 30"/>
                <a:gd name="T7" fmla="*/ 0 h 28"/>
                <a:gd name="T8" fmla="*/ 4 w 30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4" y="27"/>
                  </a:moveTo>
                  <a:cubicBezTo>
                    <a:pt x="8" y="24"/>
                    <a:pt x="14" y="18"/>
                    <a:pt x="19" y="9"/>
                  </a:cubicBezTo>
                  <a:cubicBezTo>
                    <a:pt x="19" y="9"/>
                    <a:pt x="13" y="20"/>
                    <a:pt x="5" y="28"/>
                  </a:cubicBezTo>
                  <a:cubicBezTo>
                    <a:pt x="8" y="28"/>
                    <a:pt x="30" y="27"/>
                    <a:pt x="26" y="0"/>
                  </a:cubicBezTo>
                  <a:cubicBezTo>
                    <a:pt x="26" y="0"/>
                    <a:pt x="0" y="4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Freeform 3750">
              <a:extLst>
                <a:ext uri="{FF2B5EF4-FFF2-40B4-BE49-F238E27FC236}">
                  <a16:creationId xmlns:a16="http://schemas.microsoft.com/office/drawing/2014/main" id="{48A5660E-3DE4-F4B9-883C-79BA2D614506}"/>
                </a:ext>
              </a:extLst>
            </p:cNvPr>
            <p:cNvSpPr/>
            <p:nvPr/>
          </p:nvSpPr>
          <p:spPr bwMode="auto">
            <a:xfrm>
              <a:off x="1920876" y="2070100"/>
              <a:ext cx="104775" cy="95250"/>
            </a:xfrm>
            <a:custGeom>
              <a:avLst/>
              <a:gdLst>
                <a:gd name="T0" fmla="*/ 20 w 33"/>
                <a:gd name="T1" fmla="*/ 10 h 30"/>
                <a:gd name="T2" fmla="*/ 8 w 33"/>
                <a:gd name="T3" fmla="*/ 30 h 30"/>
                <a:gd name="T4" fmla="*/ 25 w 33"/>
                <a:gd name="T5" fmla="*/ 0 h 30"/>
                <a:gd name="T6" fmla="*/ 7 w 33"/>
                <a:gd name="T7" fmla="*/ 29 h 30"/>
                <a:gd name="T8" fmla="*/ 20 w 33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0" y="10"/>
                  </a:moveTo>
                  <a:cubicBezTo>
                    <a:pt x="20" y="10"/>
                    <a:pt x="15" y="22"/>
                    <a:pt x="8" y="30"/>
                  </a:cubicBezTo>
                  <a:cubicBezTo>
                    <a:pt x="11" y="30"/>
                    <a:pt x="33" y="26"/>
                    <a:pt x="25" y="0"/>
                  </a:cubicBezTo>
                  <a:cubicBezTo>
                    <a:pt x="25" y="0"/>
                    <a:pt x="0" y="7"/>
                    <a:pt x="7" y="29"/>
                  </a:cubicBezTo>
                  <a:cubicBezTo>
                    <a:pt x="10" y="26"/>
                    <a:pt x="16" y="19"/>
                    <a:pt x="2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Freeform 3751">
              <a:extLst>
                <a:ext uri="{FF2B5EF4-FFF2-40B4-BE49-F238E27FC236}">
                  <a16:creationId xmlns:a16="http://schemas.microsoft.com/office/drawing/2014/main" id="{39513F72-A3DC-1D1F-B79E-BF0E8DF7D0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2688" y="2136775"/>
              <a:ext cx="757238" cy="581025"/>
            </a:xfrm>
            <a:custGeom>
              <a:avLst/>
              <a:gdLst>
                <a:gd name="T0" fmla="*/ 139 w 238"/>
                <a:gd name="T1" fmla="*/ 134 h 183"/>
                <a:gd name="T2" fmla="*/ 205 w 238"/>
                <a:gd name="T3" fmla="*/ 103 h 183"/>
                <a:gd name="T4" fmla="*/ 236 w 238"/>
                <a:gd name="T5" fmla="*/ 2 h 183"/>
                <a:gd name="T6" fmla="*/ 234 w 238"/>
                <a:gd name="T7" fmla="*/ 1 h 183"/>
                <a:gd name="T8" fmla="*/ 232 w 238"/>
                <a:gd name="T9" fmla="*/ 3 h 183"/>
                <a:gd name="T10" fmla="*/ 202 w 238"/>
                <a:gd name="T11" fmla="*/ 100 h 183"/>
                <a:gd name="T12" fmla="*/ 126 w 238"/>
                <a:gd name="T13" fmla="*/ 131 h 183"/>
                <a:gd name="T14" fmla="*/ 122 w 238"/>
                <a:gd name="T15" fmla="*/ 131 h 183"/>
                <a:gd name="T16" fmla="*/ 119 w 238"/>
                <a:gd name="T17" fmla="*/ 131 h 183"/>
                <a:gd name="T18" fmla="*/ 116 w 238"/>
                <a:gd name="T19" fmla="*/ 131 h 183"/>
                <a:gd name="T20" fmla="*/ 113 w 238"/>
                <a:gd name="T21" fmla="*/ 131 h 183"/>
                <a:gd name="T22" fmla="*/ 36 w 238"/>
                <a:gd name="T23" fmla="*/ 100 h 183"/>
                <a:gd name="T24" fmla="*/ 6 w 238"/>
                <a:gd name="T25" fmla="*/ 3 h 183"/>
                <a:gd name="T26" fmla="*/ 5 w 238"/>
                <a:gd name="T27" fmla="*/ 1 h 183"/>
                <a:gd name="T28" fmla="*/ 2 w 238"/>
                <a:gd name="T29" fmla="*/ 2 h 183"/>
                <a:gd name="T30" fmla="*/ 33 w 238"/>
                <a:gd name="T31" fmla="*/ 103 h 183"/>
                <a:gd name="T32" fmla="*/ 99 w 238"/>
                <a:gd name="T33" fmla="*/ 134 h 183"/>
                <a:gd name="T34" fmla="*/ 85 w 238"/>
                <a:gd name="T35" fmla="*/ 142 h 183"/>
                <a:gd name="T36" fmla="*/ 86 w 238"/>
                <a:gd name="T37" fmla="*/ 151 h 183"/>
                <a:gd name="T38" fmla="*/ 94 w 238"/>
                <a:gd name="T39" fmla="*/ 155 h 183"/>
                <a:gd name="T40" fmla="*/ 115 w 238"/>
                <a:gd name="T41" fmla="*/ 142 h 183"/>
                <a:gd name="T42" fmla="*/ 115 w 238"/>
                <a:gd name="T43" fmla="*/ 171 h 183"/>
                <a:gd name="T44" fmla="*/ 113 w 238"/>
                <a:gd name="T45" fmla="*/ 177 h 183"/>
                <a:gd name="T46" fmla="*/ 104 w 238"/>
                <a:gd name="T47" fmla="*/ 179 h 183"/>
                <a:gd name="T48" fmla="*/ 101 w 238"/>
                <a:gd name="T49" fmla="*/ 181 h 183"/>
                <a:gd name="T50" fmla="*/ 103 w 238"/>
                <a:gd name="T51" fmla="*/ 183 h 183"/>
                <a:gd name="T52" fmla="*/ 105 w 238"/>
                <a:gd name="T53" fmla="*/ 183 h 183"/>
                <a:gd name="T54" fmla="*/ 115 w 238"/>
                <a:gd name="T55" fmla="*/ 180 h 183"/>
                <a:gd name="T56" fmla="*/ 119 w 238"/>
                <a:gd name="T57" fmla="*/ 171 h 183"/>
                <a:gd name="T58" fmla="*/ 119 w 238"/>
                <a:gd name="T59" fmla="*/ 137 h 183"/>
                <a:gd name="T60" fmla="*/ 119 w 238"/>
                <a:gd name="T61" fmla="*/ 137 h 183"/>
                <a:gd name="T62" fmla="*/ 119 w 238"/>
                <a:gd name="T63" fmla="*/ 137 h 183"/>
                <a:gd name="T64" fmla="*/ 119 w 238"/>
                <a:gd name="T65" fmla="*/ 171 h 183"/>
                <a:gd name="T66" fmla="*/ 123 w 238"/>
                <a:gd name="T67" fmla="*/ 180 h 183"/>
                <a:gd name="T68" fmla="*/ 134 w 238"/>
                <a:gd name="T69" fmla="*/ 183 h 183"/>
                <a:gd name="T70" fmla="*/ 135 w 238"/>
                <a:gd name="T71" fmla="*/ 183 h 183"/>
                <a:gd name="T72" fmla="*/ 137 w 238"/>
                <a:gd name="T73" fmla="*/ 181 h 183"/>
                <a:gd name="T74" fmla="*/ 135 w 238"/>
                <a:gd name="T75" fmla="*/ 179 h 183"/>
                <a:gd name="T76" fmla="*/ 126 w 238"/>
                <a:gd name="T77" fmla="*/ 177 h 183"/>
                <a:gd name="T78" fmla="*/ 123 w 238"/>
                <a:gd name="T79" fmla="*/ 171 h 183"/>
                <a:gd name="T80" fmla="*/ 123 w 238"/>
                <a:gd name="T81" fmla="*/ 142 h 183"/>
                <a:gd name="T82" fmla="*/ 144 w 238"/>
                <a:gd name="T83" fmla="*/ 155 h 183"/>
                <a:gd name="T84" fmla="*/ 144 w 238"/>
                <a:gd name="T85" fmla="*/ 155 h 183"/>
                <a:gd name="T86" fmla="*/ 152 w 238"/>
                <a:gd name="T87" fmla="*/ 151 h 183"/>
                <a:gd name="T88" fmla="*/ 153 w 238"/>
                <a:gd name="T89" fmla="*/ 142 h 183"/>
                <a:gd name="T90" fmla="*/ 139 w 238"/>
                <a:gd name="T91" fmla="*/ 134 h 183"/>
                <a:gd name="T92" fmla="*/ 94 w 238"/>
                <a:gd name="T93" fmla="*/ 151 h 183"/>
                <a:gd name="T94" fmla="*/ 90 w 238"/>
                <a:gd name="T95" fmla="*/ 149 h 183"/>
                <a:gd name="T96" fmla="*/ 89 w 238"/>
                <a:gd name="T97" fmla="*/ 144 h 183"/>
                <a:gd name="T98" fmla="*/ 112 w 238"/>
                <a:gd name="T99" fmla="*/ 135 h 183"/>
                <a:gd name="T100" fmla="*/ 115 w 238"/>
                <a:gd name="T101" fmla="*/ 135 h 183"/>
                <a:gd name="T102" fmla="*/ 115 w 238"/>
                <a:gd name="T103" fmla="*/ 136 h 183"/>
                <a:gd name="T104" fmla="*/ 94 w 238"/>
                <a:gd name="T105" fmla="*/ 151 h 183"/>
                <a:gd name="T106" fmla="*/ 148 w 238"/>
                <a:gd name="T107" fmla="*/ 149 h 183"/>
                <a:gd name="T108" fmla="*/ 144 w 238"/>
                <a:gd name="T109" fmla="*/ 151 h 183"/>
                <a:gd name="T110" fmla="*/ 144 w 238"/>
                <a:gd name="T111" fmla="*/ 151 h 183"/>
                <a:gd name="T112" fmla="*/ 123 w 238"/>
                <a:gd name="T113" fmla="*/ 136 h 183"/>
                <a:gd name="T114" fmla="*/ 123 w 238"/>
                <a:gd name="T115" fmla="*/ 135 h 183"/>
                <a:gd name="T116" fmla="*/ 126 w 238"/>
                <a:gd name="T117" fmla="*/ 135 h 183"/>
                <a:gd name="T118" fmla="*/ 149 w 238"/>
                <a:gd name="T119" fmla="*/ 144 h 183"/>
                <a:gd name="T120" fmla="*/ 148 w 238"/>
                <a:gd name="T121" fmla="*/ 14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183">
                  <a:moveTo>
                    <a:pt x="139" y="134"/>
                  </a:moveTo>
                  <a:cubicBezTo>
                    <a:pt x="157" y="131"/>
                    <a:pt x="184" y="124"/>
                    <a:pt x="205" y="103"/>
                  </a:cubicBezTo>
                  <a:cubicBezTo>
                    <a:pt x="228" y="80"/>
                    <a:pt x="238" y="46"/>
                    <a:pt x="236" y="2"/>
                  </a:cubicBezTo>
                  <a:cubicBezTo>
                    <a:pt x="236" y="1"/>
                    <a:pt x="235" y="0"/>
                    <a:pt x="234" y="1"/>
                  </a:cubicBezTo>
                  <a:cubicBezTo>
                    <a:pt x="233" y="1"/>
                    <a:pt x="232" y="2"/>
                    <a:pt x="232" y="3"/>
                  </a:cubicBezTo>
                  <a:cubicBezTo>
                    <a:pt x="234" y="45"/>
                    <a:pt x="224" y="78"/>
                    <a:pt x="202" y="100"/>
                  </a:cubicBezTo>
                  <a:cubicBezTo>
                    <a:pt x="176" y="126"/>
                    <a:pt x="140" y="130"/>
                    <a:pt x="126" y="131"/>
                  </a:cubicBezTo>
                  <a:cubicBezTo>
                    <a:pt x="124" y="131"/>
                    <a:pt x="123" y="131"/>
                    <a:pt x="122" y="131"/>
                  </a:cubicBezTo>
                  <a:cubicBezTo>
                    <a:pt x="121" y="131"/>
                    <a:pt x="120" y="131"/>
                    <a:pt x="119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5" y="131"/>
                    <a:pt x="114" y="131"/>
                    <a:pt x="113" y="131"/>
                  </a:cubicBezTo>
                  <a:cubicBezTo>
                    <a:pt x="98" y="130"/>
                    <a:pt x="62" y="126"/>
                    <a:pt x="36" y="100"/>
                  </a:cubicBezTo>
                  <a:cubicBezTo>
                    <a:pt x="14" y="78"/>
                    <a:pt x="4" y="45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0" y="46"/>
                    <a:pt x="10" y="80"/>
                    <a:pt x="33" y="103"/>
                  </a:cubicBezTo>
                  <a:cubicBezTo>
                    <a:pt x="54" y="124"/>
                    <a:pt x="81" y="131"/>
                    <a:pt x="99" y="134"/>
                  </a:cubicBezTo>
                  <a:cubicBezTo>
                    <a:pt x="93" y="136"/>
                    <a:pt x="87" y="138"/>
                    <a:pt x="85" y="142"/>
                  </a:cubicBezTo>
                  <a:cubicBezTo>
                    <a:pt x="84" y="144"/>
                    <a:pt x="84" y="147"/>
                    <a:pt x="86" y="151"/>
                  </a:cubicBezTo>
                  <a:cubicBezTo>
                    <a:pt x="89" y="154"/>
                    <a:pt x="91" y="155"/>
                    <a:pt x="94" y="155"/>
                  </a:cubicBezTo>
                  <a:cubicBezTo>
                    <a:pt x="102" y="155"/>
                    <a:pt x="109" y="148"/>
                    <a:pt x="115" y="142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4"/>
                    <a:pt x="114" y="176"/>
                    <a:pt x="113" y="177"/>
                  </a:cubicBezTo>
                  <a:cubicBezTo>
                    <a:pt x="109" y="180"/>
                    <a:pt x="104" y="179"/>
                    <a:pt x="104" y="179"/>
                  </a:cubicBezTo>
                  <a:cubicBezTo>
                    <a:pt x="102" y="179"/>
                    <a:pt x="101" y="180"/>
                    <a:pt x="101" y="181"/>
                  </a:cubicBezTo>
                  <a:cubicBezTo>
                    <a:pt x="101" y="182"/>
                    <a:pt x="102" y="183"/>
                    <a:pt x="103" y="183"/>
                  </a:cubicBezTo>
                  <a:cubicBezTo>
                    <a:pt x="103" y="183"/>
                    <a:pt x="104" y="183"/>
                    <a:pt x="105" y="183"/>
                  </a:cubicBezTo>
                  <a:cubicBezTo>
                    <a:pt x="107" y="183"/>
                    <a:pt x="112" y="183"/>
                    <a:pt x="115" y="180"/>
                  </a:cubicBezTo>
                  <a:cubicBezTo>
                    <a:pt x="118" y="178"/>
                    <a:pt x="119" y="175"/>
                    <a:pt x="119" y="171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5"/>
                    <a:pt x="121" y="178"/>
                    <a:pt x="123" y="180"/>
                  </a:cubicBezTo>
                  <a:cubicBezTo>
                    <a:pt x="126" y="183"/>
                    <a:pt x="131" y="183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6" y="183"/>
                    <a:pt x="137" y="182"/>
                    <a:pt x="137" y="181"/>
                  </a:cubicBezTo>
                  <a:cubicBezTo>
                    <a:pt x="137" y="180"/>
                    <a:pt x="136" y="179"/>
                    <a:pt x="135" y="179"/>
                  </a:cubicBezTo>
                  <a:cubicBezTo>
                    <a:pt x="135" y="179"/>
                    <a:pt x="129" y="180"/>
                    <a:pt x="126" y="177"/>
                  </a:cubicBezTo>
                  <a:cubicBezTo>
                    <a:pt x="124" y="176"/>
                    <a:pt x="123" y="174"/>
                    <a:pt x="123" y="171"/>
                  </a:cubicBezTo>
                  <a:cubicBezTo>
                    <a:pt x="123" y="142"/>
                    <a:pt x="123" y="142"/>
                    <a:pt x="123" y="142"/>
                  </a:cubicBezTo>
                  <a:cubicBezTo>
                    <a:pt x="129" y="148"/>
                    <a:pt x="137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7" y="155"/>
                    <a:pt x="150" y="154"/>
                    <a:pt x="152" y="151"/>
                  </a:cubicBezTo>
                  <a:cubicBezTo>
                    <a:pt x="154" y="147"/>
                    <a:pt x="154" y="144"/>
                    <a:pt x="153" y="142"/>
                  </a:cubicBezTo>
                  <a:cubicBezTo>
                    <a:pt x="151" y="138"/>
                    <a:pt x="145" y="136"/>
                    <a:pt x="139" y="134"/>
                  </a:cubicBezTo>
                  <a:close/>
                  <a:moveTo>
                    <a:pt x="94" y="151"/>
                  </a:moveTo>
                  <a:cubicBezTo>
                    <a:pt x="93" y="151"/>
                    <a:pt x="91" y="151"/>
                    <a:pt x="90" y="149"/>
                  </a:cubicBezTo>
                  <a:cubicBezTo>
                    <a:pt x="88" y="147"/>
                    <a:pt x="89" y="145"/>
                    <a:pt x="89" y="144"/>
                  </a:cubicBezTo>
                  <a:cubicBezTo>
                    <a:pt x="91" y="140"/>
                    <a:pt x="104" y="136"/>
                    <a:pt x="112" y="135"/>
                  </a:cubicBezTo>
                  <a:cubicBezTo>
                    <a:pt x="113" y="135"/>
                    <a:pt x="114" y="135"/>
                    <a:pt x="115" y="135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0" y="142"/>
                    <a:pt x="101" y="151"/>
                    <a:pt x="94" y="151"/>
                  </a:cubicBezTo>
                  <a:close/>
                  <a:moveTo>
                    <a:pt x="148" y="149"/>
                  </a:moveTo>
                  <a:cubicBezTo>
                    <a:pt x="147" y="151"/>
                    <a:pt x="146" y="151"/>
                    <a:pt x="144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37" y="151"/>
                    <a:pt x="128" y="142"/>
                    <a:pt x="123" y="136"/>
                  </a:cubicBezTo>
                  <a:cubicBezTo>
                    <a:pt x="123" y="135"/>
                    <a:pt x="123" y="135"/>
                    <a:pt x="123" y="135"/>
                  </a:cubicBezTo>
                  <a:cubicBezTo>
                    <a:pt x="124" y="135"/>
                    <a:pt x="125" y="135"/>
                    <a:pt x="126" y="135"/>
                  </a:cubicBezTo>
                  <a:cubicBezTo>
                    <a:pt x="135" y="136"/>
                    <a:pt x="147" y="140"/>
                    <a:pt x="149" y="144"/>
                  </a:cubicBezTo>
                  <a:cubicBezTo>
                    <a:pt x="150" y="145"/>
                    <a:pt x="150" y="147"/>
                    <a:pt x="148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Freeform 3752">
              <a:extLst>
                <a:ext uri="{FF2B5EF4-FFF2-40B4-BE49-F238E27FC236}">
                  <a16:creationId xmlns:a16="http://schemas.microsoft.com/office/drawing/2014/main" id="{F12E436E-41C7-5222-ED95-8ACE85401DC5}"/>
                </a:ext>
              </a:extLst>
            </p:cNvPr>
            <p:cNvSpPr/>
            <p:nvPr/>
          </p:nvSpPr>
          <p:spPr bwMode="auto">
            <a:xfrm>
              <a:off x="1195388" y="2092325"/>
              <a:ext cx="92075" cy="88900"/>
            </a:xfrm>
            <a:custGeom>
              <a:avLst/>
              <a:gdLst>
                <a:gd name="T0" fmla="*/ 19 w 29"/>
                <a:gd name="T1" fmla="*/ 9 h 28"/>
                <a:gd name="T2" fmla="*/ 6 w 29"/>
                <a:gd name="T3" fmla="*/ 28 h 28"/>
                <a:gd name="T4" fmla="*/ 27 w 29"/>
                <a:gd name="T5" fmla="*/ 0 h 28"/>
                <a:gd name="T6" fmla="*/ 5 w 29"/>
                <a:gd name="T7" fmla="*/ 28 h 28"/>
                <a:gd name="T8" fmla="*/ 19 w 29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9" y="9"/>
                  </a:moveTo>
                  <a:cubicBezTo>
                    <a:pt x="13" y="16"/>
                    <a:pt x="8" y="24"/>
                    <a:pt x="6" y="28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3"/>
                    <a:pt x="4" y="25"/>
                    <a:pt x="5" y="28"/>
                  </a:cubicBezTo>
                  <a:cubicBezTo>
                    <a:pt x="10" y="18"/>
                    <a:pt x="19" y="9"/>
                    <a:pt x="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Freeform 3753">
              <a:extLst>
                <a:ext uri="{FF2B5EF4-FFF2-40B4-BE49-F238E27FC236}">
                  <a16:creationId xmlns:a16="http://schemas.microsoft.com/office/drawing/2014/main" id="{02A3B6CC-56EE-488C-CFFC-C106DBDC2B98}"/>
                </a:ext>
              </a:extLst>
            </p:cNvPr>
            <p:cNvSpPr/>
            <p:nvPr/>
          </p:nvSpPr>
          <p:spPr bwMode="auto">
            <a:xfrm>
              <a:off x="1204913" y="2190750"/>
              <a:ext cx="95250" cy="88900"/>
            </a:xfrm>
            <a:custGeom>
              <a:avLst/>
              <a:gdLst>
                <a:gd name="T0" fmla="*/ 5 w 30"/>
                <a:gd name="T1" fmla="*/ 28 h 28"/>
                <a:gd name="T2" fmla="*/ 20 w 30"/>
                <a:gd name="T3" fmla="*/ 9 h 28"/>
                <a:gd name="T4" fmla="*/ 7 w 30"/>
                <a:gd name="T5" fmla="*/ 28 h 28"/>
                <a:gd name="T6" fmla="*/ 27 w 30"/>
                <a:gd name="T7" fmla="*/ 0 h 28"/>
                <a:gd name="T8" fmla="*/ 5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5" y="28"/>
                  </a:moveTo>
                  <a:cubicBezTo>
                    <a:pt x="11" y="18"/>
                    <a:pt x="20" y="9"/>
                    <a:pt x="20" y="9"/>
                  </a:cubicBezTo>
                  <a:cubicBezTo>
                    <a:pt x="13" y="16"/>
                    <a:pt x="9" y="23"/>
                    <a:pt x="7" y="28"/>
                  </a:cubicBezTo>
                  <a:cubicBezTo>
                    <a:pt x="30" y="26"/>
                    <a:pt x="27" y="0"/>
                    <a:pt x="27" y="0"/>
                  </a:cubicBezTo>
                  <a:cubicBezTo>
                    <a:pt x="0" y="2"/>
                    <a:pt x="5" y="25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Freeform 3754">
              <a:extLst>
                <a:ext uri="{FF2B5EF4-FFF2-40B4-BE49-F238E27FC236}">
                  <a16:creationId xmlns:a16="http://schemas.microsoft.com/office/drawing/2014/main" id="{9FF70A4F-9F78-6585-761A-5CFDC6797FF8}"/>
                </a:ext>
              </a:extLst>
            </p:cNvPr>
            <p:cNvSpPr/>
            <p:nvPr/>
          </p:nvSpPr>
          <p:spPr bwMode="auto">
            <a:xfrm>
              <a:off x="1227138" y="2270125"/>
              <a:ext cx="93663" cy="85725"/>
            </a:xfrm>
            <a:custGeom>
              <a:avLst/>
              <a:gdLst>
                <a:gd name="T0" fmla="*/ 5 w 29"/>
                <a:gd name="T1" fmla="*/ 27 h 27"/>
                <a:gd name="T2" fmla="*/ 19 w 29"/>
                <a:gd name="T3" fmla="*/ 9 h 27"/>
                <a:gd name="T4" fmla="*/ 6 w 29"/>
                <a:gd name="T5" fmla="*/ 27 h 27"/>
                <a:gd name="T6" fmla="*/ 27 w 29"/>
                <a:gd name="T7" fmla="*/ 0 h 27"/>
                <a:gd name="T8" fmla="*/ 5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5" y="27"/>
                  </a:moveTo>
                  <a:cubicBezTo>
                    <a:pt x="10" y="17"/>
                    <a:pt x="19" y="9"/>
                    <a:pt x="19" y="9"/>
                  </a:cubicBezTo>
                  <a:cubicBezTo>
                    <a:pt x="13" y="16"/>
                    <a:pt x="8" y="23"/>
                    <a:pt x="6" y="27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2"/>
                    <a:pt x="4" y="24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" name="Freeform 3755">
              <a:extLst>
                <a:ext uri="{FF2B5EF4-FFF2-40B4-BE49-F238E27FC236}">
                  <a16:creationId xmlns:a16="http://schemas.microsoft.com/office/drawing/2014/main" id="{EAE80E2B-F2AB-2263-8D71-D1AA2EED91CB}"/>
                </a:ext>
              </a:extLst>
            </p:cNvPr>
            <p:cNvSpPr/>
            <p:nvPr/>
          </p:nvSpPr>
          <p:spPr bwMode="auto">
            <a:xfrm>
              <a:off x="1258888" y="2333625"/>
              <a:ext cx="112713" cy="101600"/>
            </a:xfrm>
            <a:custGeom>
              <a:avLst/>
              <a:gdLst>
                <a:gd name="T0" fmla="*/ 12 w 35"/>
                <a:gd name="T1" fmla="*/ 32 h 32"/>
                <a:gd name="T2" fmla="*/ 20 w 35"/>
                <a:gd name="T3" fmla="*/ 11 h 32"/>
                <a:gd name="T4" fmla="*/ 13 w 35"/>
                <a:gd name="T5" fmla="*/ 32 h 32"/>
                <a:gd name="T6" fmla="*/ 25 w 35"/>
                <a:gd name="T7" fmla="*/ 0 h 32"/>
                <a:gd name="T8" fmla="*/ 12 w 3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12" y="32"/>
                  </a:moveTo>
                  <a:cubicBezTo>
                    <a:pt x="14" y="21"/>
                    <a:pt x="20" y="11"/>
                    <a:pt x="20" y="11"/>
                  </a:cubicBezTo>
                  <a:cubicBezTo>
                    <a:pt x="16" y="19"/>
                    <a:pt x="14" y="27"/>
                    <a:pt x="13" y="32"/>
                  </a:cubicBezTo>
                  <a:cubicBezTo>
                    <a:pt x="35" y="24"/>
                    <a:pt x="25" y="0"/>
                    <a:pt x="25" y="0"/>
                  </a:cubicBezTo>
                  <a:cubicBezTo>
                    <a:pt x="0" y="9"/>
                    <a:pt x="10" y="30"/>
                    <a:pt x="1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Freeform 3756">
              <a:extLst>
                <a:ext uri="{FF2B5EF4-FFF2-40B4-BE49-F238E27FC236}">
                  <a16:creationId xmlns:a16="http://schemas.microsoft.com/office/drawing/2014/main" id="{6C2AD2BA-5DDA-DC19-9E02-6E1B88E8F8D5}"/>
                </a:ext>
              </a:extLst>
            </p:cNvPr>
            <p:cNvSpPr/>
            <p:nvPr/>
          </p:nvSpPr>
          <p:spPr bwMode="auto">
            <a:xfrm>
              <a:off x="1320801" y="2387600"/>
              <a:ext cx="117475" cy="111125"/>
            </a:xfrm>
            <a:custGeom>
              <a:avLst/>
              <a:gdLst>
                <a:gd name="T0" fmla="*/ 20 w 37"/>
                <a:gd name="T1" fmla="*/ 12 h 35"/>
                <a:gd name="T2" fmla="*/ 18 w 37"/>
                <a:gd name="T3" fmla="*/ 34 h 35"/>
                <a:gd name="T4" fmla="*/ 22 w 37"/>
                <a:gd name="T5" fmla="*/ 0 h 35"/>
                <a:gd name="T6" fmla="*/ 17 w 37"/>
                <a:gd name="T7" fmla="*/ 35 h 35"/>
                <a:gd name="T8" fmla="*/ 20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0" y="12"/>
                  </a:moveTo>
                  <a:cubicBezTo>
                    <a:pt x="17" y="21"/>
                    <a:pt x="17" y="30"/>
                    <a:pt x="18" y="34"/>
                  </a:cubicBezTo>
                  <a:cubicBezTo>
                    <a:pt x="37" y="21"/>
                    <a:pt x="22" y="0"/>
                    <a:pt x="22" y="0"/>
                  </a:cubicBezTo>
                  <a:cubicBezTo>
                    <a:pt x="0" y="16"/>
                    <a:pt x="15" y="33"/>
                    <a:pt x="17" y="35"/>
                  </a:cubicBezTo>
                  <a:cubicBezTo>
                    <a:pt x="16" y="24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Freeform 3757">
              <a:extLst>
                <a:ext uri="{FF2B5EF4-FFF2-40B4-BE49-F238E27FC236}">
                  <a16:creationId xmlns:a16="http://schemas.microsoft.com/office/drawing/2014/main" id="{D5FE56B4-B722-31C0-C975-C8C79C22DC5F}"/>
                </a:ext>
              </a:extLst>
            </p:cNvPr>
            <p:cNvSpPr/>
            <p:nvPr/>
          </p:nvSpPr>
          <p:spPr bwMode="auto">
            <a:xfrm>
              <a:off x="1406526" y="2422525"/>
              <a:ext cx="117475" cy="111125"/>
            </a:xfrm>
            <a:custGeom>
              <a:avLst/>
              <a:gdLst>
                <a:gd name="T0" fmla="*/ 22 w 37"/>
                <a:gd name="T1" fmla="*/ 35 h 35"/>
                <a:gd name="T2" fmla="*/ 18 w 37"/>
                <a:gd name="T3" fmla="*/ 12 h 35"/>
                <a:gd name="T4" fmla="*/ 23 w 37"/>
                <a:gd name="T5" fmla="*/ 34 h 35"/>
                <a:gd name="T6" fmla="*/ 16 w 37"/>
                <a:gd name="T7" fmla="*/ 0 h 35"/>
                <a:gd name="T8" fmla="*/ 22 w 37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2" y="35"/>
                  </a:moveTo>
                  <a:cubicBezTo>
                    <a:pt x="18" y="24"/>
                    <a:pt x="18" y="12"/>
                    <a:pt x="18" y="12"/>
                  </a:cubicBezTo>
                  <a:cubicBezTo>
                    <a:pt x="19" y="21"/>
                    <a:pt x="21" y="30"/>
                    <a:pt x="23" y="34"/>
                  </a:cubicBezTo>
                  <a:cubicBezTo>
                    <a:pt x="37" y="16"/>
                    <a:pt x="16" y="0"/>
                    <a:pt x="16" y="0"/>
                  </a:cubicBezTo>
                  <a:cubicBezTo>
                    <a:pt x="0" y="22"/>
                    <a:pt x="20" y="34"/>
                    <a:pt x="2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Freeform 3758">
              <a:extLst>
                <a:ext uri="{FF2B5EF4-FFF2-40B4-BE49-F238E27FC236}">
                  <a16:creationId xmlns:a16="http://schemas.microsoft.com/office/drawing/2014/main" id="{818FFEAC-1C78-9B2B-B747-10337B97425D}"/>
                </a:ext>
              </a:extLst>
            </p:cNvPr>
            <p:cNvSpPr/>
            <p:nvPr/>
          </p:nvSpPr>
          <p:spPr bwMode="auto">
            <a:xfrm>
              <a:off x="1330326" y="2530475"/>
              <a:ext cx="111125" cy="117475"/>
            </a:xfrm>
            <a:custGeom>
              <a:avLst/>
              <a:gdLst>
                <a:gd name="T0" fmla="*/ 34 w 35"/>
                <a:gd name="T1" fmla="*/ 13 h 37"/>
                <a:gd name="T2" fmla="*/ 0 w 35"/>
                <a:gd name="T3" fmla="*/ 21 h 37"/>
                <a:gd name="T4" fmla="*/ 35 w 35"/>
                <a:gd name="T5" fmla="*/ 14 h 37"/>
                <a:gd name="T6" fmla="*/ 12 w 35"/>
                <a:gd name="T7" fmla="*/ 19 h 37"/>
                <a:gd name="T8" fmla="*/ 34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34" y="13"/>
                  </a:moveTo>
                  <a:cubicBezTo>
                    <a:pt x="16" y="0"/>
                    <a:pt x="0" y="21"/>
                    <a:pt x="0" y="21"/>
                  </a:cubicBezTo>
                  <a:cubicBezTo>
                    <a:pt x="22" y="37"/>
                    <a:pt x="33" y="17"/>
                    <a:pt x="35" y="14"/>
                  </a:cubicBezTo>
                  <a:cubicBezTo>
                    <a:pt x="24" y="18"/>
                    <a:pt x="12" y="19"/>
                    <a:pt x="12" y="19"/>
                  </a:cubicBezTo>
                  <a:cubicBezTo>
                    <a:pt x="21" y="18"/>
                    <a:pt x="29" y="15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Freeform 3759">
              <a:extLst>
                <a:ext uri="{FF2B5EF4-FFF2-40B4-BE49-F238E27FC236}">
                  <a16:creationId xmlns:a16="http://schemas.microsoft.com/office/drawing/2014/main" id="{F2C63CF4-D4D6-C366-FF4F-38E7C4C8AB7C}"/>
                </a:ext>
              </a:extLst>
            </p:cNvPr>
            <p:cNvSpPr/>
            <p:nvPr/>
          </p:nvSpPr>
          <p:spPr bwMode="auto">
            <a:xfrm>
              <a:off x="1223963" y="2466975"/>
              <a:ext cx="112713" cy="120650"/>
            </a:xfrm>
            <a:custGeom>
              <a:avLst/>
              <a:gdLst>
                <a:gd name="T0" fmla="*/ 12 w 35"/>
                <a:gd name="T1" fmla="*/ 17 h 38"/>
                <a:gd name="T2" fmla="*/ 35 w 35"/>
                <a:gd name="T3" fmla="*/ 20 h 38"/>
                <a:gd name="T4" fmla="*/ 0 w 35"/>
                <a:gd name="T5" fmla="*/ 15 h 38"/>
                <a:gd name="T6" fmla="*/ 35 w 35"/>
                <a:gd name="T7" fmla="*/ 21 h 38"/>
                <a:gd name="T8" fmla="*/ 12 w 35"/>
                <a:gd name="T9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2" y="17"/>
                  </a:moveTo>
                  <a:cubicBezTo>
                    <a:pt x="21" y="20"/>
                    <a:pt x="30" y="20"/>
                    <a:pt x="35" y="20"/>
                  </a:cubicBezTo>
                  <a:cubicBezTo>
                    <a:pt x="22" y="0"/>
                    <a:pt x="0" y="15"/>
                    <a:pt x="0" y="15"/>
                  </a:cubicBezTo>
                  <a:cubicBezTo>
                    <a:pt x="15" y="38"/>
                    <a:pt x="33" y="23"/>
                    <a:pt x="35" y="21"/>
                  </a:cubicBezTo>
                  <a:cubicBezTo>
                    <a:pt x="24" y="21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Freeform 3760">
              <a:extLst>
                <a:ext uri="{FF2B5EF4-FFF2-40B4-BE49-F238E27FC236}">
                  <a16:creationId xmlns:a16="http://schemas.microsoft.com/office/drawing/2014/main" id="{94A069EE-E6EF-2B2D-3D20-785D8520A4CF}"/>
                </a:ext>
              </a:extLst>
            </p:cNvPr>
            <p:cNvSpPr/>
            <p:nvPr/>
          </p:nvSpPr>
          <p:spPr bwMode="auto">
            <a:xfrm>
              <a:off x="1157288" y="2390775"/>
              <a:ext cx="98425" cy="104775"/>
            </a:xfrm>
            <a:custGeom>
              <a:avLst/>
              <a:gdLst>
                <a:gd name="T0" fmla="*/ 31 w 31"/>
                <a:gd name="T1" fmla="*/ 24 h 33"/>
                <a:gd name="T2" fmla="*/ 10 w 31"/>
                <a:gd name="T3" fmla="*/ 13 h 33"/>
                <a:gd name="T4" fmla="*/ 31 w 31"/>
                <a:gd name="T5" fmla="*/ 23 h 33"/>
                <a:gd name="T6" fmla="*/ 0 w 31"/>
                <a:gd name="T7" fmla="*/ 7 h 33"/>
                <a:gd name="T8" fmla="*/ 31 w 31"/>
                <a:gd name="T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31" y="24"/>
                  </a:moveTo>
                  <a:cubicBezTo>
                    <a:pt x="20" y="20"/>
                    <a:pt x="10" y="13"/>
                    <a:pt x="10" y="13"/>
                  </a:cubicBezTo>
                  <a:cubicBezTo>
                    <a:pt x="18" y="18"/>
                    <a:pt x="26" y="21"/>
                    <a:pt x="31" y="23"/>
                  </a:cubicBezTo>
                  <a:cubicBezTo>
                    <a:pt x="26" y="0"/>
                    <a:pt x="0" y="7"/>
                    <a:pt x="0" y="7"/>
                  </a:cubicBezTo>
                  <a:cubicBezTo>
                    <a:pt x="7" y="33"/>
                    <a:pt x="28" y="25"/>
                    <a:pt x="3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Freeform 3761">
              <a:extLst>
                <a:ext uri="{FF2B5EF4-FFF2-40B4-BE49-F238E27FC236}">
                  <a16:creationId xmlns:a16="http://schemas.microsoft.com/office/drawing/2014/main" id="{0C321F27-07FC-AE65-7387-463F657D0871}"/>
                </a:ext>
              </a:extLst>
            </p:cNvPr>
            <p:cNvSpPr/>
            <p:nvPr/>
          </p:nvSpPr>
          <p:spPr bwMode="auto">
            <a:xfrm>
              <a:off x="1112838" y="2286000"/>
              <a:ext cx="88900" cy="95250"/>
            </a:xfrm>
            <a:custGeom>
              <a:avLst/>
              <a:gdLst>
                <a:gd name="T0" fmla="*/ 28 w 28"/>
                <a:gd name="T1" fmla="*/ 24 h 30"/>
                <a:gd name="T2" fmla="*/ 10 w 28"/>
                <a:gd name="T3" fmla="*/ 10 h 30"/>
                <a:gd name="T4" fmla="*/ 28 w 28"/>
                <a:gd name="T5" fmla="*/ 23 h 30"/>
                <a:gd name="T6" fmla="*/ 0 w 28"/>
                <a:gd name="T7" fmla="*/ 3 h 30"/>
                <a:gd name="T8" fmla="*/ 28 w 28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28" y="24"/>
                  </a:moveTo>
                  <a:cubicBezTo>
                    <a:pt x="18" y="19"/>
                    <a:pt x="10" y="10"/>
                    <a:pt x="10" y="10"/>
                  </a:cubicBezTo>
                  <a:cubicBezTo>
                    <a:pt x="16" y="17"/>
                    <a:pt x="24" y="21"/>
                    <a:pt x="28" y="23"/>
                  </a:cubicBezTo>
                  <a:cubicBezTo>
                    <a:pt x="26" y="0"/>
                    <a:pt x="0" y="3"/>
                    <a:pt x="0" y="3"/>
                  </a:cubicBezTo>
                  <a:cubicBezTo>
                    <a:pt x="3" y="30"/>
                    <a:pt x="25" y="25"/>
                    <a:pt x="2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Freeform 3762">
              <a:extLst>
                <a:ext uri="{FF2B5EF4-FFF2-40B4-BE49-F238E27FC236}">
                  <a16:creationId xmlns:a16="http://schemas.microsoft.com/office/drawing/2014/main" id="{2F26F296-EE52-35B0-C70F-1955598696AA}"/>
                </a:ext>
              </a:extLst>
            </p:cNvPr>
            <p:cNvSpPr/>
            <p:nvPr/>
          </p:nvSpPr>
          <p:spPr bwMode="auto">
            <a:xfrm>
              <a:off x="1090613" y="2181225"/>
              <a:ext cx="95250" cy="88900"/>
            </a:xfrm>
            <a:custGeom>
              <a:avLst/>
              <a:gdLst>
                <a:gd name="T0" fmla="*/ 25 w 30"/>
                <a:gd name="T1" fmla="*/ 28 h 28"/>
                <a:gd name="T2" fmla="*/ 11 w 30"/>
                <a:gd name="T3" fmla="*/ 9 h 28"/>
                <a:gd name="T4" fmla="*/ 26 w 30"/>
                <a:gd name="T5" fmla="*/ 27 h 28"/>
                <a:gd name="T6" fmla="*/ 4 w 30"/>
                <a:gd name="T7" fmla="*/ 0 h 28"/>
                <a:gd name="T8" fmla="*/ 25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5" y="28"/>
                  </a:moveTo>
                  <a:cubicBezTo>
                    <a:pt x="17" y="20"/>
                    <a:pt x="11" y="9"/>
                    <a:pt x="11" y="9"/>
                  </a:cubicBezTo>
                  <a:cubicBezTo>
                    <a:pt x="16" y="18"/>
                    <a:pt x="22" y="24"/>
                    <a:pt x="26" y="27"/>
                  </a:cubicBezTo>
                  <a:cubicBezTo>
                    <a:pt x="30" y="4"/>
                    <a:pt x="4" y="0"/>
                    <a:pt x="4" y="0"/>
                  </a:cubicBezTo>
                  <a:cubicBezTo>
                    <a:pt x="0" y="27"/>
                    <a:pt x="22" y="28"/>
                    <a:pt x="2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Freeform 3763">
              <a:extLst>
                <a:ext uri="{FF2B5EF4-FFF2-40B4-BE49-F238E27FC236}">
                  <a16:creationId xmlns:a16="http://schemas.microsoft.com/office/drawing/2014/main" id="{548D3BC9-DE5B-567C-D621-6CBDB4585F19}"/>
                </a:ext>
              </a:extLst>
            </p:cNvPr>
            <p:cNvSpPr/>
            <p:nvPr/>
          </p:nvSpPr>
          <p:spPr bwMode="auto">
            <a:xfrm>
              <a:off x="1096963" y="2070100"/>
              <a:ext cx="104775" cy="95250"/>
            </a:xfrm>
            <a:custGeom>
              <a:avLst/>
              <a:gdLst>
                <a:gd name="T0" fmla="*/ 25 w 33"/>
                <a:gd name="T1" fmla="*/ 30 h 30"/>
                <a:gd name="T2" fmla="*/ 13 w 33"/>
                <a:gd name="T3" fmla="*/ 10 h 30"/>
                <a:gd name="T4" fmla="*/ 26 w 33"/>
                <a:gd name="T5" fmla="*/ 29 h 30"/>
                <a:gd name="T6" fmla="*/ 8 w 33"/>
                <a:gd name="T7" fmla="*/ 0 h 30"/>
                <a:gd name="T8" fmla="*/ 25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5" y="30"/>
                  </a:moveTo>
                  <a:cubicBezTo>
                    <a:pt x="18" y="22"/>
                    <a:pt x="13" y="10"/>
                    <a:pt x="13" y="10"/>
                  </a:cubicBezTo>
                  <a:cubicBezTo>
                    <a:pt x="17" y="19"/>
                    <a:pt x="23" y="26"/>
                    <a:pt x="26" y="29"/>
                  </a:cubicBezTo>
                  <a:cubicBezTo>
                    <a:pt x="33" y="7"/>
                    <a:pt x="8" y="0"/>
                    <a:pt x="8" y="0"/>
                  </a:cubicBezTo>
                  <a:cubicBezTo>
                    <a:pt x="0" y="26"/>
                    <a:pt x="23" y="30"/>
                    <a:pt x="2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5" name="Freeform 3764">
            <a:extLst>
              <a:ext uri="{FF2B5EF4-FFF2-40B4-BE49-F238E27FC236}">
                <a16:creationId xmlns:a16="http://schemas.microsoft.com/office/drawing/2014/main" id="{38AFD0DF-181C-687C-E03C-4EB4CC52D43D}"/>
              </a:ext>
            </a:extLst>
          </p:cNvPr>
          <p:cNvSpPr/>
          <p:nvPr/>
        </p:nvSpPr>
        <p:spPr bwMode="auto">
          <a:xfrm>
            <a:off x="3736166" y="1862004"/>
            <a:ext cx="2045591" cy="2045060"/>
          </a:xfrm>
          <a:custGeom>
            <a:avLst/>
            <a:gdLst>
              <a:gd name="T0" fmla="*/ 863 w 880"/>
              <a:gd name="T1" fmla="*/ 466 h 880"/>
              <a:gd name="T2" fmla="*/ 863 w 880"/>
              <a:gd name="T3" fmla="*/ 414 h 880"/>
              <a:gd name="T4" fmla="*/ 855 w 880"/>
              <a:gd name="T5" fmla="*/ 356 h 880"/>
              <a:gd name="T6" fmla="*/ 842 w 880"/>
              <a:gd name="T7" fmla="*/ 306 h 880"/>
              <a:gd name="T8" fmla="*/ 819 w 880"/>
              <a:gd name="T9" fmla="*/ 251 h 880"/>
              <a:gd name="T10" fmla="*/ 794 w 880"/>
              <a:gd name="T11" fmla="*/ 206 h 880"/>
              <a:gd name="T12" fmla="*/ 757 w 880"/>
              <a:gd name="T13" fmla="*/ 160 h 880"/>
              <a:gd name="T14" fmla="*/ 721 w 880"/>
              <a:gd name="T15" fmla="*/ 123 h 880"/>
              <a:gd name="T16" fmla="*/ 674 w 880"/>
              <a:gd name="T17" fmla="*/ 87 h 880"/>
              <a:gd name="T18" fmla="*/ 630 w 880"/>
              <a:gd name="T19" fmla="*/ 61 h 880"/>
              <a:gd name="T20" fmla="*/ 575 w 880"/>
              <a:gd name="T21" fmla="*/ 39 h 880"/>
              <a:gd name="T22" fmla="*/ 525 w 880"/>
              <a:gd name="T23" fmla="*/ 25 h 880"/>
              <a:gd name="T24" fmla="*/ 466 w 880"/>
              <a:gd name="T25" fmla="*/ 18 h 880"/>
              <a:gd name="T26" fmla="*/ 415 w 880"/>
              <a:gd name="T27" fmla="*/ 17 h 880"/>
              <a:gd name="T28" fmla="*/ 356 w 880"/>
              <a:gd name="T29" fmla="*/ 25 h 880"/>
              <a:gd name="T30" fmla="*/ 306 w 880"/>
              <a:gd name="T31" fmla="*/ 38 h 880"/>
              <a:gd name="T32" fmla="*/ 251 w 880"/>
              <a:gd name="T33" fmla="*/ 61 h 880"/>
              <a:gd name="T34" fmla="*/ 206 w 880"/>
              <a:gd name="T35" fmla="*/ 86 h 880"/>
              <a:gd name="T36" fmla="*/ 160 w 880"/>
              <a:gd name="T37" fmla="*/ 123 h 880"/>
              <a:gd name="T38" fmla="*/ 123 w 880"/>
              <a:gd name="T39" fmla="*/ 159 h 880"/>
              <a:gd name="T40" fmla="*/ 87 w 880"/>
              <a:gd name="T41" fmla="*/ 206 h 880"/>
              <a:gd name="T42" fmla="*/ 61 w 880"/>
              <a:gd name="T43" fmla="*/ 250 h 880"/>
              <a:gd name="T44" fmla="*/ 39 w 880"/>
              <a:gd name="T45" fmla="*/ 305 h 880"/>
              <a:gd name="T46" fmla="*/ 25 w 880"/>
              <a:gd name="T47" fmla="*/ 355 h 880"/>
              <a:gd name="T48" fmla="*/ 18 w 880"/>
              <a:gd name="T49" fmla="*/ 414 h 880"/>
              <a:gd name="T50" fmla="*/ 17 w 880"/>
              <a:gd name="T51" fmla="*/ 465 h 880"/>
              <a:gd name="T52" fmla="*/ 25 w 880"/>
              <a:gd name="T53" fmla="*/ 524 h 880"/>
              <a:gd name="T54" fmla="*/ 38 w 880"/>
              <a:gd name="T55" fmla="*/ 574 h 880"/>
              <a:gd name="T56" fmla="*/ 61 w 880"/>
              <a:gd name="T57" fmla="*/ 629 h 880"/>
              <a:gd name="T58" fmla="*/ 86 w 880"/>
              <a:gd name="T59" fmla="*/ 674 h 880"/>
              <a:gd name="T60" fmla="*/ 123 w 880"/>
              <a:gd name="T61" fmla="*/ 720 h 880"/>
              <a:gd name="T62" fmla="*/ 159 w 880"/>
              <a:gd name="T63" fmla="*/ 757 h 880"/>
              <a:gd name="T64" fmla="*/ 206 w 880"/>
              <a:gd name="T65" fmla="*/ 793 h 880"/>
              <a:gd name="T66" fmla="*/ 251 w 880"/>
              <a:gd name="T67" fmla="*/ 819 h 880"/>
              <a:gd name="T68" fmla="*/ 306 w 880"/>
              <a:gd name="T69" fmla="*/ 841 h 880"/>
              <a:gd name="T70" fmla="*/ 355 w 880"/>
              <a:gd name="T71" fmla="*/ 855 h 880"/>
              <a:gd name="T72" fmla="*/ 414 w 880"/>
              <a:gd name="T73" fmla="*/ 862 h 880"/>
              <a:gd name="T74" fmla="*/ 466 w 880"/>
              <a:gd name="T75" fmla="*/ 863 h 880"/>
              <a:gd name="T76" fmla="*/ 524 w 880"/>
              <a:gd name="T77" fmla="*/ 855 h 880"/>
              <a:gd name="T78" fmla="*/ 574 w 880"/>
              <a:gd name="T79" fmla="*/ 842 h 880"/>
              <a:gd name="T80" fmla="*/ 629 w 880"/>
              <a:gd name="T81" fmla="*/ 819 h 880"/>
              <a:gd name="T82" fmla="*/ 674 w 880"/>
              <a:gd name="T83" fmla="*/ 794 h 880"/>
              <a:gd name="T84" fmla="*/ 720 w 880"/>
              <a:gd name="T85" fmla="*/ 757 h 880"/>
              <a:gd name="T86" fmla="*/ 757 w 880"/>
              <a:gd name="T87" fmla="*/ 721 h 880"/>
              <a:gd name="T88" fmla="*/ 793 w 880"/>
              <a:gd name="T89" fmla="*/ 674 h 880"/>
              <a:gd name="T90" fmla="*/ 819 w 880"/>
              <a:gd name="T91" fmla="*/ 629 h 880"/>
              <a:gd name="T92" fmla="*/ 841 w 880"/>
              <a:gd name="T93" fmla="*/ 574 h 880"/>
              <a:gd name="T94" fmla="*/ 855 w 880"/>
              <a:gd name="T95" fmla="*/ 525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0" h="880">
                <a:moveTo>
                  <a:pt x="855" y="524"/>
                </a:moveTo>
                <a:cubicBezTo>
                  <a:pt x="842" y="506"/>
                  <a:pt x="846" y="480"/>
                  <a:pt x="863" y="466"/>
                </a:cubicBezTo>
                <a:cubicBezTo>
                  <a:pt x="863" y="465"/>
                  <a:pt x="863" y="465"/>
                  <a:pt x="863" y="465"/>
                </a:cubicBezTo>
                <a:cubicBezTo>
                  <a:pt x="880" y="451"/>
                  <a:pt x="880" y="428"/>
                  <a:pt x="863" y="414"/>
                </a:cubicBezTo>
                <a:cubicBezTo>
                  <a:pt x="863" y="414"/>
                  <a:pt x="863" y="414"/>
                  <a:pt x="863" y="414"/>
                </a:cubicBezTo>
                <a:cubicBezTo>
                  <a:pt x="846" y="400"/>
                  <a:pt x="842" y="374"/>
                  <a:pt x="855" y="356"/>
                </a:cubicBezTo>
                <a:cubicBezTo>
                  <a:pt x="855" y="355"/>
                  <a:pt x="855" y="355"/>
                  <a:pt x="855" y="355"/>
                </a:cubicBezTo>
                <a:cubicBezTo>
                  <a:pt x="868" y="337"/>
                  <a:pt x="862" y="315"/>
                  <a:pt x="842" y="306"/>
                </a:cubicBezTo>
                <a:cubicBezTo>
                  <a:pt x="841" y="305"/>
                  <a:pt x="841" y="305"/>
                  <a:pt x="841" y="305"/>
                </a:cubicBezTo>
                <a:cubicBezTo>
                  <a:pt x="821" y="296"/>
                  <a:pt x="811" y="272"/>
                  <a:pt x="819" y="251"/>
                </a:cubicBezTo>
                <a:cubicBezTo>
                  <a:pt x="819" y="250"/>
                  <a:pt x="819" y="250"/>
                  <a:pt x="819" y="250"/>
                </a:cubicBezTo>
                <a:cubicBezTo>
                  <a:pt x="827" y="230"/>
                  <a:pt x="816" y="210"/>
                  <a:pt x="794" y="206"/>
                </a:cubicBezTo>
                <a:cubicBezTo>
                  <a:pt x="793" y="206"/>
                  <a:pt x="793" y="206"/>
                  <a:pt x="793" y="206"/>
                </a:cubicBezTo>
                <a:cubicBezTo>
                  <a:pt x="771" y="203"/>
                  <a:pt x="755" y="182"/>
                  <a:pt x="757" y="160"/>
                </a:cubicBezTo>
                <a:cubicBezTo>
                  <a:pt x="757" y="159"/>
                  <a:pt x="757" y="159"/>
                  <a:pt x="757" y="159"/>
                </a:cubicBezTo>
                <a:cubicBezTo>
                  <a:pt x="759" y="137"/>
                  <a:pt x="743" y="121"/>
                  <a:pt x="721" y="123"/>
                </a:cubicBezTo>
                <a:cubicBezTo>
                  <a:pt x="720" y="123"/>
                  <a:pt x="720" y="123"/>
                  <a:pt x="720" y="123"/>
                </a:cubicBezTo>
                <a:cubicBezTo>
                  <a:pt x="699" y="125"/>
                  <a:pt x="678" y="109"/>
                  <a:pt x="674" y="87"/>
                </a:cubicBezTo>
                <a:cubicBezTo>
                  <a:pt x="674" y="86"/>
                  <a:pt x="674" y="86"/>
                  <a:pt x="674" y="86"/>
                </a:cubicBezTo>
                <a:cubicBezTo>
                  <a:pt x="670" y="65"/>
                  <a:pt x="650" y="53"/>
                  <a:pt x="630" y="61"/>
                </a:cubicBezTo>
                <a:cubicBezTo>
                  <a:pt x="629" y="61"/>
                  <a:pt x="629" y="61"/>
                  <a:pt x="629" y="61"/>
                </a:cubicBezTo>
                <a:cubicBezTo>
                  <a:pt x="608" y="69"/>
                  <a:pt x="584" y="59"/>
                  <a:pt x="575" y="39"/>
                </a:cubicBezTo>
                <a:cubicBezTo>
                  <a:pt x="574" y="38"/>
                  <a:pt x="574" y="38"/>
                  <a:pt x="574" y="38"/>
                </a:cubicBezTo>
                <a:cubicBezTo>
                  <a:pt x="565" y="18"/>
                  <a:pt x="543" y="12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06" y="38"/>
                  <a:pt x="480" y="34"/>
                  <a:pt x="466" y="18"/>
                </a:cubicBezTo>
                <a:cubicBezTo>
                  <a:pt x="466" y="17"/>
                  <a:pt x="466" y="17"/>
                  <a:pt x="466" y="17"/>
                </a:cubicBezTo>
                <a:cubicBezTo>
                  <a:pt x="452" y="0"/>
                  <a:pt x="429" y="0"/>
                  <a:pt x="415" y="17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00" y="35"/>
                  <a:pt x="374" y="38"/>
                  <a:pt x="356" y="25"/>
                </a:cubicBezTo>
                <a:cubicBezTo>
                  <a:pt x="355" y="25"/>
                  <a:pt x="355" y="25"/>
                  <a:pt x="355" y="25"/>
                </a:cubicBezTo>
                <a:cubicBezTo>
                  <a:pt x="337" y="12"/>
                  <a:pt x="315" y="18"/>
                  <a:pt x="306" y="38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296" y="59"/>
                  <a:pt x="272" y="69"/>
                  <a:pt x="251" y="61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30" y="53"/>
                  <a:pt x="210" y="65"/>
                  <a:pt x="206" y="86"/>
                </a:cubicBezTo>
                <a:cubicBezTo>
                  <a:pt x="206" y="87"/>
                  <a:pt x="206" y="87"/>
                  <a:pt x="206" y="87"/>
                </a:cubicBezTo>
                <a:cubicBezTo>
                  <a:pt x="203" y="109"/>
                  <a:pt x="182" y="125"/>
                  <a:pt x="160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7" y="121"/>
                  <a:pt x="121" y="137"/>
                  <a:pt x="123" y="159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82"/>
                  <a:pt x="109" y="203"/>
                  <a:pt x="87" y="206"/>
                </a:cubicBezTo>
                <a:cubicBezTo>
                  <a:pt x="86" y="206"/>
                  <a:pt x="86" y="206"/>
                  <a:pt x="86" y="206"/>
                </a:cubicBezTo>
                <a:cubicBezTo>
                  <a:pt x="65" y="210"/>
                  <a:pt x="53" y="230"/>
                  <a:pt x="61" y="250"/>
                </a:cubicBezTo>
                <a:cubicBezTo>
                  <a:pt x="61" y="251"/>
                  <a:pt x="61" y="251"/>
                  <a:pt x="61" y="251"/>
                </a:cubicBezTo>
                <a:cubicBezTo>
                  <a:pt x="69" y="272"/>
                  <a:pt x="59" y="296"/>
                  <a:pt x="39" y="305"/>
                </a:cubicBezTo>
                <a:cubicBezTo>
                  <a:pt x="38" y="306"/>
                  <a:pt x="38" y="306"/>
                  <a:pt x="38" y="306"/>
                </a:cubicBezTo>
                <a:cubicBezTo>
                  <a:pt x="18" y="315"/>
                  <a:pt x="12" y="337"/>
                  <a:pt x="25" y="355"/>
                </a:cubicBezTo>
                <a:cubicBezTo>
                  <a:pt x="25" y="356"/>
                  <a:pt x="25" y="356"/>
                  <a:pt x="25" y="356"/>
                </a:cubicBezTo>
                <a:cubicBezTo>
                  <a:pt x="38" y="374"/>
                  <a:pt x="35" y="400"/>
                  <a:pt x="18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0" y="429"/>
                  <a:pt x="0" y="451"/>
                  <a:pt x="17" y="465"/>
                </a:cubicBezTo>
                <a:cubicBezTo>
                  <a:pt x="18" y="466"/>
                  <a:pt x="18" y="466"/>
                  <a:pt x="18" y="466"/>
                </a:cubicBezTo>
                <a:cubicBezTo>
                  <a:pt x="35" y="480"/>
                  <a:pt x="38" y="506"/>
                  <a:pt x="25" y="524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12" y="543"/>
                  <a:pt x="18" y="565"/>
                  <a:pt x="38" y="574"/>
                </a:cubicBezTo>
                <a:cubicBezTo>
                  <a:pt x="39" y="575"/>
                  <a:pt x="39" y="575"/>
                  <a:pt x="39" y="575"/>
                </a:cubicBezTo>
                <a:cubicBezTo>
                  <a:pt x="59" y="584"/>
                  <a:pt x="69" y="608"/>
                  <a:pt x="61" y="629"/>
                </a:cubicBezTo>
                <a:cubicBezTo>
                  <a:pt x="61" y="629"/>
                  <a:pt x="61" y="629"/>
                  <a:pt x="61" y="629"/>
                </a:cubicBezTo>
                <a:cubicBezTo>
                  <a:pt x="53" y="650"/>
                  <a:pt x="65" y="670"/>
                  <a:pt x="86" y="674"/>
                </a:cubicBezTo>
                <a:cubicBezTo>
                  <a:pt x="87" y="674"/>
                  <a:pt x="87" y="674"/>
                  <a:pt x="87" y="674"/>
                </a:cubicBezTo>
                <a:cubicBezTo>
                  <a:pt x="109" y="677"/>
                  <a:pt x="125" y="698"/>
                  <a:pt x="123" y="720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21" y="743"/>
                  <a:pt x="137" y="759"/>
                  <a:pt x="159" y="757"/>
                </a:cubicBezTo>
                <a:cubicBezTo>
                  <a:pt x="160" y="757"/>
                  <a:pt x="160" y="757"/>
                  <a:pt x="160" y="757"/>
                </a:cubicBezTo>
                <a:cubicBezTo>
                  <a:pt x="182" y="755"/>
                  <a:pt x="203" y="771"/>
                  <a:pt x="206" y="793"/>
                </a:cubicBezTo>
                <a:cubicBezTo>
                  <a:pt x="207" y="794"/>
                  <a:pt x="207" y="794"/>
                  <a:pt x="207" y="794"/>
                </a:cubicBezTo>
                <a:cubicBezTo>
                  <a:pt x="210" y="815"/>
                  <a:pt x="230" y="827"/>
                  <a:pt x="251" y="819"/>
                </a:cubicBezTo>
                <a:cubicBezTo>
                  <a:pt x="251" y="819"/>
                  <a:pt x="251" y="819"/>
                  <a:pt x="251" y="819"/>
                </a:cubicBezTo>
                <a:cubicBezTo>
                  <a:pt x="272" y="811"/>
                  <a:pt x="296" y="821"/>
                  <a:pt x="306" y="841"/>
                </a:cubicBezTo>
                <a:cubicBezTo>
                  <a:pt x="306" y="842"/>
                  <a:pt x="306" y="842"/>
                  <a:pt x="306" y="842"/>
                </a:cubicBezTo>
                <a:cubicBezTo>
                  <a:pt x="315" y="862"/>
                  <a:pt x="337" y="868"/>
                  <a:pt x="355" y="855"/>
                </a:cubicBezTo>
                <a:cubicBezTo>
                  <a:pt x="356" y="855"/>
                  <a:pt x="356" y="855"/>
                  <a:pt x="356" y="855"/>
                </a:cubicBezTo>
                <a:cubicBezTo>
                  <a:pt x="374" y="842"/>
                  <a:pt x="400" y="845"/>
                  <a:pt x="414" y="862"/>
                </a:cubicBezTo>
                <a:cubicBezTo>
                  <a:pt x="415" y="863"/>
                  <a:pt x="415" y="863"/>
                  <a:pt x="415" y="863"/>
                </a:cubicBezTo>
                <a:cubicBezTo>
                  <a:pt x="429" y="880"/>
                  <a:pt x="452" y="880"/>
                  <a:pt x="466" y="863"/>
                </a:cubicBezTo>
                <a:cubicBezTo>
                  <a:pt x="466" y="862"/>
                  <a:pt x="466" y="862"/>
                  <a:pt x="466" y="862"/>
                </a:cubicBezTo>
                <a:cubicBezTo>
                  <a:pt x="480" y="845"/>
                  <a:pt x="506" y="842"/>
                  <a:pt x="524" y="855"/>
                </a:cubicBezTo>
                <a:cubicBezTo>
                  <a:pt x="525" y="855"/>
                  <a:pt x="525" y="855"/>
                  <a:pt x="525" y="855"/>
                </a:cubicBezTo>
                <a:cubicBezTo>
                  <a:pt x="543" y="868"/>
                  <a:pt x="565" y="862"/>
                  <a:pt x="574" y="842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21"/>
                  <a:pt x="608" y="811"/>
                  <a:pt x="629" y="819"/>
                </a:cubicBezTo>
                <a:cubicBezTo>
                  <a:pt x="630" y="819"/>
                  <a:pt x="630" y="819"/>
                  <a:pt x="630" y="819"/>
                </a:cubicBezTo>
                <a:cubicBezTo>
                  <a:pt x="650" y="827"/>
                  <a:pt x="670" y="815"/>
                  <a:pt x="674" y="794"/>
                </a:cubicBezTo>
                <a:cubicBezTo>
                  <a:pt x="674" y="793"/>
                  <a:pt x="674" y="793"/>
                  <a:pt x="674" y="793"/>
                </a:cubicBezTo>
                <a:cubicBezTo>
                  <a:pt x="678" y="771"/>
                  <a:pt x="699" y="755"/>
                  <a:pt x="720" y="757"/>
                </a:cubicBezTo>
                <a:cubicBezTo>
                  <a:pt x="721" y="757"/>
                  <a:pt x="721" y="757"/>
                  <a:pt x="721" y="757"/>
                </a:cubicBezTo>
                <a:cubicBezTo>
                  <a:pt x="743" y="759"/>
                  <a:pt x="759" y="743"/>
                  <a:pt x="757" y="721"/>
                </a:cubicBezTo>
                <a:cubicBezTo>
                  <a:pt x="757" y="720"/>
                  <a:pt x="757" y="720"/>
                  <a:pt x="757" y="720"/>
                </a:cubicBezTo>
                <a:cubicBezTo>
                  <a:pt x="755" y="698"/>
                  <a:pt x="771" y="677"/>
                  <a:pt x="793" y="674"/>
                </a:cubicBezTo>
                <a:cubicBezTo>
                  <a:pt x="794" y="674"/>
                  <a:pt x="794" y="674"/>
                  <a:pt x="794" y="674"/>
                </a:cubicBezTo>
                <a:cubicBezTo>
                  <a:pt x="816" y="670"/>
                  <a:pt x="827" y="650"/>
                  <a:pt x="819" y="629"/>
                </a:cubicBezTo>
                <a:cubicBezTo>
                  <a:pt x="819" y="629"/>
                  <a:pt x="819" y="629"/>
                  <a:pt x="819" y="629"/>
                </a:cubicBezTo>
                <a:cubicBezTo>
                  <a:pt x="811" y="608"/>
                  <a:pt x="821" y="584"/>
                  <a:pt x="841" y="574"/>
                </a:cubicBezTo>
                <a:cubicBezTo>
                  <a:pt x="842" y="574"/>
                  <a:pt x="842" y="574"/>
                  <a:pt x="842" y="574"/>
                </a:cubicBezTo>
                <a:cubicBezTo>
                  <a:pt x="862" y="565"/>
                  <a:pt x="868" y="543"/>
                  <a:pt x="855" y="525"/>
                </a:cubicBezTo>
                <a:lnTo>
                  <a:pt x="855" y="5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36" name="Oval 3765">
            <a:extLst>
              <a:ext uri="{FF2B5EF4-FFF2-40B4-BE49-F238E27FC236}">
                <a16:creationId xmlns:a16="http://schemas.microsoft.com/office/drawing/2014/main" id="{F350A903-44F1-CC1E-65E6-0729FA9C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841" y="2089749"/>
            <a:ext cx="1590241" cy="1589569"/>
          </a:xfrm>
          <a:prstGeom prst="ellipse">
            <a:avLst/>
          </a:pr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7" name="Freeform 3766">
            <a:extLst>
              <a:ext uri="{FF2B5EF4-FFF2-40B4-BE49-F238E27FC236}">
                <a16:creationId xmlns:a16="http://schemas.microsoft.com/office/drawing/2014/main" id="{0285FB39-5F49-3369-9690-D87F173E80F6}"/>
              </a:ext>
            </a:extLst>
          </p:cNvPr>
          <p:cNvSpPr/>
          <p:nvPr/>
        </p:nvSpPr>
        <p:spPr bwMode="auto">
          <a:xfrm>
            <a:off x="4061416" y="2257072"/>
            <a:ext cx="1395091" cy="1303726"/>
          </a:xfrm>
          <a:custGeom>
            <a:avLst/>
            <a:gdLst>
              <a:gd name="T0" fmla="*/ 580 w 600"/>
              <a:gd name="T1" fmla="*/ 303 h 561"/>
              <a:gd name="T2" fmla="*/ 535 w 600"/>
              <a:gd name="T3" fmla="*/ 267 h 561"/>
              <a:gd name="T4" fmla="*/ 545 w 600"/>
              <a:gd name="T5" fmla="*/ 206 h 561"/>
              <a:gd name="T6" fmla="*/ 554 w 600"/>
              <a:gd name="T7" fmla="*/ 105 h 561"/>
              <a:gd name="T8" fmla="*/ 524 w 600"/>
              <a:gd name="T9" fmla="*/ 94 h 561"/>
              <a:gd name="T10" fmla="*/ 456 w 600"/>
              <a:gd name="T11" fmla="*/ 91 h 561"/>
              <a:gd name="T12" fmla="*/ 445 w 600"/>
              <a:gd name="T13" fmla="*/ 82 h 561"/>
              <a:gd name="T14" fmla="*/ 370 w 600"/>
              <a:gd name="T15" fmla="*/ 58 h 561"/>
              <a:gd name="T16" fmla="*/ 374 w 600"/>
              <a:gd name="T17" fmla="*/ 118 h 561"/>
              <a:gd name="T18" fmla="*/ 447 w 600"/>
              <a:gd name="T19" fmla="*/ 120 h 561"/>
              <a:gd name="T20" fmla="*/ 513 w 600"/>
              <a:gd name="T21" fmla="*/ 183 h 561"/>
              <a:gd name="T22" fmla="*/ 517 w 600"/>
              <a:gd name="T23" fmla="*/ 195 h 561"/>
              <a:gd name="T24" fmla="*/ 489 w 600"/>
              <a:gd name="T25" fmla="*/ 246 h 561"/>
              <a:gd name="T26" fmla="*/ 508 w 600"/>
              <a:gd name="T27" fmla="*/ 267 h 561"/>
              <a:gd name="T28" fmla="*/ 510 w 600"/>
              <a:gd name="T29" fmla="*/ 358 h 561"/>
              <a:gd name="T30" fmla="*/ 504 w 600"/>
              <a:gd name="T31" fmla="*/ 370 h 561"/>
              <a:gd name="T32" fmla="*/ 448 w 600"/>
              <a:gd name="T33" fmla="*/ 386 h 561"/>
              <a:gd name="T34" fmla="*/ 447 w 600"/>
              <a:gd name="T35" fmla="*/ 414 h 561"/>
              <a:gd name="T36" fmla="*/ 385 w 600"/>
              <a:gd name="T37" fmla="*/ 479 h 561"/>
              <a:gd name="T38" fmla="*/ 371 w 600"/>
              <a:gd name="T39" fmla="*/ 484 h 561"/>
              <a:gd name="T40" fmla="*/ 321 w 600"/>
              <a:gd name="T41" fmla="*/ 456 h 561"/>
              <a:gd name="T42" fmla="*/ 280 w 600"/>
              <a:gd name="T43" fmla="*/ 456 h 561"/>
              <a:gd name="T44" fmla="*/ 229 w 600"/>
              <a:gd name="T45" fmla="*/ 484 h 561"/>
              <a:gd name="T46" fmla="*/ 216 w 600"/>
              <a:gd name="T47" fmla="*/ 479 h 561"/>
              <a:gd name="T48" fmla="*/ 153 w 600"/>
              <a:gd name="T49" fmla="*/ 414 h 561"/>
              <a:gd name="T50" fmla="*/ 152 w 600"/>
              <a:gd name="T51" fmla="*/ 386 h 561"/>
              <a:gd name="T52" fmla="*/ 96 w 600"/>
              <a:gd name="T53" fmla="*/ 370 h 561"/>
              <a:gd name="T54" fmla="*/ 90 w 600"/>
              <a:gd name="T55" fmla="*/ 357 h 561"/>
              <a:gd name="T56" fmla="*/ 93 w 600"/>
              <a:gd name="T57" fmla="*/ 267 h 561"/>
              <a:gd name="T58" fmla="*/ 112 w 600"/>
              <a:gd name="T59" fmla="*/ 246 h 561"/>
              <a:gd name="T60" fmla="*/ 83 w 600"/>
              <a:gd name="T61" fmla="*/ 196 h 561"/>
              <a:gd name="T62" fmla="*/ 88 w 600"/>
              <a:gd name="T63" fmla="*/ 182 h 561"/>
              <a:gd name="T64" fmla="*/ 154 w 600"/>
              <a:gd name="T65" fmla="*/ 120 h 561"/>
              <a:gd name="T66" fmla="*/ 226 w 600"/>
              <a:gd name="T67" fmla="*/ 118 h 561"/>
              <a:gd name="T68" fmla="*/ 230 w 600"/>
              <a:gd name="T69" fmla="*/ 58 h 561"/>
              <a:gd name="T70" fmla="*/ 155 w 600"/>
              <a:gd name="T71" fmla="*/ 82 h 561"/>
              <a:gd name="T72" fmla="*/ 144 w 600"/>
              <a:gd name="T73" fmla="*/ 92 h 561"/>
              <a:gd name="T74" fmla="*/ 76 w 600"/>
              <a:gd name="T75" fmla="*/ 94 h 561"/>
              <a:gd name="T76" fmla="*/ 47 w 600"/>
              <a:gd name="T77" fmla="*/ 105 h 561"/>
              <a:gd name="T78" fmla="*/ 55 w 600"/>
              <a:gd name="T79" fmla="*/ 206 h 561"/>
              <a:gd name="T80" fmla="*/ 65 w 600"/>
              <a:gd name="T81" fmla="*/ 267 h 561"/>
              <a:gd name="T82" fmla="*/ 20 w 600"/>
              <a:gd name="T83" fmla="*/ 303 h 561"/>
              <a:gd name="T84" fmla="*/ 7 w 600"/>
              <a:gd name="T85" fmla="*/ 332 h 561"/>
              <a:gd name="T86" fmla="*/ 84 w 600"/>
              <a:gd name="T87" fmla="*/ 397 h 561"/>
              <a:gd name="T88" fmla="*/ 159 w 600"/>
              <a:gd name="T89" fmla="*/ 455 h 561"/>
              <a:gd name="T90" fmla="*/ 172 w 600"/>
              <a:gd name="T91" fmla="*/ 464 h 561"/>
              <a:gd name="T92" fmla="*/ 192 w 600"/>
              <a:gd name="T93" fmla="*/ 528 h 561"/>
              <a:gd name="T94" fmla="*/ 210 w 600"/>
              <a:gd name="T95" fmla="*/ 554 h 561"/>
              <a:gd name="T96" fmla="*/ 313 w 600"/>
              <a:gd name="T97" fmla="*/ 502 h 561"/>
              <a:gd name="T98" fmla="*/ 328 w 600"/>
              <a:gd name="T99" fmla="*/ 500 h 561"/>
              <a:gd name="T100" fmla="*/ 422 w 600"/>
              <a:gd name="T101" fmla="*/ 488 h 561"/>
              <a:gd name="T102" fmla="*/ 521 w 600"/>
              <a:gd name="T103" fmla="*/ 470 h 561"/>
              <a:gd name="T104" fmla="*/ 524 w 600"/>
              <a:gd name="T105" fmla="*/ 439 h 561"/>
              <a:gd name="T106" fmla="*/ 510 w 600"/>
              <a:gd name="T107" fmla="*/ 373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0" h="561">
                <a:moveTo>
                  <a:pt x="543" y="337"/>
                </a:moveTo>
                <a:cubicBezTo>
                  <a:pt x="533" y="341"/>
                  <a:pt x="524" y="350"/>
                  <a:pt x="517" y="358"/>
                </a:cubicBezTo>
                <a:cubicBezTo>
                  <a:pt x="523" y="344"/>
                  <a:pt x="527" y="330"/>
                  <a:pt x="530" y="315"/>
                </a:cubicBezTo>
                <a:cubicBezTo>
                  <a:pt x="539" y="316"/>
                  <a:pt x="562" y="318"/>
                  <a:pt x="580" y="303"/>
                </a:cubicBezTo>
                <a:cubicBezTo>
                  <a:pt x="599" y="288"/>
                  <a:pt x="600" y="254"/>
                  <a:pt x="600" y="254"/>
                </a:cubicBezTo>
                <a:cubicBezTo>
                  <a:pt x="600" y="254"/>
                  <a:pt x="579" y="251"/>
                  <a:pt x="552" y="272"/>
                </a:cubicBezTo>
                <a:cubicBezTo>
                  <a:pt x="544" y="278"/>
                  <a:pt x="537" y="290"/>
                  <a:pt x="533" y="299"/>
                </a:cubicBezTo>
                <a:cubicBezTo>
                  <a:pt x="534" y="289"/>
                  <a:pt x="535" y="278"/>
                  <a:pt x="535" y="267"/>
                </a:cubicBezTo>
                <a:cubicBezTo>
                  <a:pt x="535" y="262"/>
                  <a:pt x="535" y="258"/>
                  <a:pt x="535" y="253"/>
                </a:cubicBezTo>
                <a:cubicBezTo>
                  <a:pt x="543" y="253"/>
                  <a:pt x="566" y="249"/>
                  <a:pt x="580" y="230"/>
                </a:cubicBezTo>
                <a:cubicBezTo>
                  <a:pt x="594" y="210"/>
                  <a:pt x="587" y="177"/>
                  <a:pt x="587" y="177"/>
                </a:cubicBezTo>
                <a:cubicBezTo>
                  <a:pt x="587" y="177"/>
                  <a:pt x="566" y="179"/>
                  <a:pt x="545" y="206"/>
                </a:cubicBezTo>
                <a:cubicBezTo>
                  <a:pt x="539" y="215"/>
                  <a:pt x="535" y="227"/>
                  <a:pt x="533" y="238"/>
                </a:cubicBezTo>
                <a:cubicBezTo>
                  <a:pt x="531" y="222"/>
                  <a:pt x="528" y="207"/>
                  <a:pt x="523" y="193"/>
                </a:cubicBezTo>
                <a:cubicBezTo>
                  <a:pt x="531" y="190"/>
                  <a:pt x="553" y="180"/>
                  <a:pt x="561" y="158"/>
                </a:cubicBezTo>
                <a:cubicBezTo>
                  <a:pt x="569" y="136"/>
                  <a:pt x="554" y="105"/>
                  <a:pt x="554" y="105"/>
                </a:cubicBezTo>
                <a:cubicBezTo>
                  <a:pt x="554" y="105"/>
                  <a:pt x="534" y="113"/>
                  <a:pt x="521" y="145"/>
                </a:cubicBezTo>
                <a:cubicBezTo>
                  <a:pt x="517" y="155"/>
                  <a:pt x="517" y="168"/>
                  <a:pt x="518" y="178"/>
                </a:cubicBezTo>
                <a:cubicBezTo>
                  <a:pt x="512" y="164"/>
                  <a:pt x="505" y="150"/>
                  <a:pt x="496" y="138"/>
                </a:cubicBezTo>
                <a:cubicBezTo>
                  <a:pt x="503" y="133"/>
                  <a:pt x="521" y="118"/>
                  <a:pt x="524" y="94"/>
                </a:cubicBezTo>
                <a:cubicBezTo>
                  <a:pt x="526" y="71"/>
                  <a:pt x="503" y="45"/>
                  <a:pt x="503" y="45"/>
                </a:cubicBezTo>
                <a:cubicBezTo>
                  <a:pt x="503" y="45"/>
                  <a:pt x="486" y="58"/>
                  <a:pt x="482" y="92"/>
                </a:cubicBezTo>
                <a:cubicBezTo>
                  <a:pt x="480" y="102"/>
                  <a:pt x="484" y="115"/>
                  <a:pt x="487" y="125"/>
                </a:cubicBezTo>
                <a:cubicBezTo>
                  <a:pt x="478" y="113"/>
                  <a:pt x="468" y="102"/>
                  <a:pt x="456" y="91"/>
                </a:cubicBezTo>
                <a:cubicBezTo>
                  <a:pt x="462" y="85"/>
                  <a:pt x="475" y="66"/>
                  <a:pt x="472" y="42"/>
                </a:cubicBezTo>
                <a:cubicBezTo>
                  <a:pt x="468" y="19"/>
                  <a:pt x="439" y="0"/>
                  <a:pt x="439" y="0"/>
                </a:cubicBezTo>
                <a:cubicBezTo>
                  <a:pt x="439" y="0"/>
                  <a:pt x="425" y="17"/>
                  <a:pt x="430" y="50"/>
                </a:cubicBezTo>
                <a:cubicBezTo>
                  <a:pt x="432" y="61"/>
                  <a:pt x="439" y="73"/>
                  <a:pt x="445" y="82"/>
                </a:cubicBezTo>
                <a:cubicBezTo>
                  <a:pt x="435" y="74"/>
                  <a:pt x="424" y="67"/>
                  <a:pt x="412" y="61"/>
                </a:cubicBezTo>
                <a:cubicBezTo>
                  <a:pt x="411" y="53"/>
                  <a:pt x="407" y="37"/>
                  <a:pt x="392" y="27"/>
                </a:cubicBezTo>
                <a:cubicBezTo>
                  <a:pt x="376" y="16"/>
                  <a:pt x="351" y="21"/>
                  <a:pt x="351" y="21"/>
                </a:cubicBezTo>
                <a:cubicBezTo>
                  <a:pt x="351" y="21"/>
                  <a:pt x="355" y="47"/>
                  <a:pt x="370" y="58"/>
                </a:cubicBezTo>
                <a:cubicBezTo>
                  <a:pt x="384" y="68"/>
                  <a:pt x="400" y="67"/>
                  <a:pt x="408" y="66"/>
                </a:cubicBezTo>
                <a:cubicBezTo>
                  <a:pt x="420" y="72"/>
                  <a:pt x="431" y="79"/>
                  <a:pt x="441" y="87"/>
                </a:cubicBezTo>
                <a:cubicBezTo>
                  <a:pt x="430" y="83"/>
                  <a:pt x="415" y="79"/>
                  <a:pt x="404" y="87"/>
                </a:cubicBezTo>
                <a:cubicBezTo>
                  <a:pt x="383" y="100"/>
                  <a:pt x="374" y="118"/>
                  <a:pt x="374" y="118"/>
                </a:cubicBezTo>
                <a:cubicBezTo>
                  <a:pt x="374" y="118"/>
                  <a:pt x="398" y="125"/>
                  <a:pt x="419" y="119"/>
                </a:cubicBezTo>
                <a:cubicBezTo>
                  <a:pt x="438" y="113"/>
                  <a:pt x="448" y="102"/>
                  <a:pt x="452" y="97"/>
                </a:cubicBezTo>
                <a:cubicBezTo>
                  <a:pt x="464" y="107"/>
                  <a:pt x="474" y="118"/>
                  <a:pt x="483" y="130"/>
                </a:cubicBezTo>
                <a:cubicBezTo>
                  <a:pt x="474" y="123"/>
                  <a:pt x="460" y="115"/>
                  <a:pt x="447" y="120"/>
                </a:cubicBezTo>
                <a:cubicBezTo>
                  <a:pt x="424" y="127"/>
                  <a:pt x="410" y="143"/>
                  <a:pt x="410" y="143"/>
                </a:cubicBezTo>
                <a:cubicBezTo>
                  <a:pt x="410" y="143"/>
                  <a:pt x="432" y="155"/>
                  <a:pt x="453" y="154"/>
                </a:cubicBezTo>
                <a:cubicBezTo>
                  <a:pt x="474" y="154"/>
                  <a:pt x="486" y="145"/>
                  <a:pt x="491" y="142"/>
                </a:cubicBezTo>
                <a:cubicBezTo>
                  <a:pt x="500" y="154"/>
                  <a:pt x="507" y="168"/>
                  <a:pt x="513" y="183"/>
                </a:cubicBezTo>
                <a:cubicBezTo>
                  <a:pt x="506" y="173"/>
                  <a:pt x="494" y="162"/>
                  <a:pt x="480" y="163"/>
                </a:cubicBezTo>
                <a:cubicBezTo>
                  <a:pt x="456" y="164"/>
                  <a:pt x="439" y="176"/>
                  <a:pt x="439" y="176"/>
                </a:cubicBezTo>
                <a:cubicBezTo>
                  <a:pt x="439" y="176"/>
                  <a:pt x="456" y="193"/>
                  <a:pt x="477" y="198"/>
                </a:cubicBezTo>
                <a:cubicBezTo>
                  <a:pt x="497" y="203"/>
                  <a:pt x="512" y="198"/>
                  <a:pt x="517" y="195"/>
                </a:cubicBezTo>
                <a:cubicBezTo>
                  <a:pt x="522" y="210"/>
                  <a:pt x="525" y="225"/>
                  <a:pt x="527" y="241"/>
                </a:cubicBezTo>
                <a:cubicBezTo>
                  <a:pt x="523" y="230"/>
                  <a:pt x="515" y="216"/>
                  <a:pt x="501" y="213"/>
                </a:cubicBezTo>
                <a:cubicBezTo>
                  <a:pt x="477" y="208"/>
                  <a:pt x="458" y="215"/>
                  <a:pt x="458" y="215"/>
                </a:cubicBezTo>
                <a:cubicBezTo>
                  <a:pt x="458" y="215"/>
                  <a:pt x="470" y="236"/>
                  <a:pt x="489" y="246"/>
                </a:cubicBezTo>
                <a:cubicBezTo>
                  <a:pt x="507" y="256"/>
                  <a:pt x="522" y="255"/>
                  <a:pt x="528" y="254"/>
                </a:cubicBezTo>
                <a:cubicBezTo>
                  <a:pt x="529" y="258"/>
                  <a:pt x="529" y="263"/>
                  <a:pt x="529" y="267"/>
                </a:cubicBezTo>
                <a:cubicBezTo>
                  <a:pt x="529" y="278"/>
                  <a:pt x="528" y="290"/>
                  <a:pt x="526" y="301"/>
                </a:cubicBezTo>
                <a:cubicBezTo>
                  <a:pt x="525" y="289"/>
                  <a:pt x="521" y="273"/>
                  <a:pt x="508" y="267"/>
                </a:cubicBezTo>
                <a:cubicBezTo>
                  <a:pt x="486" y="256"/>
                  <a:pt x="466" y="257"/>
                  <a:pt x="466" y="257"/>
                </a:cubicBezTo>
                <a:cubicBezTo>
                  <a:pt x="466" y="257"/>
                  <a:pt x="472" y="281"/>
                  <a:pt x="488" y="296"/>
                </a:cubicBezTo>
                <a:cubicBezTo>
                  <a:pt x="503" y="310"/>
                  <a:pt x="518" y="313"/>
                  <a:pt x="524" y="314"/>
                </a:cubicBezTo>
                <a:cubicBezTo>
                  <a:pt x="521" y="329"/>
                  <a:pt x="516" y="344"/>
                  <a:pt x="510" y="358"/>
                </a:cubicBezTo>
                <a:cubicBezTo>
                  <a:pt x="512" y="347"/>
                  <a:pt x="512" y="330"/>
                  <a:pt x="501" y="321"/>
                </a:cubicBezTo>
                <a:cubicBezTo>
                  <a:pt x="483" y="304"/>
                  <a:pt x="463" y="301"/>
                  <a:pt x="463" y="301"/>
                </a:cubicBezTo>
                <a:cubicBezTo>
                  <a:pt x="463" y="301"/>
                  <a:pt x="463" y="325"/>
                  <a:pt x="474" y="343"/>
                </a:cubicBezTo>
                <a:cubicBezTo>
                  <a:pt x="485" y="361"/>
                  <a:pt x="498" y="368"/>
                  <a:pt x="504" y="370"/>
                </a:cubicBezTo>
                <a:cubicBezTo>
                  <a:pt x="497" y="384"/>
                  <a:pt x="489" y="397"/>
                  <a:pt x="479" y="409"/>
                </a:cubicBezTo>
                <a:cubicBezTo>
                  <a:pt x="484" y="398"/>
                  <a:pt x="488" y="383"/>
                  <a:pt x="480" y="371"/>
                </a:cubicBezTo>
                <a:cubicBezTo>
                  <a:pt x="467" y="350"/>
                  <a:pt x="448" y="342"/>
                  <a:pt x="448" y="342"/>
                </a:cubicBezTo>
                <a:cubicBezTo>
                  <a:pt x="448" y="342"/>
                  <a:pt x="442" y="366"/>
                  <a:pt x="448" y="386"/>
                </a:cubicBezTo>
                <a:cubicBezTo>
                  <a:pt x="454" y="406"/>
                  <a:pt x="465" y="416"/>
                  <a:pt x="470" y="420"/>
                </a:cubicBezTo>
                <a:cubicBezTo>
                  <a:pt x="468" y="423"/>
                  <a:pt x="465" y="426"/>
                  <a:pt x="462" y="429"/>
                </a:cubicBezTo>
                <a:cubicBezTo>
                  <a:pt x="454" y="437"/>
                  <a:pt x="445" y="444"/>
                  <a:pt x="436" y="451"/>
                </a:cubicBezTo>
                <a:cubicBezTo>
                  <a:pt x="444" y="441"/>
                  <a:pt x="451" y="428"/>
                  <a:pt x="447" y="414"/>
                </a:cubicBezTo>
                <a:cubicBezTo>
                  <a:pt x="439" y="391"/>
                  <a:pt x="424" y="378"/>
                  <a:pt x="424" y="378"/>
                </a:cubicBezTo>
                <a:cubicBezTo>
                  <a:pt x="424" y="378"/>
                  <a:pt x="412" y="399"/>
                  <a:pt x="412" y="420"/>
                </a:cubicBezTo>
                <a:cubicBezTo>
                  <a:pt x="413" y="441"/>
                  <a:pt x="421" y="454"/>
                  <a:pt x="425" y="458"/>
                </a:cubicBezTo>
                <a:cubicBezTo>
                  <a:pt x="412" y="467"/>
                  <a:pt x="399" y="474"/>
                  <a:pt x="385" y="479"/>
                </a:cubicBezTo>
                <a:cubicBezTo>
                  <a:pt x="394" y="472"/>
                  <a:pt x="405" y="461"/>
                  <a:pt x="404" y="447"/>
                </a:cubicBezTo>
                <a:cubicBezTo>
                  <a:pt x="403" y="423"/>
                  <a:pt x="391" y="406"/>
                  <a:pt x="391" y="406"/>
                </a:cubicBezTo>
                <a:cubicBezTo>
                  <a:pt x="391" y="406"/>
                  <a:pt x="374" y="424"/>
                  <a:pt x="369" y="444"/>
                </a:cubicBezTo>
                <a:cubicBezTo>
                  <a:pt x="364" y="464"/>
                  <a:pt x="369" y="479"/>
                  <a:pt x="371" y="484"/>
                </a:cubicBezTo>
                <a:cubicBezTo>
                  <a:pt x="357" y="489"/>
                  <a:pt x="342" y="492"/>
                  <a:pt x="327" y="494"/>
                </a:cubicBezTo>
                <a:cubicBezTo>
                  <a:pt x="338" y="490"/>
                  <a:pt x="351" y="482"/>
                  <a:pt x="354" y="468"/>
                </a:cubicBezTo>
                <a:cubicBezTo>
                  <a:pt x="359" y="444"/>
                  <a:pt x="352" y="425"/>
                  <a:pt x="352" y="425"/>
                </a:cubicBezTo>
                <a:cubicBezTo>
                  <a:pt x="352" y="425"/>
                  <a:pt x="331" y="437"/>
                  <a:pt x="321" y="456"/>
                </a:cubicBezTo>
                <a:cubicBezTo>
                  <a:pt x="311" y="474"/>
                  <a:pt x="311" y="489"/>
                  <a:pt x="312" y="495"/>
                </a:cubicBezTo>
                <a:cubicBezTo>
                  <a:pt x="308" y="495"/>
                  <a:pt x="304" y="496"/>
                  <a:pt x="300" y="496"/>
                </a:cubicBezTo>
                <a:cubicBezTo>
                  <a:pt x="296" y="496"/>
                  <a:pt x="292" y="495"/>
                  <a:pt x="288" y="495"/>
                </a:cubicBezTo>
                <a:cubicBezTo>
                  <a:pt x="289" y="489"/>
                  <a:pt x="289" y="474"/>
                  <a:pt x="280" y="456"/>
                </a:cubicBezTo>
                <a:cubicBezTo>
                  <a:pt x="270" y="437"/>
                  <a:pt x="248" y="425"/>
                  <a:pt x="248" y="425"/>
                </a:cubicBezTo>
                <a:cubicBezTo>
                  <a:pt x="248" y="425"/>
                  <a:pt x="242" y="444"/>
                  <a:pt x="247" y="468"/>
                </a:cubicBezTo>
                <a:cubicBezTo>
                  <a:pt x="249" y="481"/>
                  <a:pt x="262" y="489"/>
                  <a:pt x="273" y="494"/>
                </a:cubicBezTo>
                <a:cubicBezTo>
                  <a:pt x="258" y="492"/>
                  <a:pt x="243" y="489"/>
                  <a:pt x="229" y="484"/>
                </a:cubicBezTo>
                <a:cubicBezTo>
                  <a:pt x="232" y="478"/>
                  <a:pt x="236" y="464"/>
                  <a:pt x="232" y="444"/>
                </a:cubicBezTo>
                <a:cubicBezTo>
                  <a:pt x="227" y="424"/>
                  <a:pt x="209" y="406"/>
                  <a:pt x="209" y="406"/>
                </a:cubicBezTo>
                <a:cubicBezTo>
                  <a:pt x="209" y="406"/>
                  <a:pt x="198" y="423"/>
                  <a:pt x="196" y="447"/>
                </a:cubicBezTo>
                <a:cubicBezTo>
                  <a:pt x="196" y="461"/>
                  <a:pt x="206" y="472"/>
                  <a:pt x="216" y="479"/>
                </a:cubicBezTo>
                <a:cubicBezTo>
                  <a:pt x="201" y="474"/>
                  <a:pt x="188" y="467"/>
                  <a:pt x="175" y="458"/>
                </a:cubicBezTo>
                <a:cubicBezTo>
                  <a:pt x="179" y="453"/>
                  <a:pt x="187" y="441"/>
                  <a:pt x="188" y="420"/>
                </a:cubicBezTo>
                <a:cubicBezTo>
                  <a:pt x="189" y="399"/>
                  <a:pt x="176" y="378"/>
                  <a:pt x="176" y="378"/>
                </a:cubicBezTo>
                <a:cubicBezTo>
                  <a:pt x="176" y="378"/>
                  <a:pt x="161" y="391"/>
                  <a:pt x="153" y="414"/>
                </a:cubicBezTo>
                <a:cubicBezTo>
                  <a:pt x="149" y="427"/>
                  <a:pt x="157" y="441"/>
                  <a:pt x="164" y="450"/>
                </a:cubicBezTo>
                <a:cubicBezTo>
                  <a:pt x="155" y="444"/>
                  <a:pt x="146" y="436"/>
                  <a:pt x="139" y="429"/>
                </a:cubicBezTo>
                <a:cubicBezTo>
                  <a:pt x="136" y="426"/>
                  <a:pt x="133" y="423"/>
                  <a:pt x="130" y="420"/>
                </a:cubicBezTo>
                <a:cubicBezTo>
                  <a:pt x="135" y="416"/>
                  <a:pt x="146" y="406"/>
                  <a:pt x="152" y="386"/>
                </a:cubicBezTo>
                <a:cubicBezTo>
                  <a:pt x="158" y="366"/>
                  <a:pt x="152" y="342"/>
                  <a:pt x="152" y="342"/>
                </a:cubicBezTo>
                <a:cubicBezTo>
                  <a:pt x="152" y="342"/>
                  <a:pt x="134" y="350"/>
                  <a:pt x="120" y="371"/>
                </a:cubicBezTo>
                <a:cubicBezTo>
                  <a:pt x="113" y="383"/>
                  <a:pt x="116" y="398"/>
                  <a:pt x="121" y="408"/>
                </a:cubicBezTo>
                <a:cubicBezTo>
                  <a:pt x="111" y="397"/>
                  <a:pt x="103" y="384"/>
                  <a:pt x="96" y="370"/>
                </a:cubicBezTo>
                <a:cubicBezTo>
                  <a:pt x="102" y="368"/>
                  <a:pt x="116" y="361"/>
                  <a:pt x="126" y="343"/>
                </a:cubicBezTo>
                <a:cubicBezTo>
                  <a:pt x="138" y="325"/>
                  <a:pt x="138" y="301"/>
                  <a:pt x="138" y="301"/>
                </a:cubicBezTo>
                <a:cubicBezTo>
                  <a:pt x="138" y="301"/>
                  <a:pt x="118" y="304"/>
                  <a:pt x="100" y="321"/>
                </a:cubicBezTo>
                <a:cubicBezTo>
                  <a:pt x="89" y="330"/>
                  <a:pt x="89" y="346"/>
                  <a:pt x="90" y="357"/>
                </a:cubicBezTo>
                <a:cubicBezTo>
                  <a:pt x="84" y="344"/>
                  <a:pt x="80" y="329"/>
                  <a:pt x="77" y="314"/>
                </a:cubicBezTo>
                <a:cubicBezTo>
                  <a:pt x="83" y="313"/>
                  <a:pt x="98" y="310"/>
                  <a:pt x="113" y="296"/>
                </a:cubicBezTo>
                <a:cubicBezTo>
                  <a:pt x="128" y="281"/>
                  <a:pt x="134" y="257"/>
                  <a:pt x="134" y="257"/>
                </a:cubicBezTo>
                <a:cubicBezTo>
                  <a:pt x="134" y="257"/>
                  <a:pt x="114" y="256"/>
                  <a:pt x="93" y="267"/>
                </a:cubicBezTo>
                <a:cubicBezTo>
                  <a:pt x="80" y="273"/>
                  <a:pt x="76" y="288"/>
                  <a:pt x="74" y="300"/>
                </a:cubicBezTo>
                <a:cubicBezTo>
                  <a:pt x="73" y="289"/>
                  <a:pt x="72" y="278"/>
                  <a:pt x="72" y="267"/>
                </a:cubicBezTo>
                <a:cubicBezTo>
                  <a:pt x="72" y="263"/>
                  <a:pt x="72" y="258"/>
                  <a:pt x="72" y="254"/>
                </a:cubicBezTo>
                <a:cubicBezTo>
                  <a:pt x="78" y="255"/>
                  <a:pt x="93" y="256"/>
                  <a:pt x="112" y="246"/>
                </a:cubicBezTo>
                <a:cubicBezTo>
                  <a:pt x="130" y="236"/>
                  <a:pt x="143" y="215"/>
                  <a:pt x="143" y="215"/>
                </a:cubicBezTo>
                <a:cubicBezTo>
                  <a:pt x="143" y="215"/>
                  <a:pt x="123" y="208"/>
                  <a:pt x="100" y="213"/>
                </a:cubicBezTo>
                <a:cubicBezTo>
                  <a:pt x="86" y="216"/>
                  <a:pt x="78" y="229"/>
                  <a:pt x="73" y="240"/>
                </a:cubicBezTo>
                <a:cubicBezTo>
                  <a:pt x="75" y="225"/>
                  <a:pt x="78" y="210"/>
                  <a:pt x="83" y="196"/>
                </a:cubicBezTo>
                <a:cubicBezTo>
                  <a:pt x="89" y="198"/>
                  <a:pt x="103" y="203"/>
                  <a:pt x="123" y="198"/>
                </a:cubicBezTo>
                <a:cubicBezTo>
                  <a:pt x="144" y="193"/>
                  <a:pt x="162" y="176"/>
                  <a:pt x="162" y="176"/>
                </a:cubicBezTo>
                <a:cubicBezTo>
                  <a:pt x="162" y="176"/>
                  <a:pt x="145" y="164"/>
                  <a:pt x="121" y="163"/>
                </a:cubicBezTo>
                <a:cubicBezTo>
                  <a:pt x="106" y="162"/>
                  <a:pt x="95" y="173"/>
                  <a:pt x="88" y="182"/>
                </a:cubicBezTo>
                <a:cubicBezTo>
                  <a:pt x="94" y="168"/>
                  <a:pt x="101" y="154"/>
                  <a:pt x="109" y="142"/>
                </a:cubicBezTo>
                <a:cubicBezTo>
                  <a:pt x="114" y="146"/>
                  <a:pt x="127" y="154"/>
                  <a:pt x="147" y="154"/>
                </a:cubicBezTo>
                <a:cubicBezTo>
                  <a:pt x="168" y="155"/>
                  <a:pt x="190" y="143"/>
                  <a:pt x="190" y="143"/>
                </a:cubicBezTo>
                <a:cubicBezTo>
                  <a:pt x="190" y="143"/>
                  <a:pt x="177" y="127"/>
                  <a:pt x="154" y="120"/>
                </a:cubicBezTo>
                <a:cubicBezTo>
                  <a:pt x="140" y="115"/>
                  <a:pt x="127" y="123"/>
                  <a:pt x="118" y="130"/>
                </a:cubicBezTo>
                <a:cubicBezTo>
                  <a:pt x="127" y="118"/>
                  <a:pt x="137" y="107"/>
                  <a:pt x="148" y="97"/>
                </a:cubicBezTo>
                <a:cubicBezTo>
                  <a:pt x="152" y="102"/>
                  <a:pt x="162" y="113"/>
                  <a:pt x="182" y="119"/>
                </a:cubicBezTo>
                <a:cubicBezTo>
                  <a:pt x="202" y="125"/>
                  <a:pt x="226" y="118"/>
                  <a:pt x="226" y="118"/>
                </a:cubicBezTo>
                <a:cubicBezTo>
                  <a:pt x="226" y="118"/>
                  <a:pt x="217" y="100"/>
                  <a:pt x="197" y="87"/>
                </a:cubicBezTo>
                <a:cubicBezTo>
                  <a:pt x="185" y="79"/>
                  <a:pt x="170" y="82"/>
                  <a:pt x="160" y="87"/>
                </a:cubicBezTo>
                <a:cubicBezTo>
                  <a:pt x="170" y="79"/>
                  <a:pt x="181" y="72"/>
                  <a:pt x="192" y="66"/>
                </a:cubicBezTo>
                <a:cubicBezTo>
                  <a:pt x="200" y="67"/>
                  <a:pt x="216" y="68"/>
                  <a:pt x="230" y="58"/>
                </a:cubicBezTo>
                <a:cubicBezTo>
                  <a:pt x="246" y="47"/>
                  <a:pt x="250" y="21"/>
                  <a:pt x="250" y="21"/>
                </a:cubicBezTo>
                <a:cubicBezTo>
                  <a:pt x="250" y="21"/>
                  <a:pt x="224" y="16"/>
                  <a:pt x="208" y="27"/>
                </a:cubicBezTo>
                <a:cubicBezTo>
                  <a:pt x="193" y="37"/>
                  <a:pt x="189" y="53"/>
                  <a:pt x="188" y="61"/>
                </a:cubicBezTo>
                <a:cubicBezTo>
                  <a:pt x="176" y="67"/>
                  <a:pt x="166" y="74"/>
                  <a:pt x="155" y="82"/>
                </a:cubicBezTo>
                <a:cubicBezTo>
                  <a:pt x="161" y="74"/>
                  <a:pt x="169" y="61"/>
                  <a:pt x="170" y="50"/>
                </a:cubicBezTo>
                <a:cubicBezTo>
                  <a:pt x="175" y="17"/>
                  <a:pt x="161" y="0"/>
                  <a:pt x="161" y="0"/>
                </a:cubicBezTo>
                <a:cubicBezTo>
                  <a:pt x="161" y="0"/>
                  <a:pt x="133" y="19"/>
                  <a:pt x="129" y="42"/>
                </a:cubicBezTo>
                <a:cubicBezTo>
                  <a:pt x="125" y="66"/>
                  <a:pt x="139" y="85"/>
                  <a:pt x="144" y="92"/>
                </a:cubicBezTo>
                <a:cubicBezTo>
                  <a:pt x="133" y="102"/>
                  <a:pt x="122" y="113"/>
                  <a:pt x="113" y="126"/>
                </a:cubicBezTo>
                <a:cubicBezTo>
                  <a:pt x="116" y="116"/>
                  <a:pt x="120" y="103"/>
                  <a:pt x="119" y="92"/>
                </a:cubicBezTo>
                <a:cubicBezTo>
                  <a:pt x="114" y="58"/>
                  <a:pt x="97" y="45"/>
                  <a:pt x="97" y="45"/>
                </a:cubicBezTo>
                <a:cubicBezTo>
                  <a:pt x="97" y="45"/>
                  <a:pt x="74" y="71"/>
                  <a:pt x="76" y="94"/>
                </a:cubicBezTo>
                <a:cubicBezTo>
                  <a:pt x="79" y="118"/>
                  <a:pt x="97" y="133"/>
                  <a:pt x="104" y="138"/>
                </a:cubicBezTo>
                <a:cubicBezTo>
                  <a:pt x="96" y="151"/>
                  <a:pt x="88" y="164"/>
                  <a:pt x="83" y="179"/>
                </a:cubicBezTo>
                <a:cubicBezTo>
                  <a:pt x="83" y="168"/>
                  <a:pt x="83" y="155"/>
                  <a:pt x="79" y="145"/>
                </a:cubicBezTo>
                <a:cubicBezTo>
                  <a:pt x="67" y="113"/>
                  <a:pt x="47" y="105"/>
                  <a:pt x="47" y="105"/>
                </a:cubicBezTo>
                <a:cubicBezTo>
                  <a:pt x="47" y="105"/>
                  <a:pt x="31" y="136"/>
                  <a:pt x="39" y="158"/>
                </a:cubicBezTo>
                <a:cubicBezTo>
                  <a:pt x="48" y="180"/>
                  <a:pt x="69" y="190"/>
                  <a:pt x="77" y="193"/>
                </a:cubicBezTo>
                <a:cubicBezTo>
                  <a:pt x="72" y="208"/>
                  <a:pt x="69" y="223"/>
                  <a:pt x="67" y="238"/>
                </a:cubicBezTo>
                <a:cubicBezTo>
                  <a:pt x="65" y="228"/>
                  <a:pt x="62" y="215"/>
                  <a:pt x="55" y="206"/>
                </a:cubicBezTo>
                <a:cubicBezTo>
                  <a:pt x="35" y="179"/>
                  <a:pt x="13" y="177"/>
                  <a:pt x="13" y="177"/>
                </a:cubicBezTo>
                <a:cubicBezTo>
                  <a:pt x="13" y="177"/>
                  <a:pt x="6" y="210"/>
                  <a:pt x="20" y="230"/>
                </a:cubicBezTo>
                <a:cubicBezTo>
                  <a:pt x="34" y="249"/>
                  <a:pt x="57" y="253"/>
                  <a:pt x="66" y="253"/>
                </a:cubicBezTo>
                <a:cubicBezTo>
                  <a:pt x="66" y="258"/>
                  <a:pt x="65" y="262"/>
                  <a:pt x="65" y="267"/>
                </a:cubicBezTo>
                <a:cubicBezTo>
                  <a:pt x="65" y="278"/>
                  <a:pt x="66" y="289"/>
                  <a:pt x="68" y="300"/>
                </a:cubicBezTo>
                <a:cubicBezTo>
                  <a:pt x="63" y="290"/>
                  <a:pt x="56" y="278"/>
                  <a:pt x="48" y="272"/>
                </a:cubicBezTo>
                <a:cubicBezTo>
                  <a:pt x="21" y="251"/>
                  <a:pt x="0" y="254"/>
                  <a:pt x="0" y="254"/>
                </a:cubicBezTo>
                <a:cubicBezTo>
                  <a:pt x="0" y="254"/>
                  <a:pt x="2" y="288"/>
                  <a:pt x="20" y="303"/>
                </a:cubicBezTo>
                <a:cubicBezTo>
                  <a:pt x="38" y="318"/>
                  <a:pt x="62" y="316"/>
                  <a:pt x="70" y="315"/>
                </a:cubicBezTo>
                <a:cubicBezTo>
                  <a:pt x="73" y="330"/>
                  <a:pt x="78" y="345"/>
                  <a:pt x="84" y="358"/>
                </a:cubicBezTo>
                <a:cubicBezTo>
                  <a:pt x="77" y="351"/>
                  <a:pt x="68" y="341"/>
                  <a:pt x="58" y="337"/>
                </a:cubicBezTo>
                <a:cubicBezTo>
                  <a:pt x="26" y="324"/>
                  <a:pt x="7" y="332"/>
                  <a:pt x="7" y="332"/>
                </a:cubicBezTo>
                <a:cubicBezTo>
                  <a:pt x="7" y="332"/>
                  <a:pt x="17" y="365"/>
                  <a:pt x="39" y="375"/>
                </a:cubicBezTo>
                <a:cubicBezTo>
                  <a:pt x="61" y="384"/>
                  <a:pt x="83" y="376"/>
                  <a:pt x="90" y="373"/>
                </a:cubicBezTo>
                <a:cubicBezTo>
                  <a:pt x="97" y="387"/>
                  <a:pt x="106" y="400"/>
                  <a:pt x="115" y="412"/>
                </a:cubicBezTo>
                <a:cubicBezTo>
                  <a:pt x="107" y="406"/>
                  <a:pt x="95" y="399"/>
                  <a:pt x="84" y="397"/>
                </a:cubicBezTo>
                <a:cubicBezTo>
                  <a:pt x="50" y="393"/>
                  <a:pt x="34" y="406"/>
                  <a:pt x="34" y="406"/>
                </a:cubicBezTo>
                <a:cubicBezTo>
                  <a:pt x="34" y="406"/>
                  <a:pt x="53" y="435"/>
                  <a:pt x="76" y="439"/>
                </a:cubicBezTo>
                <a:cubicBezTo>
                  <a:pt x="99" y="443"/>
                  <a:pt x="118" y="429"/>
                  <a:pt x="125" y="423"/>
                </a:cubicBezTo>
                <a:cubicBezTo>
                  <a:pt x="135" y="435"/>
                  <a:pt x="147" y="445"/>
                  <a:pt x="159" y="455"/>
                </a:cubicBezTo>
                <a:cubicBezTo>
                  <a:pt x="149" y="451"/>
                  <a:pt x="136" y="448"/>
                  <a:pt x="125" y="449"/>
                </a:cubicBezTo>
                <a:cubicBezTo>
                  <a:pt x="91" y="453"/>
                  <a:pt x="79" y="470"/>
                  <a:pt x="79" y="470"/>
                </a:cubicBezTo>
                <a:cubicBezTo>
                  <a:pt x="79" y="470"/>
                  <a:pt x="104" y="493"/>
                  <a:pt x="128" y="491"/>
                </a:cubicBezTo>
                <a:cubicBezTo>
                  <a:pt x="152" y="489"/>
                  <a:pt x="167" y="471"/>
                  <a:pt x="172" y="464"/>
                </a:cubicBezTo>
                <a:cubicBezTo>
                  <a:pt x="184" y="472"/>
                  <a:pt x="198" y="479"/>
                  <a:pt x="213" y="485"/>
                </a:cubicBezTo>
                <a:cubicBezTo>
                  <a:pt x="202" y="484"/>
                  <a:pt x="188" y="484"/>
                  <a:pt x="178" y="488"/>
                </a:cubicBezTo>
                <a:cubicBezTo>
                  <a:pt x="147" y="501"/>
                  <a:pt x="139" y="521"/>
                  <a:pt x="139" y="521"/>
                </a:cubicBezTo>
                <a:cubicBezTo>
                  <a:pt x="139" y="521"/>
                  <a:pt x="170" y="537"/>
                  <a:pt x="192" y="528"/>
                </a:cubicBezTo>
                <a:cubicBezTo>
                  <a:pt x="214" y="520"/>
                  <a:pt x="224" y="498"/>
                  <a:pt x="227" y="490"/>
                </a:cubicBezTo>
                <a:cubicBezTo>
                  <a:pt x="242" y="495"/>
                  <a:pt x="257" y="498"/>
                  <a:pt x="273" y="500"/>
                </a:cubicBezTo>
                <a:cubicBezTo>
                  <a:pt x="262" y="502"/>
                  <a:pt x="249" y="506"/>
                  <a:pt x="240" y="512"/>
                </a:cubicBezTo>
                <a:cubicBezTo>
                  <a:pt x="212" y="533"/>
                  <a:pt x="210" y="554"/>
                  <a:pt x="210" y="554"/>
                </a:cubicBezTo>
                <a:cubicBezTo>
                  <a:pt x="210" y="554"/>
                  <a:pt x="244" y="561"/>
                  <a:pt x="263" y="547"/>
                </a:cubicBezTo>
                <a:cubicBezTo>
                  <a:pt x="283" y="533"/>
                  <a:pt x="286" y="510"/>
                  <a:pt x="287" y="502"/>
                </a:cubicBezTo>
                <a:cubicBezTo>
                  <a:pt x="291" y="502"/>
                  <a:pt x="296" y="502"/>
                  <a:pt x="300" y="502"/>
                </a:cubicBezTo>
                <a:cubicBezTo>
                  <a:pt x="305" y="502"/>
                  <a:pt x="309" y="502"/>
                  <a:pt x="313" y="502"/>
                </a:cubicBezTo>
                <a:cubicBezTo>
                  <a:pt x="314" y="510"/>
                  <a:pt x="318" y="533"/>
                  <a:pt x="337" y="547"/>
                </a:cubicBezTo>
                <a:cubicBezTo>
                  <a:pt x="356" y="561"/>
                  <a:pt x="390" y="554"/>
                  <a:pt x="390" y="554"/>
                </a:cubicBezTo>
                <a:cubicBezTo>
                  <a:pt x="390" y="554"/>
                  <a:pt x="388" y="533"/>
                  <a:pt x="360" y="512"/>
                </a:cubicBezTo>
                <a:cubicBezTo>
                  <a:pt x="352" y="506"/>
                  <a:pt x="338" y="502"/>
                  <a:pt x="328" y="500"/>
                </a:cubicBezTo>
                <a:cubicBezTo>
                  <a:pt x="344" y="498"/>
                  <a:pt x="359" y="495"/>
                  <a:pt x="373" y="490"/>
                </a:cubicBezTo>
                <a:cubicBezTo>
                  <a:pt x="376" y="498"/>
                  <a:pt x="386" y="520"/>
                  <a:pt x="408" y="528"/>
                </a:cubicBezTo>
                <a:cubicBezTo>
                  <a:pt x="430" y="537"/>
                  <a:pt x="461" y="521"/>
                  <a:pt x="461" y="521"/>
                </a:cubicBezTo>
                <a:cubicBezTo>
                  <a:pt x="461" y="521"/>
                  <a:pt x="454" y="501"/>
                  <a:pt x="422" y="488"/>
                </a:cubicBezTo>
                <a:cubicBezTo>
                  <a:pt x="412" y="484"/>
                  <a:pt x="398" y="484"/>
                  <a:pt x="388" y="485"/>
                </a:cubicBezTo>
                <a:cubicBezTo>
                  <a:pt x="402" y="479"/>
                  <a:pt x="416" y="472"/>
                  <a:pt x="429" y="464"/>
                </a:cubicBezTo>
                <a:cubicBezTo>
                  <a:pt x="434" y="471"/>
                  <a:pt x="449" y="489"/>
                  <a:pt x="472" y="491"/>
                </a:cubicBezTo>
                <a:cubicBezTo>
                  <a:pt x="496" y="493"/>
                  <a:pt x="521" y="470"/>
                  <a:pt x="521" y="470"/>
                </a:cubicBezTo>
                <a:cubicBezTo>
                  <a:pt x="521" y="470"/>
                  <a:pt x="509" y="453"/>
                  <a:pt x="475" y="449"/>
                </a:cubicBezTo>
                <a:cubicBezTo>
                  <a:pt x="464" y="448"/>
                  <a:pt x="451" y="451"/>
                  <a:pt x="442" y="455"/>
                </a:cubicBezTo>
                <a:cubicBezTo>
                  <a:pt x="454" y="445"/>
                  <a:pt x="465" y="435"/>
                  <a:pt x="475" y="424"/>
                </a:cubicBezTo>
                <a:cubicBezTo>
                  <a:pt x="482" y="429"/>
                  <a:pt x="501" y="443"/>
                  <a:pt x="524" y="439"/>
                </a:cubicBezTo>
                <a:cubicBezTo>
                  <a:pt x="548" y="435"/>
                  <a:pt x="567" y="406"/>
                  <a:pt x="567" y="406"/>
                </a:cubicBezTo>
                <a:cubicBezTo>
                  <a:pt x="567" y="406"/>
                  <a:pt x="550" y="393"/>
                  <a:pt x="516" y="397"/>
                </a:cubicBezTo>
                <a:cubicBezTo>
                  <a:pt x="506" y="399"/>
                  <a:pt x="494" y="406"/>
                  <a:pt x="485" y="411"/>
                </a:cubicBezTo>
                <a:cubicBezTo>
                  <a:pt x="495" y="399"/>
                  <a:pt x="503" y="386"/>
                  <a:pt x="510" y="373"/>
                </a:cubicBezTo>
                <a:cubicBezTo>
                  <a:pt x="518" y="376"/>
                  <a:pt x="540" y="384"/>
                  <a:pt x="561" y="375"/>
                </a:cubicBezTo>
                <a:cubicBezTo>
                  <a:pt x="583" y="365"/>
                  <a:pt x="594" y="332"/>
                  <a:pt x="594" y="332"/>
                </a:cubicBezTo>
                <a:cubicBezTo>
                  <a:pt x="594" y="332"/>
                  <a:pt x="574" y="324"/>
                  <a:pt x="543" y="337"/>
                </a:cubicBezTo>
                <a:close/>
              </a:path>
            </a:pathLst>
          </a:custGeom>
          <a:solidFill>
            <a:srgbClr val="404040">
              <a:lumMod val="20000"/>
              <a:lumOff val="80000"/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38" name="Freeform 3767">
            <a:extLst>
              <a:ext uri="{FF2B5EF4-FFF2-40B4-BE49-F238E27FC236}">
                <a16:creationId xmlns:a16="http://schemas.microsoft.com/office/drawing/2014/main" id="{402EEB3D-63B0-3A7E-E2A5-D390BE59EA22}"/>
              </a:ext>
            </a:extLst>
          </p:cNvPr>
          <p:cNvSpPr>
            <a:spLocks noEditPoints="1"/>
          </p:cNvSpPr>
          <p:nvPr/>
        </p:nvSpPr>
        <p:spPr bwMode="auto">
          <a:xfrm>
            <a:off x="4100911" y="2198974"/>
            <a:ext cx="1316102" cy="1531471"/>
          </a:xfrm>
          <a:custGeom>
            <a:avLst/>
            <a:gdLst>
              <a:gd name="T0" fmla="*/ 491 w 566"/>
              <a:gd name="T1" fmla="*/ 0 h 659"/>
              <a:gd name="T2" fmla="*/ 491 w 566"/>
              <a:gd name="T3" fmla="*/ 27 h 659"/>
              <a:gd name="T4" fmla="*/ 479 w 566"/>
              <a:gd name="T5" fmla="*/ 38 h 659"/>
              <a:gd name="T6" fmla="*/ 450 w 566"/>
              <a:gd name="T7" fmla="*/ 38 h 659"/>
              <a:gd name="T8" fmla="*/ 450 w 566"/>
              <a:gd name="T9" fmla="*/ 0 h 659"/>
              <a:gd name="T10" fmla="*/ 115 w 566"/>
              <a:gd name="T11" fmla="*/ 0 h 659"/>
              <a:gd name="T12" fmla="*/ 115 w 566"/>
              <a:gd name="T13" fmla="*/ 38 h 659"/>
              <a:gd name="T14" fmla="*/ 87 w 566"/>
              <a:gd name="T15" fmla="*/ 38 h 659"/>
              <a:gd name="T16" fmla="*/ 75 w 566"/>
              <a:gd name="T17" fmla="*/ 27 h 659"/>
              <a:gd name="T18" fmla="*/ 75 w 566"/>
              <a:gd name="T19" fmla="*/ 0 h 659"/>
              <a:gd name="T20" fmla="*/ 0 w 566"/>
              <a:gd name="T21" fmla="*/ 0 h 659"/>
              <a:gd name="T22" fmla="*/ 0 w 566"/>
              <a:gd name="T23" fmla="*/ 64 h 659"/>
              <a:gd name="T24" fmla="*/ 75 w 566"/>
              <a:gd name="T25" fmla="*/ 245 h 659"/>
              <a:gd name="T26" fmla="*/ 155 w 566"/>
              <a:gd name="T27" fmla="*/ 275 h 659"/>
              <a:gd name="T28" fmla="*/ 255 w 566"/>
              <a:gd name="T29" fmla="*/ 332 h 659"/>
              <a:gd name="T30" fmla="*/ 255 w 566"/>
              <a:gd name="T31" fmla="*/ 391 h 659"/>
              <a:gd name="T32" fmla="*/ 238 w 566"/>
              <a:gd name="T33" fmla="*/ 414 h 659"/>
              <a:gd name="T34" fmla="*/ 238 w 566"/>
              <a:gd name="T35" fmla="*/ 430 h 659"/>
              <a:gd name="T36" fmla="*/ 255 w 566"/>
              <a:gd name="T37" fmla="*/ 452 h 659"/>
              <a:gd name="T38" fmla="*/ 255 w 566"/>
              <a:gd name="T39" fmla="*/ 499 h 659"/>
              <a:gd name="T40" fmla="*/ 238 w 566"/>
              <a:gd name="T41" fmla="*/ 522 h 659"/>
              <a:gd name="T42" fmla="*/ 238 w 566"/>
              <a:gd name="T43" fmla="*/ 538 h 659"/>
              <a:gd name="T44" fmla="*/ 255 w 566"/>
              <a:gd name="T45" fmla="*/ 560 h 659"/>
              <a:gd name="T46" fmla="*/ 255 w 566"/>
              <a:gd name="T47" fmla="*/ 571 h 659"/>
              <a:gd name="T48" fmla="*/ 221 w 566"/>
              <a:gd name="T49" fmla="*/ 622 h 659"/>
              <a:gd name="T50" fmla="*/ 165 w 566"/>
              <a:gd name="T51" fmla="*/ 659 h 659"/>
              <a:gd name="T52" fmla="*/ 399 w 566"/>
              <a:gd name="T53" fmla="*/ 659 h 659"/>
              <a:gd name="T54" fmla="*/ 367 w 566"/>
              <a:gd name="T55" fmla="*/ 628 h 659"/>
              <a:gd name="T56" fmla="*/ 310 w 566"/>
              <a:gd name="T57" fmla="*/ 571 h 659"/>
              <a:gd name="T58" fmla="*/ 310 w 566"/>
              <a:gd name="T59" fmla="*/ 560 h 659"/>
              <a:gd name="T60" fmla="*/ 327 w 566"/>
              <a:gd name="T61" fmla="*/ 538 h 659"/>
              <a:gd name="T62" fmla="*/ 327 w 566"/>
              <a:gd name="T63" fmla="*/ 522 h 659"/>
              <a:gd name="T64" fmla="*/ 310 w 566"/>
              <a:gd name="T65" fmla="*/ 499 h 659"/>
              <a:gd name="T66" fmla="*/ 310 w 566"/>
              <a:gd name="T67" fmla="*/ 452 h 659"/>
              <a:gd name="T68" fmla="*/ 327 w 566"/>
              <a:gd name="T69" fmla="*/ 430 h 659"/>
              <a:gd name="T70" fmla="*/ 327 w 566"/>
              <a:gd name="T71" fmla="*/ 414 h 659"/>
              <a:gd name="T72" fmla="*/ 310 w 566"/>
              <a:gd name="T73" fmla="*/ 391 h 659"/>
              <a:gd name="T74" fmla="*/ 310 w 566"/>
              <a:gd name="T75" fmla="*/ 332 h 659"/>
              <a:gd name="T76" fmla="*/ 410 w 566"/>
              <a:gd name="T77" fmla="*/ 275 h 659"/>
              <a:gd name="T78" fmla="*/ 491 w 566"/>
              <a:gd name="T79" fmla="*/ 245 h 659"/>
              <a:gd name="T80" fmla="*/ 566 w 566"/>
              <a:gd name="T81" fmla="*/ 64 h 659"/>
              <a:gd name="T82" fmla="*/ 566 w 566"/>
              <a:gd name="T83" fmla="*/ 0 h 659"/>
              <a:gd name="T84" fmla="*/ 491 w 566"/>
              <a:gd name="T85" fmla="*/ 0 h 659"/>
              <a:gd name="T86" fmla="*/ 50 w 566"/>
              <a:gd name="T87" fmla="*/ 173 h 659"/>
              <a:gd name="T88" fmla="*/ 27 w 566"/>
              <a:gd name="T89" fmla="*/ 28 h 659"/>
              <a:gd name="T90" fmla="*/ 49 w 566"/>
              <a:gd name="T91" fmla="*/ 28 h 659"/>
              <a:gd name="T92" fmla="*/ 77 w 566"/>
              <a:gd name="T93" fmla="*/ 67 h 659"/>
              <a:gd name="T94" fmla="*/ 115 w 566"/>
              <a:gd name="T95" fmla="*/ 67 h 659"/>
              <a:gd name="T96" fmla="*/ 115 w 566"/>
              <a:gd name="T97" fmla="*/ 167 h 659"/>
              <a:gd name="T98" fmla="*/ 133 w 566"/>
              <a:gd name="T99" fmla="*/ 243 h 659"/>
              <a:gd name="T100" fmla="*/ 50 w 566"/>
              <a:gd name="T101" fmla="*/ 173 h 659"/>
              <a:gd name="T102" fmla="*/ 516 w 566"/>
              <a:gd name="T103" fmla="*/ 173 h 659"/>
              <a:gd name="T104" fmla="*/ 431 w 566"/>
              <a:gd name="T105" fmla="*/ 243 h 659"/>
              <a:gd name="T106" fmla="*/ 450 w 566"/>
              <a:gd name="T107" fmla="*/ 167 h 659"/>
              <a:gd name="T108" fmla="*/ 450 w 566"/>
              <a:gd name="T109" fmla="*/ 67 h 659"/>
              <a:gd name="T110" fmla="*/ 489 w 566"/>
              <a:gd name="T111" fmla="*/ 67 h 659"/>
              <a:gd name="T112" fmla="*/ 517 w 566"/>
              <a:gd name="T113" fmla="*/ 28 h 659"/>
              <a:gd name="T114" fmla="*/ 539 w 566"/>
              <a:gd name="T115" fmla="*/ 28 h 659"/>
              <a:gd name="T116" fmla="*/ 516 w 566"/>
              <a:gd name="T117" fmla="*/ 173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6" h="659">
                <a:moveTo>
                  <a:pt x="491" y="0"/>
                </a:moveTo>
                <a:cubicBezTo>
                  <a:pt x="491" y="0"/>
                  <a:pt x="491" y="18"/>
                  <a:pt x="491" y="27"/>
                </a:cubicBezTo>
                <a:cubicBezTo>
                  <a:pt x="491" y="36"/>
                  <a:pt x="485" y="38"/>
                  <a:pt x="479" y="38"/>
                </a:cubicBezTo>
                <a:cubicBezTo>
                  <a:pt x="474" y="38"/>
                  <a:pt x="455" y="38"/>
                  <a:pt x="450" y="38"/>
                </a:cubicBezTo>
                <a:cubicBezTo>
                  <a:pt x="450" y="0"/>
                  <a:pt x="450" y="0"/>
                  <a:pt x="450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08" y="38"/>
                  <a:pt x="92" y="38"/>
                  <a:pt x="87" y="38"/>
                </a:cubicBezTo>
                <a:cubicBezTo>
                  <a:pt x="81" y="38"/>
                  <a:pt x="75" y="36"/>
                  <a:pt x="75" y="27"/>
                </a:cubicBezTo>
                <a:cubicBezTo>
                  <a:pt x="75" y="18"/>
                  <a:pt x="75" y="0"/>
                  <a:pt x="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44"/>
                  <a:pt x="0" y="64"/>
                </a:cubicBezTo>
                <a:cubicBezTo>
                  <a:pt x="0" y="130"/>
                  <a:pt x="16" y="204"/>
                  <a:pt x="75" y="245"/>
                </a:cubicBezTo>
                <a:cubicBezTo>
                  <a:pt x="105" y="266"/>
                  <a:pt x="134" y="273"/>
                  <a:pt x="155" y="275"/>
                </a:cubicBezTo>
                <a:cubicBezTo>
                  <a:pt x="180" y="304"/>
                  <a:pt x="215" y="325"/>
                  <a:pt x="255" y="332"/>
                </a:cubicBezTo>
                <a:cubicBezTo>
                  <a:pt x="255" y="391"/>
                  <a:pt x="255" y="391"/>
                  <a:pt x="255" y="391"/>
                </a:cubicBezTo>
                <a:cubicBezTo>
                  <a:pt x="245" y="394"/>
                  <a:pt x="238" y="403"/>
                  <a:pt x="238" y="414"/>
                </a:cubicBezTo>
                <a:cubicBezTo>
                  <a:pt x="238" y="430"/>
                  <a:pt x="238" y="430"/>
                  <a:pt x="238" y="430"/>
                </a:cubicBezTo>
                <a:cubicBezTo>
                  <a:pt x="238" y="440"/>
                  <a:pt x="245" y="449"/>
                  <a:pt x="255" y="452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45" y="502"/>
                  <a:pt x="238" y="511"/>
                  <a:pt x="238" y="522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8" y="548"/>
                  <a:pt x="245" y="557"/>
                  <a:pt x="255" y="560"/>
                </a:cubicBezTo>
                <a:cubicBezTo>
                  <a:pt x="255" y="571"/>
                  <a:pt x="255" y="571"/>
                  <a:pt x="255" y="571"/>
                </a:cubicBezTo>
                <a:cubicBezTo>
                  <a:pt x="255" y="600"/>
                  <a:pt x="231" y="616"/>
                  <a:pt x="221" y="622"/>
                </a:cubicBezTo>
                <a:cubicBezTo>
                  <a:pt x="201" y="634"/>
                  <a:pt x="165" y="621"/>
                  <a:pt x="165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32"/>
                  <a:pt x="367" y="628"/>
                </a:cubicBezTo>
                <a:cubicBezTo>
                  <a:pt x="340" y="625"/>
                  <a:pt x="310" y="606"/>
                  <a:pt x="310" y="571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20" y="557"/>
                  <a:pt x="327" y="548"/>
                  <a:pt x="327" y="538"/>
                </a:cubicBezTo>
                <a:cubicBezTo>
                  <a:pt x="327" y="522"/>
                  <a:pt x="327" y="522"/>
                  <a:pt x="327" y="522"/>
                </a:cubicBezTo>
                <a:cubicBezTo>
                  <a:pt x="327" y="511"/>
                  <a:pt x="320" y="502"/>
                  <a:pt x="310" y="499"/>
                </a:cubicBezTo>
                <a:cubicBezTo>
                  <a:pt x="310" y="452"/>
                  <a:pt x="310" y="452"/>
                  <a:pt x="310" y="452"/>
                </a:cubicBezTo>
                <a:cubicBezTo>
                  <a:pt x="320" y="449"/>
                  <a:pt x="327" y="440"/>
                  <a:pt x="327" y="430"/>
                </a:cubicBezTo>
                <a:cubicBezTo>
                  <a:pt x="327" y="414"/>
                  <a:pt x="327" y="414"/>
                  <a:pt x="327" y="414"/>
                </a:cubicBezTo>
                <a:cubicBezTo>
                  <a:pt x="327" y="403"/>
                  <a:pt x="320" y="394"/>
                  <a:pt x="310" y="391"/>
                </a:cubicBezTo>
                <a:cubicBezTo>
                  <a:pt x="310" y="332"/>
                  <a:pt x="310" y="332"/>
                  <a:pt x="310" y="332"/>
                </a:cubicBezTo>
                <a:cubicBezTo>
                  <a:pt x="350" y="325"/>
                  <a:pt x="385" y="304"/>
                  <a:pt x="410" y="275"/>
                </a:cubicBezTo>
                <a:cubicBezTo>
                  <a:pt x="430" y="273"/>
                  <a:pt x="460" y="266"/>
                  <a:pt x="491" y="245"/>
                </a:cubicBezTo>
                <a:cubicBezTo>
                  <a:pt x="550" y="204"/>
                  <a:pt x="566" y="130"/>
                  <a:pt x="566" y="64"/>
                </a:cubicBezTo>
                <a:cubicBezTo>
                  <a:pt x="566" y="44"/>
                  <a:pt x="566" y="0"/>
                  <a:pt x="566" y="0"/>
                </a:cubicBezTo>
                <a:lnTo>
                  <a:pt x="491" y="0"/>
                </a:lnTo>
                <a:close/>
                <a:moveTo>
                  <a:pt x="50" y="173"/>
                </a:moveTo>
                <a:cubicBezTo>
                  <a:pt x="20" y="119"/>
                  <a:pt x="27" y="28"/>
                  <a:pt x="27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56"/>
                  <a:pt x="65" y="67"/>
                  <a:pt x="77" y="67"/>
                </a:cubicBezTo>
                <a:cubicBezTo>
                  <a:pt x="87" y="67"/>
                  <a:pt x="108" y="67"/>
                  <a:pt x="115" y="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94"/>
                  <a:pt x="122" y="220"/>
                  <a:pt x="133" y="243"/>
                </a:cubicBezTo>
                <a:cubicBezTo>
                  <a:pt x="111" y="237"/>
                  <a:pt x="76" y="219"/>
                  <a:pt x="50" y="173"/>
                </a:cubicBezTo>
                <a:close/>
                <a:moveTo>
                  <a:pt x="516" y="173"/>
                </a:moveTo>
                <a:cubicBezTo>
                  <a:pt x="489" y="220"/>
                  <a:pt x="454" y="238"/>
                  <a:pt x="431" y="243"/>
                </a:cubicBezTo>
                <a:cubicBezTo>
                  <a:pt x="443" y="220"/>
                  <a:pt x="450" y="194"/>
                  <a:pt x="450" y="167"/>
                </a:cubicBezTo>
                <a:cubicBezTo>
                  <a:pt x="450" y="67"/>
                  <a:pt x="450" y="67"/>
                  <a:pt x="450" y="67"/>
                </a:cubicBezTo>
                <a:cubicBezTo>
                  <a:pt x="456" y="67"/>
                  <a:pt x="478" y="67"/>
                  <a:pt x="489" y="67"/>
                </a:cubicBezTo>
                <a:cubicBezTo>
                  <a:pt x="502" y="67"/>
                  <a:pt x="517" y="56"/>
                  <a:pt x="517" y="28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9" y="28"/>
                  <a:pt x="547" y="119"/>
                  <a:pt x="516" y="173"/>
                </a:cubicBez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1F96938A-1CF8-76E6-CB86-308703A3A4EE}"/>
              </a:ext>
            </a:extLst>
          </p:cNvPr>
          <p:cNvGrpSpPr/>
          <p:nvPr/>
        </p:nvGrpSpPr>
        <p:grpSpPr>
          <a:xfrm>
            <a:off x="4414545" y="2519677"/>
            <a:ext cx="687672" cy="474082"/>
            <a:chOff x="4713288" y="2070100"/>
            <a:chExt cx="939800" cy="647700"/>
          </a:xfrm>
        </p:grpSpPr>
        <p:sp>
          <p:nvSpPr>
            <p:cNvPr id="40" name="Freeform 3768">
              <a:extLst>
                <a:ext uri="{FF2B5EF4-FFF2-40B4-BE49-F238E27FC236}">
                  <a16:creationId xmlns:a16="http://schemas.microsoft.com/office/drawing/2014/main" id="{F5573CC0-FAA3-258F-8DB6-AF35B6E9FBEA}"/>
                </a:ext>
              </a:extLst>
            </p:cNvPr>
            <p:cNvSpPr/>
            <p:nvPr/>
          </p:nvSpPr>
          <p:spPr bwMode="auto">
            <a:xfrm>
              <a:off x="5456238" y="2092325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2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4"/>
                    <a:pt x="17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3"/>
                    <a:pt x="2" y="0"/>
                  </a:cubicBezTo>
                  <a:cubicBezTo>
                    <a:pt x="2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1" name="Freeform 3769">
              <a:extLst>
                <a:ext uri="{FF2B5EF4-FFF2-40B4-BE49-F238E27FC236}">
                  <a16:creationId xmlns:a16="http://schemas.microsoft.com/office/drawing/2014/main" id="{8BE291D8-56EF-EB12-3506-A0C41695EAEF}"/>
                </a:ext>
              </a:extLst>
            </p:cNvPr>
            <p:cNvSpPr/>
            <p:nvPr/>
          </p:nvSpPr>
          <p:spPr bwMode="auto">
            <a:xfrm>
              <a:off x="5446713" y="2190750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9 w 29"/>
                <a:gd name="T3" fmla="*/ 9 h 28"/>
                <a:gd name="T4" fmla="*/ 24 w 29"/>
                <a:gd name="T5" fmla="*/ 28 h 28"/>
                <a:gd name="T6" fmla="*/ 2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0" y="23"/>
                    <a:pt x="16" y="16"/>
                    <a:pt x="9" y="9"/>
                  </a:cubicBezTo>
                  <a:cubicBezTo>
                    <a:pt x="9" y="9"/>
                    <a:pt x="19" y="18"/>
                    <a:pt x="24" y="28"/>
                  </a:cubicBezTo>
                  <a:cubicBezTo>
                    <a:pt x="25" y="25"/>
                    <a:pt x="29" y="2"/>
                    <a:pt x="2" y="0"/>
                  </a:cubicBezTo>
                  <a:cubicBezTo>
                    <a:pt x="2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2" name="Freeform 3770">
              <a:extLst>
                <a:ext uri="{FF2B5EF4-FFF2-40B4-BE49-F238E27FC236}">
                  <a16:creationId xmlns:a16="http://schemas.microsoft.com/office/drawing/2014/main" id="{2DDFAE56-7561-7196-AA3F-C10DE758A61B}"/>
                </a:ext>
              </a:extLst>
            </p:cNvPr>
            <p:cNvSpPr/>
            <p:nvPr/>
          </p:nvSpPr>
          <p:spPr bwMode="auto">
            <a:xfrm>
              <a:off x="5424488" y="2270125"/>
              <a:ext cx="92075" cy="85725"/>
            </a:xfrm>
            <a:custGeom>
              <a:avLst/>
              <a:gdLst>
                <a:gd name="T0" fmla="*/ 23 w 29"/>
                <a:gd name="T1" fmla="*/ 27 h 27"/>
                <a:gd name="T2" fmla="*/ 10 w 29"/>
                <a:gd name="T3" fmla="*/ 9 h 27"/>
                <a:gd name="T4" fmla="*/ 24 w 29"/>
                <a:gd name="T5" fmla="*/ 27 h 27"/>
                <a:gd name="T6" fmla="*/ 2 w 29"/>
                <a:gd name="T7" fmla="*/ 0 h 27"/>
                <a:gd name="T8" fmla="*/ 23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3" y="27"/>
                  </a:moveTo>
                  <a:cubicBezTo>
                    <a:pt x="21" y="23"/>
                    <a:pt x="17" y="16"/>
                    <a:pt x="10" y="9"/>
                  </a:cubicBezTo>
                  <a:cubicBezTo>
                    <a:pt x="10" y="9"/>
                    <a:pt x="19" y="17"/>
                    <a:pt x="24" y="27"/>
                  </a:cubicBezTo>
                  <a:cubicBezTo>
                    <a:pt x="25" y="24"/>
                    <a:pt x="29" y="2"/>
                    <a:pt x="2" y="0"/>
                  </a:cubicBezTo>
                  <a:cubicBezTo>
                    <a:pt x="2" y="0"/>
                    <a:pt x="0" y="26"/>
                    <a:pt x="2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3" name="Freeform 3771">
              <a:extLst>
                <a:ext uri="{FF2B5EF4-FFF2-40B4-BE49-F238E27FC236}">
                  <a16:creationId xmlns:a16="http://schemas.microsoft.com/office/drawing/2014/main" id="{A7CF4B5F-F0EC-103C-BB94-066B79E3B826}"/>
                </a:ext>
              </a:extLst>
            </p:cNvPr>
            <p:cNvSpPr/>
            <p:nvPr/>
          </p:nvSpPr>
          <p:spPr bwMode="auto">
            <a:xfrm>
              <a:off x="5376863" y="2333625"/>
              <a:ext cx="107950" cy="101600"/>
            </a:xfrm>
            <a:custGeom>
              <a:avLst/>
              <a:gdLst>
                <a:gd name="T0" fmla="*/ 21 w 34"/>
                <a:gd name="T1" fmla="*/ 32 h 32"/>
                <a:gd name="T2" fmla="*/ 14 w 34"/>
                <a:gd name="T3" fmla="*/ 11 h 32"/>
                <a:gd name="T4" fmla="*/ 23 w 34"/>
                <a:gd name="T5" fmla="*/ 32 h 32"/>
                <a:gd name="T6" fmla="*/ 9 w 34"/>
                <a:gd name="T7" fmla="*/ 0 h 32"/>
                <a:gd name="T8" fmla="*/ 21 w 3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21" y="32"/>
                  </a:moveTo>
                  <a:cubicBezTo>
                    <a:pt x="21" y="27"/>
                    <a:pt x="18" y="19"/>
                    <a:pt x="14" y="11"/>
                  </a:cubicBezTo>
                  <a:cubicBezTo>
                    <a:pt x="14" y="11"/>
                    <a:pt x="20" y="21"/>
                    <a:pt x="23" y="32"/>
                  </a:cubicBezTo>
                  <a:cubicBezTo>
                    <a:pt x="24" y="30"/>
                    <a:pt x="34" y="9"/>
                    <a:pt x="9" y="0"/>
                  </a:cubicBezTo>
                  <a:cubicBezTo>
                    <a:pt x="9" y="0"/>
                    <a:pt x="0" y="24"/>
                    <a:pt x="21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4" name="Freeform 3772">
              <a:extLst>
                <a:ext uri="{FF2B5EF4-FFF2-40B4-BE49-F238E27FC236}">
                  <a16:creationId xmlns:a16="http://schemas.microsoft.com/office/drawing/2014/main" id="{9CE01651-1591-D6B9-6444-FABDC1820EBC}"/>
                </a:ext>
              </a:extLst>
            </p:cNvPr>
            <p:cNvSpPr/>
            <p:nvPr/>
          </p:nvSpPr>
          <p:spPr bwMode="auto">
            <a:xfrm>
              <a:off x="5307013" y="2387600"/>
              <a:ext cx="120650" cy="111125"/>
            </a:xfrm>
            <a:custGeom>
              <a:avLst/>
              <a:gdLst>
                <a:gd name="T0" fmla="*/ 20 w 38"/>
                <a:gd name="T1" fmla="*/ 34 h 35"/>
                <a:gd name="T2" fmla="*/ 17 w 38"/>
                <a:gd name="T3" fmla="*/ 12 h 35"/>
                <a:gd name="T4" fmla="*/ 21 w 38"/>
                <a:gd name="T5" fmla="*/ 35 h 35"/>
                <a:gd name="T6" fmla="*/ 16 w 38"/>
                <a:gd name="T7" fmla="*/ 0 h 35"/>
                <a:gd name="T8" fmla="*/ 20 w 38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20" y="34"/>
                  </a:moveTo>
                  <a:cubicBezTo>
                    <a:pt x="20" y="30"/>
                    <a:pt x="20" y="21"/>
                    <a:pt x="17" y="12"/>
                  </a:cubicBezTo>
                  <a:cubicBezTo>
                    <a:pt x="17" y="12"/>
                    <a:pt x="21" y="24"/>
                    <a:pt x="21" y="35"/>
                  </a:cubicBezTo>
                  <a:cubicBezTo>
                    <a:pt x="23" y="33"/>
                    <a:pt x="38" y="16"/>
                    <a:pt x="16" y="0"/>
                  </a:cubicBezTo>
                  <a:cubicBezTo>
                    <a:pt x="16" y="0"/>
                    <a:pt x="0" y="21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Freeform 3773">
              <a:extLst>
                <a:ext uri="{FF2B5EF4-FFF2-40B4-BE49-F238E27FC236}">
                  <a16:creationId xmlns:a16="http://schemas.microsoft.com/office/drawing/2014/main" id="{4FE28769-0849-006E-C403-A7BB1C93BEFF}"/>
                </a:ext>
              </a:extLst>
            </p:cNvPr>
            <p:cNvSpPr/>
            <p:nvPr/>
          </p:nvSpPr>
          <p:spPr bwMode="auto">
            <a:xfrm>
              <a:off x="5221288" y="2422525"/>
              <a:ext cx="117475" cy="111125"/>
            </a:xfrm>
            <a:custGeom>
              <a:avLst/>
              <a:gdLst>
                <a:gd name="T0" fmla="*/ 19 w 37"/>
                <a:gd name="T1" fmla="*/ 12 h 35"/>
                <a:gd name="T2" fmla="*/ 15 w 37"/>
                <a:gd name="T3" fmla="*/ 35 h 35"/>
                <a:gd name="T4" fmla="*/ 21 w 37"/>
                <a:gd name="T5" fmla="*/ 0 h 35"/>
                <a:gd name="T6" fmla="*/ 14 w 37"/>
                <a:gd name="T7" fmla="*/ 34 h 35"/>
                <a:gd name="T8" fmla="*/ 19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19" y="12"/>
                  </a:moveTo>
                  <a:cubicBezTo>
                    <a:pt x="19" y="12"/>
                    <a:pt x="19" y="24"/>
                    <a:pt x="15" y="35"/>
                  </a:cubicBezTo>
                  <a:cubicBezTo>
                    <a:pt x="18" y="34"/>
                    <a:pt x="37" y="22"/>
                    <a:pt x="21" y="0"/>
                  </a:cubicBezTo>
                  <a:cubicBezTo>
                    <a:pt x="21" y="0"/>
                    <a:pt x="0" y="16"/>
                    <a:pt x="14" y="34"/>
                  </a:cubicBezTo>
                  <a:cubicBezTo>
                    <a:pt x="16" y="30"/>
                    <a:pt x="19" y="21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6" name="Freeform 3774">
              <a:extLst>
                <a:ext uri="{FF2B5EF4-FFF2-40B4-BE49-F238E27FC236}">
                  <a16:creationId xmlns:a16="http://schemas.microsoft.com/office/drawing/2014/main" id="{F5D349FE-133A-4C3D-8D24-1229F48353ED}"/>
                </a:ext>
              </a:extLst>
            </p:cNvPr>
            <p:cNvSpPr/>
            <p:nvPr/>
          </p:nvSpPr>
          <p:spPr bwMode="auto">
            <a:xfrm>
              <a:off x="5303838" y="2530475"/>
              <a:ext cx="111125" cy="117475"/>
            </a:xfrm>
            <a:custGeom>
              <a:avLst/>
              <a:gdLst>
                <a:gd name="T0" fmla="*/ 1 w 35"/>
                <a:gd name="T1" fmla="*/ 13 h 37"/>
                <a:gd name="T2" fmla="*/ 23 w 35"/>
                <a:gd name="T3" fmla="*/ 19 h 37"/>
                <a:gd name="T4" fmla="*/ 0 w 35"/>
                <a:gd name="T5" fmla="*/ 14 h 37"/>
                <a:gd name="T6" fmla="*/ 35 w 35"/>
                <a:gd name="T7" fmla="*/ 21 h 37"/>
                <a:gd name="T8" fmla="*/ 1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13"/>
                  </a:moveTo>
                  <a:cubicBezTo>
                    <a:pt x="6" y="15"/>
                    <a:pt x="14" y="18"/>
                    <a:pt x="23" y="19"/>
                  </a:cubicBezTo>
                  <a:cubicBezTo>
                    <a:pt x="23" y="19"/>
                    <a:pt x="11" y="18"/>
                    <a:pt x="0" y="14"/>
                  </a:cubicBezTo>
                  <a:cubicBezTo>
                    <a:pt x="2" y="17"/>
                    <a:pt x="13" y="37"/>
                    <a:pt x="35" y="21"/>
                  </a:cubicBezTo>
                  <a:cubicBezTo>
                    <a:pt x="35" y="21"/>
                    <a:pt x="20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7" name="Freeform 3775">
              <a:extLst>
                <a:ext uri="{FF2B5EF4-FFF2-40B4-BE49-F238E27FC236}">
                  <a16:creationId xmlns:a16="http://schemas.microsoft.com/office/drawing/2014/main" id="{B9DF15DB-BBEC-1086-F2D3-A90E8F56F72D}"/>
                </a:ext>
              </a:extLst>
            </p:cNvPr>
            <p:cNvSpPr/>
            <p:nvPr/>
          </p:nvSpPr>
          <p:spPr bwMode="auto">
            <a:xfrm>
              <a:off x="5408613" y="2466975"/>
              <a:ext cx="111125" cy="120650"/>
            </a:xfrm>
            <a:custGeom>
              <a:avLst/>
              <a:gdLst>
                <a:gd name="T0" fmla="*/ 1 w 35"/>
                <a:gd name="T1" fmla="*/ 20 h 38"/>
                <a:gd name="T2" fmla="*/ 23 w 35"/>
                <a:gd name="T3" fmla="*/ 17 h 38"/>
                <a:gd name="T4" fmla="*/ 0 w 35"/>
                <a:gd name="T5" fmla="*/ 21 h 38"/>
                <a:gd name="T6" fmla="*/ 35 w 35"/>
                <a:gd name="T7" fmla="*/ 15 h 38"/>
                <a:gd name="T8" fmla="*/ 1 w 35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" y="20"/>
                  </a:moveTo>
                  <a:cubicBezTo>
                    <a:pt x="6" y="20"/>
                    <a:pt x="14" y="20"/>
                    <a:pt x="23" y="17"/>
                  </a:cubicBezTo>
                  <a:cubicBezTo>
                    <a:pt x="23" y="17"/>
                    <a:pt x="12" y="21"/>
                    <a:pt x="0" y="21"/>
                  </a:cubicBezTo>
                  <a:cubicBezTo>
                    <a:pt x="2" y="23"/>
                    <a:pt x="20" y="38"/>
                    <a:pt x="35" y="15"/>
                  </a:cubicBezTo>
                  <a:cubicBezTo>
                    <a:pt x="35" y="15"/>
                    <a:pt x="13" y="0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8" name="Freeform 3776">
              <a:extLst>
                <a:ext uri="{FF2B5EF4-FFF2-40B4-BE49-F238E27FC236}">
                  <a16:creationId xmlns:a16="http://schemas.microsoft.com/office/drawing/2014/main" id="{2EB1CABC-17CB-EAF2-E609-74310FF72189}"/>
                </a:ext>
              </a:extLst>
            </p:cNvPr>
            <p:cNvSpPr/>
            <p:nvPr/>
          </p:nvSpPr>
          <p:spPr bwMode="auto">
            <a:xfrm>
              <a:off x="5487988" y="2390775"/>
              <a:ext cx="98425" cy="104775"/>
            </a:xfrm>
            <a:custGeom>
              <a:avLst/>
              <a:gdLst>
                <a:gd name="T0" fmla="*/ 0 w 31"/>
                <a:gd name="T1" fmla="*/ 23 h 33"/>
                <a:gd name="T2" fmla="*/ 21 w 31"/>
                <a:gd name="T3" fmla="*/ 13 h 33"/>
                <a:gd name="T4" fmla="*/ 0 w 31"/>
                <a:gd name="T5" fmla="*/ 24 h 33"/>
                <a:gd name="T6" fmla="*/ 31 w 31"/>
                <a:gd name="T7" fmla="*/ 7 h 33"/>
                <a:gd name="T8" fmla="*/ 0 w 31"/>
                <a:gd name="T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0" y="23"/>
                  </a:moveTo>
                  <a:cubicBezTo>
                    <a:pt x="5" y="21"/>
                    <a:pt x="13" y="18"/>
                    <a:pt x="21" y="13"/>
                  </a:cubicBezTo>
                  <a:cubicBezTo>
                    <a:pt x="21" y="13"/>
                    <a:pt x="11" y="20"/>
                    <a:pt x="0" y="24"/>
                  </a:cubicBezTo>
                  <a:cubicBezTo>
                    <a:pt x="3" y="25"/>
                    <a:pt x="24" y="33"/>
                    <a:pt x="31" y="7"/>
                  </a:cubicBezTo>
                  <a:cubicBezTo>
                    <a:pt x="31" y="7"/>
                    <a:pt x="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9" name="Freeform 3777">
              <a:extLst>
                <a:ext uri="{FF2B5EF4-FFF2-40B4-BE49-F238E27FC236}">
                  <a16:creationId xmlns:a16="http://schemas.microsoft.com/office/drawing/2014/main" id="{F09AE7D6-5BC8-2A15-A9E2-4A6AD596CF6E}"/>
                </a:ext>
              </a:extLst>
            </p:cNvPr>
            <p:cNvSpPr/>
            <p:nvPr/>
          </p:nvSpPr>
          <p:spPr bwMode="auto">
            <a:xfrm>
              <a:off x="5541963" y="2286000"/>
              <a:ext cx="88900" cy="95250"/>
            </a:xfrm>
            <a:custGeom>
              <a:avLst/>
              <a:gdLst>
                <a:gd name="T0" fmla="*/ 0 w 28"/>
                <a:gd name="T1" fmla="*/ 23 h 30"/>
                <a:gd name="T2" fmla="*/ 19 w 28"/>
                <a:gd name="T3" fmla="*/ 10 h 30"/>
                <a:gd name="T4" fmla="*/ 0 w 28"/>
                <a:gd name="T5" fmla="*/ 24 h 30"/>
                <a:gd name="T6" fmla="*/ 28 w 28"/>
                <a:gd name="T7" fmla="*/ 3 h 30"/>
                <a:gd name="T8" fmla="*/ 0 w 28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0" y="23"/>
                  </a:moveTo>
                  <a:cubicBezTo>
                    <a:pt x="4" y="21"/>
                    <a:pt x="12" y="17"/>
                    <a:pt x="19" y="10"/>
                  </a:cubicBezTo>
                  <a:cubicBezTo>
                    <a:pt x="19" y="10"/>
                    <a:pt x="10" y="19"/>
                    <a:pt x="0" y="24"/>
                  </a:cubicBezTo>
                  <a:cubicBezTo>
                    <a:pt x="3" y="25"/>
                    <a:pt x="25" y="30"/>
                    <a:pt x="28" y="3"/>
                  </a:cubicBezTo>
                  <a:cubicBezTo>
                    <a:pt x="28" y="3"/>
                    <a:pt x="2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0" name="Freeform 3778">
              <a:extLst>
                <a:ext uri="{FF2B5EF4-FFF2-40B4-BE49-F238E27FC236}">
                  <a16:creationId xmlns:a16="http://schemas.microsoft.com/office/drawing/2014/main" id="{CB4AB52A-6405-AACE-5E14-26C6CBF57A9B}"/>
                </a:ext>
              </a:extLst>
            </p:cNvPr>
            <p:cNvSpPr/>
            <p:nvPr/>
          </p:nvSpPr>
          <p:spPr bwMode="auto">
            <a:xfrm>
              <a:off x="5561013" y="2181225"/>
              <a:ext cx="92075" cy="88900"/>
            </a:xfrm>
            <a:custGeom>
              <a:avLst/>
              <a:gdLst>
                <a:gd name="T0" fmla="*/ 3 w 29"/>
                <a:gd name="T1" fmla="*/ 27 h 28"/>
                <a:gd name="T2" fmla="*/ 18 w 29"/>
                <a:gd name="T3" fmla="*/ 9 h 28"/>
                <a:gd name="T4" fmla="*/ 4 w 29"/>
                <a:gd name="T5" fmla="*/ 28 h 28"/>
                <a:gd name="T6" fmla="*/ 25 w 29"/>
                <a:gd name="T7" fmla="*/ 0 h 28"/>
                <a:gd name="T8" fmla="*/ 3 w 29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3" y="27"/>
                  </a:moveTo>
                  <a:cubicBezTo>
                    <a:pt x="7" y="24"/>
                    <a:pt x="13" y="18"/>
                    <a:pt x="18" y="9"/>
                  </a:cubicBezTo>
                  <a:cubicBezTo>
                    <a:pt x="18" y="9"/>
                    <a:pt x="12" y="20"/>
                    <a:pt x="4" y="28"/>
                  </a:cubicBezTo>
                  <a:cubicBezTo>
                    <a:pt x="7" y="28"/>
                    <a:pt x="29" y="27"/>
                    <a:pt x="25" y="0"/>
                  </a:cubicBezTo>
                  <a:cubicBezTo>
                    <a:pt x="25" y="0"/>
                    <a:pt x="0" y="4"/>
                    <a:pt x="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1" name="Freeform 3779">
              <a:extLst>
                <a:ext uri="{FF2B5EF4-FFF2-40B4-BE49-F238E27FC236}">
                  <a16:creationId xmlns:a16="http://schemas.microsoft.com/office/drawing/2014/main" id="{8951D513-16A8-6BA9-5589-3678F4F9073B}"/>
                </a:ext>
              </a:extLst>
            </p:cNvPr>
            <p:cNvSpPr/>
            <p:nvPr/>
          </p:nvSpPr>
          <p:spPr bwMode="auto">
            <a:xfrm>
              <a:off x="5541963" y="2070100"/>
              <a:ext cx="104775" cy="95250"/>
            </a:xfrm>
            <a:custGeom>
              <a:avLst/>
              <a:gdLst>
                <a:gd name="T0" fmla="*/ 20 w 33"/>
                <a:gd name="T1" fmla="*/ 10 h 30"/>
                <a:gd name="T2" fmla="*/ 8 w 33"/>
                <a:gd name="T3" fmla="*/ 30 h 30"/>
                <a:gd name="T4" fmla="*/ 26 w 33"/>
                <a:gd name="T5" fmla="*/ 0 h 30"/>
                <a:gd name="T6" fmla="*/ 7 w 33"/>
                <a:gd name="T7" fmla="*/ 29 h 30"/>
                <a:gd name="T8" fmla="*/ 20 w 33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0" y="10"/>
                  </a:moveTo>
                  <a:cubicBezTo>
                    <a:pt x="20" y="10"/>
                    <a:pt x="15" y="22"/>
                    <a:pt x="8" y="30"/>
                  </a:cubicBezTo>
                  <a:cubicBezTo>
                    <a:pt x="11" y="30"/>
                    <a:pt x="33" y="26"/>
                    <a:pt x="26" y="0"/>
                  </a:cubicBezTo>
                  <a:cubicBezTo>
                    <a:pt x="26" y="0"/>
                    <a:pt x="0" y="7"/>
                    <a:pt x="7" y="29"/>
                  </a:cubicBezTo>
                  <a:cubicBezTo>
                    <a:pt x="10" y="26"/>
                    <a:pt x="16" y="19"/>
                    <a:pt x="2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2" name="Freeform 3780">
              <a:extLst>
                <a:ext uri="{FF2B5EF4-FFF2-40B4-BE49-F238E27FC236}">
                  <a16:creationId xmlns:a16="http://schemas.microsoft.com/office/drawing/2014/main" id="{B9304DA0-38E1-477A-7437-D32ACC80F9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5363" y="2136775"/>
              <a:ext cx="755650" cy="581025"/>
            </a:xfrm>
            <a:custGeom>
              <a:avLst/>
              <a:gdLst>
                <a:gd name="T0" fmla="*/ 139 w 238"/>
                <a:gd name="T1" fmla="*/ 134 h 183"/>
                <a:gd name="T2" fmla="*/ 205 w 238"/>
                <a:gd name="T3" fmla="*/ 103 h 183"/>
                <a:gd name="T4" fmla="*/ 236 w 238"/>
                <a:gd name="T5" fmla="*/ 2 h 183"/>
                <a:gd name="T6" fmla="*/ 234 w 238"/>
                <a:gd name="T7" fmla="*/ 1 h 183"/>
                <a:gd name="T8" fmla="*/ 232 w 238"/>
                <a:gd name="T9" fmla="*/ 3 h 183"/>
                <a:gd name="T10" fmla="*/ 202 w 238"/>
                <a:gd name="T11" fmla="*/ 100 h 183"/>
                <a:gd name="T12" fmla="*/ 126 w 238"/>
                <a:gd name="T13" fmla="*/ 131 h 183"/>
                <a:gd name="T14" fmla="*/ 122 w 238"/>
                <a:gd name="T15" fmla="*/ 131 h 183"/>
                <a:gd name="T16" fmla="*/ 119 w 238"/>
                <a:gd name="T17" fmla="*/ 131 h 183"/>
                <a:gd name="T18" fmla="*/ 116 w 238"/>
                <a:gd name="T19" fmla="*/ 131 h 183"/>
                <a:gd name="T20" fmla="*/ 113 w 238"/>
                <a:gd name="T21" fmla="*/ 131 h 183"/>
                <a:gd name="T22" fmla="*/ 36 w 238"/>
                <a:gd name="T23" fmla="*/ 100 h 183"/>
                <a:gd name="T24" fmla="*/ 6 w 238"/>
                <a:gd name="T25" fmla="*/ 3 h 183"/>
                <a:gd name="T26" fmla="*/ 5 w 238"/>
                <a:gd name="T27" fmla="*/ 1 h 183"/>
                <a:gd name="T28" fmla="*/ 2 w 238"/>
                <a:gd name="T29" fmla="*/ 2 h 183"/>
                <a:gd name="T30" fmla="*/ 33 w 238"/>
                <a:gd name="T31" fmla="*/ 103 h 183"/>
                <a:gd name="T32" fmla="*/ 99 w 238"/>
                <a:gd name="T33" fmla="*/ 134 h 183"/>
                <a:gd name="T34" fmla="*/ 86 w 238"/>
                <a:gd name="T35" fmla="*/ 142 h 183"/>
                <a:gd name="T36" fmla="*/ 87 w 238"/>
                <a:gd name="T37" fmla="*/ 151 h 183"/>
                <a:gd name="T38" fmla="*/ 95 w 238"/>
                <a:gd name="T39" fmla="*/ 155 h 183"/>
                <a:gd name="T40" fmla="*/ 115 w 238"/>
                <a:gd name="T41" fmla="*/ 142 h 183"/>
                <a:gd name="T42" fmla="*/ 115 w 238"/>
                <a:gd name="T43" fmla="*/ 171 h 183"/>
                <a:gd name="T44" fmla="*/ 113 w 238"/>
                <a:gd name="T45" fmla="*/ 177 h 183"/>
                <a:gd name="T46" fmla="*/ 104 w 238"/>
                <a:gd name="T47" fmla="*/ 179 h 183"/>
                <a:gd name="T48" fmla="*/ 101 w 238"/>
                <a:gd name="T49" fmla="*/ 181 h 183"/>
                <a:gd name="T50" fmla="*/ 103 w 238"/>
                <a:gd name="T51" fmla="*/ 183 h 183"/>
                <a:gd name="T52" fmla="*/ 105 w 238"/>
                <a:gd name="T53" fmla="*/ 183 h 183"/>
                <a:gd name="T54" fmla="*/ 115 w 238"/>
                <a:gd name="T55" fmla="*/ 180 h 183"/>
                <a:gd name="T56" fmla="*/ 119 w 238"/>
                <a:gd name="T57" fmla="*/ 171 h 183"/>
                <a:gd name="T58" fmla="*/ 119 w 238"/>
                <a:gd name="T59" fmla="*/ 137 h 183"/>
                <a:gd name="T60" fmla="*/ 119 w 238"/>
                <a:gd name="T61" fmla="*/ 137 h 183"/>
                <a:gd name="T62" fmla="*/ 120 w 238"/>
                <a:gd name="T63" fmla="*/ 137 h 183"/>
                <a:gd name="T64" fmla="*/ 120 w 238"/>
                <a:gd name="T65" fmla="*/ 171 h 183"/>
                <a:gd name="T66" fmla="*/ 123 w 238"/>
                <a:gd name="T67" fmla="*/ 180 h 183"/>
                <a:gd name="T68" fmla="*/ 134 w 238"/>
                <a:gd name="T69" fmla="*/ 183 h 183"/>
                <a:gd name="T70" fmla="*/ 135 w 238"/>
                <a:gd name="T71" fmla="*/ 183 h 183"/>
                <a:gd name="T72" fmla="*/ 137 w 238"/>
                <a:gd name="T73" fmla="*/ 181 h 183"/>
                <a:gd name="T74" fmla="*/ 135 w 238"/>
                <a:gd name="T75" fmla="*/ 179 h 183"/>
                <a:gd name="T76" fmla="*/ 126 w 238"/>
                <a:gd name="T77" fmla="*/ 177 h 183"/>
                <a:gd name="T78" fmla="*/ 124 w 238"/>
                <a:gd name="T79" fmla="*/ 171 h 183"/>
                <a:gd name="T80" fmla="*/ 124 w 238"/>
                <a:gd name="T81" fmla="*/ 142 h 183"/>
                <a:gd name="T82" fmla="*/ 144 w 238"/>
                <a:gd name="T83" fmla="*/ 155 h 183"/>
                <a:gd name="T84" fmla="*/ 144 w 238"/>
                <a:gd name="T85" fmla="*/ 155 h 183"/>
                <a:gd name="T86" fmla="*/ 152 w 238"/>
                <a:gd name="T87" fmla="*/ 151 h 183"/>
                <a:gd name="T88" fmla="*/ 153 w 238"/>
                <a:gd name="T89" fmla="*/ 142 h 183"/>
                <a:gd name="T90" fmla="*/ 139 w 238"/>
                <a:gd name="T91" fmla="*/ 134 h 183"/>
                <a:gd name="T92" fmla="*/ 95 w 238"/>
                <a:gd name="T93" fmla="*/ 151 h 183"/>
                <a:gd name="T94" fmla="*/ 90 w 238"/>
                <a:gd name="T95" fmla="*/ 149 h 183"/>
                <a:gd name="T96" fmla="*/ 89 w 238"/>
                <a:gd name="T97" fmla="*/ 144 h 183"/>
                <a:gd name="T98" fmla="*/ 113 w 238"/>
                <a:gd name="T99" fmla="*/ 135 h 183"/>
                <a:gd name="T100" fmla="*/ 115 w 238"/>
                <a:gd name="T101" fmla="*/ 135 h 183"/>
                <a:gd name="T102" fmla="*/ 115 w 238"/>
                <a:gd name="T103" fmla="*/ 136 h 183"/>
                <a:gd name="T104" fmla="*/ 95 w 238"/>
                <a:gd name="T105" fmla="*/ 151 h 183"/>
                <a:gd name="T106" fmla="*/ 148 w 238"/>
                <a:gd name="T107" fmla="*/ 149 h 183"/>
                <a:gd name="T108" fmla="*/ 144 w 238"/>
                <a:gd name="T109" fmla="*/ 151 h 183"/>
                <a:gd name="T110" fmla="*/ 144 w 238"/>
                <a:gd name="T111" fmla="*/ 151 h 183"/>
                <a:gd name="T112" fmla="*/ 124 w 238"/>
                <a:gd name="T113" fmla="*/ 136 h 183"/>
                <a:gd name="T114" fmla="*/ 124 w 238"/>
                <a:gd name="T115" fmla="*/ 135 h 183"/>
                <a:gd name="T116" fmla="*/ 126 w 238"/>
                <a:gd name="T117" fmla="*/ 135 h 183"/>
                <a:gd name="T118" fmla="*/ 149 w 238"/>
                <a:gd name="T119" fmla="*/ 144 h 183"/>
                <a:gd name="T120" fmla="*/ 148 w 238"/>
                <a:gd name="T121" fmla="*/ 14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183">
                  <a:moveTo>
                    <a:pt x="139" y="134"/>
                  </a:moveTo>
                  <a:cubicBezTo>
                    <a:pt x="157" y="131"/>
                    <a:pt x="184" y="124"/>
                    <a:pt x="205" y="103"/>
                  </a:cubicBezTo>
                  <a:cubicBezTo>
                    <a:pt x="228" y="80"/>
                    <a:pt x="238" y="46"/>
                    <a:pt x="236" y="2"/>
                  </a:cubicBezTo>
                  <a:cubicBezTo>
                    <a:pt x="236" y="1"/>
                    <a:pt x="235" y="0"/>
                    <a:pt x="234" y="1"/>
                  </a:cubicBezTo>
                  <a:cubicBezTo>
                    <a:pt x="233" y="1"/>
                    <a:pt x="232" y="2"/>
                    <a:pt x="232" y="3"/>
                  </a:cubicBezTo>
                  <a:cubicBezTo>
                    <a:pt x="234" y="45"/>
                    <a:pt x="224" y="78"/>
                    <a:pt x="202" y="100"/>
                  </a:cubicBezTo>
                  <a:cubicBezTo>
                    <a:pt x="176" y="126"/>
                    <a:pt x="140" y="130"/>
                    <a:pt x="126" y="131"/>
                  </a:cubicBezTo>
                  <a:cubicBezTo>
                    <a:pt x="124" y="131"/>
                    <a:pt x="123" y="131"/>
                    <a:pt x="122" y="131"/>
                  </a:cubicBezTo>
                  <a:cubicBezTo>
                    <a:pt x="121" y="131"/>
                    <a:pt x="120" y="131"/>
                    <a:pt x="119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5" y="131"/>
                    <a:pt x="114" y="131"/>
                    <a:pt x="113" y="131"/>
                  </a:cubicBezTo>
                  <a:cubicBezTo>
                    <a:pt x="98" y="130"/>
                    <a:pt x="62" y="126"/>
                    <a:pt x="36" y="100"/>
                  </a:cubicBezTo>
                  <a:cubicBezTo>
                    <a:pt x="14" y="78"/>
                    <a:pt x="4" y="45"/>
                    <a:pt x="6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0" y="46"/>
                    <a:pt x="10" y="80"/>
                    <a:pt x="33" y="103"/>
                  </a:cubicBezTo>
                  <a:cubicBezTo>
                    <a:pt x="54" y="124"/>
                    <a:pt x="81" y="131"/>
                    <a:pt x="99" y="134"/>
                  </a:cubicBezTo>
                  <a:cubicBezTo>
                    <a:pt x="93" y="136"/>
                    <a:pt x="88" y="138"/>
                    <a:pt x="86" y="142"/>
                  </a:cubicBezTo>
                  <a:cubicBezTo>
                    <a:pt x="85" y="144"/>
                    <a:pt x="84" y="147"/>
                    <a:pt x="87" y="151"/>
                  </a:cubicBezTo>
                  <a:cubicBezTo>
                    <a:pt x="89" y="154"/>
                    <a:pt x="91" y="155"/>
                    <a:pt x="95" y="155"/>
                  </a:cubicBezTo>
                  <a:cubicBezTo>
                    <a:pt x="102" y="155"/>
                    <a:pt x="109" y="148"/>
                    <a:pt x="115" y="142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4"/>
                    <a:pt x="114" y="176"/>
                    <a:pt x="113" y="177"/>
                  </a:cubicBezTo>
                  <a:cubicBezTo>
                    <a:pt x="109" y="180"/>
                    <a:pt x="104" y="179"/>
                    <a:pt x="104" y="179"/>
                  </a:cubicBezTo>
                  <a:cubicBezTo>
                    <a:pt x="103" y="179"/>
                    <a:pt x="102" y="180"/>
                    <a:pt x="101" y="181"/>
                  </a:cubicBezTo>
                  <a:cubicBezTo>
                    <a:pt x="101" y="182"/>
                    <a:pt x="102" y="183"/>
                    <a:pt x="103" y="183"/>
                  </a:cubicBezTo>
                  <a:cubicBezTo>
                    <a:pt x="103" y="183"/>
                    <a:pt x="104" y="183"/>
                    <a:pt x="105" y="183"/>
                  </a:cubicBezTo>
                  <a:cubicBezTo>
                    <a:pt x="107" y="183"/>
                    <a:pt x="112" y="183"/>
                    <a:pt x="115" y="180"/>
                  </a:cubicBezTo>
                  <a:cubicBezTo>
                    <a:pt x="118" y="178"/>
                    <a:pt x="119" y="175"/>
                    <a:pt x="119" y="171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20" y="137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5"/>
                    <a:pt x="121" y="178"/>
                    <a:pt x="123" y="180"/>
                  </a:cubicBezTo>
                  <a:cubicBezTo>
                    <a:pt x="126" y="183"/>
                    <a:pt x="131" y="183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6" y="183"/>
                    <a:pt x="137" y="182"/>
                    <a:pt x="137" y="181"/>
                  </a:cubicBezTo>
                  <a:cubicBezTo>
                    <a:pt x="137" y="180"/>
                    <a:pt x="136" y="179"/>
                    <a:pt x="135" y="179"/>
                  </a:cubicBezTo>
                  <a:cubicBezTo>
                    <a:pt x="135" y="179"/>
                    <a:pt x="129" y="180"/>
                    <a:pt x="126" y="177"/>
                  </a:cubicBezTo>
                  <a:cubicBezTo>
                    <a:pt x="124" y="176"/>
                    <a:pt x="124" y="174"/>
                    <a:pt x="124" y="171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9" y="148"/>
                    <a:pt x="137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7" y="155"/>
                    <a:pt x="150" y="154"/>
                    <a:pt x="152" y="151"/>
                  </a:cubicBezTo>
                  <a:cubicBezTo>
                    <a:pt x="154" y="147"/>
                    <a:pt x="154" y="144"/>
                    <a:pt x="153" y="142"/>
                  </a:cubicBezTo>
                  <a:cubicBezTo>
                    <a:pt x="151" y="138"/>
                    <a:pt x="145" y="136"/>
                    <a:pt x="139" y="134"/>
                  </a:cubicBezTo>
                  <a:close/>
                  <a:moveTo>
                    <a:pt x="95" y="151"/>
                  </a:moveTo>
                  <a:cubicBezTo>
                    <a:pt x="93" y="151"/>
                    <a:pt x="91" y="151"/>
                    <a:pt x="90" y="149"/>
                  </a:cubicBezTo>
                  <a:cubicBezTo>
                    <a:pt x="88" y="147"/>
                    <a:pt x="89" y="145"/>
                    <a:pt x="89" y="144"/>
                  </a:cubicBezTo>
                  <a:cubicBezTo>
                    <a:pt x="91" y="140"/>
                    <a:pt x="104" y="136"/>
                    <a:pt x="113" y="135"/>
                  </a:cubicBezTo>
                  <a:cubicBezTo>
                    <a:pt x="113" y="135"/>
                    <a:pt x="114" y="135"/>
                    <a:pt x="115" y="135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0" y="142"/>
                    <a:pt x="101" y="151"/>
                    <a:pt x="95" y="151"/>
                  </a:cubicBezTo>
                  <a:close/>
                  <a:moveTo>
                    <a:pt x="148" y="149"/>
                  </a:moveTo>
                  <a:cubicBezTo>
                    <a:pt x="147" y="151"/>
                    <a:pt x="146" y="151"/>
                    <a:pt x="144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37" y="151"/>
                    <a:pt x="129" y="142"/>
                    <a:pt x="124" y="136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4" y="135"/>
                    <a:pt x="125" y="135"/>
                    <a:pt x="126" y="135"/>
                  </a:cubicBezTo>
                  <a:cubicBezTo>
                    <a:pt x="135" y="136"/>
                    <a:pt x="147" y="140"/>
                    <a:pt x="149" y="144"/>
                  </a:cubicBezTo>
                  <a:cubicBezTo>
                    <a:pt x="150" y="145"/>
                    <a:pt x="150" y="147"/>
                    <a:pt x="148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3" name="Freeform 3781">
              <a:extLst>
                <a:ext uri="{FF2B5EF4-FFF2-40B4-BE49-F238E27FC236}">
                  <a16:creationId xmlns:a16="http://schemas.microsoft.com/office/drawing/2014/main" id="{B7128D58-970C-2044-44DA-220623A5A09A}"/>
                </a:ext>
              </a:extLst>
            </p:cNvPr>
            <p:cNvSpPr/>
            <p:nvPr/>
          </p:nvSpPr>
          <p:spPr bwMode="auto">
            <a:xfrm>
              <a:off x="4818063" y="2092325"/>
              <a:ext cx="92075" cy="88900"/>
            </a:xfrm>
            <a:custGeom>
              <a:avLst/>
              <a:gdLst>
                <a:gd name="T0" fmla="*/ 19 w 29"/>
                <a:gd name="T1" fmla="*/ 9 h 28"/>
                <a:gd name="T2" fmla="*/ 6 w 29"/>
                <a:gd name="T3" fmla="*/ 28 h 28"/>
                <a:gd name="T4" fmla="*/ 27 w 29"/>
                <a:gd name="T5" fmla="*/ 0 h 28"/>
                <a:gd name="T6" fmla="*/ 5 w 29"/>
                <a:gd name="T7" fmla="*/ 28 h 28"/>
                <a:gd name="T8" fmla="*/ 19 w 29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19" y="9"/>
                  </a:moveTo>
                  <a:cubicBezTo>
                    <a:pt x="13" y="16"/>
                    <a:pt x="8" y="24"/>
                    <a:pt x="6" y="28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3"/>
                    <a:pt x="4" y="25"/>
                    <a:pt x="5" y="28"/>
                  </a:cubicBezTo>
                  <a:cubicBezTo>
                    <a:pt x="10" y="18"/>
                    <a:pt x="19" y="9"/>
                    <a:pt x="1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4" name="Freeform 3782">
              <a:extLst>
                <a:ext uri="{FF2B5EF4-FFF2-40B4-BE49-F238E27FC236}">
                  <a16:creationId xmlns:a16="http://schemas.microsoft.com/office/drawing/2014/main" id="{89B623DF-77C3-4C52-C5DE-A4919CCED39C}"/>
                </a:ext>
              </a:extLst>
            </p:cNvPr>
            <p:cNvSpPr/>
            <p:nvPr/>
          </p:nvSpPr>
          <p:spPr bwMode="auto">
            <a:xfrm>
              <a:off x="4827588" y="2190750"/>
              <a:ext cx="95250" cy="88900"/>
            </a:xfrm>
            <a:custGeom>
              <a:avLst/>
              <a:gdLst>
                <a:gd name="T0" fmla="*/ 5 w 30"/>
                <a:gd name="T1" fmla="*/ 28 h 28"/>
                <a:gd name="T2" fmla="*/ 20 w 30"/>
                <a:gd name="T3" fmla="*/ 9 h 28"/>
                <a:gd name="T4" fmla="*/ 7 w 30"/>
                <a:gd name="T5" fmla="*/ 28 h 28"/>
                <a:gd name="T6" fmla="*/ 27 w 30"/>
                <a:gd name="T7" fmla="*/ 0 h 28"/>
                <a:gd name="T8" fmla="*/ 5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5" y="28"/>
                  </a:moveTo>
                  <a:cubicBezTo>
                    <a:pt x="11" y="18"/>
                    <a:pt x="20" y="9"/>
                    <a:pt x="20" y="9"/>
                  </a:cubicBezTo>
                  <a:cubicBezTo>
                    <a:pt x="13" y="16"/>
                    <a:pt x="9" y="23"/>
                    <a:pt x="7" y="28"/>
                  </a:cubicBezTo>
                  <a:cubicBezTo>
                    <a:pt x="30" y="26"/>
                    <a:pt x="27" y="0"/>
                    <a:pt x="27" y="0"/>
                  </a:cubicBezTo>
                  <a:cubicBezTo>
                    <a:pt x="0" y="2"/>
                    <a:pt x="5" y="25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5" name="Freeform 3783">
              <a:extLst>
                <a:ext uri="{FF2B5EF4-FFF2-40B4-BE49-F238E27FC236}">
                  <a16:creationId xmlns:a16="http://schemas.microsoft.com/office/drawing/2014/main" id="{E6B2AD28-3A8C-1278-DC01-11C86D4A225B}"/>
                </a:ext>
              </a:extLst>
            </p:cNvPr>
            <p:cNvSpPr/>
            <p:nvPr/>
          </p:nvSpPr>
          <p:spPr bwMode="auto">
            <a:xfrm>
              <a:off x="4849813" y="2270125"/>
              <a:ext cx="92075" cy="85725"/>
            </a:xfrm>
            <a:custGeom>
              <a:avLst/>
              <a:gdLst>
                <a:gd name="T0" fmla="*/ 5 w 29"/>
                <a:gd name="T1" fmla="*/ 27 h 27"/>
                <a:gd name="T2" fmla="*/ 19 w 29"/>
                <a:gd name="T3" fmla="*/ 9 h 27"/>
                <a:gd name="T4" fmla="*/ 6 w 29"/>
                <a:gd name="T5" fmla="*/ 27 h 27"/>
                <a:gd name="T6" fmla="*/ 27 w 29"/>
                <a:gd name="T7" fmla="*/ 0 h 27"/>
                <a:gd name="T8" fmla="*/ 5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5" y="27"/>
                  </a:moveTo>
                  <a:cubicBezTo>
                    <a:pt x="10" y="17"/>
                    <a:pt x="19" y="9"/>
                    <a:pt x="19" y="9"/>
                  </a:cubicBezTo>
                  <a:cubicBezTo>
                    <a:pt x="13" y="16"/>
                    <a:pt x="8" y="23"/>
                    <a:pt x="6" y="27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2"/>
                    <a:pt x="4" y="24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6" name="Freeform 3784">
              <a:extLst>
                <a:ext uri="{FF2B5EF4-FFF2-40B4-BE49-F238E27FC236}">
                  <a16:creationId xmlns:a16="http://schemas.microsoft.com/office/drawing/2014/main" id="{8AEB171D-D619-164B-AD92-21FA4D151ABE}"/>
                </a:ext>
              </a:extLst>
            </p:cNvPr>
            <p:cNvSpPr/>
            <p:nvPr/>
          </p:nvSpPr>
          <p:spPr bwMode="auto">
            <a:xfrm>
              <a:off x="4881563" y="2333625"/>
              <a:ext cx="111125" cy="101600"/>
            </a:xfrm>
            <a:custGeom>
              <a:avLst/>
              <a:gdLst>
                <a:gd name="T0" fmla="*/ 12 w 35"/>
                <a:gd name="T1" fmla="*/ 32 h 32"/>
                <a:gd name="T2" fmla="*/ 21 w 35"/>
                <a:gd name="T3" fmla="*/ 11 h 32"/>
                <a:gd name="T4" fmla="*/ 13 w 35"/>
                <a:gd name="T5" fmla="*/ 32 h 32"/>
                <a:gd name="T6" fmla="*/ 25 w 35"/>
                <a:gd name="T7" fmla="*/ 0 h 32"/>
                <a:gd name="T8" fmla="*/ 12 w 3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12" y="32"/>
                  </a:moveTo>
                  <a:cubicBezTo>
                    <a:pt x="14" y="21"/>
                    <a:pt x="21" y="11"/>
                    <a:pt x="21" y="11"/>
                  </a:cubicBezTo>
                  <a:cubicBezTo>
                    <a:pt x="16" y="19"/>
                    <a:pt x="14" y="27"/>
                    <a:pt x="13" y="32"/>
                  </a:cubicBezTo>
                  <a:cubicBezTo>
                    <a:pt x="35" y="24"/>
                    <a:pt x="25" y="0"/>
                    <a:pt x="25" y="0"/>
                  </a:cubicBezTo>
                  <a:cubicBezTo>
                    <a:pt x="0" y="9"/>
                    <a:pt x="10" y="30"/>
                    <a:pt x="1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7" name="Freeform 3785">
              <a:extLst>
                <a:ext uri="{FF2B5EF4-FFF2-40B4-BE49-F238E27FC236}">
                  <a16:creationId xmlns:a16="http://schemas.microsoft.com/office/drawing/2014/main" id="{6EE50AEE-A662-5BFF-065A-7D8745FE1CCB}"/>
                </a:ext>
              </a:extLst>
            </p:cNvPr>
            <p:cNvSpPr/>
            <p:nvPr/>
          </p:nvSpPr>
          <p:spPr bwMode="auto">
            <a:xfrm>
              <a:off x="4941888" y="2387600"/>
              <a:ext cx="117475" cy="111125"/>
            </a:xfrm>
            <a:custGeom>
              <a:avLst/>
              <a:gdLst>
                <a:gd name="T0" fmla="*/ 20 w 37"/>
                <a:gd name="T1" fmla="*/ 12 h 35"/>
                <a:gd name="T2" fmla="*/ 18 w 37"/>
                <a:gd name="T3" fmla="*/ 34 h 35"/>
                <a:gd name="T4" fmla="*/ 22 w 37"/>
                <a:gd name="T5" fmla="*/ 0 h 35"/>
                <a:gd name="T6" fmla="*/ 17 w 37"/>
                <a:gd name="T7" fmla="*/ 35 h 35"/>
                <a:gd name="T8" fmla="*/ 20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0" y="12"/>
                  </a:moveTo>
                  <a:cubicBezTo>
                    <a:pt x="17" y="21"/>
                    <a:pt x="17" y="30"/>
                    <a:pt x="18" y="34"/>
                  </a:cubicBezTo>
                  <a:cubicBezTo>
                    <a:pt x="37" y="21"/>
                    <a:pt x="22" y="0"/>
                    <a:pt x="22" y="0"/>
                  </a:cubicBezTo>
                  <a:cubicBezTo>
                    <a:pt x="0" y="16"/>
                    <a:pt x="15" y="33"/>
                    <a:pt x="17" y="35"/>
                  </a:cubicBezTo>
                  <a:cubicBezTo>
                    <a:pt x="16" y="24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8" name="Freeform 3786">
              <a:extLst>
                <a:ext uri="{FF2B5EF4-FFF2-40B4-BE49-F238E27FC236}">
                  <a16:creationId xmlns:a16="http://schemas.microsoft.com/office/drawing/2014/main" id="{FF039D45-210F-5AF5-A41F-2A9305F0D79C}"/>
                </a:ext>
              </a:extLst>
            </p:cNvPr>
            <p:cNvSpPr/>
            <p:nvPr/>
          </p:nvSpPr>
          <p:spPr bwMode="auto">
            <a:xfrm>
              <a:off x="5027613" y="2422525"/>
              <a:ext cx="117475" cy="111125"/>
            </a:xfrm>
            <a:custGeom>
              <a:avLst/>
              <a:gdLst>
                <a:gd name="T0" fmla="*/ 22 w 37"/>
                <a:gd name="T1" fmla="*/ 35 h 35"/>
                <a:gd name="T2" fmla="*/ 18 w 37"/>
                <a:gd name="T3" fmla="*/ 12 h 35"/>
                <a:gd name="T4" fmla="*/ 23 w 37"/>
                <a:gd name="T5" fmla="*/ 34 h 35"/>
                <a:gd name="T6" fmla="*/ 16 w 37"/>
                <a:gd name="T7" fmla="*/ 0 h 35"/>
                <a:gd name="T8" fmla="*/ 22 w 37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2" y="35"/>
                  </a:moveTo>
                  <a:cubicBezTo>
                    <a:pt x="18" y="24"/>
                    <a:pt x="18" y="12"/>
                    <a:pt x="18" y="12"/>
                  </a:cubicBezTo>
                  <a:cubicBezTo>
                    <a:pt x="19" y="21"/>
                    <a:pt x="21" y="30"/>
                    <a:pt x="23" y="34"/>
                  </a:cubicBezTo>
                  <a:cubicBezTo>
                    <a:pt x="37" y="16"/>
                    <a:pt x="16" y="0"/>
                    <a:pt x="16" y="0"/>
                  </a:cubicBezTo>
                  <a:cubicBezTo>
                    <a:pt x="0" y="22"/>
                    <a:pt x="20" y="34"/>
                    <a:pt x="2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9" name="Freeform 3787">
              <a:extLst>
                <a:ext uri="{FF2B5EF4-FFF2-40B4-BE49-F238E27FC236}">
                  <a16:creationId xmlns:a16="http://schemas.microsoft.com/office/drawing/2014/main" id="{772B708A-D36E-5596-7773-B74B4FC02DA3}"/>
                </a:ext>
              </a:extLst>
            </p:cNvPr>
            <p:cNvSpPr/>
            <p:nvPr/>
          </p:nvSpPr>
          <p:spPr bwMode="auto">
            <a:xfrm>
              <a:off x="4951413" y="2530475"/>
              <a:ext cx="111125" cy="117475"/>
            </a:xfrm>
            <a:custGeom>
              <a:avLst/>
              <a:gdLst>
                <a:gd name="T0" fmla="*/ 34 w 35"/>
                <a:gd name="T1" fmla="*/ 13 h 37"/>
                <a:gd name="T2" fmla="*/ 0 w 35"/>
                <a:gd name="T3" fmla="*/ 21 h 37"/>
                <a:gd name="T4" fmla="*/ 35 w 35"/>
                <a:gd name="T5" fmla="*/ 14 h 37"/>
                <a:gd name="T6" fmla="*/ 12 w 35"/>
                <a:gd name="T7" fmla="*/ 19 h 37"/>
                <a:gd name="T8" fmla="*/ 34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34" y="13"/>
                  </a:moveTo>
                  <a:cubicBezTo>
                    <a:pt x="16" y="0"/>
                    <a:pt x="0" y="21"/>
                    <a:pt x="0" y="21"/>
                  </a:cubicBezTo>
                  <a:cubicBezTo>
                    <a:pt x="22" y="37"/>
                    <a:pt x="34" y="17"/>
                    <a:pt x="35" y="14"/>
                  </a:cubicBezTo>
                  <a:cubicBezTo>
                    <a:pt x="24" y="18"/>
                    <a:pt x="12" y="19"/>
                    <a:pt x="12" y="19"/>
                  </a:cubicBezTo>
                  <a:cubicBezTo>
                    <a:pt x="21" y="18"/>
                    <a:pt x="30" y="15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0" name="Freeform 3788">
              <a:extLst>
                <a:ext uri="{FF2B5EF4-FFF2-40B4-BE49-F238E27FC236}">
                  <a16:creationId xmlns:a16="http://schemas.microsoft.com/office/drawing/2014/main" id="{0F84C9B8-5EC7-C32D-BB97-23F586BDF985}"/>
                </a:ext>
              </a:extLst>
            </p:cNvPr>
            <p:cNvSpPr/>
            <p:nvPr/>
          </p:nvSpPr>
          <p:spPr bwMode="auto">
            <a:xfrm>
              <a:off x="4846638" y="2466975"/>
              <a:ext cx="111125" cy="120650"/>
            </a:xfrm>
            <a:custGeom>
              <a:avLst/>
              <a:gdLst>
                <a:gd name="T0" fmla="*/ 12 w 35"/>
                <a:gd name="T1" fmla="*/ 17 h 38"/>
                <a:gd name="T2" fmla="*/ 35 w 35"/>
                <a:gd name="T3" fmla="*/ 20 h 38"/>
                <a:gd name="T4" fmla="*/ 0 w 35"/>
                <a:gd name="T5" fmla="*/ 15 h 38"/>
                <a:gd name="T6" fmla="*/ 35 w 35"/>
                <a:gd name="T7" fmla="*/ 21 h 38"/>
                <a:gd name="T8" fmla="*/ 12 w 35"/>
                <a:gd name="T9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2" y="17"/>
                  </a:moveTo>
                  <a:cubicBezTo>
                    <a:pt x="21" y="20"/>
                    <a:pt x="30" y="20"/>
                    <a:pt x="35" y="20"/>
                  </a:cubicBezTo>
                  <a:cubicBezTo>
                    <a:pt x="22" y="0"/>
                    <a:pt x="0" y="15"/>
                    <a:pt x="0" y="15"/>
                  </a:cubicBezTo>
                  <a:cubicBezTo>
                    <a:pt x="16" y="38"/>
                    <a:pt x="33" y="23"/>
                    <a:pt x="35" y="21"/>
                  </a:cubicBezTo>
                  <a:cubicBezTo>
                    <a:pt x="24" y="21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1" name="Freeform 3789">
              <a:extLst>
                <a:ext uri="{FF2B5EF4-FFF2-40B4-BE49-F238E27FC236}">
                  <a16:creationId xmlns:a16="http://schemas.microsoft.com/office/drawing/2014/main" id="{009EFF19-C6A8-9D61-BE8A-4ED87FEFB348}"/>
                </a:ext>
              </a:extLst>
            </p:cNvPr>
            <p:cNvSpPr/>
            <p:nvPr/>
          </p:nvSpPr>
          <p:spPr bwMode="auto">
            <a:xfrm>
              <a:off x="4779963" y="2390775"/>
              <a:ext cx="98425" cy="104775"/>
            </a:xfrm>
            <a:custGeom>
              <a:avLst/>
              <a:gdLst>
                <a:gd name="T0" fmla="*/ 31 w 31"/>
                <a:gd name="T1" fmla="*/ 24 h 33"/>
                <a:gd name="T2" fmla="*/ 11 w 31"/>
                <a:gd name="T3" fmla="*/ 13 h 33"/>
                <a:gd name="T4" fmla="*/ 31 w 31"/>
                <a:gd name="T5" fmla="*/ 23 h 33"/>
                <a:gd name="T6" fmla="*/ 0 w 31"/>
                <a:gd name="T7" fmla="*/ 7 h 33"/>
                <a:gd name="T8" fmla="*/ 31 w 31"/>
                <a:gd name="T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31" y="24"/>
                  </a:moveTo>
                  <a:cubicBezTo>
                    <a:pt x="20" y="20"/>
                    <a:pt x="11" y="13"/>
                    <a:pt x="11" y="13"/>
                  </a:cubicBezTo>
                  <a:cubicBezTo>
                    <a:pt x="18" y="18"/>
                    <a:pt x="26" y="21"/>
                    <a:pt x="31" y="23"/>
                  </a:cubicBezTo>
                  <a:cubicBezTo>
                    <a:pt x="26" y="0"/>
                    <a:pt x="0" y="7"/>
                    <a:pt x="0" y="7"/>
                  </a:cubicBezTo>
                  <a:cubicBezTo>
                    <a:pt x="7" y="33"/>
                    <a:pt x="28" y="25"/>
                    <a:pt x="3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2" name="Freeform 3790">
              <a:extLst>
                <a:ext uri="{FF2B5EF4-FFF2-40B4-BE49-F238E27FC236}">
                  <a16:creationId xmlns:a16="http://schemas.microsoft.com/office/drawing/2014/main" id="{B624C905-A4CC-608D-C825-B4C444FCB7B2}"/>
                </a:ext>
              </a:extLst>
            </p:cNvPr>
            <p:cNvSpPr/>
            <p:nvPr/>
          </p:nvSpPr>
          <p:spPr bwMode="auto">
            <a:xfrm>
              <a:off x="4735513" y="2286000"/>
              <a:ext cx="92075" cy="95250"/>
            </a:xfrm>
            <a:custGeom>
              <a:avLst/>
              <a:gdLst>
                <a:gd name="T0" fmla="*/ 28 w 29"/>
                <a:gd name="T1" fmla="*/ 24 h 30"/>
                <a:gd name="T2" fmla="*/ 10 w 29"/>
                <a:gd name="T3" fmla="*/ 10 h 30"/>
                <a:gd name="T4" fmla="*/ 29 w 29"/>
                <a:gd name="T5" fmla="*/ 23 h 30"/>
                <a:gd name="T6" fmla="*/ 0 w 29"/>
                <a:gd name="T7" fmla="*/ 3 h 30"/>
                <a:gd name="T8" fmla="*/ 28 w 29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8" y="24"/>
                  </a:moveTo>
                  <a:cubicBezTo>
                    <a:pt x="18" y="19"/>
                    <a:pt x="10" y="10"/>
                    <a:pt x="10" y="10"/>
                  </a:cubicBezTo>
                  <a:cubicBezTo>
                    <a:pt x="17" y="17"/>
                    <a:pt x="24" y="21"/>
                    <a:pt x="29" y="23"/>
                  </a:cubicBezTo>
                  <a:cubicBezTo>
                    <a:pt x="26" y="0"/>
                    <a:pt x="0" y="3"/>
                    <a:pt x="0" y="3"/>
                  </a:cubicBezTo>
                  <a:cubicBezTo>
                    <a:pt x="3" y="30"/>
                    <a:pt x="26" y="25"/>
                    <a:pt x="2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3" name="Freeform 3791">
              <a:extLst>
                <a:ext uri="{FF2B5EF4-FFF2-40B4-BE49-F238E27FC236}">
                  <a16:creationId xmlns:a16="http://schemas.microsoft.com/office/drawing/2014/main" id="{9CBBE5EE-30DF-84DD-9D43-E67B83582BB1}"/>
                </a:ext>
              </a:extLst>
            </p:cNvPr>
            <p:cNvSpPr/>
            <p:nvPr/>
          </p:nvSpPr>
          <p:spPr bwMode="auto">
            <a:xfrm>
              <a:off x="4713288" y="2181225"/>
              <a:ext cx="95250" cy="88900"/>
            </a:xfrm>
            <a:custGeom>
              <a:avLst/>
              <a:gdLst>
                <a:gd name="T0" fmla="*/ 26 w 30"/>
                <a:gd name="T1" fmla="*/ 28 h 28"/>
                <a:gd name="T2" fmla="*/ 11 w 30"/>
                <a:gd name="T3" fmla="*/ 9 h 28"/>
                <a:gd name="T4" fmla="*/ 26 w 30"/>
                <a:gd name="T5" fmla="*/ 27 h 28"/>
                <a:gd name="T6" fmla="*/ 4 w 30"/>
                <a:gd name="T7" fmla="*/ 0 h 28"/>
                <a:gd name="T8" fmla="*/ 26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6" y="28"/>
                  </a:moveTo>
                  <a:cubicBezTo>
                    <a:pt x="17" y="20"/>
                    <a:pt x="11" y="9"/>
                    <a:pt x="11" y="9"/>
                  </a:cubicBezTo>
                  <a:cubicBezTo>
                    <a:pt x="16" y="18"/>
                    <a:pt x="22" y="24"/>
                    <a:pt x="26" y="27"/>
                  </a:cubicBezTo>
                  <a:cubicBezTo>
                    <a:pt x="30" y="4"/>
                    <a:pt x="4" y="0"/>
                    <a:pt x="4" y="0"/>
                  </a:cubicBezTo>
                  <a:cubicBezTo>
                    <a:pt x="0" y="27"/>
                    <a:pt x="23" y="28"/>
                    <a:pt x="2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96" name="Freeform 3792">
              <a:extLst>
                <a:ext uri="{FF2B5EF4-FFF2-40B4-BE49-F238E27FC236}">
                  <a16:creationId xmlns:a16="http://schemas.microsoft.com/office/drawing/2014/main" id="{D35C8C59-50DA-45DC-825A-D8844019EE6E}"/>
                </a:ext>
              </a:extLst>
            </p:cNvPr>
            <p:cNvSpPr/>
            <p:nvPr/>
          </p:nvSpPr>
          <p:spPr bwMode="auto">
            <a:xfrm>
              <a:off x="4719638" y="2070100"/>
              <a:ext cx="104775" cy="95250"/>
            </a:xfrm>
            <a:custGeom>
              <a:avLst/>
              <a:gdLst>
                <a:gd name="T0" fmla="*/ 26 w 33"/>
                <a:gd name="T1" fmla="*/ 30 h 30"/>
                <a:gd name="T2" fmla="*/ 14 w 33"/>
                <a:gd name="T3" fmla="*/ 10 h 30"/>
                <a:gd name="T4" fmla="*/ 26 w 33"/>
                <a:gd name="T5" fmla="*/ 29 h 30"/>
                <a:gd name="T6" fmla="*/ 8 w 33"/>
                <a:gd name="T7" fmla="*/ 0 h 30"/>
                <a:gd name="T8" fmla="*/ 26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6" y="30"/>
                  </a:moveTo>
                  <a:cubicBezTo>
                    <a:pt x="18" y="22"/>
                    <a:pt x="14" y="10"/>
                    <a:pt x="14" y="10"/>
                  </a:cubicBezTo>
                  <a:cubicBezTo>
                    <a:pt x="17" y="19"/>
                    <a:pt x="23" y="26"/>
                    <a:pt x="26" y="29"/>
                  </a:cubicBezTo>
                  <a:cubicBezTo>
                    <a:pt x="33" y="7"/>
                    <a:pt x="8" y="0"/>
                    <a:pt x="8" y="0"/>
                  </a:cubicBezTo>
                  <a:cubicBezTo>
                    <a:pt x="0" y="26"/>
                    <a:pt x="23" y="30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898" name="Freeform 3793">
            <a:extLst>
              <a:ext uri="{FF2B5EF4-FFF2-40B4-BE49-F238E27FC236}">
                <a16:creationId xmlns:a16="http://schemas.microsoft.com/office/drawing/2014/main" id="{794D9B0A-A65A-7E85-29D7-4ED7370AA8A8}"/>
              </a:ext>
            </a:extLst>
          </p:cNvPr>
          <p:cNvSpPr/>
          <p:nvPr/>
        </p:nvSpPr>
        <p:spPr bwMode="auto">
          <a:xfrm>
            <a:off x="6385793" y="1862004"/>
            <a:ext cx="2045591" cy="2045060"/>
          </a:xfrm>
          <a:custGeom>
            <a:avLst/>
            <a:gdLst>
              <a:gd name="T0" fmla="*/ 863 w 880"/>
              <a:gd name="T1" fmla="*/ 466 h 880"/>
              <a:gd name="T2" fmla="*/ 863 w 880"/>
              <a:gd name="T3" fmla="*/ 414 h 880"/>
              <a:gd name="T4" fmla="*/ 855 w 880"/>
              <a:gd name="T5" fmla="*/ 356 h 880"/>
              <a:gd name="T6" fmla="*/ 842 w 880"/>
              <a:gd name="T7" fmla="*/ 306 h 880"/>
              <a:gd name="T8" fmla="*/ 819 w 880"/>
              <a:gd name="T9" fmla="*/ 251 h 880"/>
              <a:gd name="T10" fmla="*/ 794 w 880"/>
              <a:gd name="T11" fmla="*/ 206 h 880"/>
              <a:gd name="T12" fmla="*/ 757 w 880"/>
              <a:gd name="T13" fmla="*/ 160 h 880"/>
              <a:gd name="T14" fmla="*/ 721 w 880"/>
              <a:gd name="T15" fmla="*/ 123 h 880"/>
              <a:gd name="T16" fmla="*/ 674 w 880"/>
              <a:gd name="T17" fmla="*/ 87 h 880"/>
              <a:gd name="T18" fmla="*/ 630 w 880"/>
              <a:gd name="T19" fmla="*/ 61 h 880"/>
              <a:gd name="T20" fmla="*/ 575 w 880"/>
              <a:gd name="T21" fmla="*/ 39 h 880"/>
              <a:gd name="T22" fmla="*/ 525 w 880"/>
              <a:gd name="T23" fmla="*/ 25 h 880"/>
              <a:gd name="T24" fmla="*/ 466 w 880"/>
              <a:gd name="T25" fmla="*/ 18 h 880"/>
              <a:gd name="T26" fmla="*/ 415 w 880"/>
              <a:gd name="T27" fmla="*/ 17 h 880"/>
              <a:gd name="T28" fmla="*/ 356 w 880"/>
              <a:gd name="T29" fmla="*/ 25 h 880"/>
              <a:gd name="T30" fmla="*/ 306 w 880"/>
              <a:gd name="T31" fmla="*/ 38 h 880"/>
              <a:gd name="T32" fmla="*/ 252 w 880"/>
              <a:gd name="T33" fmla="*/ 61 h 880"/>
              <a:gd name="T34" fmla="*/ 207 w 880"/>
              <a:gd name="T35" fmla="*/ 86 h 880"/>
              <a:gd name="T36" fmla="*/ 160 w 880"/>
              <a:gd name="T37" fmla="*/ 123 h 880"/>
              <a:gd name="T38" fmla="*/ 123 w 880"/>
              <a:gd name="T39" fmla="*/ 159 h 880"/>
              <a:gd name="T40" fmla="*/ 87 w 880"/>
              <a:gd name="T41" fmla="*/ 206 h 880"/>
              <a:gd name="T42" fmla="*/ 61 w 880"/>
              <a:gd name="T43" fmla="*/ 250 h 880"/>
              <a:gd name="T44" fmla="*/ 39 w 880"/>
              <a:gd name="T45" fmla="*/ 305 h 880"/>
              <a:gd name="T46" fmla="*/ 25 w 880"/>
              <a:gd name="T47" fmla="*/ 355 h 880"/>
              <a:gd name="T48" fmla="*/ 18 w 880"/>
              <a:gd name="T49" fmla="*/ 414 h 880"/>
              <a:gd name="T50" fmla="*/ 17 w 880"/>
              <a:gd name="T51" fmla="*/ 465 h 880"/>
              <a:gd name="T52" fmla="*/ 25 w 880"/>
              <a:gd name="T53" fmla="*/ 524 h 880"/>
              <a:gd name="T54" fmla="*/ 38 w 880"/>
              <a:gd name="T55" fmla="*/ 574 h 880"/>
              <a:gd name="T56" fmla="*/ 61 w 880"/>
              <a:gd name="T57" fmla="*/ 629 h 880"/>
              <a:gd name="T58" fmla="*/ 87 w 880"/>
              <a:gd name="T59" fmla="*/ 674 h 880"/>
              <a:gd name="T60" fmla="*/ 123 w 880"/>
              <a:gd name="T61" fmla="*/ 720 h 880"/>
              <a:gd name="T62" fmla="*/ 159 w 880"/>
              <a:gd name="T63" fmla="*/ 757 h 880"/>
              <a:gd name="T64" fmla="*/ 206 w 880"/>
              <a:gd name="T65" fmla="*/ 793 h 880"/>
              <a:gd name="T66" fmla="*/ 251 w 880"/>
              <a:gd name="T67" fmla="*/ 819 h 880"/>
              <a:gd name="T68" fmla="*/ 306 w 880"/>
              <a:gd name="T69" fmla="*/ 841 h 880"/>
              <a:gd name="T70" fmla="*/ 355 w 880"/>
              <a:gd name="T71" fmla="*/ 855 h 880"/>
              <a:gd name="T72" fmla="*/ 414 w 880"/>
              <a:gd name="T73" fmla="*/ 862 h 880"/>
              <a:gd name="T74" fmla="*/ 466 w 880"/>
              <a:gd name="T75" fmla="*/ 863 h 880"/>
              <a:gd name="T76" fmla="*/ 524 w 880"/>
              <a:gd name="T77" fmla="*/ 855 h 880"/>
              <a:gd name="T78" fmla="*/ 574 w 880"/>
              <a:gd name="T79" fmla="*/ 842 h 880"/>
              <a:gd name="T80" fmla="*/ 629 w 880"/>
              <a:gd name="T81" fmla="*/ 819 h 880"/>
              <a:gd name="T82" fmla="*/ 674 w 880"/>
              <a:gd name="T83" fmla="*/ 794 h 880"/>
              <a:gd name="T84" fmla="*/ 721 w 880"/>
              <a:gd name="T85" fmla="*/ 757 h 880"/>
              <a:gd name="T86" fmla="*/ 757 w 880"/>
              <a:gd name="T87" fmla="*/ 721 h 880"/>
              <a:gd name="T88" fmla="*/ 793 w 880"/>
              <a:gd name="T89" fmla="*/ 674 h 880"/>
              <a:gd name="T90" fmla="*/ 819 w 880"/>
              <a:gd name="T91" fmla="*/ 629 h 880"/>
              <a:gd name="T92" fmla="*/ 842 w 880"/>
              <a:gd name="T93" fmla="*/ 574 h 880"/>
              <a:gd name="T94" fmla="*/ 856 w 880"/>
              <a:gd name="T95" fmla="*/ 525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0" h="880">
                <a:moveTo>
                  <a:pt x="855" y="524"/>
                </a:moveTo>
                <a:cubicBezTo>
                  <a:pt x="842" y="506"/>
                  <a:pt x="846" y="480"/>
                  <a:pt x="863" y="466"/>
                </a:cubicBezTo>
                <a:cubicBezTo>
                  <a:pt x="863" y="465"/>
                  <a:pt x="863" y="465"/>
                  <a:pt x="863" y="465"/>
                </a:cubicBezTo>
                <a:cubicBezTo>
                  <a:pt x="880" y="451"/>
                  <a:pt x="880" y="428"/>
                  <a:pt x="863" y="414"/>
                </a:cubicBezTo>
                <a:cubicBezTo>
                  <a:pt x="863" y="414"/>
                  <a:pt x="863" y="414"/>
                  <a:pt x="863" y="414"/>
                </a:cubicBezTo>
                <a:cubicBezTo>
                  <a:pt x="846" y="400"/>
                  <a:pt x="842" y="374"/>
                  <a:pt x="855" y="356"/>
                </a:cubicBezTo>
                <a:cubicBezTo>
                  <a:pt x="856" y="355"/>
                  <a:pt x="856" y="355"/>
                  <a:pt x="856" y="355"/>
                </a:cubicBezTo>
                <a:cubicBezTo>
                  <a:pt x="868" y="337"/>
                  <a:pt x="862" y="315"/>
                  <a:pt x="842" y="306"/>
                </a:cubicBezTo>
                <a:cubicBezTo>
                  <a:pt x="842" y="305"/>
                  <a:pt x="842" y="305"/>
                  <a:pt x="842" y="305"/>
                </a:cubicBezTo>
                <a:cubicBezTo>
                  <a:pt x="822" y="296"/>
                  <a:pt x="811" y="272"/>
                  <a:pt x="819" y="251"/>
                </a:cubicBezTo>
                <a:cubicBezTo>
                  <a:pt x="819" y="250"/>
                  <a:pt x="819" y="250"/>
                  <a:pt x="819" y="250"/>
                </a:cubicBezTo>
                <a:cubicBezTo>
                  <a:pt x="827" y="230"/>
                  <a:pt x="816" y="210"/>
                  <a:pt x="794" y="206"/>
                </a:cubicBezTo>
                <a:cubicBezTo>
                  <a:pt x="793" y="206"/>
                  <a:pt x="793" y="206"/>
                  <a:pt x="793" y="206"/>
                </a:cubicBezTo>
                <a:cubicBezTo>
                  <a:pt x="771" y="203"/>
                  <a:pt x="755" y="182"/>
                  <a:pt x="757" y="160"/>
                </a:cubicBezTo>
                <a:cubicBezTo>
                  <a:pt x="757" y="159"/>
                  <a:pt x="757" y="159"/>
                  <a:pt x="757" y="159"/>
                </a:cubicBezTo>
                <a:cubicBezTo>
                  <a:pt x="760" y="137"/>
                  <a:pt x="743" y="121"/>
                  <a:pt x="721" y="123"/>
                </a:cubicBezTo>
                <a:cubicBezTo>
                  <a:pt x="721" y="123"/>
                  <a:pt x="721" y="123"/>
                  <a:pt x="721" y="123"/>
                </a:cubicBezTo>
                <a:cubicBezTo>
                  <a:pt x="699" y="125"/>
                  <a:pt x="678" y="109"/>
                  <a:pt x="674" y="87"/>
                </a:cubicBezTo>
                <a:cubicBezTo>
                  <a:pt x="674" y="86"/>
                  <a:pt x="674" y="86"/>
                  <a:pt x="674" y="86"/>
                </a:cubicBezTo>
                <a:cubicBezTo>
                  <a:pt x="670" y="65"/>
                  <a:pt x="650" y="53"/>
                  <a:pt x="630" y="61"/>
                </a:cubicBezTo>
                <a:cubicBezTo>
                  <a:pt x="629" y="61"/>
                  <a:pt x="629" y="61"/>
                  <a:pt x="629" y="61"/>
                </a:cubicBezTo>
                <a:cubicBezTo>
                  <a:pt x="608" y="69"/>
                  <a:pt x="584" y="59"/>
                  <a:pt x="575" y="39"/>
                </a:cubicBezTo>
                <a:cubicBezTo>
                  <a:pt x="574" y="38"/>
                  <a:pt x="574" y="38"/>
                  <a:pt x="574" y="38"/>
                </a:cubicBezTo>
                <a:cubicBezTo>
                  <a:pt x="565" y="18"/>
                  <a:pt x="543" y="12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06" y="38"/>
                  <a:pt x="480" y="34"/>
                  <a:pt x="466" y="18"/>
                </a:cubicBezTo>
                <a:cubicBezTo>
                  <a:pt x="466" y="17"/>
                  <a:pt x="466" y="17"/>
                  <a:pt x="466" y="17"/>
                </a:cubicBezTo>
                <a:cubicBezTo>
                  <a:pt x="452" y="0"/>
                  <a:pt x="429" y="0"/>
                  <a:pt x="415" y="17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00" y="35"/>
                  <a:pt x="374" y="38"/>
                  <a:pt x="356" y="25"/>
                </a:cubicBezTo>
                <a:cubicBezTo>
                  <a:pt x="355" y="25"/>
                  <a:pt x="355" y="25"/>
                  <a:pt x="355" y="25"/>
                </a:cubicBezTo>
                <a:cubicBezTo>
                  <a:pt x="337" y="12"/>
                  <a:pt x="315" y="18"/>
                  <a:pt x="306" y="38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297" y="59"/>
                  <a:pt x="272" y="69"/>
                  <a:pt x="252" y="61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30" y="53"/>
                  <a:pt x="210" y="65"/>
                  <a:pt x="207" y="86"/>
                </a:cubicBezTo>
                <a:cubicBezTo>
                  <a:pt x="206" y="87"/>
                  <a:pt x="206" y="87"/>
                  <a:pt x="206" y="87"/>
                </a:cubicBezTo>
                <a:cubicBezTo>
                  <a:pt x="203" y="109"/>
                  <a:pt x="182" y="125"/>
                  <a:pt x="160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7" y="121"/>
                  <a:pt x="121" y="137"/>
                  <a:pt x="123" y="159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82"/>
                  <a:pt x="109" y="203"/>
                  <a:pt x="87" y="206"/>
                </a:cubicBezTo>
                <a:cubicBezTo>
                  <a:pt x="87" y="206"/>
                  <a:pt x="87" y="206"/>
                  <a:pt x="87" y="206"/>
                </a:cubicBezTo>
                <a:cubicBezTo>
                  <a:pt x="65" y="210"/>
                  <a:pt x="53" y="230"/>
                  <a:pt x="61" y="250"/>
                </a:cubicBezTo>
                <a:cubicBezTo>
                  <a:pt x="61" y="251"/>
                  <a:pt x="61" y="251"/>
                  <a:pt x="61" y="251"/>
                </a:cubicBezTo>
                <a:cubicBezTo>
                  <a:pt x="69" y="272"/>
                  <a:pt x="59" y="296"/>
                  <a:pt x="39" y="305"/>
                </a:cubicBezTo>
                <a:cubicBezTo>
                  <a:pt x="38" y="306"/>
                  <a:pt x="38" y="306"/>
                  <a:pt x="38" y="306"/>
                </a:cubicBezTo>
                <a:cubicBezTo>
                  <a:pt x="18" y="315"/>
                  <a:pt x="12" y="337"/>
                  <a:pt x="25" y="355"/>
                </a:cubicBezTo>
                <a:cubicBezTo>
                  <a:pt x="25" y="356"/>
                  <a:pt x="25" y="356"/>
                  <a:pt x="25" y="356"/>
                </a:cubicBezTo>
                <a:cubicBezTo>
                  <a:pt x="38" y="374"/>
                  <a:pt x="35" y="400"/>
                  <a:pt x="18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0" y="429"/>
                  <a:pt x="0" y="451"/>
                  <a:pt x="17" y="465"/>
                </a:cubicBezTo>
                <a:cubicBezTo>
                  <a:pt x="18" y="466"/>
                  <a:pt x="18" y="466"/>
                  <a:pt x="18" y="466"/>
                </a:cubicBezTo>
                <a:cubicBezTo>
                  <a:pt x="35" y="480"/>
                  <a:pt x="38" y="506"/>
                  <a:pt x="25" y="524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12" y="543"/>
                  <a:pt x="18" y="565"/>
                  <a:pt x="38" y="574"/>
                </a:cubicBezTo>
                <a:cubicBezTo>
                  <a:pt x="39" y="575"/>
                  <a:pt x="39" y="575"/>
                  <a:pt x="39" y="575"/>
                </a:cubicBezTo>
                <a:cubicBezTo>
                  <a:pt x="59" y="584"/>
                  <a:pt x="69" y="608"/>
                  <a:pt x="61" y="629"/>
                </a:cubicBezTo>
                <a:cubicBezTo>
                  <a:pt x="61" y="629"/>
                  <a:pt x="61" y="629"/>
                  <a:pt x="61" y="629"/>
                </a:cubicBezTo>
                <a:cubicBezTo>
                  <a:pt x="53" y="650"/>
                  <a:pt x="65" y="670"/>
                  <a:pt x="87" y="674"/>
                </a:cubicBezTo>
                <a:cubicBezTo>
                  <a:pt x="87" y="674"/>
                  <a:pt x="87" y="674"/>
                  <a:pt x="87" y="674"/>
                </a:cubicBezTo>
                <a:cubicBezTo>
                  <a:pt x="109" y="677"/>
                  <a:pt x="125" y="698"/>
                  <a:pt x="123" y="720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21" y="743"/>
                  <a:pt x="137" y="759"/>
                  <a:pt x="159" y="757"/>
                </a:cubicBezTo>
                <a:cubicBezTo>
                  <a:pt x="160" y="757"/>
                  <a:pt x="160" y="757"/>
                  <a:pt x="160" y="757"/>
                </a:cubicBezTo>
                <a:cubicBezTo>
                  <a:pt x="182" y="755"/>
                  <a:pt x="203" y="771"/>
                  <a:pt x="206" y="793"/>
                </a:cubicBezTo>
                <a:cubicBezTo>
                  <a:pt x="207" y="794"/>
                  <a:pt x="207" y="794"/>
                  <a:pt x="207" y="794"/>
                </a:cubicBezTo>
                <a:cubicBezTo>
                  <a:pt x="210" y="815"/>
                  <a:pt x="230" y="827"/>
                  <a:pt x="251" y="819"/>
                </a:cubicBezTo>
                <a:cubicBezTo>
                  <a:pt x="252" y="819"/>
                  <a:pt x="252" y="819"/>
                  <a:pt x="252" y="819"/>
                </a:cubicBezTo>
                <a:cubicBezTo>
                  <a:pt x="272" y="811"/>
                  <a:pt x="297" y="821"/>
                  <a:pt x="306" y="841"/>
                </a:cubicBezTo>
                <a:cubicBezTo>
                  <a:pt x="306" y="842"/>
                  <a:pt x="306" y="842"/>
                  <a:pt x="306" y="842"/>
                </a:cubicBezTo>
                <a:cubicBezTo>
                  <a:pt x="315" y="862"/>
                  <a:pt x="337" y="868"/>
                  <a:pt x="355" y="855"/>
                </a:cubicBezTo>
                <a:cubicBezTo>
                  <a:pt x="356" y="855"/>
                  <a:pt x="356" y="855"/>
                  <a:pt x="356" y="855"/>
                </a:cubicBezTo>
                <a:cubicBezTo>
                  <a:pt x="374" y="842"/>
                  <a:pt x="400" y="845"/>
                  <a:pt x="414" y="862"/>
                </a:cubicBezTo>
                <a:cubicBezTo>
                  <a:pt x="415" y="863"/>
                  <a:pt x="415" y="863"/>
                  <a:pt x="415" y="863"/>
                </a:cubicBezTo>
                <a:cubicBezTo>
                  <a:pt x="429" y="880"/>
                  <a:pt x="452" y="880"/>
                  <a:pt x="466" y="863"/>
                </a:cubicBezTo>
                <a:cubicBezTo>
                  <a:pt x="466" y="862"/>
                  <a:pt x="466" y="862"/>
                  <a:pt x="466" y="862"/>
                </a:cubicBezTo>
                <a:cubicBezTo>
                  <a:pt x="480" y="845"/>
                  <a:pt x="506" y="842"/>
                  <a:pt x="524" y="855"/>
                </a:cubicBezTo>
                <a:cubicBezTo>
                  <a:pt x="525" y="855"/>
                  <a:pt x="525" y="855"/>
                  <a:pt x="525" y="855"/>
                </a:cubicBezTo>
                <a:cubicBezTo>
                  <a:pt x="543" y="868"/>
                  <a:pt x="565" y="862"/>
                  <a:pt x="574" y="842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21"/>
                  <a:pt x="608" y="811"/>
                  <a:pt x="629" y="819"/>
                </a:cubicBezTo>
                <a:cubicBezTo>
                  <a:pt x="630" y="819"/>
                  <a:pt x="630" y="819"/>
                  <a:pt x="630" y="819"/>
                </a:cubicBezTo>
                <a:cubicBezTo>
                  <a:pt x="650" y="827"/>
                  <a:pt x="670" y="815"/>
                  <a:pt x="674" y="794"/>
                </a:cubicBezTo>
                <a:cubicBezTo>
                  <a:pt x="674" y="793"/>
                  <a:pt x="674" y="793"/>
                  <a:pt x="674" y="793"/>
                </a:cubicBezTo>
                <a:cubicBezTo>
                  <a:pt x="678" y="771"/>
                  <a:pt x="699" y="755"/>
                  <a:pt x="721" y="757"/>
                </a:cubicBezTo>
                <a:cubicBezTo>
                  <a:pt x="721" y="757"/>
                  <a:pt x="721" y="757"/>
                  <a:pt x="721" y="757"/>
                </a:cubicBezTo>
                <a:cubicBezTo>
                  <a:pt x="743" y="759"/>
                  <a:pt x="760" y="743"/>
                  <a:pt x="757" y="721"/>
                </a:cubicBezTo>
                <a:cubicBezTo>
                  <a:pt x="757" y="720"/>
                  <a:pt x="757" y="720"/>
                  <a:pt x="757" y="720"/>
                </a:cubicBezTo>
                <a:cubicBezTo>
                  <a:pt x="755" y="698"/>
                  <a:pt x="771" y="677"/>
                  <a:pt x="793" y="674"/>
                </a:cubicBezTo>
                <a:cubicBezTo>
                  <a:pt x="794" y="674"/>
                  <a:pt x="794" y="674"/>
                  <a:pt x="794" y="674"/>
                </a:cubicBezTo>
                <a:cubicBezTo>
                  <a:pt x="816" y="670"/>
                  <a:pt x="827" y="650"/>
                  <a:pt x="819" y="629"/>
                </a:cubicBezTo>
                <a:cubicBezTo>
                  <a:pt x="819" y="629"/>
                  <a:pt x="819" y="629"/>
                  <a:pt x="819" y="629"/>
                </a:cubicBezTo>
                <a:cubicBezTo>
                  <a:pt x="811" y="608"/>
                  <a:pt x="822" y="584"/>
                  <a:pt x="842" y="574"/>
                </a:cubicBezTo>
                <a:cubicBezTo>
                  <a:pt x="842" y="574"/>
                  <a:pt x="842" y="574"/>
                  <a:pt x="842" y="574"/>
                </a:cubicBezTo>
                <a:cubicBezTo>
                  <a:pt x="862" y="565"/>
                  <a:pt x="868" y="543"/>
                  <a:pt x="856" y="525"/>
                </a:cubicBezTo>
                <a:lnTo>
                  <a:pt x="855" y="5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899" name="Oval 3794">
            <a:extLst>
              <a:ext uri="{FF2B5EF4-FFF2-40B4-BE49-F238E27FC236}">
                <a16:creationId xmlns:a16="http://schemas.microsoft.com/office/drawing/2014/main" id="{85F70738-9CF3-CCFE-F3D3-DFC0B8618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468" y="2089749"/>
            <a:ext cx="1590241" cy="1589569"/>
          </a:xfrm>
          <a:prstGeom prst="ellipse">
            <a:avLst/>
          </a:pr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00" name="Freeform 3795">
            <a:extLst>
              <a:ext uri="{FF2B5EF4-FFF2-40B4-BE49-F238E27FC236}">
                <a16:creationId xmlns:a16="http://schemas.microsoft.com/office/drawing/2014/main" id="{B468A2A4-7233-D821-07E4-AB235DF2E27E}"/>
              </a:ext>
            </a:extLst>
          </p:cNvPr>
          <p:cNvSpPr/>
          <p:nvPr/>
        </p:nvSpPr>
        <p:spPr bwMode="auto">
          <a:xfrm>
            <a:off x="6711043" y="2257072"/>
            <a:ext cx="1397414" cy="1303726"/>
          </a:xfrm>
          <a:custGeom>
            <a:avLst/>
            <a:gdLst>
              <a:gd name="T0" fmla="*/ 580 w 601"/>
              <a:gd name="T1" fmla="*/ 303 h 561"/>
              <a:gd name="T2" fmla="*/ 535 w 601"/>
              <a:gd name="T3" fmla="*/ 267 h 561"/>
              <a:gd name="T4" fmla="*/ 545 w 601"/>
              <a:gd name="T5" fmla="*/ 206 h 561"/>
              <a:gd name="T6" fmla="*/ 554 w 601"/>
              <a:gd name="T7" fmla="*/ 105 h 561"/>
              <a:gd name="T8" fmla="*/ 524 w 601"/>
              <a:gd name="T9" fmla="*/ 94 h 561"/>
              <a:gd name="T10" fmla="*/ 456 w 601"/>
              <a:gd name="T11" fmla="*/ 91 h 561"/>
              <a:gd name="T12" fmla="*/ 445 w 601"/>
              <a:gd name="T13" fmla="*/ 82 h 561"/>
              <a:gd name="T14" fmla="*/ 370 w 601"/>
              <a:gd name="T15" fmla="*/ 58 h 561"/>
              <a:gd name="T16" fmla="*/ 375 w 601"/>
              <a:gd name="T17" fmla="*/ 118 h 561"/>
              <a:gd name="T18" fmla="*/ 447 w 601"/>
              <a:gd name="T19" fmla="*/ 120 h 561"/>
              <a:gd name="T20" fmla="*/ 513 w 601"/>
              <a:gd name="T21" fmla="*/ 183 h 561"/>
              <a:gd name="T22" fmla="*/ 517 w 601"/>
              <a:gd name="T23" fmla="*/ 195 h 561"/>
              <a:gd name="T24" fmla="*/ 489 w 601"/>
              <a:gd name="T25" fmla="*/ 246 h 561"/>
              <a:gd name="T26" fmla="*/ 508 w 601"/>
              <a:gd name="T27" fmla="*/ 267 h 561"/>
              <a:gd name="T28" fmla="*/ 510 w 601"/>
              <a:gd name="T29" fmla="*/ 358 h 561"/>
              <a:gd name="T30" fmla="*/ 504 w 601"/>
              <a:gd name="T31" fmla="*/ 370 h 561"/>
              <a:gd name="T32" fmla="*/ 448 w 601"/>
              <a:gd name="T33" fmla="*/ 386 h 561"/>
              <a:gd name="T34" fmla="*/ 447 w 601"/>
              <a:gd name="T35" fmla="*/ 414 h 561"/>
              <a:gd name="T36" fmla="*/ 385 w 601"/>
              <a:gd name="T37" fmla="*/ 479 h 561"/>
              <a:gd name="T38" fmla="*/ 371 w 601"/>
              <a:gd name="T39" fmla="*/ 484 h 561"/>
              <a:gd name="T40" fmla="*/ 321 w 601"/>
              <a:gd name="T41" fmla="*/ 456 h 561"/>
              <a:gd name="T42" fmla="*/ 280 w 601"/>
              <a:gd name="T43" fmla="*/ 456 h 561"/>
              <a:gd name="T44" fmla="*/ 229 w 601"/>
              <a:gd name="T45" fmla="*/ 484 h 561"/>
              <a:gd name="T46" fmla="*/ 216 w 601"/>
              <a:gd name="T47" fmla="*/ 479 h 561"/>
              <a:gd name="T48" fmla="*/ 153 w 601"/>
              <a:gd name="T49" fmla="*/ 414 h 561"/>
              <a:gd name="T50" fmla="*/ 152 w 601"/>
              <a:gd name="T51" fmla="*/ 386 h 561"/>
              <a:gd name="T52" fmla="*/ 96 w 601"/>
              <a:gd name="T53" fmla="*/ 370 h 561"/>
              <a:gd name="T54" fmla="*/ 90 w 601"/>
              <a:gd name="T55" fmla="*/ 357 h 561"/>
              <a:gd name="T56" fmla="*/ 93 w 601"/>
              <a:gd name="T57" fmla="*/ 267 h 561"/>
              <a:gd name="T58" fmla="*/ 112 w 601"/>
              <a:gd name="T59" fmla="*/ 246 h 561"/>
              <a:gd name="T60" fmla="*/ 83 w 601"/>
              <a:gd name="T61" fmla="*/ 196 h 561"/>
              <a:gd name="T62" fmla="*/ 88 w 601"/>
              <a:gd name="T63" fmla="*/ 182 h 561"/>
              <a:gd name="T64" fmla="*/ 154 w 601"/>
              <a:gd name="T65" fmla="*/ 120 h 561"/>
              <a:gd name="T66" fmla="*/ 226 w 601"/>
              <a:gd name="T67" fmla="*/ 118 h 561"/>
              <a:gd name="T68" fmla="*/ 230 w 601"/>
              <a:gd name="T69" fmla="*/ 58 h 561"/>
              <a:gd name="T70" fmla="*/ 155 w 601"/>
              <a:gd name="T71" fmla="*/ 82 h 561"/>
              <a:gd name="T72" fmla="*/ 144 w 601"/>
              <a:gd name="T73" fmla="*/ 92 h 561"/>
              <a:gd name="T74" fmla="*/ 77 w 601"/>
              <a:gd name="T75" fmla="*/ 94 h 561"/>
              <a:gd name="T76" fmla="*/ 47 w 601"/>
              <a:gd name="T77" fmla="*/ 105 h 561"/>
              <a:gd name="T78" fmla="*/ 55 w 601"/>
              <a:gd name="T79" fmla="*/ 206 h 561"/>
              <a:gd name="T80" fmla="*/ 65 w 601"/>
              <a:gd name="T81" fmla="*/ 267 h 561"/>
              <a:gd name="T82" fmla="*/ 20 w 601"/>
              <a:gd name="T83" fmla="*/ 303 h 561"/>
              <a:gd name="T84" fmla="*/ 7 w 601"/>
              <a:gd name="T85" fmla="*/ 332 h 561"/>
              <a:gd name="T86" fmla="*/ 84 w 601"/>
              <a:gd name="T87" fmla="*/ 397 h 561"/>
              <a:gd name="T88" fmla="*/ 159 w 601"/>
              <a:gd name="T89" fmla="*/ 455 h 561"/>
              <a:gd name="T90" fmla="*/ 172 w 601"/>
              <a:gd name="T91" fmla="*/ 464 h 561"/>
              <a:gd name="T92" fmla="*/ 192 w 601"/>
              <a:gd name="T93" fmla="*/ 528 h 561"/>
              <a:gd name="T94" fmla="*/ 210 w 601"/>
              <a:gd name="T95" fmla="*/ 554 h 561"/>
              <a:gd name="T96" fmla="*/ 313 w 601"/>
              <a:gd name="T97" fmla="*/ 502 h 561"/>
              <a:gd name="T98" fmla="*/ 328 w 601"/>
              <a:gd name="T99" fmla="*/ 500 h 561"/>
              <a:gd name="T100" fmla="*/ 422 w 601"/>
              <a:gd name="T101" fmla="*/ 488 h 561"/>
              <a:gd name="T102" fmla="*/ 522 w 601"/>
              <a:gd name="T103" fmla="*/ 470 h 561"/>
              <a:gd name="T104" fmla="*/ 524 w 601"/>
              <a:gd name="T105" fmla="*/ 439 h 561"/>
              <a:gd name="T106" fmla="*/ 510 w 601"/>
              <a:gd name="T107" fmla="*/ 373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561">
                <a:moveTo>
                  <a:pt x="543" y="337"/>
                </a:moveTo>
                <a:cubicBezTo>
                  <a:pt x="533" y="341"/>
                  <a:pt x="524" y="350"/>
                  <a:pt x="517" y="358"/>
                </a:cubicBezTo>
                <a:cubicBezTo>
                  <a:pt x="523" y="344"/>
                  <a:pt x="527" y="330"/>
                  <a:pt x="530" y="315"/>
                </a:cubicBezTo>
                <a:cubicBezTo>
                  <a:pt x="539" y="316"/>
                  <a:pt x="562" y="318"/>
                  <a:pt x="580" y="303"/>
                </a:cubicBezTo>
                <a:cubicBezTo>
                  <a:pt x="599" y="288"/>
                  <a:pt x="601" y="254"/>
                  <a:pt x="601" y="254"/>
                </a:cubicBezTo>
                <a:cubicBezTo>
                  <a:pt x="601" y="254"/>
                  <a:pt x="579" y="251"/>
                  <a:pt x="552" y="272"/>
                </a:cubicBezTo>
                <a:cubicBezTo>
                  <a:pt x="544" y="278"/>
                  <a:pt x="537" y="290"/>
                  <a:pt x="533" y="299"/>
                </a:cubicBezTo>
                <a:cubicBezTo>
                  <a:pt x="534" y="289"/>
                  <a:pt x="535" y="278"/>
                  <a:pt x="535" y="267"/>
                </a:cubicBezTo>
                <a:cubicBezTo>
                  <a:pt x="535" y="262"/>
                  <a:pt x="535" y="258"/>
                  <a:pt x="535" y="253"/>
                </a:cubicBezTo>
                <a:cubicBezTo>
                  <a:pt x="543" y="253"/>
                  <a:pt x="566" y="249"/>
                  <a:pt x="580" y="230"/>
                </a:cubicBezTo>
                <a:cubicBezTo>
                  <a:pt x="594" y="210"/>
                  <a:pt x="587" y="177"/>
                  <a:pt x="587" y="177"/>
                </a:cubicBezTo>
                <a:cubicBezTo>
                  <a:pt x="587" y="177"/>
                  <a:pt x="566" y="179"/>
                  <a:pt x="545" y="206"/>
                </a:cubicBezTo>
                <a:cubicBezTo>
                  <a:pt x="539" y="215"/>
                  <a:pt x="535" y="227"/>
                  <a:pt x="533" y="238"/>
                </a:cubicBezTo>
                <a:cubicBezTo>
                  <a:pt x="531" y="222"/>
                  <a:pt x="528" y="207"/>
                  <a:pt x="523" y="193"/>
                </a:cubicBezTo>
                <a:cubicBezTo>
                  <a:pt x="531" y="190"/>
                  <a:pt x="553" y="180"/>
                  <a:pt x="561" y="158"/>
                </a:cubicBezTo>
                <a:cubicBezTo>
                  <a:pt x="569" y="136"/>
                  <a:pt x="554" y="105"/>
                  <a:pt x="554" y="105"/>
                </a:cubicBezTo>
                <a:cubicBezTo>
                  <a:pt x="554" y="105"/>
                  <a:pt x="534" y="113"/>
                  <a:pt x="521" y="145"/>
                </a:cubicBezTo>
                <a:cubicBezTo>
                  <a:pt x="517" y="155"/>
                  <a:pt x="517" y="168"/>
                  <a:pt x="518" y="178"/>
                </a:cubicBezTo>
                <a:cubicBezTo>
                  <a:pt x="512" y="164"/>
                  <a:pt x="505" y="150"/>
                  <a:pt x="496" y="138"/>
                </a:cubicBezTo>
                <a:cubicBezTo>
                  <a:pt x="504" y="133"/>
                  <a:pt x="522" y="118"/>
                  <a:pt x="524" y="94"/>
                </a:cubicBezTo>
                <a:cubicBezTo>
                  <a:pt x="526" y="71"/>
                  <a:pt x="503" y="45"/>
                  <a:pt x="503" y="45"/>
                </a:cubicBezTo>
                <a:cubicBezTo>
                  <a:pt x="503" y="45"/>
                  <a:pt x="486" y="58"/>
                  <a:pt x="482" y="92"/>
                </a:cubicBezTo>
                <a:cubicBezTo>
                  <a:pt x="480" y="102"/>
                  <a:pt x="484" y="115"/>
                  <a:pt x="488" y="125"/>
                </a:cubicBezTo>
                <a:cubicBezTo>
                  <a:pt x="478" y="113"/>
                  <a:pt x="468" y="102"/>
                  <a:pt x="456" y="91"/>
                </a:cubicBezTo>
                <a:cubicBezTo>
                  <a:pt x="462" y="85"/>
                  <a:pt x="475" y="66"/>
                  <a:pt x="472" y="42"/>
                </a:cubicBezTo>
                <a:cubicBezTo>
                  <a:pt x="468" y="19"/>
                  <a:pt x="439" y="0"/>
                  <a:pt x="439" y="0"/>
                </a:cubicBezTo>
                <a:cubicBezTo>
                  <a:pt x="439" y="0"/>
                  <a:pt x="425" y="17"/>
                  <a:pt x="430" y="50"/>
                </a:cubicBezTo>
                <a:cubicBezTo>
                  <a:pt x="432" y="61"/>
                  <a:pt x="439" y="73"/>
                  <a:pt x="445" y="82"/>
                </a:cubicBezTo>
                <a:cubicBezTo>
                  <a:pt x="435" y="74"/>
                  <a:pt x="424" y="67"/>
                  <a:pt x="412" y="61"/>
                </a:cubicBezTo>
                <a:cubicBezTo>
                  <a:pt x="411" y="53"/>
                  <a:pt x="407" y="37"/>
                  <a:pt x="392" y="27"/>
                </a:cubicBezTo>
                <a:cubicBezTo>
                  <a:pt x="377" y="16"/>
                  <a:pt x="351" y="21"/>
                  <a:pt x="351" y="21"/>
                </a:cubicBezTo>
                <a:cubicBezTo>
                  <a:pt x="351" y="21"/>
                  <a:pt x="355" y="47"/>
                  <a:pt x="370" y="58"/>
                </a:cubicBezTo>
                <a:cubicBezTo>
                  <a:pt x="384" y="68"/>
                  <a:pt x="400" y="67"/>
                  <a:pt x="408" y="66"/>
                </a:cubicBezTo>
                <a:cubicBezTo>
                  <a:pt x="420" y="72"/>
                  <a:pt x="431" y="79"/>
                  <a:pt x="441" y="87"/>
                </a:cubicBezTo>
                <a:cubicBezTo>
                  <a:pt x="430" y="83"/>
                  <a:pt x="415" y="79"/>
                  <a:pt x="404" y="87"/>
                </a:cubicBezTo>
                <a:cubicBezTo>
                  <a:pt x="383" y="100"/>
                  <a:pt x="375" y="118"/>
                  <a:pt x="375" y="118"/>
                </a:cubicBezTo>
                <a:cubicBezTo>
                  <a:pt x="375" y="118"/>
                  <a:pt x="399" y="125"/>
                  <a:pt x="419" y="119"/>
                </a:cubicBezTo>
                <a:cubicBezTo>
                  <a:pt x="438" y="113"/>
                  <a:pt x="449" y="102"/>
                  <a:pt x="452" y="97"/>
                </a:cubicBezTo>
                <a:cubicBezTo>
                  <a:pt x="464" y="107"/>
                  <a:pt x="474" y="118"/>
                  <a:pt x="483" y="130"/>
                </a:cubicBezTo>
                <a:cubicBezTo>
                  <a:pt x="474" y="123"/>
                  <a:pt x="460" y="115"/>
                  <a:pt x="447" y="120"/>
                </a:cubicBezTo>
                <a:cubicBezTo>
                  <a:pt x="424" y="127"/>
                  <a:pt x="410" y="143"/>
                  <a:pt x="410" y="143"/>
                </a:cubicBezTo>
                <a:cubicBezTo>
                  <a:pt x="410" y="143"/>
                  <a:pt x="432" y="155"/>
                  <a:pt x="453" y="154"/>
                </a:cubicBezTo>
                <a:cubicBezTo>
                  <a:pt x="474" y="154"/>
                  <a:pt x="486" y="145"/>
                  <a:pt x="491" y="142"/>
                </a:cubicBezTo>
                <a:cubicBezTo>
                  <a:pt x="500" y="154"/>
                  <a:pt x="507" y="168"/>
                  <a:pt x="513" y="183"/>
                </a:cubicBezTo>
                <a:cubicBezTo>
                  <a:pt x="506" y="173"/>
                  <a:pt x="494" y="162"/>
                  <a:pt x="480" y="163"/>
                </a:cubicBezTo>
                <a:cubicBezTo>
                  <a:pt x="456" y="164"/>
                  <a:pt x="439" y="176"/>
                  <a:pt x="439" y="176"/>
                </a:cubicBezTo>
                <a:cubicBezTo>
                  <a:pt x="439" y="176"/>
                  <a:pt x="456" y="193"/>
                  <a:pt x="477" y="198"/>
                </a:cubicBezTo>
                <a:cubicBezTo>
                  <a:pt x="497" y="203"/>
                  <a:pt x="512" y="198"/>
                  <a:pt x="517" y="195"/>
                </a:cubicBezTo>
                <a:cubicBezTo>
                  <a:pt x="522" y="210"/>
                  <a:pt x="525" y="225"/>
                  <a:pt x="527" y="241"/>
                </a:cubicBezTo>
                <a:cubicBezTo>
                  <a:pt x="523" y="230"/>
                  <a:pt x="515" y="216"/>
                  <a:pt x="501" y="213"/>
                </a:cubicBezTo>
                <a:cubicBezTo>
                  <a:pt x="477" y="208"/>
                  <a:pt x="458" y="215"/>
                  <a:pt x="458" y="215"/>
                </a:cubicBezTo>
                <a:cubicBezTo>
                  <a:pt x="458" y="215"/>
                  <a:pt x="470" y="236"/>
                  <a:pt x="489" y="246"/>
                </a:cubicBezTo>
                <a:cubicBezTo>
                  <a:pt x="507" y="256"/>
                  <a:pt x="522" y="255"/>
                  <a:pt x="528" y="254"/>
                </a:cubicBezTo>
                <a:cubicBezTo>
                  <a:pt x="529" y="258"/>
                  <a:pt x="529" y="263"/>
                  <a:pt x="529" y="267"/>
                </a:cubicBezTo>
                <a:cubicBezTo>
                  <a:pt x="529" y="278"/>
                  <a:pt x="528" y="290"/>
                  <a:pt x="526" y="301"/>
                </a:cubicBezTo>
                <a:cubicBezTo>
                  <a:pt x="525" y="289"/>
                  <a:pt x="521" y="273"/>
                  <a:pt x="508" y="267"/>
                </a:cubicBezTo>
                <a:cubicBezTo>
                  <a:pt x="486" y="256"/>
                  <a:pt x="466" y="257"/>
                  <a:pt x="466" y="257"/>
                </a:cubicBezTo>
                <a:cubicBezTo>
                  <a:pt x="466" y="257"/>
                  <a:pt x="472" y="281"/>
                  <a:pt x="488" y="296"/>
                </a:cubicBezTo>
                <a:cubicBezTo>
                  <a:pt x="503" y="310"/>
                  <a:pt x="518" y="313"/>
                  <a:pt x="524" y="314"/>
                </a:cubicBezTo>
                <a:cubicBezTo>
                  <a:pt x="521" y="329"/>
                  <a:pt x="516" y="344"/>
                  <a:pt x="510" y="358"/>
                </a:cubicBezTo>
                <a:cubicBezTo>
                  <a:pt x="512" y="347"/>
                  <a:pt x="512" y="330"/>
                  <a:pt x="501" y="321"/>
                </a:cubicBezTo>
                <a:cubicBezTo>
                  <a:pt x="483" y="304"/>
                  <a:pt x="463" y="301"/>
                  <a:pt x="463" y="301"/>
                </a:cubicBezTo>
                <a:cubicBezTo>
                  <a:pt x="463" y="301"/>
                  <a:pt x="463" y="325"/>
                  <a:pt x="474" y="343"/>
                </a:cubicBezTo>
                <a:cubicBezTo>
                  <a:pt x="485" y="361"/>
                  <a:pt x="498" y="368"/>
                  <a:pt x="504" y="370"/>
                </a:cubicBezTo>
                <a:cubicBezTo>
                  <a:pt x="497" y="384"/>
                  <a:pt x="489" y="397"/>
                  <a:pt x="479" y="409"/>
                </a:cubicBezTo>
                <a:cubicBezTo>
                  <a:pt x="484" y="398"/>
                  <a:pt x="488" y="383"/>
                  <a:pt x="480" y="371"/>
                </a:cubicBezTo>
                <a:cubicBezTo>
                  <a:pt x="467" y="350"/>
                  <a:pt x="448" y="342"/>
                  <a:pt x="448" y="342"/>
                </a:cubicBezTo>
                <a:cubicBezTo>
                  <a:pt x="448" y="342"/>
                  <a:pt x="442" y="366"/>
                  <a:pt x="448" y="386"/>
                </a:cubicBezTo>
                <a:cubicBezTo>
                  <a:pt x="454" y="406"/>
                  <a:pt x="465" y="416"/>
                  <a:pt x="470" y="420"/>
                </a:cubicBezTo>
                <a:cubicBezTo>
                  <a:pt x="468" y="423"/>
                  <a:pt x="465" y="426"/>
                  <a:pt x="462" y="429"/>
                </a:cubicBezTo>
                <a:cubicBezTo>
                  <a:pt x="454" y="437"/>
                  <a:pt x="445" y="444"/>
                  <a:pt x="436" y="451"/>
                </a:cubicBezTo>
                <a:cubicBezTo>
                  <a:pt x="444" y="441"/>
                  <a:pt x="452" y="428"/>
                  <a:pt x="447" y="414"/>
                </a:cubicBezTo>
                <a:cubicBezTo>
                  <a:pt x="439" y="391"/>
                  <a:pt x="424" y="378"/>
                  <a:pt x="424" y="378"/>
                </a:cubicBezTo>
                <a:cubicBezTo>
                  <a:pt x="424" y="378"/>
                  <a:pt x="412" y="399"/>
                  <a:pt x="412" y="420"/>
                </a:cubicBezTo>
                <a:cubicBezTo>
                  <a:pt x="413" y="441"/>
                  <a:pt x="421" y="454"/>
                  <a:pt x="425" y="458"/>
                </a:cubicBezTo>
                <a:cubicBezTo>
                  <a:pt x="412" y="467"/>
                  <a:pt x="399" y="474"/>
                  <a:pt x="385" y="479"/>
                </a:cubicBezTo>
                <a:cubicBezTo>
                  <a:pt x="394" y="472"/>
                  <a:pt x="405" y="461"/>
                  <a:pt x="404" y="447"/>
                </a:cubicBezTo>
                <a:cubicBezTo>
                  <a:pt x="403" y="423"/>
                  <a:pt x="391" y="406"/>
                  <a:pt x="391" y="406"/>
                </a:cubicBezTo>
                <a:cubicBezTo>
                  <a:pt x="391" y="406"/>
                  <a:pt x="374" y="424"/>
                  <a:pt x="369" y="444"/>
                </a:cubicBezTo>
                <a:cubicBezTo>
                  <a:pt x="364" y="464"/>
                  <a:pt x="369" y="479"/>
                  <a:pt x="371" y="484"/>
                </a:cubicBezTo>
                <a:cubicBezTo>
                  <a:pt x="357" y="489"/>
                  <a:pt x="342" y="492"/>
                  <a:pt x="327" y="494"/>
                </a:cubicBezTo>
                <a:cubicBezTo>
                  <a:pt x="338" y="490"/>
                  <a:pt x="351" y="482"/>
                  <a:pt x="354" y="468"/>
                </a:cubicBezTo>
                <a:cubicBezTo>
                  <a:pt x="359" y="444"/>
                  <a:pt x="352" y="425"/>
                  <a:pt x="352" y="425"/>
                </a:cubicBezTo>
                <a:cubicBezTo>
                  <a:pt x="352" y="425"/>
                  <a:pt x="331" y="437"/>
                  <a:pt x="321" y="456"/>
                </a:cubicBezTo>
                <a:cubicBezTo>
                  <a:pt x="311" y="474"/>
                  <a:pt x="312" y="489"/>
                  <a:pt x="312" y="495"/>
                </a:cubicBezTo>
                <a:cubicBezTo>
                  <a:pt x="308" y="495"/>
                  <a:pt x="304" y="496"/>
                  <a:pt x="300" y="496"/>
                </a:cubicBezTo>
                <a:cubicBezTo>
                  <a:pt x="296" y="496"/>
                  <a:pt x="292" y="495"/>
                  <a:pt x="288" y="495"/>
                </a:cubicBezTo>
                <a:cubicBezTo>
                  <a:pt x="289" y="489"/>
                  <a:pt x="289" y="474"/>
                  <a:pt x="280" y="456"/>
                </a:cubicBezTo>
                <a:cubicBezTo>
                  <a:pt x="270" y="437"/>
                  <a:pt x="248" y="425"/>
                  <a:pt x="248" y="425"/>
                </a:cubicBezTo>
                <a:cubicBezTo>
                  <a:pt x="248" y="425"/>
                  <a:pt x="242" y="444"/>
                  <a:pt x="247" y="468"/>
                </a:cubicBezTo>
                <a:cubicBezTo>
                  <a:pt x="249" y="481"/>
                  <a:pt x="262" y="489"/>
                  <a:pt x="273" y="494"/>
                </a:cubicBezTo>
                <a:cubicBezTo>
                  <a:pt x="258" y="492"/>
                  <a:pt x="243" y="489"/>
                  <a:pt x="229" y="484"/>
                </a:cubicBezTo>
                <a:cubicBezTo>
                  <a:pt x="232" y="478"/>
                  <a:pt x="236" y="464"/>
                  <a:pt x="232" y="444"/>
                </a:cubicBezTo>
                <a:cubicBezTo>
                  <a:pt x="227" y="424"/>
                  <a:pt x="209" y="406"/>
                  <a:pt x="209" y="406"/>
                </a:cubicBezTo>
                <a:cubicBezTo>
                  <a:pt x="209" y="406"/>
                  <a:pt x="198" y="423"/>
                  <a:pt x="196" y="447"/>
                </a:cubicBezTo>
                <a:cubicBezTo>
                  <a:pt x="196" y="461"/>
                  <a:pt x="206" y="472"/>
                  <a:pt x="216" y="479"/>
                </a:cubicBezTo>
                <a:cubicBezTo>
                  <a:pt x="201" y="474"/>
                  <a:pt x="188" y="467"/>
                  <a:pt x="176" y="458"/>
                </a:cubicBezTo>
                <a:cubicBezTo>
                  <a:pt x="179" y="453"/>
                  <a:pt x="187" y="441"/>
                  <a:pt x="188" y="420"/>
                </a:cubicBezTo>
                <a:cubicBezTo>
                  <a:pt x="189" y="399"/>
                  <a:pt x="176" y="378"/>
                  <a:pt x="176" y="378"/>
                </a:cubicBezTo>
                <a:cubicBezTo>
                  <a:pt x="176" y="378"/>
                  <a:pt x="161" y="391"/>
                  <a:pt x="153" y="414"/>
                </a:cubicBezTo>
                <a:cubicBezTo>
                  <a:pt x="149" y="427"/>
                  <a:pt x="157" y="441"/>
                  <a:pt x="164" y="450"/>
                </a:cubicBezTo>
                <a:cubicBezTo>
                  <a:pt x="155" y="444"/>
                  <a:pt x="147" y="436"/>
                  <a:pt x="139" y="429"/>
                </a:cubicBezTo>
                <a:cubicBezTo>
                  <a:pt x="136" y="426"/>
                  <a:pt x="133" y="423"/>
                  <a:pt x="130" y="420"/>
                </a:cubicBezTo>
                <a:cubicBezTo>
                  <a:pt x="135" y="416"/>
                  <a:pt x="146" y="406"/>
                  <a:pt x="152" y="386"/>
                </a:cubicBezTo>
                <a:cubicBezTo>
                  <a:pt x="158" y="366"/>
                  <a:pt x="152" y="342"/>
                  <a:pt x="152" y="342"/>
                </a:cubicBezTo>
                <a:cubicBezTo>
                  <a:pt x="152" y="342"/>
                  <a:pt x="134" y="350"/>
                  <a:pt x="120" y="371"/>
                </a:cubicBezTo>
                <a:cubicBezTo>
                  <a:pt x="113" y="383"/>
                  <a:pt x="116" y="398"/>
                  <a:pt x="121" y="408"/>
                </a:cubicBezTo>
                <a:cubicBezTo>
                  <a:pt x="112" y="397"/>
                  <a:pt x="103" y="384"/>
                  <a:pt x="96" y="370"/>
                </a:cubicBezTo>
                <a:cubicBezTo>
                  <a:pt x="102" y="368"/>
                  <a:pt x="116" y="361"/>
                  <a:pt x="127" y="343"/>
                </a:cubicBezTo>
                <a:cubicBezTo>
                  <a:pt x="138" y="325"/>
                  <a:pt x="138" y="301"/>
                  <a:pt x="138" y="301"/>
                </a:cubicBezTo>
                <a:cubicBezTo>
                  <a:pt x="138" y="301"/>
                  <a:pt x="118" y="304"/>
                  <a:pt x="100" y="321"/>
                </a:cubicBezTo>
                <a:cubicBezTo>
                  <a:pt x="89" y="330"/>
                  <a:pt x="89" y="346"/>
                  <a:pt x="90" y="357"/>
                </a:cubicBezTo>
                <a:cubicBezTo>
                  <a:pt x="84" y="344"/>
                  <a:pt x="80" y="329"/>
                  <a:pt x="77" y="314"/>
                </a:cubicBezTo>
                <a:cubicBezTo>
                  <a:pt x="83" y="313"/>
                  <a:pt x="98" y="310"/>
                  <a:pt x="113" y="296"/>
                </a:cubicBezTo>
                <a:cubicBezTo>
                  <a:pt x="128" y="281"/>
                  <a:pt x="135" y="257"/>
                  <a:pt x="135" y="257"/>
                </a:cubicBezTo>
                <a:cubicBezTo>
                  <a:pt x="135" y="257"/>
                  <a:pt x="114" y="256"/>
                  <a:pt x="93" y="267"/>
                </a:cubicBezTo>
                <a:cubicBezTo>
                  <a:pt x="80" y="273"/>
                  <a:pt x="76" y="288"/>
                  <a:pt x="74" y="300"/>
                </a:cubicBezTo>
                <a:cubicBezTo>
                  <a:pt x="73" y="289"/>
                  <a:pt x="72" y="278"/>
                  <a:pt x="72" y="267"/>
                </a:cubicBezTo>
                <a:cubicBezTo>
                  <a:pt x="72" y="263"/>
                  <a:pt x="72" y="258"/>
                  <a:pt x="72" y="254"/>
                </a:cubicBezTo>
                <a:cubicBezTo>
                  <a:pt x="78" y="255"/>
                  <a:pt x="94" y="256"/>
                  <a:pt x="112" y="246"/>
                </a:cubicBezTo>
                <a:cubicBezTo>
                  <a:pt x="130" y="236"/>
                  <a:pt x="143" y="215"/>
                  <a:pt x="143" y="215"/>
                </a:cubicBezTo>
                <a:cubicBezTo>
                  <a:pt x="143" y="215"/>
                  <a:pt x="124" y="208"/>
                  <a:pt x="100" y="213"/>
                </a:cubicBezTo>
                <a:cubicBezTo>
                  <a:pt x="86" y="216"/>
                  <a:pt x="78" y="229"/>
                  <a:pt x="73" y="240"/>
                </a:cubicBezTo>
                <a:cubicBezTo>
                  <a:pt x="75" y="225"/>
                  <a:pt x="79" y="210"/>
                  <a:pt x="83" y="196"/>
                </a:cubicBezTo>
                <a:cubicBezTo>
                  <a:pt x="89" y="198"/>
                  <a:pt x="103" y="203"/>
                  <a:pt x="124" y="198"/>
                </a:cubicBezTo>
                <a:cubicBezTo>
                  <a:pt x="144" y="193"/>
                  <a:pt x="162" y="176"/>
                  <a:pt x="162" y="176"/>
                </a:cubicBezTo>
                <a:cubicBezTo>
                  <a:pt x="162" y="176"/>
                  <a:pt x="145" y="164"/>
                  <a:pt x="121" y="163"/>
                </a:cubicBezTo>
                <a:cubicBezTo>
                  <a:pt x="106" y="162"/>
                  <a:pt x="95" y="173"/>
                  <a:pt x="88" y="182"/>
                </a:cubicBezTo>
                <a:cubicBezTo>
                  <a:pt x="94" y="168"/>
                  <a:pt x="101" y="154"/>
                  <a:pt x="109" y="142"/>
                </a:cubicBezTo>
                <a:cubicBezTo>
                  <a:pt x="114" y="146"/>
                  <a:pt x="127" y="154"/>
                  <a:pt x="147" y="154"/>
                </a:cubicBezTo>
                <a:cubicBezTo>
                  <a:pt x="168" y="155"/>
                  <a:pt x="190" y="143"/>
                  <a:pt x="190" y="143"/>
                </a:cubicBezTo>
                <a:cubicBezTo>
                  <a:pt x="190" y="143"/>
                  <a:pt x="177" y="127"/>
                  <a:pt x="154" y="120"/>
                </a:cubicBezTo>
                <a:cubicBezTo>
                  <a:pt x="140" y="115"/>
                  <a:pt x="127" y="123"/>
                  <a:pt x="118" y="130"/>
                </a:cubicBezTo>
                <a:cubicBezTo>
                  <a:pt x="127" y="118"/>
                  <a:pt x="137" y="107"/>
                  <a:pt x="148" y="97"/>
                </a:cubicBezTo>
                <a:cubicBezTo>
                  <a:pt x="152" y="102"/>
                  <a:pt x="162" y="113"/>
                  <a:pt x="182" y="119"/>
                </a:cubicBezTo>
                <a:cubicBezTo>
                  <a:pt x="202" y="125"/>
                  <a:pt x="226" y="118"/>
                  <a:pt x="226" y="118"/>
                </a:cubicBezTo>
                <a:cubicBezTo>
                  <a:pt x="226" y="118"/>
                  <a:pt x="217" y="100"/>
                  <a:pt x="197" y="87"/>
                </a:cubicBezTo>
                <a:cubicBezTo>
                  <a:pt x="185" y="79"/>
                  <a:pt x="171" y="82"/>
                  <a:pt x="160" y="87"/>
                </a:cubicBezTo>
                <a:cubicBezTo>
                  <a:pt x="170" y="79"/>
                  <a:pt x="181" y="72"/>
                  <a:pt x="192" y="66"/>
                </a:cubicBezTo>
                <a:cubicBezTo>
                  <a:pt x="200" y="67"/>
                  <a:pt x="216" y="68"/>
                  <a:pt x="230" y="58"/>
                </a:cubicBezTo>
                <a:cubicBezTo>
                  <a:pt x="246" y="47"/>
                  <a:pt x="250" y="21"/>
                  <a:pt x="250" y="21"/>
                </a:cubicBezTo>
                <a:cubicBezTo>
                  <a:pt x="250" y="21"/>
                  <a:pt x="224" y="16"/>
                  <a:pt x="208" y="27"/>
                </a:cubicBezTo>
                <a:cubicBezTo>
                  <a:pt x="194" y="37"/>
                  <a:pt x="189" y="53"/>
                  <a:pt x="188" y="61"/>
                </a:cubicBezTo>
                <a:cubicBezTo>
                  <a:pt x="177" y="67"/>
                  <a:pt x="166" y="74"/>
                  <a:pt x="155" y="82"/>
                </a:cubicBezTo>
                <a:cubicBezTo>
                  <a:pt x="162" y="74"/>
                  <a:pt x="169" y="61"/>
                  <a:pt x="170" y="50"/>
                </a:cubicBezTo>
                <a:cubicBezTo>
                  <a:pt x="175" y="17"/>
                  <a:pt x="161" y="0"/>
                  <a:pt x="161" y="0"/>
                </a:cubicBezTo>
                <a:cubicBezTo>
                  <a:pt x="161" y="0"/>
                  <a:pt x="133" y="19"/>
                  <a:pt x="129" y="42"/>
                </a:cubicBezTo>
                <a:cubicBezTo>
                  <a:pt x="125" y="66"/>
                  <a:pt x="139" y="85"/>
                  <a:pt x="144" y="92"/>
                </a:cubicBezTo>
                <a:cubicBezTo>
                  <a:pt x="133" y="102"/>
                  <a:pt x="122" y="113"/>
                  <a:pt x="113" y="126"/>
                </a:cubicBezTo>
                <a:cubicBezTo>
                  <a:pt x="116" y="116"/>
                  <a:pt x="120" y="103"/>
                  <a:pt x="119" y="92"/>
                </a:cubicBezTo>
                <a:cubicBezTo>
                  <a:pt x="115" y="58"/>
                  <a:pt x="97" y="45"/>
                  <a:pt x="97" y="45"/>
                </a:cubicBezTo>
                <a:cubicBezTo>
                  <a:pt x="97" y="45"/>
                  <a:pt x="74" y="71"/>
                  <a:pt x="77" y="94"/>
                </a:cubicBezTo>
                <a:cubicBezTo>
                  <a:pt x="79" y="118"/>
                  <a:pt x="97" y="133"/>
                  <a:pt x="104" y="138"/>
                </a:cubicBezTo>
                <a:cubicBezTo>
                  <a:pt x="96" y="151"/>
                  <a:pt x="88" y="164"/>
                  <a:pt x="83" y="179"/>
                </a:cubicBezTo>
                <a:cubicBezTo>
                  <a:pt x="84" y="168"/>
                  <a:pt x="84" y="155"/>
                  <a:pt x="80" y="145"/>
                </a:cubicBezTo>
                <a:cubicBezTo>
                  <a:pt x="67" y="113"/>
                  <a:pt x="47" y="105"/>
                  <a:pt x="47" y="105"/>
                </a:cubicBezTo>
                <a:cubicBezTo>
                  <a:pt x="47" y="105"/>
                  <a:pt x="31" y="136"/>
                  <a:pt x="40" y="158"/>
                </a:cubicBezTo>
                <a:cubicBezTo>
                  <a:pt x="48" y="180"/>
                  <a:pt x="69" y="190"/>
                  <a:pt x="77" y="193"/>
                </a:cubicBezTo>
                <a:cubicBezTo>
                  <a:pt x="73" y="208"/>
                  <a:pt x="69" y="223"/>
                  <a:pt x="67" y="238"/>
                </a:cubicBezTo>
                <a:cubicBezTo>
                  <a:pt x="65" y="228"/>
                  <a:pt x="62" y="215"/>
                  <a:pt x="55" y="206"/>
                </a:cubicBezTo>
                <a:cubicBezTo>
                  <a:pt x="35" y="179"/>
                  <a:pt x="14" y="177"/>
                  <a:pt x="14" y="177"/>
                </a:cubicBezTo>
                <a:cubicBezTo>
                  <a:pt x="14" y="177"/>
                  <a:pt x="6" y="210"/>
                  <a:pt x="20" y="230"/>
                </a:cubicBezTo>
                <a:cubicBezTo>
                  <a:pt x="34" y="249"/>
                  <a:pt x="57" y="253"/>
                  <a:pt x="66" y="253"/>
                </a:cubicBezTo>
                <a:cubicBezTo>
                  <a:pt x="66" y="258"/>
                  <a:pt x="65" y="262"/>
                  <a:pt x="65" y="267"/>
                </a:cubicBezTo>
                <a:cubicBezTo>
                  <a:pt x="65" y="278"/>
                  <a:pt x="66" y="289"/>
                  <a:pt x="68" y="300"/>
                </a:cubicBezTo>
                <a:cubicBezTo>
                  <a:pt x="63" y="290"/>
                  <a:pt x="57" y="278"/>
                  <a:pt x="48" y="272"/>
                </a:cubicBezTo>
                <a:cubicBezTo>
                  <a:pt x="21" y="251"/>
                  <a:pt x="0" y="254"/>
                  <a:pt x="0" y="254"/>
                </a:cubicBezTo>
                <a:cubicBezTo>
                  <a:pt x="0" y="254"/>
                  <a:pt x="2" y="288"/>
                  <a:pt x="20" y="303"/>
                </a:cubicBezTo>
                <a:cubicBezTo>
                  <a:pt x="38" y="318"/>
                  <a:pt x="62" y="316"/>
                  <a:pt x="70" y="315"/>
                </a:cubicBezTo>
                <a:cubicBezTo>
                  <a:pt x="73" y="330"/>
                  <a:pt x="78" y="345"/>
                  <a:pt x="84" y="358"/>
                </a:cubicBezTo>
                <a:cubicBezTo>
                  <a:pt x="77" y="351"/>
                  <a:pt x="68" y="341"/>
                  <a:pt x="58" y="337"/>
                </a:cubicBezTo>
                <a:cubicBezTo>
                  <a:pt x="26" y="324"/>
                  <a:pt x="7" y="332"/>
                  <a:pt x="7" y="332"/>
                </a:cubicBezTo>
                <a:cubicBezTo>
                  <a:pt x="7" y="332"/>
                  <a:pt x="18" y="365"/>
                  <a:pt x="39" y="375"/>
                </a:cubicBezTo>
                <a:cubicBezTo>
                  <a:pt x="61" y="384"/>
                  <a:pt x="83" y="376"/>
                  <a:pt x="91" y="373"/>
                </a:cubicBezTo>
                <a:cubicBezTo>
                  <a:pt x="98" y="387"/>
                  <a:pt x="106" y="400"/>
                  <a:pt x="115" y="412"/>
                </a:cubicBezTo>
                <a:cubicBezTo>
                  <a:pt x="107" y="406"/>
                  <a:pt x="95" y="399"/>
                  <a:pt x="84" y="397"/>
                </a:cubicBezTo>
                <a:cubicBezTo>
                  <a:pt x="50" y="393"/>
                  <a:pt x="34" y="406"/>
                  <a:pt x="34" y="406"/>
                </a:cubicBezTo>
                <a:cubicBezTo>
                  <a:pt x="34" y="406"/>
                  <a:pt x="53" y="435"/>
                  <a:pt x="76" y="439"/>
                </a:cubicBezTo>
                <a:cubicBezTo>
                  <a:pt x="99" y="443"/>
                  <a:pt x="119" y="429"/>
                  <a:pt x="125" y="423"/>
                </a:cubicBezTo>
                <a:cubicBezTo>
                  <a:pt x="135" y="435"/>
                  <a:pt x="147" y="445"/>
                  <a:pt x="159" y="455"/>
                </a:cubicBezTo>
                <a:cubicBezTo>
                  <a:pt x="149" y="451"/>
                  <a:pt x="136" y="448"/>
                  <a:pt x="125" y="449"/>
                </a:cubicBezTo>
                <a:cubicBezTo>
                  <a:pt x="91" y="453"/>
                  <a:pt x="79" y="470"/>
                  <a:pt x="79" y="470"/>
                </a:cubicBezTo>
                <a:cubicBezTo>
                  <a:pt x="79" y="470"/>
                  <a:pt x="105" y="493"/>
                  <a:pt x="128" y="491"/>
                </a:cubicBezTo>
                <a:cubicBezTo>
                  <a:pt x="152" y="489"/>
                  <a:pt x="167" y="471"/>
                  <a:pt x="172" y="464"/>
                </a:cubicBezTo>
                <a:cubicBezTo>
                  <a:pt x="185" y="472"/>
                  <a:pt x="198" y="479"/>
                  <a:pt x="213" y="485"/>
                </a:cubicBezTo>
                <a:cubicBezTo>
                  <a:pt x="202" y="484"/>
                  <a:pt x="189" y="484"/>
                  <a:pt x="178" y="488"/>
                </a:cubicBezTo>
                <a:cubicBezTo>
                  <a:pt x="147" y="501"/>
                  <a:pt x="139" y="521"/>
                  <a:pt x="139" y="521"/>
                </a:cubicBezTo>
                <a:cubicBezTo>
                  <a:pt x="139" y="521"/>
                  <a:pt x="170" y="537"/>
                  <a:pt x="192" y="528"/>
                </a:cubicBezTo>
                <a:cubicBezTo>
                  <a:pt x="214" y="520"/>
                  <a:pt x="224" y="498"/>
                  <a:pt x="227" y="490"/>
                </a:cubicBezTo>
                <a:cubicBezTo>
                  <a:pt x="242" y="495"/>
                  <a:pt x="257" y="498"/>
                  <a:pt x="273" y="500"/>
                </a:cubicBezTo>
                <a:cubicBezTo>
                  <a:pt x="262" y="502"/>
                  <a:pt x="249" y="506"/>
                  <a:pt x="240" y="512"/>
                </a:cubicBezTo>
                <a:cubicBezTo>
                  <a:pt x="213" y="533"/>
                  <a:pt x="210" y="554"/>
                  <a:pt x="210" y="554"/>
                </a:cubicBezTo>
                <a:cubicBezTo>
                  <a:pt x="210" y="554"/>
                  <a:pt x="244" y="561"/>
                  <a:pt x="263" y="547"/>
                </a:cubicBezTo>
                <a:cubicBezTo>
                  <a:pt x="283" y="533"/>
                  <a:pt x="286" y="510"/>
                  <a:pt x="287" y="502"/>
                </a:cubicBezTo>
                <a:cubicBezTo>
                  <a:pt x="292" y="502"/>
                  <a:pt x="296" y="502"/>
                  <a:pt x="300" y="502"/>
                </a:cubicBezTo>
                <a:cubicBezTo>
                  <a:pt x="305" y="502"/>
                  <a:pt x="309" y="502"/>
                  <a:pt x="313" y="502"/>
                </a:cubicBezTo>
                <a:cubicBezTo>
                  <a:pt x="314" y="510"/>
                  <a:pt x="318" y="533"/>
                  <a:pt x="337" y="547"/>
                </a:cubicBezTo>
                <a:cubicBezTo>
                  <a:pt x="356" y="561"/>
                  <a:pt x="390" y="554"/>
                  <a:pt x="390" y="554"/>
                </a:cubicBezTo>
                <a:cubicBezTo>
                  <a:pt x="390" y="554"/>
                  <a:pt x="388" y="533"/>
                  <a:pt x="361" y="512"/>
                </a:cubicBezTo>
                <a:cubicBezTo>
                  <a:pt x="352" y="506"/>
                  <a:pt x="338" y="502"/>
                  <a:pt x="328" y="500"/>
                </a:cubicBezTo>
                <a:cubicBezTo>
                  <a:pt x="344" y="498"/>
                  <a:pt x="359" y="495"/>
                  <a:pt x="374" y="490"/>
                </a:cubicBezTo>
                <a:cubicBezTo>
                  <a:pt x="377" y="498"/>
                  <a:pt x="386" y="520"/>
                  <a:pt x="408" y="528"/>
                </a:cubicBezTo>
                <a:cubicBezTo>
                  <a:pt x="431" y="537"/>
                  <a:pt x="461" y="521"/>
                  <a:pt x="461" y="521"/>
                </a:cubicBezTo>
                <a:cubicBezTo>
                  <a:pt x="461" y="521"/>
                  <a:pt x="454" y="501"/>
                  <a:pt x="422" y="488"/>
                </a:cubicBezTo>
                <a:cubicBezTo>
                  <a:pt x="412" y="484"/>
                  <a:pt x="398" y="484"/>
                  <a:pt x="388" y="485"/>
                </a:cubicBezTo>
                <a:cubicBezTo>
                  <a:pt x="402" y="479"/>
                  <a:pt x="416" y="472"/>
                  <a:pt x="429" y="464"/>
                </a:cubicBezTo>
                <a:cubicBezTo>
                  <a:pt x="434" y="471"/>
                  <a:pt x="449" y="489"/>
                  <a:pt x="472" y="491"/>
                </a:cubicBezTo>
                <a:cubicBezTo>
                  <a:pt x="496" y="493"/>
                  <a:pt x="522" y="470"/>
                  <a:pt x="522" y="470"/>
                </a:cubicBezTo>
                <a:cubicBezTo>
                  <a:pt x="522" y="470"/>
                  <a:pt x="509" y="453"/>
                  <a:pt x="475" y="449"/>
                </a:cubicBezTo>
                <a:cubicBezTo>
                  <a:pt x="464" y="448"/>
                  <a:pt x="451" y="451"/>
                  <a:pt x="442" y="455"/>
                </a:cubicBezTo>
                <a:cubicBezTo>
                  <a:pt x="454" y="445"/>
                  <a:pt x="465" y="435"/>
                  <a:pt x="475" y="424"/>
                </a:cubicBezTo>
                <a:cubicBezTo>
                  <a:pt x="482" y="429"/>
                  <a:pt x="501" y="443"/>
                  <a:pt x="524" y="439"/>
                </a:cubicBezTo>
                <a:cubicBezTo>
                  <a:pt x="548" y="435"/>
                  <a:pt x="567" y="406"/>
                  <a:pt x="567" y="406"/>
                </a:cubicBezTo>
                <a:cubicBezTo>
                  <a:pt x="567" y="406"/>
                  <a:pt x="550" y="393"/>
                  <a:pt x="516" y="397"/>
                </a:cubicBezTo>
                <a:cubicBezTo>
                  <a:pt x="506" y="399"/>
                  <a:pt x="494" y="406"/>
                  <a:pt x="485" y="411"/>
                </a:cubicBezTo>
                <a:cubicBezTo>
                  <a:pt x="495" y="399"/>
                  <a:pt x="503" y="386"/>
                  <a:pt x="510" y="373"/>
                </a:cubicBezTo>
                <a:cubicBezTo>
                  <a:pt x="518" y="376"/>
                  <a:pt x="540" y="384"/>
                  <a:pt x="561" y="375"/>
                </a:cubicBezTo>
                <a:cubicBezTo>
                  <a:pt x="583" y="365"/>
                  <a:pt x="594" y="332"/>
                  <a:pt x="594" y="332"/>
                </a:cubicBezTo>
                <a:cubicBezTo>
                  <a:pt x="594" y="332"/>
                  <a:pt x="574" y="324"/>
                  <a:pt x="543" y="337"/>
                </a:cubicBezTo>
                <a:close/>
              </a:path>
            </a:pathLst>
          </a:custGeom>
          <a:solidFill>
            <a:srgbClr val="404040">
              <a:lumMod val="20000"/>
              <a:lumOff val="80000"/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01" name="Freeform 3796">
            <a:extLst>
              <a:ext uri="{FF2B5EF4-FFF2-40B4-BE49-F238E27FC236}">
                <a16:creationId xmlns:a16="http://schemas.microsoft.com/office/drawing/2014/main" id="{8FD6914C-57FD-08B3-6E9C-A843BF938B69}"/>
              </a:ext>
            </a:extLst>
          </p:cNvPr>
          <p:cNvSpPr>
            <a:spLocks noEditPoints="1"/>
          </p:cNvSpPr>
          <p:nvPr/>
        </p:nvSpPr>
        <p:spPr bwMode="auto">
          <a:xfrm>
            <a:off x="6750538" y="2198974"/>
            <a:ext cx="1316102" cy="1531471"/>
          </a:xfrm>
          <a:custGeom>
            <a:avLst/>
            <a:gdLst>
              <a:gd name="T0" fmla="*/ 491 w 566"/>
              <a:gd name="T1" fmla="*/ 0 h 659"/>
              <a:gd name="T2" fmla="*/ 491 w 566"/>
              <a:gd name="T3" fmla="*/ 27 h 659"/>
              <a:gd name="T4" fmla="*/ 479 w 566"/>
              <a:gd name="T5" fmla="*/ 38 h 659"/>
              <a:gd name="T6" fmla="*/ 450 w 566"/>
              <a:gd name="T7" fmla="*/ 38 h 659"/>
              <a:gd name="T8" fmla="*/ 450 w 566"/>
              <a:gd name="T9" fmla="*/ 0 h 659"/>
              <a:gd name="T10" fmla="*/ 115 w 566"/>
              <a:gd name="T11" fmla="*/ 0 h 659"/>
              <a:gd name="T12" fmla="*/ 115 w 566"/>
              <a:gd name="T13" fmla="*/ 38 h 659"/>
              <a:gd name="T14" fmla="*/ 87 w 566"/>
              <a:gd name="T15" fmla="*/ 38 h 659"/>
              <a:gd name="T16" fmla="*/ 75 w 566"/>
              <a:gd name="T17" fmla="*/ 27 h 659"/>
              <a:gd name="T18" fmla="*/ 75 w 566"/>
              <a:gd name="T19" fmla="*/ 0 h 659"/>
              <a:gd name="T20" fmla="*/ 0 w 566"/>
              <a:gd name="T21" fmla="*/ 0 h 659"/>
              <a:gd name="T22" fmla="*/ 0 w 566"/>
              <a:gd name="T23" fmla="*/ 64 h 659"/>
              <a:gd name="T24" fmla="*/ 75 w 566"/>
              <a:gd name="T25" fmla="*/ 245 h 659"/>
              <a:gd name="T26" fmla="*/ 155 w 566"/>
              <a:gd name="T27" fmla="*/ 275 h 659"/>
              <a:gd name="T28" fmla="*/ 255 w 566"/>
              <a:gd name="T29" fmla="*/ 332 h 659"/>
              <a:gd name="T30" fmla="*/ 255 w 566"/>
              <a:gd name="T31" fmla="*/ 391 h 659"/>
              <a:gd name="T32" fmla="*/ 238 w 566"/>
              <a:gd name="T33" fmla="*/ 414 h 659"/>
              <a:gd name="T34" fmla="*/ 238 w 566"/>
              <a:gd name="T35" fmla="*/ 430 h 659"/>
              <a:gd name="T36" fmla="*/ 255 w 566"/>
              <a:gd name="T37" fmla="*/ 452 h 659"/>
              <a:gd name="T38" fmla="*/ 255 w 566"/>
              <a:gd name="T39" fmla="*/ 499 h 659"/>
              <a:gd name="T40" fmla="*/ 238 w 566"/>
              <a:gd name="T41" fmla="*/ 522 h 659"/>
              <a:gd name="T42" fmla="*/ 238 w 566"/>
              <a:gd name="T43" fmla="*/ 538 h 659"/>
              <a:gd name="T44" fmla="*/ 255 w 566"/>
              <a:gd name="T45" fmla="*/ 560 h 659"/>
              <a:gd name="T46" fmla="*/ 255 w 566"/>
              <a:gd name="T47" fmla="*/ 571 h 659"/>
              <a:gd name="T48" fmla="*/ 221 w 566"/>
              <a:gd name="T49" fmla="*/ 622 h 659"/>
              <a:gd name="T50" fmla="*/ 165 w 566"/>
              <a:gd name="T51" fmla="*/ 659 h 659"/>
              <a:gd name="T52" fmla="*/ 399 w 566"/>
              <a:gd name="T53" fmla="*/ 659 h 659"/>
              <a:gd name="T54" fmla="*/ 367 w 566"/>
              <a:gd name="T55" fmla="*/ 628 h 659"/>
              <a:gd name="T56" fmla="*/ 310 w 566"/>
              <a:gd name="T57" fmla="*/ 571 h 659"/>
              <a:gd name="T58" fmla="*/ 310 w 566"/>
              <a:gd name="T59" fmla="*/ 560 h 659"/>
              <a:gd name="T60" fmla="*/ 327 w 566"/>
              <a:gd name="T61" fmla="*/ 538 h 659"/>
              <a:gd name="T62" fmla="*/ 327 w 566"/>
              <a:gd name="T63" fmla="*/ 522 h 659"/>
              <a:gd name="T64" fmla="*/ 310 w 566"/>
              <a:gd name="T65" fmla="*/ 499 h 659"/>
              <a:gd name="T66" fmla="*/ 310 w 566"/>
              <a:gd name="T67" fmla="*/ 452 h 659"/>
              <a:gd name="T68" fmla="*/ 327 w 566"/>
              <a:gd name="T69" fmla="*/ 430 h 659"/>
              <a:gd name="T70" fmla="*/ 327 w 566"/>
              <a:gd name="T71" fmla="*/ 414 h 659"/>
              <a:gd name="T72" fmla="*/ 310 w 566"/>
              <a:gd name="T73" fmla="*/ 391 h 659"/>
              <a:gd name="T74" fmla="*/ 310 w 566"/>
              <a:gd name="T75" fmla="*/ 332 h 659"/>
              <a:gd name="T76" fmla="*/ 410 w 566"/>
              <a:gd name="T77" fmla="*/ 275 h 659"/>
              <a:gd name="T78" fmla="*/ 491 w 566"/>
              <a:gd name="T79" fmla="*/ 245 h 659"/>
              <a:gd name="T80" fmla="*/ 566 w 566"/>
              <a:gd name="T81" fmla="*/ 64 h 659"/>
              <a:gd name="T82" fmla="*/ 566 w 566"/>
              <a:gd name="T83" fmla="*/ 0 h 659"/>
              <a:gd name="T84" fmla="*/ 491 w 566"/>
              <a:gd name="T85" fmla="*/ 0 h 659"/>
              <a:gd name="T86" fmla="*/ 50 w 566"/>
              <a:gd name="T87" fmla="*/ 173 h 659"/>
              <a:gd name="T88" fmla="*/ 27 w 566"/>
              <a:gd name="T89" fmla="*/ 28 h 659"/>
              <a:gd name="T90" fmla="*/ 49 w 566"/>
              <a:gd name="T91" fmla="*/ 28 h 659"/>
              <a:gd name="T92" fmla="*/ 77 w 566"/>
              <a:gd name="T93" fmla="*/ 67 h 659"/>
              <a:gd name="T94" fmla="*/ 115 w 566"/>
              <a:gd name="T95" fmla="*/ 67 h 659"/>
              <a:gd name="T96" fmla="*/ 115 w 566"/>
              <a:gd name="T97" fmla="*/ 167 h 659"/>
              <a:gd name="T98" fmla="*/ 133 w 566"/>
              <a:gd name="T99" fmla="*/ 243 h 659"/>
              <a:gd name="T100" fmla="*/ 50 w 566"/>
              <a:gd name="T101" fmla="*/ 173 h 659"/>
              <a:gd name="T102" fmla="*/ 516 w 566"/>
              <a:gd name="T103" fmla="*/ 173 h 659"/>
              <a:gd name="T104" fmla="*/ 431 w 566"/>
              <a:gd name="T105" fmla="*/ 243 h 659"/>
              <a:gd name="T106" fmla="*/ 450 w 566"/>
              <a:gd name="T107" fmla="*/ 167 h 659"/>
              <a:gd name="T108" fmla="*/ 450 w 566"/>
              <a:gd name="T109" fmla="*/ 67 h 659"/>
              <a:gd name="T110" fmla="*/ 489 w 566"/>
              <a:gd name="T111" fmla="*/ 67 h 659"/>
              <a:gd name="T112" fmla="*/ 517 w 566"/>
              <a:gd name="T113" fmla="*/ 28 h 659"/>
              <a:gd name="T114" fmla="*/ 539 w 566"/>
              <a:gd name="T115" fmla="*/ 28 h 659"/>
              <a:gd name="T116" fmla="*/ 516 w 566"/>
              <a:gd name="T117" fmla="*/ 173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6" h="659">
                <a:moveTo>
                  <a:pt x="491" y="0"/>
                </a:moveTo>
                <a:cubicBezTo>
                  <a:pt x="491" y="0"/>
                  <a:pt x="491" y="18"/>
                  <a:pt x="491" y="27"/>
                </a:cubicBezTo>
                <a:cubicBezTo>
                  <a:pt x="491" y="36"/>
                  <a:pt x="485" y="38"/>
                  <a:pt x="479" y="38"/>
                </a:cubicBezTo>
                <a:cubicBezTo>
                  <a:pt x="474" y="38"/>
                  <a:pt x="455" y="38"/>
                  <a:pt x="450" y="38"/>
                </a:cubicBezTo>
                <a:cubicBezTo>
                  <a:pt x="450" y="0"/>
                  <a:pt x="450" y="0"/>
                  <a:pt x="450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09" y="38"/>
                  <a:pt x="92" y="38"/>
                  <a:pt x="87" y="38"/>
                </a:cubicBezTo>
                <a:cubicBezTo>
                  <a:pt x="81" y="38"/>
                  <a:pt x="75" y="36"/>
                  <a:pt x="75" y="27"/>
                </a:cubicBezTo>
                <a:cubicBezTo>
                  <a:pt x="75" y="18"/>
                  <a:pt x="75" y="0"/>
                  <a:pt x="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44"/>
                  <a:pt x="0" y="64"/>
                </a:cubicBezTo>
                <a:cubicBezTo>
                  <a:pt x="0" y="130"/>
                  <a:pt x="16" y="204"/>
                  <a:pt x="75" y="245"/>
                </a:cubicBezTo>
                <a:cubicBezTo>
                  <a:pt x="105" y="266"/>
                  <a:pt x="134" y="273"/>
                  <a:pt x="155" y="275"/>
                </a:cubicBezTo>
                <a:cubicBezTo>
                  <a:pt x="180" y="304"/>
                  <a:pt x="215" y="325"/>
                  <a:pt x="255" y="332"/>
                </a:cubicBezTo>
                <a:cubicBezTo>
                  <a:pt x="255" y="391"/>
                  <a:pt x="255" y="391"/>
                  <a:pt x="255" y="391"/>
                </a:cubicBezTo>
                <a:cubicBezTo>
                  <a:pt x="245" y="394"/>
                  <a:pt x="238" y="403"/>
                  <a:pt x="238" y="414"/>
                </a:cubicBezTo>
                <a:cubicBezTo>
                  <a:pt x="238" y="430"/>
                  <a:pt x="238" y="430"/>
                  <a:pt x="238" y="430"/>
                </a:cubicBezTo>
                <a:cubicBezTo>
                  <a:pt x="238" y="440"/>
                  <a:pt x="245" y="449"/>
                  <a:pt x="255" y="452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45" y="502"/>
                  <a:pt x="238" y="511"/>
                  <a:pt x="238" y="522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8" y="548"/>
                  <a:pt x="245" y="557"/>
                  <a:pt x="255" y="560"/>
                </a:cubicBezTo>
                <a:cubicBezTo>
                  <a:pt x="255" y="571"/>
                  <a:pt x="255" y="571"/>
                  <a:pt x="255" y="571"/>
                </a:cubicBezTo>
                <a:cubicBezTo>
                  <a:pt x="255" y="600"/>
                  <a:pt x="231" y="616"/>
                  <a:pt x="221" y="622"/>
                </a:cubicBezTo>
                <a:cubicBezTo>
                  <a:pt x="202" y="634"/>
                  <a:pt x="165" y="621"/>
                  <a:pt x="165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32"/>
                  <a:pt x="367" y="628"/>
                </a:cubicBezTo>
                <a:cubicBezTo>
                  <a:pt x="340" y="625"/>
                  <a:pt x="310" y="606"/>
                  <a:pt x="310" y="571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20" y="557"/>
                  <a:pt x="327" y="548"/>
                  <a:pt x="327" y="538"/>
                </a:cubicBezTo>
                <a:cubicBezTo>
                  <a:pt x="327" y="522"/>
                  <a:pt x="327" y="522"/>
                  <a:pt x="327" y="522"/>
                </a:cubicBezTo>
                <a:cubicBezTo>
                  <a:pt x="327" y="511"/>
                  <a:pt x="320" y="502"/>
                  <a:pt x="310" y="499"/>
                </a:cubicBezTo>
                <a:cubicBezTo>
                  <a:pt x="310" y="452"/>
                  <a:pt x="310" y="452"/>
                  <a:pt x="310" y="452"/>
                </a:cubicBezTo>
                <a:cubicBezTo>
                  <a:pt x="320" y="449"/>
                  <a:pt x="327" y="440"/>
                  <a:pt x="327" y="430"/>
                </a:cubicBezTo>
                <a:cubicBezTo>
                  <a:pt x="327" y="414"/>
                  <a:pt x="327" y="414"/>
                  <a:pt x="327" y="414"/>
                </a:cubicBezTo>
                <a:cubicBezTo>
                  <a:pt x="327" y="403"/>
                  <a:pt x="320" y="394"/>
                  <a:pt x="310" y="391"/>
                </a:cubicBezTo>
                <a:cubicBezTo>
                  <a:pt x="310" y="332"/>
                  <a:pt x="310" y="332"/>
                  <a:pt x="310" y="332"/>
                </a:cubicBezTo>
                <a:cubicBezTo>
                  <a:pt x="350" y="325"/>
                  <a:pt x="385" y="304"/>
                  <a:pt x="410" y="275"/>
                </a:cubicBezTo>
                <a:cubicBezTo>
                  <a:pt x="431" y="273"/>
                  <a:pt x="460" y="266"/>
                  <a:pt x="491" y="245"/>
                </a:cubicBezTo>
                <a:cubicBezTo>
                  <a:pt x="550" y="204"/>
                  <a:pt x="566" y="130"/>
                  <a:pt x="566" y="64"/>
                </a:cubicBezTo>
                <a:cubicBezTo>
                  <a:pt x="566" y="44"/>
                  <a:pt x="566" y="0"/>
                  <a:pt x="566" y="0"/>
                </a:cubicBezTo>
                <a:lnTo>
                  <a:pt x="491" y="0"/>
                </a:lnTo>
                <a:close/>
                <a:moveTo>
                  <a:pt x="50" y="173"/>
                </a:moveTo>
                <a:cubicBezTo>
                  <a:pt x="20" y="119"/>
                  <a:pt x="27" y="28"/>
                  <a:pt x="27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56"/>
                  <a:pt x="65" y="67"/>
                  <a:pt x="77" y="67"/>
                </a:cubicBezTo>
                <a:cubicBezTo>
                  <a:pt x="87" y="67"/>
                  <a:pt x="108" y="67"/>
                  <a:pt x="115" y="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94"/>
                  <a:pt x="122" y="220"/>
                  <a:pt x="133" y="243"/>
                </a:cubicBezTo>
                <a:cubicBezTo>
                  <a:pt x="111" y="237"/>
                  <a:pt x="76" y="219"/>
                  <a:pt x="50" y="173"/>
                </a:cubicBezTo>
                <a:close/>
                <a:moveTo>
                  <a:pt x="516" y="173"/>
                </a:moveTo>
                <a:cubicBezTo>
                  <a:pt x="490" y="220"/>
                  <a:pt x="454" y="238"/>
                  <a:pt x="431" y="243"/>
                </a:cubicBezTo>
                <a:cubicBezTo>
                  <a:pt x="443" y="220"/>
                  <a:pt x="450" y="194"/>
                  <a:pt x="450" y="167"/>
                </a:cubicBezTo>
                <a:cubicBezTo>
                  <a:pt x="450" y="67"/>
                  <a:pt x="450" y="67"/>
                  <a:pt x="450" y="67"/>
                </a:cubicBezTo>
                <a:cubicBezTo>
                  <a:pt x="456" y="67"/>
                  <a:pt x="479" y="67"/>
                  <a:pt x="489" y="67"/>
                </a:cubicBezTo>
                <a:cubicBezTo>
                  <a:pt x="502" y="67"/>
                  <a:pt x="517" y="56"/>
                  <a:pt x="517" y="28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9" y="28"/>
                  <a:pt x="547" y="119"/>
                  <a:pt x="516" y="173"/>
                </a:cubicBez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902" name="组合 901">
            <a:extLst>
              <a:ext uri="{FF2B5EF4-FFF2-40B4-BE49-F238E27FC236}">
                <a16:creationId xmlns:a16="http://schemas.microsoft.com/office/drawing/2014/main" id="{1042E744-1B48-A27F-0A38-10FF8DAC63B8}"/>
              </a:ext>
            </a:extLst>
          </p:cNvPr>
          <p:cNvGrpSpPr/>
          <p:nvPr/>
        </p:nvGrpSpPr>
        <p:grpSpPr>
          <a:xfrm>
            <a:off x="7065333" y="2519677"/>
            <a:ext cx="689995" cy="474082"/>
            <a:chOff x="8335963" y="2070100"/>
            <a:chExt cx="942975" cy="647700"/>
          </a:xfrm>
        </p:grpSpPr>
        <p:sp>
          <p:nvSpPr>
            <p:cNvPr id="903" name="Freeform 3797">
              <a:extLst>
                <a:ext uri="{FF2B5EF4-FFF2-40B4-BE49-F238E27FC236}">
                  <a16:creationId xmlns:a16="http://schemas.microsoft.com/office/drawing/2014/main" id="{92F87485-BFCD-5179-D1BD-50985731B5A3}"/>
                </a:ext>
              </a:extLst>
            </p:cNvPr>
            <p:cNvSpPr/>
            <p:nvPr/>
          </p:nvSpPr>
          <p:spPr bwMode="auto">
            <a:xfrm>
              <a:off x="9078913" y="2092325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3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4"/>
                    <a:pt x="17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3"/>
                    <a:pt x="3" y="0"/>
                  </a:cubicBezTo>
                  <a:cubicBezTo>
                    <a:pt x="3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4" name="Freeform 3798">
              <a:extLst>
                <a:ext uri="{FF2B5EF4-FFF2-40B4-BE49-F238E27FC236}">
                  <a16:creationId xmlns:a16="http://schemas.microsoft.com/office/drawing/2014/main" id="{23B7DC4C-E51F-4979-ED28-5F28493FCC86}"/>
                </a:ext>
              </a:extLst>
            </p:cNvPr>
            <p:cNvSpPr/>
            <p:nvPr/>
          </p:nvSpPr>
          <p:spPr bwMode="auto">
            <a:xfrm>
              <a:off x="9069388" y="2190750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2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3"/>
                    <a:pt x="16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2"/>
                    <a:pt x="2" y="0"/>
                  </a:cubicBezTo>
                  <a:cubicBezTo>
                    <a:pt x="2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5" name="Freeform 3799">
              <a:extLst>
                <a:ext uri="{FF2B5EF4-FFF2-40B4-BE49-F238E27FC236}">
                  <a16:creationId xmlns:a16="http://schemas.microsoft.com/office/drawing/2014/main" id="{03DB672B-B8B8-3828-4FBB-71001FA15AD4}"/>
                </a:ext>
              </a:extLst>
            </p:cNvPr>
            <p:cNvSpPr/>
            <p:nvPr/>
          </p:nvSpPr>
          <p:spPr bwMode="auto">
            <a:xfrm>
              <a:off x="9047163" y="2270125"/>
              <a:ext cx="92075" cy="85725"/>
            </a:xfrm>
            <a:custGeom>
              <a:avLst/>
              <a:gdLst>
                <a:gd name="T0" fmla="*/ 23 w 29"/>
                <a:gd name="T1" fmla="*/ 27 h 27"/>
                <a:gd name="T2" fmla="*/ 10 w 29"/>
                <a:gd name="T3" fmla="*/ 9 h 27"/>
                <a:gd name="T4" fmla="*/ 24 w 29"/>
                <a:gd name="T5" fmla="*/ 27 h 27"/>
                <a:gd name="T6" fmla="*/ 3 w 29"/>
                <a:gd name="T7" fmla="*/ 0 h 27"/>
                <a:gd name="T8" fmla="*/ 23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3" y="27"/>
                  </a:moveTo>
                  <a:cubicBezTo>
                    <a:pt x="21" y="23"/>
                    <a:pt x="17" y="16"/>
                    <a:pt x="10" y="9"/>
                  </a:cubicBezTo>
                  <a:cubicBezTo>
                    <a:pt x="10" y="9"/>
                    <a:pt x="19" y="17"/>
                    <a:pt x="24" y="27"/>
                  </a:cubicBezTo>
                  <a:cubicBezTo>
                    <a:pt x="25" y="24"/>
                    <a:pt x="29" y="2"/>
                    <a:pt x="3" y="0"/>
                  </a:cubicBezTo>
                  <a:cubicBezTo>
                    <a:pt x="3" y="0"/>
                    <a:pt x="0" y="26"/>
                    <a:pt x="2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6" name="Freeform 3800">
              <a:extLst>
                <a:ext uri="{FF2B5EF4-FFF2-40B4-BE49-F238E27FC236}">
                  <a16:creationId xmlns:a16="http://schemas.microsoft.com/office/drawing/2014/main" id="{FA0FE6BE-4850-7074-EA34-FA68EE103AE1}"/>
                </a:ext>
              </a:extLst>
            </p:cNvPr>
            <p:cNvSpPr/>
            <p:nvPr/>
          </p:nvSpPr>
          <p:spPr bwMode="auto">
            <a:xfrm>
              <a:off x="8999538" y="2333625"/>
              <a:ext cx="107950" cy="101600"/>
            </a:xfrm>
            <a:custGeom>
              <a:avLst/>
              <a:gdLst>
                <a:gd name="T0" fmla="*/ 22 w 34"/>
                <a:gd name="T1" fmla="*/ 32 h 32"/>
                <a:gd name="T2" fmla="*/ 14 w 34"/>
                <a:gd name="T3" fmla="*/ 11 h 32"/>
                <a:gd name="T4" fmla="*/ 23 w 34"/>
                <a:gd name="T5" fmla="*/ 32 h 32"/>
                <a:gd name="T6" fmla="*/ 9 w 34"/>
                <a:gd name="T7" fmla="*/ 0 h 32"/>
                <a:gd name="T8" fmla="*/ 22 w 3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22" y="32"/>
                  </a:moveTo>
                  <a:cubicBezTo>
                    <a:pt x="21" y="27"/>
                    <a:pt x="18" y="19"/>
                    <a:pt x="14" y="11"/>
                  </a:cubicBezTo>
                  <a:cubicBezTo>
                    <a:pt x="14" y="11"/>
                    <a:pt x="20" y="21"/>
                    <a:pt x="23" y="32"/>
                  </a:cubicBezTo>
                  <a:cubicBezTo>
                    <a:pt x="24" y="30"/>
                    <a:pt x="34" y="9"/>
                    <a:pt x="9" y="0"/>
                  </a:cubicBezTo>
                  <a:cubicBezTo>
                    <a:pt x="9" y="0"/>
                    <a:pt x="0" y="24"/>
                    <a:pt x="2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7" name="Freeform 3801">
              <a:extLst>
                <a:ext uri="{FF2B5EF4-FFF2-40B4-BE49-F238E27FC236}">
                  <a16:creationId xmlns:a16="http://schemas.microsoft.com/office/drawing/2014/main" id="{F250DCF7-66BA-7BC5-C000-6D9B7F8E8B7C}"/>
                </a:ext>
              </a:extLst>
            </p:cNvPr>
            <p:cNvSpPr/>
            <p:nvPr/>
          </p:nvSpPr>
          <p:spPr bwMode="auto">
            <a:xfrm>
              <a:off x="8929688" y="2387600"/>
              <a:ext cx="120650" cy="111125"/>
            </a:xfrm>
            <a:custGeom>
              <a:avLst/>
              <a:gdLst>
                <a:gd name="T0" fmla="*/ 20 w 38"/>
                <a:gd name="T1" fmla="*/ 34 h 35"/>
                <a:gd name="T2" fmla="*/ 17 w 38"/>
                <a:gd name="T3" fmla="*/ 12 h 35"/>
                <a:gd name="T4" fmla="*/ 21 w 38"/>
                <a:gd name="T5" fmla="*/ 35 h 35"/>
                <a:gd name="T6" fmla="*/ 16 w 38"/>
                <a:gd name="T7" fmla="*/ 0 h 35"/>
                <a:gd name="T8" fmla="*/ 20 w 38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20" y="34"/>
                  </a:moveTo>
                  <a:cubicBezTo>
                    <a:pt x="20" y="30"/>
                    <a:pt x="20" y="21"/>
                    <a:pt x="17" y="12"/>
                  </a:cubicBezTo>
                  <a:cubicBezTo>
                    <a:pt x="17" y="12"/>
                    <a:pt x="21" y="24"/>
                    <a:pt x="21" y="35"/>
                  </a:cubicBezTo>
                  <a:cubicBezTo>
                    <a:pt x="23" y="33"/>
                    <a:pt x="38" y="16"/>
                    <a:pt x="16" y="0"/>
                  </a:cubicBezTo>
                  <a:cubicBezTo>
                    <a:pt x="16" y="0"/>
                    <a:pt x="0" y="21"/>
                    <a:pt x="2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8" name="Freeform 3802">
              <a:extLst>
                <a:ext uri="{FF2B5EF4-FFF2-40B4-BE49-F238E27FC236}">
                  <a16:creationId xmlns:a16="http://schemas.microsoft.com/office/drawing/2014/main" id="{E448AA9A-E06D-E452-2669-44FC795856F9}"/>
                </a:ext>
              </a:extLst>
            </p:cNvPr>
            <p:cNvSpPr/>
            <p:nvPr/>
          </p:nvSpPr>
          <p:spPr bwMode="auto">
            <a:xfrm>
              <a:off x="8843963" y="2422525"/>
              <a:ext cx="117475" cy="111125"/>
            </a:xfrm>
            <a:custGeom>
              <a:avLst/>
              <a:gdLst>
                <a:gd name="T0" fmla="*/ 19 w 37"/>
                <a:gd name="T1" fmla="*/ 12 h 35"/>
                <a:gd name="T2" fmla="*/ 15 w 37"/>
                <a:gd name="T3" fmla="*/ 35 h 35"/>
                <a:gd name="T4" fmla="*/ 21 w 37"/>
                <a:gd name="T5" fmla="*/ 0 h 35"/>
                <a:gd name="T6" fmla="*/ 14 w 37"/>
                <a:gd name="T7" fmla="*/ 34 h 35"/>
                <a:gd name="T8" fmla="*/ 19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19" y="12"/>
                  </a:moveTo>
                  <a:cubicBezTo>
                    <a:pt x="19" y="12"/>
                    <a:pt x="19" y="24"/>
                    <a:pt x="15" y="35"/>
                  </a:cubicBezTo>
                  <a:cubicBezTo>
                    <a:pt x="18" y="34"/>
                    <a:pt x="37" y="22"/>
                    <a:pt x="21" y="0"/>
                  </a:cubicBezTo>
                  <a:cubicBezTo>
                    <a:pt x="21" y="0"/>
                    <a:pt x="0" y="16"/>
                    <a:pt x="14" y="34"/>
                  </a:cubicBezTo>
                  <a:cubicBezTo>
                    <a:pt x="16" y="30"/>
                    <a:pt x="19" y="21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09" name="Freeform 3803">
              <a:extLst>
                <a:ext uri="{FF2B5EF4-FFF2-40B4-BE49-F238E27FC236}">
                  <a16:creationId xmlns:a16="http://schemas.microsoft.com/office/drawing/2014/main" id="{FE45A43C-B5B7-79D7-25BE-6BC45851B499}"/>
                </a:ext>
              </a:extLst>
            </p:cNvPr>
            <p:cNvSpPr/>
            <p:nvPr/>
          </p:nvSpPr>
          <p:spPr bwMode="auto">
            <a:xfrm>
              <a:off x="8926513" y="2530475"/>
              <a:ext cx="111125" cy="117475"/>
            </a:xfrm>
            <a:custGeom>
              <a:avLst/>
              <a:gdLst>
                <a:gd name="T0" fmla="*/ 1 w 35"/>
                <a:gd name="T1" fmla="*/ 13 h 37"/>
                <a:gd name="T2" fmla="*/ 23 w 35"/>
                <a:gd name="T3" fmla="*/ 19 h 37"/>
                <a:gd name="T4" fmla="*/ 0 w 35"/>
                <a:gd name="T5" fmla="*/ 14 h 37"/>
                <a:gd name="T6" fmla="*/ 35 w 35"/>
                <a:gd name="T7" fmla="*/ 21 h 37"/>
                <a:gd name="T8" fmla="*/ 1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1" y="13"/>
                  </a:moveTo>
                  <a:cubicBezTo>
                    <a:pt x="6" y="15"/>
                    <a:pt x="14" y="18"/>
                    <a:pt x="23" y="19"/>
                  </a:cubicBezTo>
                  <a:cubicBezTo>
                    <a:pt x="23" y="19"/>
                    <a:pt x="11" y="18"/>
                    <a:pt x="0" y="14"/>
                  </a:cubicBezTo>
                  <a:cubicBezTo>
                    <a:pt x="2" y="17"/>
                    <a:pt x="13" y="37"/>
                    <a:pt x="35" y="21"/>
                  </a:cubicBezTo>
                  <a:cubicBezTo>
                    <a:pt x="35" y="21"/>
                    <a:pt x="20" y="0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0" name="Freeform 3804">
              <a:extLst>
                <a:ext uri="{FF2B5EF4-FFF2-40B4-BE49-F238E27FC236}">
                  <a16:creationId xmlns:a16="http://schemas.microsoft.com/office/drawing/2014/main" id="{8F1DACE6-F0B8-7F74-7421-E7E997FD944C}"/>
                </a:ext>
              </a:extLst>
            </p:cNvPr>
            <p:cNvSpPr/>
            <p:nvPr/>
          </p:nvSpPr>
          <p:spPr bwMode="auto">
            <a:xfrm>
              <a:off x="9031288" y="2466975"/>
              <a:ext cx="111125" cy="120650"/>
            </a:xfrm>
            <a:custGeom>
              <a:avLst/>
              <a:gdLst>
                <a:gd name="T0" fmla="*/ 1 w 35"/>
                <a:gd name="T1" fmla="*/ 20 h 38"/>
                <a:gd name="T2" fmla="*/ 24 w 35"/>
                <a:gd name="T3" fmla="*/ 17 h 38"/>
                <a:gd name="T4" fmla="*/ 0 w 35"/>
                <a:gd name="T5" fmla="*/ 21 h 38"/>
                <a:gd name="T6" fmla="*/ 35 w 35"/>
                <a:gd name="T7" fmla="*/ 15 h 38"/>
                <a:gd name="T8" fmla="*/ 1 w 35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" y="20"/>
                  </a:moveTo>
                  <a:cubicBezTo>
                    <a:pt x="6" y="20"/>
                    <a:pt x="14" y="20"/>
                    <a:pt x="24" y="17"/>
                  </a:cubicBezTo>
                  <a:cubicBezTo>
                    <a:pt x="24" y="17"/>
                    <a:pt x="12" y="21"/>
                    <a:pt x="0" y="21"/>
                  </a:cubicBezTo>
                  <a:cubicBezTo>
                    <a:pt x="2" y="23"/>
                    <a:pt x="20" y="38"/>
                    <a:pt x="35" y="15"/>
                  </a:cubicBezTo>
                  <a:cubicBezTo>
                    <a:pt x="35" y="15"/>
                    <a:pt x="14" y="0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1" name="Freeform 3805">
              <a:extLst>
                <a:ext uri="{FF2B5EF4-FFF2-40B4-BE49-F238E27FC236}">
                  <a16:creationId xmlns:a16="http://schemas.microsoft.com/office/drawing/2014/main" id="{3E12F2E8-0F06-7BC5-5696-B62B48475108}"/>
                </a:ext>
              </a:extLst>
            </p:cNvPr>
            <p:cNvSpPr/>
            <p:nvPr/>
          </p:nvSpPr>
          <p:spPr bwMode="auto">
            <a:xfrm>
              <a:off x="9110663" y="2390775"/>
              <a:ext cx="98425" cy="104775"/>
            </a:xfrm>
            <a:custGeom>
              <a:avLst/>
              <a:gdLst>
                <a:gd name="T0" fmla="*/ 0 w 31"/>
                <a:gd name="T1" fmla="*/ 23 h 33"/>
                <a:gd name="T2" fmla="*/ 21 w 31"/>
                <a:gd name="T3" fmla="*/ 13 h 33"/>
                <a:gd name="T4" fmla="*/ 0 w 31"/>
                <a:gd name="T5" fmla="*/ 24 h 33"/>
                <a:gd name="T6" fmla="*/ 31 w 31"/>
                <a:gd name="T7" fmla="*/ 7 h 33"/>
                <a:gd name="T8" fmla="*/ 0 w 31"/>
                <a:gd name="T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0" y="23"/>
                  </a:moveTo>
                  <a:cubicBezTo>
                    <a:pt x="5" y="21"/>
                    <a:pt x="13" y="18"/>
                    <a:pt x="21" y="13"/>
                  </a:cubicBezTo>
                  <a:cubicBezTo>
                    <a:pt x="21" y="13"/>
                    <a:pt x="11" y="20"/>
                    <a:pt x="0" y="24"/>
                  </a:cubicBezTo>
                  <a:cubicBezTo>
                    <a:pt x="3" y="25"/>
                    <a:pt x="25" y="33"/>
                    <a:pt x="31" y="7"/>
                  </a:cubicBezTo>
                  <a:cubicBezTo>
                    <a:pt x="31" y="7"/>
                    <a:pt x="5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2" name="Freeform 3806">
              <a:extLst>
                <a:ext uri="{FF2B5EF4-FFF2-40B4-BE49-F238E27FC236}">
                  <a16:creationId xmlns:a16="http://schemas.microsoft.com/office/drawing/2014/main" id="{541AE1BD-CAB3-D8F6-52E7-1CEA2694B490}"/>
                </a:ext>
              </a:extLst>
            </p:cNvPr>
            <p:cNvSpPr/>
            <p:nvPr/>
          </p:nvSpPr>
          <p:spPr bwMode="auto">
            <a:xfrm>
              <a:off x="9164638" y="2286000"/>
              <a:ext cx="88900" cy="95250"/>
            </a:xfrm>
            <a:custGeom>
              <a:avLst/>
              <a:gdLst>
                <a:gd name="T0" fmla="*/ 0 w 28"/>
                <a:gd name="T1" fmla="*/ 23 h 30"/>
                <a:gd name="T2" fmla="*/ 19 w 28"/>
                <a:gd name="T3" fmla="*/ 10 h 30"/>
                <a:gd name="T4" fmla="*/ 0 w 28"/>
                <a:gd name="T5" fmla="*/ 24 h 30"/>
                <a:gd name="T6" fmla="*/ 28 w 28"/>
                <a:gd name="T7" fmla="*/ 3 h 30"/>
                <a:gd name="T8" fmla="*/ 0 w 28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0" y="23"/>
                  </a:moveTo>
                  <a:cubicBezTo>
                    <a:pt x="4" y="21"/>
                    <a:pt x="12" y="17"/>
                    <a:pt x="19" y="10"/>
                  </a:cubicBezTo>
                  <a:cubicBezTo>
                    <a:pt x="19" y="10"/>
                    <a:pt x="10" y="19"/>
                    <a:pt x="0" y="24"/>
                  </a:cubicBezTo>
                  <a:cubicBezTo>
                    <a:pt x="3" y="25"/>
                    <a:pt x="25" y="30"/>
                    <a:pt x="28" y="3"/>
                  </a:cubicBezTo>
                  <a:cubicBezTo>
                    <a:pt x="28" y="3"/>
                    <a:pt x="2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3" name="Freeform 3807">
              <a:extLst>
                <a:ext uri="{FF2B5EF4-FFF2-40B4-BE49-F238E27FC236}">
                  <a16:creationId xmlns:a16="http://schemas.microsoft.com/office/drawing/2014/main" id="{D6FB67A9-2138-E1E7-94C5-9D364E13A2BF}"/>
                </a:ext>
              </a:extLst>
            </p:cNvPr>
            <p:cNvSpPr/>
            <p:nvPr/>
          </p:nvSpPr>
          <p:spPr bwMode="auto">
            <a:xfrm>
              <a:off x="9183688" y="2181225"/>
              <a:ext cx="95250" cy="88900"/>
            </a:xfrm>
            <a:custGeom>
              <a:avLst/>
              <a:gdLst>
                <a:gd name="T0" fmla="*/ 3 w 30"/>
                <a:gd name="T1" fmla="*/ 27 h 28"/>
                <a:gd name="T2" fmla="*/ 18 w 30"/>
                <a:gd name="T3" fmla="*/ 9 h 28"/>
                <a:gd name="T4" fmla="*/ 4 w 30"/>
                <a:gd name="T5" fmla="*/ 28 h 28"/>
                <a:gd name="T6" fmla="*/ 26 w 30"/>
                <a:gd name="T7" fmla="*/ 0 h 28"/>
                <a:gd name="T8" fmla="*/ 3 w 30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3" y="27"/>
                  </a:moveTo>
                  <a:cubicBezTo>
                    <a:pt x="7" y="24"/>
                    <a:pt x="13" y="18"/>
                    <a:pt x="18" y="9"/>
                  </a:cubicBezTo>
                  <a:cubicBezTo>
                    <a:pt x="18" y="9"/>
                    <a:pt x="12" y="20"/>
                    <a:pt x="4" y="28"/>
                  </a:cubicBezTo>
                  <a:cubicBezTo>
                    <a:pt x="7" y="28"/>
                    <a:pt x="30" y="27"/>
                    <a:pt x="26" y="0"/>
                  </a:cubicBezTo>
                  <a:cubicBezTo>
                    <a:pt x="26" y="0"/>
                    <a:pt x="0" y="4"/>
                    <a:pt x="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4" name="Freeform 3808">
              <a:extLst>
                <a:ext uri="{FF2B5EF4-FFF2-40B4-BE49-F238E27FC236}">
                  <a16:creationId xmlns:a16="http://schemas.microsoft.com/office/drawing/2014/main" id="{52F82C84-00BB-41B9-4305-6013ACD1834D}"/>
                </a:ext>
              </a:extLst>
            </p:cNvPr>
            <p:cNvSpPr/>
            <p:nvPr/>
          </p:nvSpPr>
          <p:spPr bwMode="auto">
            <a:xfrm>
              <a:off x="9164638" y="2070100"/>
              <a:ext cx="104775" cy="95250"/>
            </a:xfrm>
            <a:custGeom>
              <a:avLst/>
              <a:gdLst>
                <a:gd name="T0" fmla="*/ 20 w 33"/>
                <a:gd name="T1" fmla="*/ 10 h 30"/>
                <a:gd name="T2" fmla="*/ 8 w 33"/>
                <a:gd name="T3" fmla="*/ 30 h 30"/>
                <a:gd name="T4" fmla="*/ 26 w 33"/>
                <a:gd name="T5" fmla="*/ 0 h 30"/>
                <a:gd name="T6" fmla="*/ 7 w 33"/>
                <a:gd name="T7" fmla="*/ 29 h 30"/>
                <a:gd name="T8" fmla="*/ 20 w 33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0" y="10"/>
                  </a:moveTo>
                  <a:cubicBezTo>
                    <a:pt x="20" y="10"/>
                    <a:pt x="15" y="22"/>
                    <a:pt x="8" y="30"/>
                  </a:cubicBezTo>
                  <a:cubicBezTo>
                    <a:pt x="11" y="30"/>
                    <a:pt x="33" y="26"/>
                    <a:pt x="26" y="0"/>
                  </a:cubicBezTo>
                  <a:cubicBezTo>
                    <a:pt x="26" y="0"/>
                    <a:pt x="0" y="7"/>
                    <a:pt x="7" y="29"/>
                  </a:cubicBezTo>
                  <a:cubicBezTo>
                    <a:pt x="11" y="26"/>
                    <a:pt x="16" y="19"/>
                    <a:pt x="2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5" name="Freeform 3809">
              <a:extLst>
                <a:ext uri="{FF2B5EF4-FFF2-40B4-BE49-F238E27FC236}">
                  <a16:creationId xmlns:a16="http://schemas.microsoft.com/office/drawing/2014/main" id="{BBF7DFD3-65A1-CDEE-1909-0139ED777E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28038" y="2136775"/>
              <a:ext cx="755650" cy="581025"/>
            </a:xfrm>
            <a:custGeom>
              <a:avLst/>
              <a:gdLst>
                <a:gd name="T0" fmla="*/ 139 w 238"/>
                <a:gd name="T1" fmla="*/ 134 h 183"/>
                <a:gd name="T2" fmla="*/ 205 w 238"/>
                <a:gd name="T3" fmla="*/ 103 h 183"/>
                <a:gd name="T4" fmla="*/ 236 w 238"/>
                <a:gd name="T5" fmla="*/ 2 h 183"/>
                <a:gd name="T6" fmla="*/ 234 w 238"/>
                <a:gd name="T7" fmla="*/ 1 h 183"/>
                <a:gd name="T8" fmla="*/ 232 w 238"/>
                <a:gd name="T9" fmla="*/ 3 h 183"/>
                <a:gd name="T10" fmla="*/ 202 w 238"/>
                <a:gd name="T11" fmla="*/ 100 h 183"/>
                <a:gd name="T12" fmla="*/ 126 w 238"/>
                <a:gd name="T13" fmla="*/ 131 h 183"/>
                <a:gd name="T14" fmla="*/ 122 w 238"/>
                <a:gd name="T15" fmla="*/ 131 h 183"/>
                <a:gd name="T16" fmla="*/ 119 w 238"/>
                <a:gd name="T17" fmla="*/ 131 h 183"/>
                <a:gd name="T18" fmla="*/ 116 w 238"/>
                <a:gd name="T19" fmla="*/ 131 h 183"/>
                <a:gd name="T20" fmla="*/ 113 w 238"/>
                <a:gd name="T21" fmla="*/ 131 h 183"/>
                <a:gd name="T22" fmla="*/ 36 w 238"/>
                <a:gd name="T23" fmla="*/ 100 h 183"/>
                <a:gd name="T24" fmla="*/ 7 w 238"/>
                <a:gd name="T25" fmla="*/ 3 h 183"/>
                <a:gd name="T26" fmla="*/ 5 w 238"/>
                <a:gd name="T27" fmla="*/ 1 h 183"/>
                <a:gd name="T28" fmla="*/ 3 w 238"/>
                <a:gd name="T29" fmla="*/ 2 h 183"/>
                <a:gd name="T30" fmla="*/ 33 w 238"/>
                <a:gd name="T31" fmla="*/ 103 h 183"/>
                <a:gd name="T32" fmla="*/ 99 w 238"/>
                <a:gd name="T33" fmla="*/ 134 h 183"/>
                <a:gd name="T34" fmla="*/ 86 w 238"/>
                <a:gd name="T35" fmla="*/ 142 h 183"/>
                <a:gd name="T36" fmla="*/ 87 w 238"/>
                <a:gd name="T37" fmla="*/ 151 h 183"/>
                <a:gd name="T38" fmla="*/ 95 w 238"/>
                <a:gd name="T39" fmla="*/ 155 h 183"/>
                <a:gd name="T40" fmla="*/ 115 w 238"/>
                <a:gd name="T41" fmla="*/ 142 h 183"/>
                <a:gd name="T42" fmla="*/ 115 w 238"/>
                <a:gd name="T43" fmla="*/ 171 h 183"/>
                <a:gd name="T44" fmla="*/ 113 w 238"/>
                <a:gd name="T45" fmla="*/ 177 h 183"/>
                <a:gd name="T46" fmla="*/ 104 w 238"/>
                <a:gd name="T47" fmla="*/ 179 h 183"/>
                <a:gd name="T48" fmla="*/ 102 w 238"/>
                <a:gd name="T49" fmla="*/ 181 h 183"/>
                <a:gd name="T50" fmla="*/ 103 w 238"/>
                <a:gd name="T51" fmla="*/ 183 h 183"/>
                <a:gd name="T52" fmla="*/ 105 w 238"/>
                <a:gd name="T53" fmla="*/ 183 h 183"/>
                <a:gd name="T54" fmla="*/ 115 w 238"/>
                <a:gd name="T55" fmla="*/ 180 h 183"/>
                <a:gd name="T56" fmla="*/ 119 w 238"/>
                <a:gd name="T57" fmla="*/ 171 h 183"/>
                <a:gd name="T58" fmla="*/ 119 w 238"/>
                <a:gd name="T59" fmla="*/ 137 h 183"/>
                <a:gd name="T60" fmla="*/ 119 w 238"/>
                <a:gd name="T61" fmla="*/ 137 h 183"/>
                <a:gd name="T62" fmla="*/ 120 w 238"/>
                <a:gd name="T63" fmla="*/ 137 h 183"/>
                <a:gd name="T64" fmla="*/ 120 w 238"/>
                <a:gd name="T65" fmla="*/ 171 h 183"/>
                <a:gd name="T66" fmla="*/ 123 w 238"/>
                <a:gd name="T67" fmla="*/ 180 h 183"/>
                <a:gd name="T68" fmla="*/ 134 w 238"/>
                <a:gd name="T69" fmla="*/ 183 h 183"/>
                <a:gd name="T70" fmla="*/ 135 w 238"/>
                <a:gd name="T71" fmla="*/ 183 h 183"/>
                <a:gd name="T72" fmla="*/ 137 w 238"/>
                <a:gd name="T73" fmla="*/ 181 h 183"/>
                <a:gd name="T74" fmla="*/ 135 w 238"/>
                <a:gd name="T75" fmla="*/ 179 h 183"/>
                <a:gd name="T76" fmla="*/ 126 w 238"/>
                <a:gd name="T77" fmla="*/ 177 h 183"/>
                <a:gd name="T78" fmla="*/ 124 w 238"/>
                <a:gd name="T79" fmla="*/ 171 h 183"/>
                <a:gd name="T80" fmla="*/ 124 w 238"/>
                <a:gd name="T81" fmla="*/ 142 h 183"/>
                <a:gd name="T82" fmla="*/ 144 w 238"/>
                <a:gd name="T83" fmla="*/ 155 h 183"/>
                <a:gd name="T84" fmla="*/ 144 w 238"/>
                <a:gd name="T85" fmla="*/ 155 h 183"/>
                <a:gd name="T86" fmla="*/ 152 w 238"/>
                <a:gd name="T87" fmla="*/ 151 h 183"/>
                <a:gd name="T88" fmla="*/ 153 w 238"/>
                <a:gd name="T89" fmla="*/ 142 h 183"/>
                <a:gd name="T90" fmla="*/ 139 w 238"/>
                <a:gd name="T91" fmla="*/ 134 h 183"/>
                <a:gd name="T92" fmla="*/ 95 w 238"/>
                <a:gd name="T93" fmla="*/ 151 h 183"/>
                <a:gd name="T94" fmla="*/ 90 w 238"/>
                <a:gd name="T95" fmla="*/ 149 h 183"/>
                <a:gd name="T96" fmla="*/ 89 w 238"/>
                <a:gd name="T97" fmla="*/ 144 h 183"/>
                <a:gd name="T98" fmla="*/ 113 w 238"/>
                <a:gd name="T99" fmla="*/ 135 h 183"/>
                <a:gd name="T100" fmla="*/ 115 w 238"/>
                <a:gd name="T101" fmla="*/ 135 h 183"/>
                <a:gd name="T102" fmla="*/ 115 w 238"/>
                <a:gd name="T103" fmla="*/ 136 h 183"/>
                <a:gd name="T104" fmla="*/ 95 w 238"/>
                <a:gd name="T105" fmla="*/ 151 h 183"/>
                <a:gd name="T106" fmla="*/ 149 w 238"/>
                <a:gd name="T107" fmla="*/ 149 h 183"/>
                <a:gd name="T108" fmla="*/ 144 w 238"/>
                <a:gd name="T109" fmla="*/ 151 h 183"/>
                <a:gd name="T110" fmla="*/ 144 w 238"/>
                <a:gd name="T111" fmla="*/ 151 h 183"/>
                <a:gd name="T112" fmla="*/ 124 w 238"/>
                <a:gd name="T113" fmla="*/ 136 h 183"/>
                <a:gd name="T114" fmla="*/ 124 w 238"/>
                <a:gd name="T115" fmla="*/ 135 h 183"/>
                <a:gd name="T116" fmla="*/ 126 w 238"/>
                <a:gd name="T117" fmla="*/ 135 h 183"/>
                <a:gd name="T118" fmla="*/ 149 w 238"/>
                <a:gd name="T119" fmla="*/ 144 h 183"/>
                <a:gd name="T120" fmla="*/ 149 w 238"/>
                <a:gd name="T121" fmla="*/ 14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" h="183">
                  <a:moveTo>
                    <a:pt x="139" y="134"/>
                  </a:moveTo>
                  <a:cubicBezTo>
                    <a:pt x="158" y="131"/>
                    <a:pt x="185" y="124"/>
                    <a:pt x="205" y="103"/>
                  </a:cubicBezTo>
                  <a:cubicBezTo>
                    <a:pt x="228" y="80"/>
                    <a:pt x="238" y="46"/>
                    <a:pt x="236" y="2"/>
                  </a:cubicBezTo>
                  <a:cubicBezTo>
                    <a:pt x="236" y="1"/>
                    <a:pt x="235" y="0"/>
                    <a:pt x="234" y="1"/>
                  </a:cubicBezTo>
                  <a:cubicBezTo>
                    <a:pt x="233" y="1"/>
                    <a:pt x="232" y="2"/>
                    <a:pt x="232" y="3"/>
                  </a:cubicBezTo>
                  <a:cubicBezTo>
                    <a:pt x="234" y="45"/>
                    <a:pt x="224" y="78"/>
                    <a:pt x="202" y="100"/>
                  </a:cubicBezTo>
                  <a:cubicBezTo>
                    <a:pt x="177" y="126"/>
                    <a:pt x="140" y="130"/>
                    <a:pt x="126" y="131"/>
                  </a:cubicBezTo>
                  <a:cubicBezTo>
                    <a:pt x="124" y="131"/>
                    <a:pt x="123" y="131"/>
                    <a:pt x="122" y="131"/>
                  </a:cubicBezTo>
                  <a:cubicBezTo>
                    <a:pt x="121" y="131"/>
                    <a:pt x="120" y="131"/>
                    <a:pt x="119" y="131"/>
                  </a:cubicBezTo>
                  <a:cubicBezTo>
                    <a:pt x="118" y="131"/>
                    <a:pt x="117" y="131"/>
                    <a:pt x="116" y="131"/>
                  </a:cubicBezTo>
                  <a:cubicBezTo>
                    <a:pt x="115" y="131"/>
                    <a:pt x="114" y="131"/>
                    <a:pt x="113" y="131"/>
                  </a:cubicBezTo>
                  <a:cubicBezTo>
                    <a:pt x="98" y="130"/>
                    <a:pt x="62" y="126"/>
                    <a:pt x="36" y="100"/>
                  </a:cubicBezTo>
                  <a:cubicBezTo>
                    <a:pt x="14" y="78"/>
                    <a:pt x="4" y="45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46"/>
                    <a:pt x="10" y="80"/>
                    <a:pt x="33" y="103"/>
                  </a:cubicBezTo>
                  <a:cubicBezTo>
                    <a:pt x="54" y="124"/>
                    <a:pt x="81" y="131"/>
                    <a:pt x="99" y="134"/>
                  </a:cubicBezTo>
                  <a:cubicBezTo>
                    <a:pt x="93" y="136"/>
                    <a:pt x="88" y="138"/>
                    <a:pt x="86" y="142"/>
                  </a:cubicBezTo>
                  <a:cubicBezTo>
                    <a:pt x="85" y="144"/>
                    <a:pt x="84" y="147"/>
                    <a:pt x="87" y="151"/>
                  </a:cubicBezTo>
                  <a:cubicBezTo>
                    <a:pt x="89" y="154"/>
                    <a:pt x="91" y="155"/>
                    <a:pt x="95" y="155"/>
                  </a:cubicBezTo>
                  <a:cubicBezTo>
                    <a:pt x="102" y="155"/>
                    <a:pt x="110" y="148"/>
                    <a:pt x="115" y="142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4"/>
                    <a:pt x="114" y="176"/>
                    <a:pt x="113" y="177"/>
                  </a:cubicBezTo>
                  <a:cubicBezTo>
                    <a:pt x="110" y="180"/>
                    <a:pt x="104" y="179"/>
                    <a:pt x="104" y="179"/>
                  </a:cubicBezTo>
                  <a:cubicBezTo>
                    <a:pt x="103" y="179"/>
                    <a:pt x="102" y="180"/>
                    <a:pt x="102" y="181"/>
                  </a:cubicBezTo>
                  <a:cubicBezTo>
                    <a:pt x="101" y="182"/>
                    <a:pt x="102" y="183"/>
                    <a:pt x="103" y="183"/>
                  </a:cubicBezTo>
                  <a:cubicBezTo>
                    <a:pt x="103" y="183"/>
                    <a:pt x="104" y="183"/>
                    <a:pt x="105" y="183"/>
                  </a:cubicBezTo>
                  <a:cubicBezTo>
                    <a:pt x="107" y="183"/>
                    <a:pt x="112" y="183"/>
                    <a:pt x="115" y="180"/>
                  </a:cubicBezTo>
                  <a:cubicBezTo>
                    <a:pt x="118" y="178"/>
                    <a:pt x="119" y="175"/>
                    <a:pt x="119" y="171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20" y="137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5"/>
                    <a:pt x="121" y="178"/>
                    <a:pt x="123" y="180"/>
                  </a:cubicBezTo>
                  <a:cubicBezTo>
                    <a:pt x="126" y="183"/>
                    <a:pt x="131" y="183"/>
                    <a:pt x="134" y="183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36" y="183"/>
                    <a:pt x="137" y="182"/>
                    <a:pt x="137" y="181"/>
                  </a:cubicBezTo>
                  <a:cubicBezTo>
                    <a:pt x="137" y="180"/>
                    <a:pt x="136" y="179"/>
                    <a:pt x="135" y="179"/>
                  </a:cubicBezTo>
                  <a:cubicBezTo>
                    <a:pt x="135" y="179"/>
                    <a:pt x="129" y="180"/>
                    <a:pt x="126" y="177"/>
                  </a:cubicBezTo>
                  <a:cubicBezTo>
                    <a:pt x="124" y="176"/>
                    <a:pt x="124" y="174"/>
                    <a:pt x="124" y="171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9" y="148"/>
                    <a:pt x="137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7" y="155"/>
                    <a:pt x="150" y="154"/>
                    <a:pt x="152" y="151"/>
                  </a:cubicBezTo>
                  <a:cubicBezTo>
                    <a:pt x="154" y="147"/>
                    <a:pt x="154" y="144"/>
                    <a:pt x="153" y="142"/>
                  </a:cubicBezTo>
                  <a:cubicBezTo>
                    <a:pt x="151" y="138"/>
                    <a:pt x="145" y="136"/>
                    <a:pt x="139" y="134"/>
                  </a:cubicBezTo>
                  <a:close/>
                  <a:moveTo>
                    <a:pt x="95" y="151"/>
                  </a:moveTo>
                  <a:cubicBezTo>
                    <a:pt x="93" y="151"/>
                    <a:pt x="91" y="151"/>
                    <a:pt x="90" y="149"/>
                  </a:cubicBezTo>
                  <a:cubicBezTo>
                    <a:pt x="88" y="147"/>
                    <a:pt x="89" y="145"/>
                    <a:pt x="89" y="144"/>
                  </a:cubicBezTo>
                  <a:cubicBezTo>
                    <a:pt x="92" y="140"/>
                    <a:pt x="104" y="136"/>
                    <a:pt x="113" y="135"/>
                  </a:cubicBezTo>
                  <a:cubicBezTo>
                    <a:pt x="113" y="135"/>
                    <a:pt x="114" y="135"/>
                    <a:pt x="115" y="135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0" y="142"/>
                    <a:pt x="101" y="151"/>
                    <a:pt x="95" y="151"/>
                  </a:cubicBezTo>
                  <a:close/>
                  <a:moveTo>
                    <a:pt x="149" y="149"/>
                  </a:moveTo>
                  <a:cubicBezTo>
                    <a:pt x="147" y="151"/>
                    <a:pt x="146" y="151"/>
                    <a:pt x="144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37" y="151"/>
                    <a:pt x="129" y="142"/>
                    <a:pt x="124" y="136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4" y="135"/>
                    <a:pt x="125" y="135"/>
                    <a:pt x="126" y="135"/>
                  </a:cubicBezTo>
                  <a:cubicBezTo>
                    <a:pt x="135" y="136"/>
                    <a:pt x="147" y="140"/>
                    <a:pt x="149" y="144"/>
                  </a:cubicBezTo>
                  <a:cubicBezTo>
                    <a:pt x="150" y="145"/>
                    <a:pt x="150" y="147"/>
                    <a:pt x="149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6" name="Freeform 3810">
              <a:extLst>
                <a:ext uri="{FF2B5EF4-FFF2-40B4-BE49-F238E27FC236}">
                  <a16:creationId xmlns:a16="http://schemas.microsoft.com/office/drawing/2014/main" id="{8E942A6E-5FD9-5FDF-FD0B-EA2E9C5B2763}"/>
                </a:ext>
              </a:extLst>
            </p:cNvPr>
            <p:cNvSpPr/>
            <p:nvPr/>
          </p:nvSpPr>
          <p:spPr bwMode="auto">
            <a:xfrm>
              <a:off x="8440738" y="2092325"/>
              <a:ext cx="92075" cy="88900"/>
            </a:xfrm>
            <a:custGeom>
              <a:avLst/>
              <a:gdLst>
                <a:gd name="T0" fmla="*/ 20 w 29"/>
                <a:gd name="T1" fmla="*/ 9 h 28"/>
                <a:gd name="T2" fmla="*/ 6 w 29"/>
                <a:gd name="T3" fmla="*/ 28 h 28"/>
                <a:gd name="T4" fmla="*/ 27 w 29"/>
                <a:gd name="T5" fmla="*/ 0 h 28"/>
                <a:gd name="T6" fmla="*/ 5 w 29"/>
                <a:gd name="T7" fmla="*/ 28 h 28"/>
                <a:gd name="T8" fmla="*/ 20 w 29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0" y="9"/>
                  </a:moveTo>
                  <a:cubicBezTo>
                    <a:pt x="13" y="16"/>
                    <a:pt x="9" y="24"/>
                    <a:pt x="6" y="28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3"/>
                    <a:pt x="4" y="25"/>
                    <a:pt x="5" y="28"/>
                  </a:cubicBezTo>
                  <a:cubicBezTo>
                    <a:pt x="10" y="18"/>
                    <a:pt x="20" y="9"/>
                    <a:pt x="2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7" name="Freeform 3811">
              <a:extLst>
                <a:ext uri="{FF2B5EF4-FFF2-40B4-BE49-F238E27FC236}">
                  <a16:creationId xmlns:a16="http://schemas.microsoft.com/office/drawing/2014/main" id="{4A198C24-A84F-87F6-89E2-1ABD577E332C}"/>
                </a:ext>
              </a:extLst>
            </p:cNvPr>
            <p:cNvSpPr/>
            <p:nvPr/>
          </p:nvSpPr>
          <p:spPr bwMode="auto">
            <a:xfrm>
              <a:off x="8450263" y="2190750"/>
              <a:ext cx="95250" cy="88900"/>
            </a:xfrm>
            <a:custGeom>
              <a:avLst/>
              <a:gdLst>
                <a:gd name="T0" fmla="*/ 6 w 30"/>
                <a:gd name="T1" fmla="*/ 28 h 28"/>
                <a:gd name="T2" fmla="*/ 20 w 30"/>
                <a:gd name="T3" fmla="*/ 9 h 28"/>
                <a:gd name="T4" fmla="*/ 7 w 30"/>
                <a:gd name="T5" fmla="*/ 28 h 28"/>
                <a:gd name="T6" fmla="*/ 27 w 30"/>
                <a:gd name="T7" fmla="*/ 0 h 28"/>
                <a:gd name="T8" fmla="*/ 6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6" y="28"/>
                  </a:moveTo>
                  <a:cubicBezTo>
                    <a:pt x="11" y="18"/>
                    <a:pt x="20" y="9"/>
                    <a:pt x="20" y="9"/>
                  </a:cubicBezTo>
                  <a:cubicBezTo>
                    <a:pt x="13" y="16"/>
                    <a:pt x="9" y="23"/>
                    <a:pt x="7" y="28"/>
                  </a:cubicBezTo>
                  <a:cubicBezTo>
                    <a:pt x="30" y="26"/>
                    <a:pt x="27" y="0"/>
                    <a:pt x="27" y="0"/>
                  </a:cubicBezTo>
                  <a:cubicBezTo>
                    <a:pt x="0" y="2"/>
                    <a:pt x="5" y="25"/>
                    <a:pt x="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8" name="Freeform 3812">
              <a:extLst>
                <a:ext uri="{FF2B5EF4-FFF2-40B4-BE49-F238E27FC236}">
                  <a16:creationId xmlns:a16="http://schemas.microsoft.com/office/drawing/2014/main" id="{98B6338D-AD75-6C3B-E0AA-03B484D9F5C0}"/>
                </a:ext>
              </a:extLst>
            </p:cNvPr>
            <p:cNvSpPr/>
            <p:nvPr/>
          </p:nvSpPr>
          <p:spPr bwMode="auto">
            <a:xfrm>
              <a:off x="8472488" y="2270125"/>
              <a:ext cx="92075" cy="85725"/>
            </a:xfrm>
            <a:custGeom>
              <a:avLst/>
              <a:gdLst>
                <a:gd name="T0" fmla="*/ 5 w 29"/>
                <a:gd name="T1" fmla="*/ 27 h 27"/>
                <a:gd name="T2" fmla="*/ 20 w 29"/>
                <a:gd name="T3" fmla="*/ 9 h 27"/>
                <a:gd name="T4" fmla="*/ 6 w 29"/>
                <a:gd name="T5" fmla="*/ 27 h 27"/>
                <a:gd name="T6" fmla="*/ 27 w 29"/>
                <a:gd name="T7" fmla="*/ 0 h 27"/>
                <a:gd name="T8" fmla="*/ 5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5" y="27"/>
                  </a:moveTo>
                  <a:cubicBezTo>
                    <a:pt x="10" y="17"/>
                    <a:pt x="20" y="9"/>
                    <a:pt x="20" y="9"/>
                  </a:cubicBezTo>
                  <a:cubicBezTo>
                    <a:pt x="13" y="16"/>
                    <a:pt x="9" y="23"/>
                    <a:pt x="6" y="27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2"/>
                    <a:pt x="4" y="24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9" name="Freeform 3813">
              <a:extLst>
                <a:ext uri="{FF2B5EF4-FFF2-40B4-BE49-F238E27FC236}">
                  <a16:creationId xmlns:a16="http://schemas.microsoft.com/office/drawing/2014/main" id="{004ACFA5-4F5A-E609-A537-48151164E308}"/>
                </a:ext>
              </a:extLst>
            </p:cNvPr>
            <p:cNvSpPr/>
            <p:nvPr/>
          </p:nvSpPr>
          <p:spPr bwMode="auto">
            <a:xfrm>
              <a:off x="8504238" y="2333625"/>
              <a:ext cx="111125" cy="101600"/>
            </a:xfrm>
            <a:custGeom>
              <a:avLst/>
              <a:gdLst>
                <a:gd name="T0" fmla="*/ 12 w 35"/>
                <a:gd name="T1" fmla="*/ 32 h 32"/>
                <a:gd name="T2" fmla="*/ 21 w 35"/>
                <a:gd name="T3" fmla="*/ 11 h 32"/>
                <a:gd name="T4" fmla="*/ 13 w 35"/>
                <a:gd name="T5" fmla="*/ 32 h 32"/>
                <a:gd name="T6" fmla="*/ 25 w 35"/>
                <a:gd name="T7" fmla="*/ 0 h 32"/>
                <a:gd name="T8" fmla="*/ 12 w 3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12" y="32"/>
                  </a:moveTo>
                  <a:cubicBezTo>
                    <a:pt x="14" y="21"/>
                    <a:pt x="21" y="11"/>
                    <a:pt x="21" y="11"/>
                  </a:cubicBezTo>
                  <a:cubicBezTo>
                    <a:pt x="16" y="19"/>
                    <a:pt x="14" y="27"/>
                    <a:pt x="13" y="32"/>
                  </a:cubicBezTo>
                  <a:cubicBezTo>
                    <a:pt x="35" y="24"/>
                    <a:pt x="25" y="0"/>
                    <a:pt x="25" y="0"/>
                  </a:cubicBezTo>
                  <a:cubicBezTo>
                    <a:pt x="0" y="9"/>
                    <a:pt x="10" y="30"/>
                    <a:pt x="1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0" name="Freeform 3814">
              <a:extLst>
                <a:ext uri="{FF2B5EF4-FFF2-40B4-BE49-F238E27FC236}">
                  <a16:creationId xmlns:a16="http://schemas.microsoft.com/office/drawing/2014/main" id="{683B4C78-FED7-B8CD-E9E4-F0C383B419AC}"/>
                </a:ext>
              </a:extLst>
            </p:cNvPr>
            <p:cNvSpPr/>
            <p:nvPr/>
          </p:nvSpPr>
          <p:spPr bwMode="auto">
            <a:xfrm>
              <a:off x="8564563" y="2387600"/>
              <a:ext cx="117475" cy="111125"/>
            </a:xfrm>
            <a:custGeom>
              <a:avLst/>
              <a:gdLst>
                <a:gd name="T0" fmla="*/ 20 w 37"/>
                <a:gd name="T1" fmla="*/ 12 h 35"/>
                <a:gd name="T2" fmla="*/ 18 w 37"/>
                <a:gd name="T3" fmla="*/ 34 h 35"/>
                <a:gd name="T4" fmla="*/ 22 w 37"/>
                <a:gd name="T5" fmla="*/ 0 h 35"/>
                <a:gd name="T6" fmla="*/ 17 w 37"/>
                <a:gd name="T7" fmla="*/ 35 h 35"/>
                <a:gd name="T8" fmla="*/ 20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0" y="12"/>
                  </a:moveTo>
                  <a:cubicBezTo>
                    <a:pt x="18" y="21"/>
                    <a:pt x="18" y="30"/>
                    <a:pt x="18" y="34"/>
                  </a:cubicBezTo>
                  <a:cubicBezTo>
                    <a:pt x="37" y="21"/>
                    <a:pt x="22" y="0"/>
                    <a:pt x="22" y="0"/>
                  </a:cubicBezTo>
                  <a:cubicBezTo>
                    <a:pt x="0" y="16"/>
                    <a:pt x="15" y="33"/>
                    <a:pt x="17" y="35"/>
                  </a:cubicBezTo>
                  <a:cubicBezTo>
                    <a:pt x="16" y="24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1" name="Freeform 3815">
              <a:extLst>
                <a:ext uri="{FF2B5EF4-FFF2-40B4-BE49-F238E27FC236}">
                  <a16:creationId xmlns:a16="http://schemas.microsoft.com/office/drawing/2014/main" id="{A29A2661-5DB6-F758-5F66-E1D5B8AA8303}"/>
                </a:ext>
              </a:extLst>
            </p:cNvPr>
            <p:cNvSpPr/>
            <p:nvPr/>
          </p:nvSpPr>
          <p:spPr bwMode="auto">
            <a:xfrm>
              <a:off x="8650288" y="2422525"/>
              <a:ext cx="117475" cy="111125"/>
            </a:xfrm>
            <a:custGeom>
              <a:avLst/>
              <a:gdLst>
                <a:gd name="T0" fmla="*/ 22 w 37"/>
                <a:gd name="T1" fmla="*/ 35 h 35"/>
                <a:gd name="T2" fmla="*/ 18 w 37"/>
                <a:gd name="T3" fmla="*/ 12 h 35"/>
                <a:gd name="T4" fmla="*/ 23 w 37"/>
                <a:gd name="T5" fmla="*/ 34 h 35"/>
                <a:gd name="T6" fmla="*/ 16 w 37"/>
                <a:gd name="T7" fmla="*/ 0 h 35"/>
                <a:gd name="T8" fmla="*/ 22 w 37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2" y="35"/>
                  </a:moveTo>
                  <a:cubicBezTo>
                    <a:pt x="18" y="24"/>
                    <a:pt x="18" y="12"/>
                    <a:pt x="18" y="12"/>
                  </a:cubicBezTo>
                  <a:cubicBezTo>
                    <a:pt x="19" y="21"/>
                    <a:pt x="21" y="30"/>
                    <a:pt x="23" y="34"/>
                  </a:cubicBezTo>
                  <a:cubicBezTo>
                    <a:pt x="37" y="16"/>
                    <a:pt x="16" y="0"/>
                    <a:pt x="16" y="0"/>
                  </a:cubicBezTo>
                  <a:cubicBezTo>
                    <a:pt x="0" y="22"/>
                    <a:pt x="20" y="34"/>
                    <a:pt x="2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2" name="Freeform 3816">
              <a:extLst>
                <a:ext uri="{FF2B5EF4-FFF2-40B4-BE49-F238E27FC236}">
                  <a16:creationId xmlns:a16="http://schemas.microsoft.com/office/drawing/2014/main" id="{4F45B7C7-F2BC-AE84-209E-A90C2DAABA74}"/>
                </a:ext>
              </a:extLst>
            </p:cNvPr>
            <p:cNvSpPr/>
            <p:nvPr/>
          </p:nvSpPr>
          <p:spPr bwMode="auto">
            <a:xfrm>
              <a:off x="8574088" y="2530475"/>
              <a:ext cx="111125" cy="117475"/>
            </a:xfrm>
            <a:custGeom>
              <a:avLst/>
              <a:gdLst>
                <a:gd name="T0" fmla="*/ 34 w 35"/>
                <a:gd name="T1" fmla="*/ 13 h 37"/>
                <a:gd name="T2" fmla="*/ 0 w 35"/>
                <a:gd name="T3" fmla="*/ 21 h 37"/>
                <a:gd name="T4" fmla="*/ 35 w 35"/>
                <a:gd name="T5" fmla="*/ 14 h 37"/>
                <a:gd name="T6" fmla="*/ 12 w 35"/>
                <a:gd name="T7" fmla="*/ 19 h 37"/>
                <a:gd name="T8" fmla="*/ 34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34" y="13"/>
                  </a:moveTo>
                  <a:cubicBezTo>
                    <a:pt x="16" y="0"/>
                    <a:pt x="0" y="21"/>
                    <a:pt x="0" y="21"/>
                  </a:cubicBezTo>
                  <a:cubicBezTo>
                    <a:pt x="22" y="37"/>
                    <a:pt x="34" y="17"/>
                    <a:pt x="35" y="14"/>
                  </a:cubicBezTo>
                  <a:cubicBezTo>
                    <a:pt x="25" y="18"/>
                    <a:pt x="12" y="19"/>
                    <a:pt x="12" y="19"/>
                  </a:cubicBezTo>
                  <a:cubicBezTo>
                    <a:pt x="22" y="18"/>
                    <a:pt x="30" y="15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3" name="Freeform 3817">
              <a:extLst>
                <a:ext uri="{FF2B5EF4-FFF2-40B4-BE49-F238E27FC236}">
                  <a16:creationId xmlns:a16="http://schemas.microsoft.com/office/drawing/2014/main" id="{EE55C10A-F7C7-D204-FF15-E65C3ECCCC10}"/>
                </a:ext>
              </a:extLst>
            </p:cNvPr>
            <p:cNvSpPr/>
            <p:nvPr/>
          </p:nvSpPr>
          <p:spPr bwMode="auto">
            <a:xfrm>
              <a:off x="8469313" y="2466975"/>
              <a:ext cx="111125" cy="120650"/>
            </a:xfrm>
            <a:custGeom>
              <a:avLst/>
              <a:gdLst>
                <a:gd name="T0" fmla="*/ 12 w 35"/>
                <a:gd name="T1" fmla="*/ 17 h 38"/>
                <a:gd name="T2" fmla="*/ 35 w 35"/>
                <a:gd name="T3" fmla="*/ 20 h 38"/>
                <a:gd name="T4" fmla="*/ 0 w 35"/>
                <a:gd name="T5" fmla="*/ 15 h 38"/>
                <a:gd name="T6" fmla="*/ 35 w 35"/>
                <a:gd name="T7" fmla="*/ 21 h 38"/>
                <a:gd name="T8" fmla="*/ 12 w 35"/>
                <a:gd name="T9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2" y="17"/>
                  </a:moveTo>
                  <a:cubicBezTo>
                    <a:pt x="21" y="20"/>
                    <a:pt x="30" y="20"/>
                    <a:pt x="35" y="20"/>
                  </a:cubicBezTo>
                  <a:cubicBezTo>
                    <a:pt x="22" y="0"/>
                    <a:pt x="0" y="15"/>
                    <a:pt x="0" y="15"/>
                  </a:cubicBezTo>
                  <a:cubicBezTo>
                    <a:pt x="16" y="38"/>
                    <a:pt x="33" y="23"/>
                    <a:pt x="35" y="21"/>
                  </a:cubicBezTo>
                  <a:cubicBezTo>
                    <a:pt x="24" y="21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4" name="Freeform 3818">
              <a:extLst>
                <a:ext uri="{FF2B5EF4-FFF2-40B4-BE49-F238E27FC236}">
                  <a16:creationId xmlns:a16="http://schemas.microsoft.com/office/drawing/2014/main" id="{9980C8AE-D555-3290-4B55-3038F18DE8F5}"/>
                </a:ext>
              </a:extLst>
            </p:cNvPr>
            <p:cNvSpPr/>
            <p:nvPr/>
          </p:nvSpPr>
          <p:spPr bwMode="auto">
            <a:xfrm>
              <a:off x="8405813" y="2390775"/>
              <a:ext cx="95250" cy="104775"/>
            </a:xfrm>
            <a:custGeom>
              <a:avLst/>
              <a:gdLst>
                <a:gd name="T0" fmla="*/ 30 w 30"/>
                <a:gd name="T1" fmla="*/ 24 h 33"/>
                <a:gd name="T2" fmla="*/ 10 w 30"/>
                <a:gd name="T3" fmla="*/ 13 h 33"/>
                <a:gd name="T4" fmla="*/ 30 w 30"/>
                <a:gd name="T5" fmla="*/ 23 h 33"/>
                <a:gd name="T6" fmla="*/ 0 w 30"/>
                <a:gd name="T7" fmla="*/ 7 h 33"/>
                <a:gd name="T8" fmla="*/ 30 w 30"/>
                <a:gd name="T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30" y="24"/>
                  </a:moveTo>
                  <a:cubicBezTo>
                    <a:pt x="19" y="20"/>
                    <a:pt x="10" y="13"/>
                    <a:pt x="10" y="13"/>
                  </a:cubicBezTo>
                  <a:cubicBezTo>
                    <a:pt x="17" y="18"/>
                    <a:pt x="25" y="21"/>
                    <a:pt x="30" y="23"/>
                  </a:cubicBezTo>
                  <a:cubicBezTo>
                    <a:pt x="25" y="0"/>
                    <a:pt x="0" y="7"/>
                    <a:pt x="0" y="7"/>
                  </a:cubicBezTo>
                  <a:cubicBezTo>
                    <a:pt x="6" y="33"/>
                    <a:pt x="27" y="25"/>
                    <a:pt x="3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6" name="Freeform 3819">
              <a:extLst>
                <a:ext uri="{FF2B5EF4-FFF2-40B4-BE49-F238E27FC236}">
                  <a16:creationId xmlns:a16="http://schemas.microsoft.com/office/drawing/2014/main" id="{1DFFF7AF-2F22-79BC-242C-4CF21535FE48}"/>
                </a:ext>
              </a:extLst>
            </p:cNvPr>
            <p:cNvSpPr/>
            <p:nvPr/>
          </p:nvSpPr>
          <p:spPr bwMode="auto">
            <a:xfrm>
              <a:off x="8358188" y="2286000"/>
              <a:ext cx="92075" cy="95250"/>
            </a:xfrm>
            <a:custGeom>
              <a:avLst/>
              <a:gdLst>
                <a:gd name="T0" fmla="*/ 29 w 29"/>
                <a:gd name="T1" fmla="*/ 24 h 30"/>
                <a:gd name="T2" fmla="*/ 10 w 29"/>
                <a:gd name="T3" fmla="*/ 10 h 30"/>
                <a:gd name="T4" fmla="*/ 29 w 29"/>
                <a:gd name="T5" fmla="*/ 23 h 30"/>
                <a:gd name="T6" fmla="*/ 0 w 29"/>
                <a:gd name="T7" fmla="*/ 3 h 30"/>
                <a:gd name="T8" fmla="*/ 29 w 29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9" y="24"/>
                  </a:moveTo>
                  <a:cubicBezTo>
                    <a:pt x="18" y="19"/>
                    <a:pt x="10" y="10"/>
                    <a:pt x="10" y="10"/>
                  </a:cubicBezTo>
                  <a:cubicBezTo>
                    <a:pt x="17" y="17"/>
                    <a:pt x="24" y="21"/>
                    <a:pt x="29" y="23"/>
                  </a:cubicBezTo>
                  <a:cubicBezTo>
                    <a:pt x="26" y="0"/>
                    <a:pt x="0" y="3"/>
                    <a:pt x="0" y="3"/>
                  </a:cubicBezTo>
                  <a:cubicBezTo>
                    <a:pt x="3" y="30"/>
                    <a:pt x="26" y="25"/>
                    <a:pt x="29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7" name="Freeform 3820">
              <a:extLst>
                <a:ext uri="{FF2B5EF4-FFF2-40B4-BE49-F238E27FC236}">
                  <a16:creationId xmlns:a16="http://schemas.microsoft.com/office/drawing/2014/main" id="{BC7985E2-FDCE-C8E0-E4CA-AC0D783DD766}"/>
                </a:ext>
              </a:extLst>
            </p:cNvPr>
            <p:cNvSpPr/>
            <p:nvPr/>
          </p:nvSpPr>
          <p:spPr bwMode="auto">
            <a:xfrm>
              <a:off x="8335963" y="2181225"/>
              <a:ext cx="95250" cy="88900"/>
            </a:xfrm>
            <a:custGeom>
              <a:avLst/>
              <a:gdLst>
                <a:gd name="T0" fmla="*/ 26 w 30"/>
                <a:gd name="T1" fmla="*/ 28 h 28"/>
                <a:gd name="T2" fmla="*/ 11 w 30"/>
                <a:gd name="T3" fmla="*/ 9 h 28"/>
                <a:gd name="T4" fmla="*/ 26 w 30"/>
                <a:gd name="T5" fmla="*/ 27 h 28"/>
                <a:gd name="T6" fmla="*/ 4 w 30"/>
                <a:gd name="T7" fmla="*/ 0 h 28"/>
                <a:gd name="T8" fmla="*/ 26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6" y="28"/>
                  </a:moveTo>
                  <a:cubicBezTo>
                    <a:pt x="17" y="20"/>
                    <a:pt x="11" y="9"/>
                    <a:pt x="11" y="9"/>
                  </a:cubicBezTo>
                  <a:cubicBezTo>
                    <a:pt x="16" y="18"/>
                    <a:pt x="22" y="24"/>
                    <a:pt x="26" y="27"/>
                  </a:cubicBezTo>
                  <a:cubicBezTo>
                    <a:pt x="30" y="4"/>
                    <a:pt x="4" y="0"/>
                    <a:pt x="4" y="0"/>
                  </a:cubicBezTo>
                  <a:cubicBezTo>
                    <a:pt x="0" y="27"/>
                    <a:pt x="23" y="28"/>
                    <a:pt x="2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28" name="Freeform 3821">
              <a:extLst>
                <a:ext uri="{FF2B5EF4-FFF2-40B4-BE49-F238E27FC236}">
                  <a16:creationId xmlns:a16="http://schemas.microsoft.com/office/drawing/2014/main" id="{1DB721BE-87B9-2F25-761A-6DB3A5901DD0}"/>
                </a:ext>
              </a:extLst>
            </p:cNvPr>
            <p:cNvSpPr/>
            <p:nvPr/>
          </p:nvSpPr>
          <p:spPr bwMode="auto">
            <a:xfrm>
              <a:off x="8342313" y="2070100"/>
              <a:ext cx="104775" cy="95250"/>
            </a:xfrm>
            <a:custGeom>
              <a:avLst/>
              <a:gdLst>
                <a:gd name="T0" fmla="*/ 26 w 33"/>
                <a:gd name="T1" fmla="*/ 30 h 30"/>
                <a:gd name="T2" fmla="*/ 14 w 33"/>
                <a:gd name="T3" fmla="*/ 10 h 30"/>
                <a:gd name="T4" fmla="*/ 26 w 33"/>
                <a:gd name="T5" fmla="*/ 29 h 30"/>
                <a:gd name="T6" fmla="*/ 8 w 33"/>
                <a:gd name="T7" fmla="*/ 0 h 30"/>
                <a:gd name="T8" fmla="*/ 26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6" y="30"/>
                  </a:moveTo>
                  <a:cubicBezTo>
                    <a:pt x="18" y="22"/>
                    <a:pt x="14" y="10"/>
                    <a:pt x="14" y="10"/>
                  </a:cubicBezTo>
                  <a:cubicBezTo>
                    <a:pt x="18" y="19"/>
                    <a:pt x="23" y="26"/>
                    <a:pt x="26" y="29"/>
                  </a:cubicBezTo>
                  <a:cubicBezTo>
                    <a:pt x="33" y="7"/>
                    <a:pt x="8" y="0"/>
                    <a:pt x="8" y="0"/>
                  </a:cubicBezTo>
                  <a:cubicBezTo>
                    <a:pt x="0" y="26"/>
                    <a:pt x="23" y="30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930" name="Freeform 3822">
            <a:extLst>
              <a:ext uri="{FF2B5EF4-FFF2-40B4-BE49-F238E27FC236}">
                <a16:creationId xmlns:a16="http://schemas.microsoft.com/office/drawing/2014/main" id="{DCA25754-39B6-2E27-2E00-A9A72656AEA3}"/>
              </a:ext>
            </a:extLst>
          </p:cNvPr>
          <p:cNvSpPr/>
          <p:nvPr/>
        </p:nvSpPr>
        <p:spPr bwMode="auto">
          <a:xfrm>
            <a:off x="9036580" y="1862004"/>
            <a:ext cx="2045591" cy="2045060"/>
          </a:xfrm>
          <a:custGeom>
            <a:avLst/>
            <a:gdLst>
              <a:gd name="T0" fmla="*/ 863 w 880"/>
              <a:gd name="T1" fmla="*/ 466 h 880"/>
              <a:gd name="T2" fmla="*/ 863 w 880"/>
              <a:gd name="T3" fmla="*/ 414 h 880"/>
              <a:gd name="T4" fmla="*/ 855 w 880"/>
              <a:gd name="T5" fmla="*/ 356 h 880"/>
              <a:gd name="T6" fmla="*/ 842 w 880"/>
              <a:gd name="T7" fmla="*/ 306 h 880"/>
              <a:gd name="T8" fmla="*/ 819 w 880"/>
              <a:gd name="T9" fmla="*/ 251 h 880"/>
              <a:gd name="T10" fmla="*/ 794 w 880"/>
              <a:gd name="T11" fmla="*/ 206 h 880"/>
              <a:gd name="T12" fmla="*/ 757 w 880"/>
              <a:gd name="T13" fmla="*/ 160 h 880"/>
              <a:gd name="T14" fmla="*/ 721 w 880"/>
              <a:gd name="T15" fmla="*/ 123 h 880"/>
              <a:gd name="T16" fmla="*/ 674 w 880"/>
              <a:gd name="T17" fmla="*/ 87 h 880"/>
              <a:gd name="T18" fmla="*/ 630 w 880"/>
              <a:gd name="T19" fmla="*/ 61 h 880"/>
              <a:gd name="T20" fmla="*/ 575 w 880"/>
              <a:gd name="T21" fmla="*/ 39 h 880"/>
              <a:gd name="T22" fmla="*/ 525 w 880"/>
              <a:gd name="T23" fmla="*/ 25 h 880"/>
              <a:gd name="T24" fmla="*/ 466 w 880"/>
              <a:gd name="T25" fmla="*/ 18 h 880"/>
              <a:gd name="T26" fmla="*/ 415 w 880"/>
              <a:gd name="T27" fmla="*/ 17 h 880"/>
              <a:gd name="T28" fmla="*/ 356 w 880"/>
              <a:gd name="T29" fmla="*/ 25 h 880"/>
              <a:gd name="T30" fmla="*/ 306 w 880"/>
              <a:gd name="T31" fmla="*/ 38 h 880"/>
              <a:gd name="T32" fmla="*/ 252 w 880"/>
              <a:gd name="T33" fmla="*/ 61 h 880"/>
              <a:gd name="T34" fmla="*/ 207 w 880"/>
              <a:gd name="T35" fmla="*/ 86 h 880"/>
              <a:gd name="T36" fmla="*/ 160 w 880"/>
              <a:gd name="T37" fmla="*/ 123 h 880"/>
              <a:gd name="T38" fmla="*/ 123 w 880"/>
              <a:gd name="T39" fmla="*/ 159 h 880"/>
              <a:gd name="T40" fmla="*/ 87 w 880"/>
              <a:gd name="T41" fmla="*/ 206 h 880"/>
              <a:gd name="T42" fmla="*/ 61 w 880"/>
              <a:gd name="T43" fmla="*/ 250 h 880"/>
              <a:gd name="T44" fmla="*/ 39 w 880"/>
              <a:gd name="T45" fmla="*/ 305 h 880"/>
              <a:gd name="T46" fmla="*/ 25 w 880"/>
              <a:gd name="T47" fmla="*/ 355 h 880"/>
              <a:gd name="T48" fmla="*/ 18 w 880"/>
              <a:gd name="T49" fmla="*/ 414 h 880"/>
              <a:gd name="T50" fmla="*/ 17 w 880"/>
              <a:gd name="T51" fmla="*/ 465 h 880"/>
              <a:gd name="T52" fmla="*/ 26 w 880"/>
              <a:gd name="T53" fmla="*/ 524 h 880"/>
              <a:gd name="T54" fmla="*/ 38 w 880"/>
              <a:gd name="T55" fmla="*/ 574 h 880"/>
              <a:gd name="T56" fmla="*/ 61 w 880"/>
              <a:gd name="T57" fmla="*/ 629 h 880"/>
              <a:gd name="T58" fmla="*/ 87 w 880"/>
              <a:gd name="T59" fmla="*/ 674 h 880"/>
              <a:gd name="T60" fmla="*/ 123 w 880"/>
              <a:gd name="T61" fmla="*/ 720 h 880"/>
              <a:gd name="T62" fmla="*/ 159 w 880"/>
              <a:gd name="T63" fmla="*/ 757 h 880"/>
              <a:gd name="T64" fmla="*/ 207 w 880"/>
              <a:gd name="T65" fmla="*/ 793 h 880"/>
              <a:gd name="T66" fmla="*/ 251 w 880"/>
              <a:gd name="T67" fmla="*/ 819 h 880"/>
              <a:gd name="T68" fmla="*/ 306 w 880"/>
              <a:gd name="T69" fmla="*/ 841 h 880"/>
              <a:gd name="T70" fmla="*/ 355 w 880"/>
              <a:gd name="T71" fmla="*/ 855 h 880"/>
              <a:gd name="T72" fmla="*/ 414 w 880"/>
              <a:gd name="T73" fmla="*/ 862 h 880"/>
              <a:gd name="T74" fmla="*/ 466 w 880"/>
              <a:gd name="T75" fmla="*/ 863 h 880"/>
              <a:gd name="T76" fmla="*/ 524 w 880"/>
              <a:gd name="T77" fmla="*/ 855 h 880"/>
              <a:gd name="T78" fmla="*/ 574 w 880"/>
              <a:gd name="T79" fmla="*/ 842 h 880"/>
              <a:gd name="T80" fmla="*/ 629 w 880"/>
              <a:gd name="T81" fmla="*/ 819 h 880"/>
              <a:gd name="T82" fmla="*/ 674 w 880"/>
              <a:gd name="T83" fmla="*/ 794 h 880"/>
              <a:gd name="T84" fmla="*/ 721 w 880"/>
              <a:gd name="T85" fmla="*/ 757 h 880"/>
              <a:gd name="T86" fmla="*/ 758 w 880"/>
              <a:gd name="T87" fmla="*/ 721 h 880"/>
              <a:gd name="T88" fmla="*/ 793 w 880"/>
              <a:gd name="T89" fmla="*/ 674 h 880"/>
              <a:gd name="T90" fmla="*/ 820 w 880"/>
              <a:gd name="T91" fmla="*/ 629 h 880"/>
              <a:gd name="T92" fmla="*/ 842 w 880"/>
              <a:gd name="T93" fmla="*/ 574 h 880"/>
              <a:gd name="T94" fmla="*/ 856 w 880"/>
              <a:gd name="T95" fmla="*/ 525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80" h="880">
                <a:moveTo>
                  <a:pt x="855" y="524"/>
                </a:moveTo>
                <a:cubicBezTo>
                  <a:pt x="842" y="506"/>
                  <a:pt x="846" y="480"/>
                  <a:pt x="863" y="466"/>
                </a:cubicBezTo>
                <a:cubicBezTo>
                  <a:pt x="863" y="465"/>
                  <a:pt x="863" y="465"/>
                  <a:pt x="863" y="465"/>
                </a:cubicBezTo>
                <a:cubicBezTo>
                  <a:pt x="880" y="451"/>
                  <a:pt x="880" y="428"/>
                  <a:pt x="863" y="414"/>
                </a:cubicBezTo>
                <a:cubicBezTo>
                  <a:pt x="863" y="414"/>
                  <a:pt x="863" y="414"/>
                  <a:pt x="863" y="414"/>
                </a:cubicBezTo>
                <a:cubicBezTo>
                  <a:pt x="846" y="400"/>
                  <a:pt x="842" y="374"/>
                  <a:pt x="855" y="356"/>
                </a:cubicBezTo>
                <a:cubicBezTo>
                  <a:pt x="856" y="355"/>
                  <a:pt x="856" y="355"/>
                  <a:pt x="856" y="355"/>
                </a:cubicBezTo>
                <a:cubicBezTo>
                  <a:pt x="868" y="337"/>
                  <a:pt x="862" y="315"/>
                  <a:pt x="842" y="306"/>
                </a:cubicBezTo>
                <a:cubicBezTo>
                  <a:pt x="842" y="305"/>
                  <a:pt x="842" y="305"/>
                  <a:pt x="842" y="305"/>
                </a:cubicBezTo>
                <a:cubicBezTo>
                  <a:pt x="822" y="296"/>
                  <a:pt x="812" y="272"/>
                  <a:pt x="819" y="251"/>
                </a:cubicBezTo>
                <a:cubicBezTo>
                  <a:pt x="820" y="250"/>
                  <a:pt x="820" y="250"/>
                  <a:pt x="820" y="250"/>
                </a:cubicBezTo>
                <a:cubicBezTo>
                  <a:pt x="827" y="230"/>
                  <a:pt x="816" y="210"/>
                  <a:pt x="794" y="206"/>
                </a:cubicBezTo>
                <a:cubicBezTo>
                  <a:pt x="793" y="206"/>
                  <a:pt x="793" y="206"/>
                  <a:pt x="793" y="206"/>
                </a:cubicBezTo>
                <a:cubicBezTo>
                  <a:pt x="771" y="203"/>
                  <a:pt x="755" y="182"/>
                  <a:pt x="757" y="160"/>
                </a:cubicBezTo>
                <a:cubicBezTo>
                  <a:pt x="758" y="159"/>
                  <a:pt x="758" y="159"/>
                  <a:pt x="758" y="159"/>
                </a:cubicBezTo>
                <a:cubicBezTo>
                  <a:pt x="760" y="137"/>
                  <a:pt x="743" y="121"/>
                  <a:pt x="721" y="123"/>
                </a:cubicBezTo>
                <a:cubicBezTo>
                  <a:pt x="721" y="123"/>
                  <a:pt x="721" y="123"/>
                  <a:pt x="721" y="123"/>
                </a:cubicBezTo>
                <a:cubicBezTo>
                  <a:pt x="699" y="125"/>
                  <a:pt x="678" y="109"/>
                  <a:pt x="674" y="87"/>
                </a:cubicBezTo>
                <a:cubicBezTo>
                  <a:pt x="674" y="86"/>
                  <a:pt x="674" y="86"/>
                  <a:pt x="674" y="86"/>
                </a:cubicBezTo>
                <a:cubicBezTo>
                  <a:pt x="670" y="65"/>
                  <a:pt x="650" y="53"/>
                  <a:pt x="630" y="61"/>
                </a:cubicBezTo>
                <a:cubicBezTo>
                  <a:pt x="629" y="61"/>
                  <a:pt x="629" y="61"/>
                  <a:pt x="629" y="61"/>
                </a:cubicBezTo>
                <a:cubicBezTo>
                  <a:pt x="608" y="69"/>
                  <a:pt x="584" y="59"/>
                  <a:pt x="575" y="39"/>
                </a:cubicBezTo>
                <a:cubicBezTo>
                  <a:pt x="574" y="38"/>
                  <a:pt x="574" y="38"/>
                  <a:pt x="574" y="38"/>
                </a:cubicBezTo>
                <a:cubicBezTo>
                  <a:pt x="565" y="18"/>
                  <a:pt x="543" y="12"/>
                  <a:pt x="525" y="25"/>
                </a:cubicBezTo>
                <a:cubicBezTo>
                  <a:pt x="524" y="25"/>
                  <a:pt x="524" y="25"/>
                  <a:pt x="524" y="25"/>
                </a:cubicBezTo>
                <a:cubicBezTo>
                  <a:pt x="507" y="38"/>
                  <a:pt x="480" y="34"/>
                  <a:pt x="466" y="18"/>
                </a:cubicBezTo>
                <a:cubicBezTo>
                  <a:pt x="466" y="17"/>
                  <a:pt x="466" y="17"/>
                  <a:pt x="466" y="17"/>
                </a:cubicBezTo>
                <a:cubicBezTo>
                  <a:pt x="452" y="0"/>
                  <a:pt x="429" y="0"/>
                  <a:pt x="415" y="17"/>
                </a:cubicBezTo>
                <a:cubicBezTo>
                  <a:pt x="414" y="18"/>
                  <a:pt x="414" y="18"/>
                  <a:pt x="414" y="18"/>
                </a:cubicBezTo>
                <a:cubicBezTo>
                  <a:pt x="400" y="35"/>
                  <a:pt x="374" y="38"/>
                  <a:pt x="356" y="25"/>
                </a:cubicBezTo>
                <a:cubicBezTo>
                  <a:pt x="355" y="25"/>
                  <a:pt x="355" y="25"/>
                  <a:pt x="355" y="25"/>
                </a:cubicBezTo>
                <a:cubicBezTo>
                  <a:pt x="337" y="12"/>
                  <a:pt x="315" y="18"/>
                  <a:pt x="306" y="38"/>
                </a:cubicBezTo>
                <a:cubicBezTo>
                  <a:pt x="306" y="39"/>
                  <a:pt x="306" y="39"/>
                  <a:pt x="306" y="39"/>
                </a:cubicBezTo>
                <a:cubicBezTo>
                  <a:pt x="297" y="59"/>
                  <a:pt x="272" y="69"/>
                  <a:pt x="252" y="61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30" y="53"/>
                  <a:pt x="210" y="65"/>
                  <a:pt x="207" y="86"/>
                </a:cubicBezTo>
                <a:cubicBezTo>
                  <a:pt x="207" y="87"/>
                  <a:pt x="207" y="87"/>
                  <a:pt x="207" y="87"/>
                </a:cubicBezTo>
                <a:cubicBezTo>
                  <a:pt x="203" y="109"/>
                  <a:pt x="182" y="125"/>
                  <a:pt x="160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37" y="121"/>
                  <a:pt x="121" y="137"/>
                  <a:pt x="123" y="159"/>
                </a:cubicBezTo>
                <a:cubicBezTo>
                  <a:pt x="123" y="160"/>
                  <a:pt x="123" y="160"/>
                  <a:pt x="123" y="160"/>
                </a:cubicBezTo>
                <a:cubicBezTo>
                  <a:pt x="125" y="182"/>
                  <a:pt x="109" y="203"/>
                  <a:pt x="87" y="206"/>
                </a:cubicBezTo>
                <a:cubicBezTo>
                  <a:pt x="87" y="206"/>
                  <a:pt x="87" y="206"/>
                  <a:pt x="87" y="206"/>
                </a:cubicBezTo>
                <a:cubicBezTo>
                  <a:pt x="65" y="210"/>
                  <a:pt x="53" y="230"/>
                  <a:pt x="61" y="250"/>
                </a:cubicBezTo>
                <a:cubicBezTo>
                  <a:pt x="61" y="251"/>
                  <a:pt x="61" y="251"/>
                  <a:pt x="61" y="251"/>
                </a:cubicBezTo>
                <a:cubicBezTo>
                  <a:pt x="69" y="272"/>
                  <a:pt x="59" y="296"/>
                  <a:pt x="39" y="305"/>
                </a:cubicBezTo>
                <a:cubicBezTo>
                  <a:pt x="38" y="306"/>
                  <a:pt x="38" y="306"/>
                  <a:pt x="38" y="306"/>
                </a:cubicBezTo>
                <a:cubicBezTo>
                  <a:pt x="18" y="315"/>
                  <a:pt x="12" y="337"/>
                  <a:pt x="25" y="355"/>
                </a:cubicBezTo>
                <a:cubicBezTo>
                  <a:pt x="26" y="356"/>
                  <a:pt x="26" y="356"/>
                  <a:pt x="26" y="356"/>
                </a:cubicBezTo>
                <a:cubicBezTo>
                  <a:pt x="38" y="374"/>
                  <a:pt x="35" y="400"/>
                  <a:pt x="18" y="414"/>
                </a:cubicBezTo>
                <a:cubicBezTo>
                  <a:pt x="17" y="414"/>
                  <a:pt x="17" y="414"/>
                  <a:pt x="17" y="414"/>
                </a:cubicBezTo>
                <a:cubicBezTo>
                  <a:pt x="0" y="429"/>
                  <a:pt x="0" y="451"/>
                  <a:pt x="17" y="465"/>
                </a:cubicBezTo>
                <a:cubicBezTo>
                  <a:pt x="18" y="466"/>
                  <a:pt x="18" y="466"/>
                  <a:pt x="18" y="466"/>
                </a:cubicBezTo>
                <a:cubicBezTo>
                  <a:pt x="35" y="480"/>
                  <a:pt x="38" y="506"/>
                  <a:pt x="26" y="524"/>
                </a:cubicBezTo>
                <a:cubicBezTo>
                  <a:pt x="25" y="525"/>
                  <a:pt x="25" y="525"/>
                  <a:pt x="25" y="525"/>
                </a:cubicBezTo>
                <a:cubicBezTo>
                  <a:pt x="12" y="543"/>
                  <a:pt x="18" y="565"/>
                  <a:pt x="38" y="574"/>
                </a:cubicBezTo>
                <a:cubicBezTo>
                  <a:pt x="39" y="575"/>
                  <a:pt x="39" y="575"/>
                  <a:pt x="39" y="575"/>
                </a:cubicBezTo>
                <a:cubicBezTo>
                  <a:pt x="59" y="584"/>
                  <a:pt x="69" y="608"/>
                  <a:pt x="61" y="629"/>
                </a:cubicBezTo>
                <a:cubicBezTo>
                  <a:pt x="61" y="629"/>
                  <a:pt x="61" y="629"/>
                  <a:pt x="61" y="629"/>
                </a:cubicBezTo>
                <a:cubicBezTo>
                  <a:pt x="53" y="650"/>
                  <a:pt x="65" y="670"/>
                  <a:pt x="87" y="674"/>
                </a:cubicBezTo>
                <a:cubicBezTo>
                  <a:pt x="88" y="674"/>
                  <a:pt x="88" y="674"/>
                  <a:pt x="88" y="674"/>
                </a:cubicBezTo>
                <a:cubicBezTo>
                  <a:pt x="109" y="677"/>
                  <a:pt x="125" y="698"/>
                  <a:pt x="123" y="720"/>
                </a:cubicBezTo>
                <a:cubicBezTo>
                  <a:pt x="123" y="721"/>
                  <a:pt x="123" y="721"/>
                  <a:pt x="123" y="721"/>
                </a:cubicBezTo>
                <a:cubicBezTo>
                  <a:pt x="121" y="743"/>
                  <a:pt x="137" y="759"/>
                  <a:pt x="159" y="757"/>
                </a:cubicBezTo>
                <a:cubicBezTo>
                  <a:pt x="160" y="757"/>
                  <a:pt x="160" y="757"/>
                  <a:pt x="160" y="757"/>
                </a:cubicBezTo>
                <a:cubicBezTo>
                  <a:pt x="182" y="755"/>
                  <a:pt x="203" y="771"/>
                  <a:pt x="207" y="793"/>
                </a:cubicBezTo>
                <a:cubicBezTo>
                  <a:pt x="207" y="794"/>
                  <a:pt x="207" y="794"/>
                  <a:pt x="207" y="794"/>
                </a:cubicBezTo>
                <a:cubicBezTo>
                  <a:pt x="210" y="815"/>
                  <a:pt x="230" y="827"/>
                  <a:pt x="251" y="819"/>
                </a:cubicBezTo>
                <a:cubicBezTo>
                  <a:pt x="252" y="819"/>
                  <a:pt x="252" y="819"/>
                  <a:pt x="252" y="819"/>
                </a:cubicBezTo>
                <a:cubicBezTo>
                  <a:pt x="272" y="811"/>
                  <a:pt x="297" y="821"/>
                  <a:pt x="306" y="841"/>
                </a:cubicBezTo>
                <a:cubicBezTo>
                  <a:pt x="306" y="842"/>
                  <a:pt x="306" y="842"/>
                  <a:pt x="306" y="842"/>
                </a:cubicBezTo>
                <a:cubicBezTo>
                  <a:pt x="315" y="862"/>
                  <a:pt x="337" y="868"/>
                  <a:pt x="355" y="855"/>
                </a:cubicBezTo>
                <a:cubicBezTo>
                  <a:pt x="356" y="855"/>
                  <a:pt x="356" y="855"/>
                  <a:pt x="356" y="855"/>
                </a:cubicBezTo>
                <a:cubicBezTo>
                  <a:pt x="374" y="842"/>
                  <a:pt x="400" y="845"/>
                  <a:pt x="414" y="862"/>
                </a:cubicBezTo>
                <a:cubicBezTo>
                  <a:pt x="415" y="863"/>
                  <a:pt x="415" y="863"/>
                  <a:pt x="415" y="863"/>
                </a:cubicBezTo>
                <a:cubicBezTo>
                  <a:pt x="429" y="880"/>
                  <a:pt x="452" y="880"/>
                  <a:pt x="466" y="863"/>
                </a:cubicBezTo>
                <a:cubicBezTo>
                  <a:pt x="466" y="862"/>
                  <a:pt x="466" y="862"/>
                  <a:pt x="466" y="862"/>
                </a:cubicBezTo>
                <a:cubicBezTo>
                  <a:pt x="480" y="845"/>
                  <a:pt x="507" y="842"/>
                  <a:pt x="524" y="855"/>
                </a:cubicBezTo>
                <a:cubicBezTo>
                  <a:pt x="525" y="855"/>
                  <a:pt x="525" y="855"/>
                  <a:pt x="525" y="855"/>
                </a:cubicBezTo>
                <a:cubicBezTo>
                  <a:pt x="543" y="868"/>
                  <a:pt x="565" y="862"/>
                  <a:pt x="574" y="842"/>
                </a:cubicBezTo>
                <a:cubicBezTo>
                  <a:pt x="575" y="841"/>
                  <a:pt x="575" y="841"/>
                  <a:pt x="575" y="841"/>
                </a:cubicBezTo>
                <a:cubicBezTo>
                  <a:pt x="584" y="821"/>
                  <a:pt x="608" y="811"/>
                  <a:pt x="629" y="819"/>
                </a:cubicBezTo>
                <a:cubicBezTo>
                  <a:pt x="630" y="819"/>
                  <a:pt x="630" y="819"/>
                  <a:pt x="630" y="819"/>
                </a:cubicBezTo>
                <a:cubicBezTo>
                  <a:pt x="650" y="827"/>
                  <a:pt x="670" y="815"/>
                  <a:pt x="674" y="794"/>
                </a:cubicBezTo>
                <a:cubicBezTo>
                  <a:pt x="674" y="793"/>
                  <a:pt x="674" y="793"/>
                  <a:pt x="674" y="793"/>
                </a:cubicBezTo>
                <a:cubicBezTo>
                  <a:pt x="678" y="771"/>
                  <a:pt x="699" y="755"/>
                  <a:pt x="721" y="757"/>
                </a:cubicBezTo>
                <a:cubicBezTo>
                  <a:pt x="722" y="757"/>
                  <a:pt x="722" y="757"/>
                  <a:pt x="722" y="757"/>
                </a:cubicBezTo>
                <a:cubicBezTo>
                  <a:pt x="743" y="759"/>
                  <a:pt x="760" y="743"/>
                  <a:pt x="758" y="721"/>
                </a:cubicBezTo>
                <a:cubicBezTo>
                  <a:pt x="757" y="720"/>
                  <a:pt x="757" y="720"/>
                  <a:pt x="757" y="720"/>
                </a:cubicBezTo>
                <a:cubicBezTo>
                  <a:pt x="755" y="698"/>
                  <a:pt x="771" y="677"/>
                  <a:pt x="793" y="674"/>
                </a:cubicBezTo>
                <a:cubicBezTo>
                  <a:pt x="794" y="674"/>
                  <a:pt x="794" y="674"/>
                  <a:pt x="794" y="674"/>
                </a:cubicBezTo>
                <a:cubicBezTo>
                  <a:pt x="816" y="670"/>
                  <a:pt x="827" y="650"/>
                  <a:pt x="820" y="629"/>
                </a:cubicBezTo>
                <a:cubicBezTo>
                  <a:pt x="819" y="629"/>
                  <a:pt x="819" y="629"/>
                  <a:pt x="819" y="629"/>
                </a:cubicBezTo>
                <a:cubicBezTo>
                  <a:pt x="812" y="608"/>
                  <a:pt x="822" y="584"/>
                  <a:pt x="842" y="574"/>
                </a:cubicBezTo>
                <a:cubicBezTo>
                  <a:pt x="842" y="574"/>
                  <a:pt x="842" y="574"/>
                  <a:pt x="842" y="574"/>
                </a:cubicBezTo>
                <a:cubicBezTo>
                  <a:pt x="862" y="565"/>
                  <a:pt x="868" y="543"/>
                  <a:pt x="856" y="525"/>
                </a:cubicBezTo>
                <a:lnTo>
                  <a:pt x="855" y="5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31" name="Oval 3823">
            <a:extLst>
              <a:ext uri="{FF2B5EF4-FFF2-40B4-BE49-F238E27FC236}">
                <a16:creationId xmlns:a16="http://schemas.microsoft.com/office/drawing/2014/main" id="{3DEFC54B-084E-2F4E-D70D-CC932BBF1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64255" y="2089749"/>
            <a:ext cx="1590241" cy="1589569"/>
          </a:xfrm>
          <a:prstGeom prst="ellipse">
            <a:avLst/>
          </a:pr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32" name="Freeform 3824">
            <a:extLst>
              <a:ext uri="{FF2B5EF4-FFF2-40B4-BE49-F238E27FC236}">
                <a16:creationId xmlns:a16="http://schemas.microsoft.com/office/drawing/2014/main" id="{25837B89-CEE5-EF2D-1BC0-41A78DA5BC15}"/>
              </a:ext>
            </a:extLst>
          </p:cNvPr>
          <p:cNvSpPr/>
          <p:nvPr/>
        </p:nvSpPr>
        <p:spPr bwMode="auto">
          <a:xfrm>
            <a:off x="9361830" y="2257072"/>
            <a:ext cx="1397414" cy="1303726"/>
          </a:xfrm>
          <a:custGeom>
            <a:avLst/>
            <a:gdLst>
              <a:gd name="T0" fmla="*/ 580 w 601"/>
              <a:gd name="T1" fmla="*/ 303 h 561"/>
              <a:gd name="T2" fmla="*/ 535 w 601"/>
              <a:gd name="T3" fmla="*/ 267 h 561"/>
              <a:gd name="T4" fmla="*/ 545 w 601"/>
              <a:gd name="T5" fmla="*/ 206 h 561"/>
              <a:gd name="T6" fmla="*/ 554 w 601"/>
              <a:gd name="T7" fmla="*/ 105 h 561"/>
              <a:gd name="T8" fmla="*/ 524 w 601"/>
              <a:gd name="T9" fmla="*/ 94 h 561"/>
              <a:gd name="T10" fmla="*/ 456 w 601"/>
              <a:gd name="T11" fmla="*/ 91 h 561"/>
              <a:gd name="T12" fmla="*/ 445 w 601"/>
              <a:gd name="T13" fmla="*/ 82 h 561"/>
              <a:gd name="T14" fmla="*/ 370 w 601"/>
              <a:gd name="T15" fmla="*/ 58 h 561"/>
              <a:gd name="T16" fmla="*/ 375 w 601"/>
              <a:gd name="T17" fmla="*/ 118 h 561"/>
              <a:gd name="T18" fmla="*/ 447 w 601"/>
              <a:gd name="T19" fmla="*/ 120 h 561"/>
              <a:gd name="T20" fmla="*/ 513 w 601"/>
              <a:gd name="T21" fmla="*/ 183 h 561"/>
              <a:gd name="T22" fmla="*/ 517 w 601"/>
              <a:gd name="T23" fmla="*/ 195 h 561"/>
              <a:gd name="T24" fmla="*/ 489 w 601"/>
              <a:gd name="T25" fmla="*/ 246 h 561"/>
              <a:gd name="T26" fmla="*/ 508 w 601"/>
              <a:gd name="T27" fmla="*/ 267 h 561"/>
              <a:gd name="T28" fmla="*/ 510 w 601"/>
              <a:gd name="T29" fmla="*/ 358 h 561"/>
              <a:gd name="T30" fmla="*/ 504 w 601"/>
              <a:gd name="T31" fmla="*/ 370 h 561"/>
              <a:gd name="T32" fmla="*/ 448 w 601"/>
              <a:gd name="T33" fmla="*/ 386 h 561"/>
              <a:gd name="T34" fmla="*/ 447 w 601"/>
              <a:gd name="T35" fmla="*/ 414 h 561"/>
              <a:gd name="T36" fmla="*/ 385 w 601"/>
              <a:gd name="T37" fmla="*/ 479 h 561"/>
              <a:gd name="T38" fmla="*/ 371 w 601"/>
              <a:gd name="T39" fmla="*/ 484 h 561"/>
              <a:gd name="T40" fmla="*/ 321 w 601"/>
              <a:gd name="T41" fmla="*/ 456 h 561"/>
              <a:gd name="T42" fmla="*/ 280 w 601"/>
              <a:gd name="T43" fmla="*/ 456 h 561"/>
              <a:gd name="T44" fmla="*/ 229 w 601"/>
              <a:gd name="T45" fmla="*/ 484 h 561"/>
              <a:gd name="T46" fmla="*/ 216 w 601"/>
              <a:gd name="T47" fmla="*/ 479 h 561"/>
              <a:gd name="T48" fmla="*/ 153 w 601"/>
              <a:gd name="T49" fmla="*/ 414 h 561"/>
              <a:gd name="T50" fmla="*/ 152 w 601"/>
              <a:gd name="T51" fmla="*/ 386 h 561"/>
              <a:gd name="T52" fmla="*/ 97 w 601"/>
              <a:gd name="T53" fmla="*/ 370 h 561"/>
              <a:gd name="T54" fmla="*/ 91 w 601"/>
              <a:gd name="T55" fmla="*/ 357 h 561"/>
              <a:gd name="T56" fmla="*/ 93 w 601"/>
              <a:gd name="T57" fmla="*/ 267 h 561"/>
              <a:gd name="T58" fmla="*/ 112 w 601"/>
              <a:gd name="T59" fmla="*/ 246 h 561"/>
              <a:gd name="T60" fmla="*/ 83 w 601"/>
              <a:gd name="T61" fmla="*/ 196 h 561"/>
              <a:gd name="T62" fmla="*/ 88 w 601"/>
              <a:gd name="T63" fmla="*/ 182 h 561"/>
              <a:gd name="T64" fmla="*/ 154 w 601"/>
              <a:gd name="T65" fmla="*/ 120 h 561"/>
              <a:gd name="T66" fmla="*/ 226 w 601"/>
              <a:gd name="T67" fmla="*/ 118 h 561"/>
              <a:gd name="T68" fmla="*/ 230 w 601"/>
              <a:gd name="T69" fmla="*/ 58 h 561"/>
              <a:gd name="T70" fmla="*/ 156 w 601"/>
              <a:gd name="T71" fmla="*/ 82 h 561"/>
              <a:gd name="T72" fmla="*/ 144 w 601"/>
              <a:gd name="T73" fmla="*/ 92 h 561"/>
              <a:gd name="T74" fmla="*/ 77 w 601"/>
              <a:gd name="T75" fmla="*/ 94 h 561"/>
              <a:gd name="T76" fmla="*/ 47 w 601"/>
              <a:gd name="T77" fmla="*/ 105 h 561"/>
              <a:gd name="T78" fmla="*/ 55 w 601"/>
              <a:gd name="T79" fmla="*/ 206 h 561"/>
              <a:gd name="T80" fmla="*/ 66 w 601"/>
              <a:gd name="T81" fmla="*/ 267 h 561"/>
              <a:gd name="T82" fmla="*/ 20 w 601"/>
              <a:gd name="T83" fmla="*/ 303 h 561"/>
              <a:gd name="T84" fmla="*/ 7 w 601"/>
              <a:gd name="T85" fmla="*/ 332 h 561"/>
              <a:gd name="T86" fmla="*/ 84 w 601"/>
              <a:gd name="T87" fmla="*/ 397 h 561"/>
              <a:gd name="T88" fmla="*/ 159 w 601"/>
              <a:gd name="T89" fmla="*/ 455 h 561"/>
              <a:gd name="T90" fmla="*/ 172 w 601"/>
              <a:gd name="T91" fmla="*/ 464 h 561"/>
              <a:gd name="T92" fmla="*/ 192 w 601"/>
              <a:gd name="T93" fmla="*/ 528 h 561"/>
              <a:gd name="T94" fmla="*/ 211 w 601"/>
              <a:gd name="T95" fmla="*/ 554 h 561"/>
              <a:gd name="T96" fmla="*/ 313 w 601"/>
              <a:gd name="T97" fmla="*/ 502 h 561"/>
              <a:gd name="T98" fmla="*/ 328 w 601"/>
              <a:gd name="T99" fmla="*/ 500 h 561"/>
              <a:gd name="T100" fmla="*/ 422 w 601"/>
              <a:gd name="T101" fmla="*/ 488 h 561"/>
              <a:gd name="T102" fmla="*/ 522 w 601"/>
              <a:gd name="T103" fmla="*/ 470 h 561"/>
              <a:gd name="T104" fmla="*/ 525 w 601"/>
              <a:gd name="T105" fmla="*/ 439 h 561"/>
              <a:gd name="T106" fmla="*/ 510 w 601"/>
              <a:gd name="T107" fmla="*/ 373 h 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561">
                <a:moveTo>
                  <a:pt x="543" y="337"/>
                </a:moveTo>
                <a:cubicBezTo>
                  <a:pt x="533" y="341"/>
                  <a:pt x="524" y="350"/>
                  <a:pt x="517" y="358"/>
                </a:cubicBezTo>
                <a:cubicBezTo>
                  <a:pt x="523" y="344"/>
                  <a:pt x="527" y="330"/>
                  <a:pt x="530" y="315"/>
                </a:cubicBezTo>
                <a:cubicBezTo>
                  <a:pt x="539" y="316"/>
                  <a:pt x="562" y="318"/>
                  <a:pt x="580" y="303"/>
                </a:cubicBezTo>
                <a:cubicBezTo>
                  <a:pt x="599" y="288"/>
                  <a:pt x="601" y="254"/>
                  <a:pt x="601" y="254"/>
                </a:cubicBezTo>
                <a:cubicBezTo>
                  <a:pt x="601" y="254"/>
                  <a:pt x="579" y="251"/>
                  <a:pt x="553" y="272"/>
                </a:cubicBezTo>
                <a:cubicBezTo>
                  <a:pt x="544" y="278"/>
                  <a:pt x="537" y="290"/>
                  <a:pt x="533" y="299"/>
                </a:cubicBezTo>
                <a:cubicBezTo>
                  <a:pt x="534" y="289"/>
                  <a:pt x="535" y="278"/>
                  <a:pt x="535" y="267"/>
                </a:cubicBezTo>
                <a:cubicBezTo>
                  <a:pt x="535" y="262"/>
                  <a:pt x="535" y="258"/>
                  <a:pt x="535" y="253"/>
                </a:cubicBezTo>
                <a:cubicBezTo>
                  <a:pt x="544" y="253"/>
                  <a:pt x="567" y="249"/>
                  <a:pt x="580" y="230"/>
                </a:cubicBezTo>
                <a:cubicBezTo>
                  <a:pt x="594" y="210"/>
                  <a:pt x="587" y="177"/>
                  <a:pt x="587" y="177"/>
                </a:cubicBezTo>
                <a:cubicBezTo>
                  <a:pt x="587" y="177"/>
                  <a:pt x="566" y="179"/>
                  <a:pt x="545" y="206"/>
                </a:cubicBezTo>
                <a:cubicBezTo>
                  <a:pt x="539" y="215"/>
                  <a:pt x="535" y="227"/>
                  <a:pt x="533" y="238"/>
                </a:cubicBezTo>
                <a:cubicBezTo>
                  <a:pt x="531" y="222"/>
                  <a:pt x="528" y="207"/>
                  <a:pt x="523" y="193"/>
                </a:cubicBezTo>
                <a:cubicBezTo>
                  <a:pt x="532" y="190"/>
                  <a:pt x="553" y="180"/>
                  <a:pt x="561" y="158"/>
                </a:cubicBezTo>
                <a:cubicBezTo>
                  <a:pt x="569" y="136"/>
                  <a:pt x="554" y="105"/>
                  <a:pt x="554" y="105"/>
                </a:cubicBezTo>
                <a:cubicBezTo>
                  <a:pt x="554" y="105"/>
                  <a:pt x="534" y="113"/>
                  <a:pt x="521" y="145"/>
                </a:cubicBezTo>
                <a:cubicBezTo>
                  <a:pt x="517" y="155"/>
                  <a:pt x="517" y="168"/>
                  <a:pt x="518" y="178"/>
                </a:cubicBezTo>
                <a:cubicBezTo>
                  <a:pt x="512" y="164"/>
                  <a:pt x="505" y="150"/>
                  <a:pt x="497" y="138"/>
                </a:cubicBezTo>
                <a:cubicBezTo>
                  <a:pt x="504" y="133"/>
                  <a:pt x="522" y="118"/>
                  <a:pt x="524" y="94"/>
                </a:cubicBezTo>
                <a:cubicBezTo>
                  <a:pt x="526" y="71"/>
                  <a:pt x="503" y="45"/>
                  <a:pt x="503" y="45"/>
                </a:cubicBezTo>
                <a:cubicBezTo>
                  <a:pt x="503" y="45"/>
                  <a:pt x="486" y="58"/>
                  <a:pt x="482" y="92"/>
                </a:cubicBezTo>
                <a:cubicBezTo>
                  <a:pt x="481" y="102"/>
                  <a:pt x="484" y="115"/>
                  <a:pt x="488" y="125"/>
                </a:cubicBezTo>
                <a:cubicBezTo>
                  <a:pt x="478" y="113"/>
                  <a:pt x="468" y="102"/>
                  <a:pt x="456" y="91"/>
                </a:cubicBezTo>
                <a:cubicBezTo>
                  <a:pt x="462" y="85"/>
                  <a:pt x="476" y="66"/>
                  <a:pt x="472" y="42"/>
                </a:cubicBezTo>
                <a:cubicBezTo>
                  <a:pt x="468" y="19"/>
                  <a:pt x="439" y="0"/>
                  <a:pt x="439" y="0"/>
                </a:cubicBezTo>
                <a:cubicBezTo>
                  <a:pt x="439" y="0"/>
                  <a:pt x="426" y="17"/>
                  <a:pt x="430" y="50"/>
                </a:cubicBezTo>
                <a:cubicBezTo>
                  <a:pt x="432" y="61"/>
                  <a:pt x="439" y="73"/>
                  <a:pt x="445" y="82"/>
                </a:cubicBezTo>
                <a:cubicBezTo>
                  <a:pt x="435" y="74"/>
                  <a:pt x="424" y="67"/>
                  <a:pt x="412" y="61"/>
                </a:cubicBezTo>
                <a:cubicBezTo>
                  <a:pt x="411" y="53"/>
                  <a:pt x="407" y="37"/>
                  <a:pt x="392" y="27"/>
                </a:cubicBezTo>
                <a:cubicBezTo>
                  <a:pt x="377" y="16"/>
                  <a:pt x="351" y="21"/>
                  <a:pt x="351" y="21"/>
                </a:cubicBezTo>
                <a:cubicBezTo>
                  <a:pt x="351" y="21"/>
                  <a:pt x="355" y="47"/>
                  <a:pt x="370" y="58"/>
                </a:cubicBezTo>
                <a:cubicBezTo>
                  <a:pt x="384" y="68"/>
                  <a:pt x="400" y="67"/>
                  <a:pt x="408" y="66"/>
                </a:cubicBezTo>
                <a:cubicBezTo>
                  <a:pt x="420" y="72"/>
                  <a:pt x="431" y="79"/>
                  <a:pt x="441" y="87"/>
                </a:cubicBezTo>
                <a:cubicBezTo>
                  <a:pt x="430" y="83"/>
                  <a:pt x="415" y="79"/>
                  <a:pt x="404" y="87"/>
                </a:cubicBezTo>
                <a:cubicBezTo>
                  <a:pt x="383" y="100"/>
                  <a:pt x="375" y="118"/>
                  <a:pt x="375" y="118"/>
                </a:cubicBezTo>
                <a:cubicBezTo>
                  <a:pt x="375" y="118"/>
                  <a:pt x="399" y="125"/>
                  <a:pt x="419" y="119"/>
                </a:cubicBezTo>
                <a:cubicBezTo>
                  <a:pt x="438" y="113"/>
                  <a:pt x="449" y="102"/>
                  <a:pt x="452" y="97"/>
                </a:cubicBezTo>
                <a:cubicBezTo>
                  <a:pt x="464" y="107"/>
                  <a:pt x="474" y="118"/>
                  <a:pt x="483" y="130"/>
                </a:cubicBezTo>
                <a:cubicBezTo>
                  <a:pt x="474" y="123"/>
                  <a:pt x="460" y="115"/>
                  <a:pt x="447" y="120"/>
                </a:cubicBezTo>
                <a:cubicBezTo>
                  <a:pt x="424" y="127"/>
                  <a:pt x="411" y="143"/>
                  <a:pt x="411" y="143"/>
                </a:cubicBezTo>
                <a:cubicBezTo>
                  <a:pt x="411" y="143"/>
                  <a:pt x="432" y="155"/>
                  <a:pt x="453" y="154"/>
                </a:cubicBezTo>
                <a:cubicBezTo>
                  <a:pt x="474" y="154"/>
                  <a:pt x="487" y="145"/>
                  <a:pt x="491" y="142"/>
                </a:cubicBezTo>
                <a:cubicBezTo>
                  <a:pt x="500" y="154"/>
                  <a:pt x="507" y="168"/>
                  <a:pt x="513" y="183"/>
                </a:cubicBezTo>
                <a:cubicBezTo>
                  <a:pt x="506" y="173"/>
                  <a:pt x="494" y="162"/>
                  <a:pt x="480" y="163"/>
                </a:cubicBezTo>
                <a:cubicBezTo>
                  <a:pt x="456" y="164"/>
                  <a:pt x="439" y="176"/>
                  <a:pt x="439" y="176"/>
                </a:cubicBezTo>
                <a:cubicBezTo>
                  <a:pt x="439" y="176"/>
                  <a:pt x="457" y="193"/>
                  <a:pt x="477" y="198"/>
                </a:cubicBezTo>
                <a:cubicBezTo>
                  <a:pt x="497" y="203"/>
                  <a:pt x="512" y="198"/>
                  <a:pt x="517" y="195"/>
                </a:cubicBezTo>
                <a:cubicBezTo>
                  <a:pt x="522" y="210"/>
                  <a:pt x="526" y="225"/>
                  <a:pt x="527" y="241"/>
                </a:cubicBezTo>
                <a:cubicBezTo>
                  <a:pt x="523" y="230"/>
                  <a:pt x="515" y="216"/>
                  <a:pt x="501" y="213"/>
                </a:cubicBezTo>
                <a:cubicBezTo>
                  <a:pt x="477" y="208"/>
                  <a:pt x="458" y="215"/>
                  <a:pt x="458" y="215"/>
                </a:cubicBezTo>
                <a:cubicBezTo>
                  <a:pt x="458" y="215"/>
                  <a:pt x="470" y="236"/>
                  <a:pt x="489" y="246"/>
                </a:cubicBezTo>
                <a:cubicBezTo>
                  <a:pt x="507" y="256"/>
                  <a:pt x="522" y="255"/>
                  <a:pt x="528" y="254"/>
                </a:cubicBezTo>
                <a:cubicBezTo>
                  <a:pt x="529" y="258"/>
                  <a:pt x="529" y="263"/>
                  <a:pt x="529" y="267"/>
                </a:cubicBezTo>
                <a:cubicBezTo>
                  <a:pt x="529" y="278"/>
                  <a:pt x="528" y="290"/>
                  <a:pt x="526" y="301"/>
                </a:cubicBezTo>
                <a:cubicBezTo>
                  <a:pt x="525" y="289"/>
                  <a:pt x="521" y="273"/>
                  <a:pt x="508" y="267"/>
                </a:cubicBezTo>
                <a:cubicBezTo>
                  <a:pt x="486" y="256"/>
                  <a:pt x="466" y="257"/>
                  <a:pt x="466" y="257"/>
                </a:cubicBezTo>
                <a:cubicBezTo>
                  <a:pt x="466" y="257"/>
                  <a:pt x="472" y="281"/>
                  <a:pt x="488" y="296"/>
                </a:cubicBezTo>
                <a:cubicBezTo>
                  <a:pt x="503" y="310"/>
                  <a:pt x="518" y="313"/>
                  <a:pt x="524" y="314"/>
                </a:cubicBezTo>
                <a:cubicBezTo>
                  <a:pt x="521" y="329"/>
                  <a:pt x="516" y="344"/>
                  <a:pt x="510" y="358"/>
                </a:cubicBezTo>
                <a:cubicBezTo>
                  <a:pt x="512" y="347"/>
                  <a:pt x="512" y="330"/>
                  <a:pt x="501" y="321"/>
                </a:cubicBezTo>
                <a:cubicBezTo>
                  <a:pt x="483" y="304"/>
                  <a:pt x="463" y="301"/>
                  <a:pt x="463" y="301"/>
                </a:cubicBezTo>
                <a:cubicBezTo>
                  <a:pt x="463" y="301"/>
                  <a:pt x="463" y="325"/>
                  <a:pt x="474" y="343"/>
                </a:cubicBezTo>
                <a:cubicBezTo>
                  <a:pt x="485" y="361"/>
                  <a:pt x="499" y="368"/>
                  <a:pt x="504" y="370"/>
                </a:cubicBezTo>
                <a:cubicBezTo>
                  <a:pt x="497" y="384"/>
                  <a:pt x="489" y="397"/>
                  <a:pt x="479" y="409"/>
                </a:cubicBezTo>
                <a:cubicBezTo>
                  <a:pt x="484" y="398"/>
                  <a:pt x="488" y="383"/>
                  <a:pt x="480" y="371"/>
                </a:cubicBezTo>
                <a:cubicBezTo>
                  <a:pt x="467" y="350"/>
                  <a:pt x="449" y="342"/>
                  <a:pt x="449" y="342"/>
                </a:cubicBezTo>
                <a:cubicBezTo>
                  <a:pt x="449" y="342"/>
                  <a:pt x="442" y="366"/>
                  <a:pt x="448" y="386"/>
                </a:cubicBezTo>
                <a:cubicBezTo>
                  <a:pt x="454" y="406"/>
                  <a:pt x="466" y="416"/>
                  <a:pt x="470" y="420"/>
                </a:cubicBezTo>
                <a:cubicBezTo>
                  <a:pt x="468" y="423"/>
                  <a:pt x="465" y="426"/>
                  <a:pt x="462" y="429"/>
                </a:cubicBezTo>
                <a:cubicBezTo>
                  <a:pt x="454" y="437"/>
                  <a:pt x="446" y="444"/>
                  <a:pt x="437" y="451"/>
                </a:cubicBezTo>
                <a:cubicBezTo>
                  <a:pt x="444" y="441"/>
                  <a:pt x="452" y="428"/>
                  <a:pt x="447" y="414"/>
                </a:cubicBezTo>
                <a:cubicBezTo>
                  <a:pt x="440" y="391"/>
                  <a:pt x="424" y="378"/>
                  <a:pt x="424" y="378"/>
                </a:cubicBezTo>
                <a:cubicBezTo>
                  <a:pt x="424" y="378"/>
                  <a:pt x="412" y="399"/>
                  <a:pt x="412" y="420"/>
                </a:cubicBezTo>
                <a:cubicBezTo>
                  <a:pt x="413" y="441"/>
                  <a:pt x="421" y="454"/>
                  <a:pt x="425" y="458"/>
                </a:cubicBezTo>
                <a:cubicBezTo>
                  <a:pt x="412" y="467"/>
                  <a:pt x="399" y="474"/>
                  <a:pt x="385" y="479"/>
                </a:cubicBezTo>
                <a:cubicBezTo>
                  <a:pt x="394" y="472"/>
                  <a:pt x="405" y="461"/>
                  <a:pt x="404" y="447"/>
                </a:cubicBezTo>
                <a:cubicBezTo>
                  <a:pt x="403" y="423"/>
                  <a:pt x="391" y="406"/>
                  <a:pt x="391" y="406"/>
                </a:cubicBezTo>
                <a:cubicBezTo>
                  <a:pt x="391" y="406"/>
                  <a:pt x="374" y="424"/>
                  <a:pt x="369" y="444"/>
                </a:cubicBezTo>
                <a:cubicBezTo>
                  <a:pt x="364" y="464"/>
                  <a:pt x="369" y="479"/>
                  <a:pt x="371" y="484"/>
                </a:cubicBezTo>
                <a:cubicBezTo>
                  <a:pt x="357" y="489"/>
                  <a:pt x="343" y="492"/>
                  <a:pt x="327" y="494"/>
                </a:cubicBezTo>
                <a:cubicBezTo>
                  <a:pt x="338" y="490"/>
                  <a:pt x="351" y="482"/>
                  <a:pt x="354" y="468"/>
                </a:cubicBezTo>
                <a:cubicBezTo>
                  <a:pt x="359" y="444"/>
                  <a:pt x="352" y="425"/>
                  <a:pt x="352" y="425"/>
                </a:cubicBezTo>
                <a:cubicBezTo>
                  <a:pt x="352" y="425"/>
                  <a:pt x="331" y="437"/>
                  <a:pt x="321" y="456"/>
                </a:cubicBezTo>
                <a:cubicBezTo>
                  <a:pt x="311" y="474"/>
                  <a:pt x="312" y="489"/>
                  <a:pt x="313" y="495"/>
                </a:cubicBezTo>
                <a:cubicBezTo>
                  <a:pt x="308" y="495"/>
                  <a:pt x="304" y="496"/>
                  <a:pt x="300" y="496"/>
                </a:cubicBezTo>
                <a:cubicBezTo>
                  <a:pt x="296" y="496"/>
                  <a:pt x="292" y="495"/>
                  <a:pt x="288" y="495"/>
                </a:cubicBezTo>
                <a:cubicBezTo>
                  <a:pt x="289" y="489"/>
                  <a:pt x="290" y="474"/>
                  <a:pt x="280" y="456"/>
                </a:cubicBezTo>
                <a:cubicBezTo>
                  <a:pt x="270" y="437"/>
                  <a:pt x="248" y="425"/>
                  <a:pt x="248" y="425"/>
                </a:cubicBezTo>
                <a:cubicBezTo>
                  <a:pt x="248" y="425"/>
                  <a:pt x="242" y="444"/>
                  <a:pt x="247" y="468"/>
                </a:cubicBezTo>
                <a:cubicBezTo>
                  <a:pt x="250" y="481"/>
                  <a:pt x="263" y="489"/>
                  <a:pt x="273" y="494"/>
                </a:cubicBezTo>
                <a:cubicBezTo>
                  <a:pt x="258" y="492"/>
                  <a:pt x="243" y="489"/>
                  <a:pt x="229" y="484"/>
                </a:cubicBezTo>
                <a:cubicBezTo>
                  <a:pt x="232" y="478"/>
                  <a:pt x="236" y="464"/>
                  <a:pt x="232" y="444"/>
                </a:cubicBezTo>
                <a:cubicBezTo>
                  <a:pt x="227" y="424"/>
                  <a:pt x="209" y="406"/>
                  <a:pt x="209" y="406"/>
                </a:cubicBezTo>
                <a:cubicBezTo>
                  <a:pt x="209" y="406"/>
                  <a:pt x="198" y="423"/>
                  <a:pt x="197" y="447"/>
                </a:cubicBezTo>
                <a:cubicBezTo>
                  <a:pt x="196" y="461"/>
                  <a:pt x="207" y="472"/>
                  <a:pt x="216" y="479"/>
                </a:cubicBezTo>
                <a:cubicBezTo>
                  <a:pt x="202" y="474"/>
                  <a:pt x="188" y="467"/>
                  <a:pt x="176" y="458"/>
                </a:cubicBezTo>
                <a:cubicBezTo>
                  <a:pt x="179" y="453"/>
                  <a:pt x="188" y="441"/>
                  <a:pt x="188" y="420"/>
                </a:cubicBezTo>
                <a:cubicBezTo>
                  <a:pt x="189" y="399"/>
                  <a:pt x="177" y="378"/>
                  <a:pt x="177" y="378"/>
                </a:cubicBezTo>
                <a:cubicBezTo>
                  <a:pt x="177" y="378"/>
                  <a:pt x="161" y="391"/>
                  <a:pt x="153" y="414"/>
                </a:cubicBezTo>
                <a:cubicBezTo>
                  <a:pt x="149" y="427"/>
                  <a:pt x="157" y="441"/>
                  <a:pt x="164" y="450"/>
                </a:cubicBezTo>
                <a:cubicBezTo>
                  <a:pt x="155" y="444"/>
                  <a:pt x="147" y="436"/>
                  <a:pt x="139" y="429"/>
                </a:cubicBezTo>
                <a:cubicBezTo>
                  <a:pt x="136" y="426"/>
                  <a:pt x="133" y="423"/>
                  <a:pt x="130" y="420"/>
                </a:cubicBezTo>
                <a:cubicBezTo>
                  <a:pt x="135" y="416"/>
                  <a:pt x="146" y="406"/>
                  <a:pt x="152" y="386"/>
                </a:cubicBezTo>
                <a:cubicBezTo>
                  <a:pt x="158" y="366"/>
                  <a:pt x="152" y="342"/>
                  <a:pt x="152" y="342"/>
                </a:cubicBezTo>
                <a:cubicBezTo>
                  <a:pt x="152" y="342"/>
                  <a:pt x="134" y="350"/>
                  <a:pt x="120" y="371"/>
                </a:cubicBezTo>
                <a:cubicBezTo>
                  <a:pt x="113" y="383"/>
                  <a:pt x="117" y="398"/>
                  <a:pt x="121" y="408"/>
                </a:cubicBezTo>
                <a:cubicBezTo>
                  <a:pt x="112" y="397"/>
                  <a:pt x="103" y="384"/>
                  <a:pt x="97" y="370"/>
                </a:cubicBezTo>
                <a:cubicBezTo>
                  <a:pt x="102" y="368"/>
                  <a:pt x="116" y="361"/>
                  <a:pt x="127" y="343"/>
                </a:cubicBezTo>
                <a:cubicBezTo>
                  <a:pt x="138" y="325"/>
                  <a:pt x="138" y="301"/>
                  <a:pt x="138" y="301"/>
                </a:cubicBezTo>
                <a:cubicBezTo>
                  <a:pt x="138" y="301"/>
                  <a:pt x="118" y="304"/>
                  <a:pt x="100" y="321"/>
                </a:cubicBezTo>
                <a:cubicBezTo>
                  <a:pt x="89" y="330"/>
                  <a:pt x="89" y="346"/>
                  <a:pt x="91" y="357"/>
                </a:cubicBezTo>
                <a:cubicBezTo>
                  <a:pt x="85" y="344"/>
                  <a:pt x="80" y="329"/>
                  <a:pt x="77" y="314"/>
                </a:cubicBezTo>
                <a:cubicBezTo>
                  <a:pt x="83" y="313"/>
                  <a:pt x="98" y="310"/>
                  <a:pt x="113" y="296"/>
                </a:cubicBezTo>
                <a:cubicBezTo>
                  <a:pt x="128" y="281"/>
                  <a:pt x="135" y="257"/>
                  <a:pt x="135" y="257"/>
                </a:cubicBezTo>
                <a:cubicBezTo>
                  <a:pt x="135" y="257"/>
                  <a:pt x="114" y="256"/>
                  <a:pt x="93" y="267"/>
                </a:cubicBezTo>
                <a:cubicBezTo>
                  <a:pt x="80" y="273"/>
                  <a:pt x="76" y="288"/>
                  <a:pt x="74" y="300"/>
                </a:cubicBezTo>
                <a:cubicBezTo>
                  <a:pt x="73" y="289"/>
                  <a:pt x="72" y="278"/>
                  <a:pt x="72" y="267"/>
                </a:cubicBezTo>
                <a:cubicBezTo>
                  <a:pt x="72" y="263"/>
                  <a:pt x="72" y="258"/>
                  <a:pt x="72" y="254"/>
                </a:cubicBezTo>
                <a:cubicBezTo>
                  <a:pt x="78" y="255"/>
                  <a:pt x="94" y="256"/>
                  <a:pt x="112" y="246"/>
                </a:cubicBezTo>
                <a:cubicBezTo>
                  <a:pt x="130" y="236"/>
                  <a:pt x="143" y="215"/>
                  <a:pt x="143" y="215"/>
                </a:cubicBezTo>
                <a:cubicBezTo>
                  <a:pt x="143" y="215"/>
                  <a:pt x="124" y="208"/>
                  <a:pt x="100" y="213"/>
                </a:cubicBezTo>
                <a:cubicBezTo>
                  <a:pt x="86" y="216"/>
                  <a:pt x="78" y="229"/>
                  <a:pt x="74" y="240"/>
                </a:cubicBezTo>
                <a:cubicBezTo>
                  <a:pt x="75" y="225"/>
                  <a:pt x="79" y="210"/>
                  <a:pt x="83" y="196"/>
                </a:cubicBezTo>
                <a:cubicBezTo>
                  <a:pt x="89" y="198"/>
                  <a:pt x="103" y="203"/>
                  <a:pt x="124" y="198"/>
                </a:cubicBezTo>
                <a:cubicBezTo>
                  <a:pt x="144" y="193"/>
                  <a:pt x="162" y="176"/>
                  <a:pt x="162" y="176"/>
                </a:cubicBezTo>
                <a:cubicBezTo>
                  <a:pt x="162" y="176"/>
                  <a:pt x="145" y="164"/>
                  <a:pt x="121" y="163"/>
                </a:cubicBezTo>
                <a:cubicBezTo>
                  <a:pt x="106" y="162"/>
                  <a:pt x="95" y="173"/>
                  <a:pt x="88" y="182"/>
                </a:cubicBezTo>
                <a:cubicBezTo>
                  <a:pt x="94" y="168"/>
                  <a:pt x="101" y="154"/>
                  <a:pt x="109" y="142"/>
                </a:cubicBezTo>
                <a:cubicBezTo>
                  <a:pt x="114" y="146"/>
                  <a:pt x="127" y="154"/>
                  <a:pt x="148" y="154"/>
                </a:cubicBezTo>
                <a:cubicBezTo>
                  <a:pt x="169" y="155"/>
                  <a:pt x="190" y="143"/>
                  <a:pt x="190" y="143"/>
                </a:cubicBezTo>
                <a:cubicBezTo>
                  <a:pt x="190" y="143"/>
                  <a:pt x="177" y="127"/>
                  <a:pt x="154" y="120"/>
                </a:cubicBezTo>
                <a:cubicBezTo>
                  <a:pt x="140" y="115"/>
                  <a:pt x="127" y="123"/>
                  <a:pt x="118" y="130"/>
                </a:cubicBezTo>
                <a:cubicBezTo>
                  <a:pt x="127" y="118"/>
                  <a:pt x="137" y="107"/>
                  <a:pt x="148" y="97"/>
                </a:cubicBezTo>
                <a:cubicBezTo>
                  <a:pt x="152" y="102"/>
                  <a:pt x="162" y="113"/>
                  <a:pt x="182" y="119"/>
                </a:cubicBezTo>
                <a:cubicBezTo>
                  <a:pt x="202" y="125"/>
                  <a:pt x="226" y="118"/>
                  <a:pt x="226" y="118"/>
                </a:cubicBezTo>
                <a:cubicBezTo>
                  <a:pt x="226" y="118"/>
                  <a:pt x="217" y="100"/>
                  <a:pt x="197" y="87"/>
                </a:cubicBezTo>
                <a:cubicBezTo>
                  <a:pt x="185" y="79"/>
                  <a:pt x="171" y="82"/>
                  <a:pt x="160" y="87"/>
                </a:cubicBezTo>
                <a:cubicBezTo>
                  <a:pt x="170" y="79"/>
                  <a:pt x="181" y="72"/>
                  <a:pt x="193" y="66"/>
                </a:cubicBezTo>
                <a:cubicBezTo>
                  <a:pt x="200" y="67"/>
                  <a:pt x="216" y="68"/>
                  <a:pt x="230" y="58"/>
                </a:cubicBezTo>
                <a:cubicBezTo>
                  <a:pt x="246" y="47"/>
                  <a:pt x="250" y="21"/>
                  <a:pt x="250" y="21"/>
                </a:cubicBezTo>
                <a:cubicBezTo>
                  <a:pt x="250" y="21"/>
                  <a:pt x="224" y="16"/>
                  <a:pt x="208" y="27"/>
                </a:cubicBezTo>
                <a:cubicBezTo>
                  <a:pt x="194" y="37"/>
                  <a:pt x="189" y="53"/>
                  <a:pt x="188" y="61"/>
                </a:cubicBezTo>
                <a:cubicBezTo>
                  <a:pt x="177" y="67"/>
                  <a:pt x="166" y="74"/>
                  <a:pt x="156" y="82"/>
                </a:cubicBezTo>
                <a:cubicBezTo>
                  <a:pt x="162" y="74"/>
                  <a:pt x="169" y="61"/>
                  <a:pt x="170" y="50"/>
                </a:cubicBezTo>
                <a:cubicBezTo>
                  <a:pt x="175" y="17"/>
                  <a:pt x="162" y="0"/>
                  <a:pt x="162" y="0"/>
                </a:cubicBezTo>
                <a:cubicBezTo>
                  <a:pt x="162" y="0"/>
                  <a:pt x="133" y="19"/>
                  <a:pt x="129" y="42"/>
                </a:cubicBezTo>
                <a:cubicBezTo>
                  <a:pt x="125" y="66"/>
                  <a:pt x="139" y="85"/>
                  <a:pt x="144" y="92"/>
                </a:cubicBezTo>
                <a:cubicBezTo>
                  <a:pt x="133" y="102"/>
                  <a:pt x="122" y="113"/>
                  <a:pt x="113" y="126"/>
                </a:cubicBezTo>
                <a:cubicBezTo>
                  <a:pt x="116" y="116"/>
                  <a:pt x="120" y="103"/>
                  <a:pt x="119" y="92"/>
                </a:cubicBezTo>
                <a:cubicBezTo>
                  <a:pt x="115" y="58"/>
                  <a:pt x="97" y="45"/>
                  <a:pt x="97" y="45"/>
                </a:cubicBezTo>
                <a:cubicBezTo>
                  <a:pt x="97" y="45"/>
                  <a:pt x="74" y="71"/>
                  <a:pt x="77" y="94"/>
                </a:cubicBezTo>
                <a:cubicBezTo>
                  <a:pt x="79" y="118"/>
                  <a:pt x="97" y="133"/>
                  <a:pt x="104" y="138"/>
                </a:cubicBezTo>
                <a:cubicBezTo>
                  <a:pt x="96" y="151"/>
                  <a:pt x="89" y="164"/>
                  <a:pt x="83" y="179"/>
                </a:cubicBezTo>
                <a:cubicBezTo>
                  <a:pt x="84" y="168"/>
                  <a:pt x="84" y="155"/>
                  <a:pt x="80" y="145"/>
                </a:cubicBezTo>
                <a:cubicBezTo>
                  <a:pt x="67" y="113"/>
                  <a:pt x="47" y="105"/>
                  <a:pt x="47" y="105"/>
                </a:cubicBezTo>
                <a:cubicBezTo>
                  <a:pt x="47" y="105"/>
                  <a:pt x="31" y="136"/>
                  <a:pt x="40" y="158"/>
                </a:cubicBezTo>
                <a:cubicBezTo>
                  <a:pt x="48" y="180"/>
                  <a:pt x="69" y="190"/>
                  <a:pt x="77" y="193"/>
                </a:cubicBezTo>
                <a:cubicBezTo>
                  <a:pt x="73" y="208"/>
                  <a:pt x="69" y="223"/>
                  <a:pt x="67" y="238"/>
                </a:cubicBezTo>
                <a:cubicBezTo>
                  <a:pt x="65" y="228"/>
                  <a:pt x="62" y="215"/>
                  <a:pt x="55" y="206"/>
                </a:cubicBezTo>
                <a:cubicBezTo>
                  <a:pt x="35" y="179"/>
                  <a:pt x="14" y="177"/>
                  <a:pt x="14" y="177"/>
                </a:cubicBezTo>
                <a:cubicBezTo>
                  <a:pt x="14" y="177"/>
                  <a:pt x="7" y="210"/>
                  <a:pt x="20" y="230"/>
                </a:cubicBezTo>
                <a:cubicBezTo>
                  <a:pt x="34" y="249"/>
                  <a:pt x="57" y="253"/>
                  <a:pt x="66" y="253"/>
                </a:cubicBezTo>
                <a:cubicBezTo>
                  <a:pt x="66" y="258"/>
                  <a:pt x="66" y="262"/>
                  <a:pt x="66" y="267"/>
                </a:cubicBezTo>
                <a:cubicBezTo>
                  <a:pt x="66" y="278"/>
                  <a:pt x="66" y="289"/>
                  <a:pt x="68" y="300"/>
                </a:cubicBezTo>
                <a:cubicBezTo>
                  <a:pt x="63" y="290"/>
                  <a:pt x="57" y="278"/>
                  <a:pt x="48" y="272"/>
                </a:cubicBezTo>
                <a:cubicBezTo>
                  <a:pt x="21" y="251"/>
                  <a:pt x="0" y="254"/>
                  <a:pt x="0" y="254"/>
                </a:cubicBezTo>
                <a:cubicBezTo>
                  <a:pt x="0" y="254"/>
                  <a:pt x="2" y="288"/>
                  <a:pt x="20" y="303"/>
                </a:cubicBezTo>
                <a:cubicBezTo>
                  <a:pt x="39" y="318"/>
                  <a:pt x="62" y="316"/>
                  <a:pt x="70" y="315"/>
                </a:cubicBezTo>
                <a:cubicBezTo>
                  <a:pt x="74" y="330"/>
                  <a:pt x="78" y="345"/>
                  <a:pt x="84" y="358"/>
                </a:cubicBezTo>
                <a:cubicBezTo>
                  <a:pt x="77" y="351"/>
                  <a:pt x="68" y="341"/>
                  <a:pt x="58" y="337"/>
                </a:cubicBezTo>
                <a:cubicBezTo>
                  <a:pt x="26" y="324"/>
                  <a:pt x="7" y="332"/>
                  <a:pt x="7" y="332"/>
                </a:cubicBezTo>
                <a:cubicBezTo>
                  <a:pt x="7" y="332"/>
                  <a:pt x="18" y="365"/>
                  <a:pt x="39" y="375"/>
                </a:cubicBezTo>
                <a:cubicBezTo>
                  <a:pt x="61" y="384"/>
                  <a:pt x="83" y="376"/>
                  <a:pt x="91" y="373"/>
                </a:cubicBezTo>
                <a:cubicBezTo>
                  <a:pt x="98" y="387"/>
                  <a:pt x="106" y="400"/>
                  <a:pt x="115" y="412"/>
                </a:cubicBezTo>
                <a:cubicBezTo>
                  <a:pt x="107" y="406"/>
                  <a:pt x="95" y="399"/>
                  <a:pt x="84" y="397"/>
                </a:cubicBezTo>
                <a:cubicBezTo>
                  <a:pt x="50" y="393"/>
                  <a:pt x="34" y="406"/>
                  <a:pt x="34" y="406"/>
                </a:cubicBezTo>
                <a:cubicBezTo>
                  <a:pt x="34" y="406"/>
                  <a:pt x="53" y="435"/>
                  <a:pt x="76" y="439"/>
                </a:cubicBezTo>
                <a:cubicBezTo>
                  <a:pt x="99" y="443"/>
                  <a:pt x="119" y="429"/>
                  <a:pt x="125" y="423"/>
                </a:cubicBezTo>
                <a:cubicBezTo>
                  <a:pt x="136" y="435"/>
                  <a:pt x="147" y="445"/>
                  <a:pt x="159" y="455"/>
                </a:cubicBezTo>
                <a:cubicBezTo>
                  <a:pt x="149" y="451"/>
                  <a:pt x="136" y="448"/>
                  <a:pt x="125" y="449"/>
                </a:cubicBezTo>
                <a:cubicBezTo>
                  <a:pt x="92" y="453"/>
                  <a:pt x="79" y="470"/>
                  <a:pt x="79" y="470"/>
                </a:cubicBezTo>
                <a:cubicBezTo>
                  <a:pt x="79" y="470"/>
                  <a:pt x="105" y="493"/>
                  <a:pt x="128" y="491"/>
                </a:cubicBezTo>
                <a:cubicBezTo>
                  <a:pt x="152" y="489"/>
                  <a:pt x="167" y="471"/>
                  <a:pt x="172" y="464"/>
                </a:cubicBezTo>
                <a:cubicBezTo>
                  <a:pt x="185" y="472"/>
                  <a:pt x="198" y="479"/>
                  <a:pt x="213" y="485"/>
                </a:cubicBezTo>
                <a:cubicBezTo>
                  <a:pt x="202" y="484"/>
                  <a:pt x="189" y="484"/>
                  <a:pt x="179" y="488"/>
                </a:cubicBezTo>
                <a:cubicBezTo>
                  <a:pt x="147" y="501"/>
                  <a:pt x="139" y="521"/>
                  <a:pt x="139" y="521"/>
                </a:cubicBezTo>
                <a:cubicBezTo>
                  <a:pt x="139" y="521"/>
                  <a:pt x="170" y="537"/>
                  <a:pt x="192" y="528"/>
                </a:cubicBezTo>
                <a:cubicBezTo>
                  <a:pt x="214" y="520"/>
                  <a:pt x="224" y="498"/>
                  <a:pt x="227" y="490"/>
                </a:cubicBezTo>
                <a:cubicBezTo>
                  <a:pt x="242" y="495"/>
                  <a:pt x="257" y="498"/>
                  <a:pt x="273" y="500"/>
                </a:cubicBezTo>
                <a:cubicBezTo>
                  <a:pt x="262" y="502"/>
                  <a:pt x="249" y="506"/>
                  <a:pt x="240" y="512"/>
                </a:cubicBezTo>
                <a:cubicBezTo>
                  <a:pt x="213" y="533"/>
                  <a:pt x="211" y="554"/>
                  <a:pt x="211" y="554"/>
                </a:cubicBezTo>
                <a:cubicBezTo>
                  <a:pt x="211" y="554"/>
                  <a:pt x="244" y="561"/>
                  <a:pt x="263" y="547"/>
                </a:cubicBezTo>
                <a:cubicBezTo>
                  <a:pt x="283" y="533"/>
                  <a:pt x="287" y="510"/>
                  <a:pt x="287" y="502"/>
                </a:cubicBezTo>
                <a:cubicBezTo>
                  <a:pt x="292" y="502"/>
                  <a:pt x="296" y="502"/>
                  <a:pt x="300" y="502"/>
                </a:cubicBezTo>
                <a:cubicBezTo>
                  <a:pt x="305" y="502"/>
                  <a:pt x="309" y="502"/>
                  <a:pt x="313" y="502"/>
                </a:cubicBezTo>
                <a:cubicBezTo>
                  <a:pt x="314" y="510"/>
                  <a:pt x="318" y="533"/>
                  <a:pt x="337" y="547"/>
                </a:cubicBezTo>
                <a:cubicBezTo>
                  <a:pt x="356" y="561"/>
                  <a:pt x="390" y="554"/>
                  <a:pt x="390" y="554"/>
                </a:cubicBezTo>
                <a:cubicBezTo>
                  <a:pt x="390" y="554"/>
                  <a:pt x="388" y="533"/>
                  <a:pt x="361" y="512"/>
                </a:cubicBezTo>
                <a:cubicBezTo>
                  <a:pt x="352" y="506"/>
                  <a:pt x="338" y="502"/>
                  <a:pt x="328" y="500"/>
                </a:cubicBezTo>
                <a:cubicBezTo>
                  <a:pt x="344" y="498"/>
                  <a:pt x="359" y="495"/>
                  <a:pt x="374" y="490"/>
                </a:cubicBezTo>
                <a:cubicBezTo>
                  <a:pt x="377" y="498"/>
                  <a:pt x="386" y="520"/>
                  <a:pt x="409" y="528"/>
                </a:cubicBezTo>
                <a:cubicBezTo>
                  <a:pt x="431" y="537"/>
                  <a:pt x="461" y="521"/>
                  <a:pt x="461" y="521"/>
                </a:cubicBezTo>
                <a:cubicBezTo>
                  <a:pt x="461" y="521"/>
                  <a:pt x="454" y="501"/>
                  <a:pt x="422" y="488"/>
                </a:cubicBezTo>
                <a:cubicBezTo>
                  <a:pt x="412" y="484"/>
                  <a:pt x="398" y="484"/>
                  <a:pt x="388" y="485"/>
                </a:cubicBezTo>
                <a:cubicBezTo>
                  <a:pt x="402" y="479"/>
                  <a:pt x="416" y="472"/>
                  <a:pt x="429" y="464"/>
                </a:cubicBezTo>
                <a:cubicBezTo>
                  <a:pt x="434" y="471"/>
                  <a:pt x="449" y="489"/>
                  <a:pt x="472" y="491"/>
                </a:cubicBezTo>
                <a:cubicBezTo>
                  <a:pt x="496" y="493"/>
                  <a:pt x="522" y="470"/>
                  <a:pt x="522" y="470"/>
                </a:cubicBezTo>
                <a:cubicBezTo>
                  <a:pt x="522" y="470"/>
                  <a:pt x="509" y="453"/>
                  <a:pt x="475" y="449"/>
                </a:cubicBezTo>
                <a:cubicBezTo>
                  <a:pt x="465" y="448"/>
                  <a:pt x="452" y="451"/>
                  <a:pt x="442" y="455"/>
                </a:cubicBezTo>
                <a:cubicBezTo>
                  <a:pt x="454" y="445"/>
                  <a:pt x="465" y="435"/>
                  <a:pt x="475" y="424"/>
                </a:cubicBezTo>
                <a:cubicBezTo>
                  <a:pt x="482" y="429"/>
                  <a:pt x="501" y="443"/>
                  <a:pt x="525" y="439"/>
                </a:cubicBezTo>
                <a:cubicBezTo>
                  <a:pt x="548" y="435"/>
                  <a:pt x="567" y="406"/>
                  <a:pt x="567" y="406"/>
                </a:cubicBezTo>
                <a:cubicBezTo>
                  <a:pt x="567" y="406"/>
                  <a:pt x="550" y="393"/>
                  <a:pt x="516" y="397"/>
                </a:cubicBezTo>
                <a:cubicBezTo>
                  <a:pt x="506" y="399"/>
                  <a:pt x="494" y="406"/>
                  <a:pt x="486" y="411"/>
                </a:cubicBezTo>
                <a:cubicBezTo>
                  <a:pt x="495" y="399"/>
                  <a:pt x="503" y="386"/>
                  <a:pt x="510" y="373"/>
                </a:cubicBezTo>
                <a:cubicBezTo>
                  <a:pt x="518" y="376"/>
                  <a:pt x="540" y="384"/>
                  <a:pt x="561" y="375"/>
                </a:cubicBezTo>
                <a:cubicBezTo>
                  <a:pt x="583" y="365"/>
                  <a:pt x="594" y="332"/>
                  <a:pt x="594" y="332"/>
                </a:cubicBezTo>
                <a:cubicBezTo>
                  <a:pt x="594" y="332"/>
                  <a:pt x="574" y="324"/>
                  <a:pt x="543" y="337"/>
                </a:cubicBezTo>
                <a:close/>
              </a:path>
            </a:pathLst>
          </a:custGeom>
          <a:solidFill>
            <a:srgbClr val="404040">
              <a:lumMod val="20000"/>
              <a:lumOff val="80000"/>
              <a:alpha val="4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33" name="Freeform 3825">
            <a:extLst>
              <a:ext uri="{FF2B5EF4-FFF2-40B4-BE49-F238E27FC236}">
                <a16:creationId xmlns:a16="http://schemas.microsoft.com/office/drawing/2014/main" id="{77171D03-9A3C-7909-19A3-27DF3B550309}"/>
              </a:ext>
            </a:extLst>
          </p:cNvPr>
          <p:cNvSpPr>
            <a:spLocks noEditPoints="1"/>
          </p:cNvSpPr>
          <p:nvPr/>
        </p:nvSpPr>
        <p:spPr bwMode="auto">
          <a:xfrm>
            <a:off x="9401325" y="2198974"/>
            <a:ext cx="1316102" cy="1531471"/>
          </a:xfrm>
          <a:custGeom>
            <a:avLst/>
            <a:gdLst>
              <a:gd name="T0" fmla="*/ 491 w 566"/>
              <a:gd name="T1" fmla="*/ 0 h 659"/>
              <a:gd name="T2" fmla="*/ 491 w 566"/>
              <a:gd name="T3" fmla="*/ 27 h 659"/>
              <a:gd name="T4" fmla="*/ 479 w 566"/>
              <a:gd name="T5" fmla="*/ 38 h 659"/>
              <a:gd name="T6" fmla="*/ 450 w 566"/>
              <a:gd name="T7" fmla="*/ 38 h 659"/>
              <a:gd name="T8" fmla="*/ 450 w 566"/>
              <a:gd name="T9" fmla="*/ 0 h 659"/>
              <a:gd name="T10" fmla="*/ 115 w 566"/>
              <a:gd name="T11" fmla="*/ 0 h 659"/>
              <a:gd name="T12" fmla="*/ 115 w 566"/>
              <a:gd name="T13" fmla="*/ 38 h 659"/>
              <a:gd name="T14" fmla="*/ 87 w 566"/>
              <a:gd name="T15" fmla="*/ 38 h 659"/>
              <a:gd name="T16" fmla="*/ 75 w 566"/>
              <a:gd name="T17" fmla="*/ 27 h 659"/>
              <a:gd name="T18" fmla="*/ 75 w 566"/>
              <a:gd name="T19" fmla="*/ 0 h 659"/>
              <a:gd name="T20" fmla="*/ 0 w 566"/>
              <a:gd name="T21" fmla="*/ 0 h 659"/>
              <a:gd name="T22" fmla="*/ 0 w 566"/>
              <a:gd name="T23" fmla="*/ 64 h 659"/>
              <a:gd name="T24" fmla="*/ 75 w 566"/>
              <a:gd name="T25" fmla="*/ 245 h 659"/>
              <a:gd name="T26" fmla="*/ 155 w 566"/>
              <a:gd name="T27" fmla="*/ 275 h 659"/>
              <a:gd name="T28" fmla="*/ 255 w 566"/>
              <a:gd name="T29" fmla="*/ 332 h 659"/>
              <a:gd name="T30" fmla="*/ 255 w 566"/>
              <a:gd name="T31" fmla="*/ 391 h 659"/>
              <a:gd name="T32" fmla="*/ 238 w 566"/>
              <a:gd name="T33" fmla="*/ 414 h 659"/>
              <a:gd name="T34" fmla="*/ 238 w 566"/>
              <a:gd name="T35" fmla="*/ 430 h 659"/>
              <a:gd name="T36" fmla="*/ 255 w 566"/>
              <a:gd name="T37" fmla="*/ 452 h 659"/>
              <a:gd name="T38" fmla="*/ 255 w 566"/>
              <a:gd name="T39" fmla="*/ 499 h 659"/>
              <a:gd name="T40" fmla="*/ 238 w 566"/>
              <a:gd name="T41" fmla="*/ 522 h 659"/>
              <a:gd name="T42" fmla="*/ 238 w 566"/>
              <a:gd name="T43" fmla="*/ 538 h 659"/>
              <a:gd name="T44" fmla="*/ 255 w 566"/>
              <a:gd name="T45" fmla="*/ 560 h 659"/>
              <a:gd name="T46" fmla="*/ 255 w 566"/>
              <a:gd name="T47" fmla="*/ 571 h 659"/>
              <a:gd name="T48" fmla="*/ 221 w 566"/>
              <a:gd name="T49" fmla="*/ 622 h 659"/>
              <a:gd name="T50" fmla="*/ 166 w 566"/>
              <a:gd name="T51" fmla="*/ 659 h 659"/>
              <a:gd name="T52" fmla="*/ 399 w 566"/>
              <a:gd name="T53" fmla="*/ 659 h 659"/>
              <a:gd name="T54" fmla="*/ 367 w 566"/>
              <a:gd name="T55" fmla="*/ 628 h 659"/>
              <a:gd name="T56" fmla="*/ 310 w 566"/>
              <a:gd name="T57" fmla="*/ 571 h 659"/>
              <a:gd name="T58" fmla="*/ 310 w 566"/>
              <a:gd name="T59" fmla="*/ 560 h 659"/>
              <a:gd name="T60" fmla="*/ 327 w 566"/>
              <a:gd name="T61" fmla="*/ 538 h 659"/>
              <a:gd name="T62" fmla="*/ 327 w 566"/>
              <a:gd name="T63" fmla="*/ 522 h 659"/>
              <a:gd name="T64" fmla="*/ 310 w 566"/>
              <a:gd name="T65" fmla="*/ 499 h 659"/>
              <a:gd name="T66" fmla="*/ 310 w 566"/>
              <a:gd name="T67" fmla="*/ 452 h 659"/>
              <a:gd name="T68" fmla="*/ 327 w 566"/>
              <a:gd name="T69" fmla="*/ 430 h 659"/>
              <a:gd name="T70" fmla="*/ 327 w 566"/>
              <a:gd name="T71" fmla="*/ 414 h 659"/>
              <a:gd name="T72" fmla="*/ 310 w 566"/>
              <a:gd name="T73" fmla="*/ 391 h 659"/>
              <a:gd name="T74" fmla="*/ 310 w 566"/>
              <a:gd name="T75" fmla="*/ 332 h 659"/>
              <a:gd name="T76" fmla="*/ 410 w 566"/>
              <a:gd name="T77" fmla="*/ 275 h 659"/>
              <a:gd name="T78" fmla="*/ 491 w 566"/>
              <a:gd name="T79" fmla="*/ 245 h 659"/>
              <a:gd name="T80" fmla="*/ 566 w 566"/>
              <a:gd name="T81" fmla="*/ 64 h 659"/>
              <a:gd name="T82" fmla="*/ 566 w 566"/>
              <a:gd name="T83" fmla="*/ 0 h 659"/>
              <a:gd name="T84" fmla="*/ 491 w 566"/>
              <a:gd name="T85" fmla="*/ 0 h 659"/>
              <a:gd name="T86" fmla="*/ 50 w 566"/>
              <a:gd name="T87" fmla="*/ 173 h 659"/>
              <a:gd name="T88" fmla="*/ 27 w 566"/>
              <a:gd name="T89" fmla="*/ 28 h 659"/>
              <a:gd name="T90" fmla="*/ 49 w 566"/>
              <a:gd name="T91" fmla="*/ 28 h 659"/>
              <a:gd name="T92" fmla="*/ 77 w 566"/>
              <a:gd name="T93" fmla="*/ 67 h 659"/>
              <a:gd name="T94" fmla="*/ 115 w 566"/>
              <a:gd name="T95" fmla="*/ 67 h 659"/>
              <a:gd name="T96" fmla="*/ 115 w 566"/>
              <a:gd name="T97" fmla="*/ 167 h 659"/>
              <a:gd name="T98" fmla="*/ 134 w 566"/>
              <a:gd name="T99" fmla="*/ 243 h 659"/>
              <a:gd name="T100" fmla="*/ 50 w 566"/>
              <a:gd name="T101" fmla="*/ 173 h 659"/>
              <a:gd name="T102" fmla="*/ 516 w 566"/>
              <a:gd name="T103" fmla="*/ 173 h 659"/>
              <a:gd name="T104" fmla="*/ 432 w 566"/>
              <a:gd name="T105" fmla="*/ 243 h 659"/>
              <a:gd name="T106" fmla="*/ 450 w 566"/>
              <a:gd name="T107" fmla="*/ 167 h 659"/>
              <a:gd name="T108" fmla="*/ 450 w 566"/>
              <a:gd name="T109" fmla="*/ 67 h 659"/>
              <a:gd name="T110" fmla="*/ 489 w 566"/>
              <a:gd name="T111" fmla="*/ 67 h 659"/>
              <a:gd name="T112" fmla="*/ 517 w 566"/>
              <a:gd name="T113" fmla="*/ 28 h 659"/>
              <a:gd name="T114" fmla="*/ 539 w 566"/>
              <a:gd name="T115" fmla="*/ 28 h 659"/>
              <a:gd name="T116" fmla="*/ 516 w 566"/>
              <a:gd name="T117" fmla="*/ 173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66" h="659">
                <a:moveTo>
                  <a:pt x="491" y="0"/>
                </a:moveTo>
                <a:cubicBezTo>
                  <a:pt x="491" y="0"/>
                  <a:pt x="491" y="18"/>
                  <a:pt x="491" y="27"/>
                </a:cubicBezTo>
                <a:cubicBezTo>
                  <a:pt x="491" y="36"/>
                  <a:pt x="485" y="38"/>
                  <a:pt x="479" y="38"/>
                </a:cubicBezTo>
                <a:cubicBezTo>
                  <a:pt x="474" y="38"/>
                  <a:pt x="455" y="38"/>
                  <a:pt x="450" y="38"/>
                </a:cubicBezTo>
                <a:cubicBezTo>
                  <a:pt x="450" y="0"/>
                  <a:pt x="450" y="0"/>
                  <a:pt x="450" y="0"/>
                </a:cubicBezTo>
                <a:cubicBezTo>
                  <a:pt x="115" y="0"/>
                  <a:pt x="115" y="0"/>
                  <a:pt x="115" y="0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09" y="38"/>
                  <a:pt x="92" y="38"/>
                  <a:pt x="87" y="38"/>
                </a:cubicBezTo>
                <a:cubicBezTo>
                  <a:pt x="81" y="38"/>
                  <a:pt x="75" y="36"/>
                  <a:pt x="75" y="27"/>
                </a:cubicBezTo>
                <a:cubicBezTo>
                  <a:pt x="75" y="18"/>
                  <a:pt x="75" y="0"/>
                  <a:pt x="7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44"/>
                  <a:pt x="0" y="64"/>
                </a:cubicBezTo>
                <a:cubicBezTo>
                  <a:pt x="0" y="130"/>
                  <a:pt x="16" y="204"/>
                  <a:pt x="75" y="245"/>
                </a:cubicBezTo>
                <a:cubicBezTo>
                  <a:pt x="106" y="266"/>
                  <a:pt x="135" y="273"/>
                  <a:pt x="155" y="275"/>
                </a:cubicBezTo>
                <a:cubicBezTo>
                  <a:pt x="180" y="304"/>
                  <a:pt x="215" y="325"/>
                  <a:pt x="255" y="332"/>
                </a:cubicBezTo>
                <a:cubicBezTo>
                  <a:pt x="255" y="391"/>
                  <a:pt x="255" y="391"/>
                  <a:pt x="255" y="391"/>
                </a:cubicBezTo>
                <a:cubicBezTo>
                  <a:pt x="245" y="394"/>
                  <a:pt x="238" y="403"/>
                  <a:pt x="238" y="414"/>
                </a:cubicBezTo>
                <a:cubicBezTo>
                  <a:pt x="238" y="430"/>
                  <a:pt x="238" y="430"/>
                  <a:pt x="238" y="430"/>
                </a:cubicBezTo>
                <a:cubicBezTo>
                  <a:pt x="238" y="440"/>
                  <a:pt x="245" y="449"/>
                  <a:pt x="255" y="452"/>
                </a:cubicBezTo>
                <a:cubicBezTo>
                  <a:pt x="255" y="499"/>
                  <a:pt x="255" y="499"/>
                  <a:pt x="255" y="499"/>
                </a:cubicBezTo>
                <a:cubicBezTo>
                  <a:pt x="245" y="502"/>
                  <a:pt x="238" y="511"/>
                  <a:pt x="238" y="522"/>
                </a:cubicBezTo>
                <a:cubicBezTo>
                  <a:pt x="238" y="538"/>
                  <a:pt x="238" y="538"/>
                  <a:pt x="238" y="538"/>
                </a:cubicBezTo>
                <a:cubicBezTo>
                  <a:pt x="238" y="548"/>
                  <a:pt x="245" y="557"/>
                  <a:pt x="255" y="560"/>
                </a:cubicBezTo>
                <a:cubicBezTo>
                  <a:pt x="255" y="571"/>
                  <a:pt x="255" y="571"/>
                  <a:pt x="255" y="571"/>
                </a:cubicBezTo>
                <a:cubicBezTo>
                  <a:pt x="255" y="600"/>
                  <a:pt x="231" y="616"/>
                  <a:pt x="221" y="622"/>
                </a:cubicBezTo>
                <a:cubicBezTo>
                  <a:pt x="202" y="634"/>
                  <a:pt x="166" y="621"/>
                  <a:pt x="166" y="659"/>
                </a:cubicBezTo>
                <a:cubicBezTo>
                  <a:pt x="399" y="659"/>
                  <a:pt x="399" y="659"/>
                  <a:pt x="399" y="659"/>
                </a:cubicBezTo>
                <a:cubicBezTo>
                  <a:pt x="399" y="659"/>
                  <a:pt x="399" y="632"/>
                  <a:pt x="367" y="628"/>
                </a:cubicBezTo>
                <a:cubicBezTo>
                  <a:pt x="340" y="625"/>
                  <a:pt x="310" y="606"/>
                  <a:pt x="310" y="571"/>
                </a:cubicBezTo>
                <a:cubicBezTo>
                  <a:pt x="310" y="560"/>
                  <a:pt x="310" y="560"/>
                  <a:pt x="310" y="560"/>
                </a:cubicBezTo>
                <a:cubicBezTo>
                  <a:pt x="320" y="557"/>
                  <a:pt x="327" y="548"/>
                  <a:pt x="327" y="538"/>
                </a:cubicBezTo>
                <a:cubicBezTo>
                  <a:pt x="327" y="522"/>
                  <a:pt x="327" y="522"/>
                  <a:pt x="327" y="522"/>
                </a:cubicBezTo>
                <a:cubicBezTo>
                  <a:pt x="327" y="511"/>
                  <a:pt x="320" y="502"/>
                  <a:pt x="310" y="499"/>
                </a:cubicBezTo>
                <a:cubicBezTo>
                  <a:pt x="310" y="452"/>
                  <a:pt x="310" y="452"/>
                  <a:pt x="310" y="452"/>
                </a:cubicBezTo>
                <a:cubicBezTo>
                  <a:pt x="320" y="449"/>
                  <a:pt x="327" y="440"/>
                  <a:pt x="327" y="430"/>
                </a:cubicBezTo>
                <a:cubicBezTo>
                  <a:pt x="327" y="414"/>
                  <a:pt x="327" y="414"/>
                  <a:pt x="327" y="414"/>
                </a:cubicBezTo>
                <a:cubicBezTo>
                  <a:pt x="327" y="403"/>
                  <a:pt x="320" y="394"/>
                  <a:pt x="310" y="391"/>
                </a:cubicBezTo>
                <a:cubicBezTo>
                  <a:pt x="310" y="332"/>
                  <a:pt x="310" y="332"/>
                  <a:pt x="310" y="332"/>
                </a:cubicBezTo>
                <a:cubicBezTo>
                  <a:pt x="350" y="325"/>
                  <a:pt x="385" y="304"/>
                  <a:pt x="410" y="275"/>
                </a:cubicBezTo>
                <a:cubicBezTo>
                  <a:pt x="431" y="273"/>
                  <a:pt x="460" y="266"/>
                  <a:pt x="491" y="245"/>
                </a:cubicBezTo>
                <a:cubicBezTo>
                  <a:pt x="550" y="204"/>
                  <a:pt x="566" y="130"/>
                  <a:pt x="566" y="64"/>
                </a:cubicBezTo>
                <a:cubicBezTo>
                  <a:pt x="566" y="44"/>
                  <a:pt x="566" y="0"/>
                  <a:pt x="566" y="0"/>
                </a:cubicBezTo>
                <a:lnTo>
                  <a:pt x="491" y="0"/>
                </a:lnTo>
                <a:close/>
                <a:moveTo>
                  <a:pt x="50" y="173"/>
                </a:moveTo>
                <a:cubicBezTo>
                  <a:pt x="20" y="119"/>
                  <a:pt x="27" y="28"/>
                  <a:pt x="27" y="28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56"/>
                  <a:pt x="65" y="67"/>
                  <a:pt x="77" y="67"/>
                </a:cubicBezTo>
                <a:cubicBezTo>
                  <a:pt x="87" y="67"/>
                  <a:pt x="108" y="67"/>
                  <a:pt x="115" y="67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94"/>
                  <a:pt x="122" y="220"/>
                  <a:pt x="134" y="243"/>
                </a:cubicBezTo>
                <a:cubicBezTo>
                  <a:pt x="111" y="237"/>
                  <a:pt x="76" y="219"/>
                  <a:pt x="50" y="173"/>
                </a:cubicBezTo>
                <a:close/>
                <a:moveTo>
                  <a:pt x="516" y="173"/>
                </a:moveTo>
                <a:cubicBezTo>
                  <a:pt x="490" y="220"/>
                  <a:pt x="454" y="238"/>
                  <a:pt x="432" y="243"/>
                </a:cubicBezTo>
                <a:cubicBezTo>
                  <a:pt x="443" y="220"/>
                  <a:pt x="450" y="194"/>
                  <a:pt x="450" y="167"/>
                </a:cubicBezTo>
                <a:cubicBezTo>
                  <a:pt x="450" y="67"/>
                  <a:pt x="450" y="67"/>
                  <a:pt x="450" y="67"/>
                </a:cubicBezTo>
                <a:cubicBezTo>
                  <a:pt x="456" y="67"/>
                  <a:pt x="479" y="67"/>
                  <a:pt x="489" y="67"/>
                </a:cubicBezTo>
                <a:cubicBezTo>
                  <a:pt x="502" y="67"/>
                  <a:pt x="517" y="56"/>
                  <a:pt x="517" y="28"/>
                </a:cubicBezTo>
                <a:cubicBezTo>
                  <a:pt x="539" y="28"/>
                  <a:pt x="539" y="28"/>
                  <a:pt x="539" y="28"/>
                </a:cubicBezTo>
                <a:cubicBezTo>
                  <a:pt x="539" y="28"/>
                  <a:pt x="547" y="119"/>
                  <a:pt x="516" y="173"/>
                </a:cubicBez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934" name="组合 933">
            <a:extLst>
              <a:ext uri="{FF2B5EF4-FFF2-40B4-BE49-F238E27FC236}">
                <a16:creationId xmlns:a16="http://schemas.microsoft.com/office/drawing/2014/main" id="{5B06DFCA-5AAF-85A0-DAE6-616B62F7C757}"/>
              </a:ext>
            </a:extLst>
          </p:cNvPr>
          <p:cNvGrpSpPr/>
          <p:nvPr/>
        </p:nvGrpSpPr>
        <p:grpSpPr>
          <a:xfrm>
            <a:off x="9714959" y="2519677"/>
            <a:ext cx="691157" cy="474082"/>
            <a:chOff x="11957051" y="2070100"/>
            <a:chExt cx="944563" cy="647700"/>
          </a:xfrm>
        </p:grpSpPr>
        <p:sp>
          <p:nvSpPr>
            <p:cNvPr id="935" name="Freeform 3826">
              <a:extLst>
                <a:ext uri="{FF2B5EF4-FFF2-40B4-BE49-F238E27FC236}">
                  <a16:creationId xmlns:a16="http://schemas.microsoft.com/office/drawing/2014/main" id="{8B3DE462-540E-6F8C-4BC0-64C109854D37}"/>
                </a:ext>
              </a:extLst>
            </p:cNvPr>
            <p:cNvSpPr/>
            <p:nvPr/>
          </p:nvSpPr>
          <p:spPr bwMode="auto">
            <a:xfrm>
              <a:off x="12700001" y="2092325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3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4"/>
                    <a:pt x="17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3"/>
                    <a:pt x="3" y="0"/>
                  </a:cubicBezTo>
                  <a:cubicBezTo>
                    <a:pt x="3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6" name="Freeform 3827">
              <a:extLst>
                <a:ext uri="{FF2B5EF4-FFF2-40B4-BE49-F238E27FC236}">
                  <a16:creationId xmlns:a16="http://schemas.microsoft.com/office/drawing/2014/main" id="{D2E357FC-0255-3CD8-2867-B42C557F78F2}"/>
                </a:ext>
              </a:extLst>
            </p:cNvPr>
            <p:cNvSpPr/>
            <p:nvPr/>
          </p:nvSpPr>
          <p:spPr bwMode="auto">
            <a:xfrm>
              <a:off x="12690476" y="2190750"/>
              <a:ext cx="92075" cy="88900"/>
            </a:xfrm>
            <a:custGeom>
              <a:avLst/>
              <a:gdLst>
                <a:gd name="T0" fmla="*/ 23 w 29"/>
                <a:gd name="T1" fmla="*/ 28 h 28"/>
                <a:gd name="T2" fmla="*/ 10 w 29"/>
                <a:gd name="T3" fmla="*/ 9 h 28"/>
                <a:gd name="T4" fmla="*/ 24 w 29"/>
                <a:gd name="T5" fmla="*/ 28 h 28"/>
                <a:gd name="T6" fmla="*/ 2 w 29"/>
                <a:gd name="T7" fmla="*/ 0 h 28"/>
                <a:gd name="T8" fmla="*/ 23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23" y="28"/>
                  </a:moveTo>
                  <a:cubicBezTo>
                    <a:pt x="21" y="23"/>
                    <a:pt x="16" y="16"/>
                    <a:pt x="10" y="9"/>
                  </a:cubicBezTo>
                  <a:cubicBezTo>
                    <a:pt x="10" y="9"/>
                    <a:pt x="19" y="18"/>
                    <a:pt x="24" y="28"/>
                  </a:cubicBezTo>
                  <a:cubicBezTo>
                    <a:pt x="25" y="25"/>
                    <a:pt x="29" y="2"/>
                    <a:pt x="2" y="0"/>
                  </a:cubicBezTo>
                  <a:cubicBezTo>
                    <a:pt x="2" y="0"/>
                    <a:pt x="0" y="26"/>
                    <a:pt x="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7" name="Freeform 3828">
              <a:extLst>
                <a:ext uri="{FF2B5EF4-FFF2-40B4-BE49-F238E27FC236}">
                  <a16:creationId xmlns:a16="http://schemas.microsoft.com/office/drawing/2014/main" id="{D67453EB-9F73-D923-A805-46772A21F4FA}"/>
                </a:ext>
              </a:extLst>
            </p:cNvPr>
            <p:cNvSpPr/>
            <p:nvPr/>
          </p:nvSpPr>
          <p:spPr bwMode="auto">
            <a:xfrm>
              <a:off x="12668251" y="2270125"/>
              <a:ext cx="92075" cy="85725"/>
            </a:xfrm>
            <a:custGeom>
              <a:avLst/>
              <a:gdLst>
                <a:gd name="T0" fmla="*/ 23 w 29"/>
                <a:gd name="T1" fmla="*/ 27 h 27"/>
                <a:gd name="T2" fmla="*/ 10 w 29"/>
                <a:gd name="T3" fmla="*/ 9 h 27"/>
                <a:gd name="T4" fmla="*/ 24 w 29"/>
                <a:gd name="T5" fmla="*/ 27 h 27"/>
                <a:gd name="T6" fmla="*/ 3 w 29"/>
                <a:gd name="T7" fmla="*/ 0 h 27"/>
                <a:gd name="T8" fmla="*/ 23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3" y="27"/>
                  </a:moveTo>
                  <a:cubicBezTo>
                    <a:pt x="21" y="23"/>
                    <a:pt x="17" y="16"/>
                    <a:pt x="10" y="9"/>
                  </a:cubicBezTo>
                  <a:cubicBezTo>
                    <a:pt x="10" y="9"/>
                    <a:pt x="19" y="17"/>
                    <a:pt x="24" y="27"/>
                  </a:cubicBezTo>
                  <a:cubicBezTo>
                    <a:pt x="25" y="24"/>
                    <a:pt x="29" y="2"/>
                    <a:pt x="3" y="0"/>
                  </a:cubicBezTo>
                  <a:cubicBezTo>
                    <a:pt x="3" y="0"/>
                    <a:pt x="0" y="26"/>
                    <a:pt x="2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8" name="Freeform 3829">
              <a:extLst>
                <a:ext uri="{FF2B5EF4-FFF2-40B4-BE49-F238E27FC236}">
                  <a16:creationId xmlns:a16="http://schemas.microsoft.com/office/drawing/2014/main" id="{0543C763-5855-4EBF-2A11-60E610D1657B}"/>
                </a:ext>
              </a:extLst>
            </p:cNvPr>
            <p:cNvSpPr/>
            <p:nvPr/>
          </p:nvSpPr>
          <p:spPr bwMode="auto">
            <a:xfrm>
              <a:off x="12620626" y="2333625"/>
              <a:ext cx="107950" cy="101600"/>
            </a:xfrm>
            <a:custGeom>
              <a:avLst/>
              <a:gdLst>
                <a:gd name="T0" fmla="*/ 22 w 34"/>
                <a:gd name="T1" fmla="*/ 32 h 32"/>
                <a:gd name="T2" fmla="*/ 14 w 34"/>
                <a:gd name="T3" fmla="*/ 11 h 32"/>
                <a:gd name="T4" fmla="*/ 23 w 34"/>
                <a:gd name="T5" fmla="*/ 32 h 32"/>
                <a:gd name="T6" fmla="*/ 9 w 34"/>
                <a:gd name="T7" fmla="*/ 0 h 32"/>
                <a:gd name="T8" fmla="*/ 22 w 3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22" y="32"/>
                  </a:moveTo>
                  <a:cubicBezTo>
                    <a:pt x="21" y="27"/>
                    <a:pt x="19" y="19"/>
                    <a:pt x="14" y="11"/>
                  </a:cubicBezTo>
                  <a:cubicBezTo>
                    <a:pt x="14" y="11"/>
                    <a:pt x="21" y="21"/>
                    <a:pt x="23" y="32"/>
                  </a:cubicBezTo>
                  <a:cubicBezTo>
                    <a:pt x="24" y="30"/>
                    <a:pt x="34" y="9"/>
                    <a:pt x="9" y="0"/>
                  </a:cubicBezTo>
                  <a:cubicBezTo>
                    <a:pt x="9" y="0"/>
                    <a:pt x="0" y="24"/>
                    <a:pt x="2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9" name="Freeform 3830">
              <a:extLst>
                <a:ext uri="{FF2B5EF4-FFF2-40B4-BE49-F238E27FC236}">
                  <a16:creationId xmlns:a16="http://schemas.microsoft.com/office/drawing/2014/main" id="{A067A277-A81D-56B0-0426-5ACF72B7894C}"/>
                </a:ext>
              </a:extLst>
            </p:cNvPr>
            <p:cNvSpPr/>
            <p:nvPr/>
          </p:nvSpPr>
          <p:spPr bwMode="auto">
            <a:xfrm>
              <a:off x="12553951" y="2387600"/>
              <a:ext cx="117475" cy="111125"/>
            </a:xfrm>
            <a:custGeom>
              <a:avLst/>
              <a:gdLst>
                <a:gd name="T0" fmla="*/ 19 w 37"/>
                <a:gd name="T1" fmla="*/ 34 h 35"/>
                <a:gd name="T2" fmla="*/ 17 w 37"/>
                <a:gd name="T3" fmla="*/ 12 h 35"/>
                <a:gd name="T4" fmla="*/ 20 w 37"/>
                <a:gd name="T5" fmla="*/ 35 h 35"/>
                <a:gd name="T6" fmla="*/ 15 w 37"/>
                <a:gd name="T7" fmla="*/ 0 h 35"/>
                <a:gd name="T8" fmla="*/ 19 w 37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19" y="34"/>
                  </a:moveTo>
                  <a:cubicBezTo>
                    <a:pt x="19" y="30"/>
                    <a:pt x="19" y="21"/>
                    <a:pt x="17" y="12"/>
                  </a:cubicBezTo>
                  <a:cubicBezTo>
                    <a:pt x="17" y="12"/>
                    <a:pt x="20" y="24"/>
                    <a:pt x="20" y="35"/>
                  </a:cubicBezTo>
                  <a:cubicBezTo>
                    <a:pt x="22" y="33"/>
                    <a:pt x="37" y="16"/>
                    <a:pt x="15" y="0"/>
                  </a:cubicBezTo>
                  <a:cubicBezTo>
                    <a:pt x="15" y="0"/>
                    <a:pt x="0" y="21"/>
                    <a:pt x="19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0" name="Freeform 3831">
              <a:extLst>
                <a:ext uri="{FF2B5EF4-FFF2-40B4-BE49-F238E27FC236}">
                  <a16:creationId xmlns:a16="http://schemas.microsoft.com/office/drawing/2014/main" id="{EBE05F3C-000E-8DFB-C367-D592AD2C8DB3}"/>
                </a:ext>
              </a:extLst>
            </p:cNvPr>
            <p:cNvSpPr/>
            <p:nvPr/>
          </p:nvSpPr>
          <p:spPr bwMode="auto">
            <a:xfrm>
              <a:off x="12465051" y="2422525"/>
              <a:ext cx="117475" cy="111125"/>
            </a:xfrm>
            <a:custGeom>
              <a:avLst/>
              <a:gdLst>
                <a:gd name="T0" fmla="*/ 19 w 37"/>
                <a:gd name="T1" fmla="*/ 12 h 35"/>
                <a:gd name="T2" fmla="*/ 15 w 37"/>
                <a:gd name="T3" fmla="*/ 35 h 35"/>
                <a:gd name="T4" fmla="*/ 21 w 37"/>
                <a:gd name="T5" fmla="*/ 0 h 35"/>
                <a:gd name="T6" fmla="*/ 14 w 37"/>
                <a:gd name="T7" fmla="*/ 34 h 35"/>
                <a:gd name="T8" fmla="*/ 19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19" y="12"/>
                  </a:moveTo>
                  <a:cubicBezTo>
                    <a:pt x="19" y="12"/>
                    <a:pt x="19" y="24"/>
                    <a:pt x="15" y="35"/>
                  </a:cubicBezTo>
                  <a:cubicBezTo>
                    <a:pt x="18" y="34"/>
                    <a:pt x="37" y="22"/>
                    <a:pt x="21" y="0"/>
                  </a:cubicBezTo>
                  <a:cubicBezTo>
                    <a:pt x="21" y="0"/>
                    <a:pt x="0" y="16"/>
                    <a:pt x="14" y="34"/>
                  </a:cubicBezTo>
                  <a:cubicBezTo>
                    <a:pt x="16" y="30"/>
                    <a:pt x="19" y="21"/>
                    <a:pt x="1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1" name="Freeform 3832">
              <a:extLst>
                <a:ext uri="{FF2B5EF4-FFF2-40B4-BE49-F238E27FC236}">
                  <a16:creationId xmlns:a16="http://schemas.microsoft.com/office/drawing/2014/main" id="{C8E7719A-8868-87AD-41B3-27885AC7163A}"/>
                </a:ext>
              </a:extLst>
            </p:cNvPr>
            <p:cNvSpPr/>
            <p:nvPr/>
          </p:nvSpPr>
          <p:spPr bwMode="auto">
            <a:xfrm>
              <a:off x="12550776" y="2530475"/>
              <a:ext cx="107950" cy="117475"/>
            </a:xfrm>
            <a:custGeom>
              <a:avLst/>
              <a:gdLst>
                <a:gd name="T0" fmla="*/ 0 w 34"/>
                <a:gd name="T1" fmla="*/ 13 h 37"/>
                <a:gd name="T2" fmla="*/ 23 w 34"/>
                <a:gd name="T3" fmla="*/ 19 h 37"/>
                <a:gd name="T4" fmla="*/ 0 w 34"/>
                <a:gd name="T5" fmla="*/ 14 h 37"/>
                <a:gd name="T6" fmla="*/ 34 w 34"/>
                <a:gd name="T7" fmla="*/ 21 h 37"/>
                <a:gd name="T8" fmla="*/ 0 w 34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7">
                  <a:moveTo>
                    <a:pt x="0" y="13"/>
                  </a:moveTo>
                  <a:cubicBezTo>
                    <a:pt x="5" y="15"/>
                    <a:pt x="13" y="18"/>
                    <a:pt x="23" y="19"/>
                  </a:cubicBezTo>
                  <a:cubicBezTo>
                    <a:pt x="23" y="19"/>
                    <a:pt x="10" y="18"/>
                    <a:pt x="0" y="14"/>
                  </a:cubicBezTo>
                  <a:cubicBezTo>
                    <a:pt x="1" y="17"/>
                    <a:pt x="12" y="37"/>
                    <a:pt x="34" y="21"/>
                  </a:cubicBezTo>
                  <a:cubicBezTo>
                    <a:pt x="34" y="21"/>
                    <a:pt x="19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2" name="Freeform 3833">
              <a:extLst>
                <a:ext uri="{FF2B5EF4-FFF2-40B4-BE49-F238E27FC236}">
                  <a16:creationId xmlns:a16="http://schemas.microsoft.com/office/drawing/2014/main" id="{DB90ECAA-F625-8793-EEA3-86806594C130}"/>
                </a:ext>
              </a:extLst>
            </p:cNvPr>
            <p:cNvSpPr/>
            <p:nvPr/>
          </p:nvSpPr>
          <p:spPr bwMode="auto">
            <a:xfrm>
              <a:off x="12652376" y="2466975"/>
              <a:ext cx="111125" cy="120650"/>
            </a:xfrm>
            <a:custGeom>
              <a:avLst/>
              <a:gdLst>
                <a:gd name="T0" fmla="*/ 1 w 35"/>
                <a:gd name="T1" fmla="*/ 20 h 38"/>
                <a:gd name="T2" fmla="*/ 24 w 35"/>
                <a:gd name="T3" fmla="*/ 17 h 38"/>
                <a:gd name="T4" fmla="*/ 0 w 35"/>
                <a:gd name="T5" fmla="*/ 21 h 38"/>
                <a:gd name="T6" fmla="*/ 35 w 35"/>
                <a:gd name="T7" fmla="*/ 15 h 38"/>
                <a:gd name="T8" fmla="*/ 1 w 35"/>
                <a:gd name="T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" y="20"/>
                  </a:moveTo>
                  <a:cubicBezTo>
                    <a:pt x="6" y="20"/>
                    <a:pt x="14" y="20"/>
                    <a:pt x="24" y="17"/>
                  </a:cubicBezTo>
                  <a:cubicBezTo>
                    <a:pt x="24" y="17"/>
                    <a:pt x="12" y="21"/>
                    <a:pt x="0" y="21"/>
                  </a:cubicBezTo>
                  <a:cubicBezTo>
                    <a:pt x="3" y="23"/>
                    <a:pt x="20" y="38"/>
                    <a:pt x="35" y="15"/>
                  </a:cubicBezTo>
                  <a:cubicBezTo>
                    <a:pt x="35" y="15"/>
                    <a:pt x="14" y="0"/>
                    <a:pt x="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3" name="Freeform 3834">
              <a:extLst>
                <a:ext uri="{FF2B5EF4-FFF2-40B4-BE49-F238E27FC236}">
                  <a16:creationId xmlns:a16="http://schemas.microsoft.com/office/drawing/2014/main" id="{C6688B89-D6F3-85E8-078A-37749EFCFAAD}"/>
                </a:ext>
              </a:extLst>
            </p:cNvPr>
            <p:cNvSpPr/>
            <p:nvPr/>
          </p:nvSpPr>
          <p:spPr bwMode="auto">
            <a:xfrm>
              <a:off x="12731751" y="2390775"/>
              <a:ext cx="98425" cy="104775"/>
            </a:xfrm>
            <a:custGeom>
              <a:avLst/>
              <a:gdLst>
                <a:gd name="T0" fmla="*/ 0 w 31"/>
                <a:gd name="T1" fmla="*/ 23 h 33"/>
                <a:gd name="T2" fmla="*/ 21 w 31"/>
                <a:gd name="T3" fmla="*/ 13 h 33"/>
                <a:gd name="T4" fmla="*/ 0 w 31"/>
                <a:gd name="T5" fmla="*/ 24 h 33"/>
                <a:gd name="T6" fmla="*/ 31 w 31"/>
                <a:gd name="T7" fmla="*/ 7 h 33"/>
                <a:gd name="T8" fmla="*/ 0 w 31"/>
                <a:gd name="T9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3">
                  <a:moveTo>
                    <a:pt x="0" y="23"/>
                  </a:moveTo>
                  <a:cubicBezTo>
                    <a:pt x="5" y="21"/>
                    <a:pt x="13" y="18"/>
                    <a:pt x="21" y="13"/>
                  </a:cubicBezTo>
                  <a:cubicBezTo>
                    <a:pt x="21" y="13"/>
                    <a:pt x="11" y="20"/>
                    <a:pt x="0" y="24"/>
                  </a:cubicBezTo>
                  <a:cubicBezTo>
                    <a:pt x="3" y="25"/>
                    <a:pt x="25" y="33"/>
                    <a:pt x="31" y="7"/>
                  </a:cubicBezTo>
                  <a:cubicBezTo>
                    <a:pt x="31" y="7"/>
                    <a:pt x="6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4" name="Freeform 3835">
              <a:extLst>
                <a:ext uri="{FF2B5EF4-FFF2-40B4-BE49-F238E27FC236}">
                  <a16:creationId xmlns:a16="http://schemas.microsoft.com/office/drawing/2014/main" id="{95FC66E9-FD30-FDAD-EA33-16C6BEAEA1B8}"/>
                </a:ext>
              </a:extLst>
            </p:cNvPr>
            <p:cNvSpPr/>
            <p:nvPr/>
          </p:nvSpPr>
          <p:spPr bwMode="auto">
            <a:xfrm>
              <a:off x="12785726" y="2286000"/>
              <a:ext cx="90488" cy="95250"/>
            </a:xfrm>
            <a:custGeom>
              <a:avLst/>
              <a:gdLst>
                <a:gd name="T0" fmla="*/ 0 w 28"/>
                <a:gd name="T1" fmla="*/ 23 h 30"/>
                <a:gd name="T2" fmla="*/ 19 w 28"/>
                <a:gd name="T3" fmla="*/ 10 h 30"/>
                <a:gd name="T4" fmla="*/ 0 w 28"/>
                <a:gd name="T5" fmla="*/ 24 h 30"/>
                <a:gd name="T6" fmla="*/ 28 w 28"/>
                <a:gd name="T7" fmla="*/ 3 h 30"/>
                <a:gd name="T8" fmla="*/ 0 w 28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0">
                  <a:moveTo>
                    <a:pt x="0" y="23"/>
                  </a:moveTo>
                  <a:cubicBezTo>
                    <a:pt x="4" y="21"/>
                    <a:pt x="12" y="17"/>
                    <a:pt x="19" y="10"/>
                  </a:cubicBezTo>
                  <a:cubicBezTo>
                    <a:pt x="19" y="10"/>
                    <a:pt x="10" y="19"/>
                    <a:pt x="0" y="24"/>
                  </a:cubicBezTo>
                  <a:cubicBezTo>
                    <a:pt x="3" y="25"/>
                    <a:pt x="25" y="30"/>
                    <a:pt x="28" y="3"/>
                  </a:cubicBezTo>
                  <a:cubicBezTo>
                    <a:pt x="28" y="3"/>
                    <a:pt x="2" y="0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5" name="Freeform 3836">
              <a:extLst>
                <a:ext uri="{FF2B5EF4-FFF2-40B4-BE49-F238E27FC236}">
                  <a16:creationId xmlns:a16="http://schemas.microsoft.com/office/drawing/2014/main" id="{A8750F60-5BC7-C5A8-C99E-4FB53F513C01}"/>
                </a:ext>
              </a:extLst>
            </p:cNvPr>
            <p:cNvSpPr/>
            <p:nvPr/>
          </p:nvSpPr>
          <p:spPr bwMode="auto">
            <a:xfrm>
              <a:off x="12804776" y="2181225"/>
              <a:ext cx="96838" cy="88900"/>
            </a:xfrm>
            <a:custGeom>
              <a:avLst/>
              <a:gdLst>
                <a:gd name="T0" fmla="*/ 3 w 30"/>
                <a:gd name="T1" fmla="*/ 27 h 28"/>
                <a:gd name="T2" fmla="*/ 18 w 30"/>
                <a:gd name="T3" fmla="*/ 9 h 28"/>
                <a:gd name="T4" fmla="*/ 4 w 30"/>
                <a:gd name="T5" fmla="*/ 28 h 28"/>
                <a:gd name="T6" fmla="*/ 26 w 30"/>
                <a:gd name="T7" fmla="*/ 0 h 28"/>
                <a:gd name="T8" fmla="*/ 3 w 30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3" y="27"/>
                  </a:moveTo>
                  <a:cubicBezTo>
                    <a:pt x="7" y="24"/>
                    <a:pt x="13" y="18"/>
                    <a:pt x="18" y="9"/>
                  </a:cubicBezTo>
                  <a:cubicBezTo>
                    <a:pt x="18" y="9"/>
                    <a:pt x="12" y="20"/>
                    <a:pt x="4" y="28"/>
                  </a:cubicBezTo>
                  <a:cubicBezTo>
                    <a:pt x="7" y="28"/>
                    <a:pt x="30" y="27"/>
                    <a:pt x="26" y="0"/>
                  </a:cubicBezTo>
                  <a:cubicBezTo>
                    <a:pt x="26" y="0"/>
                    <a:pt x="0" y="4"/>
                    <a:pt x="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6" name="Freeform 3837">
              <a:extLst>
                <a:ext uri="{FF2B5EF4-FFF2-40B4-BE49-F238E27FC236}">
                  <a16:creationId xmlns:a16="http://schemas.microsoft.com/office/drawing/2014/main" id="{32C11C71-B34E-CE48-12F0-6755C5CA555C}"/>
                </a:ext>
              </a:extLst>
            </p:cNvPr>
            <p:cNvSpPr/>
            <p:nvPr/>
          </p:nvSpPr>
          <p:spPr bwMode="auto">
            <a:xfrm>
              <a:off x="12788901" y="2070100"/>
              <a:ext cx="103188" cy="95250"/>
            </a:xfrm>
            <a:custGeom>
              <a:avLst/>
              <a:gdLst>
                <a:gd name="T0" fmla="*/ 19 w 32"/>
                <a:gd name="T1" fmla="*/ 10 h 30"/>
                <a:gd name="T2" fmla="*/ 7 w 32"/>
                <a:gd name="T3" fmla="*/ 30 h 30"/>
                <a:gd name="T4" fmla="*/ 25 w 32"/>
                <a:gd name="T5" fmla="*/ 0 h 30"/>
                <a:gd name="T6" fmla="*/ 6 w 32"/>
                <a:gd name="T7" fmla="*/ 29 h 30"/>
                <a:gd name="T8" fmla="*/ 19 w 32"/>
                <a:gd name="T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0">
                  <a:moveTo>
                    <a:pt x="19" y="10"/>
                  </a:moveTo>
                  <a:cubicBezTo>
                    <a:pt x="19" y="10"/>
                    <a:pt x="14" y="22"/>
                    <a:pt x="7" y="30"/>
                  </a:cubicBezTo>
                  <a:cubicBezTo>
                    <a:pt x="10" y="30"/>
                    <a:pt x="32" y="26"/>
                    <a:pt x="25" y="0"/>
                  </a:cubicBezTo>
                  <a:cubicBezTo>
                    <a:pt x="25" y="0"/>
                    <a:pt x="0" y="7"/>
                    <a:pt x="6" y="29"/>
                  </a:cubicBezTo>
                  <a:cubicBezTo>
                    <a:pt x="10" y="26"/>
                    <a:pt x="15" y="19"/>
                    <a:pt x="1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7" name="Freeform 3838">
              <a:extLst>
                <a:ext uri="{FF2B5EF4-FFF2-40B4-BE49-F238E27FC236}">
                  <a16:creationId xmlns:a16="http://schemas.microsoft.com/office/drawing/2014/main" id="{3BC68D25-AB2B-9745-645D-631FCA5233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49126" y="2136775"/>
              <a:ext cx="758825" cy="581025"/>
            </a:xfrm>
            <a:custGeom>
              <a:avLst/>
              <a:gdLst>
                <a:gd name="T0" fmla="*/ 139 w 239"/>
                <a:gd name="T1" fmla="*/ 134 h 183"/>
                <a:gd name="T2" fmla="*/ 205 w 239"/>
                <a:gd name="T3" fmla="*/ 103 h 183"/>
                <a:gd name="T4" fmla="*/ 236 w 239"/>
                <a:gd name="T5" fmla="*/ 2 h 183"/>
                <a:gd name="T6" fmla="*/ 234 w 239"/>
                <a:gd name="T7" fmla="*/ 1 h 183"/>
                <a:gd name="T8" fmla="*/ 232 w 239"/>
                <a:gd name="T9" fmla="*/ 3 h 183"/>
                <a:gd name="T10" fmla="*/ 203 w 239"/>
                <a:gd name="T11" fmla="*/ 100 h 183"/>
                <a:gd name="T12" fmla="*/ 126 w 239"/>
                <a:gd name="T13" fmla="*/ 131 h 183"/>
                <a:gd name="T14" fmla="*/ 122 w 239"/>
                <a:gd name="T15" fmla="*/ 131 h 183"/>
                <a:gd name="T16" fmla="*/ 119 w 239"/>
                <a:gd name="T17" fmla="*/ 131 h 183"/>
                <a:gd name="T18" fmla="*/ 116 w 239"/>
                <a:gd name="T19" fmla="*/ 131 h 183"/>
                <a:gd name="T20" fmla="*/ 113 w 239"/>
                <a:gd name="T21" fmla="*/ 131 h 183"/>
                <a:gd name="T22" fmla="*/ 36 w 239"/>
                <a:gd name="T23" fmla="*/ 100 h 183"/>
                <a:gd name="T24" fmla="*/ 7 w 239"/>
                <a:gd name="T25" fmla="*/ 3 h 183"/>
                <a:gd name="T26" fmla="*/ 5 w 239"/>
                <a:gd name="T27" fmla="*/ 1 h 183"/>
                <a:gd name="T28" fmla="*/ 3 w 239"/>
                <a:gd name="T29" fmla="*/ 2 h 183"/>
                <a:gd name="T30" fmla="*/ 33 w 239"/>
                <a:gd name="T31" fmla="*/ 103 h 183"/>
                <a:gd name="T32" fmla="*/ 99 w 239"/>
                <a:gd name="T33" fmla="*/ 134 h 183"/>
                <a:gd name="T34" fmla="*/ 86 w 239"/>
                <a:gd name="T35" fmla="*/ 142 h 183"/>
                <a:gd name="T36" fmla="*/ 87 w 239"/>
                <a:gd name="T37" fmla="*/ 151 h 183"/>
                <a:gd name="T38" fmla="*/ 95 w 239"/>
                <a:gd name="T39" fmla="*/ 155 h 183"/>
                <a:gd name="T40" fmla="*/ 115 w 239"/>
                <a:gd name="T41" fmla="*/ 142 h 183"/>
                <a:gd name="T42" fmla="*/ 115 w 239"/>
                <a:gd name="T43" fmla="*/ 171 h 183"/>
                <a:gd name="T44" fmla="*/ 113 w 239"/>
                <a:gd name="T45" fmla="*/ 177 h 183"/>
                <a:gd name="T46" fmla="*/ 104 w 239"/>
                <a:gd name="T47" fmla="*/ 179 h 183"/>
                <a:gd name="T48" fmla="*/ 102 w 239"/>
                <a:gd name="T49" fmla="*/ 181 h 183"/>
                <a:gd name="T50" fmla="*/ 103 w 239"/>
                <a:gd name="T51" fmla="*/ 183 h 183"/>
                <a:gd name="T52" fmla="*/ 105 w 239"/>
                <a:gd name="T53" fmla="*/ 183 h 183"/>
                <a:gd name="T54" fmla="*/ 115 w 239"/>
                <a:gd name="T55" fmla="*/ 180 h 183"/>
                <a:gd name="T56" fmla="*/ 119 w 239"/>
                <a:gd name="T57" fmla="*/ 171 h 183"/>
                <a:gd name="T58" fmla="*/ 119 w 239"/>
                <a:gd name="T59" fmla="*/ 137 h 183"/>
                <a:gd name="T60" fmla="*/ 119 w 239"/>
                <a:gd name="T61" fmla="*/ 137 h 183"/>
                <a:gd name="T62" fmla="*/ 120 w 239"/>
                <a:gd name="T63" fmla="*/ 137 h 183"/>
                <a:gd name="T64" fmla="*/ 120 w 239"/>
                <a:gd name="T65" fmla="*/ 171 h 183"/>
                <a:gd name="T66" fmla="*/ 123 w 239"/>
                <a:gd name="T67" fmla="*/ 180 h 183"/>
                <a:gd name="T68" fmla="*/ 134 w 239"/>
                <a:gd name="T69" fmla="*/ 183 h 183"/>
                <a:gd name="T70" fmla="*/ 135 w 239"/>
                <a:gd name="T71" fmla="*/ 183 h 183"/>
                <a:gd name="T72" fmla="*/ 137 w 239"/>
                <a:gd name="T73" fmla="*/ 181 h 183"/>
                <a:gd name="T74" fmla="*/ 135 w 239"/>
                <a:gd name="T75" fmla="*/ 179 h 183"/>
                <a:gd name="T76" fmla="*/ 126 w 239"/>
                <a:gd name="T77" fmla="*/ 177 h 183"/>
                <a:gd name="T78" fmla="*/ 124 w 239"/>
                <a:gd name="T79" fmla="*/ 171 h 183"/>
                <a:gd name="T80" fmla="*/ 124 w 239"/>
                <a:gd name="T81" fmla="*/ 142 h 183"/>
                <a:gd name="T82" fmla="*/ 144 w 239"/>
                <a:gd name="T83" fmla="*/ 155 h 183"/>
                <a:gd name="T84" fmla="*/ 144 w 239"/>
                <a:gd name="T85" fmla="*/ 155 h 183"/>
                <a:gd name="T86" fmla="*/ 152 w 239"/>
                <a:gd name="T87" fmla="*/ 151 h 183"/>
                <a:gd name="T88" fmla="*/ 153 w 239"/>
                <a:gd name="T89" fmla="*/ 142 h 183"/>
                <a:gd name="T90" fmla="*/ 139 w 239"/>
                <a:gd name="T91" fmla="*/ 134 h 183"/>
                <a:gd name="T92" fmla="*/ 95 w 239"/>
                <a:gd name="T93" fmla="*/ 151 h 183"/>
                <a:gd name="T94" fmla="*/ 90 w 239"/>
                <a:gd name="T95" fmla="*/ 149 h 183"/>
                <a:gd name="T96" fmla="*/ 89 w 239"/>
                <a:gd name="T97" fmla="*/ 144 h 183"/>
                <a:gd name="T98" fmla="*/ 113 w 239"/>
                <a:gd name="T99" fmla="*/ 135 h 183"/>
                <a:gd name="T100" fmla="*/ 115 w 239"/>
                <a:gd name="T101" fmla="*/ 135 h 183"/>
                <a:gd name="T102" fmla="*/ 115 w 239"/>
                <a:gd name="T103" fmla="*/ 136 h 183"/>
                <a:gd name="T104" fmla="*/ 95 w 239"/>
                <a:gd name="T105" fmla="*/ 151 h 183"/>
                <a:gd name="T106" fmla="*/ 149 w 239"/>
                <a:gd name="T107" fmla="*/ 149 h 183"/>
                <a:gd name="T108" fmla="*/ 144 w 239"/>
                <a:gd name="T109" fmla="*/ 151 h 183"/>
                <a:gd name="T110" fmla="*/ 144 w 239"/>
                <a:gd name="T111" fmla="*/ 151 h 183"/>
                <a:gd name="T112" fmla="*/ 124 w 239"/>
                <a:gd name="T113" fmla="*/ 136 h 183"/>
                <a:gd name="T114" fmla="*/ 124 w 239"/>
                <a:gd name="T115" fmla="*/ 135 h 183"/>
                <a:gd name="T116" fmla="*/ 126 w 239"/>
                <a:gd name="T117" fmla="*/ 135 h 183"/>
                <a:gd name="T118" fmla="*/ 149 w 239"/>
                <a:gd name="T119" fmla="*/ 144 h 183"/>
                <a:gd name="T120" fmla="*/ 149 w 239"/>
                <a:gd name="T121" fmla="*/ 14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9" h="183">
                  <a:moveTo>
                    <a:pt x="139" y="134"/>
                  </a:moveTo>
                  <a:cubicBezTo>
                    <a:pt x="158" y="131"/>
                    <a:pt x="185" y="124"/>
                    <a:pt x="205" y="103"/>
                  </a:cubicBezTo>
                  <a:cubicBezTo>
                    <a:pt x="228" y="80"/>
                    <a:pt x="239" y="46"/>
                    <a:pt x="236" y="2"/>
                  </a:cubicBezTo>
                  <a:cubicBezTo>
                    <a:pt x="236" y="1"/>
                    <a:pt x="235" y="0"/>
                    <a:pt x="234" y="1"/>
                  </a:cubicBezTo>
                  <a:cubicBezTo>
                    <a:pt x="233" y="1"/>
                    <a:pt x="232" y="2"/>
                    <a:pt x="232" y="3"/>
                  </a:cubicBezTo>
                  <a:cubicBezTo>
                    <a:pt x="234" y="45"/>
                    <a:pt x="225" y="78"/>
                    <a:pt x="203" y="100"/>
                  </a:cubicBezTo>
                  <a:cubicBezTo>
                    <a:pt x="177" y="126"/>
                    <a:pt x="140" y="130"/>
                    <a:pt x="126" y="131"/>
                  </a:cubicBezTo>
                  <a:cubicBezTo>
                    <a:pt x="125" y="131"/>
                    <a:pt x="123" y="131"/>
                    <a:pt x="122" y="131"/>
                  </a:cubicBezTo>
                  <a:cubicBezTo>
                    <a:pt x="121" y="131"/>
                    <a:pt x="120" y="131"/>
                    <a:pt x="119" y="131"/>
                  </a:cubicBezTo>
                  <a:cubicBezTo>
                    <a:pt x="118" y="131"/>
                    <a:pt x="118" y="131"/>
                    <a:pt x="116" y="131"/>
                  </a:cubicBezTo>
                  <a:cubicBezTo>
                    <a:pt x="115" y="131"/>
                    <a:pt x="114" y="131"/>
                    <a:pt x="113" y="131"/>
                  </a:cubicBezTo>
                  <a:cubicBezTo>
                    <a:pt x="98" y="130"/>
                    <a:pt x="62" y="126"/>
                    <a:pt x="36" y="100"/>
                  </a:cubicBezTo>
                  <a:cubicBezTo>
                    <a:pt x="14" y="78"/>
                    <a:pt x="4" y="45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0" y="46"/>
                    <a:pt x="10" y="80"/>
                    <a:pt x="33" y="103"/>
                  </a:cubicBezTo>
                  <a:cubicBezTo>
                    <a:pt x="54" y="124"/>
                    <a:pt x="81" y="131"/>
                    <a:pt x="99" y="134"/>
                  </a:cubicBezTo>
                  <a:cubicBezTo>
                    <a:pt x="93" y="136"/>
                    <a:pt x="88" y="138"/>
                    <a:pt x="86" y="142"/>
                  </a:cubicBezTo>
                  <a:cubicBezTo>
                    <a:pt x="85" y="144"/>
                    <a:pt x="84" y="147"/>
                    <a:pt x="87" y="151"/>
                  </a:cubicBezTo>
                  <a:cubicBezTo>
                    <a:pt x="89" y="154"/>
                    <a:pt x="92" y="155"/>
                    <a:pt x="95" y="155"/>
                  </a:cubicBezTo>
                  <a:cubicBezTo>
                    <a:pt x="102" y="155"/>
                    <a:pt x="110" y="148"/>
                    <a:pt x="115" y="142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4"/>
                    <a:pt x="114" y="176"/>
                    <a:pt x="113" y="177"/>
                  </a:cubicBezTo>
                  <a:cubicBezTo>
                    <a:pt x="110" y="180"/>
                    <a:pt x="104" y="179"/>
                    <a:pt x="104" y="179"/>
                  </a:cubicBezTo>
                  <a:cubicBezTo>
                    <a:pt x="103" y="179"/>
                    <a:pt x="102" y="180"/>
                    <a:pt x="102" y="181"/>
                  </a:cubicBezTo>
                  <a:cubicBezTo>
                    <a:pt x="102" y="182"/>
                    <a:pt x="102" y="183"/>
                    <a:pt x="103" y="183"/>
                  </a:cubicBezTo>
                  <a:cubicBezTo>
                    <a:pt x="103" y="183"/>
                    <a:pt x="104" y="183"/>
                    <a:pt x="105" y="183"/>
                  </a:cubicBezTo>
                  <a:cubicBezTo>
                    <a:pt x="107" y="183"/>
                    <a:pt x="112" y="183"/>
                    <a:pt x="115" y="180"/>
                  </a:cubicBezTo>
                  <a:cubicBezTo>
                    <a:pt x="118" y="178"/>
                    <a:pt x="119" y="175"/>
                    <a:pt x="119" y="171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19" y="137"/>
                    <a:pt x="119" y="137"/>
                  </a:cubicBezTo>
                  <a:cubicBezTo>
                    <a:pt x="119" y="137"/>
                    <a:pt x="120" y="137"/>
                    <a:pt x="120" y="137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5"/>
                    <a:pt x="121" y="178"/>
                    <a:pt x="123" y="180"/>
                  </a:cubicBezTo>
                  <a:cubicBezTo>
                    <a:pt x="127" y="183"/>
                    <a:pt x="131" y="183"/>
                    <a:pt x="134" y="183"/>
                  </a:cubicBezTo>
                  <a:cubicBezTo>
                    <a:pt x="135" y="183"/>
                    <a:pt x="135" y="183"/>
                    <a:pt x="135" y="183"/>
                  </a:cubicBezTo>
                  <a:cubicBezTo>
                    <a:pt x="136" y="183"/>
                    <a:pt x="137" y="182"/>
                    <a:pt x="137" y="181"/>
                  </a:cubicBezTo>
                  <a:cubicBezTo>
                    <a:pt x="137" y="180"/>
                    <a:pt x="136" y="179"/>
                    <a:pt x="135" y="179"/>
                  </a:cubicBezTo>
                  <a:cubicBezTo>
                    <a:pt x="135" y="179"/>
                    <a:pt x="129" y="180"/>
                    <a:pt x="126" y="177"/>
                  </a:cubicBezTo>
                  <a:cubicBezTo>
                    <a:pt x="124" y="176"/>
                    <a:pt x="124" y="174"/>
                    <a:pt x="124" y="171"/>
                  </a:cubicBezTo>
                  <a:cubicBezTo>
                    <a:pt x="124" y="142"/>
                    <a:pt x="124" y="142"/>
                    <a:pt x="124" y="142"/>
                  </a:cubicBezTo>
                  <a:cubicBezTo>
                    <a:pt x="129" y="148"/>
                    <a:pt x="137" y="155"/>
                    <a:pt x="144" y="155"/>
                  </a:cubicBezTo>
                  <a:cubicBezTo>
                    <a:pt x="144" y="155"/>
                    <a:pt x="144" y="155"/>
                    <a:pt x="144" y="155"/>
                  </a:cubicBezTo>
                  <a:cubicBezTo>
                    <a:pt x="147" y="155"/>
                    <a:pt x="150" y="154"/>
                    <a:pt x="152" y="151"/>
                  </a:cubicBezTo>
                  <a:cubicBezTo>
                    <a:pt x="155" y="147"/>
                    <a:pt x="154" y="144"/>
                    <a:pt x="153" y="142"/>
                  </a:cubicBezTo>
                  <a:cubicBezTo>
                    <a:pt x="151" y="138"/>
                    <a:pt x="145" y="136"/>
                    <a:pt x="139" y="134"/>
                  </a:cubicBezTo>
                  <a:close/>
                  <a:moveTo>
                    <a:pt x="95" y="151"/>
                  </a:moveTo>
                  <a:cubicBezTo>
                    <a:pt x="93" y="151"/>
                    <a:pt x="91" y="151"/>
                    <a:pt x="90" y="149"/>
                  </a:cubicBezTo>
                  <a:cubicBezTo>
                    <a:pt x="88" y="147"/>
                    <a:pt x="89" y="145"/>
                    <a:pt x="89" y="144"/>
                  </a:cubicBezTo>
                  <a:cubicBezTo>
                    <a:pt x="92" y="140"/>
                    <a:pt x="104" y="136"/>
                    <a:pt x="113" y="135"/>
                  </a:cubicBezTo>
                  <a:cubicBezTo>
                    <a:pt x="114" y="135"/>
                    <a:pt x="114" y="135"/>
                    <a:pt x="115" y="135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0" y="142"/>
                    <a:pt x="101" y="151"/>
                    <a:pt x="95" y="151"/>
                  </a:cubicBezTo>
                  <a:close/>
                  <a:moveTo>
                    <a:pt x="149" y="149"/>
                  </a:moveTo>
                  <a:cubicBezTo>
                    <a:pt x="147" y="151"/>
                    <a:pt x="146" y="151"/>
                    <a:pt x="144" y="151"/>
                  </a:cubicBezTo>
                  <a:cubicBezTo>
                    <a:pt x="144" y="151"/>
                    <a:pt x="144" y="151"/>
                    <a:pt x="144" y="151"/>
                  </a:cubicBezTo>
                  <a:cubicBezTo>
                    <a:pt x="138" y="151"/>
                    <a:pt x="129" y="142"/>
                    <a:pt x="124" y="136"/>
                  </a:cubicBezTo>
                  <a:cubicBezTo>
                    <a:pt x="124" y="135"/>
                    <a:pt x="124" y="135"/>
                    <a:pt x="124" y="135"/>
                  </a:cubicBezTo>
                  <a:cubicBezTo>
                    <a:pt x="124" y="135"/>
                    <a:pt x="125" y="135"/>
                    <a:pt x="126" y="135"/>
                  </a:cubicBezTo>
                  <a:cubicBezTo>
                    <a:pt x="135" y="136"/>
                    <a:pt x="147" y="140"/>
                    <a:pt x="149" y="144"/>
                  </a:cubicBezTo>
                  <a:cubicBezTo>
                    <a:pt x="150" y="145"/>
                    <a:pt x="150" y="147"/>
                    <a:pt x="149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8" name="Freeform 3839">
              <a:extLst>
                <a:ext uri="{FF2B5EF4-FFF2-40B4-BE49-F238E27FC236}">
                  <a16:creationId xmlns:a16="http://schemas.microsoft.com/office/drawing/2014/main" id="{657E629C-AB29-4102-F75A-FE5DA4B827E6}"/>
                </a:ext>
              </a:extLst>
            </p:cNvPr>
            <p:cNvSpPr/>
            <p:nvPr/>
          </p:nvSpPr>
          <p:spPr bwMode="auto">
            <a:xfrm>
              <a:off x="12061826" y="2092325"/>
              <a:ext cx="95250" cy="88900"/>
            </a:xfrm>
            <a:custGeom>
              <a:avLst/>
              <a:gdLst>
                <a:gd name="T0" fmla="*/ 20 w 30"/>
                <a:gd name="T1" fmla="*/ 9 h 28"/>
                <a:gd name="T2" fmla="*/ 6 w 30"/>
                <a:gd name="T3" fmla="*/ 28 h 28"/>
                <a:gd name="T4" fmla="*/ 27 w 30"/>
                <a:gd name="T5" fmla="*/ 0 h 28"/>
                <a:gd name="T6" fmla="*/ 5 w 30"/>
                <a:gd name="T7" fmla="*/ 28 h 28"/>
                <a:gd name="T8" fmla="*/ 20 w 30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0" y="9"/>
                  </a:moveTo>
                  <a:cubicBezTo>
                    <a:pt x="13" y="16"/>
                    <a:pt x="9" y="24"/>
                    <a:pt x="6" y="28"/>
                  </a:cubicBezTo>
                  <a:cubicBezTo>
                    <a:pt x="30" y="26"/>
                    <a:pt x="27" y="0"/>
                    <a:pt x="27" y="0"/>
                  </a:cubicBezTo>
                  <a:cubicBezTo>
                    <a:pt x="0" y="3"/>
                    <a:pt x="5" y="25"/>
                    <a:pt x="5" y="28"/>
                  </a:cubicBezTo>
                  <a:cubicBezTo>
                    <a:pt x="10" y="18"/>
                    <a:pt x="20" y="9"/>
                    <a:pt x="2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49" name="Freeform 3840">
              <a:extLst>
                <a:ext uri="{FF2B5EF4-FFF2-40B4-BE49-F238E27FC236}">
                  <a16:creationId xmlns:a16="http://schemas.microsoft.com/office/drawing/2014/main" id="{A70038FD-2E4F-DF4B-D5CF-4635918DE45E}"/>
                </a:ext>
              </a:extLst>
            </p:cNvPr>
            <p:cNvSpPr/>
            <p:nvPr/>
          </p:nvSpPr>
          <p:spPr bwMode="auto">
            <a:xfrm>
              <a:off x="12074526" y="2190750"/>
              <a:ext cx="92075" cy="88900"/>
            </a:xfrm>
            <a:custGeom>
              <a:avLst/>
              <a:gdLst>
                <a:gd name="T0" fmla="*/ 5 w 29"/>
                <a:gd name="T1" fmla="*/ 28 h 28"/>
                <a:gd name="T2" fmla="*/ 19 w 29"/>
                <a:gd name="T3" fmla="*/ 9 h 28"/>
                <a:gd name="T4" fmla="*/ 6 w 29"/>
                <a:gd name="T5" fmla="*/ 28 h 28"/>
                <a:gd name="T6" fmla="*/ 26 w 29"/>
                <a:gd name="T7" fmla="*/ 0 h 28"/>
                <a:gd name="T8" fmla="*/ 5 w 2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8">
                  <a:moveTo>
                    <a:pt x="5" y="28"/>
                  </a:moveTo>
                  <a:cubicBezTo>
                    <a:pt x="10" y="18"/>
                    <a:pt x="19" y="9"/>
                    <a:pt x="19" y="9"/>
                  </a:cubicBezTo>
                  <a:cubicBezTo>
                    <a:pt x="12" y="16"/>
                    <a:pt x="8" y="23"/>
                    <a:pt x="6" y="28"/>
                  </a:cubicBezTo>
                  <a:cubicBezTo>
                    <a:pt x="29" y="26"/>
                    <a:pt x="26" y="0"/>
                    <a:pt x="26" y="0"/>
                  </a:cubicBezTo>
                  <a:cubicBezTo>
                    <a:pt x="0" y="2"/>
                    <a:pt x="4" y="25"/>
                    <a:pt x="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0" name="Freeform 3841">
              <a:extLst>
                <a:ext uri="{FF2B5EF4-FFF2-40B4-BE49-F238E27FC236}">
                  <a16:creationId xmlns:a16="http://schemas.microsoft.com/office/drawing/2014/main" id="{63613E06-5FE4-F51A-6410-16F66F329FB5}"/>
                </a:ext>
              </a:extLst>
            </p:cNvPr>
            <p:cNvSpPr/>
            <p:nvPr/>
          </p:nvSpPr>
          <p:spPr bwMode="auto">
            <a:xfrm>
              <a:off x="12093576" y="2270125"/>
              <a:ext cx="92075" cy="85725"/>
            </a:xfrm>
            <a:custGeom>
              <a:avLst/>
              <a:gdLst>
                <a:gd name="T0" fmla="*/ 5 w 29"/>
                <a:gd name="T1" fmla="*/ 27 h 27"/>
                <a:gd name="T2" fmla="*/ 20 w 29"/>
                <a:gd name="T3" fmla="*/ 9 h 27"/>
                <a:gd name="T4" fmla="*/ 6 w 29"/>
                <a:gd name="T5" fmla="*/ 27 h 27"/>
                <a:gd name="T6" fmla="*/ 27 w 29"/>
                <a:gd name="T7" fmla="*/ 0 h 27"/>
                <a:gd name="T8" fmla="*/ 5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5" y="27"/>
                  </a:moveTo>
                  <a:cubicBezTo>
                    <a:pt x="10" y="17"/>
                    <a:pt x="20" y="9"/>
                    <a:pt x="20" y="9"/>
                  </a:cubicBezTo>
                  <a:cubicBezTo>
                    <a:pt x="13" y="16"/>
                    <a:pt x="9" y="23"/>
                    <a:pt x="6" y="27"/>
                  </a:cubicBezTo>
                  <a:cubicBezTo>
                    <a:pt x="29" y="26"/>
                    <a:pt x="27" y="0"/>
                    <a:pt x="27" y="0"/>
                  </a:cubicBezTo>
                  <a:cubicBezTo>
                    <a:pt x="0" y="2"/>
                    <a:pt x="5" y="24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1" name="Freeform 3842">
              <a:extLst>
                <a:ext uri="{FF2B5EF4-FFF2-40B4-BE49-F238E27FC236}">
                  <a16:creationId xmlns:a16="http://schemas.microsoft.com/office/drawing/2014/main" id="{2A2C9E58-93BB-CC09-534A-40FA7DF651C4}"/>
                </a:ext>
              </a:extLst>
            </p:cNvPr>
            <p:cNvSpPr/>
            <p:nvPr/>
          </p:nvSpPr>
          <p:spPr bwMode="auto">
            <a:xfrm>
              <a:off x="12125326" y="2333625"/>
              <a:ext cx="111125" cy="101600"/>
            </a:xfrm>
            <a:custGeom>
              <a:avLst/>
              <a:gdLst>
                <a:gd name="T0" fmla="*/ 12 w 35"/>
                <a:gd name="T1" fmla="*/ 32 h 32"/>
                <a:gd name="T2" fmla="*/ 21 w 35"/>
                <a:gd name="T3" fmla="*/ 11 h 32"/>
                <a:gd name="T4" fmla="*/ 13 w 35"/>
                <a:gd name="T5" fmla="*/ 32 h 32"/>
                <a:gd name="T6" fmla="*/ 25 w 35"/>
                <a:gd name="T7" fmla="*/ 0 h 32"/>
                <a:gd name="T8" fmla="*/ 12 w 3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2">
                  <a:moveTo>
                    <a:pt x="12" y="32"/>
                  </a:moveTo>
                  <a:cubicBezTo>
                    <a:pt x="14" y="21"/>
                    <a:pt x="21" y="11"/>
                    <a:pt x="21" y="11"/>
                  </a:cubicBezTo>
                  <a:cubicBezTo>
                    <a:pt x="16" y="19"/>
                    <a:pt x="14" y="27"/>
                    <a:pt x="13" y="32"/>
                  </a:cubicBezTo>
                  <a:cubicBezTo>
                    <a:pt x="35" y="24"/>
                    <a:pt x="25" y="0"/>
                    <a:pt x="25" y="0"/>
                  </a:cubicBezTo>
                  <a:cubicBezTo>
                    <a:pt x="0" y="9"/>
                    <a:pt x="10" y="30"/>
                    <a:pt x="12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2" name="Freeform 3843">
              <a:extLst>
                <a:ext uri="{FF2B5EF4-FFF2-40B4-BE49-F238E27FC236}">
                  <a16:creationId xmlns:a16="http://schemas.microsoft.com/office/drawing/2014/main" id="{25FC7950-76F1-43B1-2BAB-F94DC538A253}"/>
                </a:ext>
              </a:extLst>
            </p:cNvPr>
            <p:cNvSpPr/>
            <p:nvPr/>
          </p:nvSpPr>
          <p:spPr bwMode="auto">
            <a:xfrm>
              <a:off x="12185651" y="2387600"/>
              <a:ext cx="117475" cy="111125"/>
            </a:xfrm>
            <a:custGeom>
              <a:avLst/>
              <a:gdLst>
                <a:gd name="T0" fmla="*/ 20 w 37"/>
                <a:gd name="T1" fmla="*/ 12 h 35"/>
                <a:gd name="T2" fmla="*/ 18 w 37"/>
                <a:gd name="T3" fmla="*/ 34 h 35"/>
                <a:gd name="T4" fmla="*/ 22 w 37"/>
                <a:gd name="T5" fmla="*/ 0 h 35"/>
                <a:gd name="T6" fmla="*/ 17 w 37"/>
                <a:gd name="T7" fmla="*/ 35 h 35"/>
                <a:gd name="T8" fmla="*/ 20 w 37"/>
                <a:gd name="T9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0" y="12"/>
                  </a:moveTo>
                  <a:cubicBezTo>
                    <a:pt x="18" y="21"/>
                    <a:pt x="18" y="30"/>
                    <a:pt x="18" y="34"/>
                  </a:cubicBezTo>
                  <a:cubicBezTo>
                    <a:pt x="37" y="21"/>
                    <a:pt x="22" y="0"/>
                    <a:pt x="22" y="0"/>
                  </a:cubicBezTo>
                  <a:cubicBezTo>
                    <a:pt x="0" y="16"/>
                    <a:pt x="15" y="33"/>
                    <a:pt x="17" y="35"/>
                  </a:cubicBezTo>
                  <a:cubicBezTo>
                    <a:pt x="16" y="24"/>
                    <a:pt x="20" y="12"/>
                    <a:pt x="2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3" name="Freeform 3844">
              <a:extLst>
                <a:ext uri="{FF2B5EF4-FFF2-40B4-BE49-F238E27FC236}">
                  <a16:creationId xmlns:a16="http://schemas.microsoft.com/office/drawing/2014/main" id="{3FF0655D-1551-AC3B-DF91-94C4BBFAAF0D}"/>
                </a:ext>
              </a:extLst>
            </p:cNvPr>
            <p:cNvSpPr/>
            <p:nvPr/>
          </p:nvSpPr>
          <p:spPr bwMode="auto">
            <a:xfrm>
              <a:off x="12271376" y="2422525"/>
              <a:ext cx="117475" cy="111125"/>
            </a:xfrm>
            <a:custGeom>
              <a:avLst/>
              <a:gdLst>
                <a:gd name="T0" fmla="*/ 22 w 37"/>
                <a:gd name="T1" fmla="*/ 35 h 35"/>
                <a:gd name="T2" fmla="*/ 18 w 37"/>
                <a:gd name="T3" fmla="*/ 12 h 35"/>
                <a:gd name="T4" fmla="*/ 23 w 37"/>
                <a:gd name="T5" fmla="*/ 34 h 35"/>
                <a:gd name="T6" fmla="*/ 16 w 37"/>
                <a:gd name="T7" fmla="*/ 0 h 35"/>
                <a:gd name="T8" fmla="*/ 22 w 37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5">
                  <a:moveTo>
                    <a:pt x="22" y="35"/>
                  </a:moveTo>
                  <a:cubicBezTo>
                    <a:pt x="18" y="24"/>
                    <a:pt x="18" y="12"/>
                    <a:pt x="18" y="12"/>
                  </a:cubicBezTo>
                  <a:cubicBezTo>
                    <a:pt x="19" y="21"/>
                    <a:pt x="22" y="30"/>
                    <a:pt x="23" y="34"/>
                  </a:cubicBezTo>
                  <a:cubicBezTo>
                    <a:pt x="37" y="16"/>
                    <a:pt x="16" y="0"/>
                    <a:pt x="16" y="0"/>
                  </a:cubicBezTo>
                  <a:cubicBezTo>
                    <a:pt x="0" y="22"/>
                    <a:pt x="20" y="34"/>
                    <a:pt x="22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4" name="Freeform 3845">
              <a:extLst>
                <a:ext uri="{FF2B5EF4-FFF2-40B4-BE49-F238E27FC236}">
                  <a16:creationId xmlns:a16="http://schemas.microsoft.com/office/drawing/2014/main" id="{B8E80DC4-9BCF-1B24-9FE5-1B73A2FD8705}"/>
                </a:ext>
              </a:extLst>
            </p:cNvPr>
            <p:cNvSpPr/>
            <p:nvPr/>
          </p:nvSpPr>
          <p:spPr bwMode="auto">
            <a:xfrm>
              <a:off x="12195176" y="2530475"/>
              <a:ext cx="111125" cy="117475"/>
            </a:xfrm>
            <a:custGeom>
              <a:avLst/>
              <a:gdLst>
                <a:gd name="T0" fmla="*/ 34 w 35"/>
                <a:gd name="T1" fmla="*/ 13 h 37"/>
                <a:gd name="T2" fmla="*/ 0 w 35"/>
                <a:gd name="T3" fmla="*/ 21 h 37"/>
                <a:gd name="T4" fmla="*/ 35 w 35"/>
                <a:gd name="T5" fmla="*/ 14 h 37"/>
                <a:gd name="T6" fmla="*/ 12 w 35"/>
                <a:gd name="T7" fmla="*/ 19 h 37"/>
                <a:gd name="T8" fmla="*/ 34 w 35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7">
                  <a:moveTo>
                    <a:pt x="34" y="13"/>
                  </a:moveTo>
                  <a:cubicBezTo>
                    <a:pt x="16" y="0"/>
                    <a:pt x="0" y="21"/>
                    <a:pt x="0" y="21"/>
                  </a:cubicBezTo>
                  <a:cubicBezTo>
                    <a:pt x="22" y="37"/>
                    <a:pt x="34" y="17"/>
                    <a:pt x="35" y="14"/>
                  </a:cubicBezTo>
                  <a:cubicBezTo>
                    <a:pt x="25" y="18"/>
                    <a:pt x="12" y="19"/>
                    <a:pt x="12" y="19"/>
                  </a:cubicBezTo>
                  <a:cubicBezTo>
                    <a:pt x="22" y="18"/>
                    <a:pt x="30" y="15"/>
                    <a:pt x="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5" name="Freeform 3846">
              <a:extLst>
                <a:ext uri="{FF2B5EF4-FFF2-40B4-BE49-F238E27FC236}">
                  <a16:creationId xmlns:a16="http://schemas.microsoft.com/office/drawing/2014/main" id="{E8F5D822-BC91-24CB-812F-BBE1E8E1574D}"/>
                </a:ext>
              </a:extLst>
            </p:cNvPr>
            <p:cNvSpPr/>
            <p:nvPr/>
          </p:nvSpPr>
          <p:spPr bwMode="auto">
            <a:xfrm>
              <a:off x="12090401" y="2466975"/>
              <a:ext cx="111125" cy="120650"/>
            </a:xfrm>
            <a:custGeom>
              <a:avLst/>
              <a:gdLst>
                <a:gd name="T0" fmla="*/ 12 w 35"/>
                <a:gd name="T1" fmla="*/ 17 h 38"/>
                <a:gd name="T2" fmla="*/ 35 w 35"/>
                <a:gd name="T3" fmla="*/ 20 h 38"/>
                <a:gd name="T4" fmla="*/ 0 w 35"/>
                <a:gd name="T5" fmla="*/ 15 h 38"/>
                <a:gd name="T6" fmla="*/ 35 w 35"/>
                <a:gd name="T7" fmla="*/ 21 h 38"/>
                <a:gd name="T8" fmla="*/ 12 w 35"/>
                <a:gd name="T9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12" y="17"/>
                  </a:moveTo>
                  <a:cubicBezTo>
                    <a:pt x="21" y="20"/>
                    <a:pt x="30" y="20"/>
                    <a:pt x="35" y="20"/>
                  </a:cubicBezTo>
                  <a:cubicBezTo>
                    <a:pt x="22" y="0"/>
                    <a:pt x="0" y="15"/>
                    <a:pt x="0" y="15"/>
                  </a:cubicBezTo>
                  <a:cubicBezTo>
                    <a:pt x="16" y="38"/>
                    <a:pt x="33" y="23"/>
                    <a:pt x="35" y="21"/>
                  </a:cubicBezTo>
                  <a:cubicBezTo>
                    <a:pt x="24" y="21"/>
                    <a:pt x="12" y="17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6" name="Freeform 3847">
              <a:extLst>
                <a:ext uri="{FF2B5EF4-FFF2-40B4-BE49-F238E27FC236}">
                  <a16:creationId xmlns:a16="http://schemas.microsoft.com/office/drawing/2014/main" id="{66B67B10-8801-0798-EDF6-4A6D962B26A8}"/>
                </a:ext>
              </a:extLst>
            </p:cNvPr>
            <p:cNvSpPr/>
            <p:nvPr/>
          </p:nvSpPr>
          <p:spPr bwMode="auto">
            <a:xfrm>
              <a:off x="12026901" y="2390775"/>
              <a:ext cx="95250" cy="104775"/>
            </a:xfrm>
            <a:custGeom>
              <a:avLst/>
              <a:gdLst>
                <a:gd name="T0" fmla="*/ 30 w 30"/>
                <a:gd name="T1" fmla="*/ 24 h 33"/>
                <a:gd name="T2" fmla="*/ 10 w 30"/>
                <a:gd name="T3" fmla="*/ 13 h 33"/>
                <a:gd name="T4" fmla="*/ 30 w 30"/>
                <a:gd name="T5" fmla="*/ 23 h 33"/>
                <a:gd name="T6" fmla="*/ 0 w 30"/>
                <a:gd name="T7" fmla="*/ 7 h 33"/>
                <a:gd name="T8" fmla="*/ 30 w 30"/>
                <a:gd name="T9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30" y="24"/>
                  </a:moveTo>
                  <a:cubicBezTo>
                    <a:pt x="19" y="20"/>
                    <a:pt x="10" y="13"/>
                    <a:pt x="10" y="13"/>
                  </a:cubicBezTo>
                  <a:cubicBezTo>
                    <a:pt x="17" y="18"/>
                    <a:pt x="25" y="21"/>
                    <a:pt x="30" y="23"/>
                  </a:cubicBezTo>
                  <a:cubicBezTo>
                    <a:pt x="25" y="0"/>
                    <a:pt x="0" y="7"/>
                    <a:pt x="0" y="7"/>
                  </a:cubicBezTo>
                  <a:cubicBezTo>
                    <a:pt x="6" y="33"/>
                    <a:pt x="27" y="25"/>
                    <a:pt x="3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7" name="Freeform 3848">
              <a:extLst>
                <a:ext uri="{FF2B5EF4-FFF2-40B4-BE49-F238E27FC236}">
                  <a16:creationId xmlns:a16="http://schemas.microsoft.com/office/drawing/2014/main" id="{A8FA5C9D-6439-B6F9-F563-81F9045EEF1C}"/>
                </a:ext>
              </a:extLst>
            </p:cNvPr>
            <p:cNvSpPr/>
            <p:nvPr/>
          </p:nvSpPr>
          <p:spPr bwMode="auto">
            <a:xfrm>
              <a:off x="11979276" y="2286000"/>
              <a:ext cx="92075" cy="95250"/>
            </a:xfrm>
            <a:custGeom>
              <a:avLst/>
              <a:gdLst>
                <a:gd name="T0" fmla="*/ 29 w 29"/>
                <a:gd name="T1" fmla="*/ 24 h 30"/>
                <a:gd name="T2" fmla="*/ 10 w 29"/>
                <a:gd name="T3" fmla="*/ 10 h 30"/>
                <a:gd name="T4" fmla="*/ 29 w 29"/>
                <a:gd name="T5" fmla="*/ 23 h 30"/>
                <a:gd name="T6" fmla="*/ 0 w 29"/>
                <a:gd name="T7" fmla="*/ 3 h 30"/>
                <a:gd name="T8" fmla="*/ 29 w 29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29" y="24"/>
                  </a:moveTo>
                  <a:cubicBezTo>
                    <a:pt x="18" y="19"/>
                    <a:pt x="10" y="10"/>
                    <a:pt x="10" y="10"/>
                  </a:cubicBezTo>
                  <a:cubicBezTo>
                    <a:pt x="17" y="17"/>
                    <a:pt x="24" y="21"/>
                    <a:pt x="29" y="23"/>
                  </a:cubicBezTo>
                  <a:cubicBezTo>
                    <a:pt x="26" y="0"/>
                    <a:pt x="0" y="3"/>
                    <a:pt x="0" y="3"/>
                  </a:cubicBezTo>
                  <a:cubicBezTo>
                    <a:pt x="3" y="30"/>
                    <a:pt x="26" y="25"/>
                    <a:pt x="29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8" name="Freeform 3849">
              <a:extLst>
                <a:ext uri="{FF2B5EF4-FFF2-40B4-BE49-F238E27FC236}">
                  <a16:creationId xmlns:a16="http://schemas.microsoft.com/office/drawing/2014/main" id="{F77475C2-FD25-6BE8-79A9-8E6466679285}"/>
                </a:ext>
              </a:extLst>
            </p:cNvPr>
            <p:cNvSpPr/>
            <p:nvPr/>
          </p:nvSpPr>
          <p:spPr bwMode="auto">
            <a:xfrm>
              <a:off x="11957051" y="2181225"/>
              <a:ext cx="95250" cy="88900"/>
            </a:xfrm>
            <a:custGeom>
              <a:avLst/>
              <a:gdLst>
                <a:gd name="T0" fmla="*/ 26 w 30"/>
                <a:gd name="T1" fmla="*/ 28 h 28"/>
                <a:gd name="T2" fmla="*/ 11 w 30"/>
                <a:gd name="T3" fmla="*/ 9 h 28"/>
                <a:gd name="T4" fmla="*/ 26 w 30"/>
                <a:gd name="T5" fmla="*/ 27 h 28"/>
                <a:gd name="T6" fmla="*/ 4 w 30"/>
                <a:gd name="T7" fmla="*/ 0 h 28"/>
                <a:gd name="T8" fmla="*/ 26 w 30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8">
                  <a:moveTo>
                    <a:pt x="26" y="28"/>
                  </a:moveTo>
                  <a:cubicBezTo>
                    <a:pt x="17" y="20"/>
                    <a:pt x="11" y="9"/>
                    <a:pt x="11" y="9"/>
                  </a:cubicBezTo>
                  <a:cubicBezTo>
                    <a:pt x="16" y="18"/>
                    <a:pt x="22" y="24"/>
                    <a:pt x="26" y="27"/>
                  </a:cubicBezTo>
                  <a:cubicBezTo>
                    <a:pt x="30" y="4"/>
                    <a:pt x="4" y="0"/>
                    <a:pt x="4" y="0"/>
                  </a:cubicBezTo>
                  <a:cubicBezTo>
                    <a:pt x="0" y="27"/>
                    <a:pt x="23" y="28"/>
                    <a:pt x="2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59" name="Freeform 3850">
              <a:extLst>
                <a:ext uri="{FF2B5EF4-FFF2-40B4-BE49-F238E27FC236}">
                  <a16:creationId xmlns:a16="http://schemas.microsoft.com/office/drawing/2014/main" id="{F04FD5EF-5346-1F29-05B2-B9E7D56A9724}"/>
                </a:ext>
              </a:extLst>
            </p:cNvPr>
            <p:cNvSpPr/>
            <p:nvPr/>
          </p:nvSpPr>
          <p:spPr bwMode="auto">
            <a:xfrm>
              <a:off x="11963401" y="2070100"/>
              <a:ext cx="104775" cy="95250"/>
            </a:xfrm>
            <a:custGeom>
              <a:avLst/>
              <a:gdLst>
                <a:gd name="T0" fmla="*/ 26 w 33"/>
                <a:gd name="T1" fmla="*/ 30 h 30"/>
                <a:gd name="T2" fmla="*/ 14 w 33"/>
                <a:gd name="T3" fmla="*/ 10 h 30"/>
                <a:gd name="T4" fmla="*/ 26 w 33"/>
                <a:gd name="T5" fmla="*/ 29 h 30"/>
                <a:gd name="T6" fmla="*/ 8 w 33"/>
                <a:gd name="T7" fmla="*/ 0 h 30"/>
                <a:gd name="T8" fmla="*/ 26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26" y="30"/>
                  </a:moveTo>
                  <a:cubicBezTo>
                    <a:pt x="18" y="22"/>
                    <a:pt x="14" y="10"/>
                    <a:pt x="14" y="10"/>
                  </a:cubicBezTo>
                  <a:cubicBezTo>
                    <a:pt x="18" y="19"/>
                    <a:pt x="23" y="26"/>
                    <a:pt x="26" y="29"/>
                  </a:cubicBezTo>
                  <a:cubicBezTo>
                    <a:pt x="33" y="7"/>
                    <a:pt x="8" y="0"/>
                    <a:pt x="8" y="0"/>
                  </a:cubicBezTo>
                  <a:cubicBezTo>
                    <a:pt x="0" y="26"/>
                    <a:pt x="23" y="30"/>
                    <a:pt x="26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960" name="原创设计师QQ598969553          _6">
            <a:extLst>
              <a:ext uri="{FF2B5EF4-FFF2-40B4-BE49-F238E27FC236}">
                <a16:creationId xmlns:a16="http://schemas.microsoft.com/office/drawing/2014/main" id="{7CC91CCE-E261-ADA9-EF82-816BCCA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57" y="2228722"/>
            <a:ext cx="688832" cy="477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800" dirty="0">
                <a:solidFill>
                  <a:prstClr val="white"/>
                </a:solidFill>
                <a:cs typeface="+mn-ea"/>
                <a:sym typeface="+mn-lt"/>
              </a:rPr>
              <a:t>1</a:t>
            </a:r>
            <a:endParaRPr lang="en-US" altLang="zh-CN" sz="20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61" name="原创设计师QQ598969553          _8">
            <a:extLst>
              <a:ext uri="{FF2B5EF4-FFF2-40B4-BE49-F238E27FC236}">
                <a16:creationId xmlns:a16="http://schemas.microsoft.com/office/drawing/2014/main" id="{21AA0DBB-69F2-014D-66A5-5105710D7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5236" y="2228722"/>
            <a:ext cx="688832" cy="477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800" dirty="0">
                <a:solidFill>
                  <a:prstClr val="white"/>
                </a:solidFill>
                <a:cs typeface="+mn-ea"/>
                <a:sym typeface="+mn-lt"/>
              </a:rPr>
              <a:t>2</a:t>
            </a:r>
            <a:endParaRPr lang="en-US" altLang="zh-CN" sz="20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62" name="原创设计师QQ598969553          _10">
            <a:extLst>
              <a:ext uri="{FF2B5EF4-FFF2-40B4-BE49-F238E27FC236}">
                <a16:creationId xmlns:a16="http://schemas.microsoft.com/office/drawing/2014/main" id="{F7316B1E-CD4E-3A32-C275-32FADE948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5970" y="2228722"/>
            <a:ext cx="688832" cy="477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800" dirty="0">
                <a:solidFill>
                  <a:prstClr val="white"/>
                </a:solidFill>
                <a:cs typeface="+mn-ea"/>
                <a:sym typeface="+mn-lt"/>
              </a:rPr>
              <a:t>3</a:t>
            </a:r>
            <a:endParaRPr lang="en-US" altLang="zh-CN" sz="20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sp>
        <p:nvSpPr>
          <p:cNvPr id="963" name="原创设计师QQ598969553          _12">
            <a:extLst>
              <a:ext uri="{FF2B5EF4-FFF2-40B4-BE49-F238E27FC236}">
                <a16:creationId xmlns:a16="http://schemas.microsoft.com/office/drawing/2014/main" id="{3F6F583D-35CD-215B-D1E6-5BF5A34EF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2806" y="2228722"/>
            <a:ext cx="688832" cy="4775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800" dirty="0">
                <a:solidFill>
                  <a:prstClr val="white"/>
                </a:solidFill>
                <a:cs typeface="+mn-ea"/>
                <a:sym typeface="+mn-lt"/>
              </a:rPr>
              <a:t>4</a:t>
            </a:r>
            <a:endParaRPr lang="en-US" altLang="zh-CN" sz="2000" dirty="0">
              <a:solidFill>
                <a:prstClr val="white"/>
              </a:solidFill>
              <a:cs typeface="+mn-ea"/>
              <a:sym typeface="+mn-lt"/>
            </a:endParaRPr>
          </a:p>
        </p:txBody>
      </p:sp>
      <p:grpSp>
        <p:nvGrpSpPr>
          <p:cNvPr id="964" name="组合 963">
            <a:extLst>
              <a:ext uri="{FF2B5EF4-FFF2-40B4-BE49-F238E27FC236}">
                <a16:creationId xmlns:a16="http://schemas.microsoft.com/office/drawing/2014/main" id="{25402979-BCB6-886D-CBA8-0F2182EE5274}"/>
              </a:ext>
            </a:extLst>
          </p:cNvPr>
          <p:cNvGrpSpPr/>
          <p:nvPr/>
        </p:nvGrpSpPr>
        <p:grpSpPr>
          <a:xfrm>
            <a:off x="1020687" y="4134809"/>
            <a:ext cx="2127191" cy="1044204"/>
            <a:chOff x="784525" y="1846769"/>
            <a:chExt cx="2127191" cy="1044204"/>
          </a:xfrm>
        </p:grpSpPr>
        <p:sp>
          <p:nvSpPr>
            <p:cNvPr id="965" name="文本框 964">
              <a:extLst>
                <a:ext uri="{FF2B5EF4-FFF2-40B4-BE49-F238E27FC236}">
                  <a16:creationId xmlns:a16="http://schemas.microsoft.com/office/drawing/2014/main" id="{2061B3AB-1019-3F9E-806D-5886CCEF1B33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66" name="文本框 965">
              <a:extLst>
                <a:ext uri="{FF2B5EF4-FFF2-40B4-BE49-F238E27FC236}">
                  <a16:creationId xmlns:a16="http://schemas.microsoft.com/office/drawing/2014/main" id="{E8AC5D4A-A1D3-E338-DA51-ECB3CDB4FF5C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67" name="组合 966">
            <a:extLst>
              <a:ext uri="{FF2B5EF4-FFF2-40B4-BE49-F238E27FC236}">
                <a16:creationId xmlns:a16="http://schemas.microsoft.com/office/drawing/2014/main" id="{29873962-AB28-739E-C632-97480D0FAB82}"/>
              </a:ext>
            </a:extLst>
          </p:cNvPr>
          <p:cNvGrpSpPr/>
          <p:nvPr/>
        </p:nvGrpSpPr>
        <p:grpSpPr>
          <a:xfrm>
            <a:off x="3694784" y="4134809"/>
            <a:ext cx="2127191" cy="1270933"/>
            <a:chOff x="784525" y="1846769"/>
            <a:chExt cx="2127191" cy="1270933"/>
          </a:xfrm>
        </p:grpSpPr>
        <p:sp>
          <p:nvSpPr>
            <p:cNvPr id="968" name="文本框 967">
              <a:extLst>
                <a:ext uri="{FF2B5EF4-FFF2-40B4-BE49-F238E27FC236}">
                  <a16:creationId xmlns:a16="http://schemas.microsoft.com/office/drawing/2014/main" id="{D326BF64-ABBE-77FA-514B-AB52889E2776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9900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模板网，幻灯片演示模板及素材 免费下载！</a:t>
              </a:r>
            </a:p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 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唯一访问网址：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969" name="文本框 968">
              <a:extLst>
                <a:ext uri="{FF2B5EF4-FFF2-40B4-BE49-F238E27FC236}">
                  <a16:creationId xmlns:a16="http://schemas.microsoft.com/office/drawing/2014/main" id="{30F1CFFD-458A-DFF9-361D-38F9A4E8A220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70" name="组合 969">
            <a:extLst>
              <a:ext uri="{FF2B5EF4-FFF2-40B4-BE49-F238E27FC236}">
                <a16:creationId xmlns:a16="http://schemas.microsoft.com/office/drawing/2014/main" id="{71F1AF26-0694-AB1F-02B9-4147FA6FA27B}"/>
              </a:ext>
            </a:extLst>
          </p:cNvPr>
          <p:cNvGrpSpPr/>
          <p:nvPr/>
        </p:nvGrpSpPr>
        <p:grpSpPr>
          <a:xfrm>
            <a:off x="6344992" y="4134809"/>
            <a:ext cx="2127191" cy="1044204"/>
            <a:chOff x="784525" y="1846769"/>
            <a:chExt cx="2127191" cy="1044204"/>
          </a:xfrm>
        </p:grpSpPr>
        <p:sp>
          <p:nvSpPr>
            <p:cNvPr id="971" name="文本框 970">
              <a:extLst>
                <a:ext uri="{FF2B5EF4-FFF2-40B4-BE49-F238E27FC236}">
                  <a16:creationId xmlns:a16="http://schemas.microsoft.com/office/drawing/2014/main" id="{CFCC46EF-459C-2E16-22CE-9694652B72F4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72" name="文本框 971">
              <a:extLst>
                <a:ext uri="{FF2B5EF4-FFF2-40B4-BE49-F238E27FC236}">
                  <a16:creationId xmlns:a16="http://schemas.microsoft.com/office/drawing/2014/main" id="{6A3DFCF7-328D-4ADC-DEF7-0C4E967C96DF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73" name="组合 972">
            <a:extLst>
              <a:ext uri="{FF2B5EF4-FFF2-40B4-BE49-F238E27FC236}">
                <a16:creationId xmlns:a16="http://schemas.microsoft.com/office/drawing/2014/main" id="{3EEBBBDE-49C4-6783-3DBD-BB85DCCA1FBD}"/>
              </a:ext>
            </a:extLst>
          </p:cNvPr>
          <p:cNvGrpSpPr/>
          <p:nvPr/>
        </p:nvGrpSpPr>
        <p:grpSpPr>
          <a:xfrm>
            <a:off x="9036580" y="4134809"/>
            <a:ext cx="2127191" cy="1044204"/>
            <a:chOff x="784525" y="1846769"/>
            <a:chExt cx="2127191" cy="1044204"/>
          </a:xfrm>
        </p:grpSpPr>
        <p:sp>
          <p:nvSpPr>
            <p:cNvPr id="974" name="文本框 973">
              <a:extLst>
                <a:ext uri="{FF2B5EF4-FFF2-40B4-BE49-F238E27FC236}">
                  <a16:creationId xmlns:a16="http://schemas.microsoft.com/office/drawing/2014/main" id="{1327CC0D-E8E4-8B6A-6125-2C9DA6EA56F9}"/>
                </a:ext>
              </a:extLst>
            </p:cNvPr>
            <p:cNvSpPr txBox="1"/>
            <p:nvPr/>
          </p:nvSpPr>
          <p:spPr>
            <a:xfrm>
              <a:off x="843874" y="2127687"/>
              <a:ext cx="200849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75" name="文本框 974">
              <a:extLst>
                <a:ext uri="{FF2B5EF4-FFF2-40B4-BE49-F238E27FC236}">
                  <a16:creationId xmlns:a16="http://schemas.microsoft.com/office/drawing/2014/main" id="{F3309A60-5D95-2B67-CE80-1BC4CCE46E66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1004934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31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03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B852960-7E61-7D8A-9E28-603122851255}"/>
              </a:ext>
            </a:extLst>
          </p:cNvPr>
          <p:cNvGrpSpPr/>
          <p:nvPr/>
        </p:nvGrpSpPr>
        <p:grpSpPr>
          <a:xfrm>
            <a:off x="5439007" y="1404842"/>
            <a:ext cx="3998245" cy="4048316"/>
            <a:chOff x="5848304" y="687887"/>
            <a:chExt cx="4945435" cy="5007368"/>
          </a:xfrm>
        </p:grpSpPr>
        <p:sp>
          <p:nvSpPr>
            <p:cNvPr id="4" name="椭圆 4">
              <a:extLst>
                <a:ext uri="{FF2B5EF4-FFF2-40B4-BE49-F238E27FC236}">
                  <a16:creationId xmlns:a16="http://schemas.microsoft.com/office/drawing/2014/main" id="{7BDA0796-6F48-E24A-FEAD-F5D4B6212357}"/>
                </a:ext>
              </a:extLst>
            </p:cNvPr>
            <p:cNvSpPr/>
            <p:nvPr/>
          </p:nvSpPr>
          <p:spPr>
            <a:xfrm rot="197558">
              <a:off x="5848304" y="687887"/>
              <a:ext cx="4945435" cy="5007368"/>
            </a:xfrm>
            <a:custGeom>
              <a:avLst/>
              <a:gdLst/>
              <a:ahLst/>
              <a:cxnLst/>
              <a:rect l="l" t="t" r="r" b="b"/>
              <a:pathLst>
                <a:path w="6373853" h="6453678">
                  <a:moveTo>
                    <a:pt x="1748789" y="3781"/>
                  </a:moveTo>
                  <a:cubicBezTo>
                    <a:pt x="1773410" y="1281"/>
                    <a:pt x="1798391" y="0"/>
                    <a:pt x="1823671" y="0"/>
                  </a:cubicBezTo>
                  <a:cubicBezTo>
                    <a:pt x="2222376" y="0"/>
                    <a:pt x="2546668" y="318599"/>
                    <a:pt x="2555176" y="715114"/>
                  </a:cubicBezTo>
                  <a:cubicBezTo>
                    <a:pt x="2646063" y="945229"/>
                    <a:pt x="2815509" y="1149545"/>
                    <a:pt x="3050234" y="1286278"/>
                  </a:cubicBezTo>
                  <a:cubicBezTo>
                    <a:pt x="3277270" y="1418531"/>
                    <a:pt x="3529180" y="1466470"/>
                    <a:pt x="3767051" y="1437382"/>
                  </a:cubicBezTo>
                  <a:cubicBezTo>
                    <a:pt x="4043009" y="1173698"/>
                    <a:pt x="4417184" y="1012566"/>
                    <a:pt x="4828995" y="1012566"/>
                  </a:cubicBezTo>
                  <a:cubicBezTo>
                    <a:pt x="5682197" y="1012566"/>
                    <a:pt x="6373853" y="1704222"/>
                    <a:pt x="6373853" y="2557424"/>
                  </a:cubicBezTo>
                  <a:cubicBezTo>
                    <a:pt x="6373853" y="3315640"/>
                    <a:pt x="5827627" y="3946278"/>
                    <a:pt x="5106977" y="4075988"/>
                  </a:cubicBezTo>
                  <a:cubicBezTo>
                    <a:pt x="4860269" y="4198053"/>
                    <a:pt x="4655938" y="4415360"/>
                    <a:pt x="4548276" y="4699239"/>
                  </a:cubicBezTo>
                  <a:cubicBezTo>
                    <a:pt x="4488061" y="4858013"/>
                    <a:pt x="4464290" y="5021251"/>
                    <a:pt x="4473846" y="5178965"/>
                  </a:cubicBezTo>
                  <a:cubicBezTo>
                    <a:pt x="4624448" y="5311033"/>
                    <a:pt x="4718008" y="5505241"/>
                    <a:pt x="4718008" y="5721301"/>
                  </a:cubicBezTo>
                  <a:cubicBezTo>
                    <a:pt x="4718008" y="6125782"/>
                    <a:pt x="4390112" y="6453678"/>
                    <a:pt x="3985631" y="6453678"/>
                  </a:cubicBezTo>
                  <a:cubicBezTo>
                    <a:pt x="3581150" y="6453678"/>
                    <a:pt x="3253254" y="6125782"/>
                    <a:pt x="3253254" y="5721301"/>
                  </a:cubicBezTo>
                  <a:cubicBezTo>
                    <a:pt x="3253254" y="5342100"/>
                    <a:pt x="3541444" y="5030211"/>
                    <a:pt x="3910750" y="4992705"/>
                  </a:cubicBezTo>
                  <a:lnTo>
                    <a:pt x="3970068" y="4989710"/>
                  </a:lnTo>
                  <a:cubicBezTo>
                    <a:pt x="4089426" y="4874941"/>
                    <a:pt x="4186035" y="4731148"/>
                    <a:pt x="4249282" y="4564379"/>
                  </a:cubicBezTo>
                  <a:cubicBezTo>
                    <a:pt x="4318623" y="4381544"/>
                    <a:pt x="4339635" y="4192787"/>
                    <a:pt x="4317136" y="4013436"/>
                  </a:cubicBezTo>
                  <a:cubicBezTo>
                    <a:pt x="4256166" y="3992601"/>
                    <a:pt x="4197322" y="3967056"/>
                    <a:pt x="4140584" y="3937908"/>
                  </a:cubicBezTo>
                  <a:cubicBezTo>
                    <a:pt x="3785942" y="3880704"/>
                    <a:pt x="3361104" y="3968836"/>
                    <a:pt x="2972750" y="4207511"/>
                  </a:cubicBezTo>
                  <a:cubicBezTo>
                    <a:pt x="2649524" y="4406159"/>
                    <a:pt x="2407922" y="4674458"/>
                    <a:pt x="2273557" y="4956562"/>
                  </a:cubicBezTo>
                  <a:cubicBezTo>
                    <a:pt x="2243728" y="5333109"/>
                    <a:pt x="1928537" y="5629160"/>
                    <a:pt x="1544199" y="5629160"/>
                  </a:cubicBezTo>
                  <a:cubicBezTo>
                    <a:pt x="1139718" y="5629161"/>
                    <a:pt x="811822" y="5301265"/>
                    <a:pt x="811822" y="4896783"/>
                  </a:cubicBezTo>
                  <a:cubicBezTo>
                    <a:pt x="811822" y="4517582"/>
                    <a:pt x="1100012" y="4205693"/>
                    <a:pt x="1469317" y="4168187"/>
                  </a:cubicBezTo>
                  <a:cubicBezTo>
                    <a:pt x="1493938" y="4165687"/>
                    <a:pt x="1518919" y="4164406"/>
                    <a:pt x="1544199" y="4164406"/>
                  </a:cubicBezTo>
                  <a:cubicBezTo>
                    <a:pt x="1614188" y="4164406"/>
                    <a:pt x="1681885" y="4174224"/>
                    <a:pt x="1745054" y="4195817"/>
                  </a:cubicBezTo>
                  <a:cubicBezTo>
                    <a:pt x="2080595" y="4225945"/>
                    <a:pt x="2467608" y="4133688"/>
                    <a:pt x="2823912" y="3914711"/>
                  </a:cubicBezTo>
                  <a:cubicBezTo>
                    <a:pt x="3105509" y="3741648"/>
                    <a:pt x="3325152" y="3515718"/>
                    <a:pt x="3465145" y="3273270"/>
                  </a:cubicBezTo>
                  <a:cubicBezTo>
                    <a:pt x="3451578" y="3254462"/>
                    <a:pt x="3441393" y="3233849"/>
                    <a:pt x="3431663" y="3212981"/>
                  </a:cubicBezTo>
                  <a:cubicBezTo>
                    <a:pt x="3160269" y="2960984"/>
                    <a:pt x="2737001" y="2800878"/>
                    <a:pt x="2261862" y="2800878"/>
                  </a:cubicBezTo>
                  <a:cubicBezTo>
                    <a:pt x="1915427" y="2800878"/>
                    <a:pt x="1596569" y="2885993"/>
                    <a:pt x="1343736" y="3029603"/>
                  </a:cubicBezTo>
                  <a:cubicBezTo>
                    <a:pt x="1213416" y="3228799"/>
                    <a:pt x="988216" y="3359981"/>
                    <a:pt x="732377" y="3359981"/>
                  </a:cubicBezTo>
                  <a:cubicBezTo>
                    <a:pt x="327896" y="3359981"/>
                    <a:pt x="0" y="3032085"/>
                    <a:pt x="0" y="2627604"/>
                  </a:cubicBezTo>
                  <a:cubicBezTo>
                    <a:pt x="0" y="2248403"/>
                    <a:pt x="288190" y="1936513"/>
                    <a:pt x="657496" y="1899008"/>
                  </a:cubicBezTo>
                  <a:cubicBezTo>
                    <a:pt x="682116" y="1896508"/>
                    <a:pt x="707097" y="1895227"/>
                    <a:pt x="732377" y="1895227"/>
                  </a:cubicBezTo>
                  <a:cubicBezTo>
                    <a:pt x="990216" y="1895227"/>
                    <a:pt x="1216935" y="2028468"/>
                    <a:pt x="1346404" y="2230521"/>
                  </a:cubicBezTo>
                  <a:cubicBezTo>
                    <a:pt x="1602758" y="2382858"/>
                    <a:pt x="1930881" y="2473491"/>
                    <a:pt x="2288367" y="2473491"/>
                  </a:cubicBezTo>
                  <a:cubicBezTo>
                    <a:pt x="2697774" y="2473492"/>
                    <a:pt x="3068669" y="2354621"/>
                    <a:pt x="3337053" y="2160075"/>
                  </a:cubicBezTo>
                  <a:cubicBezTo>
                    <a:pt x="3340926" y="2141545"/>
                    <a:pt x="3346143" y="2123420"/>
                    <a:pt x="3351687" y="2105436"/>
                  </a:cubicBezTo>
                  <a:cubicBezTo>
                    <a:pt x="3259746" y="1885205"/>
                    <a:pt x="3094211" y="1690778"/>
                    <a:pt x="2868101" y="1559064"/>
                  </a:cubicBezTo>
                  <a:cubicBezTo>
                    <a:pt x="2612420" y="1410124"/>
                    <a:pt x="2325191" y="1368116"/>
                    <a:pt x="2062135" y="1421669"/>
                  </a:cubicBezTo>
                  <a:cubicBezTo>
                    <a:pt x="2020112" y="1439592"/>
                    <a:pt x="1975220" y="1450584"/>
                    <a:pt x="1928800" y="1456357"/>
                  </a:cubicBezTo>
                  <a:cubicBezTo>
                    <a:pt x="1920816" y="1457887"/>
                    <a:pt x="1913196" y="1460508"/>
                    <a:pt x="1905608" y="1463212"/>
                  </a:cubicBezTo>
                  <a:lnTo>
                    <a:pt x="1907728" y="1459572"/>
                  </a:lnTo>
                  <a:cubicBezTo>
                    <a:pt x="1880177" y="1463133"/>
                    <a:pt x="1852113" y="1464754"/>
                    <a:pt x="1823671" y="1464754"/>
                  </a:cubicBezTo>
                  <a:cubicBezTo>
                    <a:pt x="1419190" y="1464754"/>
                    <a:pt x="1091294" y="1136858"/>
                    <a:pt x="1091294" y="732377"/>
                  </a:cubicBezTo>
                  <a:cubicBezTo>
                    <a:pt x="1091294" y="353176"/>
                    <a:pt x="1379484" y="41286"/>
                    <a:pt x="1748789" y="378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>
                <a:cs typeface="+mn-ea"/>
                <a:sym typeface="+mn-lt"/>
              </a:endParaRPr>
            </a:p>
          </p:txBody>
        </p: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BBD75192-1D3A-6E09-8996-747E2E0650B0}"/>
                </a:ext>
              </a:extLst>
            </p:cNvPr>
            <p:cNvGrpSpPr/>
            <p:nvPr/>
          </p:nvGrpSpPr>
          <p:grpSpPr>
            <a:xfrm>
              <a:off x="8634737" y="1716453"/>
              <a:ext cx="2074600" cy="2023671"/>
              <a:chOff x="2821080" y="1860029"/>
              <a:chExt cx="3903324" cy="3807502"/>
            </a:xfrm>
          </p:grpSpPr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D381B336-7BFB-3826-E21F-8E04323F48E1}"/>
                  </a:ext>
                </a:extLst>
              </p:cNvPr>
              <p:cNvSpPr/>
              <p:nvPr/>
            </p:nvSpPr>
            <p:spPr>
              <a:xfrm>
                <a:off x="2848131" y="1860029"/>
                <a:ext cx="3807501" cy="3807502"/>
              </a:xfrm>
              <a:prstGeom prst="ellipse">
                <a:avLst/>
              </a:prstGeom>
              <a:solidFill>
                <a:srgbClr val="6AA34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kern="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文本框 94">
                <a:extLst>
                  <a:ext uri="{FF2B5EF4-FFF2-40B4-BE49-F238E27FC236}">
                    <a16:creationId xmlns:a16="http://schemas.microsoft.com/office/drawing/2014/main" id="{E701A464-7F37-D43C-972D-7610386FC657}"/>
                  </a:ext>
                </a:extLst>
              </p:cNvPr>
              <p:cNvSpPr txBox="1"/>
              <p:nvPr/>
            </p:nvSpPr>
            <p:spPr>
              <a:xfrm>
                <a:off x="2821080" y="3081367"/>
                <a:ext cx="3903324" cy="15041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cs typeface="+mn-ea"/>
                    <a:sym typeface="+mn-lt"/>
                  </a:rPr>
                  <a:t>添加</a:t>
                </a:r>
                <a:endParaRPr lang="en-US" altLang="zh-CN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cs typeface="+mn-ea"/>
                    <a:sym typeface="+mn-lt"/>
                  </a:rPr>
                  <a:t>标题文本</a:t>
                </a:r>
                <a:endParaRPr lang="en-US" altLang="zh-CN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09BB1E98-0598-5879-4EF5-5A5DAD2AA233}"/>
                </a:ext>
              </a:extLst>
            </p:cNvPr>
            <p:cNvGrpSpPr/>
            <p:nvPr/>
          </p:nvGrpSpPr>
          <p:grpSpPr>
            <a:xfrm>
              <a:off x="6940893" y="755921"/>
              <a:ext cx="857244" cy="857244"/>
              <a:chOff x="6962369" y="1155522"/>
              <a:chExt cx="928602" cy="928602"/>
            </a:xfrm>
          </p:grpSpPr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3FC478AF-EC32-BD4E-9D2C-DBE3DBF01E04}"/>
                  </a:ext>
                </a:extLst>
              </p:cNvPr>
              <p:cNvSpPr/>
              <p:nvPr/>
            </p:nvSpPr>
            <p:spPr>
              <a:xfrm>
                <a:off x="6962369" y="1155522"/>
                <a:ext cx="928602" cy="928602"/>
              </a:xfrm>
              <a:prstGeom prst="ellipse">
                <a:avLst/>
              </a:prstGeom>
              <a:solidFill>
                <a:srgbClr val="6AA34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kern="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文本框 2">
                <a:extLst>
                  <a:ext uri="{FF2B5EF4-FFF2-40B4-BE49-F238E27FC236}">
                    <a16:creationId xmlns:a16="http://schemas.microsoft.com/office/drawing/2014/main" id="{17817B61-06DA-2DAF-EC54-E4D5556ABE0B}"/>
                  </a:ext>
                </a:extLst>
              </p:cNvPr>
              <p:cNvSpPr txBox="1"/>
              <p:nvPr/>
            </p:nvSpPr>
            <p:spPr>
              <a:xfrm>
                <a:off x="7150463" y="1391965"/>
                <a:ext cx="552414" cy="4536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16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D461D457-8C98-B9E7-F2E8-25B73F75FE81}"/>
                </a:ext>
              </a:extLst>
            </p:cNvPr>
            <p:cNvGrpSpPr/>
            <p:nvPr/>
          </p:nvGrpSpPr>
          <p:grpSpPr>
            <a:xfrm>
              <a:off x="6022441" y="2183189"/>
              <a:ext cx="857244" cy="857244"/>
              <a:chOff x="6962369" y="1155522"/>
              <a:chExt cx="928602" cy="928602"/>
            </a:xfrm>
          </p:grpSpPr>
          <p:sp>
            <p:nvSpPr>
              <p:cNvPr id="18" name="椭圆 17">
                <a:extLst>
                  <a:ext uri="{FF2B5EF4-FFF2-40B4-BE49-F238E27FC236}">
                    <a16:creationId xmlns:a16="http://schemas.microsoft.com/office/drawing/2014/main" id="{ECEE2131-A7DD-2C0C-EA54-B4EFD78A4C8B}"/>
                  </a:ext>
                </a:extLst>
              </p:cNvPr>
              <p:cNvSpPr/>
              <p:nvPr/>
            </p:nvSpPr>
            <p:spPr>
              <a:xfrm>
                <a:off x="6962369" y="1155522"/>
                <a:ext cx="928602" cy="928602"/>
              </a:xfrm>
              <a:prstGeom prst="ellipse">
                <a:avLst/>
              </a:prstGeom>
              <a:solidFill>
                <a:srgbClr val="6AA34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kern="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文本框 124">
                <a:extLst>
                  <a:ext uri="{FF2B5EF4-FFF2-40B4-BE49-F238E27FC236}">
                    <a16:creationId xmlns:a16="http://schemas.microsoft.com/office/drawing/2014/main" id="{B8A53673-DBEE-9944-4BE3-CE4540E2626E}"/>
                  </a:ext>
                </a:extLst>
              </p:cNvPr>
              <p:cNvSpPr txBox="1"/>
              <p:nvPr/>
            </p:nvSpPr>
            <p:spPr>
              <a:xfrm>
                <a:off x="7150463" y="1391965"/>
                <a:ext cx="552414" cy="4536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bg1"/>
                    </a:solidFill>
                    <a:cs typeface="+mn-ea"/>
                    <a:sym typeface="+mn-lt"/>
                  </a:rPr>
                  <a:t>02</a:t>
                </a:r>
                <a:endParaRPr lang="zh-CN" altLang="en-US" sz="16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B200E622-E542-CB0E-0377-5E79C8DC5090}"/>
                </a:ext>
              </a:extLst>
            </p:cNvPr>
            <p:cNvGrpSpPr/>
            <p:nvPr/>
          </p:nvGrpSpPr>
          <p:grpSpPr>
            <a:xfrm>
              <a:off x="6552614" y="3978104"/>
              <a:ext cx="857244" cy="857244"/>
              <a:chOff x="6962369" y="1155522"/>
              <a:chExt cx="928602" cy="928602"/>
            </a:xfrm>
          </p:grpSpPr>
          <p:sp>
            <p:nvSpPr>
              <p:cNvPr id="23" name="椭圆 22">
                <a:extLst>
                  <a:ext uri="{FF2B5EF4-FFF2-40B4-BE49-F238E27FC236}">
                    <a16:creationId xmlns:a16="http://schemas.microsoft.com/office/drawing/2014/main" id="{83E8E511-9962-4605-5EDB-9B95B377F17D}"/>
                  </a:ext>
                </a:extLst>
              </p:cNvPr>
              <p:cNvSpPr/>
              <p:nvPr/>
            </p:nvSpPr>
            <p:spPr>
              <a:xfrm>
                <a:off x="6962369" y="1155522"/>
                <a:ext cx="928602" cy="928602"/>
              </a:xfrm>
              <a:prstGeom prst="ellipse">
                <a:avLst/>
              </a:prstGeom>
              <a:solidFill>
                <a:srgbClr val="6AA34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kern="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文本框 130">
                <a:extLst>
                  <a:ext uri="{FF2B5EF4-FFF2-40B4-BE49-F238E27FC236}">
                    <a16:creationId xmlns:a16="http://schemas.microsoft.com/office/drawing/2014/main" id="{AFE8DD9F-7E7C-339A-0C12-0E2947B5C959}"/>
                  </a:ext>
                </a:extLst>
              </p:cNvPr>
              <p:cNvSpPr txBox="1"/>
              <p:nvPr/>
            </p:nvSpPr>
            <p:spPr>
              <a:xfrm>
                <a:off x="7150463" y="1391965"/>
                <a:ext cx="552414" cy="4536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bg1"/>
                    </a:solidFill>
                    <a:cs typeface="+mn-ea"/>
                    <a:sym typeface="+mn-lt"/>
                  </a:rPr>
                  <a:t>03</a:t>
                </a:r>
                <a:endParaRPr lang="zh-CN" altLang="en-US" sz="16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1D0BFAD4-3BC8-6021-3FB1-0913EA9D9A9E}"/>
                </a:ext>
              </a:extLst>
            </p:cNvPr>
            <p:cNvGrpSpPr/>
            <p:nvPr/>
          </p:nvGrpSpPr>
          <p:grpSpPr>
            <a:xfrm>
              <a:off x="8397345" y="4737801"/>
              <a:ext cx="857244" cy="857244"/>
              <a:chOff x="6962369" y="1155522"/>
              <a:chExt cx="928602" cy="928602"/>
            </a:xfrm>
          </p:grpSpPr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9D3B07A3-82E3-672C-E598-3A73E1F669A4}"/>
                  </a:ext>
                </a:extLst>
              </p:cNvPr>
              <p:cNvSpPr/>
              <p:nvPr/>
            </p:nvSpPr>
            <p:spPr>
              <a:xfrm>
                <a:off x="6962369" y="1155522"/>
                <a:ext cx="928602" cy="928602"/>
              </a:xfrm>
              <a:prstGeom prst="ellipse">
                <a:avLst/>
              </a:prstGeom>
              <a:solidFill>
                <a:srgbClr val="6AA34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kern="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文本框 136">
                <a:extLst>
                  <a:ext uri="{FF2B5EF4-FFF2-40B4-BE49-F238E27FC236}">
                    <a16:creationId xmlns:a16="http://schemas.microsoft.com/office/drawing/2014/main" id="{D65CDB5A-AFBD-E50A-D241-5BCD8926E922}"/>
                  </a:ext>
                </a:extLst>
              </p:cNvPr>
              <p:cNvSpPr txBox="1"/>
              <p:nvPr/>
            </p:nvSpPr>
            <p:spPr>
              <a:xfrm>
                <a:off x="7141955" y="1391168"/>
                <a:ext cx="552414" cy="4536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600" dirty="0">
                    <a:solidFill>
                      <a:schemeClr val="bg1"/>
                    </a:solidFill>
                    <a:cs typeface="+mn-ea"/>
                    <a:sym typeface="+mn-lt"/>
                  </a:rPr>
                  <a:t>04</a:t>
                </a:r>
                <a:endParaRPr lang="zh-CN" altLang="en-US" sz="16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67CA54DC-2FC6-6111-6CE1-938672D85815}"/>
              </a:ext>
            </a:extLst>
          </p:cNvPr>
          <p:cNvGrpSpPr/>
          <p:nvPr/>
        </p:nvGrpSpPr>
        <p:grpSpPr>
          <a:xfrm>
            <a:off x="3300945" y="1339533"/>
            <a:ext cx="2816079" cy="813371"/>
            <a:chOff x="444500" y="1846769"/>
            <a:chExt cx="2816079" cy="813371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C7E05BC-0FC0-1B5F-1A27-0EA9EF4A9366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6D76BEF3-224B-AA4D-8BF6-DC1003767B3A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221FC54D-4C7E-022C-6FB6-E1DC1D11EE8E}"/>
              </a:ext>
            </a:extLst>
          </p:cNvPr>
          <p:cNvGrpSpPr/>
          <p:nvPr/>
        </p:nvGrpSpPr>
        <p:grpSpPr>
          <a:xfrm>
            <a:off x="1811321" y="2579439"/>
            <a:ext cx="3557725" cy="813371"/>
            <a:chOff x="-297146" y="1846769"/>
            <a:chExt cx="3557725" cy="813371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15E3D11D-D77A-3DEC-FF93-9B7810AE84D1}"/>
                </a:ext>
              </a:extLst>
            </p:cNvPr>
            <p:cNvSpPr txBox="1"/>
            <p:nvPr/>
          </p:nvSpPr>
          <p:spPr>
            <a:xfrm>
              <a:off x="-297146" y="2127687"/>
              <a:ext cx="3548889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 网，幻灯片演 示模板及素材免费下载！</a:t>
              </a:r>
            </a:p>
            <a:p>
              <a:pPr algn="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 唯一访问网址：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 ptmoban.com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9A567C10-503C-5A1F-077B-62A95E2FC586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BF8565C4-E66C-DC11-3E53-C9340B0D6A18}"/>
              </a:ext>
            </a:extLst>
          </p:cNvPr>
          <p:cNvGrpSpPr/>
          <p:nvPr/>
        </p:nvGrpSpPr>
        <p:grpSpPr>
          <a:xfrm>
            <a:off x="2905457" y="4041585"/>
            <a:ext cx="2816079" cy="813371"/>
            <a:chOff x="444500" y="1846769"/>
            <a:chExt cx="2816079" cy="813371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20D20A0F-FC10-12D2-A742-D683EE04A638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B430F042-5FE9-2D6B-F731-BEF5515B40A9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1C4DE9B2-5C2F-C3A8-CA70-BD34F2E6E001}"/>
              </a:ext>
            </a:extLst>
          </p:cNvPr>
          <p:cNvGrpSpPr/>
          <p:nvPr/>
        </p:nvGrpSpPr>
        <p:grpSpPr>
          <a:xfrm>
            <a:off x="4518281" y="5059161"/>
            <a:ext cx="2816079" cy="813371"/>
            <a:chOff x="444500" y="1846769"/>
            <a:chExt cx="2816079" cy="813371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5CC0084D-4618-16B1-D0AB-E63A452532D7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AFA429E9-4720-C32F-F612-F060FCD2402C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647154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48AE21B9-F415-6F04-CB6C-6009EFD43632}"/>
              </a:ext>
            </a:extLst>
          </p:cNvPr>
          <p:cNvSpPr/>
          <p:nvPr/>
        </p:nvSpPr>
        <p:spPr>
          <a:xfrm flipH="1">
            <a:off x="0" y="5027238"/>
            <a:ext cx="12192000" cy="1830763"/>
          </a:xfrm>
          <a:custGeom>
            <a:avLst/>
            <a:gdLst>
              <a:gd name="connsiteX0" fmla="*/ 10084124 w 12192000"/>
              <a:gd name="connsiteY0" fmla="*/ 1824468 h 1830763"/>
              <a:gd name="connsiteX1" fmla="*/ 10060831 w 12192000"/>
              <a:gd name="connsiteY1" fmla="*/ 1828097 h 1830763"/>
              <a:gd name="connsiteX2" fmla="*/ 10081110 w 12192000"/>
              <a:gd name="connsiteY2" fmla="*/ 1830478 h 1830763"/>
              <a:gd name="connsiteX3" fmla="*/ 10081832 w 12192000"/>
              <a:gd name="connsiteY3" fmla="*/ 1830763 h 1830763"/>
              <a:gd name="connsiteX4" fmla="*/ 10090640 w 12192000"/>
              <a:gd name="connsiteY4" fmla="*/ 1830763 h 1830763"/>
              <a:gd name="connsiteX5" fmla="*/ 10089950 w 12192000"/>
              <a:gd name="connsiteY5" fmla="*/ 1830025 h 1830763"/>
              <a:gd name="connsiteX6" fmla="*/ 10084124 w 12192000"/>
              <a:gd name="connsiteY6" fmla="*/ 1824468 h 1830763"/>
              <a:gd name="connsiteX7" fmla="*/ 10412892 w 12192000"/>
              <a:gd name="connsiteY7" fmla="*/ 1811479 h 1830763"/>
              <a:gd name="connsiteX8" fmla="*/ 10407717 w 12192000"/>
              <a:gd name="connsiteY8" fmla="*/ 1814486 h 1830763"/>
              <a:gd name="connsiteX9" fmla="*/ 10418529 w 12192000"/>
              <a:gd name="connsiteY9" fmla="*/ 1823554 h 1830763"/>
              <a:gd name="connsiteX10" fmla="*/ 10431840 w 12192000"/>
              <a:gd name="connsiteY10" fmla="*/ 1818115 h 1830763"/>
              <a:gd name="connsiteX11" fmla="*/ 10412892 w 12192000"/>
              <a:gd name="connsiteY11" fmla="*/ 1811479 h 1830763"/>
              <a:gd name="connsiteX12" fmla="*/ 10081625 w 12192000"/>
              <a:gd name="connsiteY12" fmla="*/ 1809048 h 1830763"/>
              <a:gd name="connsiteX13" fmla="*/ 10064157 w 12192000"/>
              <a:gd name="connsiteY13" fmla="*/ 1819934 h 1830763"/>
              <a:gd name="connsiteX14" fmla="*/ 10081625 w 12192000"/>
              <a:gd name="connsiteY14" fmla="*/ 1809048 h 1830763"/>
              <a:gd name="connsiteX15" fmla="*/ 10457837 w 12192000"/>
              <a:gd name="connsiteY15" fmla="*/ 1786358 h 1830763"/>
              <a:gd name="connsiteX16" fmla="*/ 10441821 w 12192000"/>
              <a:gd name="connsiteY16" fmla="*/ 1789988 h 1830763"/>
              <a:gd name="connsiteX17" fmla="*/ 10466773 w 12192000"/>
              <a:gd name="connsiteY17" fmla="*/ 1796341 h 1830763"/>
              <a:gd name="connsiteX18" fmla="*/ 10475097 w 12192000"/>
              <a:gd name="connsiteY18" fmla="*/ 1788178 h 1830763"/>
              <a:gd name="connsiteX19" fmla="*/ 10457837 w 12192000"/>
              <a:gd name="connsiteY19" fmla="*/ 1786358 h 1830763"/>
              <a:gd name="connsiteX20" fmla="*/ 10165655 w 12192000"/>
              <a:gd name="connsiteY20" fmla="*/ 1769119 h 1830763"/>
              <a:gd name="connsiteX21" fmla="*/ 10123225 w 12192000"/>
              <a:gd name="connsiteY21" fmla="*/ 1771843 h 1830763"/>
              <a:gd name="connsiteX22" fmla="*/ 10134876 w 12192000"/>
              <a:gd name="connsiteY22" fmla="*/ 1783635 h 1830763"/>
              <a:gd name="connsiteX23" fmla="*/ 10165655 w 12192000"/>
              <a:gd name="connsiteY23" fmla="*/ 1769119 h 1830763"/>
              <a:gd name="connsiteX24" fmla="*/ 9924384 w 12192000"/>
              <a:gd name="connsiteY24" fmla="*/ 1755518 h 1830763"/>
              <a:gd name="connsiteX25" fmla="*/ 9912734 w 12192000"/>
              <a:gd name="connsiteY25" fmla="*/ 1770939 h 1830763"/>
              <a:gd name="connsiteX26" fmla="*/ 9924384 w 12192000"/>
              <a:gd name="connsiteY26" fmla="*/ 1755518 h 1830763"/>
              <a:gd name="connsiteX27" fmla="*/ 10957568 w 12192000"/>
              <a:gd name="connsiteY27" fmla="*/ 1731020 h 1830763"/>
              <a:gd name="connsiteX28" fmla="*/ 10790357 w 12192000"/>
              <a:gd name="connsiteY28" fmla="*/ 1750984 h 1830763"/>
              <a:gd name="connsiteX29" fmla="*/ 10838555 w 12192000"/>
              <a:gd name="connsiteY29" fmla="*/ 1818372 h 1830763"/>
              <a:gd name="connsiteX30" fmla="*/ 10842995 w 12192000"/>
              <a:gd name="connsiteY30" fmla="*/ 1830763 h 1830763"/>
              <a:gd name="connsiteX31" fmla="*/ 11236490 w 12192000"/>
              <a:gd name="connsiteY31" fmla="*/ 1830763 h 1830763"/>
              <a:gd name="connsiteX32" fmla="*/ 11219472 w 12192000"/>
              <a:gd name="connsiteY32" fmla="*/ 1823262 h 1830763"/>
              <a:gd name="connsiteX33" fmla="*/ 10957568 w 12192000"/>
              <a:gd name="connsiteY33" fmla="*/ 1731020 h 1830763"/>
              <a:gd name="connsiteX34" fmla="*/ 9731376 w 12192000"/>
              <a:gd name="connsiteY34" fmla="*/ 1714684 h 1830763"/>
              <a:gd name="connsiteX35" fmla="*/ 9703925 w 12192000"/>
              <a:gd name="connsiteY35" fmla="*/ 1723762 h 1830763"/>
              <a:gd name="connsiteX36" fmla="*/ 9731376 w 12192000"/>
              <a:gd name="connsiteY36" fmla="*/ 1714684 h 1830763"/>
              <a:gd name="connsiteX37" fmla="*/ 10752952 w 12192000"/>
              <a:gd name="connsiteY37" fmla="*/ 1705502 h 1830763"/>
              <a:gd name="connsiteX38" fmla="*/ 10730489 w 12192000"/>
              <a:gd name="connsiteY38" fmla="*/ 1710151 h 1830763"/>
              <a:gd name="connsiteX39" fmla="*/ 10736315 w 12192000"/>
              <a:gd name="connsiteY39" fmla="*/ 1717409 h 1830763"/>
              <a:gd name="connsiteX40" fmla="*/ 10772919 w 12192000"/>
              <a:gd name="connsiteY40" fmla="*/ 1705617 h 1830763"/>
              <a:gd name="connsiteX41" fmla="*/ 10752952 w 12192000"/>
              <a:gd name="connsiteY41" fmla="*/ 1705502 h 1830763"/>
              <a:gd name="connsiteX42" fmla="*/ 10089096 w 12192000"/>
              <a:gd name="connsiteY42" fmla="*/ 1704702 h 1830763"/>
              <a:gd name="connsiteX43" fmla="*/ 10055820 w 12192000"/>
              <a:gd name="connsiteY43" fmla="*/ 1706522 h 1830763"/>
              <a:gd name="connsiteX44" fmla="*/ 10089096 w 12192000"/>
              <a:gd name="connsiteY44" fmla="*/ 1704702 h 1830763"/>
              <a:gd name="connsiteX45" fmla="*/ 11159774 w 12192000"/>
              <a:gd name="connsiteY45" fmla="*/ 1701988 h 1830763"/>
              <a:gd name="connsiteX46" fmla="*/ 11140638 w 12192000"/>
              <a:gd name="connsiteY46" fmla="*/ 1702893 h 1830763"/>
              <a:gd name="connsiteX47" fmla="*/ 11147293 w 12192000"/>
              <a:gd name="connsiteY47" fmla="*/ 1715599 h 1830763"/>
              <a:gd name="connsiteX48" fmla="*/ 11128987 w 12192000"/>
              <a:gd name="connsiteY48" fmla="*/ 1721952 h 1830763"/>
              <a:gd name="connsiteX49" fmla="*/ 11156437 w 12192000"/>
              <a:gd name="connsiteY49" fmla="*/ 1712875 h 1830763"/>
              <a:gd name="connsiteX50" fmla="*/ 11159774 w 12192000"/>
              <a:gd name="connsiteY50" fmla="*/ 1701988 h 1830763"/>
              <a:gd name="connsiteX51" fmla="*/ 10814508 w 12192000"/>
              <a:gd name="connsiteY51" fmla="*/ 1698359 h 1830763"/>
              <a:gd name="connsiteX52" fmla="*/ 10835304 w 12192000"/>
              <a:gd name="connsiteY52" fmla="*/ 1707436 h 1830763"/>
              <a:gd name="connsiteX53" fmla="*/ 10826160 w 12192000"/>
              <a:gd name="connsiteY53" fmla="*/ 1710150 h 1830763"/>
              <a:gd name="connsiteX54" fmla="*/ 10791215 w 12192000"/>
              <a:gd name="connsiteY54" fmla="*/ 1701988 h 1830763"/>
              <a:gd name="connsiteX55" fmla="*/ 10859436 w 12192000"/>
              <a:gd name="connsiteY55" fmla="*/ 1711055 h 1830763"/>
              <a:gd name="connsiteX56" fmla="*/ 10814508 w 12192000"/>
              <a:gd name="connsiteY56" fmla="*/ 1698359 h 1830763"/>
              <a:gd name="connsiteX57" fmla="*/ 10629162 w 12192000"/>
              <a:gd name="connsiteY57" fmla="*/ 1698177 h 1830763"/>
              <a:gd name="connsiteX58" fmla="*/ 10619011 w 12192000"/>
              <a:gd name="connsiteY58" fmla="*/ 1700179 h 1830763"/>
              <a:gd name="connsiteX59" fmla="*/ 10678079 w 12192000"/>
              <a:gd name="connsiteY59" fmla="*/ 1710161 h 1830763"/>
              <a:gd name="connsiteX60" fmla="*/ 10662270 w 12192000"/>
              <a:gd name="connsiteY60" fmla="*/ 1702903 h 1830763"/>
              <a:gd name="connsiteX61" fmla="*/ 10629162 w 12192000"/>
              <a:gd name="connsiteY61" fmla="*/ 1698177 h 1830763"/>
              <a:gd name="connsiteX62" fmla="*/ 10933472 w 12192000"/>
              <a:gd name="connsiteY62" fmla="*/ 1694730 h 1830763"/>
              <a:gd name="connsiteX63" fmla="*/ 10931804 w 12192000"/>
              <a:gd name="connsiteY63" fmla="*/ 1712875 h 1830763"/>
              <a:gd name="connsiteX64" fmla="*/ 10933472 w 12192000"/>
              <a:gd name="connsiteY64" fmla="*/ 1694730 h 1830763"/>
              <a:gd name="connsiteX65" fmla="*/ 11100679 w 12192000"/>
              <a:gd name="connsiteY65" fmla="*/ 1694730 h 1830763"/>
              <a:gd name="connsiteX66" fmla="*/ 11107334 w 12192000"/>
              <a:gd name="connsiteY66" fmla="*/ 1707426 h 1830763"/>
              <a:gd name="connsiteX67" fmla="*/ 11099011 w 12192000"/>
              <a:gd name="connsiteY67" fmla="*/ 1712874 h 1830763"/>
              <a:gd name="connsiteX68" fmla="*/ 11100679 w 12192000"/>
              <a:gd name="connsiteY68" fmla="*/ 1694730 h 1830763"/>
              <a:gd name="connsiteX69" fmla="*/ 11640578 w 12192000"/>
              <a:gd name="connsiteY69" fmla="*/ 1692006 h 1830763"/>
              <a:gd name="connsiteX70" fmla="*/ 11637250 w 12192000"/>
              <a:gd name="connsiteY70" fmla="*/ 1701988 h 1830763"/>
              <a:gd name="connsiteX71" fmla="*/ 11664701 w 12192000"/>
              <a:gd name="connsiteY71" fmla="*/ 1695635 h 1830763"/>
              <a:gd name="connsiteX72" fmla="*/ 11640578 w 12192000"/>
              <a:gd name="connsiteY72" fmla="*/ 1692006 h 1830763"/>
              <a:gd name="connsiteX73" fmla="*/ 9756283 w 12192000"/>
              <a:gd name="connsiteY73" fmla="*/ 1690196 h 1830763"/>
              <a:gd name="connsiteX74" fmla="*/ 9705540 w 12192000"/>
              <a:gd name="connsiteY74" fmla="*/ 1700168 h 1830763"/>
              <a:gd name="connsiteX75" fmla="*/ 9756283 w 12192000"/>
              <a:gd name="connsiteY75" fmla="*/ 1690196 h 1830763"/>
              <a:gd name="connsiteX76" fmla="*/ 10327867 w 12192000"/>
              <a:gd name="connsiteY76" fmla="*/ 1686567 h 1830763"/>
              <a:gd name="connsiteX77" fmla="*/ 10336190 w 12192000"/>
              <a:gd name="connsiteY77" fmla="*/ 1689281 h 1830763"/>
              <a:gd name="connsiteX78" fmla="*/ 10321212 w 12192000"/>
              <a:gd name="connsiteY78" fmla="*/ 1693815 h 1830763"/>
              <a:gd name="connsiteX79" fmla="*/ 10327867 w 12192000"/>
              <a:gd name="connsiteY79" fmla="*/ 1686567 h 1830763"/>
              <a:gd name="connsiteX80" fmla="*/ 10815865 w 12192000"/>
              <a:gd name="connsiteY80" fmla="*/ 1685889 h 1830763"/>
              <a:gd name="connsiteX81" fmla="*/ 10808692 w 12192000"/>
              <a:gd name="connsiteY81" fmla="*/ 1688387 h 1830763"/>
              <a:gd name="connsiteX82" fmla="*/ 10813679 w 12192000"/>
              <a:gd name="connsiteY82" fmla="*/ 1691101 h 1830763"/>
              <a:gd name="connsiteX83" fmla="*/ 10800369 w 12192000"/>
              <a:gd name="connsiteY83" fmla="*/ 1696549 h 1830763"/>
              <a:gd name="connsiteX84" fmla="*/ 10832815 w 12192000"/>
              <a:gd name="connsiteY84" fmla="*/ 1692016 h 1830763"/>
              <a:gd name="connsiteX85" fmla="*/ 10818675 w 12192000"/>
              <a:gd name="connsiteY85" fmla="*/ 1692920 h 1830763"/>
              <a:gd name="connsiteX86" fmla="*/ 10815865 w 12192000"/>
              <a:gd name="connsiteY86" fmla="*/ 1685889 h 1830763"/>
              <a:gd name="connsiteX87" fmla="*/ 11549074 w 12192000"/>
              <a:gd name="connsiteY87" fmla="*/ 1685653 h 1830763"/>
              <a:gd name="connsiteX88" fmla="*/ 11531606 w 12192000"/>
              <a:gd name="connsiteY88" fmla="*/ 1693816 h 1830763"/>
              <a:gd name="connsiteX89" fmla="*/ 11561554 w 12192000"/>
              <a:gd name="connsiteY89" fmla="*/ 1702893 h 1830763"/>
              <a:gd name="connsiteX90" fmla="*/ 11549074 w 12192000"/>
              <a:gd name="connsiteY90" fmla="*/ 1685653 h 1830763"/>
              <a:gd name="connsiteX91" fmla="*/ 10603801 w 12192000"/>
              <a:gd name="connsiteY91" fmla="*/ 1680742 h 1830763"/>
              <a:gd name="connsiteX92" fmla="*/ 10586772 w 12192000"/>
              <a:gd name="connsiteY92" fmla="*/ 1681237 h 1830763"/>
              <a:gd name="connsiteX93" fmla="*/ 10574085 w 12192000"/>
              <a:gd name="connsiteY93" fmla="*/ 1689291 h 1830763"/>
              <a:gd name="connsiteX94" fmla="*/ 10593221 w 12192000"/>
              <a:gd name="connsiteY94" fmla="*/ 1691101 h 1830763"/>
              <a:gd name="connsiteX95" fmla="*/ 10575744 w 12192000"/>
              <a:gd name="connsiteY95" fmla="*/ 1699273 h 1830763"/>
              <a:gd name="connsiteX96" fmla="*/ 10613186 w 12192000"/>
              <a:gd name="connsiteY96" fmla="*/ 1694730 h 1830763"/>
              <a:gd name="connsiteX97" fmla="*/ 10615684 w 12192000"/>
              <a:gd name="connsiteY97" fmla="*/ 1682033 h 1830763"/>
              <a:gd name="connsiteX98" fmla="*/ 10603801 w 12192000"/>
              <a:gd name="connsiteY98" fmla="*/ 1680742 h 1830763"/>
              <a:gd name="connsiteX99" fmla="*/ 10012583 w 12192000"/>
              <a:gd name="connsiteY99" fmla="*/ 1680214 h 1830763"/>
              <a:gd name="connsiteX100" fmla="*/ 9989290 w 12192000"/>
              <a:gd name="connsiteY100" fmla="*/ 1683843 h 1830763"/>
              <a:gd name="connsiteX101" fmla="*/ 10000103 w 12192000"/>
              <a:gd name="connsiteY101" fmla="*/ 1693825 h 1830763"/>
              <a:gd name="connsiteX102" fmla="*/ 9976809 w 12192000"/>
              <a:gd name="connsiteY102" fmla="*/ 1697454 h 1830763"/>
              <a:gd name="connsiteX103" fmla="*/ 9899445 w 12192000"/>
              <a:gd name="connsiteY103" fmla="*/ 1691101 h 1830763"/>
              <a:gd name="connsiteX104" fmla="*/ 9983465 w 12192000"/>
              <a:gd name="connsiteY104" fmla="*/ 1707436 h 1830763"/>
              <a:gd name="connsiteX105" fmla="*/ 10045859 w 12192000"/>
              <a:gd name="connsiteY105" fmla="*/ 1709246 h 1830763"/>
              <a:gd name="connsiteX106" fmla="*/ 10081633 w 12192000"/>
              <a:gd name="connsiteY106" fmla="*/ 1694730 h 1830763"/>
              <a:gd name="connsiteX107" fmla="*/ 10074978 w 12192000"/>
              <a:gd name="connsiteY107" fmla="*/ 1684748 h 1830763"/>
              <a:gd name="connsiteX108" fmla="*/ 10046689 w 12192000"/>
              <a:gd name="connsiteY108" fmla="*/ 1685652 h 1830763"/>
              <a:gd name="connsiteX109" fmla="*/ 10009256 w 12192000"/>
              <a:gd name="connsiteY109" fmla="*/ 1690196 h 1830763"/>
              <a:gd name="connsiteX110" fmla="*/ 10012583 w 12192000"/>
              <a:gd name="connsiteY110" fmla="*/ 1680214 h 1830763"/>
              <a:gd name="connsiteX111" fmla="*/ 10309570 w 12192000"/>
              <a:gd name="connsiteY111" fmla="*/ 1679299 h 1830763"/>
              <a:gd name="connsiteX112" fmla="*/ 10316225 w 12192000"/>
              <a:gd name="connsiteY112" fmla="*/ 1682024 h 1830763"/>
              <a:gd name="connsiteX113" fmla="*/ 10309570 w 12192000"/>
              <a:gd name="connsiteY113" fmla="*/ 1683843 h 1830763"/>
              <a:gd name="connsiteX114" fmla="*/ 10309570 w 12192000"/>
              <a:gd name="connsiteY114" fmla="*/ 1679299 h 1830763"/>
              <a:gd name="connsiteX115" fmla="*/ 9843639 w 12192000"/>
              <a:gd name="connsiteY115" fmla="*/ 1675680 h 1830763"/>
              <a:gd name="connsiteX116" fmla="*/ 9831159 w 12192000"/>
              <a:gd name="connsiteY116" fmla="*/ 1682024 h 1830763"/>
              <a:gd name="connsiteX117" fmla="*/ 9851123 w 12192000"/>
              <a:gd name="connsiteY117" fmla="*/ 1688377 h 1830763"/>
              <a:gd name="connsiteX118" fmla="*/ 9869430 w 12192000"/>
              <a:gd name="connsiteY118" fmla="*/ 1684748 h 1830763"/>
              <a:gd name="connsiteX119" fmla="*/ 9866094 w 12192000"/>
              <a:gd name="connsiteY119" fmla="*/ 1692910 h 1830763"/>
              <a:gd name="connsiteX120" fmla="*/ 9876075 w 12192000"/>
              <a:gd name="connsiteY120" fmla="*/ 1694730 h 1830763"/>
              <a:gd name="connsiteX121" fmla="*/ 9851123 w 12192000"/>
              <a:gd name="connsiteY121" fmla="*/ 1688377 h 1830763"/>
              <a:gd name="connsiteX122" fmla="*/ 9752128 w 12192000"/>
              <a:gd name="connsiteY122" fmla="*/ 1682938 h 1830763"/>
              <a:gd name="connsiteX123" fmla="*/ 9843639 w 12192000"/>
              <a:gd name="connsiteY123" fmla="*/ 1675680 h 1830763"/>
              <a:gd name="connsiteX124" fmla="*/ 11782025 w 12192000"/>
              <a:gd name="connsiteY124" fmla="*/ 1674775 h 1830763"/>
              <a:gd name="connsiteX125" fmla="*/ 11799493 w 12192000"/>
              <a:gd name="connsiteY125" fmla="*/ 1692015 h 1830763"/>
              <a:gd name="connsiteX126" fmla="*/ 11782025 w 12192000"/>
              <a:gd name="connsiteY126" fmla="*/ 1674775 h 1830763"/>
              <a:gd name="connsiteX127" fmla="*/ 11597265 w 12192000"/>
              <a:gd name="connsiteY127" fmla="*/ 1673174 h 1830763"/>
              <a:gd name="connsiteX128" fmla="*/ 11597707 w 12192000"/>
              <a:gd name="connsiteY128" fmla="*/ 1673524 h 1830763"/>
              <a:gd name="connsiteX129" fmla="*/ 11613934 w 12192000"/>
              <a:gd name="connsiteY129" fmla="*/ 1675680 h 1830763"/>
              <a:gd name="connsiteX130" fmla="*/ 10240520 w 12192000"/>
              <a:gd name="connsiteY130" fmla="*/ 1672052 h 1830763"/>
              <a:gd name="connsiteX131" fmla="*/ 10214729 w 12192000"/>
              <a:gd name="connsiteY131" fmla="*/ 1688377 h 1830763"/>
              <a:gd name="connsiteX132" fmla="*/ 10170640 w 12192000"/>
              <a:gd name="connsiteY132" fmla="*/ 1682939 h 1830763"/>
              <a:gd name="connsiteX133" fmla="*/ 10163985 w 12192000"/>
              <a:gd name="connsiteY133" fmla="*/ 1672957 h 1830763"/>
              <a:gd name="connsiteX134" fmla="*/ 10146517 w 12192000"/>
              <a:gd name="connsiteY134" fmla="*/ 1681119 h 1830763"/>
              <a:gd name="connsiteX135" fmla="*/ 10165653 w 12192000"/>
              <a:gd name="connsiteY135" fmla="*/ 1680214 h 1830763"/>
              <a:gd name="connsiteX136" fmla="*/ 10094935 w 12192000"/>
              <a:gd name="connsiteY136" fmla="*/ 1686567 h 1830763"/>
              <a:gd name="connsiteX137" fmla="*/ 10167313 w 12192000"/>
              <a:gd name="connsiteY137" fmla="*/ 1692921 h 1830763"/>
              <a:gd name="connsiteX138" fmla="*/ 10168143 w 12192000"/>
              <a:gd name="connsiteY138" fmla="*/ 1698359 h 1830763"/>
              <a:gd name="connsiteX139" fmla="*/ 10144849 w 12192000"/>
              <a:gd name="connsiteY139" fmla="*/ 1704712 h 1830763"/>
              <a:gd name="connsiteX140" fmla="*/ 10120726 w 12192000"/>
              <a:gd name="connsiteY140" fmla="*/ 1701083 h 1830763"/>
              <a:gd name="connsiteX141" fmla="*/ 10150675 w 12192000"/>
              <a:gd name="connsiteY141" fmla="*/ 1707436 h 1830763"/>
              <a:gd name="connsiteX142" fmla="*/ 10178125 w 12192000"/>
              <a:gd name="connsiteY142" fmla="*/ 1698359 h 1830763"/>
              <a:gd name="connsiteX143" fmla="*/ 10227210 w 12192000"/>
              <a:gd name="connsiteY143" fmla="*/ 1706531 h 1830763"/>
              <a:gd name="connsiteX144" fmla="*/ 10240520 w 12192000"/>
              <a:gd name="connsiteY144" fmla="*/ 1698359 h 1830763"/>
              <a:gd name="connsiteX145" fmla="*/ 10246346 w 12192000"/>
              <a:gd name="connsiteY145" fmla="*/ 1702893 h 1830763"/>
              <a:gd name="connsiteX146" fmla="*/ 10233035 w 12192000"/>
              <a:gd name="connsiteY146" fmla="*/ 1708341 h 1830763"/>
              <a:gd name="connsiteX147" fmla="*/ 10272137 w 12192000"/>
              <a:gd name="connsiteY147" fmla="*/ 1713780 h 1830763"/>
              <a:gd name="connsiteX148" fmla="*/ 10284609 w 12192000"/>
              <a:gd name="connsiteY148" fmla="*/ 1705617 h 1830763"/>
              <a:gd name="connsiteX149" fmla="*/ 10254660 w 12192000"/>
              <a:gd name="connsiteY149" fmla="*/ 1696549 h 1830763"/>
              <a:gd name="connsiteX150" fmla="*/ 10273796 w 12192000"/>
              <a:gd name="connsiteY150" fmla="*/ 1698359 h 1830763"/>
              <a:gd name="connsiteX151" fmla="*/ 10279622 w 12192000"/>
              <a:gd name="connsiteY151" fmla="*/ 1677490 h 1830763"/>
              <a:gd name="connsiteX152" fmla="*/ 10248005 w 12192000"/>
              <a:gd name="connsiteY152" fmla="*/ 1686567 h 1830763"/>
              <a:gd name="connsiteX153" fmla="*/ 10240520 w 12192000"/>
              <a:gd name="connsiteY153" fmla="*/ 1672052 h 1830763"/>
              <a:gd name="connsiteX154" fmla="*/ 11532428 w 12192000"/>
              <a:gd name="connsiteY154" fmla="*/ 1669327 h 1830763"/>
              <a:gd name="connsiteX155" fmla="*/ 11553223 w 12192000"/>
              <a:gd name="connsiteY155" fmla="*/ 1681119 h 1830763"/>
              <a:gd name="connsiteX156" fmla="*/ 11532428 w 12192000"/>
              <a:gd name="connsiteY156" fmla="*/ 1669327 h 1830763"/>
              <a:gd name="connsiteX157" fmla="*/ 10270468 w 12192000"/>
              <a:gd name="connsiteY157" fmla="*/ 1666603 h 1830763"/>
              <a:gd name="connsiteX158" fmla="*/ 10292093 w 12192000"/>
              <a:gd name="connsiteY158" fmla="*/ 1674766 h 1830763"/>
              <a:gd name="connsiteX159" fmla="*/ 10283778 w 12192000"/>
              <a:gd name="connsiteY159" fmla="*/ 1676585 h 1830763"/>
              <a:gd name="connsiteX160" fmla="*/ 10302085 w 12192000"/>
              <a:gd name="connsiteY160" fmla="*/ 1701073 h 1830763"/>
              <a:gd name="connsiteX161" fmla="*/ 10340348 w 12192000"/>
              <a:gd name="connsiteY161" fmla="*/ 1701988 h 1830763"/>
              <a:gd name="connsiteX162" fmla="*/ 10346173 w 12192000"/>
              <a:gd name="connsiteY162" fmla="*/ 1695635 h 1830763"/>
              <a:gd name="connsiteX163" fmla="*/ 10358645 w 12192000"/>
              <a:gd name="connsiteY163" fmla="*/ 1700168 h 1830763"/>
              <a:gd name="connsiteX164" fmla="*/ 10349501 w 12192000"/>
              <a:gd name="connsiteY164" fmla="*/ 1699264 h 1830763"/>
              <a:gd name="connsiteX165" fmla="*/ 10372794 w 12192000"/>
              <a:gd name="connsiteY165" fmla="*/ 1705617 h 1830763"/>
              <a:gd name="connsiteX166" fmla="*/ 10390262 w 12192000"/>
              <a:gd name="connsiteY166" fmla="*/ 1711970 h 1830763"/>
              <a:gd name="connsiteX167" fmla="*/ 10385275 w 12192000"/>
              <a:gd name="connsiteY167" fmla="*/ 1714684 h 1830763"/>
              <a:gd name="connsiteX168" fmla="*/ 10400245 w 12192000"/>
              <a:gd name="connsiteY168" fmla="*/ 1715589 h 1830763"/>
              <a:gd name="connsiteX169" fmla="*/ 10440176 w 12192000"/>
              <a:gd name="connsiteY169" fmla="*/ 1730105 h 1830763"/>
              <a:gd name="connsiteX170" fmla="*/ 10390262 w 12192000"/>
              <a:gd name="connsiteY170" fmla="*/ 1774567 h 1830763"/>
              <a:gd name="connsiteX171" fmla="*/ 10544161 w 12192000"/>
              <a:gd name="connsiteY171" fmla="*/ 1777291 h 1830763"/>
              <a:gd name="connsiteX172" fmla="*/ 10524196 w 12192000"/>
              <a:gd name="connsiteY172" fmla="*/ 1715589 h 1830763"/>
              <a:gd name="connsiteX173" fmla="*/ 10606556 w 12192000"/>
              <a:gd name="connsiteY173" fmla="*/ 1712875 h 1830763"/>
              <a:gd name="connsiteX174" fmla="*/ 10609884 w 12192000"/>
              <a:gd name="connsiteY174" fmla="*/ 1702893 h 1830763"/>
              <a:gd name="connsiteX175" fmla="*/ 10546659 w 12192000"/>
              <a:gd name="connsiteY175" fmla="*/ 1698359 h 1830763"/>
              <a:gd name="connsiteX176" fmla="*/ 10553315 w 12192000"/>
              <a:gd name="connsiteY176" fmla="*/ 1711055 h 1830763"/>
              <a:gd name="connsiteX177" fmla="*/ 10523366 w 12192000"/>
              <a:gd name="connsiteY177" fmla="*/ 1712875 h 1830763"/>
              <a:gd name="connsiteX178" fmla="*/ 10472622 w 12192000"/>
              <a:gd name="connsiteY178" fmla="*/ 1688377 h 1830763"/>
              <a:gd name="connsiteX179" fmla="*/ 10480937 w 12192000"/>
              <a:gd name="connsiteY179" fmla="*/ 1682024 h 1830763"/>
              <a:gd name="connsiteX180" fmla="*/ 10468465 w 12192000"/>
              <a:gd name="connsiteY180" fmla="*/ 1689281 h 1830763"/>
              <a:gd name="connsiteX181" fmla="*/ 10450988 w 12192000"/>
              <a:gd name="connsiteY181" fmla="*/ 1690186 h 1830763"/>
              <a:gd name="connsiteX182" fmla="*/ 10442673 w 12192000"/>
              <a:gd name="connsiteY182" fmla="*/ 1687129 h 1830763"/>
              <a:gd name="connsiteX183" fmla="*/ 10434944 w 12192000"/>
              <a:gd name="connsiteY183" fmla="*/ 1689968 h 1830763"/>
              <a:gd name="connsiteX184" fmla="*/ 10438508 w 12192000"/>
              <a:gd name="connsiteY184" fmla="*/ 1690186 h 1830763"/>
              <a:gd name="connsiteX185" fmla="*/ 10434350 w 12192000"/>
              <a:gd name="connsiteY185" fmla="*/ 1690186 h 1830763"/>
              <a:gd name="connsiteX186" fmla="*/ 10434944 w 12192000"/>
              <a:gd name="connsiteY186" fmla="*/ 1689968 h 1830763"/>
              <a:gd name="connsiteX187" fmla="*/ 10364471 w 12192000"/>
              <a:gd name="connsiteY187" fmla="*/ 1685652 h 1830763"/>
              <a:gd name="connsiteX188" fmla="*/ 10361982 w 12192000"/>
              <a:gd name="connsiteY188" fmla="*/ 1682928 h 1830763"/>
              <a:gd name="connsiteX189" fmla="*/ 10380279 w 12192000"/>
              <a:gd name="connsiteY189" fmla="*/ 1679299 h 1830763"/>
              <a:gd name="connsiteX190" fmla="*/ 10331195 w 12192000"/>
              <a:gd name="connsiteY190" fmla="*/ 1680214 h 1830763"/>
              <a:gd name="connsiteX191" fmla="*/ 10302914 w 12192000"/>
              <a:gd name="connsiteY191" fmla="*/ 1674766 h 1830763"/>
              <a:gd name="connsiteX192" fmla="*/ 10302085 w 12192000"/>
              <a:gd name="connsiteY192" fmla="*/ 1672956 h 1830763"/>
              <a:gd name="connsiteX193" fmla="*/ 10298748 w 12192000"/>
              <a:gd name="connsiteY193" fmla="*/ 1673861 h 1830763"/>
              <a:gd name="connsiteX194" fmla="*/ 10270468 w 12192000"/>
              <a:gd name="connsiteY194" fmla="*/ 1666603 h 1830763"/>
              <a:gd name="connsiteX195" fmla="*/ 10701410 w 12192000"/>
              <a:gd name="connsiteY195" fmla="*/ 1666128 h 1830763"/>
              <a:gd name="connsiteX196" fmla="*/ 10724689 w 12192000"/>
              <a:gd name="connsiteY196" fmla="*/ 1676585 h 1830763"/>
              <a:gd name="connsiteX197" fmla="*/ 10723030 w 12192000"/>
              <a:gd name="connsiteY197" fmla="*/ 1666612 h 1830763"/>
              <a:gd name="connsiteX198" fmla="*/ 10701410 w 12192000"/>
              <a:gd name="connsiteY198" fmla="*/ 1666128 h 1830763"/>
              <a:gd name="connsiteX199" fmla="*/ 10424455 w 12192000"/>
              <a:gd name="connsiteY199" fmla="*/ 1656739 h 1830763"/>
              <a:gd name="connsiteX200" fmla="*/ 10411043 w 12192000"/>
              <a:gd name="connsiteY200" fmla="*/ 1659346 h 1830763"/>
              <a:gd name="connsiteX201" fmla="*/ 10431009 w 12192000"/>
              <a:gd name="connsiteY201" fmla="*/ 1665699 h 1830763"/>
              <a:gd name="connsiteX202" fmla="*/ 10424455 w 12192000"/>
              <a:gd name="connsiteY202" fmla="*/ 1656739 h 1830763"/>
              <a:gd name="connsiteX203" fmla="*/ 10246325 w 12192000"/>
              <a:gd name="connsiteY203" fmla="*/ 1646648 h 1830763"/>
              <a:gd name="connsiteX204" fmla="*/ 10284588 w 12192000"/>
              <a:gd name="connsiteY204" fmla="*/ 1647553 h 1830763"/>
              <a:gd name="connsiteX205" fmla="*/ 10246325 w 12192000"/>
              <a:gd name="connsiteY205" fmla="*/ 1646648 h 1830763"/>
              <a:gd name="connsiteX206" fmla="*/ 11952539 w 12192000"/>
              <a:gd name="connsiteY206" fmla="*/ 1641201 h 1830763"/>
              <a:gd name="connsiteX207" fmla="*/ 11925918 w 12192000"/>
              <a:gd name="connsiteY207" fmla="*/ 1652993 h 1830763"/>
              <a:gd name="connsiteX208" fmla="*/ 11952539 w 12192000"/>
              <a:gd name="connsiteY208" fmla="*/ 1641201 h 1830763"/>
              <a:gd name="connsiteX209" fmla="*/ 11654302 w 12192000"/>
              <a:gd name="connsiteY209" fmla="*/ 1640862 h 1830763"/>
              <a:gd name="connsiteX210" fmla="*/ 11647233 w 12192000"/>
              <a:gd name="connsiteY210" fmla="*/ 1643020 h 1830763"/>
              <a:gd name="connsiteX211" fmla="*/ 11643905 w 12192000"/>
              <a:gd name="connsiteY211" fmla="*/ 1651182 h 1830763"/>
              <a:gd name="connsiteX212" fmla="*/ 11663871 w 12192000"/>
              <a:gd name="connsiteY212" fmla="*/ 1657535 h 1830763"/>
              <a:gd name="connsiteX213" fmla="*/ 11666369 w 12192000"/>
              <a:gd name="connsiteY213" fmla="*/ 1642105 h 1830763"/>
              <a:gd name="connsiteX214" fmla="*/ 11654302 w 12192000"/>
              <a:gd name="connsiteY214" fmla="*/ 1640862 h 1830763"/>
              <a:gd name="connsiteX215" fmla="*/ 11675513 w 12192000"/>
              <a:gd name="connsiteY215" fmla="*/ 1639391 h 1830763"/>
              <a:gd name="connsiteX216" fmla="*/ 11692989 w 12192000"/>
              <a:gd name="connsiteY216" fmla="*/ 1656630 h 1830763"/>
              <a:gd name="connsiteX217" fmla="*/ 11695478 w 12192000"/>
              <a:gd name="connsiteY217" fmla="*/ 1643924 h 1830763"/>
              <a:gd name="connsiteX218" fmla="*/ 11675513 w 12192000"/>
              <a:gd name="connsiteY218" fmla="*/ 1639391 h 1830763"/>
              <a:gd name="connsiteX219" fmla="*/ 10350729 w 12192000"/>
              <a:gd name="connsiteY219" fmla="*/ 1637909 h 1830763"/>
              <a:gd name="connsiteX220" fmla="*/ 10341995 w 12192000"/>
              <a:gd name="connsiteY220" fmla="*/ 1644829 h 1830763"/>
              <a:gd name="connsiteX221" fmla="*/ 10369445 w 12192000"/>
              <a:gd name="connsiteY221" fmla="*/ 1638476 h 1830763"/>
              <a:gd name="connsiteX222" fmla="*/ 10350729 w 12192000"/>
              <a:gd name="connsiteY222" fmla="*/ 1637909 h 1830763"/>
              <a:gd name="connsiteX223" fmla="*/ 11530744 w 12192000"/>
              <a:gd name="connsiteY223" fmla="*/ 1634857 h 1830763"/>
              <a:gd name="connsiteX224" fmla="*/ 11531574 w 12192000"/>
              <a:gd name="connsiteY224" fmla="*/ 1635762 h 1830763"/>
              <a:gd name="connsiteX225" fmla="*/ 11530744 w 12192000"/>
              <a:gd name="connsiteY225" fmla="*/ 1635762 h 1830763"/>
              <a:gd name="connsiteX226" fmla="*/ 10569928 w 12192000"/>
              <a:gd name="connsiteY226" fmla="*/ 1633943 h 1830763"/>
              <a:gd name="connsiteX227" fmla="*/ 10557447 w 12192000"/>
              <a:gd name="connsiteY227" fmla="*/ 1649364 h 1830763"/>
              <a:gd name="connsiteX228" fmla="*/ 10594880 w 12192000"/>
              <a:gd name="connsiteY228" fmla="*/ 1643011 h 1830763"/>
              <a:gd name="connsiteX229" fmla="*/ 10569928 w 12192000"/>
              <a:gd name="connsiteY229" fmla="*/ 1633943 h 1830763"/>
              <a:gd name="connsiteX230" fmla="*/ 11343621 w 12192000"/>
              <a:gd name="connsiteY230" fmla="*/ 1624875 h 1830763"/>
              <a:gd name="connsiteX231" fmla="*/ 11344451 w 12192000"/>
              <a:gd name="connsiteY231" fmla="*/ 1634857 h 1830763"/>
              <a:gd name="connsiteX232" fmla="*/ 11431798 w 12192000"/>
              <a:gd name="connsiteY232" fmla="*/ 1643019 h 1830763"/>
              <a:gd name="connsiteX233" fmla="*/ 11449275 w 12192000"/>
              <a:gd name="connsiteY233" fmla="*/ 1632133 h 1830763"/>
              <a:gd name="connsiteX234" fmla="*/ 11455930 w 12192000"/>
              <a:gd name="connsiteY234" fmla="*/ 1642114 h 1830763"/>
              <a:gd name="connsiteX235" fmla="*/ 11473398 w 12192000"/>
              <a:gd name="connsiteY235" fmla="*/ 1631228 h 1830763"/>
              <a:gd name="connsiteX236" fmla="*/ 11343621 w 12192000"/>
              <a:gd name="connsiteY236" fmla="*/ 1624875 h 1830763"/>
              <a:gd name="connsiteX237" fmla="*/ 11212978 w 12192000"/>
              <a:gd name="connsiteY237" fmla="*/ 1618522 h 1830763"/>
              <a:gd name="connsiteX238" fmla="*/ 11237101 w 12192000"/>
              <a:gd name="connsiteY238" fmla="*/ 1622151 h 1830763"/>
              <a:gd name="connsiteX239" fmla="*/ 11243756 w 12192000"/>
              <a:gd name="connsiteY239" fmla="*/ 1632133 h 1830763"/>
              <a:gd name="connsiteX240" fmla="*/ 11314475 w 12192000"/>
              <a:gd name="connsiteY240" fmla="*/ 1623961 h 1830763"/>
              <a:gd name="connsiteX241" fmla="*/ 11212978 w 12192000"/>
              <a:gd name="connsiteY241" fmla="*/ 1618522 h 1830763"/>
              <a:gd name="connsiteX242" fmla="*/ 11159747 w 12192000"/>
              <a:gd name="connsiteY242" fmla="*/ 1615798 h 1830763"/>
              <a:gd name="connsiteX243" fmla="*/ 11209660 w 12192000"/>
              <a:gd name="connsiteY243" fmla="*/ 1625780 h 1830763"/>
              <a:gd name="connsiteX244" fmla="*/ 11159747 w 12192000"/>
              <a:gd name="connsiteY244" fmla="*/ 1615798 h 1830763"/>
              <a:gd name="connsiteX245" fmla="*/ 12192000 w 12192000"/>
              <a:gd name="connsiteY245" fmla="*/ 1614419 h 1830763"/>
              <a:gd name="connsiteX246" fmla="*/ 12188002 w 12192000"/>
              <a:gd name="connsiteY246" fmla="*/ 1615807 h 1830763"/>
              <a:gd name="connsiteX247" fmla="*/ 12192000 w 12192000"/>
              <a:gd name="connsiteY247" fmla="*/ 1614821 h 1830763"/>
              <a:gd name="connsiteX248" fmla="*/ 10993782 w 12192000"/>
              <a:gd name="connsiteY248" fmla="*/ 1613872 h 1830763"/>
              <a:gd name="connsiteX249" fmla="*/ 10964249 w 12192000"/>
              <a:gd name="connsiteY249" fmla="*/ 1617617 h 1830763"/>
              <a:gd name="connsiteX250" fmla="*/ 11025805 w 12192000"/>
              <a:gd name="connsiteY250" fmla="*/ 1614892 h 1830763"/>
              <a:gd name="connsiteX251" fmla="*/ 10993782 w 12192000"/>
              <a:gd name="connsiteY251" fmla="*/ 1613872 h 1830763"/>
              <a:gd name="connsiteX252" fmla="*/ 11125658 w 12192000"/>
              <a:gd name="connsiteY252" fmla="*/ 1612168 h 1830763"/>
              <a:gd name="connsiteX253" fmla="*/ 11154777 w 12192000"/>
              <a:gd name="connsiteY253" fmla="*/ 1615797 h 1830763"/>
              <a:gd name="connsiteX254" fmla="*/ 11125658 w 12192000"/>
              <a:gd name="connsiteY254" fmla="*/ 1612168 h 1830763"/>
              <a:gd name="connsiteX255" fmla="*/ 10504207 w 12192000"/>
              <a:gd name="connsiteY255" fmla="*/ 1611263 h 1830763"/>
              <a:gd name="connsiteX256" fmla="*/ 10490896 w 12192000"/>
              <a:gd name="connsiteY256" fmla="*/ 1619426 h 1830763"/>
              <a:gd name="connsiteX257" fmla="*/ 10539151 w 12192000"/>
              <a:gd name="connsiteY257" fmla="*/ 1622150 h 1830763"/>
              <a:gd name="connsiteX258" fmla="*/ 10533325 w 12192000"/>
              <a:gd name="connsiteY258" fmla="*/ 1614892 h 1830763"/>
              <a:gd name="connsiteX259" fmla="*/ 10504207 w 12192000"/>
              <a:gd name="connsiteY259" fmla="*/ 1611263 h 1830763"/>
              <a:gd name="connsiteX260" fmla="*/ 11479919 w 12192000"/>
              <a:gd name="connsiteY260" fmla="*/ 1606618 h 1830763"/>
              <a:gd name="connsiteX261" fmla="*/ 11464217 w 12192000"/>
              <a:gd name="connsiteY261" fmla="*/ 1608549 h 1830763"/>
              <a:gd name="connsiteX262" fmla="*/ 11502480 w 12192000"/>
              <a:gd name="connsiteY262" fmla="*/ 1606730 h 1830763"/>
              <a:gd name="connsiteX263" fmla="*/ 11479919 w 12192000"/>
              <a:gd name="connsiteY263" fmla="*/ 1606618 h 1830763"/>
              <a:gd name="connsiteX264" fmla="*/ 10659486 w 12192000"/>
              <a:gd name="connsiteY264" fmla="*/ 1600947 h 1830763"/>
              <a:gd name="connsiteX265" fmla="*/ 10679761 w 12192000"/>
              <a:gd name="connsiteY265" fmla="*/ 1603101 h 1830763"/>
              <a:gd name="connsiteX266" fmla="*/ 10642328 w 12192000"/>
              <a:gd name="connsiteY266" fmla="*/ 1610359 h 1830763"/>
              <a:gd name="connsiteX267" fmla="*/ 10659486 w 12192000"/>
              <a:gd name="connsiteY267" fmla="*/ 1600947 h 1830763"/>
              <a:gd name="connsiteX268" fmla="*/ 12192000 w 12192000"/>
              <a:gd name="connsiteY268" fmla="*/ 1600492 h 1830763"/>
              <a:gd name="connsiteX269" fmla="*/ 12191741 w 12192000"/>
              <a:gd name="connsiteY269" fmla="*/ 1600495 h 1830763"/>
              <a:gd name="connsiteX270" fmla="*/ 12172193 w 12192000"/>
              <a:gd name="connsiteY270" fmla="*/ 1605825 h 1830763"/>
              <a:gd name="connsiteX271" fmla="*/ 12192000 w 12192000"/>
              <a:gd name="connsiteY271" fmla="*/ 1604987 h 1830763"/>
              <a:gd name="connsiteX272" fmla="*/ 11921551 w 12192000"/>
              <a:gd name="connsiteY272" fmla="*/ 1600485 h 1830763"/>
              <a:gd name="connsiteX273" fmla="*/ 11904285 w 12192000"/>
              <a:gd name="connsiteY273" fmla="*/ 1605815 h 1830763"/>
              <a:gd name="connsiteX274" fmla="*/ 11942557 w 12192000"/>
              <a:gd name="connsiteY274" fmla="*/ 1604006 h 1830763"/>
              <a:gd name="connsiteX275" fmla="*/ 11921551 w 12192000"/>
              <a:gd name="connsiteY275" fmla="*/ 1600485 h 1830763"/>
              <a:gd name="connsiteX276" fmla="*/ 12081064 w 12192000"/>
              <a:gd name="connsiteY276" fmla="*/ 1595951 h 1830763"/>
              <a:gd name="connsiteX277" fmla="*/ 12046540 w 12192000"/>
              <a:gd name="connsiteY277" fmla="*/ 1596748 h 1830763"/>
              <a:gd name="connsiteX278" fmla="*/ 12100612 w 12192000"/>
              <a:gd name="connsiteY278" fmla="*/ 1604005 h 1830763"/>
              <a:gd name="connsiteX279" fmla="*/ 12081064 w 12192000"/>
              <a:gd name="connsiteY279" fmla="*/ 1595951 h 1830763"/>
              <a:gd name="connsiteX280" fmla="*/ 10259959 w 12192000"/>
              <a:gd name="connsiteY280" fmla="*/ 1593234 h 1830763"/>
              <a:gd name="connsiteX281" fmla="*/ 10276283 w 12192000"/>
              <a:gd name="connsiteY281" fmla="*/ 1596748 h 1830763"/>
              <a:gd name="connsiteX282" fmla="*/ 10243006 w 12192000"/>
              <a:gd name="connsiteY282" fmla="*/ 1595843 h 1830763"/>
              <a:gd name="connsiteX283" fmla="*/ 10259959 w 12192000"/>
              <a:gd name="connsiteY283" fmla="*/ 1593234 h 1830763"/>
              <a:gd name="connsiteX284" fmla="*/ 11930260 w 12192000"/>
              <a:gd name="connsiteY284" fmla="*/ 1591999 h 1830763"/>
              <a:gd name="connsiteX285" fmla="*/ 11906783 w 12192000"/>
              <a:gd name="connsiteY285" fmla="*/ 1593118 h 1830763"/>
              <a:gd name="connsiteX286" fmla="*/ 11947544 w 12192000"/>
              <a:gd name="connsiteY286" fmla="*/ 1608548 h 1830763"/>
              <a:gd name="connsiteX287" fmla="*/ 12014096 w 12192000"/>
              <a:gd name="connsiteY287" fmla="*/ 1604910 h 1830763"/>
              <a:gd name="connsiteX288" fmla="*/ 11979160 w 12192000"/>
              <a:gd name="connsiteY288" fmla="*/ 1594938 h 1830763"/>
              <a:gd name="connsiteX289" fmla="*/ 11930260 w 12192000"/>
              <a:gd name="connsiteY289" fmla="*/ 1591999 h 1830763"/>
              <a:gd name="connsiteX290" fmla="*/ 10968407 w 12192000"/>
              <a:gd name="connsiteY290" fmla="*/ 1589490 h 1830763"/>
              <a:gd name="connsiteX291" fmla="*/ 10965079 w 12192000"/>
              <a:gd name="connsiteY291" fmla="*/ 1599472 h 1830763"/>
              <a:gd name="connsiteX292" fmla="*/ 11002512 w 12192000"/>
              <a:gd name="connsiteY292" fmla="*/ 1592214 h 1830763"/>
              <a:gd name="connsiteX293" fmla="*/ 10994198 w 12192000"/>
              <a:gd name="connsiteY293" fmla="*/ 1600377 h 1830763"/>
              <a:gd name="connsiteX294" fmla="*/ 11003342 w 12192000"/>
              <a:gd name="connsiteY294" fmla="*/ 1599472 h 1830763"/>
              <a:gd name="connsiteX295" fmla="*/ 11008338 w 12192000"/>
              <a:gd name="connsiteY295" fmla="*/ 1602187 h 1830763"/>
              <a:gd name="connsiteX296" fmla="*/ 11021648 w 12192000"/>
              <a:gd name="connsiteY296" fmla="*/ 1592214 h 1830763"/>
              <a:gd name="connsiteX297" fmla="*/ 10974232 w 12192000"/>
              <a:gd name="connsiteY297" fmla="*/ 1594024 h 1830763"/>
              <a:gd name="connsiteX298" fmla="*/ 10968407 w 12192000"/>
              <a:gd name="connsiteY298" fmla="*/ 1589490 h 1830763"/>
              <a:gd name="connsiteX299" fmla="*/ 11307301 w 12192000"/>
              <a:gd name="connsiteY299" fmla="*/ 1589484 h 1830763"/>
              <a:gd name="connsiteX300" fmla="*/ 11300335 w 12192000"/>
              <a:gd name="connsiteY300" fmla="*/ 1594023 h 1830763"/>
              <a:gd name="connsiteX301" fmla="*/ 11324458 w 12192000"/>
              <a:gd name="connsiteY301" fmla="*/ 1597652 h 1830763"/>
              <a:gd name="connsiteX302" fmla="*/ 11323628 w 12192000"/>
              <a:gd name="connsiteY302" fmla="*/ 1590394 h 1830763"/>
              <a:gd name="connsiteX303" fmla="*/ 11307301 w 12192000"/>
              <a:gd name="connsiteY303" fmla="*/ 1589484 h 1830763"/>
              <a:gd name="connsiteX304" fmla="*/ 10335249 w 12192000"/>
              <a:gd name="connsiteY304" fmla="*/ 1588022 h 1830763"/>
              <a:gd name="connsiteX305" fmla="*/ 10371124 w 12192000"/>
              <a:gd name="connsiteY305" fmla="*/ 1590404 h 1830763"/>
              <a:gd name="connsiteX306" fmla="*/ 10308729 w 12192000"/>
              <a:gd name="connsiteY306" fmla="*/ 1590404 h 1830763"/>
              <a:gd name="connsiteX307" fmla="*/ 10335249 w 12192000"/>
              <a:gd name="connsiteY307" fmla="*/ 1588022 h 1830763"/>
              <a:gd name="connsiteX308" fmla="*/ 10935157 w 12192000"/>
              <a:gd name="connsiteY308" fmla="*/ 1586776 h 1830763"/>
              <a:gd name="connsiteX309" fmla="*/ 10923514 w 12192000"/>
              <a:gd name="connsiteY309" fmla="*/ 1602196 h 1830763"/>
              <a:gd name="connsiteX310" fmla="*/ 10894396 w 12192000"/>
              <a:gd name="connsiteY310" fmla="*/ 1601292 h 1830763"/>
              <a:gd name="connsiteX311" fmla="*/ 10920187 w 12192000"/>
              <a:gd name="connsiteY311" fmla="*/ 1613084 h 1830763"/>
              <a:gd name="connsiteX312" fmla="*/ 10949306 w 12192000"/>
              <a:gd name="connsiteY312" fmla="*/ 1616713 h 1830763"/>
              <a:gd name="connsiteX313" fmla="*/ 10932659 w 12192000"/>
              <a:gd name="connsiteY313" fmla="*/ 1602196 h 1830763"/>
              <a:gd name="connsiteX314" fmla="*/ 10960948 w 12192000"/>
              <a:gd name="connsiteY314" fmla="*/ 1598567 h 1830763"/>
              <a:gd name="connsiteX315" fmla="*/ 10935157 w 12192000"/>
              <a:gd name="connsiteY315" fmla="*/ 1586776 h 1830763"/>
              <a:gd name="connsiteX316" fmla="*/ 10485092 w 12192000"/>
              <a:gd name="connsiteY316" fmla="*/ 1584956 h 1830763"/>
              <a:gd name="connsiteX317" fmla="*/ 10464297 w 12192000"/>
              <a:gd name="connsiteY317" fmla="*/ 1603101 h 1830763"/>
              <a:gd name="connsiteX318" fmla="*/ 10439344 w 12192000"/>
              <a:gd name="connsiteY318" fmla="*/ 1599472 h 1830763"/>
              <a:gd name="connsiteX319" fmla="*/ 10485092 w 12192000"/>
              <a:gd name="connsiteY319" fmla="*/ 1584956 h 1830763"/>
              <a:gd name="connsiteX320" fmla="*/ 11489206 w 12192000"/>
              <a:gd name="connsiteY320" fmla="*/ 1584956 h 1830763"/>
              <a:gd name="connsiteX321" fmla="*/ 11465913 w 12192000"/>
              <a:gd name="connsiteY321" fmla="*/ 1588585 h 1830763"/>
              <a:gd name="connsiteX322" fmla="*/ 11489206 w 12192000"/>
              <a:gd name="connsiteY322" fmla="*/ 1584956 h 1830763"/>
              <a:gd name="connsiteX323" fmla="*/ 10211294 w 12192000"/>
              <a:gd name="connsiteY323" fmla="*/ 1584735 h 1830763"/>
              <a:gd name="connsiteX324" fmla="*/ 10237190 w 12192000"/>
              <a:gd name="connsiteY324" fmla="*/ 1585870 h 1830763"/>
              <a:gd name="connsiteX325" fmla="*/ 10199756 w 12192000"/>
              <a:gd name="connsiteY325" fmla="*/ 1593128 h 1830763"/>
              <a:gd name="connsiteX326" fmla="*/ 10211294 w 12192000"/>
              <a:gd name="connsiteY326" fmla="*/ 1584735 h 1830763"/>
              <a:gd name="connsiteX327" fmla="*/ 12139767 w 12192000"/>
              <a:gd name="connsiteY327" fmla="*/ 1584042 h 1830763"/>
              <a:gd name="connsiteX328" fmla="*/ 12151409 w 12192000"/>
              <a:gd name="connsiteY328" fmla="*/ 1595843 h 1830763"/>
              <a:gd name="connsiteX329" fmla="*/ 12118133 w 12192000"/>
              <a:gd name="connsiteY329" fmla="*/ 1594929 h 1830763"/>
              <a:gd name="connsiteX330" fmla="*/ 12115635 w 12192000"/>
              <a:gd name="connsiteY330" fmla="*/ 1607635 h 1830763"/>
              <a:gd name="connsiteX331" fmla="*/ 12158064 w 12192000"/>
              <a:gd name="connsiteY331" fmla="*/ 1605816 h 1830763"/>
              <a:gd name="connsiteX332" fmla="*/ 12166388 w 12192000"/>
              <a:gd name="connsiteY332" fmla="*/ 1597653 h 1830763"/>
              <a:gd name="connsiteX333" fmla="*/ 12139767 w 12192000"/>
              <a:gd name="connsiteY333" fmla="*/ 1584042 h 1830763"/>
              <a:gd name="connsiteX334" fmla="*/ 11039772 w 12192000"/>
              <a:gd name="connsiteY334" fmla="*/ 1582560 h 1830763"/>
              <a:gd name="connsiteX335" fmla="*/ 11029971 w 12192000"/>
              <a:gd name="connsiteY335" fmla="*/ 1585860 h 1830763"/>
              <a:gd name="connsiteX336" fmla="*/ 11046609 w 12192000"/>
              <a:gd name="connsiteY336" fmla="*/ 1598566 h 1830763"/>
              <a:gd name="connsiteX337" fmla="*/ 11073230 w 12192000"/>
              <a:gd name="connsiteY337" fmla="*/ 1586775 h 1830763"/>
              <a:gd name="connsiteX338" fmla="*/ 11039772 w 12192000"/>
              <a:gd name="connsiteY338" fmla="*/ 1582560 h 1830763"/>
              <a:gd name="connsiteX339" fmla="*/ 11843141 w 12192000"/>
              <a:gd name="connsiteY339" fmla="*/ 1577928 h 1830763"/>
              <a:gd name="connsiteX340" fmla="*/ 11834406 w 12192000"/>
              <a:gd name="connsiteY340" fmla="*/ 1585861 h 1830763"/>
              <a:gd name="connsiteX341" fmla="*/ 11861866 w 12192000"/>
              <a:gd name="connsiteY341" fmla="*/ 1579517 h 1830763"/>
              <a:gd name="connsiteX342" fmla="*/ 11843141 w 12192000"/>
              <a:gd name="connsiteY342" fmla="*/ 1577928 h 1830763"/>
              <a:gd name="connsiteX343" fmla="*/ 11007090 w 12192000"/>
              <a:gd name="connsiteY343" fmla="*/ 1572709 h 1830763"/>
              <a:gd name="connsiteX344" fmla="*/ 10980887 w 12192000"/>
              <a:gd name="connsiteY344" fmla="*/ 1576793 h 1830763"/>
              <a:gd name="connsiteX345" fmla="*/ 11028303 w 12192000"/>
              <a:gd name="connsiteY345" fmla="*/ 1574069 h 1830763"/>
              <a:gd name="connsiteX346" fmla="*/ 11007090 w 12192000"/>
              <a:gd name="connsiteY346" fmla="*/ 1572709 h 1830763"/>
              <a:gd name="connsiteX347" fmla="*/ 11545714 w 12192000"/>
              <a:gd name="connsiteY347" fmla="*/ 1570440 h 1830763"/>
              <a:gd name="connsiteX348" fmla="*/ 11522421 w 12192000"/>
              <a:gd name="connsiteY348" fmla="*/ 1595843 h 1830763"/>
              <a:gd name="connsiteX349" fmla="*/ 11509940 w 12192000"/>
              <a:gd name="connsiteY349" fmla="*/ 1593119 h 1830763"/>
              <a:gd name="connsiteX350" fmla="*/ 11495800 w 12192000"/>
              <a:gd name="connsiteY350" fmla="*/ 1596748 h 1830763"/>
              <a:gd name="connsiteX351" fmla="*/ 11516595 w 12192000"/>
              <a:gd name="connsiteY351" fmla="*/ 1602196 h 1830763"/>
              <a:gd name="connsiteX352" fmla="*/ 11493302 w 12192000"/>
              <a:gd name="connsiteY352" fmla="*/ 1631228 h 1830763"/>
              <a:gd name="connsiteX353" fmla="*/ 11478332 w 12192000"/>
              <a:gd name="connsiteY353" fmla="*/ 1633037 h 1830763"/>
              <a:gd name="connsiteX354" fmla="*/ 11489975 w 12192000"/>
              <a:gd name="connsiteY354" fmla="*/ 1634857 h 1830763"/>
              <a:gd name="connsiteX355" fmla="*/ 11476664 w 12192000"/>
              <a:gd name="connsiteY355" fmla="*/ 1648458 h 1830763"/>
              <a:gd name="connsiteX356" fmla="*/ 11471677 w 12192000"/>
              <a:gd name="connsiteY356" fmla="*/ 1651182 h 1830763"/>
              <a:gd name="connsiteX357" fmla="*/ 11474175 w 12192000"/>
              <a:gd name="connsiteY357" fmla="*/ 1651182 h 1830763"/>
              <a:gd name="connsiteX358" fmla="*/ 11449214 w 12192000"/>
              <a:gd name="connsiteY358" fmla="*/ 1677490 h 1830763"/>
              <a:gd name="connsiteX359" fmla="*/ 11482490 w 12192000"/>
              <a:gd name="connsiteY359" fmla="*/ 1685662 h 1830763"/>
              <a:gd name="connsiteX360" fmla="*/ 11478332 w 12192000"/>
              <a:gd name="connsiteY360" fmla="*/ 1688377 h 1830763"/>
              <a:gd name="connsiteX361" fmla="*/ 11487486 w 12192000"/>
              <a:gd name="connsiteY361" fmla="*/ 1687472 h 1830763"/>
              <a:gd name="connsiteX362" fmla="*/ 11514936 w 12192000"/>
              <a:gd name="connsiteY362" fmla="*/ 1693825 h 1830763"/>
              <a:gd name="connsiteX363" fmla="*/ 11516595 w 12192000"/>
              <a:gd name="connsiteY363" fmla="*/ 1685662 h 1830763"/>
              <a:gd name="connsiteX364" fmla="*/ 11534072 w 12192000"/>
              <a:gd name="connsiteY364" fmla="*/ 1679309 h 1830763"/>
              <a:gd name="connsiteX365" fmla="*/ 11518263 w 12192000"/>
              <a:gd name="connsiteY365" fmla="*/ 1679309 h 1830763"/>
              <a:gd name="connsiteX366" fmla="*/ 11523251 w 12192000"/>
              <a:gd name="connsiteY366" fmla="*/ 1659345 h 1830763"/>
              <a:gd name="connsiteX367" fmla="*/ 11575454 w 12192000"/>
              <a:gd name="connsiteY367" fmla="*/ 1669895 h 1830763"/>
              <a:gd name="connsiteX368" fmla="*/ 11597265 w 12192000"/>
              <a:gd name="connsiteY368" fmla="*/ 1673174 h 1830763"/>
              <a:gd name="connsiteX369" fmla="*/ 11588973 w 12192000"/>
              <a:gd name="connsiteY369" fmla="*/ 1666603 h 1830763"/>
              <a:gd name="connsiteX370" fmla="*/ 11597287 w 12192000"/>
              <a:gd name="connsiteY370" fmla="*/ 1658440 h 1830763"/>
              <a:gd name="connsiteX371" fmla="*/ 11622249 w 12192000"/>
              <a:gd name="connsiteY371" fmla="*/ 1664793 h 1830763"/>
              <a:gd name="connsiteX372" fmla="*/ 11638887 w 12192000"/>
              <a:gd name="connsiteY372" fmla="*/ 1651182 h 1830763"/>
              <a:gd name="connsiteX373" fmla="*/ 11636389 w 12192000"/>
              <a:gd name="connsiteY373" fmla="*/ 1635762 h 1830763"/>
              <a:gd name="connsiteX374" fmla="*/ 11611436 w 12192000"/>
              <a:gd name="connsiteY374" fmla="*/ 1626684 h 1830763"/>
              <a:gd name="connsiteX375" fmla="*/ 11610606 w 12192000"/>
              <a:gd name="connsiteY375" fmla="*/ 1623970 h 1830763"/>
              <a:gd name="connsiteX376" fmla="*/ 11593130 w 12192000"/>
              <a:gd name="connsiteY376" fmla="*/ 1634857 h 1830763"/>
              <a:gd name="connsiteX377" fmla="*/ 11530744 w 12192000"/>
              <a:gd name="connsiteY377" fmla="*/ 1627599 h 1830763"/>
              <a:gd name="connsiteX378" fmla="*/ 11536561 w 12192000"/>
              <a:gd name="connsiteY378" fmla="*/ 1604005 h 1830763"/>
              <a:gd name="connsiteX379" fmla="*/ 11592300 w 12192000"/>
              <a:gd name="connsiteY379" fmla="*/ 1604005 h 1830763"/>
              <a:gd name="connsiteX380" fmla="*/ 11594798 w 12192000"/>
              <a:gd name="connsiteY380" fmla="*/ 1588585 h 1830763"/>
              <a:gd name="connsiteX381" fmla="*/ 11538229 w 12192000"/>
              <a:gd name="connsiteY381" fmla="*/ 1597652 h 1830763"/>
              <a:gd name="connsiteX382" fmla="*/ 10892702 w 12192000"/>
              <a:gd name="connsiteY382" fmla="*/ 1564992 h 1830763"/>
              <a:gd name="connsiteX383" fmla="*/ 10861924 w 12192000"/>
              <a:gd name="connsiteY383" fmla="*/ 1579508 h 1830763"/>
              <a:gd name="connsiteX384" fmla="*/ 10880230 w 12192000"/>
              <a:gd name="connsiteY384" fmla="*/ 1575879 h 1830763"/>
              <a:gd name="connsiteX385" fmla="*/ 10892702 w 12192000"/>
              <a:gd name="connsiteY385" fmla="*/ 1564992 h 1830763"/>
              <a:gd name="connsiteX386" fmla="*/ 10151485 w 12192000"/>
              <a:gd name="connsiteY386" fmla="*/ 1563182 h 1830763"/>
              <a:gd name="connsiteX387" fmla="*/ 10186429 w 12192000"/>
              <a:gd name="connsiteY387" fmla="*/ 1571345 h 1830763"/>
              <a:gd name="connsiteX388" fmla="*/ 10151485 w 12192000"/>
              <a:gd name="connsiteY388" fmla="*/ 1563182 h 1830763"/>
              <a:gd name="connsiteX389" fmla="*/ 11988304 w 12192000"/>
              <a:gd name="connsiteY389" fmla="*/ 1561363 h 1830763"/>
              <a:gd name="connsiteX390" fmla="*/ 11994130 w 12192000"/>
              <a:gd name="connsiteY390" fmla="*/ 1571345 h 1830763"/>
              <a:gd name="connsiteX391" fmla="*/ 11998287 w 12192000"/>
              <a:gd name="connsiteY391" fmla="*/ 1565897 h 1830763"/>
              <a:gd name="connsiteX392" fmla="*/ 12008270 w 12192000"/>
              <a:gd name="connsiteY392" fmla="*/ 1567716 h 1830763"/>
              <a:gd name="connsiteX393" fmla="*/ 11988304 w 12192000"/>
              <a:gd name="connsiteY393" fmla="*/ 1561363 h 1830763"/>
              <a:gd name="connsiteX394" fmla="*/ 11117308 w 12192000"/>
              <a:gd name="connsiteY394" fmla="*/ 1559553 h 1830763"/>
              <a:gd name="connsiteX395" fmla="*/ 11065734 w 12192000"/>
              <a:gd name="connsiteY395" fmla="*/ 1564992 h 1830763"/>
              <a:gd name="connsiteX396" fmla="*/ 11071560 w 12192000"/>
              <a:gd name="connsiteY396" fmla="*/ 1572250 h 1830763"/>
              <a:gd name="connsiteX397" fmla="*/ 11117308 w 12192000"/>
              <a:gd name="connsiteY397" fmla="*/ 1559553 h 1830763"/>
              <a:gd name="connsiteX398" fmla="*/ 10689451 w 12192000"/>
              <a:gd name="connsiteY398" fmla="*/ 1556673 h 1830763"/>
              <a:gd name="connsiteX399" fmla="*/ 10625691 w 12192000"/>
              <a:gd name="connsiteY399" fmla="*/ 1563182 h 1830763"/>
              <a:gd name="connsiteX400" fmla="*/ 10692243 w 12192000"/>
              <a:gd name="connsiteY400" fmla="*/ 1562268 h 1830763"/>
              <a:gd name="connsiteX401" fmla="*/ 10678932 w 12192000"/>
              <a:gd name="connsiteY401" fmla="*/ 1567716 h 1830763"/>
              <a:gd name="connsiteX402" fmla="*/ 10707221 w 12192000"/>
              <a:gd name="connsiteY402" fmla="*/ 1564087 h 1830763"/>
              <a:gd name="connsiteX403" fmla="*/ 10689451 w 12192000"/>
              <a:gd name="connsiteY403" fmla="*/ 1556673 h 1830763"/>
              <a:gd name="connsiteX404" fmla="*/ 10549567 w 12192000"/>
              <a:gd name="connsiteY404" fmla="*/ 1556153 h 1830763"/>
              <a:gd name="connsiteX405" fmla="*/ 10520036 w 12192000"/>
              <a:gd name="connsiteY405" fmla="*/ 1565001 h 1830763"/>
              <a:gd name="connsiteX406" fmla="*/ 10562457 w 12192000"/>
              <a:gd name="connsiteY406" fmla="*/ 1563182 h 1830763"/>
              <a:gd name="connsiteX407" fmla="*/ 10549155 w 12192000"/>
              <a:gd name="connsiteY407" fmla="*/ 1571355 h 1830763"/>
              <a:gd name="connsiteX408" fmla="*/ 10515870 w 12192000"/>
              <a:gd name="connsiteY408" fmla="*/ 1570440 h 1830763"/>
              <a:gd name="connsiteX409" fmla="*/ 10490088 w 12192000"/>
              <a:gd name="connsiteY409" fmla="*/ 1558648 h 1830763"/>
              <a:gd name="connsiteX410" fmla="*/ 10482603 w 12192000"/>
              <a:gd name="connsiteY410" fmla="*/ 1571355 h 1830763"/>
              <a:gd name="connsiteX411" fmla="*/ 10429361 w 12192000"/>
              <a:gd name="connsiteY411" fmla="*/ 1568630 h 1830763"/>
              <a:gd name="connsiteX412" fmla="*/ 10451816 w 12192000"/>
              <a:gd name="connsiteY412" fmla="*/ 1557743 h 1830763"/>
              <a:gd name="connsiteX413" fmla="*/ 10424365 w 12192000"/>
              <a:gd name="connsiteY413" fmla="*/ 1566811 h 1830763"/>
              <a:gd name="connsiteX414" fmla="*/ 10404400 w 12192000"/>
              <a:gd name="connsiteY414" fmla="*/ 1560468 h 1830763"/>
              <a:gd name="connsiteX415" fmla="*/ 10321210 w 12192000"/>
              <a:gd name="connsiteY415" fmla="*/ 1576793 h 1830763"/>
              <a:gd name="connsiteX416" fmla="*/ 10291261 w 12192000"/>
              <a:gd name="connsiteY416" fmla="*/ 1570440 h 1830763"/>
              <a:gd name="connsiteX417" fmla="*/ 10309567 w 12192000"/>
              <a:gd name="connsiteY417" fmla="*/ 1564087 h 1830763"/>
              <a:gd name="connsiteX418" fmla="*/ 10245504 w 12192000"/>
              <a:gd name="connsiteY418" fmla="*/ 1579517 h 1830763"/>
              <a:gd name="connsiteX419" fmla="*/ 10196420 w 12192000"/>
              <a:gd name="connsiteY419" fmla="*/ 1574069 h 1830763"/>
              <a:gd name="connsiteX420" fmla="*/ 10206403 w 12192000"/>
              <a:gd name="connsiteY420" fmla="*/ 1575888 h 1830763"/>
              <a:gd name="connsiteX421" fmla="*/ 10188105 w 12192000"/>
              <a:gd name="connsiteY421" fmla="*/ 1579517 h 1830763"/>
              <a:gd name="connsiteX422" fmla="*/ 10124881 w 12192000"/>
              <a:gd name="connsiteY422" fmla="*/ 1572259 h 1830763"/>
              <a:gd name="connsiteX423" fmla="*/ 10102417 w 12192000"/>
              <a:gd name="connsiteY423" fmla="*/ 1583146 h 1830763"/>
              <a:gd name="connsiteX424" fmla="*/ 10199756 w 12192000"/>
              <a:gd name="connsiteY424" fmla="*/ 1594033 h 1830763"/>
              <a:gd name="connsiteX425" fmla="*/ 10114898 w 12192000"/>
              <a:gd name="connsiteY425" fmla="*/ 1600377 h 1830763"/>
              <a:gd name="connsiteX426" fmla="*/ 10118226 w 12192000"/>
              <a:gd name="connsiteY426" fmla="*/ 1590404 h 1830763"/>
              <a:gd name="connsiteX427" fmla="*/ 10048344 w 12192000"/>
              <a:gd name="connsiteY427" fmla="*/ 1601291 h 1830763"/>
              <a:gd name="connsiteX428" fmla="*/ 10103256 w 12192000"/>
              <a:gd name="connsiteY428" fmla="*/ 1613988 h 1830763"/>
              <a:gd name="connsiteX429" fmla="*/ 10127379 w 12192000"/>
              <a:gd name="connsiteY429" fmla="*/ 1615807 h 1830763"/>
              <a:gd name="connsiteX430" fmla="*/ 10192263 w 12192000"/>
              <a:gd name="connsiteY430" fmla="*/ 1604920 h 1830763"/>
              <a:gd name="connsiteX431" fmla="*/ 10225539 w 12192000"/>
              <a:gd name="connsiteY431" fmla="*/ 1605825 h 1830763"/>
              <a:gd name="connsiteX432" fmla="*/ 10252160 w 12192000"/>
              <a:gd name="connsiteY432" fmla="*/ 1619436 h 1830763"/>
              <a:gd name="connsiteX433" fmla="*/ 10356983 w 12192000"/>
              <a:gd name="connsiteY433" fmla="*/ 1619436 h 1830763"/>
              <a:gd name="connsiteX434" fmla="*/ 10364469 w 12192000"/>
              <a:gd name="connsiteY434" fmla="*/ 1608549 h 1830763"/>
              <a:gd name="connsiteX435" fmla="*/ 10394417 w 12192000"/>
              <a:gd name="connsiteY435" fmla="*/ 1617617 h 1830763"/>
              <a:gd name="connsiteX436" fmla="*/ 10378609 w 12192000"/>
              <a:gd name="connsiteY436" fmla="*/ 1610359 h 1830763"/>
              <a:gd name="connsiteX437" fmla="*/ 10417710 w 12192000"/>
              <a:gd name="connsiteY437" fmla="*/ 1613988 h 1830763"/>
              <a:gd name="connsiteX438" fmla="*/ 10435178 w 12192000"/>
              <a:gd name="connsiteY438" fmla="*/ 1605825 h 1830763"/>
              <a:gd name="connsiteX439" fmla="*/ 10460969 w 12192000"/>
              <a:gd name="connsiteY439" fmla="*/ 1614893 h 1830763"/>
              <a:gd name="connsiteX440" fmla="*/ 10479267 w 12192000"/>
              <a:gd name="connsiteY440" fmla="*/ 1611273 h 1830763"/>
              <a:gd name="connsiteX441" fmla="*/ 10570780 w 12192000"/>
              <a:gd name="connsiteY441" fmla="*/ 1614893 h 1830763"/>
              <a:gd name="connsiteX442" fmla="*/ 10597401 w 12192000"/>
              <a:gd name="connsiteY442" fmla="*/ 1603101 h 1830763"/>
              <a:gd name="connsiteX443" fmla="*/ 10633175 w 12192000"/>
              <a:gd name="connsiteY443" fmla="*/ 1616712 h 1830763"/>
              <a:gd name="connsiteX444" fmla="*/ 10690574 w 12192000"/>
              <a:gd name="connsiteY444" fmla="*/ 1616712 h 1830763"/>
              <a:gd name="connsiteX445" fmla="*/ 10683919 w 12192000"/>
              <a:gd name="connsiteY445" fmla="*/ 1604015 h 1830763"/>
              <a:gd name="connsiteX446" fmla="*/ 10718025 w 12192000"/>
              <a:gd name="connsiteY446" fmla="*/ 1606730 h 1830763"/>
              <a:gd name="connsiteX447" fmla="*/ 10710540 w 12192000"/>
              <a:gd name="connsiteY447" fmla="*/ 1619436 h 1830763"/>
              <a:gd name="connsiteX448" fmla="*/ 10762952 w 12192000"/>
              <a:gd name="connsiteY448" fmla="*/ 1619436 h 1830763"/>
              <a:gd name="connsiteX449" fmla="*/ 10761284 w 12192000"/>
              <a:gd name="connsiteY449" fmla="*/ 1606730 h 1830763"/>
              <a:gd name="connsiteX450" fmla="*/ 10787904 w 12192000"/>
              <a:gd name="connsiteY450" fmla="*/ 1594938 h 1830763"/>
              <a:gd name="connsiteX451" fmla="*/ 10807870 w 12192000"/>
              <a:gd name="connsiteY451" fmla="*/ 1601291 h 1830763"/>
              <a:gd name="connsiteX452" fmla="*/ 10781249 w 12192000"/>
              <a:gd name="connsiteY452" fmla="*/ 1613083 h 1830763"/>
              <a:gd name="connsiteX453" fmla="*/ 10823678 w 12192000"/>
              <a:gd name="connsiteY453" fmla="*/ 1611273 h 1830763"/>
              <a:gd name="connsiteX454" fmla="*/ 10822019 w 12192000"/>
              <a:gd name="connsiteY454" fmla="*/ 1601291 h 1830763"/>
              <a:gd name="connsiteX455" fmla="*/ 10865278 w 12192000"/>
              <a:gd name="connsiteY455" fmla="*/ 1604015 h 1830763"/>
              <a:gd name="connsiteX456" fmla="*/ 10863610 w 12192000"/>
              <a:gd name="connsiteY456" fmla="*/ 1594033 h 1830763"/>
              <a:gd name="connsiteX457" fmla="*/ 10815363 w 12192000"/>
              <a:gd name="connsiteY457" fmla="*/ 1594033 h 1830763"/>
              <a:gd name="connsiteX458" fmla="*/ 10808708 w 12192000"/>
              <a:gd name="connsiteY458" fmla="*/ 1584051 h 1830763"/>
              <a:gd name="connsiteX459" fmla="*/ 10755466 w 12192000"/>
              <a:gd name="connsiteY459" fmla="*/ 1578612 h 1830763"/>
              <a:gd name="connsiteX460" fmla="*/ 10822019 w 12192000"/>
              <a:gd name="connsiteY460" fmla="*/ 1574974 h 1830763"/>
              <a:gd name="connsiteX461" fmla="*/ 10815363 w 12192000"/>
              <a:gd name="connsiteY461" fmla="*/ 1562277 h 1830763"/>
              <a:gd name="connsiteX462" fmla="*/ 10792900 w 12192000"/>
              <a:gd name="connsiteY462" fmla="*/ 1573164 h 1830763"/>
              <a:gd name="connsiteX463" fmla="*/ 10711369 w 12192000"/>
              <a:gd name="connsiteY463" fmla="*/ 1572259 h 1830763"/>
              <a:gd name="connsiteX464" fmla="*/ 10730505 w 12192000"/>
              <a:gd name="connsiteY464" fmla="*/ 1571355 h 1830763"/>
              <a:gd name="connsiteX465" fmla="*/ 10736331 w 12192000"/>
              <a:gd name="connsiteY465" fmla="*/ 1578612 h 1830763"/>
              <a:gd name="connsiteX466" fmla="*/ 10672276 w 12192000"/>
              <a:gd name="connsiteY466" fmla="*/ 1594033 h 1830763"/>
              <a:gd name="connsiteX467" fmla="*/ 10627350 w 12192000"/>
              <a:gd name="connsiteY467" fmla="*/ 1581327 h 1830763"/>
              <a:gd name="connsiteX468" fmla="*/ 10571610 w 12192000"/>
              <a:gd name="connsiteY468" fmla="*/ 1594033 h 1830763"/>
              <a:gd name="connsiteX469" fmla="*/ 10570780 w 12192000"/>
              <a:gd name="connsiteY469" fmla="*/ 1586775 h 1830763"/>
              <a:gd name="connsiteX470" fmla="*/ 10520036 w 12192000"/>
              <a:gd name="connsiteY470" fmla="*/ 1596748 h 1830763"/>
              <a:gd name="connsiteX471" fmla="*/ 10514211 w 12192000"/>
              <a:gd name="connsiteY471" fmla="*/ 1589490 h 1830763"/>
              <a:gd name="connsiteX472" fmla="*/ 10590746 w 12192000"/>
              <a:gd name="connsiteY472" fmla="*/ 1588585 h 1830763"/>
              <a:gd name="connsiteX473" fmla="*/ 10684748 w 12192000"/>
              <a:gd name="connsiteY473" fmla="*/ 1578612 h 1830763"/>
              <a:gd name="connsiteX474" fmla="*/ 10683089 w 12192000"/>
              <a:gd name="connsiteY474" fmla="*/ 1568630 h 1830763"/>
              <a:gd name="connsiteX475" fmla="*/ 10620694 w 12192000"/>
              <a:gd name="connsiteY475" fmla="*/ 1568630 h 1830763"/>
              <a:gd name="connsiteX476" fmla="*/ 10558299 w 12192000"/>
              <a:gd name="connsiteY476" fmla="*/ 1568630 h 1830763"/>
              <a:gd name="connsiteX477" fmla="*/ 10581593 w 12192000"/>
              <a:gd name="connsiteY477" fmla="*/ 1562277 h 1830763"/>
              <a:gd name="connsiteX478" fmla="*/ 10549567 w 12192000"/>
              <a:gd name="connsiteY478" fmla="*/ 1556153 h 1830763"/>
              <a:gd name="connsiteX479" fmla="*/ 10183082 w 12192000"/>
              <a:gd name="connsiteY479" fmla="*/ 1542312 h 1830763"/>
              <a:gd name="connsiteX480" fmla="*/ 10183066 w 12192000"/>
              <a:gd name="connsiteY480" fmla="*/ 1542313 h 1830763"/>
              <a:gd name="connsiteX481" fmla="*/ 10180153 w 12192000"/>
              <a:gd name="connsiteY481" fmla="*/ 1545657 h 1830763"/>
              <a:gd name="connsiteX482" fmla="*/ 11635690 w 12192000"/>
              <a:gd name="connsiteY482" fmla="*/ 1541068 h 1830763"/>
              <a:gd name="connsiteX483" fmla="*/ 11637250 w 12192000"/>
              <a:gd name="connsiteY483" fmla="*/ 1549571 h 1830763"/>
              <a:gd name="connsiteX484" fmla="*/ 11654718 w 12192000"/>
              <a:gd name="connsiteY484" fmla="*/ 1541409 h 1830763"/>
              <a:gd name="connsiteX485" fmla="*/ 11635690 w 12192000"/>
              <a:gd name="connsiteY485" fmla="*/ 1541068 h 1830763"/>
              <a:gd name="connsiteX486" fmla="*/ 10022544 w 12192000"/>
              <a:gd name="connsiteY486" fmla="*/ 1535970 h 1830763"/>
              <a:gd name="connsiteX487" fmla="*/ 10061646 w 12192000"/>
              <a:gd name="connsiteY487" fmla="*/ 1541409 h 1830763"/>
              <a:gd name="connsiteX488" fmla="*/ 10022544 w 12192000"/>
              <a:gd name="connsiteY488" fmla="*/ 1535970 h 1830763"/>
              <a:gd name="connsiteX489" fmla="*/ 10639831 w 12192000"/>
              <a:gd name="connsiteY489" fmla="*/ 1534150 h 1830763"/>
              <a:gd name="connsiteX490" fmla="*/ 10688077 w 12192000"/>
              <a:gd name="connsiteY490" fmla="*/ 1536865 h 1830763"/>
              <a:gd name="connsiteX491" fmla="*/ 10639831 w 12192000"/>
              <a:gd name="connsiteY491" fmla="*/ 1534150 h 1830763"/>
              <a:gd name="connsiteX492" fmla="*/ 11733749 w 12192000"/>
              <a:gd name="connsiteY492" fmla="*/ 1527797 h 1830763"/>
              <a:gd name="connsiteX493" fmla="*/ 11762868 w 12192000"/>
              <a:gd name="connsiteY493" fmla="*/ 1531417 h 1830763"/>
              <a:gd name="connsiteX494" fmla="*/ 11733749 w 12192000"/>
              <a:gd name="connsiteY494" fmla="*/ 1527797 h 1830763"/>
              <a:gd name="connsiteX495" fmla="*/ 11713991 w 12192000"/>
              <a:gd name="connsiteY495" fmla="*/ 1526546 h 1830763"/>
              <a:gd name="connsiteX496" fmla="*/ 11700474 w 12192000"/>
              <a:gd name="connsiteY496" fmla="*/ 1528702 h 1830763"/>
              <a:gd name="connsiteX497" fmla="*/ 11710457 w 12192000"/>
              <a:gd name="connsiteY497" fmla="*/ 1534141 h 1830763"/>
              <a:gd name="connsiteX498" fmla="*/ 11728754 w 12192000"/>
              <a:gd name="connsiteY498" fmla="*/ 1527797 h 1830763"/>
              <a:gd name="connsiteX499" fmla="*/ 11713991 w 12192000"/>
              <a:gd name="connsiteY499" fmla="*/ 1526546 h 1830763"/>
              <a:gd name="connsiteX500" fmla="*/ 11598799 w 12192000"/>
              <a:gd name="connsiteY500" fmla="*/ 1522350 h 1830763"/>
              <a:gd name="connsiteX501" fmla="*/ 11589854 w 12192000"/>
              <a:gd name="connsiteY501" fmla="*/ 1524168 h 1830763"/>
              <a:gd name="connsiteX502" fmla="*/ 11556578 w 12192000"/>
              <a:gd name="connsiteY502" fmla="*/ 1554104 h 1830763"/>
              <a:gd name="connsiteX503" fmla="*/ 11613986 w 12192000"/>
              <a:gd name="connsiteY503" fmla="*/ 1523253 h 1830763"/>
              <a:gd name="connsiteX504" fmla="*/ 11598799 w 12192000"/>
              <a:gd name="connsiteY504" fmla="*/ 1522350 h 1830763"/>
              <a:gd name="connsiteX505" fmla="*/ 12055072 w 12192000"/>
              <a:gd name="connsiteY505" fmla="*/ 1519636 h 1830763"/>
              <a:gd name="connsiteX506" fmla="*/ 12039057 w 12192000"/>
              <a:gd name="connsiteY506" fmla="*/ 1523264 h 1830763"/>
              <a:gd name="connsiteX507" fmla="*/ 12072333 w 12192000"/>
              <a:gd name="connsiteY507" fmla="*/ 1521445 h 1830763"/>
              <a:gd name="connsiteX508" fmla="*/ 12055072 w 12192000"/>
              <a:gd name="connsiteY508" fmla="*/ 1519636 h 1830763"/>
              <a:gd name="connsiteX509" fmla="*/ 11860612 w 12192000"/>
              <a:gd name="connsiteY509" fmla="*/ 1516911 h 1830763"/>
              <a:gd name="connsiteX510" fmla="*/ 11852712 w 12192000"/>
              <a:gd name="connsiteY510" fmla="*/ 1524168 h 1830763"/>
              <a:gd name="connsiteX511" fmla="*/ 11876006 w 12192000"/>
              <a:gd name="connsiteY511" fmla="*/ 1520540 h 1830763"/>
              <a:gd name="connsiteX512" fmla="*/ 11860612 w 12192000"/>
              <a:gd name="connsiteY512" fmla="*/ 1516911 h 1830763"/>
              <a:gd name="connsiteX513" fmla="*/ 10648959 w 12192000"/>
              <a:gd name="connsiteY513" fmla="*/ 1506024 h 1830763"/>
              <a:gd name="connsiteX514" fmla="*/ 10621509 w 12192000"/>
              <a:gd name="connsiteY514" fmla="*/ 1509653 h 1830763"/>
              <a:gd name="connsiteX515" fmla="*/ 10654785 w 12192000"/>
              <a:gd name="connsiteY515" fmla="*/ 1510557 h 1830763"/>
              <a:gd name="connsiteX516" fmla="*/ 10648959 w 12192000"/>
              <a:gd name="connsiteY516" fmla="*/ 1506024 h 1830763"/>
              <a:gd name="connsiteX517" fmla="*/ 9890537 w 12192000"/>
              <a:gd name="connsiteY517" fmla="*/ 1502618 h 1830763"/>
              <a:gd name="connsiteX518" fmla="*/ 9908524 w 12192000"/>
              <a:gd name="connsiteY518" fmla="*/ 1504204 h 1830763"/>
              <a:gd name="connsiteX519" fmla="*/ 9886068 w 12192000"/>
              <a:gd name="connsiteY519" fmla="*/ 1509652 h 1830763"/>
              <a:gd name="connsiteX520" fmla="*/ 9874417 w 12192000"/>
              <a:gd name="connsiteY520" fmla="*/ 1505118 h 1830763"/>
              <a:gd name="connsiteX521" fmla="*/ 9890537 w 12192000"/>
              <a:gd name="connsiteY521" fmla="*/ 1502618 h 1830763"/>
              <a:gd name="connsiteX522" fmla="*/ 10064134 w 12192000"/>
              <a:gd name="connsiteY522" fmla="*/ 1496042 h 1830763"/>
              <a:gd name="connsiteX523" fmla="*/ 10046666 w 12192000"/>
              <a:gd name="connsiteY523" fmla="*/ 1506928 h 1830763"/>
              <a:gd name="connsiteX524" fmla="*/ 10054989 w 12192000"/>
              <a:gd name="connsiteY524" fmla="*/ 1498766 h 1830763"/>
              <a:gd name="connsiteX525" fmla="*/ 10064134 w 12192000"/>
              <a:gd name="connsiteY525" fmla="*/ 1496042 h 1830763"/>
              <a:gd name="connsiteX526" fmla="*/ 9942639 w 12192000"/>
              <a:gd name="connsiteY526" fmla="*/ 1495136 h 1830763"/>
              <a:gd name="connsiteX527" fmla="*/ 9912680 w 12192000"/>
              <a:gd name="connsiteY527" fmla="*/ 1502394 h 1830763"/>
              <a:gd name="connsiteX528" fmla="*/ 9916015 w 12192000"/>
              <a:gd name="connsiteY528" fmla="*/ 1495136 h 1830763"/>
              <a:gd name="connsiteX529" fmla="*/ 9942639 w 12192000"/>
              <a:gd name="connsiteY529" fmla="*/ 1495136 h 1830763"/>
              <a:gd name="connsiteX530" fmla="*/ 10190551 w 12192000"/>
              <a:gd name="connsiteY530" fmla="*/ 1482440 h 1830763"/>
              <a:gd name="connsiteX531" fmla="*/ 10244623 w 12192000"/>
              <a:gd name="connsiteY531" fmla="*/ 1489688 h 1830763"/>
              <a:gd name="connsiteX532" fmla="*/ 10242963 w 12192000"/>
              <a:gd name="connsiteY532" fmla="*/ 1507842 h 1830763"/>
              <a:gd name="connsiteX533" fmla="*/ 10200534 w 12192000"/>
              <a:gd name="connsiteY533" fmla="*/ 1512376 h 1830763"/>
              <a:gd name="connsiteX534" fmla="*/ 10190551 w 12192000"/>
              <a:gd name="connsiteY534" fmla="*/ 1482440 h 1830763"/>
              <a:gd name="connsiteX535" fmla="*/ 10583262 w 12192000"/>
              <a:gd name="connsiteY535" fmla="*/ 1481526 h 1830763"/>
              <a:gd name="connsiteX536" fmla="*/ 10556641 w 12192000"/>
              <a:gd name="connsiteY536" fmla="*/ 1495137 h 1830763"/>
              <a:gd name="connsiteX537" fmla="*/ 10583262 w 12192000"/>
              <a:gd name="connsiteY537" fmla="*/ 1481526 h 1830763"/>
              <a:gd name="connsiteX538" fmla="*/ 9748039 w 12192000"/>
              <a:gd name="connsiteY538" fmla="*/ 1475853 h 1830763"/>
              <a:gd name="connsiteX539" fmla="*/ 9731400 w 12192000"/>
              <a:gd name="connsiteY539" fmla="*/ 1478801 h 1830763"/>
              <a:gd name="connsiteX540" fmla="*/ 9732229 w 12192000"/>
              <a:gd name="connsiteY540" fmla="*/ 1484240 h 1830763"/>
              <a:gd name="connsiteX541" fmla="*/ 9769663 w 12192000"/>
              <a:gd name="connsiteY541" fmla="*/ 1479706 h 1830763"/>
              <a:gd name="connsiteX542" fmla="*/ 9748039 w 12192000"/>
              <a:gd name="connsiteY542" fmla="*/ 1475853 h 1830763"/>
              <a:gd name="connsiteX543" fmla="*/ 9971067 w 12192000"/>
              <a:gd name="connsiteY543" fmla="*/ 1473023 h 1830763"/>
              <a:gd name="connsiteX544" fmla="*/ 9961808 w 12192000"/>
              <a:gd name="connsiteY544" fmla="*/ 1483344 h 1830763"/>
              <a:gd name="connsiteX545" fmla="*/ 9993425 w 12192000"/>
              <a:gd name="connsiteY545" fmla="*/ 1474267 h 1830763"/>
              <a:gd name="connsiteX546" fmla="*/ 9971067 w 12192000"/>
              <a:gd name="connsiteY546" fmla="*/ 1473023 h 1830763"/>
              <a:gd name="connsiteX547" fmla="*/ 10620597 w 12192000"/>
              <a:gd name="connsiteY547" fmla="*/ 1467465 h 1830763"/>
              <a:gd name="connsiteX548" fmla="*/ 10582433 w 12192000"/>
              <a:gd name="connsiteY548" fmla="*/ 1473362 h 1830763"/>
              <a:gd name="connsiteX549" fmla="*/ 10658138 w 12192000"/>
              <a:gd name="connsiteY549" fmla="*/ 1469733 h 1830763"/>
              <a:gd name="connsiteX550" fmla="*/ 10620597 w 12192000"/>
              <a:gd name="connsiteY550" fmla="*/ 1467465 h 1830763"/>
              <a:gd name="connsiteX551" fmla="*/ 9719691 w 12192000"/>
              <a:gd name="connsiteY551" fmla="*/ 1464285 h 1830763"/>
              <a:gd name="connsiteX552" fmla="*/ 9787901 w 12192000"/>
              <a:gd name="connsiteY552" fmla="*/ 1473362 h 1830763"/>
              <a:gd name="connsiteX553" fmla="*/ 9785402 w 12192000"/>
              <a:gd name="connsiteY553" fmla="*/ 1488783 h 1830763"/>
              <a:gd name="connsiteX554" fmla="*/ 9686406 w 12192000"/>
              <a:gd name="connsiteY554" fmla="*/ 1496041 h 1830763"/>
              <a:gd name="connsiteX555" fmla="*/ 9697228 w 12192000"/>
              <a:gd name="connsiteY555" fmla="*/ 1506023 h 1830763"/>
              <a:gd name="connsiteX556" fmla="*/ 9710537 w 12192000"/>
              <a:gd name="connsiteY556" fmla="*/ 1497860 h 1830763"/>
              <a:gd name="connsiteX557" fmla="*/ 9712198 w 12192000"/>
              <a:gd name="connsiteY557" fmla="*/ 1510557 h 1830763"/>
              <a:gd name="connsiteX558" fmla="*/ 9736321 w 12192000"/>
              <a:gd name="connsiteY558" fmla="*/ 1514186 h 1830763"/>
              <a:gd name="connsiteX559" fmla="*/ 9717192 w 12192000"/>
              <a:gd name="connsiteY559" fmla="*/ 1515100 h 1830763"/>
              <a:gd name="connsiteX560" fmla="*/ 9767107 w 12192000"/>
              <a:gd name="connsiteY560" fmla="*/ 1527797 h 1830763"/>
              <a:gd name="connsiteX561" fmla="*/ 9751297 w 12192000"/>
              <a:gd name="connsiteY561" fmla="*/ 1520539 h 1830763"/>
              <a:gd name="connsiteX562" fmla="*/ 9764608 w 12192000"/>
              <a:gd name="connsiteY562" fmla="*/ 1515100 h 1830763"/>
              <a:gd name="connsiteX563" fmla="*/ 9781244 w 12192000"/>
              <a:gd name="connsiteY563" fmla="*/ 1526892 h 1830763"/>
              <a:gd name="connsiteX564" fmla="*/ 9791229 w 12192000"/>
              <a:gd name="connsiteY564" fmla="*/ 1531426 h 1830763"/>
              <a:gd name="connsiteX565" fmla="*/ 9808694 w 12192000"/>
              <a:gd name="connsiteY565" fmla="*/ 1523263 h 1830763"/>
              <a:gd name="connsiteX566" fmla="*/ 9809534 w 12192000"/>
              <a:gd name="connsiteY566" fmla="*/ 1528702 h 1830763"/>
              <a:gd name="connsiteX567" fmla="*/ 9777918 w 12192000"/>
              <a:gd name="connsiteY567" fmla="*/ 1536865 h 1830763"/>
              <a:gd name="connsiteX568" fmla="*/ 9767107 w 12192000"/>
              <a:gd name="connsiteY568" fmla="*/ 1532331 h 1830763"/>
              <a:gd name="connsiteX569" fmla="*/ 9767935 w 12192000"/>
              <a:gd name="connsiteY569" fmla="*/ 1535960 h 1830763"/>
              <a:gd name="connsiteX570" fmla="*/ 9658126 w 12192000"/>
              <a:gd name="connsiteY570" fmla="*/ 1507842 h 1830763"/>
              <a:gd name="connsiteX571" fmla="*/ 9685577 w 12192000"/>
              <a:gd name="connsiteY571" fmla="*/ 1501489 h 1830763"/>
              <a:gd name="connsiteX572" fmla="*/ 9624848 w 12192000"/>
              <a:gd name="connsiteY572" fmla="*/ 1487878 h 1830763"/>
              <a:gd name="connsiteX573" fmla="*/ 9623188 w 12192000"/>
              <a:gd name="connsiteY573" fmla="*/ 1472457 h 1830763"/>
              <a:gd name="connsiteX574" fmla="*/ 9628177 w 12192000"/>
              <a:gd name="connsiteY574" fmla="*/ 1471543 h 1830763"/>
              <a:gd name="connsiteX575" fmla="*/ 9624848 w 12192000"/>
              <a:gd name="connsiteY575" fmla="*/ 1479715 h 1830763"/>
              <a:gd name="connsiteX576" fmla="*/ 9684747 w 12192000"/>
              <a:gd name="connsiteY576" fmla="*/ 1494231 h 1830763"/>
              <a:gd name="connsiteX577" fmla="*/ 9706381 w 12192000"/>
              <a:gd name="connsiteY577" fmla="*/ 1480620 h 1830763"/>
              <a:gd name="connsiteX578" fmla="*/ 9710537 w 12192000"/>
              <a:gd name="connsiteY578" fmla="*/ 1467009 h 1830763"/>
              <a:gd name="connsiteX579" fmla="*/ 9719691 w 12192000"/>
              <a:gd name="connsiteY579" fmla="*/ 1464285 h 1830763"/>
              <a:gd name="connsiteX580" fmla="*/ 10191902 w 12192000"/>
              <a:gd name="connsiteY580" fmla="*/ 1461798 h 1830763"/>
              <a:gd name="connsiteX581" fmla="*/ 10217172 w 12192000"/>
              <a:gd name="connsiteY581" fmla="*/ 1466104 h 1830763"/>
              <a:gd name="connsiteX582" fmla="*/ 10203862 w 12192000"/>
              <a:gd name="connsiteY582" fmla="*/ 1474267 h 1830763"/>
              <a:gd name="connsiteX583" fmla="*/ 10179739 w 12192000"/>
              <a:gd name="connsiteY583" fmla="*/ 1472457 h 1830763"/>
              <a:gd name="connsiteX584" fmla="*/ 10191902 w 12192000"/>
              <a:gd name="connsiteY584" fmla="*/ 1461798 h 1830763"/>
              <a:gd name="connsiteX585" fmla="*/ 9937695 w 12192000"/>
              <a:gd name="connsiteY585" fmla="*/ 1456123 h 1830763"/>
              <a:gd name="connsiteX586" fmla="*/ 9906077 w 12192000"/>
              <a:gd name="connsiteY586" fmla="*/ 1467915 h 1830763"/>
              <a:gd name="connsiteX587" fmla="*/ 9937695 w 12192000"/>
              <a:gd name="connsiteY587" fmla="*/ 1456123 h 1830763"/>
              <a:gd name="connsiteX588" fmla="*/ 10980878 w 12192000"/>
              <a:gd name="connsiteY588" fmla="*/ 1428911 h 1830763"/>
              <a:gd name="connsiteX589" fmla="*/ 10949270 w 12192000"/>
              <a:gd name="connsiteY589" fmla="*/ 1440703 h 1830763"/>
              <a:gd name="connsiteX590" fmla="*/ 11005009 w 12192000"/>
              <a:gd name="connsiteY590" fmla="*/ 1430720 h 1830763"/>
              <a:gd name="connsiteX591" fmla="*/ 10980878 w 12192000"/>
              <a:gd name="connsiteY591" fmla="*/ 1428911 h 1830763"/>
              <a:gd name="connsiteX592" fmla="*/ 9971748 w 12192000"/>
              <a:gd name="connsiteY592" fmla="*/ 1426186 h 1830763"/>
              <a:gd name="connsiteX593" fmla="*/ 10000868 w 12192000"/>
              <a:gd name="connsiteY593" fmla="*/ 1429815 h 1830763"/>
              <a:gd name="connsiteX594" fmla="*/ 9990885 w 12192000"/>
              <a:gd name="connsiteY594" fmla="*/ 1430720 h 1830763"/>
              <a:gd name="connsiteX595" fmla="*/ 9992554 w 12192000"/>
              <a:gd name="connsiteY595" fmla="*/ 1437977 h 1830763"/>
              <a:gd name="connsiteX596" fmla="*/ 9971748 w 12192000"/>
              <a:gd name="connsiteY596" fmla="*/ 1426186 h 1830763"/>
              <a:gd name="connsiteX597" fmla="*/ 9955310 w 12192000"/>
              <a:gd name="connsiteY597" fmla="*/ 1416094 h 1830763"/>
              <a:gd name="connsiteX598" fmla="*/ 9970089 w 12192000"/>
              <a:gd name="connsiteY598" fmla="*/ 1417118 h 1830763"/>
              <a:gd name="connsiteX599" fmla="*/ 9961560 w 12192000"/>
              <a:gd name="connsiteY599" fmla="*/ 1420289 h 1830763"/>
              <a:gd name="connsiteX600" fmla="*/ 9947391 w 12192000"/>
              <a:gd name="connsiteY600" fmla="*/ 1420719 h 1830763"/>
              <a:gd name="connsiteX601" fmla="*/ 9947037 w 12192000"/>
              <a:gd name="connsiteY601" fmla="*/ 1420925 h 1830763"/>
              <a:gd name="connsiteX602" fmla="*/ 9952621 w 12192000"/>
              <a:gd name="connsiteY602" fmla="*/ 1425281 h 1830763"/>
              <a:gd name="connsiteX603" fmla="*/ 9941550 w 12192000"/>
              <a:gd name="connsiteY603" fmla="*/ 1424131 h 1830763"/>
              <a:gd name="connsiteX604" fmla="*/ 9947037 w 12192000"/>
              <a:gd name="connsiteY604" fmla="*/ 1420925 h 1830763"/>
              <a:gd name="connsiteX605" fmla="*/ 9946797 w 12192000"/>
              <a:gd name="connsiteY605" fmla="*/ 1420737 h 1830763"/>
              <a:gd name="connsiteX606" fmla="*/ 9947391 w 12192000"/>
              <a:gd name="connsiteY606" fmla="*/ 1420719 h 1830763"/>
              <a:gd name="connsiteX607" fmla="*/ 10490067 w 12192000"/>
              <a:gd name="connsiteY607" fmla="*/ 1412575 h 1830763"/>
              <a:gd name="connsiteX608" fmla="*/ 10465944 w 12192000"/>
              <a:gd name="connsiteY608" fmla="*/ 1413480 h 1830763"/>
              <a:gd name="connsiteX609" fmla="*/ 10453464 w 12192000"/>
              <a:gd name="connsiteY609" fmla="*/ 1424366 h 1830763"/>
              <a:gd name="connsiteX610" fmla="*/ 10477586 w 12192000"/>
              <a:gd name="connsiteY610" fmla="*/ 1427995 h 1830763"/>
              <a:gd name="connsiteX611" fmla="*/ 10475927 w 12192000"/>
              <a:gd name="connsiteY611" fmla="*/ 1418013 h 1830763"/>
              <a:gd name="connsiteX612" fmla="*/ 10490067 w 12192000"/>
              <a:gd name="connsiteY612" fmla="*/ 1412575 h 1830763"/>
              <a:gd name="connsiteX613" fmla="*/ 10772079 w 12192000"/>
              <a:gd name="connsiteY613" fmla="*/ 1408946 h 1830763"/>
              <a:gd name="connsiteX614" fmla="*/ 10803696 w 12192000"/>
              <a:gd name="connsiteY614" fmla="*/ 1425281 h 1830763"/>
              <a:gd name="connsiteX615" fmla="*/ 10791215 w 12192000"/>
              <a:gd name="connsiteY615" fmla="*/ 1410765 h 1830763"/>
              <a:gd name="connsiteX616" fmla="*/ 10772079 w 12192000"/>
              <a:gd name="connsiteY616" fmla="*/ 1408946 h 1830763"/>
              <a:gd name="connsiteX617" fmla="*/ 9824572 w 12192000"/>
              <a:gd name="connsiteY617" fmla="*/ 1406222 h 1830763"/>
              <a:gd name="connsiteX618" fmla="*/ 9764675 w 12192000"/>
              <a:gd name="connsiteY618" fmla="*/ 1418918 h 1830763"/>
              <a:gd name="connsiteX619" fmla="*/ 9824572 w 12192000"/>
              <a:gd name="connsiteY619" fmla="*/ 1406222 h 1830763"/>
              <a:gd name="connsiteX620" fmla="*/ 11049097 w 12192000"/>
              <a:gd name="connsiteY620" fmla="*/ 1406222 h 1830763"/>
              <a:gd name="connsiteX621" fmla="*/ 11011664 w 12192000"/>
              <a:gd name="connsiteY621" fmla="*/ 1410756 h 1830763"/>
              <a:gd name="connsiteX622" fmla="*/ 11049097 w 12192000"/>
              <a:gd name="connsiteY622" fmla="*/ 1406222 h 1830763"/>
              <a:gd name="connsiteX623" fmla="*/ 10391922 w 12192000"/>
              <a:gd name="connsiteY623" fmla="*/ 1396250 h 1830763"/>
              <a:gd name="connsiteX624" fmla="*/ 10377782 w 12192000"/>
              <a:gd name="connsiteY624" fmla="*/ 1397155 h 1830763"/>
              <a:gd name="connsiteX625" fmla="*/ 10403573 w 12192000"/>
              <a:gd name="connsiteY625" fmla="*/ 1408947 h 1830763"/>
              <a:gd name="connsiteX626" fmla="*/ 10391922 w 12192000"/>
              <a:gd name="connsiteY626" fmla="*/ 1396250 h 1830763"/>
              <a:gd name="connsiteX627" fmla="*/ 9927657 w 12192000"/>
              <a:gd name="connsiteY627" fmla="*/ 1393525 h 1830763"/>
              <a:gd name="connsiteX628" fmla="*/ 9960936 w 12192000"/>
              <a:gd name="connsiteY628" fmla="*/ 1394430 h 1830763"/>
              <a:gd name="connsiteX629" fmla="*/ 9946797 w 12192000"/>
              <a:gd name="connsiteY629" fmla="*/ 1398059 h 1830763"/>
              <a:gd name="connsiteX630" fmla="*/ 9938472 w 12192000"/>
              <a:gd name="connsiteY630" fmla="*/ 1403507 h 1830763"/>
              <a:gd name="connsiteX631" fmla="*/ 9923500 w 12192000"/>
              <a:gd name="connsiteY631" fmla="*/ 1396249 h 1830763"/>
              <a:gd name="connsiteX632" fmla="*/ 9927657 w 12192000"/>
              <a:gd name="connsiteY632" fmla="*/ 1393525 h 1830763"/>
              <a:gd name="connsiteX633" fmla="*/ 10023124 w 12192000"/>
              <a:gd name="connsiteY633" fmla="*/ 1392504 h 1830763"/>
              <a:gd name="connsiteX634" fmla="*/ 10047455 w 12192000"/>
              <a:gd name="connsiteY634" fmla="*/ 1392620 h 1830763"/>
              <a:gd name="connsiteX635" fmla="*/ 10010021 w 12192000"/>
              <a:gd name="connsiteY635" fmla="*/ 1397154 h 1830763"/>
              <a:gd name="connsiteX636" fmla="*/ 10023124 w 12192000"/>
              <a:gd name="connsiteY636" fmla="*/ 1392504 h 1830763"/>
              <a:gd name="connsiteX637" fmla="*/ 8891103 w 12192000"/>
              <a:gd name="connsiteY637" fmla="*/ 1380819 h 1830763"/>
              <a:gd name="connsiteX638" fmla="*/ 8876964 w 12192000"/>
              <a:gd name="connsiteY638" fmla="*/ 1399878 h 1830763"/>
              <a:gd name="connsiteX639" fmla="*/ 8875305 w 12192000"/>
              <a:gd name="connsiteY639" fmla="*/ 1382638 h 1830763"/>
              <a:gd name="connsiteX640" fmla="*/ 8878632 w 12192000"/>
              <a:gd name="connsiteY640" fmla="*/ 1380819 h 1830763"/>
              <a:gd name="connsiteX641" fmla="*/ 8891103 w 12192000"/>
              <a:gd name="connsiteY641" fmla="*/ 1380819 h 1830763"/>
              <a:gd name="connsiteX642" fmla="*/ 10767118 w 12192000"/>
              <a:gd name="connsiteY642" fmla="*/ 1376286 h 1830763"/>
              <a:gd name="connsiteX643" fmla="*/ 10744654 w 12192000"/>
              <a:gd name="connsiteY643" fmla="*/ 1385363 h 1830763"/>
              <a:gd name="connsiteX644" fmla="*/ 10767947 w 12192000"/>
              <a:gd name="connsiteY644" fmla="*/ 1384449 h 1830763"/>
              <a:gd name="connsiteX645" fmla="*/ 10767118 w 12192000"/>
              <a:gd name="connsiteY645" fmla="*/ 1376286 h 1830763"/>
              <a:gd name="connsiteX646" fmla="*/ 10182544 w 12192000"/>
              <a:gd name="connsiteY646" fmla="*/ 1371521 h 1830763"/>
              <a:gd name="connsiteX647" fmla="*/ 10202202 w 12192000"/>
              <a:gd name="connsiteY647" fmla="*/ 1375380 h 1830763"/>
              <a:gd name="connsiteX648" fmla="*/ 10169757 w 12192000"/>
              <a:gd name="connsiteY648" fmla="*/ 1379914 h 1830763"/>
              <a:gd name="connsiteX649" fmla="*/ 10182544 w 12192000"/>
              <a:gd name="connsiteY649" fmla="*/ 1371521 h 1830763"/>
              <a:gd name="connsiteX650" fmla="*/ 10086556 w 12192000"/>
              <a:gd name="connsiteY650" fmla="*/ 1370846 h 1830763"/>
              <a:gd name="connsiteX651" fmla="*/ 10116515 w 12192000"/>
              <a:gd name="connsiteY651" fmla="*/ 1379914 h 1830763"/>
              <a:gd name="connsiteX652" fmla="*/ 10022502 w 12192000"/>
              <a:gd name="connsiteY652" fmla="*/ 1388991 h 1830763"/>
              <a:gd name="connsiteX653" fmla="*/ 9982561 w 12192000"/>
              <a:gd name="connsiteY653" fmla="*/ 1378104 h 1830763"/>
              <a:gd name="connsiteX654" fmla="*/ 10006694 w 12192000"/>
              <a:gd name="connsiteY654" fmla="*/ 1379914 h 1830763"/>
              <a:gd name="connsiteX655" fmla="*/ 10086556 w 12192000"/>
              <a:gd name="connsiteY655" fmla="*/ 1370846 h 1830763"/>
              <a:gd name="connsiteX656" fmla="*/ 10243793 w 12192000"/>
              <a:gd name="connsiteY656" fmla="*/ 1370846 h 1830763"/>
              <a:gd name="connsiteX657" fmla="*/ 10283724 w 12192000"/>
              <a:gd name="connsiteY657" fmla="*/ 1379009 h 1830763"/>
              <a:gd name="connsiteX658" fmla="*/ 10243793 w 12192000"/>
              <a:gd name="connsiteY658" fmla="*/ 1370846 h 1830763"/>
              <a:gd name="connsiteX659" fmla="*/ 10521063 w 12192000"/>
              <a:gd name="connsiteY659" fmla="*/ 1368570 h 1830763"/>
              <a:gd name="connsiteX660" fmla="*/ 10507543 w 12192000"/>
              <a:gd name="connsiteY660" fmla="*/ 1373561 h 1830763"/>
              <a:gd name="connsiteX661" fmla="*/ 10532495 w 12192000"/>
              <a:gd name="connsiteY661" fmla="*/ 1377190 h 1830763"/>
              <a:gd name="connsiteX662" fmla="*/ 10540819 w 12192000"/>
              <a:gd name="connsiteY662" fmla="*/ 1371751 h 1830763"/>
              <a:gd name="connsiteX663" fmla="*/ 10521063 w 12192000"/>
              <a:gd name="connsiteY663" fmla="*/ 1368570 h 1830763"/>
              <a:gd name="connsiteX664" fmla="*/ 10148123 w 12192000"/>
              <a:gd name="connsiteY664" fmla="*/ 1368122 h 1830763"/>
              <a:gd name="connsiteX665" fmla="*/ 10154777 w 12192000"/>
              <a:gd name="connsiteY665" fmla="*/ 1380819 h 1830763"/>
              <a:gd name="connsiteX666" fmla="*/ 10130655 w 12192000"/>
              <a:gd name="connsiteY666" fmla="*/ 1379009 h 1830763"/>
              <a:gd name="connsiteX667" fmla="*/ 10148123 w 12192000"/>
              <a:gd name="connsiteY667" fmla="*/ 1368122 h 1830763"/>
              <a:gd name="connsiteX668" fmla="*/ 9843872 w 12192000"/>
              <a:gd name="connsiteY668" fmla="*/ 1365866 h 1830763"/>
              <a:gd name="connsiteX669" fmla="*/ 9862004 w 12192000"/>
              <a:gd name="connsiteY669" fmla="*/ 1370837 h 1830763"/>
              <a:gd name="connsiteX670" fmla="*/ 9843872 w 12192000"/>
              <a:gd name="connsiteY670" fmla="*/ 1365866 h 1830763"/>
              <a:gd name="connsiteX671" fmla="*/ 11007533 w 12192000"/>
              <a:gd name="connsiteY671" fmla="*/ 1354512 h 1830763"/>
              <a:gd name="connsiteX672" fmla="*/ 11066601 w 12192000"/>
              <a:gd name="connsiteY672" fmla="*/ 1367209 h 1830763"/>
              <a:gd name="connsiteX673" fmla="*/ 11065771 w 12192000"/>
              <a:gd name="connsiteY673" fmla="*/ 1361770 h 1830763"/>
              <a:gd name="connsiteX674" fmla="*/ 11007533 w 12192000"/>
              <a:gd name="connsiteY674" fmla="*/ 1354512 h 1830763"/>
              <a:gd name="connsiteX675" fmla="*/ 9777918 w 12192000"/>
              <a:gd name="connsiteY675" fmla="*/ 1352701 h 1830763"/>
              <a:gd name="connsiteX676" fmla="*/ 9758782 w 12192000"/>
              <a:gd name="connsiteY676" fmla="*/ 1359959 h 1830763"/>
              <a:gd name="connsiteX677" fmla="*/ 9758782 w 12192000"/>
              <a:gd name="connsiteY677" fmla="*/ 1354511 h 1830763"/>
              <a:gd name="connsiteX678" fmla="*/ 9777918 w 12192000"/>
              <a:gd name="connsiteY678" fmla="*/ 1352701 h 1830763"/>
              <a:gd name="connsiteX679" fmla="*/ 9954782 w 12192000"/>
              <a:gd name="connsiteY679" fmla="*/ 1333097 h 1830763"/>
              <a:gd name="connsiteX680" fmla="*/ 9946840 w 12192000"/>
              <a:gd name="connsiteY680" fmla="*/ 1334557 h 1830763"/>
              <a:gd name="connsiteX681" fmla="*/ 9953495 w 12192000"/>
              <a:gd name="connsiteY681" fmla="*/ 1347254 h 1830763"/>
              <a:gd name="connsiteX682" fmla="*/ 9954782 w 12192000"/>
              <a:gd name="connsiteY682" fmla="*/ 1333097 h 1830763"/>
              <a:gd name="connsiteX683" fmla="*/ 10479007 w 12192000"/>
              <a:gd name="connsiteY683" fmla="*/ 1333052 h 1830763"/>
              <a:gd name="connsiteX684" fmla="*/ 10431861 w 12192000"/>
              <a:gd name="connsiteY684" fmla="*/ 1344530 h 1830763"/>
              <a:gd name="connsiteX685" fmla="*/ 10461810 w 12192000"/>
              <a:gd name="connsiteY685" fmla="*/ 1350883 h 1830763"/>
              <a:gd name="connsiteX686" fmla="*/ 10441014 w 12192000"/>
              <a:gd name="connsiteY686" fmla="*/ 1341815 h 1830763"/>
              <a:gd name="connsiteX687" fmla="*/ 10488431 w 12192000"/>
              <a:gd name="connsiteY687" fmla="*/ 1339091 h 1830763"/>
              <a:gd name="connsiteX688" fmla="*/ 10479007 w 12192000"/>
              <a:gd name="connsiteY688" fmla="*/ 1333052 h 1830763"/>
              <a:gd name="connsiteX689" fmla="*/ 10505909 w 12192000"/>
              <a:gd name="connsiteY689" fmla="*/ 1328967 h 1830763"/>
              <a:gd name="connsiteX690" fmla="*/ 10496721 w 12192000"/>
              <a:gd name="connsiteY690" fmla="*/ 1332737 h 1830763"/>
              <a:gd name="connsiteX691" fmla="*/ 10512529 w 12192000"/>
              <a:gd name="connsiteY691" fmla="*/ 1339995 h 1830763"/>
              <a:gd name="connsiteX692" fmla="*/ 10530826 w 12192000"/>
              <a:gd name="connsiteY692" fmla="*/ 1336366 h 1830763"/>
              <a:gd name="connsiteX693" fmla="*/ 10505909 w 12192000"/>
              <a:gd name="connsiteY693" fmla="*/ 1328967 h 1830763"/>
              <a:gd name="connsiteX694" fmla="*/ 10904375 w 12192000"/>
              <a:gd name="connsiteY694" fmla="*/ 1321597 h 1830763"/>
              <a:gd name="connsiteX695" fmla="*/ 10891897 w 12192000"/>
              <a:gd name="connsiteY695" fmla="*/ 1321851 h 1830763"/>
              <a:gd name="connsiteX696" fmla="*/ 10926833 w 12192000"/>
              <a:gd name="connsiteY696" fmla="*/ 1330024 h 1830763"/>
              <a:gd name="connsiteX697" fmla="*/ 10904375 w 12192000"/>
              <a:gd name="connsiteY697" fmla="*/ 1321597 h 1830763"/>
              <a:gd name="connsiteX698" fmla="*/ 10365287 w 12192000"/>
              <a:gd name="connsiteY698" fmla="*/ 1319136 h 1830763"/>
              <a:gd name="connsiteX699" fmla="*/ 10346152 w 12192000"/>
              <a:gd name="connsiteY699" fmla="*/ 1320041 h 1830763"/>
              <a:gd name="connsiteX700" fmla="*/ 10361960 w 12192000"/>
              <a:gd name="connsiteY700" fmla="*/ 1329117 h 1830763"/>
              <a:gd name="connsiteX701" fmla="*/ 10361121 w 12192000"/>
              <a:gd name="connsiteY701" fmla="*/ 1321860 h 1830763"/>
              <a:gd name="connsiteX702" fmla="*/ 10365287 w 12192000"/>
              <a:gd name="connsiteY702" fmla="*/ 1319136 h 1830763"/>
              <a:gd name="connsiteX703" fmla="*/ 10556617 w 12192000"/>
              <a:gd name="connsiteY703" fmla="*/ 1318222 h 1830763"/>
              <a:gd name="connsiteX704" fmla="*/ 10557447 w 12192000"/>
              <a:gd name="connsiteY704" fmla="*/ 1323660 h 1830763"/>
              <a:gd name="connsiteX705" fmla="*/ 10562443 w 12192000"/>
              <a:gd name="connsiteY705" fmla="*/ 1325479 h 1830763"/>
              <a:gd name="connsiteX706" fmla="*/ 10580740 w 12192000"/>
              <a:gd name="connsiteY706" fmla="*/ 1319127 h 1830763"/>
              <a:gd name="connsiteX707" fmla="*/ 10556617 w 12192000"/>
              <a:gd name="connsiteY707" fmla="*/ 1318222 h 1830763"/>
              <a:gd name="connsiteX708" fmla="*/ 10866919 w 12192000"/>
              <a:gd name="connsiteY708" fmla="*/ 1318222 h 1830763"/>
              <a:gd name="connsiteX709" fmla="*/ 10873574 w 12192000"/>
              <a:gd name="connsiteY709" fmla="*/ 1330928 h 1830763"/>
              <a:gd name="connsiteX710" fmla="*/ 10887715 w 12192000"/>
              <a:gd name="connsiteY710" fmla="*/ 1327299 h 1830763"/>
              <a:gd name="connsiteX711" fmla="*/ 10866919 w 12192000"/>
              <a:gd name="connsiteY711" fmla="*/ 1318222 h 1830763"/>
              <a:gd name="connsiteX712" fmla="*/ 9763048 w 12192000"/>
              <a:gd name="connsiteY712" fmla="*/ 1317657 h 1830763"/>
              <a:gd name="connsiteX713" fmla="*/ 9777918 w 12192000"/>
              <a:gd name="connsiteY713" fmla="*/ 1324574 h 1830763"/>
              <a:gd name="connsiteX714" fmla="*/ 9748799 w 12192000"/>
              <a:gd name="connsiteY714" fmla="*/ 1323670 h 1830763"/>
              <a:gd name="connsiteX715" fmla="*/ 9763048 w 12192000"/>
              <a:gd name="connsiteY715" fmla="*/ 1317657 h 1830763"/>
              <a:gd name="connsiteX716" fmla="*/ 9876075 w 12192000"/>
              <a:gd name="connsiteY716" fmla="*/ 1311868 h 1830763"/>
              <a:gd name="connsiteX717" fmla="*/ 9888559 w 12192000"/>
              <a:gd name="connsiteY717" fmla="*/ 1331832 h 1830763"/>
              <a:gd name="connsiteX718" fmla="*/ 9785402 w 12192000"/>
              <a:gd name="connsiteY718" fmla="*/ 1316412 h 1830763"/>
              <a:gd name="connsiteX719" fmla="*/ 9876075 w 12192000"/>
              <a:gd name="connsiteY719" fmla="*/ 1311868 h 1830763"/>
              <a:gd name="connsiteX720" fmla="*/ 10038355 w 12192000"/>
              <a:gd name="connsiteY720" fmla="*/ 1311218 h 1830763"/>
              <a:gd name="connsiteX721" fmla="*/ 10049122 w 12192000"/>
              <a:gd name="connsiteY721" fmla="*/ 1319126 h 1830763"/>
              <a:gd name="connsiteX722" fmla="*/ 10012518 w 12192000"/>
              <a:gd name="connsiteY722" fmla="*/ 1328203 h 1830763"/>
              <a:gd name="connsiteX723" fmla="*/ 10034144 w 12192000"/>
              <a:gd name="connsiteY723" fmla="*/ 1314592 h 1830763"/>
              <a:gd name="connsiteX724" fmla="*/ 10038355 w 12192000"/>
              <a:gd name="connsiteY724" fmla="*/ 1311218 h 1830763"/>
              <a:gd name="connsiteX725" fmla="*/ 9918503 w 12192000"/>
              <a:gd name="connsiteY725" fmla="*/ 1310059 h 1830763"/>
              <a:gd name="connsiteX726" fmla="*/ 9911851 w 12192000"/>
              <a:gd name="connsiteY726" fmla="*/ 1325479 h 1830763"/>
              <a:gd name="connsiteX727" fmla="*/ 9886068 w 12192000"/>
              <a:gd name="connsiteY727" fmla="*/ 1311868 h 1830763"/>
              <a:gd name="connsiteX728" fmla="*/ 9918503 w 12192000"/>
              <a:gd name="connsiteY728" fmla="*/ 1310059 h 1830763"/>
              <a:gd name="connsiteX729" fmla="*/ 10128987 w 12192000"/>
              <a:gd name="connsiteY729" fmla="*/ 1308239 h 1830763"/>
              <a:gd name="connsiteX730" fmla="*/ 10158944 w 12192000"/>
              <a:gd name="connsiteY730" fmla="*/ 1314592 h 1830763"/>
              <a:gd name="connsiteX731" fmla="*/ 10151450 w 12192000"/>
              <a:gd name="connsiteY731" fmla="*/ 1325479 h 1830763"/>
              <a:gd name="connsiteX732" fmla="*/ 10112358 w 12192000"/>
              <a:gd name="connsiteY732" fmla="*/ 1321850 h 1830763"/>
              <a:gd name="connsiteX733" fmla="*/ 10111519 w 12192000"/>
              <a:gd name="connsiteY733" fmla="*/ 1314592 h 1830763"/>
              <a:gd name="connsiteX734" fmla="*/ 10069080 w 12192000"/>
              <a:gd name="connsiteY734" fmla="*/ 1316412 h 1830763"/>
              <a:gd name="connsiteX735" fmla="*/ 10064923 w 12192000"/>
              <a:gd name="connsiteY735" fmla="*/ 1321850 h 1830763"/>
              <a:gd name="connsiteX736" fmla="*/ 10062433 w 12192000"/>
              <a:gd name="connsiteY736" fmla="*/ 1310963 h 1830763"/>
              <a:gd name="connsiteX737" fmla="*/ 10128987 w 12192000"/>
              <a:gd name="connsiteY737" fmla="*/ 1308239 h 1830763"/>
              <a:gd name="connsiteX738" fmla="*/ 10384385 w 12192000"/>
              <a:gd name="connsiteY738" fmla="*/ 1303482 h 1830763"/>
              <a:gd name="connsiteX739" fmla="*/ 10397692 w 12192000"/>
              <a:gd name="connsiteY739" fmla="*/ 1312783 h 1830763"/>
              <a:gd name="connsiteX740" fmla="*/ 10368583 w 12192000"/>
              <a:gd name="connsiteY740" fmla="*/ 1311868 h 1830763"/>
              <a:gd name="connsiteX741" fmla="*/ 10384385 w 12192000"/>
              <a:gd name="connsiteY741" fmla="*/ 1303482 h 1830763"/>
              <a:gd name="connsiteX742" fmla="*/ 10458418 w 12192000"/>
              <a:gd name="connsiteY742" fmla="*/ 1301896 h 1830763"/>
              <a:gd name="connsiteX743" fmla="*/ 10460916 w 12192000"/>
              <a:gd name="connsiteY743" fmla="*/ 1319126 h 1830763"/>
              <a:gd name="connsiteX744" fmla="*/ 10422653 w 12192000"/>
              <a:gd name="connsiteY744" fmla="*/ 1318221 h 1830763"/>
              <a:gd name="connsiteX745" fmla="*/ 10435964 w 12192000"/>
              <a:gd name="connsiteY745" fmla="*/ 1310059 h 1830763"/>
              <a:gd name="connsiteX746" fmla="*/ 10411002 w 12192000"/>
              <a:gd name="connsiteY746" fmla="*/ 1303706 h 1830763"/>
              <a:gd name="connsiteX747" fmla="*/ 10458418 w 12192000"/>
              <a:gd name="connsiteY747" fmla="*/ 1301896 h 1830763"/>
              <a:gd name="connsiteX748" fmla="*/ 10993393 w 12192000"/>
              <a:gd name="connsiteY748" fmla="*/ 1294638 h 1830763"/>
              <a:gd name="connsiteX749" fmla="*/ 10942640 w 12192000"/>
              <a:gd name="connsiteY749" fmla="*/ 1307334 h 1830763"/>
              <a:gd name="connsiteX750" fmla="*/ 10953461 w 12192000"/>
              <a:gd name="connsiteY750" fmla="*/ 1317316 h 1830763"/>
              <a:gd name="connsiteX751" fmla="*/ 10934325 w 12192000"/>
              <a:gd name="connsiteY751" fmla="*/ 1315507 h 1830763"/>
              <a:gd name="connsiteX752" fmla="*/ 10933495 w 12192000"/>
              <a:gd name="connsiteY752" fmla="*/ 1308249 h 1830763"/>
              <a:gd name="connsiteX753" fmla="*/ 10913530 w 12192000"/>
              <a:gd name="connsiteY753" fmla="*/ 1303715 h 1830763"/>
              <a:gd name="connsiteX754" fmla="*/ 10940981 w 12192000"/>
              <a:gd name="connsiteY754" fmla="*/ 1327298 h 1830763"/>
              <a:gd name="connsiteX755" fmla="*/ 11114016 w 12192000"/>
              <a:gd name="connsiteY755" fmla="*/ 1331832 h 1830763"/>
              <a:gd name="connsiteX756" fmla="*/ 11122331 w 12192000"/>
              <a:gd name="connsiteY756" fmla="*/ 1323669 h 1830763"/>
              <a:gd name="connsiteX757" fmla="*/ 11156445 w 12192000"/>
              <a:gd name="connsiteY757" fmla="*/ 1327298 h 1830763"/>
              <a:gd name="connsiteX758" fmla="*/ 11168917 w 12192000"/>
              <a:gd name="connsiteY758" fmla="*/ 1316411 h 1830763"/>
              <a:gd name="connsiteX759" fmla="*/ 11179738 w 12192000"/>
              <a:gd name="connsiteY759" fmla="*/ 1326393 h 1830763"/>
              <a:gd name="connsiteX760" fmla="*/ 11156445 w 12192000"/>
              <a:gd name="connsiteY760" fmla="*/ 1332737 h 1830763"/>
              <a:gd name="connsiteX761" fmla="*/ 11185564 w 12192000"/>
              <a:gd name="connsiteY761" fmla="*/ 1333651 h 1830763"/>
              <a:gd name="connsiteX762" fmla="*/ 11187223 w 12192000"/>
              <a:gd name="connsiteY762" fmla="*/ 1315507 h 1830763"/>
              <a:gd name="connsiteX763" fmla="*/ 11107361 w 12192000"/>
              <a:gd name="connsiteY763" fmla="*/ 1324574 h 1830763"/>
              <a:gd name="connsiteX764" fmla="*/ 11108190 w 12192000"/>
              <a:gd name="connsiteY764" fmla="*/ 1327298 h 1830763"/>
              <a:gd name="connsiteX765" fmla="*/ 11092391 w 12192000"/>
              <a:gd name="connsiteY765" fmla="*/ 1320040 h 1830763"/>
              <a:gd name="connsiteX766" fmla="*/ 11119841 w 12192000"/>
              <a:gd name="connsiteY766" fmla="*/ 1310973 h 1830763"/>
              <a:gd name="connsiteX767" fmla="*/ 11119003 w 12192000"/>
              <a:gd name="connsiteY767" fmla="*/ 1303715 h 1830763"/>
              <a:gd name="connsiteX768" fmla="*/ 11027291 w 12192000"/>
              <a:gd name="connsiteY768" fmla="*/ 1311752 h 1830763"/>
              <a:gd name="connsiteX769" fmla="*/ 11001846 w 12192000"/>
              <a:gd name="connsiteY769" fmla="*/ 1319096 h 1830763"/>
              <a:gd name="connsiteX770" fmla="*/ 11016686 w 12192000"/>
              <a:gd name="connsiteY770" fmla="*/ 1320945 h 1830763"/>
              <a:gd name="connsiteX771" fmla="*/ 11001707 w 12192000"/>
              <a:gd name="connsiteY771" fmla="*/ 1319136 h 1830763"/>
              <a:gd name="connsiteX772" fmla="*/ 11001846 w 12192000"/>
              <a:gd name="connsiteY772" fmla="*/ 1319096 h 1830763"/>
              <a:gd name="connsiteX773" fmla="*/ 10987567 w 12192000"/>
              <a:gd name="connsiteY773" fmla="*/ 1317316 h 1830763"/>
              <a:gd name="connsiteX774" fmla="*/ 10993393 w 12192000"/>
              <a:gd name="connsiteY774" fmla="*/ 1294638 h 1830763"/>
              <a:gd name="connsiteX775" fmla="*/ 10690583 w 12192000"/>
              <a:gd name="connsiteY775" fmla="*/ 1293734 h 1830763"/>
              <a:gd name="connsiteX776" fmla="*/ 10721362 w 12192000"/>
              <a:gd name="connsiteY776" fmla="*/ 1304621 h 1830763"/>
              <a:gd name="connsiteX777" fmla="*/ 10690583 w 12192000"/>
              <a:gd name="connsiteY777" fmla="*/ 1293734 h 1830763"/>
              <a:gd name="connsiteX778" fmla="*/ 10641490 w 12192000"/>
              <a:gd name="connsiteY778" fmla="*/ 1285561 h 1830763"/>
              <a:gd name="connsiteX779" fmla="*/ 10624022 w 12192000"/>
              <a:gd name="connsiteY779" fmla="*/ 1296448 h 1830763"/>
              <a:gd name="connsiteX780" fmla="*/ 10639830 w 12192000"/>
              <a:gd name="connsiteY780" fmla="*/ 1303706 h 1830763"/>
              <a:gd name="connsiteX781" fmla="*/ 10626520 w 12192000"/>
              <a:gd name="connsiteY781" fmla="*/ 1309145 h 1830763"/>
              <a:gd name="connsiteX782" fmla="*/ 10599899 w 12192000"/>
              <a:gd name="connsiteY782" fmla="*/ 1292819 h 1830763"/>
              <a:gd name="connsiteX783" fmla="*/ 10601558 w 12192000"/>
              <a:gd name="connsiteY783" fmla="*/ 1305516 h 1830763"/>
              <a:gd name="connsiteX784" fmla="*/ 10626520 w 12192000"/>
              <a:gd name="connsiteY784" fmla="*/ 1314593 h 1830763"/>
              <a:gd name="connsiteX785" fmla="*/ 10612380 w 12192000"/>
              <a:gd name="connsiteY785" fmla="*/ 1315498 h 1830763"/>
              <a:gd name="connsiteX786" fmla="*/ 10614039 w 12192000"/>
              <a:gd name="connsiteY786" fmla="*/ 1325480 h 1830763"/>
              <a:gd name="connsiteX787" fmla="*/ 10667281 w 12192000"/>
              <a:gd name="connsiteY787" fmla="*/ 1328204 h 1830763"/>
              <a:gd name="connsiteX788" fmla="*/ 10623192 w 12192000"/>
              <a:gd name="connsiteY788" fmla="*/ 1320032 h 1830763"/>
              <a:gd name="connsiteX789" fmla="*/ 10698898 w 12192000"/>
              <a:gd name="connsiteY789" fmla="*/ 1316403 h 1830763"/>
              <a:gd name="connsiteX790" fmla="*/ 10674766 w 12192000"/>
              <a:gd name="connsiteY790" fmla="*/ 1314593 h 1830763"/>
              <a:gd name="connsiteX791" fmla="*/ 10731335 w 12192000"/>
              <a:gd name="connsiteY791" fmla="*/ 1311869 h 1830763"/>
              <a:gd name="connsiteX792" fmla="*/ 10666451 w 12192000"/>
              <a:gd name="connsiteY792" fmla="*/ 1294629 h 1830763"/>
              <a:gd name="connsiteX793" fmla="*/ 10663123 w 12192000"/>
              <a:gd name="connsiteY793" fmla="*/ 1302801 h 1830763"/>
              <a:gd name="connsiteX794" fmla="*/ 10638162 w 12192000"/>
              <a:gd name="connsiteY794" fmla="*/ 1293724 h 1830763"/>
              <a:gd name="connsiteX795" fmla="*/ 10641490 w 12192000"/>
              <a:gd name="connsiteY795" fmla="*/ 1285561 h 1830763"/>
              <a:gd name="connsiteX796" fmla="*/ 11450076 w 12192000"/>
              <a:gd name="connsiteY796" fmla="*/ 1282847 h 1830763"/>
              <a:gd name="connsiteX797" fmla="*/ 11475028 w 12192000"/>
              <a:gd name="connsiteY797" fmla="*/ 1289200 h 1830763"/>
              <a:gd name="connsiteX798" fmla="*/ 11450076 w 12192000"/>
              <a:gd name="connsiteY798" fmla="*/ 1282847 h 1830763"/>
              <a:gd name="connsiteX799" fmla="*/ 11449274 w 12192000"/>
              <a:gd name="connsiteY799" fmla="*/ 1278303 h 1830763"/>
              <a:gd name="connsiteX800" fmla="*/ 11417658 w 12192000"/>
              <a:gd name="connsiteY800" fmla="*/ 1287380 h 1830763"/>
              <a:gd name="connsiteX801" fmla="*/ 11450933 w 12192000"/>
              <a:gd name="connsiteY801" fmla="*/ 1288285 h 1830763"/>
              <a:gd name="connsiteX802" fmla="*/ 11430968 w 12192000"/>
              <a:gd name="connsiteY802" fmla="*/ 1281932 h 1830763"/>
              <a:gd name="connsiteX803" fmla="*/ 11449274 w 12192000"/>
              <a:gd name="connsiteY803" fmla="*/ 1278303 h 1830763"/>
              <a:gd name="connsiteX804" fmla="*/ 10356102 w 12192000"/>
              <a:gd name="connsiteY804" fmla="*/ 1263787 h 1830763"/>
              <a:gd name="connsiteX805" fmla="*/ 10328643 w 12192000"/>
              <a:gd name="connsiteY805" fmla="*/ 1270140 h 1830763"/>
              <a:gd name="connsiteX806" fmla="*/ 10356102 w 12192000"/>
              <a:gd name="connsiteY806" fmla="*/ 1263787 h 1830763"/>
              <a:gd name="connsiteX807" fmla="*/ 10818737 w 12192000"/>
              <a:gd name="connsiteY807" fmla="*/ 1255963 h 1830763"/>
              <a:gd name="connsiteX808" fmla="*/ 10837764 w 12192000"/>
              <a:gd name="connsiteY808" fmla="*/ 1256529 h 1830763"/>
              <a:gd name="connsiteX809" fmla="*/ 10810314 w 12192000"/>
              <a:gd name="connsiteY809" fmla="*/ 1265606 h 1830763"/>
              <a:gd name="connsiteX810" fmla="*/ 10818737 w 12192000"/>
              <a:gd name="connsiteY810" fmla="*/ 1255963 h 1830763"/>
              <a:gd name="connsiteX811" fmla="*/ 10615654 w 12192000"/>
              <a:gd name="connsiteY811" fmla="*/ 1243832 h 1830763"/>
              <a:gd name="connsiteX812" fmla="*/ 10655585 w 12192000"/>
              <a:gd name="connsiteY812" fmla="*/ 1251995 h 1830763"/>
              <a:gd name="connsiteX813" fmla="*/ 10617313 w 12192000"/>
              <a:gd name="connsiteY813" fmla="*/ 1253805 h 1830763"/>
              <a:gd name="connsiteX814" fmla="*/ 10615654 w 12192000"/>
              <a:gd name="connsiteY814" fmla="*/ 1243832 h 1830763"/>
              <a:gd name="connsiteX815" fmla="*/ 10251800 w 12192000"/>
              <a:gd name="connsiteY815" fmla="*/ 1237480 h 1830763"/>
              <a:gd name="connsiteX816" fmla="*/ 10276239 w 12192000"/>
              <a:gd name="connsiteY816" fmla="*/ 1244737 h 1830763"/>
              <a:gd name="connsiteX817" fmla="*/ 10232980 w 12192000"/>
              <a:gd name="connsiteY817" fmla="*/ 1243832 h 1830763"/>
              <a:gd name="connsiteX818" fmla="*/ 10251800 w 12192000"/>
              <a:gd name="connsiteY818" fmla="*/ 1237480 h 1830763"/>
              <a:gd name="connsiteX819" fmla="*/ 10554748 w 12192000"/>
              <a:gd name="connsiteY819" fmla="*/ 1234526 h 1830763"/>
              <a:gd name="connsiteX820" fmla="*/ 10539150 w 12192000"/>
              <a:gd name="connsiteY820" fmla="*/ 1242919 h 1830763"/>
              <a:gd name="connsiteX821" fmla="*/ 10576583 w 12192000"/>
              <a:gd name="connsiteY821" fmla="*/ 1238385 h 1830763"/>
              <a:gd name="connsiteX822" fmla="*/ 10554748 w 12192000"/>
              <a:gd name="connsiteY822" fmla="*/ 1234526 h 1830763"/>
              <a:gd name="connsiteX823" fmla="*/ 9505366 w 12192000"/>
              <a:gd name="connsiteY823" fmla="*/ 1230103 h 1830763"/>
              <a:gd name="connsiteX824" fmla="*/ 9515036 w 12192000"/>
              <a:gd name="connsiteY824" fmla="*/ 1238384 h 1830763"/>
              <a:gd name="connsiteX825" fmla="*/ 9490083 w 12192000"/>
              <a:gd name="connsiteY825" fmla="*/ 1232031 h 1830763"/>
              <a:gd name="connsiteX826" fmla="*/ 9505366 w 12192000"/>
              <a:gd name="connsiteY826" fmla="*/ 1230103 h 1830763"/>
              <a:gd name="connsiteX827" fmla="*/ 9263017 w 12192000"/>
              <a:gd name="connsiteY827" fmla="*/ 1219335 h 1830763"/>
              <a:gd name="connsiteX828" fmla="*/ 9239724 w 12192000"/>
              <a:gd name="connsiteY828" fmla="*/ 1222964 h 1830763"/>
              <a:gd name="connsiteX829" fmla="*/ 9255532 w 12192000"/>
              <a:gd name="connsiteY829" fmla="*/ 1230222 h 1830763"/>
              <a:gd name="connsiteX830" fmla="*/ 9278825 w 12192000"/>
              <a:gd name="connsiteY830" fmla="*/ 1226593 h 1830763"/>
              <a:gd name="connsiteX831" fmla="*/ 9263017 w 12192000"/>
              <a:gd name="connsiteY831" fmla="*/ 1219335 h 1830763"/>
              <a:gd name="connsiteX832" fmla="*/ 9970132 w 12192000"/>
              <a:gd name="connsiteY832" fmla="*/ 1211172 h 1830763"/>
              <a:gd name="connsiteX833" fmla="*/ 9956822 w 12192000"/>
              <a:gd name="connsiteY833" fmla="*/ 1219335 h 1830763"/>
              <a:gd name="connsiteX834" fmla="*/ 9994255 w 12192000"/>
              <a:gd name="connsiteY834" fmla="*/ 1212077 h 1830763"/>
              <a:gd name="connsiteX835" fmla="*/ 9970132 w 12192000"/>
              <a:gd name="connsiteY835" fmla="*/ 1211172 h 1830763"/>
              <a:gd name="connsiteX836" fmla="*/ 8825465 w 12192000"/>
              <a:gd name="connsiteY836" fmla="*/ 1203009 h 1830763"/>
              <a:gd name="connsiteX837" fmla="*/ 8803001 w 12192000"/>
              <a:gd name="connsiteY837" fmla="*/ 1213896 h 1830763"/>
              <a:gd name="connsiteX838" fmla="*/ 8870383 w 12192000"/>
              <a:gd name="connsiteY838" fmla="*/ 1215705 h 1830763"/>
              <a:gd name="connsiteX839" fmla="*/ 8825465 w 12192000"/>
              <a:gd name="connsiteY839" fmla="*/ 1203009 h 1830763"/>
              <a:gd name="connsiteX840" fmla="*/ 8767227 w 12192000"/>
              <a:gd name="connsiteY840" fmla="*/ 1200285 h 1830763"/>
              <a:gd name="connsiteX841" fmla="*/ 8729793 w 12192000"/>
              <a:gd name="connsiteY841" fmla="*/ 1204819 h 1830763"/>
              <a:gd name="connsiteX842" fmla="*/ 8719811 w 12192000"/>
              <a:gd name="connsiteY842" fmla="*/ 1203009 h 1830763"/>
              <a:gd name="connsiteX843" fmla="*/ 8730623 w 12192000"/>
              <a:gd name="connsiteY843" fmla="*/ 1210267 h 1830763"/>
              <a:gd name="connsiteX844" fmla="*/ 8758912 w 12192000"/>
              <a:gd name="connsiteY844" fmla="*/ 1206638 h 1830763"/>
              <a:gd name="connsiteX845" fmla="*/ 8774721 w 12192000"/>
              <a:gd name="connsiteY845" fmla="*/ 1215706 h 1830763"/>
              <a:gd name="connsiteX846" fmla="*/ 8793018 w 12192000"/>
              <a:gd name="connsiteY846" fmla="*/ 1212077 h 1830763"/>
              <a:gd name="connsiteX847" fmla="*/ 8777210 w 12192000"/>
              <a:gd name="connsiteY847" fmla="*/ 1204819 h 1830763"/>
              <a:gd name="connsiteX848" fmla="*/ 8773882 w 12192000"/>
              <a:gd name="connsiteY848" fmla="*/ 1210267 h 1830763"/>
              <a:gd name="connsiteX849" fmla="*/ 8767227 w 12192000"/>
              <a:gd name="connsiteY849" fmla="*/ 1200285 h 1830763"/>
              <a:gd name="connsiteX850" fmla="*/ 9235500 w 12192000"/>
              <a:gd name="connsiteY850" fmla="*/ 1198837 h 1830763"/>
              <a:gd name="connsiteX851" fmla="*/ 9231432 w 12192000"/>
              <a:gd name="connsiteY851" fmla="*/ 1201190 h 1830763"/>
              <a:gd name="connsiteX852" fmla="*/ 9227275 w 12192000"/>
              <a:gd name="connsiteY852" fmla="*/ 1203914 h 1830763"/>
              <a:gd name="connsiteX853" fmla="*/ 9217292 w 12192000"/>
              <a:gd name="connsiteY853" fmla="*/ 1199370 h 1830763"/>
              <a:gd name="connsiteX854" fmla="*/ 9237248 w 12192000"/>
              <a:gd name="connsiteY854" fmla="*/ 1205724 h 1830763"/>
              <a:gd name="connsiteX855" fmla="*/ 9235500 w 12192000"/>
              <a:gd name="connsiteY855" fmla="*/ 1198837 h 1830763"/>
              <a:gd name="connsiteX856" fmla="*/ 9589130 w 12192000"/>
              <a:gd name="connsiteY856" fmla="*/ 1194837 h 1830763"/>
              <a:gd name="connsiteX857" fmla="*/ 9569993 w 12192000"/>
              <a:gd name="connsiteY857" fmla="*/ 1195742 h 1830763"/>
              <a:gd name="connsiteX858" fmla="*/ 9589959 w 12192000"/>
              <a:gd name="connsiteY858" fmla="*/ 1202095 h 1830763"/>
              <a:gd name="connsiteX859" fmla="*/ 9589130 w 12192000"/>
              <a:gd name="connsiteY859" fmla="*/ 1194837 h 1830763"/>
              <a:gd name="connsiteX860" fmla="*/ 9273022 w 12192000"/>
              <a:gd name="connsiteY860" fmla="*/ 1193932 h 1830763"/>
              <a:gd name="connsiteX861" fmla="*/ 9241414 w 12192000"/>
              <a:gd name="connsiteY861" fmla="*/ 1203009 h 1830763"/>
              <a:gd name="connsiteX862" fmla="*/ 9242244 w 12192000"/>
              <a:gd name="connsiteY862" fmla="*/ 1208448 h 1830763"/>
              <a:gd name="connsiteX863" fmla="*/ 9273022 w 12192000"/>
              <a:gd name="connsiteY863" fmla="*/ 1193932 h 1830763"/>
              <a:gd name="connsiteX864" fmla="*/ 9651537 w 12192000"/>
              <a:gd name="connsiteY864" fmla="*/ 1165805 h 1830763"/>
              <a:gd name="connsiteX865" fmla="*/ 9619920 w 12192000"/>
              <a:gd name="connsiteY865" fmla="*/ 1174882 h 1830763"/>
              <a:gd name="connsiteX866" fmla="*/ 9617431 w 12192000"/>
              <a:gd name="connsiteY866" fmla="*/ 1187579 h 1830763"/>
              <a:gd name="connsiteX867" fmla="*/ 9635728 w 12192000"/>
              <a:gd name="connsiteY867" fmla="*/ 1181226 h 1830763"/>
              <a:gd name="connsiteX868" fmla="*/ 9651537 w 12192000"/>
              <a:gd name="connsiteY868" fmla="*/ 1165805 h 1830763"/>
              <a:gd name="connsiteX869" fmla="*/ 11779401 w 12192000"/>
              <a:gd name="connsiteY869" fmla="*/ 1145961 h 1830763"/>
              <a:gd name="connsiteX870" fmla="*/ 11762866 w 12192000"/>
              <a:gd name="connsiteY870" fmla="*/ 1151289 h 1830763"/>
              <a:gd name="connsiteX871" fmla="*/ 11805296 w 12192000"/>
              <a:gd name="connsiteY871" fmla="*/ 1146755 h 1830763"/>
              <a:gd name="connsiteX872" fmla="*/ 11779401 w 12192000"/>
              <a:gd name="connsiteY872" fmla="*/ 1145961 h 1830763"/>
              <a:gd name="connsiteX873" fmla="*/ 11733749 w 12192000"/>
              <a:gd name="connsiteY873" fmla="*/ 1143126 h 1830763"/>
              <a:gd name="connsiteX874" fmla="*/ 11757881 w 12192000"/>
              <a:gd name="connsiteY874" fmla="*/ 1146746 h 1830763"/>
              <a:gd name="connsiteX875" fmla="*/ 11733749 w 12192000"/>
              <a:gd name="connsiteY875" fmla="*/ 1143126 h 1830763"/>
              <a:gd name="connsiteX876" fmla="*/ 11669686 w 12192000"/>
              <a:gd name="connsiteY876" fmla="*/ 1141307 h 1830763"/>
              <a:gd name="connsiteX877" fmla="*/ 11561544 w 12192000"/>
              <a:gd name="connsiteY877" fmla="*/ 1148565 h 1830763"/>
              <a:gd name="connsiteX878" fmla="*/ 11653057 w 12192000"/>
              <a:gd name="connsiteY878" fmla="*/ 1154004 h 1830763"/>
              <a:gd name="connsiteX879" fmla="*/ 11704630 w 12192000"/>
              <a:gd name="connsiteY879" fmla="*/ 1146746 h 1830763"/>
              <a:gd name="connsiteX880" fmla="*/ 11694647 w 12192000"/>
              <a:gd name="connsiteY880" fmla="*/ 1142212 h 1830763"/>
              <a:gd name="connsiteX881" fmla="*/ 11671354 w 12192000"/>
              <a:gd name="connsiteY881" fmla="*/ 1148565 h 1830763"/>
              <a:gd name="connsiteX882" fmla="*/ 11669686 w 12192000"/>
              <a:gd name="connsiteY882" fmla="*/ 1141307 h 1830763"/>
              <a:gd name="connsiteX883" fmla="*/ 9642361 w 12192000"/>
              <a:gd name="connsiteY883" fmla="*/ 1138593 h 1830763"/>
              <a:gd name="connsiteX884" fmla="*/ 9618237 w 12192000"/>
              <a:gd name="connsiteY884" fmla="*/ 1139498 h 1830763"/>
              <a:gd name="connsiteX885" fmla="*/ 9642361 w 12192000"/>
              <a:gd name="connsiteY885" fmla="*/ 1138593 h 1830763"/>
              <a:gd name="connsiteX886" fmla="*/ 10614024 w 12192000"/>
              <a:gd name="connsiteY886" fmla="*/ 1114095 h 1830763"/>
              <a:gd name="connsiteX887" fmla="*/ 10625666 w 12192000"/>
              <a:gd name="connsiteY887" fmla="*/ 1126792 h 1830763"/>
              <a:gd name="connsiteX888" fmla="*/ 10628993 w 12192000"/>
              <a:gd name="connsiteY888" fmla="*/ 1118629 h 1830763"/>
              <a:gd name="connsiteX889" fmla="*/ 10614024 w 12192000"/>
              <a:gd name="connsiteY889" fmla="*/ 1114095 h 1830763"/>
              <a:gd name="connsiteX890" fmla="*/ 10224711 w 12192000"/>
              <a:gd name="connsiteY890" fmla="*/ 1105932 h 1830763"/>
              <a:gd name="connsiteX891" fmla="*/ 10178125 w 12192000"/>
              <a:gd name="connsiteY891" fmla="*/ 1115914 h 1830763"/>
              <a:gd name="connsiteX892" fmla="*/ 10167312 w 12192000"/>
              <a:gd name="connsiteY892" fmla="*/ 1105932 h 1830763"/>
              <a:gd name="connsiteX893" fmla="*/ 10048346 w 12192000"/>
              <a:gd name="connsiteY893" fmla="*/ 1108656 h 1830763"/>
              <a:gd name="connsiteX894" fmla="*/ 10045019 w 12192000"/>
              <a:gd name="connsiteY894" fmla="*/ 1118628 h 1830763"/>
              <a:gd name="connsiteX895" fmla="*/ 10142351 w 12192000"/>
              <a:gd name="connsiteY895" fmla="*/ 1124982 h 1830763"/>
              <a:gd name="connsiteX896" fmla="*/ 10148176 w 12192000"/>
              <a:gd name="connsiteY896" fmla="*/ 1132240 h 1830763"/>
              <a:gd name="connsiteX897" fmla="*/ 10167312 w 12192000"/>
              <a:gd name="connsiteY897" fmla="*/ 1134059 h 1830763"/>
              <a:gd name="connsiteX898" fmla="*/ 10257988 w 12192000"/>
              <a:gd name="connsiteY898" fmla="*/ 1134964 h 1830763"/>
              <a:gd name="connsiteX899" fmla="*/ 10256328 w 12192000"/>
              <a:gd name="connsiteY899" fmla="*/ 1122267 h 1830763"/>
              <a:gd name="connsiteX900" fmla="*/ 10243018 w 12192000"/>
              <a:gd name="connsiteY900" fmla="*/ 1127706 h 1830763"/>
              <a:gd name="connsiteX901" fmla="*/ 10224711 w 12192000"/>
              <a:gd name="connsiteY901" fmla="*/ 1105932 h 1830763"/>
              <a:gd name="connsiteX902" fmla="*/ 9763821 w 12192000"/>
              <a:gd name="connsiteY902" fmla="*/ 1095045 h 1830763"/>
              <a:gd name="connsiteX903" fmla="*/ 9726388 w 12192000"/>
              <a:gd name="connsiteY903" fmla="*/ 1102303 h 1830763"/>
              <a:gd name="connsiteX904" fmla="*/ 9763821 w 12192000"/>
              <a:gd name="connsiteY904" fmla="*/ 1095045 h 1830763"/>
              <a:gd name="connsiteX905" fmla="*/ 9595773 w 12192000"/>
              <a:gd name="connsiteY905" fmla="*/ 1087787 h 1830763"/>
              <a:gd name="connsiteX906" fmla="*/ 9520906 w 12192000"/>
              <a:gd name="connsiteY906" fmla="*/ 1096864 h 1830763"/>
              <a:gd name="connsiteX907" fmla="*/ 9732214 w 12192000"/>
              <a:gd name="connsiteY907" fmla="*/ 1104112 h 1830763"/>
              <a:gd name="connsiteX908" fmla="*/ 9597441 w 12192000"/>
              <a:gd name="connsiteY908" fmla="*/ 1097769 h 1830763"/>
              <a:gd name="connsiteX909" fmla="*/ 9595773 w 12192000"/>
              <a:gd name="connsiteY909" fmla="*/ 1087787 h 1830763"/>
              <a:gd name="connsiteX910" fmla="*/ 10234682 w 12192000"/>
              <a:gd name="connsiteY910" fmla="*/ 1076900 h 1830763"/>
              <a:gd name="connsiteX911" fmla="*/ 10212218 w 12192000"/>
              <a:gd name="connsiteY911" fmla="*/ 1087786 h 1830763"/>
              <a:gd name="connsiteX912" fmla="*/ 10234682 w 12192000"/>
              <a:gd name="connsiteY912" fmla="*/ 1076900 h 1830763"/>
              <a:gd name="connsiteX913" fmla="*/ 12174648 w 12192000"/>
              <a:gd name="connsiteY913" fmla="*/ 1066013 h 1830763"/>
              <a:gd name="connsiteX914" fmla="*/ 12155513 w 12192000"/>
              <a:gd name="connsiteY914" fmla="*/ 1066918 h 1830763"/>
              <a:gd name="connsiteX915" fmla="*/ 12174648 w 12192000"/>
              <a:gd name="connsiteY915" fmla="*/ 1066013 h 1830763"/>
              <a:gd name="connsiteX916" fmla="*/ 11390697 w 12192000"/>
              <a:gd name="connsiteY916" fmla="*/ 1026093 h 1830763"/>
              <a:gd name="connsiteX917" fmla="*/ 11365218 w 12192000"/>
              <a:gd name="connsiteY917" fmla="*/ 1030628 h 1830763"/>
              <a:gd name="connsiteX918" fmla="*/ 11384354 w 12192000"/>
              <a:gd name="connsiteY918" fmla="*/ 1029724 h 1830763"/>
              <a:gd name="connsiteX919" fmla="*/ 11390697 w 12192000"/>
              <a:gd name="connsiteY919" fmla="*/ 1026093 h 1830763"/>
              <a:gd name="connsiteX920" fmla="*/ 11565598 w 12192000"/>
              <a:gd name="connsiteY920" fmla="*/ 1015767 h 1830763"/>
              <a:gd name="connsiteX921" fmla="*/ 11508303 w 12192000"/>
              <a:gd name="connsiteY921" fmla="*/ 1021550 h 1830763"/>
              <a:gd name="connsiteX922" fmla="*/ 11622271 w 12192000"/>
              <a:gd name="connsiteY922" fmla="*/ 1018826 h 1830763"/>
              <a:gd name="connsiteX923" fmla="*/ 11565598 w 12192000"/>
              <a:gd name="connsiteY923" fmla="*/ 1015767 h 1830763"/>
              <a:gd name="connsiteX924" fmla="*/ 10486783 w 12192000"/>
              <a:gd name="connsiteY924" fmla="*/ 976203 h 1830763"/>
              <a:gd name="connsiteX925" fmla="*/ 10472634 w 12192000"/>
              <a:gd name="connsiteY925" fmla="*/ 977108 h 1830763"/>
              <a:gd name="connsiteX926" fmla="*/ 10455996 w 12192000"/>
              <a:gd name="connsiteY926" fmla="*/ 990709 h 1830763"/>
              <a:gd name="connsiteX927" fmla="*/ 10468477 w 12192000"/>
              <a:gd name="connsiteY927" fmla="*/ 985271 h 1830763"/>
              <a:gd name="connsiteX928" fmla="*/ 10503413 w 12192000"/>
              <a:gd name="connsiteY928" fmla="*/ 996158 h 1830763"/>
              <a:gd name="connsiteX929" fmla="*/ 10635687 w 12192000"/>
              <a:gd name="connsiteY929" fmla="*/ 1015207 h 1830763"/>
              <a:gd name="connsiteX930" fmla="*/ 10733018 w 12192000"/>
              <a:gd name="connsiteY930" fmla="*/ 1023370 h 1830763"/>
              <a:gd name="connsiteX931" fmla="*/ 10782102 w 12192000"/>
              <a:gd name="connsiteY931" fmla="*/ 1028818 h 1830763"/>
              <a:gd name="connsiteX932" fmla="*/ 10790425 w 12192000"/>
              <a:gd name="connsiteY932" fmla="*/ 1023370 h 1830763"/>
              <a:gd name="connsiteX933" fmla="*/ 10993410 w 12192000"/>
              <a:gd name="connsiteY933" fmla="*/ 1036076 h 1830763"/>
              <a:gd name="connsiteX934" fmla="*/ 11035000 w 12192000"/>
              <a:gd name="connsiteY934" fmla="*/ 1026094 h 1830763"/>
              <a:gd name="connsiteX935" fmla="*/ 10990082 w 12192000"/>
              <a:gd name="connsiteY935" fmla="*/ 1015207 h 1830763"/>
              <a:gd name="connsiteX936" fmla="*/ 10986754 w 12192000"/>
              <a:gd name="connsiteY936" fmla="*/ 1023370 h 1830763"/>
              <a:gd name="connsiteX937" fmla="*/ 10970946 w 12192000"/>
              <a:gd name="connsiteY937" fmla="*/ 1014302 h 1830763"/>
              <a:gd name="connsiteX938" fmla="*/ 10988414 w 12192000"/>
              <a:gd name="connsiteY938" fmla="*/ 1003416 h 1830763"/>
              <a:gd name="connsiteX939" fmla="*/ 10771289 w 12192000"/>
              <a:gd name="connsiteY939" fmla="*/ 993434 h 1830763"/>
              <a:gd name="connsiteX940" fmla="*/ 10760477 w 12192000"/>
              <a:gd name="connsiteY940" fmla="*/ 986176 h 1830763"/>
              <a:gd name="connsiteX941" fmla="*/ 10698912 w 12192000"/>
              <a:gd name="connsiteY941" fmla="*/ 991624 h 1830763"/>
              <a:gd name="connsiteX942" fmla="*/ 10650666 w 12192000"/>
              <a:gd name="connsiteY942" fmla="*/ 988900 h 1830763"/>
              <a:gd name="connsiteX943" fmla="*/ 10529204 w 12192000"/>
              <a:gd name="connsiteY943" fmla="*/ 977108 h 1830763"/>
              <a:gd name="connsiteX944" fmla="*/ 10511736 w 12192000"/>
              <a:gd name="connsiteY944" fmla="*/ 985271 h 1830763"/>
              <a:gd name="connsiteX945" fmla="*/ 10506740 w 12192000"/>
              <a:gd name="connsiteY945" fmla="*/ 985271 h 1830763"/>
              <a:gd name="connsiteX946" fmla="*/ 10488443 w 12192000"/>
              <a:gd name="connsiteY946" fmla="*/ 988900 h 1830763"/>
              <a:gd name="connsiteX947" fmla="*/ 10486783 w 12192000"/>
              <a:gd name="connsiteY947" fmla="*/ 976203 h 1830763"/>
              <a:gd name="connsiteX948" fmla="*/ 7626667 w 12192000"/>
              <a:gd name="connsiteY948" fmla="*/ 950791 h 1830763"/>
              <a:gd name="connsiteX949" fmla="*/ 7623337 w 12192000"/>
              <a:gd name="connsiteY949" fmla="*/ 960773 h 1830763"/>
              <a:gd name="connsiteX950" fmla="*/ 7684903 w 12192000"/>
              <a:gd name="connsiteY950" fmla="*/ 958049 h 1830763"/>
              <a:gd name="connsiteX951" fmla="*/ 7626667 w 12192000"/>
              <a:gd name="connsiteY951" fmla="*/ 950791 h 1830763"/>
              <a:gd name="connsiteX952" fmla="*/ 10744629 w 12192000"/>
              <a:gd name="connsiteY952" fmla="*/ 947162 h 1830763"/>
              <a:gd name="connsiteX953" fmla="*/ 10756271 w 12192000"/>
              <a:gd name="connsiteY953" fmla="*/ 958954 h 1830763"/>
              <a:gd name="connsiteX954" fmla="*/ 10769581 w 12192000"/>
              <a:gd name="connsiteY954" fmla="*/ 953515 h 1830763"/>
              <a:gd name="connsiteX955" fmla="*/ 10744629 w 12192000"/>
              <a:gd name="connsiteY955" fmla="*/ 947162 h 1830763"/>
              <a:gd name="connsiteX956" fmla="*/ 10777929 w 12192000"/>
              <a:gd name="connsiteY956" fmla="*/ 947162 h 1830763"/>
              <a:gd name="connsiteX957" fmla="*/ 10803720 w 12192000"/>
              <a:gd name="connsiteY957" fmla="*/ 956239 h 1830763"/>
              <a:gd name="connsiteX958" fmla="*/ 10827013 w 12192000"/>
              <a:gd name="connsiteY958" fmla="*/ 949886 h 1830763"/>
              <a:gd name="connsiteX959" fmla="*/ 10861949 w 12192000"/>
              <a:gd name="connsiteY959" fmla="*/ 960773 h 1830763"/>
              <a:gd name="connsiteX960" fmla="*/ 10890238 w 12192000"/>
              <a:gd name="connsiteY960" fmla="*/ 959859 h 1830763"/>
              <a:gd name="connsiteX961" fmla="*/ 10777929 w 12192000"/>
              <a:gd name="connsiteY961" fmla="*/ 947162 h 1830763"/>
              <a:gd name="connsiteX962" fmla="*/ 8900414 w 12192000"/>
              <a:gd name="connsiteY962" fmla="*/ 945571 h 1830763"/>
              <a:gd name="connsiteX963" fmla="*/ 8879513 w 12192000"/>
              <a:gd name="connsiteY963" fmla="*/ 949876 h 1830763"/>
              <a:gd name="connsiteX964" fmla="*/ 8921943 w 12192000"/>
              <a:gd name="connsiteY964" fmla="*/ 948067 h 1830763"/>
              <a:gd name="connsiteX965" fmla="*/ 8900414 w 12192000"/>
              <a:gd name="connsiteY965" fmla="*/ 945571 h 1830763"/>
              <a:gd name="connsiteX966" fmla="*/ 9075022 w 12192000"/>
              <a:gd name="connsiteY966" fmla="*/ 945343 h 1830763"/>
              <a:gd name="connsiteX967" fmla="*/ 9033422 w 12192000"/>
              <a:gd name="connsiteY967" fmla="*/ 952601 h 1830763"/>
              <a:gd name="connsiteX968" fmla="*/ 9075022 w 12192000"/>
              <a:gd name="connsiteY968" fmla="*/ 945343 h 1830763"/>
              <a:gd name="connsiteX969" fmla="*/ 9242222 w 12192000"/>
              <a:gd name="connsiteY969" fmla="*/ 942628 h 1830763"/>
              <a:gd name="connsiteX970" fmla="*/ 9275497 w 12192000"/>
              <a:gd name="connsiteY970" fmla="*/ 943533 h 1830763"/>
              <a:gd name="connsiteX971" fmla="*/ 9242222 w 12192000"/>
              <a:gd name="connsiteY971" fmla="*/ 942628 h 1830763"/>
              <a:gd name="connsiteX972" fmla="*/ 10609883 w 12192000"/>
              <a:gd name="connsiteY972" fmla="*/ 942628 h 1830763"/>
              <a:gd name="connsiteX973" fmla="*/ 10616538 w 12192000"/>
              <a:gd name="connsiteY973" fmla="*/ 955325 h 1830763"/>
              <a:gd name="connsiteX974" fmla="*/ 10609883 w 12192000"/>
              <a:gd name="connsiteY974" fmla="*/ 942628 h 1830763"/>
              <a:gd name="connsiteX975" fmla="*/ 9772144 w 12192000"/>
              <a:gd name="connsiteY975" fmla="*/ 939904 h 1830763"/>
              <a:gd name="connsiteX976" fmla="*/ 9739698 w 12192000"/>
              <a:gd name="connsiteY976" fmla="*/ 944437 h 1830763"/>
              <a:gd name="connsiteX977" fmla="*/ 9772144 w 12192000"/>
              <a:gd name="connsiteY977" fmla="*/ 939904 h 1830763"/>
              <a:gd name="connsiteX978" fmla="*/ 8429408 w 12192000"/>
              <a:gd name="connsiteY978" fmla="*/ 905433 h 1830763"/>
              <a:gd name="connsiteX979" fmla="*/ 8421085 w 12192000"/>
              <a:gd name="connsiteY979" fmla="*/ 929930 h 1830763"/>
              <a:gd name="connsiteX980" fmla="*/ 8431068 w 12192000"/>
              <a:gd name="connsiteY980" fmla="*/ 937188 h 1830763"/>
              <a:gd name="connsiteX981" fmla="*/ 8449374 w 12192000"/>
              <a:gd name="connsiteY981" fmla="*/ 913595 h 1830763"/>
              <a:gd name="connsiteX982" fmla="*/ 8429408 w 12192000"/>
              <a:gd name="connsiteY982" fmla="*/ 905433 h 1830763"/>
              <a:gd name="connsiteX983" fmla="*/ 8125772 w 12192000"/>
              <a:gd name="connsiteY983" fmla="*/ 876392 h 1830763"/>
              <a:gd name="connsiteX984" fmla="*/ 8114123 w 12192000"/>
              <a:gd name="connsiteY984" fmla="*/ 880926 h 1830763"/>
              <a:gd name="connsiteX985" fmla="*/ 8134089 w 12192000"/>
              <a:gd name="connsiteY985" fmla="*/ 884555 h 1830763"/>
              <a:gd name="connsiteX986" fmla="*/ 8134918 w 12192000"/>
              <a:gd name="connsiteY986" fmla="*/ 879116 h 1830763"/>
              <a:gd name="connsiteX987" fmla="*/ 8125772 w 12192000"/>
              <a:gd name="connsiteY987" fmla="*/ 876392 h 1830763"/>
              <a:gd name="connsiteX988" fmla="*/ 8698104 w 12192000"/>
              <a:gd name="connsiteY988" fmla="*/ 853713 h 1830763"/>
              <a:gd name="connsiteX989" fmla="*/ 8552526 w 12192000"/>
              <a:gd name="connsiteY989" fmla="*/ 1006130 h 1830763"/>
              <a:gd name="connsiteX990" fmla="*/ 8778796 w 12192000"/>
              <a:gd name="connsiteY990" fmla="*/ 987985 h 1830763"/>
              <a:gd name="connsiteX991" fmla="*/ 8761329 w 12192000"/>
              <a:gd name="connsiteY991" fmla="*/ 987985 h 1830763"/>
              <a:gd name="connsiteX992" fmla="*/ 8781294 w 12192000"/>
              <a:gd name="connsiteY992" fmla="*/ 994338 h 1830763"/>
              <a:gd name="connsiteX993" fmla="*/ 8783792 w 12192000"/>
              <a:gd name="connsiteY993" fmla="*/ 987985 h 1830763"/>
              <a:gd name="connsiteX994" fmla="*/ 8796273 w 12192000"/>
              <a:gd name="connsiteY994" fmla="*/ 988890 h 1830763"/>
              <a:gd name="connsiteX995" fmla="*/ 8827052 w 12192000"/>
              <a:gd name="connsiteY995" fmla="*/ 938084 h 1830763"/>
              <a:gd name="connsiteX996" fmla="*/ 8921055 w 12192000"/>
              <a:gd name="connsiteY996" fmla="*/ 937179 h 1830763"/>
              <a:gd name="connsiteX997" fmla="*/ 8827052 w 12192000"/>
              <a:gd name="connsiteY997" fmla="*/ 932645 h 1830763"/>
              <a:gd name="connsiteX998" fmla="*/ 8698104 w 12192000"/>
              <a:gd name="connsiteY998" fmla="*/ 853713 h 1830763"/>
              <a:gd name="connsiteX999" fmla="*/ 8099982 w 12192000"/>
              <a:gd name="connsiteY999" fmla="*/ 814709 h 1830763"/>
              <a:gd name="connsiteX1000" fmla="*/ 8088333 w 12192000"/>
              <a:gd name="connsiteY1000" fmla="*/ 822872 h 1830763"/>
              <a:gd name="connsiteX1001" fmla="*/ 8097485 w 12192000"/>
              <a:gd name="connsiteY1001" fmla="*/ 826501 h 1830763"/>
              <a:gd name="connsiteX1002" fmla="*/ 8109127 w 12192000"/>
              <a:gd name="connsiteY1002" fmla="*/ 821062 h 1830763"/>
              <a:gd name="connsiteX1003" fmla="*/ 8099982 w 12192000"/>
              <a:gd name="connsiteY1003" fmla="*/ 814709 h 1830763"/>
              <a:gd name="connsiteX1004" fmla="*/ 7975200 w 12192000"/>
              <a:gd name="connsiteY1004" fmla="*/ 808356 h 1830763"/>
              <a:gd name="connsiteX1005" fmla="*/ 7954396 w 12192000"/>
              <a:gd name="connsiteY1005" fmla="*/ 820147 h 1830763"/>
              <a:gd name="connsiteX1006" fmla="*/ 7965219 w 12192000"/>
              <a:gd name="connsiteY1006" fmla="*/ 821052 h 1830763"/>
              <a:gd name="connsiteX1007" fmla="*/ 7975200 w 12192000"/>
              <a:gd name="connsiteY1007" fmla="*/ 808356 h 1830763"/>
              <a:gd name="connsiteX1008" fmla="*/ 7981854 w 12192000"/>
              <a:gd name="connsiteY1008" fmla="*/ 806537 h 1830763"/>
              <a:gd name="connsiteX1009" fmla="*/ 7976858 w 12192000"/>
              <a:gd name="connsiteY1009" fmla="*/ 806537 h 1830763"/>
              <a:gd name="connsiteX1010" fmla="*/ 7975199 w 12192000"/>
              <a:gd name="connsiteY1010" fmla="*/ 809261 h 1830763"/>
              <a:gd name="connsiteX1011" fmla="*/ 7980185 w 12192000"/>
              <a:gd name="connsiteY1011" fmla="*/ 809261 h 1830763"/>
              <a:gd name="connsiteX1012" fmla="*/ 7981854 w 12192000"/>
              <a:gd name="connsiteY1012" fmla="*/ 806537 h 1830763"/>
              <a:gd name="connsiteX1013" fmla="*/ 7997545 w 12192000"/>
              <a:gd name="connsiteY1013" fmla="*/ 794520 h 1830763"/>
              <a:gd name="connsiteX1014" fmla="*/ 7991827 w 12192000"/>
              <a:gd name="connsiteY1014" fmla="*/ 794745 h 1830763"/>
              <a:gd name="connsiteX1015" fmla="*/ 7981845 w 12192000"/>
              <a:gd name="connsiteY1015" fmla="*/ 807451 h 1830763"/>
              <a:gd name="connsiteX1016" fmla="*/ 8002641 w 12192000"/>
              <a:gd name="connsiteY1016" fmla="*/ 795660 h 1830763"/>
              <a:gd name="connsiteX1017" fmla="*/ 7997545 w 12192000"/>
              <a:gd name="connsiteY1017" fmla="*/ 794520 h 1830763"/>
              <a:gd name="connsiteX1018" fmla="*/ 5480161 w 12192000"/>
              <a:gd name="connsiteY1018" fmla="*/ 745981 h 1830763"/>
              <a:gd name="connsiteX1019" fmla="*/ 5521142 w 12192000"/>
              <a:gd name="connsiteY1019" fmla="*/ 758455 h 1830763"/>
              <a:gd name="connsiteX1020" fmla="*/ 5544980 w 12192000"/>
              <a:gd name="connsiteY1020" fmla="*/ 766254 h 1830763"/>
              <a:gd name="connsiteX1021" fmla="*/ 5545261 w 12192000"/>
              <a:gd name="connsiteY1021" fmla="*/ 765713 h 1830763"/>
              <a:gd name="connsiteX1022" fmla="*/ 5546089 w 12192000"/>
              <a:gd name="connsiteY1022" fmla="*/ 766013 h 1830763"/>
              <a:gd name="connsiteX1023" fmla="*/ 5546089 w 12192000"/>
              <a:gd name="connsiteY1023" fmla="*/ 765713 h 1830763"/>
              <a:gd name="connsiteX1024" fmla="*/ 5549417 w 12192000"/>
              <a:gd name="connsiteY1024" fmla="*/ 764808 h 1830763"/>
              <a:gd name="connsiteX1025" fmla="*/ 5553575 w 12192000"/>
              <a:gd name="connsiteY1025" fmla="*/ 758455 h 1830763"/>
              <a:gd name="connsiteX1026" fmla="*/ 5561068 w 12192000"/>
              <a:gd name="connsiteY1026" fmla="*/ 752102 h 1830763"/>
              <a:gd name="connsiteX1027" fmla="*/ 5572712 w 12192000"/>
              <a:gd name="connsiteY1027" fmla="*/ 759360 h 1830763"/>
              <a:gd name="connsiteX1028" fmla="*/ 5550245 w 12192000"/>
              <a:gd name="connsiteY1028" fmla="*/ 764808 h 1830763"/>
              <a:gd name="connsiteX1029" fmla="*/ 5547757 w 12192000"/>
              <a:gd name="connsiteY1029" fmla="*/ 766618 h 1830763"/>
              <a:gd name="connsiteX1030" fmla="*/ 5546089 w 12192000"/>
              <a:gd name="connsiteY1030" fmla="*/ 766013 h 1830763"/>
              <a:gd name="connsiteX1031" fmla="*/ 5546089 w 12192000"/>
              <a:gd name="connsiteY1031" fmla="*/ 766618 h 1830763"/>
              <a:gd name="connsiteX1032" fmla="*/ 5544980 w 12192000"/>
              <a:gd name="connsiteY1032" fmla="*/ 766254 h 1830763"/>
              <a:gd name="connsiteX1033" fmla="*/ 5538187 w 12192000"/>
              <a:gd name="connsiteY1033" fmla="*/ 779320 h 1830763"/>
              <a:gd name="connsiteX1034" fmla="*/ 5518641 w 12192000"/>
              <a:gd name="connsiteY1034" fmla="*/ 784762 h 1830763"/>
              <a:gd name="connsiteX1035" fmla="*/ 5422142 w 12192000"/>
              <a:gd name="connsiteY1035" fmla="*/ 777504 h 1830763"/>
              <a:gd name="connsiteX1036" fmla="*/ 5412158 w 12192000"/>
              <a:gd name="connsiteY1036" fmla="*/ 762989 h 1830763"/>
              <a:gd name="connsiteX1037" fmla="*/ 5408830 w 12192000"/>
              <a:gd name="connsiteY1037" fmla="*/ 763893 h 1830763"/>
              <a:gd name="connsiteX1038" fmla="*/ 5408001 w 12192000"/>
              <a:gd name="connsiteY1038" fmla="*/ 761179 h 1830763"/>
              <a:gd name="connsiteX1039" fmla="*/ 5388035 w 12192000"/>
              <a:gd name="connsiteY1039" fmla="*/ 754826 h 1830763"/>
              <a:gd name="connsiteX1040" fmla="*/ 5399676 w 12192000"/>
              <a:gd name="connsiteY1040" fmla="*/ 748473 h 1830763"/>
              <a:gd name="connsiteX1041" fmla="*/ 5408001 w 12192000"/>
              <a:gd name="connsiteY1041" fmla="*/ 761179 h 1830763"/>
              <a:gd name="connsiteX1042" fmla="*/ 5412158 w 12192000"/>
              <a:gd name="connsiteY1042" fmla="*/ 762084 h 1830763"/>
              <a:gd name="connsiteX1043" fmla="*/ 5412987 w 12192000"/>
              <a:gd name="connsiteY1043" fmla="*/ 762989 h 1830763"/>
              <a:gd name="connsiteX1044" fmla="*/ 5437950 w 12192000"/>
              <a:gd name="connsiteY1044" fmla="*/ 756645 h 1830763"/>
              <a:gd name="connsiteX1045" fmla="*/ 5480161 w 12192000"/>
              <a:gd name="connsiteY1045" fmla="*/ 745981 h 1830763"/>
              <a:gd name="connsiteX1046" fmla="*/ 8441939 w 12192000"/>
              <a:gd name="connsiteY1046" fmla="*/ 726699 h 1830763"/>
              <a:gd name="connsiteX1047" fmla="*/ 8419476 w 12192000"/>
              <a:gd name="connsiteY1047" fmla="*/ 737585 h 1830763"/>
              <a:gd name="connsiteX1048" fmla="*/ 8448594 w 12192000"/>
              <a:gd name="connsiteY1048" fmla="*/ 739395 h 1830763"/>
              <a:gd name="connsiteX1049" fmla="*/ 8441939 w 12192000"/>
              <a:gd name="connsiteY1049" fmla="*/ 726699 h 1830763"/>
              <a:gd name="connsiteX1050" fmla="*/ 7184044 w 12192000"/>
              <a:gd name="connsiteY1050" fmla="*/ 649586 h 1830763"/>
              <a:gd name="connsiteX1051" fmla="*/ 7173230 w 12192000"/>
              <a:gd name="connsiteY1051" fmla="*/ 654120 h 1830763"/>
              <a:gd name="connsiteX1052" fmla="*/ 7187369 w 12192000"/>
              <a:gd name="connsiteY1052" fmla="*/ 661378 h 1830763"/>
              <a:gd name="connsiteX1053" fmla="*/ 7193198 w 12192000"/>
              <a:gd name="connsiteY1053" fmla="*/ 655939 h 1830763"/>
              <a:gd name="connsiteX1054" fmla="*/ 7184044 w 12192000"/>
              <a:gd name="connsiteY1054" fmla="*/ 649586 h 1830763"/>
              <a:gd name="connsiteX1055" fmla="*/ 6554366 w 12192000"/>
              <a:gd name="connsiteY1055" fmla="*/ 610572 h 1830763"/>
              <a:gd name="connsiteX1056" fmla="*/ 6574331 w 12192000"/>
              <a:gd name="connsiteY1056" fmla="*/ 624183 h 1830763"/>
              <a:gd name="connsiteX1057" fmla="*/ 6584315 w 12192000"/>
              <a:gd name="connsiteY1057" fmla="*/ 611477 h 1830763"/>
              <a:gd name="connsiteX1058" fmla="*/ 6554366 w 12192000"/>
              <a:gd name="connsiteY1058" fmla="*/ 610572 h 1830763"/>
              <a:gd name="connsiteX1059" fmla="*/ 6585984 w 12192000"/>
              <a:gd name="connsiteY1059" fmla="*/ 609667 h 1830763"/>
              <a:gd name="connsiteX1060" fmla="*/ 6585154 w 12192000"/>
              <a:gd name="connsiteY1060" fmla="*/ 611486 h 1830763"/>
              <a:gd name="connsiteX1061" fmla="*/ 6589311 w 12192000"/>
              <a:gd name="connsiteY1061" fmla="*/ 611486 h 1830763"/>
              <a:gd name="connsiteX1062" fmla="*/ 6530243 w 12192000"/>
              <a:gd name="connsiteY1062" fmla="*/ 595151 h 1830763"/>
              <a:gd name="connsiteX1063" fmla="*/ 6528583 w 12192000"/>
              <a:gd name="connsiteY1063" fmla="*/ 601495 h 1830763"/>
              <a:gd name="connsiteX1064" fmla="*/ 6550210 w 12192000"/>
              <a:gd name="connsiteY1064" fmla="*/ 607846 h 1830763"/>
              <a:gd name="connsiteX1065" fmla="*/ 6550210 w 12192000"/>
              <a:gd name="connsiteY1065" fmla="*/ 610572 h 1830763"/>
              <a:gd name="connsiteX1066" fmla="*/ 6554366 w 12192000"/>
              <a:gd name="connsiteY1066" fmla="*/ 610572 h 1830763"/>
              <a:gd name="connsiteX1067" fmla="*/ 6554367 w 12192000"/>
              <a:gd name="connsiteY1067" fmla="*/ 610572 h 1830763"/>
              <a:gd name="connsiteX1068" fmla="*/ 6554367 w 12192000"/>
              <a:gd name="connsiteY1068" fmla="*/ 607848 h 1830763"/>
              <a:gd name="connsiteX1069" fmla="*/ 6550210 w 12192000"/>
              <a:gd name="connsiteY1069" fmla="*/ 606943 h 1830763"/>
              <a:gd name="connsiteX1070" fmla="*/ 6550210 w 12192000"/>
              <a:gd name="connsiteY1070" fmla="*/ 607823 h 1830763"/>
              <a:gd name="connsiteX1071" fmla="*/ 6547406 w 12192000"/>
              <a:gd name="connsiteY1071" fmla="*/ 598096 h 1830763"/>
              <a:gd name="connsiteX1072" fmla="*/ 6530243 w 12192000"/>
              <a:gd name="connsiteY1072" fmla="*/ 595151 h 1830763"/>
              <a:gd name="connsiteX1073" fmla="*/ 8938540 w 12192000"/>
              <a:gd name="connsiteY1073" fmla="*/ 594247 h 1830763"/>
              <a:gd name="connsiteX1074" fmla="*/ 8936042 w 12192000"/>
              <a:gd name="connsiteY1074" fmla="*/ 606038 h 1830763"/>
              <a:gd name="connsiteX1075" fmla="*/ 8949351 w 12192000"/>
              <a:gd name="connsiteY1075" fmla="*/ 600600 h 1830763"/>
              <a:gd name="connsiteX1076" fmla="*/ 8938540 w 12192000"/>
              <a:gd name="connsiteY1076" fmla="*/ 594247 h 1830763"/>
              <a:gd name="connsiteX1077" fmla="*/ 6467848 w 12192000"/>
              <a:gd name="connsiteY1077" fmla="*/ 572473 h 1830763"/>
              <a:gd name="connsiteX1078" fmla="*/ 6456206 w 12192000"/>
              <a:gd name="connsiteY1078" fmla="*/ 577007 h 1830763"/>
              <a:gd name="connsiteX1079" fmla="*/ 6476172 w 12192000"/>
              <a:gd name="connsiteY1079" fmla="*/ 581550 h 1830763"/>
              <a:gd name="connsiteX1080" fmla="*/ 6477840 w 12192000"/>
              <a:gd name="connsiteY1080" fmla="*/ 575197 h 1830763"/>
              <a:gd name="connsiteX1081" fmla="*/ 6467848 w 12192000"/>
              <a:gd name="connsiteY1081" fmla="*/ 572473 h 1830763"/>
              <a:gd name="connsiteX1082" fmla="*/ 5361417 w 12192000"/>
              <a:gd name="connsiteY1082" fmla="*/ 539812 h 1830763"/>
              <a:gd name="connsiteX1083" fmla="*/ 5388867 w 12192000"/>
              <a:gd name="connsiteY1083" fmla="*/ 557956 h 1830763"/>
              <a:gd name="connsiteX1084" fmla="*/ 5376387 w 12192000"/>
              <a:gd name="connsiteY1084" fmla="*/ 574282 h 1830763"/>
              <a:gd name="connsiteX1085" fmla="*/ 5363905 w 12192000"/>
              <a:gd name="connsiteY1085" fmla="*/ 571558 h 1830763"/>
              <a:gd name="connsiteX1086" fmla="*/ 5339783 w 12192000"/>
              <a:gd name="connsiteY1086" fmla="*/ 558861 h 1830763"/>
              <a:gd name="connsiteX1087" fmla="*/ 5332300 w 12192000"/>
              <a:gd name="connsiteY1087" fmla="*/ 544345 h 1830763"/>
              <a:gd name="connsiteX1088" fmla="*/ 5361417 w 12192000"/>
              <a:gd name="connsiteY1088" fmla="*/ 539812 h 1830763"/>
              <a:gd name="connsiteX1089" fmla="*/ 6425827 w 12192000"/>
              <a:gd name="connsiteY1089" fmla="*/ 525066 h 1830763"/>
              <a:gd name="connsiteX1090" fmla="*/ 6457025 w 12192000"/>
              <a:gd name="connsiteY1090" fmla="*/ 528010 h 1830763"/>
              <a:gd name="connsiteX1091" fmla="*/ 6635048 w 12192000"/>
              <a:gd name="connsiteY1091" fmla="*/ 553413 h 1830763"/>
              <a:gd name="connsiteX1092" fmla="*/ 6655853 w 12192000"/>
              <a:gd name="connsiteY1092" fmla="*/ 567024 h 1830763"/>
              <a:gd name="connsiteX1093" fmla="*/ 6635048 w 12192000"/>
              <a:gd name="connsiteY1093" fmla="*/ 590617 h 1830763"/>
              <a:gd name="connsiteX1094" fmla="*/ 6590130 w 12192000"/>
              <a:gd name="connsiteY1094" fmla="*/ 612391 h 1830763"/>
              <a:gd name="connsiteX1095" fmla="*/ 6707364 w 12192000"/>
              <a:gd name="connsiteY1095" fmla="*/ 621459 h 1830763"/>
              <a:gd name="connsiteX1096" fmla="*/ 6806364 w 12192000"/>
              <a:gd name="connsiteY1096" fmla="*/ 620554 h 1830763"/>
              <a:gd name="connsiteX1097" fmla="*/ 6823001 w 12192000"/>
              <a:gd name="connsiteY1097" fmla="*/ 635975 h 1830763"/>
              <a:gd name="connsiteX1098" fmla="*/ 6798880 w 12192000"/>
              <a:gd name="connsiteY1098" fmla="*/ 656844 h 1830763"/>
              <a:gd name="connsiteX1099" fmla="*/ 6423749 w 12192000"/>
              <a:gd name="connsiteY1099" fmla="*/ 647766 h 1830763"/>
              <a:gd name="connsiteX1100" fmla="*/ 6380489 w 12192000"/>
              <a:gd name="connsiteY1100" fmla="*/ 624183 h 1830763"/>
              <a:gd name="connsiteX1101" fmla="*/ 6354697 w 12192000"/>
              <a:gd name="connsiteY1101" fmla="*/ 599685 h 1830763"/>
              <a:gd name="connsiteX1102" fmla="*/ 6324748 w 12192000"/>
              <a:gd name="connsiteY1102" fmla="*/ 577006 h 1830763"/>
              <a:gd name="connsiteX1103" fmla="*/ 6352207 w 12192000"/>
              <a:gd name="connsiteY1103" fmla="*/ 540716 h 1830763"/>
              <a:gd name="connsiteX1104" fmla="*/ 6389642 w 12192000"/>
              <a:gd name="connsiteY1104" fmla="*/ 526200 h 1830763"/>
              <a:gd name="connsiteX1105" fmla="*/ 6425827 w 12192000"/>
              <a:gd name="connsiteY1105" fmla="*/ 525066 h 1830763"/>
              <a:gd name="connsiteX1106" fmla="*/ 8499294 w 12192000"/>
              <a:gd name="connsiteY1106" fmla="*/ 461784 h 1830763"/>
              <a:gd name="connsiteX1107" fmla="*/ 8488481 w 12192000"/>
              <a:gd name="connsiteY1107" fmla="*/ 466318 h 1830763"/>
              <a:gd name="connsiteX1108" fmla="*/ 8506787 w 12192000"/>
              <a:gd name="connsiteY1108" fmla="*/ 470861 h 1830763"/>
              <a:gd name="connsiteX1109" fmla="*/ 8507617 w 12192000"/>
              <a:gd name="connsiteY1109" fmla="*/ 464508 h 1830763"/>
              <a:gd name="connsiteX1110" fmla="*/ 8499294 w 12192000"/>
              <a:gd name="connsiteY1110" fmla="*/ 461784 h 1830763"/>
              <a:gd name="connsiteX1111" fmla="*/ 8398635 w 12192000"/>
              <a:gd name="connsiteY1111" fmla="*/ 458155 h 1830763"/>
              <a:gd name="connsiteX1112" fmla="*/ 8386985 w 12192000"/>
              <a:gd name="connsiteY1112" fmla="*/ 464508 h 1830763"/>
              <a:gd name="connsiteX1113" fmla="*/ 8396138 w 12192000"/>
              <a:gd name="connsiteY1113" fmla="*/ 471766 h 1830763"/>
              <a:gd name="connsiteX1114" fmla="*/ 8409447 w 12192000"/>
              <a:gd name="connsiteY1114" fmla="*/ 465413 h 1830763"/>
              <a:gd name="connsiteX1115" fmla="*/ 8398635 w 12192000"/>
              <a:gd name="connsiteY1115" fmla="*/ 458155 h 1830763"/>
              <a:gd name="connsiteX1116" fmla="*/ 7836268 w 12192000"/>
              <a:gd name="connsiteY1116" fmla="*/ 441830 h 1830763"/>
              <a:gd name="connsiteX1117" fmla="*/ 7877026 w 12192000"/>
              <a:gd name="connsiteY1117" fmla="*/ 460880 h 1830763"/>
              <a:gd name="connsiteX1118" fmla="*/ 7889506 w 12192000"/>
              <a:gd name="connsiteY1118" fmla="*/ 456346 h 1830763"/>
              <a:gd name="connsiteX1119" fmla="*/ 7881195 w 12192000"/>
              <a:gd name="connsiteY1119" fmla="*/ 443640 h 1830763"/>
              <a:gd name="connsiteX1120" fmla="*/ 7836268 w 12192000"/>
              <a:gd name="connsiteY1120" fmla="*/ 441830 h 1830763"/>
              <a:gd name="connsiteX1121" fmla="*/ 7835427 w 12192000"/>
              <a:gd name="connsiteY1121" fmla="*/ 439106 h 1830763"/>
              <a:gd name="connsiteX1122" fmla="*/ 7831270 w 12192000"/>
              <a:gd name="connsiteY1122" fmla="*/ 439106 h 1830763"/>
              <a:gd name="connsiteX1123" fmla="*/ 7832100 w 12192000"/>
              <a:gd name="connsiteY1123" fmla="*/ 440916 h 1830763"/>
              <a:gd name="connsiteX1124" fmla="*/ 7836258 w 12192000"/>
              <a:gd name="connsiteY1124" fmla="*/ 440916 h 1830763"/>
              <a:gd name="connsiteX1125" fmla="*/ 7835427 w 12192000"/>
              <a:gd name="connsiteY1125" fmla="*/ 439106 h 1830763"/>
              <a:gd name="connsiteX1126" fmla="*/ 5249942 w 12192000"/>
              <a:gd name="connsiteY1126" fmla="*/ 436381 h 1830763"/>
              <a:gd name="connsiteX1127" fmla="*/ 5310673 w 12192000"/>
              <a:gd name="connsiteY1127" fmla="*/ 452716 h 1830763"/>
              <a:gd name="connsiteX1128" fmla="*/ 5391363 w 12192000"/>
              <a:gd name="connsiteY1128" fmla="*/ 452716 h 1830763"/>
              <a:gd name="connsiteX1129" fmla="*/ 5418815 w 12192000"/>
              <a:gd name="connsiteY1129" fmla="*/ 445458 h 1830763"/>
              <a:gd name="connsiteX1130" fmla="*/ 5665886 w 12192000"/>
              <a:gd name="connsiteY1130" fmla="*/ 466318 h 1830763"/>
              <a:gd name="connsiteX1131" fmla="*/ 5828937 w 12192000"/>
              <a:gd name="connsiteY1131" fmla="*/ 485377 h 1830763"/>
              <a:gd name="connsiteX1132" fmla="*/ 5962042 w 12192000"/>
              <a:gd name="connsiteY1132" fmla="*/ 493540 h 1830763"/>
              <a:gd name="connsiteX1133" fmla="*/ 6224091 w 12192000"/>
              <a:gd name="connsiteY1133" fmla="*/ 519847 h 1830763"/>
              <a:gd name="connsiteX1134" fmla="*/ 6308948 w 12192000"/>
              <a:gd name="connsiteY1134" fmla="*/ 535268 h 1830763"/>
              <a:gd name="connsiteX1135" fmla="*/ 6210780 w 12192000"/>
              <a:gd name="connsiteY1135" fmla="*/ 539812 h 1830763"/>
              <a:gd name="connsiteX1136" fmla="*/ 6125929 w 12192000"/>
              <a:gd name="connsiteY1136" fmla="*/ 537992 h 1830763"/>
              <a:gd name="connsiteX1137" fmla="*/ 6125929 w 12192000"/>
              <a:gd name="connsiteY1137" fmla="*/ 538897 h 1830763"/>
              <a:gd name="connsiteX1138" fmla="*/ 5989492 w 12192000"/>
              <a:gd name="connsiteY1138" fmla="*/ 535268 h 1830763"/>
              <a:gd name="connsiteX1139" fmla="*/ 5892162 w 12192000"/>
              <a:gd name="connsiteY1139" fmla="*/ 547069 h 1830763"/>
              <a:gd name="connsiteX1140" fmla="*/ 5813967 w 12192000"/>
              <a:gd name="connsiteY1140" fmla="*/ 545250 h 1830763"/>
              <a:gd name="connsiteX1141" fmla="*/ 5744085 w 12192000"/>
              <a:gd name="connsiteY1141" fmla="*/ 542536 h 1830763"/>
              <a:gd name="connsiteX1142" fmla="*/ 5672539 w 12192000"/>
              <a:gd name="connsiteY1142" fmla="*/ 518038 h 1830763"/>
              <a:gd name="connsiteX1143" fmla="*/ 5592677 w 12192000"/>
              <a:gd name="connsiteY1143" fmla="*/ 505332 h 1830763"/>
              <a:gd name="connsiteX1144" fmla="*/ 5501172 w 12192000"/>
              <a:gd name="connsiteY1144" fmla="*/ 513494 h 1830763"/>
              <a:gd name="connsiteX1145" fmla="*/ 5386368 w 12192000"/>
              <a:gd name="connsiteY1145" fmla="*/ 500798 h 1830763"/>
              <a:gd name="connsiteX1146" fmla="*/ 5284053 w 12192000"/>
              <a:gd name="connsiteY1146" fmla="*/ 497169 h 1830763"/>
              <a:gd name="connsiteX1147" fmla="*/ 5210849 w 12192000"/>
              <a:gd name="connsiteY1147" fmla="*/ 477214 h 1830763"/>
              <a:gd name="connsiteX1148" fmla="*/ 5194197 w 12192000"/>
              <a:gd name="connsiteY1148" fmla="*/ 450897 h 1830763"/>
              <a:gd name="connsiteX1149" fmla="*/ 5249942 w 12192000"/>
              <a:gd name="connsiteY1149" fmla="*/ 436381 h 1830763"/>
              <a:gd name="connsiteX1150" fmla="*/ 7626624 w 12192000"/>
              <a:gd name="connsiteY1150" fmla="*/ 435476 h 1830763"/>
              <a:gd name="connsiteX1151" fmla="*/ 7624127 w 12192000"/>
              <a:gd name="connsiteY1151" fmla="*/ 435476 h 1830763"/>
              <a:gd name="connsiteX1152" fmla="*/ 7626570 w 12192000"/>
              <a:gd name="connsiteY1152" fmla="*/ 435611 h 1830763"/>
              <a:gd name="connsiteX1153" fmla="*/ 7627456 w 12192000"/>
              <a:gd name="connsiteY1153" fmla="*/ 433657 h 1830763"/>
              <a:gd name="connsiteX1154" fmla="*/ 7626624 w 12192000"/>
              <a:gd name="connsiteY1154" fmla="*/ 435476 h 1830763"/>
              <a:gd name="connsiteX1155" fmla="*/ 7630781 w 12192000"/>
              <a:gd name="connsiteY1155" fmla="*/ 435476 h 1830763"/>
              <a:gd name="connsiteX1156" fmla="*/ 6410438 w 12192000"/>
              <a:gd name="connsiteY1156" fmla="*/ 429123 h 1830763"/>
              <a:gd name="connsiteX1157" fmla="*/ 6419590 w 12192000"/>
              <a:gd name="connsiteY1157" fmla="*/ 431847 h 1830763"/>
              <a:gd name="connsiteX1158" fmla="*/ 6418753 w 12192000"/>
              <a:gd name="connsiteY1158" fmla="*/ 437286 h 1830763"/>
              <a:gd name="connsiteX1159" fmla="*/ 6399625 w 12192000"/>
              <a:gd name="connsiteY1159" fmla="*/ 433657 h 1830763"/>
              <a:gd name="connsiteX1160" fmla="*/ 6410438 w 12192000"/>
              <a:gd name="connsiteY1160" fmla="*/ 429123 h 1830763"/>
              <a:gd name="connsiteX1161" fmla="*/ 7098360 w 12192000"/>
              <a:gd name="connsiteY1161" fmla="*/ 427313 h 1830763"/>
              <a:gd name="connsiteX1162" fmla="*/ 7140786 w 12192000"/>
              <a:gd name="connsiteY1162" fmla="*/ 442734 h 1830763"/>
              <a:gd name="connsiteX1163" fmla="*/ 7203172 w 12192000"/>
              <a:gd name="connsiteY1163" fmla="*/ 458155 h 1830763"/>
              <a:gd name="connsiteX1164" fmla="*/ 7156582 w 12192000"/>
              <a:gd name="connsiteY1164" fmla="*/ 463603 h 1830763"/>
              <a:gd name="connsiteX1165" fmla="*/ 7081722 w 12192000"/>
              <a:gd name="connsiteY1165" fmla="*/ 449087 h 1830763"/>
              <a:gd name="connsiteX1166" fmla="*/ 7081722 w 12192000"/>
              <a:gd name="connsiteY1166" fmla="*/ 439105 h 1830763"/>
              <a:gd name="connsiteX1167" fmla="*/ 7098360 w 12192000"/>
              <a:gd name="connsiteY1167" fmla="*/ 427313 h 1830763"/>
              <a:gd name="connsiteX1168" fmla="*/ 6943912 w 12192000"/>
              <a:gd name="connsiteY1168" fmla="*/ 418082 h 1830763"/>
              <a:gd name="connsiteX1169" fmla="*/ 7021829 w 12192000"/>
              <a:gd name="connsiteY1169" fmla="*/ 440915 h 1830763"/>
              <a:gd name="connsiteX1170" fmla="*/ 7033468 w 12192000"/>
              <a:gd name="connsiteY1170" fmla="*/ 453621 h 1830763"/>
              <a:gd name="connsiteX1171" fmla="*/ 7002691 w 12192000"/>
              <a:gd name="connsiteY1171" fmla="*/ 459974 h 1830763"/>
              <a:gd name="connsiteX1172" fmla="*/ 6973575 w 12192000"/>
              <a:gd name="connsiteY1172" fmla="*/ 478119 h 1830763"/>
              <a:gd name="connsiteX1173" fmla="*/ 6975238 w 12192000"/>
              <a:gd name="connsiteY1173" fmla="*/ 479024 h 1830763"/>
              <a:gd name="connsiteX1174" fmla="*/ 6975238 w 12192000"/>
              <a:gd name="connsiteY1174" fmla="*/ 481748 h 1830763"/>
              <a:gd name="connsiteX1175" fmla="*/ 7018496 w 12192000"/>
              <a:gd name="connsiteY1175" fmla="*/ 483558 h 1830763"/>
              <a:gd name="connsiteX1176" fmla="*/ 7030139 w 12192000"/>
              <a:gd name="connsiteY1176" fmla="*/ 488092 h 1830763"/>
              <a:gd name="connsiteX1177" fmla="*/ 7017671 w 12192000"/>
              <a:gd name="connsiteY1177" fmla="*/ 498978 h 1830763"/>
              <a:gd name="connsiteX1178" fmla="*/ 6973575 w 12192000"/>
              <a:gd name="connsiteY1178" fmla="*/ 499893 h 1830763"/>
              <a:gd name="connsiteX1179" fmla="*/ 6973575 w 12192000"/>
              <a:gd name="connsiteY1179" fmla="*/ 501703 h 1830763"/>
              <a:gd name="connsiteX1180" fmla="*/ 6972744 w 12192000"/>
              <a:gd name="connsiteY1180" fmla="*/ 501703 h 1830763"/>
              <a:gd name="connsiteX1181" fmla="*/ 6993537 w 12192000"/>
              <a:gd name="connsiteY1181" fmla="*/ 526200 h 1830763"/>
              <a:gd name="connsiteX1182" fmla="*/ 7001022 w 12192000"/>
              <a:gd name="connsiteY1182" fmla="*/ 544345 h 1830763"/>
              <a:gd name="connsiteX1183" fmla="*/ 6892883 w 12192000"/>
              <a:gd name="connsiteY1183" fmla="*/ 597875 h 1830763"/>
              <a:gd name="connsiteX1184" fmla="*/ 6869589 w 12192000"/>
              <a:gd name="connsiteY1184" fmla="*/ 588798 h 1830763"/>
              <a:gd name="connsiteX1185" fmla="*/ 6882901 w 12192000"/>
              <a:gd name="connsiteY1185" fmla="*/ 537992 h 1830763"/>
              <a:gd name="connsiteX1186" fmla="*/ 6794721 w 12192000"/>
              <a:gd name="connsiteY1186" fmla="*/ 515314 h 1830763"/>
              <a:gd name="connsiteX1187" fmla="*/ 6780574 w 12192000"/>
              <a:gd name="connsiteY1187" fmla="*/ 507151 h 1830763"/>
              <a:gd name="connsiteX1188" fmla="*/ 6775585 w 12192000"/>
              <a:gd name="connsiteY1188" fmla="*/ 503522 h 1830763"/>
              <a:gd name="connsiteX1189" fmla="*/ 6782242 w 12192000"/>
              <a:gd name="connsiteY1189" fmla="*/ 499893 h 1830763"/>
              <a:gd name="connsiteX1190" fmla="*/ 6788896 w 12192000"/>
              <a:gd name="connsiteY1190" fmla="*/ 498074 h 1830763"/>
              <a:gd name="connsiteX1191" fmla="*/ 6971915 w 12192000"/>
              <a:gd name="connsiteY1191" fmla="*/ 501703 h 1830763"/>
              <a:gd name="connsiteX1192" fmla="*/ 6970244 w 12192000"/>
              <a:gd name="connsiteY1192" fmla="*/ 499893 h 1830763"/>
              <a:gd name="connsiteX1193" fmla="*/ 6972744 w 12192000"/>
              <a:gd name="connsiteY1193" fmla="*/ 499893 h 1830763"/>
              <a:gd name="connsiteX1194" fmla="*/ 6974412 w 12192000"/>
              <a:gd name="connsiteY1194" fmla="*/ 481748 h 1830763"/>
              <a:gd name="connsiteX1195" fmla="*/ 6971084 w 12192000"/>
              <a:gd name="connsiteY1195" fmla="*/ 481748 h 1830763"/>
              <a:gd name="connsiteX1196" fmla="*/ 6972744 w 12192000"/>
              <a:gd name="connsiteY1196" fmla="*/ 479024 h 1830763"/>
              <a:gd name="connsiteX1197" fmla="*/ 6888727 w 12192000"/>
              <a:gd name="connsiteY1197" fmla="*/ 434571 h 1830763"/>
              <a:gd name="connsiteX1198" fmla="*/ 6881232 w 12192000"/>
              <a:gd name="connsiteY1198" fmla="*/ 426409 h 1830763"/>
              <a:gd name="connsiteX1199" fmla="*/ 6913676 w 12192000"/>
              <a:gd name="connsiteY1199" fmla="*/ 418236 h 1830763"/>
              <a:gd name="connsiteX1200" fmla="*/ 6943912 w 12192000"/>
              <a:gd name="connsiteY1200" fmla="*/ 418082 h 1830763"/>
              <a:gd name="connsiteX1201" fmla="*/ 7744321 w 12192000"/>
              <a:gd name="connsiteY1201" fmla="*/ 399529 h 1830763"/>
              <a:gd name="connsiteX1202" fmla="*/ 7713968 w 12192000"/>
              <a:gd name="connsiteY1202" fmla="*/ 404635 h 1830763"/>
              <a:gd name="connsiteX1203" fmla="*/ 7698160 w 12192000"/>
              <a:gd name="connsiteY1203" fmla="*/ 438200 h 1830763"/>
              <a:gd name="connsiteX1204" fmla="*/ 7763035 w 12192000"/>
              <a:gd name="connsiteY1204" fmla="*/ 457250 h 1830763"/>
              <a:gd name="connsiteX1205" fmla="*/ 7831266 w 12192000"/>
              <a:gd name="connsiteY1205" fmla="*/ 440010 h 1830763"/>
              <a:gd name="connsiteX1206" fmla="*/ 7774697 w 12192000"/>
              <a:gd name="connsiteY1206" fmla="*/ 401911 h 1830763"/>
              <a:gd name="connsiteX1207" fmla="*/ 7744321 w 12192000"/>
              <a:gd name="connsiteY1207" fmla="*/ 399529 h 1830763"/>
              <a:gd name="connsiteX1208" fmla="*/ 6683305 w 12192000"/>
              <a:gd name="connsiteY1208" fmla="*/ 398282 h 1830763"/>
              <a:gd name="connsiteX1209" fmla="*/ 6694114 w 12192000"/>
              <a:gd name="connsiteY1209" fmla="*/ 400091 h 1830763"/>
              <a:gd name="connsiteX1210" fmla="*/ 6735655 w 12192000"/>
              <a:gd name="connsiteY1210" fmla="*/ 440915 h 1830763"/>
              <a:gd name="connsiteX1211" fmla="*/ 6773086 w 12192000"/>
              <a:gd name="connsiteY1211" fmla="*/ 429123 h 1830763"/>
              <a:gd name="connsiteX1212" fmla="*/ 6793052 w 12192000"/>
              <a:gd name="connsiteY1212" fmla="*/ 418236 h 1830763"/>
              <a:gd name="connsiteX1213" fmla="*/ 6803864 w 12192000"/>
              <a:gd name="connsiteY1213" fmla="*/ 435476 h 1830763"/>
              <a:gd name="connsiteX1214" fmla="*/ 6719847 w 12192000"/>
              <a:gd name="connsiteY1214" fmla="*/ 472671 h 1830763"/>
              <a:gd name="connsiteX1215" fmla="*/ 6669163 w 12192000"/>
              <a:gd name="connsiteY1215" fmla="*/ 444544 h 1830763"/>
              <a:gd name="connsiteX1216" fmla="*/ 6671651 w 12192000"/>
              <a:gd name="connsiteY1216" fmla="*/ 404625 h 1830763"/>
              <a:gd name="connsiteX1217" fmla="*/ 6683305 w 12192000"/>
              <a:gd name="connsiteY1217" fmla="*/ 398282 h 1830763"/>
              <a:gd name="connsiteX1218" fmla="*/ 5833940 w 12192000"/>
              <a:gd name="connsiteY1218" fmla="*/ 371974 h 1830763"/>
              <a:gd name="connsiteX1219" fmla="*/ 5822298 w 12192000"/>
              <a:gd name="connsiteY1219" fmla="*/ 377413 h 1830763"/>
              <a:gd name="connsiteX1220" fmla="*/ 5837268 w 12192000"/>
              <a:gd name="connsiteY1220" fmla="*/ 384671 h 1830763"/>
              <a:gd name="connsiteX1221" fmla="*/ 5843093 w 12192000"/>
              <a:gd name="connsiteY1221" fmla="*/ 378327 h 1830763"/>
              <a:gd name="connsiteX1222" fmla="*/ 5833940 w 12192000"/>
              <a:gd name="connsiteY1222" fmla="*/ 371974 h 1830763"/>
              <a:gd name="connsiteX1223" fmla="*/ 3260860 w 12192000"/>
              <a:gd name="connsiteY1223" fmla="*/ 369250 h 1830763"/>
              <a:gd name="connsiteX1224" fmla="*/ 3270014 w 12192000"/>
              <a:gd name="connsiteY1224" fmla="*/ 371964 h 1830763"/>
              <a:gd name="connsiteX1225" fmla="*/ 3269184 w 12192000"/>
              <a:gd name="connsiteY1225" fmla="*/ 377413 h 1830763"/>
              <a:gd name="connsiteX1226" fmla="*/ 3249218 w 12192000"/>
              <a:gd name="connsiteY1226" fmla="*/ 373784 h 1830763"/>
              <a:gd name="connsiteX1227" fmla="*/ 3255044 w 12192000"/>
              <a:gd name="connsiteY1227" fmla="*/ 371060 h 1830763"/>
              <a:gd name="connsiteX1228" fmla="*/ 3260860 w 12192000"/>
              <a:gd name="connsiteY1228" fmla="*/ 369250 h 1830763"/>
              <a:gd name="connsiteX1229" fmla="*/ 7098360 w 12192000"/>
              <a:gd name="connsiteY1229" fmla="*/ 366526 h 1830763"/>
              <a:gd name="connsiteX1230" fmla="*/ 7110828 w 12192000"/>
              <a:gd name="connsiteY1230" fmla="*/ 373784 h 1830763"/>
              <a:gd name="connsiteX1231" fmla="*/ 7086706 w 12192000"/>
              <a:gd name="connsiteY1231" fmla="*/ 379222 h 1830763"/>
              <a:gd name="connsiteX1232" fmla="*/ 7085046 w 12192000"/>
              <a:gd name="connsiteY1232" fmla="*/ 381042 h 1830763"/>
              <a:gd name="connsiteX1233" fmla="*/ 7084743 w 12192000"/>
              <a:gd name="connsiteY1233" fmla="*/ 381125 h 1830763"/>
              <a:gd name="connsiteX1234" fmla="*/ 7081722 w 12192000"/>
              <a:gd name="connsiteY1234" fmla="*/ 381947 h 1830763"/>
              <a:gd name="connsiteX1235" fmla="*/ 7077560 w 12192000"/>
              <a:gd name="connsiteY1235" fmla="*/ 388300 h 1830763"/>
              <a:gd name="connsiteX1236" fmla="*/ 7070070 w 12192000"/>
              <a:gd name="connsiteY1236" fmla="*/ 394653 h 1830763"/>
              <a:gd name="connsiteX1237" fmla="*/ 7059259 w 12192000"/>
              <a:gd name="connsiteY1237" fmla="*/ 387395 h 1830763"/>
              <a:gd name="connsiteX1238" fmla="*/ 7081722 w 12192000"/>
              <a:gd name="connsiteY1238" fmla="*/ 381947 h 1830763"/>
              <a:gd name="connsiteX1239" fmla="*/ 7083377 w 12192000"/>
              <a:gd name="connsiteY1239" fmla="*/ 380137 h 1830763"/>
              <a:gd name="connsiteX1240" fmla="*/ 7086706 w 12192000"/>
              <a:gd name="connsiteY1240" fmla="*/ 379222 h 1830763"/>
              <a:gd name="connsiteX1241" fmla="*/ 7098360 w 12192000"/>
              <a:gd name="connsiteY1241" fmla="*/ 366526 h 1830763"/>
              <a:gd name="connsiteX1242" fmla="*/ 4089436 w 12192000"/>
              <a:gd name="connsiteY1242" fmla="*/ 329331 h 1830763"/>
              <a:gd name="connsiteX1243" fmla="*/ 4098589 w 12192000"/>
              <a:gd name="connsiteY1243" fmla="*/ 335684 h 1830763"/>
              <a:gd name="connsiteX1244" fmla="*/ 4087777 w 12192000"/>
              <a:gd name="connsiteY1244" fmla="*/ 341123 h 1830763"/>
              <a:gd name="connsiteX1245" fmla="*/ 4078624 w 12192000"/>
              <a:gd name="connsiteY1245" fmla="*/ 338399 h 1830763"/>
              <a:gd name="connsiteX1246" fmla="*/ 4089436 w 12192000"/>
              <a:gd name="connsiteY1246" fmla="*/ 329331 h 1830763"/>
              <a:gd name="connsiteX1247" fmla="*/ 4504558 w 12192000"/>
              <a:gd name="connsiteY1247" fmla="*/ 320254 h 1830763"/>
              <a:gd name="connsiteX1248" fmla="*/ 4497903 w 12192000"/>
              <a:gd name="connsiteY1248" fmla="*/ 331141 h 1830763"/>
              <a:gd name="connsiteX1249" fmla="*/ 4489588 w 12192000"/>
              <a:gd name="connsiteY1249" fmla="*/ 324788 h 1830763"/>
              <a:gd name="connsiteX1250" fmla="*/ 4493746 w 12192000"/>
              <a:gd name="connsiteY1250" fmla="*/ 320254 h 1830763"/>
              <a:gd name="connsiteX1251" fmla="*/ 4504558 w 12192000"/>
              <a:gd name="connsiteY1251" fmla="*/ 320254 h 1830763"/>
              <a:gd name="connsiteX1252" fmla="*/ 4294089 w 12192000"/>
              <a:gd name="connsiteY1252" fmla="*/ 312091 h 1830763"/>
              <a:gd name="connsiteX1253" fmla="*/ 4304072 w 12192000"/>
              <a:gd name="connsiteY1253" fmla="*/ 319349 h 1830763"/>
              <a:gd name="connsiteX1254" fmla="*/ 4292421 w 12192000"/>
              <a:gd name="connsiteY1254" fmla="*/ 325702 h 1830763"/>
              <a:gd name="connsiteX1255" fmla="*/ 4294089 w 12192000"/>
              <a:gd name="connsiteY1255" fmla="*/ 312091 h 1830763"/>
              <a:gd name="connsiteX1256" fmla="*/ 6252388 w 12192000"/>
              <a:gd name="connsiteY1256" fmla="*/ 282155 h 1830763"/>
              <a:gd name="connsiteX1257" fmla="*/ 6249891 w 12192000"/>
              <a:gd name="connsiteY1257" fmla="*/ 295766 h 1830763"/>
              <a:gd name="connsiteX1258" fmla="*/ 6261541 w 12192000"/>
              <a:gd name="connsiteY1258" fmla="*/ 289413 h 1830763"/>
              <a:gd name="connsiteX1259" fmla="*/ 6252388 w 12192000"/>
              <a:gd name="connsiteY1259" fmla="*/ 282155 h 1830763"/>
              <a:gd name="connsiteX1260" fmla="*/ 6589303 w 12192000"/>
              <a:gd name="connsiteY1260" fmla="*/ 273983 h 1830763"/>
              <a:gd name="connsiteX1261" fmla="*/ 6580150 w 12192000"/>
              <a:gd name="connsiteY1261" fmla="*/ 280336 h 1830763"/>
              <a:gd name="connsiteX1262" fmla="*/ 6576823 w 12192000"/>
              <a:gd name="connsiteY1262" fmla="*/ 306644 h 1830763"/>
              <a:gd name="connsiteX1263" fmla="*/ 6608432 w 12192000"/>
              <a:gd name="connsiteY1263" fmla="*/ 307549 h 1830763"/>
              <a:gd name="connsiteX1264" fmla="*/ 6607602 w 12192000"/>
              <a:gd name="connsiteY1264" fmla="*/ 281241 h 1830763"/>
              <a:gd name="connsiteX1265" fmla="*/ 6589303 w 12192000"/>
              <a:gd name="connsiteY1265" fmla="*/ 273983 h 1830763"/>
              <a:gd name="connsiteX1266" fmla="*/ 4265800 w 12192000"/>
              <a:gd name="connsiteY1266" fmla="*/ 272173 h 1830763"/>
              <a:gd name="connsiteX1267" fmla="*/ 4274953 w 12192000"/>
              <a:gd name="connsiteY1267" fmla="*/ 278526 h 1830763"/>
              <a:gd name="connsiteX1268" fmla="*/ 4264140 w 12192000"/>
              <a:gd name="connsiteY1268" fmla="*/ 283964 h 1830763"/>
              <a:gd name="connsiteX1269" fmla="*/ 4254157 w 12192000"/>
              <a:gd name="connsiteY1269" fmla="*/ 280335 h 1830763"/>
              <a:gd name="connsiteX1270" fmla="*/ 4265800 w 12192000"/>
              <a:gd name="connsiteY1270" fmla="*/ 272173 h 1830763"/>
              <a:gd name="connsiteX1271" fmla="*/ 4401402 w 12192000"/>
              <a:gd name="connsiteY1271" fmla="*/ 254028 h 1830763"/>
              <a:gd name="connsiteX1272" fmla="*/ 4411385 w 12192000"/>
              <a:gd name="connsiteY1272" fmla="*/ 261286 h 1830763"/>
              <a:gd name="connsiteX1273" fmla="*/ 4399743 w 12192000"/>
              <a:gd name="connsiteY1273" fmla="*/ 267639 h 1830763"/>
              <a:gd name="connsiteX1274" fmla="*/ 4401402 w 12192000"/>
              <a:gd name="connsiteY1274" fmla="*/ 254028 h 1830763"/>
              <a:gd name="connsiteX1275" fmla="*/ 5876368 w 12192000"/>
              <a:gd name="connsiteY1275" fmla="*/ 252209 h 1830763"/>
              <a:gd name="connsiteX1276" fmla="*/ 5864718 w 12192000"/>
              <a:gd name="connsiteY1276" fmla="*/ 258562 h 1830763"/>
              <a:gd name="connsiteX1277" fmla="*/ 5873870 w 12192000"/>
              <a:gd name="connsiteY1277" fmla="*/ 265820 h 1830763"/>
              <a:gd name="connsiteX1278" fmla="*/ 5886351 w 12192000"/>
              <a:gd name="connsiteY1278" fmla="*/ 260372 h 1830763"/>
              <a:gd name="connsiteX1279" fmla="*/ 5876368 w 12192000"/>
              <a:gd name="connsiteY1279" fmla="*/ 252209 h 1830763"/>
              <a:gd name="connsiteX1280" fmla="*/ 2678528 w 12192000"/>
              <a:gd name="connsiteY1280" fmla="*/ 249494 h 1830763"/>
              <a:gd name="connsiteX1281" fmla="*/ 2691010 w 12192000"/>
              <a:gd name="connsiteY1281" fmla="*/ 254933 h 1830763"/>
              <a:gd name="connsiteX1282" fmla="*/ 2681026 w 12192000"/>
              <a:gd name="connsiteY1282" fmla="*/ 266724 h 1830763"/>
              <a:gd name="connsiteX1283" fmla="*/ 2636938 w 12192000"/>
              <a:gd name="connsiteY1283" fmla="*/ 266724 h 1830763"/>
              <a:gd name="connsiteX1284" fmla="*/ 2636108 w 12192000"/>
              <a:gd name="connsiteY1284" fmla="*/ 268544 h 1830763"/>
              <a:gd name="connsiteX1285" fmla="*/ 2631112 w 12192000"/>
              <a:gd name="connsiteY1285" fmla="*/ 268544 h 1830763"/>
              <a:gd name="connsiteX1286" fmla="*/ 2620300 w 12192000"/>
              <a:gd name="connsiteY1286" fmla="*/ 281240 h 1830763"/>
              <a:gd name="connsiteX1287" fmla="*/ 2609487 w 12192000"/>
              <a:gd name="connsiteY1287" fmla="*/ 280335 h 1830763"/>
              <a:gd name="connsiteX1288" fmla="*/ 2631112 w 12192000"/>
              <a:gd name="connsiteY1288" fmla="*/ 268544 h 1830763"/>
              <a:gd name="connsiteX1289" fmla="*/ 2632780 w 12192000"/>
              <a:gd name="connsiteY1289" fmla="*/ 266724 h 1830763"/>
              <a:gd name="connsiteX1290" fmla="*/ 2636938 w 12192000"/>
              <a:gd name="connsiteY1290" fmla="*/ 266724 h 1830763"/>
              <a:gd name="connsiteX1291" fmla="*/ 2678528 w 12192000"/>
              <a:gd name="connsiteY1291" fmla="*/ 249494 h 1830763"/>
              <a:gd name="connsiteX1292" fmla="*/ 5773210 w 12192000"/>
              <a:gd name="connsiteY1292" fmla="*/ 249494 h 1830763"/>
              <a:gd name="connsiteX1293" fmla="*/ 5761561 w 12192000"/>
              <a:gd name="connsiteY1293" fmla="*/ 254942 h 1830763"/>
              <a:gd name="connsiteX1294" fmla="*/ 5770715 w 12192000"/>
              <a:gd name="connsiteY1294" fmla="*/ 262191 h 1830763"/>
              <a:gd name="connsiteX1295" fmla="*/ 5784025 w 12192000"/>
              <a:gd name="connsiteY1295" fmla="*/ 256752 h 1830763"/>
              <a:gd name="connsiteX1296" fmla="*/ 5773210 w 12192000"/>
              <a:gd name="connsiteY1296" fmla="*/ 249494 h 1830763"/>
              <a:gd name="connsiteX1297" fmla="*/ 3445548 w 12192000"/>
              <a:gd name="connsiteY1297" fmla="*/ 244960 h 1830763"/>
              <a:gd name="connsiteX1298" fmla="*/ 3487976 w 12192000"/>
              <a:gd name="connsiteY1298" fmla="*/ 258561 h 1830763"/>
              <a:gd name="connsiteX1299" fmla="*/ 3459688 w 12192000"/>
              <a:gd name="connsiteY1299" fmla="*/ 267639 h 1830763"/>
              <a:gd name="connsiteX1300" fmla="*/ 3429739 w 12192000"/>
              <a:gd name="connsiteY1300" fmla="*/ 273982 h 1830763"/>
              <a:gd name="connsiteX1301" fmla="*/ 3414770 w 12192000"/>
              <a:gd name="connsiteY1301" fmla="*/ 278526 h 1830763"/>
              <a:gd name="connsiteX1302" fmla="*/ 3391476 w 12192000"/>
              <a:gd name="connsiteY1302" fmla="*/ 272173 h 1830763"/>
              <a:gd name="connsiteX1303" fmla="*/ 3399790 w 12192000"/>
              <a:gd name="connsiteY1303" fmla="*/ 254933 h 1830763"/>
              <a:gd name="connsiteX1304" fmla="*/ 3445548 w 12192000"/>
              <a:gd name="connsiteY1304" fmla="*/ 244960 h 1830763"/>
              <a:gd name="connsiteX1305" fmla="*/ 4709986 w 12192000"/>
              <a:gd name="connsiteY1305" fmla="*/ 244485 h 1830763"/>
              <a:gd name="connsiteX1306" fmla="*/ 4730836 w 12192000"/>
              <a:gd name="connsiteY1306" fmla="*/ 251304 h 1830763"/>
              <a:gd name="connsiteX1307" fmla="*/ 4772435 w 12192000"/>
              <a:gd name="connsiteY1307" fmla="*/ 247675 h 1830763"/>
              <a:gd name="connsiteX1308" fmla="*/ 4793231 w 12192000"/>
              <a:gd name="connsiteY1308" fmla="*/ 255837 h 1830763"/>
              <a:gd name="connsiteX1309" fmla="*/ 4774095 w 12192000"/>
              <a:gd name="connsiteY1309" fmla="*/ 279430 h 1830763"/>
              <a:gd name="connsiteX1310" fmla="*/ 4729176 w 12192000"/>
              <a:gd name="connsiteY1310" fmla="*/ 281240 h 1830763"/>
              <a:gd name="connsiteX1311" fmla="*/ 4677594 w 12192000"/>
              <a:gd name="connsiteY1311" fmla="*/ 276706 h 1830763"/>
              <a:gd name="connsiteX1312" fmla="*/ 4669279 w 12192000"/>
              <a:gd name="connsiteY1312" fmla="*/ 264010 h 1830763"/>
              <a:gd name="connsiteX1313" fmla="*/ 4709986 w 12192000"/>
              <a:gd name="connsiteY1313" fmla="*/ 244485 h 1830763"/>
              <a:gd name="connsiteX1314" fmla="*/ 2895662 w 12192000"/>
              <a:gd name="connsiteY1314" fmla="*/ 236788 h 1830763"/>
              <a:gd name="connsiteX1315" fmla="*/ 2905644 w 12192000"/>
              <a:gd name="connsiteY1315" fmla="*/ 244960 h 1830763"/>
              <a:gd name="connsiteX1316" fmla="*/ 2893164 w 12192000"/>
              <a:gd name="connsiteY1316" fmla="*/ 250399 h 1830763"/>
              <a:gd name="connsiteX1317" fmla="*/ 2895662 w 12192000"/>
              <a:gd name="connsiteY1317" fmla="*/ 236788 h 1830763"/>
              <a:gd name="connsiteX1318" fmla="*/ 4939645 w 12192000"/>
              <a:gd name="connsiteY1318" fmla="*/ 204127 h 1830763"/>
              <a:gd name="connsiteX1319" fmla="*/ 4938815 w 12192000"/>
              <a:gd name="connsiteY1319" fmla="*/ 204127 h 1830763"/>
              <a:gd name="connsiteX1320" fmla="*/ 4934658 w 12192000"/>
              <a:gd name="connsiteY1320" fmla="*/ 204127 h 1830763"/>
              <a:gd name="connsiteX1321" fmla="*/ 4934658 w 12192000"/>
              <a:gd name="connsiteY1321" fmla="*/ 205946 h 1830763"/>
              <a:gd name="connsiteX1322" fmla="*/ 4937986 w 12192000"/>
              <a:gd name="connsiteY1322" fmla="*/ 205946 h 1830763"/>
              <a:gd name="connsiteX1323" fmla="*/ 4939645 w 12192000"/>
              <a:gd name="connsiteY1323" fmla="*/ 204127 h 1830763"/>
              <a:gd name="connsiteX1324" fmla="*/ 5535292 w 12192000"/>
              <a:gd name="connsiteY1324" fmla="*/ 204127 h 1830763"/>
              <a:gd name="connsiteX1325" fmla="*/ 5524472 w 12192000"/>
              <a:gd name="connsiteY1325" fmla="*/ 209575 h 1830763"/>
              <a:gd name="connsiteX1326" fmla="*/ 5543607 w 12192000"/>
              <a:gd name="connsiteY1326" fmla="*/ 213204 h 1830763"/>
              <a:gd name="connsiteX1327" fmla="*/ 5544439 w 12192000"/>
              <a:gd name="connsiteY1327" fmla="*/ 206851 h 1830763"/>
              <a:gd name="connsiteX1328" fmla="*/ 5535292 w 12192000"/>
              <a:gd name="connsiteY1328" fmla="*/ 204127 h 1830763"/>
              <a:gd name="connsiteX1329" fmla="*/ 2351593 w 12192000"/>
              <a:gd name="connsiteY1329" fmla="*/ 203222 h 1830763"/>
              <a:gd name="connsiteX1330" fmla="*/ 2339951 w 12192000"/>
              <a:gd name="connsiteY1330" fmla="*/ 211385 h 1830763"/>
              <a:gd name="connsiteX1331" fmla="*/ 2349104 w 12192000"/>
              <a:gd name="connsiteY1331" fmla="*/ 215014 h 1830763"/>
              <a:gd name="connsiteX1332" fmla="*/ 2360746 w 12192000"/>
              <a:gd name="connsiteY1332" fmla="*/ 209575 h 1830763"/>
              <a:gd name="connsiteX1333" fmla="*/ 2351593 w 12192000"/>
              <a:gd name="connsiteY1333" fmla="*/ 203222 h 1830763"/>
              <a:gd name="connsiteX1334" fmla="*/ 5626586 w 12192000"/>
              <a:gd name="connsiteY1334" fmla="*/ 202769 h 1830763"/>
              <a:gd name="connsiteX1335" fmla="*/ 5605162 w 12192000"/>
              <a:gd name="connsiteY1335" fmla="*/ 205032 h 1830763"/>
              <a:gd name="connsiteX1336" fmla="*/ 5593517 w 12192000"/>
              <a:gd name="connsiteY1336" fmla="*/ 210480 h 1830763"/>
              <a:gd name="connsiteX1337" fmla="*/ 5632618 w 12192000"/>
              <a:gd name="connsiteY1337" fmla="*/ 220462 h 1830763"/>
              <a:gd name="connsiteX1338" fmla="*/ 5644263 w 12192000"/>
              <a:gd name="connsiteY1338" fmla="*/ 211385 h 1830763"/>
              <a:gd name="connsiteX1339" fmla="*/ 5626586 w 12192000"/>
              <a:gd name="connsiteY1339" fmla="*/ 202769 h 1830763"/>
              <a:gd name="connsiteX1340" fmla="*/ 5125996 w 12192000"/>
              <a:gd name="connsiteY1340" fmla="*/ 192336 h 1830763"/>
              <a:gd name="connsiteX1341" fmla="*/ 5114347 w 12192000"/>
              <a:gd name="connsiteY1341" fmla="*/ 198689 h 1830763"/>
              <a:gd name="connsiteX1342" fmla="*/ 5123500 w 12192000"/>
              <a:gd name="connsiteY1342" fmla="*/ 206851 h 1830763"/>
              <a:gd name="connsiteX1343" fmla="*/ 5135983 w 12192000"/>
              <a:gd name="connsiteY1343" fmla="*/ 200498 h 1830763"/>
              <a:gd name="connsiteX1344" fmla="*/ 5125996 w 12192000"/>
              <a:gd name="connsiteY1344" fmla="*/ 192336 h 1830763"/>
              <a:gd name="connsiteX1345" fmla="*/ 4956183 w 12192000"/>
              <a:gd name="connsiteY1345" fmla="*/ 190292 h 1830763"/>
              <a:gd name="connsiteX1346" fmla="*/ 4950458 w 12192000"/>
              <a:gd name="connsiteY1346" fmla="*/ 190516 h 1830763"/>
              <a:gd name="connsiteX1347" fmla="*/ 4938815 w 12192000"/>
              <a:gd name="connsiteY1347" fmla="*/ 204127 h 1830763"/>
              <a:gd name="connsiteX1348" fmla="*/ 4961279 w 12192000"/>
              <a:gd name="connsiteY1348" fmla="*/ 191431 h 1830763"/>
              <a:gd name="connsiteX1349" fmla="*/ 4956183 w 12192000"/>
              <a:gd name="connsiteY1349" fmla="*/ 190292 h 1830763"/>
              <a:gd name="connsiteX1350" fmla="*/ 4034535 w 12192000"/>
              <a:gd name="connsiteY1350" fmla="*/ 187802 h 1830763"/>
              <a:gd name="connsiteX1351" fmla="*/ 4013739 w 12192000"/>
              <a:gd name="connsiteY1351" fmla="*/ 195964 h 1830763"/>
              <a:gd name="connsiteX1352" fmla="*/ 4016653 w 12192000"/>
              <a:gd name="connsiteY1352" fmla="*/ 213088 h 1830763"/>
              <a:gd name="connsiteX1353" fmla="*/ 4042028 w 12192000"/>
              <a:gd name="connsiteY1353" fmla="*/ 221367 h 1830763"/>
              <a:gd name="connsiteX1354" fmla="*/ 4042028 w 12192000"/>
              <a:gd name="connsiteY1354" fmla="*/ 223186 h 1830763"/>
              <a:gd name="connsiteX1355" fmla="*/ 4044526 w 12192000"/>
              <a:gd name="connsiteY1355" fmla="*/ 223186 h 1830763"/>
              <a:gd name="connsiteX1356" fmla="*/ 4045356 w 12192000"/>
              <a:gd name="connsiteY1356" fmla="*/ 222272 h 1830763"/>
              <a:gd name="connsiteX1357" fmla="*/ 4042029 w 12192000"/>
              <a:gd name="connsiteY1357" fmla="*/ 221367 h 1830763"/>
              <a:gd name="connsiteX1358" fmla="*/ 4043688 w 12192000"/>
              <a:gd name="connsiteY1358" fmla="*/ 194145 h 1830763"/>
              <a:gd name="connsiteX1359" fmla="*/ 4034535 w 12192000"/>
              <a:gd name="connsiteY1359" fmla="*/ 187802 h 1830763"/>
              <a:gd name="connsiteX1360" fmla="*/ 5299032 w 12192000"/>
              <a:gd name="connsiteY1360" fmla="*/ 176915 h 1830763"/>
              <a:gd name="connsiteX1361" fmla="*/ 5288210 w 12192000"/>
              <a:gd name="connsiteY1361" fmla="*/ 183268 h 1830763"/>
              <a:gd name="connsiteX1362" fmla="*/ 5308177 w 12192000"/>
              <a:gd name="connsiteY1362" fmla="*/ 184173 h 1830763"/>
              <a:gd name="connsiteX1363" fmla="*/ 5299032 w 12192000"/>
              <a:gd name="connsiteY1363" fmla="*/ 176915 h 1830763"/>
              <a:gd name="connsiteX1364" fmla="*/ 4497082 w 12192000"/>
              <a:gd name="connsiteY1364" fmla="*/ 172381 h 1830763"/>
              <a:gd name="connsiteX1365" fmla="*/ 4491256 w 12192000"/>
              <a:gd name="connsiteY1365" fmla="*/ 172381 h 1830763"/>
              <a:gd name="connsiteX1366" fmla="*/ 4492916 w 12192000"/>
              <a:gd name="connsiteY1366" fmla="*/ 175105 h 1830763"/>
              <a:gd name="connsiteX1367" fmla="*/ 4495414 w 12192000"/>
              <a:gd name="connsiteY1367" fmla="*/ 175105 h 1830763"/>
              <a:gd name="connsiteX1368" fmla="*/ 4497082 w 12192000"/>
              <a:gd name="connsiteY1368" fmla="*/ 172381 h 1830763"/>
              <a:gd name="connsiteX1369" fmla="*/ 3040408 w 12192000"/>
              <a:gd name="connsiteY1369" fmla="*/ 160579 h 1830763"/>
              <a:gd name="connsiteX1370" fmla="*/ 3050392 w 12192000"/>
              <a:gd name="connsiteY1370" fmla="*/ 166932 h 1830763"/>
              <a:gd name="connsiteX1371" fmla="*/ 3038749 w 12192000"/>
              <a:gd name="connsiteY1371" fmla="*/ 172371 h 1830763"/>
              <a:gd name="connsiteX1372" fmla="*/ 3028766 w 12192000"/>
              <a:gd name="connsiteY1372" fmla="*/ 169656 h 1830763"/>
              <a:gd name="connsiteX1373" fmla="*/ 3040408 w 12192000"/>
              <a:gd name="connsiteY1373" fmla="*/ 160579 h 1830763"/>
              <a:gd name="connsiteX1374" fmla="*/ 4513188 w 12192000"/>
              <a:gd name="connsiteY1374" fmla="*/ 158535 h 1830763"/>
              <a:gd name="connsiteX1375" fmla="*/ 4507886 w 12192000"/>
              <a:gd name="connsiteY1375" fmla="*/ 158760 h 1830763"/>
              <a:gd name="connsiteX1376" fmla="*/ 4497073 w 12192000"/>
              <a:gd name="connsiteY1376" fmla="*/ 171467 h 1830763"/>
              <a:gd name="connsiteX1377" fmla="*/ 4517868 w 12192000"/>
              <a:gd name="connsiteY1377" fmla="*/ 159675 h 1830763"/>
              <a:gd name="connsiteX1378" fmla="*/ 4513188 w 12192000"/>
              <a:gd name="connsiteY1378" fmla="*/ 158535 h 1830763"/>
              <a:gd name="connsiteX1379" fmla="*/ 2520887 w 12192000"/>
              <a:gd name="connsiteY1379" fmla="*/ 146519 h 1830763"/>
              <a:gd name="connsiteX1380" fmla="*/ 2570386 w 12192000"/>
              <a:gd name="connsiteY1380" fmla="*/ 147883 h 1830763"/>
              <a:gd name="connsiteX1381" fmla="*/ 2604492 w 12192000"/>
              <a:gd name="connsiteY1381" fmla="*/ 165113 h 1830763"/>
              <a:gd name="connsiteX1382" fmla="*/ 2577870 w 12192000"/>
              <a:gd name="connsiteY1382" fmla="*/ 185982 h 1830763"/>
              <a:gd name="connsiteX1383" fmla="*/ 2493020 w 12192000"/>
              <a:gd name="connsiteY1383" fmla="*/ 186896 h 1830763"/>
              <a:gd name="connsiteX1384" fmla="*/ 2481370 w 12192000"/>
              <a:gd name="connsiteY1384" fmla="*/ 198688 h 1830763"/>
              <a:gd name="connsiteX1385" fmla="*/ 2493850 w 12192000"/>
              <a:gd name="connsiteY1385" fmla="*/ 205041 h 1830763"/>
              <a:gd name="connsiteX1386" fmla="*/ 2544594 w 12192000"/>
              <a:gd name="connsiteY1386" fmla="*/ 207756 h 1830763"/>
              <a:gd name="connsiteX1387" fmla="*/ 2557905 w 12192000"/>
              <a:gd name="connsiteY1387" fmla="*/ 213204 h 1830763"/>
              <a:gd name="connsiteX1388" fmla="*/ 2545424 w 12192000"/>
              <a:gd name="connsiteY1388" fmla="*/ 224091 h 1830763"/>
              <a:gd name="connsiteX1389" fmla="*/ 2414818 w 12192000"/>
              <a:gd name="connsiteY1389" fmla="*/ 237702 h 1830763"/>
              <a:gd name="connsiteX1390" fmla="*/ 2318317 w 12192000"/>
              <a:gd name="connsiteY1390" fmla="*/ 237702 h 1830763"/>
              <a:gd name="connsiteX1391" fmla="*/ 2199361 w 12192000"/>
              <a:gd name="connsiteY1391" fmla="*/ 177819 h 1830763"/>
              <a:gd name="connsiteX1392" fmla="*/ 2195195 w 12192000"/>
              <a:gd name="connsiteY1392" fmla="*/ 177819 h 1830763"/>
              <a:gd name="connsiteX1393" fmla="*/ 2196863 w 12192000"/>
              <a:gd name="connsiteY1393" fmla="*/ 175095 h 1830763"/>
              <a:gd name="connsiteX1394" fmla="*/ 2197693 w 12192000"/>
              <a:gd name="connsiteY1394" fmla="*/ 176914 h 1830763"/>
              <a:gd name="connsiteX1395" fmla="*/ 2291696 w 12192000"/>
              <a:gd name="connsiteY1395" fmla="*/ 170561 h 1830763"/>
              <a:gd name="connsiteX1396" fmla="*/ 2378214 w 12192000"/>
              <a:gd name="connsiteY1396" fmla="*/ 169656 h 1830763"/>
              <a:gd name="connsiteX1397" fmla="*/ 2471387 w 12192000"/>
              <a:gd name="connsiteY1397" fmla="*/ 153321 h 1830763"/>
              <a:gd name="connsiteX1398" fmla="*/ 2520887 w 12192000"/>
              <a:gd name="connsiteY1398" fmla="*/ 146519 h 1830763"/>
              <a:gd name="connsiteX1399" fmla="*/ 2683837 w 12192000"/>
              <a:gd name="connsiteY1399" fmla="*/ 107621 h 1830763"/>
              <a:gd name="connsiteX1400" fmla="*/ 2594508 w 12192000"/>
              <a:gd name="connsiteY1400" fmla="*/ 118851 h 1830763"/>
              <a:gd name="connsiteX1401" fmla="*/ 2562900 w 12192000"/>
              <a:gd name="connsiteY1401" fmla="*/ 124289 h 1830763"/>
              <a:gd name="connsiteX1402" fmla="*/ 2313330 w 12192000"/>
              <a:gd name="connsiteY1402" fmla="*/ 140625 h 1830763"/>
              <a:gd name="connsiteX1403" fmla="*/ 2189370 w 12192000"/>
              <a:gd name="connsiteY1403" fmla="*/ 175095 h 1830763"/>
              <a:gd name="connsiteX1404" fmla="*/ 2107848 w 12192000"/>
              <a:gd name="connsiteY1404" fmla="*/ 169656 h 1830763"/>
              <a:gd name="connsiteX1405" fmla="*/ 2020500 w 12192000"/>
              <a:gd name="connsiteY1405" fmla="*/ 162398 h 1830763"/>
              <a:gd name="connsiteX1406" fmla="*/ 1922331 w 12192000"/>
              <a:gd name="connsiteY1406" fmla="*/ 151512 h 1830763"/>
              <a:gd name="connsiteX1407" fmla="*/ 1815018 w 12192000"/>
              <a:gd name="connsiteY1407" fmla="*/ 127014 h 1830763"/>
              <a:gd name="connsiteX1408" fmla="*/ 1780912 w 12192000"/>
              <a:gd name="connsiteY1408" fmla="*/ 127014 h 1830763"/>
              <a:gd name="connsiteX1409" fmla="*/ 1692726 w 12192000"/>
              <a:gd name="connsiteY1409" fmla="*/ 127918 h 1830763"/>
              <a:gd name="connsiteX1410" fmla="*/ 1580416 w 12192000"/>
              <a:gd name="connsiteY1410" fmla="*/ 146978 h 1830763"/>
              <a:gd name="connsiteX1411" fmla="*/ 1417364 w 12192000"/>
              <a:gd name="connsiteY1411" fmla="*/ 193240 h 1830763"/>
              <a:gd name="connsiteX1412" fmla="*/ 1363292 w 12192000"/>
              <a:gd name="connsiteY1412" fmla="*/ 186896 h 1830763"/>
              <a:gd name="connsiteX1413" fmla="*/ 1298408 w 12192000"/>
              <a:gd name="connsiteY1413" fmla="*/ 205041 h 1830763"/>
              <a:gd name="connsiteX1414" fmla="*/ 1223532 w 12192000"/>
              <a:gd name="connsiteY1414" fmla="*/ 211385 h 1830763"/>
              <a:gd name="connsiteX1415" fmla="*/ 1196912 w 12192000"/>
              <a:gd name="connsiteY1415" fmla="*/ 202317 h 1830763"/>
              <a:gd name="connsiteX1416" fmla="*/ 1199409 w 12192000"/>
              <a:gd name="connsiteY1416" fmla="*/ 183258 h 1830763"/>
              <a:gd name="connsiteX1417" fmla="*/ 1226860 w 12192000"/>
              <a:gd name="connsiteY1417" fmla="*/ 173285 h 1830763"/>
              <a:gd name="connsiteX1418" fmla="*/ 1255979 w 12192000"/>
              <a:gd name="connsiteY1418" fmla="*/ 164208 h 1830763"/>
              <a:gd name="connsiteX1419" fmla="*/ 1233515 w 12192000"/>
              <a:gd name="connsiteY1419" fmla="*/ 153321 h 1830763"/>
              <a:gd name="connsiteX1420" fmla="*/ 1147836 w 12192000"/>
              <a:gd name="connsiteY1420" fmla="*/ 149692 h 1830763"/>
              <a:gd name="connsiteX1421" fmla="*/ 1045510 w 12192000"/>
              <a:gd name="connsiteY1421" fmla="*/ 149692 h 1830763"/>
              <a:gd name="connsiteX1422" fmla="*/ 966476 w 12192000"/>
              <a:gd name="connsiteY1422" fmla="*/ 166027 h 1830763"/>
              <a:gd name="connsiteX1423" fmla="*/ 865818 w 12192000"/>
              <a:gd name="connsiteY1423" fmla="*/ 168742 h 1830763"/>
              <a:gd name="connsiteX1424" fmla="*/ 838368 w 12192000"/>
              <a:gd name="connsiteY1424" fmla="*/ 180543 h 1830763"/>
              <a:gd name="connsiteX1425" fmla="*/ 822560 w 12192000"/>
              <a:gd name="connsiteY1425" fmla="*/ 195059 h 1830763"/>
              <a:gd name="connsiteX1426" fmla="*/ 835870 w 12192000"/>
              <a:gd name="connsiteY1426" fmla="*/ 200498 h 1830763"/>
              <a:gd name="connsiteX1427" fmla="*/ 1067964 w 12192000"/>
              <a:gd name="connsiteY1427" fmla="*/ 186896 h 1830763"/>
              <a:gd name="connsiteX1428" fmla="*/ 1122044 w 12192000"/>
              <a:gd name="connsiteY1428" fmla="*/ 182353 h 1830763"/>
              <a:gd name="connsiteX1429" fmla="*/ 1069632 w 12192000"/>
              <a:gd name="connsiteY1429" fmla="*/ 212299 h 1830763"/>
              <a:gd name="connsiteX1430" fmla="*/ 973132 w 12192000"/>
              <a:gd name="connsiteY1430" fmla="*/ 225901 h 1830763"/>
              <a:gd name="connsiteX1431" fmla="*/ 760164 w 12192000"/>
              <a:gd name="connsiteY1431" fmla="*/ 244960 h 1830763"/>
              <a:gd name="connsiteX1432" fmla="*/ 744356 w 12192000"/>
              <a:gd name="connsiteY1432" fmla="*/ 259466 h 1830763"/>
              <a:gd name="connsiteX1433" fmla="*/ 755178 w 12192000"/>
              <a:gd name="connsiteY1433" fmla="*/ 276706 h 1830763"/>
              <a:gd name="connsiteX1434" fmla="*/ 770148 w 12192000"/>
              <a:gd name="connsiteY1434" fmla="*/ 280335 h 1830763"/>
              <a:gd name="connsiteX1435" fmla="*/ 798428 w 12192000"/>
              <a:gd name="connsiteY1435" fmla="*/ 290317 h 1830763"/>
              <a:gd name="connsiteX1436" fmla="*/ 774305 w 12192000"/>
              <a:gd name="connsiteY1436" fmla="*/ 299385 h 1830763"/>
              <a:gd name="connsiteX1437" fmla="*/ 706093 w 12192000"/>
              <a:gd name="connsiteY1437" fmla="*/ 300299 h 1830763"/>
              <a:gd name="connsiteX1438" fmla="*/ 584631 w 12192000"/>
              <a:gd name="connsiteY1438" fmla="*/ 275801 h 1830763"/>
              <a:gd name="connsiteX1439" fmla="*/ 513092 w 12192000"/>
              <a:gd name="connsiteY1439" fmla="*/ 253123 h 1830763"/>
              <a:gd name="connsiteX1440" fmla="*/ 301784 w 12192000"/>
              <a:gd name="connsiteY1440" fmla="*/ 276706 h 1830763"/>
              <a:gd name="connsiteX1441" fmla="*/ 74676 w 12192000"/>
              <a:gd name="connsiteY1441" fmla="*/ 303024 h 1830763"/>
              <a:gd name="connsiteX1442" fmla="*/ 14169 w 12192000"/>
              <a:gd name="connsiteY1442" fmla="*/ 301065 h 1830763"/>
              <a:gd name="connsiteX1443" fmla="*/ 0 w 12192000"/>
              <a:gd name="connsiteY1443" fmla="*/ 302763 h 1830763"/>
              <a:gd name="connsiteX1444" fmla="*/ 0 w 12192000"/>
              <a:gd name="connsiteY1444" fmla="*/ 1830763 h 1830763"/>
              <a:gd name="connsiteX1445" fmla="*/ 10061864 w 12192000"/>
              <a:gd name="connsiteY1445" fmla="*/ 1830763 h 1830763"/>
              <a:gd name="connsiteX1446" fmla="*/ 10045571 w 12192000"/>
              <a:gd name="connsiteY1446" fmla="*/ 1824949 h 1830763"/>
              <a:gd name="connsiteX1447" fmla="*/ 9642318 w 12192000"/>
              <a:gd name="connsiteY1447" fmla="*/ 1732829 h 1830763"/>
              <a:gd name="connsiteX1448" fmla="*/ 9651470 w 12192000"/>
              <a:gd name="connsiteY1448" fmla="*/ 1721952 h 1830763"/>
              <a:gd name="connsiteX1449" fmla="*/ 9673934 w 12192000"/>
              <a:gd name="connsiteY1449" fmla="*/ 1725571 h 1830763"/>
              <a:gd name="connsiteX1450" fmla="*/ 9653968 w 12192000"/>
              <a:gd name="connsiteY1450" fmla="*/ 1718313 h 1830763"/>
              <a:gd name="connsiteX1451" fmla="*/ 9658954 w 12192000"/>
              <a:gd name="connsiteY1451" fmla="*/ 1713779 h 1830763"/>
              <a:gd name="connsiteX1452" fmla="*/ 9681419 w 12192000"/>
              <a:gd name="connsiteY1452" fmla="*/ 1712875 h 1830763"/>
              <a:gd name="connsiteX1453" fmla="*/ 9692231 w 12192000"/>
              <a:gd name="connsiteY1453" fmla="*/ 1722857 h 1830763"/>
              <a:gd name="connsiteX1454" fmla="*/ 9797883 w 12192000"/>
              <a:gd name="connsiteY1454" fmla="*/ 1697454 h 1830763"/>
              <a:gd name="connsiteX1455" fmla="*/ 9790397 w 12192000"/>
              <a:gd name="connsiteY1455" fmla="*/ 1708341 h 1830763"/>
              <a:gd name="connsiteX1456" fmla="*/ 9805367 w 12192000"/>
              <a:gd name="connsiteY1456" fmla="*/ 1712875 h 1830763"/>
              <a:gd name="connsiteX1457" fmla="*/ 9808694 w 12192000"/>
              <a:gd name="connsiteY1457" fmla="*/ 1702892 h 1830763"/>
              <a:gd name="connsiteX1458" fmla="*/ 9814521 w 12192000"/>
              <a:gd name="connsiteY1458" fmla="*/ 1707426 h 1830763"/>
              <a:gd name="connsiteX1459" fmla="*/ 9841140 w 12192000"/>
              <a:gd name="connsiteY1459" fmla="*/ 1695635 h 1830763"/>
              <a:gd name="connsiteX1460" fmla="*/ 9871089 w 12192000"/>
              <a:gd name="connsiteY1460" fmla="*/ 1704712 h 1830763"/>
              <a:gd name="connsiteX1461" fmla="*/ 9913518 w 12192000"/>
              <a:gd name="connsiteY1461" fmla="*/ 1702892 h 1830763"/>
              <a:gd name="connsiteX1462" fmla="*/ 9888559 w 12192000"/>
              <a:gd name="connsiteY1462" fmla="*/ 1696549 h 1830763"/>
              <a:gd name="connsiteX1463" fmla="*/ 9896881 w 12192000"/>
              <a:gd name="connsiteY1463" fmla="*/ 1691101 h 1830763"/>
              <a:gd name="connsiteX1464" fmla="*/ 9875248 w 12192000"/>
              <a:gd name="connsiteY1464" fmla="*/ 1674766 h 1830763"/>
              <a:gd name="connsiteX1465" fmla="*/ 9847795 w 12192000"/>
              <a:gd name="connsiteY1465" fmla="*/ 1681119 h 1830763"/>
              <a:gd name="connsiteX1466" fmla="*/ 9847795 w 12192000"/>
              <a:gd name="connsiteY1466" fmla="*/ 1675680 h 1830763"/>
              <a:gd name="connsiteX1467" fmla="*/ 9897489 w 12192000"/>
              <a:gd name="connsiteY1467" fmla="*/ 1673468 h 1830763"/>
              <a:gd name="connsiteX1468" fmla="*/ 9900897 w 12192000"/>
              <a:gd name="connsiteY1468" fmla="*/ 1676698 h 1830763"/>
              <a:gd name="connsiteX1469" fmla="*/ 9893620 w 12192000"/>
              <a:gd name="connsiteY1469" fmla="*/ 1681119 h 1830763"/>
              <a:gd name="connsiteX1470" fmla="*/ 9899437 w 12192000"/>
              <a:gd name="connsiteY1470" fmla="*/ 1685662 h 1830763"/>
              <a:gd name="connsiteX1471" fmla="*/ 9911917 w 12192000"/>
              <a:gd name="connsiteY1471" fmla="*/ 1674775 h 1830763"/>
              <a:gd name="connsiteX1472" fmla="*/ 9956014 w 12192000"/>
              <a:gd name="connsiteY1472" fmla="*/ 1682938 h 1830763"/>
              <a:gd name="connsiteX1473" fmla="*/ 9926481 w 12192000"/>
              <a:gd name="connsiteY1473" fmla="*/ 1674543 h 1830763"/>
              <a:gd name="connsiteX1474" fmla="*/ 9902408 w 12192000"/>
              <a:gd name="connsiteY1474" fmla="*/ 1673249 h 1830763"/>
              <a:gd name="connsiteX1475" fmla="*/ 9914687 w 12192000"/>
              <a:gd name="connsiteY1475" fmla="*/ 1672703 h 1830763"/>
              <a:gd name="connsiteX1476" fmla="*/ 10010850 w 12192000"/>
              <a:gd name="connsiteY1476" fmla="*/ 1615797 h 1830763"/>
              <a:gd name="connsiteX1477" fmla="*/ 10009182 w 12192000"/>
              <a:gd name="connsiteY1477" fmla="*/ 1610358 h 1830763"/>
              <a:gd name="connsiteX1478" fmla="*/ 10023333 w 12192000"/>
              <a:gd name="connsiteY1478" fmla="*/ 1613987 h 1830763"/>
              <a:gd name="connsiteX1479" fmla="*/ 10021664 w 12192000"/>
              <a:gd name="connsiteY1479" fmla="*/ 1604005 h 1830763"/>
              <a:gd name="connsiteX1480" fmla="*/ 10006694 w 12192000"/>
              <a:gd name="connsiteY1480" fmla="*/ 1601281 h 1830763"/>
              <a:gd name="connsiteX1481" fmla="*/ 10003366 w 12192000"/>
              <a:gd name="connsiteY1481" fmla="*/ 1589489 h 1830763"/>
              <a:gd name="connsiteX1482" fmla="*/ 10017506 w 12192000"/>
              <a:gd name="connsiteY1482" fmla="*/ 1580412 h 1830763"/>
              <a:gd name="connsiteX1483" fmla="*/ 10001698 w 12192000"/>
              <a:gd name="connsiteY1483" fmla="*/ 1583136 h 1830763"/>
              <a:gd name="connsiteX1484" fmla="*/ 9976745 w 12192000"/>
              <a:gd name="connsiteY1484" fmla="*/ 1525073 h 1830763"/>
              <a:gd name="connsiteX1485" fmla="*/ 9985890 w 12192000"/>
              <a:gd name="connsiteY1485" fmla="*/ 1530521 h 1830763"/>
              <a:gd name="connsiteX1486" fmla="*/ 10009182 w 12192000"/>
              <a:gd name="connsiteY1486" fmla="*/ 1524168 h 1830763"/>
              <a:gd name="connsiteX1487" fmla="*/ 9971748 w 12192000"/>
              <a:gd name="connsiteY1487" fmla="*/ 1516005 h 1830763"/>
              <a:gd name="connsiteX1488" fmla="*/ 9950123 w 12192000"/>
              <a:gd name="connsiteY1488" fmla="*/ 1493317 h 1830763"/>
              <a:gd name="connsiteX1489" fmla="*/ 10079900 w 12192000"/>
              <a:gd name="connsiteY1489" fmla="*/ 1490602 h 1830763"/>
              <a:gd name="connsiteX1490" fmla="*/ 10068249 w 12192000"/>
              <a:gd name="connsiteY1490" fmla="*/ 1478801 h 1830763"/>
              <a:gd name="connsiteX1491" fmla="*/ 10010850 w 12192000"/>
              <a:gd name="connsiteY1491" fmla="*/ 1478801 h 1830763"/>
              <a:gd name="connsiteX1492" fmla="*/ 9897711 w 12192000"/>
              <a:gd name="connsiteY1492" fmla="*/ 1488783 h 1830763"/>
              <a:gd name="connsiteX1493" fmla="*/ 9855281 w 12192000"/>
              <a:gd name="connsiteY1493" fmla="*/ 1463380 h 1830763"/>
              <a:gd name="connsiteX1494" fmla="*/ 9812022 w 12192000"/>
              <a:gd name="connsiteY1494" fmla="*/ 1462475 h 1830763"/>
              <a:gd name="connsiteX1495" fmla="*/ 9834485 w 12192000"/>
              <a:gd name="connsiteY1495" fmla="*/ 1451589 h 1830763"/>
              <a:gd name="connsiteX1496" fmla="*/ 9795385 w 12192000"/>
              <a:gd name="connsiteY1496" fmla="*/ 1447960 h 1830763"/>
              <a:gd name="connsiteX1497" fmla="*/ 9788730 w 12192000"/>
              <a:gd name="connsiteY1497" fmla="*/ 1437977 h 1830763"/>
              <a:gd name="connsiteX1498" fmla="*/ 9668939 w 12192000"/>
              <a:gd name="connsiteY1498" fmla="*/ 1432539 h 1830763"/>
              <a:gd name="connsiteX1499" fmla="*/ 9688904 w 12192000"/>
              <a:gd name="connsiteY1499" fmla="*/ 1420737 h 1830763"/>
              <a:gd name="connsiteX1500" fmla="*/ 9718023 w 12192000"/>
              <a:gd name="connsiteY1500" fmla="*/ 1418023 h 1830763"/>
              <a:gd name="connsiteX1501" fmla="*/ 9736321 w 12192000"/>
              <a:gd name="connsiteY1501" fmla="*/ 1411670 h 1830763"/>
              <a:gd name="connsiteX1502" fmla="*/ 9733830 w 12192000"/>
              <a:gd name="connsiteY1502" fmla="*/ 1394430 h 1830763"/>
              <a:gd name="connsiteX1503" fmla="*/ 9750469 w 12192000"/>
              <a:gd name="connsiteY1503" fmla="*/ 1408946 h 1830763"/>
              <a:gd name="connsiteX1504" fmla="*/ 9772931 w 12192000"/>
              <a:gd name="connsiteY1504" fmla="*/ 1399878 h 1830763"/>
              <a:gd name="connsiteX1505" fmla="*/ 9756283 w 12192000"/>
              <a:gd name="connsiteY1505" fmla="*/ 1388077 h 1830763"/>
              <a:gd name="connsiteX1506" fmla="*/ 9742984 w 12192000"/>
              <a:gd name="connsiteY1506" fmla="*/ 1396249 h 1830763"/>
              <a:gd name="connsiteX1507" fmla="*/ 9734659 w 12192000"/>
              <a:gd name="connsiteY1507" fmla="*/ 1390801 h 1830763"/>
              <a:gd name="connsiteX1508" fmla="*/ 9751297 w 12192000"/>
              <a:gd name="connsiteY1508" fmla="*/ 1371751 h 1830763"/>
              <a:gd name="connsiteX1509" fmla="*/ 9785402 w 12192000"/>
              <a:gd name="connsiteY1509" fmla="*/ 1361769 h 1830763"/>
              <a:gd name="connsiteX1510" fmla="*/ 9778748 w 12192000"/>
              <a:gd name="connsiteY1510" fmla="*/ 1351787 h 1830763"/>
              <a:gd name="connsiteX1511" fmla="*/ 9887728 w 12192000"/>
              <a:gd name="connsiteY1511" fmla="*/ 1344529 h 1830763"/>
              <a:gd name="connsiteX1512" fmla="*/ 9939312 w 12192000"/>
              <a:gd name="connsiteY1512" fmla="*/ 1339090 h 1830763"/>
              <a:gd name="connsiteX1513" fmla="*/ 9908524 w 12192000"/>
              <a:gd name="connsiteY1513" fmla="*/ 1328203 h 1830763"/>
              <a:gd name="connsiteX1514" fmla="*/ 9944299 w 12192000"/>
              <a:gd name="connsiteY1514" fmla="*/ 1310963 h 1830763"/>
              <a:gd name="connsiteX1515" fmla="*/ 9988387 w 12192000"/>
              <a:gd name="connsiteY1515" fmla="*/ 1316412 h 1830763"/>
              <a:gd name="connsiteX1516" fmla="*/ 9970089 w 12192000"/>
              <a:gd name="connsiteY1516" fmla="*/ 1322755 h 1830763"/>
              <a:gd name="connsiteX1517" fmla="*/ 10158106 w 12192000"/>
              <a:gd name="connsiteY1517" fmla="*/ 1333652 h 1830763"/>
              <a:gd name="connsiteX1518" fmla="*/ 10111519 w 12192000"/>
              <a:gd name="connsiteY1518" fmla="*/ 1340900 h 1830763"/>
              <a:gd name="connsiteX1519" fmla="*/ 10179739 w 12192000"/>
              <a:gd name="connsiteY1519" fmla="*/ 1348158 h 1830763"/>
              <a:gd name="connsiteX1520" fmla="*/ 10157276 w 12192000"/>
              <a:gd name="connsiteY1520" fmla="*/ 1359054 h 1830763"/>
              <a:gd name="connsiteX1521" fmla="*/ 10110689 w 12192000"/>
              <a:gd name="connsiteY1521" fmla="*/ 1336366 h 1830763"/>
              <a:gd name="connsiteX1522" fmla="*/ 10044127 w 12192000"/>
              <a:gd name="connsiteY1522" fmla="*/ 1337271 h 1830763"/>
              <a:gd name="connsiteX1523" fmla="*/ 10026658 w 12192000"/>
              <a:gd name="connsiteY1523" fmla="*/ 1345443 h 1830763"/>
              <a:gd name="connsiteX1524" fmla="*/ 10034974 w 12192000"/>
              <a:gd name="connsiteY1524" fmla="*/ 1337271 h 1830763"/>
              <a:gd name="connsiteX1525" fmla="*/ 9890226 w 12192000"/>
              <a:gd name="connsiteY1525" fmla="*/ 1357235 h 1830763"/>
              <a:gd name="connsiteX1526" fmla="*/ 9879405 w 12192000"/>
              <a:gd name="connsiteY1526" fmla="*/ 1347253 h 1830763"/>
              <a:gd name="connsiteX1527" fmla="*/ 9862774 w 12192000"/>
              <a:gd name="connsiteY1527" fmla="*/ 1360864 h 1830763"/>
              <a:gd name="connsiteX1528" fmla="*/ 9887728 w 12192000"/>
              <a:gd name="connsiteY1528" fmla="*/ 1367217 h 1830763"/>
              <a:gd name="connsiteX1529" fmla="*/ 9916015 w 12192000"/>
              <a:gd name="connsiteY1529" fmla="*/ 1363588 h 1830763"/>
              <a:gd name="connsiteX1530" fmla="*/ 9902698 w 12192000"/>
              <a:gd name="connsiteY1530" fmla="*/ 1371751 h 1830763"/>
              <a:gd name="connsiteX1531" fmla="*/ 9912680 w 12192000"/>
              <a:gd name="connsiteY1531" fmla="*/ 1373561 h 1830763"/>
              <a:gd name="connsiteX1532" fmla="*/ 9903537 w 12192000"/>
              <a:gd name="connsiteY1532" fmla="*/ 1376285 h 1830763"/>
              <a:gd name="connsiteX1533" fmla="*/ 9965093 w 12192000"/>
              <a:gd name="connsiteY1533" fmla="*/ 1370846 h 1830763"/>
              <a:gd name="connsiteX1534" fmla="*/ 9947625 w 12192000"/>
              <a:gd name="connsiteY1534" fmla="*/ 1381733 h 1830763"/>
              <a:gd name="connsiteX1535" fmla="*/ 9881903 w 12192000"/>
              <a:gd name="connsiteY1535" fmla="*/ 1389896 h 1830763"/>
              <a:gd name="connsiteX1536" fmla="*/ 9927657 w 12192000"/>
              <a:gd name="connsiteY1536" fmla="*/ 1405317 h 1830763"/>
              <a:gd name="connsiteX1537" fmla="*/ 9902698 w 12192000"/>
              <a:gd name="connsiteY1537" fmla="*/ 1401688 h 1830763"/>
              <a:gd name="connsiteX1538" fmla="*/ 9930156 w 12192000"/>
              <a:gd name="connsiteY1538" fmla="*/ 1425281 h 1830763"/>
              <a:gd name="connsiteX1539" fmla="*/ 9916846 w 12192000"/>
              <a:gd name="connsiteY1539" fmla="*/ 1433444 h 1830763"/>
              <a:gd name="connsiteX1540" fmla="*/ 9942639 w 12192000"/>
              <a:gd name="connsiteY1540" fmla="*/ 1445235 h 1830763"/>
              <a:gd name="connsiteX1541" fmla="*/ 9981731 w 12192000"/>
              <a:gd name="connsiteY1541" fmla="*/ 1448864 h 1830763"/>
              <a:gd name="connsiteX1542" fmla="*/ 9945129 w 12192000"/>
              <a:gd name="connsiteY1542" fmla="*/ 1460656 h 1830763"/>
              <a:gd name="connsiteX1543" fmla="*/ 10142306 w 12192000"/>
              <a:gd name="connsiteY1543" fmla="*/ 1468829 h 1830763"/>
              <a:gd name="connsiteX1544" fmla="*/ 10163931 w 12192000"/>
              <a:gd name="connsiteY1544" fmla="*/ 1483344 h 1830763"/>
              <a:gd name="connsiteX1545" fmla="*/ 10133983 w 12192000"/>
              <a:gd name="connsiteY1545" fmla="*/ 1507842 h 1830763"/>
              <a:gd name="connsiteX1546" fmla="*/ 10110689 w 12192000"/>
              <a:gd name="connsiteY1546" fmla="*/ 1508747 h 1830763"/>
              <a:gd name="connsiteX1547" fmla="*/ 10094881 w 12192000"/>
              <a:gd name="connsiteY1547" fmla="*/ 1499670 h 1830763"/>
              <a:gd name="connsiteX1548" fmla="*/ 10101536 w 12192000"/>
              <a:gd name="connsiteY1548" fmla="*/ 1509652 h 1830763"/>
              <a:gd name="connsiteX1549" fmla="*/ 10039140 w 12192000"/>
              <a:gd name="connsiteY1549" fmla="*/ 1507842 h 1830763"/>
              <a:gd name="connsiteX1550" fmla="*/ 10027488 w 12192000"/>
              <a:gd name="connsiteY1550" fmla="*/ 1525978 h 1830763"/>
              <a:gd name="connsiteX1551" fmla="*/ 10102366 w 12192000"/>
              <a:gd name="connsiteY1551" fmla="*/ 1516910 h 1830763"/>
              <a:gd name="connsiteX1552" fmla="*/ 10128157 w 12192000"/>
              <a:gd name="connsiteY1552" fmla="*/ 1528702 h 1830763"/>
              <a:gd name="connsiteX1553" fmla="*/ 10109030 w 12192000"/>
              <a:gd name="connsiteY1553" fmla="*/ 1526892 h 1830763"/>
              <a:gd name="connsiteX1554" fmla="*/ 10112358 w 12192000"/>
              <a:gd name="connsiteY1554" fmla="*/ 1516910 h 1830763"/>
              <a:gd name="connsiteX1555" fmla="*/ 10146463 w 12192000"/>
              <a:gd name="connsiteY1555" fmla="*/ 1520539 h 1830763"/>
              <a:gd name="connsiteX1556" fmla="*/ 10128157 w 12192000"/>
              <a:gd name="connsiteY1556" fmla="*/ 1524168 h 1830763"/>
              <a:gd name="connsiteX1557" fmla="*/ 10143966 w 12192000"/>
              <a:gd name="connsiteY1557" fmla="*/ 1531426 h 1830763"/>
              <a:gd name="connsiteX1558" fmla="*/ 10205531 w 12192000"/>
              <a:gd name="connsiteY1558" fmla="*/ 1528702 h 1830763"/>
              <a:gd name="connsiteX1559" fmla="*/ 10206359 w 12192000"/>
              <a:gd name="connsiteY1559" fmla="*/ 1535960 h 1830763"/>
              <a:gd name="connsiteX1560" fmla="*/ 10183480 w 12192000"/>
              <a:gd name="connsiteY1560" fmla="*/ 1541858 h 1830763"/>
              <a:gd name="connsiteX1561" fmla="*/ 10183082 w 12192000"/>
              <a:gd name="connsiteY1561" fmla="*/ 1542312 h 1830763"/>
              <a:gd name="connsiteX1562" fmla="*/ 10205892 w 12192000"/>
              <a:gd name="connsiteY1562" fmla="*/ 1541790 h 1830763"/>
              <a:gd name="connsiteX1563" fmla="*/ 10236308 w 12192000"/>
              <a:gd name="connsiteY1563" fmla="*/ 1516910 h 1830763"/>
              <a:gd name="connsiteX1564" fmla="*/ 10252116 w 12192000"/>
              <a:gd name="connsiteY1564" fmla="*/ 1525978 h 1830763"/>
              <a:gd name="connsiteX1565" fmla="*/ 10287052 w 12192000"/>
              <a:gd name="connsiteY1565" fmla="*/ 1506928 h 1830763"/>
              <a:gd name="connsiteX1566" fmla="*/ 10280397 w 12192000"/>
              <a:gd name="connsiteY1566" fmla="*/ 1496946 h 1830763"/>
              <a:gd name="connsiteX1567" fmla="*/ 10391037 w 12192000"/>
              <a:gd name="connsiteY1567" fmla="*/ 1501489 h 1830763"/>
              <a:gd name="connsiteX1568" fmla="*/ 10392705 w 12192000"/>
              <a:gd name="connsiteY1568" fmla="*/ 1511462 h 1830763"/>
              <a:gd name="connsiteX1569" fmla="*/ 10444278 w 12192000"/>
              <a:gd name="connsiteY1569" fmla="*/ 1506023 h 1830763"/>
              <a:gd name="connsiteX1570" fmla="*/ 10427640 w 12192000"/>
              <a:gd name="connsiteY1570" fmla="*/ 1494231 h 1830763"/>
              <a:gd name="connsiteX1571" fmla="*/ 10458418 w 12192000"/>
              <a:gd name="connsiteY1571" fmla="*/ 1479715 h 1830763"/>
              <a:gd name="connsiteX1572" fmla="*/ 10558256 w 12192000"/>
              <a:gd name="connsiteY1572" fmla="*/ 1477896 h 1830763"/>
              <a:gd name="connsiteX1573" fmla="*/ 10524141 w 12192000"/>
              <a:gd name="connsiteY1573" fmla="*/ 1471543 h 1830763"/>
              <a:gd name="connsiteX1574" fmla="*/ 10534962 w 12192000"/>
              <a:gd name="connsiteY1574" fmla="*/ 1450684 h 1830763"/>
              <a:gd name="connsiteX1575" fmla="*/ 10576553 w 12192000"/>
              <a:gd name="connsiteY1575" fmla="*/ 1443426 h 1830763"/>
              <a:gd name="connsiteX1576" fmla="*/ 10569898 w 12192000"/>
              <a:gd name="connsiteY1576" fmla="*/ 1433444 h 1830763"/>
              <a:gd name="connsiteX1577" fmla="*/ 10465912 w 12192000"/>
              <a:gd name="connsiteY1577" fmla="*/ 1437977 h 1830763"/>
              <a:gd name="connsiteX1578" fmla="*/ 10458418 w 12192000"/>
              <a:gd name="connsiteY1578" fmla="*/ 1448864 h 1830763"/>
              <a:gd name="connsiteX1579" fmla="*/ 10434295 w 12192000"/>
              <a:gd name="connsiteY1579" fmla="*/ 1445235 h 1830763"/>
              <a:gd name="connsiteX1580" fmla="*/ 10460916 w 12192000"/>
              <a:gd name="connsiteY1580" fmla="*/ 1431624 h 1830763"/>
              <a:gd name="connsiteX1581" fmla="*/ 10407675 w 12192000"/>
              <a:gd name="connsiteY1581" fmla="*/ 1428910 h 1830763"/>
              <a:gd name="connsiteX1582" fmla="*/ 10383553 w 12192000"/>
              <a:gd name="connsiteY1582" fmla="*/ 1429815 h 1830763"/>
              <a:gd name="connsiteX1583" fmla="*/ 10340294 w 12192000"/>
              <a:gd name="connsiteY1583" fmla="*/ 1427091 h 1830763"/>
              <a:gd name="connsiteX1584" fmla="*/ 10281226 w 12192000"/>
              <a:gd name="connsiteY1584" fmla="*/ 1417118 h 1830763"/>
              <a:gd name="connsiteX1585" fmla="*/ 10356932 w 12192000"/>
              <a:gd name="connsiteY1585" fmla="*/ 1410765 h 1830763"/>
              <a:gd name="connsiteX1586" fmla="*/ 10332809 w 12192000"/>
              <a:gd name="connsiteY1586" fmla="*/ 1407136 h 1830763"/>
              <a:gd name="connsiteX1587" fmla="*/ 10319498 w 12192000"/>
              <a:gd name="connsiteY1587" fmla="*/ 1415299 h 1830763"/>
              <a:gd name="connsiteX1588" fmla="*/ 10294537 w 12192000"/>
              <a:gd name="connsiteY1588" fmla="*/ 1408946 h 1830763"/>
              <a:gd name="connsiteX1589" fmla="*/ 10282894 w 12192000"/>
              <a:gd name="connsiteY1589" fmla="*/ 1397154 h 1830763"/>
              <a:gd name="connsiteX1590" fmla="*/ 10350276 w 12192000"/>
              <a:gd name="connsiteY1590" fmla="*/ 1398964 h 1830763"/>
              <a:gd name="connsiteX1591" fmla="*/ 10320328 w 12192000"/>
              <a:gd name="connsiteY1591" fmla="*/ 1389896 h 1830763"/>
              <a:gd name="connsiteX1592" fmla="*/ 10333638 w 12192000"/>
              <a:gd name="connsiteY1592" fmla="*/ 1384457 h 1830763"/>
              <a:gd name="connsiteX1593" fmla="*/ 10294537 w 12192000"/>
              <a:gd name="connsiteY1593" fmla="*/ 1380819 h 1830763"/>
              <a:gd name="connsiteX1594" fmla="*/ 10326153 w 12192000"/>
              <a:gd name="connsiteY1594" fmla="*/ 1369027 h 1830763"/>
              <a:gd name="connsiteX1595" fmla="*/ 10371072 w 12192000"/>
              <a:gd name="connsiteY1595" fmla="*/ 1379914 h 1830763"/>
              <a:gd name="connsiteX1596" fmla="*/ 10395204 w 12192000"/>
              <a:gd name="connsiteY1596" fmla="*/ 1353606 h 1830763"/>
              <a:gd name="connsiteX1597" fmla="*/ 10319498 w 12192000"/>
              <a:gd name="connsiteY1597" fmla="*/ 1359959 h 1830763"/>
              <a:gd name="connsiteX1598" fmla="*/ 10242963 w 12192000"/>
              <a:gd name="connsiteY1598" fmla="*/ 1358140 h 1830763"/>
              <a:gd name="connsiteX1599" fmla="*/ 10269584 w 12192000"/>
              <a:gd name="connsiteY1599" fmla="*/ 1344529 h 1830763"/>
              <a:gd name="connsiteX1600" fmla="*/ 10217172 w 12192000"/>
              <a:gd name="connsiteY1600" fmla="*/ 1347253 h 1830763"/>
              <a:gd name="connsiteX1601" fmla="*/ 10225495 w 12192000"/>
              <a:gd name="connsiteY1601" fmla="*/ 1341814 h 1830763"/>
              <a:gd name="connsiteX1602" fmla="*/ 10203032 w 12192000"/>
              <a:gd name="connsiteY1602" fmla="*/ 1350882 h 1830763"/>
              <a:gd name="connsiteX1603" fmla="*/ 10190551 w 12192000"/>
              <a:gd name="connsiteY1603" fmla="*/ 1333652 h 1830763"/>
              <a:gd name="connsiteX1604" fmla="*/ 10364417 w 12192000"/>
              <a:gd name="connsiteY1604" fmla="*/ 1342719 h 1830763"/>
              <a:gd name="connsiteX1605" fmla="*/ 10269584 w 12192000"/>
              <a:gd name="connsiteY1605" fmla="*/ 1349977 h 1830763"/>
              <a:gd name="connsiteX1606" fmla="*/ 10312013 w 12192000"/>
              <a:gd name="connsiteY1606" fmla="*/ 1345443 h 1830763"/>
              <a:gd name="connsiteX1607" fmla="*/ 10356102 w 12192000"/>
              <a:gd name="connsiteY1607" fmla="*/ 1353606 h 1830763"/>
              <a:gd name="connsiteX1608" fmla="*/ 10355272 w 12192000"/>
              <a:gd name="connsiteY1608" fmla="*/ 1346348 h 1830763"/>
              <a:gd name="connsiteX1609" fmla="*/ 10389377 w 12192000"/>
              <a:gd name="connsiteY1609" fmla="*/ 1349977 h 1830763"/>
              <a:gd name="connsiteX1610" fmla="*/ 10433466 w 12192000"/>
              <a:gd name="connsiteY1610" fmla="*/ 1327299 h 1830763"/>
              <a:gd name="connsiteX1611" fmla="*/ 10297864 w 12192000"/>
              <a:gd name="connsiteY1611" fmla="*/ 1318221 h 1830763"/>
              <a:gd name="connsiteX1612" fmla="*/ 10295366 w 12192000"/>
              <a:gd name="connsiteY1612" fmla="*/ 1330928 h 1830763"/>
              <a:gd name="connsiteX1613" fmla="*/ 10279567 w 12192000"/>
              <a:gd name="connsiteY1613" fmla="*/ 1323670 h 1830763"/>
              <a:gd name="connsiteX1614" fmla="*/ 10261261 w 12192000"/>
              <a:gd name="connsiteY1614" fmla="*/ 1301896 h 1830763"/>
              <a:gd name="connsiteX1615" fmla="*/ 10296205 w 12192000"/>
              <a:gd name="connsiteY1615" fmla="*/ 1312783 h 1830763"/>
              <a:gd name="connsiteX1616" fmla="*/ 10332809 w 12192000"/>
              <a:gd name="connsiteY1616" fmla="*/ 1303706 h 1830763"/>
              <a:gd name="connsiteX1617" fmla="*/ 10324485 w 12192000"/>
              <a:gd name="connsiteY1617" fmla="*/ 1309154 h 1830763"/>
              <a:gd name="connsiteX1618" fmla="*/ 10344451 w 12192000"/>
              <a:gd name="connsiteY1618" fmla="*/ 1313688 h 1830763"/>
              <a:gd name="connsiteX1619" fmla="*/ 10351936 w 12192000"/>
              <a:gd name="connsiteY1619" fmla="*/ 1302801 h 1830763"/>
              <a:gd name="connsiteX1620" fmla="*/ 10393535 w 12192000"/>
              <a:gd name="connsiteY1620" fmla="*/ 1323670 h 1830763"/>
              <a:gd name="connsiteX1621" fmla="*/ 10392705 w 12192000"/>
              <a:gd name="connsiteY1621" fmla="*/ 1316412 h 1830763"/>
              <a:gd name="connsiteX1622" fmla="*/ 10451772 w 12192000"/>
              <a:gd name="connsiteY1622" fmla="*/ 1326394 h 1830763"/>
              <a:gd name="connsiteX1623" fmla="*/ 10489205 w 12192000"/>
              <a:gd name="connsiteY1623" fmla="*/ 1319126 h 1830763"/>
              <a:gd name="connsiteX1624" fmla="*/ 10533294 w 12192000"/>
              <a:gd name="connsiteY1624" fmla="*/ 1327299 h 1830763"/>
              <a:gd name="connsiteX1625" fmla="*/ 10542447 w 12192000"/>
              <a:gd name="connsiteY1625" fmla="*/ 1324574 h 1830763"/>
              <a:gd name="connsiteX1626" fmla="*/ 10462585 w 12192000"/>
              <a:gd name="connsiteY1626" fmla="*/ 1305525 h 1830763"/>
              <a:gd name="connsiteX1627" fmla="*/ 10465912 w 12192000"/>
              <a:gd name="connsiteY1627" fmla="*/ 1297352 h 1830763"/>
              <a:gd name="connsiteX1628" fmla="*/ 10547434 w 12192000"/>
              <a:gd name="connsiteY1628" fmla="*/ 1298267 h 1830763"/>
              <a:gd name="connsiteX1629" fmla="*/ 10586536 w 12192000"/>
              <a:gd name="connsiteY1629" fmla="*/ 1303706 h 1830763"/>
              <a:gd name="connsiteX1630" fmla="*/ 10579881 w 12192000"/>
              <a:gd name="connsiteY1630" fmla="*/ 1291009 h 1830763"/>
              <a:gd name="connsiteX1631" fmla="*/ 10541609 w 12192000"/>
              <a:gd name="connsiteY1631" fmla="*/ 1290094 h 1830763"/>
              <a:gd name="connsiteX1632" fmla="*/ 10559915 w 12192000"/>
              <a:gd name="connsiteY1632" fmla="*/ 1283751 h 1830763"/>
              <a:gd name="connsiteX1633" fmla="*/ 10527469 w 12192000"/>
              <a:gd name="connsiteY1633" fmla="*/ 1290094 h 1830763"/>
              <a:gd name="connsiteX1634" fmla="*/ 10510831 w 12192000"/>
              <a:gd name="connsiteY1634" fmla="*/ 1278303 h 1830763"/>
              <a:gd name="connsiteX1635" fmla="*/ 10498359 w 12192000"/>
              <a:gd name="connsiteY1635" fmla="*/ 1289190 h 1830763"/>
              <a:gd name="connsiteX1636" fmla="*/ 10399361 w 12192000"/>
              <a:gd name="connsiteY1636" fmla="*/ 1268330 h 1830763"/>
              <a:gd name="connsiteX1637" fmla="*/ 10574894 w 12192000"/>
              <a:gd name="connsiteY1637" fmla="*/ 1260158 h 1830763"/>
              <a:gd name="connsiteX1638" fmla="*/ 10574055 w 12192000"/>
              <a:gd name="connsiteY1638" fmla="*/ 1254719 h 1830763"/>
              <a:gd name="connsiteX1639" fmla="*/ 10588195 w 12192000"/>
              <a:gd name="connsiteY1639" fmla="*/ 1253805 h 1830763"/>
              <a:gd name="connsiteX1640" fmla="*/ 10594859 w 12192000"/>
              <a:gd name="connsiteY1640" fmla="*/ 1266511 h 1830763"/>
              <a:gd name="connsiteX1641" fmla="*/ 10633951 w 12192000"/>
              <a:gd name="connsiteY1641" fmla="*/ 1271950 h 1830763"/>
              <a:gd name="connsiteX1642" fmla="*/ 10792017 w 12192000"/>
              <a:gd name="connsiteY1642" fmla="*/ 1271950 h 1830763"/>
              <a:gd name="connsiteX1643" fmla="*/ 10922623 w 12192000"/>
              <a:gd name="connsiteY1643" fmla="*/ 1281027 h 1830763"/>
              <a:gd name="connsiteX1644" fmla="*/ 10925950 w 12192000"/>
              <a:gd name="connsiteY1644" fmla="*/ 1271045 h 1830763"/>
              <a:gd name="connsiteX1645" fmla="*/ 11023281 w 12192000"/>
              <a:gd name="connsiteY1645" fmla="*/ 1279208 h 1830763"/>
              <a:gd name="connsiteX1646" fmla="*/ 11026608 w 12192000"/>
              <a:gd name="connsiteY1646" fmla="*/ 1269235 h 1830763"/>
              <a:gd name="connsiteX1647" fmla="*/ 11047413 w 12192000"/>
              <a:gd name="connsiteY1647" fmla="*/ 1281027 h 1830763"/>
              <a:gd name="connsiteX1648" fmla="*/ 11133091 w 12192000"/>
              <a:gd name="connsiteY1648" fmla="*/ 1277398 h 1830763"/>
              <a:gd name="connsiteX1649" fmla="*/ 11113955 w 12192000"/>
              <a:gd name="connsiteY1649" fmla="*/ 1278303 h 1830763"/>
              <a:gd name="connsiteX1650" fmla="*/ 11089002 w 12192000"/>
              <a:gd name="connsiteY1650" fmla="*/ 1274674 h 1830763"/>
              <a:gd name="connsiteX1651" fmla="*/ 11088173 w 12192000"/>
              <a:gd name="connsiteY1651" fmla="*/ 1267416 h 1830763"/>
              <a:gd name="connsiteX1652" fmla="*/ 11107309 w 12192000"/>
              <a:gd name="connsiteY1652" fmla="*/ 1266511 h 1830763"/>
              <a:gd name="connsiteX1653" fmla="*/ 11035762 w 12192000"/>
              <a:gd name="connsiteY1653" fmla="*/ 1267416 h 1830763"/>
              <a:gd name="connsiteX1654" fmla="*/ 10995000 w 12192000"/>
              <a:gd name="connsiteY1654" fmla="*/ 1251995 h 1830763"/>
              <a:gd name="connsiteX1655" fmla="*/ 11005813 w 12192000"/>
              <a:gd name="connsiteY1655" fmla="*/ 1259253 h 1830763"/>
              <a:gd name="connsiteX1656" fmla="*/ 10943418 w 12192000"/>
              <a:gd name="connsiteY1656" fmla="*/ 1260158 h 1830763"/>
              <a:gd name="connsiteX1657" fmla="*/ 10932606 w 12192000"/>
              <a:gd name="connsiteY1657" fmla="*/ 1250176 h 1830763"/>
              <a:gd name="connsiteX1658" fmla="*/ 10900989 w 12192000"/>
              <a:gd name="connsiteY1658" fmla="*/ 1259253 h 1830763"/>
              <a:gd name="connsiteX1659" fmla="*/ 10889347 w 12192000"/>
              <a:gd name="connsiteY1659" fmla="*/ 1244737 h 1830763"/>
              <a:gd name="connsiteX1660" fmla="*/ 10866883 w 12192000"/>
              <a:gd name="connsiteY1660" fmla="*/ 1255624 h 1830763"/>
              <a:gd name="connsiteX1661" fmla="*/ 10848587 w 12192000"/>
              <a:gd name="connsiteY1661" fmla="*/ 1259253 h 1830763"/>
              <a:gd name="connsiteX1662" fmla="*/ 10841930 w 12192000"/>
              <a:gd name="connsiteY1662" fmla="*/ 1249271 h 1830763"/>
              <a:gd name="connsiteX1663" fmla="*/ 10780366 w 12192000"/>
              <a:gd name="connsiteY1663" fmla="*/ 1251995 h 1830763"/>
              <a:gd name="connsiteX1664" fmla="*/ 10767885 w 12192000"/>
              <a:gd name="connsiteY1664" fmla="*/ 1262882 h 1830763"/>
              <a:gd name="connsiteX1665" fmla="*/ 10700503 w 12192000"/>
              <a:gd name="connsiteY1665" fmla="*/ 1261063 h 1830763"/>
              <a:gd name="connsiteX1666" fmla="*/ 10604842 w 12192000"/>
              <a:gd name="connsiteY1666" fmla="*/ 1232945 h 1830763"/>
              <a:gd name="connsiteX1667" fmla="*/ 10601506 w 12192000"/>
              <a:gd name="connsiteY1667" fmla="*/ 1241108 h 1830763"/>
              <a:gd name="connsiteX1668" fmla="*/ 10576553 w 12192000"/>
              <a:gd name="connsiteY1668" fmla="*/ 1234755 h 1830763"/>
              <a:gd name="connsiteX1669" fmla="*/ 10593191 w 12192000"/>
              <a:gd name="connsiteY1669" fmla="*/ 1246547 h 1830763"/>
              <a:gd name="connsiteX1670" fmla="*/ 10498359 w 12192000"/>
              <a:gd name="connsiteY1670" fmla="*/ 1253805 h 1830763"/>
              <a:gd name="connsiteX1671" fmla="*/ 10515826 w 12192000"/>
              <a:gd name="connsiteY1671" fmla="*/ 1242927 h 1830763"/>
              <a:gd name="connsiteX1672" fmla="*/ 10479223 w 12192000"/>
              <a:gd name="connsiteY1672" fmla="*/ 1254719 h 1830763"/>
              <a:gd name="connsiteX1673" fmla="*/ 10486708 w 12192000"/>
              <a:gd name="connsiteY1673" fmla="*/ 1242013 h 1830763"/>
              <a:gd name="connsiteX1674" fmla="*/ 10415168 w 12192000"/>
              <a:gd name="connsiteY1674" fmla="*/ 1245642 h 1830763"/>
              <a:gd name="connsiteX1675" fmla="*/ 10423483 w 12192000"/>
              <a:gd name="connsiteY1675" fmla="*/ 1240203 h 1830763"/>
              <a:gd name="connsiteX1676" fmla="*/ 10527469 w 12192000"/>
              <a:gd name="connsiteY1676" fmla="*/ 1232945 h 1830763"/>
              <a:gd name="connsiteX1677" fmla="*/ 10408513 w 12192000"/>
              <a:gd name="connsiteY1677" fmla="*/ 1236574 h 1830763"/>
              <a:gd name="connsiteX1678" fmla="*/ 10330311 w 12192000"/>
              <a:gd name="connsiteY1678" fmla="*/ 1227497 h 1830763"/>
              <a:gd name="connsiteX1679" fmla="*/ 10158106 w 12192000"/>
              <a:gd name="connsiteY1679" fmla="*/ 1225687 h 1830763"/>
              <a:gd name="connsiteX1680" fmla="*/ 10162263 w 12192000"/>
              <a:gd name="connsiteY1680" fmla="*/ 1220239 h 1830763"/>
              <a:gd name="connsiteX1681" fmla="*/ 10134812 w 12192000"/>
              <a:gd name="connsiteY1681" fmla="*/ 1226592 h 1830763"/>
              <a:gd name="connsiteX1682" fmla="*/ 10144794 w 12192000"/>
              <a:gd name="connsiteY1682" fmla="*/ 1231126 h 1830763"/>
              <a:gd name="connsiteX1683" fmla="*/ 10082399 w 12192000"/>
              <a:gd name="connsiteY1683" fmla="*/ 1231126 h 1830763"/>
              <a:gd name="connsiteX1684" fmla="*/ 10089883 w 12192000"/>
              <a:gd name="connsiteY1684" fmla="*/ 1220239 h 1830763"/>
              <a:gd name="connsiteX1685" fmla="*/ 10032476 w 12192000"/>
              <a:gd name="connsiteY1685" fmla="*/ 1218429 h 1830763"/>
              <a:gd name="connsiteX1686" fmla="*/ 10034144 w 12192000"/>
              <a:gd name="connsiteY1686" fmla="*/ 1231126 h 1830763"/>
              <a:gd name="connsiteX1687" fmla="*/ 10013348 w 12192000"/>
              <a:gd name="connsiteY1687" fmla="*/ 1222058 h 1830763"/>
              <a:gd name="connsiteX1688" fmla="*/ 10005854 w 12192000"/>
              <a:gd name="connsiteY1688" fmla="*/ 1234755 h 1830763"/>
              <a:gd name="connsiteX1689" fmla="*/ 9944299 w 12192000"/>
              <a:gd name="connsiteY1689" fmla="*/ 1240203 h 1830763"/>
              <a:gd name="connsiteX1690" fmla="*/ 9926827 w 12192000"/>
              <a:gd name="connsiteY1690" fmla="*/ 1222963 h 1830763"/>
              <a:gd name="connsiteX1691" fmla="*/ 9875248 w 12192000"/>
              <a:gd name="connsiteY1691" fmla="*/ 1228402 h 1830763"/>
              <a:gd name="connsiteX1692" fmla="*/ 9876916 w 12192000"/>
              <a:gd name="connsiteY1692" fmla="*/ 1210267 h 1830763"/>
              <a:gd name="connsiteX1693" fmla="*/ 9858609 w 12192000"/>
              <a:gd name="connsiteY1693" fmla="*/ 1213886 h 1830763"/>
              <a:gd name="connsiteX1694" fmla="*/ 9856120 w 12192000"/>
              <a:gd name="connsiteY1694" fmla="*/ 1229316 h 1830763"/>
              <a:gd name="connsiteX1695" fmla="*/ 9703883 w 12192000"/>
              <a:gd name="connsiteY1695" fmla="*/ 1233850 h 1830763"/>
              <a:gd name="connsiteX1696" fmla="*/ 9707210 w 12192000"/>
              <a:gd name="connsiteY1696" fmla="*/ 1223868 h 1830763"/>
              <a:gd name="connsiteX1697" fmla="*/ 9683087 w 12192000"/>
              <a:gd name="connsiteY1697" fmla="*/ 1224773 h 1830763"/>
              <a:gd name="connsiteX1698" fmla="*/ 9669776 w 12192000"/>
              <a:gd name="connsiteY1698" fmla="*/ 1232945 h 1830763"/>
              <a:gd name="connsiteX1699" fmla="*/ 9658126 w 12192000"/>
              <a:gd name="connsiteY1699" fmla="*/ 1218429 h 1830763"/>
              <a:gd name="connsiteX1700" fmla="*/ 9725507 w 12192000"/>
              <a:gd name="connsiteY1700" fmla="*/ 1222963 h 1830763"/>
              <a:gd name="connsiteX1701" fmla="*/ 9806198 w 12192000"/>
              <a:gd name="connsiteY1701" fmla="*/ 1219334 h 1830763"/>
              <a:gd name="connsiteX1702" fmla="*/ 9694730 w 12192000"/>
              <a:gd name="connsiteY1702" fmla="*/ 1212076 h 1830763"/>
              <a:gd name="connsiteX1703" fmla="*/ 9601555 w 12192000"/>
              <a:gd name="connsiteY1703" fmla="*/ 1198465 h 1830763"/>
              <a:gd name="connsiteX1704" fmla="*/ 9588245 w 12192000"/>
              <a:gd name="connsiteY1704" fmla="*/ 1206628 h 1830763"/>
              <a:gd name="connsiteX1705" fmla="*/ 9595729 w 12192000"/>
              <a:gd name="connsiteY1705" fmla="*/ 1221144 h 1830763"/>
              <a:gd name="connsiteX1706" fmla="*/ 9619023 w 12192000"/>
              <a:gd name="connsiteY1706" fmla="*/ 1214800 h 1830763"/>
              <a:gd name="connsiteX1707" fmla="*/ 9636499 w 12192000"/>
              <a:gd name="connsiteY1707" fmla="*/ 1232031 h 1830763"/>
              <a:gd name="connsiteX1708" fmla="*/ 9574934 w 12192000"/>
              <a:gd name="connsiteY1708" fmla="*/ 1234755 h 1830763"/>
              <a:gd name="connsiteX1709" fmla="*/ 9551641 w 12192000"/>
              <a:gd name="connsiteY1709" fmla="*/ 1235669 h 1830763"/>
              <a:gd name="connsiteX1710" fmla="*/ 9559126 w 12192000"/>
              <a:gd name="connsiteY1710" fmla="*/ 1222963 h 1830763"/>
              <a:gd name="connsiteX1711" fmla="*/ 9537499 w 12192000"/>
              <a:gd name="connsiteY1711" fmla="*/ 1236574 h 1830763"/>
              <a:gd name="connsiteX1712" fmla="*/ 9518364 w 12192000"/>
              <a:gd name="connsiteY1712" fmla="*/ 1234755 h 1830763"/>
              <a:gd name="connsiteX1713" fmla="*/ 9515867 w 12192000"/>
              <a:gd name="connsiteY1713" fmla="*/ 1217515 h 1830763"/>
              <a:gd name="connsiteX1714" fmla="*/ 9482591 w 12192000"/>
              <a:gd name="connsiteY1714" fmla="*/ 1219334 h 1830763"/>
              <a:gd name="connsiteX1715" fmla="*/ 9490083 w 12192000"/>
              <a:gd name="connsiteY1715" fmla="*/ 1208447 h 1830763"/>
              <a:gd name="connsiteX1716" fmla="*/ 9532505 w 12192000"/>
              <a:gd name="connsiteY1716" fmla="*/ 1206628 h 1830763"/>
              <a:gd name="connsiteX1717" fmla="*/ 9549142 w 12192000"/>
              <a:gd name="connsiteY1717" fmla="*/ 1218429 h 1830763"/>
              <a:gd name="connsiteX1718" fmla="*/ 9582419 w 12192000"/>
              <a:gd name="connsiteY1718" fmla="*/ 1216610 h 1830763"/>
              <a:gd name="connsiteX1719" fmla="*/ 9537499 w 12192000"/>
              <a:gd name="connsiteY1719" fmla="*/ 1203914 h 1830763"/>
              <a:gd name="connsiteX1720" fmla="*/ 9559964 w 12192000"/>
              <a:gd name="connsiteY1720" fmla="*/ 1193027 h 1830763"/>
              <a:gd name="connsiteX1721" fmla="*/ 9511709 w 12192000"/>
              <a:gd name="connsiteY1721" fmla="*/ 1193027 h 1830763"/>
              <a:gd name="connsiteX1722" fmla="*/ 9489246 w 12192000"/>
              <a:gd name="connsiteY1722" fmla="*/ 1203914 h 1830763"/>
              <a:gd name="connsiteX1723" fmla="*/ 9517534 w 12192000"/>
              <a:gd name="connsiteY1723" fmla="*/ 1203009 h 1830763"/>
              <a:gd name="connsiteX1724" fmla="*/ 9469279 w 12192000"/>
              <a:gd name="connsiteY1724" fmla="*/ 1200285 h 1830763"/>
              <a:gd name="connsiteX1725" fmla="*/ 9480101 w 12192000"/>
              <a:gd name="connsiteY1725" fmla="*/ 1210267 h 1830763"/>
              <a:gd name="connsiteX1726" fmla="*/ 9470948 w 12192000"/>
              <a:gd name="connsiteY1726" fmla="*/ 1212981 h 1830763"/>
              <a:gd name="connsiteX1727" fmla="*/ 9421034 w 12192000"/>
              <a:gd name="connsiteY1727" fmla="*/ 1203009 h 1830763"/>
              <a:gd name="connsiteX1728" fmla="*/ 9426849 w 12192000"/>
              <a:gd name="connsiteY1728" fmla="*/ 1210267 h 1830763"/>
              <a:gd name="connsiteX1729" fmla="*/ 9412711 w 12192000"/>
              <a:gd name="connsiteY1729" fmla="*/ 1213886 h 1830763"/>
              <a:gd name="connsiteX1730" fmla="*/ 9396911 w 12192000"/>
              <a:gd name="connsiteY1730" fmla="*/ 1204818 h 1830763"/>
              <a:gd name="connsiteX1731" fmla="*/ 9409383 w 12192000"/>
              <a:gd name="connsiteY1731" fmla="*/ 1193931 h 1830763"/>
              <a:gd name="connsiteX1732" fmla="*/ 9371119 w 12192000"/>
              <a:gd name="connsiteY1732" fmla="*/ 1193027 h 1830763"/>
              <a:gd name="connsiteX1733" fmla="*/ 9348657 w 12192000"/>
              <a:gd name="connsiteY1733" fmla="*/ 1203914 h 1830763"/>
              <a:gd name="connsiteX1734" fmla="*/ 9328691 w 12192000"/>
              <a:gd name="connsiteY1734" fmla="*/ 1197560 h 1830763"/>
              <a:gd name="connsiteX1735" fmla="*/ 9272122 w 12192000"/>
              <a:gd name="connsiteY1735" fmla="*/ 1200285 h 1830763"/>
              <a:gd name="connsiteX1736" fmla="*/ 9249659 w 12192000"/>
              <a:gd name="connsiteY1736" fmla="*/ 1211171 h 1830763"/>
              <a:gd name="connsiteX1737" fmla="*/ 9292917 w 12192000"/>
              <a:gd name="connsiteY1737" fmla="*/ 1213886 h 1830763"/>
              <a:gd name="connsiteX1738" fmla="*/ 9279606 w 12192000"/>
              <a:gd name="connsiteY1738" fmla="*/ 1219334 h 1830763"/>
              <a:gd name="connsiteX1739" fmla="*/ 9302900 w 12192000"/>
              <a:gd name="connsiteY1739" fmla="*/ 1212981 h 1830763"/>
              <a:gd name="connsiteX1740" fmla="*/ 9337014 w 12192000"/>
              <a:gd name="connsiteY1740" fmla="*/ 1219334 h 1830763"/>
              <a:gd name="connsiteX1741" fmla="*/ 9333686 w 12192000"/>
              <a:gd name="connsiteY1741" fmla="*/ 1229316 h 1830763"/>
              <a:gd name="connsiteX1742" fmla="*/ 9420204 w 12192000"/>
              <a:gd name="connsiteY1742" fmla="*/ 1230221 h 1830763"/>
              <a:gd name="connsiteX1743" fmla="*/ 9450144 w 12192000"/>
              <a:gd name="connsiteY1743" fmla="*/ 1236574 h 1830763"/>
              <a:gd name="connsiteX1744" fmla="*/ 9472608 w 12192000"/>
              <a:gd name="connsiteY1744" fmla="*/ 1225687 h 1830763"/>
              <a:gd name="connsiteX1745" fmla="*/ 9484258 w 12192000"/>
              <a:gd name="connsiteY1745" fmla="*/ 1237479 h 1830763"/>
              <a:gd name="connsiteX1746" fmla="*/ 9373619 w 12192000"/>
              <a:gd name="connsiteY1746" fmla="*/ 1232945 h 1830763"/>
              <a:gd name="connsiteX1747" fmla="*/ 9312882 w 12192000"/>
              <a:gd name="connsiteY1747" fmla="*/ 1241108 h 1830763"/>
              <a:gd name="connsiteX1748" fmla="*/ 9311224 w 12192000"/>
              <a:gd name="connsiteY1748" fmla="*/ 1233850 h 1830763"/>
              <a:gd name="connsiteX1749" fmla="*/ 9274619 w 12192000"/>
              <a:gd name="connsiteY1749" fmla="*/ 1245642 h 1830763"/>
              <a:gd name="connsiteX1750" fmla="*/ 9317878 w 12192000"/>
              <a:gd name="connsiteY1750" fmla="*/ 1248366 h 1830763"/>
              <a:gd name="connsiteX1751" fmla="*/ 9241343 w 12192000"/>
              <a:gd name="connsiteY1751" fmla="*/ 1249271 h 1830763"/>
              <a:gd name="connsiteX1752" fmla="*/ 9229692 w 12192000"/>
              <a:gd name="connsiteY1752" fmla="*/ 1237479 h 1830763"/>
              <a:gd name="connsiteX1753" fmla="*/ 9216381 w 12192000"/>
              <a:gd name="connsiteY1753" fmla="*/ 1247461 h 1830763"/>
              <a:gd name="connsiteX1754" fmla="*/ 9074133 w 12192000"/>
              <a:gd name="connsiteY1754" fmla="*/ 1125886 h 1830763"/>
              <a:gd name="connsiteX1755" fmla="*/ 8886947 w 12192000"/>
              <a:gd name="connsiteY1755" fmla="*/ 1237479 h 1830763"/>
              <a:gd name="connsiteX1756" fmla="*/ 8827050 w 12192000"/>
              <a:gd name="connsiteY1756" fmla="*/ 1234755 h 1830763"/>
              <a:gd name="connsiteX1757" fmla="*/ 8748855 w 12192000"/>
              <a:gd name="connsiteY1757" fmla="*/ 1242927 h 1830763"/>
              <a:gd name="connsiteX1758" fmla="*/ 7889504 w 12192000"/>
              <a:gd name="connsiteY1758" fmla="*/ 1001596 h 1830763"/>
              <a:gd name="connsiteX1759" fmla="*/ 7340447 w 12192000"/>
              <a:gd name="connsiteY1759" fmla="*/ 975288 h 1830763"/>
              <a:gd name="connsiteX1760" fmla="*/ 7347063 w 12192000"/>
              <a:gd name="connsiteY1760" fmla="*/ 973465 h 1830763"/>
              <a:gd name="connsiteX1761" fmla="*/ 7338780 w 12192000"/>
              <a:gd name="connsiteY1761" fmla="*/ 972564 h 1830763"/>
              <a:gd name="connsiteX1762" fmla="*/ 7338474 w 12192000"/>
              <a:gd name="connsiteY1762" fmla="*/ 972425 h 1830763"/>
              <a:gd name="connsiteX1763" fmla="*/ 7309656 w 12192000"/>
              <a:gd name="connsiteY1763" fmla="*/ 968935 h 1830763"/>
              <a:gd name="connsiteX1764" fmla="*/ 7312989 w 12192000"/>
              <a:gd name="connsiteY1764" fmla="*/ 960772 h 1830763"/>
              <a:gd name="connsiteX1765" fmla="*/ 7338474 w 12192000"/>
              <a:gd name="connsiteY1765" fmla="*/ 972425 h 1830763"/>
              <a:gd name="connsiteX1766" fmla="*/ 7347063 w 12192000"/>
              <a:gd name="connsiteY1766" fmla="*/ 973465 h 1830763"/>
              <a:gd name="connsiteX1767" fmla="*/ 7362280 w 12192000"/>
              <a:gd name="connsiteY1767" fmla="*/ 969272 h 1830763"/>
              <a:gd name="connsiteX1768" fmla="*/ 7377879 w 12192000"/>
              <a:gd name="connsiteY1768" fmla="*/ 954419 h 1830763"/>
              <a:gd name="connsiteX1769" fmla="*/ 7431131 w 12192000"/>
              <a:gd name="connsiteY1769" fmla="*/ 938094 h 1830763"/>
              <a:gd name="connsiteX1770" fmla="*/ 7463567 w 12192000"/>
              <a:gd name="connsiteY1770" fmla="*/ 942627 h 1830763"/>
              <a:gd name="connsiteX1771" fmla="*/ 7540114 w 12192000"/>
              <a:gd name="connsiteY1771" fmla="*/ 930836 h 1830763"/>
              <a:gd name="connsiteX1772" fmla="*/ 7607490 w 12192000"/>
              <a:gd name="connsiteY1772" fmla="*/ 912691 h 1830763"/>
              <a:gd name="connsiteX1773" fmla="*/ 7694002 w 12192000"/>
              <a:gd name="connsiteY1773" fmla="*/ 863695 h 1830763"/>
              <a:gd name="connsiteX1774" fmla="*/ 7719795 w 12192000"/>
              <a:gd name="connsiteY1774" fmla="*/ 839197 h 1830763"/>
              <a:gd name="connsiteX1775" fmla="*/ 7721453 w 12192000"/>
              <a:gd name="connsiteY1775" fmla="*/ 811984 h 1830763"/>
              <a:gd name="connsiteX1776" fmla="*/ 7629940 w 12192000"/>
              <a:gd name="connsiteY1776" fmla="*/ 752102 h 1830763"/>
              <a:gd name="connsiteX1777" fmla="*/ 7585032 w 12192000"/>
              <a:gd name="connsiteY1777" fmla="*/ 740310 h 1830763"/>
              <a:gd name="connsiteX1778" fmla="*/ 7483541 w 12192000"/>
              <a:gd name="connsiteY1778" fmla="*/ 733957 h 1830763"/>
              <a:gd name="connsiteX1779" fmla="*/ 7382039 w 12192000"/>
              <a:gd name="connsiteY1779" fmla="*/ 719441 h 1830763"/>
              <a:gd name="connsiteX1780" fmla="*/ 7209001 w 12192000"/>
              <a:gd name="connsiteY1780" fmla="*/ 704925 h 1830763"/>
              <a:gd name="connsiteX1781" fmla="*/ 7115825 w 12192000"/>
              <a:gd name="connsiteY1781" fmla="*/ 685875 h 1830763"/>
              <a:gd name="connsiteX1782" fmla="*/ 7013500 w 12192000"/>
              <a:gd name="connsiteY1782" fmla="*/ 683151 h 1830763"/>
              <a:gd name="connsiteX1783" fmla="*/ 6922829 w 12192000"/>
              <a:gd name="connsiteY1783" fmla="*/ 669540 h 1830763"/>
              <a:gd name="connsiteX1784" fmla="*/ 6887057 w 12192000"/>
              <a:gd name="connsiteY1784" fmla="*/ 665006 h 1830763"/>
              <a:gd name="connsiteX1785" fmla="*/ 6926983 w 12192000"/>
              <a:gd name="connsiteY1785" fmla="*/ 641423 h 1830763"/>
              <a:gd name="connsiteX1786" fmla="*/ 7046775 w 12192000"/>
              <a:gd name="connsiteY1786" fmla="*/ 643232 h 1830763"/>
              <a:gd name="connsiteX1787" fmla="*/ 7078392 w 12192000"/>
              <a:gd name="connsiteY1787" fmla="*/ 638699 h 1830763"/>
              <a:gd name="connsiteX1788" fmla="*/ 7066743 w 12192000"/>
              <a:gd name="connsiteY1788" fmla="*/ 615106 h 1830763"/>
              <a:gd name="connsiteX1789" fmla="*/ 7049275 w 12192000"/>
              <a:gd name="connsiteY1789" fmla="*/ 567938 h 1830763"/>
              <a:gd name="connsiteX1790" fmla="*/ 7049275 w 12192000"/>
              <a:gd name="connsiteY1790" fmla="*/ 523476 h 1830763"/>
              <a:gd name="connsiteX1791" fmla="*/ 7095859 w 12192000"/>
              <a:gd name="connsiteY1791" fmla="*/ 485377 h 1830763"/>
              <a:gd name="connsiteX1792" fmla="*/ 7157410 w 12192000"/>
              <a:gd name="connsiteY1792" fmla="*/ 491720 h 1830763"/>
              <a:gd name="connsiteX1793" fmla="*/ 7129966 w 12192000"/>
              <a:gd name="connsiteY1793" fmla="*/ 504427 h 1830763"/>
              <a:gd name="connsiteX1794" fmla="*/ 7111671 w 12192000"/>
              <a:gd name="connsiteY1794" fmla="*/ 515314 h 1830763"/>
              <a:gd name="connsiteX1795" fmla="*/ 7215660 w 12192000"/>
              <a:gd name="connsiteY1795" fmla="*/ 544345 h 1830763"/>
              <a:gd name="connsiteX1796" fmla="*/ 7351258 w 12192000"/>
              <a:gd name="connsiteY1796" fmla="*/ 551603 h 1830763"/>
              <a:gd name="connsiteX1797" fmla="*/ 7364570 w 12192000"/>
              <a:gd name="connsiteY1797" fmla="*/ 557956 h 1830763"/>
              <a:gd name="connsiteX1798" fmla="*/ 7345433 w 12192000"/>
              <a:gd name="connsiteY1798" fmla="*/ 567938 h 1830763"/>
              <a:gd name="connsiteX1799" fmla="*/ 7243105 w 12192000"/>
              <a:gd name="connsiteY1799" fmla="*/ 567024 h 1830763"/>
              <a:gd name="connsiteX1800" fmla="*/ 7203172 w 12192000"/>
              <a:gd name="connsiteY1800" fmla="*/ 580635 h 1830763"/>
              <a:gd name="connsiteX1801" fmla="*/ 7211501 w 12192000"/>
              <a:gd name="connsiteY1801" fmla="*/ 617830 h 1830763"/>
              <a:gd name="connsiteX1802" fmla="*/ 7312989 w 12192000"/>
              <a:gd name="connsiteY1802" fmla="*/ 648681 h 1830763"/>
              <a:gd name="connsiteX1803" fmla="*/ 7439442 w 12192000"/>
              <a:gd name="connsiteY1803" fmla="*/ 671359 h 1830763"/>
              <a:gd name="connsiteX1804" fmla="*/ 7585854 w 12192000"/>
              <a:gd name="connsiteY1804" fmla="*/ 691324 h 1830763"/>
              <a:gd name="connsiteX1805" fmla="*/ 7597508 w 12192000"/>
              <a:gd name="connsiteY1805" fmla="*/ 687685 h 1830763"/>
              <a:gd name="connsiteX1806" fmla="*/ 7604164 w 12192000"/>
              <a:gd name="connsiteY1806" fmla="*/ 669540 h 1830763"/>
              <a:gd name="connsiteX1807" fmla="*/ 7572548 w 12192000"/>
              <a:gd name="connsiteY1807" fmla="*/ 645957 h 1830763"/>
              <a:gd name="connsiteX1808" fmla="*/ 7389525 w 12192000"/>
              <a:gd name="connsiteY1808" fmla="*/ 625992 h 1830763"/>
              <a:gd name="connsiteX1809" fmla="*/ 7372058 w 12192000"/>
              <a:gd name="connsiteY1809" fmla="*/ 614201 h 1830763"/>
              <a:gd name="connsiteX1810" fmla="*/ 7372058 w 12192000"/>
              <a:gd name="connsiteY1810" fmla="*/ 604219 h 1830763"/>
              <a:gd name="connsiteX1811" fmla="*/ 7411160 w 12192000"/>
              <a:gd name="connsiteY1811" fmla="*/ 561585 h 1830763"/>
              <a:gd name="connsiteX1812" fmla="*/ 7435290 w 12192000"/>
              <a:gd name="connsiteY1812" fmla="*/ 560671 h 1830763"/>
              <a:gd name="connsiteX1813" fmla="*/ 7502665 w 12192000"/>
              <a:gd name="connsiteY1813" fmla="*/ 593332 h 1830763"/>
              <a:gd name="connsiteX1814" fmla="*/ 7628282 w 12192000"/>
              <a:gd name="connsiteY1814" fmla="*/ 638699 h 1830763"/>
              <a:gd name="connsiteX1815" fmla="*/ 7831266 w 12192000"/>
              <a:gd name="connsiteY1815" fmla="*/ 702201 h 1830763"/>
              <a:gd name="connsiteX1816" fmla="*/ 7862041 w 12192000"/>
              <a:gd name="connsiteY1816" fmla="*/ 698581 h 1830763"/>
              <a:gd name="connsiteX1817" fmla="*/ 7874522 w 12192000"/>
              <a:gd name="connsiteY1817" fmla="*/ 682246 h 1830763"/>
              <a:gd name="connsiteX1818" fmla="*/ 7862881 w 12192000"/>
              <a:gd name="connsiteY1818" fmla="*/ 665006 h 1830763"/>
              <a:gd name="connsiteX1819" fmla="*/ 7783845 w 12192000"/>
              <a:gd name="connsiteY1819" fmla="*/ 630536 h 1830763"/>
              <a:gd name="connsiteX1820" fmla="*/ 7716451 w 12192000"/>
              <a:gd name="connsiteY1820" fmla="*/ 592427 h 1830763"/>
              <a:gd name="connsiteX1821" fmla="*/ 7652406 w 12192000"/>
              <a:gd name="connsiteY1821" fmla="*/ 563395 h 1830763"/>
              <a:gd name="connsiteX1822" fmla="*/ 7611645 w 12192000"/>
              <a:gd name="connsiteY1822" fmla="*/ 548879 h 1830763"/>
              <a:gd name="connsiteX1823" fmla="*/ 7498511 w 12192000"/>
              <a:gd name="connsiteY1823" fmla="*/ 567024 h 1830763"/>
              <a:gd name="connsiteX1824" fmla="*/ 7475215 w 12192000"/>
              <a:gd name="connsiteY1824" fmla="*/ 550698 h 1830763"/>
              <a:gd name="connsiteX1825" fmla="*/ 7468558 w 12192000"/>
              <a:gd name="connsiteY1825" fmla="*/ 542536 h 1830763"/>
              <a:gd name="connsiteX1826" fmla="*/ 7391191 w 12192000"/>
              <a:gd name="connsiteY1826" fmla="*/ 526200 h 1830763"/>
              <a:gd name="connsiteX1827" fmla="*/ 7342937 w 12192000"/>
              <a:gd name="connsiteY1827" fmla="*/ 490816 h 1830763"/>
              <a:gd name="connsiteX1828" fmla="*/ 7293857 w 12192000"/>
              <a:gd name="connsiteY1828" fmla="*/ 484472 h 1830763"/>
              <a:gd name="connsiteX1829" fmla="*/ 7280549 w 12192000"/>
              <a:gd name="connsiteY1829" fmla="*/ 478119 h 1830763"/>
              <a:gd name="connsiteX1830" fmla="*/ 7293857 w 12192000"/>
              <a:gd name="connsiteY1830" fmla="*/ 471766 h 1830763"/>
              <a:gd name="connsiteX1831" fmla="*/ 7475215 w 12192000"/>
              <a:gd name="connsiteY1831" fmla="*/ 481748 h 1830763"/>
              <a:gd name="connsiteX1832" fmla="*/ 7555077 w 12192000"/>
              <a:gd name="connsiteY1832" fmla="*/ 495349 h 1830763"/>
              <a:gd name="connsiteX1833" fmla="*/ 7752222 w 12192000"/>
              <a:gd name="connsiteY1833" fmla="*/ 517133 h 1830763"/>
              <a:gd name="connsiteX1834" fmla="*/ 7869526 w 12192000"/>
              <a:gd name="connsiteY1834" fmla="*/ 519847 h 1830763"/>
              <a:gd name="connsiteX1835" fmla="*/ 7886175 w 12192000"/>
              <a:gd name="connsiteY1835" fmla="*/ 505332 h 1830763"/>
              <a:gd name="connsiteX1836" fmla="*/ 7877022 w 12192000"/>
              <a:gd name="connsiteY1836" fmla="*/ 488092 h 1830763"/>
              <a:gd name="connsiteX1837" fmla="*/ 7758042 w 12192000"/>
              <a:gd name="connsiteY1837" fmla="*/ 461784 h 1830763"/>
              <a:gd name="connsiteX1838" fmla="*/ 7714796 w 12192000"/>
              <a:gd name="connsiteY1838" fmla="*/ 476300 h 1830763"/>
              <a:gd name="connsiteX1839" fmla="*/ 7690675 w 12192000"/>
              <a:gd name="connsiteY1839" fmla="*/ 456345 h 1830763"/>
              <a:gd name="connsiteX1840" fmla="*/ 7689832 w 12192000"/>
              <a:gd name="connsiteY1840" fmla="*/ 439105 h 1830763"/>
              <a:gd name="connsiteX1841" fmla="*/ 7626570 w 12192000"/>
              <a:gd name="connsiteY1841" fmla="*/ 435611 h 1830763"/>
              <a:gd name="connsiteX1842" fmla="*/ 7623300 w 12192000"/>
              <a:gd name="connsiteY1842" fmla="*/ 443639 h 1830763"/>
              <a:gd name="connsiteX1843" fmla="*/ 7584198 w 12192000"/>
              <a:gd name="connsiteY1843" fmla="*/ 452716 h 1830763"/>
              <a:gd name="connsiteX1844" fmla="*/ 7572548 w 12192000"/>
              <a:gd name="connsiteY1844" fmla="*/ 447268 h 1830763"/>
              <a:gd name="connsiteX1845" fmla="*/ 7582527 w 12192000"/>
              <a:gd name="connsiteY1845" fmla="*/ 435476 h 1830763"/>
              <a:gd name="connsiteX1846" fmla="*/ 7624127 w 12192000"/>
              <a:gd name="connsiteY1846" fmla="*/ 435476 h 1830763"/>
              <a:gd name="connsiteX1847" fmla="*/ 7619960 w 12192000"/>
              <a:gd name="connsiteY1847" fmla="*/ 428218 h 1830763"/>
              <a:gd name="connsiteX1848" fmla="*/ 7484368 w 12192000"/>
              <a:gd name="connsiteY1848" fmla="*/ 439105 h 1830763"/>
              <a:gd name="connsiteX1849" fmla="*/ 7461075 w 12192000"/>
              <a:gd name="connsiteY1849" fmla="*/ 445458 h 1830763"/>
              <a:gd name="connsiteX1850" fmla="*/ 7331295 w 12192000"/>
              <a:gd name="connsiteY1850" fmla="*/ 404625 h 1830763"/>
              <a:gd name="connsiteX1851" fmla="*/ 7297179 w 12192000"/>
              <a:gd name="connsiteY1851" fmla="*/ 383766 h 1830763"/>
              <a:gd name="connsiteX1852" fmla="*/ 7197352 w 12192000"/>
              <a:gd name="connsiteY1852" fmla="*/ 344752 h 1830763"/>
              <a:gd name="connsiteX1853" fmla="*/ 7061763 w 12192000"/>
              <a:gd name="connsiteY1853" fmla="*/ 341123 h 1830763"/>
              <a:gd name="connsiteX1854" fmla="*/ 7010174 w 12192000"/>
              <a:gd name="connsiteY1854" fmla="*/ 360173 h 1830763"/>
              <a:gd name="connsiteX1855" fmla="*/ 6898707 w 12192000"/>
              <a:gd name="connsiteY1855" fmla="*/ 381042 h 1830763"/>
              <a:gd name="connsiteX1856" fmla="*/ 6766428 w 12192000"/>
              <a:gd name="connsiteY1856" fmla="*/ 342933 h 1830763"/>
              <a:gd name="connsiteX1857" fmla="*/ 6706534 w 12192000"/>
              <a:gd name="connsiteY1857" fmla="*/ 342028 h 1830763"/>
              <a:gd name="connsiteX1858" fmla="*/ 6665835 w 12192000"/>
              <a:gd name="connsiteY1858" fmla="*/ 340218 h 1830763"/>
              <a:gd name="connsiteX1859" fmla="*/ 6604269 w 12192000"/>
              <a:gd name="connsiteY1859" fmla="*/ 311186 h 1830763"/>
              <a:gd name="connsiteX1860" fmla="*/ 6598864 w 12192000"/>
              <a:gd name="connsiteY1860" fmla="*/ 334997 h 1830763"/>
              <a:gd name="connsiteX1861" fmla="*/ 6571867 w 12192000"/>
              <a:gd name="connsiteY1861" fmla="*/ 346738 h 1830763"/>
              <a:gd name="connsiteX1862" fmla="*/ 6573503 w 12192000"/>
              <a:gd name="connsiteY1862" fmla="*/ 307549 h 1830763"/>
              <a:gd name="connsiteX1863" fmla="*/ 6542717 w 12192000"/>
              <a:gd name="connsiteY1863" fmla="*/ 305739 h 1830763"/>
              <a:gd name="connsiteX1864" fmla="*/ 6526076 w 12192000"/>
              <a:gd name="connsiteY1864" fmla="*/ 328417 h 1830763"/>
              <a:gd name="connsiteX1865" fmla="*/ 6537729 w 12192000"/>
              <a:gd name="connsiteY1865" fmla="*/ 346562 h 1830763"/>
              <a:gd name="connsiteX1866" fmla="*/ 6570283 w 12192000"/>
              <a:gd name="connsiteY1866" fmla="*/ 347426 h 1830763"/>
              <a:gd name="connsiteX1867" fmla="*/ 6566007 w 12192000"/>
              <a:gd name="connsiteY1867" fmla="*/ 349286 h 1830763"/>
              <a:gd name="connsiteX1868" fmla="*/ 6551857 w 12192000"/>
              <a:gd name="connsiteY1868" fmla="*/ 362897 h 1830763"/>
              <a:gd name="connsiteX1869" fmla="*/ 6531062 w 12192000"/>
              <a:gd name="connsiteY1869" fmla="*/ 349286 h 1830763"/>
              <a:gd name="connsiteX1870" fmla="*/ 6496955 w 12192000"/>
              <a:gd name="connsiteY1870" fmla="*/ 364707 h 1830763"/>
              <a:gd name="connsiteX1871" fmla="*/ 6518590 w 12192000"/>
              <a:gd name="connsiteY1871" fmla="*/ 387395 h 1830763"/>
              <a:gd name="connsiteX1872" fmla="*/ 6603440 w 12192000"/>
              <a:gd name="connsiteY1872" fmla="*/ 391929 h 1830763"/>
              <a:gd name="connsiteX1873" fmla="*/ 6622577 w 12192000"/>
              <a:gd name="connsiteY1873" fmla="*/ 403720 h 1830763"/>
              <a:gd name="connsiteX1874" fmla="*/ 6609267 w 12192000"/>
              <a:gd name="connsiteY1874" fmla="*/ 410073 h 1830763"/>
              <a:gd name="connsiteX1875" fmla="*/ 6422918 w 12192000"/>
              <a:gd name="connsiteY1875" fmla="*/ 406444 h 1830763"/>
              <a:gd name="connsiteX1876" fmla="*/ 6229916 w 12192000"/>
              <a:gd name="connsiteY1876" fmla="*/ 427313 h 1830763"/>
              <a:gd name="connsiteX1877" fmla="*/ 6186658 w 12192000"/>
              <a:gd name="connsiteY1877" fmla="*/ 431847 h 1830763"/>
              <a:gd name="connsiteX1878" fmla="*/ 6096810 w 12192000"/>
              <a:gd name="connsiteY1878" fmla="*/ 435476 h 1830763"/>
              <a:gd name="connsiteX1879" fmla="*/ 5986171 w 12192000"/>
              <a:gd name="connsiteY1879" fmla="*/ 416427 h 1830763"/>
              <a:gd name="connsiteX1880" fmla="*/ 5764881 w 12192000"/>
              <a:gd name="connsiteY1880" fmla="*/ 409169 h 1830763"/>
              <a:gd name="connsiteX1881" fmla="*/ 5683353 w 12192000"/>
              <a:gd name="connsiteY1881" fmla="*/ 400996 h 1830763"/>
              <a:gd name="connsiteX1882" fmla="*/ 5570221 w 12192000"/>
              <a:gd name="connsiteY1882" fmla="*/ 385576 h 1830763"/>
              <a:gd name="connsiteX1883" fmla="*/ 4939646 w 12192000"/>
              <a:gd name="connsiteY1883" fmla="*/ 368345 h 1830763"/>
              <a:gd name="connsiteX1884" fmla="*/ 4887233 w 12192000"/>
              <a:gd name="connsiteY1884" fmla="*/ 330236 h 1830763"/>
              <a:gd name="connsiteX1885" fmla="*/ 4875591 w 12192000"/>
              <a:gd name="connsiteY1885" fmla="*/ 312996 h 1830763"/>
              <a:gd name="connsiteX1886" fmla="*/ 4853128 w 12192000"/>
              <a:gd name="connsiteY1886" fmla="*/ 322073 h 1830763"/>
              <a:gd name="connsiteX1887" fmla="*/ 4727508 w 12192000"/>
              <a:gd name="connsiteY1887" fmla="*/ 337494 h 1830763"/>
              <a:gd name="connsiteX1888" fmla="*/ 4726678 w 12192000"/>
              <a:gd name="connsiteY1888" fmla="*/ 331141 h 1830763"/>
              <a:gd name="connsiteX1889" fmla="*/ 4739989 w 12192000"/>
              <a:gd name="connsiteY1889" fmla="*/ 325702 h 1830763"/>
              <a:gd name="connsiteX1890" fmla="*/ 4824009 w 12192000"/>
              <a:gd name="connsiteY1890" fmla="*/ 283059 h 1830763"/>
              <a:gd name="connsiteX1891" fmla="*/ 4859783 w 12192000"/>
              <a:gd name="connsiteY1891" fmla="*/ 239512 h 1830763"/>
              <a:gd name="connsiteX1892" fmla="*/ 4898046 w 12192000"/>
              <a:gd name="connsiteY1892" fmla="*/ 238607 h 1830763"/>
              <a:gd name="connsiteX1893" fmla="*/ 4923007 w 12192000"/>
              <a:gd name="connsiteY1893" fmla="*/ 235883 h 1830763"/>
              <a:gd name="connsiteX1894" fmla="*/ 4928003 w 12192000"/>
              <a:gd name="connsiteY1894" fmla="*/ 208661 h 1830763"/>
              <a:gd name="connsiteX1895" fmla="*/ 4686747 w 12192000"/>
              <a:gd name="connsiteY1895" fmla="*/ 220462 h 1830763"/>
              <a:gd name="connsiteX1896" fmla="*/ 4606884 w 12192000"/>
              <a:gd name="connsiteY1896" fmla="*/ 215014 h 1830763"/>
              <a:gd name="connsiteX1897" fmla="*/ 4499571 w 12192000"/>
              <a:gd name="connsiteY1897" fmla="*/ 190516 h 1830763"/>
              <a:gd name="connsiteX1898" fmla="*/ 4486261 w 12192000"/>
              <a:gd name="connsiteY1898" fmla="*/ 176914 h 1830763"/>
              <a:gd name="connsiteX1899" fmla="*/ 4423866 w 12192000"/>
              <a:gd name="connsiteY1899" fmla="*/ 180543 h 1830763"/>
              <a:gd name="connsiteX1900" fmla="*/ 4345671 w 12192000"/>
              <a:gd name="connsiteY1900" fmla="*/ 232254 h 1830763"/>
              <a:gd name="connsiteX1901" fmla="*/ 4328195 w 12192000"/>
              <a:gd name="connsiteY1901" fmla="*/ 248579 h 1830763"/>
              <a:gd name="connsiteX1902" fmla="*/ 4307399 w 12192000"/>
              <a:gd name="connsiteY1902" fmla="*/ 223177 h 1830763"/>
              <a:gd name="connsiteX1903" fmla="*/ 4250830 w 12192000"/>
              <a:gd name="connsiteY1903" fmla="*/ 216833 h 1830763"/>
              <a:gd name="connsiteX1904" fmla="*/ 4223379 w 12192000"/>
              <a:gd name="connsiteY1904" fmla="*/ 224996 h 1830763"/>
              <a:gd name="connsiteX1905" fmla="*/ 4147674 w 12192000"/>
              <a:gd name="connsiteY1905" fmla="*/ 191430 h 1830763"/>
              <a:gd name="connsiteX1906" fmla="*/ 4094432 w 12192000"/>
              <a:gd name="connsiteY1906" fmla="*/ 182353 h 1830763"/>
              <a:gd name="connsiteX1907" fmla="*/ 4037863 w 12192000"/>
              <a:gd name="connsiteY1907" fmla="*/ 224996 h 1830763"/>
              <a:gd name="connsiteX1908" fmla="*/ 4032867 w 12192000"/>
              <a:gd name="connsiteY1908" fmla="*/ 233159 h 1830763"/>
              <a:gd name="connsiteX1909" fmla="*/ 3919737 w 12192000"/>
              <a:gd name="connsiteY1909" fmla="*/ 235883 h 1830763"/>
              <a:gd name="connsiteX1910" fmla="*/ 3901431 w 12192000"/>
              <a:gd name="connsiteY1910" fmla="*/ 224091 h 1830763"/>
              <a:gd name="connsiteX1911" fmla="*/ 3889780 w 12192000"/>
              <a:gd name="connsiteY1911" fmla="*/ 206851 h 1830763"/>
              <a:gd name="connsiteX1912" fmla="*/ 3694288 w 12192000"/>
              <a:gd name="connsiteY1912" fmla="*/ 156045 h 1830763"/>
              <a:gd name="connsiteX1913" fmla="*/ 3679310 w 12192000"/>
              <a:gd name="connsiteY1913" fmla="*/ 158769 h 1830763"/>
              <a:gd name="connsiteX1914" fmla="*/ 3682638 w 12192000"/>
              <a:gd name="connsiteY1914" fmla="*/ 173285 h 1830763"/>
              <a:gd name="connsiteX1915" fmla="*/ 3686795 w 12192000"/>
              <a:gd name="connsiteY1915" fmla="*/ 187801 h 1830763"/>
              <a:gd name="connsiteX1916" fmla="*/ 3538720 w 12192000"/>
              <a:gd name="connsiteY1916" fmla="*/ 184172 h 1830763"/>
              <a:gd name="connsiteX1917" fmla="*/ 3537891 w 12192000"/>
              <a:gd name="connsiteY1917" fmla="*/ 177819 h 1830763"/>
              <a:gd name="connsiteX1918" fmla="*/ 3513768 w 12192000"/>
              <a:gd name="connsiteY1918" fmla="*/ 149692 h 1830763"/>
              <a:gd name="connsiteX1919" fmla="*/ 3446377 w 12192000"/>
              <a:gd name="connsiteY1919" fmla="*/ 149692 h 1830763"/>
              <a:gd name="connsiteX1920" fmla="*/ 3373170 w 12192000"/>
              <a:gd name="connsiteY1920" fmla="*/ 162398 h 1830763"/>
              <a:gd name="connsiteX1921" fmla="*/ 3285822 w 12192000"/>
              <a:gd name="connsiteY1921" fmla="*/ 164208 h 1830763"/>
              <a:gd name="connsiteX1922" fmla="*/ 3221768 w 12192000"/>
              <a:gd name="connsiteY1922" fmla="*/ 153321 h 1830763"/>
              <a:gd name="connsiteX1923" fmla="*/ 3195147 w 12192000"/>
              <a:gd name="connsiteY1923" fmla="*/ 149692 h 1830763"/>
              <a:gd name="connsiteX1924" fmla="*/ 3105302 w 12192000"/>
              <a:gd name="connsiteY1924" fmla="*/ 146063 h 1830763"/>
              <a:gd name="connsiteX1925" fmla="*/ 3057876 w 12192000"/>
              <a:gd name="connsiteY1925" fmla="*/ 138805 h 1830763"/>
              <a:gd name="connsiteX1926" fmla="*/ 2859058 w 12192000"/>
              <a:gd name="connsiteY1926" fmla="*/ 149692 h 1830763"/>
              <a:gd name="connsiteX1927" fmla="*/ 2826612 w 12192000"/>
              <a:gd name="connsiteY1927" fmla="*/ 148787 h 1830763"/>
              <a:gd name="connsiteX1928" fmla="*/ 2767544 w 12192000"/>
              <a:gd name="connsiteY1928" fmla="*/ 129738 h 1830763"/>
              <a:gd name="connsiteX1929" fmla="*/ 2683837 w 12192000"/>
              <a:gd name="connsiteY1929" fmla="*/ 107621 h 1830763"/>
              <a:gd name="connsiteX1930" fmla="*/ 2458076 w 12192000"/>
              <a:gd name="connsiteY1930" fmla="*/ 65322 h 1830763"/>
              <a:gd name="connsiteX1931" fmla="*/ 2447263 w 12192000"/>
              <a:gd name="connsiteY1931" fmla="*/ 69856 h 1830763"/>
              <a:gd name="connsiteX1932" fmla="*/ 2467229 w 12192000"/>
              <a:gd name="connsiteY1932" fmla="*/ 73485 h 1830763"/>
              <a:gd name="connsiteX1933" fmla="*/ 2467229 w 12192000"/>
              <a:gd name="connsiteY1933" fmla="*/ 68046 h 1830763"/>
              <a:gd name="connsiteX1934" fmla="*/ 2458076 w 12192000"/>
              <a:gd name="connsiteY1934" fmla="*/ 65322 h 1830763"/>
              <a:gd name="connsiteX1935" fmla="*/ 2628623 w 12192000"/>
              <a:gd name="connsiteY1935" fmla="*/ 50806 h 1830763"/>
              <a:gd name="connsiteX1936" fmla="*/ 2623627 w 12192000"/>
              <a:gd name="connsiteY1936" fmla="*/ 56245 h 1830763"/>
              <a:gd name="connsiteX1937" fmla="*/ 2631950 w 12192000"/>
              <a:gd name="connsiteY1937" fmla="*/ 62598 h 1830763"/>
              <a:gd name="connsiteX1938" fmla="*/ 2638606 w 12192000"/>
              <a:gd name="connsiteY1938" fmla="*/ 51711 h 1830763"/>
              <a:gd name="connsiteX1939" fmla="*/ 2628623 w 12192000"/>
              <a:gd name="connsiteY1939" fmla="*/ 50806 h 1830763"/>
              <a:gd name="connsiteX1940" fmla="*/ 2531284 w 12192000"/>
              <a:gd name="connsiteY1940" fmla="*/ 46272 h 1830763"/>
              <a:gd name="connsiteX1941" fmla="*/ 2519642 w 12192000"/>
              <a:gd name="connsiteY1941" fmla="*/ 51711 h 1830763"/>
              <a:gd name="connsiteX1942" fmla="*/ 2535450 w 12192000"/>
              <a:gd name="connsiteY1942" fmla="*/ 58064 h 1830763"/>
              <a:gd name="connsiteX1943" fmla="*/ 2541276 w 12192000"/>
              <a:gd name="connsiteY1943" fmla="*/ 52625 h 1830763"/>
              <a:gd name="connsiteX1944" fmla="*/ 2531284 w 12192000"/>
              <a:gd name="connsiteY1944" fmla="*/ 46272 h 1830763"/>
              <a:gd name="connsiteX1945" fmla="*/ 2156932 w 12192000"/>
              <a:gd name="connsiteY1945" fmla="*/ 17240 h 1830763"/>
              <a:gd name="connsiteX1946" fmla="*/ 2144451 w 12192000"/>
              <a:gd name="connsiteY1946" fmla="*/ 22679 h 1830763"/>
              <a:gd name="connsiteX1947" fmla="*/ 2156093 w 12192000"/>
              <a:gd name="connsiteY1947" fmla="*/ 29032 h 1830763"/>
              <a:gd name="connsiteX1948" fmla="*/ 2168574 w 12192000"/>
              <a:gd name="connsiteY1948" fmla="*/ 23593 h 1830763"/>
              <a:gd name="connsiteX1949" fmla="*/ 2156932 w 12192000"/>
              <a:gd name="connsiteY1949" fmla="*/ 17240 h 1830763"/>
              <a:gd name="connsiteX1950" fmla="*/ 2431455 w 12192000"/>
              <a:gd name="connsiteY1950" fmla="*/ 2724 h 1830763"/>
              <a:gd name="connsiteX1951" fmla="*/ 2420643 w 12192000"/>
              <a:gd name="connsiteY1951" fmla="*/ 8172 h 1830763"/>
              <a:gd name="connsiteX1952" fmla="*/ 2433953 w 12192000"/>
              <a:gd name="connsiteY1952" fmla="*/ 14516 h 1830763"/>
              <a:gd name="connsiteX1953" fmla="*/ 2439779 w 12192000"/>
              <a:gd name="connsiteY1953" fmla="*/ 9077 h 1830763"/>
              <a:gd name="connsiteX1954" fmla="*/ 2431455 w 12192000"/>
              <a:gd name="connsiteY1954" fmla="*/ 2724 h 1830763"/>
              <a:gd name="connsiteX1955" fmla="*/ 2295032 w 12192000"/>
              <a:gd name="connsiteY1955" fmla="*/ 0 h 1830763"/>
              <a:gd name="connsiteX1956" fmla="*/ 2283381 w 12192000"/>
              <a:gd name="connsiteY1956" fmla="*/ 6353 h 1830763"/>
              <a:gd name="connsiteX1957" fmla="*/ 2292534 w 12192000"/>
              <a:gd name="connsiteY1957" fmla="*/ 13611 h 1830763"/>
              <a:gd name="connsiteX1958" fmla="*/ 2305015 w 12192000"/>
              <a:gd name="connsiteY1958" fmla="*/ 8163 h 1830763"/>
              <a:gd name="connsiteX1959" fmla="*/ 2295032 w 12192000"/>
              <a:gd name="connsiteY1959" fmla="*/ 0 h 183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</a:cxnLst>
            <a:rect l="l" t="t" r="r" b="b"/>
            <a:pathLst>
              <a:path w="12192000" h="1830763"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72477" y="1825830"/>
                  <a:pt x="10077261" y="1827871"/>
                  <a:pt x="10081110" y="1830478"/>
                </a:cubicBezTo>
                <a:lnTo>
                  <a:pt x="10081832" y="1830763"/>
                </a:lnTo>
                <a:lnTo>
                  <a:pt x="10090640" y="1830763"/>
                </a:lnTo>
                <a:lnTo>
                  <a:pt x="10089950" y="1830025"/>
                </a:lnTo>
                <a:cubicBezTo>
                  <a:pt x="10086413" y="1829005"/>
                  <a:pt x="10082875" y="1828097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14482" y="1772529"/>
                  <a:pt x="10828417" y="1795153"/>
                  <a:pt x="10838555" y="1818372"/>
                </a:cubicBezTo>
                <a:lnTo>
                  <a:pt x="10842995" y="1830763"/>
                </a:lnTo>
                <a:lnTo>
                  <a:pt x="11236490" y="1830763"/>
                </a:lnTo>
                <a:lnTo>
                  <a:pt x="11219472" y="1823262"/>
                </a:lnTo>
                <a:cubicBezTo>
                  <a:pt x="11134336" y="1788560"/>
                  <a:pt x="11038056" y="1756537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603801" y="1680742"/>
                </a:moveTo>
                <a:cubicBezTo>
                  <a:pt x="10598471" y="1680586"/>
                  <a:pt x="10592283" y="1680727"/>
                  <a:pt x="10586772" y="1681237"/>
                </a:cubicBez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3603" y="1681352"/>
                  <a:pt x="10609131" y="1680898"/>
                  <a:pt x="10603801" y="1680742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904375" y="1321597"/>
                </a:moveTo>
                <a:cubicBezTo>
                  <a:pt x="10901568" y="1320831"/>
                  <a:pt x="10897720" y="1320718"/>
                  <a:pt x="10891897" y="1321851"/>
                </a:cubicBez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11858" y="1332060"/>
                  <a:pt x="10912797" y="1323894"/>
                  <a:pt x="10904375" y="1321597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830763"/>
                </a:lnTo>
                <a:lnTo>
                  <a:pt x="10061864" y="1830763"/>
                </a:lnTo>
                <a:lnTo>
                  <a:pt x="10045571" y="1824949"/>
                </a:lnTo>
                <a:cubicBezTo>
                  <a:pt x="9910447" y="1780465"/>
                  <a:pt x="9739649" y="1744402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51689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5842440" y="2077103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578" name="任意多边形: 形状 577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2B9F35A5-4563-87B7-5F4D-2E8B2B4D9B41}"/>
              </a:ext>
            </a:extLst>
          </p:cNvPr>
          <p:cNvSpPr/>
          <p:nvPr/>
        </p:nvSpPr>
        <p:spPr>
          <a:xfrm>
            <a:off x="2734784" y="1279470"/>
            <a:ext cx="2699297" cy="2895952"/>
          </a:xfrm>
          <a:custGeom>
            <a:avLst/>
            <a:gdLst>
              <a:gd name="connsiteX0" fmla="*/ 996382 w 1944449"/>
              <a:gd name="connsiteY0" fmla="*/ 2079281 h 2086106"/>
              <a:gd name="connsiteX1" fmla="*/ 1002706 w 1944449"/>
              <a:gd name="connsiteY1" fmla="*/ 2086106 h 2086106"/>
              <a:gd name="connsiteX2" fmla="*/ 989051 w 1944449"/>
              <a:gd name="connsiteY2" fmla="*/ 2080615 h 2086106"/>
              <a:gd name="connsiteX3" fmla="*/ 996382 w 1944449"/>
              <a:gd name="connsiteY3" fmla="*/ 2079281 h 2086106"/>
              <a:gd name="connsiteX4" fmla="*/ 895840 w 1944449"/>
              <a:gd name="connsiteY4" fmla="*/ 2034159 h 2086106"/>
              <a:gd name="connsiteX5" fmla="*/ 878327 w 1944449"/>
              <a:gd name="connsiteY5" fmla="*/ 2035940 h 2086106"/>
              <a:gd name="connsiteX6" fmla="*/ 868382 w 1944449"/>
              <a:gd name="connsiteY6" fmla="*/ 2035495 h 2086106"/>
              <a:gd name="connsiteX7" fmla="*/ 895840 w 1944449"/>
              <a:gd name="connsiteY7" fmla="*/ 2034159 h 2086106"/>
              <a:gd name="connsiteX8" fmla="*/ 952688 w 1944449"/>
              <a:gd name="connsiteY8" fmla="*/ 2030893 h 2086106"/>
              <a:gd name="connsiteX9" fmla="*/ 950461 w 1944449"/>
              <a:gd name="connsiteY9" fmla="*/ 2033564 h 2086106"/>
              <a:gd name="connsiteX10" fmla="*/ 910683 w 1944449"/>
              <a:gd name="connsiteY10" fmla="*/ 2033416 h 2086106"/>
              <a:gd name="connsiteX11" fmla="*/ 952688 w 1944449"/>
              <a:gd name="connsiteY11" fmla="*/ 2030893 h 2086106"/>
              <a:gd name="connsiteX12" fmla="*/ 791202 w 1944449"/>
              <a:gd name="connsiteY12" fmla="*/ 2028075 h 2086106"/>
              <a:gd name="connsiteX13" fmla="*/ 818660 w 1944449"/>
              <a:gd name="connsiteY13" fmla="*/ 2029262 h 2086106"/>
              <a:gd name="connsiteX14" fmla="*/ 791202 w 1944449"/>
              <a:gd name="connsiteY14" fmla="*/ 2028075 h 2086106"/>
              <a:gd name="connsiteX15" fmla="*/ 920331 w 1944449"/>
              <a:gd name="connsiteY15" fmla="*/ 2017238 h 2086106"/>
              <a:gd name="connsiteX16" fmla="*/ 925377 w 1944449"/>
              <a:gd name="connsiteY16" fmla="*/ 2023769 h 2086106"/>
              <a:gd name="connsiteX17" fmla="*/ 908160 w 1944449"/>
              <a:gd name="connsiteY17" fmla="*/ 2023175 h 2086106"/>
              <a:gd name="connsiteX18" fmla="*/ 915434 w 1944449"/>
              <a:gd name="connsiteY18" fmla="*/ 2024511 h 2086106"/>
              <a:gd name="connsiteX19" fmla="*/ 898215 w 1944449"/>
              <a:gd name="connsiteY19" fmla="*/ 2030152 h 2086106"/>
              <a:gd name="connsiteX20" fmla="*/ 900739 w 1944449"/>
              <a:gd name="connsiteY20" fmla="*/ 2027777 h 2086106"/>
              <a:gd name="connsiteX21" fmla="*/ 898364 w 1944449"/>
              <a:gd name="connsiteY21" fmla="*/ 2020207 h 2086106"/>
              <a:gd name="connsiteX22" fmla="*/ 920331 w 1944449"/>
              <a:gd name="connsiteY22" fmla="*/ 2017238 h 2086106"/>
              <a:gd name="connsiteX23" fmla="*/ 869773 w 1944449"/>
              <a:gd name="connsiteY23" fmla="*/ 2015644 h 2086106"/>
              <a:gd name="connsiteX24" fmla="*/ 886193 w 1944449"/>
              <a:gd name="connsiteY24" fmla="*/ 2016053 h 2086106"/>
              <a:gd name="connsiteX25" fmla="*/ 890942 w 1944449"/>
              <a:gd name="connsiteY25" fmla="*/ 2023769 h 2086106"/>
              <a:gd name="connsiteX26" fmla="*/ 871350 w 1944449"/>
              <a:gd name="connsiteY26" fmla="*/ 2019169 h 2086106"/>
              <a:gd name="connsiteX27" fmla="*/ 868827 w 1944449"/>
              <a:gd name="connsiteY27" fmla="*/ 2024066 h 2086106"/>
              <a:gd name="connsiteX28" fmla="*/ 853985 w 1944449"/>
              <a:gd name="connsiteY28" fmla="*/ 2023325 h 2086106"/>
              <a:gd name="connsiteX29" fmla="*/ 856805 w 1944449"/>
              <a:gd name="connsiteY29" fmla="*/ 2017238 h 2086106"/>
              <a:gd name="connsiteX30" fmla="*/ 869773 w 1944449"/>
              <a:gd name="connsiteY30" fmla="*/ 2015644 h 2086106"/>
              <a:gd name="connsiteX31" fmla="*/ 947047 w 1944449"/>
              <a:gd name="connsiteY31" fmla="*/ 2014715 h 2086106"/>
              <a:gd name="connsiteX32" fmla="*/ 927751 w 1944449"/>
              <a:gd name="connsiteY32" fmla="*/ 2022581 h 2086106"/>
              <a:gd name="connsiteX33" fmla="*/ 947047 w 1944449"/>
              <a:gd name="connsiteY33" fmla="*/ 2014715 h 2086106"/>
              <a:gd name="connsiteX34" fmla="*/ 886192 w 1944449"/>
              <a:gd name="connsiteY34" fmla="*/ 2013528 h 2086106"/>
              <a:gd name="connsiteX35" fmla="*/ 893464 w 1944449"/>
              <a:gd name="connsiteY35" fmla="*/ 2016349 h 2086106"/>
              <a:gd name="connsiteX36" fmla="*/ 886192 w 1944449"/>
              <a:gd name="connsiteY36" fmla="*/ 2013528 h 2086106"/>
              <a:gd name="connsiteX37" fmla="*/ 1094430 w 1944449"/>
              <a:gd name="connsiteY37" fmla="*/ 2009370 h 2086106"/>
              <a:gd name="connsiteX38" fmla="*/ 1103484 w 1944449"/>
              <a:gd name="connsiteY38" fmla="*/ 2016792 h 2086106"/>
              <a:gd name="connsiteX39" fmla="*/ 1099030 w 1944449"/>
              <a:gd name="connsiteY39" fmla="*/ 2020056 h 2086106"/>
              <a:gd name="connsiteX40" fmla="*/ 1059550 w 1944449"/>
              <a:gd name="connsiteY40" fmla="*/ 2026291 h 2086106"/>
              <a:gd name="connsiteX41" fmla="*/ 1071720 w 1944449"/>
              <a:gd name="connsiteY41" fmla="*/ 2023173 h 2086106"/>
              <a:gd name="connsiteX42" fmla="*/ 1087602 w 1944449"/>
              <a:gd name="connsiteY42" fmla="*/ 2013080 h 2086106"/>
              <a:gd name="connsiteX43" fmla="*/ 1088789 w 1944449"/>
              <a:gd name="connsiteY43" fmla="*/ 2019315 h 2086106"/>
              <a:gd name="connsiteX44" fmla="*/ 1098586 w 1944449"/>
              <a:gd name="connsiteY44" fmla="*/ 2017682 h 2086106"/>
              <a:gd name="connsiteX45" fmla="*/ 1094430 w 1944449"/>
              <a:gd name="connsiteY45" fmla="*/ 2009370 h 2086106"/>
              <a:gd name="connsiteX46" fmla="*/ 764821 w 1944449"/>
              <a:gd name="connsiteY46" fmla="*/ 2008926 h 2086106"/>
              <a:gd name="connsiteX47" fmla="*/ 770424 w 1944449"/>
              <a:gd name="connsiteY47" fmla="*/ 2013676 h 2086106"/>
              <a:gd name="connsiteX48" fmla="*/ 758105 w 1944449"/>
              <a:gd name="connsiteY48" fmla="*/ 2011745 h 2086106"/>
              <a:gd name="connsiteX49" fmla="*/ 764821 w 1944449"/>
              <a:gd name="connsiteY49" fmla="*/ 2008926 h 2086106"/>
              <a:gd name="connsiteX50" fmla="*/ 1145544 w 1944449"/>
              <a:gd name="connsiteY50" fmla="*/ 1994752 h 2086106"/>
              <a:gd name="connsiteX51" fmla="*/ 1149496 w 1944449"/>
              <a:gd name="connsiteY51" fmla="*/ 1996459 h 2086106"/>
              <a:gd name="connsiteX52" fmla="*/ 1142075 w 1944449"/>
              <a:gd name="connsiteY52" fmla="*/ 2007442 h 2086106"/>
              <a:gd name="connsiteX53" fmla="*/ 1138068 w 1944449"/>
              <a:gd name="connsiteY53" fmla="*/ 2012191 h 2086106"/>
              <a:gd name="connsiteX54" fmla="*/ 1137028 w 1944449"/>
              <a:gd name="connsiteY54" fmla="*/ 1997053 h 2086106"/>
              <a:gd name="connsiteX55" fmla="*/ 1145544 w 1944449"/>
              <a:gd name="connsiteY55" fmla="*/ 1994752 h 2086106"/>
              <a:gd name="connsiteX56" fmla="*/ 1216879 w 1944449"/>
              <a:gd name="connsiteY56" fmla="*/ 1989038 h 2086106"/>
              <a:gd name="connsiteX57" fmla="*/ 1199514 w 1944449"/>
              <a:gd name="connsiteY57" fmla="*/ 2000318 h 2086106"/>
              <a:gd name="connsiteX58" fmla="*/ 1181555 w 1944449"/>
              <a:gd name="connsiteY58" fmla="*/ 2001208 h 2086106"/>
              <a:gd name="connsiteX59" fmla="*/ 1205599 w 1944449"/>
              <a:gd name="connsiteY59" fmla="*/ 1994827 h 2086106"/>
              <a:gd name="connsiteX60" fmla="*/ 1194913 w 1944449"/>
              <a:gd name="connsiteY60" fmla="*/ 1993788 h 2086106"/>
              <a:gd name="connsiteX61" fmla="*/ 1216879 w 1944449"/>
              <a:gd name="connsiteY61" fmla="*/ 1989038 h 2086106"/>
              <a:gd name="connsiteX62" fmla="*/ 1180218 w 1944449"/>
              <a:gd name="connsiteY62" fmla="*/ 1987257 h 2086106"/>
              <a:gd name="connsiteX63" fmla="*/ 1169236 w 1944449"/>
              <a:gd name="connsiteY63" fmla="*/ 1994084 h 2086106"/>
              <a:gd name="connsiteX64" fmla="*/ 1180218 w 1944449"/>
              <a:gd name="connsiteY64" fmla="*/ 1987257 h 2086106"/>
              <a:gd name="connsiteX65" fmla="*/ 740869 w 1944449"/>
              <a:gd name="connsiteY65" fmla="*/ 1985865 h 2086106"/>
              <a:gd name="connsiteX66" fmla="*/ 749200 w 1944449"/>
              <a:gd name="connsiteY66" fmla="*/ 1988741 h 2086106"/>
              <a:gd name="connsiteX67" fmla="*/ 734653 w 1944449"/>
              <a:gd name="connsiteY67" fmla="*/ 1987554 h 2086106"/>
              <a:gd name="connsiteX68" fmla="*/ 740869 w 1944449"/>
              <a:gd name="connsiteY68" fmla="*/ 1985865 h 2086106"/>
              <a:gd name="connsiteX69" fmla="*/ 1047824 w 1944449"/>
              <a:gd name="connsiteY69" fmla="*/ 1964399 h 2086106"/>
              <a:gd name="connsiteX70" fmla="*/ 1036396 w 1944449"/>
              <a:gd name="connsiteY70" fmla="*/ 1967220 h 2086106"/>
              <a:gd name="connsiteX71" fmla="*/ 1036248 w 1944449"/>
              <a:gd name="connsiteY71" fmla="*/ 1966180 h 2086106"/>
              <a:gd name="connsiteX72" fmla="*/ 1047824 w 1944449"/>
              <a:gd name="connsiteY72" fmla="*/ 1964399 h 2086106"/>
              <a:gd name="connsiteX73" fmla="*/ 602260 w 1944449"/>
              <a:gd name="connsiteY73" fmla="*/ 1962915 h 2086106"/>
              <a:gd name="connsiteX74" fmla="*/ 614580 w 1944449"/>
              <a:gd name="connsiteY74" fmla="*/ 1964549 h 2086106"/>
              <a:gd name="connsiteX75" fmla="*/ 639811 w 1944449"/>
              <a:gd name="connsiteY75" fmla="*/ 1973304 h 2086106"/>
              <a:gd name="connsiteX76" fmla="*/ 663410 w 1944449"/>
              <a:gd name="connsiteY76" fmla="*/ 1979687 h 2086106"/>
              <a:gd name="connsiteX77" fmla="*/ 707789 w 1944449"/>
              <a:gd name="connsiteY77" fmla="*/ 1991413 h 2086106"/>
              <a:gd name="connsiteX78" fmla="*/ 810646 w 1944449"/>
              <a:gd name="connsiteY78" fmla="*/ 2010411 h 2086106"/>
              <a:gd name="connsiteX79" fmla="*/ 818216 w 1944449"/>
              <a:gd name="connsiteY79" fmla="*/ 2007590 h 2086106"/>
              <a:gd name="connsiteX80" fmla="*/ 830090 w 1944449"/>
              <a:gd name="connsiteY80" fmla="*/ 2011746 h 2086106"/>
              <a:gd name="connsiteX81" fmla="*/ 837660 w 1944449"/>
              <a:gd name="connsiteY81" fmla="*/ 2007442 h 2086106"/>
              <a:gd name="connsiteX82" fmla="*/ 857846 w 1944449"/>
              <a:gd name="connsiteY82" fmla="*/ 2008332 h 2086106"/>
              <a:gd name="connsiteX83" fmla="*/ 827270 w 1944449"/>
              <a:gd name="connsiteY83" fmla="*/ 2013825 h 2086106"/>
              <a:gd name="connsiteX84" fmla="*/ 783188 w 1944449"/>
              <a:gd name="connsiteY84" fmla="*/ 2011896 h 2086106"/>
              <a:gd name="connsiteX85" fmla="*/ 780220 w 1944449"/>
              <a:gd name="connsiteY85" fmla="*/ 2015308 h 2086106"/>
              <a:gd name="connsiteX86" fmla="*/ 776212 w 1944449"/>
              <a:gd name="connsiteY86" fmla="*/ 2008332 h 2086106"/>
              <a:gd name="connsiteX87" fmla="*/ 759293 w 1944449"/>
              <a:gd name="connsiteY87" fmla="*/ 2004474 h 2086106"/>
              <a:gd name="connsiteX88" fmla="*/ 753949 w 1944449"/>
              <a:gd name="connsiteY88" fmla="*/ 2007442 h 2086106"/>
              <a:gd name="connsiteX89" fmla="*/ 734951 w 1944449"/>
              <a:gd name="connsiteY89" fmla="*/ 2003732 h 2086106"/>
              <a:gd name="connsiteX90" fmla="*/ 716991 w 1944449"/>
              <a:gd name="connsiteY90" fmla="*/ 1999428 h 2086106"/>
              <a:gd name="connsiteX91" fmla="*/ 683596 w 1944449"/>
              <a:gd name="connsiteY91" fmla="*/ 1992154 h 2086106"/>
              <a:gd name="connsiteX92" fmla="*/ 625414 w 1944449"/>
              <a:gd name="connsiteY92" fmla="*/ 1980280 h 2086106"/>
              <a:gd name="connsiteX93" fmla="*/ 622891 w 1944449"/>
              <a:gd name="connsiteY93" fmla="*/ 1971375 h 2086106"/>
              <a:gd name="connsiteX94" fmla="*/ 615619 w 1944449"/>
              <a:gd name="connsiteY94" fmla="*/ 1970188 h 2086106"/>
              <a:gd name="connsiteX95" fmla="*/ 621110 w 1944449"/>
              <a:gd name="connsiteY95" fmla="*/ 1977460 h 2086106"/>
              <a:gd name="connsiteX96" fmla="*/ 602260 w 1944449"/>
              <a:gd name="connsiteY96" fmla="*/ 1962915 h 2086106"/>
              <a:gd name="connsiteX97" fmla="*/ 885489 w 1944449"/>
              <a:gd name="connsiteY97" fmla="*/ 1962304 h 2086106"/>
              <a:gd name="connsiteX98" fmla="*/ 880257 w 1944449"/>
              <a:gd name="connsiteY98" fmla="*/ 1964252 h 2086106"/>
              <a:gd name="connsiteX99" fmla="*/ 891833 w 1944449"/>
              <a:gd name="connsiteY99" fmla="*/ 1964697 h 2086106"/>
              <a:gd name="connsiteX100" fmla="*/ 885489 w 1944449"/>
              <a:gd name="connsiteY100" fmla="*/ 1962304 h 2086106"/>
              <a:gd name="connsiteX101" fmla="*/ 495989 w 1944449"/>
              <a:gd name="connsiteY101" fmla="*/ 1953713 h 2086106"/>
              <a:gd name="connsiteX102" fmla="*/ 520924 w 1944449"/>
              <a:gd name="connsiteY102" fmla="*/ 1959798 h 2086106"/>
              <a:gd name="connsiteX103" fmla="*/ 526415 w 1944449"/>
              <a:gd name="connsiteY103" fmla="*/ 1966478 h 2086106"/>
              <a:gd name="connsiteX104" fmla="*/ 535618 w 1944449"/>
              <a:gd name="connsiteY104" fmla="*/ 1963806 h 2086106"/>
              <a:gd name="connsiteX105" fmla="*/ 549125 w 1944449"/>
              <a:gd name="connsiteY105" fmla="*/ 1978352 h 2086106"/>
              <a:gd name="connsiteX106" fmla="*/ 573614 w 1944449"/>
              <a:gd name="connsiteY106" fmla="*/ 1969891 h 2086106"/>
              <a:gd name="connsiteX107" fmla="*/ 613837 w 1944449"/>
              <a:gd name="connsiteY107" fmla="*/ 1981469 h 2086106"/>
              <a:gd name="connsiteX108" fmla="*/ 630609 w 1944449"/>
              <a:gd name="connsiteY108" fmla="*/ 1991562 h 2086106"/>
              <a:gd name="connsiteX109" fmla="*/ 642928 w 1944449"/>
              <a:gd name="connsiteY109" fmla="*/ 2000911 h 2086106"/>
              <a:gd name="connsiteX110" fmla="*/ 613244 w 1944449"/>
              <a:gd name="connsiteY110" fmla="*/ 2022284 h 2086106"/>
              <a:gd name="connsiteX111" fmla="*/ 532797 w 1944449"/>
              <a:gd name="connsiteY111" fmla="*/ 1985477 h 2086106"/>
              <a:gd name="connsiteX112" fmla="*/ 493020 w 1944449"/>
              <a:gd name="connsiteY112" fmla="*/ 1960689 h 2086106"/>
              <a:gd name="connsiteX113" fmla="*/ 495989 w 1944449"/>
              <a:gd name="connsiteY113" fmla="*/ 1953713 h 2086106"/>
              <a:gd name="connsiteX114" fmla="*/ 927269 w 1944449"/>
              <a:gd name="connsiteY114" fmla="*/ 1951914 h 2086106"/>
              <a:gd name="connsiteX115" fmla="*/ 917362 w 1944449"/>
              <a:gd name="connsiteY115" fmla="*/ 1955494 h 2086106"/>
              <a:gd name="connsiteX116" fmla="*/ 887530 w 1944449"/>
              <a:gd name="connsiteY116" fmla="*/ 1953119 h 2086106"/>
              <a:gd name="connsiteX117" fmla="*/ 882780 w 1944449"/>
              <a:gd name="connsiteY117" fmla="*/ 1959206 h 2086106"/>
              <a:gd name="connsiteX118" fmla="*/ 913800 w 1944449"/>
              <a:gd name="connsiteY118" fmla="*/ 1957425 h 2086106"/>
              <a:gd name="connsiteX119" fmla="*/ 949422 w 1944449"/>
              <a:gd name="connsiteY119" fmla="*/ 1955346 h 2086106"/>
              <a:gd name="connsiteX120" fmla="*/ 927269 w 1944449"/>
              <a:gd name="connsiteY120" fmla="*/ 1951914 h 2086106"/>
              <a:gd name="connsiteX121" fmla="*/ 1072297 w 1944449"/>
              <a:gd name="connsiteY121" fmla="*/ 1946293 h 2086106"/>
              <a:gd name="connsiteX122" fmla="*/ 1057622 w 1944449"/>
              <a:gd name="connsiteY122" fmla="*/ 1951338 h 2086106"/>
              <a:gd name="connsiteX123" fmla="*/ 1069495 w 1944449"/>
              <a:gd name="connsiteY123" fmla="*/ 1952082 h 2086106"/>
              <a:gd name="connsiteX124" fmla="*/ 1042335 w 1944449"/>
              <a:gd name="connsiteY124" fmla="*/ 1958760 h 2086106"/>
              <a:gd name="connsiteX125" fmla="*/ 1039367 w 1944449"/>
              <a:gd name="connsiteY125" fmla="*/ 1954159 h 2086106"/>
              <a:gd name="connsiteX126" fmla="*/ 1025414 w 1944449"/>
              <a:gd name="connsiteY126" fmla="*/ 1954456 h 2086106"/>
              <a:gd name="connsiteX127" fmla="*/ 1026156 w 1944449"/>
              <a:gd name="connsiteY127" fmla="*/ 1960689 h 2086106"/>
              <a:gd name="connsiteX128" fmla="*/ 1007010 w 1944449"/>
              <a:gd name="connsiteY128" fmla="*/ 1955792 h 2086106"/>
              <a:gd name="connsiteX129" fmla="*/ 910386 w 1944449"/>
              <a:gd name="connsiteY129" fmla="*/ 1965291 h 2086106"/>
              <a:gd name="connsiteX130" fmla="*/ 912761 w 1944449"/>
              <a:gd name="connsiteY130" fmla="*/ 1969151 h 2086106"/>
              <a:gd name="connsiteX131" fmla="*/ 894060 w 1944449"/>
              <a:gd name="connsiteY131" fmla="*/ 1970930 h 2086106"/>
              <a:gd name="connsiteX132" fmla="*/ 908011 w 1944449"/>
              <a:gd name="connsiteY132" fmla="*/ 1974048 h 2086106"/>
              <a:gd name="connsiteX133" fmla="*/ 912613 w 1944449"/>
              <a:gd name="connsiteY133" fmla="*/ 1971673 h 2086106"/>
              <a:gd name="connsiteX134" fmla="*/ 983560 w 1944449"/>
              <a:gd name="connsiteY134" fmla="*/ 1973455 h 2086106"/>
              <a:gd name="connsiteX135" fmla="*/ 1017400 w 1944449"/>
              <a:gd name="connsiteY135" fmla="*/ 1970188 h 2086106"/>
              <a:gd name="connsiteX136" fmla="*/ 1033132 w 1944449"/>
              <a:gd name="connsiteY136" fmla="*/ 1967962 h 2086106"/>
              <a:gd name="connsiteX137" fmla="*/ 1036249 w 1944449"/>
              <a:gd name="connsiteY137" fmla="*/ 1967220 h 2086106"/>
              <a:gd name="connsiteX138" fmla="*/ 1036842 w 1944449"/>
              <a:gd name="connsiteY138" fmla="*/ 1971228 h 2086106"/>
              <a:gd name="connsiteX139" fmla="*/ 1109125 w 1944449"/>
              <a:gd name="connsiteY139" fmla="*/ 1959650 h 2086106"/>
              <a:gd name="connsiteX140" fmla="*/ 1050053 w 1944449"/>
              <a:gd name="connsiteY140" fmla="*/ 1962768 h 2086106"/>
              <a:gd name="connsiteX141" fmla="*/ 1091314 w 1944449"/>
              <a:gd name="connsiteY141" fmla="*/ 1954902 h 2086106"/>
              <a:gd name="connsiteX142" fmla="*/ 1087306 w 1944449"/>
              <a:gd name="connsiteY142" fmla="*/ 1946590 h 2086106"/>
              <a:gd name="connsiteX143" fmla="*/ 1072297 w 1944449"/>
              <a:gd name="connsiteY143" fmla="*/ 1946293 h 2086106"/>
              <a:gd name="connsiteX144" fmla="*/ 960256 w 1944449"/>
              <a:gd name="connsiteY144" fmla="*/ 1944808 h 2086106"/>
              <a:gd name="connsiteX145" fmla="*/ 894356 w 1944449"/>
              <a:gd name="connsiteY145" fmla="*/ 1949707 h 2086106"/>
              <a:gd name="connsiteX146" fmla="*/ 936360 w 1944449"/>
              <a:gd name="connsiteY146" fmla="*/ 1950003 h 2086106"/>
              <a:gd name="connsiteX147" fmla="*/ 969459 w 1944449"/>
              <a:gd name="connsiteY147" fmla="*/ 1946886 h 2086106"/>
              <a:gd name="connsiteX148" fmla="*/ 960256 w 1944449"/>
              <a:gd name="connsiteY148" fmla="*/ 1944808 h 2086106"/>
              <a:gd name="connsiteX149" fmla="*/ 793874 w 1944449"/>
              <a:gd name="connsiteY149" fmla="*/ 1943324 h 2086106"/>
              <a:gd name="connsiteX150" fmla="*/ 804858 w 1944449"/>
              <a:gd name="connsiteY150" fmla="*/ 1947480 h 2086106"/>
              <a:gd name="connsiteX151" fmla="*/ 803077 w 1944449"/>
              <a:gd name="connsiteY151" fmla="*/ 1943324 h 2086106"/>
              <a:gd name="connsiteX152" fmla="*/ 793874 w 1944449"/>
              <a:gd name="connsiteY152" fmla="*/ 1943324 h 2086106"/>
              <a:gd name="connsiteX153" fmla="*/ 975990 w 1944449"/>
              <a:gd name="connsiteY153" fmla="*/ 1941543 h 2086106"/>
              <a:gd name="connsiteX154" fmla="*/ 1021704 w 1944449"/>
              <a:gd name="connsiteY154" fmla="*/ 1943622 h 2086106"/>
              <a:gd name="connsiteX155" fmla="*/ 975990 w 1944449"/>
              <a:gd name="connsiteY155" fmla="*/ 1941543 h 2086106"/>
              <a:gd name="connsiteX156" fmla="*/ 1060442 w 1944449"/>
              <a:gd name="connsiteY156" fmla="*/ 1940950 h 2086106"/>
              <a:gd name="connsiteX157" fmla="*/ 1031203 w 1944449"/>
              <a:gd name="connsiteY157" fmla="*/ 1946590 h 2086106"/>
              <a:gd name="connsiteX158" fmla="*/ 1052428 w 1944449"/>
              <a:gd name="connsiteY158" fmla="*/ 1948520 h 2086106"/>
              <a:gd name="connsiteX159" fmla="*/ 1060442 w 1944449"/>
              <a:gd name="connsiteY159" fmla="*/ 1940950 h 2086106"/>
              <a:gd name="connsiteX160" fmla="*/ 399515 w 1944449"/>
              <a:gd name="connsiteY160" fmla="*/ 1939910 h 2086106"/>
              <a:gd name="connsiteX161" fmla="*/ 419405 w 1944449"/>
              <a:gd name="connsiteY161" fmla="*/ 1947183 h 2086106"/>
              <a:gd name="connsiteX162" fmla="*/ 419405 w 1944449"/>
              <a:gd name="connsiteY162" fmla="*/ 1941395 h 2086106"/>
              <a:gd name="connsiteX163" fmla="*/ 435285 w 1944449"/>
              <a:gd name="connsiteY163" fmla="*/ 1950151 h 2086106"/>
              <a:gd name="connsiteX164" fmla="*/ 429497 w 1944449"/>
              <a:gd name="connsiteY164" fmla="*/ 1944214 h 2086106"/>
              <a:gd name="connsiteX165" fmla="*/ 443300 w 1944449"/>
              <a:gd name="connsiteY165" fmla="*/ 1945551 h 2086106"/>
              <a:gd name="connsiteX166" fmla="*/ 438253 w 1944449"/>
              <a:gd name="connsiteY166" fmla="*/ 1950003 h 2086106"/>
              <a:gd name="connsiteX167" fmla="*/ 448346 w 1944449"/>
              <a:gd name="connsiteY167" fmla="*/ 1959205 h 2086106"/>
              <a:gd name="connsiteX168" fmla="*/ 441965 w 1944449"/>
              <a:gd name="connsiteY168" fmla="*/ 1960394 h 2086106"/>
              <a:gd name="connsiteX169" fmla="*/ 411983 w 1944449"/>
              <a:gd name="connsiteY169" fmla="*/ 1950151 h 2086106"/>
              <a:gd name="connsiteX170" fmla="*/ 399515 w 1944449"/>
              <a:gd name="connsiteY170" fmla="*/ 1939910 h 2086106"/>
              <a:gd name="connsiteX171" fmla="*/ 862743 w 1944449"/>
              <a:gd name="connsiteY171" fmla="*/ 1939466 h 2086106"/>
              <a:gd name="connsiteX172" fmla="*/ 828606 w 1944449"/>
              <a:gd name="connsiteY172" fmla="*/ 1940504 h 2086106"/>
              <a:gd name="connsiteX173" fmla="*/ 871352 w 1944449"/>
              <a:gd name="connsiteY173" fmla="*/ 1952527 h 2086106"/>
              <a:gd name="connsiteX174" fmla="*/ 866602 w 1944449"/>
              <a:gd name="connsiteY174" fmla="*/ 1957277 h 2086106"/>
              <a:gd name="connsiteX175" fmla="*/ 878179 w 1944449"/>
              <a:gd name="connsiteY175" fmla="*/ 1952823 h 2086106"/>
              <a:gd name="connsiteX176" fmla="*/ 860220 w 1944449"/>
              <a:gd name="connsiteY176" fmla="*/ 1944364 h 2086106"/>
              <a:gd name="connsiteX177" fmla="*/ 871648 w 1944449"/>
              <a:gd name="connsiteY177" fmla="*/ 1943622 h 2086106"/>
              <a:gd name="connsiteX178" fmla="*/ 862743 w 1944449"/>
              <a:gd name="connsiteY178" fmla="*/ 1939466 h 2086106"/>
              <a:gd name="connsiteX179" fmla="*/ 1030016 w 1944449"/>
              <a:gd name="connsiteY179" fmla="*/ 1937833 h 2086106"/>
              <a:gd name="connsiteX180" fmla="*/ 1023781 w 1944449"/>
              <a:gd name="connsiteY180" fmla="*/ 1942137 h 2086106"/>
              <a:gd name="connsiteX181" fmla="*/ 1032984 w 1944449"/>
              <a:gd name="connsiteY181" fmla="*/ 1942583 h 2086106"/>
              <a:gd name="connsiteX182" fmla="*/ 1030016 w 1944449"/>
              <a:gd name="connsiteY182" fmla="*/ 1937833 h 2086106"/>
              <a:gd name="connsiteX183" fmla="*/ 1155878 w 1944449"/>
              <a:gd name="connsiteY183" fmla="*/ 1935161 h 2086106"/>
              <a:gd name="connsiteX184" fmla="*/ 1139551 w 1944449"/>
              <a:gd name="connsiteY184" fmla="*/ 1936794 h 2086106"/>
              <a:gd name="connsiteX185" fmla="*/ 1142965 w 1944449"/>
              <a:gd name="connsiteY185" fmla="*/ 1941098 h 2086106"/>
              <a:gd name="connsiteX186" fmla="*/ 1155878 w 1944449"/>
              <a:gd name="connsiteY186" fmla="*/ 1935161 h 2086106"/>
              <a:gd name="connsiteX187" fmla="*/ 1103188 w 1944449"/>
              <a:gd name="connsiteY187" fmla="*/ 1932638 h 2086106"/>
              <a:gd name="connsiteX188" fmla="*/ 1069793 w 1944449"/>
              <a:gd name="connsiteY188" fmla="*/ 1940652 h 2086106"/>
              <a:gd name="connsiteX189" fmla="*/ 1102742 w 1944449"/>
              <a:gd name="connsiteY189" fmla="*/ 1941691 h 2086106"/>
              <a:gd name="connsiteX190" fmla="*/ 1103188 w 1944449"/>
              <a:gd name="connsiteY190" fmla="*/ 1932638 h 2086106"/>
              <a:gd name="connsiteX191" fmla="*/ 1071276 w 1944449"/>
              <a:gd name="connsiteY191" fmla="*/ 1909930 h 2086106"/>
              <a:gd name="connsiteX192" fmla="*/ 1035953 w 1944449"/>
              <a:gd name="connsiteY192" fmla="*/ 1916756 h 2086106"/>
              <a:gd name="connsiteX193" fmla="*/ 1017696 w 1944449"/>
              <a:gd name="connsiteY193" fmla="*/ 1928780 h 2086106"/>
              <a:gd name="connsiteX194" fmla="*/ 1043523 w 1944449"/>
              <a:gd name="connsiteY194" fmla="*/ 1922991 h 2086106"/>
              <a:gd name="connsiteX195" fmla="*/ 1072613 w 1944449"/>
              <a:gd name="connsiteY195" fmla="*/ 1917350 h 2086106"/>
              <a:gd name="connsiteX196" fmla="*/ 1070832 w 1944449"/>
              <a:gd name="connsiteY196" fmla="*/ 1920170 h 2086106"/>
              <a:gd name="connsiteX197" fmla="*/ 1071276 w 1944449"/>
              <a:gd name="connsiteY197" fmla="*/ 1909930 h 2086106"/>
              <a:gd name="connsiteX198" fmla="*/ 1091314 w 1944449"/>
              <a:gd name="connsiteY198" fmla="*/ 1909186 h 2086106"/>
              <a:gd name="connsiteX199" fmla="*/ 1083300 w 1944449"/>
              <a:gd name="connsiteY199" fmla="*/ 1914381 h 2086106"/>
              <a:gd name="connsiteX200" fmla="*/ 1091314 w 1944449"/>
              <a:gd name="connsiteY200" fmla="*/ 1909186 h 2086106"/>
              <a:gd name="connsiteX201" fmla="*/ 588605 w 1944449"/>
              <a:gd name="connsiteY201" fmla="*/ 1897758 h 2086106"/>
              <a:gd name="connsiteX202" fmla="*/ 622298 w 1944449"/>
              <a:gd name="connsiteY202" fmla="*/ 1907109 h 2086106"/>
              <a:gd name="connsiteX203" fmla="*/ 615025 w 1944449"/>
              <a:gd name="connsiteY203" fmla="*/ 1907257 h 2086106"/>
              <a:gd name="connsiteX204" fmla="*/ 616063 w 1944449"/>
              <a:gd name="connsiteY204" fmla="*/ 1911561 h 2086106"/>
              <a:gd name="connsiteX205" fmla="*/ 582668 w 1944449"/>
              <a:gd name="connsiteY205" fmla="*/ 1900875 h 2086106"/>
              <a:gd name="connsiteX206" fmla="*/ 588605 w 1944449"/>
              <a:gd name="connsiteY206" fmla="*/ 1897758 h 2086106"/>
              <a:gd name="connsiteX207" fmla="*/ 626101 w 1944449"/>
              <a:gd name="connsiteY207" fmla="*/ 1897350 h 2086106"/>
              <a:gd name="connsiteX208" fmla="*/ 620368 w 1944449"/>
              <a:gd name="connsiteY208" fmla="*/ 1898500 h 2086106"/>
              <a:gd name="connsiteX209" fmla="*/ 635952 w 1944449"/>
              <a:gd name="connsiteY209" fmla="*/ 1902656 h 2086106"/>
              <a:gd name="connsiteX210" fmla="*/ 626101 w 1944449"/>
              <a:gd name="connsiteY210" fmla="*/ 1897350 h 2086106"/>
              <a:gd name="connsiteX211" fmla="*/ 1414578 w 1944449"/>
              <a:gd name="connsiteY211" fmla="*/ 1893898 h 2086106"/>
              <a:gd name="connsiteX212" fmla="*/ 1396915 w 1944449"/>
              <a:gd name="connsiteY212" fmla="*/ 1907405 h 2086106"/>
              <a:gd name="connsiteX213" fmla="*/ 1391276 w 1944449"/>
              <a:gd name="connsiteY213" fmla="*/ 1907405 h 2086106"/>
              <a:gd name="connsiteX214" fmla="*/ 1414578 w 1944449"/>
              <a:gd name="connsiteY214" fmla="*/ 1893898 h 2086106"/>
              <a:gd name="connsiteX215" fmla="*/ 511869 w 1944449"/>
              <a:gd name="connsiteY215" fmla="*/ 1893304 h 2086106"/>
              <a:gd name="connsiteX216" fmla="*/ 514690 w 1944449"/>
              <a:gd name="connsiteY216" fmla="*/ 1898795 h 2086106"/>
              <a:gd name="connsiteX217" fmla="*/ 535915 w 1944449"/>
              <a:gd name="connsiteY217" fmla="*/ 1910075 h 2086106"/>
              <a:gd name="connsiteX218" fmla="*/ 533242 w 1944449"/>
              <a:gd name="connsiteY218" fmla="*/ 1910225 h 2086106"/>
              <a:gd name="connsiteX219" fmla="*/ 532352 w 1944449"/>
              <a:gd name="connsiteY219" fmla="*/ 1912600 h 2086106"/>
              <a:gd name="connsiteX220" fmla="*/ 511869 w 1944449"/>
              <a:gd name="connsiteY220" fmla="*/ 1893304 h 2086106"/>
              <a:gd name="connsiteX221" fmla="*/ 1171908 w 1944449"/>
              <a:gd name="connsiteY221" fmla="*/ 1891821 h 2086106"/>
              <a:gd name="connsiteX222" fmla="*/ 1159292 w 1944449"/>
              <a:gd name="connsiteY222" fmla="*/ 1896423 h 2086106"/>
              <a:gd name="connsiteX223" fmla="*/ 1171908 w 1944449"/>
              <a:gd name="connsiteY223" fmla="*/ 1891821 h 2086106"/>
              <a:gd name="connsiteX224" fmla="*/ 1220443 w 1944449"/>
              <a:gd name="connsiteY224" fmla="*/ 1889150 h 2086106"/>
              <a:gd name="connsiteX225" fmla="*/ 1203819 w 1944449"/>
              <a:gd name="connsiteY225" fmla="*/ 1896125 h 2086106"/>
              <a:gd name="connsiteX226" fmla="*/ 1220443 w 1944449"/>
              <a:gd name="connsiteY226" fmla="*/ 1889150 h 2086106"/>
              <a:gd name="connsiteX227" fmla="*/ 570052 w 1944449"/>
              <a:gd name="connsiteY227" fmla="*/ 1888259 h 2086106"/>
              <a:gd name="connsiteX228" fmla="*/ 586971 w 1944449"/>
              <a:gd name="connsiteY228" fmla="*/ 1895829 h 2086106"/>
              <a:gd name="connsiteX229" fmla="*/ 565600 w 1944449"/>
              <a:gd name="connsiteY229" fmla="*/ 1893304 h 2086106"/>
              <a:gd name="connsiteX230" fmla="*/ 562334 w 1944449"/>
              <a:gd name="connsiteY230" fmla="*/ 1889001 h 2086106"/>
              <a:gd name="connsiteX231" fmla="*/ 570052 w 1944449"/>
              <a:gd name="connsiteY231" fmla="*/ 1888259 h 2086106"/>
              <a:gd name="connsiteX232" fmla="*/ 1259106 w 1944449"/>
              <a:gd name="connsiteY232" fmla="*/ 1887795 h 2086106"/>
              <a:gd name="connsiteX233" fmla="*/ 1247603 w 1944449"/>
              <a:gd name="connsiteY233" fmla="*/ 1891079 h 2086106"/>
              <a:gd name="connsiteX234" fmla="*/ 1243003 w 1944449"/>
              <a:gd name="connsiteY234" fmla="*/ 1898204 h 2086106"/>
              <a:gd name="connsiteX235" fmla="*/ 1242853 w 1944449"/>
              <a:gd name="connsiteY235" fmla="*/ 1891525 h 2086106"/>
              <a:gd name="connsiteX236" fmla="*/ 1217622 w 1944449"/>
              <a:gd name="connsiteY236" fmla="*/ 1902212 h 2086106"/>
              <a:gd name="connsiteX237" fmla="*/ 1229644 w 1944449"/>
              <a:gd name="connsiteY237" fmla="*/ 1901766 h 2086106"/>
              <a:gd name="connsiteX238" fmla="*/ 1198476 w 1944449"/>
              <a:gd name="connsiteY238" fmla="*/ 1909336 h 2086106"/>
              <a:gd name="connsiteX239" fmla="*/ 1200108 w 1944449"/>
              <a:gd name="connsiteY239" fmla="*/ 1914085 h 2086106"/>
              <a:gd name="connsiteX240" fmla="*/ 1183040 w 1944449"/>
              <a:gd name="connsiteY240" fmla="*/ 1913492 h 2086106"/>
              <a:gd name="connsiteX241" fmla="*/ 1137176 w 1944449"/>
              <a:gd name="connsiteY241" fmla="*/ 1928184 h 2086106"/>
              <a:gd name="connsiteX242" fmla="*/ 1133764 w 1944449"/>
              <a:gd name="connsiteY242" fmla="*/ 1923881 h 2086106"/>
              <a:gd name="connsiteX243" fmla="*/ 1123521 w 1944449"/>
              <a:gd name="connsiteY243" fmla="*/ 1930411 h 2086106"/>
              <a:gd name="connsiteX244" fmla="*/ 1135247 w 1944449"/>
              <a:gd name="connsiteY244" fmla="*/ 1929965 h 2086106"/>
              <a:gd name="connsiteX245" fmla="*/ 1108977 w 1944449"/>
              <a:gd name="connsiteY245" fmla="*/ 1937981 h 2086106"/>
              <a:gd name="connsiteX246" fmla="*/ 1117882 w 1944449"/>
              <a:gd name="connsiteY246" fmla="*/ 1946738 h 2086106"/>
              <a:gd name="connsiteX247" fmla="*/ 1120553 w 1944449"/>
              <a:gd name="connsiteY247" fmla="*/ 1937387 h 2086106"/>
              <a:gd name="connsiteX248" fmla="*/ 1134357 w 1944449"/>
              <a:gd name="connsiteY248" fmla="*/ 1935458 h 2086106"/>
              <a:gd name="connsiteX249" fmla="*/ 1124858 w 1944449"/>
              <a:gd name="connsiteY249" fmla="*/ 1935310 h 2086106"/>
              <a:gd name="connsiteX250" fmla="*/ 1203967 w 1944449"/>
              <a:gd name="connsiteY250" fmla="*/ 1918241 h 2086106"/>
              <a:gd name="connsiteX251" fmla="*/ 1266601 w 1944449"/>
              <a:gd name="connsiteY251" fmla="*/ 1889298 h 2086106"/>
              <a:gd name="connsiteX252" fmla="*/ 1259106 w 1944449"/>
              <a:gd name="connsiteY252" fmla="*/ 1887795 h 2086106"/>
              <a:gd name="connsiteX253" fmla="*/ 553131 w 1944449"/>
              <a:gd name="connsiteY253" fmla="*/ 1880689 h 2086106"/>
              <a:gd name="connsiteX254" fmla="*/ 561147 w 1944449"/>
              <a:gd name="connsiteY254" fmla="*/ 1885735 h 2086106"/>
              <a:gd name="connsiteX255" fmla="*/ 557585 w 1944449"/>
              <a:gd name="connsiteY255" fmla="*/ 1888259 h 2086106"/>
              <a:gd name="connsiteX256" fmla="*/ 553131 w 1944449"/>
              <a:gd name="connsiteY256" fmla="*/ 1880689 h 2086106"/>
              <a:gd name="connsiteX257" fmla="*/ 1035359 w 1944449"/>
              <a:gd name="connsiteY257" fmla="*/ 1879947 h 2086106"/>
              <a:gd name="connsiteX258" fmla="*/ 1022594 w 1944449"/>
              <a:gd name="connsiteY258" fmla="*/ 1880541 h 2086106"/>
              <a:gd name="connsiteX259" fmla="*/ 995284 w 1944449"/>
              <a:gd name="connsiteY259" fmla="*/ 1884846 h 2086106"/>
              <a:gd name="connsiteX260" fmla="*/ 1000183 w 1944449"/>
              <a:gd name="connsiteY260" fmla="*/ 1890783 h 2086106"/>
              <a:gd name="connsiteX261" fmla="*/ 991426 w 1944449"/>
              <a:gd name="connsiteY261" fmla="*/ 1888853 h 2086106"/>
              <a:gd name="connsiteX262" fmla="*/ 990684 w 1944449"/>
              <a:gd name="connsiteY262" fmla="*/ 1881283 h 2086106"/>
              <a:gd name="connsiteX263" fmla="*/ 952984 w 1944449"/>
              <a:gd name="connsiteY263" fmla="*/ 1891079 h 2086106"/>
              <a:gd name="connsiteX264" fmla="*/ 972279 w 1944449"/>
              <a:gd name="connsiteY264" fmla="*/ 1891227 h 2086106"/>
              <a:gd name="connsiteX265" fmla="*/ 969385 w 1944449"/>
              <a:gd name="connsiteY265" fmla="*/ 1892749 h 2086106"/>
              <a:gd name="connsiteX266" fmla="*/ 966997 w 1944449"/>
              <a:gd name="connsiteY266" fmla="*/ 1893678 h 2086106"/>
              <a:gd name="connsiteX267" fmla="*/ 955358 w 1944449"/>
              <a:gd name="connsiteY267" fmla="*/ 1893454 h 2086106"/>
              <a:gd name="connsiteX268" fmla="*/ 970498 w 1944449"/>
              <a:gd name="connsiteY268" fmla="*/ 1895087 h 2086106"/>
              <a:gd name="connsiteX269" fmla="*/ 966045 w 1944449"/>
              <a:gd name="connsiteY269" fmla="*/ 1894048 h 2086106"/>
              <a:gd name="connsiteX270" fmla="*/ 966997 w 1944449"/>
              <a:gd name="connsiteY270" fmla="*/ 1893678 h 2086106"/>
              <a:gd name="connsiteX271" fmla="*/ 1001666 w 1944449"/>
              <a:gd name="connsiteY271" fmla="*/ 1894344 h 2086106"/>
              <a:gd name="connsiteX272" fmla="*/ 1024227 w 1944449"/>
              <a:gd name="connsiteY272" fmla="*/ 1891079 h 2086106"/>
              <a:gd name="connsiteX273" fmla="*/ 1045154 w 1944449"/>
              <a:gd name="connsiteY273" fmla="*/ 1887369 h 2086106"/>
              <a:gd name="connsiteX274" fmla="*/ 1016954 w 1944449"/>
              <a:gd name="connsiteY274" fmla="*/ 1887221 h 2086106"/>
              <a:gd name="connsiteX275" fmla="*/ 1035359 w 1944449"/>
              <a:gd name="connsiteY275" fmla="*/ 1879947 h 2086106"/>
              <a:gd name="connsiteX276" fmla="*/ 644561 w 1944449"/>
              <a:gd name="connsiteY276" fmla="*/ 1878909 h 2086106"/>
              <a:gd name="connsiteX277" fmla="*/ 638475 w 1944449"/>
              <a:gd name="connsiteY277" fmla="*/ 1879502 h 2086106"/>
              <a:gd name="connsiteX278" fmla="*/ 651536 w 1944449"/>
              <a:gd name="connsiteY278" fmla="*/ 1882768 h 2086106"/>
              <a:gd name="connsiteX279" fmla="*/ 644561 w 1944449"/>
              <a:gd name="connsiteY279" fmla="*/ 1878909 h 2086106"/>
              <a:gd name="connsiteX280" fmla="*/ 1480182 w 1944449"/>
              <a:gd name="connsiteY280" fmla="*/ 1877274 h 2086106"/>
              <a:gd name="connsiteX281" fmla="*/ 1483744 w 1944449"/>
              <a:gd name="connsiteY281" fmla="*/ 1878016 h 2086106"/>
              <a:gd name="connsiteX282" fmla="*/ 1467417 w 1944449"/>
              <a:gd name="connsiteY282" fmla="*/ 1889742 h 2086106"/>
              <a:gd name="connsiteX283" fmla="*/ 1473800 w 1944449"/>
              <a:gd name="connsiteY283" fmla="*/ 1881282 h 2086106"/>
              <a:gd name="connsiteX284" fmla="*/ 1480182 w 1944449"/>
              <a:gd name="connsiteY284" fmla="*/ 1877274 h 2086106"/>
              <a:gd name="connsiteX285" fmla="*/ 700071 w 1944449"/>
              <a:gd name="connsiteY285" fmla="*/ 1864807 h 2086106"/>
              <a:gd name="connsiteX286" fmla="*/ 701554 w 1944449"/>
              <a:gd name="connsiteY286" fmla="*/ 1866588 h 2086106"/>
              <a:gd name="connsiteX287" fmla="*/ 699773 w 1944449"/>
              <a:gd name="connsiteY287" fmla="*/ 1868519 h 2086106"/>
              <a:gd name="connsiteX288" fmla="*/ 700071 w 1944449"/>
              <a:gd name="connsiteY288" fmla="*/ 1864807 h 2086106"/>
              <a:gd name="connsiteX289" fmla="*/ 614300 w 1944449"/>
              <a:gd name="connsiteY289" fmla="*/ 1864419 h 2086106"/>
              <a:gd name="connsiteX290" fmla="*/ 623483 w 1944449"/>
              <a:gd name="connsiteY290" fmla="*/ 1867480 h 2086106"/>
              <a:gd name="connsiteX291" fmla="*/ 624820 w 1944449"/>
              <a:gd name="connsiteY291" fmla="*/ 1870596 h 2086106"/>
              <a:gd name="connsiteX292" fmla="*/ 609680 w 1944449"/>
              <a:gd name="connsiteY292" fmla="*/ 1866590 h 2086106"/>
              <a:gd name="connsiteX293" fmla="*/ 614300 w 1944449"/>
              <a:gd name="connsiteY293" fmla="*/ 1864419 h 2086106"/>
              <a:gd name="connsiteX294" fmla="*/ 622743 w 1944449"/>
              <a:gd name="connsiteY294" fmla="*/ 1863323 h 2086106"/>
              <a:gd name="connsiteX295" fmla="*/ 630165 w 1944449"/>
              <a:gd name="connsiteY295" fmla="*/ 1864957 h 2086106"/>
              <a:gd name="connsiteX296" fmla="*/ 631648 w 1944449"/>
              <a:gd name="connsiteY296" fmla="*/ 1864511 h 2086106"/>
              <a:gd name="connsiteX297" fmla="*/ 636546 w 1944449"/>
              <a:gd name="connsiteY297" fmla="*/ 1866738 h 2086106"/>
              <a:gd name="connsiteX298" fmla="*/ 631500 w 1944449"/>
              <a:gd name="connsiteY298" fmla="*/ 1868815 h 2086106"/>
              <a:gd name="connsiteX299" fmla="*/ 629570 w 1944449"/>
              <a:gd name="connsiteY299" fmla="*/ 1868073 h 2086106"/>
              <a:gd name="connsiteX300" fmla="*/ 624078 w 1944449"/>
              <a:gd name="connsiteY300" fmla="*/ 1866440 h 2086106"/>
              <a:gd name="connsiteX301" fmla="*/ 622743 w 1944449"/>
              <a:gd name="connsiteY301" fmla="*/ 1863323 h 2086106"/>
              <a:gd name="connsiteX302" fmla="*/ 1138068 w 1944449"/>
              <a:gd name="connsiteY302" fmla="*/ 1860504 h 2086106"/>
              <a:gd name="connsiteX303" fmla="*/ 1108383 w 1944449"/>
              <a:gd name="connsiteY303" fmla="*/ 1867332 h 2086106"/>
              <a:gd name="connsiteX304" fmla="*/ 1082261 w 1944449"/>
              <a:gd name="connsiteY304" fmla="*/ 1870152 h 2086106"/>
              <a:gd name="connsiteX305" fmla="*/ 1038327 w 1944449"/>
              <a:gd name="connsiteY305" fmla="*/ 1883361 h 2086106"/>
              <a:gd name="connsiteX306" fmla="*/ 1053318 w 1944449"/>
              <a:gd name="connsiteY306" fmla="*/ 1882322 h 2086106"/>
              <a:gd name="connsiteX307" fmla="*/ 1051982 w 1944449"/>
              <a:gd name="connsiteY307" fmla="*/ 1887665 h 2086106"/>
              <a:gd name="connsiteX308" fmla="*/ 1064746 w 1944449"/>
              <a:gd name="connsiteY308" fmla="*/ 1885588 h 2086106"/>
              <a:gd name="connsiteX309" fmla="*/ 1057474 w 1944449"/>
              <a:gd name="connsiteY309" fmla="*/ 1881580 h 2086106"/>
              <a:gd name="connsiteX310" fmla="*/ 1100071 w 1944449"/>
              <a:gd name="connsiteY310" fmla="*/ 1876237 h 2086106"/>
              <a:gd name="connsiteX311" fmla="*/ 1111499 w 1944449"/>
              <a:gd name="connsiteY311" fmla="*/ 1874308 h 2086106"/>
              <a:gd name="connsiteX312" fmla="*/ 1122334 w 1944449"/>
              <a:gd name="connsiteY312" fmla="*/ 1871190 h 2086106"/>
              <a:gd name="connsiteX313" fmla="*/ 1141184 w 1944449"/>
              <a:gd name="connsiteY313" fmla="*/ 1863622 h 2086106"/>
              <a:gd name="connsiteX314" fmla="*/ 1138068 w 1944449"/>
              <a:gd name="connsiteY314" fmla="*/ 1860504 h 2086106"/>
              <a:gd name="connsiteX315" fmla="*/ 554078 w 1944449"/>
              <a:gd name="connsiteY315" fmla="*/ 1855031 h 2086106"/>
              <a:gd name="connsiteX316" fmla="*/ 548383 w 1944449"/>
              <a:gd name="connsiteY316" fmla="*/ 1856200 h 2086106"/>
              <a:gd name="connsiteX317" fmla="*/ 560108 w 1944449"/>
              <a:gd name="connsiteY317" fmla="*/ 1857537 h 2086106"/>
              <a:gd name="connsiteX318" fmla="*/ 554078 w 1944449"/>
              <a:gd name="connsiteY318" fmla="*/ 1855031 h 2086106"/>
              <a:gd name="connsiteX319" fmla="*/ 592761 w 1944449"/>
              <a:gd name="connsiteY319" fmla="*/ 1852637 h 2086106"/>
              <a:gd name="connsiteX320" fmla="*/ 594542 w 1944449"/>
              <a:gd name="connsiteY320" fmla="*/ 1854716 h 2086106"/>
              <a:gd name="connsiteX321" fmla="*/ 592465 w 1944449"/>
              <a:gd name="connsiteY321" fmla="*/ 1856497 h 2086106"/>
              <a:gd name="connsiteX322" fmla="*/ 590980 w 1944449"/>
              <a:gd name="connsiteY322" fmla="*/ 1854566 h 2086106"/>
              <a:gd name="connsiteX323" fmla="*/ 592761 w 1944449"/>
              <a:gd name="connsiteY323" fmla="*/ 1852637 h 2086106"/>
              <a:gd name="connsiteX324" fmla="*/ 1424375 w 1944449"/>
              <a:gd name="connsiteY324" fmla="*/ 1849669 h 2086106"/>
              <a:gd name="connsiteX325" fmla="*/ 1410126 w 1944449"/>
              <a:gd name="connsiteY325" fmla="*/ 1862730 h 2086106"/>
              <a:gd name="connsiteX326" fmla="*/ 1424375 w 1944449"/>
              <a:gd name="connsiteY326" fmla="*/ 1849669 h 2086106"/>
              <a:gd name="connsiteX327" fmla="*/ 706601 w 1944449"/>
              <a:gd name="connsiteY327" fmla="*/ 1846106 h 2086106"/>
              <a:gd name="connsiteX328" fmla="*/ 725895 w 1944449"/>
              <a:gd name="connsiteY328" fmla="*/ 1846996 h 2086106"/>
              <a:gd name="connsiteX329" fmla="*/ 725005 w 1944449"/>
              <a:gd name="connsiteY329" fmla="*/ 1850706 h 2086106"/>
              <a:gd name="connsiteX330" fmla="*/ 706601 w 1944449"/>
              <a:gd name="connsiteY330" fmla="*/ 1846106 h 2086106"/>
              <a:gd name="connsiteX331" fmla="*/ 1473652 w 1944449"/>
              <a:gd name="connsiteY331" fmla="*/ 1845661 h 2086106"/>
              <a:gd name="connsiteX332" fmla="*/ 1466082 w 1944449"/>
              <a:gd name="connsiteY332" fmla="*/ 1851896 h 2086106"/>
              <a:gd name="connsiteX333" fmla="*/ 1475730 w 1944449"/>
              <a:gd name="connsiteY333" fmla="*/ 1848779 h 2086106"/>
              <a:gd name="connsiteX334" fmla="*/ 1477807 w 1944449"/>
              <a:gd name="connsiteY334" fmla="*/ 1847442 h 2086106"/>
              <a:gd name="connsiteX335" fmla="*/ 1473652 w 1944449"/>
              <a:gd name="connsiteY335" fmla="*/ 1845661 h 2086106"/>
              <a:gd name="connsiteX336" fmla="*/ 1476174 w 1944449"/>
              <a:gd name="connsiteY336" fmla="*/ 1824734 h 2086106"/>
              <a:gd name="connsiteX337" fmla="*/ 1468160 w 1944449"/>
              <a:gd name="connsiteY337" fmla="*/ 1829781 h 2086106"/>
              <a:gd name="connsiteX338" fmla="*/ 1478401 w 1944449"/>
              <a:gd name="connsiteY338" fmla="*/ 1827852 h 2086106"/>
              <a:gd name="connsiteX339" fmla="*/ 1487454 w 1944449"/>
              <a:gd name="connsiteY339" fmla="*/ 1811821 h 2086106"/>
              <a:gd name="connsiteX340" fmla="*/ 1477511 w 1944449"/>
              <a:gd name="connsiteY340" fmla="*/ 1822359 h 2086106"/>
              <a:gd name="connsiteX341" fmla="*/ 1489681 w 1944449"/>
              <a:gd name="connsiteY341" fmla="*/ 1814791 h 2086106"/>
              <a:gd name="connsiteX342" fmla="*/ 595285 w 1944449"/>
              <a:gd name="connsiteY342" fmla="*/ 1811673 h 2086106"/>
              <a:gd name="connsiteX343" fmla="*/ 597808 w 1944449"/>
              <a:gd name="connsiteY343" fmla="*/ 1813306 h 2086106"/>
              <a:gd name="connsiteX344" fmla="*/ 619477 w 1944449"/>
              <a:gd name="connsiteY344" fmla="*/ 1825921 h 2086106"/>
              <a:gd name="connsiteX345" fmla="*/ 677659 w 1944449"/>
              <a:gd name="connsiteY345" fmla="*/ 1846850 h 2086106"/>
              <a:gd name="connsiteX346" fmla="*/ 737474 w 1944449"/>
              <a:gd name="connsiteY346" fmla="*/ 1863028 h 2086106"/>
              <a:gd name="connsiteX347" fmla="*/ 737177 w 1944449"/>
              <a:gd name="connsiteY347" fmla="*/ 1846553 h 2086106"/>
              <a:gd name="connsiteX348" fmla="*/ 704969 w 1944449"/>
              <a:gd name="connsiteY348" fmla="*/ 1846553 h 2086106"/>
              <a:gd name="connsiteX349" fmla="*/ 654505 w 1944449"/>
              <a:gd name="connsiteY349" fmla="*/ 1828594 h 2086106"/>
              <a:gd name="connsiteX350" fmla="*/ 629274 w 1944449"/>
              <a:gd name="connsiteY350" fmla="*/ 1819836 h 2086106"/>
              <a:gd name="connsiteX351" fmla="*/ 605378 w 1944449"/>
              <a:gd name="connsiteY351" fmla="*/ 1813899 h 2086106"/>
              <a:gd name="connsiteX352" fmla="*/ 595285 w 1944449"/>
              <a:gd name="connsiteY352" fmla="*/ 1811673 h 2086106"/>
              <a:gd name="connsiteX353" fmla="*/ 527157 w 1944449"/>
              <a:gd name="connsiteY353" fmla="*/ 1801580 h 2086106"/>
              <a:gd name="connsiteX354" fmla="*/ 557583 w 1944449"/>
              <a:gd name="connsiteY354" fmla="*/ 1807517 h 2086106"/>
              <a:gd name="connsiteX355" fmla="*/ 552092 w 1944449"/>
              <a:gd name="connsiteY355" fmla="*/ 1809150 h 2086106"/>
              <a:gd name="connsiteX356" fmla="*/ 576137 w 1944449"/>
              <a:gd name="connsiteY356" fmla="*/ 1824586 h 2086106"/>
              <a:gd name="connsiteX357" fmla="*/ 573761 w 1944449"/>
              <a:gd name="connsiteY357" fmla="*/ 1830375 h 2086106"/>
              <a:gd name="connsiteX358" fmla="*/ 589199 w 1944449"/>
              <a:gd name="connsiteY358" fmla="*/ 1835569 h 2086106"/>
              <a:gd name="connsiteX359" fmla="*/ 604189 w 1944449"/>
              <a:gd name="connsiteY359" fmla="*/ 1836310 h 2086106"/>
              <a:gd name="connsiteX360" fmla="*/ 617694 w 1944449"/>
              <a:gd name="connsiteY360" fmla="*/ 1843880 h 2086106"/>
              <a:gd name="connsiteX361" fmla="*/ 605376 w 1944449"/>
              <a:gd name="connsiteY361" fmla="*/ 1839428 h 2086106"/>
              <a:gd name="connsiteX362" fmla="*/ 599885 w 1944449"/>
              <a:gd name="connsiteY362" fmla="*/ 1841505 h 2086106"/>
              <a:gd name="connsiteX363" fmla="*/ 644262 w 1944449"/>
              <a:gd name="connsiteY363" fmla="*/ 1857981 h 2086106"/>
              <a:gd name="connsiteX364" fmla="*/ 669049 w 1944449"/>
              <a:gd name="connsiteY364" fmla="*/ 1866738 h 2086106"/>
              <a:gd name="connsiteX365" fmla="*/ 675134 w 1944449"/>
              <a:gd name="connsiteY365" fmla="*/ 1868222 h 2086106"/>
              <a:gd name="connsiteX366" fmla="*/ 681665 w 1944449"/>
              <a:gd name="connsiteY366" fmla="*/ 1865253 h 2086106"/>
              <a:gd name="connsiteX367" fmla="*/ 684783 w 1944449"/>
              <a:gd name="connsiteY367" fmla="*/ 1870596 h 2086106"/>
              <a:gd name="connsiteX368" fmla="*/ 693243 w 1944449"/>
              <a:gd name="connsiteY368" fmla="*/ 1872377 h 2086106"/>
              <a:gd name="connsiteX369" fmla="*/ 684783 w 1944449"/>
              <a:gd name="connsiteY369" fmla="*/ 1872971 h 2086106"/>
              <a:gd name="connsiteX370" fmla="*/ 684337 w 1944449"/>
              <a:gd name="connsiteY370" fmla="*/ 1876385 h 2086106"/>
              <a:gd name="connsiteX371" fmla="*/ 685227 w 1944449"/>
              <a:gd name="connsiteY371" fmla="*/ 1876831 h 2086106"/>
              <a:gd name="connsiteX372" fmla="*/ 684040 w 1944449"/>
              <a:gd name="connsiteY372" fmla="*/ 1877127 h 2086106"/>
              <a:gd name="connsiteX373" fmla="*/ 677657 w 1944449"/>
              <a:gd name="connsiteY373" fmla="*/ 1880245 h 2086106"/>
              <a:gd name="connsiteX374" fmla="*/ 663112 w 1944449"/>
              <a:gd name="connsiteY374" fmla="*/ 1879502 h 2086106"/>
              <a:gd name="connsiteX375" fmla="*/ 647083 w 1944449"/>
              <a:gd name="connsiteY375" fmla="*/ 1874604 h 2086106"/>
              <a:gd name="connsiteX376" fmla="*/ 645302 w 1944449"/>
              <a:gd name="connsiteY376" fmla="*/ 1871042 h 2086106"/>
              <a:gd name="connsiteX377" fmla="*/ 647528 w 1944449"/>
              <a:gd name="connsiteY377" fmla="*/ 1869261 h 2086106"/>
              <a:gd name="connsiteX378" fmla="*/ 647676 w 1944449"/>
              <a:gd name="connsiteY378" fmla="*/ 1869261 h 2086106"/>
              <a:gd name="connsiteX379" fmla="*/ 629570 w 1944449"/>
              <a:gd name="connsiteY379" fmla="*/ 1862878 h 2086106"/>
              <a:gd name="connsiteX380" fmla="*/ 612055 w 1944449"/>
              <a:gd name="connsiteY380" fmla="*/ 1849373 h 2086106"/>
              <a:gd name="connsiteX381" fmla="*/ 612649 w 1944449"/>
              <a:gd name="connsiteY381" fmla="*/ 1852192 h 2086106"/>
              <a:gd name="connsiteX382" fmla="*/ 609978 w 1944449"/>
              <a:gd name="connsiteY382" fmla="*/ 1855308 h 2086106"/>
              <a:gd name="connsiteX383" fmla="*/ 608493 w 1944449"/>
              <a:gd name="connsiteY383" fmla="*/ 1850263 h 2086106"/>
              <a:gd name="connsiteX384" fmla="*/ 609828 w 1944449"/>
              <a:gd name="connsiteY384" fmla="*/ 1848334 h 2086106"/>
              <a:gd name="connsiteX385" fmla="*/ 584893 w 1944449"/>
              <a:gd name="connsiteY385" fmla="*/ 1843732 h 2086106"/>
              <a:gd name="connsiteX386" fmla="*/ 578363 w 1944449"/>
              <a:gd name="connsiteY386" fmla="*/ 1836608 h 2086106"/>
              <a:gd name="connsiteX387" fmla="*/ 562037 w 1944449"/>
              <a:gd name="connsiteY387" fmla="*/ 1836014 h 2086106"/>
              <a:gd name="connsiteX388" fmla="*/ 566045 w 1944449"/>
              <a:gd name="connsiteY388" fmla="*/ 1832304 h 2086106"/>
              <a:gd name="connsiteX389" fmla="*/ 549717 w 1944449"/>
              <a:gd name="connsiteY389" fmla="*/ 1814937 h 2086106"/>
              <a:gd name="connsiteX390" fmla="*/ 535321 w 1944449"/>
              <a:gd name="connsiteY390" fmla="*/ 1809596 h 2086106"/>
              <a:gd name="connsiteX391" fmla="*/ 527157 w 1944449"/>
              <a:gd name="connsiteY391" fmla="*/ 1801580 h 2086106"/>
              <a:gd name="connsiteX392" fmla="*/ 1558549 w 1944449"/>
              <a:gd name="connsiteY392" fmla="*/ 1789262 h 2086106"/>
              <a:gd name="connsiteX393" fmla="*/ 1562409 w 1944449"/>
              <a:gd name="connsiteY393" fmla="*/ 1797424 h 2086106"/>
              <a:gd name="connsiteX394" fmla="*/ 1558549 w 1944449"/>
              <a:gd name="connsiteY394" fmla="*/ 1789262 h 2086106"/>
              <a:gd name="connsiteX395" fmla="*/ 1502742 w 1944449"/>
              <a:gd name="connsiteY395" fmla="*/ 1789112 h 2086106"/>
              <a:gd name="connsiteX396" fmla="*/ 1466675 w 1944449"/>
              <a:gd name="connsiteY396" fmla="*/ 1816422 h 2086106"/>
              <a:gd name="connsiteX397" fmla="*/ 1442483 w 1944449"/>
              <a:gd name="connsiteY397" fmla="*/ 1838389 h 2086106"/>
              <a:gd name="connsiteX398" fmla="*/ 1474097 w 1944449"/>
              <a:gd name="connsiteY398" fmla="*/ 1816274 h 2086106"/>
              <a:gd name="connsiteX399" fmla="*/ 1502742 w 1944449"/>
              <a:gd name="connsiteY399" fmla="*/ 1789112 h 2086106"/>
              <a:gd name="connsiteX400" fmla="*/ 1572352 w 1944449"/>
              <a:gd name="connsiteY400" fmla="*/ 1782879 h 2086106"/>
              <a:gd name="connsiteX401" fmla="*/ 1567009 w 1944449"/>
              <a:gd name="connsiteY401" fmla="*/ 1784215 h 2086106"/>
              <a:gd name="connsiteX402" fmla="*/ 1563151 w 1944449"/>
              <a:gd name="connsiteY402" fmla="*/ 1787183 h 2086106"/>
              <a:gd name="connsiteX403" fmla="*/ 1569534 w 1944449"/>
              <a:gd name="connsiteY403" fmla="*/ 1787035 h 2086106"/>
              <a:gd name="connsiteX404" fmla="*/ 1572946 w 1944449"/>
              <a:gd name="connsiteY404" fmla="*/ 1787331 h 2086106"/>
              <a:gd name="connsiteX405" fmla="*/ 1572352 w 1944449"/>
              <a:gd name="connsiteY405" fmla="*/ 1782879 h 2086106"/>
              <a:gd name="connsiteX406" fmla="*/ 1613615 w 1944449"/>
              <a:gd name="connsiteY406" fmla="*/ 1758834 h 2086106"/>
              <a:gd name="connsiteX407" fmla="*/ 1600256 w 1944449"/>
              <a:gd name="connsiteY407" fmla="*/ 1762694 h 2086106"/>
              <a:gd name="connsiteX408" fmla="*/ 1603670 w 1944449"/>
              <a:gd name="connsiteY408" fmla="*/ 1766404 h 2086106"/>
              <a:gd name="connsiteX409" fmla="*/ 1610053 w 1944449"/>
              <a:gd name="connsiteY409" fmla="*/ 1762248 h 2086106"/>
              <a:gd name="connsiteX410" fmla="*/ 1603670 w 1944449"/>
              <a:gd name="connsiteY410" fmla="*/ 1769818 h 2086106"/>
              <a:gd name="connsiteX411" fmla="*/ 1613615 w 1944449"/>
              <a:gd name="connsiteY411" fmla="*/ 1758834 h 2086106"/>
              <a:gd name="connsiteX412" fmla="*/ 1798845 w 1944449"/>
              <a:gd name="connsiteY412" fmla="*/ 1746366 h 2086106"/>
              <a:gd name="connsiteX413" fmla="*/ 1789198 w 1944449"/>
              <a:gd name="connsiteY413" fmla="*/ 1770707 h 2086106"/>
              <a:gd name="connsiteX414" fmla="*/ 1790683 w 1944449"/>
              <a:gd name="connsiteY414" fmla="*/ 1757646 h 2086106"/>
              <a:gd name="connsiteX415" fmla="*/ 1798845 w 1944449"/>
              <a:gd name="connsiteY415" fmla="*/ 1746366 h 2086106"/>
              <a:gd name="connsiteX416" fmla="*/ 592910 w 1944449"/>
              <a:gd name="connsiteY416" fmla="*/ 1726627 h 2086106"/>
              <a:gd name="connsiteX417" fmla="*/ 597808 w 1944449"/>
              <a:gd name="connsiteY417" fmla="*/ 1727962 h 2086106"/>
              <a:gd name="connsiteX418" fmla="*/ 598104 w 1944449"/>
              <a:gd name="connsiteY418" fmla="*/ 1727072 h 2086106"/>
              <a:gd name="connsiteX419" fmla="*/ 595285 w 1944449"/>
              <a:gd name="connsiteY419" fmla="*/ 1726627 h 2086106"/>
              <a:gd name="connsiteX420" fmla="*/ 592910 w 1944449"/>
              <a:gd name="connsiteY420" fmla="*/ 1726627 h 2086106"/>
              <a:gd name="connsiteX421" fmla="*/ 542891 w 1944449"/>
              <a:gd name="connsiteY421" fmla="*/ 1724696 h 2086106"/>
              <a:gd name="connsiteX422" fmla="*/ 570646 w 1944449"/>
              <a:gd name="connsiteY422" fmla="*/ 1740132 h 2086106"/>
              <a:gd name="connsiteX423" fmla="*/ 551054 w 1944449"/>
              <a:gd name="connsiteY423" fmla="*/ 1734937 h 2086106"/>
              <a:gd name="connsiteX424" fmla="*/ 562632 w 1944449"/>
              <a:gd name="connsiteY424" fmla="*/ 1743249 h 2086106"/>
              <a:gd name="connsiteX425" fmla="*/ 541705 w 1944449"/>
              <a:gd name="connsiteY425" fmla="*/ 1739984 h 2086106"/>
              <a:gd name="connsiteX426" fmla="*/ 528346 w 1944449"/>
              <a:gd name="connsiteY426" fmla="*/ 1730781 h 2086106"/>
              <a:gd name="connsiteX427" fmla="*/ 539922 w 1944449"/>
              <a:gd name="connsiteY427" fmla="*/ 1734641 h 2086106"/>
              <a:gd name="connsiteX428" fmla="*/ 542891 w 1944449"/>
              <a:gd name="connsiteY428" fmla="*/ 1724696 h 2086106"/>
              <a:gd name="connsiteX429" fmla="*/ 311499 w 1944449"/>
              <a:gd name="connsiteY429" fmla="*/ 1719946 h 2086106"/>
              <a:gd name="connsiteX430" fmla="*/ 318475 w 1944449"/>
              <a:gd name="connsiteY430" fmla="*/ 1729593 h 2086106"/>
              <a:gd name="connsiteX431" fmla="*/ 311499 w 1944449"/>
              <a:gd name="connsiteY431" fmla="*/ 1719946 h 2086106"/>
              <a:gd name="connsiteX432" fmla="*/ 485450 w 1944449"/>
              <a:gd name="connsiteY432" fmla="*/ 1715939 h 2086106"/>
              <a:gd name="connsiteX433" fmla="*/ 487083 w 1944449"/>
              <a:gd name="connsiteY433" fmla="*/ 1716830 h 2086106"/>
              <a:gd name="connsiteX434" fmla="*/ 486935 w 1944449"/>
              <a:gd name="connsiteY434" fmla="*/ 1718759 h 2086106"/>
              <a:gd name="connsiteX435" fmla="*/ 483670 w 1944449"/>
              <a:gd name="connsiteY435" fmla="*/ 1717572 h 2086106"/>
              <a:gd name="connsiteX436" fmla="*/ 485450 w 1944449"/>
              <a:gd name="connsiteY436" fmla="*/ 1715939 h 2086106"/>
              <a:gd name="connsiteX437" fmla="*/ 546156 w 1944449"/>
              <a:gd name="connsiteY437" fmla="*/ 1714159 h 2086106"/>
              <a:gd name="connsiteX438" fmla="*/ 570200 w 1944449"/>
              <a:gd name="connsiteY438" fmla="*/ 1728259 h 2086106"/>
              <a:gd name="connsiteX439" fmla="*/ 570794 w 1944449"/>
              <a:gd name="connsiteY439" fmla="*/ 1730485 h 2086106"/>
              <a:gd name="connsiteX440" fmla="*/ 565599 w 1944449"/>
              <a:gd name="connsiteY440" fmla="*/ 1732118 h 2086106"/>
              <a:gd name="connsiteX441" fmla="*/ 555358 w 1944449"/>
              <a:gd name="connsiteY441" fmla="*/ 1727666 h 2086106"/>
              <a:gd name="connsiteX442" fmla="*/ 555358 w 1944449"/>
              <a:gd name="connsiteY442" fmla="*/ 1730189 h 2086106"/>
              <a:gd name="connsiteX443" fmla="*/ 551202 w 1944449"/>
              <a:gd name="connsiteY443" fmla="*/ 1726478 h 2086106"/>
              <a:gd name="connsiteX444" fmla="*/ 544226 w 1944449"/>
              <a:gd name="connsiteY444" fmla="*/ 1724548 h 2086106"/>
              <a:gd name="connsiteX445" fmla="*/ 542445 w 1944449"/>
              <a:gd name="connsiteY445" fmla="*/ 1719800 h 2086106"/>
              <a:gd name="connsiteX446" fmla="*/ 546156 w 1944449"/>
              <a:gd name="connsiteY446" fmla="*/ 1714159 h 2086106"/>
              <a:gd name="connsiteX447" fmla="*/ 504745 w 1944449"/>
              <a:gd name="connsiteY447" fmla="*/ 1711041 h 2086106"/>
              <a:gd name="connsiteX448" fmla="*/ 508455 w 1944449"/>
              <a:gd name="connsiteY448" fmla="*/ 1720540 h 2086106"/>
              <a:gd name="connsiteX449" fmla="*/ 499847 w 1944449"/>
              <a:gd name="connsiteY449" fmla="*/ 1715345 h 2086106"/>
              <a:gd name="connsiteX450" fmla="*/ 504745 w 1944449"/>
              <a:gd name="connsiteY450" fmla="*/ 1711041 h 2086106"/>
              <a:gd name="connsiteX451" fmla="*/ 1668828 w 1944449"/>
              <a:gd name="connsiteY451" fmla="*/ 1699465 h 2086106"/>
              <a:gd name="connsiteX452" fmla="*/ 1653095 w 1944449"/>
              <a:gd name="connsiteY452" fmla="*/ 1715051 h 2086106"/>
              <a:gd name="connsiteX453" fmla="*/ 1659923 w 1944449"/>
              <a:gd name="connsiteY453" fmla="*/ 1711339 h 2086106"/>
              <a:gd name="connsiteX454" fmla="*/ 1668828 w 1944449"/>
              <a:gd name="connsiteY454" fmla="*/ 1699465 h 2086106"/>
              <a:gd name="connsiteX455" fmla="*/ 1646564 w 1944449"/>
              <a:gd name="connsiteY455" fmla="*/ 1696052 h 2086106"/>
              <a:gd name="connsiteX456" fmla="*/ 1641221 w 1944449"/>
              <a:gd name="connsiteY456" fmla="*/ 1707481 h 2086106"/>
              <a:gd name="connsiteX457" fmla="*/ 1649384 w 1944449"/>
              <a:gd name="connsiteY457" fmla="*/ 1698575 h 2086106"/>
              <a:gd name="connsiteX458" fmla="*/ 477584 w 1944449"/>
              <a:gd name="connsiteY458" fmla="*/ 1689076 h 2086106"/>
              <a:gd name="connsiteX459" fmla="*/ 477140 w 1944449"/>
              <a:gd name="connsiteY459" fmla="*/ 1690412 h 2086106"/>
              <a:gd name="connsiteX460" fmla="*/ 476547 w 1944449"/>
              <a:gd name="connsiteY460" fmla="*/ 1690560 h 2086106"/>
              <a:gd name="connsiteX461" fmla="*/ 476991 w 1944449"/>
              <a:gd name="connsiteY461" fmla="*/ 1691005 h 2086106"/>
              <a:gd name="connsiteX462" fmla="*/ 477140 w 1944449"/>
              <a:gd name="connsiteY462" fmla="*/ 1690412 h 2086106"/>
              <a:gd name="connsiteX463" fmla="*/ 478772 w 1944449"/>
              <a:gd name="connsiteY463" fmla="*/ 1689818 h 2086106"/>
              <a:gd name="connsiteX464" fmla="*/ 477584 w 1944449"/>
              <a:gd name="connsiteY464" fmla="*/ 1689076 h 2086106"/>
              <a:gd name="connsiteX465" fmla="*/ 390757 w 1944449"/>
              <a:gd name="connsiteY465" fmla="*/ 1686255 h 2086106"/>
              <a:gd name="connsiteX466" fmla="*/ 392241 w 1944449"/>
              <a:gd name="connsiteY466" fmla="*/ 1688036 h 2086106"/>
              <a:gd name="connsiteX467" fmla="*/ 390609 w 1944449"/>
              <a:gd name="connsiteY467" fmla="*/ 1689670 h 2086106"/>
              <a:gd name="connsiteX468" fmla="*/ 388976 w 1944449"/>
              <a:gd name="connsiteY468" fmla="*/ 1688778 h 2086106"/>
              <a:gd name="connsiteX469" fmla="*/ 390757 w 1944449"/>
              <a:gd name="connsiteY469" fmla="*/ 1686255 h 2086106"/>
              <a:gd name="connsiteX470" fmla="*/ 440034 w 1944449"/>
              <a:gd name="connsiteY470" fmla="*/ 1679577 h 2086106"/>
              <a:gd name="connsiteX471" fmla="*/ 435284 w 1944449"/>
              <a:gd name="connsiteY471" fmla="*/ 1683585 h 2086106"/>
              <a:gd name="connsiteX472" fmla="*/ 440034 w 1944449"/>
              <a:gd name="connsiteY472" fmla="*/ 1681210 h 2086106"/>
              <a:gd name="connsiteX473" fmla="*/ 446862 w 1944449"/>
              <a:gd name="connsiteY473" fmla="*/ 1687741 h 2086106"/>
              <a:gd name="connsiteX474" fmla="*/ 446712 w 1944449"/>
              <a:gd name="connsiteY474" fmla="*/ 1686404 h 2086106"/>
              <a:gd name="connsiteX475" fmla="*/ 440034 w 1944449"/>
              <a:gd name="connsiteY475" fmla="*/ 1679577 h 2086106"/>
              <a:gd name="connsiteX476" fmla="*/ 474172 w 1944449"/>
              <a:gd name="connsiteY476" fmla="*/ 1674234 h 2086106"/>
              <a:gd name="connsiteX477" fmla="*/ 473281 w 1944449"/>
              <a:gd name="connsiteY477" fmla="*/ 1675569 h 2086106"/>
              <a:gd name="connsiteX478" fmla="*/ 472391 w 1944449"/>
              <a:gd name="connsiteY478" fmla="*/ 1676905 h 2086106"/>
              <a:gd name="connsiteX479" fmla="*/ 474172 w 1944449"/>
              <a:gd name="connsiteY479" fmla="*/ 1677796 h 2086106"/>
              <a:gd name="connsiteX480" fmla="*/ 476101 w 1944449"/>
              <a:gd name="connsiteY480" fmla="*/ 1676015 h 2086106"/>
              <a:gd name="connsiteX481" fmla="*/ 474172 w 1944449"/>
              <a:gd name="connsiteY481" fmla="*/ 1674234 h 2086106"/>
              <a:gd name="connsiteX482" fmla="*/ 221555 w 1944449"/>
              <a:gd name="connsiteY482" fmla="*/ 1669334 h 2086106"/>
              <a:gd name="connsiteX483" fmla="*/ 234320 w 1944449"/>
              <a:gd name="connsiteY483" fmla="*/ 1686699 h 2086106"/>
              <a:gd name="connsiteX484" fmla="*/ 249013 w 1944449"/>
              <a:gd name="connsiteY484" fmla="*/ 1702136 h 2086106"/>
              <a:gd name="connsiteX485" fmla="*/ 231796 w 1944449"/>
              <a:gd name="connsiteY485" fmla="*/ 1685810 h 2086106"/>
              <a:gd name="connsiteX486" fmla="*/ 221555 w 1944449"/>
              <a:gd name="connsiteY486" fmla="*/ 1685958 h 2086106"/>
              <a:gd name="connsiteX487" fmla="*/ 221555 w 1944449"/>
              <a:gd name="connsiteY487" fmla="*/ 1669334 h 2086106"/>
              <a:gd name="connsiteX488" fmla="*/ 1658142 w 1944449"/>
              <a:gd name="connsiteY488" fmla="*/ 1658648 h 2086106"/>
              <a:gd name="connsiteX489" fmla="*/ 1641073 w 1944449"/>
              <a:gd name="connsiteY489" fmla="*/ 1672155 h 2086106"/>
              <a:gd name="connsiteX490" fmla="*/ 1646416 w 1944449"/>
              <a:gd name="connsiteY490" fmla="*/ 1673640 h 2086106"/>
              <a:gd name="connsiteX491" fmla="*/ 1658142 w 1944449"/>
              <a:gd name="connsiteY491" fmla="*/ 1658648 h 2086106"/>
              <a:gd name="connsiteX492" fmla="*/ 1717065 w 1944449"/>
              <a:gd name="connsiteY492" fmla="*/ 1656125 h 2086106"/>
              <a:gd name="connsiteX493" fmla="*/ 1702667 w 1944449"/>
              <a:gd name="connsiteY493" fmla="*/ 1673047 h 2086106"/>
              <a:gd name="connsiteX494" fmla="*/ 1691239 w 1944449"/>
              <a:gd name="connsiteY494" fmla="*/ 1676459 h 2086106"/>
              <a:gd name="connsiteX495" fmla="*/ 1704746 w 1944449"/>
              <a:gd name="connsiteY495" fmla="*/ 1659094 h 2086106"/>
              <a:gd name="connsiteX496" fmla="*/ 1717065 w 1944449"/>
              <a:gd name="connsiteY496" fmla="*/ 1656125 h 2086106"/>
              <a:gd name="connsiteX497" fmla="*/ 1690201 w 1944449"/>
              <a:gd name="connsiteY497" fmla="*/ 1650930 h 2086106"/>
              <a:gd name="connsiteX498" fmla="*/ 1657844 w 1944449"/>
              <a:gd name="connsiteY498" fmla="*/ 1683585 h 2086106"/>
              <a:gd name="connsiteX499" fmla="*/ 1646564 w 1944449"/>
              <a:gd name="connsiteY499" fmla="*/ 1709114 h 2086106"/>
              <a:gd name="connsiteX500" fmla="*/ 1667195 w 1944449"/>
              <a:gd name="connsiteY500" fmla="*/ 1678835 h 2086106"/>
              <a:gd name="connsiteX501" fmla="*/ 1690201 w 1944449"/>
              <a:gd name="connsiteY501" fmla="*/ 1650930 h 2086106"/>
              <a:gd name="connsiteX502" fmla="*/ 1669718 w 1944449"/>
              <a:gd name="connsiteY502" fmla="*/ 1643658 h 2086106"/>
              <a:gd name="connsiteX503" fmla="*/ 1664227 w 1944449"/>
              <a:gd name="connsiteY503" fmla="*/ 1657462 h 2086106"/>
              <a:gd name="connsiteX504" fmla="*/ 1674171 w 1944449"/>
              <a:gd name="connsiteY504" fmla="*/ 1644252 h 2086106"/>
              <a:gd name="connsiteX505" fmla="*/ 1669718 w 1944449"/>
              <a:gd name="connsiteY505" fmla="*/ 1643658 h 2086106"/>
              <a:gd name="connsiteX506" fmla="*/ 1717659 w 1944449"/>
              <a:gd name="connsiteY506" fmla="*/ 1611154 h 2086106"/>
              <a:gd name="connsiteX507" fmla="*/ 1688866 w 1944449"/>
              <a:gd name="connsiteY507" fmla="*/ 1646776 h 2086106"/>
              <a:gd name="connsiteX508" fmla="*/ 1693763 w 1944449"/>
              <a:gd name="connsiteY508" fmla="*/ 1650634 h 2086106"/>
              <a:gd name="connsiteX509" fmla="*/ 1710089 w 1944449"/>
              <a:gd name="connsiteY509" fmla="*/ 1629557 h 2086106"/>
              <a:gd name="connsiteX510" fmla="*/ 1717659 w 1944449"/>
              <a:gd name="connsiteY510" fmla="*/ 1611154 h 2086106"/>
              <a:gd name="connsiteX511" fmla="*/ 343410 w 1944449"/>
              <a:gd name="connsiteY511" fmla="*/ 1602099 h 2086106"/>
              <a:gd name="connsiteX512" fmla="*/ 328717 w 1944449"/>
              <a:gd name="connsiteY512" fmla="*/ 1632823 h 2086106"/>
              <a:gd name="connsiteX513" fmla="*/ 332280 w 1944449"/>
              <a:gd name="connsiteY513" fmla="*/ 1636534 h 2086106"/>
              <a:gd name="connsiteX514" fmla="*/ 337325 w 1944449"/>
              <a:gd name="connsiteY514" fmla="*/ 1635494 h 2086106"/>
              <a:gd name="connsiteX515" fmla="*/ 351128 w 1944449"/>
              <a:gd name="connsiteY515" fmla="*/ 1607443 h 2086106"/>
              <a:gd name="connsiteX516" fmla="*/ 351128 w 1944449"/>
              <a:gd name="connsiteY516" fmla="*/ 1604474 h 2086106"/>
              <a:gd name="connsiteX517" fmla="*/ 350534 w 1944449"/>
              <a:gd name="connsiteY517" fmla="*/ 1603881 h 2086106"/>
              <a:gd name="connsiteX518" fmla="*/ 349051 w 1944449"/>
              <a:gd name="connsiteY518" fmla="*/ 1602545 h 2086106"/>
              <a:gd name="connsiteX519" fmla="*/ 348903 w 1944449"/>
              <a:gd name="connsiteY519" fmla="*/ 1602545 h 2086106"/>
              <a:gd name="connsiteX520" fmla="*/ 343410 w 1944449"/>
              <a:gd name="connsiteY520" fmla="*/ 1602099 h 2086106"/>
              <a:gd name="connsiteX521" fmla="*/ 334932 w 1944449"/>
              <a:gd name="connsiteY521" fmla="*/ 1590189 h 2086106"/>
              <a:gd name="connsiteX522" fmla="*/ 330498 w 1944449"/>
              <a:gd name="connsiteY522" fmla="*/ 1591413 h 2086106"/>
              <a:gd name="connsiteX523" fmla="*/ 328152 w 1944449"/>
              <a:gd name="connsiteY523" fmla="*/ 1601239 h 2086106"/>
              <a:gd name="connsiteX524" fmla="*/ 327974 w 1944449"/>
              <a:gd name="connsiteY524" fmla="*/ 1601358 h 2086106"/>
              <a:gd name="connsiteX525" fmla="*/ 327678 w 1944449"/>
              <a:gd name="connsiteY525" fmla="*/ 1601358 h 2086106"/>
              <a:gd name="connsiteX526" fmla="*/ 327678 w 1944449"/>
              <a:gd name="connsiteY526" fmla="*/ 1601951 h 2086106"/>
              <a:gd name="connsiteX527" fmla="*/ 323670 w 1944449"/>
              <a:gd name="connsiteY527" fmla="*/ 1603881 h 2086106"/>
              <a:gd name="connsiteX528" fmla="*/ 323968 w 1944449"/>
              <a:gd name="connsiteY528" fmla="*/ 1605810 h 2086106"/>
              <a:gd name="connsiteX529" fmla="*/ 327678 w 1944449"/>
              <a:gd name="connsiteY529" fmla="*/ 1601951 h 2086106"/>
              <a:gd name="connsiteX530" fmla="*/ 327974 w 1944449"/>
              <a:gd name="connsiteY530" fmla="*/ 1601803 h 2086106"/>
              <a:gd name="connsiteX531" fmla="*/ 327974 w 1944449"/>
              <a:gd name="connsiteY531" fmla="*/ 1601358 h 2086106"/>
              <a:gd name="connsiteX532" fmla="*/ 328124 w 1944449"/>
              <a:gd name="connsiteY532" fmla="*/ 1601358 h 2086106"/>
              <a:gd name="connsiteX533" fmla="*/ 328152 w 1944449"/>
              <a:gd name="connsiteY533" fmla="*/ 1601239 h 2086106"/>
              <a:gd name="connsiteX534" fmla="*/ 336435 w 1944449"/>
              <a:gd name="connsiteY534" fmla="*/ 1595717 h 2086106"/>
              <a:gd name="connsiteX535" fmla="*/ 337919 w 1944449"/>
              <a:gd name="connsiteY535" fmla="*/ 1591413 h 2086106"/>
              <a:gd name="connsiteX536" fmla="*/ 334932 w 1944449"/>
              <a:gd name="connsiteY536" fmla="*/ 1590189 h 2086106"/>
              <a:gd name="connsiteX537" fmla="*/ 315952 w 1944449"/>
              <a:gd name="connsiteY537" fmla="*/ 1584289 h 2086106"/>
              <a:gd name="connsiteX538" fmla="*/ 311055 w 1944449"/>
              <a:gd name="connsiteY538" fmla="*/ 1586515 h 2086106"/>
              <a:gd name="connsiteX539" fmla="*/ 315656 w 1944449"/>
              <a:gd name="connsiteY539" fmla="*/ 1589186 h 2086106"/>
              <a:gd name="connsiteX540" fmla="*/ 320702 w 1944449"/>
              <a:gd name="connsiteY540" fmla="*/ 1586961 h 2086106"/>
              <a:gd name="connsiteX541" fmla="*/ 315952 w 1944449"/>
              <a:gd name="connsiteY541" fmla="*/ 1584289 h 2086106"/>
              <a:gd name="connsiteX542" fmla="*/ 1769608 w 1944449"/>
              <a:gd name="connsiteY542" fmla="*/ 1572711 h 2086106"/>
              <a:gd name="connsiteX543" fmla="*/ 1764858 w 1944449"/>
              <a:gd name="connsiteY543" fmla="*/ 1584437 h 2086106"/>
              <a:gd name="connsiteX544" fmla="*/ 1771241 w 1944449"/>
              <a:gd name="connsiteY544" fmla="*/ 1579687 h 2086106"/>
              <a:gd name="connsiteX545" fmla="*/ 1761444 w 1944449"/>
              <a:gd name="connsiteY545" fmla="*/ 1585030 h 2086106"/>
              <a:gd name="connsiteX546" fmla="*/ 1769608 w 1944449"/>
              <a:gd name="connsiteY546" fmla="*/ 1572711 h 2086106"/>
              <a:gd name="connsiteX547" fmla="*/ 288346 w 1944449"/>
              <a:gd name="connsiteY547" fmla="*/ 1561728 h 2086106"/>
              <a:gd name="connsiteX548" fmla="*/ 288049 w 1944449"/>
              <a:gd name="connsiteY548" fmla="*/ 1563658 h 2086106"/>
              <a:gd name="connsiteX549" fmla="*/ 291908 w 1944449"/>
              <a:gd name="connsiteY549" fmla="*/ 1565588 h 2086106"/>
              <a:gd name="connsiteX550" fmla="*/ 291908 w 1944449"/>
              <a:gd name="connsiteY550" fmla="*/ 1566182 h 2086106"/>
              <a:gd name="connsiteX551" fmla="*/ 292353 w 1944449"/>
              <a:gd name="connsiteY551" fmla="*/ 1566182 h 2086106"/>
              <a:gd name="connsiteX552" fmla="*/ 292798 w 1944449"/>
              <a:gd name="connsiteY552" fmla="*/ 1574196 h 2086106"/>
              <a:gd name="connsiteX553" fmla="*/ 294579 w 1944449"/>
              <a:gd name="connsiteY553" fmla="*/ 1576275 h 2086106"/>
              <a:gd name="connsiteX554" fmla="*/ 297696 w 1944449"/>
              <a:gd name="connsiteY554" fmla="*/ 1572861 h 2086106"/>
              <a:gd name="connsiteX555" fmla="*/ 292353 w 1944449"/>
              <a:gd name="connsiteY555" fmla="*/ 1566182 h 2086106"/>
              <a:gd name="connsiteX556" fmla="*/ 292353 w 1944449"/>
              <a:gd name="connsiteY556" fmla="*/ 1565736 h 2086106"/>
              <a:gd name="connsiteX557" fmla="*/ 291908 w 1944449"/>
              <a:gd name="connsiteY557" fmla="*/ 1565588 h 2086106"/>
              <a:gd name="connsiteX558" fmla="*/ 288346 w 1944449"/>
              <a:gd name="connsiteY558" fmla="*/ 1561728 h 2086106"/>
              <a:gd name="connsiteX559" fmla="*/ 1791314 w 1944449"/>
              <a:gd name="connsiteY559" fmla="*/ 1538610 h 2086106"/>
              <a:gd name="connsiteX560" fmla="*/ 1794244 w 1944449"/>
              <a:gd name="connsiteY560" fmla="*/ 1541541 h 2086106"/>
              <a:gd name="connsiteX561" fmla="*/ 1785042 w 1944449"/>
              <a:gd name="connsiteY561" fmla="*/ 1544807 h 2086106"/>
              <a:gd name="connsiteX562" fmla="*/ 1791314 w 1944449"/>
              <a:gd name="connsiteY562" fmla="*/ 1538610 h 2086106"/>
              <a:gd name="connsiteX563" fmla="*/ 1820516 w 1944449"/>
              <a:gd name="connsiteY563" fmla="*/ 1502359 h 2086106"/>
              <a:gd name="connsiteX564" fmla="*/ 1812056 w 1944449"/>
              <a:gd name="connsiteY564" fmla="*/ 1511858 h 2086106"/>
              <a:gd name="connsiteX565" fmla="*/ 1808791 w 1944449"/>
              <a:gd name="connsiteY565" fmla="*/ 1507406 h 2086106"/>
              <a:gd name="connsiteX566" fmla="*/ 1804784 w 1944449"/>
              <a:gd name="connsiteY566" fmla="*/ 1519131 h 2086106"/>
              <a:gd name="connsiteX567" fmla="*/ 1810572 w 1944449"/>
              <a:gd name="connsiteY567" fmla="*/ 1516608 h 2086106"/>
              <a:gd name="connsiteX568" fmla="*/ 1820516 w 1944449"/>
              <a:gd name="connsiteY568" fmla="*/ 1502359 h 2086106"/>
              <a:gd name="connsiteX569" fmla="*/ 158178 w 1944449"/>
              <a:gd name="connsiteY569" fmla="*/ 1495828 h 2086106"/>
              <a:gd name="connsiteX570" fmla="*/ 161146 w 1944449"/>
              <a:gd name="connsiteY570" fmla="*/ 1502656 h 2086106"/>
              <a:gd name="connsiteX571" fmla="*/ 157584 w 1944449"/>
              <a:gd name="connsiteY571" fmla="*/ 1504881 h 2086106"/>
              <a:gd name="connsiteX572" fmla="*/ 156397 w 1944449"/>
              <a:gd name="connsiteY572" fmla="*/ 1497757 h 2086106"/>
              <a:gd name="connsiteX573" fmla="*/ 158178 w 1944449"/>
              <a:gd name="connsiteY573" fmla="*/ 1495828 h 2086106"/>
              <a:gd name="connsiteX574" fmla="*/ 271573 w 1944449"/>
              <a:gd name="connsiteY574" fmla="*/ 1489446 h 2086106"/>
              <a:gd name="connsiteX575" fmla="*/ 270090 w 1944449"/>
              <a:gd name="connsiteY575" fmla="*/ 1491525 h 2086106"/>
              <a:gd name="connsiteX576" fmla="*/ 269051 w 1944449"/>
              <a:gd name="connsiteY576" fmla="*/ 1493751 h 2086106"/>
              <a:gd name="connsiteX577" fmla="*/ 270536 w 1944449"/>
              <a:gd name="connsiteY577" fmla="*/ 1498203 h 2086106"/>
              <a:gd name="connsiteX578" fmla="*/ 273800 w 1944449"/>
              <a:gd name="connsiteY578" fmla="*/ 1493751 h 2086106"/>
              <a:gd name="connsiteX579" fmla="*/ 271573 w 1944449"/>
              <a:gd name="connsiteY579" fmla="*/ 1489446 h 2086106"/>
              <a:gd name="connsiteX580" fmla="*/ 210423 w 1944449"/>
              <a:gd name="connsiteY580" fmla="*/ 1478314 h 2086106"/>
              <a:gd name="connsiteX581" fmla="*/ 216804 w 1944449"/>
              <a:gd name="connsiteY581" fmla="*/ 1481876 h 2086106"/>
              <a:gd name="connsiteX582" fmla="*/ 211759 w 1944449"/>
              <a:gd name="connsiteY582" fmla="*/ 1501616 h 2086106"/>
              <a:gd name="connsiteX583" fmla="*/ 205228 w 1944449"/>
              <a:gd name="connsiteY583" fmla="*/ 1505328 h 2086106"/>
              <a:gd name="connsiteX584" fmla="*/ 203149 w 1944449"/>
              <a:gd name="connsiteY584" fmla="*/ 1502507 h 2086106"/>
              <a:gd name="connsiteX585" fmla="*/ 204782 w 1944449"/>
              <a:gd name="connsiteY585" fmla="*/ 1484399 h 2086106"/>
              <a:gd name="connsiteX586" fmla="*/ 210423 w 1944449"/>
              <a:gd name="connsiteY586" fmla="*/ 1478314 h 2086106"/>
              <a:gd name="connsiteX587" fmla="*/ 1831352 w 1944449"/>
              <a:gd name="connsiteY587" fmla="*/ 1474604 h 2086106"/>
              <a:gd name="connsiteX588" fmla="*/ 1823782 w 1944449"/>
              <a:gd name="connsiteY588" fmla="*/ 1490189 h 2086106"/>
              <a:gd name="connsiteX589" fmla="*/ 1831352 w 1944449"/>
              <a:gd name="connsiteY589" fmla="*/ 1474604 h 2086106"/>
              <a:gd name="connsiteX590" fmla="*/ 133393 w 1944449"/>
              <a:gd name="connsiteY590" fmla="*/ 1464957 h 2086106"/>
              <a:gd name="connsiteX591" fmla="*/ 142298 w 1944449"/>
              <a:gd name="connsiteY591" fmla="*/ 1474604 h 2086106"/>
              <a:gd name="connsiteX592" fmla="*/ 131166 w 1944449"/>
              <a:gd name="connsiteY592" fmla="*/ 1482174 h 2086106"/>
              <a:gd name="connsiteX593" fmla="*/ 125525 w 1944449"/>
              <a:gd name="connsiteY593" fmla="*/ 1470894 h 2086106"/>
              <a:gd name="connsiteX594" fmla="*/ 133393 w 1944449"/>
              <a:gd name="connsiteY594" fmla="*/ 1464957 h 2086106"/>
              <a:gd name="connsiteX595" fmla="*/ 187863 w 1944449"/>
              <a:gd name="connsiteY595" fmla="*/ 1442098 h 2086106"/>
              <a:gd name="connsiteX596" fmla="*/ 189792 w 1944449"/>
              <a:gd name="connsiteY596" fmla="*/ 1443879 h 2086106"/>
              <a:gd name="connsiteX597" fmla="*/ 192908 w 1944449"/>
              <a:gd name="connsiteY597" fmla="*/ 1451449 h 2086106"/>
              <a:gd name="connsiteX598" fmla="*/ 189792 w 1944449"/>
              <a:gd name="connsiteY598" fmla="*/ 1467775 h 2086106"/>
              <a:gd name="connsiteX599" fmla="*/ 187417 w 1944449"/>
              <a:gd name="connsiteY599" fmla="*/ 1469112 h 2086106"/>
              <a:gd name="connsiteX600" fmla="*/ 185932 w 1944449"/>
              <a:gd name="connsiteY600" fmla="*/ 1466885 h 2086106"/>
              <a:gd name="connsiteX601" fmla="*/ 186081 w 1944449"/>
              <a:gd name="connsiteY601" fmla="*/ 1444325 h 2086106"/>
              <a:gd name="connsiteX602" fmla="*/ 187863 w 1944449"/>
              <a:gd name="connsiteY602" fmla="*/ 1442098 h 2086106"/>
              <a:gd name="connsiteX603" fmla="*/ 1824375 w 1944449"/>
              <a:gd name="connsiteY603" fmla="*/ 1436607 h 2086106"/>
              <a:gd name="connsiteX604" fmla="*/ 1813985 w 1944449"/>
              <a:gd name="connsiteY604" fmla="*/ 1458426 h 2086106"/>
              <a:gd name="connsiteX605" fmla="*/ 1803151 w 1944449"/>
              <a:gd name="connsiteY605" fmla="*/ 1469262 h 2086106"/>
              <a:gd name="connsiteX606" fmla="*/ 1808939 w 1944449"/>
              <a:gd name="connsiteY606" fmla="*/ 1474753 h 2086106"/>
              <a:gd name="connsiteX607" fmla="*/ 1824375 w 1944449"/>
              <a:gd name="connsiteY607" fmla="*/ 1436607 h 2086106"/>
              <a:gd name="connsiteX608" fmla="*/ 1829273 w 1944449"/>
              <a:gd name="connsiteY608" fmla="*/ 1422805 h 2086106"/>
              <a:gd name="connsiteX609" fmla="*/ 1818438 w 1944449"/>
              <a:gd name="connsiteY609" fmla="*/ 1431266 h 2086106"/>
              <a:gd name="connsiteX610" fmla="*/ 1821109 w 1944449"/>
              <a:gd name="connsiteY610" fmla="*/ 1440319 h 2086106"/>
              <a:gd name="connsiteX611" fmla="*/ 1829273 w 1944449"/>
              <a:gd name="connsiteY611" fmla="*/ 1422805 h 2086106"/>
              <a:gd name="connsiteX612" fmla="*/ 103263 w 1944449"/>
              <a:gd name="connsiteY612" fmla="*/ 1411227 h 2086106"/>
              <a:gd name="connsiteX613" fmla="*/ 118699 w 1944449"/>
              <a:gd name="connsiteY613" fmla="*/ 1421467 h 2086106"/>
              <a:gd name="connsiteX614" fmla="*/ 123894 w 1944449"/>
              <a:gd name="connsiteY614" fmla="*/ 1437497 h 2086106"/>
              <a:gd name="connsiteX615" fmla="*/ 111871 w 1944449"/>
              <a:gd name="connsiteY615" fmla="*/ 1452487 h 2086106"/>
              <a:gd name="connsiteX616" fmla="*/ 107715 w 1944449"/>
              <a:gd name="connsiteY616" fmla="*/ 1449371 h 2086106"/>
              <a:gd name="connsiteX617" fmla="*/ 107419 w 1944449"/>
              <a:gd name="connsiteY617" fmla="*/ 1437795 h 2086106"/>
              <a:gd name="connsiteX618" fmla="*/ 99255 w 1944449"/>
              <a:gd name="connsiteY618" fmla="*/ 1417460 h 2086106"/>
              <a:gd name="connsiteX619" fmla="*/ 98068 w 1944449"/>
              <a:gd name="connsiteY619" fmla="*/ 1413156 h 2086106"/>
              <a:gd name="connsiteX620" fmla="*/ 103263 w 1944449"/>
              <a:gd name="connsiteY620" fmla="*/ 1411227 h 2086106"/>
              <a:gd name="connsiteX621" fmla="*/ 148827 w 1944449"/>
              <a:gd name="connsiteY621" fmla="*/ 1393566 h 2086106"/>
              <a:gd name="connsiteX622" fmla="*/ 178213 w 1944449"/>
              <a:gd name="connsiteY622" fmla="*/ 1408556 h 2086106"/>
              <a:gd name="connsiteX623" fmla="*/ 177917 w 1944449"/>
              <a:gd name="connsiteY623" fmla="*/ 1414049 h 2086106"/>
              <a:gd name="connsiteX624" fmla="*/ 156545 w 1944449"/>
              <a:gd name="connsiteY624" fmla="*/ 1434085 h 2086106"/>
              <a:gd name="connsiteX625" fmla="*/ 151498 w 1944449"/>
              <a:gd name="connsiteY625" fmla="*/ 1432601 h 2086106"/>
              <a:gd name="connsiteX626" fmla="*/ 142890 w 1944449"/>
              <a:gd name="connsiteY626" fmla="*/ 1408556 h 2086106"/>
              <a:gd name="connsiteX627" fmla="*/ 144373 w 1944449"/>
              <a:gd name="connsiteY627" fmla="*/ 1396682 h 2086106"/>
              <a:gd name="connsiteX628" fmla="*/ 148827 w 1944449"/>
              <a:gd name="connsiteY628" fmla="*/ 1393566 h 2086106"/>
              <a:gd name="connsiteX629" fmla="*/ 1834468 w 1944449"/>
              <a:gd name="connsiteY629" fmla="*/ 1388816 h 2086106"/>
              <a:gd name="connsiteX630" fmla="*/ 1832389 w 1944449"/>
              <a:gd name="connsiteY630" fmla="*/ 1400838 h 2086106"/>
              <a:gd name="connsiteX631" fmla="*/ 1834468 w 1944449"/>
              <a:gd name="connsiteY631" fmla="*/ 1388816 h 2086106"/>
              <a:gd name="connsiteX632" fmla="*/ 152834 w 1944449"/>
              <a:gd name="connsiteY632" fmla="*/ 1371005 h 2086106"/>
              <a:gd name="connsiteX633" fmla="*/ 154615 w 1944449"/>
              <a:gd name="connsiteY633" fmla="*/ 1373082 h 2086106"/>
              <a:gd name="connsiteX634" fmla="*/ 145710 w 1944449"/>
              <a:gd name="connsiteY634" fmla="*/ 1386291 h 2086106"/>
              <a:gd name="connsiteX635" fmla="*/ 143929 w 1944449"/>
              <a:gd name="connsiteY635" fmla="*/ 1383916 h 2086106"/>
              <a:gd name="connsiteX636" fmla="*/ 152834 w 1944449"/>
              <a:gd name="connsiteY636" fmla="*/ 1371005 h 2086106"/>
              <a:gd name="connsiteX637" fmla="*/ 1865934 w 1944449"/>
              <a:gd name="connsiteY637" fmla="*/ 1353788 h 2086106"/>
              <a:gd name="connsiteX638" fmla="*/ 1860145 w 1944449"/>
              <a:gd name="connsiteY638" fmla="*/ 1369818 h 2086106"/>
              <a:gd name="connsiteX639" fmla="*/ 1865934 w 1944449"/>
              <a:gd name="connsiteY639" fmla="*/ 1353788 h 2086106"/>
              <a:gd name="connsiteX640" fmla="*/ 1835508 w 1944449"/>
              <a:gd name="connsiteY640" fmla="*/ 1348742 h 2086106"/>
              <a:gd name="connsiteX641" fmla="*/ 1830312 w 1944449"/>
              <a:gd name="connsiteY641" fmla="*/ 1366997 h 2086106"/>
              <a:gd name="connsiteX642" fmla="*/ 1835508 w 1944449"/>
              <a:gd name="connsiteY642" fmla="*/ 1348742 h 2086106"/>
              <a:gd name="connsiteX643" fmla="*/ 1881518 w 1944449"/>
              <a:gd name="connsiteY643" fmla="*/ 1335531 h 2086106"/>
              <a:gd name="connsiteX644" fmla="*/ 1866230 w 1944449"/>
              <a:gd name="connsiteY644" fmla="*/ 1348742 h 2086106"/>
              <a:gd name="connsiteX645" fmla="*/ 1881518 w 1944449"/>
              <a:gd name="connsiteY645" fmla="*/ 1335531 h 2086106"/>
              <a:gd name="connsiteX646" fmla="*/ 87677 w 1944449"/>
              <a:gd name="connsiteY646" fmla="*/ 1329891 h 2086106"/>
              <a:gd name="connsiteX647" fmla="*/ 95988 w 1944449"/>
              <a:gd name="connsiteY647" fmla="*/ 1340874 h 2086106"/>
              <a:gd name="connsiteX648" fmla="*/ 88122 w 1944449"/>
              <a:gd name="connsiteY648" fmla="*/ 1355419 h 2086106"/>
              <a:gd name="connsiteX649" fmla="*/ 84560 w 1944449"/>
              <a:gd name="connsiteY649" fmla="*/ 1352896 h 2086106"/>
              <a:gd name="connsiteX650" fmla="*/ 84412 w 1944449"/>
              <a:gd name="connsiteY650" fmla="*/ 1341171 h 2086106"/>
              <a:gd name="connsiteX651" fmla="*/ 83818 w 1944449"/>
              <a:gd name="connsiteY651" fmla="*/ 1341171 h 2086106"/>
              <a:gd name="connsiteX652" fmla="*/ 83966 w 1944449"/>
              <a:gd name="connsiteY652" fmla="*/ 1332413 h 2086106"/>
              <a:gd name="connsiteX653" fmla="*/ 87677 w 1944449"/>
              <a:gd name="connsiteY653" fmla="*/ 1329891 h 2086106"/>
              <a:gd name="connsiteX654" fmla="*/ 1845007 w 1944449"/>
              <a:gd name="connsiteY654" fmla="*/ 1329595 h 2086106"/>
              <a:gd name="connsiteX655" fmla="*/ 1842334 w 1944449"/>
              <a:gd name="connsiteY655" fmla="*/ 1356163 h 2086106"/>
              <a:gd name="connsiteX656" fmla="*/ 1849013 w 1944449"/>
              <a:gd name="connsiteY656" fmla="*/ 1333306 h 2086106"/>
              <a:gd name="connsiteX657" fmla="*/ 1845007 w 1944449"/>
              <a:gd name="connsiteY657" fmla="*/ 1329595 h 2086106"/>
              <a:gd name="connsiteX658" fmla="*/ 1842928 w 1944449"/>
              <a:gd name="connsiteY658" fmla="*/ 1316533 h 2086106"/>
              <a:gd name="connsiteX659" fmla="*/ 1839959 w 1944449"/>
              <a:gd name="connsiteY659" fmla="*/ 1332861 h 2086106"/>
              <a:gd name="connsiteX660" fmla="*/ 1842928 w 1944449"/>
              <a:gd name="connsiteY660" fmla="*/ 1316533 h 2086106"/>
              <a:gd name="connsiteX661" fmla="*/ 1849458 w 1944449"/>
              <a:gd name="connsiteY661" fmla="*/ 1260281 h 2086106"/>
              <a:gd name="connsiteX662" fmla="*/ 1848569 w 1944449"/>
              <a:gd name="connsiteY662" fmla="*/ 1261470 h 2086106"/>
              <a:gd name="connsiteX663" fmla="*/ 1846044 w 1944449"/>
              <a:gd name="connsiteY663" fmla="*/ 1267554 h 2086106"/>
              <a:gd name="connsiteX664" fmla="*/ 1847825 w 1944449"/>
              <a:gd name="connsiteY664" fmla="*/ 1271858 h 2086106"/>
              <a:gd name="connsiteX665" fmla="*/ 1849458 w 1944449"/>
              <a:gd name="connsiteY665" fmla="*/ 1260281 h 2086106"/>
              <a:gd name="connsiteX666" fmla="*/ 1853466 w 1944449"/>
              <a:gd name="connsiteY666" fmla="*/ 1248852 h 2086106"/>
              <a:gd name="connsiteX667" fmla="*/ 1851981 w 1944449"/>
              <a:gd name="connsiteY667" fmla="*/ 1252860 h 2086106"/>
              <a:gd name="connsiteX668" fmla="*/ 1854802 w 1944449"/>
              <a:gd name="connsiteY668" fmla="*/ 1249594 h 2086106"/>
              <a:gd name="connsiteX669" fmla="*/ 1853466 w 1944449"/>
              <a:gd name="connsiteY669" fmla="*/ 1248852 h 2086106"/>
              <a:gd name="connsiteX670" fmla="*/ 1872464 w 1944449"/>
              <a:gd name="connsiteY670" fmla="*/ 1190671 h 2086106"/>
              <a:gd name="connsiteX671" fmla="*/ 1867269 w 1944449"/>
              <a:gd name="connsiteY671" fmla="*/ 1192897 h 2086106"/>
              <a:gd name="connsiteX672" fmla="*/ 1862224 w 1944449"/>
              <a:gd name="connsiteY672" fmla="*/ 1220503 h 2086106"/>
              <a:gd name="connsiteX673" fmla="*/ 1861926 w 1944449"/>
              <a:gd name="connsiteY673" fmla="*/ 1221395 h 2086106"/>
              <a:gd name="connsiteX674" fmla="*/ 1869198 w 1944449"/>
              <a:gd name="connsiteY674" fmla="*/ 1202248 h 2086106"/>
              <a:gd name="connsiteX675" fmla="*/ 1862817 w 1944449"/>
              <a:gd name="connsiteY675" fmla="*/ 1231933 h 2086106"/>
              <a:gd name="connsiteX676" fmla="*/ 1861778 w 1944449"/>
              <a:gd name="connsiteY676" fmla="*/ 1221988 h 2086106"/>
              <a:gd name="connsiteX677" fmla="*/ 1856731 w 1944449"/>
              <a:gd name="connsiteY677" fmla="*/ 1238166 h 2086106"/>
              <a:gd name="connsiteX678" fmla="*/ 1859997 w 1944449"/>
              <a:gd name="connsiteY678" fmla="*/ 1238464 h 2086106"/>
              <a:gd name="connsiteX679" fmla="*/ 1862074 w 1944449"/>
              <a:gd name="connsiteY679" fmla="*/ 1246034 h 2086106"/>
              <a:gd name="connsiteX680" fmla="*/ 1858364 w 1944449"/>
              <a:gd name="connsiteY680" fmla="*/ 1245290 h 2086106"/>
              <a:gd name="connsiteX681" fmla="*/ 1846936 w 1944449"/>
              <a:gd name="connsiteY681" fmla="*/ 1300356 h 2086106"/>
              <a:gd name="connsiteX682" fmla="*/ 1842632 w 1944449"/>
              <a:gd name="connsiteY682" fmla="*/ 1301543 h 2086106"/>
              <a:gd name="connsiteX683" fmla="*/ 1847677 w 1944449"/>
              <a:gd name="connsiteY683" fmla="*/ 1310300 h 2086106"/>
              <a:gd name="connsiteX684" fmla="*/ 1844263 w 1944449"/>
              <a:gd name="connsiteY684" fmla="*/ 1324103 h 2086106"/>
              <a:gd name="connsiteX685" fmla="*/ 1850646 w 1944449"/>
              <a:gd name="connsiteY685" fmla="*/ 1328555 h 2086106"/>
              <a:gd name="connsiteX686" fmla="*/ 1851685 w 1944449"/>
              <a:gd name="connsiteY686" fmla="*/ 1301841 h 2086106"/>
              <a:gd name="connsiteX687" fmla="*/ 1857176 w 1944449"/>
              <a:gd name="connsiteY687" fmla="*/ 1296052 h 2086106"/>
              <a:gd name="connsiteX688" fmla="*/ 1860293 w 1944449"/>
              <a:gd name="connsiteY688" fmla="*/ 1253158 h 2086106"/>
              <a:gd name="connsiteX689" fmla="*/ 1861184 w 1944449"/>
              <a:gd name="connsiteY689" fmla="*/ 1265328 h 2086106"/>
              <a:gd name="connsiteX690" fmla="*/ 1863559 w 1944449"/>
              <a:gd name="connsiteY690" fmla="*/ 1234604 h 2086106"/>
              <a:gd name="connsiteX691" fmla="*/ 1870090 w 1944449"/>
              <a:gd name="connsiteY691" fmla="*/ 1228667 h 2086106"/>
              <a:gd name="connsiteX692" fmla="*/ 1873652 w 1944449"/>
              <a:gd name="connsiteY692" fmla="*/ 1209225 h 2086106"/>
              <a:gd name="connsiteX693" fmla="*/ 1872316 w 1944449"/>
              <a:gd name="connsiteY693" fmla="*/ 1190968 h 2086106"/>
              <a:gd name="connsiteX694" fmla="*/ 1872464 w 1944449"/>
              <a:gd name="connsiteY694" fmla="*/ 1190671 h 2086106"/>
              <a:gd name="connsiteX695" fmla="*/ 1882409 w 1944449"/>
              <a:gd name="connsiteY695" fmla="*/ 1147481 h 2086106"/>
              <a:gd name="connsiteX696" fmla="*/ 1880182 w 1944449"/>
              <a:gd name="connsiteY696" fmla="*/ 1149112 h 2086106"/>
              <a:gd name="connsiteX697" fmla="*/ 1880776 w 1944449"/>
              <a:gd name="connsiteY697" fmla="*/ 1154455 h 2086106"/>
              <a:gd name="connsiteX698" fmla="*/ 1882409 w 1944449"/>
              <a:gd name="connsiteY698" fmla="*/ 1147481 h 2086106"/>
              <a:gd name="connsiteX699" fmla="*/ 1887752 w 1944449"/>
              <a:gd name="connsiteY699" fmla="*/ 1117350 h 2086106"/>
              <a:gd name="connsiteX700" fmla="*/ 1884190 w 1944449"/>
              <a:gd name="connsiteY700" fmla="*/ 1128333 h 2086106"/>
              <a:gd name="connsiteX701" fmla="*/ 1885378 w 1944449"/>
              <a:gd name="connsiteY701" fmla="*/ 1139317 h 2086106"/>
              <a:gd name="connsiteX702" fmla="*/ 1886565 w 1944449"/>
              <a:gd name="connsiteY702" fmla="*/ 1139019 h 2086106"/>
              <a:gd name="connsiteX703" fmla="*/ 1887752 w 1944449"/>
              <a:gd name="connsiteY703" fmla="*/ 1117350 h 2086106"/>
              <a:gd name="connsiteX704" fmla="*/ 1889682 w 1944449"/>
              <a:gd name="connsiteY704" fmla="*/ 1082173 h 2086106"/>
              <a:gd name="connsiteX705" fmla="*/ 1888196 w 1944449"/>
              <a:gd name="connsiteY705" fmla="*/ 1084697 h 2086106"/>
              <a:gd name="connsiteX706" fmla="*/ 1888642 w 1944449"/>
              <a:gd name="connsiteY706" fmla="*/ 1086775 h 2086106"/>
              <a:gd name="connsiteX707" fmla="*/ 1888196 w 1944449"/>
              <a:gd name="connsiteY707" fmla="*/ 1087814 h 2086106"/>
              <a:gd name="connsiteX708" fmla="*/ 1889088 w 1944449"/>
              <a:gd name="connsiteY708" fmla="*/ 1096274 h 2086106"/>
              <a:gd name="connsiteX709" fmla="*/ 1886713 w 1944449"/>
              <a:gd name="connsiteY709" fmla="*/ 1091524 h 2086106"/>
              <a:gd name="connsiteX710" fmla="*/ 1884338 w 1944449"/>
              <a:gd name="connsiteY710" fmla="*/ 1106070 h 2086106"/>
              <a:gd name="connsiteX711" fmla="*/ 1885674 w 1944449"/>
              <a:gd name="connsiteY711" fmla="*/ 1112453 h 2086106"/>
              <a:gd name="connsiteX712" fmla="*/ 1891611 w 1944449"/>
              <a:gd name="connsiteY712" fmla="*/ 1094047 h 2086106"/>
              <a:gd name="connsiteX713" fmla="*/ 1889682 w 1944449"/>
              <a:gd name="connsiteY713" fmla="*/ 1082173 h 2086106"/>
              <a:gd name="connsiteX714" fmla="*/ 1888494 w 1944449"/>
              <a:gd name="connsiteY714" fmla="*/ 1019985 h 2086106"/>
              <a:gd name="connsiteX715" fmla="*/ 1882705 w 1944449"/>
              <a:gd name="connsiteY715" fmla="*/ 1027553 h 2086106"/>
              <a:gd name="connsiteX716" fmla="*/ 1882409 w 1944449"/>
              <a:gd name="connsiteY716" fmla="*/ 1028445 h 2086106"/>
              <a:gd name="connsiteX717" fmla="*/ 1883299 w 1944449"/>
              <a:gd name="connsiteY717" fmla="*/ 1039873 h 2086106"/>
              <a:gd name="connsiteX718" fmla="*/ 1887159 w 1944449"/>
              <a:gd name="connsiteY718" fmla="*/ 1080542 h 2086106"/>
              <a:gd name="connsiteX719" fmla="*/ 1891759 w 1944449"/>
              <a:gd name="connsiteY719" fmla="*/ 1063473 h 2086106"/>
              <a:gd name="connsiteX720" fmla="*/ 1886861 w 1944449"/>
              <a:gd name="connsiteY720" fmla="*/ 1061098 h 2086106"/>
              <a:gd name="connsiteX721" fmla="*/ 1890869 w 1944449"/>
              <a:gd name="connsiteY721" fmla="*/ 1056496 h 2086106"/>
              <a:gd name="connsiteX722" fmla="*/ 1888642 w 1944449"/>
              <a:gd name="connsiteY722" fmla="*/ 1031709 h 2086106"/>
              <a:gd name="connsiteX723" fmla="*/ 1888494 w 1944449"/>
              <a:gd name="connsiteY723" fmla="*/ 1019985 h 2086106"/>
              <a:gd name="connsiteX724" fmla="*/ 1922780 w 1944449"/>
              <a:gd name="connsiteY724" fmla="*/ 935681 h 2086106"/>
              <a:gd name="connsiteX725" fmla="*/ 1925303 w 1944449"/>
              <a:gd name="connsiteY725" fmla="*/ 954975 h 2086106"/>
              <a:gd name="connsiteX726" fmla="*/ 1922780 w 1944449"/>
              <a:gd name="connsiteY726" fmla="*/ 935681 h 2086106"/>
              <a:gd name="connsiteX727" fmla="*/ 1915952 w 1944449"/>
              <a:gd name="connsiteY727" fmla="*/ 914604 h 2086106"/>
              <a:gd name="connsiteX728" fmla="*/ 1915358 w 1944449"/>
              <a:gd name="connsiteY728" fmla="*/ 933306 h 2086106"/>
              <a:gd name="connsiteX729" fmla="*/ 1916398 w 1944449"/>
              <a:gd name="connsiteY729" fmla="*/ 939985 h 2086106"/>
              <a:gd name="connsiteX730" fmla="*/ 1915952 w 1944449"/>
              <a:gd name="connsiteY730" fmla="*/ 914604 h 2086106"/>
              <a:gd name="connsiteX731" fmla="*/ 1913429 w 1944449"/>
              <a:gd name="connsiteY731" fmla="*/ 897832 h 2086106"/>
              <a:gd name="connsiteX732" fmla="*/ 1918031 w 1944449"/>
              <a:gd name="connsiteY732" fmla="*/ 911783 h 2086106"/>
              <a:gd name="connsiteX733" fmla="*/ 1913429 w 1944449"/>
              <a:gd name="connsiteY733" fmla="*/ 897832 h 2086106"/>
              <a:gd name="connsiteX734" fmla="*/ 1914765 w 1944449"/>
              <a:gd name="connsiteY734" fmla="*/ 884326 h 2086106"/>
              <a:gd name="connsiteX735" fmla="*/ 1912242 w 1944449"/>
              <a:gd name="connsiteY735" fmla="*/ 889817 h 2086106"/>
              <a:gd name="connsiteX736" fmla="*/ 1912687 w 1944449"/>
              <a:gd name="connsiteY736" fmla="*/ 893083 h 2086106"/>
              <a:gd name="connsiteX737" fmla="*/ 1914765 w 1944449"/>
              <a:gd name="connsiteY737" fmla="*/ 884326 h 2086106"/>
              <a:gd name="connsiteX738" fmla="*/ 1909421 w 1944449"/>
              <a:gd name="connsiteY738" fmla="*/ 864140 h 2086106"/>
              <a:gd name="connsiteX739" fmla="*/ 1909273 w 1944449"/>
              <a:gd name="connsiteY739" fmla="*/ 866515 h 2086106"/>
              <a:gd name="connsiteX740" fmla="*/ 1911796 w 1944449"/>
              <a:gd name="connsiteY740" fmla="*/ 868890 h 2086106"/>
              <a:gd name="connsiteX741" fmla="*/ 1909421 w 1944449"/>
              <a:gd name="connsiteY741" fmla="*/ 864140 h 2086106"/>
              <a:gd name="connsiteX742" fmla="*/ 1898883 w 1944449"/>
              <a:gd name="connsiteY742" fmla="*/ 839947 h 2086106"/>
              <a:gd name="connsiteX743" fmla="*/ 1893837 w 1944449"/>
              <a:gd name="connsiteY743" fmla="*/ 845440 h 2086106"/>
              <a:gd name="connsiteX744" fmla="*/ 1895618 w 1944449"/>
              <a:gd name="connsiteY744" fmla="*/ 848704 h 2086106"/>
              <a:gd name="connsiteX745" fmla="*/ 1899477 w 1944449"/>
              <a:gd name="connsiteY745" fmla="*/ 852712 h 2086106"/>
              <a:gd name="connsiteX746" fmla="*/ 1900070 w 1944449"/>
              <a:gd name="connsiteY746" fmla="*/ 855383 h 2086106"/>
              <a:gd name="connsiteX747" fmla="*/ 1903039 w 1944449"/>
              <a:gd name="connsiteY747" fmla="*/ 859391 h 2086106"/>
              <a:gd name="connsiteX748" fmla="*/ 1905266 w 1944449"/>
              <a:gd name="connsiteY748" fmla="*/ 855087 h 2086106"/>
              <a:gd name="connsiteX749" fmla="*/ 1901703 w 1944449"/>
              <a:gd name="connsiteY749" fmla="*/ 840986 h 2086106"/>
              <a:gd name="connsiteX750" fmla="*/ 1901258 w 1944449"/>
              <a:gd name="connsiteY750" fmla="*/ 840540 h 2086106"/>
              <a:gd name="connsiteX751" fmla="*/ 1898883 w 1944449"/>
              <a:gd name="connsiteY751" fmla="*/ 839947 h 2086106"/>
              <a:gd name="connsiteX752" fmla="*/ 1893837 w 1944449"/>
              <a:gd name="connsiteY752" fmla="*/ 798240 h 2086106"/>
              <a:gd name="connsiteX753" fmla="*/ 1892798 w 1944449"/>
              <a:gd name="connsiteY753" fmla="*/ 804623 h 2086106"/>
              <a:gd name="connsiteX754" fmla="*/ 1895025 w 1944449"/>
              <a:gd name="connsiteY754" fmla="*/ 808185 h 2086106"/>
              <a:gd name="connsiteX755" fmla="*/ 1895914 w 1944449"/>
              <a:gd name="connsiteY755" fmla="*/ 808483 h 2086106"/>
              <a:gd name="connsiteX756" fmla="*/ 1893837 w 1944449"/>
              <a:gd name="connsiteY756" fmla="*/ 798240 h 2086106"/>
              <a:gd name="connsiteX757" fmla="*/ 1885822 w 1944449"/>
              <a:gd name="connsiteY757" fmla="*/ 772860 h 2086106"/>
              <a:gd name="connsiteX758" fmla="*/ 1885228 w 1944449"/>
              <a:gd name="connsiteY758" fmla="*/ 776274 h 2086106"/>
              <a:gd name="connsiteX759" fmla="*/ 1889533 w 1944449"/>
              <a:gd name="connsiteY759" fmla="*/ 796607 h 2086106"/>
              <a:gd name="connsiteX760" fmla="*/ 1890721 w 1944449"/>
              <a:gd name="connsiteY760" fmla="*/ 786514 h 2086106"/>
              <a:gd name="connsiteX761" fmla="*/ 1885822 w 1944449"/>
              <a:gd name="connsiteY761" fmla="*/ 772860 h 2086106"/>
              <a:gd name="connsiteX762" fmla="*/ 1883447 w 1944449"/>
              <a:gd name="connsiteY762" fmla="*/ 769743 h 2086106"/>
              <a:gd name="connsiteX763" fmla="*/ 1883745 w 1944449"/>
              <a:gd name="connsiteY763" fmla="*/ 772415 h 2086106"/>
              <a:gd name="connsiteX764" fmla="*/ 1884041 w 1944449"/>
              <a:gd name="connsiteY764" fmla="*/ 773157 h 2086106"/>
              <a:gd name="connsiteX765" fmla="*/ 1883447 w 1944449"/>
              <a:gd name="connsiteY765" fmla="*/ 769743 h 2086106"/>
              <a:gd name="connsiteX766" fmla="*/ 41666 w 1944449"/>
              <a:gd name="connsiteY766" fmla="*/ 768852 h 2086106"/>
              <a:gd name="connsiteX767" fmla="*/ 38104 w 1944449"/>
              <a:gd name="connsiteY767" fmla="*/ 772116 h 2086106"/>
              <a:gd name="connsiteX768" fmla="*/ 38104 w 1944449"/>
              <a:gd name="connsiteY768" fmla="*/ 770335 h 2086106"/>
              <a:gd name="connsiteX769" fmla="*/ 41666 w 1944449"/>
              <a:gd name="connsiteY769" fmla="*/ 768852 h 2086106"/>
              <a:gd name="connsiteX770" fmla="*/ 47751 w 1944449"/>
              <a:gd name="connsiteY770" fmla="*/ 762619 h 2086106"/>
              <a:gd name="connsiteX771" fmla="*/ 47751 w 1944449"/>
              <a:gd name="connsiteY771" fmla="*/ 767814 h 2086106"/>
              <a:gd name="connsiteX772" fmla="*/ 42558 w 1944449"/>
              <a:gd name="connsiteY772" fmla="*/ 767814 h 2086106"/>
              <a:gd name="connsiteX773" fmla="*/ 42558 w 1944449"/>
              <a:gd name="connsiteY773" fmla="*/ 768556 h 2086106"/>
              <a:gd name="connsiteX774" fmla="*/ 41667 w 1944449"/>
              <a:gd name="connsiteY774" fmla="*/ 768853 h 2086106"/>
              <a:gd name="connsiteX775" fmla="*/ 41815 w 1944449"/>
              <a:gd name="connsiteY775" fmla="*/ 767814 h 2086106"/>
              <a:gd name="connsiteX776" fmla="*/ 42556 w 1944449"/>
              <a:gd name="connsiteY776" fmla="*/ 767814 h 2086106"/>
              <a:gd name="connsiteX777" fmla="*/ 1891165 w 1944449"/>
              <a:gd name="connsiteY777" fmla="*/ 761579 h 2086106"/>
              <a:gd name="connsiteX778" fmla="*/ 1888790 w 1944449"/>
              <a:gd name="connsiteY778" fmla="*/ 763806 h 2086106"/>
              <a:gd name="connsiteX779" fmla="*/ 1891908 w 1944449"/>
              <a:gd name="connsiteY779" fmla="*/ 771078 h 2086106"/>
              <a:gd name="connsiteX780" fmla="*/ 1887603 w 1944449"/>
              <a:gd name="connsiteY780" fmla="*/ 769743 h 2086106"/>
              <a:gd name="connsiteX781" fmla="*/ 1890721 w 1944449"/>
              <a:gd name="connsiteY781" fmla="*/ 781469 h 2086106"/>
              <a:gd name="connsiteX782" fmla="*/ 1895618 w 1944449"/>
              <a:gd name="connsiteY782" fmla="*/ 780133 h 2086106"/>
              <a:gd name="connsiteX783" fmla="*/ 1891165 w 1944449"/>
              <a:gd name="connsiteY783" fmla="*/ 761579 h 2086106"/>
              <a:gd name="connsiteX784" fmla="*/ 50276 w 1944449"/>
              <a:gd name="connsiteY784" fmla="*/ 758166 h 2086106"/>
              <a:gd name="connsiteX785" fmla="*/ 53690 w 1944449"/>
              <a:gd name="connsiteY785" fmla="*/ 761876 h 2086106"/>
              <a:gd name="connsiteX786" fmla="*/ 48643 w 1944449"/>
              <a:gd name="connsiteY786" fmla="*/ 761876 h 2086106"/>
              <a:gd name="connsiteX787" fmla="*/ 50276 w 1944449"/>
              <a:gd name="connsiteY787" fmla="*/ 758166 h 2086106"/>
              <a:gd name="connsiteX788" fmla="*/ 1885971 w 1944449"/>
              <a:gd name="connsiteY788" fmla="*/ 729818 h 2086106"/>
              <a:gd name="connsiteX789" fmla="*/ 1883003 w 1944449"/>
              <a:gd name="connsiteY789" fmla="*/ 731895 h 2086106"/>
              <a:gd name="connsiteX790" fmla="*/ 1882557 w 1944449"/>
              <a:gd name="connsiteY790" fmla="*/ 731895 h 2086106"/>
              <a:gd name="connsiteX791" fmla="*/ 1885971 w 1944449"/>
              <a:gd name="connsiteY791" fmla="*/ 739762 h 2086106"/>
              <a:gd name="connsiteX792" fmla="*/ 1885971 w 1944449"/>
              <a:gd name="connsiteY792" fmla="*/ 729818 h 2086106"/>
              <a:gd name="connsiteX793" fmla="*/ 67046 w 1944449"/>
              <a:gd name="connsiteY793" fmla="*/ 729670 h 2086106"/>
              <a:gd name="connsiteX794" fmla="*/ 70905 w 1944449"/>
              <a:gd name="connsiteY794" fmla="*/ 729818 h 2086106"/>
              <a:gd name="connsiteX795" fmla="*/ 68827 w 1944449"/>
              <a:gd name="connsiteY795" fmla="*/ 731747 h 2086106"/>
              <a:gd name="connsiteX796" fmla="*/ 67046 w 1944449"/>
              <a:gd name="connsiteY796" fmla="*/ 729670 h 2086106"/>
              <a:gd name="connsiteX797" fmla="*/ 60366 w 1944449"/>
              <a:gd name="connsiteY797" fmla="*/ 723287 h 2086106"/>
              <a:gd name="connsiteX798" fmla="*/ 49532 w 1944449"/>
              <a:gd name="connsiteY798" fmla="*/ 753267 h 2086106"/>
              <a:gd name="connsiteX799" fmla="*/ 51907 w 1944449"/>
              <a:gd name="connsiteY799" fmla="*/ 738871 h 2086106"/>
              <a:gd name="connsiteX800" fmla="*/ 60366 w 1944449"/>
              <a:gd name="connsiteY800" fmla="*/ 723287 h 2086106"/>
              <a:gd name="connsiteX801" fmla="*/ 1865636 w 1944449"/>
              <a:gd name="connsiteY801" fmla="*/ 716311 h 2086106"/>
              <a:gd name="connsiteX802" fmla="*/ 1864005 w 1944449"/>
              <a:gd name="connsiteY802" fmla="*/ 718686 h 2086106"/>
              <a:gd name="connsiteX803" fmla="*/ 1868011 w 1944449"/>
              <a:gd name="connsiteY803" fmla="*/ 729076 h 2086106"/>
              <a:gd name="connsiteX804" fmla="*/ 1864301 w 1944449"/>
              <a:gd name="connsiteY804" fmla="*/ 739169 h 2086106"/>
              <a:gd name="connsiteX805" fmla="*/ 1866973 w 1944449"/>
              <a:gd name="connsiteY805" fmla="*/ 743621 h 2086106"/>
              <a:gd name="connsiteX806" fmla="*/ 1878995 w 1944449"/>
              <a:gd name="connsiteY806" fmla="*/ 744214 h 2086106"/>
              <a:gd name="connsiteX807" fmla="*/ 1878104 w 1944449"/>
              <a:gd name="connsiteY807" fmla="*/ 739762 h 2086106"/>
              <a:gd name="connsiteX808" fmla="*/ 1879885 w 1944449"/>
              <a:gd name="connsiteY808" fmla="*/ 741692 h 2086106"/>
              <a:gd name="connsiteX809" fmla="*/ 1881666 w 1944449"/>
              <a:gd name="connsiteY809" fmla="*/ 738575 h 2086106"/>
              <a:gd name="connsiteX810" fmla="*/ 1880924 w 1944449"/>
              <a:gd name="connsiteY810" fmla="*/ 731895 h 2086106"/>
              <a:gd name="connsiteX811" fmla="*/ 1876027 w 1944449"/>
              <a:gd name="connsiteY811" fmla="*/ 728333 h 2086106"/>
              <a:gd name="connsiteX812" fmla="*/ 1867863 w 1944449"/>
              <a:gd name="connsiteY812" fmla="*/ 716608 h 2086106"/>
              <a:gd name="connsiteX813" fmla="*/ 1865636 w 1944449"/>
              <a:gd name="connsiteY813" fmla="*/ 716311 h 2086106"/>
              <a:gd name="connsiteX814" fmla="*/ 95247 w 1944449"/>
              <a:gd name="connsiteY814" fmla="*/ 690188 h 2086106"/>
              <a:gd name="connsiteX815" fmla="*/ 96138 w 1944449"/>
              <a:gd name="connsiteY815" fmla="*/ 690484 h 2086106"/>
              <a:gd name="connsiteX816" fmla="*/ 96286 w 1944449"/>
              <a:gd name="connsiteY816" fmla="*/ 691227 h 2086106"/>
              <a:gd name="connsiteX817" fmla="*/ 95395 w 1944449"/>
              <a:gd name="connsiteY817" fmla="*/ 691227 h 2086106"/>
              <a:gd name="connsiteX818" fmla="*/ 95247 w 1944449"/>
              <a:gd name="connsiteY818" fmla="*/ 690188 h 2086106"/>
              <a:gd name="connsiteX819" fmla="*/ 91684 w 1944449"/>
              <a:gd name="connsiteY819" fmla="*/ 686774 h 2086106"/>
              <a:gd name="connsiteX820" fmla="*/ 95246 w 1944449"/>
              <a:gd name="connsiteY820" fmla="*/ 690188 h 2086106"/>
              <a:gd name="connsiteX821" fmla="*/ 91535 w 1944449"/>
              <a:gd name="connsiteY821" fmla="*/ 688704 h 2086106"/>
              <a:gd name="connsiteX822" fmla="*/ 91684 w 1944449"/>
              <a:gd name="connsiteY822" fmla="*/ 686774 h 2086106"/>
              <a:gd name="connsiteX823" fmla="*/ 1848271 w 1944449"/>
              <a:gd name="connsiteY823" fmla="*/ 673713 h 2086106"/>
              <a:gd name="connsiteX824" fmla="*/ 1853762 w 1944449"/>
              <a:gd name="connsiteY824" fmla="*/ 674009 h 2086106"/>
              <a:gd name="connsiteX825" fmla="*/ 1854208 w 1944449"/>
              <a:gd name="connsiteY825" fmla="*/ 689447 h 2086106"/>
              <a:gd name="connsiteX826" fmla="*/ 1849013 w 1944449"/>
              <a:gd name="connsiteY826" fmla="*/ 686329 h 2086106"/>
              <a:gd name="connsiteX827" fmla="*/ 1848271 w 1944449"/>
              <a:gd name="connsiteY827" fmla="*/ 673713 h 2086106"/>
              <a:gd name="connsiteX828" fmla="*/ 1840701 w 1944449"/>
              <a:gd name="connsiteY828" fmla="*/ 653527 h 2086106"/>
              <a:gd name="connsiteX829" fmla="*/ 1848123 w 1944449"/>
              <a:gd name="connsiteY829" fmla="*/ 665995 h 2086106"/>
              <a:gd name="connsiteX830" fmla="*/ 1844263 w 1944449"/>
              <a:gd name="connsiteY830" fmla="*/ 670150 h 2086106"/>
              <a:gd name="connsiteX831" fmla="*/ 1840701 w 1944449"/>
              <a:gd name="connsiteY831" fmla="*/ 653527 h 2086106"/>
              <a:gd name="connsiteX832" fmla="*/ 1849704 w 1944449"/>
              <a:gd name="connsiteY832" fmla="*/ 639778 h 2086106"/>
              <a:gd name="connsiteX833" fmla="*/ 1851833 w 1944449"/>
              <a:gd name="connsiteY833" fmla="*/ 651154 h 2086106"/>
              <a:gd name="connsiteX834" fmla="*/ 1847380 w 1944449"/>
              <a:gd name="connsiteY834" fmla="*/ 639873 h 2086106"/>
              <a:gd name="connsiteX835" fmla="*/ 1849704 w 1944449"/>
              <a:gd name="connsiteY835" fmla="*/ 639778 h 2086106"/>
              <a:gd name="connsiteX836" fmla="*/ 1815470 w 1944449"/>
              <a:gd name="connsiteY836" fmla="*/ 626961 h 2086106"/>
              <a:gd name="connsiteX837" fmla="*/ 1815916 w 1944449"/>
              <a:gd name="connsiteY837" fmla="*/ 631562 h 2086106"/>
              <a:gd name="connsiteX838" fmla="*/ 1818735 w 1944449"/>
              <a:gd name="connsiteY838" fmla="*/ 637202 h 2086106"/>
              <a:gd name="connsiteX839" fmla="*/ 1823188 w 1944449"/>
              <a:gd name="connsiteY839" fmla="*/ 637795 h 2086106"/>
              <a:gd name="connsiteX840" fmla="*/ 1815470 w 1944449"/>
              <a:gd name="connsiteY840" fmla="*/ 626961 h 2086106"/>
              <a:gd name="connsiteX841" fmla="*/ 1847380 w 1944449"/>
              <a:gd name="connsiteY841" fmla="*/ 618500 h 2086106"/>
              <a:gd name="connsiteX842" fmla="*/ 1859552 w 1944449"/>
              <a:gd name="connsiteY842" fmla="*/ 626366 h 2086106"/>
              <a:gd name="connsiteX843" fmla="*/ 1850349 w 1944449"/>
              <a:gd name="connsiteY843" fmla="*/ 630522 h 2086106"/>
              <a:gd name="connsiteX844" fmla="*/ 1847380 w 1944449"/>
              <a:gd name="connsiteY844" fmla="*/ 618500 h 2086106"/>
              <a:gd name="connsiteX845" fmla="*/ 1816508 w 1944449"/>
              <a:gd name="connsiteY845" fmla="*/ 606478 h 2086106"/>
              <a:gd name="connsiteX846" fmla="*/ 1826305 w 1944449"/>
              <a:gd name="connsiteY846" fmla="*/ 615087 h 2086106"/>
              <a:gd name="connsiteX847" fmla="*/ 1842335 w 1944449"/>
              <a:gd name="connsiteY847" fmla="*/ 647442 h 2086106"/>
              <a:gd name="connsiteX848" fmla="*/ 1836843 w 1944449"/>
              <a:gd name="connsiteY848" fmla="*/ 647294 h 2086106"/>
              <a:gd name="connsiteX849" fmla="*/ 1814133 w 1944449"/>
              <a:gd name="connsiteY849" fmla="*/ 610336 h 2086106"/>
              <a:gd name="connsiteX850" fmla="*/ 1816508 w 1944449"/>
              <a:gd name="connsiteY850" fmla="*/ 606478 h 2086106"/>
              <a:gd name="connsiteX851" fmla="*/ 1767083 w 1944449"/>
              <a:gd name="connsiteY851" fmla="*/ 590152 h 2086106"/>
              <a:gd name="connsiteX852" fmla="*/ 1766046 w 1944449"/>
              <a:gd name="connsiteY852" fmla="*/ 590448 h 2086106"/>
              <a:gd name="connsiteX853" fmla="*/ 1764709 w 1944449"/>
              <a:gd name="connsiteY853" fmla="*/ 600393 h 2086106"/>
              <a:gd name="connsiteX854" fmla="*/ 1778809 w 1944449"/>
              <a:gd name="connsiteY854" fmla="*/ 607517 h 2086106"/>
              <a:gd name="connsiteX855" fmla="*/ 1767083 w 1944449"/>
              <a:gd name="connsiteY855" fmla="*/ 590152 h 2086106"/>
              <a:gd name="connsiteX856" fmla="*/ 1703262 w 1944449"/>
              <a:gd name="connsiteY856" fmla="*/ 535532 h 2086106"/>
              <a:gd name="connsiteX857" fmla="*/ 1703262 w 1944449"/>
              <a:gd name="connsiteY857" fmla="*/ 535828 h 2086106"/>
              <a:gd name="connsiteX858" fmla="*/ 1710683 w 1944449"/>
              <a:gd name="connsiteY858" fmla="*/ 541913 h 2086106"/>
              <a:gd name="connsiteX859" fmla="*/ 1703262 w 1944449"/>
              <a:gd name="connsiteY859" fmla="*/ 535532 h 2086106"/>
              <a:gd name="connsiteX860" fmla="*/ 1770052 w 1944449"/>
              <a:gd name="connsiteY860" fmla="*/ 523213 h 2086106"/>
              <a:gd name="connsiteX861" fmla="*/ 1787267 w 1944449"/>
              <a:gd name="connsiteY861" fmla="*/ 549037 h 2086106"/>
              <a:gd name="connsiteX862" fmla="*/ 1770052 w 1944449"/>
              <a:gd name="connsiteY862" fmla="*/ 523213 h 2086106"/>
              <a:gd name="connsiteX863" fmla="*/ 291909 w 1944449"/>
              <a:gd name="connsiteY863" fmla="*/ 518611 h 2086106"/>
              <a:gd name="connsiteX864" fmla="*/ 291909 w 1944449"/>
              <a:gd name="connsiteY864" fmla="*/ 523806 h 2086106"/>
              <a:gd name="connsiteX865" fmla="*/ 292353 w 1944449"/>
              <a:gd name="connsiteY865" fmla="*/ 524103 h 2086106"/>
              <a:gd name="connsiteX866" fmla="*/ 292205 w 1944449"/>
              <a:gd name="connsiteY866" fmla="*/ 524547 h 2086106"/>
              <a:gd name="connsiteX867" fmla="*/ 291907 w 1944449"/>
              <a:gd name="connsiteY867" fmla="*/ 524547 h 2086106"/>
              <a:gd name="connsiteX868" fmla="*/ 291907 w 1944449"/>
              <a:gd name="connsiteY868" fmla="*/ 523806 h 2086106"/>
              <a:gd name="connsiteX869" fmla="*/ 288197 w 1944449"/>
              <a:gd name="connsiteY869" fmla="*/ 522173 h 2086106"/>
              <a:gd name="connsiteX870" fmla="*/ 291909 w 1944449"/>
              <a:gd name="connsiteY870" fmla="*/ 518611 h 2086106"/>
              <a:gd name="connsiteX871" fmla="*/ 292649 w 1944449"/>
              <a:gd name="connsiteY871" fmla="*/ 517720 h 2086106"/>
              <a:gd name="connsiteX872" fmla="*/ 292501 w 1944449"/>
              <a:gd name="connsiteY872" fmla="*/ 518314 h 2086106"/>
              <a:gd name="connsiteX873" fmla="*/ 291907 w 1944449"/>
              <a:gd name="connsiteY873" fmla="*/ 518462 h 2086106"/>
              <a:gd name="connsiteX874" fmla="*/ 291907 w 1944449"/>
              <a:gd name="connsiteY874" fmla="*/ 517868 h 2086106"/>
              <a:gd name="connsiteX875" fmla="*/ 292649 w 1944449"/>
              <a:gd name="connsiteY875" fmla="*/ 517720 h 2086106"/>
              <a:gd name="connsiteX876" fmla="*/ 294430 w 1944449"/>
              <a:gd name="connsiteY876" fmla="*/ 513862 h 2086106"/>
              <a:gd name="connsiteX877" fmla="*/ 296509 w 1944449"/>
              <a:gd name="connsiteY877" fmla="*/ 516088 h 2086106"/>
              <a:gd name="connsiteX878" fmla="*/ 292649 w 1944449"/>
              <a:gd name="connsiteY878" fmla="*/ 517720 h 2086106"/>
              <a:gd name="connsiteX879" fmla="*/ 294430 w 1944449"/>
              <a:gd name="connsiteY879" fmla="*/ 513862 h 2086106"/>
              <a:gd name="connsiteX880" fmla="*/ 1750014 w 1944449"/>
              <a:gd name="connsiteY880" fmla="*/ 433862 h 2086106"/>
              <a:gd name="connsiteX881" fmla="*/ 1754468 w 1944449"/>
              <a:gd name="connsiteY881" fmla="*/ 439799 h 2086106"/>
              <a:gd name="connsiteX882" fmla="*/ 1746452 w 1944449"/>
              <a:gd name="connsiteY882" fmla="*/ 439651 h 2086106"/>
              <a:gd name="connsiteX883" fmla="*/ 1750014 w 1944449"/>
              <a:gd name="connsiteY883" fmla="*/ 433862 h 2086106"/>
              <a:gd name="connsiteX884" fmla="*/ 1653095 w 1944449"/>
              <a:gd name="connsiteY884" fmla="*/ 406256 h 2086106"/>
              <a:gd name="connsiteX885" fmla="*/ 1663931 w 1944449"/>
              <a:gd name="connsiteY885" fmla="*/ 420652 h 2086106"/>
              <a:gd name="connsiteX886" fmla="*/ 1664524 w 1944449"/>
              <a:gd name="connsiteY886" fmla="*/ 419613 h 2086106"/>
              <a:gd name="connsiteX887" fmla="*/ 1661704 w 1944449"/>
              <a:gd name="connsiteY887" fmla="*/ 416348 h 2086106"/>
              <a:gd name="connsiteX888" fmla="*/ 1653095 w 1944449"/>
              <a:gd name="connsiteY888" fmla="*/ 406256 h 2086106"/>
              <a:gd name="connsiteX889" fmla="*/ 1575618 w 1944449"/>
              <a:gd name="connsiteY889" fmla="*/ 388890 h 2086106"/>
              <a:gd name="connsiteX890" fmla="*/ 1573540 w 1944449"/>
              <a:gd name="connsiteY890" fmla="*/ 389187 h 2086106"/>
              <a:gd name="connsiteX891" fmla="*/ 1576658 w 1944449"/>
              <a:gd name="connsiteY891" fmla="*/ 390374 h 2086106"/>
              <a:gd name="connsiteX892" fmla="*/ 1575618 w 1944449"/>
              <a:gd name="connsiteY892" fmla="*/ 388890 h 2086106"/>
              <a:gd name="connsiteX893" fmla="*/ 1595657 w 1944449"/>
              <a:gd name="connsiteY893" fmla="*/ 387429 h 2086106"/>
              <a:gd name="connsiteX894" fmla="*/ 1596248 w 1944449"/>
              <a:gd name="connsiteY894" fmla="*/ 387701 h 2086106"/>
              <a:gd name="connsiteX895" fmla="*/ 1596694 w 1944449"/>
              <a:gd name="connsiteY895" fmla="*/ 393638 h 2086106"/>
              <a:gd name="connsiteX896" fmla="*/ 1586601 w 1944449"/>
              <a:gd name="connsiteY896" fmla="*/ 371969 h 2086106"/>
              <a:gd name="connsiteX897" fmla="*/ 1591499 w 1944449"/>
              <a:gd name="connsiteY897" fmla="*/ 373305 h 2086106"/>
              <a:gd name="connsiteX898" fmla="*/ 1594987 w 1944449"/>
              <a:gd name="connsiteY898" fmla="*/ 383416 h 2086106"/>
              <a:gd name="connsiteX899" fmla="*/ 1595657 w 1944449"/>
              <a:gd name="connsiteY899" fmla="*/ 387429 h 2086106"/>
              <a:gd name="connsiteX900" fmla="*/ 1592538 w 1944449"/>
              <a:gd name="connsiteY900" fmla="*/ 385995 h 2086106"/>
              <a:gd name="connsiteX901" fmla="*/ 1588382 w 1944449"/>
              <a:gd name="connsiteY901" fmla="*/ 382952 h 2086106"/>
              <a:gd name="connsiteX902" fmla="*/ 1586601 w 1944449"/>
              <a:gd name="connsiteY902" fmla="*/ 371969 h 2086106"/>
              <a:gd name="connsiteX903" fmla="*/ 1694207 w 1944449"/>
              <a:gd name="connsiteY903" fmla="*/ 358611 h 2086106"/>
              <a:gd name="connsiteX904" fmla="*/ 1693020 w 1944449"/>
              <a:gd name="connsiteY904" fmla="*/ 363064 h 2086106"/>
              <a:gd name="connsiteX905" fmla="*/ 1703410 w 1944449"/>
              <a:gd name="connsiteY905" fmla="*/ 366922 h 2086106"/>
              <a:gd name="connsiteX906" fmla="*/ 1694207 w 1944449"/>
              <a:gd name="connsiteY906" fmla="*/ 358611 h 2086106"/>
              <a:gd name="connsiteX907" fmla="*/ 1545042 w 1944449"/>
              <a:gd name="connsiteY907" fmla="*/ 341098 h 2086106"/>
              <a:gd name="connsiteX908" fmla="*/ 1584226 w 1944449"/>
              <a:gd name="connsiteY908" fmla="*/ 367962 h 2086106"/>
              <a:gd name="connsiteX909" fmla="*/ 1573391 w 1944449"/>
              <a:gd name="connsiteY909" fmla="*/ 359798 h 2086106"/>
              <a:gd name="connsiteX910" fmla="*/ 1583186 w 1944449"/>
              <a:gd name="connsiteY910" fmla="*/ 372267 h 2086106"/>
              <a:gd name="connsiteX911" fmla="*/ 1545042 w 1944449"/>
              <a:gd name="connsiteY911" fmla="*/ 341098 h 2086106"/>
              <a:gd name="connsiteX912" fmla="*/ 504893 w 1944449"/>
              <a:gd name="connsiteY912" fmla="*/ 335514 h 2086106"/>
              <a:gd name="connsiteX913" fmla="*/ 513056 w 1944449"/>
              <a:gd name="connsiteY913" fmla="*/ 335755 h 2086106"/>
              <a:gd name="connsiteX914" fmla="*/ 499847 w 1944449"/>
              <a:gd name="connsiteY914" fmla="*/ 340949 h 2086106"/>
              <a:gd name="connsiteX915" fmla="*/ 504893 w 1944449"/>
              <a:gd name="connsiteY915" fmla="*/ 335514 h 2086106"/>
              <a:gd name="connsiteX916" fmla="*/ 1656361 w 1944449"/>
              <a:gd name="connsiteY916" fmla="*/ 332488 h 2086106"/>
              <a:gd name="connsiteX917" fmla="*/ 1661852 w 1944449"/>
              <a:gd name="connsiteY917" fmla="*/ 352228 h 2086106"/>
              <a:gd name="connsiteX918" fmla="*/ 1656361 w 1944449"/>
              <a:gd name="connsiteY918" fmla="*/ 332488 h 2086106"/>
              <a:gd name="connsiteX919" fmla="*/ 1589421 w 1944449"/>
              <a:gd name="connsiteY919" fmla="*/ 328334 h 2086106"/>
              <a:gd name="connsiteX920" fmla="*/ 1598031 w 1944449"/>
              <a:gd name="connsiteY920" fmla="*/ 336200 h 2086106"/>
              <a:gd name="connsiteX921" fmla="*/ 1589421 w 1944449"/>
              <a:gd name="connsiteY921" fmla="*/ 328334 h 2086106"/>
              <a:gd name="connsiteX922" fmla="*/ 1509125 w 1944449"/>
              <a:gd name="connsiteY922" fmla="*/ 307109 h 2086106"/>
              <a:gd name="connsiteX923" fmla="*/ 1517585 w 1944449"/>
              <a:gd name="connsiteY923" fmla="*/ 307109 h 2086106"/>
              <a:gd name="connsiteX924" fmla="*/ 1553206 w 1944449"/>
              <a:gd name="connsiteY924" fmla="*/ 338277 h 2086106"/>
              <a:gd name="connsiteX925" fmla="*/ 1557510 w 1944449"/>
              <a:gd name="connsiteY925" fmla="*/ 347183 h 2086106"/>
              <a:gd name="connsiteX926" fmla="*/ 1542520 w 1944449"/>
              <a:gd name="connsiteY926" fmla="*/ 337090 h 2086106"/>
              <a:gd name="connsiteX927" fmla="*/ 1545042 w 1944449"/>
              <a:gd name="connsiteY927" fmla="*/ 341098 h 2086106"/>
              <a:gd name="connsiteX928" fmla="*/ 1509125 w 1944449"/>
              <a:gd name="connsiteY928" fmla="*/ 307109 h 2086106"/>
              <a:gd name="connsiteX929" fmla="*/ 783336 w 1944449"/>
              <a:gd name="connsiteY929" fmla="*/ 301914 h 2086106"/>
              <a:gd name="connsiteX930" fmla="*/ 764042 w 1944449"/>
              <a:gd name="connsiteY930" fmla="*/ 303845 h 2086106"/>
              <a:gd name="connsiteX931" fmla="*/ 735841 w 1944449"/>
              <a:gd name="connsiteY931" fmla="*/ 310967 h 2086106"/>
              <a:gd name="connsiteX932" fmla="*/ 746527 w 1944449"/>
              <a:gd name="connsiteY932" fmla="*/ 312007 h 2086106"/>
              <a:gd name="connsiteX933" fmla="*/ 771314 w 1944449"/>
              <a:gd name="connsiteY933" fmla="*/ 305180 h 2086106"/>
              <a:gd name="connsiteX934" fmla="*/ 776805 w 1944449"/>
              <a:gd name="connsiteY934" fmla="*/ 303993 h 2086106"/>
              <a:gd name="connsiteX935" fmla="*/ 783336 w 1944449"/>
              <a:gd name="connsiteY935" fmla="*/ 301914 h 2086106"/>
              <a:gd name="connsiteX936" fmla="*/ 1106008 w 1944449"/>
              <a:gd name="connsiteY936" fmla="*/ 300578 h 2086106"/>
              <a:gd name="connsiteX937" fmla="*/ 1103040 w 1944449"/>
              <a:gd name="connsiteY937" fmla="*/ 301320 h 2086106"/>
              <a:gd name="connsiteX938" fmla="*/ 1105711 w 1944449"/>
              <a:gd name="connsiteY938" fmla="*/ 302062 h 2086106"/>
              <a:gd name="connsiteX939" fmla="*/ 1106008 w 1944449"/>
              <a:gd name="connsiteY939" fmla="*/ 300578 h 2086106"/>
              <a:gd name="connsiteX940" fmla="*/ 1558104 w 1944449"/>
              <a:gd name="connsiteY940" fmla="*/ 300429 h 2086106"/>
              <a:gd name="connsiteX941" fmla="*/ 1570126 w 1944449"/>
              <a:gd name="connsiteY941" fmla="*/ 307851 h 2086106"/>
              <a:gd name="connsiteX942" fmla="*/ 1558104 w 1944449"/>
              <a:gd name="connsiteY942" fmla="*/ 300429 h 2086106"/>
              <a:gd name="connsiteX943" fmla="*/ 1465190 w 1944449"/>
              <a:gd name="connsiteY943" fmla="*/ 299687 h 2086106"/>
              <a:gd name="connsiteX944" fmla="*/ 1481368 w 1944449"/>
              <a:gd name="connsiteY944" fmla="*/ 314677 h 2086106"/>
              <a:gd name="connsiteX945" fmla="*/ 1465190 w 1944449"/>
              <a:gd name="connsiteY945" fmla="*/ 299687 h 2086106"/>
              <a:gd name="connsiteX946" fmla="*/ 826973 w 1944449"/>
              <a:gd name="connsiteY946" fmla="*/ 294493 h 2086106"/>
              <a:gd name="connsiteX947" fmla="*/ 822223 w 1944449"/>
              <a:gd name="connsiteY947" fmla="*/ 297610 h 2086106"/>
              <a:gd name="connsiteX948" fmla="*/ 822075 w 1944449"/>
              <a:gd name="connsiteY948" fmla="*/ 294642 h 2086106"/>
              <a:gd name="connsiteX949" fmla="*/ 801740 w 1944449"/>
              <a:gd name="connsiteY949" fmla="*/ 297906 h 2086106"/>
              <a:gd name="connsiteX950" fmla="*/ 802186 w 1944449"/>
              <a:gd name="connsiteY950" fmla="*/ 298501 h 2086106"/>
              <a:gd name="connsiteX951" fmla="*/ 817028 w 1944449"/>
              <a:gd name="connsiteY951" fmla="*/ 299985 h 2086106"/>
              <a:gd name="connsiteX952" fmla="*/ 822075 w 1944449"/>
              <a:gd name="connsiteY952" fmla="*/ 298204 h 2086106"/>
              <a:gd name="connsiteX953" fmla="*/ 831871 w 1944449"/>
              <a:gd name="connsiteY953" fmla="*/ 302062 h 2086106"/>
              <a:gd name="connsiteX954" fmla="*/ 839143 w 1944449"/>
              <a:gd name="connsiteY954" fmla="*/ 294790 h 2086106"/>
              <a:gd name="connsiteX955" fmla="*/ 826973 w 1944449"/>
              <a:gd name="connsiteY955" fmla="*/ 294493 h 2086106"/>
              <a:gd name="connsiteX956" fmla="*/ 1492649 w 1944449"/>
              <a:gd name="connsiteY956" fmla="*/ 291672 h 2086106"/>
              <a:gd name="connsiteX957" fmla="*/ 1493539 w 1944449"/>
              <a:gd name="connsiteY957" fmla="*/ 294047 h 2086106"/>
              <a:gd name="connsiteX958" fmla="*/ 1499476 w 1944449"/>
              <a:gd name="connsiteY958" fmla="*/ 293749 h 2086106"/>
              <a:gd name="connsiteX959" fmla="*/ 1498734 w 1944449"/>
              <a:gd name="connsiteY959" fmla="*/ 294788 h 2086106"/>
              <a:gd name="connsiteX960" fmla="*/ 1505265 w 1944449"/>
              <a:gd name="connsiteY960" fmla="*/ 301171 h 2086106"/>
              <a:gd name="connsiteX961" fmla="*/ 1499476 w 1944449"/>
              <a:gd name="connsiteY961" fmla="*/ 301469 h 2086106"/>
              <a:gd name="connsiteX962" fmla="*/ 1492649 w 1944449"/>
              <a:gd name="connsiteY962" fmla="*/ 291672 h 2086106"/>
              <a:gd name="connsiteX963" fmla="*/ 856064 w 1944449"/>
              <a:gd name="connsiteY963" fmla="*/ 289298 h 2086106"/>
              <a:gd name="connsiteX964" fmla="*/ 839292 w 1944449"/>
              <a:gd name="connsiteY964" fmla="*/ 292267 h 2086106"/>
              <a:gd name="connsiteX965" fmla="*/ 846267 w 1944449"/>
              <a:gd name="connsiteY965" fmla="*/ 292119 h 2086106"/>
              <a:gd name="connsiteX966" fmla="*/ 848048 w 1944449"/>
              <a:gd name="connsiteY966" fmla="*/ 292119 h 2086106"/>
              <a:gd name="connsiteX967" fmla="*/ 856064 w 1944449"/>
              <a:gd name="connsiteY967" fmla="*/ 289298 h 2086106"/>
              <a:gd name="connsiteX968" fmla="*/ 1596248 w 1944449"/>
              <a:gd name="connsiteY968" fmla="*/ 265253 h 2086106"/>
              <a:gd name="connsiteX969" fmla="*/ 1609607 w 1944449"/>
              <a:gd name="connsiteY969" fmla="*/ 272525 h 2086106"/>
              <a:gd name="connsiteX970" fmla="*/ 1637065 w 1944449"/>
              <a:gd name="connsiteY970" fmla="*/ 297312 h 2086106"/>
              <a:gd name="connsiteX971" fmla="*/ 1634986 w 1944449"/>
              <a:gd name="connsiteY971" fmla="*/ 288555 h 2086106"/>
              <a:gd name="connsiteX972" fmla="*/ 1644931 w 1944449"/>
              <a:gd name="connsiteY972" fmla="*/ 295977 h 2086106"/>
              <a:gd name="connsiteX973" fmla="*/ 1647899 w 1944449"/>
              <a:gd name="connsiteY973" fmla="*/ 314529 h 2086106"/>
              <a:gd name="connsiteX974" fmla="*/ 1664819 w 1944449"/>
              <a:gd name="connsiteY974" fmla="*/ 328778 h 2086106"/>
              <a:gd name="connsiteX975" fmla="*/ 1674467 w 1944449"/>
              <a:gd name="connsiteY975" fmla="*/ 326107 h 2086106"/>
              <a:gd name="connsiteX976" fmla="*/ 1685450 w 1944449"/>
              <a:gd name="connsiteY976" fmla="*/ 336198 h 2086106"/>
              <a:gd name="connsiteX977" fmla="*/ 1683075 w 1944449"/>
              <a:gd name="connsiteY977" fmla="*/ 328036 h 2086106"/>
              <a:gd name="connsiteX978" fmla="*/ 1696730 w 1944449"/>
              <a:gd name="connsiteY978" fmla="*/ 339167 h 2086106"/>
              <a:gd name="connsiteX979" fmla="*/ 1689012 w 1944449"/>
              <a:gd name="connsiteY979" fmla="*/ 336198 h 2086106"/>
              <a:gd name="connsiteX980" fmla="*/ 1690347 w 1944449"/>
              <a:gd name="connsiteY980" fmla="*/ 345105 h 2086106"/>
              <a:gd name="connsiteX981" fmla="*/ 1695691 w 1944449"/>
              <a:gd name="connsiteY981" fmla="*/ 343472 h 2086106"/>
              <a:gd name="connsiteX982" fmla="*/ 1710978 w 1944449"/>
              <a:gd name="connsiteY982" fmla="*/ 356533 h 2086106"/>
              <a:gd name="connsiteX983" fmla="*/ 1733688 w 1944449"/>
              <a:gd name="connsiteY983" fmla="*/ 389780 h 2086106"/>
              <a:gd name="connsiteX984" fmla="*/ 1735024 w 1944449"/>
              <a:gd name="connsiteY984" fmla="*/ 385327 h 2086106"/>
              <a:gd name="connsiteX985" fmla="*/ 1746748 w 1944449"/>
              <a:gd name="connsiteY985" fmla="*/ 398388 h 2086106"/>
              <a:gd name="connsiteX986" fmla="*/ 1745264 w 1944449"/>
              <a:gd name="connsiteY986" fmla="*/ 402692 h 2086106"/>
              <a:gd name="connsiteX987" fmla="*/ 1753872 w 1944449"/>
              <a:gd name="connsiteY987" fmla="*/ 411895 h 2086106"/>
              <a:gd name="connsiteX988" fmla="*/ 1760403 w 1944449"/>
              <a:gd name="connsiteY988" fmla="*/ 435197 h 2086106"/>
              <a:gd name="connsiteX989" fmla="*/ 1748975 w 1944449"/>
              <a:gd name="connsiteY989" fmla="*/ 422136 h 2086106"/>
              <a:gd name="connsiteX990" fmla="*/ 1750460 w 1944449"/>
              <a:gd name="connsiteY990" fmla="*/ 417832 h 2086106"/>
              <a:gd name="connsiteX991" fmla="*/ 1739476 w 1944449"/>
              <a:gd name="connsiteY991" fmla="*/ 407591 h 2086106"/>
              <a:gd name="connsiteX992" fmla="*/ 1736805 w 1944449"/>
              <a:gd name="connsiteY992" fmla="*/ 393788 h 2086106"/>
              <a:gd name="connsiteX993" fmla="*/ 1732945 w 1944449"/>
              <a:gd name="connsiteY993" fmla="*/ 397053 h 2086106"/>
              <a:gd name="connsiteX994" fmla="*/ 1723744 w 1944449"/>
              <a:gd name="connsiteY994" fmla="*/ 390076 h 2086106"/>
              <a:gd name="connsiteX995" fmla="*/ 1746600 w 1944449"/>
              <a:gd name="connsiteY995" fmla="*/ 427331 h 2086106"/>
              <a:gd name="connsiteX996" fmla="*/ 1741702 w 1944449"/>
              <a:gd name="connsiteY996" fmla="*/ 431191 h 2086106"/>
              <a:gd name="connsiteX997" fmla="*/ 1721369 w 1944449"/>
              <a:gd name="connsiteY997" fmla="*/ 400319 h 2086106"/>
              <a:gd name="connsiteX998" fmla="*/ 1675357 w 1944449"/>
              <a:gd name="connsiteY998" fmla="*/ 352080 h 2086106"/>
              <a:gd name="connsiteX999" fmla="*/ 1652649 w 1944449"/>
              <a:gd name="connsiteY999" fmla="*/ 325958 h 2086106"/>
              <a:gd name="connsiteX1000" fmla="*/ 1641369 w 1944449"/>
              <a:gd name="connsiteY1000" fmla="*/ 314381 h 2086106"/>
              <a:gd name="connsiteX1001" fmla="*/ 1629643 w 1944449"/>
              <a:gd name="connsiteY1001" fmla="*/ 305476 h 2086106"/>
              <a:gd name="connsiteX1002" fmla="*/ 1636619 w 1944449"/>
              <a:gd name="connsiteY1002" fmla="*/ 305030 h 2086106"/>
              <a:gd name="connsiteX1003" fmla="*/ 1624893 w 1944449"/>
              <a:gd name="connsiteY1003" fmla="*/ 295977 h 2086106"/>
              <a:gd name="connsiteX1004" fmla="*/ 1596248 w 1944449"/>
              <a:gd name="connsiteY1004" fmla="*/ 265253 h 2086106"/>
              <a:gd name="connsiteX1005" fmla="*/ 1393205 w 1944449"/>
              <a:gd name="connsiteY1005" fmla="*/ 226219 h 2086106"/>
              <a:gd name="connsiteX1006" fmla="*/ 1398252 w 1944449"/>
              <a:gd name="connsiteY1006" fmla="*/ 226367 h 2086106"/>
              <a:gd name="connsiteX1007" fmla="*/ 1406119 w 1944449"/>
              <a:gd name="connsiteY1007" fmla="*/ 235420 h 2086106"/>
              <a:gd name="connsiteX1008" fmla="*/ 1393205 w 1944449"/>
              <a:gd name="connsiteY1008" fmla="*/ 226219 h 2086106"/>
              <a:gd name="connsiteX1009" fmla="*/ 1407008 w 1944449"/>
              <a:gd name="connsiteY1009" fmla="*/ 200836 h 2086106"/>
              <a:gd name="connsiteX1010" fmla="*/ 1423484 w 1944449"/>
              <a:gd name="connsiteY1010" fmla="*/ 204696 h 2086106"/>
              <a:gd name="connsiteX1011" fmla="*/ 1407008 w 1944449"/>
              <a:gd name="connsiteY1011" fmla="*/ 200836 h 2086106"/>
              <a:gd name="connsiteX1012" fmla="*/ 1331165 w 1944449"/>
              <a:gd name="connsiteY1012" fmla="*/ 199947 h 2086106"/>
              <a:gd name="connsiteX1013" fmla="*/ 1350461 w 1944449"/>
              <a:gd name="connsiteY1013" fmla="*/ 206329 h 2086106"/>
              <a:gd name="connsiteX1014" fmla="*/ 1331165 w 1944449"/>
              <a:gd name="connsiteY1014" fmla="*/ 199947 h 2086106"/>
              <a:gd name="connsiteX1015" fmla="*/ 1542370 w 1944449"/>
              <a:gd name="connsiteY1015" fmla="*/ 192377 h 2086106"/>
              <a:gd name="connsiteX1016" fmla="*/ 1545636 w 1944449"/>
              <a:gd name="connsiteY1016" fmla="*/ 200986 h 2086106"/>
              <a:gd name="connsiteX1017" fmla="*/ 1568196 w 1944449"/>
              <a:gd name="connsiteY1017" fmla="*/ 208406 h 2086106"/>
              <a:gd name="connsiteX1018" fmla="*/ 1568492 w 1944449"/>
              <a:gd name="connsiteY1018" fmla="*/ 216422 h 2086106"/>
              <a:gd name="connsiteX1019" fmla="*/ 1571758 w 1944449"/>
              <a:gd name="connsiteY1019" fmla="*/ 220428 h 2086106"/>
              <a:gd name="connsiteX1020" fmla="*/ 1591794 w 1944449"/>
              <a:gd name="connsiteY1020" fmla="*/ 231264 h 2086106"/>
              <a:gd name="connsiteX1021" fmla="*/ 1602926 w 1944449"/>
              <a:gd name="connsiteY1021" fmla="*/ 249371 h 2086106"/>
              <a:gd name="connsiteX1022" fmla="*/ 1583482 w 1944449"/>
              <a:gd name="connsiteY1022" fmla="*/ 233045 h 2086106"/>
              <a:gd name="connsiteX1023" fmla="*/ 1567453 w 1944449"/>
              <a:gd name="connsiteY1023" fmla="*/ 221913 h 2086106"/>
              <a:gd name="connsiteX1024" fmla="*/ 1559141 w 1944449"/>
              <a:gd name="connsiteY1024" fmla="*/ 207813 h 2086106"/>
              <a:gd name="connsiteX1025" fmla="*/ 1540143 w 1944449"/>
              <a:gd name="connsiteY1025" fmla="*/ 200095 h 2086106"/>
              <a:gd name="connsiteX1026" fmla="*/ 1538214 w 1944449"/>
              <a:gd name="connsiteY1026" fmla="*/ 194010 h 2086106"/>
              <a:gd name="connsiteX1027" fmla="*/ 1542370 w 1944449"/>
              <a:gd name="connsiteY1027" fmla="*/ 192377 h 2086106"/>
              <a:gd name="connsiteX1028" fmla="*/ 1300739 w 1944449"/>
              <a:gd name="connsiteY1028" fmla="*/ 185846 h 2086106"/>
              <a:gd name="connsiteX1029" fmla="*/ 1316917 w 1944449"/>
              <a:gd name="connsiteY1029" fmla="*/ 193416 h 2086106"/>
              <a:gd name="connsiteX1030" fmla="*/ 1300739 w 1944449"/>
              <a:gd name="connsiteY1030" fmla="*/ 185846 h 2086106"/>
              <a:gd name="connsiteX1031" fmla="*/ 1254281 w 1944449"/>
              <a:gd name="connsiteY1031" fmla="*/ 183917 h 2086106"/>
              <a:gd name="connsiteX1032" fmla="*/ 1269569 w 1944449"/>
              <a:gd name="connsiteY1032" fmla="*/ 186736 h 2086106"/>
              <a:gd name="connsiteX1033" fmla="*/ 1254281 w 1944449"/>
              <a:gd name="connsiteY1033" fmla="*/ 183917 h 2086106"/>
              <a:gd name="connsiteX1034" fmla="*/ 546453 w 1944449"/>
              <a:gd name="connsiteY1034" fmla="*/ 180949 h 2086106"/>
              <a:gd name="connsiteX1035" fmla="*/ 518549 w 1944449"/>
              <a:gd name="connsiteY1035" fmla="*/ 196087 h 2086106"/>
              <a:gd name="connsiteX1036" fmla="*/ 546453 w 1944449"/>
              <a:gd name="connsiteY1036" fmla="*/ 180949 h 2086106"/>
              <a:gd name="connsiteX1037" fmla="*/ 1285209 w 1944449"/>
              <a:gd name="connsiteY1037" fmla="*/ 177109 h 2086106"/>
              <a:gd name="connsiteX1038" fmla="*/ 1290497 w 1944449"/>
              <a:gd name="connsiteY1038" fmla="*/ 177980 h 2086106"/>
              <a:gd name="connsiteX1039" fmla="*/ 1296731 w 1944449"/>
              <a:gd name="connsiteY1039" fmla="*/ 183917 h 2086106"/>
              <a:gd name="connsiteX1040" fmla="*/ 1286489 w 1944449"/>
              <a:gd name="connsiteY1040" fmla="*/ 179465 h 2086106"/>
              <a:gd name="connsiteX1041" fmla="*/ 1285209 w 1944449"/>
              <a:gd name="connsiteY1041" fmla="*/ 177109 h 2086106"/>
              <a:gd name="connsiteX1042" fmla="*/ 1220886 w 1944449"/>
              <a:gd name="connsiteY1042" fmla="*/ 169446 h 2086106"/>
              <a:gd name="connsiteX1043" fmla="*/ 1224745 w 1944449"/>
              <a:gd name="connsiteY1043" fmla="*/ 174566 h 2086106"/>
              <a:gd name="connsiteX1044" fmla="*/ 1214356 w 1944449"/>
              <a:gd name="connsiteY1044" fmla="*/ 171004 h 2086106"/>
              <a:gd name="connsiteX1045" fmla="*/ 1220886 w 1944449"/>
              <a:gd name="connsiteY1045" fmla="*/ 169446 h 2086106"/>
              <a:gd name="connsiteX1046" fmla="*/ 1472910 w 1944449"/>
              <a:gd name="connsiteY1046" fmla="*/ 152156 h 2086106"/>
              <a:gd name="connsiteX1047" fmla="*/ 1508086 w 1944449"/>
              <a:gd name="connsiteY1047" fmla="*/ 165811 h 2086106"/>
              <a:gd name="connsiteX1048" fmla="*/ 1495619 w 1944449"/>
              <a:gd name="connsiteY1048" fmla="*/ 162990 h 2086106"/>
              <a:gd name="connsiteX1049" fmla="*/ 1495174 w 1944449"/>
              <a:gd name="connsiteY1049" fmla="*/ 168631 h 2086106"/>
              <a:gd name="connsiteX1050" fmla="*/ 1487455 w 1944449"/>
              <a:gd name="connsiteY1050" fmla="*/ 166850 h 2086106"/>
              <a:gd name="connsiteX1051" fmla="*/ 1472910 w 1944449"/>
              <a:gd name="connsiteY1051" fmla="*/ 152156 h 2086106"/>
              <a:gd name="connsiteX1052" fmla="*/ 1452872 w 1944449"/>
              <a:gd name="connsiteY1052" fmla="*/ 141617 h 2086106"/>
              <a:gd name="connsiteX1053" fmla="*/ 1469198 w 1944449"/>
              <a:gd name="connsiteY1053" fmla="*/ 148445 h 2086106"/>
              <a:gd name="connsiteX1054" fmla="*/ 1452872 w 1944449"/>
              <a:gd name="connsiteY1054" fmla="*/ 141617 h 2086106"/>
              <a:gd name="connsiteX1055" fmla="*/ 594987 w 1944449"/>
              <a:gd name="connsiteY1055" fmla="*/ 140132 h 2086106"/>
              <a:gd name="connsiteX1056" fmla="*/ 588159 w 1944449"/>
              <a:gd name="connsiteY1056" fmla="*/ 150966 h 2086106"/>
              <a:gd name="connsiteX1057" fmla="*/ 594987 w 1944449"/>
              <a:gd name="connsiteY1057" fmla="*/ 140132 h 2086106"/>
              <a:gd name="connsiteX1058" fmla="*/ 1245228 w 1944449"/>
              <a:gd name="connsiteY1058" fmla="*/ 124548 h 2086106"/>
              <a:gd name="connsiteX1059" fmla="*/ 1260664 w 1944449"/>
              <a:gd name="connsiteY1059" fmla="*/ 130039 h 2086106"/>
              <a:gd name="connsiteX1060" fmla="*/ 1245228 w 1944449"/>
              <a:gd name="connsiteY1060" fmla="*/ 124548 h 2086106"/>
              <a:gd name="connsiteX1061" fmla="*/ 1174728 w 1944449"/>
              <a:gd name="connsiteY1061" fmla="*/ 122471 h 2086106"/>
              <a:gd name="connsiteX1062" fmla="*/ 1183634 w 1944449"/>
              <a:gd name="connsiteY1062" fmla="*/ 128853 h 2086106"/>
              <a:gd name="connsiteX1063" fmla="*/ 1198772 w 1944449"/>
              <a:gd name="connsiteY1063" fmla="*/ 125439 h 2086106"/>
              <a:gd name="connsiteX1064" fmla="*/ 1280406 w 1944449"/>
              <a:gd name="connsiteY1064" fmla="*/ 141469 h 2086106"/>
              <a:gd name="connsiteX1065" fmla="*/ 1319885 w 1944449"/>
              <a:gd name="connsiteY1065" fmla="*/ 137461 h 2086106"/>
              <a:gd name="connsiteX1066" fmla="*/ 1365600 w 1944449"/>
              <a:gd name="connsiteY1066" fmla="*/ 148296 h 2086106"/>
              <a:gd name="connsiteX1067" fmla="*/ 1441147 w 1944449"/>
              <a:gd name="connsiteY1067" fmla="*/ 194605 h 2086106"/>
              <a:gd name="connsiteX1068" fmla="*/ 1497251 w 1944449"/>
              <a:gd name="connsiteY1068" fmla="*/ 228296 h 2086106"/>
              <a:gd name="connsiteX1069" fmla="*/ 1547269 w 1944449"/>
              <a:gd name="connsiteY1069" fmla="*/ 264957 h 2086106"/>
              <a:gd name="connsiteX1070" fmla="*/ 1556323 w 1944449"/>
              <a:gd name="connsiteY1070" fmla="*/ 265105 h 2086106"/>
              <a:gd name="connsiteX1071" fmla="*/ 1613021 w 1944449"/>
              <a:gd name="connsiteY1071" fmla="*/ 315123 h 2086106"/>
              <a:gd name="connsiteX1072" fmla="*/ 1654876 w 1944449"/>
              <a:gd name="connsiteY1072" fmla="*/ 378056 h 2086106"/>
              <a:gd name="connsiteX1073" fmla="*/ 1670461 w 1944449"/>
              <a:gd name="connsiteY1073" fmla="*/ 397054 h 2086106"/>
              <a:gd name="connsiteX1074" fmla="*/ 1687233 w 1944449"/>
              <a:gd name="connsiteY1074" fmla="*/ 416348 h 2086106"/>
              <a:gd name="connsiteX1075" fmla="*/ 1690943 w 1944449"/>
              <a:gd name="connsiteY1075" fmla="*/ 420950 h 2086106"/>
              <a:gd name="connsiteX1076" fmla="*/ 1695840 w 1944449"/>
              <a:gd name="connsiteY1076" fmla="*/ 424660 h 2086106"/>
              <a:gd name="connsiteX1077" fmla="*/ 1694653 w 1944449"/>
              <a:gd name="connsiteY1077" fmla="*/ 425995 h 2086106"/>
              <a:gd name="connsiteX1078" fmla="*/ 1703708 w 1944449"/>
              <a:gd name="connsiteY1078" fmla="*/ 444846 h 2086106"/>
              <a:gd name="connsiteX1079" fmla="*/ 1722556 w 1944449"/>
              <a:gd name="connsiteY1079" fmla="*/ 472601 h 2086106"/>
              <a:gd name="connsiteX1080" fmla="*/ 1728345 w 1944449"/>
              <a:gd name="connsiteY1080" fmla="*/ 474233 h 2086106"/>
              <a:gd name="connsiteX1081" fmla="*/ 1743633 w 1944449"/>
              <a:gd name="connsiteY1081" fmla="*/ 500950 h 2086106"/>
              <a:gd name="connsiteX1082" fmla="*/ 1781482 w 1944449"/>
              <a:gd name="connsiteY1082" fmla="*/ 559280 h 2086106"/>
              <a:gd name="connsiteX1083" fmla="*/ 1781778 w 1944449"/>
              <a:gd name="connsiteY1083" fmla="*/ 559724 h 2086106"/>
              <a:gd name="connsiteX1084" fmla="*/ 1796174 w 1944449"/>
              <a:gd name="connsiteY1084" fmla="*/ 587777 h 2086106"/>
              <a:gd name="connsiteX1085" fmla="*/ 1795284 w 1944449"/>
              <a:gd name="connsiteY1085" fmla="*/ 587480 h 2086106"/>
              <a:gd name="connsiteX1086" fmla="*/ 1798995 w 1944449"/>
              <a:gd name="connsiteY1086" fmla="*/ 596385 h 2086106"/>
              <a:gd name="connsiteX1087" fmla="*/ 1809979 w 1944449"/>
              <a:gd name="connsiteY1087" fmla="*/ 607220 h 2086106"/>
              <a:gd name="connsiteX1088" fmla="*/ 1811462 w 1944449"/>
              <a:gd name="connsiteY1088" fmla="*/ 615829 h 2086106"/>
              <a:gd name="connsiteX1089" fmla="*/ 1815618 w 1944449"/>
              <a:gd name="connsiteY1089" fmla="*/ 618500 h 2086106"/>
              <a:gd name="connsiteX1090" fmla="*/ 1815322 w 1944449"/>
              <a:gd name="connsiteY1090" fmla="*/ 623695 h 2086106"/>
              <a:gd name="connsiteX1091" fmla="*/ 1824671 w 1944449"/>
              <a:gd name="connsiteY1091" fmla="*/ 631859 h 2086106"/>
              <a:gd name="connsiteX1092" fmla="*/ 1840553 w 1944449"/>
              <a:gd name="connsiteY1092" fmla="*/ 674307 h 2086106"/>
              <a:gd name="connsiteX1093" fmla="*/ 1842632 w 1944449"/>
              <a:gd name="connsiteY1093" fmla="*/ 692563 h 2086106"/>
              <a:gd name="connsiteX1094" fmla="*/ 1845600 w 1944449"/>
              <a:gd name="connsiteY1094" fmla="*/ 699539 h 2086106"/>
              <a:gd name="connsiteX1095" fmla="*/ 1847677 w 1944449"/>
              <a:gd name="connsiteY1095" fmla="*/ 706070 h 2086106"/>
              <a:gd name="connsiteX1096" fmla="*/ 1849162 w 1944449"/>
              <a:gd name="connsiteY1096" fmla="*/ 706960 h 2086106"/>
              <a:gd name="connsiteX1097" fmla="*/ 1859106 w 1944449"/>
              <a:gd name="connsiteY1097" fmla="*/ 701914 h 2086106"/>
              <a:gd name="connsiteX1098" fmla="*/ 1858068 w 1944449"/>
              <a:gd name="connsiteY1098" fmla="*/ 685143 h 2086106"/>
              <a:gd name="connsiteX1099" fmla="*/ 1861926 w 1944449"/>
              <a:gd name="connsiteY1099" fmla="*/ 699243 h 2086106"/>
              <a:gd name="connsiteX1100" fmla="*/ 1859997 w 1944449"/>
              <a:gd name="connsiteY1100" fmla="*/ 701468 h 2086106"/>
              <a:gd name="connsiteX1101" fmla="*/ 1864598 w 1944449"/>
              <a:gd name="connsiteY1101" fmla="*/ 699094 h 2086106"/>
              <a:gd name="connsiteX1102" fmla="*/ 1866824 w 1944449"/>
              <a:gd name="connsiteY1102" fmla="*/ 698500 h 2086106"/>
              <a:gd name="connsiteX1103" fmla="*/ 1864598 w 1944449"/>
              <a:gd name="connsiteY1103" fmla="*/ 695829 h 2086106"/>
              <a:gd name="connsiteX1104" fmla="*/ 1869348 w 1944449"/>
              <a:gd name="connsiteY1104" fmla="*/ 694048 h 2086106"/>
              <a:gd name="connsiteX1105" fmla="*/ 1859551 w 1944449"/>
              <a:gd name="connsiteY1105" fmla="*/ 682174 h 2086106"/>
              <a:gd name="connsiteX1106" fmla="*/ 1869942 w 1944449"/>
              <a:gd name="connsiteY1106" fmla="*/ 688557 h 2086106"/>
              <a:gd name="connsiteX1107" fmla="*/ 1860443 w 1944449"/>
              <a:gd name="connsiteY1107" fmla="*/ 674011 h 2086106"/>
              <a:gd name="connsiteX1108" fmla="*/ 1863411 w 1944449"/>
              <a:gd name="connsiteY1108" fmla="*/ 667480 h 2086106"/>
              <a:gd name="connsiteX1109" fmla="*/ 1871425 w 1944449"/>
              <a:gd name="connsiteY1109" fmla="*/ 685291 h 2086106"/>
              <a:gd name="connsiteX1110" fmla="*/ 1857325 w 1944449"/>
              <a:gd name="connsiteY1110" fmla="*/ 651450 h 2086106"/>
              <a:gd name="connsiteX1111" fmla="*/ 1855395 w 1944449"/>
              <a:gd name="connsiteY1111" fmla="*/ 636162 h 2086106"/>
              <a:gd name="connsiteX1112" fmla="*/ 1859551 w 1944449"/>
              <a:gd name="connsiteY1112" fmla="*/ 650411 h 2086106"/>
              <a:gd name="connsiteX1113" fmla="*/ 1860145 w 1944449"/>
              <a:gd name="connsiteY1113" fmla="*/ 644772 h 2086106"/>
              <a:gd name="connsiteX1114" fmla="*/ 1870683 w 1944449"/>
              <a:gd name="connsiteY1114" fmla="*/ 672230 h 2086106"/>
              <a:gd name="connsiteX1115" fmla="*/ 1874097 w 1944449"/>
              <a:gd name="connsiteY1115" fmla="*/ 670746 h 2086106"/>
              <a:gd name="connsiteX1116" fmla="*/ 1883299 w 1944449"/>
              <a:gd name="connsiteY1116" fmla="*/ 688259 h 2086106"/>
              <a:gd name="connsiteX1117" fmla="*/ 1898289 w 1944449"/>
              <a:gd name="connsiteY1117" fmla="*/ 727591 h 2086106"/>
              <a:gd name="connsiteX1118" fmla="*/ 1905117 w 1944449"/>
              <a:gd name="connsiteY1118" fmla="*/ 766923 h 2086106"/>
              <a:gd name="connsiteX1119" fmla="*/ 1900962 w 1944449"/>
              <a:gd name="connsiteY1119" fmla="*/ 737238 h 2086106"/>
              <a:gd name="connsiteX1120" fmla="*/ 1910015 w 1944449"/>
              <a:gd name="connsiteY1120" fmla="*/ 765587 h 2086106"/>
              <a:gd name="connsiteX1121" fmla="*/ 1907195 w 1944449"/>
              <a:gd name="connsiteY1121" fmla="*/ 779242 h 2086106"/>
              <a:gd name="connsiteX1122" fmla="*/ 1913875 w 1944449"/>
              <a:gd name="connsiteY1122" fmla="*/ 810560 h 2086106"/>
              <a:gd name="connsiteX1123" fmla="*/ 1930794 w 1944449"/>
              <a:gd name="connsiteY1123" fmla="*/ 862359 h 2086106"/>
              <a:gd name="connsiteX1124" fmla="*/ 1935841 w 1944449"/>
              <a:gd name="connsiteY1124" fmla="*/ 897832 h 2086106"/>
              <a:gd name="connsiteX1125" fmla="*/ 1938364 w 1944449"/>
              <a:gd name="connsiteY1125" fmla="*/ 916385 h 2086106"/>
              <a:gd name="connsiteX1126" fmla="*/ 1939700 w 1944449"/>
              <a:gd name="connsiteY1126" fmla="*/ 935383 h 2086106"/>
              <a:gd name="connsiteX1127" fmla="*/ 1944449 w 1944449"/>
              <a:gd name="connsiteY1127" fmla="*/ 1014642 h 2086106"/>
              <a:gd name="connsiteX1128" fmla="*/ 1934950 w 1944449"/>
              <a:gd name="connsiteY1128" fmla="*/ 1177757 h 2086106"/>
              <a:gd name="connsiteX1129" fmla="*/ 1931240 w 1944449"/>
              <a:gd name="connsiteY1129" fmla="*/ 1177313 h 2086106"/>
              <a:gd name="connsiteX1130" fmla="*/ 1930646 w 1944449"/>
              <a:gd name="connsiteY1130" fmla="*/ 1189781 h 2086106"/>
              <a:gd name="connsiteX1131" fmla="*/ 1925303 w 1944449"/>
              <a:gd name="connsiteY1131" fmla="*/ 1234158 h 2086106"/>
              <a:gd name="connsiteX1132" fmla="*/ 1925303 w 1944449"/>
              <a:gd name="connsiteY1132" fmla="*/ 1221543 h 2086106"/>
              <a:gd name="connsiteX1133" fmla="*/ 1925303 w 1944449"/>
              <a:gd name="connsiteY1133" fmla="*/ 1207442 h 2086106"/>
              <a:gd name="connsiteX1134" fmla="*/ 1927232 w 1944449"/>
              <a:gd name="connsiteY1134" fmla="*/ 1176720 h 2086106"/>
              <a:gd name="connsiteX1135" fmla="*/ 1936435 w 1944449"/>
              <a:gd name="connsiteY1135" fmla="*/ 1118240 h 2086106"/>
              <a:gd name="connsiteX1136" fmla="*/ 1936138 w 1944449"/>
              <a:gd name="connsiteY1136" fmla="*/ 1101023 h 2086106"/>
              <a:gd name="connsiteX1137" fmla="*/ 1931686 w 1944449"/>
              <a:gd name="connsiteY1137" fmla="*/ 1025179 h 2086106"/>
              <a:gd name="connsiteX1138" fmla="*/ 1935544 w 1944449"/>
              <a:gd name="connsiteY1138" fmla="*/ 1022656 h 2086106"/>
              <a:gd name="connsiteX1139" fmla="*/ 1931834 w 1944449"/>
              <a:gd name="connsiteY1139" fmla="*/ 991042 h 2086106"/>
              <a:gd name="connsiteX1140" fmla="*/ 1928865 w 1944449"/>
              <a:gd name="connsiteY1140" fmla="*/ 981543 h 2086106"/>
              <a:gd name="connsiteX1141" fmla="*/ 1923818 w 1944449"/>
              <a:gd name="connsiteY1141" fmla="*/ 1005439 h 2086106"/>
              <a:gd name="connsiteX1142" fmla="*/ 1925005 w 1944449"/>
              <a:gd name="connsiteY1142" fmla="*/ 1020431 h 2086106"/>
              <a:gd name="connsiteX1143" fmla="*/ 1927530 w 1944449"/>
              <a:gd name="connsiteY1143" fmla="*/ 1037498 h 2086106"/>
              <a:gd name="connsiteX1144" fmla="*/ 1926193 w 1944449"/>
              <a:gd name="connsiteY1144" fmla="*/ 1037350 h 2086106"/>
              <a:gd name="connsiteX1145" fmla="*/ 1929311 w 1944449"/>
              <a:gd name="connsiteY1145" fmla="*/ 1082323 h 2086106"/>
              <a:gd name="connsiteX1146" fmla="*/ 1924709 w 1944449"/>
              <a:gd name="connsiteY1146" fmla="*/ 1081579 h 2086106"/>
              <a:gd name="connsiteX1147" fmla="*/ 1925303 w 1944449"/>
              <a:gd name="connsiteY1147" fmla="*/ 1121802 h 2086106"/>
              <a:gd name="connsiteX1148" fmla="*/ 1918772 w 1944449"/>
              <a:gd name="connsiteY1148" fmla="*/ 1173454 h 2086106"/>
              <a:gd name="connsiteX1149" fmla="*/ 1916100 w 1944449"/>
              <a:gd name="connsiteY1149" fmla="*/ 1182953 h 2086106"/>
              <a:gd name="connsiteX1150" fmla="*/ 1903336 w 1944449"/>
              <a:gd name="connsiteY1150" fmla="*/ 1227777 h 2086106"/>
              <a:gd name="connsiteX1151" fmla="*/ 1899033 w 1944449"/>
              <a:gd name="connsiteY1151" fmla="*/ 1256720 h 2086106"/>
              <a:gd name="connsiteX1152" fmla="*/ 1888196 w 1944449"/>
              <a:gd name="connsiteY1152" fmla="*/ 1289373 h 2086106"/>
              <a:gd name="connsiteX1153" fmla="*/ 1898439 w 1944449"/>
              <a:gd name="connsiteY1153" fmla="*/ 1259243 h 2086106"/>
              <a:gd name="connsiteX1154" fmla="*/ 1892204 w 1944449"/>
              <a:gd name="connsiteY1154" fmla="*/ 1318464 h 2086106"/>
              <a:gd name="connsiteX1155" fmla="*/ 1870535 w 1944449"/>
              <a:gd name="connsiteY1155" fmla="*/ 1376200 h 2086106"/>
              <a:gd name="connsiteX1156" fmla="*/ 1862520 w 1944449"/>
              <a:gd name="connsiteY1156" fmla="*/ 1376052 h 2086106"/>
              <a:gd name="connsiteX1157" fmla="*/ 1867121 w 1944449"/>
              <a:gd name="connsiteY1157" fmla="*/ 1385550 h 2086106"/>
              <a:gd name="connsiteX1158" fmla="*/ 1834914 w 1944449"/>
              <a:gd name="connsiteY1158" fmla="*/ 1465550 h 2086106"/>
              <a:gd name="connsiteX1159" fmla="*/ 1837289 w 1944449"/>
              <a:gd name="connsiteY1159" fmla="*/ 1472081 h 2086106"/>
              <a:gd name="connsiteX1160" fmla="*/ 1824227 w 1944449"/>
              <a:gd name="connsiteY1160" fmla="*/ 1499391 h 2086106"/>
              <a:gd name="connsiteX1161" fmla="*/ 1815470 w 1944449"/>
              <a:gd name="connsiteY1161" fmla="*/ 1516608 h 2086106"/>
              <a:gd name="connsiteX1162" fmla="*/ 1803448 w 1944449"/>
              <a:gd name="connsiteY1162" fmla="*/ 1529817 h 2086106"/>
              <a:gd name="connsiteX1163" fmla="*/ 1806119 w 1944449"/>
              <a:gd name="connsiteY1163" fmla="*/ 1522842 h 2086106"/>
              <a:gd name="connsiteX1164" fmla="*/ 1798995 w 1944449"/>
              <a:gd name="connsiteY1164" fmla="*/ 1527442 h 2086106"/>
              <a:gd name="connsiteX1165" fmla="*/ 1796174 w 1944449"/>
              <a:gd name="connsiteY1165" fmla="*/ 1537091 h 2086106"/>
              <a:gd name="connsiteX1166" fmla="*/ 1794245 w 1944449"/>
              <a:gd name="connsiteY1166" fmla="*/ 1530412 h 2086106"/>
              <a:gd name="connsiteX1167" fmla="*/ 1799736 w 1944449"/>
              <a:gd name="connsiteY1167" fmla="*/ 1511117 h 2086106"/>
              <a:gd name="connsiteX1168" fmla="*/ 1810423 w 1944449"/>
              <a:gd name="connsiteY1168" fmla="*/ 1495235 h 2086106"/>
              <a:gd name="connsiteX1169" fmla="*/ 1819180 w 1944449"/>
              <a:gd name="connsiteY1169" fmla="*/ 1471637 h 2086106"/>
              <a:gd name="connsiteX1170" fmla="*/ 1803892 w 1944449"/>
              <a:gd name="connsiteY1170" fmla="*/ 1493900 h 2086106"/>
              <a:gd name="connsiteX1171" fmla="*/ 1796324 w 1944449"/>
              <a:gd name="connsiteY1171" fmla="*/ 1511858 h 2086106"/>
              <a:gd name="connsiteX1172" fmla="*/ 1798995 w 1944449"/>
              <a:gd name="connsiteY1172" fmla="*/ 1502211 h 2086106"/>
              <a:gd name="connsiteX1173" fmla="*/ 1787863 w 1944449"/>
              <a:gd name="connsiteY1173" fmla="*/ 1521061 h 2086106"/>
              <a:gd name="connsiteX1174" fmla="*/ 1791425 w 1944449"/>
              <a:gd name="connsiteY1174" fmla="*/ 1517499 h 2086106"/>
              <a:gd name="connsiteX1175" fmla="*/ 1782965 w 1944449"/>
              <a:gd name="connsiteY1175" fmla="*/ 1529521 h 2086106"/>
              <a:gd name="connsiteX1176" fmla="*/ 1779997 w 1944449"/>
              <a:gd name="connsiteY1176" fmla="*/ 1541841 h 2086106"/>
              <a:gd name="connsiteX1177" fmla="*/ 1774208 w 1944449"/>
              <a:gd name="connsiteY1177" fmla="*/ 1544066 h 2086106"/>
              <a:gd name="connsiteX1178" fmla="*/ 1777474 w 1944449"/>
              <a:gd name="connsiteY1178" fmla="*/ 1545996 h 2086106"/>
              <a:gd name="connsiteX1179" fmla="*/ 1763967 w 1944449"/>
              <a:gd name="connsiteY1179" fmla="*/ 1563510 h 2086106"/>
              <a:gd name="connsiteX1180" fmla="*/ 1753280 w 1944449"/>
              <a:gd name="connsiteY1180" fmla="*/ 1579837 h 2086106"/>
              <a:gd name="connsiteX1181" fmla="*/ 1757882 w 1944449"/>
              <a:gd name="connsiteY1181" fmla="*/ 1579837 h 2086106"/>
              <a:gd name="connsiteX1182" fmla="*/ 1748977 w 1944449"/>
              <a:gd name="connsiteY1182" fmla="*/ 1585626 h 2086106"/>
              <a:gd name="connsiteX1183" fmla="*/ 1719440 w 1944449"/>
              <a:gd name="connsiteY1183" fmla="*/ 1636386 h 2086106"/>
              <a:gd name="connsiteX1184" fmla="*/ 1716472 w 1944449"/>
              <a:gd name="connsiteY1184" fmla="*/ 1634159 h 2086106"/>
              <a:gd name="connsiteX1185" fmla="*/ 1708605 w 1944449"/>
              <a:gd name="connsiteY1185" fmla="*/ 1646626 h 2086106"/>
              <a:gd name="connsiteX1186" fmla="*/ 1716026 w 1944449"/>
              <a:gd name="connsiteY1186" fmla="*/ 1643064 h 2086106"/>
              <a:gd name="connsiteX1187" fmla="*/ 1708160 w 1944449"/>
              <a:gd name="connsiteY1187" fmla="*/ 1655532 h 2086106"/>
              <a:gd name="connsiteX1188" fmla="*/ 1706083 w 1944449"/>
              <a:gd name="connsiteY1188" fmla="*/ 1647814 h 2086106"/>
              <a:gd name="connsiteX1189" fmla="*/ 1690943 w 1944449"/>
              <a:gd name="connsiteY1189" fmla="*/ 1663695 h 2086106"/>
              <a:gd name="connsiteX1190" fmla="*/ 1694803 w 1944449"/>
              <a:gd name="connsiteY1190" fmla="*/ 1666812 h 2086106"/>
              <a:gd name="connsiteX1191" fmla="*/ 1682185 w 1944449"/>
              <a:gd name="connsiteY1191" fmla="*/ 1684920 h 2086106"/>
              <a:gd name="connsiteX1192" fmla="*/ 1655767 w 1944449"/>
              <a:gd name="connsiteY1192" fmla="*/ 1727368 h 2086106"/>
              <a:gd name="connsiteX1193" fmla="*/ 1651313 w 1944449"/>
              <a:gd name="connsiteY1193" fmla="*/ 1726627 h 2086106"/>
              <a:gd name="connsiteX1194" fmla="*/ 1648049 w 1944449"/>
              <a:gd name="connsiteY1194" fmla="*/ 1737165 h 2086106"/>
              <a:gd name="connsiteX1195" fmla="*/ 1634542 w 1944449"/>
              <a:gd name="connsiteY1195" fmla="*/ 1748148 h 2086106"/>
              <a:gd name="connsiteX1196" fmla="*/ 1630980 w 1944449"/>
              <a:gd name="connsiteY1196" fmla="*/ 1744586 h 2086106"/>
              <a:gd name="connsiteX1197" fmla="*/ 1620887 w 1944449"/>
              <a:gd name="connsiteY1197" fmla="*/ 1762544 h 2086106"/>
              <a:gd name="connsiteX1198" fmla="*/ 1610053 w 1944449"/>
              <a:gd name="connsiteY1198" fmla="*/ 1769225 h 2086106"/>
              <a:gd name="connsiteX1199" fmla="*/ 1594765 w 1944449"/>
              <a:gd name="connsiteY1199" fmla="*/ 1774568 h 2086106"/>
              <a:gd name="connsiteX1200" fmla="*/ 1590015 w 1944449"/>
              <a:gd name="connsiteY1200" fmla="*/ 1783917 h 2086106"/>
              <a:gd name="connsiteX1201" fmla="*/ 1586751 w 1944449"/>
              <a:gd name="connsiteY1201" fmla="*/ 1776645 h 2086106"/>
              <a:gd name="connsiteX1202" fmla="*/ 1575025 w 1944449"/>
              <a:gd name="connsiteY1202" fmla="*/ 1785550 h 2086106"/>
              <a:gd name="connsiteX1203" fmla="*/ 1583782 w 1944449"/>
              <a:gd name="connsiteY1203" fmla="*/ 1787925 h 2086106"/>
              <a:gd name="connsiteX1204" fmla="*/ 1544449 w 1944449"/>
              <a:gd name="connsiteY1204" fmla="*/ 1809892 h 2086106"/>
              <a:gd name="connsiteX1205" fmla="*/ 1545636 w 1944449"/>
              <a:gd name="connsiteY1205" fmla="*/ 1815235 h 2086106"/>
              <a:gd name="connsiteX1206" fmla="*/ 1533021 w 1944449"/>
              <a:gd name="connsiteY1206" fmla="*/ 1815383 h 2086106"/>
              <a:gd name="connsiteX1207" fmla="*/ 1545043 w 1944449"/>
              <a:gd name="connsiteY1207" fmla="*/ 1803065 h 2086106"/>
              <a:gd name="connsiteX1208" fmla="*/ 1512390 w 1944449"/>
              <a:gd name="connsiteY1208" fmla="*/ 1824734 h 2086106"/>
              <a:gd name="connsiteX1209" fmla="*/ 1529904 w 1944449"/>
              <a:gd name="connsiteY1209" fmla="*/ 1819391 h 2086106"/>
              <a:gd name="connsiteX1210" fmla="*/ 1517733 w 1944449"/>
              <a:gd name="connsiteY1210" fmla="*/ 1831710 h 2086106"/>
              <a:gd name="connsiteX1211" fmla="*/ 1512687 w 1944449"/>
              <a:gd name="connsiteY1211" fmla="*/ 1829187 h 2086106"/>
              <a:gd name="connsiteX1212" fmla="*/ 1500516 w 1944449"/>
              <a:gd name="connsiteY1212" fmla="*/ 1841505 h 2086106"/>
              <a:gd name="connsiteX1213" fmla="*/ 1499478 w 1944449"/>
              <a:gd name="connsiteY1213" fmla="*/ 1836014 h 2086106"/>
              <a:gd name="connsiteX1214" fmla="*/ 1468308 w 1944449"/>
              <a:gd name="connsiteY1214" fmla="*/ 1864066 h 2086106"/>
              <a:gd name="connsiteX1215" fmla="*/ 1432093 w 1944449"/>
              <a:gd name="connsiteY1215" fmla="*/ 1889446 h 2086106"/>
              <a:gd name="connsiteX1216" fmla="*/ 1439959 w 1944449"/>
              <a:gd name="connsiteY1216" fmla="*/ 1874308 h 2086106"/>
              <a:gd name="connsiteX1217" fmla="*/ 1435803 w 1944449"/>
              <a:gd name="connsiteY1217" fmla="*/ 1876831 h 2086106"/>
              <a:gd name="connsiteX1218" fmla="*/ 1398105 w 1944449"/>
              <a:gd name="connsiteY1218" fmla="*/ 1894344 h 2086106"/>
              <a:gd name="connsiteX1219" fmla="*/ 1413986 w 1944449"/>
              <a:gd name="connsiteY1219" fmla="*/ 1878316 h 2086106"/>
              <a:gd name="connsiteX1220" fmla="*/ 1403596 w 1944449"/>
              <a:gd name="connsiteY1220" fmla="*/ 1881876 h 2086106"/>
              <a:gd name="connsiteX1221" fmla="*/ 1400479 w 1944449"/>
              <a:gd name="connsiteY1221" fmla="*/ 1888705 h 2086106"/>
              <a:gd name="connsiteX1222" fmla="*/ 1383114 w 1944449"/>
              <a:gd name="connsiteY1222" fmla="*/ 1897462 h 2086106"/>
              <a:gd name="connsiteX1223" fmla="*/ 1392020 w 1944449"/>
              <a:gd name="connsiteY1223" fmla="*/ 1888705 h 2086106"/>
              <a:gd name="connsiteX1224" fmla="*/ 1360554 w 1944449"/>
              <a:gd name="connsiteY1224" fmla="*/ 1901618 h 2086106"/>
              <a:gd name="connsiteX1225" fmla="*/ 1351945 w 1944449"/>
              <a:gd name="connsiteY1225" fmla="*/ 1905922 h 2086106"/>
              <a:gd name="connsiteX1226" fmla="*/ 1326416 w 1944449"/>
              <a:gd name="connsiteY1226" fmla="*/ 1914085 h 2086106"/>
              <a:gd name="connsiteX1227" fmla="*/ 1317065 w 1944449"/>
              <a:gd name="connsiteY1227" fmla="*/ 1922693 h 2086106"/>
              <a:gd name="connsiteX1228" fmla="*/ 1243745 w 1944449"/>
              <a:gd name="connsiteY1228" fmla="*/ 1954456 h 2086106"/>
              <a:gd name="connsiteX1229" fmla="*/ 1237956 w 1944449"/>
              <a:gd name="connsiteY1229" fmla="*/ 1952527 h 2086106"/>
              <a:gd name="connsiteX1230" fmla="*/ 1249682 w 1944449"/>
              <a:gd name="connsiteY1230" fmla="*/ 1949557 h 2086106"/>
              <a:gd name="connsiteX1231" fmla="*/ 1220591 w 1944449"/>
              <a:gd name="connsiteY1231" fmla="*/ 1954308 h 2086106"/>
              <a:gd name="connsiteX1232" fmla="*/ 1226528 w 1944449"/>
              <a:gd name="connsiteY1232" fmla="*/ 1956534 h 2086106"/>
              <a:gd name="connsiteX1233" fmla="*/ 1188977 w 1944449"/>
              <a:gd name="connsiteY1233" fmla="*/ 1965589 h 2086106"/>
              <a:gd name="connsiteX1234" fmla="*/ 1183188 w 1944449"/>
              <a:gd name="connsiteY1234" fmla="*/ 1963214 h 2086106"/>
              <a:gd name="connsiteX1235" fmla="*/ 1167307 w 1944449"/>
              <a:gd name="connsiteY1235" fmla="*/ 1968705 h 2086106"/>
              <a:gd name="connsiteX1236" fmla="*/ 1172650 w 1944449"/>
              <a:gd name="connsiteY1236" fmla="*/ 1969892 h 2086106"/>
              <a:gd name="connsiteX1237" fmla="*/ 1142817 w 1944449"/>
              <a:gd name="connsiteY1237" fmla="*/ 1980133 h 2086106"/>
              <a:gd name="connsiteX1238" fmla="*/ 1129608 w 1944449"/>
              <a:gd name="connsiteY1238" fmla="*/ 1976719 h 2086106"/>
              <a:gd name="connsiteX1239" fmla="*/ 1071574 w 1944449"/>
              <a:gd name="connsiteY1239" fmla="*/ 1990820 h 2086106"/>
              <a:gd name="connsiteX1240" fmla="*/ 1037882 w 1944449"/>
              <a:gd name="connsiteY1240" fmla="*/ 1995865 h 2086106"/>
              <a:gd name="connsiteX1241" fmla="*/ 1006416 w 1944449"/>
              <a:gd name="connsiteY1241" fmla="*/ 1996461 h 2086106"/>
              <a:gd name="connsiteX1242" fmla="*/ 951500 w 1944449"/>
              <a:gd name="connsiteY1242" fmla="*/ 2003287 h 2086106"/>
              <a:gd name="connsiteX1243" fmla="*/ 939329 w 1944449"/>
              <a:gd name="connsiteY1243" fmla="*/ 1997498 h 2086106"/>
              <a:gd name="connsiteX1244" fmla="*/ 924932 w 1944449"/>
              <a:gd name="connsiteY1244" fmla="*/ 1998686 h 2086106"/>
              <a:gd name="connsiteX1245" fmla="*/ 925080 w 1944449"/>
              <a:gd name="connsiteY1245" fmla="*/ 2003733 h 2086106"/>
              <a:gd name="connsiteX1246" fmla="*/ 881445 w 1944449"/>
              <a:gd name="connsiteY1246" fmla="*/ 2011005 h 2086106"/>
              <a:gd name="connsiteX1247" fmla="*/ 903411 w 1944449"/>
              <a:gd name="connsiteY1247" fmla="*/ 2002991 h 2086106"/>
              <a:gd name="connsiteX1248" fmla="*/ 872094 w 1944449"/>
              <a:gd name="connsiteY1248" fmla="*/ 1999131 h 2086106"/>
              <a:gd name="connsiteX1249" fmla="*/ 874616 w 1944449"/>
              <a:gd name="connsiteY1249" fmla="*/ 1995421 h 2086106"/>
              <a:gd name="connsiteX1250" fmla="*/ 841074 w 1944449"/>
              <a:gd name="connsiteY1250" fmla="*/ 1994976 h 2086106"/>
              <a:gd name="connsiteX1251" fmla="*/ 840776 w 1944449"/>
              <a:gd name="connsiteY1251" fmla="*/ 1998686 h 2086106"/>
              <a:gd name="connsiteX1252" fmla="*/ 787492 w 1944449"/>
              <a:gd name="connsiteY1252" fmla="*/ 1990968 h 2086106"/>
              <a:gd name="connsiteX1253" fmla="*/ 731091 w 1944449"/>
              <a:gd name="connsiteY1253" fmla="*/ 1980133 h 2086106"/>
              <a:gd name="connsiteX1254" fmla="*/ 727826 w 1944449"/>
              <a:gd name="connsiteY1254" fmla="*/ 1984587 h 2086106"/>
              <a:gd name="connsiteX1255" fmla="*/ 702000 w 1944449"/>
              <a:gd name="connsiteY1255" fmla="*/ 1977165 h 2086106"/>
              <a:gd name="connsiteX1256" fmla="*/ 686120 w 1944449"/>
              <a:gd name="connsiteY1256" fmla="*/ 1970634 h 2086106"/>
              <a:gd name="connsiteX1257" fmla="*/ 680331 w 1944449"/>
              <a:gd name="connsiteY1257" fmla="*/ 1974344 h 2086106"/>
              <a:gd name="connsiteX1258" fmla="*/ 674988 w 1944449"/>
              <a:gd name="connsiteY1258" fmla="*/ 1965291 h 2086106"/>
              <a:gd name="connsiteX1259" fmla="*/ 645599 w 1944449"/>
              <a:gd name="connsiteY1259" fmla="*/ 1962916 h 2086106"/>
              <a:gd name="connsiteX1260" fmla="*/ 658067 w 1944449"/>
              <a:gd name="connsiteY1260" fmla="*/ 1963510 h 2086106"/>
              <a:gd name="connsiteX1261" fmla="*/ 638179 w 1944449"/>
              <a:gd name="connsiteY1261" fmla="*/ 1953863 h 2086106"/>
              <a:gd name="connsiteX1262" fmla="*/ 634171 w 1944449"/>
              <a:gd name="connsiteY1262" fmla="*/ 1959058 h 2086106"/>
              <a:gd name="connsiteX1263" fmla="*/ 615025 w 1944449"/>
              <a:gd name="connsiteY1263" fmla="*/ 1947034 h 2086106"/>
              <a:gd name="connsiteX1264" fmla="*/ 611165 w 1944449"/>
              <a:gd name="connsiteY1264" fmla="*/ 1951042 h 2086106"/>
              <a:gd name="connsiteX1265" fmla="*/ 572131 w 1944449"/>
              <a:gd name="connsiteY1265" fmla="*/ 1930263 h 2086106"/>
              <a:gd name="connsiteX1266" fmla="*/ 579403 w 1944449"/>
              <a:gd name="connsiteY1266" fmla="*/ 1931599 h 2086106"/>
              <a:gd name="connsiteX1267" fmla="*/ 568123 w 1944449"/>
              <a:gd name="connsiteY1267" fmla="*/ 1927443 h 2086106"/>
              <a:gd name="connsiteX1268" fmla="*/ 571833 w 1944449"/>
              <a:gd name="connsiteY1268" fmla="*/ 1931450 h 2086106"/>
              <a:gd name="connsiteX1269" fmla="*/ 547938 w 1944449"/>
              <a:gd name="connsiteY1269" fmla="*/ 1919429 h 2086106"/>
              <a:gd name="connsiteX1270" fmla="*/ 550758 w 1944449"/>
              <a:gd name="connsiteY1270" fmla="*/ 1912452 h 2086106"/>
              <a:gd name="connsiteX1271" fmla="*/ 538439 w 1944449"/>
              <a:gd name="connsiteY1271" fmla="*/ 1910967 h 2086106"/>
              <a:gd name="connsiteX1272" fmla="*/ 548234 w 1944449"/>
              <a:gd name="connsiteY1272" fmla="*/ 1905774 h 2086106"/>
              <a:gd name="connsiteX1273" fmla="*/ 544376 w 1944449"/>
              <a:gd name="connsiteY1273" fmla="*/ 1902656 h 2086106"/>
              <a:gd name="connsiteX1274" fmla="*/ 535916 w 1944449"/>
              <a:gd name="connsiteY1274" fmla="*/ 1904289 h 2086106"/>
              <a:gd name="connsiteX1275" fmla="*/ 521667 w 1944449"/>
              <a:gd name="connsiteY1275" fmla="*/ 1889298 h 2086106"/>
              <a:gd name="connsiteX1276" fmla="*/ 535025 w 1944449"/>
              <a:gd name="connsiteY1276" fmla="*/ 1894196 h 2086106"/>
              <a:gd name="connsiteX1277" fmla="*/ 523596 w 1944449"/>
              <a:gd name="connsiteY1277" fmla="*/ 1884697 h 2086106"/>
              <a:gd name="connsiteX1278" fmla="*/ 537399 w 1944449"/>
              <a:gd name="connsiteY1278" fmla="*/ 1888409 h 2086106"/>
              <a:gd name="connsiteX1279" fmla="*/ 483521 w 1944449"/>
              <a:gd name="connsiteY1279" fmla="*/ 1869855 h 2086106"/>
              <a:gd name="connsiteX1280" fmla="*/ 470312 w 1944449"/>
              <a:gd name="connsiteY1280" fmla="*/ 1864363 h 2086106"/>
              <a:gd name="connsiteX1281" fmla="*/ 428754 w 1944449"/>
              <a:gd name="connsiteY1281" fmla="*/ 1836905 h 2086106"/>
              <a:gd name="connsiteX1282" fmla="*/ 440776 w 1944449"/>
              <a:gd name="connsiteY1282" fmla="*/ 1839726 h 2086106"/>
              <a:gd name="connsiteX1283" fmla="*/ 439886 w 1944449"/>
              <a:gd name="connsiteY1283" fmla="*/ 1831858 h 2086106"/>
              <a:gd name="connsiteX1284" fmla="*/ 400256 w 1944449"/>
              <a:gd name="connsiteY1284" fmla="*/ 1804994 h 2086106"/>
              <a:gd name="connsiteX1285" fmla="*/ 362854 w 1944449"/>
              <a:gd name="connsiteY1285" fmla="*/ 1778872 h 2086106"/>
              <a:gd name="connsiteX1286" fmla="*/ 326045 w 1944449"/>
              <a:gd name="connsiteY1286" fmla="*/ 1742656 h 2086106"/>
              <a:gd name="connsiteX1287" fmla="*/ 369682 w 1944449"/>
              <a:gd name="connsiteY1287" fmla="*/ 1778278 h 2086106"/>
              <a:gd name="connsiteX1288" fmla="*/ 419255 w 1944449"/>
              <a:gd name="connsiteY1288" fmla="*/ 1816422 h 2086106"/>
              <a:gd name="connsiteX1289" fmla="*/ 441369 w 1944449"/>
              <a:gd name="connsiteY1289" fmla="*/ 1834233 h 2086106"/>
              <a:gd name="connsiteX1290" fmla="*/ 462742 w 1944449"/>
              <a:gd name="connsiteY1290" fmla="*/ 1843882 h 2086106"/>
              <a:gd name="connsiteX1291" fmla="*/ 473133 w 1944449"/>
              <a:gd name="connsiteY1291" fmla="*/ 1854271 h 2086106"/>
              <a:gd name="connsiteX1292" fmla="*/ 477734 w 1944449"/>
              <a:gd name="connsiteY1292" fmla="*/ 1855458 h 2086106"/>
              <a:gd name="connsiteX1293" fmla="*/ 482632 w 1944449"/>
              <a:gd name="connsiteY1293" fmla="*/ 1851006 h 2086106"/>
              <a:gd name="connsiteX1294" fmla="*/ 489904 w 1944449"/>
              <a:gd name="connsiteY1294" fmla="*/ 1857387 h 2086106"/>
              <a:gd name="connsiteX1295" fmla="*/ 529236 w 1944449"/>
              <a:gd name="connsiteY1295" fmla="*/ 1881876 h 2086106"/>
              <a:gd name="connsiteX1296" fmla="*/ 581778 w 1944449"/>
              <a:gd name="connsiteY1296" fmla="*/ 1904289 h 2086106"/>
              <a:gd name="connsiteX1297" fmla="*/ 620368 w 1944449"/>
              <a:gd name="connsiteY1297" fmla="*/ 1922099 h 2086106"/>
              <a:gd name="connsiteX1298" fmla="*/ 610423 w 1944449"/>
              <a:gd name="connsiteY1298" fmla="*/ 1914531 h 2086106"/>
              <a:gd name="connsiteX1299" fmla="*/ 628532 w 1944449"/>
              <a:gd name="connsiteY1299" fmla="*/ 1919577 h 2086106"/>
              <a:gd name="connsiteX1300" fmla="*/ 658364 w 1944449"/>
              <a:gd name="connsiteY1300" fmla="*/ 1934567 h 2086106"/>
              <a:gd name="connsiteX1301" fmla="*/ 643374 w 1944449"/>
              <a:gd name="connsiteY1301" fmla="*/ 1927295 h 2086106"/>
              <a:gd name="connsiteX1302" fmla="*/ 725154 w 1944449"/>
              <a:gd name="connsiteY1302" fmla="*/ 1948668 h 2086106"/>
              <a:gd name="connsiteX1303" fmla="*/ 731241 w 1944449"/>
              <a:gd name="connsiteY1303" fmla="*/ 1954011 h 2086106"/>
              <a:gd name="connsiteX1304" fmla="*/ 764338 w 1944449"/>
              <a:gd name="connsiteY1304" fmla="*/ 1957721 h 2086106"/>
              <a:gd name="connsiteX1305" fmla="*/ 796397 w 1944449"/>
              <a:gd name="connsiteY1305" fmla="*/ 1962322 h 2086106"/>
              <a:gd name="connsiteX1306" fmla="*/ 838253 w 1944449"/>
              <a:gd name="connsiteY1306" fmla="*/ 1970930 h 2086106"/>
              <a:gd name="connsiteX1307" fmla="*/ 882632 w 1944449"/>
              <a:gd name="connsiteY1307" fmla="*/ 1970188 h 2086106"/>
              <a:gd name="connsiteX1308" fmla="*/ 880405 w 1944449"/>
              <a:gd name="connsiteY1308" fmla="*/ 1964995 h 2086106"/>
              <a:gd name="connsiteX1309" fmla="*/ 866602 w 1944449"/>
              <a:gd name="connsiteY1309" fmla="*/ 1961877 h 2086106"/>
              <a:gd name="connsiteX1310" fmla="*/ 859626 w 1944449"/>
              <a:gd name="connsiteY1310" fmla="*/ 1962768 h 2086106"/>
              <a:gd name="connsiteX1311" fmla="*/ 873281 w 1944449"/>
              <a:gd name="connsiteY1311" fmla="*/ 1969744 h 2086106"/>
              <a:gd name="connsiteX1312" fmla="*/ 854728 w 1944449"/>
              <a:gd name="connsiteY1312" fmla="*/ 1966330 h 2086106"/>
              <a:gd name="connsiteX1313" fmla="*/ 845823 w 1944449"/>
              <a:gd name="connsiteY1313" fmla="*/ 1959502 h 2086106"/>
              <a:gd name="connsiteX1314" fmla="*/ 859922 w 1944449"/>
              <a:gd name="connsiteY1314" fmla="*/ 1956534 h 2086106"/>
              <a:gd name="connsiteX1315" fmla="*/ 837214 w 1944449"/>
              <a:gd name="connsiteY1315" fmla="*/ 1950449 h 2086106"/>
              <a:gd name="connsiteX1316" fmla="*/ 832464 w 1944449"/>
              <a:gd name="connsiteY1316" fmla="*/ 1951934 h 2086106"/>
              <a:gd name="connsiteX1317" fmla="*/ 809162 w 1944449"/>
              <a:gd name="connsiteY1317" fmla="*/ 1952527 h 2086106"/>
              <a:gd name="connsiteX1318" fmla="*/ 777549 w 1944449"/>
              <a:gd name="connsiteY1318" fmla="*/ 1944216 h 2086106"/>
              <a:gd name="connsiteX1319" fmla="*/ 753503 w 1944449"/>
              <a:gd name="connsiteY1319" fmla="*/ 1948222 h 2086106"/>
              <a:gd name="connsiteX1320" fmla="*/ 753949 w 1944449"/>
              <a:gd name="connsiteY1320" fmla="*/ 1945699 h 2086106"/>
              <a:gd name="connsiteX1321" fmla="*/ 733763 w 1944449"/>
              <a:gd name="connsiteY1321" fmla="*/ 1940356 h 2086106"/>
              <a:gd name="connsiteX1322" fmla="*/ 750239 w 1944449"/>
              <a:gd name="connsiteY1322" fmla="*/ 1940060 h 2086106"/>
              <a:gd name="connsiteX1323" fmla="*/ 680183 w 1944449"/>
              <a:gd name="connsiteY1323" fmla="*/ 1924624 h 2086106"/>
              <a:gd name="connsiteX1324" fmla="*/ 678846 w 1944449"/>
              <a:gd name="connsiteY1324" fmla="*/ 1920318 h 2086106"/>
              <a:gd name="connsiteX1325" fmla="*/ 657623 w 1944449"/>
              <a:gd name="connsiteY1325" fmla="*/ 1916014 h 2086106"/>
              <a:gd name="connsiteX1326" fmla="*/ 636992 w 1944449"/>
              <a:gd name="connsiteY1326" fmla="*/ 1907703 h 2086106"/>
              <a:gd name="connsiteX1327" fmla="*/ 599885 w 1944449"/>
              <a:gd name="connsiteY1327" fmla="*/ 1894642 h 2086106"/>
              <a:gd name="connsiteX1328" fmla="*/ 601072 w 1944449"/>
              <a:gd name="connsiteY1328" fmla="*/ 1891079 h 2086106"/>
              <a:gd name="connsiteX1329" fmla="*/ 578958 w 1944449"/>
              <a:gd name="connsiteY1329" fmla="*/ 1884401 h 2086106"/>
              <a:gd name="connsiteX1330" fmla="*/ 597510 w 1944449"/>
              <a:gd name="connsiteY1330" fmla="*/ 1887221 h 2086106"/>
              <a:gd name="connsiteX1331" fmla="*/ 565155 w 1944449"/>
              <a:gd name="connsiteY1331" fmla="*/ 1869113 h 2086106"/>
              <a:gd name="connsiteX1332" fmla="*/ 565897 w 1944449"/>
              <a:gd name="connsiteY1332" fmla="*/ 1873566 h 2086106"/>
              <a:gd name="connsiteX1333" fmla="*/ 548679 w 1944449"/>
              <a:gd name="connsiteY1333" fmla="*/ 1861395 h 2086106"/>
              <a:gd name="connsiteX1334" fmla="*/ 538439 w 1944449"/>
              <a:gd name="connsiteY1334" fmla="*/ 1862137 h 2086106"/>
              <a:gd name="connsiteX1335" fmla="*/ 490795 w 1944449"/>
              <a:gd name="connsiteY1335" fmla="*/ 1839428 h 2086106"/>
              <a:gd name="connsiteX1336" fmla="*/ 498809 w 1944449"/>
              <a:gd name="connsiteY1336" fmla="*/ 1833639 h 2086106"/>
              <a:gd name="connsiteX1337" fmla="*/ 540813 w 1944449"/>
              <a:gd name="connsiteY1337" fmla="*/ 1850856 h 2086106"/>
              <a:gd name="connsiteX1338" fmla="*/ 541407 w 1944449"/>
              <a:gd name="connsiteY1338" fmla="*/ 1855310 h 2086106"/>
              <a:gd name="connsiteX1339" fmla="*/ 546453 w 1944449"/>
              <a:gd name="connsiteY1339" fmla="*/ 1855012 h 2086106"/>
              <a:gd name="connsiteX1340" fmla="*/ 515730 w 1944449"/>
              <a:gd name="connsiteY1340" fmla="*/ 1840468 h 2086106"/>
              <a:gd name="connsiteX1341" fmla="*/ 498957 w 1944449"/>
              <a:gd name="connsiteY1341" fmla="*/ 1828148 h 2086106"/>
              <a:gd name="connsiteX1342" fmla="*/ 517659 w 1944449"/>
              <a:gd name="connsiteY1342" fmla="*/ 1825921 h 2086106"/>
              <a:gd name="connsiteX1343" fmla="*/ 509941 w 1944449"/>
              <a:gd name="connsiteY1343" fmla="*/ 1826367 h 2086106"/>
              <a:gd name="connsiteX1344" fmla="*/ 511871 w 1944449"/>
              <a:gd name="connsiteY1344" fmla="*/ 1832898 h 2086106"/>
              <a:gd name="connsiteX1345" fmla="*/ 526267 w 1944449"/>
              <a:gd name="connsiteY1345" fmla="*/ 1834233 h 2086106"/>
              <a:gd name="connsiteX1346" fmla="*/ 532354 w 1944449"/>
              <a:gd name="connsiteY1346" fmla="*/ 1842694 h 2086106"/>
              <a:gd name="connsiteX1347" fmla="*/ 543040 w 1944449"/>
              <a:gd name="connsiteY1347" fmla="*/ 1846404 h 2086106"/>
              <a:gd name="connsiteX1348" fmla="*/ 551202 w 1944449"/>
              <a:gd name="connsiteY1348" fmla="*/ 1844623 h 2086106"/>
              <a:gd name="connsiteX1349" fmla="*/ 576137 w 1944449"/>
              <a:gd name="connsiteY1349" fmla="*/ 1857091 h 2086106"/>
              <a:gd name="connsiteX1350" fmla="*/ 609088 w 1944449"/>
              <a:gd name="connsiteY1350" fmla="*/ 1868667 h 2086106"/>
              <a:gd name="connsiteX1351" fmla="*/ 606120 w 1944449"/>
              <a:gd name="connsiteY1351" fmla="*/ 1870300 h 2086106"/>
              <a:gd name="connsiteX1352" fmla="*/ 636546 w 1944449"/>
              <a:gd name="connsiteY1352" fmla="*/ 1878464 h 2086106"/>
              <a:gd name="connsiteX1353" fmla="*/ 635507 w 1944449"/>
              <a:gd name="connsiteY1353" fmla="*/ 1874160 h 2086106"/>
              <a:gd name="connsiteX1354" fmla="*/ 661779 w 1944449"/>
              <a:gd name="connsiteY1354" fmla="*/ 1881728 h 2086106"/>
              <a:gd name="connsiteX1355" fmla="*/ 689978 w 1944449"/>
              <a:gd name="connsiteY1355" fmla="*/ 1885736 h 2086106"/>
              <a:gd name="connsiteX1356" fmla="*/ 710164 w 1944449"/>
              <a:gd name="connsiteY1356" fmla="*/ 1897314 h 2086106"/>
              <a:gd name="connsiteX1357" fmla="*/ 724560 w 1944449"/>
              <a:gd name="connsiteY1357" fmla="*/ 1894344 h 2086106"/>
              <a:gd name="connsiteX1358" fmla="*/ 725452 w 1944449"/>
              <a:gd name="connsiteY1358" fmla="*/ 1901024 h 2086106"/>
              <a:gd name="connsiteX1359" fmla="*/ 752316 w 1944449"/>
              <a:gd name="connsiteY1359" fmla="*/ 1902360 h 2086106"/>
              <a:gd name="connsiteX1360" fmla="*/ 753801 w 1944449"/>
              <a:gd name="connsiteY1360" fmla="*/ 1906515 h 2086106"/>
              <a:gd name="connsiteX1361" fmla="*/ 769831 w 1944449"/>
              <a:gd name="connsiteY1361" fmla="*/ 1905180 h 2086106"/>
              <a:gd name="connsiteX1362" fmla="*/ 767306 w 1944449"/>
              <a:gd name="connsiteY1362" fmla="*/ 1907257 h 2086106"/>
              <a:gd name="connsiteX1363" fmla="*/ 780813 w 1944449"/>
              <a:gd name="connsiteY1363" fmla="*/ 1906811 h 2086106"/>
              <a:gd name="connsiteX1364" fmla="*/ 799959 w 1944449"/>
              <a:gd name="connsiteY1364" fmla="*/ 1914679 h 2086106"/>
              <a:gd name="connsiteX1365" fmla="*/ 818216 w 1944449"/>
              <a:gd name="connsiteY1365" fmla="*/ 1910967 h 2086106"/>
              <a:gd name="connsiteX1366" fmla="*/ 848792 w 1944449"/>
              <a:gd name="connsiteY1366" fmla="*/ 1916014 h 2086106"/>
              <a:gd name="connsiteX1367" fmla="*/ 861853 w 1944449"/>
              <a:gd name="connsiteY1367" fmla="*/ 1920468 h 2086106"/>
              <a:gd name="connsiteX1368" fmla="*/ 928197 w 1944449"/>
              <a:gd name="connsiteY1368" fmla="*/ 1916906 h 2086106"/>
              <a:gd name="connsiteX1369" fmla="*/ 930127 w 1944449"/>
              <a:gd name="connsiteY1369" fmla="*/ 1905626 h 2086106"/>
              <a:gd name="connsiteX1370" fmla="*/ 953577 w 1944449"/>
              <a:gd name="connsiteY1370" fmla="*/ 1896125 h 2086106"/>
              <a:gd name="connsiteX1371" fmla="*/ 944970 w 1944449"/>
              <a:gd name="connsiteY1371" fmla="*/ 1897758 h 2086106"/>
              <a:gd name="connsiteX1372" fmla="*/ 893318 w 1944449"/>
              <a:gd name="connsiteY1372" fmla="*/ 1899243 h 2086106"/>
              <a:gd name="connsiteX1373" fmla="*/ 754395 w 1944449"/>
              <a:gd name="connsiteY1373" fmla="*/ 1878464 h 2086106"/>
              <a:gd name="connsiteX1374" fmla="*/ 709422 w 1944449"/>
              <a:gd name="connsiteY1374" fmla="*/ 1862285 h 2086106"/>
              <a:gd name="connsiteX1375" fmla="*/ 598550 w 1944449"/>
              <a:gd name="connsiteY1375" fmla="*/ 1827702 h 2086106"/>
              <a:gd name="connsiteX1376" fmla="*/ 599885 w 1944449"/>
              <a:gd name="connsiteY1376" fmla="*/ 1824140 h 2086106"/>
              <a:gd name="connsiteX1377" fmla="*/ 592465 w 1944449"/>
              <a:gd name="connsiteY1377" fmla="*/ 1825328 h 2086106"/>
              <a:gd name="connsiteX1378" fmla="*/ 566194 w 1944449"/>
              <a:gd name="connsiteY1378" fmla="*/ 1804846 h 2086106"/>
              <a:gd name="connsiteX1379" fmla="*/ 551054 w 1944449"/>
              <a:gd name="connsiteY1379" fmla="*/ 1801878 h 2086106"/>
              <a:gd name="connsiteX1380" fmla="*/ 553429 w 1944449"/>
              <a:gd name="connsiteY1380" fmla="*/ 1798167 h 2086106"/>
              <a:gd name="connsiteX1381" fmla="*/ 548234 w 1944449"/>
              <a:gd name="connsiteY1381" fmla="*/ 1796089 h 2086106"/>
              <a:gd name="connsiteX1382" fmla="*/ 558476 w 1944449"/>
              <a:gd name="connsiteY1382" fmla="*/ 1792527 h 2086106"/>
              <a:gd name="connsiteX1383" fmla="*/ 538141 w 1944449"/>
              <a:gd name="connsiteY1383" fmla="*/ 1779169 h 2086106"/>
              <a:gd name="connsiteX1384" fmla="*/ 533392 w 1944449"/>
              <a:gd name="connsiteY1384" fmla="*/ 1783917 h 2086106"/>
              <a:gd name="connsiteX1385" fmla="*/ 526713 w 1944449"/>
              <a:gd name="connsiteY1385" fmla="*/ 1773676 h 2086106"/>
              <a:gd name="connsiteX1386" fmla="*/ 492131 w 1944449"/>
              <a:gd name="connsiteY1386" fmla="*/ 1753491 h 2086106"/>
              <a:gd name="connsiteX1387" fmla="*/ 478772 w 1944449"/>
              <a:gd name="connsiteY1387" fmla="*/ 1730783 h 2086106"/>
              <a:gd name="connsiteX1388" fmla="*/ 476101 w 1944449"/>
              <a:gd name="connsiteY1388" fmla="*/ 1735086 h 2086106"/>
              <a:gd name="connsiteX1389" fmla="*/ 472241 w 1944449"/>
              <a:gd name="connsiteY1389" fmla="*/ 1725439 h 2086106"/>
              <a:gd name="connsiteX1390" fmla="*/ 509644 w 1944449"/>
              <a:gd name="connsiteY1390" fmla="*/ 1752156 h 2086106"/>
              <a:gd name="connsiteX1391" fmla="*/ 507863 w 1944449"/>
              <a:gd name="connsiteY1391" fmla="*/ 1755422 h 2086106"/>
              <a:gd name="connsiteX1392" fmla="*/ 530127 w 1944449"/>
              <a:gd name="connsiteY1392" fmla="*/ 1766998 h 2086106"/>
              <a:gd name="connsiteX1393" fmla="*/ 570646 w 1944449"/>
              <a:gd name="connsiteY1393" fmla="*/ 1791933 h 2086106"/>
              <a:gd name="connsiteX1394" fmla="*/ 587269 w 1944449"/>
              <a:gd name="connsiteY1394" fmla="*/ 1802174 h 2086106"/>
              <a:gd name="connsiteX1395" fmla="*/ 636694 w 1944449"/>
              <a:gd name="connsiteY1395" fmla="*/ 1812266 h 2086106"/>
              <a:gd name="connsiteX1396" fmla="*/ 678550 w 1944449"/>
              <a:gd name="connsiteY1396" fmla="*/ 1824438 h 2086106"/>
              <a:gd name="connsiteX1397" fmla="*/ 677808 w 1944449"/>
              <a:gd name="connsiteY1397" fmla="*/ 1824140 h 2086106"/>
              <a:gd name="connsiteX1398" fmla="*/ 684783 w 1944449"/>
              <a:gd name="connsiteY1398" fmla="*/ 1822507 h 2086106"/>
              <a:gd name="connsiteX1399" fmla="*/ 690720 w 1944449"/>
              <a:gd name="connsiteY1399" fmla="*/ 1826663 h 2086106"/>
              <a:gd name="connsiteX1400" fmla="*/ 691314 w 1944449"/>
              <a:gd name="connsiteY1400" fmla="*/ 1826813 h 2086106"/>
              <a:gd name="connsiteX1401" fmla="*/ 691314 w 1944449"/>
              <a:gd name="connsiteY1401" fmla="*/ 1826961 h 2086106"/>
              <a:gd name="connsiteX1402" fmla="*/ 701258 w 1944449"/>
              <a:gd name="connsiteY1402" fmla="*/ 1833343 h 2086106"/>
              <a:gd name="connsiteX1403" fmla="*/ 690572 w 1944449"/>
              <a:gd name="connsiteY1403" fmla="*/ 1829039 h 2086106"/>
              <a:gd name="connsiteX1404" fmla="*/ 711203 w 1944449"/>
              <a:gd name="connsiteY1404" fmla="*/ 1836608 h 2086106"/>
              <a:gd name="connsiteX1405" fmla="*/ 703337 w 1944449"/>
              <a:gd name="connsiteY1405" fmla="*/ 1830375 h 2086106"/>
              <a:gd name="connsiteX1406" fmla="*/ 725154 w 1944449"/>
              <a:gd name="connsiteY1406" fmla="*/ 1834531 h 2086106"/>
              <a:gd name="connsiteX1407" fmla="*/ 723077 w 1944449"/>
              <a:gd name="connsiteY1407" fmla="*/ 1832304 h 2086106"/>
              <a:gd name="connsiteX1408" fmla="*/ 753651 w 1944449"/>
              <a:gd name="connsiteY1408" fmla="*/ 1837201 h 2086106"/>
              <a:gd name="connsiteX1409" fmla="*/ 754543 w 1944449"/>
              <a:gd name="connsiteY1409" fmla="*/ 1835718 h 2086106"/>
              <a:gd name="connsiteX1410" fmla="*/ 754395 w 1944449"/>
              <a:gd name="connsiteY1410" fmla="*/ 1835420 h 2086106"/>
              <a:gd name="connsiteX1411" fmla="*/ 722779 w 1944449"/>
              <a:gd name="connsiteY1411" fmla="*/ 1815383 h 2086106"/>
              <a:gd name="connsiteX1412" fmla="*/ 707937 w 1944449"/>
              <a:gd name="connsiteY1412" fmla="*/ 1806627 h 2086106"/>
              <a:gd name="connsiteX1413" fmla="*/ 700665 w 1944449"/>
              <a:gd name="connsiteY1413" fmla="*/ 1809002 h 2086106"/>
              <a:gd name="connsiteX1414" fmla="*/ 692651 w 1944449"/>
              <a:gd name="connsiteY1414" fmla="*/ 1808111 h 2086106"/>
              <a:gd name="connsiteX1415" fmla="*/ 685822 w 1944449"/>
              <a:gd name="connsiteY1415" fmla="*/ 1798463 h 2086106"/>
              <a:gd name="connsiteX1416" fmla="*/ 655692 w 1944449"/>
              <a:gd name="connsiteY1416" fmla="*/ 1792379 h 2086106"/>
              <a:gd name="connsiteX1417" fmla="*/ 670980 w 1944449"/>
              <a:gd name="connsiteY1417" fmla="*/ 1804400 h 2086106"/>
              <a:gd name="connsiteX1418" fmla="*/ 673059 w 1944449"/>
              <a:gd name="connsiteY1418" fmla="*/ 1811821 h 2086106"/>
              <a:gd name="connsiteX1419" fmla="*/ 666824 w 1944449"/>
              <a:gd name="connsiteY1419" fmla="*/ 1810931 h 2086106"/>
              <a:gd name="connsiteX1420" fmla="*/ 654061 w 1944449"/>
              <a:gd name="connsiteY1420" fmla="*/ 1797128 h 2086106"/>
              <a:gd name="connsiteX1421" fmla="*/ 649459 w 1944449"/>
              <a:gd name="connsiteY1421" fmla="*/ 1798167 h 2086106"/>
              <a:gd name="connsiteX1422" fmla="*/ 663708 w 1944449"/>
              <a:gd name="connsiteY1422" fmla="*/ 1807221 h 2086106"/>
              <a:gd name="connsiteX1423" fmla="*/ 649311 w 1944449"/>
              <a:gd name="connsiteY1423" fmla="*/ 1804846 h 2086106"/>
              <a:gd name="connsiteX1424" fmla="*/ 668753 w 1944449"/>
              <a:gd name="connsiteY1424" fmla="*/ 1818353 h 2086106"/>
              <a:gd name="connsiteX1425" fmla="*/ 614431 w 1944449"/>
              <a:gd name="connsiteY1425" fmla="*/ 1797722 h 2086106"/>
              <a:gd name="connsiteX1426" fmla="*/ 594098 w 1944449"/>
              <a:gd name="connsiteY1426" fmla="*/ 1783325 h 2086106"/>
              <a:gd name="connsiteX1427" fmla="*/ 601072 w 1944449"/>
              <a:gd name="connsiteY1427" fmla="*/ 1786738 h 2086106"/>
              <a:gd name="connsiteX1428" fmla="*/ 601964 w 1944449"/>
              <a:gd name="connsiteY1428" fmla="*/ 1784363 h 2086106"/>
              <a:gd name="connsiteX1429" fmla="*/ 594987 w 1944449"/>
              <a:gd name="connsiteY1429" fmla="*/ 1779761 h 2086106"/>
              <a:gd name="connsiteX1430" fmla="*/ 593756 w 1944449"/>
              <a:gd name="connsiteY1430" fmla="*/ 1782773 h 2086106"/>
              <a:gd name="connsiteX1431" fmla="*/ 593800 w 1944449"/>
              <a:gd name="connsiteY1431" fmla="*/ 1782729 h 2086106"/>
              <a:gd name="connsiteX1432" fmla="*/ 594098 w 1944449"/>
              <a:gd name="connsiteY1432" fmla="*/ 1783025 h 2086106"/>
              <a:gd name="connsiteX1433" fmla="*/ 593706 w 1944449"/>
              <a:gd name="connsiteY1433" fmla="*/ 1782895 h 2086106"/>
              <a:gd name="connsiteX1434" fmla="*/ 593652 w 1944449"/>
              <a:gd name="connsiteY1434" fmla="*/ 1783027 h 2086106"/>
              <a:gd name="connsiteX1435" fmla="*/ 592910 w 1944449"/>
              <a:gd name="connsiteY1435" fmla="*/ 1769075 h 2086106"/>
              <a:gd name="connsiteX1436" fmla="*/ 625266 w 1944449"/>
              <a:gd name="connsiteY1436" fmla="*/ 1775012 h 2086106"/>
              <a:gd name="connsiteX1437" fmla="*/ 587567 w 1944449"/>
              <a:gd name="connsiteY1437" fmla="*/ 1761061 h 2086106"/>
              <a:gd name="connsiteX1438" fmla="*/ 595581 w 1944449"/>
              <a:gd name="connsiteY1438" fmla="*/ 1757796 h 2086106"/>
              <a:gd name="connsiteX1439" fmla="*/ 609236 w 1944449"/>
              <a:gd name="connsiteY1439" fmla="*/ 1761359 h 2086106"/>
              <a:gd name="connsiteX1440" fmla="*/ 593206 w 1944449"/>
              <a:gd name="connsiteY1440" fmla="*/ 1758092 h 2086106"/>
              <a:gd name="connsiteX1441" fmla="*/ 570646 w 1944449"/>
              <a:gd name="connsiteY1441" fmla="*/ 1744735 h 2086106"/>
              <a:gd name="connsiteX1442" fmla="*/ 580443 w 1944449"/>
              <a:gd name="connsiteY1442" fmla="*/ 1742508 h 2086106"/>
              <a:gd name="connsiteX1443" fmla="*/ 574356 w 1944449"/>
              <a:gd name="connsiteY1443" fmla="*/ 1736868 h 2086106"/>
              <a:gd name="connsiteX1444" fmla="*/ 590980 w 1944449"/>
              <a:gd name="connsiteY1444" fmla="*/ 1733603 h 2086106"/>
              <a:gd name="connsiteX1445" fmla="*/ 586528 w 1944449"/>
              <a:gd name="connsiteY1445" fmla="*/ 1726033 h 2086106"/>
              <a:gd name="connsiteX1446" fmla="*/ 578662 w 1944449"/>
              <a:gd name="connsiteY1446" fmla="*/ 1717573 h 2086106"/>
              <a:gd name="connsiteX1447" fmla="*/ 565897 w 1944449"/>
              <a:gd name="connsiteY1447" fmla="*/ 1709114 h 2086106"/>
              <a:gd name="connsiteX1448" fmla="*/ 548086 w 1944449"/>
              <a:gd name="connsiteY1448" fmla="*/ 1706589 h 2086106"/>
              <a:gd name="connsiteX1449" fmla="*/ 548531 w 1944449"/>
              <a:gd name="connsiteY1449" fmla="*/ 1709706 h 2086106"/>
              <a:gd name="connsiteX1450" fmla="*/ 541110 w 1944449"/>
              <a:gd name="connsiteY1450" fmla="*/ 1711191 h 2086106"/>
              <a:gd name="connsiteX1451" fmla="*/ 530721 w 1944449"/>
              <a:gd name="connsiteY1451" fmla="*/ 1703325 h 2086106"/>
              <a:gd name="connsiteX1452" fmla="*/ 520182 w 1944449"/>
              <a:gd name="connsiteY1452" fmla="*/ 1703175 h 2086106"/>
              <a:gd name="connsiteX1453" fmla="*/ 511723 w 1944449"/>
              <a:gd name="connsiteY1453" fmla="*/ 1706739 h 2086106"/>
              <a:gd name="connsiteX1454" fmla="*/ 519886 w 1944449"/>
              <a:gd name="connsiteY1454" fmla="*/ 1712230 h 2086106"/>
              <a:gd name="connsiteX1455" fmla="*/ 520776 w 1944449"/>
              <a:gd name="connsiteY1455" fmla="*/ 1710745 h 2086106"/>
              <a:gd name="connsiteX1456" fmla="*/ 533392 w 1944449"/>
              <a:gd name="connsiteY1456" fmla="*/ 1710745 h 2086106"/>
              <a:gd name="connsiteX1457" fmla="*/ 534283 w 1944449"/>
              <a:gd name="connsiteY1457" fmla="*/ 1712526 h 2086106"/>
              <a:gd name="connsiteX1458" fmla="*/ 532354 w 1944449"/>
              <a:gd name="connsiteY1458" fmla="*/ 1714307 h 2086106"/>
              <a:gd name="connsiteX1459" fmla="*/ 523299 w 1944449"/>
              <a:gd name="connsiteY1459" fmla="*/ 1714307 h 2086106"/>
              <a:gd name="connsiteX1460" fmla="*/ 538439 w 1944449"/>
              <a:gd name="connsiteY1460" fmla="*/ 1724104 h 2086106"/>
              <a:gd name="connsiteX1461" fmla="*/ 505638 w 1944449"/>
              <a:gd name="connsiteY1461" fmla="*/ 1708816 h 2086106"/>
              <a:gd name="connsiteX1462" fmla="*/ 503411 w 1944449"/>
              <a:gd name="connsiteY1462" fmla="*/ 1708074 h 2086106"/>
              <a:gd name="connsiteX1463" fmla="*/ 497474 w 1944449"/>
              <a:gd name="connsiteY1463" fmla="*/ 1707183 h 2086106"/>
              <a:gd name="connsiteX1464" fmla="*/ 496732 w 1944449"/>
              <a:gd name="connsiteY1464" fmla="*/ 1704066 h 2086106"/>
              <a:gd name="connsiteX1465" fmla="*/ 484858 w 1944449"/>
              <a:gd name="connsiteY1465" fmla="*/ 1702731 h 2086106"/>
              <a:gd name="connsiteX1466" fmla="*/ 477436 w 1944449"/>
              <a:gd name="connsiteY1466" fmla="*/ 1699465 h 2086106"/>
              <a:gd name="connsiteX1467" fmla="*/ 476101 w 1944449"/>
              <a:gd name="connsiteY1467" fmla="*/ 1691005 h 2086106"/>
              <a:gd name="connsiteX1468" fmla="*/ 469125 w 1944449"/>
              <a:gd name="connsiteY1468" fmla="*/ 1686849 h 2086106"/>
              <a:gd name="connsiteX1469" fmla="*/ 460961 w 1944449"/>
              <a:gd name="connsiteY1469" fmla="*/ 1686701 h 2086106"/>
              <a:gd name="connsiteX1470" fmla="*/ 459478 w 1944449"/>
              <a:gd name="connsiteY1470" fmla="*/ 1694419 h 2086106"/>
              <a:gd name="connsiteX1471" fmla="*/ 462594 w 1944449"/>
              <a:gd name="connsiteY1471" fmla="*/ 1699317 h 2086106"/>
              <a:gd name="connsiteX1472" fmla="*/ 462148 w 1944449"/>
              <a:gd name="connsiteY1472" fmla="*/ 1701394 h 2086106"/>
              <a:gd name="connsiteX1473" fmla="*/ 458290 w 1944449"/>
              <a:gd name="connsiteY1473" fmla="*/ 1702731 h 2086106"/>
              <a:gd name="connsiteX1474" fmla="*/ 465563 w 1944449"/>
              <a:gd name="connsiteY1474" fmla="*/ 1708074 h 2086106"/>
              <a:gd name="connsiteX1475" fmla="*/ 484858 w 1944449"/>
              <a:gd name="connsiteY1475" fmla="*/ 1724400 h 2086106"/>
              <a:gd name="connsiteX1476" fmla="*/ 524338 w 1944449"/>
              <a:gd name="connsiteY1476" fmla="*/ 1742063 h 2086106"/>
              <a:gd name="connsiteX1477" fmla="*/ 511277 w 1944449"/>
              <a:gd name="connsiteY1477" fmla="*/ 1740282 h 2086106"/>
              <a:gd name="connsiteX1478" fmla="*/ 495989 w 1944449"/>
              <a:gd name="connsiteY1478" fmla="*/ 1729743 h 2086106"/>
              <a:gd name="connsiteX1479" fmla="*/ 490795 w 1944449"/>
              <a:gd name="connsiteY1479" fmla="*/ 1732268 h 2086106"/>
              <a:gd name="connsiteX1480" fmla="*/ 471203 w 1944449"/>
              <a:gd name="connsiteY1480" fmla="*/ 1717869 h 2086106"/>
              <a:gd name="connsiteX1481" fmla="*/ 452353 w 1944449"/>
              <a:gd name="connsiteY1481" fmla="*/ 1699465 h 2086106"/>
              <a:gd name="connsiteX1482" fmla="*/ 450275 w 1944449"/>
              <a:gd name="connsiteY1482" fmla="*/ 1697536 h 2086106"/>
              <a:gd name="connsiteX1483" fmla="*/ 434097 w 1944449"/>
              <a:gd name="connsiteY1483" fmla="*/ 1690412 h 2086106"/>
              <a:gd name="connsiteX1484" fmla="*/ 437807 w 1944449"/>
              <a:gd name="connsiteY1484" fmla="*/ 1702433 h 2086106"/>
              <a:gd name="connsiteX1485" fmla="*/ 455470 w 1944449"/>
              <a:gd name="connsiteY1485" fmla="*/ 1710151 h 2086106"/>
              <a:gd name="connsiteX1486" fmla="*/ 457103 w 1944449"/>
              <a:gd name="connsiteY1486" fmla="*/ 1712081 h 2086106"/>
              <a:gd name="connsiteX1487" fmla="*/ 455915 w 1944449"/>
              <a:gd name="connsiteY1487" fmla="*/ 1720244 h 2086106"/>
              <a:gd name="connsiteX1488" fmla="*/ 446862 w 1944449"/>
              <a:gd name="connsiteY1488" fmla="*/ 1744289 h 2086106"/>
              <a:gd name="connsiteX1489" fmla="*/ 456064 w 1944449"/>
              <a:gd name="connsiteY1489" fmla="*/ 1758834 h 2086106"/>
              <a:gd name="connsiteX1490" fmla="*/ 460071 w 1944449"/>
              <a:gd name="connsiteY1490" fmla="*/ 1761061 h 2086106"/>
              <a:gd name="connsiteX1491" fmla="*/ 457993 w 1944449"/>
              <a:gd name="connsiteY1491" fmla="*/ 1761803 h 2086106"/>
              <a:gd name="connsiteX1492" fmla="*/ 464079 w 1944449"/>
              <a:gd name="connsiteY1492" fmla="*/ 1770856 h 2086106"/>
              <a:gd name="connsiteX1493" fmla="*/ 471500 w 1944449"/>
              <a:gd name="connsiteY1493" fmla="*/ 1774568 h 2086106"/>
              <a:gd name="connsiteX1494" fmla="*/ 492427 w 1944449"/>
              <a:gd name="connsiteY1494" fmla="*/ 1788668 h 2086106"/>
              <a:gd name="connsiteX1495" fmla="*/ 493764 w 1944449"/>
              <a:gd name="connsiteY1495" fmla="*/ 1805736 h 2086106"/>
              <a:gd name="connsiteX1496" fmla="*/ 490052 w 1944449"/>
              <a:gd name="connsiteY1496" fmla="*/ 1808111 h 2086106"/>
              <a:gd name="connsiteX1497" fmla="*/ 471351 w 1944449"/>
              <a:gd name="connsiteY1497" fmla="*/ 1794753 h 2086106"/>
              <a:gd name="connsiteX1498" fmla="*/ 469718 w 1944449"/>
              <a:gd name="connsiteY1498" fmla="*/ 1793418 h 2086106"/>
              <a:gd name="connsiteX1499" fmla="*/ 438846 w 1944449"/>
              <a:gd name="connsiteY1499" fmla="*/ 1787925 h 2086106"/>
              <a:gd name="connsiteX1500" fmla="*/ 417028 w 1944449"/>
              <a:gd name="connsiteY1500" fmla="*/ 1780207 h 2086106"/>
              <a:gd name="connsiteX1501" fmla="*/ 409904 w 1944449"/>
              <a:gd name="connsiteY1501" fmla="*/ 1770412 h 2086106"/>
              <a:gd name="connsiteX1502" fmla="*/ 394320 w 1944449"/>
              <a:gd name="connsiteY1502" fmla="*/ 1765365 h 2086106"/>
              <a:gd name="connsiteX1503" fmla="*/ 387789 w 1944449"/>
              <a:gd name="connsiteY1503" fmla="*/ 1766850 h 2086106"/>
              <a:gd name="connsiteX1504" fmla="*/ 405304 w 1944449"/>
              <a:gd name="connsiteY1504" fmla="*/ 1785698 h 2086106"/>
              <a:gd name="connsiteX1505" fmla="*/ 412278 w 1944449"/>
              <a:gd name="connsiteY1505" fmla="*/ 1787629 h 2086106"/>
              <a:gd name="connsiteX1506" fmla="*/ 408716 w 1944449"/>
              <a:gd name="connsiteY1506" fmla="*/ 1780505 h 2086106"/>
              <a:gd name="connsiteX1507" fmla="*/ 414059 w 1944449"/>
              <a:gd name="connsiteY1507" fmla="*/ 1788964 h 2086106"/>
              <a:gd name="connsiteX1508" fmla="*/ 440628 w 1944449"/>
              <a:gd name="connsiteY1508" fmla="*/ 1797870 h 2086106"/>
              <a:gd name="connsiteX1509" fmla="*/ 427714 w 1944449"/>
              <a:gd name="connsiteY1509" fmla="*/ 1792972 h 2086106"/>
              <a:gd name="connsiteX1510" fmla="*/ 426379 w 1944449"/>
              <a:gd name="connsiteY1510" fmla="*/ 1799503 h 2086106"/>
              <a:gd name="connsiteX1511" fmla="*/ 400702 w 1944449"/>
              <a:gd name="connsiteY1511" fmla="*/ 1788668 h 2086106"/>
              <a:gd name="connsiteX1512" fmla="*/ 368791 w 1944449"/>
              <a:gd name="connsiteY1512" fmla="*/ 1746664 h 2086106"/>
              <a:gd name="connsiteX1513" fmla="*/ 360777 w 1944449"/>
              <a:gd name="connsiteY1513" fmla="*/ 1742211 h 2086106"/>
              <a:gd name="connsiteX1514" fmla="*/ 348457 w 1944449"/>
              <a:gd name="connsiteY1514" fmla="*/ 1724846 h 2086106"/>
              <a:gd name="connsiteX1515" fmla="*/ 328717 w 1944449"/>
              <a:gd name="connsiteY1515" fmla="*/ 1682248 h 2086106"/>
              <a:gd name="connsiteX1516" fmla="*/ 341035 w 1944449"/>
              <a:gd name="connsiteY1516" fmla="*/ 1691599 h 2086106"/>
              <a:gd name="connsiteX1517" fmla="*/ 365674 w 1944449"/>
              <a:gd name="connsiteY1517" fmla="*/ 1713566 h 2086106"/>
              <a:gd name="connsiteX1518" fmla="*/ 393874 w 1944449"/>
              <a:gd name="connsiteY1518" fmla="*/ 1738501 h 2086106"/>
              <a:gd name="connsiteX1519" fmla="*/ 429793 w 1944449"/>
              <a:gd name="connsiteY1519" fmla="*/ 1764327 h 2086106"/>
              <a:gd name="connsiteX1520" fmla="*/ 429051 w 1944449"/>
              <a:gd name="connsiteY1520" fmla="*/ 1761803 h 2086106"/>
              <a:gd name="connsiteX1521" fmla="*/ 423708 w 1944449"/>
              <a:gd name="connsiteY1521" fmla="*/ 1757499 h 2086106"/>
              <a:gd name="connsiteX1522" fmla="*/ 428606 w 1944449"/>
              <a:gd name="connsiteY1522" fmla="*/ 1758686 h 2086106"/>
              <a:gd name="connsiteX1523" fmla="*/ 428606 w 1944449"/>
              <a:gd name="connsiteY1523" fmla="*/ 1754976 h 2086106"/>
              <a:gd name="connsiteX1524" fmla="*/ 428902 w 1944449"/>
              <a:gd name="connsiteY1524" fmla="*/ 1746071 h 2086106"/>
              <a:gd name="connsiteX1525" fmla="*/ 419107 w 1944449"/>
              <a:gd name="connsiteY1525" fmla="*/ 1720244 h 2086106"/>
              <a:gd name="connsiteX1526" fmla="*/ 412428 w 1944449"/>
              <a:gd name="connsiteY1526" fmla="*/ 1693974 h 2086106"/>
              <a:gd name="connsiteX1527" fmla="*/ 419700 w 1944449"/>
              <a:gd name="connsiteY1527" fmla="*/ 1675569 h 2086106"/>
              <a:gd name="connsiteX1528" fmla="*/ 410349 w 1944449"/>
              <a:gd name="connsiteY1528" fmla="*/ 1666516 h 2086106"/>
              <a:gd name="connsiteX1529" fmla="*/ 408568 w 1944449"/>
              <a:gd name="connsiteY1529" fmla="*/ 1658946 h 2086106"/>
              <a:gd name="connsiteX1530" fmla="*/ 416880 w 1944449"/>
              <a:gd name="connsiteY1530" fmla="*/ 1668297 h 2086106"/>
              <a:gd name="connsiteX1531" fmla="*/ 421629 w 1944449"/>
              <a:gd name="connsiteY1531" fmla="*/ 1671561 h 2086106"/>
              <a:gd name="connsiteX1532" fmla="*/ 421629 w 1944449"/>
              <a:gd name="connsiteY1532" fmla="*/ 1664587 h 2086106"/>
              <a:gd name="connsiteX1533" fmla="*/ 418513 w 1944449"/>
              <a:gd name="connsiteY1533" fmla="*/ 1660727 h 2086106"/>
              <a:gd name="connsiteX1534" fmla="*/ 416584 w 1944449"/>
              <a:gd name="connsiteY1534" fmla="*/ 1658648 h 2086106"/>
              <a:gd name="connsiteX1535" fmla="*/ 417919 w 1944449"/>
              <a:gd name="connsiteY1535" fmla="*/ 1659540 h 2086106"/>
              <a:gd name="connsiteX1536" fmla="*/ 418809 w 1944449"/>
              <a:gd name="connsiteY1536" fmla="*/ 1651526 h 2086106"/>
              <a:gd name="connsiteX1537" fmla="*/ 406787 w 1944449"/>
              <a:gd name="connsiteY1537" fmla="*/ 1649151 h 2086106"/>
              <a:gd name="connsiteX1538" fmla="*/ 385712 w 1944449"/>
              <a:gd name="connsiteY1538" fmla="*/ 1664735 h 2086106"/>
              <a:gd name="connsiteX1539" fmla="*/ 379923 w 1944449"/>
              <a:gd name="connsiteY1539" fmla="*/ 1671265 h 2086106"/>
              <a:gd name="connsiteX1540" fmla="*/ 377548 w 1944449"/>
              <a:gd name="connsiteY1540" fmla="*/ 1672453 h 2086106"/>
              <a:gd name="connsiteX1541" fmla="*/ 375915 w 1944449"/>
              <a:gd name="connsiteY1541" fmla="*/ 1670078 h 2086106"/>
              <a:gd name="connsiteX1542" fmla="*/ 379477 w 1944449"/>
              <a:gd name="connsiteY1542" fmla="*/ 1653751 h 2086106"/>
              <a:gd name="connsiteX1543" fmla="*/ 384079 w 1944449"/>
              <a:gd name="connsiteY1543" fmla="*/ 1642916 h 2086106"/>
              <a:gd name="connsiteX1544" fmla="*/ 384227 w 1944449"/>
              <a:gd name="connsiteY1544" fmla="*/ 1638760 h 2086106"/>
              <a:gd name="connsiteX1545" fmla="*/ 377251 w 1944449"/>
              <a:gd name="connsiteY1545" fmla="*/ 1633269 h 2086106"/>
              <a:gd name="connsiteX1546" fmla="*/ 374282 w 1944449"/>
              <a:gd name="connsiteY1546" fmla="*/ 1626145 h 2086106"/>
              <a:gd name="connsiteX1547" fmla="*/ 361964 w 1944449"/>
              <a:gd name="connsiteY1547" fmla="*/ 1617091 h 2086106"/>
              <a:gd name="connsiteX1548" fmla="*/ 360331 w 1944449"/>
              <a:gd name="connsiteY1548" fmla="*/ 1614865 h 2086106"/>
              <a:gd name="connsiteX1549" fmla="*/ 358402 w 1944449"/>
              <a:gd name="connsiteY1549" fmla="*/ 1617091 h 2086106"/>
              <a:gd name="connsiteX1550" fmla="*/ 355284 w 1944449"/>
              <a:gd name="connsiteY1550" fmla="*/ 1625105 h 2086106"/>
              <a:gd name="connsiteX1551" fmla="*/ 347418 w 1944449"/>
              <a:gd name="connsiteY1551" fmla="*/ 1646478 h 2086106"/>
              <a:gd name="connsiteX1552" fmla="*/ 357511 w 1944449"/>
              <a:gd name="connsiteY1552" fmla="*/ 1663547 h 2086106"/>
              <a:gd name="connsiteX1553" fmla="*/ 375321 w 1944449"/>
              <a:gd name="connsiteY1553" fmla="*/ 1684920 h 2086106"/>
              <a:gd name="connsiteX1554" fmla="*/ 378142 w 1944449"/>
              <a:gd name="connsiteY1554" fmla="*/ 1687443 h 2086106"/>
              <a:gd name="connsiteX1555" fmla="*/ 376509 w 1944449"/>
              <a:gd name="connsiteY1555" fmla="*/ 1687147 h 2086106"/>
              <a:gd name="connsiteX1556" fmla="*/ 378736 w 1944449"/>
              <a:gd name="connsiteY1556" fmla="*/ 1691599 h 2086106"/>
              <a:gd name="connsiteX1557" fmla="*/ 385414 w 1944449"/>
              <a:gd name="connsiteY1557" fmla="*/ 1696942 h 2086106"/>
              <a:gd name="connsiteX1558" fmla="*/ 392242 w 1944449"/>
              <a:gd name="connsiteY1558" fmla="*/ 1704364 h 2086106"/>
              <a:gd name="connsiteX1559" fmla="*/ 391797 w 1944449"/>
              <a:gd name="connsiteY1559" fmla="*/ 1705550 h 2086106"/>
              <a:gd name="connsiteX1560" fmla="*/ 403819 w 1944449"/>
              <a:gd name="connsiteY1560" fmla="*/ 1720987 h 2086106"/>
              <a:gd name="connsiteX1561" fmla="*/ 388976 w 1944449"/>
              <a:gd name="connsiteY1561" fmla="*/ 1710003 h 2086106"/>
              <a:gd name="connsiteX1562" fmla="*/ 387937 w 1944449"/>
              <a:gd name="connsiteY1562" fmla="*/ 1711784 h 2086106"/>
              <a:gd name="connsiteX1563" fmla="*/ 386454 w 1944449"/>
              <a:gd name="connsiteY1563" fmla="*/ 1717425 h 2086106"/>
              <a:gd name="connsiteX1564" fmla="*/ 382594 w 1944449"/>
              <a:gd name="connsiteY1564" fmla="*/ 1718611 h 2086106"/>
              <a:gd name="connsiteX1565" fmla="*/ 359737 w 1944449"/>
              <a:gd name="connsiteY1565" fmla="*/ 1697536 h 2086106"/>
              <a:gd name="connsiteX1566" fmla="*/ 341779 w 1944449"/>
              <a:gd name="connsiteY1566" fmla="*/ 1674530 h 2086106"/>
              <a:gd name="connsiteX1567" fmla="*/ 320999 w 1944449"/>
              <a:gd name="connsiteY1567" fmla="*/ 1658352 h 2086106"/>
              <a:gd name="connsiteX1568" fmla="*/ 302445 w 1944449"/>
              <a:gd name="connsiteY1568" fmla="*/ 1629409 h 2086106"/>
              <a:gd name="connsiteX1569" fmla="*/ 299033 w 1944449"/>
              <a:gd name="connsiteY1569" fmla="*/ 1624660 h 2086106"/>
              <a:gd name="connsiteX1570" fmla="*/ 291165 w 1944449"/>
              <a:gd name="connsiteY1570" fmla="*/ 1600468 h 2086106"/>
              <a:gd name="connsiteX1571" fmla="*/ 277808 w 1944449"/>
              <a:gd name="connsiteY1571" fmla="*/ 1584437 h 2086106"/>
              <a:gd name="connsiteX1572" fmla="*/ 255100 w 1944449"/>
              <a:gd name="connsiteY1572" fmla="*/ 1564103 h 2086106"/>
              <a:gd name="connsiteX1573" fmla="*/ 251685 w 1944449"/>
              <a:gd name="connsiteY1573" fmla="*/ 1539168 h 2086106"/>
              <a:gd name="connsiteX1574" fmla="*/ 254950 w 1944449"/>
              <a:gd name="connsiteY1574" fmla="*/ 1504734 h 2086106"/>
              <a:gd name="connsiteX1575" fmla="*/ 253169 w 1944449"/>
              <a:gd name="connsiteY1575" fmla="*/ 1502359 h 2086106"/>
              <a:gd name="connsiteX1576" fmla="*/ 250052 w 1944449"/>
              <a:gd name="connsiteY1576" fmla="*/ 1506367 h 2086106"/>
              <a:gd name="connsiteX1577" fmla="*/ 245897 w 1944449"/>
              <a:gd name="connsiteY1577" fmla="*/ 1510077 h 2086106"/>
              <a:gd name="connsiteX1578" fmla="*/ 229125 w 1944449"/>
              <a:gd name="connsiteY1578" fmla="*/ 1483361 h 2086106"/>
              <a:gd name="connsiteX1579" fmla="*/ 225859 w 1944449"/>
              <a:gd name="connsiteY1579" fmla="*/ 1469558 h 2086106"/>
              <a:gd name="connsiteX1580" fmla="*/ 218439 w 1944449"/>
              <a:gd name="connsiteY1580" fmla="*/ 1448333 h 2086106"/>
              <a:gd name="connsiteX1581" fmla="*/ 207900 w 1944449"/>
              <a:gd name="connsiteY1581" fmla="*/ 1425327 h 2086106"/>
              <a:gd name="connsiteX1582" fmla="*/ 204784 w 1944449"/>
              <a:gd name="connsiteY1582" fmla="*/ 1417461 h 2086106"/>
              <a:gd name="connsiteX1583" fmla="*/ 190683 w 1944449"/>
              <a:gd name="connsiteY1583" fmla="*/ 1388816 h 2086106"/>
              <a:gd name="connsiteX1584" fmla="*/ 179997 w 1944449"/>
              <a:gd name="connsiteY1584" fmla="*/ 1361952 h 2086106"/>
              <a:gd name="connsiteX1585" fmla="*/ 164709 w 1944449"/>
              <a:gd name="connsiteY1585" fmla="*/ 1345624 h 2086106"/>
              <a:gd name="connsiteX1586" fmla="*/ 164709 w 1944449"/>
              <a:gd name="connsiteY1586" fmla="*/ 1336571 h 2086106"/>
              <a:gd name="connsiteX1587" fmla="*/ 153578 w 1944449"/>
              <a:gd name="connsiteY1587" fmla="*/ 1319799 h 2086106"/>
              <a:gd name="connsiteX1588" fmla="*/ 151648 w 1944449"/>
              <a:gd name="connsiteY1588" fmla="*/ 1317573 h 2086106"/>
              <a:gd name="connsiteX1589" fmla="*/ 149867 w 1944449"/>
              <a:gd name="connsiteY1589" fmla="*/ 1319650 h 2086106"/>
              <a:gd name="connsiteX1590" fmla="*/ 149867 w 1944449"/>
              <a:gd name="connsiteY1590" fmla="*/ 1348742 h 2086106"/>
              <a:gd name="connsiteX1591" fmla="*/ 149273 w 1944449"/>
              <a:gd name="connsiteY1591" fmla="*/ 1360616 h 2086106"/>
              <a:gd name="connsiteX1592" fmla="*/ 133986 w 1944449"/>
              <a:gd name="connsiteY1592" fmla="*/ 1374567 h 2086106"/>
              <a:gd name="connsiteX1593" fmla="*/ 126564 w 1944449"/>
              <a:gd name="connsiteY1593" fmla="*/ 1373380 h 2086106"/>
              <a:gd name="connsiteX1594" fmla="*/ 123596 w 1944449"/>
              <a:gd name="connsiteY1594" fmla="*/ 1355123 h 2086106"/>
              <a:gd name="connsiteX1595" fmla="*/ 127456 w 1944449"/>
              <a:gd name="connsiteY1595" fmla="*/ 1341320 h 2086106"/>
              <a:gd name="connsiteX1596" fmla="*/ 123596 w 1944449"/>
              <a:gd name="connsiteY1596" fmla="*/ 1333750 h 2086106"/>
              <a:gd name="connsiteX1597" fmla="*/ 119144 w 1944449"/>
              <a:gd name="connsiteY1597" fmla="*/ 1327072 h 2086106"/>
              <a:gd name="connsiteX1598" fmla="*/ 110387 w 1944449"/>
              <a:gd name="connsiteY1598" fmla="*/ 1299910 h 2086106"/>
              <a:gd name="connsiteX1599" fmla="*/ 112909 w 1944449"/>
              <a:gd name="connsiteY1599" fmla="*/ 1284028 h 2086106"/>
              <a:gd name="connsiteX1600" fmla="*/ 109347 w 1944449"/>
              <a:gd name="connsiteY1600" fmla="*/ 1273787 h 2086106"/>
              <a:gd name="connsiteX1601" fmla="*/ 108308 w 1944449"/>
              <a:gd name="connsiteY1601" fmla="*/ 1271265 h 2086106"/>
              <a:gd name="connsiteX1602" fmla="*/ 104302 w 1944449"/>
              <a:gd name="connsiteY1602" fmla="*/ 1261172 h 2086106"/>
              <a:gd name="connsiteX1603" fmla="*/ 82779 w 1944449"/>
              <a:gd name="connsiteY1603" fmla="*/ 1250633 h 2086106"/>
              <a:gd name="connsiteX1604" fmla="*/ 62594 w 1944449"/>
              <a:gd name="connsiteY1604" fmla="*/ 1238018 h 2086106"/>
              <a:gd name="connsiteX1605" fmla="*/ 59625 w 1944449"/>
              <a:gd name="connsiteY1605" fmla="*/ 1233566 h 2086106"/>
              <a:gd name="connsiteX1606" fmla="*/ 47307 w 1944449"/>
              <a:gd name="connsiteY1606" fmla="*/ 1192452 h 2086106"/>
              <a:gd name="connsiteX1607" fmla="*/ 40777 w 1944449"/>
              <a:gd name="connsiteY1607" fmla="*/ 1167369 h 2086106"/>
              <a:gd name="connsiteX1608" fmla="*/ 34394 w 1944449"/>
              <a:gd name="connsiteY1608" fmla="*/ 1158018 h 2086106"/>
              <a:gd name="connsiteX1609" fmla="*/ 19700 w 1944449"/>
              <a:gd name="connsiteY1609" fmla="*/ 1136349 h 2086106"/>
              <a:gd name="connsiteX1610" fmla="*/ 17623 w 1944449"/>
              <a:gd name="connsiteY1610" fmla="*/ 1113195 h 2086106"/>
              <a:gd name="connsiteX1611" fmla="*/ 14654 w 1944449"/>
              <a:gd name="connsiteY1611" fmla="*/ 1096274 h 2086106"/>
              <a:gd name="connsiteX1612" fmla="*/ 15842 w 1944449"/>
              <a:gd name="connsiteY1612" fmla="*/ 1089001 h 2086106"/>
              <a:gd name="connsiteX1613" fmla="*/ 17325 w 1944449"/>
              <a:gd name="connsiteY1613" fmla="*/ 1080690 h 2086106"/>
              <a:gd name="connsiteX1614" fmla="*/ 11388 w 1944449"/>
              <a:gd name="connsiteY1614" fmla="*/ 1031709 h 2086106"/>
              <a:gd name="connsiteX1615" fmla="*/ 11092 w 1944449"/>
              <a:gd name="connsiteY1615" fmla="*/ 1019835 h 2086106"/>
              <a:gd name="connsiteX1616" fmla="*/ 3818 w 1944449"/>
              <a:gd name="connsiteY1616" fmla="*/ 1012267 h 2086106"/>
              <a:gd name="connsiteX1617" fmla="*/ 554 w 1944449"/>
              <a:gd name="connsiteY1617" fmla="*/ 1005143 h 2086106"/>
              <a:gd name="connsiteX1618" fmla="*/ 5749 w 1944449"/>
              <a:gd name="connsiteY1618" fmla="*/ 973825 h 2086106"/>
              <a:gd name="connsiteX1619" fmla="*/ 406 w 1944449"/>
              <a:gd name="connsiteY1619" fmla="*/ 942507 h 2086106"/>
              <a:gd name="connsiteX1620" fmla="*/ 554 w 1944449"/>
              <a:gd name="connsiteY1620" fmla="*/ 924103 h 2086106"/>
              <a:gd name="connsiteX1621" fmla="*/ 2631 w 1944449"/>
              <a:gd name="connsiteY1621" fmla="*/ 919205 h 2086106"/>
              <a:gd name="connsiteX1622" fmla="*/ 11834 w 1944449"/>
              <a:gd name="connsiteY1622" fmla="*/ 906292 h 2086106"/>
              <a:gd name="connsiteX1623" fmla="*/ 16879 w 1944449"/>
              <a:gd name="connsiteY1623" fmla="*/ 880911 h 2086106"/>
              <a:gd name="connsiteX1624" fmla="*/ 17623 w 1944449"/>
              <a:gd name="connsiteY1624" fmla="*/ 857313 h 2086106"/>
              <a:gd name="connsiteX1625" fmla="*/ 28309 w 1944449"/>
              <a:gd name="connsiteY1625" fmla="*/ 819020 h 2086106"/>
              <a:gd name="connsiteX1626" fmla="*/ 26378 w 1944449"/>
              <a:gd name="connsiteY1626" fmla="*/ 806552 h 2086106"/>
              <a:gd name="connsiteX1627" fmla="*/ 32761 w 1944449"/>
              <a:gd name="connsiteY1627" fmla="*/ 801357 h 2086106"/>
              <a:gd name="connsiteX1628" fmla="*/ 33948 w 1944449"/>
              <a:gd name="connsiteY1628" fmla="*/ 797351 h 2086106"/>
              <a:gd name="connsiteX1629" fmla="*/ 34246 w 1944449"/>
              <a:gd name="connsiteY1629" fmla="*/ 799280 h 2086106"/>
              <a:gd name="connsiteX1630" fmla="*/ 37511 w 1944449"/>
              <a:gd name="connsiteY1630" fmla="*/ 794232 h 2086106"/>
              <a:gd name="connsiteX1631" fmla="*/ 47603 w 1944449"/>
              <a:gd name="connsiteY1631" fmla="*/ 783546 h 2086106"/>
              <a:gd name="connsiteX1632" fmla="*/ 47603 w 1944449"/>
              <a:gd name="connsiteY1632" fmla="*/ 769149 h 2086106"/>
              <a:gd name="connsiteX1633" fmla="*/ 53392 w 1944449"/>
              <a:gd name="connsiteY1633" fmla="*/ 763064 h 2086106"/>
              <a:gd name="connsiteX1634" fmla="*/ 58142 w 1944449"/>
              <a:gd name="connsiteY1634" fmla="*/ 761283 h 2086106"/>
              <a:gd name="connsiteX1635" fmla="*/ 76842 w 1944449"/>
              <a:gd name="connsiteY1635" fmla="*/ 730857 h 2086106"/>
              <a:gd name="connsiteX1636" fmla="*/ 85452 w 1944449"/>
              <a:gd name="connsiteY1636" fmla="*/ 717202 h 2086106"/>
              <a:gd name="connsiteX1637" fmla="*/ 93318 w 1944449"/>
              <a:gd name="connsiteY1637" fmla="*/ 712749 h 2086106"/>
              <a:gd name="connsiteX1638" fmla="*/ 97028 w 1944449"/>
              <a:gd name="connsiteY1638" fmla="*/ 699391 h 2086106"/>
              <a:gd name="connsiteX1639" fmla="*/ 97919 w 1944449"/>
              <a:gd name="connsiteY1639" fmla="*/ 696423 h 2086106"/>
              <a:gd name="connsiteX1640" fmla="*/ 95396 w 1944449"/>
              <a:gd name="connsiteY1640" fmla="*/ 692117 h 2086106"/>
              <a:gd name="connsiteX1641" fmla="*/ 99403 w 1944449"/>
              <a:gd name="connsiteY1641" fmla="*/ 691969 h 2086106"/>
              <a:gd name="connsiteX1642" fmla="*/ 169162 w 1944449"/>
              <a:gd name="connsiteY1642" fmla="*/ 567146 h 2086106"/>
              <a:gd name="connsiteX1643" fmla="*/ 192316 w 1944449"/>
              <a:gd name="connsiteY1643" fmla="*/ 519947 h 2086106"/>
              <a:gd name="connsiteX1644" fmla="*/ 199143 w 1944449"/>
              <a:gd name="connsiteY1644" fmla="*/ 516682 h 2086106"/>
              <a:gd name="connsiteX1645" fmla="*/ 208198 w 1944449"/>
              <a:gd name="connsiteY1645" fmla="*/ 526775 h 2086106"/>
              <a:gd name="connsiteX1646" fmla="*/ 189050 w 1944449"/>
              <a:gd name="connsiteY1646" fmla="*/ 548890 h 2086106"/>
              <a:gd name="connsiteX1647" fmla="*/ 135470 w 1944449"/>
              <a:gd name="connsiteY1647" fmla="*/ 651746 h 2086106"/>
              <a:gd name="connsiteX1648" fmla="*/ 130720 w 1944449"/>
              <a:gd name="connsiteY1648" fmla="*/ 668519 h 2086106"/>
              <a:gd name="connsiteX1649" fmla="*/ 142594 w 1944449"/>
              <a:gd name="connsiteY1649" fmla="*/ 657833 h 2086106"/>
              <a:gd name="connsiteX1650" fmla="*/ 152835 w 1944449"/>
              <a:gd name="connsiteY1650" fmla="*/ 640764 h 2086106"/>
              <a:gd name="connsiteX1651" fmla="*/ 156101 w 1944449"/>
              <a:gd name="connsiteY1651" fmla="*/ 632304 h 2086106"/>
              <a:gd name="connsiteX1652" fmla="*/ 173318 w 1944449"/>
              <a:gd name="connsiteY1652" fmla="*/ 622211 h 2086106"/>
              <a:gd name="connsiteX1653" fmla="*/ 174951 w 1944449"/>
              <a:gd name="connsiteY1653" fmla="*/ 612563 h 2086106"/>
              <a:gd name="connsiteX1654" fmla="*/ 185044 w 1944449"/>
              <a:gd name="connsiteY1654" fmla="*/ 593121 h 2086106"/>
              <a:gd name="connsiteX1655" fmla="*/ 187567 w 1944449"/>
              <a:gd name="connsiteY1655" fmla="*/ 591487 h 2086106"/>
              <a:gd name="connsiteX1656" fmla="*/ 189348 w 1944449"/>
              <a:gd name="connsiteY1656" fmla="*/ 596683 h 2086106"/>
              <a:gd name="connsiteX1657" fmla="*/ 187269 w 1944449"/>
              <a:gd name="connsiteY1657" fmla="*/ 602026 h 2086106"/>
              <a:gd name="connsiteX1658" fmla="*/ 190535 w 1944449"/>
              <a:gd name="connsiteY1658" fmla="*/ 611079 h 2086106"/>
              <a:gd name="connsiteX1659" fmla="*/ 197362 w 1944449"/>
              <a:gd name="connsiteY1659" fmla="*/ 609298 h 2086106"/>
              <a:gd name="connsiteX1660" fmla="*/ 208346 w 1944449"/>
              <a:gd name="connsiteY1660" fmla="*/ 599205 h 2086106"/>
              <a:gd name="connsiteX1661" fmla="*/ 213689 w 1944449"/>
              <a:gd name="connsiteY1661" fmla="*/ 592229 h 2086106"/>
              <a:gd name="connsiteX1662" fmla="*/ 234616 w 1944449"/>
              <a:gd name="connsiteY1662" fmla="*/ 567888 h 2086106"/>
              <a:gd name="connsiteX1663" fmla="*/ 253021 w 1944449"/>
              <a:gd name="connsiteY1663" fmla="*/ 553639 h 2086106"/>
              <a:gd name="connsiteX1664" fmla="*/ 289088 w 1944449"/>
              <a:gd name="connsiteY1664" fmla="*/ 529150 h 2086106"/>
              <a:gd name="connsiteX1665" fmla="*/ 291463 w 1944449"/>
              <a:gd name="connsiteY1665" fmla="*/ 524846 h 2086106"/>
              <a:gd name="connsiteX1666" fmla="*/ 303039 w 1944449"/>
              <a:gd name="connsiteY1666" fmla="*/ 518909 h 2086106"/>
              <a:gd name="connsiteX1667" fmla="*/ 322631 w 1944449"/>
              <a:gd name="connsiteY1667" fmla="*/ 497238 h 2086106"/>
              <a:gd name="connsiteX1668" fmla="*/ 327974 w 1944449"/>
              <a:gd name="connsiteY1668" fmla="*/ 495457 h 2086106"/>
              <a:gd name="connsiteX1669" fmla="*/ 345341 w 1944449"/>
              <a:gd name="connsiteY1669" fmla="*/ 482396 h 2086106"/>
              <a:gd name="connsiteX1670" fmla="*/ 354988 w 1944449"/>
              <a:gd name="connsiteY1670" fmla="*/ 472897 h 2086106"/>
              <a:gd name="connsiteX1671" fmla="*/ 366268 w 1944449"/>
              <a:gd name="connsiteY1671" fmla="*/ 469929 h 2086106"/>
              <a:gd name="connsiteX1672" fmla="*/ 368939 w 1944449"/>
              <a:gd name="connsiteY1672" fmla="*/ 464883 h 2086106"/>
              <a:gd name="connsiteX1673" fmla="*/ 375025 w 1944449"/>
              <a:gd name="connsiteY1673" fmla="*/ 459836 h 2086106"/>
              <a:gd name="connsiteX1674" fmla="*/ 401592 w 1944449"/>
              <a:gd name="connsiteY1674" fmla="*/ 453899 h 2086106"/>
              <a:gd name="connsiteX1675" fmla="*/ 405006 w 1944449"/>
              <a:gd name="connsiteY1675" fmla="*/ 450634 h 2086106"/>
              <a:gd name="connsiteX1676" fmla="*/ 406935 w 1944449"/>
              <a:gd name="connsiteY1676" fmla="*/ 448408 h 2086106"/>
              <a:gd name="connsiteX1677" fmla="*/ 407974 w 1944449"/>
              <a:gd name="connsiteY1677" fmla="*/ 447962 h 2086106"/>
              <a:gd name="connsiteX1678" fmla="*/ 427121 w 1944449"/>
              <a:gd name="connsiteY1678" fmla="*/ 431932 h 2086106"/>
              <a:gd name="connsiteX1679" fmla="*/ 429495 w 1944449"/>
              <a:gd name="connsiteY1679" fmla="*/ 427331 h 2086106"/>
              <a:gd name="connsiteX1680" fmla="*/ 453541 w 1944449"/>
              <a:gd name="connsiteY1680" fmla="*/ 412341 h 2086106"/>
              <a:gd name="connsiteX1681" fmla="*/ 455024 w 1944449"/>
              <a:gd name="connsiteY1681" fmla="*/ 411896 h 2086106"/>
              <a:gd name="connsiteX1682" fmla="*/ 461259 w 1944449"/>
              <a:gd name="connsiteY1682" fmla="*/ 404920 h 2086106"/>
              <a:gd name="connsiteX1683" fmla="*/ 481296 w 1944449"/>
              <a:gd name="connsiteY1683" fmla="*/ 382656 h 2086106"/>
              <a:gd name="connsiteX1684" fmla="*/ 455024 w 1944449"/>
              <a:gd name="connsiteY1684" fmla="*/ 376125 h 2086106"/>
              <a:gd name="connsiteX1685" fmla="*/ 481444 w 1944449"/>
              <a:gd name="connsiteY1685" fmla="*/ 377906 h 2086106"/>
              <a:gd name="connsiteX1686" fmla="*/ 548234 w 1944449"/>
              <a:gd name="connsiteY1686" fmla="*/ 330263 h 2086106"/>
              <a:gd name="connsiteX1687" fmla="*/ 581184 w 1944449"/>
              <a:gd name="connsiteY1687" fmla="*/ 305032 h 2086106"/>
              <a:gd name="connsiteX1688" fmla="*/ 617696 w 1944449"/>
              <a:gd name="connsiteY1688" fmla="*/ 282174 h 2086106"/>
              <a:gd name="connsiteX1689" fmla="*/ 590980 w 1944449"/>
              <a:gd name="connsiteY1689" fmla="*/ 273565 h 2086106"/>
              <a:gd name="connsiteX1690" fmla="*/ 611017 w 1944449"/>
              <a:gd name="connsiteY1690" fmla="*/ 266590 h 2086106"/>
              <a:gd name="connsiteX1691" fmla="*/ 588309 w 1944449"/>
              <a:gd name="connsiteY1691" fmla="*/ 260207 h 2086106"/>
              <a:gd name="connsiteX1692" fmla="*/ 589496 w 1944449"/>
              <a:gd name="connsiteY1692" fmla="*/ 270004 h 2086106"/>
              <a:gd name="connsiteX1693" fmla="*/ 560108 w 1944449"/>
              <a:gd name="connsiteY1693" fmla="*/ 265105 h 2086106"/>
              <a:gd name="connsiteX1694" fmla="*/ 531017 w 1944449"/>
              <a:gd name="connsiteY1694" fmla="*/ 269706 h 2086106"/>
              <a:gd name="connsiteX1695" fmla="*/ 438698 w 1944449"/>
              <a:gd name="connsiteY1695" fmla="*/ 324178 h 2086106"/>
              <a:gd name="connsiteX1696" fmla="*/ 400256 w 1944449"/>
              <a:gd name="connsiteY1696" fmla="*/ 351636 h 2086106"/>
              <a:gd name="connsiteX1697" fmla="*/ 379923 w 1944449"/>
              <a:gd name="connsiteY1697" fmla="*/ 364697 h 2086106"/>
              <a:gd name="connsiteX1698" fmla="*/ 357956 w 1944449"/>
              <a:gd name="connsiteY1698" fmla="*/ 377906 h 2086106"/>
              <a:gd name="connsiteX1699" fmla="*/ 313429 w 1944449"/>
              <a:gd name="connsiteY1699" fmla="*/ 417090 h 2086106"/>
              <a:gd name="connsiteX1700" fmla="*/ 271425 w 1944449"/>
              <a:gd name="connsiteY1700" fmla="*/ 453455 h 2086106"/>
              <a:gd name="connsiteX1701" fmla="*/ 249013 w 1944449"/>
              <a:gd name="connsiteY1701" fmla="*/ 482842 h 2086106"/>
              <a:gd name="connsiteX1702" fmla="*/ 219478 w 1944449"/>
              <a:gd name="connsiteY1702" fmla="*/ 514308 h 2086106"/>
              <a:gd name="connsiteX1703" fmla="*/ 241889 w 1944449"/>
              <a:gd name="connsiteY1703" fmla="*/ 487146 h 2086106"/>
              <a:gd name="connsiteX1704" fmla="*/ 352909 w 1944449"/>
              <a:gd name="connsiteY1704" fmla="*/ 372267 h 2086106"/>
              <a:gd name="connsiteX1705" fmla="*/ 423114 w 1944449"/>
              <a:gd name="connsiteY1705" fmla="*/ 322397 h 2086106"/>
              <a:gd name="connsiteX1706" fmla="*/ 433801 w 1944449"/>
              <a:gd name="connsiteY1706" fmla="*/ 309929 h 2086106"/>
              <a:gd name="connsiteX1707" fmla="*/ 562928 w 1944449"/>
              <a:gd name="connsiteY1707" fmla="*/ 234531 h 2086106"/>
              <a:gd name="connsiteX1708" fmla="*/ 529829 w 1944449"/>
              <a:gd name="connsiteY1708" fmla="*/ 225625 h 2086106"/>
              <a:gd name="connsiteX1709" fmla="*/ 417771 w 1944449"/>
              <a:gd name="connsiteY1709" fmla="*/ 298352 h 2086106"/>
              <a:gd name="connsiteX1710" fmla="*/ 459180 w 1944449"/>
              <a:gd name="connsiteY1710" fmla="*/ 241357 h 2086106"/>
              <a:gd name="connsiteX1711" fmla="*/ 488865 w 1944449"/>
              <a:gd name="connsiteY1711" fmla="*/ 232750 h 2086106"/>
              <a:gd name="connsiteX1712" fmla="*/ 638773 w 1944449"/>
              <a:gd name="connsiteY1712" fmla="*/ 158538 h 2086106"/>
              <a:gd name="connsiteX1713" fmla="*/ 804561 w 1944449"/>
              <a:gd name="connsiteY1713" fmla="*/ 131970 h 2086106"/>
              <a:gd name="connsiteX1714" fmla="*/ 808123 w 1944449"/>
              <a:gd name="connsiteY1714" fmla="*/ 133305 h 2086106"/>
              <a:gd name="connsiteX1715" fmla="*/ 770424 w 1944449"/>
              <a:gd name="connsiteY1715" fmla="*/ 145327 h 2086106"/>
              <a:gd name="connsiteX1716" fmla="*/ 782594 w 1944449"/>
              <a:gd name="connsiteY1716" fmla="*/ 139094 h 2086106"/>
              <a:gd name="connsiteX1717" fmla="*/ 752168 w 1944449"/>
              <a:gd name="connsiteY1717" fmla="*/ 137313 h 2086106"/>
              <a:gd name="connsiteX1718" fmla="*/ 750535 w 1944449"/>
              <a:gd name="connsiteY1718" fmla="*/ 145327 h 2086106"/>
              <a:gd name="connsiteX1719" fmla="*/ 720554 w 1944449"/>
              <a:gd name="connsiteY1719" fmla="*/ 146515 h 2086106"/>
              <a:gd name="connsiteX1720" fmla="*/ 710164 w 1944449"/>
              <a:gd name="connsiteY1720" fmla="*/ 158834 h 2086106"/>
              <a:gd name="connsiteX1721" fmla="*/ 734951 w 1944449"/>
              <a:gd name="connsiteY1721" fmla="*/ 150670 h 2086106"/>
              <a:gd name="connsiteX1722" fmla="*/ 753651 w 1944449"/>
              <a:gd name="connsiteY1722" fmla="*/ 160021 h 2086106"/>
              <a:gd name="connsiteX1723" fmla="*/ 762409 w 1944449"/>
              <a:gd name="connsiteY1723" fmla="*/ 154382 h 2086106"/>
              <a:gd name="connsiteX1724" fmla="*/ 763596 w 1944449"/>
              <a:gd name="connsiteY1724" fmla="*/ 159873 h 2086106"/>
              <a:gd name="connsiteX1725" fmla="*/ 791500 w 1944449"/>
              <a:gd name="connsiteY1725" fmla="*/ 159280 h 2086106"/>
              <a:gd name="connsiteX1726" fmla="*/ 810498 w 1944449"/>
              <a:gd name="connsiteY1726" fmla="*/ 148000 h 2086106"/>
              <a:gd name="connsiteX1727" fmla="*/ 897029 w 1944449"/>
              <a:gd name="connsiteY1727" fmla="*/ 139836 h 2086106"/>
              <a:gd name="connsiteX1728" fmla="*/ 933096 w 1944449"/>
              <a:gd name="connsiteY1728" fmla="*/ 142952 h 2086106"/>
              <a:gd name="connsiteX1729" fmla="*/ 955804 w 1944449"/>
              <a:gd name="connsiteY1729" fmla="*/ 141321 h 2086106"/>
              <a:gd name="connsiteX1730" fmla="*/ 979997 w 1944449"/>
              <a:gd name="connsiteY1730" fmla="*/ 139984 h 2086106"/>
              <a:gd name="connsiteX1731" fmla="*/ 1063262 w 1944449"/>
              <a:gd name="connsiteY1731" fmla="*/ 155718 h 2086106"/>
              <a:gd name="connsiteX1732" fmla="*/ 1106898 w 1944449"/>
              <a:gd name="connsiteY1732" fmla="*/ 160615 h 2086106"/>
              <a:gd name="connsiteX1733" fmla="*/ 1144450 w 1944449"/>
              <a:gd name="connsiteY1733" fmla="*/ 173676 h 2086106"/>
              <a:gd name="connsiteX1734" fmla="*/ 1327158 w 1944449"/>
              <a:gd name="connsiteY1734" fmla="*/ 225180 h 2086106"/>
              <a:gd name="connsiteX1735" fmla="*/ 1473949 w 1944449"/>
              <a:gd name="connsiteY1735" fmla="*/ 320912 h 2086106"/>
              <a:gd name="connsiteX1736" fmla="*/ 1481667 w 1944449"/>
              <a:gd name="connsiteY1736" fmla="*/ 325810 h 2086106"/>
              <a:gd name="connsiteX1737" fmla="*/ 1488048 w 1944449"/>
              <a:gd name="connsiteY1737" fmla="*/ 332638 h 2086106"/>
              <a:gd name="connsiteX1738" fmla="*/ 1508234 w 1944449"/>
              <a:gd name="connsiteY1738" fmla="*/ 342433 h 2086106"/>
              <a:gd name="connsiteX1739" fmla="*/ 1509867 w 1944449"/>
              <a:gd name="connsiteY1739" fmla="*/ 340801 h 2086106"/>
              <a:gd name="connsiteX1740" fmla="*/ 1511648 w 1944449"/>
              <a:gd name="connsiteY1740" fmla="*/ 343028 h 2086106"/>
              <a:gd name="connsiteX1741" fmla="*/ 1510758 w 1944449"/>
              <a:gd name="connsiteY1741" fmla="*/ 343918 h 2086106"/>
              <a:gd name="connsiteX1742" fmla="*/ 1517289 w 1944449"/>
              <a:gd name="connsiteY1742" fmla="*/ 347926 h 2086106"/>
              <a:gd name="connsiteX1743" fmla="*/ 1547417 w 1944449"/>
              <a:gd name="connsiteY1743" fmla="*/ 372861 h 2086106"/>
              <a:gd name="connsiteX1744" fmla="*/ 1543262 w 1944449"/>
              <a:gd name="connsiteY1744" fmla="*/ 365587 h 2086106"/>
              <a:gd name="connsiteX1745" fmla="*/ 1543113 w 1944449"/>
              <a:gd name="connsiteY1745" fmla="*/ 364549 h 2086106"/>
              <a:gd name="connsiteX1746" fmla="*/ 1530646 w 1944449"/>
              <a:gd name="connsiteY1746" fmla="*/ 355050 h 2086106"/>
              <a:gd name="connsiteX1747" fmla="*/ 1532279 w 1944449"/>
              <a:gd name="connsiteY1747" fmla="*/ 349707 h 2086106"/>
              <a:gd name="connsiteX1748" fmla="*/ 1544153 w 1944449"/>
              <a:gd name="connsiteY1748" fmla="*/ 361135 h 2086106"/>
              <a:gd name="connsiteX1749" fmla="*/ 1544598 w 1944449"/>
              <a:gd name="connsiteY1749" fmla="*/ 360096 h 2086106"/>
              <a:gd name="connsiteX1750" fmla="*/ 1546824 w 1944449"/>
              <a:gd name="connsiteY1750" fmla="*/ 358612 h 2086106"/>
              <a:gd name="connsiteX1751" fmla="*/ 1552019 w 1944449"/>
              <a:gd name="connsiteY1751" fmla="*/ 359650 h 2086106"/>
              <a:gd name="connsiteX1752" fmla="*/ 1554394 w 1944449"/>
              <a:gd name="connsiteY1752" fmla="*/ 378648 h 2086106"/>
              <a:gd name="connsiteX1753" fmla="*/ 1564634 w 1944449"/>
              <a:gd name="connsiteY1753" fmla="*/ 384735 h 2086106"/>
              <a:gd name="connsiteX1754" fmla="*/ 1567455 w 1944449"/>
              <a:gd name="connsiteY1754" fmla="*/ 379391 h 2086106"/>
              <a:gd name="connsiteX1755" fmla="*/ 1584820 w 1944449"/>
              <a:gd name="connsiteY1755" fmla="*/ 378648 h 2086106"/>
              <a:gd name="connsiteX1756" fmla="*/ 1591944 w 1944449"/>
              <a:gd name="connsiteY1756" fmla="*/ 390820 h 2086106"/>
              <a:gd name="connsiteX1757" fmla="*/ 1602928 w 1944449"/>
              <a:gd name="connsiteY1757" fmla="*/ 397350 h 2086106"/>
              <a:gd name="connsiteX1758" fmla="*/ 1601147 w 1944449"/>
              <a:gd name="connsiteY1758" fmla="*/ 392601 h 2086106"/>
              <a:gd name="connsiteX1759" fmla="*/ 1604264 w 1944449"/>
              <a:gd name="connsiteY1759" fmla="*/ 395865 h 2086106"/>
              <a:gd name="connsiteX1760" fmla="*/ 1606342 w 1944449"/>
              <a:gd name="connsiteY1760" fmla="*/ 398242 h 2086106"/>
              <a:gd name="connsiteX1761" fmla="*/ 1611092 w 1944449"/>
              <a:gd name="connsiteY1761" fmla="*/ 399279 h 2086106"/>
              <a:gd name="connsiteX1762" fmla="*/ 1607530 w 1944449"/>
              <a:gd name="connsiteY1762" fmla="*/ 395717 h 2086106"/>
              <a:gd name="connsiteX1763" fmla="*/ 1610201 w 1944449"/>
              <a:gd name="connsiteY1763" fmla="*/ 393046 h 2086106"/>
              <a:gd name="connsiteX1764" fmla="*/ 1613911 w 1944449"/>
              <a:gd name="connsiteY1764" fmla="*/ 399873 h 2086106"/>
              <a:gd name="connsiteX1765" fmla="*/ 1647455 w 1944449"/>
              <a:gd name="connsiteY1765" fmla="*/ 412044 h 2086106"/>
              <a:gd name="connsiteX1766" fmla="*/ 1647455 w 1944449"/>
              <a:gd name="connsiteY1766" fmla="*/ 407443 h 2086106"/>
              <a:gd name="connsiteX1767" fmla="*/ 1643002 w 1944449"/>
              <a:gd name="connsiteY1767" fmla="*/ 402545 h 2086106"/>
              <a:gd name="connsiteX1768" fmla="*/ 1646268 w 1944449"/>
              <a:gd name="connsiteY1768" fmla="*/ 403585 h 2086106"/>
              <a:gd name="connsiteX1769" fmla="*/ 1641666 w 1944449"/>
              <a:gd name="connsiteY1769" fmla="*/ 394086 h 2086106"/>
              <a:gd name="connsiteX1770" fmla="*/ 1645526 w 1944449"/>
              <a:gd name="connsiteY1770" fmla="*/ 395717 h 2086106"/>
              <a:gd name="connsiteX1771" fmla="*/ 1640627 w 1944449"/>
              <a:gd name="connsiteY1771" fmla="*/ 388890 h 2086106"/>
              <a:gd name="connsiteX1772" fmla="*/ 1619997 w 1944449"/>
              <a:gd name="connsiteY1772" fmla="*/ 370336 h 2086106"/>
              <a:gd name="connsiteX1773" fmla="*/ 1624301 w 1944449"/>
              <a:gd name="connsiteY1773" fmla="*/ 369447 h 2086106"/>
              <a:gd name="connsiteX1774" fmla="*/ 1599662 w 1944449"/>
              <a:gd name="connsiteY1774" fmla="*/ 347776 h 2086106"/>
              <a:gd name="connsiteX1775" fmla="*/ 1579477 w 1944449"/>
              <a:gd name="connsiteY1775" fmla="*/ 325810 h 2086106"/>
              <a:gd name="connsiteX1776" fmla="*/ 1592390 w 1944449"/>
              <a:gd name="connsiteY1776" fmla="*/ 339168 h 2086106"/>
              <a:gd name="connsiteX1777" fmla="*/ 1571463 w 1944449"/>
              <a:gd name="connsiteY1777" fmla="*/ 310226 h 2086106"/>
              <a:gd name="connsiteX1778" fmla="*/ 1587640 w 1944449"/>
              <a:gd name="connsiteY1778" fmla="*/ 312898 h 2086106"/>
              <a:gd name="connsiteX1779" fmla="*/ 1602780 w 1944449"/>
              <a:gd name="connsiteY1779" fmla="*/ 331896 h 2086106"/>
              <a:gd name="connsiteX1780" fmla="*/ 1623560 w 1944449"/>
              <a:gd name="connsiteY1780" fmla="*/ 350301 h 2086106"/>
              <a:gd name="connsiteX1781" fmla="*/ 1616138 w 1944449"/>
              <a:gd name="connsiteY1781" fmla="*/ 347926 h 2086106"/>
              <a:gd name="connsiteX1782" fmla="*/ 1638550 w 1944449"/>
              <a:gd name="connsiteY1782" fmla="*/ 367220 h 2086106"/>
              <a:gd name="connsiteX1783" fmla="*/ 1638104 w 1944449"/>
              <a:gd name="connsiteY1783" fmla="*/ 364697 h 2086106"/>
              <a:gd name="connsiteX1784" fmla="*/ 1605005 w 1944449"/>
              <a:gd name="connsiteY1784" fmla="*/ 325068 h 2086106"/>
              <a:gd name="connsiteX1785" fmla="*/ 1572204 w 1944449"/>
              <a:gd name="connsiteY1785" fmla="*/ 290486 h 2086106"/>
              <a:gd name="connsiteX1786" fmla="*/ 1529756 w 1944449"/>
              <a:gd name="connsiteY1786" fmla="*/ 270004 h 2086106"/>
              <a:gd name="connsiteX1787" fmla="*/ 1484932 w 1944449"/>
              <a:gd name="connsiteY1787" fmla="*/ 236608 h 2086106"/>
              <a:gd name="connsiteX1788" fmla="*/ 1481518 w 1944449"/>
              <a:gd name="connsiteY1788" fmla="*/ 222953 h 2086106"/>
              <a:gd name="connsiteX1789" fmla="*/ 1362037 w 1944449"/>
              <a:gd name="connsiteY1789" fmla="*/ 163288 h 2086106"/>
              <a:gd name="connsiteX1790" fmla="*/ 1228902 w 1944449"/>
              <a:gd name="connsiteY1790" fmla="*/ 142804 h 2086106"/>
              <a:gd name="connsiteX1791" fmla="*/ 1216583 w 1944449"/>
              <a:gd name="connsiteY1791" fmla="*/ 136719 h 2086106"/>
              <a:gd name="connsiteX1792" fmla="*/ 1171760 w 1944449"/>
              <a:gd name="connsiteY1792" fmla="*/ 133453 h 2086106"/>
              <a:gd name="connsiteX1793" fmla="*/ 1174728 w 1944449"/>
              <a:gd name="connsiteY1793" fmla="*/ 122471 h 2086106"/>
              <a:gd name="connsiteX1794" fmla="*/ 1050474 w 1944449"/>
              <a:gd name="connsiteY1794" fmla="*/ 108135 h 2086106"/>
              <a:gd name="connsiteX1795" fmla="*/ 1089087 w 1944449"/>
              <a:gd name="connsiteY1795" fmla="*/ 117424 h 2086106"/>
              <a:gd name="connsiteX1796" fmla="*/ 1106602 w 1944449"/>
              <a:gd name="connsiteY1796" fmla="*/ 115049 h 2086106"/>
              <a:gd name="connsiteX1797" fmla="*/ 1137474 w 1944449"/>
              <a:gd name="connsiteY1797" fmla="*/ 121430 h 2086106"/>
              <a:gd name="connsiteX1798" fmla="*/ 1164932 w 1944449"/>
              <a:gd name="connsiteY1798" fmla="*/ 131820 h 2086106"/>
              <a:gd name="connsiteX1799" fmla="*/ 1131833 w 1944449"/>
              <a:gd name="connsiteY1799" fmla="*/ 125142 h 2086106"/>
              <a:gd name="connsiteX1800" fmla="*/ 1100961 w 1944449"/>
              <a:gd name="connsiteY1800" fmla="*/ 119798 h 2086106"/>
              <a:gd name="connsiteX1801" fmla="*/ 1039217 w 1944449"/>
              <a:gd name="connsiteY1801" fmla="*/ 110447 h 2086106"/>
              <a:gd name="connsiteX1802" fmla="*/ 1050474 w 1944449"/>
              <a:gd name="connsiteY1802" fmla="*/ 108135 h 2086106"/>
              <a:gd name="connsiteX1803" fmla="*/ 986081 w 1944449"/>
              <a:gd name="connsiteY1803" fmla="*/ 100503 h 2086106"/>
              <a:gd name="connsiteX1804" fmla="*/ 985784 w 1944449"/>
              <a:gd name="connsiteY1804" fmla="*/ 106144 h 2086106"/>
              <a:gd name="connsiteX1805" fmla="*/ 969161 w 1944449"/>
              <a:gd name="connsiteY1805" fmla="*/ 101690 h 2086106"/>
              <a:gd name="connsiteX1806" fmla="*/ 986081 w 1944449"/>
              <a:gd name="connsiteY1806" fmla="*/ 100503 h 2086106"/>
              <a:gd name="connsiteX1807" fmla="*/ 1030460 w 1944449"/>
              <a:gd name="connsiteY1807" fmla="*/ 98278 h 2086106"/>
              <a:gd name="connsiteX1808" fmla="*/ 1005822 w 1944449"/>
              <a:gd name="connsiteY1808" fmla="*/ 109262 h 2086106"/>
              <a:gd name="connsiteX1809" fmla="*/ 1006416 w 1944449"/>
              <a:gd name="connsiteY1809" fmla="*/ 101692 h 2086106"/>
              <a:gd name="connsiteX1810" fmla="*/ 1030460 w 1944449"/>
              <a:gd name="connsiteY1810" fmla="*/ 98278 h 2086106"/>
              <a:gd name="connsiteX1811" fmla="*/ 1158548 w 1944449"/>
              <a:gd name="connsiteY1811" fmla="*/ 23620 h 2086106"/>
              <a:gd name="connsiteX1812" fmla="*/ 1160033 w 1944449"/>
              <a:gd name="connsiteY1812" fmla="*/ 29111 h 2086106"/>
              <a:gd name="connsiteX1813" fmla="*/ 1152761 w 1944449"/>
              <a:gd name="connsiteY1813" fmla="*/ 27330 h 2086106"/>
              <a:gd name="connsiteX1814" fmla="*/ 1148308 w 1944449"/>
              <a:gd name="connsiteY1814" fmla="*/ 23768 h 2086106"/>
              <a:gd name="connsiteX1815" fmla="*/ 1158548 w 1944449"/>
              <a:gd name="connsiteY1815" fmla="*/ 23620 h 2086106"/>
              <a:gd name="connsiteX1816" fmla="*/ 1025264 w 1944449"/>
              <a:gd name="connsiteY1816" fmla="*/ 22 h 2086106"/>
              <a:gd name="connsiteX1817" fmla="*/ 1070089 w 1944449"/>
              <a:gd name="connsiteY1817" fmla="*/ 4920 h 2086106"/>
              <a:gd name="connsiteX1818" fmla="*/ 1082110 w 1944449"/>
              <a:gd name="connsiteY1818" fmla="*/ 10411 h 2086106"/>
              <a:gd name="connsiteX1819" fmla="*/ 1096953 w 1944449"/>
              <a:gd name="connsiteY1819" fmla="*/ 12490 h 2086106"/>
              <a:gd name="connsiteX1820" fmla="*/ 1100069 w 1944449"/>
              <a:gd name="connsiteY1820" fmla="*/ 7888 h 2086106"/>
              <a:gd name="connsiteX1821" fmla="*/ 1124411 w 1944449"/>
              <a:gd name="connsiteY1821" fmla="*/ 15457 h 2086106"/>
              <a:gd name="connsiteX1822" fmla="*/ 1129160 w 1944449"/>
              <a:gd name="connsiteY1822" fmla="*/ 17536 h 2086106"/>
              <a:gd name="connsiteX1823" fmla="*/ 1137472 w 1944449"/>
              <a:gd name="connsiteY1823" fmla="*/ 13825 h 2086106"/>
              <a:gd name="connsiteX1824" fmla="*/ 1146377 w 1944449"/>
              <a:gd name="connsiteY1824" fmla="*/ 20800 h 2086106"/>
              <a:gd name="connsiteX1825" fmla="*/ 1083892 w 1944449"/>
              <a:gd name="connsiteY1825" fmla="*/ 15903 h 2086106"/>
              <a:gd name="connsiteX1826" fmla="*/ 1077063 w 1944449"/>
              <a:gd name="connsiteY1826" fmla="*/ 9818 h 2086106"/>
              <a:gd name="connsiteX1827" fmla="*/ 1074244 w 1944449"/>
              <a:gd name="connsiteY1827" fmla="*/ 13232 h 2086106"/>
              <a:gd name="connsiteX1828" fmla="*/ 1032388 w 1944449"/>
              <a:gd name="connsiteY1828" fmla="*/ 4326 h 2086106"/>
              <a:gd name="connsiteX1829" fmla="*/ 1047083 w 1944449"/>
              <a:gd name="connsiteY1829" fmla="*/ 8334 h 2086106"/>
              <a:gd name="connsiteX1830" fmla="*/ 1027343 w 1944449"/>
              <a:gd name="connsiteY1830" fmla="*/ 7739 h 2086106"/>
              <a:gd name="connsiteX1831" fmla="*/ 1025264 w 1944449"/>
              <a:gd name="connsiteY1831" fmla="*/ 22 h 208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</a:cxnLst>
            <a:rect l="l" t="t" r="r" b="b"/>
            <a:pathLst>
              <a:path w="1944449" h="2086106">
                <a:moveTo>
                  <a:pt x="996382" y="2079281"/>
                </a:moveTo>
                <a:cubicBezTo>
                  <a:pt x="1005461" y="2079761"/>
                  <a:pt x="1016732" y="2084770"/>
                  <a:pt x="1002706" y="2086106"/>
                </a:cubicBezTo>
                <a:cubicBezTo>
                  <a:pt x="1006416" y="2079575"/>
                  <a:pt x="993949" y="2082246"/>
                  <a:pt x="989051" y="2080615"/>
                </a:cubicBezTo>
                <a:cubicBezTo>
                  <a:pt x="990572" y="2079464"/>
                  <a:pt x="993355" y="2079121"/>
                  <a:pt x="996382" y="2079281"/>
                </a:cubicBezTo>
                <a:close/>
                <a:moveTo>
                  <a:pt x="895840" y="2034159"/>
                </a:moveTo>
                <a:cubicBezTo>
                  <a:pt x="892428" y="2038761"/>
                  <a:pt x="884116" y="2035199"/>
                  <a:pt x="878327" y="2035940"/>
                </a:cubicBezTo>
                <a:cubicBezTo>
                  <a:pt x="868976" y="2037128"/>
                  <a:pt x="880702" y="2043212"/>
                  <a:pt x="868382" y="2035495"/>
                </a:cubicBezTo>
                <a:cubicBezTo>
                  <a:pt x="878773" y="2032824"/>
                  <a:pt x="884264" y="2035347"/>
                  <a:pt x="895840" y="2034159"/>
                </a:cubicBezTo>
                <a:close/>
                <a:moveTo>
                  <a:pt x="952688" y="2030893"/>
                </a:moveTo>
                <a:cubicBezTo>
                  <a:pt x="951351" y="2032081"/>
                  <a:pt x="946007" y="2033120"/>
                  <a:pt x="950461" y="2033564"/>
                </a:cubicBezTo>
                <a:cubicBezTo>
                  <a:pt x="939626" y="2038018"/>
                  <a:pt x="922853" y="2036088"/>
                  <a:pt x="910683" y="2033416"/>
                </a:cubicBezTo>
                <a:cubicBezTo>
                  <a:pt x="925378" y="2032526"/>
                  <a:pt x="934431" y="2033416"/>
                  <a:pt x="952688" y="2030893"/>
                </a:cubicBezTo>
                <a:close/>
                <a:moveTo>
                  <a:pt x="791202" y="2028075"/>
                </a:moveTo>
                <a:cubicBezTo>
                  <a:pt x="797585" y="2026589"/>
                  <a:pt x="807677" y="2027629"/>
                  <a:pt x="818660" y="2029262"/>
                </a:cubicBezTo>
                <a:cubicBezTo>
                  <a:pt x="820886" y="2031191"/>
                  <a:pt x="799514" y="2028816"/>
                  <a:pt x="791202" y="2028075"/>
                </a:cubicBezTo>
                <a:close/>
                <a:moveTo>
                  <a:pt x="920331" y="2017238"/>
                </a:moveTo>
                <a:cubicBezTo>
                  <a:pt x="924041" y="2018574"/>
                  <a:pt x="925674" y="2020652"/>
                  <a:pt x="925377" y="2023769"/>
                </a:cubicBezTo>
                <a:cubicBezTo>
                  <a:pt x="918252" y="2027777"/>
                  <a:pt x="913207" y="2020207"/>
                  <a:pt x="908160" y="2023175"/>
                </a:cubicBezTo>
                <a:cubicBezTo>
                  <a:pt x="908605" y="2024660"/>
                  <a:pt x="912613" y="2024511"/>
                  <a:pt x="915434" y="2024511"/>
                </a:cubicBezTo>
                <a:cubicBezTo>
                  <a:pt x="912761" y="2027925"/>
                  <a:pt x="901333" y="2026886"/>
                  <a:pt x="898215" y="2030152"/>
                </a:cubicBezTo>
                <a:cubicBezTo>
                  <a:pt x="894059" y="2029260"/>
                  <a:pt x="896731" y="2027183"/>
                  <a:pt x="900739" y="2027777"/>
                </a:cubicBezTo>
                <a:cubicBezTo>
                  <a:pt x="898660" y="2023323"/>
                  <a:pt x="900442" y="2024808"/>
                  <a:pt x="898364" y="2020207"/>
                </a:cubicBezTo>
                <a:cubicBezTo>
                  <a:pt x="907270" y="2020207"/>
                  <a:pt x="913651" y="2018574"/>
                  <a:pt x="920331" y="2017238"/>
                </a:cubicBezTo>
                <a:close/>
                <a:moveTo>
                  <a:pt x="869773" y="2015644"/>
                </a:moveTo>
                <a:cubicBezTo>
                  <a:pt x="874430" y="2015310"/>
                  <a:pt x="879662" y="2015310"/>
                  <a:pt x="886193" y="2016053"/>
                </a:cubicBezTo>
                <a:cubicBezTo>
                  <a:pt x="880256" y="2018723"/>
                  <a:pt x="889161" y="2020950"/>
                  <a:pt x="890942" y="2023769"/>
                </a:cubicBezTo>
                <a:cubicBezTo>
                  <a:pt x="884559" y="2024512"/>
                  <a:pt x="873429" y="2023027"/>
                  <a:pt x="871350" y="2019169"/>
                </a:cubicBezTo>
                <a:cubicBezTo>
                  <a:pt x="867640" y="2020207"/>
                  <a:pt x="871944" y="2021098"/>
                  <a:pt x="868827" y="2024066"/>
                </a:cubicBezTo>
                <a:cubicBezTo>
                  <a:pt x="865711" y="2022137"/>
                  <a:pt x="857249" y="2021692"/>
                  <a:pt x="853985" y="2023325"/>
                </a:cubicBezTo>
                <a:cubicBezTo>
                  <a:pt x="849531" y="2021544"/>
                  <a:pt x="863930" y="2021840"/>
                  <a:pt x="856805" y="2017238"/>
                </a:cubicBezTo>
                <a:cubicBezTo>
                  <a:pt x="861035" y="2016645"/>
                  <a:pt x="865117" y="2015978"/>
                  <a:pt x="869773" y="2015644"/>
                </a:cubicBezTo>
                <a:close/>
                <a:moveTo>
                  <a:pt x="947047" y="2014715"/>
                </a:moveTo>
                <a:cubicBezTo>
                  <a:pt x="942297" y="2018277"/>
                  <a:pt x="933094" y="2019910"/>
                  <a:pt x="927751" y="2022581"/>
                </a:cubicBezTo>
                <a:cubicBezTo>
                  <a:pt x="929978" y="2015457"/>
                  <a:pt x="935767" y="2016051"/>
                  <a:pt x="947047" y="2014715"/>
                </a:cubicBezTo>
                <a:close/>
                <a:moveTo>
                  <a:pt x="886192" y="2013528"/>
                </a:moveTo>
                <a:cubicBezTo>
                  <a:pt x="891535" y="2013380"/>
                  <a:pt x="920626" y="2015309"/>
                  <a:pt x="893464" y="2016349"/>
                </a:cubicBezTo>
                <a:cubicBezTo>
                  <a:pt x="891683" y="2015161"/>
                  <a:pt x="889012" y="2014271"/>
                  <a:pt x="886192" y="2013528"/>
                </a:cubicBezTo>
                <a:close/>
                <a:moveTo>
                  <a:pt x="1094430" y="2009370"/>
                </a:moveTo>
                <a:cubicBezTo>
                  <a:pt x="1102890" y="2009074"/>
                  <a:pt x="1095914" y="2014713"/>
                  <a:pt x="1103484" y="2016792"/>
                </a:cubicBezTo>
                <a:cubicBezTo>
                  <a:pt x="1099180" y="2017088"/>
                  <a:pt x="1099030" y="2018573"/>
                  <a:pt x="1099030" y="2020056"/>
                </a:cubicBezTo>
                <a:cubicBezTo>
                  <a:pt x="1083298" y="2019760"/>
                  <a:pt x="1078548" y="2025103"/>
                  <a:pt x="1059550" y="2026291"/>
                </a:cubicBezTo>
                <a:cubicBezTo>
                  <a:pt x="1061479" y="2023767"/>
                  <a:pt x="1067714" y="2021837"/>
                  <a:pt x="1071720" y="2023173"/>
                </a:cubicBezTo>
                <a:cubicBezTo>
                  <a:pt x="1065635" y="2019167"/>
                  <a:pt x="1080181" y="2018275"/>
                  <a:pt x="1087602" y="2013080"/>
                </a:cubicBezTo>
                <a:lnTo>
                  <a:pt x="1088789" y="2019315"/>
                </a:lnTo>
                <a:lnTo>
                  <a:pt x="1098586" y="2017682"/>
                </a:lnTo>
                <a:cubicBezTo>
                  <a:pt x="1100070" y="2013526"/>
                  <a:pt x="1089531" y="2011301"/>
                  <a:pt x="1094430" y="2009370"/>
                </a:cubicBezTo>
                <a:close/>
                <a:moveTo>
                  <a:pt x="764821" y="2008926"/>
                </a:moveTo>
                <a:cubicBezTo>
                  <a:pt x="768494" y="2009483"/>
                  <a:pt x="771982" y="2011301"/>
                  <a:pt x="770424" y="2013676"/>
                </a:cubicBezTo>
                <a:cubicBezTo>
                  <a:pt x="765971" y="2010559"/>
                  <a:pt x="764190" y="2012488"/>
                  <a:pt x="758105" y="2011745"/>
                </a:cubicBezTo>
                <a:cubicBezTo>
                  <a:pt x="757288" y="2009074"/>
                  <a:pt x="761147" y="2008369"/>
                  <a:pt x="764821" y="2008926"/>
                </a:cubicBezTo>
                <a:close/>
                <a:moveTo>
                  <a:pt x="1145544" y="1994752"/>
                </a:moveTo>
                <a:cubicBezTo>
                  <a:pt x="1148272" y="1994084"/>
                  <a:pt x="1150238" y="1994084"/>
                  <a:pt x="1149496" y="1996459"/>
                </a:cubicBezTo>
                <a:cubicBezTo>
                  <a:pt x="1135247" y="1998686"/>
                  <a:pt x="1134208" y="2006106"/>
                  <a:pt x="1142075" y="2007442"/>
                </a:cubicBezTo>
                <a:cubicBezTo>
                  <a:pt x="1140738" y="2009075"/>
                  <a:pt x="1136732" y="2009966"/>
                  <a:pt x="1138068" y="2012191"/>
                </a:cubicBezTo>
                <a:cubicBezTo>
                  <a:pt x="1127975" y="2009668"/>
                  <a:pt x="1137176" y="2002990"/>
                  <a:pt x="1137028" y="1997053"/>
                </a:cubicBezTo>
                <a:cubicBezTo>
                  <a:pt x="1139329" y="1996756"/>
                  <a:pt x="1142817" y="1995420"/>
                  <a:pt x="1145544" y="1994752"/>
                </a:cubicBezTo>
                <a:close/>
                <a:moveTo>
                  <a:pt x="1216879" y="1989038"/>
                </a:moveTo>
                <a:cubicBezTo>
                  <a:pt x="1223708" y="1986811"/>
                  <a:pt x="1201593" y="1996904"/>
                  <a:pt x="1199514" y="2000318"/>
                </a:cubicBezTo>
                <a:cubicBezTo>
                  <a:pt x="1196546" y="1998833"/>
                  <a:pt x="1184970" y="1997350"/>
                  <a:pt x="1181555" y="2001208"/>
                </a:cubicBezTo>
                <a:cubicBezTo>
                  <a:pt x="1175321" y="1995865"/>
                  <a:pt x="1194319" y="1998389"/>
                  <a:pt x="1205599" y="1994827"/>
                </a:cubicBezTo>
                <a:cubicBezTo>
                  <a:pt x="1204264" y="1992452"/>
                  <a:pt x="1198475" y="1994084"/>
                  <a:pt x="1194913" y="1993788"/>
                </a:cubicBezTo>
                <a:cubicBezTo>
                  <a:pt x="1198327" y="1989780"/>
                  <a:pt x="1206491" y="1994381"/>
                  <a:pt x="1216879" y="1989038"/>
                </a:cubicBezTo>
                <a:close/>
                <a:moveTo>
                  <a:pt x="1180218" y="1987257"/>
                </a:moveTo>
                <a:cubicBezTo>
                  <a:pt x="1179179" y="1990078"/>
                  <a:pt x="1174727" y="1992155"/>
                  <a:pt x="1169236" y="1994084"/>
                </a:cubicBezTo>
                <a:cubicBezTo>
                  <a:pt x="1164931" y="1990078"/>
                  <a:pt x="1173836" y="1989038"/>
                  <a:pt x="1180218" y="1987257"/>
                </a:cubicBezTo>
                <a:close/>
                <a:moveTo>
                  <a:pt x="740869" y="1985865"/>
                </a:moveTo>
                <a:cubicBezTo>
                  <a:pt x="744487" y="1986589"/>
                  <a:pt x="748457" y="1988073"/>
                  <a:pt x="749200" y="1988741"/>
                </a:cubicBezTo>
                <a:cubicBezTo>
                  <a:pt x="744746" y="1990078"/>
                  <a:pt x="742965" y="1987703"/>
                  <a:pt x="734653" y="1987554"/>
                </a:cubicBezTo>
                <a:cubicBezTo>
                  <a:pt x="733986" y="1985179"/>
                  <a:pt x="737251" y="1985142"/>
                  <a:pt x="740869" y="1985865"/>
                </a:cubicBezTo>
                <a:close/>
                <a:moveTo>
                  <a:pt x="1047824" y="1964399"/>
                </a:moveTo>
                <a:cubicBezTo>
                  <a:pt x="1044114" y="1965289"/>
                  <a:pt x="1040256" y="1966328"/>
                  <a:pt x="1036396" y="1967220"/>
                </a:cubicBezTo>
                <a:lnTo>
                  <a:pt x="1036248" y="1966180"/>
                </a:lnTo>
                <a:cubicBezTo>
                  <a:pt x="1040106" y="1965735"/>
                  <a:pt x="1043966" y="1965141"/>
                  <a:pt x="1047824" y="1964399"/>
                </a:cubicBezTo>
                <a:close/>
                <a:moveTo>
                  <a:pt x="602260" y="1962915"/>
                </a:moveTo>
                <a:cubicBezTo>
                  <a:pt x="607010" y="1960689"/>
                  <a:pt x="613095" y="1972860"/>
                  <a:pt x="614580" y="1964549"/>
                </a:cubicBezTo>
                <a:cubicBezTo>
                  <a:pt x="623485" y="1967665"/>
                  <a:pt x="631797" y="1970485"/>
                  <a:pt x="639811" y="1973304"/>
                </a:cubicBezTo>
                <a:cubicBezTo>
                  <a:pt x="647974" y="1975531"/>
                  <a:pt x="655840" y="1977610"/>
                  <a:pt x="663410" y="1979687"/>
                </a:cubicBezTo>
                <a:cubicBezTo>
                  <a:pt x="678698" y="1983695"/>
                  <a:pt x="693095" y="1987553"/>
                  <a:pt x="707789" y="1991413"/>
                </a:cubicBezTo>
                <a:cubicBezTo>
                  <a:pt x="737028" y="1999872"/>
                  <a:pt x="768494" y="2003880"/>
                  <a:pt x="810646" y="2010411"/>
                </a:cubicBezTo>
                <a:cubicBezTo>
                  <a:pt x="817029" y="2012044"/>
                  <a:pt x="815544" y="2008332"/>
                  <a:pt x="818216" y="2007590"/>
                </a:cubicBezTo>
                <a:cubicBezTo>
                  <a:pt x="819404" y="2009965"/>
                  <a:pt x="829645" y="2009075"/>
                  <a:pt x="830090" y="2011746"/>
                </a:cubicBezTo>
                <a:cubicBezTo>
                  <a:pt x="833652" y="2011300"/>
                  <a:pt x="837808" y="2010559"/>
                  <a:pt x="837660" y="2007442"/>
                </a:cubicBezTo>
                <a:cubicBezTo>
                  <a:pt x="843299" y="2006997"/>
                  <a:pt x="853244" y="2009223"/>
                  <a:pt x="857846" y="2008332"/>
                </a:cubicBezTo>
                <a:cubicBezTo>
                  <a:pt x="851909" y="2010707"/>
                  <a:pt x="840479" y="2013231"/>
                  <a:pt x="827270" y="2013825"/>
                </a:cubicBezTo>
                <a:cubicBezTo>
                  <a:pt x="812575" y="2014418"/>
                  <a:pt x="795804" y="2013675"/>
                  <a:pt x="783188" y="2011896"/>
                </a:cubicBezTo>
                <a:cubicBezTo>
                  <a:pt x="780220" y="2011746"/>
                  <a:pt x="780814" y="2013973"/>
                  <a:pt x="780220" y="2015308"/>
                </a:cubicBezTo>
                <a:cubicBezTo>
                  <a:pt x="774135" y="2012785"/>
                  <a:pt x="772948" y="2011598"/>
                  <a:pt x="776212" y="2008332"/>
                </a:cubicBezTo>
                <a:cubicBezTo>
                  <a:pt x="765526" y="2006701"/>
                  <a:pt x="764784" y="2008482"/>
                  <a:pt x="759293" y="2004474"/>
                </a:cubicBezTo>
                <a:cubicBezTo>
                  <a:pt x="756324" y="2004474"/>
                  <a:pt x="754097" y="2005216"/>
                  <a:pt x="753949" y="2007442"/>
                </a:cubicBezTo>
                <a:cubicBezTo>
                  <a:pt x="747419" y="2006107"/>
                  <a:pt x="741184" y="2004919"/>
                  <a:pt x="734951" y="2003732"/>
                </a:cubicBezTo>
                <a:cubicBezTo>
                  <a:pt x="728717" y="2002247"/>
                  <a:pt x="722780" y="2000764"/>
                  <a:pt x="716991" y="1999428"/>
                </a:cubicBezTo>
                <a:cubicBezTo>
                  <a:pt x="705267" y="1996756"/>
                  <a:pt x="694282" y="1994381"/>
                  <a:pt x="683596" y="1992154"/>
                </a:cubicBezTo>
                <a:cubicBezTo>
                  <a:pt x="662371" y="1987553"/>
                  <a:pt x="642779" y="1985030"/>
                  <a:pt x="625414" y="1980280"/>
                </a:cubicBezTo>
                <a:cubicBezTo>
                  <a:pt x="633874" y="1978945"/>
                  <a:pt x="618142" y="1975531"/>
                  <a:pt x="622891" y="1971375"/>
                </a:cubicBezTo>
                <a:cubicBezTo>
                  <a:pt x="620962" y="1971375"/>
                  <a:pt x="618735" y="1971375"/>
                  <a:pt x="615619" y="1970188"/>
                </a:cubicBezTo>
                <a:cubicBezTo>
                  <a:pt x="615767" y="1972860"/>
                  <a:pt x="624375" y="1974344"/>
                  <a:pt x="621110" y="1977460"/>
                </a:cubicBezTo>
                <a:cubicBezTo>
                  <a:pt x="610424" y="1971375"/>
                  <a:pt x="604783" y="1970781"/>
                  <a:pt x="602260" y="1962915"/>
                </a:cubicBezTo>
                <a:close/>
                <a:moveTo>
                  <a:pt x="885489" y="1962304"/>
                </a:moveTo>
                <a:cubicBezTo>
                  <a:pt x="883262" y="1961840"/>
                  <a:pt x="881222" y="1962100"/>
                  <a:pt x="880257" y="1964252"/>
                </a:cubicBezTo>
                <a:cubicBezTo>
                  <a:pt x="881593" y="1964995"/>
                  <a:pt x="891240" y="1967666"/>
                  <a:pt x="891833" y="1964697"/>
                </a:cubicBezTo>
                <a:cubicBezTo>
                  <a:pt x="890126" y="1963955"/>
                  <a:pt x="887715" y="1962768"/>
                  <a:pt x="885489" y="1962304"/>
                </a:cubicBezTo>
                <a:close/>
                <a:moveTo>
                  <a:pt x="495989" y="1953713"/>
                </a:moveTo>
                <a:cubicBezTo>
                  <a:pt x="505190" y="1956830"/>
                  <a:pt x="519291" y="1965885"/>
                  <a:pt x="520924" y="1959798"/>
                </a:cubicBezTo>
                <a:cubicBezTo>
                  <a:pt x="523892" y="1962025"/>
                  <a:pt x="525821" y="1964252"/>
                  <a:pt x="526415" y="1966478"/>
                </a:cubicBezTo>
                <a:cubicBezTo>
                  <a:pt x="526119" y="1963360"/>
                  <a:pt x="534431" y="1969297"/>
                  <a:pt x="535618" y="1963806"/>
                </a:cubicBezTo>
                <a:cubicBezTo>
                  <a:pt x="536953" y="1969001"/>
                  <a:pt x="552092" y="1972711"/>
                  <a:pt x="549125" y="1978352"/>
                </a:cubicBezTo>
                <a:cubicBezTo>
                  <a:pt x="562630" y="1981023"/>
                  <a:pt x="572723" y="1980281"/>
                  <a:pt x="573614" y="1969891"/>
                </a:cubicBezTo>
                <a:cubicBezTo>
                  <a:pt x="587269" y="1970337"/>
                  <a:pt x="601518" y="1975234"/>
                  <a:pt x="613837" y="1981469"/>
                </a:cubicBezTo>
                <a:cubicBezTo>
                  <a:pt x="619922" y="1984585"/>
                  <a:pt x="625710" y="1987999"/>
                  <a:pt x="630609" y="1991562"/>
                </a:cubicBezTo>
                <a:cubicBezTo>
                  <a:pt x="635654" y="1994974"/>
                  <a:pt x="639810" y="1998092"/>
                  <a:pt x="642928" y="2000911"/>
                </a:cubicBezTo>
                <a:cubicBezTo>
                  <a:pt x="647084" y="2017832"/>
                  <a:pt x="633725" y="2026738"/>
                  <a:pt x="613244" y="2022284"/>
                </a:cubicBezTo>
                <a:cubicBezTo>
                  <a:pt x="582668" y="2015309"/>
                  <a:pt x="556841" y="1987258"/>
                  <a:pt x="532797" y="1985477"/>
                </a:cubicBezTo>
                <a:cubicBezTo>
                  <a:pt x="525377" y="1980875"/>
                  <a:pt x="502222" y="1969297"/>
                  <a:pt x="493020" y="1960689"/>
                </a:cubicBezTo>
                <a:cubicBezTo>
                  <a:pt x="497176" y="1958167"/>
                  <a:pt x="494355" y="1958167"/>
                  <a:pt x="495989" y="1953713"/>
                </a:cubicBezTo>
                <a:close/>
                <a:moveTo>
                  <a:pt x="927269" y="1951914"/>
                </a:moveTo>
                <a:cubicBezTo>
                  <a:pt x="918067" y="1951525"/>
                  <a:pt x="910906" y="1952304"/>
                  <a:pt x="917362" y="1955494"/>
                </a:cubicBezTo>
                <a:cubicBezTo>
                  <a:pt x="903559" y="1954308"/>
                  <a:pt x="900443" y="1955198"/>
                  <a:pt x="887530" y="1953119"/>
                </a:cubicBezTo>
                <a:cubicBezTo>
                  <a:pt x="886490" y="1955494"/>
                  <a:pt x="880851" y="1955198"/>
                  <a:pt x="882780" y="1959206"/>
                </a:cubicBezTo>
                <a:cubicBezTo>
                  <a:pt x="890646" y="1956237"/>
                  <a:pt x="901778" y="1956831"/>
                  <a:pt x="913800" y="1957425"/>
                </a:cubicBezTo>
                <a:cubicBezTo>
                  <a:pt x="925822" y="1958167"/>
                  <a:pt x="938587" y="1958908"/>
                  <a:pt x="949422" y="1955346"/>
                </a:cubicBezTo>
                <a:cubicBezTo>
                  <a:pt x="947715" y="1953862"/>
                  <a:pt x="936471" y="1952304"/>
                  <a:pt x="927269" y="1951914"/>
                </a:cubicBezTo>
                <a:close/>
                <a:moveTo>
                  <a:pt x="1072297" y="1946293"/>
                </a:moveTo>
                <a:cubicBezTo>
                  <a:pt x="1066564" y="1946997"/>
                  <a:pt x="1060887" y="1948593"/>
                  <a:pt x="1057622" y="1951338"/>
                </a:cubicBezTo>
                <a:cubicBezTo>
                  <a:pt x="1062075" y="1951338"/>
                  <a:pt x="1071128" y="1947628"/>
                  <a:pt x="1069495" y="1952082"/>
                </a:cubicBezTo>
                <a:cubicBezTo>
                  <a:pt x="1061927" y="1952378"/>
                  <a:pt x="1053763" y="1955198"/>
                  <a:pt x="1042335" y="1958760"/>
                </a:cubicBezTo>
                <a:cubicBezTo>
                  <a:pt x="1042186" y="1955644"/>
                  <a:pt x="1046193" y="1954308"/>
                  <a:pt x="1039367" y="1954159"/>
                </a:cubicBezTo>
                <a:cubicBezTo>
                  <a:pt x="1036546" y="1958167"/>
                  <a:pt x="1031203" y="1953269"/>
                  <a:pt x="1025414" y="1954456"/>
                </a:cubicBezTo>
                <a:cubicBezTo>
                  <a:pt x="1024227" y="1956831"/>
                  <a:pt x="1032836" y="1959206"/>
                  <a:pt x="1026156" y="1960689"/>
                </a:cubicBezTo>
                <a:cubicBezTo>
                  <a:pt x="1021852" y="1957721"/>
                  <a:pt x="1014580" y="1956683"/>
                  <a:pt x="1007010" y="1955792"/>
                </a:cubicBezTo>
                <a:cubicBezTo>
                  <a:pt x="973763" y="1964845"/>
                  <a:pt x="932946" y="1964697"/>
                  <a:pt x="910386" y="1965291"/>
                </a:cubicBezTo>
                <a:cubicBezTo>
                  <a:pt x="913058" y="1965589"/>
                  <a:pt x="912910" y="1967370"/>
                  <a:pt x="912761" y="1969151"/>
                </a:cubicBezTo>
                <a:cubicBezTo>
                  <a:pt x="905636" y="1969299"/>
                  <a:pt x="894654" y="1967072"/>
                  <a:pt x="894060" y="1970930"/>
                </a:cubicBezTo>
                <a:cubicBezTo>
                  <a:pt x="898364" y="1972119"/>
                  <a:pt x="902520" y="1973455"/>
                  <a:pt x="908011" y="1974048"/>
                </a:cubicBezTo>
                <a:cubicBezTo>
                  <a:pt x="910980" y="1974196"/>
                  <a:pt x="910090" y="1971970"/>
                  <a:pt x="912613" y="1971673"/>
                </a:cubicBezTo>
                <a:cubicBezTo>
                  <a:pt x="935619" y="1975977"/>
                  <a:pt x="960256" y="1974790"/>
                  <a:pt x="983560" y="1973455"/>
                </a:cubicBezTo>
                <a:cubicBezTo>
                  <a:pt x="995136" y="1972711"/>
                  <a:pt x="1006564" y="1971525"/>
                  <a:pt x="1017400" y="1970188"/>
                </a:cubicBezTo>
                <a:cubicBezTo>
                  <a:pt x="1022891" y="1969447"/>
                  <a:pt x="1028087" y="1968853"/>
                  <a:pt x="1033132" y="1967962"/>
                </a:cubicBezTo>
                <a:cubicBezTo>
                  <a:pt x="1034171" y="1967666"/>
                  <a:pt x="1035211" y="1967518"/>
                  <a:pt x="1036249" y="1967220"/>
                </a:cubicBezTo>
                <a:lnTo>
                  <a:pt x="1036842" y="1971228"/>
                </a:lnTo>
                <a:cubicBezTo>
                  <a:pt x="1063114" y="1965589"/>
                  <a:pt x="1085229" y="1969447"/>
                  <a:pt x="1109125" y="1959650"/>
                </a:cubicBezTo>
                <a:cubicBezTo>
                  <a:pt x="1098438" y="1953713"/>
                  <a:pt x="1068160" y="1963214"/>
                  <a:pt x="1050053" y="1962768"/>
                </a:cubicBezTo>
                <a:cubicBezTo>
                  <a:pt x="1054059" y="1956534"/>
                  <a:pt x="1081963" y="1960987"/>
                  <a:pt x="1091314" y="1954902"/>
                </a:cubicBezTo>
                <a:cubicBezTo>
                  <a:pt x="1078105" y="1956534"/>
                  <a:pt x="1089979" y="1951042"/>
                  <a:pt x="1087306" y="1946590"/>
                </a:cubicBezTo>
                <a:cubicBezTo>
                  <a:pt x="1083819" y="1945774"/>
                  <a:pt x="1078030" y="1945588"/>
                  <a:pt x="1072297" y="1946293"/>
                </a:cubicBezTo>
                <a:close/>
                <a:moveTo>
                  <a:pt x="960256" y="1944808"/>
                </a:moveTo>
                <a:cubicBezTo>
                  <a:pt x="936212" y="1949261"/>
                  <a:pt x="910386" y="1940356"/>
                  <a:pt x="894356" y="1949707"/>
                </a:cubicBezTo>
                <a:cubicBezTo>
                  <a:pt x="907715" y="1948816"/>
                  <a:pt x="922705" y="1949557"/>
                  <a:pt x="936360" y="1950003"/>
                </a:cubicBezTo>
                <a:cubicBezTo>
                  <a:pt x="949867" y="1949557"/>
                  <a:pt x="962037" y="1948964"/>
                  <a:pt x="969459" y="1946886"/>
                </a:cubicBezTo>
                <a:cubicBezTo>
                  <a:pt x="965451" y="1946738"/>
                  <a:pt x="958179" y="1948668"/>
                  <a:pt x="960256" y="1944808"/>
                </a:cubicBezTo>
                <a:close/>
                <a:moveTo>
                  <a:pt x="793874" y="1943324"/>
                </a:moveTo>
                <a:cubicBezTo>
                  <a:pt x="790758" y="1946590"/>
                  <a:pt x="802928" y="1950003"/>
                  <a:pt x="804858" y="1947480"/>
                </a:cubicBezTo>
                <a:cubicBezTo>
                  <a:pt x="802334" y="1946886"/>
                  <a:pt x="802632" y="1945105"/>
                  <a:pt x="803077" y="1943324"/>
                </a:cubicBezTo>
                <a:cubicBezTo>
                  <a:pt x="799218" y="1942731"/>
                  <a:pt x="795953" y="1942583"/>
                  <a:pt x="793874" y="1943324"/>
                </a:cubicBezTo>
                <a:close/>
                <a:moveTo>
                  <a:pt x="975990" y="1941543"/>
                </a:moveTo>
                <a:cubicBezTo>
                  <a:pt x="966787" y="1948074"/>
                  <a:pt x="1005229" y="1947926"/>
                  <a:pt x="1021704" y="1943622"/>
                </a:cubicBezTo>
                <a:cubicBezTo>
                  <a:pt x="1002706" y="1939762"/>
                  <a:pt x="987715" y="1946145"/>
                  <a:pt x="975990" y="1941543"/>
                </a:cubicBezTo>
                <a:close/>
                <a:moveTo>
                  <a:pt x="1060442" y="1940950"/>
                </a:moveTo>
                <a:cubicBezTo>
                  <a:pt x="1048568" y="1940060"/>
                  <a:pt x="1041741" y="1948816"/>
                  <a:pt x="1031203" y="1946590"/>
                </a:cubicBezTo>
                <a:cubicBezTo>
                  <a:pt x="1032836" y="1951338"/>
                  <a:pt x="1048866" y="1945253"/>
                  <a:pt x="1052428" y="1948520"/>
                </a:cubicBezTo>
                <a:cubicBezTo>
                  <a:pt x="1053466" y="1945401"/>
                  <a:pt x="1059403" y="1944066"/>
                  <a:pt x="1060442" y="1940950"/>
                </a:cubicBezTo>
                <a:close/>
                <a:moveTo>
                  <a:pt x="399515" y="1939910"/>
                </a:moveTo>
                <a:cubicBezTo>
                  <a:pt x="405304" y="1941987"/>
                  <a:pt x="412428" y="1941098"/>
                  <a:pt x="419405" y="1947183"/>
                </a:cubicBezTo>
                <a:cubicBezTo>
                  <a:pt x="420590" y="1945253"/>
                  <a:pt x="417772" y="1943176"/>
                  <a:pt x="419405" y="1941395"/>
                </a:cubicBezTo>
                <a:cubicBezTo>
                  <a:pt x="427567" y="1946145"/>
                  <a:pt x="427123" y="1948074"/>
                  <a:pt x="435285" y="1950151"/>
                </a:cubicBezTo>
                <a:cubicBezTo>
                  <a:pt x="434989" y="1948222"/>
                  <a:pt x="433356" y="1946441"/>
                  <a:pt x="429497" y="1944214"/>
                </a:cubicBezTo>
                <a:cubicBezTo>
                  <a:pt x="434395" y="1942879"/>
                  <a:pt x="437215" y="1947332"/>
                  <a:pt x="443300" y="1945551"/>
                </a:cubicBezTo>
                <a:cubicBezTo>
                  <a:pt x="448050" y="1948222"/>
                  <a:pt x="440628" y="1950301"/>
                  <a:pt x="438253" y="1950003"/>
                </a:cubicBezTo>
                <a:cubicBezTo>
                  <a:pt x="441074" y="1952972"/>
                  <a:pt x="442261" y="1956088"/>
                  <a:pt x="448346" y="1959205"/>
                </a:cubicBezTo>
                <a:cubicBezTo>
                  <a:pt x="446269" y="1959650"/>
                  <a:pt x="442409" y="1957869"/>
                  <a:pt x="441965" y="1960394"/>
                </a:cubicBezTo>
                <a:cubicBezTo>
                  <a:pt x="426083" y="1954605"/>
                  <a:pt x="420590" y="1949261"/>
                  <a:pt x="411983" y="1950151"/>
                </a:cubicBezTo>
                <a:cubicBezTo>
                  <a:pt x="405156" y="1946441"/>
                  <a:pt x="406342" y="1943472"/>
                  <a:pt x="399515" y="1939910"/>
                </a:cubicBezTo>
                <a:close/>
                <a:moveTo>
                  <a:pt x="862743" y="1939466"/>
                </a:moveTo>
                <a:cubicBezTo>
                  <a:pt x="850573" y="1941395"/>
                  <a:pt x="844190" y="1944957"/>
                  <a:pt x="828606" y="1940504"/>
                </a:cubicBezTo>
                <a:cubicBezTo>
                  <a:pt x="834393" y="1950746"/>
                  <a:pt x="853243" y="1948074"/>
                  <a:pt x="871352" y="1952527"/>
                </a:cubicBezTo>
                <a:cubicBezTo>
                  <a:pt x="871352" y="1954902"/>
                  <a:pt x="865117" y="1953713"/>
                  <a:pt x="866602" y="1957277"/>
                </a:cubicBezTo>
                <a:cubicBezTo>
                  <a:pt x="874468" y="1958167"/>
                  <a:pt x="879812" y="1957573"/>
                  <a:pt x="878179" y="1952823"/>
                </a:cubicBezTo>
                <a:cubicBezTo>
                  <a:pt x="867938" y="1952082"/>
                  <a:pt x="861853" y="1949261"/>
                  <a:pt x="860220" y="1944364"/>
                </a:cubicBezTo>
                <a:cubicBezTo>
                  <a:pt x="866009" y="1945253"/>
                  <a:pt x="868086" y="1946441"/>
                  <a:pt x="871648" y="1943622"/>
                </a:cubicBezTo>
                <a:cubicBezTo>
                  <a:pt x="867046" y="1943027"/>
                  <a:pt x="865711" y="1940802"/>
                  <a:pt x="862743" y="1939466"/>
                </a:cubicBezTo>
                <a:close/>
                <a:moveTo>
                  <a:pt x="1030016" y="1937833"/>
                </a:moveTo>
                <a:cubicBezTo>
                  <a:pt x="1030164" y="1940356"/>
                  <a:pt x="1022743" y="1939316"/>
                  <a:pt x="1023781" y="1942137"/>
                </a:cubicBezTo>
                <a:cubicBezTo>
                  <a:pt x="1025266" y="1942731"/>
                  <a:pt x="1031203" y="1946886"/>
                  <a:pt x="1032984" y="1942583"/>
                </a:cubicBezTo>
                <a:cubicBezTo>
                  <a:pt x="1025118" y="1943472"/>
                  <a:pt x="1038030" y="1937091"/>
                  <a:pt x="1030016" y="1937833"/>
                </a:cubicBezTo>
                <a:close/>
                <a:moveTo>
                  <a:pt x="1155878" y="1935161"/>
                </a:moveTo>
                <a:cubicBezTo>
                  <a:pt x="1147269" y="1938723"/>
                  <a:pt x="1148160" y="1933232"/>
                  <a:pt x="1139551" y="1936794"/>
                </a:cubicBezTo>
                <a:cubicBezTo>
                  <a:pt x="1139551" y="1939168"/>
                  <a:pt x="1142669" y="1938871"/>
                  <a:pt x="1142965" y="1941098"/>
                </a:cubicBezTo>
                <a:cubicBezTo>
                  <a:pt x="1146675" y="1939020"/>
                  <a:pt x="1154097" y="1937685"/>
                  <a:pt x="1155878" y="1935161"/>
                </a:cubicBezTo>
                <a:close/>
                <a:moveTo>
                  <a:pt x="1103188" y="1932638"/>
                </a:moveTo>
                <a:cubicBezTo>
                  <a:pt x="1089830" y="1936942"/>
                  <a:pt x="1076324" y="1933973"/>
                  <a:pt x="1069793" y="1940652"/>
                </a:cubicBezTo>
                <a:cubicBezTo>
                  <a:pt x="1084042" y="1941098"/>
                  <a:pt x="1089979" y="1942879"/>
                  <a:pt x="1102742" y="1941691"/>
                </a:cubicBezTo>
                <a:cubicBezTo>
                  <a:pt x="1100517" y="1937981"/>
                  <a:pt x="1103040" y="1935754"/>
                  <a:pt x="1103188" y="1932638"/>
                </a:cubicBezTo>
                <a:close/>
                <a:moveTo>
                  <a:pt x="1071276" y="1909930"/>
                </a:moveTo>
                <a:cubicBezTo>
                  <a:pt x="1065043" y="1911711"/>
                  <a:pt x="1049014" y="1913788"/>
                  <a:pt x="1035953" y="1916756"/>
                </a:cubicBezTo>
                <a:cubicBezTo>
                  <a:pt x="1022891" y="1920022"/>
                  <a:pt x="1012501" y="1922397"/>
                  <a:pt x="1017696" y="1928780"/>
                </a:cubicBezTo>
                <a:cubicBezTo>
                  <a:pt x="1029718" y="1927147"/>
                  <a:pt x="1036249" y="1924772"/>
                  <a:pt x="1043523" y="1922991"/>
                </a:cubicBezTo>
                <a:cubicBezTo>
                  <a:pt x="1050795" y="1921210"/>
                  <a:pt x="1058513" y="1919577"/>
                  <a:pt x="1072613" y="1917350"/>
                </a:cubicBezTo>
                <a:cubicBezTo>
                  <a:pt x="1072910" y="1918537"/>
                  <a:pt x="1071128" y="1919131"/>
                  <a:pt x="1070832" y="1920170"/>
                </a:cubicBezTo>
                <a:cubicBezTo>
                  <a:pt x="1083744" y="1916460"/>
                  <a:pt x="1081073" y="1911711"/>
                  <a:pt x="1071276" y="1909930"/>
                </a:cubicBezTo>
                <a:close/>
                <a:moveTo>
                  <a:pt x="1091314" y="1909186"/>
                </a:moveTo>
                <a:cubicBezTo>
                  <a:pt x="1087306" y="1910375"/>
                  <a:pt x="1081963" y="1911265"/>
                  <a:pt x="1083300" y="1914381"/>
                </a:cubicBezTo>
                <a:cubicBezTo>
                  <a:pt x="1087604" y="1916014"/>
                  <a:pt x="1091908" y="1912452"/>
                  <a:pt x="1091314" y="1909186"/>
                </a:cubicBezTo>
                <a:close/>
                <a:moveTo>
                  <a:pt x="588605" y="1897758"/>
                </a:moveTo>
                <a:cubicBezTo>
                  <a:pt x="602112" y="1900579"/>
                  <a:pt x="608495" y="1903991"/>
                  <a:pt x="622298" y="1907109"/>
                </a:cubicBezTo>
                <a:cubicBezTo>
                  <a:pt x="620962" y="1908297"/>
                  <a:pt x="618735" y="1908593"/>
                  <a:pt x="615025" y="1907257"/>
                </a:cubicBezTo>
                <a:cubicBezTo>
                  <a:pt x="615915" y="1908593"/>
                  <a:pt x="616657" y="1909930"/>
                  <a:pt x="616063" y="1911561"/>
                </a:cubicBezTo>
                <a:cubicBezTo>
                  <a:pt x="604783" y="1903399"/>
                  <a:pt x="594542" y="1902210"/>
                  <a:pt x="582668" y="1900875"/>
                </a:cubicBezTo>
                <a:cubicBezTo>
                  <a:pt x="586082" y="1901024"/>
                  <a:pt x="603151" y="1902804"/>
                  <a:pt x="588605" y="1897758"/>
                </a:cubicBezTo>
                <a:close/>
                <a:moveTo>
                  <a:pt x="626101" y="1897350"/>
                </a:moveTo>
                <a:cubicBezTo>
                  <a:pt x="623670" y="1895754"/>
                  <a:pt x="621926" y="1895234"/>
                  <a:pt x="620368" y="1898500"/>
                </a:cubicBezTo>
                <a:cubicBezTo>
                  <a:pt x="625118" y="1899391"/>
                  <a:pt x="634171" y="1905030"/>
                  <a:pt x="635952" y="1902656"/>
                </a:cubicBezTo>
                <a:cubicBezTo>
                  <a:pt x="631648" y="1901617"/>
                  <a:pt x="628531" y="1898945"/>
                  <a:pt x="626101" y="1897350"/>
                </a:cubicBezTo>
                <a:close/>
                <a:moveTo>
                  <a:pt x="1414578" y="1893898"/>
                </a:moveTo>
                <a:cubicBezTo>
                  <a:pt x="1415618" y="1897312"/>
                  <a:pt x="1406118" y="1901616"/>
                  <a:pt x="1396915" y="1907405"/>
                </a:cubicBezTo>
                <a:cubicBezTo>
                  <a:pt x="1396619" y="1905030"/>
                  <a:pt x="1394097" y="1906069"/>
                  <a:pt x="1391276" y="1907405"/>
                </a:cubicBezTo>
                <a:cubicBezTo>
                  <a:pt x="1395432" y="1902803"/>
                  <a:pt x="1407900" y="1900874"/>
                  <a:pt x="1414578" y="1893898"/>
                </a:cubicBezTo>
                <a:close/>
                <a:moveTo>
                  <a:pt x="511869" y="1893304"/>
                </a:moveTo>
                <a:cubicBezTo>
                  <a:pt x="516768" y="1894937"/>
                  <a:pt x="515283" y="1896866"/>
                  <a:pt x="514690" y="1898795"/>
                </a:cubicBezTo>
                <a:cubicBezTo>
                  <a:pt x="523595" y="1904138"/>
                  <a:pt x="530867" y="1906959"/>
                  <a:pt x="535915" y="1910075"/>
                </a:cubicBezTo>
                <a:cubicBezTo>
                  <a:pt x="535915" y="1911263"/>
                  <a:pt x="534579" y="1910819"/>
                  <a:pt x="533242" y="1910225"/>
                </a:cubicBezTo>
                <a:lnTo>
                  <a:pt x="532352" y="1912600"/>
                </a:lnTo>
                <a:cubicBezTo>
                  <a:pt x="531461" y="1905920"/>
                  <a:pt x="506082" y="1900280"/>
                  <a:pt x="511869" y="1893304"/>
                </a:cubicBezTo>
                <a:close/>
                <a:moveTo>
                  <a:pt x="1171908" y="1891821"/>
                </a:moveTo>
                <a:cubicBezTo>
                  <a:pt x="1166119" y="1892415"/>
                  <a:pt x="1161370" y="1892712"/>
                  <a:pt x="1159292" y="1896423"/>
                </a:cubicBezTo>
                <a:cubicBezTo>
                  <a:pt x="1165229" y="1893009"/>
                  <a:pt x="1173689" y="1897164"/>
                  <a:pt x="1171908" y="1891821"/>
                </a:cubicBezTo>
                <a:close/>
                <a:moveTo>
                  <a:pt x="1220443" y="1889150"/>
                </a:moveTo>
                <a:cubicBezTo>
                  <a:pt x="1211537" y="1891969"/>
                  <a:pt x="1205748" y="1889298"/>
                  <a:pt x="1203819" y="1896125"/>
                </a:cubicBezTo>
                <a:cubicBezTo>
                  <a:pt x="1208865" y="1894344"/>
                  <a:pt x="1219849" y="1892267"/>
                  <a:pt x="1220443" y="1889150"/>
                </a:cubicBezTo>
                <a:close/>
                <a:moveTo>
                  <a:pt x="570052" y="1888259"/>
                </a:moveTo>
                <a:cubicBezTo>
                  <a:pt x="575989" y="1892267"/>
                  <a:pt x="577472" y="1891375"/>
                  <a:pt x="586971" y="1895829"/>
                </a:cubicBezTo>
                <a:cubicBezTo>
                  <a:pt x="579253" y="1895679"/>
                  <a:pt x="575989" y="1894344"/>
                  <a:pt x="565600" y="1893304"/>
                </a:cubicBezTo>
                <a:cubicBezTo>
                  <a:pt x="565154" y="1891821"/>
                  <a:pt x="564561" y="1890336"/>
                  <a:pt x="562334" y="1889001"/>
                </a:cubicBezTo>
                <a:cubicBezTo>
                  <a:pt x="562482" y="1885884"/>
                  <a:pt x="571685" y="1893898"/>
                  <a:pt x="570052" y="1888259"/>
                </a:cubicBezTo>
                <a:close/>
                <a:moveTo>
                  <a:pt x="1259106" y="1887795"/>
                </a:moveTo>
                <a:cubicBezTo>
                  <a:pt x="1256286" y="1887703"/>
                  <a:pt x="1252798" y="1888408"/>
                  <a:pt x="1247603" y="1891079"/>
                </a:cubicBezTo>
                <a:cubicBezTo>
                  <a:pt x="1249384" y="1893900"/>
                  <a:pt x="1248790" y="1896423"/>
                  <a:pt x="1243003" y="1898204"/>
                </a:cubicBezTo>
                <a:cubicBezTo>
                  <a:pt x="1244190" y="1896125"/>
                  <a:pt x="1244634" y="1894048"/>
                  <a:pt x="1242853" y="1891525"/>
                </a:cubicBezTo>
                <a:cubicBezTo>
                  <a:pt x="1235581" y="1896571"/>
                  <a:pt x="1228161" y="1900430"/>
                  <a:pt x="1217622" y="1902212"/>
                </a:cubicBezTo>
                <a:cubicBezTo>
                  <a:pt x="1216137" y="1908296"/>
                  <a:pt x="1228754" y="1898352"/>
                  <a:pt x="1229644" y="1901766"/>
                </a:cubicBezTo>
                <a:cubicBezTo>
                  <a:pt x="1213912" y="1909632"/>
                  <a:pt x="1214356" y="1906070"/>
                  <a:pt x="1198476" y="1909336"/>
                </a:cubicBezTo>
                <a:cubicBezTo>
                  <a:pt x="1192539" y="1913194"/>
                  <a:pt x="1205748" y="1911413"/>
                  <a:pt x="1200108" y="1914085"/>
                </a:cubicBezTo>
                <a:cubicBezTo>
                  <a:pt x="1194171" y="1910523"/>
                  <a:pt x="1187344" y="1917202"/>
                  <a:pt x="1183040" y="1913492"/>
                </a:cubicBezTo>
                <a:cubicBezTo>
                  <a:pt x="1159886" y="1920318"/>
                  <a:pt x="1158401" y="1921358"/>
                  <a:pt x="1137176" y="1928184"/>
                </a:cubicBezTo>
                <a:cubicBezTo>
                  <a:pt x="1136435" y="1926553"/>
                  <a:pt x="1136880" y="1923435"/>
                  <a:pt x="1133764" y="1923881"/>
                </a:cubicBezTo>
                <a:cubicBezTo>
                  <a:pt x="1133466" y="1926849"/>
                  <a:pt x="1121592" y="1926849"/>
                  <a:pt x="1123521" y="1930411"/>
                </a:cubicBezTo>
                <a:cubicBezTo>
                  <a:pt x="1127677" y="1929965"/>
                  <a:pt x="1132872" y="1928630"/>
                  <a:pt x="1135247" y="1929965"/>
                </a:cubicBezTo>
                <a:cubicBezTo>
                  <a:pt x="1122186" y="1932786"/>
                  <a:pt x="1112687" y="1935013"/>
                  <a:pt x="1108977" y="1937981"/>
                </a:cubicBezTo>
                <a:cubicBezTo>
                  <a:pt x="1105415" y="1940802"/>
                  <a:pt x="1107492" y="1944066"/>
                  <a:pt x="1117882" y="1946738"/>
                </a:cubicBezTo>
                <a:cubicBezTo>
                  <a:pt x="1114468" y="1942137"/>
                  <a:pt x="1114766" y="1940950"/>
                  <a:pt x="1120553" y="1937387"/>
                </a:cubicBezTo>
                <a:cubicBezTo>
                  <a:pt x="1121147" y="1941246"/>
                  <a:pt x="1134951" y="1939316"/>
                  <a:pt x="1134357" y="1935458"/>
                </a:cubicBezTo>
                <a:cubicBezTo>
                  <a:pt x="1132576" y="1934121"/>
                  <a:pt x="1125748" y="1937535"/>
                  <a:pt x="1124858" y="1935310"/>
                </a:cubicBezTo>
                <a:cubicBezTo>
                  <a:pt x="1152910" y="1929669"/>
                  <a:pt x="1176510" y="1922545"/>
                  <a:pt x="1203967" y="1918241"/>
                </a:cubicBezTo>
                <a:cubicBezTo>
                  <a:pt x="1216731" y="1908445"/>
                  <a:pt x="1258735" y="1902063"/>
                  <a:pt x="1266601" y="1889298"/>
                </a:cubicBezTo>
                <a:cubicBezTo>
                  <a:pt x="1264078" y="1888778"/>
                  <a:pt x="1261926" y="1887888"/>
                  <a:pt x="1259106" y="1887795"/>
                </a:cubicBezTo>
                <a:close/>
                <a:moveTo>
                  <a:pt x="553131" y="1880689"/>
                </a:moveTo>
                <a:cubicBezTo>
                  <a:pt x="554616" y="1882470"/>
                  <a:pt x="557437" y="1884103"/>
                  <a:pt x="561147" y="1885735"/>
                </a:cubicBezTo>
                <a:cubicBezTo>
                  <a:pt x="561593" y="1887814"/>
                  <a:pt x="551648" y="1884697"/>
                  <a:pt x="557585" y="1888259"/>
                </a:cubicBezTo>
                <a:cubicBezTo>
                  <a:pt x="560256" y="1893009"/>
                  <a:pt x="549421" y="1883064"/>
                  <a:pt x="553131" y="1880689"/>
                </a:cubicBezTo>
                <a:close/>
                <a:moveTo>
                  <a:pt x="1035359" y="1879947"/>
                </a:moveTo>
                <a:cubicBezTo>
                  <a:pt x="1022594" y="1882768"/>
                  <a:pt x="1029570" y="1881580"/>
                  <a:pt x="1022594" y="1880541"/>
                </a:cubicBezTo>
                <a:cubicBezTo>
                  <a:pt x="1015469" y="1884994"/>
                  <a:pt x="1011611" y="1883657"/>
                  <a:pt x="995284" y="1884846"/>
                </a:cubicBezTo>
                <a:cubicBezTo>
                  <a:pt x="993207" y="1888705"/>
                  <a:pt x="1005970" y="1888705"/>
                  <a:pt x="1000183" y="1890783"/>
                </a:cubicBezTo>
                <a:cubicBezTo>
                  <a:pt x="996175" y="1888705"/>
                  <a:pt x="993800" y="1893009"/>
                  <a:pt x="991426" y="1888853"/>
                </a:cubicBezTo>
                <a:cubicBezTo>
                  <a:pt x="992761" y="1887963"/>
                  <a:pt x="994246" y="1883807"/>
                  <a:pt x="990684" y="1881283"/>
                </a:cubicBezTo>
                <a:cubicBezTo>
                  <a:pt x="983560" y="1885291"/>
                  <a:pt x="961741" y="1884846"/>
                  <a:pt x="952984" y="1891079"/>
                </a:cubicBezTo>
                <a:cubicBezTo>
                  <a:pt x="958773" y="1891525"/>
                  <a:pt x="969755" y="1888557"/>
                  <a:pt x="972279" y="1891227"/>
                </a:cubicBezTo>
                <a:cubicBezTo>
                  <a:pt x="972353" y="1892267"/>
                  <a:pt x="970906" y="1892527"/>
                  <a:pt x="969385" y="1892749"/>
                </a:cubicBezTo>
                <a:lnTo>
                  <a:pt x="966997" y="1893678"/>
                </a:lnTo>
                <a:lnTo>
                  <a:pt x="955358" y="1893454"/>
                </a:lnTo>
                <a:cubicBezTo>
                  <a:pt x="959812" y="1890634"/>
                  <a:pt x="962483" y="1896423"/>
                  <a:pt x="970498" y="1895087"/>
                </a:cubicBezTo>
                <a:cubicBezTo>
                  <a:pt x="970349" y="1893900"/>
                  <a:pt x="967826" y="1894344"/>
                  <a:pt x="966045" y="1894048"/>
                </a:cubicBezTo>
                <a:lnTo>
                  <a:pt x="966997" y="1893678"/>
                </a:lnTo>
                <a:lnTo>
                  <a:pt x="1001666" y="1894344"/>
                </a:lnTo>
                <a:cubicBezTo>
                  <a:pt x="1009384" y="1893306"/>
                  <a:pt x="1016954" y="1892119"/>
                  <a:pt x="1024227" y="1891079"/>
                </a:cubicBezTo>
                <a:cubicBezTo>
                  <a:pt x="1031499" y="1889594"/>
                  <a:pt x="1038475" y="1888111"/>
                  <a:pt x="1045154" y="1887369"/>
                </a:cubicBezTo>
                <a:cubicBezTo>
                  <a:pt x="1043819" y="1878760"/>
                  <a:pt x="1024820" y="1892564"/>
                  <a:pt x="1016954" y="1887221"/>
                </a:cubicBezTo>
                <a:cubicBezTo>
                  <a:pt x="1022000" y="1884103"/>
                  <a:pt x="1037586" y="1888409"/>
                  <a:pt x="1035359" y="1879947"/>
                </a:cubicBezTo>
                <a:close/>
                <a:moveTo>
                  <a:pt x="644561" y="1878909"/>
                </a:moveTo>
                <a:cubicBezTo>
                  <a:pt x="641704" y="1878018"/>
                  <a:pt x="638995" y="1877869"/>
                  <a:pt x="638475" y="1879502"/>
                </a:cubicBezTo>
                <a:cubicBezTo>
                  <a:pt x="642335" y="1880097"/>
                  <a:pt x="650349" y="1885291"/>
                  <a:pt x="651536" y="1882768"/>
                </a:cubicBezTo>
                <a:cubicBezTo>
                  <a:pt x="650424" y="1881432"/>
                  <a:pt x="647418" y="1879800"/>
                  <a:pt x="644561" y="1878909"/>
                </a:cubicBezTo>
                <a:close/>
                <a:moveTo>
                  <a:pt x="1480182" y="1877274"/>
                </a:moveTo>
                <a:cubicBezTo>
                  <a:pt x="1478253" y="1880540"/>
                  <a:pt x="1474987" y="1883657"/>
                  <a:pt x="1483744" y="1878016"/>
                </a:cubicBezTo>
                <a:cubicBezTo>
                  <a:pt x="1486565" y="1878759"/>
                  <a:pt x="1473058" y="1887961"/>
                  <a:pt x="1467417" y="1889742"/>
                </a:cubicBezTo>
                <a:cubicBezTo>
                  <a:pt x="1466675" y="1887813"/>
                  <a:pt x="1482409" y="1878759"/>
                  <a:pt x="1473800" y="1881282"/>
                </a:cubicBezTo>
                <a:cubicBezTo>
                  <a:pt x="1473652" y="1879055"/>
                  <a:pt x="1476768" y="1879945"/>
                  <a:pt x="1480182" y="1877274"/>
                </a:cubicBezTo>
                <a:close/>
                <a:moveTo>
                  <a:pt x="700071" y="1864807"/>
                </a:moveTo>
                <a:cubicBezTo>
                  <a:pt x="700367" y="1864659"/>
                  <a:pt x="701108" y="1865994"/>
                  <a:pt x="701554" y="1866588"/>
                </a:cubicBezTo>
                <a:cubicBezTo>
                  <a:pt x="700960" y="1867182"/>
                  <a:pt x="700071" y="1868519"/>
                  <a:pt x="699773" y="1868519"/>
                </a:cubicBezTo>
                <a:cubicBezTo>
                  <a:pt x="697250" y="1867182"/>
                  <a:pt x="697398" y="1865698"/>
                  <a:pt x="700071" y="1864807"/>
                </a:cubicBezTo>
                <a:close/>
                <a:moveTo>
                  <a:pt x="614300" y="1864419"/>
                </a:moveTo>
                <a:cubicBezTo>
                  <a:pt x="616916" y="1864957"/>
                  <a:pt x="620292" y="1866367"/>
                  <a:pt x="623483" y="1867480"/>
                </a:cubicBezTo>
                <a:cubicBezTo>
                  <a:pt x="622741" y="1868667"/>
                  <a:pt x="623335" y="1869706"/>
                  <a:pt x="624820" y="1870596"/>
                </a:cubicBezTo>
                <a:cubicBezTo>
                  <a:pt x="620664" y="1871190"/>
                  <a:pt x="617250" y="1867480"/>
                  <a:pt x="609680" y="1866590"/>
                </a:cubicBezTo>
                <a:cubicBezTo>
                  <a:pt x="609829" y="1864215"/>
                  <a:pt x="611684" y="1863881"/>
                  <a:pt x="614300" y="1864419"/>
                </a:cubicBezTo>
                <a:close/>
                <a:moveTo>
                  <a:pt x="622743" y="1863323"/>
                </a:moveTo>
                <a:cubicBezTo>
                  <a:pt x="623633" y="1861690"/>
                  <a:pt x="627345" y="1863323"/>
                  <a:pt x="630165" y="1864957"/>
                </a:cubicBezTo>
                <a:cubicBezTo>
                  <a:pt x="630759" y="1864807"/>
                  <a:pt x="631203" y="1864511"/>
                  <a:pt x="631648" y="1864511"/>
                </a:cubicBezTo>
                <a:cubicBezTo>
                  <a:pt x="633282" y="1864511"/>
                  <a:pt x="634913" y="1865994"/>
                  <a:pt x="636546" y="1866738"/>
                </a:cubicBezTo>
                <a:cubicBezTo>
                  <a:pt x="634913" y="1867480"/>
                  <a:pt x="633132" y="1868815"/>
                  <a:pt x="631500" y="1868815"/>
                </a:cubicBezTo>
                <a:cubicBezTo>
                  <a:pt x="630759" y="1868667"/>
                  <a:pt x="630015" y="1868369"/>
                  <a:pt x="629570" y="1868073"/>
                </a:cubicBezTo>
                <a:cubicBezTo>
                  <a:pt x="628086" y="1867925"/>
                  <a:pt x="626157" y="1867332"/>
                  <a:pt x="624078" y="1866440"/>
                </a:cubicBezTo>
                <a:cubicBezTo>
                  <a:pt x="624820" y="1865253"/>
                  <a:pt x="624227" y="1864213"/>
                  <a:pt x="622743" y="1863323"/>
                </a:cubicBezTo>
                <a:close/>
                <a:moveTo>
                  <a:pt x="1138068" y="1860504"/>
                </a:moveTo>
                <a:cubicBezTo>
                  <a:pt x="1127381" y="1863474"/>
                  <a:pt x="1117584" y="1865848"/>
                  <a:pt x="1108383" y="1867332"/>
                </a:cubicBezTo>
                <a:cubicBezTo>
                  <a:pt x="1099180" y="1868371"/>
                  <a:pt x="1090424" y="1869261"/>
                  <a:pt x="1082261" y="1870152"/>
                </a:cubicBezTo>
                <a:cubicBezTo>
                  <a:pt x="1065933" y="1872081"/>
                  <a:pt x="1051834" y="1875050"/>
                  <a:pt x="1038327" y="1883361"/>
                </a:cubicBezTo>
                <a:cubicBezTo>
                  <a:pt x="1042779" y="1883509"/>
                  <a:pt x="1051982" y="1879651"/>
                  <a:pt x="1053318" y="1882322"/>
                </a:cubicBezTo>
                <a:cubicBezTo>
                  <a:pt x="1054209" y="1884697"/>
                  <a:pt x="1051389" y="1885439"/>
                  <a:pt x="1051982" y="1887665"/>
                </a:cubicBezTo>
                <a:cubicBezTo>
                  <a:pt x="1055692" y="1886628"/>
                  <a:pt x="1063262" y="1889446"/>
                  <a:pt x="1064746" y="1885588"/>
                </a:cubicBezTo>
                <a:cubicBezTo>
                  <a:pt x="1060146" y="1886776"/>
                  <a:pt x="1052278" y="1883657"/>
                  <a:pt x="1057474" y="1881580"/>
                </a:cubicBezTo>
                <a:cubicBezTo>
                  <a:pt x="1069347" y="1879947"/>
                  <a:pt x="1084783" y="1878464"/>
                  <a:pt x="1100071" y="1876237"/>
                </a:cubicBezTo>
                <a:cubicBezTo>
                  <a:pt x="1103930" y="1875643"/>
                  <a:pt x="1107641" y="1874902"/>
                  <a:pt x="1111499" y="1874308"/>
                </a:cubicBezTo>
                <a:cubicBezTo>
                  <a:pt x="1115210" y="1873417"/>
                  <a:pt x="1118921" y="1872379"/>
                  <a:pt x="1122334" y="1871190"/>
                </a:cubicBezTo>
                <a:cubicBezTo>
                  <a:pt x="1129310" y="1868965"/>
                  <a:pt x="1135693" y="1866440"/>
                  <a:pt x="1141184" y="1863622"/>
                </a:cubicBezTo>
                <a:cubicBezTo>
                  <a:pt x="1138661" y="1864066"/>
                  <a:pt x="1138364" y="1862285"/>
                  <a:pt x="1138068" y="1860504"/>
                </a:cubicBezTo>
                <a:close/>
                <a:moveTo>
                  <a:pt x="554078" y="1855031"/>
                </a:moveTo>
                <a:cubicBezTo>
                  <a:pt x="551314" y="1853677"/>
                  <a:pt x="548605" y="1852934"/>
                  <a:pt x="548383" y="1856200"/>
                </a:cubicBezTo>
                <a:cubicBezTo>
                  <a:pt x="553727" y="1859614"/>
                  <a:pt x="565451" y="1862434"/>
                  <a:pt x="560108" y="1857537"/>
                </a:cubicBezTo>
                <a:cubicBezTo>
                  <a:pt x="559663" y="1858352"/>
                  <a:pt x="556843" y="1856386"/>
                  <a:pt x="554078" y="1855031"/>
                </a:cubicBezTo>
                <a:close/>
                <a:moveTo>
                  <a:pt x="592761" y="1852637"/>
                </a:moveTo>
                <a:cubicBezTo>
                  <a:pt x="593355" y="1853379"/>
                  <a:pt x="593948" y="1853972"/>
                  <a:pt x="594542" y="1854716"/>
                </a:cubicBezTo>
                <a:cubicBezTo>
                  <a:pt x="593800" y="1855308"/>
                  <a:pt x="593207" y="1855903"/>
                  <a:pt x="592465" y="1856497"/>
                </a:cubicBezTo>
                <a:cubicBezTo>
                  <a:pt x="592019" y="1855903"/>
                  <a:pt x="590831" y="1855160"/>
                  <a:pt x="590980" y="1854566"/>
                </a:cubicBezTo>
                <a:cubicBezTo>
                  <a:pt x="591128" y="1853824"/>
                  <a:pt x="592167" y="1853379"/>
                  <a:pt x="592761" y="1852637"/>
                </a:cubicBezTo>
                <a:close/>
                <a:moveTo>
                  <a:pt x="1424375" y="1849669"/>
                </a:moveTo>
                <a:cubicBezTo>
                  <a:pt x="1419180" y="1855606"/>
                  <a:pt x="1409830" y="1856200"/>
                  <a:pt x="1410126" y="1862730"/>
                </a:cubicBezTo>
                <a:cubicBezTo>
                  <a:pt x="1414430" y="1858426"/>
                  <a:pt x="1426304" y="1853529"/>
                  <a:pt x="1424375" y="1849669"/>
                </a:cubicBezTo>
                <a:close/>
                <a:moveTo>
                  <a:pt x="706601" y="1846106"/>
                </a:moveTo>
                <a:cubicBezTo>
                  <a:pt x="713428" y="1846848"/>
                  <a:pt x="717584" y="1844919"/>
                  <a:pt x="725895" y="1846996"/>
                </a:cubicBezTo>
                <a:lnTo>
                  <a:pt x="725005" y="1850706"/>
                </a:lnTo>
                <a:cubicBezTo>
                  <a:pt x="719366" y="1852339"/>
                  <a:pt x="712984" y="1847739"/>
                  <a:pt x="706601" y="1846106"/>
                </a:cubicBezTo>
                <a:close/>
                <a:moveTo>
                  <a:pt x="1473652" y="1845661"/>
                </a:moveTo>
                <a:cubicBezTo>
                  <a:pt x="1470683" y="1847740"/>
                  <a:pt x="1465785" y="1850115"/>
                  <a:pt x="1466082" y="1851896"/>
                </a:cubicBezTo>
                <a:cubicBezTo>
                  <a:pt x="1472168" y="1846998"/>
                  <a:pt x="1471870" y="1857981"/>
                  <a:pt x="1475730" y="1848779"/>
                </a:cubicBezTo>
                <a:cubicBezTo>
                  <a:pt x="1476026" y="1849373"/>
                  <a:pt x="1478105" y="1848927"/>
                  <a:pt x="1477807" y="1847442"/>
                </a:cubicBezTo>
                <a:cubicBezTo>
                  <a:pt x="1475285" y="1848779"/>
                  <a:pt x="1474543" y="1847294"/>
                  <a:pt x="1473652" y="1845661"/>
                </a:cubicBezTo>
                <a:close/>
                <a:moveTo>
                  <a:pt x="1476174" y="1824734"/>
                </a:moveTo>
                <a:lnTo>
                  <a:pt x="1468160" y="1829781"/>
                </a:lnTo>
                <a:cubicBezTo>
                  <a:pt x="1469496" y="1832898"/>
                  <a:pt x="1474245" y="1829781"/>
                  <a:pt x="1478401" y="1827852"/>
                </a:cubicBezTo>
                <a:close/>
                <a:moveTo>
                  <a:pt x="1487454" y="1811821"/>
                </a:moveTo>
                <a:cubicBezTo>
                  <a:pt x="1482409" y="1815681"/>
                  <a:pt x="1475878" y="1819688"/>
                  <a:pt x="1477511" y="1822359"/>
                </a:cubicBezTo>
                <a:cubicBezTo>
                  <a:pt x="1480628" y="1821914"/>
                  <a:pt x="1485080" y="1818501"/>
                  <a:pt x="1489681" y="1814791"/>
                </a:cubicBezTo>
                <a:close/>
                <a:moveTo>
                  <a:pt x="595285" y="1811673"/>
                </a:moveTo>
                <a:cubicBezTo>
                  <a:pt x="596175" y="1812118"/>
                  <a:pt x="597066" y="1812712"/>
                  <a:pt x="597808" y="1813306"/>
                </a:cubicBezTo>
                <a:cubicBezTo>
                  <a:pt x="605378" y="1818055"/>
                  <a:pt x="612353" y="1822657"/>
                  <a:pt x="619477" y="1825921"/>
                </a:cubicBezTo>
                <a:cubicBezTo>
                  <a:pt x="641295" y="1829929"/>
                  <a:pt x="659254" y="1838389"/>
                  <a:pt x="677659" y="1846850"/>
                </a:cubicBezTo>
                <a:cubicBezTo>
                  <a:pt x="696509" y="1853825"/>
                  <a:pt x="715507" y="1860801"/>
                  <a:pt x="737474" y="1863028"/>
                </a:cubicBezTo>
                <a:cubicBezTo>
                  <a:pt x="736584" y="1855754"/>
                  <a:pt x="734951" y="1850560"/>
                  <a:pt x="737177" y="1846553"/>
                </a:cubicBezTo>
                <a:cubicBezTo>
                  <a:pt x="723373" y="1844919"/>
                  <a:pt x="699329" y="1837499"/>
                  <a:pt x="704969" y="1846553"/>
                </a:cubicBezTo>
                <a:cubicBezTo>
                  <a:pt x="690720" y="1848482"/>
                  <a:pt x="669497" y="1821914"/>
                  <a:pt x="654505" y="1828594"/>
                </a:cubicBezTo>
                <a:cubicBezTo>
                  <a:pt x="645599" y="1824586"/>
                  <a:pt x="637288" y="1821914"/>
                  <a:pt x="629274" y="1819836"/>
                </a:cubicBezTo>
                <a:cubicBezTo>
                  <a:pt x="621408" y="1817462"/>
                  <a:pt x="613540" y="1815681"/>
                  <a:pt x="605378" y="1813899"/>
                </a:cubicBezTo>
                <a:cubicBezTo>
                  <a:pt x="602112" y="1813158"/>
                  <a:pt x="598698" y="1812416"/>
                  <a:pt x="595285" y="1811673"/>
                </a:cubicBezTo>
                <a:close/>
                <a:moveTo>
                  <a:pt x="527157" y="1801580"/>
                </a:moveTo>
                <a:cubicBezTo>
                  <a:pt x="539773" y="1804103"/>
                  <a:pt x="545116" y="1801878"/>
                  <a:pt x="557583" y="1807517"/>
                </a:cubicBezTo>
                <a:cubicBezTo>
                  <a:pt x="556248" y="1808704"/>
                  <a:pt x="553279" y="1807665"/>
                  <a:pt x="552092" y="1809150"/>
                </a:cubicBezTo>
                <a:cubicBezTo>
                  <a:pt x="556694" y="1815383"/>
                  <a:pt x="567676" y="1821766"/>
                  <a:pt x="576137" y="1824586"/>
                </a:cubicBezTo>
                <a:cubicBezTo>
                  <a:pt x="578066" y="1827257"/>
                  <a:pt x="576879" y="1830077"/>
                  <a:pt x="573761" y="1830375"/>
                </a:cubicBezTo>
                <a:cubicBezTo>
                  <a:pt x="577621" y="1829929"/>
                  <a:pt x="583410" y="1833046"/>
                  <a:pt x="589199" y="1835569"/>
                </a:cubicBezTo>
                <a:cubicBezTo>
                  <a:pt x="594986" y="1837795"/>
                  <a:pt x="600923" y="1839131"/>
                  <a:pt x="604189" y="1836310"/>
                </a:cubicBezTo>
                <a:cubicBezTo>
                  <a:pt x="608345" y="1838835"/>
                  <a:pt x="611313" y="1841655"/>
                  <a:pt x="617694" y="1843880"/>
                </a:cubicBezTo>
                <a:cubicBezTo>
                  <a:pt x="613836" y="1847740"/>
                  <a:pt x="611609" y="1841357"/>
                  <a:pt x="605376" y="1839428"/>
                </a:cubicBezTo>
                <a:cubicBezTo>
                  <a:pt x="603150" y="1839576"/>
                  <a:pt x="601368" y="1840466"/>
                  <a:pt x="599885" y="1841505"/>
                </a:cubicBezTo>
                <a:cubicBezTo>
                  <a:pt x="612203" y="1845959"/>
                  <a:pt x="627937" y="1851896"/>
                  <a:pt x="644262" y="1857981"/>
                </a:cubicBezTo>
                <a:cubicBezTo>
                  <a:pt x="652426" y="1861097"/>
                  <a:pt x="660886" y="1864066"/>
                  <a:pt x="669049" y="1866738"/>
                </a:cubicBezTo>
                <a:cubicBezTo>
                  <a:pt x="671128" y="1867332"/>
                  <a:pt x="673057" y="1867776"/>
                  <a:pt x="675134" y="1868222"/>
                </a:cubicBezTo>
                <a:cubicBezTo>
                  <a:pt x="677361" y="1867628"/>
                  <a:pt x="679588" y="1866738"/>
                  <a:pt x="681665" y="1865253"/>
                </a:cubicBezTo>
                <a:cubicBezTo>
                  <a:pt x="683150" y="1864215"/>
                  <a:pt x="684337" y="1867926"/>
                  <a:pt x="684783" y="1870596"/>
                </a:cubicBezTo>
                <a:cubicBezTo>
                  <a:pt x="687602" y="1871190"/>
                  <a:pt x="690570" y="1871784"/>
                  <a:pt x="693243" y="1872377"/>
                </a:cubicBezTo>
                <a:cubicBezTo>
                  <a:pt x="692649" y="1874752"/>
                  <a:pt x="688493" y="1873714"/>
                  <a:pt x="684783" y="1872971"/>
                </a:cubicBezTo>
                <a:cubicBezTo>
                  <a:pt x="684633" y="1874307"/>
                  <a:pt x="684633" y="1875346"/>
                  <a:pt x="684337" y="1876385"/>
                </a:cubicBezTo>
                <a:cubicBezTo>
                  <a:pt x="684633" y="1876533"/>
                  <a:pt x="684931" y="1876681"/>
                  <a:pt x="685227" y="1876831"/>
                </a:cubicBezTo>
                <a:cubicBezTo>
                  <a:pt x="684783" y="1876979"/>
                  <a:pt x="684485" y="1876979"/>
                  <a:pt x="684040" y="1877127"/>
                </a:cubicBezTo>
                <a:cubicBezTo>
                  <a:pt x="682852" y="1880245"/>
                  <a:pt x="680627" y="1881728"/>
                  <a:pt x="677657" y="1880245"/>
                </a:cubicBezTo>
                <a:cubicBezTo>
                  <a:pt x="672463" y="1877573"/>
                  <a:pt x="668160" y="1875940"/>
                  <a:pt x="663112" y="1879502"/>
                </a:cubicBezTo>
                <a:cubicBezTo>
                  <a:pt x="658809" y="1874307"/>
                  <a:pt x="652574" y="1875940"/>
                  <a:pt x="647083" y="1874604"/>
                </a:cubicBezTo>
                <a:cubicBezTo>
                  <a:pt x="644560" y="1874010"/>
                  <a:pt x="643966" y="1872229"/>
                  <a:pt x="645302" y="1871042"/>
                </a:cubicBezTo>
                <a:cubicBezTo>
                  <a:pt x="646043" y="1870448"/>
                  <a:pt x="646785" y="1869409"/>
                  <a:pt x="647528" y="1869261"/>
                </a:cubicBezTo>
                <a:cubicBezTo>
                  <a:pt x="647528" y="1869261"/>
                  <a:pt x="647676" y="1869261"/>
                  <a:pt x="647676" y="1869261"/>
                </a:cubicBezTo>
                <a:cubicBezTo>
                  <a:pt x="641740" y="1866738"/>
                  <a:pt x="635655" y="1864363"/>
                  <a:pt x="629570" y="1862878"/>
                </a:cubicBezTo>
                <a:cubicBezTo>
                  <a:pt x="633725" y="1860356"/>
                  <a:pt x="623781" y="1854271"/>
                  <a:pt x="612055" y="1849373"/>
                </a:cubicBezTo>
                <a:cubicBezTo>
                  <a:pt x="612501" y="1850263"/>
                  <a:pt x="612649" y="1851302"/>
                  <a:pt x="612649" y="1852192"/>
                </a:cubicBezTo>
                <a:cubicBezTo>
                  <a:pt x="612649" y="1853231"/>
                  <a:pt x="611016" y="1854271"/>
                  <a:pt x="609978" y="1855308"/>
                </a:cubicBezTo>
                <a:cubicBezTo>
                  <a:pt x="609532" y="1853529"/>
                  <a:pt x="608345" y="1851896"/>
                  <a:pt x="608493" y="1850263"/>
                </a:cubicBezTo>
                <a:cubicBezTo>
                  <a:pt x="608641" y="1849669"/>
                  <a:pt x="609235" y="1848927"/>
                  <a:pt x="609828" y="1848334"/>
                </a:cubicBezTo>
                <a:cubicBezTo>
                  <a:pt x="599291" y="1844326"/>
                  <a:pt x="588010" y="1841505"/>
                  <a:pt x="584893" y="1843732"/>
                </a:cubicBezTo>
                <a:cubicBezTo>
                  <a:pt x="578066" y="1841803"/>
                  <a:pt x="582074" y="1838835"/>
                  <a:pt x="578363" y="1836608"/>
                </a:cubicBezTo>
                <a:cubicBezTo>
                  <a:pt x="572574" y="1836014"/>
                  <a:pt x="569012" y="1838241"/>
                  <a:pt x="562037" y="1836014"/>
                </a:cubicBezTo>
                <a:cubicBezTo>
                  <a:pt x="564114" y="1835718"/>
                  <a:pt x="565301" y="1834381"/>
                  <a:pt x="566045" y="1832304"/>
                </a:cubicBezTo>
                <a:cubicBezTo>
                  <a:pt x="556546" y="1830077"/>
                  <a:pt x="555802" y="1820726"/>
                  <a:pt x="549717" y="1814937"/>
                </a:cubicBezTo>
                <a:cubicBezTo>
                  <a:pt x="546007" y="1817164"/>
                  <a:pt x="539922" y="1813156"/>
                  <a:pt x="535321" y="1809596"/>
                </a:cubicBezTo>
                <a:cubicBezTo>
                  <a:pt x="544968" y="1811227"/>
                  <a:pt x="535617" y="1804846"/>
                  <a:pt x="527157" y="1801580"/>
                </a:cubicBezTo>
                <a:close/>
                <a:moveTo>
                  <a:pt x="1558549" y="1789262"/>
                </a:moveTo>
                <a:cubicBezTo>
                  <a:pt x="1557362" y="1794753"/>
                  <a:pt x="1558104" y="1794604"/>
                  <a:pt x="1562409" y="1797424"/>
                </a:cubicBezTo>
                <a:cubicBezTo>
                  <a:pt x="1570423" y="1791043"/>
                  <a:pt x="1563151" y="1788964"/>
                  <a:pt x="1558549" y="1789262"/>
                </a:cubicBezTo>
                <a:close/>
                <a:moveTo>
                  <a:pt x="1502742" y="1789112"/>
                </a:moveTo>
                <a:cubicBezTo>
                  <a:pt x="1493391" y="1796830"/>
                  <a:pt x="1479292" y="1807517"/>
                  <a:pt x="1466675" y="1816422"/>
                </a:cubicBezTo>
                <a:cubicBezTo>
                  <a:pt x="1453912" y="1825180"/>
                  <a:pt x="1443225" y="1833195"/>
                  <a:pt x="1442483" y="1838389"/>
                </a:cubicBezTo>
                <a:cubicBezTo>
                  <a:pt x="1448864" y="1832898"/>
                  <a:pt x="1461630" y="1824884"/>
                  <a:pt x="1474097" y="1816274"/>
                </a:cubicBezTo>
                <a:cubicBezTo>
                  <a:pt x="1486119" y="1806923"/>
                  <a:pt x="1497697" y="1796978"/>
                  <a:pt x="1502742" y="1789112"/>
                </a:cubicBezTo>
                <a:close/>
                <a:moveTo>
                  <a:pt x="1572352" y="1782879"/>
                </a:moveTo>
                <a:cubicBezTo>
                  <a:pt x="1569830" y="1784957"/>
                  <a:pt x="1569236" y="1782731"/>
                  <a:pt x="1567009" y="1784215"/>
                </a:cubicBezTo>
                <a:cubicBezTo>
                  <a:pt x="1567603" y="1785698"/>
                  <a:pt x="1565378" y="1786442"/>
                  <a:pt x="1563151" y="1787183"/>
                </a:cubicBezTo>
                <a:cubicBezTo>
                  <a:pt x="1564338" y="1789558"/>
                  <a:pt x="1567455" y="1787035"/>
                  <a:pt x="1569534" y="1787035"/>
                </a:cubicBezTo>
                <a:cubicBezTo>
                  <a:pt x="1566861" y="1789558"/>
                  <a:pt x="1570721" y="1788964"/>
                  <a:pt x="1572946" y="1787331"/>
                </a:cubicBezTo>
                <a:cubicBezTo>
                  <a:pt x="1571759" y="1786144"/>
                  <a:pt x="1572056" y="1784512"/>
                  <a:pt x="1572352" y="1782879"/>
                </a:cubicBezTo>
                <a:close/>
                <a:moveTo>
                  <a:pt x="1613615" y="1758834"/>
                </a:moveTo>
                <a:cubicBezTo>
                  <a:pt x="1610349" y="1758984"/>
                  <a:pt x="1600702" y="1759725"/>
                  <a:pt x="1600256" y="1762694"/>
                </a:cubicBezTo>
                <a:cubicBezTo>
                  <a:pt x="1606193" y="1758388"/>
                  <a:pt x="1600406" y="1766256"/>
                  <a:pt x="1603670" y="1766404"/>
                </a:cubicBezTo>
                <a:cubicBezTo>
                  <a:pt x="1606045" y="1764475"/>
                  <a:pt x="1608717" y="1761507"/>
                  <a:pt x="1610053" y="1762248"/>
                </a:cubicBezTo>
                <a:cubicBezTo>
                  <a:pt x="1607530" y="1764919"/>
                  <a:pt x="1603076" y="1768037"/>
                  <a:pt x="1603670" y="1769818"/>
                </a:cubicBezTo>
                <a:cubicBezTo>
                  <a:pt x="1611536" y="1765514"/>
                  <a:pt x="1607530" y="1765069"/>
                  <a:pt x="1613615" y="1758834"/>
                </a:cubicBezTo>
                <a:close/>
                <a:moveTo>
                  <a:pt x="1798845" y="1746366"/>
                </a:moveTo>
                <a:cubicBezTo>
                  <a:pt x="1802853" y="1751116"/>
                  <a:pt x="1796471" y="1760763"/>
                  <a:pt x="1789198" y="1770707"/>
                </a:cubicBezTo>
                <a:cubicBezTo>
                  <a:pt x="1790386" y="1760318"/>
                  <a:pt x="1790386" y="1760615"/>
                  <a:pt x="1790683" y="1757646"/>
                </a:cubicBezTo>
                <a:cubicBezTo>
                  <a:pt x="1788308" y="1756163"/>
                  <a:pt x="1796768" y="1749780"/>
                  <a:pt x="1798845" y="1746366"/>
                </a:cubicBezTo>
                <a:close/>
                <a:moveTo>
                  <a:pt x="592910" y="1726627"/>
                </a:moveTo>
                <a:cubicBezTo>
                  <a:pt x="593652" y="1727072"/>
                  <a:pt x="594987" y="1727368"/>
                  <a:pt x="597808" y="1727962"/>
                </a:cubicBezTo>
                <a:cubicBezTo>
                  <a:pt x="598104" y="1727666"/>
                  <a:pt x="597956" y="1727368"/>
                  <a:pt x="598104" y="1727072"/>
                </a:cubicBezTo>
                <a:cubicBezTo>
                  <a:pt x="597214" y="1726627"/>
                  <a:pt x="596175" y="1726479"/>
                  <a:pt x="595285" y="1726627"/>
                </a:cubicBezTo>
                <a:cubicBezTo>
                  <a:pt x="594542" y="1726775"/>
                  <a:pt x="593800" y="1726627"/>
                  <a:pt x="592910" y="1726627"/>
                </a:cubicBezTo>
                <a:close/>
                <a:moveTo>
                  <a:pt x="542891" y="1724696"/>
                </a:moveTo>
                <a:cubicBezTo>
                  <a:pt x="550610" y="1732562"/>
                  <a:pt x="558476" y="1735679"/>
                  <a:pt x="570646" y="1740132"/>
                </a:cubicBezTo>
                <a:cubicBezTo>
                  <a:pt x="568419" y="1746663"/>
                  <a:pt x="558772" y="1734343"/>
                  <a:pt x="551054" y="1734937"/>
                </a:cubicBezTo>
                <a:cubicBezTo>
                  <a:pt x="547642" y="1739687"/>
                  <a:pt x="558031" y="1742061"/>
                  <a:pt x="562632" y="1743249"/>
                </a:cubicBezTo>
                <a:cubicBezTo>
                  <a:pt x="556101" y="1750671"/>
                  <a:pt x="545861" y="1730337"/>
                  <a:pt x="541705" y="1739984"/>
                </a:cubicBezTo>
                <a:cubicBezTo>
                  <a:pt x="537845" y="1736868"/>
                  <a:pt x="534579" y="1733750"/>
                  <a:pt x="528346" y="1730781"/>
                </a:cubicBezTo>
                <a:cubicBezTo>
                  <a:pt x="528792" y="1725735"/>
                  <a:pt x="535916" y="1733304"/>
                  <a:pt x="539922" y="1734641"/>
                </a:cubicBezTo>
                <a:cubicBezTo>
                  <a:pt x="535768" y="1726477"/>
                  <a:pt x="547790" y="1734195"/>
                  <a:pt x="542891" y="1724696"/>
                </a:cubicBezTo>
                <a:close/>
                <a:moveTo>
                  <a:pt x="311499" y="1719946"/>
                </a:moveTo>
                <a:cubicBezTo>
                  <a:pt x="317436" y="1723954"/>
                  <a:pt x="312686" y="1725587"/>
                  <a:pt x="318475" y="1729593"/>
                </a:cubicBezTo>
                <a:cubicBezTo>
                  <a:pt x="313726" y="1728851"/>
                  <a:pt x="305860" y="1723212"/>
                  <a:pt x="311499" y="1719946"/>
                </a:cubicBezTo>
                <a:close/>
                <a:moveTo>
                  <a:pt x="485450" y="1715939"/>
                </a:moveTo>
                <a:cubicBezTo>
                  <a:pt x="485748" y="1715791"/>
                  <a:pt x="486490" y="1716534"/>
                  <a:pt x="487083" y="1716830"/>
                </a:cubicBezTo>
                <a:cubicBezTo>
                  <a:pt x="487083" y="1717572"/>
                  <a:pt x="487231" y="1718315"/>
                  <a:pt x="486935" y="1718759"/>
                </a:cubicBezTo>
                <a:cubicBezTo>
                  <a:pt x="485896" y="1720244"/>
                  <a:pt x="484561" y="1719799"/>
                  <a:pt x="483670" y="1717572"/>
                </a:cubicBezTo>
                <a:cubicBezTo>
                  <a:pt x="483522" y="1717276"/>
                  <a:pt x="484709" y="1716236"/>
                  <a:pt x="485450" y="1715939"/>
                </a:cubicBezTo>
                <a:close/>
                <a:moveTo>
                  <a:pt x="546156" y="1714159"/>
                </a:moveTo>
                <a:cubicBezTo>
                  <a:pt x="554318" y="1718463"/>
                  <a:pt x="563967" y="1719948"/>
                  <a:pt x="570200" y="1728259"/>
                </a:cubicBezTo>
                <a:cubicBezTo>
                  <a:pt x="570646" y="1728853"/>
                  <a:pt x="570942" y="1730485"/>
                  <a:pt x="570794" y="1730485"/>
                </a:cubicBezTo>
                <a:cubicBezTo>
                  <a:pt x="569161" y="1731228"/>
                  <a:pt x="566786" y="1732859"/>
                  <a:pt x="565599" y="1732118"/>
                </a:cubicBezTo>
                <a:cubicBezTo>
                  <a:pt x="562334" y="1730189"/>
                  <a:pt x="558920" y="1728853"/>
                  <a:pt x="555358" y="1727666"/>
                </a:cubicBezTo>
                <a:cubicBezTo>
                  <a:pt x="555803" y="1728407"/>
                  <a:pt x="556099" y="1729297"/>
                  <a:pt x="555358" y="1730189"/>
                </a:cubicBezTo>
                <a:cubicBezTo>
                  <a:pt x="553429" y="1729001"/>
                  <a:pt x="552241" y="1727814"/>
                  <a:pt x="551202" y="1726478"/>
                </a:cubicBezTo>
                <a:cubicBezTo>
                  <a:pt x="548975" y="1725885"/>
                  <a:pt x="546600" y="1725141"/>
                  <a:pt x="544226" y="1724548"/>
                </a:cubicBezTo>
                <a:cubicBezTo>
                  <a:pt x="543188" y="1724400"/>
                  <a:pt x="542297" y="1721431"/>
                  <a:pt x="542445" y="1719800"/>
                </a:cubicBezTo>
                <a:cubicBezTo>
                  <a:pt x="542742" y="1718167"/>
                  <a:pt x="544375" y="1716830"/>
                  <a:pt x="546156" y="1714159"/>
                </a:cubicBezTo>
                <a:close/>
                <a:moveTo>
                  <a:pt x="504745" y="1711041"/>
                </a:moveTo>
                <a:cubicBezTo>
                  <a:pt x="505190" y="1714307"/>
                  <a:pt x="500886" y="1715494"/>
                  <a:pt x="508455" y="1720540"/>
                </a:cubicBezTo>
                <a:cubicBezTo>
                  <a:pt x="506824" y="1722767"/>
                  <a:pt x="504894" y="1716532"/>
                  <a:pt x="499847" y="1715345"/>
                </a:cubicBezTo>
                <a:cubicBezTo>
                  <a:pt x="499995" y="1710893"/>
                  <a:pt x="500738" y="1712080"/>
                  <a:pt x="504745" y="1711041"/>
                </a:cubicBezTo>
                <a:close/>
                <a:moveTo>
                  <a:pt x="1668828" y="1699465"/>
                </a:moveTo>
                <a:cubicBezTo>
                  <a:pt x="1663781" y="1704512"/>
                  <a:pt x="1651313" y="1709410"/>
                  <a:pt x="1653095" y="1715051"/>
                </a:cubicBezTo>
                <a:cubicBezTo>
                  <a:pt x="1657548" y="1710003"/>
                  <a:pt x="1661406" y="1705550"/>
                  <a:pt x="1659923" y="1711339"/>
                </a:cubicBezTo>
                <a:cubicBezTo>
                  <a:pt x="1662298" y="1707629"/>
                  <a:pt x="1670757" y="1701692"/>
                  <a:pt x="1668828" y="1699465"/>
                </a:cubicBezTo>
                <a:close/>
                <a:moveTo>
                  <a:pt x="1646564" y="1696052"/>
                </a:moveTo>
                <a:cubicBezTo>
                  <a:pt x="1644635" y="1699911"/>
                  <a:pt x="1637956" y="1705550"/>
                  <a:pt x="1641221" y="1707481"/>
                </a:cubicBezTo>
                <a:lnTo>
                  <a:pt x="1649384" y="1698575"/>
                </a:lnTo>
                <a:close/>
                <a:moveTo>
                  <a:pt x="477584" y="1689076"/>
                </a:moveTo>
                <a:cubicBezTo>
                  <a:pt x="477436" y="1689522"/>
                  <a:pt x="477288" y="1689966"/>
                  <a:pt x="477140" y="1690412"/>
                </a:cubicBezTo>
                <a:cubicBezTo>
                  <a:pt x="476843" y="1690560"/>
                  <a:pt x="476695" y="1690560"/>
                  <a:pt x="476547" y="1690560"/>
                </a:cubicBezTo>
                <a:lnTo>
                  <a:pt x="476991" y="1691005"/>
                </a:lnTo>
                <a:cubicBezTo>
                  <a:pt x="476991" y="1690857"/>
                  <a:pt x="477140" y="1690560"/>
                  <a:pt x="477140" y="1690412"/>
                </a:cubicBezTo>
                <a:cubicBezTo>
                  <a:pt x="477584" y="1690264"/>
                  <a:pt x="478178" y="1690115"/>
                  <a:pt x="478772" y="1689818"/>
                </a:cubicBezTo>
                <a:cubicBezTo>
                  <a:pt x="478476" y="1689522"/>
                  <a:pt x="478030" y="1689372"/>
                  <a:pt x="477584" y="1689076"/>
                </a:cubicBezTo>
                <a:close/>
                <a:moveTo>
                  <a:pt x="390757" y="1686255"/>
                </a:moveTo>
                <a:cubicBezTo>
                  <a:pt x="391351" y="1686849"/>
                  <a:pt x="392241" y="1687443"/>
                  <a:pt x="392241" y="1688036"/>
                </a:cubicBezTo>
                <a:cubicBezTo>
                  <a:pt x="392241" y="1688630"/>
                  <a:pt x="391203" y="1689076"/>
                  <a:pt x="390609" y="1689670"/>
                </a:cubicBezTo>
                <a:cubicBezTo>
                  <a:pt x="390016" y="1689372"/>
                  <a:pt x="389570" y="1689076"/>
                  <a:pt x="388976" y="1688778"/>
                </a:cubicBezTo>
                <a:cubicBezTo>
                  <a:pt x="389570" y="1688036"/>
                  <a:pt x="390164" y="1687145"/>
                  <a:pt x="390757" y="1686255"/>
                </a:cubicBezTo>
                <a:close/>
                <a:moveTo>
                  <a:pt x="440034" y="1679577"/>
                </a:moveTo>
                <a:cubicBezTo>
                  <a:pt x="437065" y="1680021"/>
                  <a:pt x="435878" y="1681654"/>
                  <a:pt x="435284" y="1683585"/>
                </a:cubicBezTo>
                <a:cubicBezTo>
                  <a:pt x="437511" y="1684327"/>
                  <a:pt x="438994" y="1683435"/>
                  <a:pt x="440034" y="1681210"/>
                </a:cubicBezTo>
                <a:cubicBezTo>
                  <a:pt x="443300" y="1684029"/>
                  <a:pt x="445229" y="1686108"/>
                  <a:pt x="446862" y="1687741"/>
                </a:cubicBezTo>
                <a:cubicBezTo>
                  <a:pt x="446862" y="1687295"/>
                  <a:pt x="446712" y="1686997"/>
                  <a:pt x="446712" y="1686404"/>
                </a:cubicBezTo>
                <a:cubicBezTo>
                  <a:pt x="447306" y="1681952"/>
                  <a:pt x="445081" y="1678835"/>
                  <a:pt x="440034" y="1679577"/>
                </a:cubicBezTo>
                <a:close/>
                <a:moveTo>
                  <a:pt x="474172" y="1674234"/>
                </a:moveTo>
                <a:cubicBezTo>
                  <a:pt x="473874" y="1674679"/>
                  <a:pt x="473578" y="1675124"/>
                  <a:pt x="473281" y="1675569"/>
                </a:cubicBezTo>
                <a:cubicBezTo>
                  <a:pt x="472985" y="1676015"/>
                  <a:pt x="472687" y="1676461"/>
                  <a:pt x="472391" y="1676905"/>
                </a:cubicBezTo>
                <a:cubicBezTo>
                  <a:pt x="472985" y="1677202"/>
                  <a:pt x="473578" y="1677498"/>
                  <a:pt x="474172" y="1677796"/>
                </a:cubicBezTo>
                <a:cubicBezTo>
                  <a:pt x="474766" y="1677202"/>
                  <a:pt x="475507" y="1676609"/>
                  <a:pt x="476101" y="1676015"/>
                </a:cubicBezTo>
                <a:cubicBezTo>
                  <a:pt x="475359" y="1675421"/>
                  <a:pt x="474766" y="1674828"/>
                  <a:pt x="474172" y="1674234"/>
                </a:cubicBezTo>
                <a:close/>
                <a:moveTo>
                  <a:pt x="221555" y="1669334"/>
                </a:moveTo>
                <a:cubicBezTo>
                  <a:pt x="226009" y="1670967"/>
                  <a:pt x="240701" y="1688630"/>
                  <a:pt x="234320" y="1686699"/>
                </a:cubicBezTo>
                <a:cubicBezTo>
                  <a:pt x="239812" y="1692043"/>
                  <a:pt x="245007" y="1695902"/>
                  <a:pt x="249013" y="1702136"/>
                </a:cubicBezTo>
                <a:cubicBezTo>
                  <a:pt x="246788" y="1706441"/>
                  <a:pt x="232390" y="1688778"/>
                  <a:pt x="231796" y="1685810"/>
                </a:cubicBezTo>
                <a:cubicBezTo>
                  <a:pt x="227344" y="1682099"/>
                  <a:pt x="224821" y="1685364"/>
                  <a:pt x="221555" y="1685958"/>
                </a:cubicBezTo>
                <a:cubicBezTo>
                  <a:pt x="219181" y="1679575"/>
                  <a:pt x="221407" y="1674825"/>
                  <a:pt x="221555" y="1669334"/>
                </a:cubicBezTo>
                <a:close/>
                <a:moveTo>
                  <a:pt x="1658142" y="1658648"/>
                </a:moveTo>
                <a:cubicBezTo>
                  <a:pt x="1652946" y="1661618"/>
                  <a:pt x="1647010" y="1667110"/>
                  <a:pt x="1641073" y="1672155"/>
                </a:cubicBezTo>
                <a:cubicBezTo>
                  <a:pt x="1642408" y="1674084"/>
                  <a:pt x="1644932" y="1672007"/>
                  <a:pt x="1646416" y="1673640"/>
                </a:cubicBezTo>
                <a:cubicBezTo>
                  <a:pt x="1651611" y="1665625"/>
                  <a:pt x="1660516" y="1662804"/>
                  <a:pt x="1658142" y="1658648"/>
                </a:cubicBezTo>
                <a:close/>
                <a:moveTo>
                  <a:pt x="1717065" y="1656125"/>
                </a:moveTo>
                <a:cubicBezTo>
                  <a:pt x="1721814" y="1655236"/>
                  <a:pt x="1704152" y="1666812"/>
                  <a:pt x="1702667" y="1673047"/>
                </a:cubicBezTo>
                <a:cubicBezTo>
                  <a:pt x="1704300" y="1665773"/>
                  <a:pt x="1695544" y="1673788"/>
                  <a:pt x="1691239" y="1676459"/>
                </a:cubicBezTo>
                <a:cubicBezTo>
                  <a:pt x="1690943" y="1670078"/>
                  <a:pt x="1698661" y="1666664"/>
                  <a:pt x="1704746" y="1659094"/>
                </a:cubicBezTo>
                <a:cubicBezTo>
                  <a:pt x="1699550" y="1669484"/>
                  <a:pt x="1712166" y="1659984"/>
                  <a:pt x="1717065" y="1656125"/>
                </a:cubicBezTo>
                <a:close/>
                <a:moveTo>
                  <a:pt x="1690201" y="1650930"/>
                </a:moveTo>
                <a:cubicBezTo>
                  <a:pt x="1682037" y="1656423"/>
                  <a:pt x="1672836" y="1669928"/>
                  <a:pt x="1657844" y="1683585"/>
                </a:cubicBezTo>
                <a:cubicBezTo>
                  <a:pt x="1663039" y="1692489"/>
                  <a:pt x="1648197" y="1702137"/>
                  <a:pt x="1646564" y="1709114"/>
                </a:cubicBezTo>
                <a:cubicBezTo>
                  <a:pt x="1662743" y="1699317"/>
                  <a:pt x="1665562" y="1689522"/>
                  <a:pt x="1667195" y="1678835"/>
                </a:cubicBezTo>
                <a:cubicBezTo>
                  <a:pt x="1676546" y="1675124"/>
                  <a:pt x="1690053" y="1660727"/>
                  <a:pt x="1690201" y="1650930"/>
                </a:cubicBezTo>
                <a:close/>
                <a:moveTo>
                  <a:pt x="1669718" y="1643658"/>
                </a:moveTo>
                <a:cubicBezTo>
                  <a:pt x="1664672" y="1649595"/>
                  <a:pt x="1662594" y="1654344"/>
                  <a:pt x="1664227" y="1657462"/>
                </a:cubicBezTo>
                <a:cubicBezTo>
                  <a:pt x="1667641" y="1656273"/>
                  <a:pt x="1676992" y="1646626"/>
                  <a:pt x="1674171" y="1644252"/>
                </a:cubicBezTo>
                <a:cubicBezTo>
                  <a:pt x="1672242" y="1646181"/>
                  <a:pt x="1670905" y="1644995"/>
                  <a:pt x="1669718" y="1643658"/>
                </a:cubicBezTo>
                <a:close/>
                <a:moveTo>
                  <a:pt x="1717659" y="1611154"/>
                </a:moveTo>
                <a:cubicBezTo>
                  <a:pt x="1706231" y="1621841"/>
                  <a:pt x="1698661" y="1637721"/>
                  <a:pt x="1688866" y="1646776"/>
                </a:cubicBezTo>
                <a:lnTo>
                  <a:pt x="1693763" y="1650634"/>
                </a:lnTo>
                <a:cubicBezTo>
                  <a:pt x="1697177" y="1641135"/>
                  <a:pt x="1701777" y="1638908"/>
                  <a:pt x="1710089" y="1629557"/>
                </a:cubicBezTo>
                <a:cubicBezTo>
                  <a:pt x="1708012" y="1622879"/>
                  <a:pt x="1717659" y="1618277"/>
                  <a:pt x="1717659" y="1611154"/>
                </a:cubicBezTo>
                <a:close/>
                <a:moveTo>
                  <a:pt x="343410" y="1602099"/>
                </a:moveTo>
                <a:cubicBezTo>
                  <a:pt x="336435" y="1611302"/>
                  <a:pt x="331536" y="1621691"/>
                  <a:pt x="328717" y="1632823"/>
                </a:cubicBezTo>
                <a:cubicBezTo>
                  <a:pt x="328568" y="1633863"/>
                  <a:pt x="330795" y="1636088"/>
                  <a:pt x="332280" y="1636534"/>
                </a:cubicBezTo>
                <a:cubicBezTo>
                  <a:pt x="333763" y="1636979"/>
                  <a:pt x="337325" y="1636088"/>
                  <a:pt x="337325" y="1635494"/>
                </a:cubicBezTo>
                <a:cubicBezTo>
                  <a:pt x="338216" y="1624216"/>
                  <a:pt x="346972" y="1616942"/>
                  <a:pt x="351128" y="1607443"/>
                </a:cubicBezTo>
                <a:cubicBezTo>
                  <a:pt x="351574" y="1606701"/>
                  <a:pt x="350980" y="1605662"/>
                  <a:pt x="351128" y="1604474"/>
                </a:cubicBezTo>
                <a:cubicBezTo>
                  <a:pt x="350832" y="1604326"/>
                  <a:pt x="350684" y="1604178"/>
                  <a:pt x="350534" y="1603881"/>
                </a:cubicBezTo>
                <a:cubicBezTo>
                  <a:pt x="349941" y="1603435"/>
                  <a:pt x="349497" y="1602991"/>
                  <a:pt x="349051" y="1602545"/>
                </a:cubicBezTo>
                <a:cubicBezTo>
                  <a:pt x="348903" y="1602545"/>
                  <a:pt x="348903" y="1602545"/>
                  <a:pt x="348903" y="1602545"/>
                </a:cubicBezTo>
                <a:cubicBezTo>
                  <a:pt x="347122" y="1602099"/>
                  <a:pt x="344004" y="1601358"/>
                  <a:pt x="343410" y="1602099"/>
                </a:cubicBezTo>
                <a:close/>
                <a:moveTo>
                  <a:pt x="334932" y="1590189"/>
                </a:moveTo>
                <a:cubicBezTo>
                  <a:pt x="333281" y="1590189"/>
                  <a:pt x="331389" y="1590597"/>
                  <a:pt x="330498" y="1591413"/>
                </a:cubicBezTo>
                <a:lnTo>
                  <a:pt x="328152" y="1601239"/>
                </a:lnTo>
                <a:lnTo>
                  <a:pt x="327974" y="1601358"/>
                </a:lnTo>
                <a:lnTo>
                  <a:pt x="327678" y="1601358"/>
                </a:lnTo>
                <a:cubicBezTo>
                  <a:pt x="327678" y="1601506"/>
                  <a:pt x="327678" y="1601803"/>
                  <a:pt x="327678" y="1601951"/>
                </a:cubicBezTo>
                <a:cubicBezTo>
                  <a:pt x="326193" y="1602545"/>
                  <a:pt x="324858" y="1603139"/>
                  <a:pt x="323670" y="1603881"/>
                </a:cubicBezTo>
                <a:cubicBezTo>
                  <a:pt x="323374" y="1604029"/>
                  <a:pt x="323818" y="1605810"/>
                  <a:pt x="323968" y="1605810"/>
                </a:cubicBezTo>
                <a:cubicBezTo>
                  <a:pt x="327380" y="1606403"/>
                  <a:pt x="327530" y="1604178"/>
                  <a:pt x="327678" y="1601951"/>
                </a:cubicBezTo>
                <a:cubicBezTo>
                  <a:pt x="327826" y="1601951"/>
                  <a:pt x="327974" y="1601803"/>
                  <a:pt x="327974" y="1601803"/>
                </a:cubicBezTo>
                <a:cubicBezTo>
                  <a:pt x="327974" y="1601654"/>
                  <a:pt x="327974" y="1601506"/>
                  <a:pt x="327974" y="1601358"/>
                </a:cubicBezTo>
                <a:lnTo>
                  <a:pt x="328124" y="1601358"/>
                </a:lnTo>
                <a:lnTo>
                  <a:pt x="328152" y="1601239"/>
                </a:lnTo>
                <a:lnTo>
                  <a:pt x="336435" y="1595717"/>
                </a:lnTo>
                <a:cubicBezTo>
                  <a:pt x="337325" y="1594679"/>
                  <a:pt x="337771" y="1592898"/>
                  <a:pt x="337919" y="1591413"/>
                </a:cubicBezTo>
                <a:cubicBezTo>
                  <a:pt x="337993" y="1590597"/>
                  <a:pt x="336583" y="1590189"/>
                  <a:pt x="334932" y="1590189"/>
                </a:cubicBezTo>
                <a:close/>
                <a:moveTo>
                  <a:pt x="315952" y="1584289"/>
                </a:moveTo>
                <a:cubicBezTo>
                  <a:pt x="314319" y="1584141"/>
                  <a:pt x="312688" y="1585626"/>
                  <a:pt x="311055" y="1586515"/>
                </a:cubicBezTo>
                <a:cubicBezTo>
                  <a:pt x="312688" y="1587407"/>
                  <a:pt x="314171" y="1588297"/>
                  <a:pt x="315656" y="1589186"/>
                </a:cubicBezTo>
                <a:cubicBezTo>
                  <a:pt x="317288" y="1588445"/>
                  <a:pt x="319069" y="1587555"/>
                  <a:pt x="320702" y="1586961"/>
                </a:cubicBezTo>
                <a:cubicBezTo>
                  <a:pt x="319069" y="1585922"/>
                  <a:pt x="317585" y="1584289"/>
                  <a:pt x="315952" y="1584289"/>
                </a:cubicBezTo>
                <a:close/>
                <a:moveTo>
                  <a:pt x="1769608" y="1572711"/>
                </a:moveTo>
                <a:cubicBezTo>
                  <a:pt x="1771537" y="1574788"/>
                  <a:pt x="1764115" y="1582062"/>
                  <a:pt x="1764858" y="1584437"/>
                </a:cubicBezTo>
                <a:cubicBezTo>
                  <a:pt x="1766935" y="1583545"/>
                  <a:pt x="1769310" y="1581912"/>
                  <a:pt x="1771241" y="1579687"/>
                </a:cubicBezTo>
                <a:cubicBezTo>
                  <a:pt x="1772131" y="1585326"/>
                  <a:pt x="1763077" y="1589928"/>
                  <a:pt x="1761444" y="1585030"/>
                </a:cubicBezTo>
                <a:cubicBezTo>
                  <a:pt x="1767381" y="1578648"/>
                  <a:pt x="1765302" y="1575234"/>
                  <a:pt x="1769608" y="1572711"/>
                </a:cubicBezTo>
                <a:close/>
                <a:moveTo>
                  <a:pt x="288346" y="1561728"/>
                </a:moveTo>
                <a:cubicBezTo>
                  <a:pt x="288197" y="1561728"/>
                  <a:pt x="287753" y="1563510"/>
                  <a:pt x="288049" y="1563658"/>
                </a:cubicBezTo>
                <a:cubicBezTo>
                  <a:pt x="289236" y="1564401"/>
                  <a:pt x="290572" y="1564995"/>
                  <a:pt x="291908" y="1565588"/>
                </a:cubicBezTo>
                <a:cubicBezTo>
                  <a:pt x="291908" y="1565736"/>
                  <a:pt x="291908" y="1566032"/>
                  <a:pt x="291908" y="1566182"/>
                </a:cubicBezTo>
                <a:cubicBezTo>
                  <a:pt x="292057" y="1566182"/>
                  <a:pt x="292205" y="1566182"/>
                  <a:pt x="292353" y="1566182"/>
                </a:cubicBezTo>
                <a:cubicBezTo>
                  <a:pt x="292502" y="1568853"/>
                  <a:pt x="292502" y="1571525"/>
                  <a:pt x="292798" y="1574196"/>
                </a:cubicBezTo>
                <a:cubicBezTo>
                  <a:pt x="292798" y="1574939"/>
                  <a:pt x="293986" y="1575533"/>
                  <a:pt x="294579" y="1576275"/>
                </a:cubicBezTo>
                <a:cubicBezTo>
                  <a:pt x="295619" y="1575087"/>
                  <a:pt x="297400" y="1574196"/>
                  <a:pt x="297696" y="1572861"/>
                </a:cubicBezTo>
                <a:cubicBezTo>
                  <a:pt x="298883" y="1568409"/>
                  <a:pt x="296658" y="1566182"/>
                  <a:pt x="292353" y="1566182"/>
                </a:cubicBezTo>
                <a:cubicBezTo>
                  <a:pt x="292353" y="1566032"/>
                  <a:pt x="292353" y="1565884"/>
                  <a:pt x="292353" y="1565736"/>
                </a:cubicBezTo>
                <a:cubicBezTo>
                  <a:pt x="292205" y="1565736"/>
                  <a:pt x="292057" y="1565588"/>
                  <a:pt x="291908" y="1565588"/>
                </a:cubicBezTo>
                <a:cubicBezTo>
                  <a:pt x="291759" y="1563361"/>
                  <a:pt x="291611" y="1561283"/>
                  <a:pt x="288346" y="1561728"/>
                </a:cubicBezTo>
                <a:close/>
                <a:moveTo>
                  <a:pt x="1791314" y="1538610"/>
                </a:moveTo>
                <a:cubicBezTo>
                  <a:pt x="1793503" y="1537682"/>
                  <a:pt x="1795135" y="1538276"/>
                  <a:pt x="1794244" y="1541541"/>
                </a:cubicBezTo>
                <a:cubicBezTo>
                  <a:pt x="1796027" y="1542580"/>
                  <a:pt x="1789346" y="1541839"/>
                  <a:pt x="1785042" y="1544807"/>
                </a:cubicBezTo>
                <a:cubicBezTo>
                  <a:pt x="1786378" y="1541987"/>
                  <a:pt x="1789125" y="1539537"/>
                  <a:pt x="1791314" y="1538610"/>
                </a:cubicBezTo>
                <a:close/>
                <a:moveTo>
                  <a:pt x="1820516" y="1502359"/>
                </a:moveTo>
                <a:cubicBezTo>
                  <a:pt x="1817993" y="1498203"/>
                  <a:pt x="1814876" y="1508148"/>
                  <a:pt x="1812056" y="1511858"/>
                </a:cubicBezTo>
                <a:cubicBezTo>
                  <a:pt x="1811908" y="1506961"/>
                  <a:pt x="1808939" y="1512304"/>
                  <a:pt x="1808791" y="1507406"/>
                </a:cubicBezTo>
                <a:cubicBezTo>
                  <a:pt x="1805525" y="1512600"/>
                  <a:pt x="1802557" y="1517499"/>
                  <a:pt x="1804784" y="1519131"/>
                </a:cubicBezTo>
                <a:cubicBezTo>
                  <a:pt x="1806713" y="1516608"/>
                  <a:pt x="1808791" y="1515420"/>
                  <a:pt x="1810572" y="1516608"/>
                </a:cubicBezTo>
                <a:cubicBezTo>
                  <a:pt x="1813837" y="1510969"/>
                  <a:pt x="1817251" y="1504288"/>
                  <a:pt x="1820516" y="1502359"/>
                </a:cubicBezTo>
                <a:close/>
                <a:moveTo>
                  <a:pt x="158178" y="1495828"/>
                </a:moveTo>
                <a:cubicBezTo>
                  <a:pt x="159216" y="1498055"/>
                  <a:pt x="160403" y="1500281"/>
                  <a:pt x="161146" y="1502656"/>
                </a:cubicBezTo>
                <a:cubicBezTo>
                  <a:pt x="161294" y="1503100"/>
                  <a:pt x="158772" y="1504139"/>
                  <a:pt x="157584" y="1504881"/>
                </a:cubicBezTo>
                <a:cubicBezTo>
                  <a:pt x="154466" y="1502804"/>
                  <a:pt x="155654" y="1500281"/>
                  <a:pt x="156397" y="1497757"/>
                </a:cubicBezTo>
                <a:cubicBezTo>
                  <a:pt x="156545" y="1497015"/>
                  <a:pt x="157584" y="1496422"/>
                  <a:pt x="158178" y="1495828"/>
                </a:cubicBezTo>
                <a:close/>
                <a:moveTo>
                  <a:pt x="271573" y="1489446"/>
                </a:moveTo>
                <a:cubicBezTo>
                  <a:pt x="271129" y="1490189"/>
                  <a:pt x="270536" y="1490783"/>
                  <a:pt x="270090" y="1491525"/>
                </a:cubicBezTo>
                <a:cubicBezTo>
                  <a:pt x="269644" y="1492266"/>
                  <a:pt x="269199" y="1493008"/>
                  <a:pt x="269051" y="1493751"/>
                </a:cubicBezTo>
                <a:cubicBezTo>
                  <a:pt x="268903" y="1495235"/>
                  <a:pt x="269644" y="1498055"/>
                  <a:pt x="270536" y="1498203"/>
                </a:cubicBezTo>
                <a:cubicBezTo>
                  <a:pt x="273948" y="1498947"/>
                  <a:pt x="274246" y="1496126"/>
                  <a:pt x="273800" y="1493751"/>
                </a:cubicBezTo>
                <a:cubicBezTo>
                  <a:pt x="273504" y="1492266"/>
                  <a:pt x="272317" y="1490931"/>
                  <a:pt x="271573" y="1489446"/>
                </a:cubicBezTo>
                <a:close/>
                <a:moveTo>
                  <a:pt x="210423" y="1478314"/>
                </a:moveTo>
                <a:cubicBezTo>
                  <a:pt x="213688" y="1476533"/>
                  <a:pt x="215321" y="1479947"/>
                  <a:pt x="216804" y="1481876"/>
                </a:cubicBezTo>
                <a:cubicBezTo>
                  <a:pt x="223781" y="1490929"/>
                  <a:pt x="222593" y="1495531"/>
                  <a:pt x="211759" y="1501616"/>
                </a:cubicBezTo>
                <a:cubicBezTo>
                  <a:pt x="209532" y="1502803"/>
                  <a:pt x="207305" y="1504140"/>
                  <a:pt x="205228" y="1505328"/>
                </a:cubicBezTo>
                <a:cubicBezTo>
                  <a:pt x="204189" y="1503991"/>
                  <a:pt x="203149" y="1503249"/>
                  <a:pt x="203149" y="1502507"/>
                </a:cubicBezTo>
                <a:cubicBezTo>
                  <a:pt x="202556" y="1496422"/>
                  <a:pt x="209830" y="1491227"/>
                  <a:pt x="204782" y="1484399"/>
                </a:cubicBezTo>
                <a:cubicBezTo>
                  <a:pt x="204486" y="1483955"/>
                  <a:pt x="208049" y="1479649"/>
                  <a:pt x="210423" y="1478314"/>
                </a:cubicBezTo>
                <a:close/>
                <a:moveTo>
                  <a:pt x="1831352" y="1474604"/>
                </a:moveTo>
                <a:cubicBezTo>
                  <a:pt x="1827046" y="1481134"/>
                  <a:pt x="1823336" y="1482619"/>
                  <a:pt x="1823782" y="1490189"/>
                </a:cubicBezTo>
                <a:cubicBezTo>
                  <a:pt x="1828086" y="1483659"/>
                  <a:pt x="1831648" y="1482174"/>
                  <a:pt x="1831352" y="1474604"/>
                </a:cubicBezTo>
                <a:close/>
                <a:moveTo>
                  <a:pt x="133393" y="1464957"/>
                </a:moveTo>
                <a:cubicBezTo>
                  <a:pt x="137845" y="1466440"/>
                  <a:pt x="142892" y="1471932"/>
                  <a:pt x="142298" y="1474604"/>
                </a:cubicBezTo>
                <a:cubicBezTo>
                  <a:pt x="141704" y="1477425"/>
                  <a:pt x="134283" y="1482470"/>
                  <a:pt x="131166" y="1482174"/>
                </a:cubicBezTo>
                <a:cubicBezTo>
                  <a:pt x="126713" y="1481877"/>
                  <a:pt x="124783" y="1478018"/>
                  <a:pt x="125525" y="1470894"/>
                </a:cubicBezTo>
                <a:cubicBezTo>
                  <a:pt x="125823" y="1467034"/>
                  <a:pt x="130127" y="1463917"/>
                  <a:pt x="133393" y="1464957"/>
                </a:cubicBezTo>
                <a:close/>
                <a:moveTo>
                  <a:pt x="187863" y="1442098"/>
                </a:moveTo>
                <a:cubicBezTo>
                  <a:pt x="188456" y="1442692"/>
                  <a:pt x="189494" y="1443137"/>
                  <a:pt x="189792" y="1443879"/>
                </a:cubicBezTo>
                <a:cubicBezTo>
                  <a:pt x="190979" y="1446402"/>
                  <a:pt x="191721" y="1449074"/>
                  <a:pt x="192908" y="1451449"/>
                </a:cubicBezTo>
                <a:cubicBezTo>
                  <a:pt x="197658" y="1460206"/>
                  <a:pt x="197362" y="1461690"/>
                  <a:pt x="189792" y="1467775"/>
                </a:cubicBezTo>
                <a:cubicBezTo>
                  <a:pt x="189050" y="1468368"/>
                  <a:pt x="188011" y="1469260"/>
                  <a:pt x="187417" y="1469112"/>
                </a:cubicBezTo>
                <a:cubicBezTo>
                  <a:pt x="186823" y="1468962"/>
                  <a:pt x="185932" y="1467627"/>
                  <a:pt x="185932" y="1466885"/>
                </a:cubicBezTo>
                <a:cubicBezTo>
                  <a:pt x="185784" y="1459315"/>
                  <a:pt x="185932" y="1451895"/>
                  <a:pt x="186081" y="1444325"/>
                </a:cubicBezTo>
                <a:cubicBezTo>
                  <a:pt x="186081" y="1443583"/>
                  <a:pt x="187269" y="1442840"/>
                  <a:pt x="187863" y="1442098"/>
                </a:cubicBezTo>
                <a:close/>
                <a:moveTo>
                  <a:pt x="1824375" y="1436607"/>
                </a:moveTo>
                <a:cubicBezTo>
                  <a:pt x="1820368" y="1444177"/>
                  <a:pt x="1811314" y="1453380"/>
                  <a:pt x="1813985" y="1458426"/>
                </a:cubicBezTo>
                <a:cubicBezTo>
                  <a:pt x="1810127" y="1454270"/>
                  <a:pt x="1806861" y="1466887"/>
                  <a:pt x="1803151" y="1469262"/>
                </a:cubicBezTo>
                <a:cubicBezTo>
                  <a:pt x="1807454" y="1469410"/>
                  <a:pt x="1804784" y="1474604"/>
                  <a:pt x="1808939" y="1474753"/>
                </a:cubicBezTo>
                <a:cubicBezTo>
                  <a:pt x="1815916" y="1464809"/>
                  <a:pt x="1816657" y="1450708"/>
                  <a:pt x="1824375" y="1436607"/>
                </a:cubicBezTo>
                <a:close/>
                <a:moveTo>
                  <a:pt x="1829273" y="1422805"/>
                </a:moveTo>
                <a:cubicBezTo>
                  <a:pt x="1822297" y="1421321"/>
                  <a:pt x="1822149" y="1440913"/>
                  <a:pt x="1818438" y="1431266"/>
                </a:cubicBezTo>
                <a:cubicBezTo>
                  <a:pt x="1813541" y="1439132"/>
                  <a:pt x="1817399" y="1443138"/>
                  <a:pt x="1821109" y="1440319"/>
                </a:cubicBezTo>
                <a:cubicBezTo>
                  <a:pt x="1825563" y="1430226"/>
                  <a:pt x="1824227" y="1431266"/>
                  <a:pt x="1829273" y="1422805"/>
                </a:cubicBezTo>
                <a:close/>
                <a:moveTo>
                  <a:pt x="103263" y="1411227"/>
                </a:moveTo>
                <a:cubicBezTo>
                  <a:pt x="111425" y="1410187"/>
                  <a:pt x="116770" y="1414789"/>
                  <a:pt x="118699" y="1421467"/>
                </a:cubicBezTo>
                <a:cubicBezTo>
                  <a:pt x="120331" y="1426811"/>
                  <a:pt x="120331" y="1432154"/>
                  <a:pt x="123894" y="1437497"/>
                </a:cubicBezTo>
                <a:cubicBezTo>
                  <a:pt x="127605" y="1443138"/>
                  <a:pt x="119293" y="1453082"/>
                  <a:pt x="111871" y="1452487"/>
                </a:cubicBezTo>
                <a:cubicBezTo>
                  <a:pt x="110238" y="1452487"/>
                  <a:pt x="107863" y="1450708"/>
                  <a:pt x="107715" y="1449371"/>
                </a:cubicBezTo>
                <a:cubicBezTo>
                  <a:pt x="107121" y="1445513"/>
                  <a:pt x="106677" y="1441505"/>
                  <a:pt x="107419" y="1437795"/>
                </a:cubicBezTo>
                <a:cubicBezTo>
                  <a:pt x="109200" y="1429037"/>
                  <a:pt x="105340" y="1422952"/>
                  <a:pt x="99255" y="1417460"/>
                </a:cubicBezTo>
                <a:cubicBezTo>
                  <a:pt x="98216" y="1416570"/>
                  <a:pt x="97622" y="1413601"/>
                  <a:pt x="98068" y="1413156"/>
                </a:cubicBezTo>
                <a:cubicBezTo>
                  <a:pt x="99403" y="1411968"/>
                  <a:pt x="101482" y="1411820"/>
                  <a:pt x="103263" y="1411227"/>
                </a:cubicBezTo>
                <a:close/>
                <a:moveTo>
                  <a:pt x="148827" y="1393566"/>
                </a:moveTo>
                <a:cubicBezTo>
                  <a:pt x="162927" y="1390003"/>
                  <a:pt x="170941" y="1398611"/>
                  <a:pt x="178213" y="1408556"/>
                </a:cubicBezTo>
                <a:cubicBezTo>
                  <a:pt x="178957" y="1409893"/>
                  <a:pt x="178957" y="1413010"/>
                  <a:pt x="177917" y="1414049"/>
                </a:cubicBezTo>
                <a:cubicBezTo>
                  <a:pt x="171089" y="1421024"/>
                  <a:pt x="163965" y="1427702"/>
                  <a:pt x="156545" y="1434085"/>
                </a:cubicBezTo>
                <a:cubicBezTo>
                  <a:pt x="155803" y="1434828"/>
                  <a:pt x="151943" y="1433639"/>
                  <a:pt x="151498" y="1432601"/>
                </a:cubicBezTo>
                <a:cubicBezTo>
                  <a:pt x="148085" y="1423696"/>
                  <a:pt x="139328" y="1416424"/>
                  <a:pt x="142890" y="1408556"/>
                </a:cubicBezTo>
                <a:cubicBezTo>
                  <a:pt x="143484" y="1402471"/>
                  <a:pt x="143484" y="1399355"/>
                  <a:pt x="144373" y="1396682"/>
                </a:cubicBezTo>
                <a:cubicBezTo>
                  <a:pt x="144967" y="1395199"/>
                  <a:pt x="147194" y="1394011"/>
                  <a:pt x="148827" y="1393566"/>
                </a:cubicBezTo>
                <a:close/>
                <a:moveTo>
                  <a:pt x="1834468" y="1388816"/>
                </a:moveTo>
                <a:cubicBezTo>
                  <a:pt x="1832241" y="1394307"/>
                  <a:pt x="1831648" y="1398315"/>
                  <a:pt x="1832389" y="1400838"/>
                </a:cubicBezTo>
                <a:cubicBezTo>
                  <a:pt x="1835804" y="1398463"/>
                  <a:pt x="1838030" y="1389557"/>
                  <a:pt x="1834468" y="1388816"/>
                </a:cubicBezTo>
                <a:close/>
                <a:moveTo>
                  <a:pt x="152834" y="1371005"/>
                </a:moveTo>
                <a:cubicBezTo>
                  <a:pt x="153428" y="1370855"/>
                  <a:pt x="154466" y="1372340"/>
                  <a:pt x="154615" y="1373082"/>
                </a:cubicBezTo>
                <a:cubicBezTo>
                  <a:pt x="155209" y="1377831"/>
                  <a:pt x="149716" y="1385697"/>
                  <a:pt x="145710" y="1386291"/>
                </a:cubicBezTo>
                <a:cubicBezTo>
                  <a:pt x="145117" y="1385549"/>
                  <a:pt x="144077" y="1384807"/>
                  <a:pt x="143929" y="1383916"/>
                </a:cubicBezTo>
                <a:cubicBezTo>
                  <a:pt x="143336" y="1378723"/>
                  <a:pt x="148381" y="1371449"/>
                  <a:pt x="152834" y="1371005"/>
                </a:cubicBezTo>
                <a:close/>
                <a:moveTo>
                  <a:pt x="1865934" y="1353788"/>
                </a:moveTo>
                <a:cubicBezTo>
                  <a:pt x="1861480" y="1357796"/>
                  <a:pt x="1864153" y="1361952"/>
                  <a:pt x="1860145" y="1369818"/>
                </a:cubicBezTo>
                <a:cubicBezTo>
                  <a:pt x="1864301" y="1374269"/>
                  <a:pt x="1872019" y="1352749"/>
                  <a:pt x="1865934" y="1353788"/>
                </a:cubicBezTo>
                <a:close/>
                <a:moveTo>
                  <a:pt x="1835508" y="1348742"/>
                </a:moveTo>
                <a:cubicBezTo>
                  <a:pt x="1833577" y="1358537"/>
                  <a:pt x="1830164" y="1360616"/>
                  <a:pt x="1830312" y="1366997"/>
                </a:cubicBezTo>
                <a:cubicBezTo>
                  <a:pt x="1833133" y="1364326"/>
                  <a:pt x="1839218" y="1350226"/>
                  <a:pt x="1835508" y="1348742"/>
                </a:cubicBezTo>
                <a:close/>
                <a:moveTo>
                  <a:pt x="1881518" y="1335531"/>
                </a:moveTo>
                <a:cubicBezTo>
                  <a:pt x="1875729" y="1335531"/>
                  <a:pt x="1871425" y="1345179"/>
                  <a:pt x="1866230" y="1348742"/>
                </a:cubicBezTo>
                <a:cubicBezTo>
                  <a:pt x="1872612" y="1352749"/>
                  <a:pt x="1877066" y="1344289"/>
                  <a:pt x="1881518" y="1335531"/>
                </a:cubicBezTo>
                <a:close/>
                <a:moveTo>
                  <a:pt x="87677" y="1329891"/>
                </a:moveTo>
                <a:cubicBezTo>
                  <a:pt x="91536" y="1330782"/>
                  <a:pt x="95544" y="1336719"/>
                  <a:pt x="95988" y="1340874"/>
                </a:cubicBezTo>
                <a:cubicBezTo>
                  <a:pt x="96434" y="1347405"/>
                  <a:pt x="93466" y="1352005"/>
                  <a:pt x="88122" y="1355419"/>
                </a:cubicBezTo>
                <a:cubicBezTo>
                  <a:pt x="86639" y="1356310"/>
                  <a:pt x="84858" y="1355419"/>
                  <a:pt x="84560" y="1352896"/>
                </a:cubicBezTo>
                <a:cubicBezTo>
                  <a:pt x="84115" y="1349036"/>
                  <a:pt x="84412" y="1345030"/>
                  <a:pt x="84412" y="1341171"/>
                </a:cubicBezTo>
                <a:cubicBezTo>
                  <a:pt x="84115" y="1341171"/>
                  <a:pt x="83966" y="1341171"/>
                  <a:pt x="83818" y="1341171"/>
                </a:cubicBezTo>
                <a:cubicBezTo>
                  <a:pt x="83818" y="1338202"/>
                  <a:pt x="83373" y="1335234"/>
                  <a:pt x="83966" y="1332413"/>
                </a:cubicBezTo>
                <a:cubicBezTo>
                  <a:pt x="84115" y="1331376"/>
                  <a:pt x="86639" y="1329595"/>
                  <a:pt x="87677" y="1329891"/>
                </a:cubicBezTo>
                <a:close/>
                <a:moveTo>
                  <a:pt x="1845007" y="1329595"/>
                </a:moveTo>
                <a:cubicBezTo>
                  <a:pt x="1842780" y="1343101"/>
                  <a:pt x="1840999" y="1347257"/>
                  <a:pt x="1842334" y="1356163"/>
                </a:cubicBezTo>
                <a:cubicBezTo>
                  <a:pt x="1844561" y="1347703"/>
                  <a:pt x="1853169" y="1338056"/>
                  <a:pt x="1849013" y="1333306"/>
                </a:cubicBezTo>
                <a:cubicBezTo>
                  <a:pt x="1843670" y="1345922"/>
                  <a:pt x="1845748" y="1333454"/>
                  <a:pt x="1845007" y="1329595"/>
                </a:cubicBezTo>
                <a:close/>
                <a:moveTo>
                  <a:pt x="1842928" y="1316533"/>
                </a:moveTo>
                <a:cubicBezTo>
                  <a:pt x="1842038" y="1321877"/>
                  <a:pt x="1834764" y="1333306"/>
                  <a:pt x="1839959" y="1332861"/>
                </a:cubicBezTo>
                <a:cubicBezTo>
                  <a:pt x="1839514" y="1325439"/>
                  <a:pt x="1846490" y="1319799"/>
                  <a:pt x="1842928" y="1316533"/>
                </a:cubicBezTo>
                <a:close/>
                <a:moveTo>
                  <a:pt x="1849458" y="1260281"/>
                </a:moveTo>
                <a:cubicBezTo>
                  <a:pt x="1849162" y="1261172"/>
                  <a:pt x="1848865" y="1261470"/>
                  <a:pt x="1848569" y="1261470"/>
                </a:cubicBezTo>
                <a:cubicBezTo>
                  <a:pt x="1847825" y="1263547"/>
                  <a:pt x="1846936" y="1265476"/>
                  <a:pt x="1846044" y="1267554"/>
                </a:cubicBezTo>
                <a:cubicBezTo>
                  <a:pt x="1846342" y="1269336"/>
                  <a:pt x="1847084" y="1270671"/>
                  <a:pt x="1847825" y="1271858"/>
                </a:cubicBezTo>
                <a:cubicBezTo>
                  <a:pt x="1847975" y="1268444"/>
                  <a:pt x="1852279" y="1260578"/>
                  <a:pt x="1849458" y="1260281"/>
                </a:cubicBezTo>
                <a:close/>
                <a:moveTo>
                  <a:pt x="1853466" y="1248852"/>
                </a:moveTo>
                <a:cubicBezTo>
                  <a:pt x="1853021" y="1250188"/>
                  <a:pt x="1852427" y="1251375"/>
                  <a:pt x="1851981" y="1252860"/>
                </a:cubicBezTo>
                <a:cubicBezTo>
                  <a:pt x="1852725" y="1253306"/>
                  <a:pt x="1853318" y="1253008"/>
                  <a:pt x="1854802" y="1249594"/>
                </a:cubicBezTo>
                <a:cubicBezTo>
                  <a:pt x="1854356" y="1249298"/>
                  <a:pt x="1853912" y="1249150"/>
                  <a:pt x="1853466" y="1248852"/>
                </a:cubicBezTo>
                <a:close/>
                <a:moveTo>
                  <a:pt x="1872464" y="1190671"/>
                </a:moveTo>
                <a:cubicBezTo>
                  <a:pt x="1870831" y="1192008"/>
                  <a:pt x="1869198" y="1192897"/>
                  <a:pt x="1867269" y="1192897"/>
                </a:cubicBezTo>
                <a:cubicBezTo>
                  <a:pt x="1865934" y="1202396"/>
                  <a:pt x="1864301" y="1211598"/>
                  <a:pt x="1862224" y="1220503"/>
                </a:cubicBezTo>
                <a:cubicBezTo>
                  <a:pt x="1862074" y="1220801"/>
                  <a:pt x="1862074" y="1221097"/>
                  <a:pt x="1861926" y="1221395"/>
                </a:cubicBezTo>
                <a:cubicBezTo>
                  <a:pt x="1866676" y="1216645"/>
                  <a:pt x="1866528" y="1212341"/>
                  <a:pt x="1869198" y="1202248"/>
                </a:cubicBezTo>
                <a:cubicBezTo>
                  <a:pt x="1873652" y="1206107"/>
                  <a:pt x="1864746" y="1221692"/>
                  <a:pt x="1862817" y="1231933"/>
                </a:cubicBezTo>
                <a:cubicBezTo>
                  <a:pt x="1859551" y="1231933"/>
                  <a:pt x="1866379" y="1220355"/>
                  <a:pt x="1861778" y="1221988"/>
                </a:cubicBezTo>
                <a:cubicBezTo>
                  <a:pt x="1860293" y="1227480"/>
                  <a:pt x="1858512" y="1232823"/>
                  <a:pt x="1856731" y="1238166"/>
                </a:cubicBezTo>
                <a:cubicBezTo>
                  <a:pt x="1857325" y="1240245"/>
                  <a:pt x="1858364" y="1240986"/>
                  <a:pt x="1859997" y="1238464"/>
                </a:cubicBezTo>
                <a:cubicBezTo>
                  <a:pt x="1863261" y="1238166"/>
                  <a:pt x="1856880" y="1248556"/>
                  <a:pt x="1862074" y="1246034"/>
                </a:cubicBezTo>
                <a:cubicBezTo>
                  <a:pt x="1860145" y="1249892"/>
                  <a:pt x="1859699" y="1245884"/>
                  <a:pt x="1858364" y="1245290"/>
                </a:cubicBezTo>
                <a:cubicBezTo>
                  <a:pt x="1857028" y="1262655"/>
                  <a:pt x="1848569" y="1282842"/>
                  <a:pt x="1846936" y="1300356"/>
                </a:cubicBezTo>
                <a:cubicBezTo>
                  <a:pt x="1845896" y="1297239"/>
                  <a:pt x="1844709" y="1297091"/>
                  <a:pt x="1842632" y="1301543"/>
                </a:cubicBezTo>
                <a:cubicBezTo>
                  <a:pt x="1845600" y="1302433"/>
                  <a:pt x="1843076" y="1315940"/>
                  <a:pt x="1847677" y="1310300"/>
                </a:cubicBezTo>
                <a:cubicBezTo>
                  <a:pt x="1848271" y="1314010"/>
                  <a:pt x="1846490" y="1322174"/>
                  <a:pt x="1844263" y="1324103"/>
                </a:cubicBezTo>
                <a:cubicBezTo>
                  <a:pt x="1844413" y="1326478"/>
                  <a:pt x="1846638" y="1326478"/>
                  <a:pt x="1850646" y="1328555"/>
                </a:cubicBezTo>
                <a:cubicBezTo>
                  <a:pt x="1853762" y="1316979"/>
                  <a:pt x="1858364" y="1299614"/>
                  <a:pt x="1851685" y="1301841"/>
                </a:cubicBezTo>
                <a:cubicBezTo>
                  <a:pt x="1853021" y="1297685"/>
                  <a:pt x="1856137" y="1301395"/>
                  <a:pt x="1857176" y="1296052"/>
                </a:cubicBezTo>
                <a:cubicBezTo>
                  <a:pt x="1857622" y="1284920"/>
                  <a:pt x="1855395" y="1276162"/>
                  <a:pt x="1860293" y="1253158"/>
                </a:cubicBezTo>
                <a:cubicBezTo>
                  <a:pt x="1862817" y="1254789"/>
                  <a:pt x="1857028" y="1265625"/>
                  <a:pt x="1861184" y="1265328"/>
                </a:cubicBezTo>
                <a:cubicBezTo>
                  <a:pt x="1862817" y="1260726"/>
                  <a:pt x="1866824" y="1239205"/>
                  <a:pt x="1863559" y="1234604"/>
                </a:cubicBezTo>
                <a:cubicBezTo>
                  <a:pt x="1865340" y="1233416"/>
                  <a:pt x="1866973" y="1234010"/>
                  <a:pt x="1870090" y="1228667"/>
                </a:cubicBezTo>
                <a:cubicBezTo>
                  <a:pt x="1869348" y="1222582"/>
                  <a:pt x="1872019" y="1215903"/>
                  <a:pt x="1873652" y="1209225"/>
                </a:cubicBezTo>
                <a:cubicBezTo>
                  <a:pt x="1875135" y="1202544"/>
                  <a:pt x="1875879" y="1196014"/>
                  <a:pt x="1872316" y="1190968"/>
                </a:cubicBezTo>
                <a:cubicBezTo>
                  <a:pt x="1872464" y="1190819"/>
                  <a:pt x="1872464" y="1190819"/>
                  <a:pt x="1872464" y="1190671"/>
                </a:cubicBezTo>
                <a:close/>
                <a:moveTo>
                  <a:pt x="1882409" y="1147481"/>
                </a:moveTo>
                <a:cubicBezTo>
                  <a:pt x="1881666" y="1147777"/>
                  <a:pt x="1880924" y="1148370"/>
                  <a:pt x="1880182" y="1149112"/>
                </a:cubicBezTo>
                <a:cubicBezTo>
                  <a:pt x="1880478" y="1150745"/>
                  <a:pt x="1880628" y="1152526"/>
                  <a:pt x="1880776" y="1154455"/>
                </a:cubicBezTo>
                <a:cubicBezTo>
                  <a:pt x="1881666" y="1152081"/>
                  <a:pt x="1882260" y="1149706"/>
                  <a:pt x="1882409" y="1147481"/>
                </a:cubicBezTo>
                <a:close/>
                <a:moveTo>
                  <a:pt x="1887752" y="1117350"/>
                </a:moveTo>
                <a:cubicBezTo>
                  <a:pt x="1885822" y="1121802"/>
                  <a:pt x="1884932" y="1124919"/>
                  <a:pt x="1884190" y="1128333"/>
                </a:cubicBezTo>
                <a:cubicBezTo>
                  <a:pt x="1884486" y="1132489"/>
                  <a:pt x="1884932" y="1136349"/>
                  <a:pt x="1885378" y="1139317"/>
                </a:cubicBezTo>
                <a:cubicBezTo>
                  <a:pt x="1885822" y="1139317"/>
                  <a:pt x="1886267" y="1139169"/>
                  <a:pt x="1886565" y="1139019"/>
                </a:cubicBezTo>
                <a:cubicBezTo>
                  <a:pt x="1886119" y="1131301"/>
                  <a:pt x="1887159" y="1127887"/>
                  <a:pt x="1887752" y="1117350"/>
                </a:cubicBezTo>
                <a:close/>
                <a:moveTo>
                  <a:pt x="1889682" y="1082173"/>
                </a:moveTo>
                <a:cubicBezTo>
                  <a:pt x="1888790" y="1082768"/>
                  <a:pt x="1888346" y="1083658"/>
                  <a:pt x="1888196" y="1084697"/>
                </a:cubicBezTo>
                <a:cubicBezTo>
                  <a:pt x="1888346" y="1085439"/>
                  <a:pt x="1888494" y="1086181"/>
                  <a:pt x="1888642" y="1086775"/>
                </a:cubicBezTo>
                <a:cubicBezTo>
                  <a:pt x="1888494" y="1087072"/>
                  <a:pt x="1888346" y="1087516"/>
                  <a:pt x="1888196" y="1087814"/>
                </a:cubicBezTo>
                <a:cubicBezTo>
                  <a:pt x="1888494" y="1090782"/>
                  <a:pt x="1889384" y="1094047"/>
                  <a:pt x="1889088" y="1096274"/>
                </a:cubicBezTo>
                <a:cubicBezTo>
                  <a:pt x="1888346" y="1094642"/>
                  <a:pt x="1887603" y="1093009"/>
                  <a:pt x="1886713" y="1091524"/>
                </a:cubicBezTo>
                <a:cubicBezTo>
                  <a:pt x="1885526" y="1095384"/>
                  <a:pt x="1884784" y="1100578"/>
                  <a:pt x="1884338" y="1106070"/>
                </a:cubicBezTo>
                <a:cubicBezTo>
                  <a:pt x="1885378" y="1107258"/>
                  <a:pt x="1885971" y="1109187"/>
                  <a:pt x="1885674" y="1112453"/>
                </a:cubicBezTo>
                <a:cubicBezTo>
                  <a:pt x="1888790" y="1098055"/>
                  <a:pt x="1883151" y="1103102"/>
                  <a:pt x="1891611" y="1094047"/>
                </a:cubicBezTo>
                <a:cubicBezTo>
                  <a:pt x="1893096" y="1086478"/>
                  <a:pt x="1889978" y="1086627"/>
                  <a:pt x="1889682" y="1082173"/>
                </a:cubicBezTo>
                <a:close/>
                <a:moveTo>
                  <a:pt x="1888494" y="1019985"/>
                </a:moveTo>
                <a:cubicBezTo>
                  <a:pt x="1886119" y="1022360"/>
                  <a:pt x="1883597" y="1024735"/>
                  <a:pt x="1882705" y="1027553"/>
                </a:cubicBezTo>
                <a:cubicBezTo>
                  <a:pt x="1882705" y="1027851"/>
                  <a:pt x="1882557" y="1028147"/>
                  <a:pt x="1882409" y="1028445"/>
                </a:cubicBezTo>
                <a:cubicBezTo>
                  <a:pt x="1882705" y="1032304"/>
                  <a:pt x="1883003" y="1036163"/>
                  <a:pt x="1883299" y="1039873"/>
                </a:cubicBezTo>
                <a:cubicBezTo>
                  <a:pt x="1883893" y="1054863"/>
                  <a:pt x="1884634" y="1069113"/>
                  <a:pt x="1887159" y="1080542"/>
                </a:cubicBezTo>
                <a:cubicBezTo>
                  <a:pt x="1889384" y="1076088"/>
                  <a:pt x="1890869" y="1070449"/>
                  <a:pt x="1891759" y="1063473"/>
                </a:cubicBezTo>
                <a:cubicBezTo>
                  <a:pt x="1891611" y="1060356"/>
                  <a:pt x="1888790" y="1061543"/>
                  <a:pt x="1886861" y="1061098"/>
                </a:cubicBezTo>
                <a:cubicBezTo>
                  <a:pt x="1886565" y="1056200"/>
                  <a:pt x="1888940" y="1056646"/>
                  <a:pt x="1890869" y="1056496"/>
                </a:cubicBezTo>
                <a:cubicBezTo>
                  <a:pt x="1889533" y="1048630"/>
                  <a:pt x="1888940" y="1040319"/>
                  <a:pt x="1888642" y="1031709"/>
                </a:cubicBezTo>
                <a:cubicBezTo>
                  <a:pt x="1888494" y="1027851"/>
                  <a:pt x="1888494" y="1023843"/>
                  <a:pt x="1888494" y="1019985"/>
                </a:cubicBezTo>
                <a:close/>
                <a:moveTo>
                  <a:pt x="1922780" y="935681"/>
                </a:moveTo>
                <a:cubicBezTo>
                  <a:pt x="1920999" y="941468"/>
                  <a:pt x="1919662" y="952452"/>
                  <a:pt x="1925303" y="954975"/>
                </a:cubicBezTo>
                <a:cubicBezTo>
                  <a:pt x="1923968" y="945922"/>
                  <a:pt x="1923818" y="931969"/>
                  <a:pt x="1922780" y="935681"/>
                </a:cubicBezTo>
                <a:close/>
                <a:moveTo>
                  <a:pt x="1915952" y="914604"/>
                </a:moveTo>
                <a:cubicBezTo>
                  <a:pt x="1916991" y="921728"/>
                  <a:pt x="1916546" y="927517"/>
                  <a:pt x="1915358" y="933306"/>
                </a:cubicBezTo>
                <a:cubicBezTo>
                  <a:pt x="1915656" y="935533"/>
                  <a:pt x="1916100" y="937758"/>
                  <a:pt x="1916398" y="939985"/>
                </a:cubicBezTo>
                <a:cubicBezTo>
                  <a:pt x="1919960" y="934048"/>
                  <a:pt x="1922928" y="917424"/>
                  <a:pt x="1915952" y="914604"/>
                </a:cubicBezTo>
                <a:close/>
                <a:moveTo>
                  <a:pt x="1913429" y="897832"/>
                </a:moveTo>
                <a:cubicBezTo>
                  <a:pt x="1912094" y="901692"/>
                  <a:pt x="1913577" y="914604"/>
                  <a:pt x="1918031" y="911783"/>
                </a:cubicBezTo>
                <a:cubicBezTo>
                  <a:pt x="1916991" y="905699"/>
                  <a:pt x="1915656" y="900503"/>
                  <a:pt x="1913429" y="897832"/>
                </a:cubicBezTo>
                <a:close/>
                <a:moveTo>
                  <a:pt x="1914765" y="884326"/>
                </a:moveTo>
                <a:cubicBezTo>
                  <a:pt x="1913725" y="886107"/>
                  <a:pt x="1912835" y="888037"/>
                  <a:pt x="1912242" y="889817"/>
                </a:cubicBezTo>
                <a:cubicBezTo>
                  <a:pt x="1912390" y="890856"/>
                  <a:pt x="1912538" y="892044"/>
                  <a:pt x="1912687" y="893083"/>
                </a:cubicBezTo>
                <a:cubicBezTo>
                  <a:pt x="1914319" y="891748"/>
                  <a:pt x="1914913" y="888333"/>
                  <a:pt x="1914765" y="884326"/>
                </a:cubicBezTo>
                <a:close/>
                <a:moveTo>
                  <a:pt x="1909421" y="864140"/>
                </a:moveTo>
                <a:cubicBezTo>
                  <a:pt x="1909273" y="864734"/>
                  <a:pt x="1909273" y="865773"/>
                  <a:pt x="1909273" y="866515"/>
                </a:cubicBezTo>
                <a:cubicBezTo>
                  <a:pt x="1910163" y="867554"/>
                  <a:pt x="1911054" y="868296"/>
                  <a:pt x="1911796" y="868890"/>
                </a:cubicBezTo>
                <a:cubicBezTo>
                  <a:pt x="1911054" y="866812"/>
                  <a:pt x="1910313" y="865179"/>
                  <a:pt x="1909421" y="864140"/>
                </a:cubicBezTo>
                <a:close/>
                <a:moveTo>
                  <a:pt x="1898883" y="839947"/>
                </a:moveTo>
                <a:cubicBezTo>
                  <a:pt x="1895766" y="839503"/>
                  <a:pt x="1892798" y="842915"/>
                  <a:pt x="1893837" y="845440"/>
                </a:cubicBezTo>
                <a:cubicBezTo>
                  <a:pt x="1894133" y="846181"/>
                  <a:pt x="1894877" y="847369"/>
                  <a:pt x="1895618" y="848704"/>
                </a:cubicBezTo>
                <a:cubicBezTo>
                  <a:pt x="1896954" y="849891"/>
                  <a:pt x="1898289" y="851227"/>
                  <a:pt x="1899477" y="852712"/>
                </a:cubicBezTo>
                <a:cubicBezTo>
                  <a:pt x="1899626" y="853602"/>
                  <a:pt x="1899774" y="854493"/>
                  <a:pt x="1900070" y="855383"/>
                </a:cubicBezTo>
                <a:cubicBezTo>
                  <a:pt x="1900962" y="856720"/>
                  <a:pt x="1902001" y="858055"/>
                  <a:pt x="1903039" y="859391"/>
                </a:cubicBezTo>
                <a:cubicBezTo>
                  <a:pt x="1904078" y="859243"/>
                  <a:pt x="1904969" y="858203"/>
                  <a:pt x="1905266" y="855087"/>
                </a:cubicBezTo>
                <a:cubicBezTo>
                  <a:pt x="1903039" y="855976"/>
                  <a:pt x="1898587" y="847814"/>
                  <a:pt x="1901703" y="840986"/>
                </a:cubicBezTo>
                <a:cubicBezTo>
                  <a:pt x="1901555" y="840838"/>
                  <a:pt x="1901555" y="840690"/>
                  <a:pt x="1901258" y="840540"/>
                </a:cubicBezTo>
                <a:cubicBezTo>
                  <a:pt x="1900516" y="840244"/>
                  <a:pt x="1899626" y="840096"/>
                  <a:pt x="1898883" y="839947"/>
                </a:cubicBezTo>
                <a:close/>
                <a:moveTo>
                  <a:pt x="1893837" y="798240"/>
                </a:moveTo>
                <a:cubicBezTo>
                  <a:pt x="1890721" y="797351"/>
                  <a:pt x="1891611" y="800763"/>
                  <a:pt x="1892798" y="804623"/>
                </a:cubicBezTo>
                <a:cubicBezTo>
                  <a:pt x="1893392" y="805810"/>
                  <a:pt x="1894133" y="806998"/>
                  <a:pt x="1895025" y="808185"/>
                </a:cubicBezTo>
                <a:cubicBezTo>
                  <a:pt x="1895470" y="808185"/>
                  <a:pt x="1895618" y="808333"/>
                  <a:pt x="1895914" y="808483"/>
                </a:cubicBezTo>
                <a:cubicBezTo>
                  <a:pt x="1895321" y="805662"/>
                  <a:pt x="1894579" y="802544"/>
                  <a:pt x="1893837" y="798240"/>
                </a:cubicBezTo>
                <a:close/>
                <a:moveTo>
                  <a:pt x="1885822" y="772860"/>
                </a:moveTo>
                <a:cubicBezTo>
                  <a:pt x="1885526" y="773751"/>
                  <a:pt x="1885378" y="774938"/>
                  <a:pt x="1885228" y="776274"/>
                </a:cubicBezTo>
                <a:cubicBezTo>
                  <a:pt x="1887307" y="782954"/>
                  <a:pt x="1887752" y="789929"/>
                  <a:pt x="1889533" y="796607"/>
                </a:cubicBezTo>
                <a:cubicBezTo>
                  <a:pt x="1891017" y="794382"/>
                  <a:pt x="1892352" y="792007"/>
                  <a:pt x="1890721" y="786514"/>
                </a:cubicBezTo>
                <a:cubicBezTo>
                  <a:pt x="1884486" y="785625"/>
                  <a:pt x="1889978" y="786812"/>
                  <a:pt x="1885822" y="772860"/>
                </a:cubicBezTo>
                <a:close/>
                <a:moveTo>
                  <a:pt x="1883447" y="769743"/>
                </a:moveTo>
                <a:cubicBezTo>
                  <a:pt x="1883299" y="770634"/>
                  <a:pt x="1883299" y="771376"/>
                  <a:pt x="1883745" y="772415"/>
                </a:cubicBezTo>
                <a:cubicBezTo>
                  <a:pt x="1883893" y="772712"/>
                  <a:pt x="1883893" y="773009"/>
                  <a:pt x="1884041" y="773157"/>
                </a:cubicBezTo>
                <a:cubicBezTo>
                  <a:pt x="1883893" y="772118"/>
                  <a:pt x="1883745" y="770930"/>
                  <a:pt x="1883447" y="769743"/>
                </a:cubicBezTo>
                <a:close/>
                <a:moveTo>
                  <a:pt x="41666" y="768852"/>
                </a:moveTo>
                <a:cubicBezTo>
                  <a:pt x="41369" y="770781"/>
                  <a:pt x="41221" y="772562"/>
                  <a:pt x="38104" y="772116"/>
                </a:cubicBezTo>
                <a:cubicBezTo>
                  <a:pt x="38104" y="772116"/>
                  <a:pt x="37807" y="770485"/>
                  <a:pt x="38104" y="770335"/>
                </a:cubicBezTo>
                <a:cubicBezTo>
                  <a:pt x="39292" y="769742"/>
                  <a:pt x="40479" y="769298"/>
                  <a:pt x="41666" y="768852"/>
                </a:cubicBezTo>
                <a:close/>
                <a:moveTo>
                  <a:pt x="47751" y="762619"/>
                </a:moveTo>
                <a:cubicBezTo>
                  <a:pt x="47751" y="764400"/>
                  <a:pt x="47751" y="766181"/>
                  <a:pt x="47751" y="767814"/>
                </a:cubicBezTo>
                <a:lnTo>
                  <a:pt x="42558" y="767814"/>
                </a:lnTo>
                <a:lnTo>
                  <a:pt x="42558" y="768556"/>
                </a:lnTo>
                <a:cubicBezTo>
                  <a:pt x="42261" y="768556"/>
                  <a:pt x="41965" y="768704"/>
                  <a:pt x="41667" y="768853"/>
                </a:cubicBezTo>
                <a:cubicBezTo>
                  <a:pt x="41667" y="768556"/>
                  <a:pt x="41815" y="768112"/>
                  <a:pt x="41815" y="767814"/>
                </a:cubicBezTo>
                <a:lnTo>
                  <a:pt x="42556" y="767814"/>
                </a:lnTo>
                <a:close/>
                <a:moveTo>
                  <a:pt x="1891165" y="761579"/>
                </a:moveTo>
                <a:cubicBezTo>
                  <a:pt x="1890423" y="762323"/>
                  <a:pt x="1889682" y="763064"/>
                  <a:pt x="1888790" y="763806"/>
                </a:cubicBezTo>
                <a:cubicBezTo>
                  <a:pt x="1890869" y="766181"/>
                  <a:pt x="1892502" y="767962"/>
                  <a:pt x="1891908" y="771078"/>
                </a:cubicBezTo>
                <a:cubicBezTo>
                  <a:pt x="1890721" y="771672"/>
                  <a:pt x="1886713" y="761579"/>
                  <a:pt x="1887603" y="769743"/>
                </a:cubicBezTo>
                <a:cubicBezTo>
                  <a:pt x="1891759" y="770782"/>
                  <a:pt x="1888940" y="777461"/>
                  <a:pt x="1890721" y="781469"/>
                </a:cubicBezTo>
                <a:lnTo>
                  <a:pt x="1895618" y="780133"/>
                </a:lnTo>
                <a:cubicBezTo>
                  <a:pt x="1896508" y="772563"/>
                  <a:pt x="1894283" y="766479"/>
                  <a:pt x="1891165" y="761579"/>
                </a:cubicBezTo>
                <a:close/>
                <a:moveTo>
                  <a:pt x="50276" y="758166"/>
                </a:moveTo>
                <a:cubicBezTo>
                  <a:pt x="53245" y="757571"/>
                  <a:pt x="53245" y="759947"/>
                  <a:pt x="53690" y="761876"/>
                </a:cubicBezTo>
                <a:cubicBezTo>
                  <a:pt x="52057" y="761876"/>
                  <a:pt x="50276" y="761876"/>
                  <a:pt x="48643" y="761876"/>
                </a:cubicBezTo>
                <a:cubicBezTo>
                  <a:pt x="49089" y="760391"/>
                  <a:pt x="49533" y="758314"/>
                  <a:pt x="50276" y="758166"/>
                </a:cubicBezTo>
                <a:close/>
                <a:moveTo>
                  <a:pt x="1885971" y="729818"/>
                </a:moveTo>
                <a:cubicBezTo>
                  <a:pt x="1885228" y="730857"/>
                  <a:pt x="1884190" y="731747"/>
                  <a:pt x="1883003" y="731895"/>
                </a:cubicBezTo>
                <a:cubicBezTo>
                  <a:pt x="1882853" y="731895"/>
                  <a:pt x="1882705" y="731895"/>
                  <a:pt x="1882557" y="731895"/>
                </a:cubicBezTo>
                <a:cubicBezTo>
                  <a:pt x="1883447" y="735309"/>
                  <a:pt x="1884338" y="739614"/>
                  <a:pt x="1885971" y="739762"/>
                </a:cubicBezTo>
                <a:cubicBezTo>
                  <a:pt x="1885526" y="735903"/>
                  <a:pt x="1889088" y="736496"/>
                  <a:pt x="1885971" y="729818"/>
                </a:cubicBezTo>
                <a:close/>
                <a:moveTo>
                  <a:pt x="67046" y="729670"/>
                </a:moveTo>
                <a:cubicBezTo>
                  <a:pt x="68383" y="726849"/>
                  <a:pt x="69866" y="726997"/>
                  <a:pt x="70905" y="729818"/>
                </a:cubicBezTo>
                <a:cubicBezTo>
                  <a:pt x="70164" y="730411"/>
                  <a:pt x="69570" y="731153"/>
                  <a:pt x="68827" y="731747"/>
                </a:cubicBezTo>
                <a:cubicBezTo>
                  <a:pt x="68233" y="731005"/>
                  <a:pt x="66898" y="729818"/>
                  <a:pt x="67046" y="729670"/>
                </a:cubicBezTo>
                <a:close/>
                <a:moveTo>
                  <a:pt x="60366" y="723287"/>
                </a:moveTo>
                <a:cubicBezTo>
                  <a:pt x="57250" y="730855"/>
                  <a:pt x="52945" y="739465"/>
                  <a:pt x="49532" y="753267"/>
                </a:cubicBezTo>
                <a:cubicBezTo>
                  <a:pt x="48641" y="754900"/>
                  <a:pt x="49235" y="746885"/>
                  <a:pt x="51907" y="738871"/>
                </a:cubicBezTo>
                <a:cubicBezTo>
                  <a:pt x="54430" y="730855"/>
                  <a:pt x="57992" y="722693"/>
                  <a:pt x="60366" y="723287"/>
                </a:cubicBezTo>
                <a:close/>
                <a:moveTo>
                  <a:pt x="1865636" y="716311"/>
                </a:moveTo>
                <a:cubicBezTo>
                  <a:pt x="1864746" y="716904"/>
                  <a:pt x="1864005" y="717796"/>
                  <a:pt x="1864005" y="718686"/>
                </a:cubicBezTo>
                <a:cubicBezTo>
                  <a:pt x="1863113" y="723139"/>
                  <a:pt x="1867417" y="725662"/>
                  <a:pt x="1868011" y="729076"/>
                </a:cubicBezTo>
                <a:cubicBezTo>
                  <a:pt x="1868457" y="732044"/>
                  <a:pt x="1865192" y="735607"/>
                  <a:pt x="1864301" y="739169"/>
                </a:cubicBezTo>
                <a:cubicBezTo>
                  <a:pt x="1864005" y="740504"/>
                  <a:pt x="1865786" y="743473"/>
                  <a:pt x="1866973" y="743621"/>
                </a:cubicBezTo>
                <a:cubicBezTo>
                  <a:pt x="1870979" y="744066"/>
                  <a:pt x="1874987" y="744066"/>
                  <a:pt x="1878995" y="744214"/>
                </a:cubicBezTo>
                <a:cubicBezTo>
                  <a:pt x="1878697" y="742731"/>
                  <a:pt x="1878401" y="741246"/>
                  <a:pt x="1878104" y="739762"/>
                </a:cubicBezTo>
                <a:cubicBezTo>
                  <a:pt x="1870831" y="734567"/>
                  <a:pt x="1876768" y="730857"/>
                  <a:pt x="1879885" y="741692"/>
                </a:cubicBezTo>
                <a:cubicBezTo>
                  <a:pt x="1880776" y="740950"/>
                  <a:pt x="1880478" y="738871"/>
                  <a:pt x="1881666" y="738575"/>
                </a:cubicBezTo>
                <a:cubicBezTo>
                  <a:pt x="1881666" y="735903"/>
                  <a:pt x="1881370" y="733825"/>
                  <a:pt x="1880924" y="731895"/>
                </a:cubicBezTo>
                <a:cubicBezTo>
                  <a:pt x="1878549" y="731747"/>
                  <a:pt x="1876472" y="730857"/>
                  <a:pt x="1876027" y="728333"/>
                </a:cubicBezTo>
                <a:cubicBezTo>
                  <a:pt x="1874987" y="722989"/>
                  <a:pt x="1872167" y="719429"/>
                  <a:pt x="1867863" y="716608"/>
                </a:cubicBezTo>
                <a:cubicBezTo>
                  <a:pt x="1867269" y="716163"/>
                  <a:pt x="1866082" y="716015"/>
                  <a:pt x="1865636" y="716311"/>
                </a:cubicBezTo>
                <a:close/>
                <a:moveTo>
                  <a:pt x="95247" y="690188"/>
                </a:moveTo>
                <a:cubicBezTo>
                  <a:pt x="95545" y="690336"/>
                  <a:pt x="95841" y="690484"/>
                  <a:pt x="96138" y="690484"/>
                </a:cubicBezTo>
                <a:cubicBezTo>
                  <a:pt x="96138" y="690782"/>
                  <a:pt x="96286" y="690930"/>
                  <a:pt x="96286" y="691227"/>
                </a:cubicBezTo>
                <a:cubicBezTo>
                  <a:pt x="95989" y="691227"/>
                  <a:pt x="95693" y="691227"/>
                  <a:pt x="95395" y="691227"/>
                </a:cubicBezTo>
                <a:cubicBezTo>
                  <a:pt x="95395" y="690782"/>
                  <a:pt x="95247" y="690484"/>
                  <a:pt x="95247" y="690188"/>
                </a:cubicBezTo>
                <a:close/>
                <a:moveTo>
                  <a:pt x="91684" y="686774"/>
                </a:moveTo>
                <a:cubicBezTo>
                  <a:pt x="94801" y="686180"/>
                  <a:pt x="94949" y="688259"/>
                  <a:pt x="95246" y="690188"/>
                </a:cubicBezTo>
                <a:cubicBezTo>
                  <a:pt x="94059" y="689742"/>
                  <a:pt x="92722" y="689298"/>
                  <a:pt x="91535" y="688704"/>
                </a:cubicBezTo>
                <a:cubicBezTo>
                  <a:pt x="91387" y="688555"/>
                  <a:pt x="91535" y="686774"/>
                  <a:pt x="91684" y="686774"/>
                </a:cubicBezTo>
                <a:close/>
                <a:moveTo>
                  <a:pt x="1848271" y="673713"/>
                </a:moveTo>
                <a:cubicBezTo>
                  <a:pt x="1850348" y="671636"/>
                  <a:pt x="1851981" y="674009"/>
                  <a:pt x="1853762" y="674009"/>
                </a:cubicBezTo>
                <a:cubicBezTo>
                  <a:pt x="1855099" y="679502"/>
                  <a:pt x="1847232" y="681283"/>
                  <a:pt x="1854208" y="689447"/>
                </a:cubicBezTo>
                <a:cubicBezTo>
                  <a:pt x="1855693" y="696867"/>
                  <a:pt x="1850498" y="685291"/>
                  <a:pt x="1849013" y="686329"/>
                </a:cubicBezTo>
                <a:cubicBezTo>
                  <a:pt x="1849013" y="682322"/>
                  <a:pt x="1851091" y="680244"/>
                  <a:pt x="1848271" y="673713"/>
                </a:cubicBezTo>
                <a:close/>
                <a:moveTo>
                  <a:pt x="1840701" y="653527"/>
                </a:moveTo>
                <a:cubicBezTo>
                  <a:pt x="1847973" y="652636"/>
                  <a:pt x="1841443" y="668220"/>
                  <a:pt x="1848123" y="665995"/>
                </a:cubicBezTo>
                <a:cubicBezTo>
                  <a:pt x="1848865" y="669111"/>
                  <a:pt x="1845896" y="668963"/>
                  <a:pt x="1844263" y="670150"/>
                </a:cubicBezTo>
                <a:cubicBezTo>
                  <a:pt x="1842482" y="661393"/>
                  <a:pt x="1842037" y="659464"/>
                  <a:pt x="1840701" y="653527"/>
                </a:cubicBezTo>
                <a:close/>
                <a:moveTo>
                  <a:pt x="1849704" y="639778"/>
                </a:moveTo>
                <a:cubicBezTo>
                  <a:pt x="1852417" y="642694"/>
                  <a:pt x="1855506" y="652602"/>
                  <a:pt x="1851833" y="651154"/>
                </a:cubicBezTo>
                <a:lnTo>
                  <a:pt x="1847380" y="639873"/>
                </a:lnTo>
                <a:cubicBezTo>
                  <a:pt x="1847937" y="638611"/>
                  <a:pt x="1848799" y="638806"/>
                  <a:pt x="1849704" y="639778"/>
                </a:cubicBezTo>
                <a:close/>
                <a:moveTo>
                  <a:pt x="1815470" y="626961"/>
                </a:moveTo>
                <a:cubicBezTo>
                  <a:pt x="1815470" y="628444"/>
                  <a:pt x="1815618" y="630077"/>
                  <a:pt x="1815916" y="631562"/>
                </a:cubicBezTo>
                <a:cubicBezTo>
                  <a:pt x="1816805" y="633194"/>
                  <a:pt x="1817845" y="634975"/>
                  <a:pt x="1818735" y="637202"/>
                </a:cubicBezTo>
                <a:cubicBezTo>
                  <a:pt x="1820220" y="636460"/>
                  <a:pt x="1821703" y="637054"/>
                  <a:pt x="1823188" y="637795"/>
                </a:cubicBezTo>
                <a:cubicBezTo>
                  <a:pt x="1820665" y="634233"/>
                  <a:pt x="1817845" y="630225"/>
                  <a:pt x="1815470" y="626961"/>
                </a:cubicBezTo>
                <a:close/>
                <a:moveTo>
                  <a:pt x="1847380" y="618500"/>
                </a:moveTo>
                <a:cubicBezTo>
                  <a:pt x="1851536" y="619094"/>
                  <a:pt x="1855396" y="627701"/>
                  <a:pt x="1859552" y="626366"/>
                </a:cubicBezTo>
                <a:cubicBezTo>
                  <a:pt x="1858512" y="634232"/>
                  <a:pt x="1849457" y="617758"/>
                  <a:pt x="1850349" y="630522"/>
                </a:cubicBezTo>
                <a:cubicBezTo>
                  <a:pt x="1846341" y="624141"/>
                  <a:pt x="1853021" y="625922"/>
                  <a:pt x="1847380" y="618500"/>
                </a:cubicBezTo>
                <a:close/>
                <a:moveTo>
                  <a:pt x="1816508" y="606478"/>
                </a:moveTo>
                <a:cubicBezTo>
                  <a:pt x="1819032" y="613750"/>
                  <a:pt x="1827195" y="619093"/>
                  <a:pt x="1826305" y="615087"/>
                </a:cubicBezTo>
                <a:cubicBezTo>
                  <a:pt x="1833875" y="624289"/>
                  <a:pt x="1835656" y="635421"/>
                  <a:pt x="1842335" y="647442"/>
                </a:cubicBezTo>
                <a:cubicBezTo>
                  <a:pt x="1840554" y="646107"/>
                  <a:pt x="1838772" y="646255"/>
                  <a:pt x="1836843" y="647294"/>
                </a:cubicBezTo>
                <a:cubicBezTo>
                  <a:pt x="1834321" y="627109"/>
                  <a:pt x="1822743" y="624586"/>
                  <a:pt x="1814133" y="610336"/>
                </a:cubicBezTo>
                <a:cubicBezTo>
                  <a:pt x="1813095" y="607665"/>
                  <a:pt x="1815322" y="607517"/>
                  <a:pt x="1816508" y="606478"/>
                </a:cubicBezTo>
                <a:close/>
                <a:moveTo>
                  <a:pt x="1767083" y="590152"/>
                </a:moveTo>
                <a:cubicBezTo>
                  <a:pt x="1766639" y="590152"/>
                  <a:pt x="1766342" y="590300"/>
                  <a:pt x="1766046" y="590448"/>
                </a:cubicBezTo>
                <a:cubicBezTo>
                  <a:pt x="1762483" y="593269"/>
                  <a:pt x="1761890" y="597424"/>
                  <a:pt x="1764709" y="600393"/>
                </a:cubicBezTo>
                <a:cubicBezTo>
                  <a:pt x="1770497" y="606626"/>
                  <a:pt x="1773466" y="608557"/>
                  <a:pt x="1778809" y="607517"/>
                </a:cubicBezTo>
                <a:cubicBezTo>
                  <a:pt x="1775099" y="600987"/>
                  <a:pt x="1771239" y="595198"/>
                  <a:pt x="1767083" y="590152"/>
                </a:cubicBezTo>
                <a:close/>
                <a:moveTo>
                  <a:pt x="1703262" y="535532"/>
                </a:moveTo>
                <a:cubicBezTo>
                  <a:pt x="1703262" y="535680"/>
                  <a:pt x="1703262" y="535680"/>
                  <a:pt x="1703262" y="535828"/>
                </a:cubicBezTo>
                <a:cubicBezTo>
                  <a:pt x="1703558" y="540578"/>
                  <a:pt x="1706824" y="541617"/>
                  <a:pt x="1710683" y="541913"/>
                </a:cubicBezTo>
                <a:cubicBezTo>
                  <a:pt x="1708308" y="539539"/>
                  <a:pt x="1705785" y="537462"/>
                  <a:pt x="1703262" y="535532"/>
                </a:cubicBezTo>
                <a:close/>
                <a:moveTo>
                  <a:pt x="1770052" y="523213"/>
                </a:moveTo>
                <a:cubicBezTo>
                  <a:pt x="1779995" y="532860"/>
                  <a:pt x="1776730" y="539242"/>
                  <a:pt x="1787267" y="549037"/>
                </a:cubicBezTo>
                <a:cubicBezTo>
                  <a:pt x="1781925" y="552749"/>
                  <a:pt x="1769606" y="527666"/>
                  <a:pt x="1770052" y="523213"/>
                </a:cubicBezTo>
                <a:close/>
                <a:moveTo>
                  <a:pt x="291909" y="518611"/>
                </a:moveTo>
                <a:lnTo>
                  <a:pt x="291909" y="523806"/>
                </a:lnTo>
                <a:lnTo>
                  <a:pt x="292353" y="524103"/>
                </a:lnTo>
                <a:cubicBezTo>
                  <a:pt x="292353" y="524251"/>
                  <a:pt x="292205" y="524399"/>
                  <a:pt x="292205" y="524547"/>
                </a:cubicBezTo>
                <a:cubicBezTo>
                  <a:pt x="292205" y="524547"/>
                  <a:pt x="292055" y="524547"/>
                  <a:pt x="291907" y="524547"/>
                </a:cubicBezTo>
                <a:lnTo>
                  <a:pt x="291907" y="523806"/>
                </a:lnTo>
                <a:lnTo>
                  <a:pt x="288197" y="522173"/>
                </a:lnTo>
                <a:cubicBezTo>
                  <a:pt x="287455" y="519205"/>
                  <a:pt x="289682" y="518759"/>
                  <a:pt x="291909" y="518611"/>
                </a:cubicBezTo>
                <a:close/>
                <a:moveTo>
                  <a:pt x="292649" y="517720"/>
                </a:moveTo>
                <a:cubicBezTo>
                  <a:pt x="292649" y="518018"/>
                  <a:pt x="292501" y="518314"/>
                  <a:pt x="292501" y="518314"/>
                </a:cubicBezTo>
                <a:cubicBezTo>
                  <a:pt x="292353" y="518462"/>
                  <a:pt x="292055" y="518462"/>
                  <a:pt x="291907" y="518462"/>
                </a:cubicBezTo>
                <a:cubicBezTo>
                  <a:pt x="291907" y="518314"/>
                  <a:pt x="291907" y="518018"/>
                  <a:pt x="291907" y="517868"/>
                </a:cubicBezTo>
                <a:cubicBezTo>
                  <a:pt x="292055" y="517868"/>
                  <a:pt x="292353" y="517720"/>
                  <a:pt x="292649" y="517720"/>
                </a:cubicBezTo>
                <a:close/>
                <a:moveTo>
                  <a:pt x="294430" y="513862"/>
                </a:moveTo>
                <a:cubicBezTo>
                  <a:pt x="296211" y="512971"/>
                  <a:pt x="297696" y="514752"/>
                  <a:pt x="296509" y="516088"/>
                </a:cubicBezTo>
                <a:cubicBezTo>
                  <a:pt x="295765" y="517126"/>
                  <a:pt x="294134" y="517276"/>
                  <a:pt x="292649" y="517720"/>
                </a:cubicBezTo>
                <a:cubicBezTo>
                  <a:pt x="293095" y="516236"/>
                  <a:pt x="293391" y="514455"/>
                  <a:pt x="294430" y="513862"/>
                </a:cubicBezTo>
                <a:close/>
                <a:moveTo>
                  <a:pt x="1750014" y="433862"/>
                </a:moveTo>
                <a:lnTo>
                  <a:pt x="1754468" y="439799"/>
                </a:lnTo>
                <a:cubicBezTo>
                  <a:pt x="1755061" y="442619"/>
                  <a:pt x="1750608" y="445438"/>
                  <a:pt x="1746452" y="439651"/>
                </a:cubicBezTo>
                <a:cubicBezTo>
                  <a:pt x="1750460" y="439057"/>
                  <a:pt x="1746898" y="434901"/>
                  <a:pt x="1750014" y="433862"/>
                </a:cubicBezTo>
                <a:close/>
                <a:moveTo>
                  <a:pt x="1653095" y="406256"/>
                </a:moveTo>
                <a:cubicBezTo>
                  <a:pt x="1656213" y="412786"/>
                  <a:pt x="1658735" y="419613"/>
                  <a:pt x="1663931" y="420652"/>
                </a:cubicBezTo>
                <a:cubicBezTo>
                  <a:pt x="1664227" y="420356"/>
                  <a:pt x="1664375" y="419911"/>
                  <a:pt x="1664524" y="419613"/>
                </a:cubicBezTo>
                <a:cubicBezTo>
                  <a:pt x="1663633" y="418575"/>
                  <a:pt x="1662594" y="417388"/>
                  <a:pt x="1661704" y="416348"/>
                </a:cubicBezTo>
                <a:cubicBezTo>
                  <a:pt x="1658735" y="413084"/>
                  <a:pt x="1655915" y="409670"/>
                  <a:pt x="1653095" y="406256"/>
                </a:cubicBezTo>
                <a:close/>
                <a:moveTo>
                  <a:pt x="1575618" y="388890"/>
                </a:moveTo>
                <a:cubicBezTo>
                  <a:pt x="1574727" y="388297"/>
                  <a:pt x="1573985" y="388593"/>
                  <a:pt x="1573540" y="389187"/>
                </a:cubicBezTo>
                <a:cubicBezTo>
                  <a:pt x="1574579" y="389484"/>
                  <a:pt x="1575618" y="389928"/>
                  <a:pt x="1576658" y="390374"/>
                </a:cubicBezTo>
                <a:cubicBezTo>
                  <a:pt x="1576360" y="389780"/>
                  <a:pt x="1576064" y="389187"/>
                  <a:pt x="1575618" y="388890"/>
                </a:cubicBezTo>
                <a:close/>
                <a:moveTo>
                  <a:pt x="1595657" y="387429"/>
                </a:moveTo>
                <a:lnTo>
                  <a:pt x="1596248" y="387701"/>
                </a:lnTo>
                <a:cubicBezTo>
                  <a:pt x="1594615" y="389186"/>
                  <a:pt x="1595210" y="391263"/>
                  <a:pt x="1596694" y="393638"/>
                </a:cubicBezTo>
                <a:close/>
                <a:moveTo>
                  <a:pt x="1586601" y="371969"/>
                </a:moveTo>
                <a:cubicBezTo>
                  <a:pt x="1587937" y="371375"/>
                  <a:pt x="1590163" y="374640"/>
                  <a:pt x="1591499" y="373305"/>
                </a:cubicBezTo>
                <a:cubicBezTo>
                  <a:pt x="1590534" y="376941"/>
                  <a:pt x="1592909" y="380169"/>
                  <a:pt x="1594987" y="383416"/>
                </a:cubicBezTo>
                <a:lnTo>
                  <a:pt x="1595657" y="387429"/>
                </a:lnTo>
                <a:lnTo>
                  <a:pt x="1592538" y="385995"/>
                </a:lnTo>
                <a:cubicBezTo>
                  <a:pt x="1591387" y="385846"/>
                  <a:pt x="1590163" y="385475"/>
                  <a:pt x="1588382" y="382952"/>
                </a:cubicBezTo>
                <a:cubicBezTo>
                  <a:pt x="1588530" y="379539"/>
                  <a:pt x="1589421" y="376273"/>
                  <a:pt x="1586601" y="371969"/>
                </a:cubicBezTo>
                <a:close/>
                <a:moveTo>
                  <a:pt x="1694207" y="358611"/>
                </a:moveTo>
                <a:cubicBezTo>
                  <a:pt x="1693465" y="359798"/>
                  <a:pt x="1691387" y="360689"/>
                  <a:pt x="1693020" y="363064"/>
                </a:cubicBezTo>
                <a:cubicBezTo>
                  <a:pt x="1694355" y="356533"/>
                  <a:pt x="1702073" y="373305"/>
                  <a:pt x="1703410" y="366922"/>
                </a:cubicBezTo>
                <a:cubicBezTo>
                  <a:pt x="1699846" y="362321"/>
                  <a:pt x="1696878" y="359948"/>
                  <a:pt x="1694207" y="358611"/>
                </a:cubicBezTo>
                <a:close/>
                <a:moveTo>
                  <a:pt x="1545042" y="341098"/>
                </a:moveTo>
                <a:cubicBezTo>
                  <a:pt x="1558399" y="350745"/>
                  <a:pt x="1576508" y="354307"/>
                  <a:pt x="1584226" y="367962"/>
                </a:cubicBezTo>
                <a:cubicBezTo>
                  <a:pt x="1582149" y="369743"/>
                  <a:pt x="1576804" y="361877"/>
                  <a:pt x="1573391" y="359798"/>
                </a:cubicBezTo>
                <a:cubicBezTo>
                  <a:pt x="1571164" y="362619"/>
                  <a:pt x="1578734" y="367666"/>
                  <a:pt x="1583186" y="372267"/>
                </a:cubicBezTo>
                <a:cubicBezTo>
                  <a:pt x="1574429" y="367962"/>
                  <a:pt x="1551721" y="351339"/>
                  <a:pt x="1545042" y="341098"/>
                </a:cubicBezTo>
                <a:close/>
                <a:moveTo>
                  <a:pt x="504893" y="335514"/>
                </a:moveTo>
                <a:cubicBezTo>
                  <a:pt x="508529" y="334048"/>
                  <a:pt x="512685" y="333529"/>
                  <a:pt x="513056" y="335755"/>
                </a:cubicBezTo>
                <a:cubicBezTo>
                  <a:pt x="507269" y="340208"/>
                  <a:pt x="505042" y="337388"/>
                  <a:pt x="499847" y="340949"/>
                </a:cubicBezTo>
                <a:cubicBezTo>
                  <a:pt x="498140" y="339391"/>
                  <a:pt x="501257" y="336980"/>
                  <a:pt x="504893" y="335514"/>
                </a:cubicBezTo>
                <a:close/>
                <a:moveTo>
                  <a:pt x="1656361" y="332488"/>
                </a:moveTo>
                <a:cubicBezTo>
                  <a:pt x="1663187" y="340504"/>
                  <a:pt x="1664820" y="347330"/>
                  <a:pt x="1661852" y="352228"/>
                </a:cubicBezTo>
                <a:cubicBezTo>
                  <a:pt x="1660960" y="345697"/>
                  <a:pt x="1651166" y="336496"/>
                  <a:pt x="1656361" y="332488"/>
                </a:cubicBezTo>
                <a:close/>
                <a:moveTo>
                  <a:pt x="1589421" y="328334"/>
                </a:moveTo>
                <a:cubicBezTo>
                  <a:pt x="1590015" y="329965"/>
                  <a:pt x="1595656" y="337981"/>
                  <a:pt x="1598031" y="336200"/>
                </a:cubicBezTo>
                <a:cubicBezTo>
                  <a:pt x="1596398" y="332786"/>
                  <a:pt x="1593725" y="326255"/>
                  <a:pt x="1589421" y="328334"/>
                </a:cubicBezTo>
                <a:close/>
                <a:moveTo>
                  <a:pt x="1509125" y="307109"/>
                </a:moveTo>
                <a:cubicBezTo>
                  <a:pt x="1511202" y="305476"/>
                  <a:pt x="1514766" y="307109"/>
                  <a:pt x="1517585" y="307109"/>
                </a:cubicBezTo>
                <a:cubicBezTo>
                  <a:pt x="1514914" y="314678"/>
                  <a:pt x="1544894" y="334419"/>
                  <a:pt x="1553206" y="338277"/>
                </a:cubicBezTo>
                <a:cubicBezTo>
                  <a:pt x="1556174" y="341544"/>
                  <a:pt x="1560182" y="345106"/>
                  <a:pt x="1557510" y="347183"/>
                </a:cubicBezTo>
                <a:cubicBezTo>
                  <a:pt x="1550979" y="339465"/>
                  <a:pt x="1547863" y="341246"/>
                  <a:pt x="1542520" y="337090"/>
                </a:cubicBezTo>
                <a:cubicBezTo>
                  <a:pt x="1541778" y="338129"/>
                  <a:pt x="1543855" y="339762"/>
                  <a:pt x="1545042" y="341098"/>
                </a:cubicBezTo>
                <a:cubicBezTo>
                  <a:pt x="1531981" y="339169"/>
                  <a:pt x="1519514" y="319279"/>
                  <a:pt x="1509125" y="307109"/>
                </a:cubicBezTo>
                <a:close/>
                <a:moveTo>
                  <a:pt x="783336" y="301914"/>
                </a:moveTo>
                <a:cubicBezTo>
                  <a:pt x="777399" y="301914"/>
                  <a:pt x="770868" y="302508"/>
                  <a:pt x="764042" y="303845"/>
                </a:cubicBezTo>
                <a:cubicBezTo>
                  <a:pt x="754988" y="305476"/>
                  <a:pt x="745340" y="307703"/>
                  <a:pt x="735841" y="310967"/>
                </a:cubicBezTo>
                <a:cubicBezTo>
                  <a:pt x="738365" y="313788"/>
                  <a:pt x="741333" y="315717"/>
                  <a:pt x="746527" y="312007"/>
                </a:cubicBezTo>
                <a:cubicBezTo>
                  <a:pt x="753949" y="306663"/>
                  <a:pt x="764635" y="313640"/>
                  <a:pt x="771314" y="305180"/>
                </a:cubicBezTo>
                <a:cubicBezTo>
                  <a:pt x="772205" y="303993"/>
                  <a:pt x="774876" y="303993"/>
                  <a:pt x="776805" y="303993"/>
                </a:cubicBezTo>
                <a:cubicBezTo>
                  <a:pt x="779923" y="304141"/>
                  <a:pt x="781852" y="303249"/>
                  <a:pt x="783336" y="301914"/>
                </a:cubicBezTo>
                <a:close/>
                <a:moveTo>
                  <a:pt x="1106008" y="300578"/>
                </a:moveTo>
                <a:cubicBezTo>
                  <a:pt x="1104969" y="300875"/>
                  <a:pt x="1103930" y="301024"/>
                  <a:pt x="1103040" y="301320"/>
                </a:cubicBezTo>
                <a:cubicBezTo>
                  <a:pt x="1103485" y="301914"/>
                  <a:pt x="1104227" y="302360"/>
                  <a:pt x="1105711" y="302062"/>
                </a:cubicBezTo>
                <a:cubicBezTo>
                  <a:pt x="1105860" y="302062"/>
                  <a:pt x="1106008" y="301320"/>
                  <a:pt x="1106008" y="300578"/>
                </a:cubicBezTo>
                <a:close/>
                <a:moveTo>
                  <a:pt x="1558104" y="300429"/>
                </a:moveTo>
                <a:cubicBezTo>
                  <a:pt x="1561221" y="299687"/>
                  <a:pt x="1568493" y="303102"/>
                  <a:pt x="1570126" y="307851"/>
                </a:cubicBezTo>
                <a:cubicBezTo>
                  <a:pt x="1566862" y="307258"/>
                  <a:pt x="1562706" y="304289"/>
                  <a:pt x="1558104" y="300429"/>
                </a:cubicBezTo>
                <a:close/>
                <a:moveTo>
                  <a:pt x="1465190" y="299687"/>
                </a:moveTo>
                <a:cubicBezTo>
                  <a:pt x="1469940" y="300133"/>
                  <a:pt x="1482704" y="311115"/>
                  <a:pt x="1481368" y="314677"/>
                </a:cubicBezTo>
                <a:cubicBezTo>
                  <a:pt x="1477064" y="309779"/>
                  <a:pt x="1471721" y="304732"/>
                  <a:pt x="1465190" y="299687"/>
                </a:cubicBezTo>
                <a:close/>
                <a:moveTo>
                  <a:pt x="826973" y="294493"/>
                </a:moveTo>
                <a:cubicBezTo>
                  <a:pt x="826082" y="296275"/>
                  <a:pt x="824598" y="297610"/>
                  <a:pt x="822223" y="297610"/>
                </a:cubicBezTo>
                <a:cubicBezTo>
                  <a:pt x="822075" y="296719"/>
                  <a:pt x="822075" y="295681"/>
                  <a:pt x="822075" y="294642"/>
                </a:cubicBezTo>
                <a:cubicBezTo>
                  <a:pt x="815099" y="294938"/>
                  <a:pt x="808421" y="295681"/>
                  <a:pt x="801740" y="297906"/>
                </a:cubicBezTo>
                <a:cubicBezTo>
                  <a:pt x="801890" y="298056"/>
                  <a:pt x="802038" y="298352"/>
                  <a:pt x="802186" y="298501"/>
                </a:cubicBezTo>
                <a:cubicBezTo>
                  <a:pt x="806342" y="303845"/>
                  <a:pt x="809162" y="303993"/>
                  <a:pt x="817028" y="299985"/>
                </a:cubicBezTo>
                <a:cubicBezTo>
                  <a:pt x="818661" y="299243"/>
                  <a:pt x="820442" y="298797"/>
                  <a:pt x="822075" y="298204"/>
                </a:cubicBezTo>
                <a:cubicBezTo>
                  <a:pt x="823707" y="303399"/>
                  <a:pt x="827121" y="305180"/>
                  <a:pt x="831871" y="302062"/>
                </a:cubicBezTo>
                <a:cubicBezTo>
                  <a:pt x="834691" y="300133"/>
                  <a:pt x="837659" y="298056"/>
                  <a:pt x="839143" y="294790"/>
                </a:cubicBezTo>
                <a:cubicBezTo>
                  <a:pt x="834987" y="294642"/>
                  <a:pt x="830981" y="294493"/>
                  <a:pt x="826973" y="294493"/>
                </a:cubicBezTo>
                <a:close/>
                <a:moveTo>
                  <a:pt x="1492649" y="291672"/>
                </a:moveTo>
                <a:cubicBezTo>
                  <a:pt x="1494282" y="292562"/>
                  <a:pt x="1494133" y="293305"/>
                  <a:pt x="1493539" y="294047"/>
                </a:cubicBezTo>
                <a:cubicBezTo>
                  <a:pt x="1495914" y="294640"/>
                  <a:pt x="1497695" y="294344"/>
                  <a:pt x="1499476" y="293749"/>
                </a:cubicBezTo>
                <a:cubicBezTo>
                  <a:pt x="1501407" y="295530"/>
                  <a:pt x="1499774" y="295530"/>
                  <a:pt x="1498734" y="294788"/>
                </a:cubicBezTo>
                <a:cubicBezTo>
                  <a:pt x="1498141" y="298944"/>
                  <a:pt x="1500664" y="297905"/>
                  <a:pt x="1505265" y="301171"/>
                </a:cubicBezTo>
                <a:cubicBezTo>
                  <a:pt x="1510756" y="307702"/>
                  <a:pt x="1498290" y="295530"/>
                  <a:pt x="1499476" y="301469"/>
                </a:cubicBezTo>
                <a:cubicBezTo>
                  <a:pt x="1494133" y="297757"/>
                  <a:pt x="1489533" y="294195"/>
                  <a:pt x="1492649" y="291672"/>
                </a:cubicBezTo>
                <a:close/>
                <a:moveTo>
                  <a:pt x="856064" y="289298"/>
                </a:moveTo>
                <a:cubicBezTo>
                  <a:pt x="850275" y="288853"/>
                  <a:pt x="844636" y="289446"/>
                  <a:pt x="839292" y="292267"/>
                </a:cubicBezTo>
                <a:cubicBezTo>
                  <a:pt x="841963" y="291969"/>
                  <a:pt x="844636" y="291525"/>
                  <a:pt x="846267" y="292119"/>
                </a:cubicBezTo>
                <a:cubicBezTo>
                  <a:pt x="846861" y="292119"/>
                  <a:pt x="847455" y="292119"/>
                  <a:pt x="848048" y="292119"/>
                </a:cubicBezTo>
                <a:cubicBezTo>
                  <a:pt x="851908" y="291821"/>
                  <a:pt x="854431" y="290931"/>
                  <a:pt x="856064" y="289298"/>
                </a:cubicBezTo>
                <a:close/>
                <a:moveTo>
                  <a:pt x="1596248" y="265253"/>
                </a:moveTo>
                <a:cubicBezTo>
                  <a:pt x="1600404" y="270894"/>
                  <a:pt x="1605153" y="272823"/>
                  <a:pt x="1609607" y="272525"/>
                </a:cubicBezTo>
                <a:cubicBezTo>
                  <a:pt x="1620887" y="284549"/>
                  <a:pt x="1624004" y="289001"/>
                  <a:pt x="1637065" y="297312"/>
                </a:cubicBezTo>
                <a:cubicBezTo>
                  <a:pt x="1636321" y="294344"/>
                  <a:pt x="1638548" y="292267"/>
                  <a:pt x="1634986" y="288555"/>
                </a:cubicBezTo>
                <a:cubicBezTo>
                  <a:pt x="1637509" y="289001"/>
                  <a:pt x="1638548" y="291375"/>
                  <a:pt x="1644931" y="295977"/>
                </a:cubicBezTo>
                <a:cubicBezTo>
                  <a:pt x="1643150" y="301320"/>
                  <a:pt x="1645376" y="307405"/>
                  <a:pt x="1647899" y="314529"/>
                </a:cubicBezTo>
                <a:cubicBezTo>
                  <a:pt x="1653688" y="320614"/>
                  <a:pt x="1665264" y="319873"/>
                  <a:pt x="1664819" y="328778"/>
                </a:cubicBezTo>
                <a:cubicBezTo>
                  <a:pt x="1668678" y="330113"/>
                  <a:pt x="1671499" y="327739"/>
                  <a:pt x="1674467" y="326107"/>
                </a:cubicBezTo>
                <a:cubicBezTo>
                  <a:pt x="1679959" y="334121"/>
                  <a:pt x="1683669" y="329520"/>
                  <a:pt x="1685450" y="336198"/>
                </a:cubicBezTo>
                <a:cubicBezTo>
                  <a:pt x="1687676" y="334567"/>
                  <a:pt x="1686935" y="331894"/>
                  <a:pt x="1683075" y="328036"/>
                </a:cubicBezTo>
                <a:cubicBezTo>
                  <a:pt x="1685895" y="325809"/>
                  <a:pt x="1693911" y="341394"/>
                  <a:pt x="1696730" y="339167"/>
                </a:cubicBezTo>
                <a:cubicBezTo>
                  <a:pt x="1700738" y="345401"/>
                  <a:pt x="1691684" y="339612"/>
                  <a:pt x="1689012" y="336198"/>
                </a:cubicBezTo>
                <a:cubicBezTo>
                  <a:pt x="1689458" y="339167"/>
                  <a:pt x="1687231" y="341097"/>
                  <a:pt x="1690347" y="345105"/>
                </a:cubicBezTo>
                <a:cubicBezTo>
                  <a:pt x="1692872" y="347330"/>
                  <a:pt x="1694059" y="344510"/>
                  <a:pt x="1695691" y="343472"/>
                </a:cubicBezTo>
                <a:cubicBezTo>
                  <a:pt x="1701331" y="351338"/>
                  <a:pt x="1704894" y="360392"/>
                  <a:pt x="1710978" y="356533"/>
                </a:cubicBezTo>
                <a:cubicBezTo>
                  <a:pt x="1716026" y="369891"/>
                  <a:pt x="1727751" y="378648"/>
                  <a:pt x="1733688" y="389780"/>
                </a:cubicBezTo>
                <a:cubicBezTo>
                  <a:pt x="1736805" y="390820"/>
                  <a:pt x="1737695" y="389928"/>
                  <a:pt x="1735024" y="385327"/>
                </a:cubicBezTo>
                <a:cubicBezTo>
                  <a:pt x="1742000" y="387553"/>
                  <a:pt x="1744523" y="397646"/>
                  <a:pt x="1746748" y="398388"/>
                </a:cubicBezTo>
                <a:cubicBezTo>
                  <a:pt x="1748233" y="400763"/>
                  <a:pt x="1746156" y="401506"/>
                  <a:pt x="1745264" y="402692"/>
                </a:cubicBezTo>
                <a:cubicBezTo>
                  <a:pt x="1750608" y="408630"/>
                  <a:pt x="1749124" y="412786"/>
                  <a:pt x="1753872" y="411895"/>
                </a:cubicBezTo>
                <a:cubicBezTo>
                  <a:pt x="1752241" y="417832"/>
                  <a:pt x="1761294" y="428964"/>
                  <a:pt x="1760403" y="435197"/>
                </a:cubicBezTo>
                <a:cubicBezTo>
                  <a:pt x="1758178" y="431191"/>
                  <a:pt x="1753428" y="415903"/>
                  <a:pt x="1748975" y="422136"/>
                </a:cubicBezTo>
                <a:cubicBezTo>
                  <a:pt x="1747343" y="419761"/>
                  <a:pt x="1749568" y="419019"/>
                  <a:pt x="1750460" y="417832"/>
                </a:cubicBezTo>
                <a:cubicBezTo>
                  <a:pt x="1746898" y="414715"/>
                  <a:pt x="1743335" y="411895"/>
                  <a:pt x="1739476" y="407591"/>
                </a:cubicBezTo>
                <a:cubicBezTo>
                  <a:pt x="1739030" y="403287"/>
                  <a:pt x="1738140" y="398686"/>
                  <a:pt x="1736805" y="393788"/>
                </a:cubicBezTo>
                <a:cubicBezTo>
                  <a:pt x="1732649" y="388889"/>
                  <a:pt x="1737250" y="397944"/>
                  <a:pt x="1732945" y="397053"/>
                </a:cubicBezTo>
                <a:cubicBezTo>
                  <a:pt x="1732797" y="388889"/>
                  <a:pt x="1725227" y="391116"/>
                  <a:pt x="1723744" y="390076"/>
                </a:cubicBezTo>
                <a:cubicBezTo>
                  <a:pt x="1722556" y="397794"/>
                  <a:pt x="1734132" y="417534"/>
                  <a:pt x="1746600" y="427331"/>
                </a:cubicBezTo>
                <a:cubicBezTo>
                  <a:pt x="1742594" y="428370"/>
                  <a:pt x="1743781" y="427479"/>
                  <a:pt x="1741702" y="431191"/>
                </a:cubicBezTo>
                <a:cubicBezTo>
                  <a:pt x="1743781" y="419909"/>
                  <a:pt x="1722852" y="415753"/>
                  <a:pt x="1721369" y="400319"/>
                </a:cubicBezTo>
                <a:cubicBezTo>
                  <a:pt x="1706229" y="387701"/>
                  <a:pt x="1690645" y="370039"/>
                  <a:pt x="1675357" y="352080"/>
                </a:cubicBezTo>
                <a:cubicBezTo>
                  <a:pt x="1667789" y="343175"/>
                  <a:pt x="1660219" y="334121"/>
                  <a:pt x="1652649" y="325958"/>
                </a:cubicBezTo>
                <a:cubicBezTo>
                  <a:pt x="1648791" y="321802"/>
                  <a:pt x="1645079" y="317943"/>
                  <a:pt x="1641369" y="314381"/>
                </a:cubicBezTo>
                <a:cubicBezTo>
                  <a:pt x="1637509" y="310967"/>
                  <a:pt x="1633503" y="308147"/>
                  <a:pt x="1629643" y="305476"/>
                </a:cubicBezTo>
                <a:cubicBezTo>
                  <a:pt x="1631870" y="304882"/>
                  <a:pt x="1634392" y="305476"/>
                  <a:pt x="1636619" y="305030"/>
                </a:cubicBezTo>
                <a:cubicBezTo>
                  <a:pt x="1631722" y="299241"/>
                  <a:pt x="1629199" y="299835"/>
                  <a:pt x="1624893" y="295977"/>
                </a:cubicBezTo>
                <a:cubicBezTo>
                  <a:pt x="1625043" y="286923"/>
                  <a:pt x="1599514" y="273119"/>
                  <a:pt x="1596248" y="265253"/>
                </a:cubicBezTo>
                <a:close/>
                <a:moveTo>
                  <a:pt x="1393205" y="226219"/>
                </a:moveTo>
                <a:cubicBezTo>
                  <a:pt x="1394245" y="225328"/>
                  <a:pt x="1397361" y="227851"/>
                  <a:pt x="1398252" y="226367"/>
                </a:cubicBezTo>
                <a:cubicBezTo>
                  <a:pt x="1400032" y="231710"/>
                  <a:pt x="1401815" y="231710"/>
                  <a:pt x="1406119" y="235420"/>
                </a:cubicBezTo>
                <a:cubicBezTo>
                  <a:pt x="1401517" y="236608"/>
                  <a:pt x="1394541" y="228594"/>
                  <a:pt x="1393205" y="226219"/>
                </a:cubicBezTo>
                <a:close/>
                <a:moveTo>
                  <a:pt x="1407008" y="200836"/>
                </a:moveTo>
                <a:cubicBezTo>
                  <a:pt x="1411610" y="200688"/>
                  <a:pt x="1421109" y="208554"/>
                  <a:pt x="1423484" y="204696"/>
                </a:cubicBezTo>
                <a:cubicBezTo>
                  <a:pt x="1427639" y="210485"/>
                  <a:pt x="1409531" y="205586"/>
                  <a:pt x="1407008" y="200836"/>
                </a:cubicBezTo>
                <a:close/>
                <a:moveTo>
                  <a:pt x="1331165" y="199947"/>
                </a:moveTo>
                <a:cubicBezTo>
                  <a:pt x="1334431" y="198166"/>
                  <a:pt x="1345562" y="203213"/>
                  <a:pt x="1350461" y="206329"/>
                </a:cubicBezTo>
                <a:cubicBezTo>
                  <a:pt x="1345562" y="206329"/>
                  <a:pt x="1337250" y="201580"/>
                  <a:pt x="1331165" y="199947"/>
                </a:cubicBezTo>
                <a:close/>
                <a:moveTo>
                  <a:pt x="1542370" y="192377"/>
                </a:moveTo>
                <a:cubicBezTo>
                  <a:pt x="1544449" y="195493"/>
                  <a:pt x="1544597" y="198166"/>
                  <a:pt x="1545636" y="200986"/>
                </a:cubicBezTo>
                <a:cubicBezTo>
                  <a:pt x="1552167" y="201580"/>
                  <a:pt x="1561666" y="207961"/>
                  <a:pt x="1568196" y="208406"/>
                </a:cubicBezTo>
                <a:cubicBezTo>
                  <a:pt x="1572500" y="211821"/>
                  <a:pt x="1570719" y="214195"/>
                  <a:pt x="1568492" y="216422"/>
                </a:cubicBezTo>
                <a:cubicBezTo>
                  <a:pt x="1571758" y="217164"/>
                  <a:pt x="1573242" y="218647"/>
                  <a:pt x="1571758" y="220428"/>
                </a:cubicBezTo>
                <a:cubicBezTo>
                  <a:pt x="1579772" y="222061"/>
                  <a:pt x="1583038" y="227850"/>
                  <a:pt x="1591794" y="231264"/>
                </a:cubicBezTo>
                <a:cubicBezTo>
                  <a:pt x="1594021" y="236903"/>
                  <a:pt x="1593427" y="241801"/>
                  <a:pt x="1602926" y="249371"/>
                </a:cubicBezTo>
                <a:cubicBezTo>
                  <a:pt x="1595506" y="244621"/>
                  <a:pt x="1589123" y="238536"/>
                  <a:pt x="1583482" y="233045"/>
                </a:cubicBezTo>
                <a:cubicBezTo>
                  <a:pt x="1577546" y="227998"/>
                  <a:pt x="1572352" y="223546"/>
                  <a:pt x="1567453" y="221913"/>
                </a:cubicBezTo>
                <a:cubicBezTo>
                  <a:pt x="1564484" y="217164"/>
                  <a:pt x="1564188" y="212860"/>
                  <a:pt x="1559141" y="207813"/>
                </a:cubicBezTo>
                <a:cubicBezTo>
                  <a:pt x="1552760" y="205142"/>
                  <a:pt x="1548752" y="207071"/>
                  <a:pt x="1540143" y="200095"/>
                </a:cubicBezTo>
                <a:cubicBezTo>
                  <a:pt x="1542222" y="198462"/>
                  <a:pt x="1541924" y="196533"/>
                  <a:pt x="1538214" y="194010"/>
                </a:cubicBezTo>
                <a:cubicBezTo>
                  <a:pt x="1539847" y="194010"/>
                  <a:pt x="1541480" y="193862"/>
                  <a:pt x="1542370" y="192377"/>
                </a:cubicBezTo>
                <a:close/>
                <a:moveTo>
                  <a:pt x="1300739" y="185846"/>
                </a:moveTo>
                <a:cubicBezTo>
                  <a:pt x="1301035" y="182432"/>
                  <a:pt x="1320183" y="189705"/>
                  <a:pt x="1316917" y="193416"/>
                </a:cubicBezTo>
                <a:cubicBezTo>
                  <a:pt x="1311574" y="188963"/>
                  <a:pt x="1309497" y="190596"/>
                  <a:pt x="1300739" y="185846"/>
                </a:cubicBezTo>
                <a:close/>
                <a:moveTo>
                  <a:pt x="1254281" y="183917"/>
                </a:moveTo>
                <a:cubicBezTo>
                  <a:pt x="1257843" y="183026"/>
                  <a:pt x="1263186" y="184213"/>
                  <a:pt x="1269569" y="186736"/>
                </a:cubicBezTo>
                <a:cubicBezTo>
                  <a:pt x="1269569" y="191784"/>
                  <a:pt x="1259179" y="184659"/>
                  <a:pt x="1254281" y="183917"/>
                </a:cubicBezTo>
                <a:close/>
                <a:moveTo>
                  <a:pt x="546453" y="180949"/>
                </a:moveTo>
                <a:cubicBezTo>
                  <a:pt x="553875" y="181988"/>
                  <a:pt x="523596" y="195345"/>
                  <a:pt x="518549" y="196087"/>
                </a:cubicBezTo>
                <a:cubicBezTo>
                  <a:pt x="519885" y="193714"/>
                  <a:pt x="542891" y="186440"/>
                  <a:pt x="546453" y="180949"/>
                </a:cubicBezTo>
                <a:close/>
                <a:moveTo>
                  <a:pt x="1285209" y="177109"/>
                </a:moveTo>
                <a:cubicBezTo>
                  <a:pt x="1286193" y="176942"/>
                  <a:pt x="1288271" y="177313"/>
                  <a:pt x="1290497" y="177980"/>
                </a:cubicBezTo>
                <a:cubicBezTo>
                  <a:pt x="1294800" y="179613"/>
                  <a:pt x="1299402" y="182434"/>
                  <a:pt x="1296731" y="183917"/>
                </a:cubicBezTo>
                <a:cubicBezTo>
                  <a:pt x="1291090" y="183027"/>
                  <a:pt x="1289607" y="176645"/>
                  <a:pt x="1286489" y="179465"/>
                </a:cubicBezTo>
                <a:cubicBezTo>
                  <a:pt x="1284337" y="177981"/>
                  <a:pt x="1284226" y="177276"/>
                  <a:pt x="1285209" y="177109"/>
                </a:cubicBezTo>
                <a:close/>
                <a:moveTo>
                  <a:pt x="1220886" y="169446"/>
                </a:moveTo>
                <a:cubicBezTo>
                  <a:pt x="1223743" y="170225"/>
                  <a:pt x="1226155" y="172117"/>
                  <a:pt x="1224745" y="174566"/>
                </a:cubicBezTo>
                <a:lnTo>
                  <a:pt x="1214356" y="171004"/>
                </a:lnTo>
                <a:cubicBezTo>
                  <a:pt x="1214727" y="169000"/>
                  <a:pt x="1218029" y="168666"/>
                  <a:pt x="1220886" y="169446"/>
                </a:cubicBezTo>
                <a:close/>
                <a:moveTo>
                  <a:pt x="1472910" y="152156"/>
                </a:moveTo>
                <a:cubicBezTo>
                  <a:pt x="1478401" y="150078"/>
                  <a:pt x="1495916" y="161803"/>
                  <a:pt x="1508086" y="165811"/>
                </a:cubicBezTo>
                <a:cubicBezTo>
                  <a:pt x="1501555" y="164326"/>
                  <a:pt x="1498291" y="166998"/>
                  <a:pt x="1495619" y="162990"/>
                </a:cubicBezTo>
                <a:cubicBezTo>
                  <a:pt x="1490423" y="160170"/>
                  <a:pt x="1491463" y="166998"/>
                  <a:pt x="1495174" y="168631"/>
                </a:cubicBezTo>
                <a:cubicBezTo>
                  <a:pt x="1493689" y="169819"/>
                  <a:pt x="1488642" y="165069"/>
                  <a:pt x="1487455" y="166850"/>
                </a:cubicBezTo>
                <a:cubicBezTo>
                  <a:pt x="1493096" y="164326"/>
                  <a:pt x="1482112" y="153937"/>
                  <a:pt x="1472910" y="152156"/>
                </a:cubicBezTo>
                <a:close/>
                <a:moveTo>
                  <a:pt x="1452872" y="141617"/>
                </a:moveTo>
                <a:cubicBezTo>
                  <a:pt x="1453466" y="136422"/>
                  <a:pt x="1463855" y="146218"/>
                  <a:pt x="1469198" y="148445"/>
                </a:cubicBezTo>
                <a:cubicBezTo>
                  <a:pt x="1467121" y="151413"/>
                  <a:pt x="1459107" y="145179"/>
                  <a:pt x="1452872" y="141617"/>
                </a:cubicBezTo>
                <a:close/>
                <a:moveTo>
                  <a:pt x="594987" y="140132"/>
                </a:moveTo>
                <a:cubicBezTo>
                  <a:pt x="597658" y="144436"/>
                  <a:pt x="596620" y="148146"/>
                  <a:pt x="588159" y="150966"/>
                </a:cubicBezTo>
                <a:cubicBezTo>
                  <a:pt x="585488" y="146810"/>
                  <a:pt x="586378" y="142952"/>
                  <a:pt x="594987" y="140132"/>
                </a:cubicBezTo>
                <a:close/>
                <a:moveTo>
                  <a:pt x="1245228" y="124548"/>
                </a:moveTo>
                <a:cubicBezTo>
                  <a:pt x="1247455" y="122471"/>
                  <a:pt x="1259179" y="128258"/>
                  <a:pt x="1260664" y="130039"/>
                </a:cubicBezTo>
                <a:cubicBezTo>
                  <a:pt x="1256062" y="132414"/>
                  <a:pt x="1251313" y="125587"/>
                  <a:pt x="1245228" y="124548"/>
                </a:cubicBezTo>
                <a:close/>
                <a:moveTo>
                  <a:pt x="1174728" y="122471"/>
                </a:moveTo>
                <a:cubicBezTo>
                  <a:pt x="1177845" y="124548"/>
                  <a:pt x="1177103" y="127516"/>
                  <a:pt x="1183634" y="128853"/>
                </a:cubicBezTo>
                <a:cubicBezTo>
                  <a:pt x="1192687" y="131822"/>
                  <a:pt x="1193281" y="126181"/>
                  <a:pt x="1198772" y="125439"/>
                </a:cubicBezTo>
                <a:cubicBezTo>
                  <a:pt x="1220887" y="142508"/>
                  <a:pt x="1255767" y="131080"/>
                  <a:pt x="1280406" y="141469"/>
                </a:cubicBezTo>
                <a:cubicBezTo>
                  <a:pt x="1292724" y="137609"/>
                  <a:pt x="1305785" y="136423"/>
                  <a:pt x="1319885" y="137461"/>
                </a:cubicBezTo>
                <a:cubicBezTo>
                  <a:pt x="1333986" y="138649"/>
                  <a:pt x="1348976" y="142656"/>
                  <a:pt x="1365600" y="148296"/>
                </a:cubicBezTo>
                <a:cubicBezTo>
                  <a:pt x="1393949" y="158834"/>
                  <a:pt x="1415915" y="178872"/>
                  <a:pt x="1441147" y="194605"/>
                </a:cubicBezTo>
                <a:cubicBezTo>
                  <a:pt x="1459255" y="204994"/>
                  <a:pt x="1478253" y="217164"/>
                  <a:pt x="1497251" y="228296"/>
                </a:cubicBezTo>
                <a:cubicBezTo>
                  <a:pt x="1515508" y="240616"/>
                  <a:pt x="1533614" y="252192"/>
                  <a:pt x="1547269" y="264957"/>
                </a:cubicBezTo>
                <a:cubicBezTo>
                  <a:pt x="1551425" y="267925"/>
                  <a:pt x="1551723" y="261395"/>
                  <a:pt x="1556323" y="265105"/>
                </a:cubicBezTo>
                <a:cubicBezTo>
                  <a:pt x="1579626" y="276831"/>
                  <a:pt x="1597287" y="295383"/>
                  <a:pt x="1613021" y="315123"/>
                </a:cubicBezTo>
                <a:cubicBezTo>
                  <a:pt x="1628159" y="335606"/>
                  <a:pt x="1641518" y="357127"/>
                  <a:pt x="1654876" y="378056"/>
                </a:cubicBezTo>
                <a:cubicBezTo>
                  <a:pt x="1659181" y="384585"/>
                  <a:pt x="1664672" y="390820"/>
                  <a:pt x="1670461" y="397054"/>
                </a:cubicBezTo>
                <a:cubicBezTo>
                  <a:pt x="1675952" y="403435"/>
                  <a:pt x="1681889" y="409818"/>
                  <a:pt x="1687233" y="416348"/>
                </a:cubicBezTo>
                <a:cubicBezTo>
                  <a:pt x="1688420" y="417832"/>
                  <a:pt x="1689755" y="419317"/>
                  <a:pt x="1690943" y="420950"/>
                </a:cubicBezTo>
                <a:cubicBezTo>
                  <a:pt x="1691834" y="420504"/>
                  <a:pt x="1693021" y="420950"/>
                  <a:pt x="1695840" y="424660"/>
                </a:cubicBezTo>
                <a:cubicBezTo>
                  <a:pt x="1695247" y="425106"/>
                  <a:pt x="1694951" y="425550"/>
                  <a:pt x="1694653" y="425995"/>
                </a:cubicBezTo>
                <a:cubicBezTo>
                  <a:pt x="1698661" y="432082"/>
                  <a:pt x="1701777" y="438315"/>
                  <a:pt x="1703708" y="444846"/>
                </a:cubicBezTo>
                <a:cubicBezTo>
                  <a:pt x="1711722" y="453455"/>
                  <a:pt x="1721519" y="463102"/>
                  <a:pt x="1722556" y="472601"/>
                </a:cubicBezTo>
                <a:cubicBezTo>
                  <a:pt x="1724635" y="474678"/>
                  <a:pt x="1726712" y="475570"/>
                  <a:pt x="1728345" y="474233"/>
                </a:cubicBezTo>
                <a:cubicBezTo>
                  <a:pt x="1733689" y="483881"/>
                  <a:pt x="1738736" y="492639"/>
                  <a:pt x="1743633" y="500950"/>
                </a:cubicBezTo>
                <a:cubicBezTo>
                  <a:pt x="1757734" y="519205"/>
                  <a:pt x="1770497" y="538945"/>
                  <a:pt x="1781482" y="559280"/>
                </a:cubicBezTo>
                <a:cubicBezTo>
                  <a:pt x="1781630" y="559428"/>
                  <a:pt x="1781630" y="559576"/>
                  <a:pt x="1781778" y="559724"/>
                </a:cubicBezTo>
                <a:cubicBezTo>
                  <a:pt x="1786825" y="568630"/>
                  <a:pt x="1791574" y="577833"/>
                  <a:pt x="1796174" y="587777"/>
                </a:cubicBezTo>
                <a:cubicBezTo>
                  <a:pt x="1795878" y="587628"/>
                  <a:pt x="1795581" y="587480"/>
                  <a:pt x="1795284" y="587480"/>
                </a:cubicBezTo>
                <a:cubicBezTo>
                  <a:pt x="1796620" y="590448"/>
                  <a:pt x="1797807" y="593417"/>
                  <a:pt x="1798995" y="596385"/>
                </a:cubicBezTo>
                <a:cubicBezTo>
                  <a:pt x="1802705" y="600245"/>
                  <a:pt x="1806267" y="603807"/>
                  <a:pt x="1809979" y="607220"/>
                </a:cubicBezTo>
                <a:cubicBezTo>
                  <a:pt x="1808939" y="607813"/>
                  <a:pt x="1809681" y="611525"/>
                  <a:pt x="1811462" y="615829"/>
                </a:cubicBezTo>
                <a:cubicBezTo>
                  <a:pt x="1813985" y="615235"/>
                  <a:pt x="1815916" y="616125"/>
                  <a:pt x="1815618" y="618500"/>
                </a:cubicBezTo>
                <a:cubicBezTo>
                  <a:pt x="1815322" y="620281"/>
                  <a:pt x="1815322" y="621914"/>
                  <a:pt x="1815322" y="623695"/>
                </a:cubicBezTo>
                <a:cubicBezTo>
                  <a:pt x="1818290" y="628444"/>
                  <a:pt x="1821703" y="632452"/>
                  <a:pt x="1824671" y="631859"/>
                </a:cubicBezTo>
                <a:cubicBezTo>
                  <a:pt x="1823634" y="640022"/>
                  <a:pt x="1832687" y="670448"/>
                  <a:pt x="1840553" y="674307"/>
                </a:cubicBezTo>
                <a:cubicBezTo>
                  <a:pt x="1837585" y="679354"/>
                  <a:pt x="1839811" y="685884"/>
                  <a:pt x="1842632" y="692563"/>
                </a:cubicBezTo>
                <a:cubicBezTo>
                  <a:pt x="1845007" y="694492"/>
                  <a:pt x="1845451" y="697017"/>
                  <a:pt x="1845600" y="699539"/>
                </a:cubicBezTo>
                <a:cubicBezTo>
                  <a:pt x="1846342" y="701766"/>
                  <a:pt x="1847084" y="703843"/>
                  <a:pt x="1847677" y="706070"/>
                </a:cubicBezTo>
                <a:cubicBezTo>
                  <a:pt x="1848271" y="706664"/>
                  <a:pt x="1848865" y="707109"/>
                  <a:pt x="1849162" y="706960"/>
                </a:cubicBezTo>
                <a:cubicBezTo>
                  <a:pt x="1852575" y="705328"/>
                  <a:pt x="1855841" y="703695"/>
                  <a:pt x="1859106" y="701914"/>
                </a:cubicBezTo>
                <a:cubicBezTo>
                  <a:pt x="1857474" y="696571"/>
                  <a:pt x="1855247" y="686330"/>
                  <a:pt x="1858068" y="685143"/>
                </a:cubicBezTo>
                <a:cubicBezTo>
                  <a:pt x="1858810" y="691673"/>
                  <a:pt x="1858068" y="693009"/>
                  <a:pt x="1861926" y="699243"/>
                </a:cubicBezTo>
                <a:cubicBezTo>
                  <a:pt x="1860887" y="699687"/>
                  <a:pt x="1860293" y="700431"/>
                  <a:pt x="1859997" y="701468"/>
                </a:cubicBezTo>
                <a:cubicBezTo>
                  <a:pt x="1861480" y="700727"/>
                  <a:pt x="1863113" y="699835"/>
                  <a:pt x="1864598" y="699094"/>
                </a:cubicBezTo>
                <a:cubicBezTo>
                  <a:pt x="1865340" y="698798"/>
                  <a:pt x="1866082" y="698648"/>
                  <a:pt x="1866824" y="698500"/>
                </a:cubicBezTo>
                <a:cubicBezTo>
                  <a:pt x="1866379" y="697461"/>
                  <a:pt x="1865636" y="696571"/>
                  <a:pt x="1864598" y="695829"/>
                </a:cubicBezTo>
                <a:cubicBezTo>
                  <a:pt x="1862965" y="688705"/>
                  <a:pt x="1868011" y="697017"/>
                  <a:pt x="1869348" y="694048"/>
                </a:cubicBezTo>
                <a:cubicBezTo>
                  <a:pt x="1866528" y="686478"/>
                  <a:pt x="1862224" y="690486"/>
                  <a:pt x="1859551" y="682174"/>
                </a:cubicBezTo>
                <a:cubicBezTo>
                  <a:pt x="1863113" y="683806"/>
                  <a:pt x="1866230" y="688259"/>
                  <a:pt x="1869942" y="688557"/>
                </a:cubicBezTo>
                <a:cubicBezTo>
                  <a:pt x="1867121" y="680245"/>
                  <a:pt x="1863261" y="681581"/>
                  <a:pt x="1860443" y="674011"/>
                </a:cubicBezTo>
                <a:cubicBezTo>
                  <a:pt x="1862817" y="672971"/>
                  <a:pt x="1859551" y="667182"/>
                  <a:pt x="1863411" y="667480"/>
                </a:cubicBezTo>
                <a:cubicBezTo>
                  <a:pt x="1862668" y="676831"/>
                  <a:pt x="1866528" y="678166"/>
                  <a:pt x="1871425" y="685291"/>
                </a:cubicBezTo>
                <a:cubicBezTo>
                  <a:pt x="1873058" y="680837"/>
                  <a:pt x="1862817" y="654567"/>
                  <a:pt x="1857325" y="651450"/>
                </a:cubicBezTo>
                <a:cubicBezTo>
                  <a:pt x="1857325" y="646849"/>
                  <a:pt x="1851240" y="637054"/>
                  <a:pt x="1855395" y="636162"/>
                </a:cubicBezTo>
                <a:cubicBezTo>
                  <a:pt x="1858958" y="642841"/>
                  <a:pt x="1855989" y="643732"/>
                  <a:pt x="1859551" y="650411"/>
                </a:cubicBezTo>
                <a:cubicBezTo>
                  <a:pt x="1861926" y="650263"/>
                  <a:pt x="1861036" y="647591"/>
                  <a:pt x="1860145" y="644772"/>
                </a:cubicBezTo>
                <a:cubicBezTo>
                  <a:pt x="1865636" y="651005"/>
                  <a:pt x="1864894" y="664216"/>
                  <a:pt x="1870683" y="672230"/>
                </a:cubicBezTo>
                <a:cubicBezTo>
                  <a:pt x="1872464" y="675346"/>
                  <a:pt x="1871723" y="670597"/>
                  <a:pt x="1874097" y="670746"/>
                </a:cubicBezTo>
                <a:cubicBezTo>
                  <a:pt x="1879737" y="675346"/>
                  <a:pt x="1877510" y="689149"/>
                  <a:pt x="1883299" y="688259"/>
                </a:cubicBezTo>
                <a:cubicBezTo>
                  <a:pt x="1881666" y="698648"/>
                  <a:pt x="1893985" y="716904"/>
                  <a:pt x="1898289" y="727591"/>
                </a:cubicBezTo>
                <a:cubicBezTo>
                  <a:pt x="1895470" y="738723"/>
                  <a:pt x="1902891" y="752526"/>
                  <a:pt x="1905117" y="766923"/>
                </a:cubicBezTo>
                <a:cubicBezTo>
                  <a:pt x="1909719" y="760838"/>
                  <a:pt x="1903782" y="752378"/>
                  <a:pt x="1900962" y="737238"/>
                </a:cubicBezTo>
                <a:cubicBezTo>
                  <a:pt x="1906751" y="740800"/>
                  <a:pt x="1904524" y="755346"/>
                  <a:pt x="1910015" y="765587"/>
                </a:cubicBezTo>
                <a:cubicBezTo>
                  <a:pt x="1903930" y="764400"/>
                  <a:pt x="1915358" y="782804"/>
                  <a:pt x="1907195" y="779242"/>
                </a:cubicBezTo>
                <a:cubicBezTo>
                  <a:pt x="1913132" y="791858"/>
                  <a:pt x="1913281" y="796757"/>
                  <a:pt x="1913875" y="810560"/>
                </a:cubicBezTo>
                <a:cubicBezTo>
                  <a:pt x="1925749" y="818426"/>
                  <a:pt x="1924709" y="853158"/>
                  <a:pt x="1930794" y="862359"/>
                </a:cubicBezTo>
                <a:cubicBezTo>
                  <a:pt x="1932427" y="873787"/>
                  <a:pt x="1934060" y="885661"/>
                  <a:pt x="1935841" y="897832"/>
                </a:cubicBezTo>
                <a:cubicBezTo>
                  <a:pt x="1936731" y="903917"/>
                  <a:pt x="1937473" y="910152"/>
                  <a:pt x="1938364" y="916385"/>
                </a:cubicBezTo>
                <a:cubicBezTo>
                  <a:pt x="1938810" y="922620"/>
                  <a:pt x="1939254" y="929001"/>
                  <a:pt x="1939700" y="935383"/>
                </a:cubicBezTo>
                <a:cubicBezTo>
                  <a:pt x="1941185" y="961061"/>
                  <a:pt x="1942816" y="987628"/>
                  <a:pt x="1944449" y="1014642"/>
                </a:cubicBezTo>
                <a:cubicBezTo>
                  <a:pt x="1943855" y="1068816"/>
                  <a:pt x="1942966" y="1124919"/>
                  <a:pt x="1934950" y="1177757"/>
                </a:cubicBezTo>
                <a:lnTo>
                  <a:pt x="1931240" y="1177313"/>
                </a:lnTo>
                <a:cubicBezTo>
                  <a:pt x="1933169" y="1179094"/>
                  <a:pt x="1935248" y="1196162"/>
                  <a:pt x="1930646" y="1189781"/>
                </a:cubicBezTo>
                <a:cubicBezTo>
                  <a:pt x="1934060" y="1200615"/>
                  <a:pt x="1926936" y="1221988"/>
                  <a:pt x="1925303" y="1234158"/>
                </a:cubicBezTo>
                <a:cubicBezTo>
                  <a:pt x="1925155" y="1230152"/>
                  <a:pt x="1925155" y="1225996"/>
                  <a:pt x="1925303" y="1221543"/>
                </a:cubicBezTo>
                <a:cubicBezTo>
                  <a:pt x="1925155" y="1217091"/>
                  <a:pt x="1925155" y="1212341"/>
                  <a:pt x="1925303" y="1207442"/>
                </a:cubicBezTo>
                <a:cubicBezTo>
                  <a:pt x="1925451" y="1197647"/>
                  <a:pt x="1926193" y="1187256"/>
                  <a:pt x="1927232" y="1176720"/>
                </a:cubicBezTo>
                <a:cubicBezTo>
                  <a:pt x="1929161" y="1155791"/>
                  <a:pt x="1932873" y="1134716"/>
                  <a:pt x="1936435" y="1118240"/>
                </a:cubicBezTo>
                <a:cubicBezTo>
                  <a:pt x="1931686" y="1124919"/>
                  <a:pt x="1931834" y="1094493"/>
                  <a:pt x="1936138" y="1101023"/>
                </a:cubicBezTo>
                <a:cubicBezTo>
                  <a:pt x="1930794" y="1074901"/>
                  <a:pt x="1934802" y="1053676"/>
                  <a:pt x="1931686" y="1025179"/>
                </a:cubicBezTo>
                <a:cubicBezTo>
                  <a:pt x="1933467" y="1027851"/>
                  <a:pt x="1934654" y="1027703"/>
                  <a:pt x="1935544" y="1022656"/>
                </a:cubicBezTo>
                <a:cubicBezTo>
                  <a:pt x="1930794" y="1014938"/>
                  <a:pt x="1930053" y="1001729"/>
                  <a:pt x="1931834" y="991042"/>
                </a:cubicBezTo>
                <a:cubicBezTo>
                  <a:pt x="1932427" y="984363"/>
                  <a:pt x="1929161" y="986293"/>
                  <a:pt x="1928865" y="981543"/>
                </a:cubicBezTo>
                <a:cubicBezTo>
                  <a:pt x="1928271" y="987926"/>
                  <a:pt x="1926342" y="999206"/>
                  <a:pt x="1923818" y="1005439"/>
                </a:cubicBezTo>
                <a:cubicBezTo>
                  <a:pt x="1924264" y="1010486"/>
                  <a:pt x="1924561" y="1015383"/>
                  <a:pt x="1925005" y="1020431"/>
                </a:cubicBezTo>
                <a:cubicBezTo>
                  <a:pt x="1926045" y="1027405"/>
                  <a:pt x="1925451" y="1030078"/>
                  <a:pt x="1927530" y="1037498"/>
                </a:cubicBezTo>
                <a:cubicBezTo>
                  <a:pt x="1926786" y="1037796"/>
                  <a:pt x="1926490" y="1037646"/>
                  <a:pt x="1926193" y="1037350"/>
                </a:cubicBezTo>
                <a:cubicBezTo>
                  <a:pt x="1927232" y="1052192"/>
                  <a:pt x="1928271" y="1067183"/>
                  <a:pt x="1929311" y="1082323"/>
                </a:cubicBezTo>
                <a:cubicBezTo>
                  <a:pt x="1927530" y="1081729"/>
                  <a:pt x="1926045" y="1081579"/>
                  <a:pt x="1924709" y="1081579"/>
                </a:cubicBezTo>
                <a:cubicBezTo>
                  <a:pt x="1925897" y="1094196"/>
                  <a:pt x="1926045" y="1107999"/>
                  <a:pt x="1925303" y="1121802"/>
                </a:cubicBezTo>
                <a:cubicBezTo>
                  <a:pt x="1923374" y="1139465"/>
                  <a:pt x="1920702" y="1157424"/>
                  <a:pt x="1918772" y="1173454"/>
                </a:cubicBezTo>
                <a:cubicBezTo>
                  <a:pt x="1918031" y="1179540"/>
                  <a:pt x="1916100" y="1185327"/>
                  <a:pt x="1916100" y="1182953"/>
                </a:cubicBezTo>
                <a:cubicBezTo>
                  <a:pt x="1916546" y="1199130"/>
                  <a:pt x="1912390" y="1226738"/>
                  <a:pt x="1903336" y="1227777"/>
                </a:cubicBezTo>
                <a:cubicBezTo>
                  <a:pt x="1909867" y="1233566"/>
                  <a:pt x="1897845" y="1242916"/>
                  <a:pt x="1899033" y="1256720"/>
                </a:cubicBezTo>
                <a:cubicBezTo>
                  <a:pt x="1891463" y="1251525"/>
                  <a:pt x="1886119" y="1279428"/>
                  <a:pt x="1888196" y="1289373"/>
                </a:cubicBezTo>
                <a:cubicBezTo>
                  <a:pt x="1893837" y="1284920"/>
                  <a:pt x="1897399" y="1270671"/>
                  <a:pt x="1898439" y="1259243"/>
                </a:cubicBezTo>
                <a:cubicBezTo>
                  <a:pt x="1903188" y="1275866"/>
                  <a:pt x="1884784" y="1305996"/>
                  <a:pt x="1892204" y="1318464"/>
                </a:cubicBezTo>
                <a:cubicBezTo>
                  <a:pt x="1885526" y="1342062"/>
                  <a:pt x="1873504" y="1353342"/>
                  <a:pt x="1870535" y="1376200"/>
                </a:cubicBezTo>
                <a:cubicBezTo>
                  <a:pt x="1868161" y="1373380"/>
                  <a:pt x="1866230" y="1371005"/>
                  <a:pt x="1862520" y="1376052"/>
                </a:cubicBezTo>
                <a:cubicBezTo>
                  <a:pt x="1858810" y="1387331"/>
                  <a:pt x="1865192" y="1379465"/>
                  <a:pt x="1867121" y="1385550"/>
                </a:cubicBezTo>
                <a:cubicBezTo>
                  <a:pt x="1856731" y="1408112"/>
                  <a:pt x="1853762" y="1438686"/>
                  <a:pt x="1834914" y="1465550"/>
                </a:cubicBezTo>
                <a:cubicBezTo>
                  <a:pt x="1832241" y="1473566"/>
                  <a:pt x="1837289" y="1467035"/>
                  <a:pt x="1837289" y="1472081"/>
                </a:cubicBezTo>
                <a:cubicBezTo>
                  <a:pt x="1832093" y="1484846"/>
                  <a:pt x="1827790" y="1492860"/>
                  <a:pt x="1824227" y="1499391"/>
                </a:cubicBezTo>
                <a:cubicBezTo>
                  <a:pt x="1820368" y="1505625"/>
                  <a:pt x="1817399" y="1510225"/>
                  <a:pt x="1815470" y="1516608"/>
                </a:cubicBezTo>
                <a:cubicBezTo>
                  <a:pt x="1811760" y="1516756"/>
                  <a:pt x="1807752" y="1520468"/>
                  <a:pt x="1803448" y="1529817"/>
                </a:cubicBezTo>
                <a:cubicBezTo>
                  <a:pt x="1802409" y="1528779"/>
                  <a:pt x="1804784" y="1525365"/>
                  <a:pt x="1806119" y="1522842"/>
                </a:cubicBezTo>
                <a:cubicBezTo>
                  <a:pt x="1803892" y="1519874"/>
                  <a:pt x="1801369" y="1526107"/>
                  <a:pt x="1798995" y="1527442"/>
                </a:cubicBezTo>
                <a:cubicBezTo>
                  <a:pt x="1798549" y="1530412"/>
                  <a:pt x="1802854" y="1527740"/>
                  <a:pt x="1796174" y="1537091"/>
                </a:cubicBezTo>
                <a:cubicBezTo>
                  <a:pt x="1794987" y="1535162"/>
                  <a:pt x="1799143" y="1529967"/>
                  <a:pt x="1794245" y="1530412"/>
                </a:cubicBezTo>
                <a:cubicBezTo>
                  <a:pt x="1797807" y="1519874"/>
                  <a:pt x="1805823" y="1514827"/>
                  <a:pt x="1799736" y="1511117"/>
                </a:cubicBezTo>
                <a:cubicBezTo>
                  <a:pt x="1807010" y="1508444"/>
                  <a:pt x="1808791" y="1502359"/>
                  <a:pt x="1810423" y="1495235"/>
                </a:cubicBezTo>
                <a:cubicBezTo>
                  <a:pt x="1811908" y="1487963"/>
                  <a:pt x="1812650" y="1479355"/>
                  <a:pt x="1819180" y="1471637"/>
                </a:cubicBezTo>
                <a:cubicBezTo>
                  <a:pt x="1809533" y="1469706"/>
                  <a:pt x="1812650" y="1494197"/>
                  <a:pt x="1803892" y="1493900"/>
                </a:cubicBezTo>
                <a:cubicBezTo>
                  <a:pt x="1800330" y="1501618"/>
                  <a:pt x="1802409" y="1505773"/>
                  <a:pt x="1796324" y="1511858"/>
                </a:cubicBezTo>
                <a:cubicBezTo>
                  <a:pt x="1794393" y="1510375"/>
                  <a:pt x="1799736" y="1504288"/>
                  <a:pt x="1798995" y="1502211"/>
                </a:cubicBezTo>
                <a:cubicBezTo>
                  <a:pt x="1794245" y="1504140"/>
                  <a:pt x="1789941" y="1516608"/>
                  <a:pt x="1787863" y="1521061"/>
                </a:cubicBezTo>
                <a:cubicBezTo>
                  <a:pt x="1788902" y="1521655"/>
                  <a:pt x="1790237" y="1518983"/>
                  <a:pt x="1791425" y="1517499"/>
                </a:cubicBezTo>
                <a:cubicBezTo>
                  <a:pt x="1790683" y="1521061"/>
                  <a:pt x="1782519" y="1536793"/>
                  <a:pt x="1782965" y="1529521"/>
                </a:cubicBezTo>
                <a:cubicBezTo>
                  <a:pt x="1781482" y="1533973"/>
                  <a:pt x="1779403" y="1538724"/>
                  <a:pt x="1779997" y="1541841"/>
                </a:cubicBezTo>
                <a:cubicBezTo>
                  <a:pt x="1776732" y="1547629"/>
                  <a:pt x="1774060" y="1547925"/>
                  <a:pt x="1774208" y="1544066"/>
                </a:cubicBezTo>
                <a:cubicBezTo>
                  <a:pt x="1771685" y="1549113"/>
                  <a:pt x="1774208" y="1550746"/>
                  <a:pt x="1777474" y="1545996"/>
                </a:cubicBezTo>
                <a:cubicBezTo>
                  <a:pt x="1776434" y="1553566"/>
                  <a:pt x="1770349" y="1554010"/>
                  <a:pt x="1763967" y="1563510"/>
                </a:cubicBezTo>
                <a:cubicBezTo>
                  <a:pt x="1777474" y="1554010"/>
                  <a:pt x="1754913" y="1573750"/>
                  <a:pt x="1753280" y="1579837"/>
                </a:cubicBezTo>
                <a:cubicBezTo>
                  <a:pt x="1754913" y="1579243"/>
                  <a:pt x="1756546" y="1578797"/>
                  <a:pt x="1757882" y="1579837"/>
                </a:cubicBezTo>
                <a:cubicBezTo>
                  <a:pt x="1754616" y="1583251"/>
                  <a:pt x="1752539" y="1578649"/>
                  <a:pt x="1748977" y="1585626"/>
                </a:cubicBezTo>
                <a:cubicBezTo>
                  <a:pt x="1748383" y="1596163"/>
                  <a:pt x="1726268" y="1615754"/>
                  <a:pt x="1719440" y="1636386"/>
                </a:cubicBezTo>
                <a:lnTo>
                  <a:pt x="1716472" y="1634159"/>
                </a:lnTo>
                <a:cubicBezTo>
                  <a:pt x="1711276" y="1639650"/>
                  <a:pt x="1712168" y="1642025"/>
                  <a:pt x="1708605" y="1646626"/>
                </a:cubicBezTo>
                <a:cubicBezTo>
                  <a:pt x="1710832" y="1646626"/>
                  <a:pt x="1713355" y="1645439"/>
                  <a:pt x="1716026" y="1643064"/>
                </a:cubicBezTo>
                <a:cubicBezTo>
                  <a:pt x="1716323" y="1645143"/>
                  <a:pt x="1709793" y="1649892"/>
                  <a:pt x="1708160" y="1655532"/>
                </a:cubicBezTo>
                <a:cubicBezTo>
                  <a:pt x="1706824" y="1653307"/>
                  <a:pt x="1710535" y="1648555"/>
                  <a:pt x="1706083" y="1647814"/>
                </a:cubicBezTo>
                <a:cubicBezTo>
                  <a:pt x="1701184" y="1656125"/>
                  <a:pt x="1697473" y="1660281"/>
                  <a:pt x="1690943" y="1663695"/>
                </a:cubicBezTo>
                <a:cubicBezTo>
                  <a:pt x="1686935" y="1668593"/>
                  <a:pt x="1694803" y="1662508"/>
                  <a:pt x="1694803" y="1666812"/>
                </a:cubicBezTo>
                <a:cubicBezTo>
                  <a:pt x="1686341" y="1671709"/>
                  <a:pt x="1676100" y="1677796"/>
                  <a:pt x="1682185" y="1684920"/>
                </a:cubicBezTo>
                <a:cubicBezTo>
                  <a:pt x="1671351" y="1692638"/>
                  <a:pt x="1676100" y="1708964"/>
                  <a:pt x="1655767" y="1727368"/>
                </a:cubicBezTo>
                <a:cubicBezTo>
                  <a:pt x="1658735" y="1719800"/>
                  <a:pt x="1656213" y="1725142"/>
                  <a:pt x="1651313" y="1726627"/>
                </a:cubicBezTo>
                <a:cubicBezTo>
                  <a:pt x="1649830" y="1730485"/>
                  <a:pt x="1649830" y="1733603"/>
                  <a:pt x="1648049" y="1737165"/>
                </a:cubicBezTo>
                <a:cubicBezTo>
                  <a:pt x="1640925" y="1741171"/>
                  <a:pt x="1641370" y="1739984"/>
                  <a:pt x="1634542" y="1748148"/>
                </a:cubicBezTo>
                <a:cubicBezTo>
                  <a:pt x="1632019" y="1745921"/>
                  <a:pt x="1635729" y="1743546"/>
                  <a:pt x="1630980" y="1744586"/>
                </a:cubicBezTo>
                <a:cubicBezTo>
                  <a:pt x="1628903" y="1752007"/>
                  <a:pt x="1625341" y="1753641"/>
                  <a:pt x="1620887" y="1762544"/>
                </a:cubicBezTo>
                <a:cubicBezTo>
                  <a:pt x="1619848" y="1759280"/>
                  <a:pt x="1615098" y="1758834"/>
                  <a:pt x="1610053" y="1769225"/>
                </a:cubicBezTo>
                <a:cubicBezTo>
                  <a:pt x="1606045" y="1767740"/>
                  <a:pt x="1597733" y="1778278"/>
                  <a:pt x="1594765" y="1774568"/>
                </a:cubicBezTo>
                <a:cubicBezTo>
                  <a:pt x="1589719" y="1778576"/>
                  <a:pt x="1596694" y="1779465"/>
                  <a:pt x="1590015" y="1783917"/>
                </a:cubicBezTo>
                <a:cubicBezTo>
                  <a:pt x="1586007" y="1780950"/>
                  <a:pt x="1584970" y="1782286"/>
                  <a:pt x="1586751" y="1776645"/>
                </a:cubicBezTo>
                <a:cubicBezTo>
                  <a:pt x="1582445" y="1780801"/>
                  <a:pt x="1578141" y="1784661"/>
                  <a:pt x="1575025" y="1785550"/>
                </a:cubicBezTo>
                <a:cubicBezTo>
                  <a:pt x="1576806" y="1789410"/>
                  <a:pt x="1582595" y="1782731"/>
                  <a:pt x="1583782" y="1787925"/>
                </a:cubicBezTo>
                <a:cubicBezTo>
                  <a:pt x="1573837" y="1797424"/>
                  <a:pt x="1546528" y="1815087"/>
                  <a:pt x="1544449" y="1809892"/>
                </a:cubicBezTo>
                <a:cubicBezTo>
                  <a:pt x="1542074" y="1812118"/>
                  <a:pt x="1544747" y="1813602"/>
                  <a:pt x="1545636" y="1815235"/>
                </a:cubicBezTo>
                <a:cubicBezTo>
                  <a:pt x="1538662" y="1821172"/>
                  <a:pt x="1536731" y="1816274"/>
                  <a:pt x="1533021" y="1815383"/>
                </a:cubicBezTo>
                <a:cubicBezTo>
                  <a:pt x="1541630" y="1810485"/>
                  <a:pt x="1536583" y="1808111"/>
                  <a:pt x="1545043" y="1803065"/>
                </a:cubicBezTo>
                <a:cubicBezTo>
                  <a:pt x="1529311" y="1807221"/>
                  <a:pt x="1526490" y="1816422"/>
                  <a:pt x="1512390" y="1824734"/>
                </a:cubicBezTo>
                <a:cubicBezTo>
                  <a:pt x="1516249" y="1827109"/>
                  <a:pt x="1521593" y="1826367"/>
                  <a:pt x="1529904" y="1819391"/>
                </a:cubicBezTo>
                <a:cubicBezTo>
                  <a:pt x="1528123" y="1823102"/>
                  <a:pt x="1522482" y="1827554"/>
                  <a:pt x="1517733" y="1831710"/>
                </a:cubicBezTo>
                <a:cubicBezTo>
                  <a:pt x="1516545" y="1829781"/>
                  <a:pt x="1513727" y="1831414"/>
                  <a:pt x="1512687" y="1829187"/>
                </a:cubicBezTo>
                <a:cubicBezTo>
                  <a:pt x="1503782" y="1834233"/>
                  <a:pt x="1506750" y="1837053"/>
                  <a:pt x="1500516" y="1841505"/>
                </a:cubicBezTo>
                <a:cubicBezTo>
                  <a:pt x="1498884" y="1839874"/>
                  <a:pt x="1501407" y="1837647"/>
                  <a:pt x="1499478" y="1836014"/>
                </a:cubicBezTo>
                <a:cubicBezTo>
                  <a:pt x="1492947" y="1851154"/>
                  <a:pt x="1480628" y="1857387"/>
                  <a:pt x="1468308" y="1864066"/>
                </a:cubicBezTo>
                <a:cubicBezTo>
                  <a:pt x="1455841" y="1870596"/>
                  <a:pt x="1442780" y="1876535"/>
                  <a:pt x="1432093" y="1889446"/>
                </a:cubicBezTo>
                <a:cubicBezTo>
                  <a:pt x="1437882" y="1882322"/>
                  <a:pt x="1433132" y="1882174"/>
                  <a:pt x="1439959" y="1874308"/>
                </a:cubicBezTo>
                <a:cubicBezTo>
                  <a:pt x="1438624" y="1873269"/>
                  <a:pt x="1435210" y="1875791"/>
                  <a:pt x="1435803" y="1876831"/>
                </a:cubicBezTo>
                <a:cubicBezTo>
                  <a:pt x="1431499" y="1865996"/>
                  <a:pt x="1410868" y="1886182"/>
                  <a:pt x="1398105" y="1894344"/>
                </a:cubicBezTo>
                <a:cubicBezTo>
                  <a:pt x="1398994" y="1889298"/>
                  <a:pt x="1408493" y="1884103"/>
                  <a:pt x="1413986" y="1878316"/>
                </a:cubicBezTo>
                <a:cubicBezTo>
                  <a:pt x="1411462" y="1878166"/>
                  <a:pt x="1406862" y="1879799"/>
                  <a:pt x="1403596" y="1881876"/>
                </a:cubicBezTo>
                <a:cubicBezTo>
                  <a:pt x="1400182" y="1883657"/>
                  <a:pt x="1397957" y="1886330"/>
                  <a:pt x="1400479" y="1888705"/>
                </a:cubicBezTo>
                <a:cubicBezTo>
                  <a:pt x="1392613" y="1890486"/>
                  <a:pt x="1390683" y="1893158"/>
                  <a:pt x="1383114" y="1897462"/>
                </a:cubicBezTo>
                <a:cubicBezTo>
                  <a:pt x="1375990" y="1898797"/>
                  <a:pt x="1394542" y="1891079"/>
                  <a:pt x="1392020" y="1888705"/>
                </a:cubicBezTo>
                <a:cubicBezTo>
                  <a:pt x="1384004" y="1887072"/>
                  <a:pt x="1362779" y="1900578"/>
                  <a:pt x="1360554" y="1901618"/>
                </a:cubicBezTo>
                <a:cubicBezTo>
                  <a:pt x="1355061" y="1904586"/>
                  <a:pt x="1350016" y="1907257"/>
                  <a:pt x="1351945" y="1905922"/>
                </a:cubicBezTo>
                <a:cubicBezTo>
                  <a:pt x="1341110" y="1913640"/>
                  <a:pt x="1333244" y="1911117"/>
                  <a:pt x="1326416" y="1914085"/>
                </a:cubicBezTo>
                <a:cubicBezTo>
                  <a:pt x="1323745" y="1915273"/>
                  <a:pt x="1322854" y="1920468"/>
                  <a:pt x="1317065" y="1922693"/>
                </a:cubicBezTo>
                <a:cubicBezTo>
                  <a:pt x="1300739" y="1928036"/>
                  <a:pt x="1266157" y="1938723"/>
                  <a:pt x="1243745" y="1954456"/>
                </a:cubicBezTo>
                <a:cubicBezTo>
                  <a:pt x="1241518" y="1954159"/>
                  <a:pt x="1241222" y="1951636"/>
                  <a:pt x="1237956" y="1952527"/>
                </a:cubicBezTo>
                <a:cubicBezTo>
                  <a:pt x="1239885" y="1947332"/>
                  <a:pt x="1244338" y="1952971"/>
                  <a:pt x="1249682" y="1949557"/>
                </a:cubicBezTo>
                <a:cubicBezTo>
                  <a:pt x="1245378" y="1944066"/>
                  <a:pt x="1229496" y="1951338"/>
                  <a:pt x="1220591" y="1954308"/>
                </a:cubicBezTo>
                <a:cubicBezTo>
                  <a:pt x="1222520" y="1955050"/>
                  <a:pt x="1226380" y="1954011"/>
                  <a:pt x="1226528" y="1956534"/>
                </a:cubicBezTo>
                <a:cubicBezTo>
                  <a:pt x="1214950" y="1958464"/>
                  <a:pt x="1194171" y="1955792"/>
                  <a:pt x="1188977" y="1965589"/>
                </a:cubicBezTo>
                <a:cubicBezTo>
                  <a:pt x="1184078" y="1967518"/>
                  <a:pt x="1183930" y="1964995"/>
                  <a:pt x="1183188" y="1963214"/>
                </a:cubicBezTo>
                <a:cubicBezTo>
                  <a:pt x="1173243" y="1966330"/>
                  <a:pt x="1172650" y="1966181"/>
                  <a:pt x="1167307" y="1968705"/>
                </a:cubicBezTo>
                <a:cubicBezTo>
                  <a:pt x="1167010" y="1970930"/>
                  <a:pt x="1169681" y="1970486"/>
                  <a:pt x="1172650" y="1969892"/>
                </a:cubicBezTo>
                <a:cubicBezTo>
                  <a:pt x="1164486" y="1977906"/>
                  <a:pt x="1155137" y="1972267"/>
                  <a:pt x="1142817" y="1980133"/>
                </a:cubicBezTo>
                <a:cubicBezTo>
                  <a:pt x="1142965" y="1974938"/>
                  <a:pt x="1132427" y="1979540"/>
                  <a:pt x="1129608" y="1976719"/>
                </a:cubicBezTo>
                <a:cubicBezTo>
                  <a:pt x="1115062" y="1981766"/>
                  <a:pt x="1093986" y="1986812"/>
                  <a:pt x="1071574" y="1990820"/>
                </a:cubicBezTo>
                <a:cubicBezTo>
                  <a:pt x="1060442" y="1992898"/>
                  <a:pt x="1049014" y="1994530"/>
                  <a:pt x="1037882" y="1995865"/>
                </a:cubicBezTo>
                <a:cubicBezTo>
                  <a:pt x="1026750" y="1996757"/>
                  <a:pt x="1016063" y="1996609"/>
                  <a:pt x="1006416" y="1996461"/>
                </a:cubicBezTo>
                <a:cubicBezTo>
                  <a:pt x="989497" y="2005216"/>
                  <a:pt x="970349" y="1997646"/>
                  <a:pt x="951500" y="2003287"/>
                </a:cubicBezTo>
                <a:cubicBezTo>
                  <a:pt x="946453" y="2001804"/>
                  <a:pt x="939329" y="2001804"/>
                  <a:pt x="939329" y="1997498"/>
                </a:cubicBezTo>
                <a:cubicBezTo>
                  <a:pt x="934283" y="2000171"/>
                  <a:pt x="932204" y="2000467"/>
                  <a:pt x="924932" y="1998686"/>
                </a:cubicBezTo>
                <a:cubicBezTo>
                  <a:pt x="918847" y="1998835"/>
                  <a:pt x="928346" y="2000912"/>
                  <a:pt x="925080" y="2003733"/>
                </a:cubicBezTo>
                <a:cubicBezTo>
                  <a:pt x="905786" y="2000912"/>
                  <a:pt x="898364" y="2011005"/>
                  <a:pt x="881445" y="2011005"/>
                </a:cubicBezTo>
                <a:cubicBezTo>
                  <a:pt x="884413" y="2002991"/>
                  <a:pt x="896731" y="2007741"/>
                  <a:pt x="903411" y="2002991"/>
                </a:cubicBezTo>
                <a:cubicBezTo>
                  <a:pt x="894506" y="2000615"/>
                  <a:pt x="882038" y="1997350"/>
                  <a:pt x="872094" y="1999131"/>
                </a:cubicBezTo>
                <a:cubicBezTo>
                  <a:pt x="873429" y="1998092"/>
                  <a:pt x="874616" y="1997202"/>
                  <a:pt x="874616" y="1995421"/>
                </a:cubicBezTo>
                <a:cubicBezTo>
                  <a:pt x="865415" y="2000021"/>
                  <a:pt x="854431" y="1997646"/>
                  <a:pt x="841074" y="1994976"/>
                </a:cubicBezTo>
                <a:cubicBezTo>
                  <a:pt x="837511" y="1995273"/>
                  <a:pt x="841815" y="1996609"/>
                  <a:pt x="840776" y="1998686"/>
                </a:cubicBezTo>
                <a:cubicBezTo>
                  <a:pt x="823113" y="1995421"/>
                  <a:pt x="805600" y="1993046"/>
                  <a:pt x="787492" y="1990968"/>
                </a:cubicBezTo>
                <a:cubicBezTo>
                  <a:pt x="769385" y="1988445"/>
                  <a:pt x="750535" y="1986516"/>
                  <a:pt x="731091" y="1980133"/>
                </a:cubicBezTo>
                <a:cubicBezTo>
                  <a:pt x="727826" y="1979837"/>
                  <a:pt x="728568" y="1982804"/>
                  <a:pt x="727826" y="1984587"/>
                </a:cubicBezTo>
                <a:cubicBezTo>
                  <a:pt x="713726" y="1981023"/>
                  <a:pt x="711797" y="1980727"/>
                  <a:pt x="702000" y="1977165"/>
                </a:cubicBezTo>
                <a:cubicBezTo>
                  <a:pt x="712538" y="1985031"/>
                  <a:pt x="688643" y="1973603"/>
                  <a:pt x="686120" y="1970634"/>
                </a:cubicBezTo>
                <a:cubicBezTo>
                  <a:pt x="681814" y="1969744"/>
                  <a:pt x="683745" y="1974492"/>
                  <a:pt x="680331" y="1974344"/>
                </a:cubicBezTo>
                <a:cubicBezTo>
                  <a:pt x="671722" y="1971376"/>
                  <a:pt x="684041" y="1969151"/>
                  <a:pt x="674988" y="1965291"/>
                </a:cubicBezTo>
                <a:cubicBezTo>
                  <a:pt x="668012" y="1969151"/>
                  <a:pt x="659404" y="1964104"/>
                  <a:pt x="645599" y="1962916"/>
                </a:cubicBezTo>
                <a:cubicBezTo>
                  <a:pt x="639960" y="1959948"/>
                  <a:pt x="655396" y="1963806"/>
                  <a:pt x="658067" y="1963510"/>
                </a:cubicBezTo>
                <a:cubicBezTo>
                  <a:pt x="661185" y="1958019"/>
                  <a:pt x="646045" y="1957425"/>
                  <a:pt x="638179" y="1953863"/>
                </a:cubicBezTo>
                <a:cubicBezTo>
                  <a:pt x="633281" y="1951934"/>
                  <a:pt x="635952" y="1957721"/>
                  <a:pt x="634171" y="1959058"/>
                </a:cubicBezTo>
                <a:cubicBezTo>
                  <a:pt x="625563" y="1955346"/>
                  <a:pt x="628680" y="1949855"/>
                  <a:pt x="615025" y="1947034"/>
                </a:cubicBezTo>
                <a:cubicBezTo>
                  <a:pt x="608197" y="1945997"/>
                  <a:pt x="617252" y="1951488"/>
                  <a:pt x="611165" y="1951042"/>
                </a:cubicBezTo>
                <a:cubicBezTo>
                  <a:pt x="605378" y="1942731"/>
                  <a:pt x="583707" y="1938129"/>
                  <a:pt x="572131" y="1930263"/>
                </a:cubicBezTo>
                <a:cubicBezTo>
                  <a:pt x="573021" y="1929076"/>
                  <a:pt x="576731" y="1930857"/>
                  <a:pt x="579403" y="1931599"/>
                </a:cubicBezTo>
                <a:cubicBezTo>
                  <a:pt x="578810" y="1927443"/>
                  <a:pt x="571833" y="1929669"/>
                  <a:pt x="568123" y="1927443"/>
                </a:cubicBezTo>
                <a:cubicBezTo>
                  <a:pt x="568717" y="1928780"/>
                  <a:pt x="569311" y="1930263"/>
                  <a:pt x="571833" y="1931450"/>
                </a:cubicBezTo>
                <a:cubicBezTo>
                  <a:pt x="566788" y="1929669"/>
                  <a:pt x="556397" y="1925810"/>
                  <a:pt x="547938" y="1919429"/>
                </a:cubicBezTo>
                <a:cubicBezTo>
                  <a:pt x="543336" y="1914233"/>
                  <a:pt x="556249" y="1918687"/>
                  <a:pt x="550758" y="1912452"/>
                </a:cubicBezTo>
                <a:cubicBezTo>
                  <a:pt x="549421" y="1914085"/>
                  <a:pt x="546898" y="1918537"/>
                  <a:pt x="538439" y="1910967"/>
                </a:cubicBezTo>
                <a:cubicBezTo>
                  <a:pt x="542001" y="1909632"/>
                  <a:pt x="548828" y="1912452"/>
                  <a:pt x="548234" y="1905774"/>
                </a:cubicBezTo>
                <a:cubicBezTo>
                  <a:pt x="545711" y="1904882"/>
                  <a:pt x="544524" y="1903845"/>
                  <a:pt x="544376" y="1902656"/>
                </a:cubicBezTo>
                <a:cubicBezTo>
                  <a:pt x="534877" y="1898500"/>
                  <a:pt x="544672" y="1909336"/>
                  <a:pt x="535916" y="1904289"/>
                </a:cubicBezTo>
                <a:cubicBezTo>
                  <a:pt x="542743" y="1898649"/>
                  <a:pt x="527752" y="1894196"/>
                  <a:pt x="521667" y="1889298"/>
                </a:cubicBezTo>
                <a:cubicBezTo>
                  <a:pt x="523003" y="1886924"/>
                  <a:pt x="531017" y="1893158"/>
                  <a:pt x="535025" y="1894196"/>
                </a:cubicBezTo>
                <a:cubicBezTo>
                  <a:pt x="536658" y="1890634"/>
                  <a:pt x="529979" y="1887665"/>
                  <a:pt x="523596" y="1884697"/>
                </a:cubicBezTo>
                <a:cubicBezTo>
                  <a:pt x="517956" y="1879502"/>
                  <a:pt x="535916" y="1890338"/>
                  <a:pt x="537399" y="1888409"/>
                </a:cubicBezTo>
                <a:cubicBezTo>
                  <a:pt x="525823" y="1881283"/>
                  <a:pt x="494208" y="1865551"/>
                  <a:pt x="483521" y="1869855"/>
                </a:cubicBezTo>
                <a:cubicBezTo>
                  <a:pt x="478921" y="1867184"/>
                  <a:pt x="473281" y="1861395"/>
                  <a:pt x="470312" y="1864363"/>
                </a:cubicBezTo>
                <a:cubicBezTo>
                  <a:pt x="460665" y="1849967"/>
                  <a:pt x="435284" y="1844030"/>
                  <a:pt x="428754" y="1836905"/>
                </a:cubicBezTo>
                <a:cubicBezTo>
                  <a:pt x="432168" y="1836905"/>
                  <a:pt x="437511" y="1839874"/>
                  <a:pt x="440776" y="1839726"/>
                </a:cubicBezTo>
                <a:cubicBezTo>
                  <a:pt x="441073" y="1837053"/>
                  <a:pt x="437957" y="1834381"/>
                  <a:pt x="439886" y="1831858"/>
                </a:cubicBezTo>
                <a:cubicBezTo>
                  <a:pt x="426527" y="1824288"/>
                  <a:pt x="413022" y="1814791"/>
                  <a:pt x="400256" y="1804994"/>
                </a:cubicBezTo>
                <a:cubicBezTo>
                  <a:pt x="387789" y="1794753"/>
                  <a:pt x="375469" y="1785106"/>
                  <a:pt x="362854" y="1778872"/>
                </a:cubicBezTo>
                <a:cubicBezTo>
                  <a:pt x="350684" y="1762248"/>
                  <a:pt x="341779" y="1760763"/>
                  <a:pt x="326045" y="1742656"/>
                </a:cubicBezTo>
                <a:cubicBezTo>
                  <a:pt x="337325" y="1752601"/>
                  <a:pt x="353503" y="1764623"/>
                  <a:pt x="369682" y="1778278"/>
                </a:cubicBezTo>
                <a:cubicBezTo>
                  <a:pt x="386306" y="1791487"/>
                  <a:pt x="402929" y="1806479"/>
                  <a:pt x="419255" y="1816422"/>
                </a:cubicBezTo>
                <a:cubicBezTo>
                  <a:pt x="427121" y="1821617"/>
                  <a:pt x="444487" y="1825032"/>
                  <a:pt x="441369" y="1834233"/>
                </a:cubicBezTo>
                <a:cubicBezTo>
                  <a:pt x="449237" y="1838686"/>
                  <a:pt x="458586" y="1845513"/>
                  <a:pt x="462742" y="1843882"/>
                </a:cubicBezTo>
                <a:cubicBezTo>
                  <a:pt x="467344" y="1847294"/>
                  <a:pt x="464821" y="1850708"/>
                  <a:pt x="473133" y="1854271"/>
                </a:cubicBezTo>
                <a:cubicBezTo>
                  <a:pt x="474914" y="1855012"/>
                  <a:pt x="475655" y="1854271"/>
                  <a:pt x="477734" y="1855458"/>
                </a:cubicBezTo>
                <a:cubicBezTo>
                  <a:pt x="481740" y="1857537"/>
                  <a:pt x="476695" y="1849521"/>
                  <a:pt x="482632" y="1851006"/>
                </a:cubicBezTo>
                <a:cubicBezTo>
                  <a:pt x="486936" y="1852787"/>
                  <a:pt x="485748" y="1862582"/>
                  <a:pt x="489904" y="1857387"/>
                </a:cubicBezTo>
                <a:cubicBezTo>
                  <a:pt x="500888" y="1866590"/>
                  <a:pt x="514097" y="1874308"/>
                  <a:pt x="529236" y="1881876"/>
                </a:cubicBezTo>
                <a:cubicBezTo>
                  <a:pt x="544524" y="1889150"/>
                  <a:pt x="561445" y="1897610"/>
                  <a:pt x="581778" y="1904289"/>
                </a:cubicBezTo>
                <a:cubicBezTo>
                  <a:pt x="586824" y="1913342"/>
                  <a:pt x="610127" y="1919131"/>
                  <a:pt x="620368" y="1922099"/>
                </a:cubicBezTo>
                <a:cubicBezTo>
                  <a:pt x="621852" y="1918835"/>
                  <a:pt x="605378" y="1918389"/>
                  <a:pt x="610423" y="1914531"/>
                </a:cubicBezTo>
                <a:cubicBezTo>
                  <a:pt x="617845" y="1917796"/>
                  <a:pt x="623039" y="1918389"/>
                  <a:pt x="628532" y="1919577"/>
                </a:cubicBezTo>
                <a:cubicBezTo>
                  <a:pt x="618735" y="1925514"/>
                  <a:pt x="651240" y="1932935"/>
                  <a:pt x="658364" y="1934567"/>
                </a:cubicBezTo>
                <a:cubicBezTo>
                  <a:pt x="658958" y="1931005"/>
                  <a:pt x="649607" y="1929817"/>
                  <a:pt x="643374" y="1927295"/>
                </a:cubicBezTo>
                <a:cubicBezTo>
                  <a:pt x="668605" y="1925662"/>
                  <a:pt x="695915" y="1945105"/>
                  <a:pt x="725154" y="1948668"/>
                </a:cubicBezTo>
                <a:cubicBezTo>
                  <a:pt x="723819" y="1951338"/>
                  <a:pt x="731389" y="1951636"/>
                  <a:pt x="731241" y="1954011"/>
                </a:cubicBezTo>
                <a:cubicBezTo>
                  <a:pt x="742669" y="1953565"/>
                  <a:pt x="753503" y="1955346"/>
                  <a:pt x="764338" y="1957721"/>
                </a:cubicBezTo>
                <a:cubicBezTo>
                  <a:pt x="775024" y="1960096"/>
                  <a:pt x="785711" y="1962768"/>
                  <a:pt x="796397" y="1962322"/>
                </a:cubicBezTo>
                <a:cubicBezTo>
                  <a:pt x="813614" y="1967220"/>
                  <a:pt x="825786" y="1969595"/>
                  <a:pt x="838253" y="1970930"/>
                </a:cubicBezTo>
                <a:cubicBezTo>
                  <a:pt x="850869" y="1971376"/>
                  <a:pt x="863782" y="1970782"/>
                  <a:pt x="882632" y="1970188"/>
                </a:cubicBezTo>
                <a:cubicBezTo>
                  <a:pt x="880851" y="1969001"/>
                  <a:pt x="880108" y="1967220"/>
                  <a:pt x="880405" y="1964995"/>
                </a:cubicBezTo>
                <a:cubicBezTo>
                  <a:pt x="875210" y="1970188"/>
                  <a:pt x="871946" y="1963658"/>
                  <a:pt x="866602" y="1961877"/>
                </a:cubicBezTo>
                <a:cubicBezTo>
                  <a:pt x="864672" y="1962470"/>
                  <a:pt x="862743" y="1962916"/>
                  <a:pt x="859626" y="1962768"/>
                </a:cubicBezTo>
                <a:cubicBezTo>
                  <a:pt x="863040" y="1965737"/>
                  <a:pt x="872390" y="1965737"/>
                  <a:pt x="873281" y="1969744"/>
                </a:cubicBezTo>
                <a:cubicBezTo>
                  <a:pt x="866157" y="1969001"/>
                  <a:pt x="865117" y="1965439"/>
                  <a:pt x="854728" y="1966330"/>
                </a:cubicBezTo>
                <a:cubicBezTo>
                  <a:pt x="852502" y="1961135"/>
                  <a:pt x="858587" y="1959650"/>
                  <a:pt x="845823" y="1959502"/>
                </a:cubicBezTo>
                <a:cubicBezTo>
                  <a:pt x="851017" y="1958908"/>
                  <a:pt x="852354" y="1955792"/>
                  <a:pt x="859922" y="1956534"/>
                </a:cubicBezTo>
                <a:cubicBezTo>
                  <a:pt x="860220" y="1952230"/>
                  <a:pt x="847159" y="1951190"/>
                  <a:pt x="837214" y="1950449"/>
                </a:cubicBezTo>
                <a:cubicBezTo>
                  <a:pt x="827269" y="1949409"/>
                  <a:pt x="820145" y="1950003"/>
                  <a:pt x="832464" y="1951934"/>
                </a:cubicBezTo>
                <a:cubicBezTo>
                  <a:pt x="826082" y="1954456"/>
                  <a:pt x="805006" y="1945997"/>
                  <a:pt x="809162" y="1952527"/>
                </a:cubicBezTo>
                <a:cubicBezTo>
                  <a:pt x="792687" y="1952378"/>
                  <a:pt x="790016" y="1945253"/>
                  <a:pt x="777549" y="1944216"/>
                </a:cubicBezTo>
                <a:cubicBezTo>
                  <a:pt x="767752" y="1943324"/>
                  <a:pt x="762854" y="1948371"/>
                  <a:pt x="753503" y="1948222"/>
                </a:cubicBezTo>
                <a:cubicBezTo>
                  <a:pt x="753949" y="1948222"/>
                  <a:pt x="753651" y="1945699"/>
                  <a:pt x="753949" y="1945699"/>
                </a:cubicBezTo>
                <a:cubicBezTo>
                  <a:pt x="748012" y="1945847"/>
                  <a:pt x="733615" y="1949261"/>
                  <a:pt x="733763" y="1940356"/>
                </a:cubicBezTo>
                <a:cubicBezTo>
                  <a:pt x="738661" y="1944512"/>
                  <a:pt x="750387" y="1945105"/>
                  <a:pt x="750239" y="1940060"/>
                </a:cubicBezTo>
                <a:cubicBezTo>
                  <a:pt x="737474" y="1943027"/>
                  <a:pt x="704672" y="1925959"/>
                  <a:pt x="680183" y="1924624"/>
                </a:cubicBezTo>
                <a:cubicBezTo>
                  <a:pt x="677659" y="1923732"/>
                  <a:pt x="678846" y="1921803"/>
                  <a:pt x="678846" y="1920318"/>
                </a:cubicBezTo>
                <a:cubicBezTo>
                  <a:pt x="671871" y="1919577"/>
                  <a:pt x="664747" y="1918093"/>
                  <a:pt x="657623" y="1916014"/>
                </a:cubicBezTo>
                <a:cubicBezTo>
                  <a:pt x="650646" y="1913640"/>
                  <a:pt x="643818" y="1910523"/>
                  <a:pt x="636992" y="1907703"/>
                </a:cubicBezTo>
                <a:cubicBezTo>
                  <a:pt x="623485" y="1901914"/>
                  <a:pt x="610721" y="1896423"/>
                  <a:pt x="599885" y="1894642"/>
                </a:cubicBezTo>
                <a:lnTo>
                  <a:pt x="601072" y="1891079"/>
                </a:lnTo>
                <a:cubicBezTo>
                  <a:pt x="592613" y="1893009"/>
                  <a:pt x="587863" y="1889446"/>
                  <a:pt x="578958" y="1884401"/>
                </a:cubicBezTo>
                <a:cubicBezTo>
                  <a:pt x="589348" y="1886776"/>
                  <a:pt x="584153" y="1881580"/>
                  <a:pt x="597510" y="1887221"/>
                </a:cubicBezTo>
                <a:cubicBezTo>
                  <a:pt x="585786" y="1880987"/>
                  <a:pt x="571537" y="1878760"/>
                  <a:pt x="565155" y="1869113"/>
                </a:cubicBezTo>
                <a:cubicBezTo>
                  <a:pt x="564413" y="1870746"/>
                  <a:pt x="563522" y="1872229"/>
                  <a:pt x="565897" y="1873566"/>
                </a:cubicBezTo>
                <a:cubicBezTo>
                  <a:pt x="562334" y="1873714"/>
                  <a:pt x="551946" y="1864957"/>
                  <a:pt x="548679" y="1861395"/>
                </a:cubicBezTo>
                <a:cubicBezTo>
                  <a:pt x="546009" y="1861543"/>
                  <a:pt x="532947" y="1856793"/>
                  <a:pt x="538439" y="1862137"/>
                </a:cubicBezTo>
                <a:cubicBezTo>
                  <a:pt x="523744" y="1854864"/>
                  <a:pt x="507121" y="1847294"/>
                  <a:pt x="490795" y="1839428"/>
                </a:cubicBezTo>
                <a:cubicBezTo>
                  <a:pt x="493170" y="1835124"/>
                  <a:pt x="501332" y="1840468"/>
                  <a:pt x="498809" y="1833639"/>
                </a:cubicBezTo>
                <a:cubicBezTo>
                  <a:pt x="514543" y="1842249"/>
                  <a:pt x="525674" y="1852341"/>
                  <a:pt x="540813" y="1850856"/>
                </a:cubicBezTo>
                <a:cubicBezTo>
                  <a:pt x="543188" y="1852192"/>
                  <a:pt x="541703" y="1853825"/>
                  <a:pt x="541407" y="1855310"/>
                </a:cubicBezTo>
                <a:cubicBezTo>
                  <a:pt x="543782" y="1856200"/>
                  <a:pt x="543782" y="1853825"/>
                  <a:pt x="546453" y="1855012"/>
                </a:cubicBezTo>
                <a:cubicBezTo>
                  <a:pt x="542743" y="1850115"/>
                  <a:pt x="522557" y="1835866"/>
                  <a:pt x="515730" y="1840468"/>
                </a:cubicBezTo>
                <a:cubicBezTo>
                  <a:pt x="511129" y="1836312"/>
                  <a:pt x="502965" y="1832304"/>
                  <a:pt x="498957" y="1828148"/>
                </a:cubicBezTo>
                <a:cubicBezTo>
                  <a:pt x="502669" y="1823251"/>
                  <a:pt x="504301" y="1819836"/>
                  <a:pt x="517659" y="1825921"/>
                </a:cubicBezTo>
                <a:cubicBezTo>
                  <a:pt x="516472" y="1828000"/>
                  <a:pt x="510683" y="1823547"/>
                  <a:pt x="509941" y="1826367"/>
                </a:cubicBezTo>
                <a:cubicBezTo>
                  <a:pt x="506973" y="1828742"/>
                  <a:pt x="512910" y="1830671"/>
                  <a:pt x="511871" y="1832898"/>
                </a:cubicBezTo>
                <a:cubicBezTo>
                  <a:pt x="516472" y="1834233"/>
                  <a:pt x="531760" y="1840764"/>
                  <a:pt x="526267" y="1834233"/>
                </a:cubicBezTo>
                <a:cubicBezTo>
                  <a:pt x="533095" y="1834827"/>
                  <a:pt x="529236" y="1838686"/>
                  <a:pt x="532354" y="1842694"/>
                </a:cubicBezTo>
                <a:cubicBezTo>
                  <a:pt x="537399" y="1841655"/>
                  <a:pt x="539180" y="1841061"/>
                  <a:pt x="543040" y="1846404"/>
                </a:cubicBezTo>
                <a:cubicBezTo>
                  <a:pt x="546305" y="1846553"/>
                  <a:pt x="548531" y="1845217"/>
                  <a:pt x="551202" y="1844623"/>
                </a:cubicBezTo>
                <a:cubicBezTo>
                  <a:pt x="558031" y="1848631"/>
                  <a:pt x="566490" y="1852787"/>
                  <a:pt x="576137" y="1857091"/>
                </a:cubicBezTo>
                <a:cubicBezTo>
                  <a:pt x="585786" y="1861395"/>
                  <a:pt x="597066" y="1864511"/>
                  <a:pt x="609088" y="1868667"/>
                </a:cubicBezTo>
                <a:cubicBezTo>
                  <a:pt x="608346" y="1869558"/>
                  <a:pt x="606565" y="1869113"/>
                  <a:pt x="606120" y="1870300"/>
                </a:cubicBezTo>
                <a:cubicBezTo>
                  <a:pt x="615471" y="1871042"/>
                  <a:pt x="620664" y="1872823"/>
                  <a:pt x="636546" y="1878464"/>
                </a:cubicBezTo>
                <a:cubicBezTo>
                  <a:pt x="637140" y="1876831"/>
                  <a:pt x="637881" y="1875198"/>
                  <a:pt x="635507" y="1874160"/>
                </a:cubicBezTo>
                <a:cubicBezTo>
                  <a:pt x="642037" y="1876683"/>
                  <a:pt x="651834" y="1879354"/>
                  <a:pt x="661779" y="1881728"/>
                </a:cubicBezTo>
                <a:cubicBezTo>
                  <a:pt x="671871" y="1884103"/>
                  <a:pt x="682408" y="1884846"/>
                  <a:pt x="689978" y="1885736"/>
                </a:cubicBezTo>
                <a:cubicBezTo>
                  <a:pt x="685674" y="1891821"/>
                  <a:pt x="705562" y="1889002"/>
                  <a:pt x="710164" y="1897314"/>
                </a:cubicBezTo>
                <a:cubicBezTo>
                  <a:pt x="714024" y="1895383"/>
                  <a:pt x="723077" y="1898352"/>
                  <a:pt x="724560" y="1894344"/>
                </a:cubicBezTo>
                <a:cubicBezTo>
                  <a:pt x="733911" y="1897164"/>
                  <a:pt x="719960" y="1895977"/>
                  <a:pt x="725452" y="1901024"/>
                </a:cubicBezTo>
                <a:cubicBezTo>
                  <a:pt x="734059" y="1902656"/>
                  <a:pt x="744895" y="1898500"/>
                  <a:pt x="752316" y="1902360"/>
                </a:cubicBezTo>
                <a:cubicBezTo>
                  <a:pt x="752762" y="1902508"/>
                  <a:pt x="752762" y="1906367"/>
                  <a:pt x="753801" y="1906515"/>
                </a:cubicBezTo>
                <a:cubicBezTo>
                  <a:pt x="759440" y="1907109"/>
                  <a:pt x="763300" y="1904141"/>
                  <a:pt x="769831" y="1905180"/>
                </a:cubicBezTo>
                <a:cubicBezTo>
                  <a:pt x="769237" y="1905030"/>
                  <a:pt x="767604" y="1907257"/>
                  <a:pt x="767306" y="1907257"/>
                </a:cubicBezTo>
                <a:cubicBezTo>
                  <a:pt x="770424" y="1907555"/>
                  <a:pt x="777103" y="1906219"/>
                  <a:pt x="780813" y="1906811"/>
                </a:cubicBezTo>
                <a:cubicBezTo>
                  <a:pt x="786898" y="1907703"/>
                  <a:pt x="792687" y="1913788"/>
                  <a:pt x="799959" y="1914679"/>
                </a:cubicBezTo>
                <a:cubicBezTo>
                  <a:pt x="806342" y="1915569"/>
                  <a:pt x="811685" y="1910671"/>
                  <a:pt x="818216" y="1910967"/>
                </a:cubicBezTo>
                <a:cubicBezTo>
                  <a:pt x="829496" y="1911265"/>
                  <a:pt x="839143" y="1920468"/>
                  <a:pt x="848792" y="1916014"/>
                </a:cubicBezTo>
                <a:cubicBezTo>
                  <a:pt x="855470" y="1916460"/>
                  <a:pt x="856064" y="1919725"/>
                  <a:pt x="861853" y="1920468"/>
                </a:cubicBezTo>
                <a:cubicBezTo>
                  <a:pt x="883522" y="1918241"/>
                  <a:pt x="903559" y="1919279"/>
                  <a:pt x="928197" y="1916906"/>
                </a:cubicBezTo>
                <a:cubicBezTo>
                  <a:pt x="930423" y="1913937"/>
                  <a:pt x="941407" y="1905476"/>
                  <a:pt x="930127" y="1905626"/>
                </a:cubicBezTo>
                <a:cubicBezTo>
                  <a:pt x="943039" y="1906219"/>
                  <a:pt x="969013" y="1901172"/>
                  <a:pt x="953577" y="1896125"/>
                </a:cubicBezTo>
                <a:cubicBezTo>
                  <a:pt x="949422" y="1894642"/>
                  <a:pt x="942743" y="1897462"/>
                  <a:pt x="944970" y="1897758"/>
                </a:cubicBezTo>
                <a:cubicBezTo>
                  <a:pt x="929978" y="1896423"/>
                  <a:pt x="909792" y="1893454"/>
                  <a:pt x="893318" y="1899243"/>
                </a:cubicBezTo>
                <a:cubicBezTo>
                  <a:pt x="844486" y="1895087"/>
                  <a:pt x="797882" y="1892267"/>
                  <a:pt x="754395" y="1878464"/>
                </a:cubicBezTo>
                <a:cubicBezTo>
                  <a:pt x="758550" y="1866292"/>
                  <a:pt x="722631" y="1861395"/>
                  <a:pt x="709422" y="1862285"/>
                </a:cubicBezTo>
                <a:cubicBezTo>
                  <a:pt x="673652" y="1851598"/>
                  <a:pt x="637585" y="1841209"/>
                  <a:pt x="598550" y="1827702"/>
                </a:cubicBezTo>
                <a:cubicBezTo>
                  <a:pt x="596620" y="1825180"/>
                  <a:pt x="598402" y="1825477"/>
                  <a:pt x="599885" y="1824140"/>
                </a:cubicBezTo>
                <a:cubicBezTo>
                  <a:pt x="595433" y="1822507"/>
                  <a:pt x="593058" y="1822657"/>
                  <a:pt x="592465" y="1825328"/>
                </a:cubicBezTo>
                <a:cubicBezTo>
                  <a:pt x="587269" y="1818203"/>
                  <a:pt x="560108" y="1811227"/>
                  <a:pt x="566194" y="1804846"/>
                </a:cubicBezTo>
                <a:cubicBezTo>
                  <a:pt x="561445" y="1804252"/>
                  <a:pt x="559366" y="1807517"/>
                  <a:pt x="551054" y="1801878"/>
                </a:cubicBezTo>
                <a:cubicBezTo>
                  <a:pt x="553577" y="1800245"/>
                  <a:pt x="553281" y="1799503"/>
                  <a:pt x="553429" y="1798167"/>
                </a:cubicBezTo>
                <a:cubicBezTo>
                  <a:pt x="551648" y="1797424"/>
                  <a:pt x="550015" y="1796830"/>
                  <a:pt x="548234" y="1796089"/>
                </a:cubicBezTo>
                <a:cubicBezTo>
                  <a:pt x="550313" y="1794753"/>
                  <a:pt x="554023" y="1793418"/>
                  <a:pt x="558476" y="1792527"/>
                </a:cubicBezTo>
                <a:cubicBezTo>
                  <a:pt x="552094" y="1787925"/>
                  <a:pt x="545859" y="1782731"/>
                  <a:pt x="538141" y="1779169"/>
                </a:cubicBezTo>
                <a:cubicBezTo>
                  <a:pt x="536806" y="1780653"/>
                  <a:pt x="525377" y="1780801"/>
                  <a:pt x="533392" y="1783917"/>
                </a:cubicBezTo>
                <a:cubicBezTo>
                  <a:pt x="527010" y="1785106"/>
                  <a:pt x="527010" y="1776497"/>
                  <a:pt x="526713" y="1773676"/>
                </a:cubicBezTo>
                <a:cubicBezTo>
                  <a:pt x="512464" y="1765365"/>
                  <a:pt x="505638" y="1753343"/>
                  <a:pt x="492131" y="1753491"/>
                </a:cubicBezTo>
                <a:cubicBezTo>
                  <a:pt x="489904" y="1744586"/>
                  <a:pt x="474320" y="1737016"/>
                  <a:pt x="478772" y="1730783"/>
                </a:cubicBezTo>
                <a:cubicBezTo>
                  <a:pt x="474022" y="1728260"/>
                  <a:pt x="479959" y="1734049"/>
                  <a:pt x="476101" y="1735086"/>
                </a:cubicBezTo>
                <a:cubicBezTo>
                  <a:pt x="462000" y="1727220"/>
                  <a:pt x="479366" y="1730783"/>
                  <a:pt x="472241" y="1725439"/>
                </a:cubicBezTo>
                <a:cubicBezTo>
                  <a:pt x="490795" y="1731674"/>
                  <a:pt x="491983" y="1750968"/>
                  <a:pt x="509644" y="1752156"/>
                </a:cubicBezTo>
                <a:cubicBezTo>
                  <a:pt x="506675" y="1752304"/>
                  <a:pt x="508012" y="1753491"/>
                  <a:pt x="507863" y="1755422"/>
                </a:cubicBezTo>
                <a:cubicBezTo>
                  <a:pt x="516174" y="1755718"/>
                  <a:pt x="524486" y="1773676"/>
                  <a:pt x="530127" y="1766998"/>
                </a:cubicBezTo>
                <a:cubicBezTo>
                  <a:pt x="539328" y="1776051"/>
                  <a:pt x="552983" y="1786738"/>
                  <a:pt x="570646" y="1791933"/>
                </a:cubicBezTo>
                <a:cubicBezTo>
                  <a:pt x="577474" y="1792527"/>
                  <a:pt x="584005" y="1795199"/>
                  <a:pt x="587269" y="1802174"/>
                </a:cubicBezTo>
                <a:cubicBezTo>
                  <a:pt x="603893" y="1802174"/>
                  <a:pt x="619922" y="1806627"/>
                  <a:pt x="636694" y="1812266"/>
                </a:cubicBezTo>
                <a:cubicBezTo>
                  <a:pt x="649905" y="1816126"/>
                  <a:pt x="663708" y="1821172"/>
                  <a:pt x="678550" y="1824438"/>
                </a:cubicBezTo>
                <a:cubicBezTo>
                  <a:pt x="678402" y="1824288"/>
                  <a:pt x="677956" y="1824140"/>
                  <a:pt x="677808" y="1824140"/>
                </a:cubicBezTo>
                <a:cubicBezTo>
                  <a:pt x="673355" y="1821765"/>
                  <a:pt x="683299" y="1823251"/>
                  <a:pt x="684783" y="1822507"/>
                </a:cubicBezTo>
                <a:cubicBezTo>
                  <a:pt x="685822" y="1824288"/>
                  <a:pt x="688197" y="1825477"/>
                  <a:pt x="690720" y="1826663"/>
                </a:cubicBezTo>
                <a:cubicBezTo>
                  <a:pt x="690869" y="1826663"/>
                  <a:pt x="691166" y="1826813"/>
                  <a:pt x="691314" y="1826813"/>
                </a:cubicBezTo>
                <a:cubicBezTo>
                  <a:pt x="691314" y="1826813"/>
                  <a:pt x="691314" y="1826961"/>
                  <a:pt x="691314" y="1826961"/>
                </a:cubicBezTo>
                <a:cubicBezTo>
                  <a:pt x="695469" y="1828742"/>
                  <a:pt x="700219" y="1830523"/>
                  <a:pt x="701258" y="1833343"/>
                </a:cubicBezTo>
                <a:cubicBezTo>
                  <a:pt x="697844" y="1832304"/>
                  <a:pt x="694134" y="1830671"/>
                  <a:pt x="690572" y="1829039"/>
                </a:cubicBezTo>
                <a:cubicBezTo>
                  <a:pt x="690869" y="1834381"/>
                  <a:pt x="706454" y="1837795"/>
                  <a:pt x="711203" y="1836608"/>
                </a:cubicBezTo>
                <a:cubicBezTo>
                  <a:pt x="711797" y="1830225"/>
                  <a:pt x="698290" y="1838093"/>
                  <a:pt x="703337" y="1830375"/>
                </a:cubicBezTo>
                <a:cubicBezTo>
                  <a:pt x="710757" y="1831710"/>
                  <a:pt x="718030" y="1833046"/>
                  <a:pt x="725154" y="1834531"/>
                </a:cubicBezTo>
                <a:cubicBezTo>
                  <a:pt x="724412" y="1833789"/>
                  <a:pt x="723523" y="1833343"/>
                  <a:pt x="723077" y="1832304"/>
                </a:cubicBezTo>
                <a:cubicBezTo>
                  <a:pt x="734357" y="1838241"/>
                  <a:pt x="742371" y="1835420"/>
                  <a:pt x="753651" y="1837201"/>
                </a:cubicBezTo>
                <a:cubicBezTo>
                  <a:pt x="753801" y="1836608"/>
                  <a:pt x="754245" y="1836164"/>
                  <a:pt x="754543" y="1835718"/>
                </a:cubicBezTo>
                <a:cubicBezTo>
                  <a:pt x="754543" y="1835570"/>
                  <a:pt x="754543" y="1835420"/>
                  <a:pt x="754395" y="1835420"/>
                </a:cubicBezTo>
                <a:cubicBezTo>
                  <a:pt x="742371" y="1830819"/>
                  <a:pt x="731834" y="1824586"/>
                  <a:pt x="722779" y="1815383"/>
                </a:cubicBezTo>
                <a:cubicBezTo>
                  <a:pt x="718773" y="1811525"/>
                  <a:pt x="712836" y="1809596"/>
                  <a:pt x="707937" y="1806627"/>
                </a:cubicBezTo>
                <a:cubicBezTo>
                  <a:pt x="704375" y="1804400"/>
                  <a:pt x="703039" y="1808111"/>
                  <a:pt x="700665" y="1809002"/>
                </a:cubicBezTo>
                <a:cubicBezTo>
                  <a:pt x="697844" y="1810041"/>
                  <a:pt x="695173" y="1810635"/>
                  <a:pt x="692651" y="1808111"/>
                </a:cubicBezTo>
                <a:cubicBezTo>
                  <a:pt x="689830" y="1805290"/>
                  <a:pt x="687603" y="1802026"/>
                  <a:pt x="685822" y="1798463"/>
                </a:cubicBezTo>
                <a:cubicBezTo>
                  <a:pt x="676471" y="1797574"/>
                  <a:pt x="668160" y="1791339"/>
                  <a:pt x="655692" y="1792379"/>
                </a:cubicBezTo>
                <a:cubicBezTo>
                  <a:pt x="655842" y="1797424"/>
                  <a:pt x="661481" y="1801432"/>
                  <a:pt x="670980" y="1804400"/>
                </a:cubicBezTo>
                <a:cubicBezTo>
                  <a:pt x="671426" y="1806923"/>
                  <a:pt x="670534" y="1809744"/>
                  <a:pt x="673059" y="1811821"/>
                </a:cubicBezTo>
                <a:cubicBezTo>
                  <a:pt x="671426" y="1815977"/>
                  <a:pt x="667418" y="1806923"/>
                  <a:pt x="666824" y="1810931"/>
                </a:cubicBezTo>
                <a:cubicBezTo>
                  <a:pt x="669051" y="1807815"/>
                  <a:pt x="661333" y="1801284"/>
                  <a:pt x="654061" y="1797128"/>
                </a:cubicBezTo>
                <a:cubicBezTo>
                  <a:pt x="651982" y="1796682"/>
                  <a:pt x="651982" y="1799057"/>
                  <a:pt x="649459" y="1798167"/>
                </a:cubicBezTo>
                <a:cubicBezTo>
                  <a:pt x="651092" y="1804104"/>
                  <a:pt x="655692" y="1802619"/>
                  <a:pt x="663708" y="1807221"/>
                </a:cubicBezTo>
                <a:cubicBezTo>
                  <a:pt x="659848" y="1811821"/>
                  <a:pt x="655396" y="1800393"/>
                  <a:pt x="649311" y="1804846"/>
                </a:cubicBezTo>
                <a:cubicBezTo>
                  <a:pt x="649013" y="1812118"/>
                  <a:pt x="663114" y="1814791"/>
                  <a:pt x="668753" y="1818353"/>
                </a:cubicBezTo>
                <a:cubicBezTo>
                  <a:pt x="654357" y="1817907"/>
                  <a:pt x="631648" y="1802174"/>
                  <a:pt x="614431" y="1797722"/>
                </a:cubicBezTo>
                <a:cubicBezTo>
                  <a:pt x="609088" y="1792527"/>
                  <a:pt x="599737" y="1788223"/>
                  <a:pt x="594098" y="1783325"/>
                </a:cubicBezTo>
                <a:cubicBezTo>
                  <a:pt x="598550" y="1784067"/>
                  <a:pt x="599441" y="1789410"/>
                  <a:pt x="601072" y="1786738"/>
                </a:cubicBezTo>
                <a:cubicBezTo>
                  <a:pt x="598847" y="1785402"/>
                  <a:pt x="600331" y="1784809"/>
                  <a:pt x="601964" y="1784363"/>
                </a:cubicBezTo>
                <a:cubicBezTo>
                  <a:pt x="599589" y="1782879"/>
                  <a:pt x="599143" y="1781098"/>
                  <a:pt x="594987" y="1779761"/>
                </a:cubicBezTo>
                <a:lnTo>
                  <a:pt x="593756" y="1782773"/>
                </a:lnTo>
                <a:lnTo>
                  <a:pt x="593800" y="1782729"/>
                </a:lnTo>
                <a:cubicBezTo>
                  <a:pt x="593800" y="1782877"/>
                  <a:pt x="593948" y="1782877"/>
                  <a:pt x="594098" y="1783025"/>
                </a:cubicBezTo>
                <a:lnTo>
                  <a:pt x="593706" y="1782895"/>
                </a:lnTo>
                <a:lnTo>
                  <a:pt x="593652" y="1783027"/>
                </a:lnTo>
                <a:cubicBezTo>
                  <a:pt x="589199" y="1779020"/>
                  <a:pt x="587417" y="1774568"/>
                  <a:pt x="592910" y="1769075"/>
                </a:cubicBezTo>
                <a:cubicBezTo>
                  <a:pt x="603745" y="1771006"/>
                  <a:pt x="609088" y="1766850"/>
                  <a:pt x="625266" y="1775012"/>
                </a:cubicBezTo>
                <a:cubicBezTo>
                  <a:pt x="619626" y="1761655"/>
                  <a:pt x="594394" y="1765958"/>
                  <a:pt x="587567" y="1761061"/>
                </a:cubicBezTo>
                <a:cubicBezTo>
                  <a:pt x="587715" y="1756014"/>
                  <a:pt x="596769" y="1764623"/>
                  <a:pt x="595581" y="1757796"/>
                </a:cubicBezTo>
                <a:cubicBezTo>
                  <a:pt x="600183" y="1761803"/>
                  <a:pt x="605674" y="1763584"/>
                  <a:pt x="609236" y="1761359"/>
                </a:cubicBezTo>
                <a:cubicBezTo>
                  <a:pt x="606268" y="1759280"/>
                  <a:pt x="595729" y="1751858"/>
                  <a:pt x="593206" y="1758092"/>
                </a:cubicBezTo>
                <a:cubicBezTo>
                  <a:pt x="585934" y="1751414"/>
                  <a:pt x="577918" y="1746516"/>
                  <a:pt x="570646" y="1744735"/>
                </a:cubicBezTo>
                <a:cubicBezTo>
                  <a:pt x="572427" y="1741765"/>
                  <a:pt x="577918" y="1744438"/>
                  <a:pt x="580443" y="1742508"/>
                </a:cubicBezTo>
                <a:cubicBezTo>
                  <a:pt x="579997" y="1740430"/>
                  <a:pt x="577622" y="1738649"/>
                  <a:pt x="574356" y="1736868"/>
                </a:cubicBezTo>
                <a:cubicBezTo>
                  <a:pt x="582224" y="1739390"/>
                  <a:pt x="584599" y="1733305"/>
                  <a:pt x="590980" y="1733603"/>
                </a:cubicBezTo>
                <a:cubicBezTo>
                  <a:pt x="588161" y="1730931"/>
                  <a:pt x="585934" y="1728260"/>
                  <a:pt x="586528" y="1726033"/>
                </a:cubicBezTo>
                <a:cubicBezTo>
                  <a:pt x="582668" y="1724400"/>
                  <a:pt x="579849" y="1721432"/>
                  <a:pt x="578662" y="1717573"/>
                </a:cubicBezTo>
                <a:cubicBezTo>
                  <a:pt x="576287" y="1710003"/>
                  <a:pt x="572279" y="1708964"/>
                  <a:pt x="565897" y="1709114"/>
                </a:cubicBezTo>
                <a:cubicBezTo>
                  <a:pt x="559812" y="1709262"/>
                  <a:pt x="554023" y="1709706"/>
                  <a:pt x="548086" y="1706589"/>
                </a:cubicBezTo>
                <a:cubicBezTo>
                  <a:pt x="548679" y="1707629"/>
                  <a:pt x="548977" y="1708668"/>
                  <a:pt x="548531" y="1709706"/>
                </a:cubicBezTo>
                <a:cubicBezTo>
                  <a:pt x="548086" y="1714159"/>
                  <a:pt x="542149" y="1707925"/>
                  <a:pt x="541110" y="1711191"/>
                </a:cubicBezTo>
                <a:cubicBezTo>
                  <a:pt x="537251" y="1709410"/>
                  <a:pt x="533837" y="1706441"/>
                  <a:pt x="530721" y="1703325"/>
                </a:cubicBezTo>
                <a:cubicBezTo>
                  <a:pt x="527159" y="1703621"/>
                  <a:pt x="523596" y="1703769"/>
                  <a:pt x="520182" y="1703175"/>
                </a:cubicBezTo>
                <a:cubicBezTo>
                  <a:pt x="516918" y="1702583"/>
                  <a:pt x="514393" y="1704808"/>
                  <a:pt x="511723" y="1706739"/>
                </a:cubicBezTo>
                <a:cubicBezTo>
                  <a:pt x="514393" y="1708520"/>
                  <a:pt x="517066" y="1710449"/>
                  <a:pt x="519886" y="1712230"/>
                </a:cubicBezTo>
                <a:cubicBezTo>
                  <a:pt x="520182" y="1711636"/>
                  <a:pt x="520330" y="1711043"/>
                  <a:pt x="520776" y="1710745"/>
                </a:cubicBezTo>
                <a:cubicBezTo>
                  <a:pt x="524932" y="1708074"/>
                  <a:pt x="529236" y="1707925"/>
                  <a:pt x="533392" y="1710745"/>
                </a:cubicBezTo>
                <a:cubicBezTo>
                  <a:pt x="533837" y="1711043"/>
                  <a:pt x="534431" y="1712230"/>
                  <a:pt x="534283" y="1712526"/>
                </a:cubicBezTo>
                <a:cubicBezTo>
                  <a:pt x="533985" y="1713269"/>
                  <a:pt x="533095" y="1714307"/>
                  <a:pt x="532354" y="1714307"/>
                </a:cubicBezTo>
                <a:cubicBezTo>
                  <a:pt x="529236" y="1714455"/>
                  <a:pt x="526267" y="1714455"/>
                  <a:pt x="523299" y="1714307"/>
                </a:cubicBezTo>
                <a:cubicBezTo>
                  <a:pt x="528198" y="1717573"/>
                  <a:pt x="533243" y="1720690"/>
                  <a:pt x="538439" y="1724104"/>
                </a:cubicBezTo>
                <a:cubicBezTo>
                  <a:pt x="529979" y="1722619"/>
                  <a:pt x="516768" y="1712676"/>
                  <a:pt x="505638" y="1708816"/>
                </a:cubicBezTo>
                <a:cubicBezTo>
                  <a:pt x="504894" y="1708668"/>
                  <a:pt x="504153" y="1708520"/>
                  <a:pt x="503411" y="1708074"/>
                </a:cubicBezTo>
                <a:cubicBezTo>
                  <a:pt x="501332" y="1707481"/>
                  <a:pt x="499255" y="1707183"/>
                  <a:pt x="497474" y="1707183"/>
                </a:cubicBezTo>
                <a:cubicBezTo>
                  <a:pt x="492724" y="1704512"/>
                  <a:pt x="494802" y="1704808"/>
                  <a:pt x="496732" y="1704066"/>
                </a:cubicBezTo>
                <a:cubicBezTo>
                  <a:pt x="492872" y="1702879"/>
                  <a:pt x="488865" y="1703325"/>
                  <a:pt x="484858" y="1702731"/>
                </a:cubicBezTo>
                <a:cubicBezTo>
                  <a:pt x="482186" y="1702285"/>
                  <a:pt x="478772" y="1701394"/>
                  <a:pt x="477436" y="1699465"/>
                </a:cubicBezTo>
                <a:cubicBezTo>
                  <a:pt x="475953" y="1697388"/>
                  <a:pt x="476397" y="1693974"/>
                  <a:pt x="476101" y="1691005"/>
                </a:cubicBezTo>
                <a:cubicBezTo>
                  <a:pt x="473726" y="1689670"/>
                  <a:pt x="471351" y="1688482"/>
                  <a:pt x="469125" y="1686849"/>
                </a:cubicBezTo>
                <a:cubicBezTo>
                  <a:pt x="466304" y="1684771"/>
                  <a:pt x="463485" y="1685366"/>
                  <a:pt x="460961" y="1686701"/>
                </a:cubicBezTo>
                <a:cubicBezTo>
                  <a:pt x="457697" y="1688482"/>
                  <a:pt x="458586" y="1691747"/>
                  <a:pt x="459478" y="1694419"/>
                </a:cubicBezTo>
                <a:cubicBezTo>
                  <a:pt x="460071" y="1696200"/>
                  <a:pt x="461704" y="1697536"/>
                  <a:pt x="462594" y="1699317"/>
                </a:cubicBezTo>
                <a:cubicBezTo>
                  <a:pt x="462892" y="1699763"/>
                  <a:pt x="462594" y="1701246"/>
                  <a:pt x="462148" y="1701394"/>
                </a:cubicBezTo>
                <a:cubicBezTo>
                  <a:pt x="460961" y="1701840"/>
                  <a:pt x="459478" y="1702583"/>
                  <a:pt x="458290" y="1702731"/>
                </a:cubicBezTo>
                <a:cubicBezTo>
                  <a:pt x="460219" y="1704512"/>
                  <a:pt x="462742" y="1706145"/>
                  <a:pt x="465563" y="1708074"/>
                </a:cubicBezTo>
                <a:cubicBezTo>
                  <a:pt x="472985" y="1712824"/>
                  <a:pt x="482928" y="1717276"/>
                  <a:pt x="484858" y="1724400"/>
                </a:cubicBezTo>
                <a:cubicBezTo>
                  <a:pt x="496287" y="1725737"/>
                  <a:pt x="508606" y="1735978"/>
                  <a:pt x="524338" y="1742063"/>
                </a:cubicBezTo>
                <a:cubicBezTo>
                  <a:pt x="520628" y="1742656"/>
                  <a:pt x="517659" y="1744735"/>
                  <a:pt x="511277" y="1740282"/>
                </a:cubicBezTo>
                <a:cubicBezTo>
                  <a:pt x="521222" y="1738798"/>
                  <a:pt x="499997" y="1735978"/>
                  <a:pt x="495989" y="1729743"/>
                </a:cubicBezTo>
                <a:cubicBezTo>
                  <a:pt x="494505" y="1729150"/>
                  <a:pt x="490202" y="1730931"/>
                  <a:pt x="490795" y="1732268"/>
                </a:cubicBezTo>
                <a:cubicBezTo>
                  <a:pt x="487084" y="1729002"/>
                  <a:pt x="479366" y="1723806"/>
                  <a:pt x="471203" y="1717869"/>
                </a:cubicBezTo>
                <a:cubicBezTo>
                  <a:pt x="463336" y="1712378"/>
                  <a:pt x="456361" y="1705254"/>
                  <a:pt x="452353" y="1699465"/>
                </a:cubicBezTo>
                <a:cubicBezTo>
                  <a:pt x="451612" y="1698871"/>
                  <a:pt x="450868" y="1698130"/>
                  <a:pt x="450275" y="1697536"/>
                </a:cubicBezTo>
                <a:cubicBezTo>
                  <a:pt x="443002" y="1700504"/>
                  <a:pt x="440480" y="1688185"/>
                  <a:pt x="434097" y="1690412"/>
                </a:cubicBezTo>
                <a:cubicBezTo>
                  <a:pt x="433801" y="1694863"/>
                  <a:pt x="433949" y="1699613"/>
                  <a:pt x="437807" y="1702433"/>
                </a:cubicBezTo>
                <a:cubicBezTo>
                  <a:pt x="442854" y="1706293"/>
                  <a:pt x="444635" y="1718909"/>
                  <a:pt x="455470" y="1710151"/>
                </a:cubicBezTo>
                <a:cubicBezTo>
                  <a:pt x="455470" y="1710151"/>
                  <a:pt x="456805" y="1711339"/>
                  <a:pt x="457103" y="1712081"/>
                </a:cubicBezTo>
                <a:cubicBezTo>
                  <a:pt x="457993" y="1714901"/>
                  <a:pt x="457251" y="1717425"/>
                  <a:pt x="455915" y="1720244"/>
                </a:cubicBezTo>
                <a:cubicBezTo>
                  <a:pt x="452501" y="1728112"/>
                  <a:pt x="449831" y="1736274"/>
                  <a:pt x="446862" y="1744289"/>
                </a:cubicBezTo>
                <a:cubicBezTo>
                  <a:pt x="449979" y="1749187"/>
                  <a:pt x="452947" y="1754085"/>
                  <a:pt x="456064" y="1758834"/>
                </a:cubicBezTo>
                <a:cubicBezTo>
                  <a:pt x="457251" y="1759577"/>
                  <a:pt x="458438" y="1760319"/>
                  <a:pt x="460071" y="1761061"/>
                </a:cubicBezTo>
                <a:cubicBezTo>
                  <a:pt x="459180" y="1761209"/>
                  <a:pt x="458438" y="1761507"/>
                  <a:pt x="457993" y="1761803"/>
                </a:cubicBezTo>
                <a:cubicBezTo>
                  <a:pt x="460071" y="1764771"/>
                  <a:pt x="462000" y="1767889"/>
                  <a:pt x="464079" y="1770856"/>
                </a:cubicBezTo>
                <a:cubicBezTo>
                  <a:pt x="465563" y="1772935"/>
                  <a:pt x="469125" y="1774716"/>
                  <a:pt x="471500" y="1774568"/>
                </a:cubicBezTo>
                <a:cubicBezTo>
                  <a:pt x="482484" y="1773676"/>
                  <a:pt x="486787" y="1782434"/>
                  <a:pt x="492427" y="1788668"/>
                </a:cubicBezTo>
                <a:cubicBezTo>
                  <a:pt x="496583" y="1793268"/>
                  <a:pt x="494060" y="1799948"/>
                  <a:pt x="493764" y="1805736"/>
                </a:cubicBezTo>
                <a:cubicBezTo>
                  <a:pt x="493614" y="1808260"/>
                  <a:pt x="491537" y="1809150"/>
                  <a:pt x="490052" y="1808111"/>
                </a:cubicBezTo>
                <a:cubicBezTo>
                  <a:pt x="483671" y="1803807"/>
                  <a:pt x="476991" y="1799799"/>
                  <a:pt x="471351" y="1794753"/>
                </a:cubicBezTo>
                <a:cubicBezTo>
                  <a:pt x="470758" y="1794308"/>
                  <a:pt x="470312" y="1793862"/>
                  <a:pt x="469718" y="1793418"/>
                </a:cubicBezTo>
                <a:cubicBezTo>
                  <a:pt x="459774" y="1792229"/>
                  <a:pt x="449087" y="1791487"/>
                  <a:pt x="438846" y="1787925"/>
                </a:cubicBezTo>
                <a:cubicBezTo>
                  <a:pt x="431574" y="1782136"/>
                  <a:pt x="421333" y="1775903"/>
                  <a:pt x="417028" y="1780207"/>
                </a:cubicBezTo>
                <a:cubicBezTo>
                  <a:pt x="412872" y="1776795"/>
                  <a:pt x="415990" y="1773974"/>
                  <a:pt x="409904" y="1770412"/>
                </a:cubicBezTo>
                <a:cubicBezTo>
                  <a:pt x="402779" y="1768333"/>
                  <a:pt x="406639" y="1776497"/>
                  <a:pt x="394320" y="1765365"/>
                </a:cubicBezTo>
                <a:cubicBezTo>
                  <a:pt x="391351" y="1764327"/>
                  <a:pt x="389422" y="1765069"/>
                  <a:pt x="387789" y="1766850"/>
                </a:cubicBezTo>
                <a:cubicBezTo>
                  <a:pt x="389570" y="1775012"/>
                  <a:pt x="412872" y="1782731"/>
                  <a:pt x="405304" y="1785698"/>
                </a:cubicBezTo>
                <a:cubicBezTo>
                  <a:pt x="409162" y="1789262"/>
                  <a:pt x="409310" y="1785550"/>
                  <a:pt x="412278" y="1787629"/>
                </a:cubicBezTo>
                <a:cubicBezTo>
                  <a:pt x="414653" y="1785698"/>
                  <a:pt x="403373" y="1782136"/>
                  <a:pt x="408716" y="1780505"/>
                </a:cubicBezTo>
                <a:cubicBezTo>
                  <a:pt x="413466" y="1780950"/>
                  <a:pt x="417919" y="1786292"/>
                  <a:pt x="414059" y="1788964"/>
                </a:cubicBezTo>
                <a:cubicBezTo>
                  <a:pt x="424302" y="1794604"/>
                  <a:pt x="429051" y="1790152"/>
                  <a:pt x="440628" y="1797870"/>
                </a:cubicBezTo>
                <a:cubicBezTo>
                  <a:pt x="437807" y="1798612"/>
                  <a:pt x="433207" y="1796534"/>
                  <a:pt x="427714" y="1792972"/>
                </a:cubicBezTo>
                <a:cubicBezTo>
                  <a:pt x="424302" y="1795049"/>
                  <a:pt x="428754" y="1797424"/>
                  <a:pt x="426379" y="1799503"/>
                </a:cubicBezTo>
                <a:cubicBezTo>
                  <a:pt x="415692" y="1792972"/>
                  <a:pt x="408568" y="1791933"/>
                  <a:pt x="400702" y="1788668"/>
                </a:cubicBezTo>
                <a:cubicBezTo>
                  <a:pt x="409459" y="1785848"/>
                  <a:pt x="365229" y="1757053"/>
                  <a:pt x="368791" y="1746664"/>
                </a:cubicBezTo>
                <a:cubicBezTo>
                  <a:pt x="366564" y="1746219"/>
                  <a:pt x="363893" y="1744586"/>
                  <a:pt x="360777" y="1742211"/>
                </a:cubicBezTo>
                <a:cubicBezTo>
                  <a:pt x="359885" y="1736868"/>
                  <a:pt x="355582" y="1731376"/>
                  <a:pt x="348457" y="1724846"/>
                </a:cubicBezTo>
                <a:cubicBezTo>
                  <a:pt x="345785" y="1710745"/>
                  <a:pt x="328717" y="1692489"/>
                  <a:pt x="328717" y="1682248"/>
                </a:cubicBezTo>
                <a:cubicBezTo>
                  <a:pt x="331982" y="1688185"/>
                  <a:pt x="344004" y="1694271"/>
                  <a:pt x="341035" y="1691599"/>
                </a:cubicBezTo>
                <a:cubicBezTo>
                  <a:pt x="348903" y="1697238"/>
                  <a:pt x="356917" y="1705254"/>
                  <a:pt x="365674" y="1713566"/>
                </a:cubicBezTo>
                <a:cubicBezTo>
                  <a:pt x="374728" y="1721581"/>
                  <a:pt x="384375" y="1730189"/>
                  <a:pt x="393874" y="1738501"/>
                </a:cubicBezTo>
                <a:cubicBezTo>
                  <a:pt x="406045" y="1748891"/>
                  <a:pt x="418067" y="1758538"/>
                  <a:pt x="429793" y="1764327"/>
                </a:cubicBezTo>
                <a:cubicBezTo>
                  <a:pt x="429495" y="1763584"/>
                  <a:pt x="429199" y="1762694"/>
                  <a:pt x="429051" y="1761803"/>
                </a:cubicBezTo>
                <a:cubicBezTo>
                  <a:pt x="427270" y="1760615"/>
                  <a:pt x="425489" y="1759280"/>
                  <a:pt x="423708" y="1757499"/>
                </a:cubicBezTo>
                <a:cubicBezTo>
                  <a:pt x="425489" y="1758092"/>
                  <a:pt x="427121" y="1758388"/>
                  <a:pt x="428606" y="1758686"/>
                </a:cubicBezTo>
                <a:cubicBezTo>
                  <a:pt x="428606" y="1757499"/>
                  <a:pt x="428458" y="1756311"/>
                  <a:pt x="428606" y="1754976"/>
                </a:cubicBezTo>
                <a:cubicBezTo>
                  <a:pt x="429051" y="1752007"/>
                  <a:pt x="428458" y="1748891"/>
                  <a:pt x="428902" y="1746071"/>
                </a:cubicBezTo>
                <a:cubicBezTo>
                  <a:pt x="430683" y="1735532"/>
                  <a:pt x="428308" y="1726627"/>
                  <a:pt x="419107" y="1720244"/>
                </a:cubicBezTo>
                <a:cubicBezTo>
                  <a:pt x="409310" y="1713418"/>
                  <a:pt x="409162" y="1703918"/>
                  <a:pt x="412428" y="1693974"/>
                </a:cubicBezTo>
                <a:cubicBezTo>
                  <a:pt x="414505" y="1687741"/>
                  <a:pt x="416880" y="1681654"/>
                  <a:pt x="419700" y="1675569"/>
                </a:cubicBezTo>
                <a:cubicBezTo>
                  <a:pt x="416584" y="1672007"/>
                  <a:pt x="413763" y="1668297"/>
                  <a:pt x="410349" y="1666516"/>
                </a:cubicBezTo>
                <a:cubicBezTo>
                  <a:pt x="408272" y="1664437"/>
                  <a:pt x="418661" y="1660133"/>
                  <a:pt x="408568" y="1658946"/>
                </a:cubicBezTo>
                <a:cubicBezTo>
                  <a:pt x="409162" y="1653009"/>
                  <a:pt x="419107" y="1663398"/>
                  <a:pt x="416880" y="1668297"/>
                </a:cubicBezTo>
                <a:cubicBezTo>
                  <a:pt x="418661" y="1669335"/>
                  <a:pt x="420146" y="1670524"/>
                  <a:pt x="421629" y="1671561"/>
                </a:cubicBezTo>
                <a:cubicBezTo>
                  <a:pt x="422669" y="1668891"/>
                  <a:pt x="423262" y="1665922"/>
                  <a:pt x="421629" y="1664587"/>
                </a:cubicBezTo>
                <a:cubicBezTo>
                  <a:pt x="419996" y="1663250"/>
                  <a:pt x="419107" y="1662062"/>
                  <a:pt x="418513" y="1660727"/>
                </a:cubicBezTo>
                <a:cubicBezTo>
                  <a:pt x="417919" y="1659985"/>
                  <a:pt x="417177" y="1659392"/>
                  <a:pt x="416584" y="1658648"/>
                </a:cubicBezTo>
                <a:cubicBezTo>
                  <a:pt x="416732" y="1658798"/>
                  <a:pt x="417177" y="1659094"/>
                  <a:pt x="417919" y="1659540"/>
                </a:cubicBezTo>
                <a:cubicBezTo>
                  <a:pt x="417028" y="1656719"/>
                  <a:pt x="417622" y="1654196"/>
                  <a:pt x="418809" y="1651526"/>
                </a:cubicBezTo>
                <a:cubicBezTo>
                  <a:pt x="415396" y="1652563"/>
                  <a:pt x="411091" y="1651376"/>
                  <a:pt x="406787" y="1649151"/>
                </a:cubicBezTo>
                <a:cubicBezTo>
                  <a:pt x="395359" y="1649151"/>
                  <a:pt x="388531" y="1653455"/>
                  <a:pt x="385712" y="1664735"/>
                </a:cubicBezTo>
                <a:cubicBezTo>
                  <a:pt x="385118" y="1667258"/>
                  <a:pt x="382000" y="1669187"/>
                  <a:pt x="379923" y="1671265"/>
                </a:cubicBezTo>
                <a:cubicBezTo>
                  <a:pt x="379329" y="1671859"/>
                  <a:pt x="378142" y="1672749"/>
                  <a:pt x="377548" y="1672453"/>
                </a:cubicBezTo>
                <a:cubicBezTo>
                  <a:pt x="376806" y="1672155"/>
                  <a:pt x="376063" y="1670968"/>
                  <a:pt x="375915" y="1670078"/>
                </a:cubicBezTo>
                <a:cubicBezTo>
                  <a:pt x="374432" y="1664141"/>
                  <a:pt x="374580" y="1658352"/>
                  <a:pt x="379477" y="1653751"/>
                </a:cubicBezTo>
                <a:cubicBezTo>
                  <a:pt x="377251" y="1648555"/>
                  <a:pt x="374580" y="1643510"/>
                  <a:pt x="384079" y="1642916"/>
                </a:cubicBezTo>
                <a:cubicBezTo>
                  <a:pt x="386899" y="1642620"/>
                  <a:pt x="386454" y="1640689"/>
                  <a:pt x="384227" y="1638760"/>
                </a:cubicBezTo>
                <a:cubicBezTo>
                  <a:pt x="382000" y="1636683"/>
                  <a:pt x="374728" y="1639948"/>
                  <a:pt x="377251" y="1633269"/>
                </a:cubicBezTo>
                <a:cubicBezTo>
                  <a:pt x="378884" y="1629113"/>
                  <a:pt x="380665" y="1625997"/>
                  <a:pt x="374282" y="1626145"/>
                </a:cubicBezTo>
                <a:cubicBezTo>
                  <a:pt x="367603" y="1626293"/>
                  <a:pt x="363596" y="1624512"/>
                  <a:pt x="361964" y="1617091"/>
                </a:cubicBezTo>
                <a:cubicBezTo>
                  <a:pt x="361221" y="1613825"/>
                  <a:pt x="363596" y="1612638"/>
                  <a:pt x="360331" y="1614865"/>
                </a:cubicBezTo>
                <a:cubicBezTo>
                  <a:pt x="359589" y="1615458"/>
                  <a:pt x="358698" y="1616200"/>
                  <a:pt x="358402" y="1617091"/>
                </a:cubicBezTo>
                <a:cubicBezTo>
                  <a:pt x="357215" y="1619762"/>
                  <a:pt x="356323" y="1622433"/>
                  <a:pt x="355284" y="1625105"/>
                </a:cubicBezTo>
                <a:cubicBezTo>
                  <a:pt x="352465" y="1632230"/>
                  <a:pt x="347270" y="1639354"/>
                  <a:pt x="347418" y="1646478"/>
                </a:cubicBezTo>
                <a:cubicBezTo>
                  <a:pt x="347418" y="1652267"/>
                  <a:pt x="353800" y="1657907"/>
                  <a:pt x="357511" y="1663547"/>
                </a:cubicBezTo>
                <a:cubicBezTo>
                  <a:pt x="362706" y="1671265"/>
                  <a:pt x="370276" y="1677054"/>
                  <a:pt x="375321" y="1684920"/>
                </a:cubicBezTo>
                <a:cubicBezTo>
                  <a:pt x="376213" y="1685514"/>
                  <a:pt x="377103" y="1686108"/>
                  <a:pt x="378142" y="1687443"/>
                </a:cubicBezTo>
                <a:cubicBezTo>
                  <a:pt x="377548" y="1687295"/>
                  <a:pt x="376954" y="1687147"/>
                  <a:pt x="376509" y="1687147"/>
                </a:cubicBezTo>
                <a:cubicBezTo>
                  <a:pt x="377251" y="1688630"/>
                  <a:pt x="378142" y="1689966"/>
                  <a:pt x="378736" y="1691599"/>
                </a:cubicBezTo>
                <a:cubicBezTo>
                  <a:pt x="379625" y="1693826"/>
                  <a:pt x="382891" y="1696200"/>
                  <a:pt x="385414" y="1696942"/>
                </a:cubicBezTo>
                <a:cubicBezTo>
                  <a:pt x="389570" y="1698130"/>
                  <a:pt x="393132" y="1699613"/>
                  <a:pt x="392242" y="1704364"/>
                </a:cubicBezTo>
                <a:cubicBezTo>
                  <a:pt x="392242" y="1704808"/>
                  <a:pt x="391945" y="1705106"/>
                  <a:pt x="391797" y="1705550"/>
                </a:cubicBezTo>
                <a:cubicBezTo>
                  <a:pt x="396101" y="1711043"/>
                  <a:pt x="400256" y="1717425"/>
                  <a:pt x="403819" y="1720987"/>
                </a:cubicBezTo>
                <a:cubicBezTo>
                  <a:pt x="398773" y="1717425"/>
                  <a:pt x="393578" y="1713714"/>
                  <a:pt x="388976" y="1710003"/>
                </a:cubicBezTo>
                <a:cubicBezTo>
                  <a:pt x="388680" y="1710597"/>
                  <a:pt x="388235" y="1711191"/>
                  <a:pt x="387937" y="1711784"/>
                </a:cubicBezTo>
                <a:cubicBezTo>
                  <a:pt x="387047" y="1713566"/>
                  <a:pt x="387195" y="1715643"/>
                  <a:pt x="386454" y="1717425"/>
                </a:cubicBezTo>
                <a:cubicBezTo>
                  <a:pt x="385414" y="1719948"/>
                  <a:pt x="383039" y="1720542"/>
                  <a:pt x="382594" y="1718611"/>
                </a:cubicBezTo>
                <a:cubicBezTo>
                  <a:pt x="379477" y="1706739"/>
                  <a:pt x="366268" y="1706145"/>
                  <a:pt x="359737" y="1697536"/>
                </a:cubicBezTo>
                <a:cubicBezTo>
                  <a:pt x="353800" y="1689818"/>
                  <a:pt x="346082" y="1683585"/>
                  <a:pt x="341779" y="1674530"/>
                </a:cubicBezTo>
                <a:cubicBezTo>
                  <a:pt x="332280" y="1672453"/>
                  <a:pt x="327232" y="1664437"/>
                  <a:pt x="320999" y="1658352"/>
                </a:cubicBezTo>
                <a:cubicBezTo>
                  <a:pt x="312688" y="1650189"/>
                  <a:pt x="302297" y="1643214"/>
                  <a:pt x="302445" y="1629409"/>
                </a:cubicBezTo>
                <a:cubicBezTo>
                  <a:pt x="302445" y="1627778"/>
                  <a:pt x="300516" y="1625699"/>
                  <a:pt x="299033" y="1624660"/>
                </a:cubicBezTo>
                <a:cubicBezTo>
                  <a:pt x="290423" y="1618427"/>
                  <a:pt x="291463" y="1609373"/>
                  <a:pt x="291165" y="1600468"/>
                </a:cubicBezTo>
                <a:cubicBezTo>
                  <a:pt x="290869" y="1590226"/>
                  <a:pt x="288940" y="1588149"/>
                  <a:pt x="277808" y="1584437"/>
                </a:cubicBezTo>
                <a:cubicBezTo>
                  <a:pt x="264599" y="1579985"/>
                  <a:pt x="263559" y="1577906"/>
                  <a:pt x="255100" y="1564103"/>
                </a:cubicBezTo>
                <a:cubicBezTo>
                  <a:pt x="250052" y="1555792"/>
                  <a:pt x="247382" y="1547034"/>
                  <a:pt x="251685" y="1539168"/>
                </a:cubicBezTo>
                <a:cubicBezTo>
                  <a:pt x="257918" y="1527740"/>
                  <a:pt x="254654" y="1516312"/>
                  <a:pt x="254950" y="1504734"/>
                </a:cubicBezTo>
                <a:cubicBezTo>
                  <a:pt x="254950" y="1503992"/>
                  <a:pt x="253763" y="1503103"/>
                  <a:pt x="253169" y="1502359"/>
                </a:cubicBezTo>
                <a:cubicBezTo>
                  <a:pt x="252131" y="1503695"/>
                  <a:pt x="250794" y="1504884"/>
                  <a:pt x="250052" y="1506367"/>
                </a:cubicBezTo>
                <a:cubicBezTo>
                  <a:pt x="249013" y="1508296"/>
                  <a:pt x="248419" y="1513937"/>
                  <a:pt x="245897" y="1510077"/>
                </a:cubicBezTo>
                <a:cubicBezTo>
                  <a:pt x="240108" y="1501321"/>
                  <a:pt x="237289" y="1490635"/>
                  <a:pt x="229125" y="1483361"/>
                </a:cubicBezTo>
                <a:cubicBezTo>
                  <a:pt x="224969" y="1479651"/>
                  <a:pt x="225711" y="1474456"/>
                  <a:pt x="225859" y="1469558"/>
                </a:cubicBezTo>
                <a:cubicBezTo>
                  <a:pt x="226009" y="1461395"/>
                  <a:pt x="226009" y="1454122"/>
                  <a:pt x="218439" y="1448333"/>
                </a:cubicBezTo>
                <a:cubicBezTo>
                  <a:pt x="211314" y="1442842"/>
                  <a:pt x="206565" y="1435422"/>
                  <a:pt x="207900" y="1425327"/>
                </a:cubicBezTo>
                <a:cubicBezTo>
                  <a:pt x="208198" y="1422954"/>
                  <a:pt x="205971" y="1419986"/>
                  <a:pt x="204784" y="1417461"/>
                </a:cubicBezTo>
                <a:cubicBezTo>
                  <a:pt x="200034" y="1407962"/>
                  <a:pt x="194987" y="1398463"/>
                  <a:pt x="190683" y="1388816"/>
                </a:cubicBezTo>
                <a:cubicBezTo>
                  <a:pt x="186675" y="1380058"/>
                  <a:pt x="183411" y="1371005"/>
                  <a:pt x="179997" y="1361952"/>
                </a:cubicBezTo>
                <a:cubicBezTo>
                  <a:pt x="177176" y="1354234"/>
                  <a:pt x="173614" y="1348149"/>
                  <a:pt x="164709" y="1345624"/>
                </a:cubicBezTo>
                <a:cubicBezTo>
                  <a:pt x="158922" y="1343993"/>
                  <a:pt x="166194" y="1339391"/>
                  <a:pt x="164709" y="1336571"/>
                </a:cubicBezTo>
                <a:cubicBezTo>
                  <a:pt x="161740" y="1330634"/>
                  <a:pt x="154022" y="1327665"/>
                  <a:pt x="153578" y="1319799"/>
                </a:cubicBezTo>
                <a:cubicBezTo>
                  <a:pt x="153578" y="1319058"/>
                  <a:pt x="152391" y="1318314"/>
                  <a:pt x="151648" y="1317573"/>
                </a:cubicBezTo>
                <a:cubicBezTo>
                  <a:pt x="151054" y="1318314"/>
                  <a:pt x="150016" y="1318908"/>
                  <a:pt x="149867" y="1319650"/>
                </a:cubicBezTo>
                <a:cubicBezTo>
                  <a:pt x="148531" y="1329446"/>
                  <a:pt x="146602" y="1339391"/>
                  <a:pt x="149867" y="1348742"/>
                </a:cubicBezTo>
                <a:cubicBezTo>
                  <a:pt x="151500" y="1353490"/>
                  <a:pt x="154468" y="1356460"/>
                  <a:pt x="149273" y="1360616"/>
                </a:cubicBezTo>
                <a:cubicBezTo>
                  <a:pt x="143930" y="1364920"/>
                  <a:pt x="139478" y="1370263"/>
                  <a:pt x="133986" y="1374567"/>
                </a:cubicBezTo>
                <a:cubicBezTo>
                  <a:pt x="131908" y="1376200"/>
                  <a:pt x="126862" y="1376496"/>
                  <a:pt x="126564" y="1373380"/>
                </a:cubicBezTo>
                <a:cubicBezTo>
                  <a:pt x="125823" y="1367295"/>
                  <a:pt x="116620" y="1362991"/>
                  <a:pt x="123596" y="1355123"/>
                </a:cubicBezTo>
                <a:cubicBezTo>
                  <a:pt x="126416" y="1351859"/>
                  <a:pt x="125377" y="1345476"/>
                  <a:pt x="127456" y="1341320"/>
                </a:cubicBezTo>
                <a:cubicBezTo>
                  <a:pt x="130275" y="1335977"/>
                  <a:pt x="127752" y="1335087"/>
                  <a:pt x="123596" y="1333750"/>
                </a:cubicBezTo>
                <a:cubicBezTo>
                  <a:pt x="120775" y="1332861"/>
                  <a:pt x="119886" y="1330188"/>
                  <a:pt x="119144" y="1327072"/>
                </a:cubicBezTo>
                <a:cubicBezTo>
                  <a:pt x="116769" y="1317869"/>
                  <a:pt x="115136" y="1307926"/>
                  <a:pt x="110387" y="1299910"/>
                </a:cubicBezTo>
                <a:cubicBezTo>
                  <a:pt x="105933" y="1292340"/>
                  <a:pt x="108754" y="1288334"/>
                  <a:pt x="112909" y="1284028"/>
                </a:cubicBezTo>
                <a:cubicBezTo>
                  <a:pt x="111722" y="1280616"/>
                  <a:pt x="110535" y="1277054"/>
                  <a:pt x="109347" y="1273787"/>
                </a:cubicBezTo>
                <a:cubicBezTo>
                  <a:pt x="108160" y="1273194"/>
                  <a:pt x="107864" y="1272304"/>
                  <a:pt x="108308" y="1271265"/>
                </a:cubicBezTo>
                <a:cubicBezTo>
                  <a:pt x="106973" y="1267851"/>
                  <a:pt x="105637" y="1264436"/>
                  <a:pt x="104302" y="1261172"/>
                </a:cubicBezTo>
                <a:cubicBezTo>
                  <a:pt x="97028" y="1257758"/>
                  <a:pt x="89755" y="1254344"/>
                  <a:pt x="82779" y="1250633"/>
                </a:cubicBezTo>
                <a:cubicBezTo>
                  <a:pt x="75805" y="1246923"/>
                  <a:pt x="74023" y="1235049"/>
                  <a:pt x="62594" y="1238018"/>
                </a:cubicBezTo>
                <a:cubicBezTo>
                  <a:pt x="62000" y="1238166"/>
                  <a:pt x="60517" y="1235198"/>
                  <a:pt x="59625" y="1233566"/>
                </a:cubicBezTo>
                <a:cubicBezTo>
                  <a:pt x="52947" y="1220653"/>
                  <a:pt x="45526" y="1207888"/>
                  <a:pt x="47307" y="1192452"/>
                </a:cubicBezTo>
                <a:cubicBezTo>
                  <a:pt x="43002" y="1184734"/>
                  <a:pt x="41221" y="1176422"/>
                  <a:pt x="40777" y="1167369"/>
                </a:cubicBezTo>
                <a:cubicBezTo>
                  <a:pt x="40627" y="1164103"/>
                  <a:pt x="37215" y="1160244"/>
                  <a:pt x="34394" y="1158018"/>
                </a:cubicBezTo>
                <a:cubicBezTo>
                  <a:pt x="27122" y="1152229"/>
                  <a:pt x="23856" y="1143917"/>
                  <a:pt x="19700" y="1136349"/>
                </a:cubicBezTo>
                <a:cubicBezTo>
                  <a:pt x="16879" y="1131301"/>
                  <a:pt x="16731" y="1125662"/>
                  <a:pt x="17623" y="1113195"/>
                </a:cubicBezTo>
                <a:cubicBezTo>
                  <a:pt x="18067" y="1107406"/>
                  <a:pt x="19254" y="1101173"/>
                  <a:pt x="14654" y="1096274"/>
                </a:cubicBezTo>
                <a:cubicBezTo>
                  <a:pt x="11686" y="1093009"/>
                  <a:pt x="14950" y="1091376"/>
                  <a:pt x="15842" y="1089001"/>
                </a:cubicBezTo>
                <a:cubicBezTo>
                  <a:pt x="16731" y="1086330"/>
                  <a:pt x="18364" y="1082619"/>
                  <a:pt x="17325" y="1080690"/>
                </a:cubicBezTo>
                <a:cubicBezTo>
                  <a:pt x="9161" y="1064958"/>
                  <a:pt x="12428" y="1048037"/>
                  <a:pt x="11388" y="1031709"/>
                </a:cubicBezTo>
                <a:cubicBezTo>
                  <a:pt x="11092" y="1027703"/>
                  <a:pt x="10943" y="1023843"/>
                  <a:pt x="11092" y="1019835"/>
                </a:cubicBezTo>
                <a:cubicBezTo>
                  <a:pt x="11388" y="1014642"/>
                  <a:pt x="7530" y="1013750"/>
                  <a:pt x="3818" y="1012267"/>
                </a:cubicBezTo>
                <a:cubicBezTo>
                  <a:pt x="702" y="1011080"/>
                  <a:pt x="-931" y="1006924"/>
                  <a:pt x="554" y="1005143"/>
                </a:cubicBezTo>
                <a:cubicBezTo>
                  <a:pt x="8568" y="995644"/>
                  <a:pt x="5303" y="984363"/>
                  <a:pt x="5749" y="973825"/>
                </a:cubicBezTo>
                <a:cubicBezTo>
                  <a:pt x="6193" y="963139"/>
                  <a:pt x="7974" y="951858"/>
                  <a:pt x="406" y="942507"/>
                </a:cubicBezTo>
                <a:cubicBezTo>
                  <a:pt x="2037" y="936422"/>
                  <a:pt x="4710" y="930486"/>
                  <a:pt x="554" y="924103"/>
                </a:cubicBezTo>
                <a:cubicBezTo>
                  <a:pt x="-40" y="923213"/>
                  <a:pt x="1443" y="919501"/>
                  <a:pt x="2631" y="919205"/>
                </a:cubicBezTo>
                <a:cubicBezTo>
                  <a:pt x="9161" y="917276"/>
                  <a:pt x="12873" y="913120"/>
                  <a:pt x="11834" y="906292"/>
                </a:cubicBezTo>
                <a:cubicBezTo>
                  <a:pt x="10498" y="896941"/>
                  <a:pt x="14654" y="889373"/>
                  <a:pt x="16879" y="880911"/>
                </a:cubicBezTo>
                <a:cubicBezTo>
                  <a:pt x="18810" y="873491"/>
                  <a:pt x="17473" y="865179"/>
                  <a:pt x="17623" y="857313"/>
                </a:cubicBezTo>
                <a:cubicBezTo>
                  <a:pt x="28457" y="846627"/>
                  <a:pt x="19106" y="830152"/>
                  <a:pt x="28309" y="819020"/>
                </a:cubicBezTo>
                <a:cubicBezTo>
                  <a:pt x="26082" y="815012"/>
                  <a:pt x="20739" y="809520"/>
                  <a:pt x="26378" y="806552"/>
                </a:cubicBezTo>
                <a:cubicBezTo>
                  <a:pt x="29199" y="805069"/>
                  <a:pt x="31128" y="803287"/>
                  <a:pt x="32761" y="801357"/>
                </a:cubicBezTo>
                <a:cubicBezTo>
                  <a:pt x="33207" y="800021"/>
                  <a:pt x="33652" y="798538"/>
                  <a:pt x="33948" y="797351"/>
                </a:cubicBezTo>
                <a:cubicBezTo>
                  <a:pt x="34096" y="797944"/>
                  <a:pt x="34246" y="798538"/>
                  <a:pt x="34246" y="799280"/>
                </a:cubicBezTo>
                <a:cubicBezTo>
                  <a:pt x="35433" y="797647"/>
                  <a:pt x="36471" y="796014"/>
                  <a:pt x="37511" y="794232"/>
                </a:cubicBezTo>
                <a:cubicBezTo>
                  <a:pt x="40033" y="790077"/>
                  <a:pt x="43596" y="786218"/>
                  <a:pt x="47603" y="783546"/>
                </a:cubicBezTo>
                <a:cubicBezTo>
                  <a:pt x="55469" y="778352"/>
                  <a:pt x="48049" y="773899"/>
                  <a:pt x="47603" y="769149"/>
                </a:cubicBezTo>
                <a:cubicBezTo>
                  <a:pt x="51017" y="768704"/>
                  <a:pt x="52947" y="766627"/>
                  <a:pt x="53392" y="763064"/>
                </a:cubicBezTo>
                <a:cubicBezTo>
                  <a:pt x="55025" y="762619"/>
                  <a:pt x="56657" y="762173"/>
                  <a:pt x="58142" y="761283"/>
                </a:cubicBezTo>
                <a:cubicBezTo>
                  <a:pt x="76101" y="750893"/>
                  <a:pt x="76546" y="750745"/>
                  <a:pt x="76842" y="730857"/>
                </a:cubicBezTo>
                <a:cubicBezTo>
                  <a:pt x="76992" y="723881"/>
                  <a:pt x="80404" y="719429"/>
                  <a:pt x="85452" y="717202"/>
                </a:cubicBezTo>
                <a:cubicBezTo>
                  <a:pt x="88272" y="715865"/>
                  <a:pt x="90795" y="714382"/>
                  <a:pt x="93318" y="712749"/>
                </a:cubicBezTo>
                <a:cubicBezTo>
                  <a:pt x="94505" y="708297"/>
                  <a:pt x="95692" y="703843"/>
                  <a:pt x="97028" y="699391"/>
                </a:cubicBezTo>
                <a:cubicBezTo>
                  <a:pt x="97325" y="698352"/>
                  <a:pt x="97622" y="697461"/>
                  <a:pt x="97919" y="696423"/>
                </a:cubicBezTo>
                <a:cubicBezTo>
                  <a:pt x="96584" y="695532"/>
                  <a:pt x="95544" y="694048"/>
                  <a:pt x="95396" y="692117"/>
                </a:cubicBezTo>
                <a:cubicBezTo>
                  <a:pt x="96880" y="692267"/>
                  <a:pt x="98067" y="692117"/>
                  <a:pt x="99403" y="691969"/>
                </a:cubicBezTo>
                <a:cubicBezTo>
                  <a:pt x="113949" y="645810"/>
                  <a:pt x="133986" y="603064"/>
                  <a:pt x="169162" y="567146"/>
                </a:cubicBezTo>
                <a:cubicBezTo>
                  <a:pt x="173764" y="549483"/>
                  <a:pt x="185192" y="538649"/>
                  <a:pt x="192316" y="519947"/>
                </a:cubicBezTo>
                <a:cubicBezTo>
                  <a:pt x="194691" y="518018"/>
                  <a:pt x="197066" y="516089"/>
                  <a:pt x="199143" y="516682"/>
                </a:cubicBezTo>
                <a:cubicBezTo>
                  <a:pt x="203892" y="514308"/>
                  <a:pt x="206267" y="522471"/>
                  <a:pt x="208198" y="526775"/>
                </a:cubicBezTo>
                <a:cubicBezTo>
                  <a:pt x="192019" y="538945"/>
                  <a:pt x="203744" y="543992"/>
                  <a:pt x="189050" y="548890"/>
                </a:cubicBezTo>
                <a:cubicBezTo>
                  <a:pt x="177028" y="582136"/>
                  <a:pt x="147641" y="618204"/>
                  <a:pt x="135470" y="651746"/>
                </a:cubicBezTo>
                <a:cubicBezTo>
                  <a:pt x="133243" y="657239"/>
                  <a:pt x="131908" y="662879"/>
                  <a:pt x="130720" y="668519"/>
                </a:cubicBezTo>
                <a:cubicBezTo>
                  <a:pt x="133541" y="664364"/>
                  <a:pt x="137251" y="660652"/>
                  <a:pt x="142594" y="657833"/>
                </a:cubicBezTo>
                <a:cubicBezTo>
                  <a:pt x="147789" y="655161"/>
                  <a:pt x="151352" y="646997"/>
                  <a:pt x="152835" y="640764"/>
                </a:cubicBezTo>
                <a:cubicBezTo>
                  <a:pt x="153578" y="637498"/>
                  <a:pt x="146602" y="632155"/>
                  <a:pt x="156101" y="632304"/>
                </a:cubicBezTo>
                <a:cubicBezTo>
                  <a:pt x="163967" y="632452"/>
                  <a:pt x="168421" y="626961"/>
                  <a:pt x="173318" y="622211"/>
                </a:cubicBezTo>
                <a:cubicBezTo>
                  <a:pt x="176287" y="619243"/>
                  <a:pt x="175247" y="616423"/>
                  <a:pt x="174951" y="612563"/>
                </a:cubicBezTo>
                <a:cubicBezTo>
                  <a:pt x="174506" y="605142"/>
                  <a:pt x="178513" y="598018"/>
                  <a:pt x="185044" y="593121"/>
                </a:cubicBezTo>
                <a:cubicBezTo>
                  <a:pt x="185934" y="592527"/>
                  <a:pt x="186675" y="592081"/>
                  <a:pt x="187567" y="591487"/>
                </a:cubicBezTo>
                <a:cubicBezTo>
                  <a:pt x="188160" y="593121"/>
                  <a:pt x="189348" y="594902"/>
                  <a:pt x="189348" y="596683"/>
                </a:cubicBezTo>
                <a:cubicBezTo>
                  <a:pt x="189348" y="598612"/>
                  <a:pt x="188457" y="600541"/>
                  <a:pt x="187269" y="602026"/>
                </a:cubicBezTo>
                <a:cubicBezTo>
                  <a:pt x="183113" y="607072"/>
                  <a:pt x="188457" y="608557"/>
                  <a:pt x="190535" y="611079"/>
                </a:cubicBezTo>
                <a:cubicBezTo>
                  <a:pt x="193652" y="614789"/>
                  <a:pt x="195433" y="610931"/>
                  <a:pt x="197362" y="609298"/>
                </a:cubicBezTo>
                <a:cubicBezTo>
                  <a:pt x="201222" y="606034"/>
                  <a:pt x="204784" y="602768"/>
                  <a:pt x="208346" y="599205"/>
                </a:cubicBezTo>
                <a:cubicBezTo>
                  <a:pt x="210423" y="596979"/>
                  <a:pt x="213985" y="594308"/>
                  <a:pt x="213689" y="592229"/>
                </a:cubicBezTo>
                <a:cubicBezTo>
                  <a:pt x="211610" y="576051"/>
                  <a:pt x="224078" y="572193"/>
                  <a:pt x="234616" y="567888"/>
                </a:cubicBezTo>
                <a:cubicBezTo>
                  <a:pt x="242482" y="564771"/>
                  <a:pt x="247530" y="559280"/>
                  <a:pt x="253021" y="553639"/>
                </a:cubicBezTo>
                <a:cubicBezTo>
                  <a:pt x="263411" y="542953"/>
                  <a:pt x="274394" y="533602"/>
                  <a:pt x="289088" y="529150"/>
                </a:cubicBezTo>
                <a:cubicBezTo>
                  <a:pt x="290127" y="528704"/>
                  <a:pt x="290721" y="526479"/>
                  <a:pt x="291463" y="524846"/>
                </a:cubicBezTo>
                <a:cubicBezTo>
                  <a:pt x="295767" y="524103"/>
                  <a:pt x="301110" y="525440"/>
                  <a:pt x="303039" y="518909"/>
                </a:cubicBezTo>
                <a:cubicBezTo>
                  <a:pt x="306157" y="508816"/>
                  <a:pt x="315952" y="504363"/>
                  <a:pt x="322631" y="497238"/>
                </a:cubicBezTo>
                <a:cubicBezTo>
                  <a:pt x="323818" y="496051"/>
                  <a:pt x="326193" y="495309"/>
                  <a:pt x="327974" y="495457"/>
                </a:cubicBezTo>
                <a:cubicBezTo>
                  <a:pt x="337623" y="496051"/>
                  <a:pt x="342075" y="490412"/>
                  <a:pt x="345341" y="482396"/>
                </a:cubicBezTo>
                <a:cubicBezTo>
                  <a:pt x="347122" y="478092"/>
                  <a:pt x="349793" y="474085"/>
                  <a:pt x="354988" y="472897"/>
                </a:cubicBezTo>
                <a:cubicBezTo>
                  <a:pt x="360627" y="478982"/>
                  <a:pt x="363300" y="473195"/>
                  <a:pt x="366268" y="469929"/>
                </a:cubicBezTo>
                <a:cubicBezTo>
                  <a:pt x="367455" y="468593"/>
                  <a:pt x="368345" y="466664"/>
                  <a:pt x="368939" y="464883"/>
                </a:cubicBezTo>
                <a:cubicBezTo>
                  <a:pt x="369830" y="461767"/>
                  <a:pt x="371611" y="459836"/>
                  <a:pt x="375025" y="459836"/>
                </a:cubicBezTo>
                <a:cubicBezTo>
                  <a:pt x="384672" y="459984"/>
                  <a:pt x="394172" y="459688"/>
                  <a:pt x="401592" y="453899"/>
                </a:cubicBezTo>
                <a:cubicBezTo>
                  <a:pt x="402631" y="452712"/>
                  <a:pt x="403967" y="451672"/>
                  <a:pt x="405006" y="450634"/>
                </a:cubicBezTo>
                <a:cubicBezTo>
                  <a:pt x="405600" y="449891"/>
                  <a:pt x="406341" y="449297"/>
                  <a:pt x="406935" y="448408"/>
                </a:cubicBezTo>
                <a:cubicBezTo>
                  <a:pt x="407381" y="448260"/>
                  <a:pt x="407678" y="448112"/>
                  <a:pt x="407974" y="447962"/>
                </a:cubicBezTo>
                <a:cubicBezTo>
                  <a:pt x="413763" y="442619"/>
                  <a:pt x="420146" y="437276"/>
                  <a:pt x="427121" y="431932"/>
                </a:cubicBezTo>
                <a:cubicBezTo>
                  <a:pt x="427864" y="430449"/>
                  <a:pt x="428754" y="428964"/>
                  <a:pt x="429495" y="427331"/>
                </a:cubicBezTo>
                <a:cubicBezTo>
                  <a:pt x="433651" y="417684"/>
                  <a:pt x="444338" y="414567"/>
                  <a:pt x="453541" y="412341"/>
                </a:cubicBezTo>
                <a:cubicBezTo>
                  <a:pt x="454134" y="412193"/>
                  <a:pt x="454580" y="412044"/>
                  <a:pt x="455024" y="411896"/>
                </a:cubicBezTo>
                <a:cubicBezTo>
                  <a:pt x="457103" y="409670"/>
                  <a:pt x="459180" y="407295"/>
                  <a:pt x="461259" y="404920"/>
                </a:cubicBezTo>
                <a:cubicBezTo>
                  <a:pt x="468383" y="397350"/>
                  <a:pt x="476249" y="390078"/>
                  <a:pt x="481296" y="382656"/>
                </a:cubicBezTo>
                <a:cubicBezTo>
                  <a:pt x="474468" y="377313"/>
                  <a:pt x="454876" y="386070"/>
                  <a:pt x="455024" y="376125"/>
                </a:cubicBezTo>
                <a:cubicBezTo>
                  <a:pt x="464821" y="374196"/>
                  <a:pt x="472391" y="378056"/>
                  <a:pt x="481444" y="377906"/>
                </a:cubicBezTo>
                <a:cubicBezTo>
                  <a:pt x="505934" y="363955"/>
                  <a:pt x="526861" y="347480"/>
                  <a:pt x="548234" y="330263"/>
                </a:cubicBezTo>
                <a:cubicBezTo>
                  <a:pt x="558920" y="321803"/>
                  <a:pt x="569904" y="313492"/>
                  <a:pt x="581184" y="305032"/>
                </a:cubicBezTo>
                <a:cubicBezTo>
                  <a:pt x="592761" y="297164"/>
                  <a:pt x="604784" y="289150"/>
                  <a:pt x="617696" y="282174"/>
                </a:cubicBezTo>
                <a:cubicBezTo>
                  <a:pt x="613392" y="272081"/>
                  <a:pt x="597214" y="280541"/>
                  <a:pt x="590980" y="273565"/>
                </a:cubicBezTo>
                <a:cubicBezTo>
                  <a:pt x="595729" y="274308"/>
                  <a:pt x="603597" y="269706"/>
                  <a:pt x="611017" y="266590"/>
                </a:cubicBezTo>
                <a:cubicBezTo>
                  <a:pt x="606565" y="259614"/>
                  <a:pt x="597660" y="259614"/>
                  <a:pt x="588309" y="260207"/>
                </a:cubicBezTo>
                <a:cubicBezTo>
                  <a:pt x="581481" y="265253"/>
                  <a:pt x="596027" y="263918"/>
                  <a:pt x="589496" y="270004"/>
                </a:cubicBezTo>
                <a:cubicBezTo>
                  <a:pt x="575396" y="275198"/>
                  <a:pt x="564263" y="275495"/>
                  <a:pt x="560108" y="265105"/>
                </a:cubicBezTo>
                <a:cubicBezTo>
                  <a:pt x="547344" y="270300"/>
                  <a:pt x="539478" y="276533"/>
                  <a:pt x="531017" y="269706"/>
                </a:cubicBezTo>
                <a:cubicBezTo>
                  <a:pt x="492576" y="286330"/>
                  <a:pt x="464523" y="305476"/>
                  <a:pt x="438698" y="324178"/>
                </a:cubicBezTo>
                <a:cubicBezTo>
                  <a:pt x="425785" y="333529"/>
                  <a:pt x="413170" y="342433"/>
                  <a:pt x="400256" y="351636"/>
                </a:cubicBezTo>
                <a:cubicBezTo>
                  <a:pt x="393726" y="356088"/>
                  <a:pt x="387047" y="360393"/>
                  <a:pt x="379923" y="364697"/>
                </a:cubicBezTo>
                <a:cubicBezTo>
                  <a:pt x="372947" y="369149"/>
                  <a:pt x="365674" y="373603"/>
                  <a:pt x="357956" y="377906"/>
                </a:cubicBezTo>
                <a:cubicBezTo>
                  <a:pt x="344449" y="388890"/>
                  <a:pt x="329161" y="403733"/>
                  <a:pt x="313429" y="417090"/>
                </a:cubicBezTo>
                <a:cubicBezTo>
                  <a:pt x="298587" y="431339"/>
                  <a:pt x="283003" y="444104"/>
                  <a:pt x="271425" y="453455"/>
                </a:cubicBezTo>
                <a:cubicBezTo>
                  <a:pt x="266230" y="462359"/>
                  <a:pt x="258068" y="472303"/>
                  <a:pt x="249013" y="482842"/>
                </a:cubicBezTo>
                <a:cubicBezTo>
                  <a:pt x="240257" y="493528"/>
                  <a:pt x="229719" y="504215"/>
                  <a:pt x="219478" y="514308"/>
                </a:cubicBezTo>
                <a:cubicBezTo>
                  <a:pt x="220368" y="499761"/>
                  <a:pt x="234468" y="495903"/>
                  <a:pt x="241889" y="487146"/>
                </a:cubicBezTo>
                <a:cubicBezTo>
                  <a:pt x="275879" y="447814"/>
                  <a:pt x="311055" y="403881"/>
                  <a:pt x="352909" y="372267"/>
                </a:cubicBezTo>
                <a:cubicBezTo>
                  <a:pt x="374432" y="356088"/>
                  <a:pt x="392390" y="346886"/>
                  <a:pt x="423114" y="322397"/>
                </a:cubicBezTo>
                <a:cubicBezTo>
                  <a:pt x="428160" y="318389"/>
                  <a:pt x="428754" y="314679"/>
                  <a:pt x="433801" y="309929"/>
                </a:cubicBezTo>
                <a:cubicBezTo>
                  <a:pt x="469273" y="277424"/>
                  <a:pt x="521667" y="261840"/>
                  <a:pt x="562928" y="234531"/>
                </a:cubicBezTo>
                <a:cubicBezTo>
                  <a:pt x="555804" y="225921"/>
                  <a:pt x="543634" y="223844"/>
                  <a:pt x="529829" y="225625"/>
                </a:cubicBezTo>
                <a:cubicBezTo>
                  <a:pt x="473281" y="254122"/>
                  <a:pt x="449533" y="275347"/>
                  <a:pt x="417771" y="298352"/>
                </a:cubicBezTo>
                <a:cubicBezTo>
                  <a:pt x="413318" y="276831"/>
                  <a:pt x="433207" y="263324"/>
                  <a:pt x="459180" y="241357"/>
                </a:cubicBezTo>
                <a:cubicBezTo>
                  <a:pt x="470016" y="237053"/>
                  <a:pt x="481147" y="231858"/>
                  <a:pt x="488865" y="232750"/>
                </a:cubicBezTo>
                <a:cubicBezTo>
                  <a:pt x="537993" y="202322"/>
                  <a:pt x="586824" y="176793"/>
                  <a:pt x="638773" y="158538"/>
                </a:cubicBezTo>
                <a:cubicBezTo>
                  <a:pt x="690572" y="140430"/>
                  <a:pt x="745637" y="129743"/>
                  <a:pt x="804561" y="131970"/>
                </a:cubicBezTo>
                <a:cubicBezTo>
                  <a:pt x="799663" y="133603"/>
                  <a:pt x="804709" y="133899"/>
                  <a:pt x="808123" y="133305"/>
                </a:cubicBezTo>
                <a:cubicBezTo>
                  <a:pt x="797436" y="136868"/>
                  <a:pt x="782594" y="141023"/>
                  <a:pt x="770424" y="145327"/>
                </a:cubicBezTo>
                <a:cubicBezTo>
                  <a:pt x="772056" y="142359"/>
                  <a:pt x="776657" y="140579"/>
                  <a:pt x="782594" y="139094"/>
                </a:cubicBezTo>
                <a:cubicBezTo>
                  <a:pt x="772353" y="130337"/>
                  <a:pt x="758846" y="148000"/>
                  <a:pt x="752168" y="137313"/>
                </a:cubicBezTo>
                <a:cubicBezTo>
                  <a:pt x="743114" y="140727"/>
                  <a:pt x="749199" y="140727"/>
                  <a:pt x="750535" y="145327"/>
                </a:cubicBezTo>
                <a:cubicBezTo>
                  <a:pt x="740888" y="145031"/>
                  <a:pt x="737177" y="139836"/>
                  <a:pt x="720554" y="146515"/>
                </a:cubicBezTo>
                <a:cubicBezTo>
                  <a:pt x="713578" y="149633"/>
                  <a:pt x="712390" y="154382"/>
                  <a:pt x="710164" y="158834"/>
                </a:cubicBezTo>
                <a:cubicBezTo>
                  <a:pt x="722186" y="157201"/>
                  <a:pt x="722929" y="152304"/>
                  <a:pt x="734951" y="150670"/>
                </a:cubicBezTo>
                <a:cubicBezTo>
                  <a:pt x="738959" y="155718"/>
                  <a:pt x="747121" y="157053"/>
                  <a:pt x="753651" y="160021"/>
                </a:cubicBezTo>
                <a:cubicBezTo>
                  <a:pt x="756620" y="158092"/>
                  <a:pt x="756026" y="155124"/>
                  <a:pt x="762409" y="154382"/>
                </a:cubicBezTo>
                <a:cubicBezTo>
                  <a:pt x="775767" y="151414"/>
                  <a:pt x="763002" y="157201"/>
                  <a:pt x="763596" y="159873"/>
                </a:cubicBezTo>
                <a:cubicBezTo>
                  <a:pt x="771908" y="160467"/>
                  <a:pt x="782446" y="160615"/>
                  <a:pt x="791500" y="159280"/>
                </a:cubicBezTo>
                <a:cubicBezTo>
                  <a:pt x="800553" y="158092"/>
                  <a:pt x="808271" y="154976"/>
                  <a:pt x="810498" y="148000"/>
                </a:cubicBezTo>
                <a:cubicBezTo>
                  <a:pt x="828902" y="154530"/>
                  <a:pt x="881445" y="159280"/>
                  <a:pt x="897029" y="139836"/>
                </a:cubicBezTo>
                <a:cubicBezTo>
                  <a:pt x="906230" y="142952"/>
                  <a:pt x="918698" y="143398"/>
                  <a:pt x="933096" y="142952"/>
                </a:cubicBezTo>
                <a:cubicBezTo>
                  <a:pt x="940220" y="142656"/>
                  <a:pt x="947938" y="141915"/>
                  <a:pt x="955804" y="141321"/>
                </a:cubicBezTo>
                <a:cubicBezTo>
                  <a:pt x="963670" y="140875"/>
                  <a:pt x="971834" y="140430"/>
                  <a:pt x="979997" y="139984"/>
                </a:cubicBezTo>
                <a:cubicBezTo>
                  <a:pt x="1012651" y="138353"/>
                  <a:pt x="1046193" y="140430"/>
                  <a:pt x="1063262" y="155718"/>
                </a:cubicBezTo>
                <a:cubicBezTo>
                  <a:pt x="1079886" y="155718"/>
                  <a:pt x="1093837" y="157795"/>
                  <a:pt x="1106898" y="160615"/>
                </a:cubicBezTo>
                <a:cubicBezTo>
                  <a:pt x="1119959" y="163288"/>
                  <a:pt x="1131833" y="167739"/>
                  <a:pt x="1144450" y="173676"/>
                </a:cubicBezTo>
                <a:cubicBezTo>
                  <a:pt x="1199663" y="179613"/>
                  <a:pt x="1265711" y="196830"/>
                  <a:pt x="1327158" y="225180"/>
                </a:cubicBezTo>
                <a:cubicBezTo>
                  <a:pt x="1383410" y="250560"/>
                  <a:pt x="1434765" y="285142"/>
                  <a:pt x="1473949" y="320912"/>
                </a:cubicBezTo>
                <a:cubicBezTo>
                  <a:pt x="1476620" y="322545"/>
                  <a:pt x="1479292" y="324030"/>
                  <a:pt x="1481667" y="325810"/>
                </a:cubicBezTo>
                <a:cubicBezTo>
                  <a:pt x="1483448" y="327888"/>
                  <a:pt x="1485673" y="330263"/>
                  <a:pt x="1488048" y="332638"/>
                </a:cubicBezTo>
                <a:cubicBezTo>
                  <a:pt x="1494579" y="335309"/>
                  <a:pt x="1501259" y="338427"/>
                  <a:pt x="1508234" y="342433"/>
                </a:cubicBezTo>
                <a:cubicBezTo>
                  <a:pt x="1508679" y="341839"/>
                  <a:pt x="1509273" y="341395"/>
                  <a:pt x="1509867" y="340801"/>
                </a:cubicBezTo>
                <a:cubicBezTo>
                  <a:pt x="1510460" y="341543"/>
                  <a:pt x="1511054" y="342285"/>
                  <a:pt x="1511648" y="343028"/>
                </a:cubicBezTo>
                <a:cubicBezTo>
                  <a:pt x="1511352" y="343324"/>
                  <a:pt x="1511054" y="343620"/>
                  <a:pt x="1510758" y="343918"/>
                </a:cubicBezTo>
                <a:cubicBezTo>
                  <a:pt x="1512835" y="345253"/>
                  <a:pt x="1515062" y="346441"/>
                  <a:pt x="1517289" y="347926"/>
                </a:cubicBezTo>
                <a:cubicBezTo>
                  <a:pt x="1527084" y="354307"/>
                  <a:pt x="1536880" y="362768"/>
                  <a:pt x="1547417" y="372861"/>
                </a:cubicBezTo>
                <a:cubicBezTo>
                  <a:pt x="1546528" y="370336"/>
                  <a:pt x="1545488" y="367814"/>
                  <a:pt x="1543262" y="365587"/>
                </a:cubicBezTo>
                <a:cubicBezTo>
                  <a:pt x="1543113" y="365439"/>
                  <a:pt x="1543113" y="364993"/>
                  <a:pt x="1543113" y="364549"/>
                </a:cubicBezTo>
                <a:cubicBezTo>
                  <a:pt x="1538512" y="359948"/>
                  <a:pt x="1534654" y="357721"/>
                  <a:pt x="1530646" y="355050"/>
                </a:cubicBezTo>
                <a:cubicBezTo>
                  <a:pt x="1530052" y="352971"/>
                  <a:pt x="1530794" y="351338"/>
                  <a:pt x="1532279" y="349707"/>
                </a:cubicBezTo>
                <a:cubicBezTo>
                  <a:pt x="1533614" y="355940"/>
                  <a:pt x="1538958" y="358908"/>
                  <a:pt x="1544153" y="361135"/>
                </a:cubicBezTo>
                <a:cubicBezTo>
                  <a:pt x="1544301" y="360689"/>
                  <a:pt x="1544449" y="360393"/>
                  <a:pt x="1544598" y="360096"/>
                </a:cubicBezTo>
                <a:cubicBezTo>
                  <a:pt x="1544895" y="359354"/>
                  <a:pt x="1546082" y="358612"/>
                  <a:pt x="1546824" y="358612"/>
                </a:cubicBezTo>
                <a:cubicBezTo>
                  <a:pt x="1548605" y="358612"/>
                  <a:pt x="1551573" y="358760"/>
                  <a:pt x="1552019" y="359650"/>
                </a:cubicBezTo>
                <a:cubicBezTo>
                  <a:pt x="1554839" y="366033"/>
                  <a:pt x="1555729" y="372415"/>
                  <a:pt x="1554394" y="378648"/>
                </a:cubicBezTo>
                <a:cubicBezTo>
                  <a:pt x="1557808" y="380875"/>
                  <a:pt x="1561222" y="382954"/>
                  <a:pt x="1564634" y="384735"/>
                </a:cubicBezTo>
                <a:cubicBezTo>
                  <a:pt x="1565674" y="382954"/>
                  <a:pt x="1566565" y="381321"/>
                  <a:pt x="1567455" y="379391"/>
                </a:cubicBezTo>
                <a:cubicBezTo>
                  <a:pt x="1569978" y="373603"/>
                  <a:pt x="1581110" y="373603"/>
                  <a:pt x="1584820" y="378648"/>
                </a:cubicBezTo>
                <a:cubicBezTo>
                  <a:pt x="1587492" y="382360"/>
                  <a:pt x="1588680" y="387555"/>
                  <a:pt x="1591944" y="390820"/>
                </a:cubicBezTo>
                <a:cubicBezTo>
                  <a:pt x="1594913" y="393788"/>
                  <a:pt x="1599218" y="395123"/>
                  <a:pt x="1602928" y="397350"/>
                </a:cubicBezTo>
                <a:cubicBezTo>
                  <a:pt x="1603670" y="396163"/>
                  <a:pt x="1603224" y="394678"/>
                  <a:pt x="1601147" y="392601"/>
                </a:cubicBezTo>
                <a:cubicBezTo>
                  <a:pt x="1603076" y="388445"/>
                  <a:pt x="1605599" y="394530"/>
                  <a:pt x="1604264" y="395865"/>
                </a:cubicBezTo>
                <a:cubicBezTo>
                  <a:pt x="1604857" y="396757"/>
                  <a:pt x="1605599" y="397498"/>
                  <a:pt x="1606342" y="398242"/>
                </a:cubicBezTo>
                <a:cubicBezTo>
                  <a:pt x="1607974" y="398538"/>
                  <a:pt x="1609459" y="398983"/>
                  <a:pt x="1611092" y="399279"/>
                </a:cubicBezTo>
                <a:cubicBezTo>
                  <a:pt x="1610201" y="398242"/>
                  <a:pt x="1609161" y="397054"/>
                  <a:pt x="1607530" y="395717"/>
                </a:cubicBezTo>
                <a:lnTo>
                  <a:pt x="1610201" y="393046"/>
                </a:lnTo>
                <a:cubicBezTo>
                  <a:pt x="1611092" y="395123"/>
                  <a:pt x="1612279" y="397498"/>
                  <a:pt x="1613911" y="399873"/>
                </a:cubicBezTo>
                <a:cubicBezTo>
                  <a:pt x="1624597" y="402397"/>
                  <a:pt x="1635581" y="405514"/>
                  <a:pt x="1647455" y="412044"/>
                </a:cubicBezTo>
                <a:cubicBezTo>
                  <a:pt x="1647901" y="410708"/>
                  <a:pt x="1647751" y="409076"/>
                  <a:pt x="1647455" y="407443"/>
                </a:cubicBezTo>
                <a:cubicBezTo>
                  <a:pt x="1646120" y="405810"/>
                  <a:pt x="1644635" y="404177"/>
                  <a:pt x="1643002" y="402545"/>
                </a:cubicBezTo>
                <a:cubicBezTo>
                  <a:pt x="1643745" y="402397"/>
                  <a:pt x="1644932" y="402841"/>
                  <a:pt x="1646268" y="403585"/>
                </a:cubicBezTo>
                <a:cubicBezTo>
                  <a:pt x="1645080" y="400467"/>
                  <a:pt x="1643151" y="397202"/>
                  <a:pt x="1641666" y="394086"/>
                </a:cubicBezTo>
                <a:cubicBezTo>
                  <a:pt x="1643151" y="394382"/>
                  <a:pt x="1644339" y="394975"/>
                  <a:pt x="1645526" y="395717"/>
                </a:cubicBezTo>
                <a:cubicBezTo>
                  <a:pt x="1643893" y="393490"/>
                  <a:pt x="1642112" y="391265"/>
                  <a:pt x="1640627" y="388890"/>
                </a:cubicBezTo>
                <a:cubicBezTo>
                  <a:pt x="1633800" y="383991"/>
                  <a:pt x="1624597" y="378500"/>
                  <a:pt x="1619997" y="370336"/>
                </a:cubicBezTo>
                <a:cubicBezTo>
                  <a:pt x="1621629" y="370634"/>
                  <a:pt x="1623114" y="370782"/>
                  <a:pt x="1624301" y="369447"/>
                </a:cubicBezTo>
                <a:cubicBezTo>
                  <a:pt x="1615396" y="359354"/>
                  <a:pt x="1607530" y="353269"/>
                  <a:pt x="1599662" y="347776"/>
                </a:cubicBezTo>
                <a:cubicBezTo>
                  <a:pt x="1591796" y="342285"/>
                  <a:pt x="1585118" y="336496"/>
                  <a:pt x="1579477" y="325810"/>
                </a:cubicBezTo>
                <a:cubicBezTo>
                  <a:pt x="1584820" y="326107"/>
                  <a:pt x="1583336" y="334271"/>
                  <a:pt x="1592390" y="339168"/>
                </a:cubicBezTo>
                <a:cubicBezTo>
                  <a:pt x="1592538" y="329965"/>
                  <a:pt x="1580664" y="318983"/>
                  <a:pt x="1571463" y="310226"/>
                </a:cubicBezTo>
                <a:cubicBezTo>
                  <a:pt x="1575618" y="307851"/>
                  <a:pt x="1584376" y="317944"/>
                  <a:pt x="1587640" y="312898"/>
                </a:cubicBezTo>
                <a:cubicBezTo>
                  <a:pt x="1591944" y="321210"/>
                  <a:pt x="1596843" y="326701"/>
                  <a:pt x="1602780" y="331896"/>
                </a:cubicBezTo>
                <a:cubicBezTo>
                  <a:pt x="1608717" y="337090"/>
                  <a:pt x="1615692" y="342137"/>
                  <a:pt x="1623560" y="350301"/>
                </a:cubicBezTo>
                <a:cubicBezTo>
                  <a:pt x="1621778" y="351784"/>
                  <a:pt x="1617623" y="345253"/>
                  <a:pt x="1616138" y="347926"/>
                </a:cubicBezTo>
                <a:cubicBezTo>
                  <a:pt x="1626972" y="356237"/>
                  <a:pt x="1631722" y="361581"/>
                  <a:pt x="1638550" y="367220"/>
                </a:cubicBezTo>
                <a:cubicBezTo>
                  <a:pt x="1638402" y="366330"/>
                  <a:pt x="1638252" y="365587"/>
                  <a:pt x="1638104" y="364697"/>
                </a:cubicBezTo>
                <a:cubicBezTo>
                  <a:pt x="1624004" y="350003"/>
                  <a:pt x="1614356" y="337239"/>
                  <a:pt x="1605005" y="325068"/>
                </a:cubicBezTo>
                <a:cubicBezTo>
                  <a:pt x="1595210" y="313194"/>
                  <a:pt x="1585859" y="301914"/>
                  <a:pt x="1572204" y="290486"/>
                </a:cubicBezTo>
                <a:cubicBezTo>
                  <a:pt x="1558401" y="279651"/>
                  <a:pt x="1542520" y="278464"/>
                  <a:pt x="1529756" y="270004"/>
                </a:cubicBezTo>
                <a:cubicBezTo>
                  <a:pt x="1511202" y="258722"/>
                  <a:pt x="1503634" y="241655"/>
                  <a:pt x="1484932" y="236608"/>
                </a:cubicBezTo>
                <a:cubicBezTo>
                  <a:pt x="1481073" y="231858"/>
                  <a:pt x="1487752" y="228000"/>
                  <a:pt x="1481518" y="222953"/>
                </a:cubicBezTo>
                <a:cubicBezTo>
                  <a:pt x="1447381" y="213306"/>
                  <a:pt x="1408643" y="179613"/>
                  <a:pt x="1362037" y="163288"/>
                </a:cubicBezTo>
                <a:cubicBezTo>
                  <a:pt x="1313503" y="146960"/>
                  <a:pt x="1267492" y="143398"/>
                  <a:pt x="1228902" y="142804"/>
                </a:cubicBezTo>
                <a:cubicBezTo>
                  <a:pt x="1221926" y="141171"/>
                  <a:pt x="1220887" y="138649"/>
                  <a:pt x="1216583" y="136719"/>
                </a:cubicBezTo>
                <a:cubicBezTo>
                  <a:pt x="1199218" y="138501"/>
                  <a:pt x="1190906" y="135086"/>
                  <a:pt x="1171760" y="133453"/>
                </a:cubicBezTo>
                <a:cubicBezTo>
                  <a:pt x="1176954" y="128556"/>
                  <a:pt x="1173243" y="129298"/>
                  <a:pt x="1174728" y="122471"/>
                </a:cubicBezTo>
                <a:close/>
                <a:moveTo>
                  <a:pt x="1050474" y="108135"/>
                </a:moveTo>
                <a:cubicBezTo>
                  <a:pt x="1065683" y="108184"/>
                  <a:pt x="1089198" y="114307"/>
                  <a:pt x="1089087" y="117424"/>
                </a:cubicBezTo>
                <a:cubicBezTo>
                  <a:pt x="1096063" y="117720"/>
                  <a:pt x="1100367" y="115643"/>
                  <a:pt x="1106602" y="115049"/>
                </a:cubicBezTo>
                <a:cubicBezTo>
                  <a:pt x="1113577" y="119650"/>
                  <a:pt x="1125896" y="119946"/>
                  <a:pt x="1137474" y="121430"/>
                </a:cubicBezTo>
                <a:cubicBezTo>
                  <a:pt x="1149198" y="123063"/>
                  <a:pt x="1160330" y="125142"/>
                  <a:pt x="1164932" y="131820"/>
                </a:cubicBezTo>
                <a:cubicBezTo>
                  <a:pt x="1153206" y="129446"/>
                  <a:pt x="1142371" y="127219"/>
                  <a:pt x="1131833" y="125142"/>
                </a:cubicBezTo>
                <a:cubicBezTo>
                  <a:pt x="1121147" y="123361"/>
                  <a:pt x="1111054" y="121580"/>
                  <a:pt x="1100961" y="119798"/>
                </a:cubicBezTo>
                <a:cubicBezTo>
                  <a:pt x="1080924" y="116087"/>
                  <a:pt x="1061036" y="113564"/>
                  <a:pt x="1039217" y="110447"/>
                </a:cubicBezTo>
                <a:cubicBezTo>
                  <a:pt x="1041258" y="108778"/>
                  <a:pt x="1045405" y="108119"/>
                  <a:pt x="1050474" y="108135"/>
                </a:cubicBezTo>
                <a:close/>
                <a:moveTo>
                  <a:pt x="986081" y="100503"/>
                </a:moveTo>
                <a:cubicBezTo>
                  <a:pt x="1000181" y="103026"/>
                  <a:pt x="974059" y="105104"/>
                  <a:pt x="985784" y="106144"/>
                </a:cubicBezTo>
                <a:cubicBezTo>
                  <a:pt x="983112" y="110150"/>
                  <a:pt x="966787" y="106144"/>
                  <a:pt x="969161" y="101690"/>
                </a:cubicBezTo>
                <a:cubicBezTo>
                  <a:pt x="974207" y="100801"/>
                  <a:pt x="986378" y="104659"/>
                  <a:pt x="986081" y="100503"/>
                </a:cubicBezTo>
                <a:close/>
                <a:moveTo>
                  <a:pt x="1030460" y="98278"/>
                </a:moveTo>
                <a:cubicBezTo>
                  <a:pt x="1025265" y="104067"/>
                  <a:pt x="1010126" y="102880"/>
                  <a:pt x="1005822" y="109262"/>
                </a:cubicBezTo>
                <a:cubicBezTo>
                  <a:pt x="997213" y="107925"/>
                  <a:pt x="1010720" y="106442"/>
                  <a:pt x="1006416" y="101692"/>
                </a:cubicBezTo>
                <a:cubicBezTo>
                  <a:pt x="1018290" y="103325"/>
                  <a:pt x="1019180" y="97238"/>
                  <a:pt x="1030460" y="98278"/>
                </a:cubicBezTo>
                <a:close/>
                <a:moveTo>
                  <a:pt x="1158548" y="23620"/>
                </a:moveTo>
                <a:cubicBezTo>
                  <a:pt x="1157807" y="25697"/>
                  <a:pt x="1161073" y="26885"/>
                  <a:pt x="1160033" y="29111"/>
                </a:cubicBezTo>
                <a:lnTo>
                  <a:pt x="1152761" y="27330"/>
                </a:lnTo>
                <a:cubicBezTo>
                  <a:pt x="1156619" y="25995"/>
                  <a:pt x="1155432" y="25103"/>
                  <a:pt x="1148308" y="23768"/>
                </a:cubicBezTo>
                <a:cubicBezTo>
                  <a:pt x="1150237" y="22432"/>
                  <a:pt x="1153949" y="22729"/>
                  <a:pt x="1158548" y="23620"/>
                </a:cubicBezTo>
                <a:close/>
                <a:moveTo>
                  <a:pt x="1025264" y="22"/>
                </a:moveTo>
                <a:cubicBezTo>
                  <a:pt x="1046191" y="-275"/>
                  <a:pt x="1043372" y="2396"/>
                  <a:pt x="1070089" y="4920"/>
                </a:cubicBezTo>
                <a:cubicBezTo>
                  <a:pt x="1062221" y="8185"/>
                  <a:pt x="1083743" y="8778"/>
                  <a:pt x="1082110" y="10411"/>
                </a:cubicBezTo>
                <a:cubicBezTo>
                  <a:pt x="1081665" y="5216"/>
                  <a:pt x="1091906" y="7591"/>
                  <a:pt x="1096953" y="12490"/>
                </a:cubicBezTo>
                <a:cubicBezTo>
                  <a:pt x="1104077" y="12340"/>
                  <a:pt x="1093687" y="8630"/>
                  <a:pt x="1100069" y="7888"/>
                </a:cubicBezTo>
                <a:cubicBezTo>
                  <a:pt x="1108233" y="12044"/>
                  <a:pt x="1128864" y="10411"/>
                  <a:pt x="1124411" y="15457"/>
                </a:cubicBezTo>
                <a:cubicBezTo>
                  <a:pt x="1127379" y="15755"/>
                  <a:pt x="1128864" y="16496"/>
                  <a:pt x="1129160" y="17536"/>
                </a:cubicBezTo>
                <a:cubicBezTo>
                  <a:pt x="1135395" y="17238"/>
                  <a:pt x="1125152" y="11303"/>
                  <a:pt x="1137472" y="13825"/>
                </a:cubicBezTo>
                <a:cubicBezTo>
                  <a:pt x="1128270" y="16794"/>
                  <a:pt x="1142815" y="17981"/>
                  <a:pt x="1146377" y="20800"/>
                </a:cubicBezTo>
                <a:cubicBezTo>
                  <a:pt x="1132129" y="25106"/>
                  <a:pt x="1100811" y="15161"/>
                  <a:pt x="1083892" y="15903"/>
                </a:cubicBezTo>
                <a:cubicBezTo>
                  <a:pt x="1080775" y="14122"/>
                  <a:pt x="1079438" y="11896"/>
                  <a:pt x="1077063" y="9818"/>
                </a:cubicBezTo>
                <a:cubicBezTo>
                  <a:pt x="1074244" y="9670"/>
                  <a:pt x="1074838" y="11747"/>
                  <a:pt x="1074244" y="13232"/>
                </a:cubicBezTo>
                <a:cubicBezTo>
                  <a:pt x="1058215" y="11747"/>
                  <a:pt x="1048122" y="912"/>
                  <a:pt x="1032388" y="4326"/>
                </a:cubicBezTo>
                <a:cubicBezTo>
                  <a:pt x="1033280" y="6997"/>
                  <a:pt x="1045598" y="5366"/>
                  <a:pt x="1047083" y="8334"/>
                </a:cubicBezTo>
                <a:cubicBezTo>
                  <a:pt x="1040552" y="9818"/>
                  <a:pt x="1037138" y="5810"/>
                  <a:pt x="1027343" y="7739"/>
                </a:cubicBezTo>
                <a:cubicBezTo>
                  <a:pt x="1025412" y="3139"/>
                  <a:pt x="1027193" y="4622"/>
                  <a:pt x="1025264" y="22"/>
                </a:cubicBezTo>
                <a:close/>
              </a:path>
            </a:pathLst>
          </a:custGeom>
          <a:gradFill>
            <a:gsLst>
              <a:gs pos="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23CCF3CE-0A15-5045-0CA1-F208863CC14D}"/>
              </a:ext>
            </a:extLst>
          </p:cNvPr>
          <p:cNvSpPr txBox="1"/>
          <p:nvPr/>
        </p:nvSpPr>
        <p:spPr>
          <a:xfrm>
            <a:off x="3411812" y="2127280"/>
            <a:ext cx="135005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rPr>
              <a:t>04</a:t>
            </a:r>
            <a:endParaRPr lang="zh-CN" altLang="en-US" sz="7200" b="1" dirty="0">
              <a:solidFill>
                <a:schemeClr val="bg1"/>
              </a:soli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4E4F81EE-80AF-3E40-B84F-62E5D6646734}"/>
              </a:ext>
            </a:extLst>
          </p:cNvPr>
          <p:cNvSpPr txBox="1"/>
          <p:nvPr/>
        </p:nvSpPr>
        <p:spPr>
          <a:xfrm>
            <a:off x="5855141" y="2547915"/>
            <a:ext cx="217001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Click here to add title text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3D3CC29-9E73-E0DA-0C1A-FA1AF4216A3B}"/>
              </a:ext>
            </a:extLst>
          </p:cNvPr>
          <p:cNvSpPr txBox="1"/>
          <p:nvPr/>
        </p:nvSpPr>
        <p:spPr>
          <a:xfrm>
            <a:off x="5855141" y="2858283"/>
            <a:ext cx="5030573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16509352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479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04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3" name="Freeform 33286">
            <a:extLst>
              <a:ext uri="{FF2B5EF4-FFF2-40B4-BE49-F238E27FC236}">
                <a16:creationId xmlns:a16="http://schemas.microsoft.com/office/drawing/2014/main" id="{2C261CA3-8917-2E2F-3534-2420312D2D10}"/>
              </a:ext>
            </a:extLst>
          </p:cNvPr>
          <p:cNvSpPr/>
          <p:nvPr/>
        </p:nvSpPr>
        <p:spPr bwMode="auto">
          <a:xfrm>
            <a:off x="5807075" y="5316943"/>
            <a:ext cx="496888" cy="85725"/>
          </a:xfrm>
          <a:custGeom>
            <a:avLst/>
            <a:gdLst>
              <a:gd name="T0" fmla="*/ 145 w 145"/>
              <a:gd name="T1" fmla="*/ 12 h 25"/>
              <a:gd name="T2" fmla="*/ 129 w 145"/>
              <a:gd name="T3" fmla="*/ 25 h 25"/>
              <a:gd name="T4" fmla="*/ 16 w 145"/>
              <a:gd name="T5" fmla="*/ 25 h 25"/>
              <a:gd name="T6" fmla="*/ 0 w 145"/>
              <a:gd name="T7" fmla="*/ 12 h 25"/>
              <a:gd name="T8" fmla="*/ 16 w 145"/>
              <a:gd name="T9" fmla="*/ 0 h 25"/>
              <a:gd name="T10" fmla="*/ 129 w 145"/>
              <a:gd name="T11" fmla="*/ 0 h 25"/>
              <a:gd name="T12" fmla="*/ 145 w 145"/>
              <a:gd name="T13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5" h="25">
                <a:moveTo>
                  <a:pt x="145" y="12"/>
                </a:moveTo>
                <a:cubicBezTo>
                  <a:pt x="145" y="19"/>
                  <a:pt x="138" y="25"/>
                  <a:pt x="129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7" y="25"/>
                  <a:pt x="0" y="19"/>
                  <a:pt x="0" y="12"/>
                </a:cubicBezTo>
                <a:cubicBezTo>
                  <a:pt x="0" y="6"/>
                  <a:pt x="7" y="0"/>
                  <a:pt x="16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8" y="0"/>
                  <a:pt x="145" y="6"/>
                  <a:pt x="145" y="1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4" name="Freeform 33287">
            <a:extLst>
              <a:ext uri="{FF2B5EF4-FFF2-40B4-BE49-F238E27FC236}">
                <a16:creationId xmlns:a16="http://schemas.microsoft.com/office/drawing/2014/main" id="{F3959F3A-E464-90D0-A195-81A2F05DCC19}"/>
              </a:ext>
            </a:extLst>
          </p:cNvPr>
          <p:cNvSpPr/>
          <p:nvPr/>
        </p:nvSpPr>
        <p:spPr bwMode="auto">
          <a:xfrm>
            <a:off x="5807075" y="5413781"/>
            <a:ext cx="496888" cy="85725"/>
          </a:xfrm>
          <a:custGeom>
            <a:avLst/>
            <a:gdLst>
              <a:gd name="T0" fmla="*/ 145 w 145"/>
              <a:gd name="T1" fmla="*/ 13 h 25"/>
              <a:gd name="T2" fmla="*/ 129 w 145"/>
              <a:gd name="T3" fmla="*/ 25 h 25"/>
              <a:gd name="T4" fmla="*/ 16 w 145"/>
              <a:gd name="T5" fmla="*/ 25 h 25"/>
              <a:gd name="T6" fmla="*/ 0 w 145"/>
              <a:gd name="T7" fmla="*/ 13 h 25"/>
              <a:gd name="T8" fmla="*/ 16 w 145"/>
              <a:gd name="T9" fmla="*/ 0 h 25"/>
              <a:gd name="T10" fmla="*/ 129 w 145"/>
              <a:gd name="T11" fmla="*/ 0 h 25"/>
              <a:gd name="T12" fmla="*/ 145 w 145"/>
              <a:gd name="T1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5" h="25">
                <a:moveTo>
                  <a:pt x="145" y="13"/>
                </a:moveTo>
                <a:cubicBezTo>
                  <a:pt x="145" y="20"/>
                  <a:pt x="138" y="25"/>
                  <a:pt x="129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7" y="25"/>
                  <a:pt x="0" y="20"/>
                  <a:pt x="0" y="13"/>
                </a:cubicBezTo>
                <a:cubicBezTo>
                  <a:pt x="0" y="6"/>
                  <a:pt x="7" y="0"/>
                  <a:pt x="16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8" y="0"/>
                  <a:pt x="145" y="6"/>
                  <a:pt x="145" y="13"/>
                </a:cubicBezTo>
                <a:close/>
              </a:path>
            </a:pathLst>
          </a:custGeom>
          <a:solidFill>
            <a:srgbClr val="CCCBC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5" name="Freeform 33288">
            <a:extLst>
              <a:ext uri="{FF2B5EF4-FFF2-40B4-BE49-F238E27FC236}">
                <a16:creationId xmlns:a16="http://schemas.microsoft.com/office/drawing/2014/main" id="{D88D85E3-A514-E5DF-7E2A-8714F0D217DE}"/>
              </a:ext>
            </a:extLst>
          </p:cNvPr>
          <p:cNvSpPr/>
          <p:nvPr/>
        </p:nvSpPr>
        <p:spPr bwMode="auto">
          <a:xfrm>
            <a:off x="5807075" y="5512206"/>
            <a:ext cx="496888" cy="85725"/>
          </a:xfrm>
          <a:custGeom>
            <a:avLst/>
            <a:gdLst>
              <a:gd name="T0" fmla="*/ 145 w 145"/>
              <a:gd name="T1" fmla="*/ 12 h 25"/>
              <a:gd name="T2" fmla="*/ 129 w 145"/>
              <a:gd name="T3" fmla="*/ 25 h 25"/>
              <a:gd name="T4" fmla="*/ 16 w 145"/>
              <a:gd name="T5" fmla="*/ 25 h 25"/>
              <a:gd name="T6" fmla="*/ 0 w 145"/>
              <a:gd name="T7" fmla="*/ 12 h 25"/>
              <a:gd name="T8" fmla="*/ 16 w 145"/>
              <a:gd name="T9" fmla="*/ 0 h 25"/>
              <a:gd name="T10" fmla="*/ 129 w 145"/>
              <a:gd name="T11" fmla="*/ 0 h 25"/>
              <a:gd name="T12" fmla="*/ 145 w 145"/>
              <a:gd name="T13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5" h="25">
                <a:moveTo>
                  <a:pt x="145" y="12"/>
                </a:moveTo>
                <a:cubicBezTo>
                  <a:pt x="145" y="19"/>
                  <a:pt x="138" y="25"/>
                  <a:pt x="129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7" y="25"/>
                  <a:pt x="0" y="19"/>
                  <a:pt x="0" y="12"/>
                </a:cubicBezTo>
                <a:cubicBezTo>
                  <a:pt x="0" y="5"/>
                  <a:pt x="7" y="0"/>
                  <a:pt x="16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8" y="0"/>
                  <a:pt x="145" y="5"/>
                  <a:pt x="145" y="1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6" name="Freeform 33289">
            <a:extLst>
              <a:ext uri="{FF2B5EF4-FFF2-40B4-BE49-F238E27FC236}">
                <a16:creationId xmlns:a16="http://schemas.microsoft.com/office/drawing/2014/main" id="{C16C084B-EA94-5BFD-5383-8972AD841921}"/>
              </a:ext>
            </a:extLst>
          </p:cNvPr>
          <p:cNvSpPr/>
          <p:nvPr/>
        </p:nvSpPr>
        <p:spPr bwMode="auto">
          <a:xfrm>
            <a:off x="5913438" y="5609043"/>
            <a:ext cx="280988" cy="85725"/>
          </a:xfrm>
          <a:custGeom>
            <a:avLst/>
            <a:gdLst>
              <a:gd name="T0" fmla="*/ 82 w 82"/>
              <a:gd name="T1" fmla="*/ 0 h 25"/>
              <a:gd name="T2" fmla="*/ 41 w 82"/>
              <a:gd name="T3" fmla="*/ 25 h 25"/>
              <a:gd name="T4" fmla="*/ 0 w 82"/>
              <a:gd name="T5" fmla="*/ 0 h 25"/>
              <a:gd name="T6" fmla="*/ 82 w 82"/>
              <a:gd name="T7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25">
                <a:moveTo>
                  <a:pt x="82" y="0"/>
                </a:moveTo>
                <a:cubicBezTo>
                  <a:pt x="82" y="14"/>
                  <a:pt x="64" y="25"/>
                  <a:pt x="41" y="25"/>
                </a:cubicBezTo>
                <a:cubicBezTo>
                  <a:pt x="18" y="25"/>
                  <a:pt x="0" y="14"/>
                  <a:pt x="0" y="0"/>
                </a:cubicBezTo>
                <a:lnTo>
                  <a:pt x="82" y="0"/>
                </a:lnTo>
                <a:close/>
              </a:path>
            </a:pathLst>
          </a:custGeom>
          <a:solidFill>
            <a:srgbClr val="CCCBC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7" name="Freeform 33290">
            <a:extLst>
              <a:ext uri="{FF2B5EF4-FFF2-40B4-BE49-F238E27FC236}">
                <a16:creationId xmlns:a16="http://schemas.microsoft.com/office/drawing/2014/main" id="{6014D1B3-9ACF-C167-294C-FCA714B8F421}"/>
              </a:ext>
            </a:extLst>
          </p:cNvPr>
          <p:cNvSpPr>
            <a:spLocks noEditPoints="1"/>
          </p:cNvSpPr>
          <p:nvPr/>
        </p:nvSpPr>
        <p:spPr bwMode="auto">
          <a:xfrm>
            <a:off x="5227638" y="3302406"/>
            <a:ext cx="1654175" cy="1987550"/>
          </a:xfrm>
          <a:custGeom>
            <a:avLst/>
            <a:gdLst>
              <a:gd name="T0" fmla="*/ 241 w 483"/>
              <a:gd name="T1" fmla="*/ 0 h 580"/>
              <a:gd name="T2" fmla="*/ 0 w 483"/>
              <a:gd name="T3" fmla="*/ 241 h 580"/>
              <a:gd name="T4" fmla="*/ 62 w 483"/>
              <a:gd name="T5" fmla="*/ 402 h 580"/>
              <a:gd name="T6" fmla="*/ 62 w 483"/>
              <a:gd name="T7" fmla="*/ 402 h 580"/>
              <a:gd name="T8" fmla="*/ 63 w 483"/>
              <a:gd name="T9" fmla="*/ 403 h 580"/>
              <a:gd name="T10" fmla="*/ 73 w 483"/>
              <a:gd name="T11" fmla="*/ 414 h 580"/>
              <a:gd name="T12" fmla="*/ 129 w 483"/>
              <a:gd name="T13" fmla="*/ 483 h 580"/>
              <a:gd name="T14" fmla="*/ 199 w 483"/>
              <a:gd name="T15" fmla="*/ 580 h 580"/>
              <a:gd name="T16" fmla="*/ 235 w 483"/>
              <a:gd name="T17" fmla="*/ 580 h 580"/>
              <a:gd name="T18" fmla="*/ 247 w 483"/>
              <a:gd name="T19" fmla="*/ 580 h 580"/>
              <a:gd name="T20" fmla="*/ 284 w 483"/>
              <a:gd name="T21" fmla="*/ 580 h 580"/>
              <a:gd name="T22" fmla="*/ 353 w 483"/>
              <a:gd name="T23" fmla="*/ 483 h 580"/>
              <a:gd name="T24" fmla="*/ 407 w 483"/>
              <a:gd name="T25" fmla="*/ 416 h 580"/>
              <a:gd name="T26" fmla="*/ 483 w 483"/>
              <a:gd name="T27" fmla="*/ 241 h 580"/>
              <a:gd name="T28" fmla="*/ 241 w 483"/>
              <a:gd name="T29" fmla="*/ 0 h 580"/>
              <a:gd name="T30" fmla="*/ 331 w 483"/>
              <a:gd name="T31" fmla="*/ 349 h 580"/>
              <a:gd name="T32" fmla="*/ 302 w 483"/>
              <a:gd name="T33" fmla="*/ 388 h 580"/>
              <a:gd name="T34" fmla="*/ 264 w 483"/>
              <a:gd name="T35" fmla="*/ 443 h 580"/>
              <a:gd name="T36" fmla="*/ 245 w 483"/>
              <a:gd name="T37" fmla="*/ 443 h 580"/>
              <a:gd name="T38" fmla="*/ 238 w 483"/>
              <a:gd name="T39" fmla="*/ 443 h 580"/>
              <a:gd name="T40" fmla="*/ 218 w 483"/>
              <a:gd name="T41" fmla="*/ 443 h 580"/>
              <a:gd name="T42" fmla="*/ 181 w 483"/>
              <a:gd name="T43" fmla="*/ 388 h 580"/>
              <a:gd name="T44" fmla="*/ 150 w 483"/>
              <a:gd name="T45" fmla="*/ 348 h 580"/>
              <a:gd name="T46" fmla="*/ 145 w 483"/>
              <a:gd name="T47" fmla="*/ 341 h 580"/>
              <a:gd name="T48" fmla="*/ 144 w 483"/>
              <a:gd name="T49" fmla="*/ 341 h 580"/>
              <a:gd name="T50" fmla="*/ 144 w 483"/>
              <a:gd name="T51" fmla="*/ 341 h 580"/>
              <a:gd name="T52" fmla="*/ 111 w 483"/>
              <a:gd name="T53" fmla="*/ 248 h 580"/>
              <a:gd name="T54" fmla="*/ 241 w 483"/>
              <a:gd name="T55" fmla="*/ 109 h 580"/>
              <a:gd name="T56" fmla="*/ 372 w 483"/>
              <a:gd name="T57" fmla="*/ 248 h 580"/>
              <a:gd name="T58" fmla="*/ 331 w 483"/>
              <a:gd name="T59" fmla="*/ 349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3" h="580">
                <a:moveTo>
                  <a:pt x="241" y="0"/>
                </a:moveTo>
                <a:cubicBezTo>
                  <a:pt x="108" y="0"/>
                  <a:pt x="0" y="108"/>
                  <a:pt x="0" y="241"/>
                </a:cubicBezTo>
                <a:cubicBezTo>
                  <a:pt x="0" y="303"/>
                  <a:pt x="23" y="359"/>
                  <a:pt x="62" y="402"/>
                </a:cubicBezTo>
                <a:cubicBezTo>
                  <a:pt x="62" y="402"/>
                  <a:pt x="62" y="402"/>
                  <a:pt x="62" y="402"/>
                </a:cubicBezTo>
                <a:cubicBezTo>
                  <a:pt x="62" y="402"/>
                  <a:pt x="62" y="402"/>
                  <a:pt x="63" y="403"/>
                </a:cubicBezTo>
                <a:cubicBezTo>
                  <a:pt x="66" y="407"/>
                  <a:pt x="70" y="410"/>
                  <a:pt x="73" y="414"/>
                </a:cubicBezTo>
                <a:cubicBezTo>
                  <a:pt x="88" y="429"/>
                  <a:pt x="112" y="457"/>
                  <a:pt x="129" y="483"/>
                </a:cubicBezTo>
                <a:cubicBezTo>
                  <a:pt x="154" y="523"/>
                  <a:pt x="141" y="580"/>
                  <a:pt x="199" y="580"/>
                </a:cubicBezTo>
                <a:cubicBezTo>
                  <a:pt x="235" y="580"/>
                  <a:pt x="235" y="580"/>
                  <a:pt x="235" y="580"/>
                </a:cubicBezTo>
                <a:cubicBezTo>
                  <a:pt x="247" y="580"/>
                  <a:pt x="247" y="580"/>
                  <a:pt x="247" y="580"/>
                </a:cubicBezTo>
                <a:cubicBezTo>
                  <a:pt x="284" y="580"/>
                  <a:pt x="284" y="580"/>
                  <a:pt x="284" y="580"/>
                </a:cubicBezTo>
                <a:cubicBezTo>
                  <a:pt x="341" y="580"/>
                  <a:pt x="329" y="523"/>
                  <a:pt x="353" y="483"/>
                </a:cubicBezTo>
                <a:cubicBezTo>
                  <a:pt x="369" y="458"/>
                  <a:pt x="393" y="431"/>
                  <a:pt x="407" y="416"/>
                </a:cubicBezTo>
                <a:cubicBezTo>
                  <a:pt x="454" y="372"/>
                  <a:pt x="483" y="310"/>
                  <a:pt x="483" y="241"/>
                </a:cubicBezTo>
                <a:cubicBezTo>
                  <a:pt x="483" y="108"/>
                  <a:pt x="375" y="0"/>
                  <a:pt x="241" y="0"/>
                </a:cubicBezTo>
                <a:close/>
                <a:moveTo>
                  <a:pt x="331" y="349"/>
                </a:moveTo>
                <a:cubicBezTo>
                  <a:pt x="323" y="358"/>
                  <a:pt x="311" y="373"/>
                  <a:pt x="302" y="388"/>
                </a:cubicBezTo>
                <a:cubicBezTo>
                  <a:pt x="289" y="411"/>
                  <a:pt x="295" y="443"/>
                  <a:pt x="264" y="443"/>
                </a:cubicBezTo>
                <a:cubicBezTo>
                  <a:pt x="245" y="443"/>
                  <a:pt x="245" y="443"/>
                  <a:pt x="245" y="443"/>
                </a:cubicBezTo>
                <a:cubicBezTo>
                  <a:pt x="238" y="443"/>
                  <a:pt x="238" y="443"/>
                  <a:pt x="238" y="443"/>
                </a:cubicBezTo>
                <a:cubicBezTo>
                  <a:pt x="218" y="443"/>
                  <a:pt x="218" y="443"/>
                  <a:pt x="218" y="443"/>
                </a:cubicBezTo>
                <a:cubicBezTo>
                  <a:pt x="187" y="443"/>
                  <a:pt x="194" y="411"/>
                  <a:pt x="181" y="388"/>
                </a:cubicBezTo>
                <a:cubicBezTo>
                  <a:pt x="172" y="372"/>
                  <a:pt x="158" y="356"/>
                  <a:pt x="150" y="348"/>
                </a:cubicBezTo>
                <a:cubicBezTo>
                  <a:pt x="148" y="345"/>
                  <a:pt x="146" y="343"/>
                  <a:pt x="145" y="341"/>
                </a:cubicBezTo>
                <a:cubicBezTo>
                  <a:pt x="144" y="341"/>
                  <a:pt x="144" y="341"/>
                  <a:pt x="144" y="341"/>
                </a:cubicBezTo>
                <a:cubicBezTo>
                  <a:pt x="144" y="341"/>
                  <a:pt x="144" y="341"/>
                  <a:pt x="144" y="341"/>
                </a:cubicBezTo>
                <a:cubicBezTo>
                  <a:pt x="123" y="316"/>
                  <a:pt x="111" y="284"/>
                  <a:pt x="111" y="248"/>
                </a:cubicBezTo>
                <a:cubicBezTo>
                  <a:pt x="111" y="171"/>
                  <a:pt x="169" y="109"/>
                  <a:pt x="241" y="109"/>
                </a:cubicBezTo>
                <a:cubicBezTo>
                  <a:pt x="314" y="109"/>
                  <a:pt x="372" y="171"/>
                  <a:pt x="372" y="248"/>
                </a:cubicBezTo>
                <a:cubicBezTo>
                  <a:pt x="372" y="288"/>
                  <a:pt x="356" y="323"/>
                  <a:pt x="331" y="34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en-US">
              <a:cs typeface="+mn-ea"/>
              <a:sym typeface="+mn-lt"/>
            </a:endParaRPr>
          </a:p>
        </p:txBody>
      </p:sp>
      <p:sp>
        <p:nvSpPr>
          <p:cNvPr id="8" name="Round Diagonal Corner Rectangle 74636">
            <a:extLst>
              <a:ext uri="{FF2B5EF4-FFF2-40B4-BE49-F238E27FC236}">
                <a16:creationId xmlns:a16="http://schemas.microsoft.com/office/drawing/2014/main" id="{8B89EF2C-FADA-8781-0121-C9759E545A67}"/>
              </a:ext>
            </a:extLst>
          </p:cNvPr>
          <p:cNvSpPr/>
          <p:nvPr/>
        </p:nvSpPr>
        <p:spPr>
          <a:xfrm rot="8100000">
            <a:off x="5703092" y="2259441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9" name="Round Diagonal Corner Rectangle 3181">
            <a:extLst>
              <a:ext uri="{FF2B5EF4-FFF2-40B4-BE49-F238E27FC236}">
                <a16:creationId xmlns:a16="http://schemas.microsoft.com/office/drawing/2014/main" id="{BC2115B9-1D66-B672-D1DB-F3018C706025}"/>
              </a:ext>
            </a:extLst>
          </p:cNvPr>
          <p:cNvSpPr/>
          <p:nvPr/>
        </p:nvSpPr>
        <p:spPr>
          <a:xfrm flipH="1">
            <a:off x="4568703" y="2702584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0" name="Round Diagonal Corner Rectangle 3182">
            <a:extLst>
              <a:ext uri="{FF2B5EF4-FFF2-40B4-BE49-F238E27FC236}">
                <a16:creationId xmlns:a16="http://schemas.microsoft.com/office/drawing/2014/main" id="{A4283C59-B999-BA53-2633-95847ACFEFDB}"/>
              </a:ext>
            </a:extLst>
          </p:cNvPr>
          <p:cNvSpPr/>
          <p:nvPr/>
        </p:nvSpPr>
        <p:spPr>
          <a:xfrm>
            <a:off x="4568702" y="4779064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1" name="Round Diagonal Corner Rectangle 3183">
            <a:extLst>
              <a:ext uri="{FF2B5EF4-FFF2-40B4-BE49-F238E27FC236}">
                <a16:creationId xmlns:a16="http://schemas.microsoft.com/office/drawing/2014/main" id="{3E6B4748-37A3-2B83-0572-54B369E01501}"/>
              </a:ext>
            </a:extLst>
          </p:cNvPr>
          <p:cNvSpPr/>
          <p:nvPr/>
        </p:nvSpPr>
        <p:spPr>
          <a:xfrm rot="13500000">
            <a:off x="4175797" y="3771511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2" name="Round Diagonal Corner Rectangle 3184">
            <a:extLst>
              <a:ext uri="{FF2B5EF4-FFF2-40B4-BE49-F238E27FC236}">
                <a16:creationId xmlns:a16="http://schemas.microsoft.com/office/drawing/2014/main" id="{D50F7576-8478-B00A-D062-253DFC40BC69}"/>
              </a:ext>
            </a:extLst>
          </p:cNvPr>
          <p:cNvSpPr/>
          <p:nvPr/>
        </p:nvSpPr>
        <p:spPr>
          <a:xfrm rot="13500000">
            <a:off x="7147842" y="3771511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3" name="Round Diagonal Corner Rectangle 3185">
            <a:extLst>
              <a:ext uri="{FF2B5EF4-FFF2-40B4-BE49-F238E27FC236}">
                <a16:creationId xmlns:a16="http://schemas.microsoft.com/office/drawing/2014/main" id="{E2B37F10-5B42-4B29-01A3-557AB0A9E775}"/>
              </a:ext>
            </a:extLst>
          </p:cNvPr>
          <p:cNvSpPr/>
          <p:nvPr/>
        </p:nvSpPr>
        <p:spPr>
          <a:xfrm flipH="1" flipV="1">
            <a:off x="6763741" y="2702584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4" name="Round Diagonal Corner Rectangle 3186">
            <a:extLst>
              <a:ext uri="{FF2B5EF4-FFF2-40B4-BE49-F238E27FC236}">
                <a16:creationId xmlns:a16="http://schemas.microsoft.com/office/drawing/2014/main" id="{956B2AFF-CE86-A589-2B29-EE5E7BCF76C6}"/>
              </a:ext>
            </a:extLst>
          </p:cNvPr>
          <p:cNvSpPr/>
          <p:nvPr/>
        </p:nvSpPr>
        <p:spPr>
          <a:xfrm flipV="1">
            <a:off x="6763741" y="4779064"/>
            <a:ext cx="785813" cy="785813"/>
          </a:xfrm>
          <a:prstGeom prst="round2DiagRect">
            <a:avLst>
              <a:gd name="adj1" fmla="val 326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5" name="TextBox 3187">
            <a:extLst>
              <a:ext uri="{FF2B5EF4-FFF2-40B4-BE49-F238E27FC236}">
                <a16:creationId xmlns:a16="http://schemas.microsoft.com/office/drawing/2014/main" id="{4E672E39-996F-99E5-AD22-71C87F93FCC1}"/>
              </a:ext>
            </a:extLst>
          </p:cNvPr>
          <p:cNvSpPr txBox="1"/>
          <p:nvPr/>
        </p:nvSpPr>
        <p:spPr>
          <a:xfrm>
            <a:off x="4568702" y="4936461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01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6" name="TextBox 3188">
            <a:extLst>
              <a:ext uri="{FF2B5EF4-FFF2-40B4-BE49-F238E27FC236}">
                <a16:creationId xmlns:a16="http://schemas.microsoft.com/office/drawing/2014/main" id="{1CBFBC7F-6938-D214-6F20-49E353EE347C}"/>
              </a:ext>
            </a:extLst>
          </p:cNvPr>
          <p:cNvSpPr txBox="1"/>
          <p:nvPr/>
        </p:nvSpPr>
        <p:spPr>
          <a:xfrm>
            <a:off x="4568702" y="2862363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03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TextBox 3189">
            <a:extLst>
              <a:ext uri="{FF2B5EF4-FFF2-40B4-BE49-F238E27FC236}">
                <a16:creationId xmlns:a16="http://schemas.microsoft.com/office/drawing/2014/main" id="{69FC14E7-4F9A-3E20-E09A-607D86AE7BBB}"/>
              </a:ext>
            </a:extLst>
          </p:cNvPr>
          <p:cNvSpPr txBox="1"/>
          <p:nvPr/>
        </p:nvSpPr>
        <p:spPr>
          <a:xfrm>
            <a:off x="6763740" y="2862363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05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TextBox 3190">
            <a:extLst>
              <a:ext uri="{FF2B5EF4-FFF2-40B4-BE49-F238E27FC236}">
                <a16:creationId xmlns:a16="http://schemas.microsoft.com/office/drawing/2014/main" id="{F93C7AE2-B204-5097-C170-CE621F7DE373}"/>
              </a:ext>
            </a:extLst>
          </p:cNvPr>
          <p:cNvSpPr txBox="1"/>
          <p:nvPr/>
        </p:nvSpPr>
        <p:spPr>
          <a:xfrm>
            <a:off x="6763740" y="4936461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07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TextBox 3191">
            <a:extLst>
              <a:ext uri="{FF2B5EF4-FFF2-40B4-BE49-F238E27FC236}">
                <a16:creationId xmlns:a16="http://schemas.microsoft.com/office/drawing/2014/main" id="{417BC2DE-162D-95B4-B5BA-E3CB450D521E}"/>
              </a:ext>
            </a:extLst>
          </p:cNvPr>
          <p:cNvSpPr txBox="1"/>
          <p:nvPr/>
        </p:nvSpPr>
        <p:spPr>
          <a:xfrm>
            <a:off x="4175795" y="3910601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02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TextBox 3192">
            <a:extLst>
              <a:ext uri="{FF2B5EF4-FFF2-40B4-BE49-F238E27FC236}">
                <a16:creationId xmlns:a16="http://schemas.microsoft.com/office/drawing/2014/main" id="{CDB8FCCF-9005-2F70-8EB2-5943E2BD5FD6}"/>
              </a:ext>
            </a:extLst>
          </p:cNvPr>
          <p:cNvSpPr txBox="1"/>
          <p:nvPr/>
        </p:nvSpPr>
        <p:spPr>
          <a:xfrm>
            <a:off x="7147841" y="3910601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06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1" name="TextBox 3193">
            <a:extLst>
              <a:ext uri="{FF2B5EF4-FFF2-40B4-BE49-F238E27FC236}">
                <a16:creationId xmlns:a16="http://schemas.microsoft.com/office/drawing/2014/main" id="{1EDF75DD-588B-8CDA-B8F6-7F80C823406F}"/>
              </a:ext>
            </a:extLst>
          </p:cNvPr>
          <p:cNvSpPr txBox="1"/>
          <p:nvPr/>
        </p:nvSpPr>
        <p:spPr>
          <a:xfrm>
            <a:off x="5703090" y="2411425"/>
            <a:ext cx="785813" cy="4770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da-DK" sz="2500" dirty="0">
                <a:solidFill>
                  <a:schemeClr val="bg1"/>
                </a:solidFill>
                <a:cs typeface="+mn-ea"/>
                <a:sym typeface="+mn-lt"/>
              </a:rPr>
              <a:t>04</a:t>
            </a:r>
            <a:endParaRPr lang="en-US" sz="25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9FCF455-54B6-7B25-B22D-06ECB3D67E4B}"/>
              </a:ext>
            </a:extLst>
          </p:cNvPr>
          <p:cNvGrpSpPr/>
          <p:nvPr/>
        </p:nvGrpSpPr>
        <p:grpSpPr>
          <a:xfrm>
            <a:off x="1632558" y="2615629"/>
            <a:ext cx="2816079" cy="813371"/>
            <a:chOff x="444500" y="1846769"/>
            <a:chExt cx="2816079" cy="81337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BA05FCDA-2CA1-1112-2D93-873D2F5ACD93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13CFEAA8-B16F-43DD-EF80-CD0FC28CC3C8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7B0765D6-747E-844A-A722-5D41844A9DBA}"/>
              </a:ext>
            </a:extLst>
          </p:cNvPr>
          <p:cNvGrpSpPr/>
          <p:nvPr/>
        </p:nvGrpSpPr>
        <p:grpSpPr>
          <a:xfrm>
            <a:off x="7661641" y="2644473"/>
            <a:ext cx="2815221" cy="813371"/>
            <a:chOff x="436522" y="1846769"/>
            <a:chExt cx="2815221" cy="81337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F1F5ADD3-C479-AE8F-6AE9-A8C2516C9611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8206C05-C647-B801-CF57-7086A78CAD53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AD1FD84E-FF70-B011-E877-4B58081F0774}"/>
              </a:ext>
            </a:extLst>
          </p:cNvPr>
          <p:cNvGrpSpPr/>
          <p:nvPr/>
        </p:nvGrpSpPr>
        <p:grpSpPr>
          <a:xfrm>
            <a:off x="1098827" y="3782155"/>
            <a:ext cx="2816079" cy="813371"/>
            <a:chOff x="444500" y="1846769"/>
            <a:chExt cx="2816079" cy="813371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41547ED9-3435-E72B-59CE-748F17F746F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B6EF573-8067-9882-03E2-94CDAAAE709D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60811210-3439-CB80-3A67-85C53BCB76E1}"/>
              </a:ext>
            </a:extLst>
          </p:cNvPr>
          <p:cNvGrpSpPr/>
          <p:nvPr/>
        </p:nvGrpSpPr>
        <p:grpSpPr>
          <a:xfrm>
            <a:off x="8138203" y="3810999"/>
            <a:ext cx="2815221" cy="813371"/>
            <a:chOff x="436522" y="1846769"/>
            <a:chExt cx="2815221" cy="813371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F171598-A09C-4F94-6329-C5BE4B3A57E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F9644DFA-596E-12AF-C4A8-92BFF1681C13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BD102E3C-E920-CB15-BE72-7DB9F54561FD}"/>
              </a:ext>
            </a:extLst>
          </p:cNvPr>
          <p:cNvGrpSpPr/>
          <p:nvPr/>
        </p:nvGrpSpPr>
        <p:grpSpPr>
          <a:xfrm>
            <a:off x="1632558" y="4808509"/>
            <a:ext cx="2816079" cy="813371"/>
            <a:chOff x="444500" y="1846769"/>
            <a:chExt cx="2816079" cy="813371"/>
          </a:xfrm>
        </p:grpSpPr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3E3F5542-B5C9-006E-CFB2-5A26C7215D57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B63CA0E4-A7CD-A904-CC87-802138D127F0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13DB4C3D-DE46-B5A4-A8E9-880DDC393C73}"/>
              </a:ext>
            </a:extLst>
          </p:cNvPr>
          <p:cNvGrpSpPr/>
          <p:nvPr/>
        </p:nvGrpSpPr>
        <p:grpSpPr>
          <a:xfrm>
            <a:off x="7661641" y="4837353"/>
            <a:ext cx="2815221" cy="813371"/>
            <a:chOff x="436522" y="1846769"/>
            <a:chExt cx="2815221" cy="813371"/>
          </a:xfrm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4887993C-9BDB-E710-BB37-166BC08D5797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A2DF8B53-2D8C-7F88-5DD8-903252893AB3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B1C4120D-3969-20B7-C12E-32D931B3DC73}"/>
              </a:ext>
            </a:extLst>
          </p:cNvPr>
          <p:cNvGrpSpPr/>
          <p:nvPr/>
        </p:nvGrpSpPr>
        <p:grpSpPr>
          <a:xfrm>
            <a:off x="1553055" y="1092647"/>
            <a:ext cx="8911738" cy="874739"/>
            <a:chOff x="-2311857" y="1832148"/>
            <a:chExt cx="8911738" cy="874739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C1795DD1-6B69-445A-CB5E-84AEC14ECA21}"/>
                </a:ext>
              </a:extLst>
            </p:cNvPr>
            <p:cNvSpPr txBox="1"/>
            <p:nvPr/>
          </p:nvSpPr>
          <p:spPr>
            <a:xfrm>
              <a:off x="-2311857" y="2152504"/>
              <a:ext cx="8911738" cy="55438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0">
                <a:lnSpc>
                  <a:spcPct val="150000"/>
                </a:lnSpc>
              </a:pP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200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分钟之内。 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模板网，幻灯片演示模 板及素材免费下载！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模板 网 唯一访问网址：</a:t>
              </a:r>
              <a:r>
                <a:rPr lang="en-US" altLang="zh-CN" sz="1050" b="0" i="0" dirty="0">
                  <a:solidFill>
                    <a:schemeClr val="bg1">
                      <a:lumMod val="6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09374CAF-69A5-B1F4-2E56-94857F86DDC6}"/>
                </a:ext>
              </a:extLst>
            </p:cNvPr>
            <p:cNvSpPr txBox="1"/>
            <p:nvPr/>
          </p:nvSpPr>
          <p:spPr>
            <a:xfrm>
              <a:off x="874546" y="1832148"/>
              <a:ext cx="271308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7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单击此处添加标题文本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20746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48AE21B9-F415-6F04-CB6C-6009EFD43632}"/>
              </a:ext>
            </a:extLst>
          </p:cNvPr>
          <p:cNvSpPr/>
          <p:nvPr/>
        </p:nvSpPr>
        <p:spPr>
          <a:xfrm flipH="1">
            <a:off x="0" y="5027238"/>
            <a:ext cx="12192000" cy="1830763"/>
          </a:xfrm>
          <a:custGeom>
            <a:avLst/>
            <a:gdLst>
              <a:gd name="connsiteX0" fmla="*/ 10084124 w 12192000"/>
              <a:gd name="connsiteY0" fmla="*/ 1824468 h 1830763"/>
              <a:gd name="connsiteX1" fmla="*/ 10060831 w 12192000"/>
              <a:gd name="connsiteY1" fmla="*/ 1828097 h 1830763"/>
              <a:gd name="connsiteX2" fmla="*/ 10081110 w 12192000"/>
              <a:gd name="connsiteY2" fmla="*/ 1830478 h 1830763"/>
              <a:gd name="connsiteX3" fmla="*/ 10081832 w 12192000"/>
              <a:gd name="connsiteY3" fmla="*/ 1830763 h 1830763"/>
              <a:gd name="connsiteX4" fmla="*/ 10090640 w 12192000"/>
              <a:gd name="connsiteY4" fmla="*/ 1830763 h 1830763"/>
              <a:gd name="connsiteX5" fmla="*/ 10089950 w 12192000"/>
              <a:gd name="connsiteY5" fmla="*/ 1830025 h 1830763"/>
              <a:gd name="connsiteX6" fmla="*/ 10084124 w 12192000"/>
              <a:gd name="connsiteY6" fmla="*/ 1824468 h 1830763"/>
              <a:gd name="connsiteX7" fmla="*/ 10412892 w 12192000"/>
              <a:gd name="connsiteY7" fmla="*/ 1811479 h 1830763"/>
              <a:gd name="connsiteX8" fmla="*/ 10407717 w 12192000"/>
              <a:gd name="connsiteY8" fmla="*/ 1814486 h 1830763"/>
              <a:gd name="connsiteX9" fmla="*/ 10418529 w 12192000"/>
              <a:gd name="connsiteY9" fmla="*/ 1823554 h 1830763"/>
              <a:gd name="connsiteX10" fmla="*/ 10431840 w 12192000"/>
              <a:gd name="connsiteY10" fmla="*/ 1818115 h 1830763"/>
              <a:gd name="connsiteX11" fmla="*/ 10412892 w 12192000"/>
              <a:gd name="connsiteY11" fmla="*/ 1811479 h 1830763"/>
              <a:gd name="connsiteX12" fmla="*/ 10081625 w 12192000"/>
              <a:gd name="connsiteY12" fmla="*/ 1809048 h 1830763"/>
              <a:gd name="connsiteX13" fmla="*/ 10064157 w 12192000"/>
              <a:gd name="connsiteY13" fmla="*/ 1819934 h 1830763"/>
              <a:gd name="connsiteX14" fmla="*/ 10081625 w 12192000"/>
              <a:gd name="connsiteY14" fmla="*/ 1809048 h 1830763"/>
              <a:gd name="connsiteX15" fmla="*/ 10457837 w 12192000"/>
              <a:gd name="connsiteY15" fmla="*/ 1786358 h 1830763"/>
              <a:gd name="connsiteX16" fmla="*/ 10441821 w 12192000"/>
              <a:gd name="connsiteY16" fmla="*/ 1789988 h 1830763"/>
              <a:gd name="connsiteX17" fmla="*/ 10466773 w 12192000"/>
              <a:gd name="connsiteY17" fmla="*/ 1796341 h 1830763"/>
              <a:gd name="connsiteX18" fmla="*/ 10475097 w 12192000"/>
              <a:gd name="connsiteY18" fmla="*/ 1788178 h 1830763"/>
              <a:gd name="connsiteX19" fmla="*/ 10457837 w 12192000"/>
              <a:gd name="connsiteY19" fmla="*/ 1786358 h 1830763"/>
              <a:gd name="connsiteX20" fmla="*/ 10165655 w 12192000"/>
              <a:gd name="connsiteY20" fmla="*/ 1769119 h 1830763"/>
              <a:gd name="connsiteX21" fmla="*/ 10123225 w 12192000"/>
              <a:gd name="connsiteY21" fmla="*/ 1771843 h 1830763"/>
              <a:gd name="connsiteX22" fmla="*/ 10134876 w 12192000"/>
              <a:gd name="connsiteY22" fmla="*/ 1783635 h 1830763"/>
              <a:gd name="connsiteX23" fmla="*/ 10165655 w 12192000"/>
              <a:gd name="connsiteY23" fmla="*/ 1769119 h 1830763"/>
              <a:gd name="connsiteX24" fmla="*/ 9924384 w 12192000"/>
              <a:gd name="connsiteY24" fmla="*/ 1755518 h 1830763"/>
              <a:gd name="connsiteX25" fmla="*/ 9912734 w 12192000"/>
              <a:gd name="connsiteY25" fmla="*/ 1770939 h 1830763"/>
              <a:gd name="connsiteX26" fmla="*/ 9924384 w 12192000"/>
              <a:gd name="connsiteY26" fmla="*/ 1755518 h 1830763"/>
              <a:gd name="connsiteX27" fmla="*/ 10957568 w 12192000"/>
              <a:gd name="connsiteY27" fmla="*/ 1731020 h 1830763"/>
              <a:gd name="connsiteX28" fmla="*/ 10790357 w 12192000"/>
              <a:gd name="connsiteY28" fmla="*/ 1750984 h 1830763"/>
              <a:gd name="connsiteX29" fmla="*/ 10838555 w 12192000"/>
              <a:gd name="connsiteY29" fmla="*/ 1818372 h 1830763"/>
              <a:gd name="connsiteX30" fmla="*/ 10842995 w 12192000"/>
              <a:gd name="connsiteY30" fmla="*/ 1830763 h 1830763"/>
              <a:gd name="connsiteX31" fmla="*/ 11236490 w 12192000"/>
              <a:gd name="connsiteY31" fmla="*/ 1830763 h 1830763"/>
              <a:gd name="connsiteX32" fmla="*/ 11219472 w 12192000"/>
              <a:gd name="connsiteY32" fmla="*/ 1823262 h 1830763"/>
              <a:gd name="connsiteX33" fmla="*/ 10957568 w 12192000"/>
              <a:gd name="connsiteY33" fmla="*/ 1731020 h 1830763"/>
              <a:gd name="connsiteX34" fmla="*/ 9731376 w 12192000"/>
              <a:gd name="connsiteY34" fmla="*/ 1714684 h 1830763"/>
              <a:gd name="connsiteX35" fmla="*/ 9703925 w 12192000"/>
              <a:gd name="connsiteY35" fmla="*/ 1723762 h 1830763"/>
              <a:gd name="connsiteX36" fmla="*/ 9731376 w 12192000"/>
              <a:gd name="connsiteY36" fmla="*/ 1714684 h 1830763"/>
              <a:gd name="connsiteX37" fmla="*/ 10752952 w 12192000"/>
              <a:gd name="connsiteY37" fmla="*/ 1705502 h 1830763"/>
              <a:gd name="connsiteX38" fmla="*/ 10730489 w 12192000"/>
              <a:gd name="connsiteY38" fmla="*/ 1710151 h 1830763"/>
              <a:gd name="connsiteX39" fmla="*/ 10736315 w 12192000"/>
              <a:gd name="connsiteY39" fmla="*/ 1717409 h 1830763"/>
              <a:gd name="connsiteX40" fmla="*/ 10772919 w 12192000"/>
              <a:gd name="connsiteY40" fmla="*/ 1705617 h 1830763"/>
              <a:gd name="connsiteX41" fmla="*/ 10752952 w 12192000"/>
              <a:gd name="connsiteY41" fmla="*/ 1705502 h 1830763"/>
              <a:gd name="connsiteX42" fmla="*/ 10089096 w 12192000"/>
              <a:gd name="connsiteY42" fmla="*/ 1704702 h 1830763"/>
              <a:gd name="connsiteX43" fmla="*/ 10055820 w 12192000"/>
              <a:gd name="connsiteY43" fmla="*/ 1706522 h 1830763"/>
              <a:gd name="connsiteX44" fmla="*/ 10089096 w 12192000"/>
              <a:gd name="connsiteY44" fmla="*/ 1704702 h 1830763"/>
              <a:gd name="connsiteX45" fmla="*/ 11159774 w 12192000"/>
              <a:gd name="connsiteY45" fmla="*/ 1701988 h 1830763"/>
              <a:gd name="connsiteX46" fmla="*/ 11140638 w 12192000"/>
              <a:gd name="connsiteY46" fmla="*/ 1702893 h 1830763"/>
              <a:gd name="connsiteX47" fmla="*/ 11147293 w 12192000"/>
              <a:gd name="connsiteY47" fmla="*/ 1715599 h 1830763"/>
              <a:gd name="connsiteX48" fmla="*/ 11128987 w 12192000"/>
              <a:gd name="connsiteY48" fmla="*/ 1721952 h 1830763"/>
              <a:gd name="connsiteX49" fmla="*/ 11156437 w 12192000"/>
              <a:gd name="connsiteY49" fmla="*/ 1712875 h 1830763"/>
              <a:gd name="connsiteX50" fmla="*/ 11159774 w 12192000"/>
              <a:gd name="connsiteY50" fmla="*/ 1701988 h 1830763"/>
              <a:gd name="connsiteX51" fmla="*/ 10814508 w 12192000"/>
              <a:gd name="connsiteY51" fmla="*/ 1698359 h 1830763"/>
              <a:gd name="connsiteX52" fmla="*/ 10835304 w 12192000"/>
              <a:gd name="connsiteY52" fmla="*/ 1707436 h 1830763"/>
              <a:gd name="connsiteX53" fmla="*/ 10826160 w 12192000"/>
              <a:gd name="connsiteY53" fmla="*/ 1710150 h 1830763"/>
              <a:gd name="connsiteX54" fmla="*/ 10791215 w 12192000"/>
              <a:gd name="connsiteY54" fmla="*/ 1701988 h 1830763"/>
              <a:gd name="connsiteX55" fmla="*/ 10859436 w 12192000"/>
              <a:gd name="connsiteY55" fmla="*/ 1711055 h 1830763"/>
              <a:gd name="connsiteX56" fmla="*/ 10814508 w 12192000"/>
              <a:gd name="connsiteY56" fmla="*/ 1698359 h 1830763"/>
              <a:gd name="connsiteX57" fmla="*/ 10629162 w 12192000"/>
              <a:gd name="connsiteY57" fmla="*/ 1698177 h 1830763"/>
              <a:gd name="connsiteX58" fmla="*/ 10619011 w 12192000"/>
              <a:gd name="connsiteY58" fmla="*/ 1700179 h 1830763"/>
              <a:gd name="connsiteX59" fmla="*/ 10678079 w 12192000"/>
              <a:gd name="connsiteY59" fmla="*/ 1710161 h 1830763"/>
              <a:gd name="connsiteX60" fmla="*/ 10662270 w 12192000"/>
              <a:gd name="connsiteY60" fmla="*/ 1702903 h 1830763"/>
              <a:gd name="connsiteX61" fmla="*/ 10629162 w 12192000"/>
              <a:gd name="connsiteY61" fmla="*/ 1698177 h 1830763"/>
              <a:gd name="connsiteX62" fmla="*/ 10933472 w 12192000"/>
              <a:gd name="connsiteY62" fmla="*/ 1694730 h 1830763"/>
              <a:gd name="connsiteX63" fmla="*/ 10931804 w 12192000"/>
              <a:gd name="connsiteY63" fmla="*/ 1712875 h 1830763"/>
              <a:gd name="connsiteX64" fmla="*/ 10933472 w 12192000"/>
              <a:gd name="connsiteY64" fmla="*/ 1694730 h 1830763"/>
              <a:gd name="connsiteX65" fmla="*/ 11100679 w 12192000"/>
              <a:gd name="connsiteY65" fmla="*/ 1694730 h 1830763"/>
              <a:gd name="connsiteX66" fmla="*/ 11107334 w 12192000"/>
              <a:gd name="connsiteY66" fmla="*/ 1707426 h 1830763"/>
              <a:gd name="connsiteX67" fmla="*/ 11099011 w 12192000"/>
              <a:gd name="connsiteY67" fmla="*/ 1712874 h 1830763"/>
              <a:gd name="connsiteX68" fmla="*/ 11100679 w 12192000"/>
              <a:gd name="connsiteY68" fmla="*/ 1694730 h 1830763"/>
              <a:gd name="connsiteX69" fmla="*/ 11640578 w 12192000"/>
              <a:gd name="connsiteY69" fmla="*/ 1692006 h 1830763"/>
              <a:gd name="connsiteX70" fmla="*/ 11637250 w 12192000"/>
              <a:gd name="connsiteY70" fmla="*/ 1701988 h 1830763"/>
              <a:gd name="connsiteX71" fmla="*/ 11664701 w 12192000"/>
              <a:gd name="connsiteY71" fmla="*/ 1695635 h 1830763"/>
              <a:gd name="connsiteX72" fmla="*/ 11640578 w 12192000"/>
              <a:gd name="connsiteY72" fmla="*/ 1692006 h 1830763"/>
              <a:gd name="connsiteX73" fmla="*/ 9756283 w 12192000"/>
              <a:gd name="connsiteY73" fmla="*/ 1690196 h 1830763"/>
              <a:gd name="connsiteX74" fmla="*/ 9705540 w 12192000"/>
              <a:gd name="connsiteY74" fmla="*/ 1700168 h 1830763"/>
              <a:gd name="connsiteX75" fmla="*/ 9756283 w 12192000"/>
              <a:gd name="connsiteY75" fmla="*/ 1690196 h 1830763"/>
              <a:gd name="connsiteX76" fmla="*/ 10327867 w 12192000"/>
              <a:gd name="connsiteY76" fmla="*/ 1686567 h 1830763"/>
              <a:gd name="connsiteX77" fmla="*/ 10336190 w 12192000"/>
              <a:gd name="connsiteY77" fmla="*/ 1689281 h 1830763"/>
              <a:gd name="connsiteX78" fmla="*/ 10321212 w 12192000"/>
              <a:gd name="connsiteY78" fmla="*/ 1693815 h 1830763"/>
              <a:gd name="connsiteX79" fmla="*/ 10327867 w 12192000"/>
              <a:gd name="connsiteY79" fmla="*/ 1686567 h 1830763"/>
              <a:gd name="connsiteX80" fmla="*/ 10815865 w 12192000"/>
              <a:gd name="connsiteY80" fmla="*/ 1685889 h 1830763"/>
              <a:gd name="connsiteX81" fmla="*/ 10808692 w 12192000"/>
              <a:gd name="connsiteY81" fmla="*/ 1688387 h 1830763"/>
              <a:gd name="connsiteX82" fmla="*/ 10813679 w 12192000"/>
              <a:gd name="connsiteY82" fmla="*/ 1691101 h 1830763"/>
              <a:gd name="connsiteX83" fmla="*/ 10800369 w 12192000"/>
              <a:gd name="connsiteY83" fmla="*/ 1696549 h 1830763"/>
              <a:gd name="connsiteX84" fmla="*/ 10832815 w 12192000"/>
              <a:gd name="connsiteY84" fmla="*/ 1692016 h 1830763"/>
              <a:gd name="connsiteX85" fmla="*/ 10818675 w 12192000"/>
              <a:gd name="connsiteY85" fmla="*/ 1692920 h 1830763"/>
              <a:gd name="connsiteX86" fmla="*/ 10815865 w 12192000"/>
              <a:gd name="connsiteY86" fmla="*/ 1685889 h 1830763"/>
              <a:gd name="connsiteX87" fmla="*/ 11549074 w 12192000"/>
              <a:gd name="connsiteY87" fmla="*/ 1685653 h 1830763"/>
              <a:gd name="connsiteX88" fmla="*/ 11531606 w 12192000"/>
              <a:gd name="connsiteY88" fmla="*/ 1693816 h 1830763"/>
              <a:gd name="connsiteX89" fmla="*/ 11561554 w 12192000"/>
              <a:gd name="connsiteY89" fmla="*/ 1702893 h 1830763"/>
              <a:gd name="connsiteX90" fmla="*/ 11549074 w 12192000"/>
              <a:gd name="connsiteY90" fmla="*/ 1685653 h 1830763"/>
              <a:gd name="connsiteX91" fmla="*/ 10603801 w 12192000"/>
              <a:gd name="connsiteY91" fmla="*/ 1680742 h 1830763"/>
              <a:gd name="connsiteX92" fmla="*/ 10586772 w 12192000"/>
              <a:gd name="connsiteY92" fmla="*/ 1681237 h 1830763"/>
              <a:gd name="connsiteX93" fmla="*/ 10574085 w 12192000"/>
              <a:gd name="connsiteY93" fmla="*/ 1689291 h 1830763"/>
              <a:gd name="connsiteX94" fmla="*/ 10593221 w 12192000"/>
              <a:gd name="connsiteY94" fmla="*/ 1691101 h 1830763"/>
              <a:gd name="connsiteX95" fmla="*/ 10575744 w 12192000"/>
              <a:gd name="connsiteY95" fmla="*/ 1699273 h 1830763"/>
              <a:gd name="connsiteX96" fmla="*/ 10613186 w 12192000"/>
              <a:gd name="connsiteY96" fmla="*/ 1694730 h 1830763"/>
              <a:gd name="connsiteX97" fmla="*/ 10615684 w 12192000"/>
              <a:gd name="connsiteY97" fmla="*/ 1682033 h 1830763"/>
              <a:gd name="connsiteX98" fmla="*/ 10603801 w 12192000"/>
              <a:gd name="connsiteY98" fmla="*/ 1680742 h 1830763"/>
              <a:gd name="connsiteX99" fmla="*/ 10012583 w 12192000"/>
              <a:gd name="connsiteY99" fmla="*/ 1680214 h 1830763"/>
              <a:gd name="connsiteX100" fmla="*/ 9989290 w 12192000"/>
              <a:gd name="connsiteY100" fmla="*/ 1683843 h 1830763"/>
              <a:gd name="connsiteX101" fmla="*/ 10000103 w 12192000"/>
              <a:gd name="connsiteY101" fmla="*/ 1693825 h 1830763"/>
              <a:gd name="connsiteX102" fmla="*/ 9976809 w 12192000"/>
              <a:gd name="connsiteY102" fmla="*/ 1697454 h 1830763"/>
              <a:gd name="connsiteX103" fmla="*/ 9899445 w 12192000"/>
              <a:gd name="connsiteY103" fmla="*/ 1691101 h 1830763"/>
              <a:gd name="connsiteX104" fmla="*/ 9983465 w 12192000"/>
              <a:gd name="connsiteY104" fmla="*/ 1707436 h 1830763"/>
              <a:gd name="connsiteX105" fmla="*/ 10045859 w 12192000"/>
              <a:gd name="connsiteY105" fmla="*/ 1709246 h 1830763"/>
              <a:gd name="connsiteX106" fmla="*/ 10081633 w 12192000"/>
              <a:gd name="connsiteY106" fmla="*/ 1694730 h 1830763"/>
              <a:gd name="connsiteX107" fmla="*/ 10074978 w 12192000"/>
              <a:gd name="connsiteY107" fmla="*/ 1684748 h 1830763"/>
              <a:gd name="connsiteX108" fmla="*/ 10046689 w 12192000"/>
              <a:gd name="connsiteY108" fmla="*/ 1685652 h 1830763"/>
              <a:gd name="connsiteX109" fmla="*/ 10009256 w 12192000"/>
              <a:gd name="connsiteY109" fmla="*/ 1690196 h 1830763"/>
              <a:gd name="connsiteX110" fmla="*/ 10012583 w 12192000"/>
              <a:gd name="connsiteY110" fmla="*/ 1680214 h 1830763"/>
              <a:gd name="connsiteX111" fmla="*/ 10309570 w 12192000"/>
              <a:gd name="connsiteY111" fmla="*/ 1679299 h 1830763"/>
              <a:gd name="connsiteX112" fmla="*/ 10316225 w 12192000"/>
              <a:gd name="connsiteY112" fmla="*/ 1682024 h 1830763"/>
              <a:gd name="connsiteX113" fmla="*/ 10309570 w 12192000"/>
              <a:gd name="connsiteY113" fmla="*/ 1683843 h 1830763"/>
              <a:gd name="connsiteX114" fmla="*/ 10309570 w 12192000"/>
              <a:gd name="connsiteY114" fmla="*/ 1679299 h 1830763"/>
              <a:gd name="connsiteX115" fmla="*/ 9843639 w 12192000"/>
              <a:gd name="connsiteY115" fmla="*/ 1675680 h 1830763"/>
              <a:gd name="connsiteX116" fmla="*/ 9831159 w 12192000"/>
              <a:gd name="connsiteY116" fmla="*/ 1682024 h 1830763"/>
              <a:gd name="connsiteX117" fmla="*/ 9851123 w 12192000"/>
              <a:gd name="connsiteY117" fmla="*/ 1688377 h 1830763"/>
              <a:gd name="connsiteX118" fmla="*/ 9869430 w 12192000"/>
              <a:gd name="connsiteY118" fmla="*/ 1684748 h 1830763"/>
              <a:gd name="connsiteX119" fmla="*/ 9866094 w 12192000"/>
              <a:gd name="connsiteY119" fmla="*/ 1692910 h 1830763"/>
              <a:gd name="connsiteX120" fmla="*/ 9876075 w 12192000"/>
              <a:gd name="connsiteY120" fmla="*/ 1694730 h 1830763"/>
              <a:gd name="connsiteX121" fmla="*/ 9851123 w 12192000"/>
              <a:gd name="connsiteY121" fmla="*/ 1688377 h 1830763"/>
              <a:gd name="connsiteX122" fmla="*/ 9752128 w 12192000"/>
              <a:gd name="connsiteY122" fmla="*/ 1682938 h 1830763"/>
              <a:gd name="connsiteX123" fmla="*/ 9843639 w 12192000"/>
              <a:gd name="connsiteY123" fmla="*/ 1675680 h 1830763"/>
              <a:gd name="connsiteX124" fmla="*/ 11782025 w 12192000"/>
              <a:gd name="connsiteY124" fmla="*/ 1674775 h 1830763"/>
              <a:gd name="connsiteX125" fmla="*/ 11799493 w 12192000"/>
              <a:gd name="connsiteY125" fmla="*/ 1692015 h 1830763"/>
              <a:gd name="connsiteX126" fmla="*/ 11782025 w 12192000"/>
              <a:gd name="connsiteY126" fmla="*/ 1674775 h 1830763"/>
              <a:gd name="connsiteX127" fmla="*/ 11597265 w 12192000"/>
              <a:gd name="connsiteY127" fmla="*/ 1673174 h 1830763"/>
              <a:gd name="connsiteX128" fmla="*/ 11597707 w 12192000"/>
              <a:gd name="connsiteY128" fmla="*/ 1673524 h 1830763"/>
              <a:gd name="connsiteX129" fmla="*/ 11613934 w 12192000"/>
              <a:gd name="connsiteY129" fmla="*/ 1675680 h 1830763"/>
              <a:gd name="connsiteX130" fmla="*/ 10240520 w 12192000"/>
              <a:gd name="connsiteY130" fmla="*/ 1672052 h 1830763"/>
              <a:gd name="connsiteX131" fmla="*/ 10214729 w 12192000"/>
              <a:gd name="connsiteY131" fmla="*/ 1688377 h 1830763"/>
              <a:gd name="connsiteX132" fmla="*/ 10170640 w 12192000"/>
              <a:gd name="connsiteY132" fmla="*/ 1682939 h 1830763"/>
              <a:gd name="connsiteX133" fmla="*/ 10163985 w 12192000"/>
              <a:gd name="connsiteY133" fmla="*/ 1672957 h 1830763"/>
              <a:gd name="connsiteX134" fmla="*/ 10146517 w 12192000"/>
              <a:gd name="connsiteY134" fmla="*/ 1681119 h 1830763"/>
              <a:gd name="connsiteX135" fmla="*/ 10165653 w 12192000"/>
              <a:gd name="connsiteY135" fmla="*/ 1680214 h 1830763"/>
              <a:gd name="connsiteX136" fmla="*/ 10094935 w 12192000"/>
              <a:gd name="connsiteY136" fmla="*/ 1686567 h 1830763"/>
              <a:gd name="connsiteX137" fmla="*/ 10167313 w 12192000"/>
              <a:gd name="connsiteY137" fmla="*/ 1692921 h 1830763"/>
              <a:gd name="connsiteX138" fmla="*/ 10168143 w 12192000"/>
              <a:gd name="connsiteY138" fmla="*/ 1698359 h 1830763"/>
              <a:gd name="connsiteX139" fmla="*/ 10144849 w 12192000"/>
              <a:gd name="connsiteY139" fmla="*/ 1704712 h 1830763"/>
              <a:gd name="connsiteX140" fmla="*/ 10120726 w 12192000"/>
              <a:gd name="connsiteY140" fmla="*/ 1701083 h 1830763"/>
              <a:gd name="connsiteX141" fmla="*/ 10150675 w 12192000"/>
              <a:gd name="connsiteY141" fmla="*/ 1707436 h 1830763"/>
              <a:gd name="connsiteX142" fmla="*/ 10178125 w 12192000"/>
              <a:gd name="connsiteY142" fmla="*/ 1698359 h 1830763"/>
              <a:gd name="connsiteX143" fmla="*/ 10227210 w 12192000"/>
              <a:gd name="connsiteY143" fmla="*/ 1706531 h 1830763"/>
              <a:gd name="connsiteX144" fmla="*/ 10240520 w 12192000"/>
              <a:gd name="connsiteY144" fmla="*/ 1698359 h 1830763"/>
              <a:gd name="connsiteX145" fmla="*/ 10246346 w 12192000"/>
              <a:gd name="connsiteY145" fmla="*/ 1702893 h 1830763"/>
              <a:gd name="connsiteX146" fmla="*/ 10233035 w 12192000"/>
              <a:gd name="connsiteY146" fmla="*/ 1708341 h 1830763"/>
              <a:gd name="connsiteX147" fmla="*/ 10272137 w 12192000"/>
              <a:gd name="connsiteY147" fmla="*/ 1713780 h 1830763"/>
              <a:gd name="connsiteX148" fmla="*/ 10284609 w 12192000"/>
              <a:gd name="connsiteY148" fmla="*/ 1705617 h 1830763"/>
              <a:gd name="connsiteX149" fmla="*/ 10254660 w 12192000"/>
              <a:gd name="connsiteY149" fmla="*/ 1696549 h 1830763"/>
              <a:gd name="connsiteX150" fmla="*/ 10273796 w 12192000"/>
              <a:gd name="connsiteY150" fmla="*/ 1698359 h 1830763"/>
              <a:gd name="connsiteX151" fmla="*/ 10279622 w 12192000"/>
              <a:gd name="connsiteY151" fmla="*/ 1677490 h 1830763"/>
              <a:gd name="connsiteX152" fmla="*/ 10248005 w 12192000"/>
              <a:gd name="connsiteY152" fmla="*/ 1686567 h 1830763"/>
              <a:gd name="connsiteX153" fmla="*/ 10240520 w 12192000"/>
              <a:gd name="connsiteY153" fmla="*/ 1672052 h 1830763"/>
              <a:gd name="connsiteX154" fmla="*/ 11532428 w 12192000"/>
              <a:gd name="connsiteY154" fmla="*/ 1669327 h 1830763"/>
              <a:gd name="connsiteX155" fmla="*/ 11553223 w 12192000"/>
              <a:gd name="connsiteY155" fmla="*/ 1681119 h 1830763"/>
              <a:gd name="connsiteX156" fmla="*/ 11532428 w 12192000"/>
              <a:gd name="connsiteY156" fmla="*/ 1669327 h 1830763"/>
              <a:gd name="connsiteX157" fmla="*/ 10270468 w 12192000"/>
              <a:gd name="connsiteY157" fmla="*/ 1666603 h 1830763"/>
              <a:gd name="connsiteX158" fmla="*/ 10292093 w 12192000"/>
              <a:gd name="connsiteY158" fmla="*/ 1674766 h 1830763"/>
              <a:gd name="connsiteX159" fmla="*/ 10283778 w 12192000"/>
              <a:gd name="connsiteY159" fmla="*/ 1676585 h 1830763"/>
              <a:gd name="connsiteX160" fmla="*/ 10302085 w 12192000"/>
              <a:gd name="connsiteY160" fmla="*/ 1701073 h 1830763"/>
              <a:gd name="connsiteX161" fmla="*/ 10340348 w 12192000"/>
              <a:gd name="connsiteY161" fmla="*/ 1701988 h 1830763"/>
              <a:gd name="connsiteX162" fmla="*/ 10346173 w 12192000"/>
              <a:gd name="connsiteY162" fmla="*/ 1695635 h 1830763"/>
              <a:gd name="connsiteX163" fmla="*/ 10358645 w 12192000"/>
              <a:gd name="connsiteY163" fmla="*/ 1700168 h 1830763"/>
              <a:gd name="connsiteX164" fmla="*/ 10349501 w 12192000"/>
              <a:gd name="connsiteY164" fmla="*/ 1699264 h 1830763"/>
              <a:gd name="connsiteX165" fmla="*/ 10372794 w 12192000"/>
              <a:gd name="connsiteY165" fmla="*/ 1705617 h 1830763"/>
              <a:gd name="connsiteX166" fmla="*/ 10390262 w 12192000"/>
              <a:gd name="connsiteY166" fmla="*/ 1711970 h 1830763"/>
              <a:gd name="connsiteX167" fmla="*/ 10385275 w 12192000"/>
              <a:gd name="connsiteY167" fmla="*/ 1714684 h 1830763"/>
              <a:gd name="connsiteX168" fmla="*/ 10400245 w 12192000"/>
              <a:gd name="connsiteY168" fmla="*/ 1715589 h 1830763"/>
              <a:gd name="connsiteX169" fmla="*/ 10440176 w 12192000"/>
              <a:gd name="connsiteY169" fmla="*/ 1730105 h 1830763"/>
              <a:gd name="connsiteX170" fmla="*/ 10390262 w 12192000"/>
              <a:gd name="connsiteY170" fmla="*/ 1774567 h 1830763"/>
              <a:gd name="connsiteX171" fmla="*/ 10544161 w 12192000"/>
              <a:gd name="connsiteY171" fmla="*/ 1777291 h 1830763"/>
              <a:gd name="connsiteX172" fmla="*/ 10524196 w 12192000"/>
              <a:gd name="connsiteY172" fmla="*/ 1715589 h 1830763"/>
              <a:gd name="connsiteX173" fmla="*/ 10606556 w 12192000"/>
              <a:gd name="connsiteY173" fmla="*/ 1712875 h 1830763"/>
              <a:gd name="connsiteX174" fmla="*/ 10609884 w 12192000"/>
              <a:gd name="connsiteY174" fmla="*/ 1702893 h 1830763"/>
              <a:gd name="connsiteX175" fmla="*/ 10546659 w 12192000"/>
              <a:gd name="connsiteY175" fmla="*/ 1698359 h 1830763"/>
              <a:gd name="connsiteX176" fmla="*/ 10553315 w 12192000"/>
              <a:gd name="connsiteY176" fmla="*/ 1711055 h 1830763"/>
              <a:gd name="connsiteX177" fmla="*/ 10523366 w 12192000"/>
              <a:gd name="connsiteY177" fmla="*/ 1712875 h 1830763"/>
              <a:gd name="connsiteX178" fmla="*/ 10472622 w 12192000"/>
              <a:gd name="connsiteY178" fmla="*/ 1688377 h 1830763"/>
              <a:gd name="connsiteX179" fmla="*/ 10480937 w 12192000"/>
              <a:gd name="connsiteY179" fmla="*/ 1682024 h 1830763"/>
              <a:gd name="connsiteX180" fmla="*/ 10468465 w 12192000"/>
              <a:gd name="connsiteY180" fmla="*/ 1689281 h 1830763"/>
              <a:gd name="connsiteX181" fmla="*/ 10450988 w 12192000"/>
              <a:gd name="connsiteY181" fmla="*/ 1690186 h 1830763"/>
              <a:gd name="connsiteX182" fmla="*/ 10442673 w 12192000"/>
              <a:gd name="connsiteY182" fmla="*/ 1687129 h 1830763"/>
              <a:gd name="connsiteX183" fmla="*/ 10434944 w 12192000"/>
              <a:gd name="connsiteY183" fmla="*/ 1689968 h 1830763"/>
              <a:gd name="connsiteX184" fmla="*/ 10438508 w 12192000"/>
              <a:gd name="connsiteY184" fmla="*/ 1690186 h 1830763"/>
              <a:gd name="connsiteX185" fmla="*/ 10434350 w 12192000"/>
              <a:gd name="connsiteY185" fmla="*/ 1690186 h 1830763"/>
              <a:gd name="connsiteX186" fmla="*/ 10434944 w 12192000"/>
              <a:gd name="connsiteY186" fmla="*/ 1689968 h 1830763"/>
              <a:gd name="connsiteX187" fmla="*/ 10364471 w 12192000"/>
              <a:gd name="connsiteY187" fmla="*/ 1685652 h 1830763"/>
              <a:gd name="connsiteX188" fmla="*/ 10361982 w 12192000"/>
              <a:gd name="connsiteY188" fmla="*/ 1682928 h 1830763"/>
              <a:gd name="connsiteX189" fmla="*/ 10380279 w 12192000"/>
              <a:gd name="connsiteY189" fmla="*/ 1679299 h 1830763"/>
              <a:gd name="connsiteX190" fmla="*/ 10331195 w 12192000"/>
              <a:gd name="connsiteY190" fmla="*/ 1680214 h 1830763"/>
              <a:gd name="connsiteX191" fmla="*/ 10302914 w 12192000"/>
              <a:gd name="connsiteY191" fmla="*/ 1674766 h 1830763"/>
              <a:gd name="connsiteX192" fmla="*/ 10302085 w 12192000"/>
              <a:gd name="connsiteY192" fmla="*/ 1672956 h 1830763"/>
              <a:gd name="connsiteX193" fmla="*/ 10298748 w 12192000"/>
              <a:gd name="connsiteY193" fmla="*/ 1673861 h 1830763"/>
              <a:gd name="connsiteX194" fmla="*/ 10270468 w 12192000"/>
              <a:gd name="connsiteY194" fmla="*/ 1666603 h 1830763"/>
              <a:gd name="connsiteX195" fmla="*/ 10701410 w 12192000"/>
              <a:gd name="connsiteY195" fmla="*/ 1666128 h 1830763"/>
              <a:gd name="connsiteX196" fmla="*/ 10724689 w 12192000"/>
              <a:gd name="connsiteY196" fmla="*/ 1676585 h 1830763"/>
              <a:gd name="connsiteX197" fmla="*/ 10723030 w 12192000"/>
              <a:gd name="connsiteY197" fmla="*/ 1666612 h 1830763"/>
              <a:gd name="connsiteX198" fmla="*/ 10701410 w 12192000"/>
              <a:gd name="connsiteY198" fmla="*/ 1666128 h 1830763"/>
              <a:gd name="connsiteX199" fmla="*/ 10424455 w 12192000"/>
              <a:gd name="connsiteY199" fmla="*/ 1656739 h 1830763"/>
              <a:gd name="connsiteX200" fmla="*/ 10411043 w 12192000"/>
              <a:gd name="connsiteY200" fmla="*/ 1659346 h 1830763"/>
              <a:gd name="connsiteX201" fmla="*/ 10431009 w 12192000"/>
              <a:gd name="connsiteY201" fmla="*/ 1665699 h 1830763"/>
              <a:gd name="connsiteX202" fmla="*/ 10424455 w 12192000"/>
              <a:gd name="connsiteY202" fmla="*/ 1656739 h 1830763"/>
              <a:gd name="connsiteX203" fmla="*/ 10246325 w 12192000"/>
              <a:gd name="connsiteY203" fmla="*/ 1646648 h 1830763"/>
              <a:gd name="connsiteX204" fmla="*/ 10284588 w 12192000"/>
              <a:gd name="connsiteY204" fmla="*/ 1647553 h 1830763"/>
              <a:gd name="connsiteX205" fmla="*/ 10246325 w 12192000"/>
              <a:gd name="connsiteY205" fmla="*/ 1646648 h 1830763"/>
              <a:gd name="connsiteX206" fmla="*/ 11952539 w 12192000"/>
              <a:gd name="connsiteY206" fmla="*/ 1641201 h 1830763"/>
              <a:gd name="connsiteX207" fmla="*/ 11925918 w 12192000"/>
              <a:gd name="connsiteY207" fmla="*/ 1652993 h 1830763"/>
              <a:gd name="connsiteX208" fmla="*/ 11952539 w 12192000"/>
              <a:gd name="connsiteY208" fmla="*/ 1641201 h 1830763"/>
              <a:gd name="connsiteX209" fmla="*/ 11654302 w 12192000"/>
              <a:gd name="connsiteY209" fmla="*/ 1640862 h 1830763"/>
              <a:gd name="connsiteX210" fmla="*/ 11647233 w 12192000"/>
              <a:gd name="connsiteY210" fmla="*/ 1643020 h 1830763"/>
              <a:gd name="connsiteX211" fmla="*/ 11643905 w 12192000"/>
              <a:gd name="connsiteY211" fmla="*/ 1651182 h 1830763"/>
              <a:gd name="connsiteX212" fmla="*/ 11663871 w 12192000"/>
              <a:gd name="connsiteY212" fmla="*/ 1657535 h 1830763"/>
              <a:gd name="connsiteX213" fmla="*/ 11666369 w 12192000"/>
              <a:gd name="connsiteY213" fmla="*/ 1642105 h 1830763"/>
              <a:gd name="connsiteX214" fmla="*/ 11654302 w 12192000"/>
              <a:gd name="connsiteY214" fmla="*/ 1640862 h 1830763"/>
              <a:gd name="connsiteX215" fmla="*/ 11675513 w 12192000"/>
              <a:gd name="connsiteY215" fmla="*/ 1639391 h 1830763"/>
              <a:gd name="connsiteX216" fmla="*/ 11692989 w 12192000"/>
              <a:gd name="connsiteY216" fmla="*/ 1656630 h 1830763"/>
              <a:gd name="connsiteX217" fmla="*/ 11695478 w 12192000"/>
              <a:gd name="connsiteY217" fmla="*/ 1643924 h 1830763"/>
              <a:gd name="connsiteX218" fmla="*/ 11675513 w 12192000"/>
              <a:gd name="connsiteY218" fmla="*/ 1639391 h 1830763"/>
              <a:gd name="connsiteX219" fmla="*/ 10350729 w 12192000"/>
              <a:gd name="connsiteY219" fmla="*/ 1637909 h 1830763"/>
              <a:gd name="connsiteX220" fmla="*/ 10341995 w 12192000"/>
              <a:gd name="connsiteY220" fmla="*/ 1644829 h 1830763"/>
              <a:gd name="connsiteX221" fmla="*/ 10369445 w 12192000"/>
              <a:gd name="connsiteY221" fmla="*/ 1638476 h 1830763"/>
              <a:gd name="connsiteX222" fmla="*/ 10350729 w 12192000"/>
              <a:gd name="connsiteY222" fmla="*/ 1637909 h 1830763"/>
              <a:gd name="connsiteX223" fmla="*/ 11530744 w 12192000"/>
              <a:gd name="connsiteY223" fmla="*/ 1634857 h 1830763"/>
              <a:gd name="connsiteX224" fmla="*/ 11531574 w 12192000"/>
              <a:gd name="connsiteY224" fmla="*/ 1635762 h 1830763"/>
              <a:gd name="connsiteX225" fmla="*/ 11530744 w 12192000"/>
              <a:gd name="connsiteY225" fmla="*/ 1635762 h 1830763"/>
              <a:gd name="connsiteX226" fmla="*/ 10569928 w 12192000"/>
              <a:gd name="connsiteY226" fmla="*/ 1633943 h 1830763"/>
              <a:gd name="connsiteX227" fmla="*/ 10557447 w 12192000"/>
              <a:gd name="connsiteY227" fmla="*/ 1649364 h 1830763"/>
              <a:gd name="connsiteX228" fmla="*/ 10594880 w 12192000"/>
              <a:gd name="connsiteY228" fmla="*/ 1643011 h 1830763"/>
              <a:gd name="connsiteX229" fmla="*/ 10569928 w 12192000"/>
              <a:gd name="connsiteY229" fmla="*/ 1633943 h 1830763"/>
              <a:gd name="connsiteX230" fmla="*/ 11343621 w 12192000"/>
              <a:gd name="connsiteY230" fmla="*/ 1624875 h 1830763"/>
              <a:gd name="connsiteX231" fmla="*/ 11344451 w 12192000"/>
              <a:gd name="connsiteY231" fmla="*/ 1634857 h 1830763"/>
              <a:gd name="connsiteX232" fmla="*/ 11431798 w 12192000"/>
              <a:gd name="connsiteY232" fmla="*/ 1643019 h 1830763"/>
              <a:gd name="connsiteX233" fmla="*/ 11449275 w 12192000"/>
              <a:gd name="connsiteY233" fmla="*/ 1632133 h 1830763"/>
              <a:gd name="connsiteX234" fmla="*/ 11455930 w 12192000"/>
              <a:gd name="connsiteY234" fmla="*/ 1642114 h 1830763"/>
              <a:gd name="connsiteX235" fmla="*/ 11473398 w 12192000"/>
              <a:gd name="connsiteY235" fmla="*/ 1631228 h 1830763"/>
              <a:gd name="connsiteX236" fmla="*/ 11343621 w 12192000"/>
              <a:gd name="connsiteY236" fmla="*/ 1624875 h 1830763"/>
              <a:gd name="connsiteX237" fmla="*/ 11212978 w 12192000"/>
              <a:gd name="connsiteY237" fmla="*/ 1618522 h 1830763"/>
              <a:gd name="connsiteX238" fmla="*/ 11237101 w 12192000"/>
              <a:gd name="connsiteY238" fmla="*/ 1622151 h 1830763"/>
              <a:gd name="connsiteX239" fmla="*/ 11243756 w 12192000"/>
              <a:gd name="connsiteY239" fmla="*/ 1632133 h 1830763"/>
              <a:gd name="connsiteX240" fmla="*/ 11314475 w 12192000"/>
              <a:gd name="connsiteY240" fmla="*/ 1623961 h 1830763"/>
              <a:gd name="connsiteX241" fmla="*/ 11212978 w 12192000"/>
              <a:gd name="connsiteY241" fmla="*/ 1618522 h 1830763"/>
              <a:gd name="connsiteX242" fmla="*/ 11159747 w 12192000"/>
              <a:gd name="connsiteY242" fmla="*/ 1615798 h 1830763"/>
              <a:gd name="connsiteX243" fmla="*/ 11209660 w 12192000"/>
              <a:gd name="connsiteY243" fmla="*/ 1625780 h 1830763"/>
              <a:gd name="connsiteX244" fmla="*/ 11159747 w 12192000"/>
              <a:gd name="connsiteY244" fmla="*/ 1615798 h 1830763"/>
              <a:gd name="connsiteX245" fmla="*/ 12192000 w 12192000"/>
              <a:gd name="connsiteY245" fmla="*/ 1614419 h 1830763"/>
              <a:gd name="connsiteX246" fmla="*/ 12188002 w 12192000"/>
              <a:gd name="connsiteY246" fmla="*/ 1615807 h 1830763"/>
              <a:gd name="connsiteX247" fmla="*/ 12192000 w 12192000"/>
              <a:gd name="connsiteY247" fmla="*/ 1614821 h 1830763"/>
              <a:gd name="connsiteX248" fmla="*/ 10993782 w 12192000"/>
              <a:gd name="connsiteY248" fmla="*/ 1613872 h 1830763"/>
              <a:gd name="connsiteX249" fmla="*/ 10964249 w 12192000"/>
              <a:gd name="connsiteY249" fmla="*/ 1617617 h 1830763"/>
              <a:gd name="connsiteX250" fmla="*/ 11025805 w 12192000"/>
              <a:gd name="connsiteY250" fmla="*/ 1614892 h 1830763"/>
              <a:gd name="connsiteX251" fmla="*/ 10993782 w 12192000"/>
              <a:gd name="connsiteY251" fmla="*/ 1613872 h 1830763"/>
              <a:gd name="connsiteX252" fmla="*/ 11125658 w 12192000"/>
              <a:gd name="connsiteY252" fmla="*/ 1612168 h 1830763"/>
              <a:gd name="connsiteX253" fmla="*/ 11154777 w 12192000"/>
              <a:gd name="connsiteY253" fmla="*/ 1615797 h 1830763"/>
              <a:gd name="connsiteX254" fmla="*/ 11125658 w 12192000"/>
              <a:gd name="connsiteY254" fmla="*/ 1612168 h 1830763"/>
              <a:gd name="connsiteX255" fmla="*/ 10504207 w 12192000"/>
              <a:gd name="connsiteY255" fmla="*/ 1611263 h 1830763"/>
              <a:gd name="connsiteX256" fmla="*/ 10490896 w 12192000"/>
              <a:gd name="connsiteY256" fmla="*/ 1619426 h 1830763"/>
              <a:gd name="connsiteX257" fmla="*/ 10539151 w 12192000"/>
              <a:gd name="connsiteY257" fmla="*/ 1622150 h 1830763"/>
              <a:gd name="connsiteX258" fmla="*/ 10533325 w 12192000"/>
              <a:gd name="connsiteY258" fmla="*/ 1614892 h 1830763"/>
              <a:gd name="connsiteX259" fmla="*/ 10504207 w 12192000"/>
              <a:gd name="connsiteY259" fmla="*/ 1611263 h 1830763"/>
              <a:gd name="connsiteX260" fmla="*/ 11479919 w 12192000"/>
              <a:gd name="connsiteY260" fmla="*/ 1606618 h 1830763"/>
              <a:gd name="connsiteX261" fmla="*/ 11464217 w 12192000"/>
              <a:gd name="connsiteY261" fmla="*/ 1608549 h 1830763"/>
              <a:gd name="connsiteX262" fmla="*/ 11502480 w 12192000"/>
              <a:gd name="connsiteY262" fmla="*/ 1606730 h 1830763"/>
              <a:gd name="connsiteX263" fmla="*/ 11479919 w 12192000"/>
              <a:gd name="connsiteY263" fmla="*/ 1606618 h 1830763"/>
              <a:gd name="connsiteX264" fmla="*/ 10659486 w 12192000"/>
              <a:gd name="connsiteY264" fmla="*/ 1600947 h 1830763"/>
              <a:gd name="connsiteX265" fmla="*/ 10679761 w 12192000"/>
              <a:gd name="connsiteY265" fmla="*/ 1603101 h 1830763"/>
              <a:gd name="connsiteX266" fmla="*/ 10642328 w 12192000"/>
              <a:gd name="connsiteY266" fmla="*/ 1610359 h 1830763"/>
              <a:gd name="connsiteX267" fmla="*/ 10659486 w 12192000"/>
              <a:gd name="connsiteY267" fmla="*/ 1600947 h 1830763"/>
              <a:gd name="connsiteX268" fmla="*/ 12192000 w 12192000"/>
              <a:gd name="connsiteY268" fmla="*/ 1600492 h 1830763"/>
              <a:gd name="connsiteX269" fmla="*/ 12191741 w 12192000"/>
              <a:gd name="connsiteY269" fmla="*/ 1600495 h 1830763"/>
              <a:gd name="connsiteX270" fmla="*/ 12172193 w 12192000"/>
              <a:gd name="connsiteY270" fmla="*/ 1605825 h 1830763"/>
              <a:gd name="connsiteX271" fmla="*/ 12192000 w 12192000"/>
              <a:gd name="connsiteY271" fmla="*/ 1604987 h 1830763"/>
              <a:gd name="connsiteX272" fmla="*/ 11921551 w 12192000"/>
              <a:gd name="connsiteY272" fmla="*/ 1600485 h 1830763"/>
              <a:gd name="connsiteX273" fmla="*/ 11904285 w 12192000"/>
              <a:gd name="connsiteY273" fmla="*/ 1605815 h 1830763"/>
              <a:gd name="connsiteX274" fmla="*/ 11942557 w 12192000"/>
              <a:gd name="connsiteY274" fmla="*/ 1604006 h 1830763"/>
              <a:gd name="connsiteX275" fmla="*/ 11921551 w 12192000"/>
              <a:gd name="connsiteY275" fmla="*/ 1600485 h 1830763"/>
              <a:gd name="connsiteX276" fmla="*/ 12081064 w 12192000"/>
              <a:gd name="connsiteY276" fmla="*/ 1595951 h 1830763"/>
              <a:gd name="connsiteX277" fmla="*/ 12046540 w 12192000"/>
              <a:gd name="connsiteY277" fmla="*/ 1596748 h 1830763"/>
              <a:gd name="connsiteX278" fmla="*/ 12100612 w 12192000"/>
              <a:gd name="connsiteY278" fmla="*/ 1604005 h 1830763"/>
              <a:gd name="connsiteX279" fmla="*/ 12081064 w 12192000"/>
              <a:gd name="connsiteY279" fmla="*/ 1595951 h 1830763"/>
              <a:gd name="connsiteX280" fmla="*/ 10259959 w 12192000"/>
              <a:gd name="connsiteY280" fmla="*/ 1593234 h 1830763"/>
              <a:gd name="connsiteX281" fmla="*/ 10276283 w 12192000"/>
              <a:gd name="connsiteY281" fmla="*/ 1596748 h 1830763"/>
              <a:gd name="connsiteX282" fmla="*/ 10243006 w 12192000"/>
              <a:gd name="connsiteY282" fmla="*/ 1595843 h 1830763"/>
              <a:gd name="connsiteX283" fmla="*/ 10259959 w 12192000"/>
              <a:gd name="connsiteY283" fmla="*/ 1593234 h 1830763"/>
              <a:gd name="connsiteX284" fmla="*/ 11930260 w 12192000"/>
              <a:gd name="connsiteY284" fmla="*/ 1591999 h 1830763"/>
              <a:gd name="connsiteX285" fmla="*/ 11906783 w 12192000"/>
              <a:gd name="connsiteY285" fmla="*/ 1593118 h 1830763"/>
              <a:gd name="connsiteX286" fmla="*/ 11947544 w 12192000"/>
              <a:gd name="connsiteY286" fmla="*/ 1608548 h 1830763"/>
              <a:gd name="connsiteX287" fmla="*/ 12014096 w 12192000"/>
              <a:gd name="connsiteY287" fmla="*/ 1604910 h 1830763"/>
              <a:gd name="connsiteX288" fmla="*/ 11979160 w 12192000"/>
              <a:gd name="connsiteY288" fmla="*/ 1594938 h 1830763"/>
              <a:gd name="connsiteX289" fmla="*/ 11930260 w 12192000"/>
              <a:gd name="connsiteY289" fmla="*/ 1591999 h 1830763"/>
              <a:gd name="connsiteX290" fmla="*/ 10968407 w 12192000"/>
              <a:gd name="connsiteY290" fmla="*/ 1589490 h 1830763"/>
              <a:gd name="connsiteX291" fmla="*/ 10965079 w 12192000"/>
              <a:gd name="connsiteY291" fmla="*/ 1599472 h 1830763"/>
              <a:gd name="connsiteX292" fmla="*/ 11002512 w 12192000"/>
              <a:gd name="connsiteY292" fmla="*/ 1592214 h 1830763"/>
              <a:gd name="connsiteX293" fmla="*/ 10994198 w 12192000"/>
              <a:gd name="connsiteY293" fmla="*/ 1600377 h 1830763"/>
              <a:gd name="connsiteX294" fmla="*/ 11003342 w 12192000"/>
              <a:gd name="connsiteY294" fmla="*/ 1599472 h 1830763"/>
              <a:gd name="connsiteX295" fmla="*/ 11008338 w 12192000"/>
              <a:gd name="connsiteY295" fmla="*/ 1602187 h 1830763"/>
              <a:gd name="connsiteX296" fmla="*/ 11021648 w 12192000"/>
              <a:gd name="connsiteY296" fmla="*/ 1592214 h 1830763"/>
              <a:gd name="connsiteX297" fmla="*/ 10974232 w 12192000"/>
              <a:gd name="connsiteY297" fmla="*/ 1594024 h 1830763"/>
              <a:gd name="connsiteX298" fmla="*/ 10968407 w 12192000"/>
              <a:gd name="connsiteY298" fmla="*/ 1589490 h 1830763"/>
              <a:gd name="connsiteX299" fmla="*/ 11307301 w 12192000"/>
              <a:gd name="connsiteY299" fmla="*/ 1589484 h 1830763"/>
              <a:gd name="connsiteX300" fmla="*/ 11300335 w 12192000"/>
              <a:gd name="connsiteY300" fmla="*/ 1594023 h 1830763"/>
              <a:gd name="connsiteX301" fmla="*/ 11324458 w 12192000"/>
              <a:gd name="connsiteY301" fmla="*/ 1597652 h 1830763"/>
              <a:gd name="connsiteX302" fmla="*/ 11323628 w 12192000"/>
              <a:gd name="connsiteY302" fmla="*/ 1590394 h 1830763"/>
              <a:gd name="connsiteX303" fmla="*/ 11307301 w 12192000"/>
              <a:gd name="connsiteY303" fmla="*/ 1589484 h 1830763"/>
              <a:gd name="connsiteX304" fmla="*/ 10335249 w 12192000"/>
              <a:gd name="connsiteY304" fmla="*/ 1588022 h 1830763"/>
              <a:gd name="connsiteX305" fmla="*/ 10371124 w 12192000"/>
              <a:gd name="connsiteY305" fmla="*/ 1590404 h 1830763"/>
              <a:gd name="connsiteX306" fmla="*/ 10308729 w 12192000"/>
              <a:gd name="connsiteY306" fmla="*/ 1590404 h 1830763"/>
              <a:gd name="connsiteX307" fmla="*/ 10335249 w 12192000"/>
              <a:gd name="connsiteY307" fmla="*/ 1588022 h 1830763"/>
              <a:gd name="connsiteX308" fmla="*/ 10935157 w 12192000"/>
              <a:gd name="connsiteY308" fmla="*/ 1586776 h 1830763"/>
              <a:gd name="connsiteX309" fmla="*/ 10923514 w 12192000"/>
              <a:gd name="connsiteY309" fmla="*/ 1602196 h 1830763"/>
              <a:gd name="connsiteX310" fmla="*/ 10894396 w 12192000"/>
              <a:gd name="connsiteY310" fmla="*/ 1601292 h 1830763"/>
              <a:gd name="connsiteX311" fmla="*/ 10920187 w 12192000"/>
              <a:gd name="connsiteY311" fmla="*/ 1613084 h 1830763"/>
              <a:gd name="connsiteX312" fmla="*/ 10949306 w 12192000"/>
              <a:gd name="connsiteY312" fmla="*/ 1616713 h 1830763"/>
              <a:gd name="connsiteX313" fmla="*/ 10932659 w 12192000"/>
              <a:gd name="connsiteY313" fmla="*/ 1602196 h 1830763"/>
              <a:gd name="connsiteX314" fmla="*/ 10960948 w 12192000"/>
              <a:gd name="connsiteY314" fmla="*/ 1598567 h 1830763"/>
              <a:gd name="connsiteX315" fmla="*/ 10935157 w 12192000"/>
              <a:gd name="connsiteY315" fmla="*/ 1586776 h 1830763"/>
              <a:gd name="connsiteX316" fmla="*/ 10485092 w 12192000"/>
              <a:gd name="connsiteY316" fmla="*/ 1584956 h 1830763"/>
              <a:gd name="connsiteX317" fmla="*/ 10464297 w 12192000"/>
              <a:gd name="connsiteY317" fmla="*/ 1603101 h 1830763"/>
              <a:gd name="connsiteX318" fmla="*/ 10439344 w 12192000"/>
              <a:gd name="connsiteY318" fmla="*/ 1599472 h 1830763"/>
              <a:gd name="connsiteX319" fmla="*/ 10485092 w 12192000"/>
              <a:gd name="connsiteY319" fmla="*/ 1584956 h 1830763"/>
              <a:gd name="connsiteX320" fmla="*/ 11489206 w 12192000"/>
              <a:gd name="connsiteY320" fmla="*/ 1584956 h 1830763"/>
              <a:gd name="connsiteX321" fmla="*/ 11465913 w 12192000"/>
              <a:gd name="connsiteY321" fmla="*/ 1588585 h 1830763"/>
              <a:gd name="connsiteX322" fmla="*/ 11489206 w 12192000"/>
              <a:gd name="connsiteY322" fmla="*/ 1584956 h 1830763"/>
              <a:gd name="connsiteX323" fmla="*/ 10211294 w 12192000"/>
              <a:gd name="connsiteY323" fmla="*/ 1584735 h 1830763"/>
              <a:gd name="connsiteX324" fmla="*/ 10237190 w 12192000"/>
              <a:gd name="connsiteY324" fmla="*/ 1585870 h 1830763"/>
              <a:gd name="connsiteX325" fmla="*/ 10199756 w 12192000"/>
              <a:gd name="connsiteY325" fmla="*/ 1593128 h 1830763"/>
              <a:gd name="connsiteX326" fmla="*/ 10211294 w 12192000"/>
              <a:gd name="connsiteY326" fmla="*/ 1584735 h 1830763"/>
              <a:gd name="connsiteX327" fmla="*/ 12139767 w 12192000"/>
              <a:gd name="connsiteY327" fmla="*/ 1584042 h 1830763"/>
              <a:gd name="connsiteX328" fmla="*/ 12151409 w 12192000"/>
              <a:gd name="connsiteY328" fmla="*/ 1595843 h 1830763"/>
              <a:gd name="connsiteX329" fmla="*/ 12118133 w 12192000"/>
              <a:gd name="connsiteY329" fmla="*/ 1594929 h 1830763"/>
              <a:gd name="connsiteX330" fmla="*/ 12115635 w 12192000"/>
              <a:gd name="connsiteY330" fmla="*/ 1607635 h 1830763"/>
              <a:gd name="connsiteX331" fmla="*/ 12158064 w 12192000"/>
              <a:gd name="connsiteY331" fmla="*/ 1605816 h 1830763"/>
              <a:gd name="connsiteX332" fmla="*/ 12166388 w 12192000"/>
              <a:gd name="connsiteY332" fmla="*/ 1597653 h 1830763"/>
              <a:gd name="connsiteX333" fmla="*/ 12139767 w 12192000"/>
              <a:gd name="connsiteY333" fmla="*/ 1584042 h 1830763"/>
              <a:gd name="connsiteX334" fmla="*/ 11039772 w 12192000"/>
              <a:gd name="connsiteY334" fmla="*/ 1582560 h 1830763"/>
              <a:gd name="connsiteX335" fmla="*/ 11029971 w 12192000"/>
              <a:gd name="connsiteY335" fmla="*/ 1585860 h 1830763"/>
              <a:gd name="connsiteX336" fmla="*/ 11046609 w 12192000"/>
              <a:gd name="connsiteY336" fmla="*/ 1598566 h 1830763"/>
              <a:gd name="connsiteX337" fmla="*/ 11073230 w 12192000"/>
              <a:gd name="connsiteY337" fmla="*/ 1586775 h 1830763"/>
              <a:gd name="connsiteX338" fmla="*/ 11039772 w 12192000"/>
              <a:gd name="connsiteY338" fmla="*/ 1582560 h 1830763"/>
              <a:gd name="connsiteX339" fmla="*/ 11843141 w 12192000"/>
              <a:gd name="connsiteY339" fmla="*/ 1577928 h 1830763"/>
              <a:gd name="connsiteX340" fmla="*/ 11834406 w 12192000"/>
              <a:gd name="connsiteY340" fmla="*/ 1585861 h 1830763"/>
              <a:gd name="connsiteX341" fmla="*/ 11861866 w 12192000"/>
              <a:gd name="connsiteY341" fmla="*/ 1579517 h 1830763"/>
              <a:gd name="connsiteX342" fmla="*/ 11843141 w 12192000"/>
              <a:gd name="connsiteY342" fmla="*/ 1577928 h 1830763"/>
              <a:gd name="connsiteX343" fmla="*/ 11007090 w 12192000"/>
              <a:gd name="connsiteY343" fmla="*/ 1572709 h 1830763"/>
              <a:gd name="connsiteX344" fmla="*/ 10980887 w 12192000"/>
              <a:gd name="connsiteY344" fmla="*/ 1576793 h 1830763"/>
              <a:gd name="connsiteX345" fmla="*/ 11028303 w 12192000"/>
              <a:gd name="connsiteY345" fmla="*/ 1574069 h 1830763"/>
              <a:gd name="connsiteX346" fmla="*/ 11007090 w 12192000"/>
              <a:gd name="connsiteY346" fmla="*/ 1572709 h 1830763"/>
              <a:gd name="connsiteX347" fmla="*/ 11545714 w 12192000"/>
              <a:gd name="connsiteY347" fmla="*/ 1570440 h 1830763"/>
              <a:gd name="connsiteX348" fmla="*/ 11522421 w 12192000"/>
              <a:gd name="connsiteY348" fmla="*/ 1595843 h 1830763"/>
              <a:gd name="connsiteX349" fmla="*/ 11509940 w 12192000"/>
              <a:gd name="connsiteY349" fmla="*/ 1593119 h 1830763"/>
              <a:gd name="connsiteX350" fmla="*/ 11495800 w 12192000"/>
              <a:gd name="connsiteY350" fmla="*/ 1596748 h 1830763"/>
              <a:gd name="connsiteX351" fmla="*/ 11516595 w 12192000"/>
              <a:gd name="connsiteY351" fmla="*/ 1602196 h 1830763"/>
              <a:gd name="connsiteX352" fmla="*/ 11493302 w 12192000"/>
              <a:gd name="connsiteY352" fmla="*/ 1631228 h 1830763"/>
              <a:gd name="connsiteX353" fmla="*/ 11478332 w 12192000"/>
              <a:gd name="connsiteY353" fmla="*/ 1633037 h 1830763"/>
              <a:gd name="connsiteX354" fmla="*/ 11489975 w 12192000"/>
              <a:gd name="connsiteY354" fmla="*/ 1634857 h 1830763"/>
              <a:gd name="connsiteX355" fmla="*/ 11476664 w 12192000"/>
              <a:gd name="connsiteY355" fmla="*/ 1648458 h 1830763"/>
              <a:gd name="connsiteX356" fmla="*/ 11471677 w 12192000"/>
              <a:gd name="connsiteY356" fmla="*/ 1651182 h 1830763"/>
              <a:gd name="connsiteX357" fmla="*/ 11474175 w 12192000"/>
              <a:gd name="connsiteY357" fmla="*/ 1651182 h 1830763"/>
              <a:gd name="connsiteX358" fmla="*/ 11449214 w 12192000"/>
              <a:gd name="connsiteY358" fmla="*/ 1677490 h 1830763"/>
              <a:gd name="connsiteX359" fmla="*/ 11482490 w 12192000"/>
              <a:gd name="connsiteY359" fmla="*/ 1685662 h 1830763"/>
              <a:gd name="connsiteX360" fmla="*/ 11478332 w 12192000"/>
              <a:gd name="connsiteY360" fmla="*/ 1688377 h 1830763"/>
              <a:gd name="connsiteX361" fmla="*/ 11487486 w 12192000"/>
              <a:gd name="connsiteY361" fmla="*/ 1687472 h 1830763"/>
              <a:gd name="connsiteX362" fmla="*/ 11514936 w 12192000"/>
              <a:gd name="connsiteY362" fmla="*/ 1693825 h 1830763"/>
              <a:gd name="connsiteX363" fmla="*/ 11516595 w 12192000"/>
              <a:gd name="connsiteY363" fmla="*/ 1685662 h 1830763"/>
              <a:gd name="connsiteX364" fmla="*/ 11534072 w 12192000"/>
              <a:gd name="connsiteY364" fmla="*/ 1679309 h 1830763"/>
              <a:gd name="connsiteX365" fmla="*/ 11518263 w 12192000"/>
              <a:gd name="connsiteY365" fmla="*/ 1679309 h 1830763"/>
              <a:gd name="connsiteX366" fmla="*/ 11523251 w 12192000"/>
              <a:gd name="connsiteY366" fmla="*/ 1659345 h 1830763"/>
              <a:gd name="connsiteX367" fmla="*/ 11575454 w 12192000"/>
              <a:gd name="connsiteY367" fmla="*/ 1669895 h 1830763"/>
              <a:gd name="connsiteX368" fmla="*/ 11597265 w 12192000"/>
              <a:gd name="connsiteY368" fmla="*/ 1673174 h 1830763"/>
              <a:gd name="connsiteX369" fmla="*/ 11588973 w 12192000"/>
              <a:gd name="connsiteY369" fmla="*/ 1666603 h 1830763"/>
              <a:gd name="connsiteX370" fmla="*/ 11597287 w 12192000"/>
              <a:gd name="connsiteY370" fmla="*/ 1658440 h 1830763"/>
              <a:gd name="connsiteX371" fmla="*/ 11622249 w 12192000"/>
              <a:gd name="connsiteY371" fmla="*/ 1664793 h 1830763"/>
              <a:gd name="connsiteX372" fmla="*/ 11638887 w 12192000"/>
              <a:gd name="connsiteY372" fmla="*/ 1651182 h 1830763"/>
              <a:gd name="connsiteX373" fmla="*/ 11636389 w 12192000"/>
              <a:gd name="connsiteY373" fmla="*/ 1635762 h 1830763"/>
              <a:gd name="connsiteX374" fmla="*/ 11611436 w 12192000"/>
              <a:gd name="connsiteY374" fmla="*/ 1626684 h 1830763"/>
              <a:gd name="connsiteX375" fmla="*/ 11610606 w 12192000"/>
              <a:gd name="connsiteY375" fmla="*/ 1623970 h 1830763"/>
              <a:gd name="connsiteX376" fmla="*/ 11593130 w 12192000"/>
              <a:gd name="connsiteY376" fmla="*/ 1634857 h 1830763"/>
              <a:gd name="connsiteX377" fmla="*/ 11530744 w 12192000"/>
              <a:gd name="connsiteY377" fmla="*/ 1627599 h 1830763"/>
              <a:gd name="connsiteX378" fmla="*/ 11536561 w 12192000"/>
              <a:gd name="connsiteY378" fmla="*/ 1604005 h 1830763"/>
              <a:gd name="connsiteX379" fmla="*/ 11592300 w 12192000"/>
              <a:gd name="connsiteY379" fmla="*/ 1604005 h 1830763"/>
              <a:gd name="connsiteX380" fmla="*/ 11594798 w 12192000"/>
              <a:gd name="connsiteY380" fmla="*/ 1588585 h 1830763"/>
              <a:gd name="connsiteX381" fmla="*/ 11538229 w 12192000"/>
              <a:gd name="connsiteY381" fmla="*/ 1597652 h 1830763"/>
              <a:gd name="connsiteX382" fmla="*/ 10892702 w 12192000"/>
              <a:gd name="connsiteY382" fmla="*/ 1564992 h 1830763"/>
              <a:gd name="connsiteX383" fmla="*/ 10861924 w 12192000"/>
              <a:gd name="connsiteY383" fmla="*/ 1579508 h 1830763"/>
              <a:gd name="connsiteX384" fmla="*/ 10880230 w 12192000"/>
              <a:gd name="connsiteY384" fmla="*/ 1575879 h 1830763"/>
              <a:gd name="connsiteX385" fmla="*/ 10892702 w 12192000"/>
              <a:gd name="connsiteY385" fmla="*/ 1564992 h 1830763"/>
              <a:gd name="connsiteX386" fmla="*/ 10151485 w 12192000"/>
              <a:gd name="connsiteY386" fmla="*/ 1563182 h 1830763"/>
              <a:gd name="connsiteX387" fmla="*/ 10186429 w 12192000"/>
              <a:gd name="connsiteY387" fmla="*/ 1571345 h 1830763"/>
              <a:gd name="connsiteX388" fmla="*/ 10151485 w 12192000"/>
              <a:gd name="connsiteY388" fmla="*/ 1563182 h 1830763"/>
              <a:gd name="connsiteX389" fmla="*/ 11988304 w 12192000"/>
              <a:gd name="connsiteY389" fmla="*/ 1561363 h 1830763"/>
              <a:gd name="connsiteX390" fmla="*/ 11994130 w 12192000"/>
              <a:gd name="connsiteY390" fmla="*/ 1571345 h 1830763"/>
              <a:gd name="connsiteX391" fmla="*/ 11998287 w 12192000"/>
              <a:gd name="connsiteY391" fmla="*/ 1565897 h 1830763"/>
              <a:gd name="connsiteX392" fmla="*/ 12008270 w 12192000"/>
              <a:gd name="connsiteY392" fmla="*/ 1567716 h 1830763"/>
              <a:gd name="connsiteX393" fmla="*/ 11988304 w 12192000"/>
              <a:gd name="connsiteY393" fmla="*/ 1561363 h 1830763"/>
              <a:gd name="connsiteX394" fmla="*/ 11117308 w 12192000"/>
              <a:gd name="connsiteY394" fmla="*/ 1559553 h 1830763"/>
              <a:gd name="connsiteX395" fmla="*/ 11065734 w 12192000"/>
              <a:gd name="connsiteY395" fmla="*/ 1564992 h 1830763"/>
              <a:gd name="connsiteX396" fmla="*/ 11071560 w 12192000"/>
              <a:gd name="connsiteY396" fmla="*/ 1572250 h 1830763"/>
              <a:gd name="connsiteX397" fmla="*/ 11117308 w 12192000"/>
              <a:gd name="connsiteY397" fmla="*/ 1559553 h 1830763"/>
              <a:gd name="connsiteX398" fmla="*/ 10689451 w 12192000"/>
              <a:gd name="connsiteY398" fmla="*/ 1556673 h 1830763"/>
              <a:gd name="connsiteX399" fmla="*/ 10625691 w 12192000"/>
              <a:gd name="connsiteY399" fmla="*/ 1563182 h 1830763"/>
              <a:gd name="connsiteX400" fmla="*/ 10692243 w 12192000"/>
              <a:gd name="connsiteY400" fmla="*/ 1562268 h 1830763"/>
              <a:gd name="connsiteX401" fmla="*/ 10678932 w 12192000"/>
              <a:gd name="connsiteY401" fmla="*/ 1567716 h 1830763"/>
              <a:gd name="connsiteX402" fmla="*/ 10707221 w 12192000"/>
              <a:gd name="connsiteY402" fmla="*/ 1564087 h 1830763"/>
              <a:gd name="connsiteX403" fmla="*/ 10689451 w 12192000"/>
              <a:gd name="connsiteY403" fmla="*/ 1556673 h 1830763"/>
              <a:gd name="connsiteX404" fmla="*/ 10549567 w 12192000"/>
              <a:gd name="connsiteY404" fmla="*/ 1556153 h 1830763"/>
              <a:gd name="connsiteX405" fmla="*/ 10520036 w 12192000"/>
              <a:gd name="connsiteY405" fmla="*/ 1565001 h 1830763"/>
              <a:gd name="connsiteX406" fmla="*/ 10562457 w 12192000"/>
              <a:gd name="connsiteY406" fmla="*/ 1563182 h 1830763"/>
              <a:gd name="connsiteX407" fmla="*/ 10549155 w 12192000"/>
              <a:gd name="connsiteY407" fmla="*/ 1571355 h 1830763"/>
              <a:gd name="connsiteX408" fmla="*/ 10515870 w 12192000"/>
              <a:gd name="connsiteY408" fmla="*/ 1570440 h 1830763"/>
              <a:gd name="connsiteX409" fmla="*/ 10490088 w 12192000"/>
              <a:gd name="connsiteY409" fmla="*/ 1558648 h 1830763"/>
              <a:gd name="connsiteX410" fmla="*/ 10482603 w 12192000"/>
              <a:gd name="connsiteY410" fmla="*/ 1571355 h 1830763"/>
              <a:gd name="connsiteX411" fmla="*/ 10429361 w 12192000"/>
              <a:gd name="connsiteY411" fmla="*/ 1568630 h 1830763"/>
              <a:gd name="connsiteX412" fmla="*/ 10451816 w 12192000"/>
              <a:gd name="connsiteY412" fmla="*/ 1557743 h 1830763"/>
              <a:gd name="connsiteX413" fmla="*/ 10424365 w 12192000"/>
              <a:gd name="connsiteY413" fmla="*/ 1566811 h 1830763"/>
              <a:gd name="connsiteX414" fmla="*/ 10404400 w 12192000"/>
              <a:gd name="connsiteY414" fmla="*/ 1560468 h 1830763"/>
              <a:gd name="connsiteX415" fmla="*/ 10321210 w 12192000"/>
              <a:gd name="connsiteY415" fmla="*/ 1576793 h 1830763"/>
              <a:gd name="connsiteX416" fmla="*/ 10291261 w 12192000"/>
              <a:gd name="connsiteY416" fmla="*/ 1570440 h 1830763"/>
              <a:gd name="connsiteX417" fmla="*/ 10309567 w 12192000"/>
              <a:gd name="connsiteY417" fmla="*/ 1564087 h 1830763"/>
              <a:gd name="connsiteX418" fmla="*/ 10245504 w 12192000"/>
              <a:gd name="connsiteY418" fmla="*/ 1579517 h 1830763"/>
              <a:gd name="connsiteX419" fmla="*/ 10196420 w 12192000"/>
              <a:gd name="connsiteY419" fmla="*/ 1574069 h 1830763"/>
              <a:gd name="connsiteX420" fmla="*/ 10206403 w 12192000"/>
              <a:gd name="connsiteY420" fmla="*/ 1575888 h 1830763"/>
              <a:gd name="connsiteX421" fmla="*/ 10188105 w 12192000"/>
              <a:gd name="connsiteY421" fmla="*/ 1579517 h 1830763"/>
              <a:gd name="connsiteX422" fmla="*/ 10124881 w 12192000"/>
              <a:gd name="connsiteY422" fmla="*/ 1572259 h 1830763"/>
              <a:gd name="connsiteX423" fmla="*/ 10102417 w 12192000"/>
              <a:gd name="connsiteY423" fmla="*/ 1583146 h 1830763"/>
              <a:gd name="connsiteX424" fmla="*/ 10199756 w 12192000"/>
              <a:gd name="connsiteY424" fmla="*/ 1594033 h 1830763"/>
              <a:gd name="connsiteX425" fmla="*/ 10114898 w 12192000"/>
              <a:gd name="connsiteY425" fmla="*/ 1600377 h 1830763"/>
              <a:gd name="connsiteX426" fmla="*/ 10118226 w 12192000"/>
              <a:gd name="connsiteY426" fmla="*/ 1590404 h 1830763"/>
              <a:gd name="connsiteX427" fmla="*/ 10048344 w 12192000"/>
              <a:gd name="connsiteY427" fmla="*/ 1601291 h 1830763"/>
              <a:gd name="connsiteX428" fmla="*/ 10103256 w 12192000"/>
              <a:gd name="connsiteY428" fmla="*/ 1613988 h 1830763"/>
              <a:gd name="connsiteX429" fmla="*/ 10127379 w 12192000"/>
              <a:gd name="connsiteY429" fmla="*/ 1615807 h 1830763"/>
              <a:gd name="connsiteX430" fmla="*/ 10192263 w 12192000"/>
              <a:gd name="connsiteY430" fmla="*/ 1604920 h 1830763"/>
              <a:gd name="connsiteX431" fmla="*/ 10225539 w 12192000"/>
              <a:gd name="connsiteY431" fmla="*/ 1605825 h 1830763"/>
              <a:gd name="connsiteX432" fmla="*/ 10252160 w 12192000"/>
              <a:gd name="connsiteY432" fmla="*/ 1619436 h 1830763"/>
              <a:gd name="connsiteX433" fmla="*/ 10356983 w 12192000"/>
              <a:gd name="connsiteY433" fmla="*/ 1619436 h 1830763"/>
              <a:gd name="connsiteX434" fmla="*/ 10364469 w 12192000"/>
              <a:gd name="connsiteY434" fmla="*/ 1608549 h 1830763"/>
              <a:gd name="connsiteX435" fmla="*/ 10394417 w 12192000"/>
              <a:gd name="connsiteY435" fmla="*/ 1617617 h 1830763"/>
              <a:gd name="connsiteX436" fmla="*/ 10378609 w 12192000"/>
              <a:gd name="connsiteY436" fmla="*/ 1610359 h 1830763"/>
              <a:gd name="connsiteX437" fmla="*/ 10417710 w 12192000"/>
              <a:gd name="connsiteY437" fmla="*/ 1613988 h 1830763"/>
              <a:gd name="connsiteX438" fmla="*/ 10435178 w 12192000"/>
              <a:gd name="connsiteY438" fmla="*/ 1605825 h 1830763"/>
              <a:gd name="connsiteX439" fmla="*/ 10460969 w 12192000"/>
              <a:gd name="connsiteY439" fmla="*/ 1614893 h 1830763"/>
              <a:gd name="connsiteX440" fmla="*/ 10479267 w 12192000"/>
              <a:gd name="connsiteY440" fmla="*/ 1611273 h 1830763"/>
              <a:gd name="connsiteX441" fmla="*/ 10570780 w 12192000"/>
              <a:gd name="connsiteY441" fmla="*/ 1614893 h 1830763"/>
              <a:gd name="connsiteX442" fmla="*/ 10597401 w 12192000"/>
              <a:gd name="connsiteY442" fmla="*/ 1603101 h 1830763"/>
              <a:gd name="connsiteX443" fmla="*/ 10633175 w 12192000"/>
              <a:gd name="connsiteY443" fmla="*/ 1616712 h 1830763"/>
              <a:gd name="connsiteX444" fmla="*/ 10690574 w 12192000"/>
              <a:gd name="connsiteY444" fmla="*/ 1616712 h 1830763"/>
              <a:gd name="connsiteX445" fmla="*/ 10683919 w 12192000"/>
              <a:gd name="connsiteY445" fmla="*/ 1604015 h 1830763"/>
              <a:gd name="connsiteX446" fmla="*/ 10718025 w 12192000"/>
              <a:gd name="connsiteY446" fmla="*/ 1606730 h 1830763"/>
              <a:gd name="connsiteX447" fmla="*/ 10710540 w 12192000"/>
              <a:gd name="connsiteY447" fmla="*/ 1619436 h 1830763"/>
              <a:gd name="connsiteX448" fmla="*/ 10762952 w 12192000"/>
              <a:gd name="connsiteY448" fmla="*/ 1619436 h 1830763"/>
              <a:gd name="connsiteX449" fmla="*/ 10761284 w 12192000"/>
              <a:gd name="connsiteY449" fmla="*/ 1606730 h 1830763"/>
              <a:gd name="connsiteX450" fmla="*/ 10787904 w 12192000"/>
              <a:gd name="connsiteY450" fmla="*/ 1594938 h 1830763"/>
              <a:gd name="connsiteX451" fmla="*/ 10807870 w 12192000"/>
              <a:gd name="connsiteY451" fmla="*/ 1601291 h 1830763"/>
              <a:gd name="connsiteX452" fmla="*/ 10781249 w 12192000"/>
              <a:gd name="connsiteY452" fmla="*/ 1613083 h 1830763"/>
              <a:gd name="connsiteX453" fmla="*/ 10823678 w 12192000"/>
              <a:gd name="connsiteY453" fmla="*/ 1611273 h 1830763"/>
              <a:gd name="connsiteX454" fmla="*/ 10822019 w 12192000"/>
              <a:gd name="connsiteY454" fmla="*/ 1601291 h 1830763"/>
              <a:gd name="connsiteX455" fmla="*/ 10865278 w 12192000"/>
              <a:gd name="connsiteY455" fmla="*/ 1604015 h 1830763"/>
              <a:gd name="connsiteX456" fmla="*/ 10863610 w 12192000"/>
              <a:gd name="connsiteY456" fmla="*/ 1594033 h 1830763"/>
              <a:gd name="connsiteX457" fmla="*/ 10815363 w 12192000"/>
              <a:gd name="connsiteY457" fmla="*/ 1594033 h 1830763"/>
              <a:gd name="connsiteX458" fmla="*/ 10808708 w 12192000"/>
              <a:gd name="connsiteY458" fmla="*/ 1584051 h 1830763"/>
              <a:gd name="connsiteX459" fmla="*/ 10755466 w 12192000"/>
              <a:gd name="connsiteY459" fmla="*/ 1578612 h 1830763"/>
              <a:gd name="connsiteX460" fmla="*/ 10822019 w 12192000"/>
              <a:gd name="connsiteY460" fmla="*/ 1574974 h 1830763"/>
              <a:gd name="connsiteX461" fmla="*/ 10815363 w 12192000"/>
              <a:gd name="connsiteY461" fmla="*/ 1562277 h 1830763"/>
              <a:gd name="connsiteX462" fmla="*/ 10792900 w 12192000"/>
              <a:gd name="connsiteY462" fmla="*/ 1573164 h 1830763"/>
              <a:gd name="connsiteX463" fmla="*/ 10711369 w 12192000"/>
              <a:gd name="connsiteY463" fmla="*/ 1572259 h 1830763"/>
              <a:gd name="connsiteX464" fmla="*/ 10730505 w 12192000"/>
              <a:gd name="connsiteY464" fmla="*/ 1571355 h 1830763"/>
              <a:gd name="connsiteX465" fmla="*/ 10736331 w 12192000"/>
              <a:gd name="connsiteY465" fmla="*/ 1578612 h 1830763"/>
              <a:gd name="connsiteX466" fmla="*/ 10672276 w 12192000"/>
              <a:gd name="connsiteY466" fmla="*/ 1594033 h 1830763"/>
              <a:gd name="connsiteX467" fmla="*/ 10627350 w 12192000"/>
              <a:gd name="connsiteY467" fmla="*/ 1581327 h 1830763"/>
              <a:gd name="connsiteX468" fmla="*/ 10571610 w 12192000"/>
              <a:gd name="connsiteY468" fmla="*/ 1594033 h 1830763"/>
              <a:gd name="connsiteX469" fmla="*/ 10570780 w 12192000"/>
              <a:gd name="connsiteY469" fmla="*/ 1586775 h 1830763"/>
              <a:gd name="connsiteX470" fmla="*/ 10520036 w 12192000"/>
              <a:gd name="connsiteY470" fmla="*/ 1596748 h 1830763"/>
              <a:gd name="connsiteX471" fmla="*/ 10514211 w 12192000"/>
              <a:gd name="connsiteY471" fmla="*/ 1589490 h 1830763"/>
              <a:gd name="connsiteX472" fmla="*/ 10590746 w 12192000"/>
              <a:gd name="connsiteY472" fmla="*/ 1588585 h 1830763"/>
              <a:gd name="connsiteX473" fmla="*/ 10684748 w 12192000"/>
              <a:gd name="connsiteY473" fmla="*/ 1578612 h 1830763"/>
              <a:gd name="connsiteX474" fmla="*/ 10683089 w 12192000"/>
              <a:gd name="connsiteY474" fmla="*/ 1568630 h 1830763"/>
              <a:gd name="connsiteX475" fmla="*/ 10620694 w 12192000"/>
              <a:gd name="connsiteY475" fmla="*/ 1568630 h 1830763"/>
              <a:gd name="connsiteX476" fmla="*/ 10558299 w 12192000"/>
              <a:gd name="connsiteY476" fmla="*/ 1568630 h 1830763"/>
              <a:gd name="connsiteX477" fmla="*/ 10581593 w 12192000"/>
              <a:gd name="connsiteY477" fmla="*/ 1562277 h 1830763"/>
              <a:gd name="connsiteX478" fmla="*/ 10549567 w 12192000"/>
              <a:gd name="connsiteY478" fmla="*/ 1556153 h 1830763"/>
              <a:gd name="connsiteX479" fmla="*/ 10183082 w 12192000"/>
              <a:gd name="connsiteY479" fmla="*/ 1542312 h 1830763"/>
              <a:gd name="connsiteX480" fmla="*/ 10183066 w 12192000"/>
              <a:gd name="connsiteY480" fmla="*/ 1542313 h 1830763"/>
              <a:gd name="connsiteX481" fmla="*/ 10180153 w 12192000"/>
              <a:gd name="connsiteY481" fmla="*/ 1545657 h 1830763"/>
              <a:gd name="connsiteX482" fmla="*/ 11635690 w 12192000"/>
              <a:gd name="connsiteY482" fmla="*/ 1541068 h 1830763"/>
              <a:gd name="connsiteX483" fmla="*/ 11637250 w 12192000"/>
              <a:gd name="connsiteY483" fmla="*/ 1549571 h 1830763"/>
              <a:gd name="connsiteX484" fmla="*/ 11654718 w 12192000"/>
              <a:gd name="connsiteY484" fmla="*/ 1541409 h 1830763"/>
              <a:gd name="connsiteX485" fmla="*/ 11635690 w 12192000"/>
              <a:gd name="connsiteY485" fmla="*/ 1541068 h 1830763"/>
              <a:gd name="connsiteX486" fmla="*/ 10022544 w 12192000"/>
              <a:gd name="connsiteY486" fmla="*/ 1535970 h 1830763"/>
              <a:gd name="connsiteX487" fmla="*/ 10061646 w 12192000"/>
              <a:gd name="connsiteY487" fmla="*/ 1541409 h 1830763"/>
              <a:gd name="connsiteX488" fmla="*/ 10022544 w 12192000"/>
              <a:gd name="connsiteY488" fmla="*/ 1535970 h 1830763"/>
              <a:gd name="connsiteX489" fmla="*/ 10639831 w 12192000"/>
              <a:gd name="connsiteY489" fmla="*/ 1534150 h 1830763"/>
              <a:gd name="connsiteX490" fmla="*/ 10688077 w 12192000"/>
              <a:gd name="connsiteY490" fmla="*/ 1536865 h 1830763"/>
              <a:gd name="connsiteX491" fmla="*/ 10639831 w 12192000"/>
              <a:gd name="connsiteY491" fmla="*/ 1534150 h 1830763"/>
              <a:gd name="connsiteX492" fmla="*/ 11733749 w 12192000"/>
              <a:gd name="connsiteY492" fmla="*/ 1527797 h 1830763"/>
              <a:gd name="connsiteX493" fmla="*/ 11762868 w 12192000"/>
              <a:gd name="connsiteY493" fmla="*/ 1531417 h 1830763"/>
              <a:gd name="connsiteX494" fmla="*/ 11733749 w 12192000"/>
              <a:gd name="connsiteY494" fmla="*/ 1527797 h 1830763"/>
              <a:gd name="connsiteX495" fmla="*/ 11713991 w 12192000"/>
              <a:gd name="connsiteY495" fmla="*/ 1526546 h 1830763"/>
              <a:gd name="connsiteX496" fmla="*/ 11700474 w 12192000"/>
              <a:gd name="connsiteY496" fmla="*/ 1528702 h 1830763"/>
              <a:gd name="connsiteX497" fmla="*/ 11710457 w 12192000"/>
              <a:gd name="connsiteY497" fmla="*/ 1534141 h 1830763"/>
              <a:gd name="connsiteX498" fmla="*/ 11728754 w 12192000"/>
              <a:gd name="connsiteY498" fmla="*/ 1527797 h 1830763"/>
              <a:gd name="connsiteX499" fmla="*/ 11713991 w 12192000"/>
              <a:gd name="connsiteY499" fmla="*/ 1526546 h 1830763"/>
              <a:gd name="connsiteX500" fmla="*/ 11598799 w 12192000"/>
              <a:gd name="connsiteY500" fmla="*/ 1522350 h 1830763"/>
              <a:gd name="connsiteX501" fmla="*/ 11589854 w 12192000"/>
              <a:gd name="connsiteY501" fmla="*/ 1524168 h 1830763"/>
              <a:gd name="connsiteX502" fmla="*/ 11556578 w 12192000"/>
              <a:gd name="connsiteY502" fmla="*/ 1554104 h 1830763"/>
              <a:gd name="connsiteX503" fmla="*/ 11613986 w 12192000"/>
              <a:gd name="connsiteY503" fmla="*/ 1523253 h 1830763"/>
              <a:gd name="connsiteX504" fmla="*/ 11598799 w 12192000"/>
              <a:gd name="connsiteY504" fmla="*/ 1522350 h 1830763"/>
              <a:gd name="connsiteX505" fmla="*/ 12055072 w 12192000"/>
              <a:gd name="connsiteY505" fmla="*/ 1519636 h 1830763"/>
              <a:gd name="connsiteX506" fmla="*/ 12039057 w 12192000"/>
              <a:gd name="connsiteY506" fmla="*/ 1523264 h 1830763"/>
              <a:gd name="connsiteX507" fmla="*/ 12072333 w 12192000"/>
              <a:gd name="connsiteY507" fmla="*/ 1521445 h 1830763"/>
              <a:gd name="connsiteX508" fmla="*/ 12055072 w 12192000"/>
              <a:gd name="connsiteY508" fmla="*/ 1519636 h 1830763"/>
              <a:gd name="connsiteX509" fmla="*/ 11860612 w 12192000"/>
              <a:gd name="connsiteY509" fmla="*/ 1516911 h 1830763"/>
              <a:gd name="connsiteX510" fmla="*/ 11852712 w 12192000"/>
              <a:gd name="connsiteY510" fmla="*/ 1524168 h 1830763"/>
              <a:gd name="connsiteX511" fmla="*/ 11876006 w 12192000"/>
              <a:gd name="connsiteY511" fmla="*/ 1520540 h 1830763"/>
              <a:gd name="connsiteX512" fmla="*/ 11860612 w 12192000"/>
              <a:gd name="connsiteY512" fmla="*/ 1516911 h 1830763"/>
              <a:gd name="connsiteX513" fmla="*/ 10648959 w 12192000"/>
              <a:gd name="connsiteY513" fmla="*/ 1506024 h 1830763"/>
              <a:gd name="connsiteX514" fmla="*/ 10621509 w 12192000"/>
              <a:gd name="connsiteY514" fmla="*/ 1509653 h 1830763"/>
              <a:gd name="connsiteX515" fmla="*/ 10654785 w 12192000"/>
              <a:gd name="connsiteY515" fmla="*/ 1510557 h 1830763"/>
              <a:gd name="connsiteX516" fmla="*/ 10648959 w 12192000"/>
              <a:gd name="connsiteY516" fmla="*/ 1506024 h 1830763"/>
              <a:gd name="connsiteX517" fmla="*/ 9890537 w 12192000"/>
              <a:gd name="connsiteY517" fmla="*/ 1502618 h 1830763"/>
              <a:gd name="connsiteX518" fmla="*/ 9908524 w 12192000"/>
              <a:gd name="connsiteY518" fmla="*/ 1504204 h 1830763"/>
              <a:gd name="connsiteX519" fmla="*/ 9886068 w 12192000"/>
              <a:gd name="connsiteY519" fmla="*/ 1509652 h 1830763"/>
              <a:gd name="connsiteX520" fmla="*/ 9874417 w 12192000"/>
              <a:gd name="connsiteY520" fmla="*/ 1505118 h 1830763"/>
              <a:gd name="connsiteX521" fmla="*/ 9890537 w 12192000"/>
              <a:gd name="connsiteY521" fmla="*/ 1502618 h 1830763"/>
              <a:gd name="connsiteX522" fmla="*/ 10064134 w 12192000"/>
              <a:gd name="connsiteY522" fmla="*/ 1496042 h 1830763"/>
              <a:gd name="connsiteX523" fmla="*/ 10046666 w 12192000"/>
              <a:gd name="connsiteY523" fmla="*/ 1506928 h 1830763"/>
              <a:gd name="connsiteX524" fmla="*/ 10054989 w 12192000"/>
              <a:gd name="connsiteY524" fmla="*/ 1498766 h 1830763"/>
              <a:gd name="connsiteX525" fmla="*/ 10064134 w 12192000"/>
              <a:gd name="connsiteY525" fmla="*/ 1496042 h 1830763"/>
              <a:gd name="connsiteX526" fmla="*/ 9942639 w 12192000"/>
              <a:gd name="connsiteY526" fmla="*/ 1495136 h 1830763"/>
              <a:gd name="connsiteX527" fmla="*/ 9912680 w 12192000"/>
              <a:gd name="connsiteY527" fmla="*/ 1502394 h 1830763"/>
              <a:gd name="connsiteX528" fmla="*/ 9916015 w 12192000"/>
              <a:gd name="connsiteY528" fmla="*/ 1495136 h 1830763"/>
              <a:gd name="connsiteX529" fmla="*/ 9942639 w 12192000"/>
              <a:gd name="connsiteY529" fmla="*/ 1495136 h 1830763"/>
              <a:gd name="connsiteX530" fmla="*/ 10190551 w 12192000"/>
              <a:gd name="connsiteY530" fmla="*/ 1482440 h 1830763"/>
              <a:gd name="connsiteX531" fmla="*/ 10244623 w 12192000"/>
              <a:gd name="connsiteY531" fmla="*/ 1489688 h 1830763"/>
              <a:gd name="connsiteX532" fmla="*/ 10242963 w 12192000"/>
              <a:gd name="connsiteY532" fmla="*/ 1507842 h 1830763"/>
              <a:gd name="connsiteX533" fmla="*/ 10200534 w 12192000"/>
              <a:gd name="connsiteY533" fmla="*/ 1512376 h 1830763"/>
              <a:gd name="connsiteX534" fmla="*/ 10190551 w 12192000"/>
              <a:gd name="connsiteY534" fmla="*/ 1482440 h 1830763"/>
              <a:gd name="connsiteX535" fmla="*/ 10583262 w 12192000"/>
              <a:gd name="connsiteY535" fmla="*/ 1481526 h 1830763"/>
              <a:gd name="connsiteX536" fmla="*/ 10556641 w 12192000"/>
              <a:gd name="connsiteY536" fmla="*/ 1495137 h 1830763"/>
              <a:gd name="connsiteX537" fmla="*/ 10583262 w 12192000"/>
              <a:gd name="connsiteY537" fmla="*/ 1481526 h 1830763"/>
              <a:gd name="connsiteX538" fmla="*/ 9748039 w 12192000"/>
              <a:gd name="connsiteY538" fmla="*/ 1475853 h 1830763"/>
              <a:gd name="connsiteX539" fmla="*/ 9731400 w 12192000"/>
              <a:gd name="connsiteY539" fmla="*/ 1478801 h 1830763"/>
              <a:gd name="connsiteX540" fmla="*/ 9732229 w 12192000"/>
              <a:gd name="connsiteY540" fmla="*/ 1484240 h 1830763"/>
              <a:gd name="connsiteX541" fmla="*/ 9769663 w 12192000"/>
              <a:gd name="connsiteY541" fmla="*/ 1479706 h 1830763"/>
              <a:gd name="connsiteX542" fmla="*/ 9748039 w 12192000"/>
              <a:gd name="connsiteY542" fmla="*/ 1475853 h 1830763"/>
              <a:gd name="connsiteX543" fmla="*/ 9971067 w 12192000"/>
              <a:gd name="connsiteY543" fmla="*/ 1473023 h 1830763"/>
              <a:gd name="connsiteX544" fmla="*/ 9961808 w 12192000"/>
              <a:gd name="connsiteY544" fmla="*/ 1483344 h 1830763"/>
              <a:gd name="connsiteX545" fmla="*/ 9993425 w 12192000"/>
              <a:gd name="connsiteY545" fmla="*/ 1474267 h 1830763"/>
              <a:gd name="connsiteX546" fmla="*/ 9971067 w 12192000"/>
              <a:gd name="connsiteY546" fmla="*/ 1473023 h 1830763"/>
              <a:gd name="connsiteX547" fmla="*/ 10620597 w 12192000"/>
              <a:gd name="connsiteY547" fmla="*/ 1467465 h 1830763"/>
              <a:gd name="connsiteX548" fmla="*/ 10582433 w 12192000"/>
              <a:gd name="connsiteY548" fmla="*/ 1473362 h 1830763"/>
              <a:gd name="connsiteX549" fmla="*/ 10658138 w 12192000"/>
              <a:gd name="connsiteY549" fmla="*/ 1469733 h 1830763"/>
              <a:gd name="connsiteX550" fmla="*/ 10620597 w 12192000"/>
              <a:gd name="connsiteY550" fmla="*/ 1467465 h 1830763"/>
              <a:gd name="connsiteX551" fmla="*/ 9719691 w 12192000"/>
              <a:gd name="connsiteY551" fmla="*/ 1464285 h 1830763"/>
              <a:gd name="connsiteX552" fmla="*/ 9787901 w 12192000"/>
              <a:gd name="connsiteY552" fmla="*/ 1473362 h 1830763"/>
              <a:gd name="connsiteX553" fmla="*/ 9785402 w 12192000"/>
              <a:gd name="connsiteY553" fmla="*/ 1488783 h 1830763"/>
              <a:gd name="connsiteX554" fmla="*/ 9686406 w 12192000"/>
              <a:gd name="connsiteY554" fmla="*/ 1496041 h 1830763"/>
              <a:gd name="connsiteX555" fmla="*/ 9697228 w 12192000"/>
              <a:gd name="connsiteY555" fmla="*/ 1506023 h 1830763"/>
              <a:gd name="connsiteX556" fmla="*/ 9710537 w 12192000"/>
              <a:gd name="connsiteY556" fmla="*/ 1497860 h 1830763"/>
              <a:gd name="connsiteX557" fmla="*/ 9712198 w 12192000"/>
              <a:gd name="connsiteY557" fmla="*/ 1510557 h 1830763"/>
              <a:gd name="connsiteX558" fmla="*/ 9736321 w 12192000"/>
              <a:gd name="connsiteY558" fmla="*/ 1514186 h 1830763"/>
              <a:gd name="connsiteX559" fmla="*/ 9717192 w 12192000"/>
              <a:gd name="connsiteY559" fmla="*/ 1515100 h 1830763"/>
              <a:gd name="connsiteX560" fmla="*/ 9767107 w 12192000"/>
              <a:gd name="connsiteY560" fmla="*/ 1527797 h 1830763"/>
              <a:gd name="connsiteX561" fmla="*/ 9751297 w 12192000"/>
              <a:gd name="connsiteY561" fmla="*/ 1520539 h 1830763"/>
              <a:gd name="connsiteX562" fmla="*/ 9764608 w 12192000"/>
              <a:gd name="connsiteY562" fmla="*/ 1515100 h 1830763"/>
              <a:gd name="connsiteX563" fmla="*/ 9781244 w 12192000"/>
              <a:gd name="connsiteY563" fmla="*/ 1526892 h 1830763"/>
              <a:gd name="connsiteX564" fmla="*/ 9791229 w 12192000"/>
              <a:gd name="connsiteY564" fmla="*/ 1531426 h 1830763"/>
              <a:gd name="connsiteX565" fmla="*/ 9808694 w 12192000"/>
              <a:gd name="connsiteY565" fmla="*/ 1523263 h 1830763"/>
              <a:gd name="connsiteX566" fmla="*/ 9809534 w 12192000"/>
              <a:gd name="connsiteY566" fmla="*/ 1528702 h 1830763"/>
              <a:gd name="connsiteX567" fmla="*/ 9777918 w 12192000"/>
              <a:gd name="connsiteY567" fmla="*/ 1536865 h 1830763"/>
              <a:gd name="connsiteX568" fmla="*/ 9767107 w 12192000"/>
              <a:gd name="connsiteY568" fmla="*/ 1532331 h 1830763"/>
              <a:gd name="connsiteX569" fmla="*/ 9767935 w 12192000"/>
              <a:gd name="connsiteY569" fmla="*/ 1535960 h 1830763"/>
              <a:gd name="connsiteX570" fmla="*/ 9658126 w 12192000"/>
              <a:gd name="connsiteY570" fmla="*/ 1507842 h 1830763"/>
              <a:gd name="connsiteX571" fmla="*/ 9685577 w 12192000"/>
              <a:gd name="connsiteY571" fmla="*/ 1501489 h 1830763"/>
              <a:gd name="connsiteX572" fmla="*/ 9624848 w 12192000"/>
              <a:gd name="connsiteY572" fmla="*/ 1487878 h 1830763"/>
              <a:gd name="connsiteX573" fmla="*/ 9623188 w 12192000"/>
              <a:gd name="connsiteY573" fmla="*/ 1472457 h 1830763"/>
              <a:gd name="connsiteX574" fmla="*/ 9628177 w 12192000"/>
              <a:gd name="connsiteY574" fmla="*/ 1471543 h 1830763"/>
              <a:gd name="connsiteX575" fmla="*/ 9624848 w 12192000"/>
              <a:gd name="connsiteY575" fmla="*/ 1479715 h 1830763"/>
              <a:gd name="connsiteX576" fmla="*/ 9684747 w 12192000"/>
              <a:gd name="connsiteY576" fmla="*/ 1494231 h 1830763"/>
              <a:gd name="connsiteX577" fmla="*/ 9706381 w 12192000"/>
              <a:gd name="connsiteY577" fmla="*/ 1480620 h 1830763"/>
              <a:gd name="connsiteX578" fmla="*/ 9710537 w 12192000"/>
              <a:gd name="connsiteY578" fmla="*/ 1467009 h 1830763"/>
              <a:gd name="connsiteX579" fmla="*/ 9719691 w 12192000"/>
              <a:gd name="connsiteY579" fmla="*/ 1464285 h 1830763"/>
              <a:gd name="connsiteX580" fmla="*/ 10191902 w 12192000"/>
              <a:gd name="connsiteY580" fmla="*/ 1461798 h 1830763"/>
              <a:gd name="connsiteX581" fmla="*/ 10217172 w 12192000"/>
              <a:gd name="connsiteY581" fmla="*/ 1466104 h 1830763"/>
              <a:gd name="connsiteX582" fmla="*/ 10203862 w 12192000"/>
              <a:gd name="connsiteY582" fmla="*/ 1474267 h 1830763"/>
              <a:gd name="connsiteX583" fmla="*/ 10179739 w 12192000"/>
              <a:gd name="connsiteY583" fmla="*/ 1472457 h 1830763"/>
              <a:gd name="connsiteX584" fmla="*/ 10191902 w 12192000"/>
              <a:gd name="connsiteY584" fmla="*/ 1461798 h 1830763"/>
              <a:gd name="connsiteX585" fmla="*/ 9937695 w 12192000"/>
              <a:gd name="connsiteY585" fmla="*/ 1456123 h 1830763"/>
              <a:gd name="connsiteX586" fmla="*/ 9906077 w 12192000"/>
              <a:gd name="connsiteY586" fmla="*/ 1467915 h 1830763"/>
              <a:gd name="connsiteX587" fmla="*/ 9937695 w 12192000"/>
              <a:gd name="connsiteY587" fmla="*/ 1456123 h 1830763"/>
              <a:gd name="connsiteX588" fmla="*/ 10980878 w 12192000"/>
              <a:gd name="connsiteY588" fmla="*/ 1428911 h 1830763"/>
              <a:gd name="connsiteX589" fmla="*/ 10949270 w 12192000"/>
              <a:gd name="connsiteY589" fmla="*/ 1440703 h 1830763"/>
              <a:gd name="connsiteX590" fmla="*/ 11005009 w 12192000"/>
              <a:gd name="connsiteY590" fmla="*/ 1430720 h 1830763"/>
              <a:gd name="connsiteX591" fmla="*/ 10980878 w 12192000"/>
              <a:gd name="connsiteY591" fmla="*/ 1428911 h 1830763"/>
              <a:gd name="connsiteX592" fmla="*/ 9971748 w 12192000"/>
              <a:gd name="connsiteY592" fmla="*/ 1426186 h 1830763"/>
              <a:gd name="connsiteX593" fmla="*/ 10000868 w 12192000"/>
              <a:gd name="connsiteY593" fmla="*/ 1429815 h 1830763"/>
              <a:gd name="connsiteX594" fmla="*/ 9990885 w 12192000"/>
              <a:gd name="connsiteY594" fmla="*/ 1430720 h 1830763"/>
              <a:gd name="connsiteX595" fmla="*/ 9992554 w 12192000"/>
              <a:gd name="connsiteY595" fmla="*/ 1437977 h 1830763"/>
              <a:gd name="connsiteX596" fmla="*/ 9971748 w 12192000"/>
              <a:gd name="connsiteY596" fmla="*/ 1426186 h 1830763"/>
              <a:gd name="connsiteX597" fmla="*/ 9955310 w 12192000"/>
              <a:gd name="connsiteY597" fmla="*/ 1416094 h 1830763"/>
              <a:gd name="connsiteX598" fmla="*/ 9970089 w 12192000"/>
              <a:gd name="connsiteY598" fmla="*/ 1417118 h 1830763"/>
              <a:gd name="connsiteX599" fmla="*/ 9961560 w 12192000"/>
              <a:gd name="connsiteY599" fmla="*/ 1420289 h 1830763"/>
              <a:gd name="connsiteX600" fmla="*/ 9947391 w 12192000"/>
              <a:gd name="connsiteY600" fmla="*/ 1420719 h 1830763"/>
              <a:gd name="connsiteX601" fmla="*/ 9947037 w 12192000"/>
              <a:gd name="connsiteY601" fmla="*/ 1420925 h 1830763"/>
              <a:gd name="connsiteX602" fmla="*/ 9952621 w 12192000"/>
              <a:gd name="connsiteY602" fmla="*/ 1425281 h 1830763"/>
              <a:gd name="connsiteX603" fmla="*/ 9941550 w 12192000"/>
              <a:gd name="connsiteY603" fmla="*/ 1424131 h 1830763"/>
              <a:gd name="connsiteX604" fmla="*/ 9947037 w 12192000"/>
              <a:gd name="connsiteY604" fmla="*/ 1420925 h 1830763"/>
              <a:gd name="connsiteX605" fmla="*/ 9946797 w 12192000"/>
              <a:gd name="connsiteY605" fmla="*/ 1420737 h 1830763"/>
              <a:gd name="connsiteX606" fmla="*/ 9947391 w 12192000"/>
              <a:gd name="connsiteY606" fmla="*/ 1420719 h 1830763"/>
              <a:gd name="connsiteX607" fmla="*/ 10490067 w 12192000"/>
              <a:gd name="connsiteY607" fmla="*/ 1412575 h 1830763"/>
              <a:gd name="connsiteX608" fmla="*/ 10465944 w 12192000"/>
              <a:gd name="connsiteY608" fmla="*/ 1413480 h 1830763"/>
              <a:gd name="connsiteX609" fmla="*/ 10453464 w 12192000"/>
              <a:gd name="connsiteY609" fmla="*/ 1424366 h 1830763"/>
              <a:gd name="connsiteX610" fmla="*/ 10477586 w 12192000"/>
              <a:gd name="connsiteY610" fmla="*/ 1427995 h 1830763"/>
              <a:gd name="connsiteX611" fmla="*/ 10475927 w 12192000"/>
              <a:gd name="connsiteY611" fmla="*/ 1418013 h 1830763"/>
              <a:gd name="connsiteX612" fmla="*/ 10490067 w 12192000"/>
              <a:gd name="connsiteY612" fmla="*/ 1412575 h 1830763"/>
              <a:gd name="connsiteX613" fmla="*/ 10772079 w 12192000"/>
              <a:gd name="connsiteY613" fmla="*/ 1408946 h 1830763"/>
              <a:gd name="connsiteX614" fmla="*/ 10803696 w 12192000"/>
              <a:gd name="connsiteY614" fmla="*/ 1425281 h 1830763"/>
              <a:gd name="connsiteX615" fmla="*/ 10791215 w 12192000"/>
              <a:gd name="connsiteY615" fmla="*/ 1410765 h 1830763"/>
              <a:gd name="connsiteX616" fmla="*/ 10772079 w 12192000"/>
              <a:gd name="connsiteY616" fmla="*/ 1408946 h 1830763"/>
              <a:gd name="connsiteX617" fmla="*/ 9824572 w 12192000"/>
              <a:gd name="connsiteY617" fmla="*/ 1406222 h 1830763"/>
              <a:gd name="connsiteX618" fmla="*/ 9764675 w 12192000"/>
              <a:gd name="connsiteY618" fmla="*/ 1418918 h 1830763"/>
              <a:gd name="connsiteX619" fmla="*/ 9824572 w 12192000"/>
              <a:gd name="connsiteY619" fmla="*/ 1406222 h 1830763"/>
              <a:gd name="connsiteX620" fmla="*/ 11049097 w 12192000"/>
              <a:gd name="connsiteY620" fmla="*/ 1406222 h 1830763"/>
              <a:gd name="connsiteX621" fmla="*/ 11011664 w 12192000"/>
              <a:gd name="connsiteY621" fmla="*/ 1410756 h 1830763"/>
              <a:gd name="connsiteX622" fmla="*/ 11049097 w 12192000"/>
              <a:gd name="connsiteY622" fmla="*/ 1406222 h 1830763"/>
              <a:gd name="connsiteX623" fmla="*/ 10391922 w 12192000"/>
              <a:gd name="connsiteY623" fmla="*/ 1396250 h 1830763"/>
              <a:gd name="connsiteX624" fmla="*/ 10377782 w 12192000"/>
              <a:gd name="connsiteY624" fmla="*/ 1397155 h 1830763"/>
              <a:gd name="connsiteX625" fmla="*/ 10403573 w 12192000"/>
              <a:gd name="connsiteY625" fmla="*/ 1408947 h 1830763"/>
              <a:gd name="connsiteX626" fmla="*/ 10391922 w 12192000"/>
              <a:gd name="connsiteY626" fmla="*/ 1396250 h 1830763"/>
              <a:gd name="connsiteX627" fmla="*/ 9927657 w 12192000"/>
              <a:gd name="connsiteY627" fmla="*/ 1393525 h 1830763"/>
              <a:gd name="connsiteX628" fmla="*/ 9960936 w 12192000"/>
              <a:gd name="connsiteY628" fmla="*/ 1394430 h 1830763"/>
              <a:gd name="connsiteX629" fmla="*/ 9946797 w 12192000"/>
              <a:gd name="connsiteY629" fmla="*/ 1398059 h 1830763"/>
              <a:gd name="connsiteX630" fmla="*/ 9938472 w 12192000"/>
              <a:gd name="connsiteY630" fmla="*/ 1403507 h 1830763"/>
              <a:gd name="connsiteX631" fmla="*/ 9923500 w 12192000"/>
              <a:gd name="connsiteY631" fmla="*/ 1396249 h 1830763"/>
              <a:gd name="connsiteX632" fmla="*/ 9927657 w 12192000"/>
              <a:gd name="connsiteY632" fmla="*/ 1393525 h 1830763"/>
              <a:gd name="connsiteX633" fmla="*/ 10023124 w 12192000"/>
              <a:gd name="connsiteY633" fmla="*/ 1392504 h 1830763"/>
              <a:gd name="connsiteX634" fmla="*/ 10047455 w 12192000"/>
              <a:gd name="connsiteY634" fmla="*/ 1392620 h 1830763"/>
              <a:gd name="connsiteX635" fmla="*/ 10010021 w 12192000"/>
              <a:gd name="connsiteY635" fmla="*/ 1397154 h 1830763"/>
              <a:gd name="connsiteX636" fmla="*/ 10023124 w 12192000"/>
              <a:gd name="connsiteY636" fmla="*/ 1392504 h 1830763"/>
              <a:gd name="connsiteX637" fmla="*/ 8891103 w 12192000"/>
              <a:gd name="connsiteY637" fmla="*/ 1380819 h 1830763"/>
              <a:gd name="connsiteX638" fmla="*/ 8876964 w 12192000"/>
              <a:gd name="connsiteY638" fmla="*/ 1399878 h 1830763"/>
              <a:gd name="connsiteX639" fmla="*/ 8875305 w 12192000"/>
              <a:gd name="connsiteY639" fmla="*/ 1382638 h 1830763"/>
              <a:gd name="connsiteX640" fmla="*/ 8878632 w 12192000"/>
              <a:gd name="connsiteY640" fmla="*/ 1380819 h 1830763"/>
              <a:gd name="connsiteX641" fmla="*/ 8891103 w 12192000"/>
              <a:gd name="connsiteY641" fmla="*/ 1380819 h 1830763"/>
              <a:gd name="connsiteX642" fmla="*/ 10767118 w 12192000"/>
              <a:gd name="connsiteY642" fmla="*/ 1376286 h 1830763"/>
              <a:gd name="connsiteX643" fmla="*/ 10744654 w 12192000"/>
              <a:gd name="connsiteY643" fmla="*/ 1385363 h 1830763"/>
              <a:gd name="connsiteX644" fmla="*/ 10767947 w 12192000"/>
              <a:gd name="connsiteY644" fmla="*/ 1384449 h 1830763"/>
              <a:gd name="connsiteX645" fmla="*/ 10767118 w 12192000"/>
              <a:gd name="connsiteY645" fmla="*/ 1376286 h 1830763"/>
              <a:gd name="connsiteX646" fmla="*/ 10182544 w 12192000"/>
              <a:gd name="connsiteY646" fmla="*/ 1371521 h 1830763"/>
              <a:gd name="connsiteX647" fmla="*/ 10202202 w 12192000"/>
              <a:gd name="connsiteY647" fmla="*/ 1375380 h 1830763"/>
              <a:gd name="connsiteX648" fmla="*/ 10169757 w 12192000"/>
              <a:gd name="connsiteY648" fmla="*/ 1379914 h 1830763"/>
              <a:gd name="connsiteX649" fmla="*/ 10182544 w 12192000"/>
              <a:gd name="connsiteY649" fmla="*/ 1371521 h 1830763"/>
              <a:gd name="connsiteX650" fmla="*/ 10086556 w 12192000"/>
              <a:gd name="connsiteY650" fmla="*/ 1370846 h 1830763"/>
              <a:gd name="connsiteX651" fmla="*/ 10116515 w 12192000"/>
              <a:gd name="connsiteY651" fmla="*/ 1379914 h 1830763"/>
              <a:gd name="connsiteX652" fmla="*/ 10022502 w 12192000"/>
              <a:gd name="connsiteY652" fmla="*/ 1388991 h 1830763"/>
              <a:gd name="connsiteX653" fmla="*/ 9982561 w 12192000"/>
              <a:gd name="connsiteY653" fmla="*/ 1378104 h 1830763"/>
              <a:gd name="connsiteX654" fmla="*/ 10006694 w 12192000"/>
              <a:gd name="connsiteY654" fmla="*/ 1379914 h 1830763"/>
              <a:gd name="connsiteX655" fmla="*/ 10086556 w 12192000"/>
              <a:gd name="connsiteY655" fmla="*/ 1370846 h 1830763"/>
              <a:gd name="connsiteX656" fmla="*/ 10243793 w 12192000"/>
              <a:gd name="connsiteY656" fmla="*/ 1370846 h 1830763"/>
              <a:gd name="connsiteX657" fmla="*/ 10283724 w 12192000"/>
              <a:gd name="connsiteY657" fmla="*/ 1379009 h 1830763"/>
              <a:gd name="connsiteX658" fmla="*/ 10243793 w 12192000"/>
              <a:gd name="connsiteY658" fmla="*/ 1370846 h 1830763"/>
              <a:gd name="connsiteX659" fmla="*/ 10521063 w 12192000"/>
              <a:gd name="connsiteY659" fmla="*/ 1368570 h 1830763"/>
              <a:gd name="connsiteX660" fmla="*/ 10507543 w 12192000"/>
              <a:gd name="connsiteY660" fmla="*/ 1373561 h 1830763"/>
              <a:gd name="connsiteX661" fmla="*/ 10532495 w 12192000"/>
              <a:gd name="connsiteY661" fmla="*/ 1377190 h 1830763"/>
              <a:gd name="connsiteX662" fmla="*/ 10540819 w 12192000"/>
              <a:gd name="connsiteY662" fmla="*/ 1371751 h 1830763"/>
              <a:gd name="connsiteX663" fmla="*/ 10521063 w 12192000"/>
              <a:gd name="connsiteY663" fmla="*/ 1368570 h 1830763"/>
              <a:gd name="connsiteX664" fmla="*/ 10148123 w 12192000"/>
              <a:gd name="connsiteY664" fmla="*/ 1368122 h 1830763"/>
              <a:gd name="connsiteX665" fmla="*/ 10154777 w 12192000"/>
              <a:gd name="connsiteY665" fmla="*/ 1380819 h 1830763"/>
              <a:gd name="connsiteX666" fmla="*/ 10130655 w 12192000"/>
              <a:gd name="connsiteY666" fmla="*/ 1379009 h 1830763"/>
              <a:gd name="connsiteX667" fmla="*/ 10148123 w 12192000"/>
              <a:gd name="connsiteY667" fmla="*/ 1368122 h 1830763"/>
              <a:gd name="connsiteX668" fmla="*/ 9843872 w 12192000"/>
              <a:gd name="connsiteY668" fmla="*/ 1365866 h 1830763"/>
              <a:gd name="connsiteX669" fmla="*/ 9862004 w 12192000"/>
              <a:gd name="connsiteY669" fmla="*/ 1370837 h 1830763"/>
              <a:gd name="connsiteX670" fmla="*/ 9843872 w 12192000"/>
              <a:gd name="connsiteY670" fmla="*/ 1365866 h 1830763"/>
              <a:gd name="connsiteX671" fmla="*/ 11007533 w 12192000"/>
              <a:gd name="connsiteY671" fmla="*/ 1354512 h 1830763"/>
              <a:gd name="connsiteX672" fmla="*/ 11066601 w 12192000"/>
              <a:gd name="connsiteY672" fmla="*/ 1367209 h 1830763"/>
              <a:gd name="connsiteX673" fmla="*/ 11065771 w 12192000"/>
              <a:gd name="connsiteY673" fmla="*/ 1361770 h 1830763"/>
              <a:gd name="connsiteX674" fmla="*/ 11007533 w 12192000"/>
              <a:gd name="connsiteY674" fmla="*/ 1354512 h 1830763"/>
              <a:gd name="connsiteX675" fmla="*/ 9777918 w 12192000"/>
              <a:gd name="connsiteY675" fmla="*/ 1352701 h 1830763"/>
              <a:gd name="connsiteX676" fmla="*/ 9758782 w 12192000"/>
              <a:gd name="connsiteY676" fmla="*/ 1359959 h 1830763"/>
              <a:gd name="connsiteX677" fmla="*/ 9758782 w 12192000"/>
              <a:gd name="connsiteY677" fmla="*/ 1354511 h 1830763"/>
              <a:gd name="connsiteX678" fmla="*/ 9777918 w 12192000"/>
              <a:gd name="connsiteY678" fmla="*/ 1352701 h 1830763"/>
              <a:gd name="connsiteX679" fmla="*/ 9954782 w 12192000"/>
              <a:gd name="connsiteY679" fmla="*/ 1333097 h 1830763"/>
              <a:gd name="connsiteX680" fmla="*/ 9946840 w 12192000"/>
              <a:gd name="connsiteY680" fmla="*/ 1334557 h 1830763"/>
              <a:gd name="connsiteX681" fmla="*/ 9953495 w 12192000"/>
              <a:gd name="connsiteY681" fmla="*/ 1347254 h 1830763"/>
              <a:gd name="connsiteX682" fmla="*/ 9954782 w 12192000"/>
              <a:gd name="connsiteY682" fmla="*/ 1333097 h 1830763"/>
              <a:gd name="connsiteX683" fmla="*/ 10479007 w 12192000"/>
              <a:gd name="connsiteY683" fmla="*/ 1333052 h 1830763"/>
              <a:gd name="connsiteX684" fmla="*/ 10431861 w 12192000"/>
              <a:gd name="connsiteY684" fmla="*/ 1344530 h 1830763"/>
              <a:gd name="connsiteX685" fmla="*/ 10461810 w 12192000"/>
              <a:gd name="connsiteY685" fmla="*/ 1350883 h 1830763"/>
              <a:gd name="connsiteX686" fmla="*/ 10441014 w 12192000"/>
              <a:gd name="connsiteY686" fmla="*/ 1341815 h 1830763"/>
              <a:gd name="connsiteX687" fmla="*/ 10488431 w 12192000"/>
              <a:gd name="connsiteY687" fmla="*/ 1339091 h 1830763"/>
              <a:gd name="connsiteX688" fmla="*/ 10479007 w 12192000"/>
              <a:gd name="connsiteY688" fmla="*/ 1333052 h 1830763"/>
              <a:gd name="connsiteX689" fmla="*/ 10505909 w 12192000"/>
              <a:gd name="connsiteY689" fmla="*/ 1328967 h 1830763"/>
              <a:gd name="connsiteX690" fmla="*/ 10496721 w 12192000"/>
              <a:gd name="connsiteY690" fmla="*/ 1332737 h 1830763"/>
              <a:gd name="connsiteX691" fmla="*/ 10512529 w 12192000"/>
              <a:gd name="connsiteY691" fmla="*/ 1339995 h 1830763"/>
              <a:gd name="connsiteX692" fmla="*/ 10530826 w 12192000"/>
              <a:gd name="connsiteY692" fmla="*/ 1336366 h 1830763"/>
              <a:gd name="connsiteX693" fmla="*/ 10505909 w 12192000"/>
              <a:gd name="connsiteY693" fmla="*/ 1328967 h 1830763"/>
              <a:gd name="connsiteX694" fmla="*/ 10904375 w 12192000"/>
              <a:gd name="connsiteY694" fmla="*/ 1321597 h 1830763"/>
              <a:gd name="connsiteX695" fmla="*/ 10891897 w 12192000"/>
              <a:gd name="connsiteY695" fmla="*/ 1321851 h 1830763"/>
              <a:gd name="connsiteX696" fmla="*/ 10926833 w 12192000"/>
              <a:gd name="connsiteY696" fmla="*/ 1330024 h 1830763"/>
              <a:gd name="connsiteX697" fmla="*/ 10904375 w 12192000"/>
              <a:gd name="connsiteY697" fmla="*/ 1321597 h 1830763"/>
              <a:gd name="connsiteX698" fmla="*/ 10365287 w 12192000"/>
              <a:gd name="connsiteY698" fmla="*/ 1319136 h 1830763"/>
              <a:gd name="connsiteX699" fmla="*/ 10346152 w 12192000"/>
              <a:gd name="connsiteY699" fmla="*/ 1320041 h 1830763"/>
              <a:gd name="connsiteX700" fmla="*/ 10361960 w 12192000"/>
              <a:gd name="connsiteY700" fmla="*/ 1329117 h 1830763"/>
              <a:gd name="connsiteX701" fmla="*/ 10361121 w 12192000"/>
              <a:gd name="connsiteY701" fmla="*/ 1321860 h 1830763"/>
              <a:gd name="connsiteX702" fmla="*/ 10365287 w 12192000"/>
              <a:gd name="connsiteY702" fmla="*/ 1319136 h 1830763"/>
              <a:gd name="connsiteX703" fmla="*/ 10556617 w 12192000"/>
              <a:gd name="connsiteY703" fmla="*/ 1318222 h 1830763"/>
              <a:gd name="connsiteX704" fmla="*/ 10557447 w 12192000"/>
              <a:gd name="connsiteY704" fmla="*/ 1323660 h 1830763"/>
              <a:gd name="connsiteX705" fmla="*/ 10562443 w 12192000"/>
              <a:gd name="connsiteY705" fmla="*/ 1325479 h 1830763"/>
              <a:gd name="connsiteX706" fmla="*/ 10580740 w 12192000"/>
              <a:gd name="connsiteY706" fmla="*/ 1319127 h 1830763"/>
              <a:gd name="connsiteX707" fmla="*/ 10556617 w 12192000"/>
              <a:gd name="connsiteY707" fmla="*/ 1318222 h 1830763"/>
              <a:gd name="connsiteX708" fmla="*/ 10866919 w 12192000"/>
              <a:gd name="connsiteY708" fmla="*/ 1318222 h 1830763"/>
              <a:gd name="connsiteX709" fmla="*/ 10873574 w 12192000"/>
              <a:gd name="connsiteY709" fmla="*/ 1330928 h 1830763"/>
              <a:gd name="connsiteX710" fmla="*/ 10887715 w 12192000"/>
              <a:gd name="connsiteY710" fmla="*/ 1327299 h 1830763"/>
              <a:gd name="connsiteX711" fmla="*/ 10866919 w 12192000"/>
              <a:gd name="connsiteY711" fmla="*/ 1318222 h 1830763"/>
              <a:gd name="connsiteX712" fmla="*/ 9763048 w 12192000"/>
              <a:gd name="connsiteY712" fmla="*/ 1317657 h 1830763"/>
              <a:gd name="connsiteX713" fmla="*/ 9777918 w 12192000"/>
              <a:gd name="connsiteY713" fmla="*/ 1324574 h 1830763"/>
              <a:gd name="connsiteX714" fmla="*/ 9748799 w 12192000"/>
              <a:gd name="connsiteY714" fmla="*/ 1323670 h 1830763"/>
              <a:gd name="connsiteX715" fmla="*/ 9763048 w 12192000"/>
              <a:gd name="connsiteY715" fmla="*/ 1317657 h 1830763"/>
              <a:gd name="connsiteX716" fmla="*/ 9876075 w 12192000"/>
              <a:gd name="connsiteY716" fmla="*/ 1311868 h 1830763"/>
              <a:gd name="connsiteX717" fmla="*/ 9888559 w 12192000"/>
              <a:gd name="connsiteY717" fmla="*/ 1331832 h 1830763"/>
              <a:gd name="connsiteX718" fmla="*/ 9785402 w 12192000"/>
              <a:gd name="connsiteY718" fmla="*/ 1316412 h 1830763"/>
              <a:gd name="connsiteX719" fmla="*/ 9876075 w 12192000"/>
              <a:gd name="connsiteY719" fmla="*/ 1311868 h 1830763"/>
              <a:gd name="connsiteX720" fmla="*/ 10038355 w 12192000"/>
              <a:gd name="connsiteY720" fmla="*/ 1311218 h 1830763"/>
              <a:gd name="connsiteX721" fmla="*/ 10049122 w 12192000"/>
              <a:gd name="connsiteY721" fmla="*/ 1319126 h 1830763"/>
              <a:gd name="connsiteX722" fmla="*/ 10012518 w 12192000"/>
              <a:gd name="connsiteY722" fmla="*/ 1328203 h 1830763"/>
              <a:gd name="connsiteX723" fmla="*/ 10034144 w 12192000"/>
              <a:gd name="connsiteY723" fmla="*/ 1314592 h 1830763"/>
              <a:gd name="connsiteX724" fmla="*/ 10038355 w 12192000"/>
              <a:gd name="connsiteY724" fmla="*/ 1311218 h 1830763"/>
              <a:gd name="connsiteX725" fmla="*/ 9918503 w 12192000"/>
              <a:gd name="connsiteY725" fmla="*/ 1310059 h 1830763"/>
              <a:gd name="connsiteX726" fmla="*/ 9911851 w 12192000"/>
              <a:gd name="connsiteY726" fmla="*/ 1325479 h 1830763"/>
              <a:gd name="connsiteX727" fmla="*/ 9886068 w 12192000"/>
              <a:gd name="connsiteY727" fmla="*/ 1311868 h 1830763"/>
              <a:gd name="connsiteX728" fmla="*/ 9918503 w 12192000"/>
              <a:gd name="connsiteY728" fmla="*/ 1310059 h 1830763"/>
              <a:gd name="connsiteX729" fmla="*/ 10128987 w 12192000"/>
              <a:gd name="connsiteY729" fmla="*/ 1308239 h 1830763"/>
              <a:gd name="connsiteX730" fmla="*/ 10158944 w 12192000"/>
              <a:gd name="connsiteY730" fmla="*/ 1314592 h 1830763"/>
              <a:gd name="connsiteX731" fmla="*/ 10151450 w 12192000"/>
              <a:gd name="connsiteY731" fmla="*/ 1325479 h 1830763"/>
              <a:gd name="connsiteX732" fmla="*/ 10112358 w 12192000"/>
              <a:gd name="connsiteY732" fmla="*/ 1321850 h 1830763"/>
              <a:gd name="connsiteX733" fmla="*/ 10111519 w 12192000"/>
              <a:gd name="connsiteY733" fmla="*/ 1314592 h 1830763"/>
              <a:gd name="connsiteX734" fmla="*/ 10069080 w 12192000"/>
              <a:gd name="connsiteY734" fmla="*/ 1316412 h 1830763"/>
              <a:gd name="connsiteX735" fmla="*/ 10064923 w 12192000"/>
              <a:gd name="connsiteY735" fmla="*/ 1321850 h 1830763"/>
              <a:gd name="connsiteX736" fmla="*/ 10062433 w 12192000"/>
              <a:gd name="connsiteY736" fmla="*/ 1310963 h 1830763"/>
              <a:gd name="connsiteX737" fmla="*/ 10128987 w 12192000"/>
              <a:gd name="connsiteY737" fmla="*/ 1308239 h 1830763"/>
              <a:gd name="connsiteX738" fmla="*/ 10384385 w 12192000"/>
              <a:gd name="connsiteY738" fmla="*/ 1303482 h 1830763"/>
              <a:gd name="connsiteX739" fmla="*/ 10397692 w 12192000"/>
              <a:gd name="connsiteY739" fmla="*/ 1312783 h 1830763"/>
              <a:gd name="connsiteX740" fmla="*/ 10368583 w 12192000"/>
              <a:gd name="connsiteY740" fmla="*/ 1311868 h 1830763"/>
              <a:gd name="connsiteX741" fmla="*/ 10384385 w 12192000"/>
              <a:gd name="connsiteY741" fmla="*/ 1303482 h 1830763"/>
              <a:gd name="connsiteX742" fmla="*/ 10458418 w 12192000"/>
              <a:gd name="connsiteY742" fmla="*/ 1301896 h 1830763"/>
              <a:gd name="connsiteX743" fmla="*/ 10460916 w 12192000"/>
              <a:gd name="connsiteY743" fmla="*/ 1319126 h 1830763"/>
              <a:gd name="connsiteX744" fmla="*/ 10422653 w 12192000"/>
              <a:gd name="connsiteY744" fmla="*/ 1318221 h 1830763"/>
              <a:gd name="connsiteX745" fmla="*/ 10435964 w 12192000"/>
              <a:gd name="connsiteY745" fmla="*/ 1310059 h 1830763"/>
              <a:gd name="connsiteX746" fmla="*/ 10411002 w 12192000"/>
              <a:gd name="connsiteY746" fmla="*/ 1303706 h 1830763"/>
              <a:gd name="connsiteX747" fmla="*/ 10458418 w 12192000"/>
              <a:gd name="connsiteY747" fmla="*/ 1301896 h 1830763"/>
              <a:gd name="connsiteX748" fmla="*/ 10993393 w 12192000"/>
              <a:gd name="connsiteY748" fmla="*/ 1294638 h 1830763"/>
              <a:gd name="connsiteX749" fmla="*/ 10942640 w 12192000"/>
              <a:gd name="connsiteY749" fmla="*/ 1307334 h 1830763"/>
              <a:gd name="connsiteX750" fmla="*/ 10953461 w 12192000"/>
              <a:gd name="connsiteY750" fmla="*/ 1317316 h 1830763"/>
              <a:gd name="connsiteX751" fmla="*/ 10934325 w 12192000"/>
              <a:gd name="connsiteY751" fmla="*/ 1315507 h 1830763"/>
              <a:gd name="connsiteX752" fmla="*/ 10933495 w 12192000"/>
              <a:gd name="connsiteY752" fmla="*/ 1308249 h 1830763"/>
              <a:gd name="connsiteX753" fmla="*/ 10913530 w 12192000"/>
              <a:gd name="connsiteY753" fmla="*/ 1303715 h 1830763"/>
              <a:gd name="connsiteX754" fmla="*/ 10940981 w 12192000"/>
              <a:gd name="connsiteY754" fmla="*/ 1327298 h 1830763"/>
              <a:gd name="connsiteX755" fmla="*/ 11114016 w 12192000"/>
              <a:gd name="connsiteY755" fmla="*/ 1331832 h 1830763"/>
              <a:gd name="connsiteX756" fmla="*/ 11122331 w 12192000"/>
              <a:gd name="connsiteY756" fmla="*/ 1323669 h 1830763"/>
              <a:gd name="connsiteX757" fmla="*/ 11156445 w 12192000"/>
              <a:gd name="connsiteY757" fmla="*/ 1327298 h 1830763"/>
              <a:gd name="connsiteX758" fmla="*/ 11168917 w 12192000"/>
              <a:gd name="connsiteY758" fmla="*/ 1316411 h 1830763"/>
              <a:gd name="connsiteX759" fmla="*/ 11179738 w 12192000"/>
              <a:gd name="connsiteY759" fmla="*/ 1326393 h 1830763"/>
              <a:gd name="connsiteX760" fmla="*/ 11156445 w 12192000"/>
              <a:gd name="connsiteY760" fmla="*/ 1332737 h 1830763"/>
              <a:gd name="connsiteX761" fmla="*/ 11185564 w 12192000"/>
              <a:gd name="connsiteY761" fmla="*/ 1333651 h 1830763"/>
              <a:gd name="connsiteX762" fmla="*/ 11187223 w 12192000"/>
              <a:gd name="connsiteY762" fmla="*/ 1315507 h 1830763"/>
              <a:gd name="connsiteX763" fmla="*/ 11107361 w 12192000"/>
              <a:gd name="connsiteY763" fmla="*/ 1324574 h 1830763"/>
              <a:gd name="connsiteX764" fmla="*/ 11108190 w 12192000"/>
              <a:gd name="connsiteY764" fmla="*/ 1327298 h 1830763"/>
              <a:gd name="connsiteX765" fmla="*/ 11092391 w 12192000"/>
              <a:gd name="connsiteY765" fmla="*/ 1320040 h 1830763"/>
              <a:gd name="connsiteX766" fmla="*/ 11119841 w 12192000"/>
              <a:gd name="connsiteY766" fmla="*/ 1310973 h 1830763"/>
              <a:gd name="connsiteX767" fmla="*/ 11119003 w 12192000"/>
              <a:gd name="connsiteY767" fmla="*/ 1303715 h 1830763"/>
              <a:gd name="connsiteX768" fmla="*/ 11027291 w 12192000"/>
              <a:gd name="connsiteY768" fmla="*/ 1311752 h 1830763"/>
              <a:gd name="connsiteX769" fmla="*/ 11001846 w 12192000"/>
              <a:gd name="connsiteY769" fmla="*/ 1319096 h 1830763"/>
              <a:gd name="connsiteX770" fmla="*/ 11016686 w 12192000"/>
              <a:gd name="connsiteY770" fmla="*/ 1320945 h 1830763"/>
              <a:gd name="connsiteX771" fmla="*/ 11001707 w 12192000"/>
              <a:gd name="connsiteY771" fmla="*/ 1319136 h 1830763"/>
              <a:gd name="connsiteX772" fmla="*/ 11001846 w 12192000"/>
              <a:gd name="connsiteY772" fmla="*/ 1319096 h 1830763"/>
              <a:gd name="connsiteX773" fmla="*/ 10987567 w 12192000"/>
              <a:gd name="connsiteY773" fmla="*/ 1317316 h 1830763"/>
              <a:gd name="connsiteX774" fmla="*/ 10993393 w 12192000"/>
              <a:gd name="connsiteY774" fmla="*/ 1294638 h 1830763"/>
              <a:gd name="connsiteX775" fmla="*/ 10690583 w 12192000"/>
              <a:gd name="connsiteY775" fmla="*/ 1293734 h 1830763"/>
              <a:gd name="connsiteX776" fmla="*/ 10721362 w 12192000"/>
              <a:gd name="connsiteY776" fmla="*/ 1304621 h 1830763"/>
              <a:gd name="connsiteX777" fmla="*/ 10690583 w 12192000"/>
              <a:gd name="connsiteY777" fmla="*/ 1293734 h 1830763"/>
              <a:gd name="connsiteX778" fmla="*/ 10641490 w 12192000"/>
              <a:gd name="connsiteY778" fmla="*/ 1285561 h 1830763"/>
              <a:gd name="connsiteX779" fmla="*/ 10624022 w 12192000"/>
              <a:gd name="connsiteY779" fmla="*/ 1296448 h 1830763"/>
              <a:gd name="connsiteX780" fmla="*/ 10639830 w 12192000"/>
              <a:gd name="connsiteY780" fmla="*/ 1303706 h 1830763"/>
              <a:gd name="connsiteX781" fmla="*/ 10626520 w 12192000"/>
              <a:gd name="connsiteY781" fmla="*/ 1309145 h 1830763"/>
              <a:gd name="connsiteX782" fmla="*/ 10599899 w 12192000"/>
              <a:gd name="connsiteY782" fmla="*/ 1292819 h 1830763"/>
              <a:gd name="connsiteX783" fmla="*/ 10601558 w 12192000"/>
              <a:gd name="connsiteY783" fmla="*/ 1305516 h 1830763"/>
              <a:gd name="connsiteX784" fmla="*/ 10626520 w 12192000"/>
              <a:gd name="connsiteY784" fmla="*/ 1314593 h 1830763"/>
              <a:gd name="connsiteX785" fmla="*/ 10612380 w 12192000"/>
              <a:gd name="connsiteY785" fmla="*/ 1315498 h 1830763"/>
              <a:gd name="connsiteX786" fmla="*/ 10614039 w 12192000"/>
              <a:gd name="connsiteY786" fmla="*/ 1325480 h 1830763"/>
              <a:gd name="connsiteX787" fmla="*/ 10667281 w 12192000"/>
              <a:gd name="connsiteY787" fmla="*/ 1328204 h 1830763"/>
              <a:gd name="connsiteX788" fmla="*/ 10623192 w 12192000"/>
              <a:gd name="connsiteY788" fmla="*/ 1320032 h 1830763"/>
              <a:gd name="connsiteX789" fmla="*/ 10698898 w 12192000"/>
              <a:gd name="connsiteY789" fmla="*/ 1316403 h 1830763"/>
              <a:gd name="connsiteX790" fmla="*/ 10674766 w 12192000"/>
              <a:gd name="connsiteY790" fmla="*/ 1314593 h 1830763"/>
              <a:gd name="connsiteX791" fmla="*/ 10731335 w 12192000"/>
              <a:gd name="connsiteY791" fmla="*/ 1311869 h 1830763"/>
              <a:gd name="connsiteX792" fmla="*/ 10666451 w 12192000"/>
              <a:gd name="connsiteY792" fmla="*/ 1294629 h 1830763"/>
              <a:gd name="connsiteX793" fmla="*/ 10663123 w 12192000"/>
              <a:gd name="connsiteY793" fmla="*/ 1302801 h 1830763"/>
              <a:gd name="connsiteX794" fmla="*/ 10638162 w 12192000"/>
              <a:gd name="connsiteY794" fmla="*/ 1293724 h 1830763"/>
              <a:gd name="connsiteX795" fmla="*/ 10641490 w 12192000"/>
              <a:gd name="connsiteY795" fmla="*/ 1285561 h 1830763"/>
              <a:gd name="connsiteX796" fmla="*/ 11450076 w 12192000"/>
              <a:gd name="connsiteY796" fmla="*/ 1282847 h 1830763"/>
              <a:gd name="connsiteX797" fmla="*/ 11475028 w 12192000"/>
              <a:gd name="connsiteY797" fmla="*/ 1289200 h 1830763"/>
              <a:gd name="connsiteX798" fmla="*/ 11450076 w 12192000"/>
              <a:gd name="connsiteY798" fmla="*/ 1282847 h 1830763"/>
              <a:gd name="connsiteX799" fmla="*/ 11449274 w 12192000"/>
              <a:gd name="connsiteY799" fmla="*/ 1278303 h 1830763"/>
              <a:gd name="connsiteX800" fmla="*/ 11417658 w 12192000"/>
              <a:gd name="connsiteY800" fmla="*/ 1287380 h 1830763"/>
              <a:gd name="connsiteX801" fmla="*/ 11450933 w 12192000"/>
              <a:gd name="connsiteY801" fmla="*/ 1288285 h 1830763"/>
              <a:gd name="connsiteX802" fmla="*/ 11430968 w 12192000"/>
              <a:gd name="connsiteY802" fmla="*/ 1281932 h 1830763"/>
              <a:gd name="connsiteX803" fmla="*/ 11449274 w 12192000"/>
              <a:gd name="connsiteY803" fmla="*/ 1278303 h 1830763"/>
              <a:gd name="connsiteX804" fmla="*/ 10356102 w 12192000"/>
              <a:gd name="connsiteY804" fmla="*/ 1263787 h 1830763"/>
              <a:gd name="connsiteX805" fmla="*/ 10328643 w 12192000"/>
              <a:gd name="connsiteY805" fmla="*/ 1270140 h 1830763"/>
              <a:gd name="connsiteX806" fmla="*/ 10356102 w 12192000"/>
              <a:gd name="connsiteY806" fmla="*/ 1263787 h 1830763"/>
              <a:gd name="connsiteX807" fmla="*/ 10818737 w 12192000"/>
              <a:gd name="connsiteY807" fmla="*/ 1255963 h 1830763"/>
              <a:gd name="connsiteX808" fmla="*/ 10837764 w 12192000"/>
              <a:gd name="connsiteY808" fmla="*/ 1256529 h 1830763"/>
              <a:gd name="connsiteX809" fmla="*/ 10810314 w 12192000"/>
              <a:gd name="connsiteY809" fmla="*/ 1265606 h 1830763"/>
              <a:gd name="connsiteX810" fmla="*/ 10818737 w 12192000"/>
              <a:gd name="connsiteY810" fmla="*/ 1255963 h 1830763"/>
              <a:gd name="connsiteX811" fmla="*/ 10615654 w 12192000"/>
              <a:gd name="connsiteY811" fmla="*/ 1243832 h 1830763"/>
              <a:gd name="connsiteX812" fmla="*/ 10655585 w 12192000"/>
              <a:gd name="connsiteY812" fmla="*/ 1251995 h 1830763"/>
              <a:gd name="connsiteX813" fmla="*/ 10617313 w 12192000"/>
              <a:gd name="connsiteY813" fmla="*/ 1253805 h 1830763"/>
              <a:gd name="connsiteX814" fmla="*/ 10615654 w 12192000"/>
              <a:gd name="connsiteY814" fmla="*/ 1243832 h 1830763"/>
              <a:gd name="connsiteX815" fmla="*/ 10251800 w 12192000"/>
              <a:gd name="connsiteY815" fmla="*/ 1237480 h 1830763"/>
              <a:gd name="connsiteX816" fmla="*/ 10276239 w 12192000"/>
              <a:gd name="connsiteY816" fmla="*/ 1244737 h 1830763"/>
              <a:gd name="connsiteX817" fmla="*/ 10232980 w 12192000"/>
              <a:gd name="connsiteY817" fmla="*/ 1243832 h 1830763"/>
              <a:gd name="connsiteX818" fmla="*/ 10251800 w 12192000"/>
              <a:gd name="connsiteY818" fmla="*/ 1237480 h 1830763"/>
              <a:gd name="connsiteX819" fmla="*/ 10554748 w 12192000"/>
              <a:gd name="connsiteY819" fmla="*/ 1234526 h 1830763"/>
              <a:gd name="connsiteX820" fmla="*/ 10539150 w 12192000"/>
              <a:gd name="connsiteY820" fmla="*/ 1242919 h 1830763"/>
              <a:gd name="connsiteX821" fmla="*/ 10576583 w 12192000"/>
              <a:gd name="connsiteY821" fmla="*/ 1238385 h 1830763"/>
              <a:gd name="connsiteX822" fmla="*/ 10554748 w 12192000"/>
              <a:gd name="connsiteY822" fmla="*/ 1234526 h 1830763"/>
              <a:gd name="connsiteX823" fmla="*/ 9505366 w 12192000"/>
              <a:gd name="connsiteY823" fmla="*/ 1230103 h 1830763"/>
              <a:gd name="connsiteX824" fmla="*/ 9515036 w 12192000"/>
              <a:gd name="connsiteY824" fmla="*/ 1238384 h 1830763"/>
              <a:gd name="connsiteX825" fmla="*/ 9490083 w 12192000"/>
              <a:gd name="connsiteY825" fmla="*/ 1232031 h 1830763"/>
              <a:gd name="connsiteX826" fmla="*/ 9505366 w 12192000"/>
              <a:gd name="connsiteY826" fmla="*/ 1230103 h 1830763"/>
              <a:gd name="connsiteX827" fmla="*/ 9263017 w 12192000"/>
              <a:gd name="connsiteY827" fmla="*/ 1219335 h 1830763"/>
              <a:gd name="connsiteX828" fmla="*/ 9239724 w 12192000"/>
              <a:gd name="connsiteY828" fmla="*/ 1222964 h 1830763"/>
              <a:gd name="connsiteX829" fmla="*/ 9255532 w 12192000"/>
              <a:gd name="connsiteY829" fmla="*/ 1230222 h 1830763"/>
              <a:gd name="connsiteX830" fmla="*/ 9278825 w 12192000"/>
              <a:gd name="connsiteY830" fmla="*/ 1226593 h 1830763"/>
              <a:gd name="connsiteX831" fmla="*/ 9263017 w 12192000"/>
              <a:gd name="connsiteY831" fmla="*/ 1219335 h 1830763"/>
              <a:gd name="connsiteX832" fmla="*/ 9970132 w 12192000"/>
              <a:gd name="connsiteY832" fmla="*/ 1211172 h 1830763"/>
              <a:gd name="connsiteX833" fmla="*/ 9956822 w 12192000"/>
              <a:gd name="connsiteY833" fmla="*/ 1219335 h 1830763"/>
              <a:gd name="connsiteX834" fmla="*/ 9994255 w 12192000"/>
              <a:gd name="connsiteY834" fmla="*/ 1212077 h 1830763"/>
              <a:gd name="connsiteX835" fmla="*/ 9970132 w 12192000"/>
              <a:gd name="connsiteY835" fmla="*/ 1211172 h 1830763"/>
              <a:gd name="connsiteX836" fmla="*/ 8825465 w 12192000"/>
              <a:gd name="connsiteY836" fmla="*/ 1203009 h 1830763"/>
              <a:gd name="connsiteX837" fmla="*/ 8803001 w 12192000"/>
              <a:gd name="connsiteY837" fmla="*/ 1213896 h 1830763"/>
              <a:gd name="connsiteX838" fmla="*/ 8870383 w 12192000"/>
              <a:gd name="connsiteY838" fmla="*/ 1215705 h 1830763"/>
              <a:gd name="connsiteX839" fmla="*/ 8825465 w 12192000"/>
              <a:gd name="connsiteY839" fmla="*/ 1203009 h 1830763"/>
              <a:gd name="connsiteX840" fmla="*/ 8767227 w 12192000"/>
              <a:gd name="connsiteY840" fmla="*/ 1200285 h 1830763"/>
              <a:gd name="connsiteX841" fmla="*/ 8729793 w 12192000"/>
              <a:gd name="connsiteY841" fmla="*/ 1204819 h 1830763"/>
              <a:gd name="connsiteX842" fmla="*/ 8719811 w 12192000"/>
              <a:gd name="connsiteY842" fmla="*/ 1203009 h 1830763"/>
              <a:gd name="connsiteX843" fmla="*/ 8730623 w 12192000"/>
              <a:gd name="connsiteY843" fmla="*/ 1210267 h 1830763"/>
              <a:gd name="connsiteX844" fmla="*/ 8758912 w 12192000"/>
              <a:gd name="connsiteY844" fmla="*/ 1206638 h 1830763"/>
              <a:gd name="connsiteX845" fmla="*/ 8774721 w 12192000"/>
              <a:gd name="connsiteY845" fmla="*/ 1215706 h 1830763"/>
              <a:gd name="connsiteX846" fmla="*/ 8793018 w 12192000"/>
              <a:gd name="connsiteY846" fmla="*/ 1212077 h 1830763"/>
              <a:gd name="connsiteX847" fmla="*/ 8777210 w 12192000"/>
              <a:gd name="connsiteY847" fmla="*/ 1204819 h 1830763"/>
              <a:gd name="connsiteX848" fmla="*/ 8773882 w 12192000"/>
              <a:gd name="connsiteY848" fmla="*/ 1210267 h 1830763"/>
              <a:gd name="connsiteX849" fmla="*/ 8767227 w 12192000"/>
              <a:gd name="connsiteY849" fmla="*/ 1200285 h 1830763"/>
              <a:gd name="connsiteX850" fmla="*/ 9235500 w 12192000"/>
              <a:gd name="connsiteY850" fmla="*/ 1198837 h 1830763"/>
              <a:gd name="connsiteX851" fmla="*/ 9231432 w 12192000"/>
              <a:gd name="connsiteY851" fmla="*/ 1201190 h 1830763"/>
              <a:gd name="connsiteX852" fmla="*/ 9227275 w 12192000"/>
              <a:gd name="connsiteY852" fmla="*/ 1203914 h 1830763"/>
              <a:gd name="connsiteX853" fmla="*/ 9217292 w 12192000"/>
              <a:gd name="connsiteY853" fmla="*/ 1199370 h 1830763"/>
              <a:gd name="connsiteX854" fmla="*/ 9237248 w 12192000"/>
              <a:gd name="connsiteY854" fmla="*/ 1205724 h 1830763"/>
              <a:gd name="connsiteX855" fmla="*/ 9235500 w 12192000"/>
              <a:gd name="connsiteY855" fmla="*/ 1198837 h 1830763"/>
              <a:gd name="connsiteX856" fmla="*/ 9589130 w 12192000"/>
              <a:gd name="connsiteY856" fmla="*/ 1194837 h 1830763"/>
              <a:gd name="connsiteX857" fmla="*/ 9569993 w 12192000"/>
              <a:gd name="connsiteY857" fmla="*/ 1195742 h 1830763"/>
              <a:gd name="connsiteX858" fmla="*/ 9589959 w 12192000"/>
              <a:gd name="connsiteY858" fmla="*/ 1202095 h 1830763"/>
              <a:gd name="connsiteX859" fmla="*/ 9589130 w 12192000"/>
              <a:gd name="connsiteY859" fmla="*/ 1194837 h 1830763"/>
              <a:gd name="connsiteX860" fmla="*/ 9273022 w 12192000"/>
              <a:gd name="connsiteY860" fmla="*/ 1193932 h 1830763"/>
              <a:gd name="connsiteX861" fmla="*/ 9241414 w 12192000"/>
              <a:gd name="connsiteY861" fmla="*/ 1203009 h 1830763"/>
              <a:gd name="connsiteX862" fmla="*/ 9242244 w 12192000"/>
              <a:gd name="connsiteY862" fmla="*/ 1208448 h 1830763"/>
              <a:gd name="connsiteX863" fmla="*/ 9273022 w 12192000"/>
              <a:gd name="connsiteY863" fmla="*/ 1193932 h 1830763"/>
              <a:gd name="connsiteX864" fmla="*/ 9651537 w 12192000"/>
              <a:gd name="connsiteY864" fmla="*/ 1165805 h 1830763"/>
              <a:gd name="connsiteX865" fmla="*/ 9619920 w 12192000"/>
              <a:gd name="connsiteY865" fmla="*/ 1174882 h 1830763"/>
              <a:gd name="connsiteX866" fmla="*/ 9617431 w 12192000"/>
              <a:gd name="connsiteY866" fmla="*/ 1187579 h 1830763"/>
              <a:gd name="connsiteX867" fmla="*/ 9635728 w 12192000"/>
              <a:gd name="connsiteY867" fmla="*/ 1181226 h 1830763"/>
              <a:gd name="connsiteX868" fmla="*/ 9651537 w 12192000"/>
              <a:gd name="connsiteY868" fmla="*/ 1165805 h 1830763"/>
              <a:gd name="connsiteX869" fmla="*/ 11779401 w 12192000"/>
              <a:gd name="connsiteY869" fmla="*/ 1145961 h 1830763"/>
              <a:gd name="connsiteX870" fmla="*/ 11762866 w 12192000"/>
              <a:gd name="connsiteY870" fmla="*/ 1151289 h 1830763"/>
              <a:gd name="connsiteX871" fmla="*/ 11805296 w 12192000"/>
              <a:gd name="connsiteY871" fmla="*/ 1146755 h 1830763"/>
              <a:gd name="connsiteX872" fmla="*/ 11779401 w 12192000"/>
              <a:gd name="connsiteY872" fmla="*/ 1145961 h 1830763"/>
              <a:gd name="connsiteX873" fmla="*/ 11733749 w 12192000"/>
              <a:gd name="connsiteY873" fmla="*/ 1143126 h 1830763"/>
              <a:gd name="connsiteX874" fmla="*/ 11757881 w 12192000"/>
              <a:gd name="connsiteY874" fmla="*/ 1146746 h 1830763"/>
              <a:gd name="connsiteX875" fmla="*/ 11733749 w 12192000"/>
              <a:gd name="connsiteY875" fmla="*/ 1143126 h 1830763"/>
              <a:gd name="connsiteX876" fmla="*/ 11669686 w 12192000"/>
              <a:gd name="connsiteY876" fmla="*/ 1141307 h 1830763"/>
              <a:gd name="connsiteX877" fmla="*/ 11561544 w 12192000"/>
              <a:gd name="connsiteY877" fmla="*/ 1148565 h 1830763"/>
              <a:gd name="connsiteX878" fmla="*/ 11653057 w 12192000"/>
              <a:gd name="connsiteY878" fmla="*/ 1154004 h 1830763"/>
              <a:gd name="connsiteX879" fmla="*/ 11704630 w 12192000"/>
              <a:gd name="connsiteY879" fmla="*/ 1146746 h 1830763"/>
              <a:gd name="connsiteX880" fmla="*/ 11694647 w 12192000"/>
              <a:gd name="connsiteY880" fmla="*/ 1142212 h 1830763"/>
              <a:gd name="connsiteX881" fmla="*/ 11671354 w 12192000"/>
              <a:gd name="connsiteY881" fmla="*/ 1148565 h 1830763"/>
              <a:gd name="connsiteX882" fmla="*/ 11669686 w 12192000"/>
              <a:gd name="connsiteY882" fmla="*/ 1141307 h 1830763"/>
              <a:gd name="connsiteX883" fmla="*/ 9642361 w 12192000"/>
              <a:gd name="connsiteY883" fmla="*/ 1138593 h 1830763"/>
              <a:gd name="connsiteX884" fmla="*/ 9618237 w 12192000"/>
              <a:gd name="connsiteY884" fmla="*/ 1139498 h 1830763"/>
              <a:gd name="connsiteX885" fmla="*/ 9642361 w 12192000"/>
              <a:gd name="connsiteY885" fmla="*/ 1138593 h 1830763"/>
              <a:gd name="connsiteX886" fmla="*/ 10614024 w 12192000"/>
              <a:gd name="connsiteY886" fmla="*/ 1114095 h 1830763"/>
              <a:gd name="connsiteX887" fmla="*/ 10625666 w 12192000"/>
              <a:gd name="connsiteY887" fmla="*/ 1126792 h 1830763"/>
              <a:gd name="connsiteX888" fmla="*/ 10628993 w 12192000"/>
              <a:gd name="connsiteY888" fmla="*/ 1118629 h 1830763"/>
              <a:gd name="connsiteX889" fmla="*/ 10614024 w 12192000"/>
              <a:gd name="connsiteY889" fmla="*/ 1114095 h 1830763"/>
              <a:gd name="connsiteX890" fmla="*/ 10224711 w 12192000"/>
              <a:gd name="connsiteY890" fmla="*/ 1105932 h 1830763"/>
              <a:gd name="connsiteX891" fmla="*/ 10178125 w 12192000"/>
              <a:gd name="connsiteY891" fmla="*/ 1115914 h 1830763"/>
              <a:gd name="connsiteX892" fmla="*/ 10167312 w 12192000"/>
              <a:gd name="connsiteY892" fmla="*/ 1105932 h 1830763"/>
              <a:gd name="connsiteX893" fmla="*/ 10048346 w 12192000"/>
              <a:gd name="connsiteY893" fmla="*/ 1108656 h 1830763"/>
              <a:gd name="connsiteX894" fmla="*/ 10045019 w 12192000"/>
              <a:gd name="connsiteY894" fmla="*/ 1118628 h 1830763"/>
              <a:gd name="connsiteX895" fmla="*/ 10142351 w 12192000"/>
              <a:gd name="connsiteY895" fmla="*/ 1124982 h 1830763"/>
              <a:gd name="connsiteX896" fmla="*/ 10148176 w 12192000"/>
              <a:gd name="connsiteY896" fmla="*/ 1132240 h 1830763"/>
              <a:gd name="connsiteX897" fmla="*/ 10167312 w 12192000"/>
              <a:gd name="connsiteY897" fmla="*/ 1134059 h 1830763"/>
              <a:gd name="connsiteX898" fmla="*/ 10257988 w 12192000"/>
              <a:gd name="connsiteY898" fmla="*/ 1134964 h 1830763"/>
              <a:gd name="connsiteX899" fmla="*/ 10256328 w 12192000"/>
              <a:gd name="connsiteY899" fmla="*/ 1122267 h 1830763"/>
              <a:gd name="connsiteX900" fmla="*/ 10243018 w 12192000"/>
              <a:gd name="connsiteY900" fmla="*/ 1127706 h 1830763"/>
              <a:gd name="connsiteX901" fmla="*/ 10224711 w 12192000"/>
              <a:gd name="connsiteY901" fmla="*/ 1105932 h 1830763"/>
              <a:gd name="connsiteX902" fmla="*/ 9763821 w 12192000"/>
              <a:gd name="connsiteY902" fmla="*/ 1095045 h 1830763"/>
              <a:gd name="connsiteX903" fmla="*/ 9726388 w 12192000"/>
              <a:gd name="connsiteY903" fmla="*/ 1102303 h 1830763"/>
              <a:gd name="connsiteX904" fmla="*/ 9763821 w 12192000"/>
              <a:gd name="connsiteY904" fmla="*/ 1095045 h 1830763"/>
              <a:gd name="connsiteX905" fmla="*/ 9595773 w 12192000"/>
              <a:gd name="connsiteY905" fmla="*/ 1087787 h 1830763"/>
              <a:gd name="connsiteX906" fmla="*/ 9520906 w 12192000"/>
              <a:gd name="connsiteY906" fmla="*/ 1096864 h 1830763"/>
              <a:gd name="connsiteX907" fmla="*/ 9732214 w 12192000"/>
              <a:gd name="connsiteY907" fmla="*/ 1104112 h 1830763"/>
              <a:gd name="connsiteX908" fmla="*/ 9597441 w 12192000"/>
              <a:gd name="connsiteY908" fmla="*/ 1097769 h 1830763"/>
              <a:gd name="connsiteX909" fmla="*/ 9595773 w 12192000"/>
              <a:gd name="connsiteY909" fmla="*/ 1087787 h 1830763"/>
              <a:gd name="connsiteX910" fmla="*/ 10234682 w 12192000"/>
              <a:gd name="connsiteY910" fmla="*/ 1076900 h 1830763"/>
              <a:gd name="connsiteX911" fmla="*/ 10212218 w 12192000"/>
              <a:gd name="connsiteY911" fmla="*/ 1087786 h 1830763"/>
              <a:gd name="connsiteX912" fmla="*/ 10234682 w 12192000"/>
              <a:gd name="connsiteY912" fmla="*/ 1076900 h 1830763"/>
              <a:gd name="connsiteX913" fmla="*/ 12174648 w 12192000"/>
              <a:gd name="connsiteY913" fmla="*/ 1066013 h 1830763"/>
              <a:gd name="connsiteX914" fmla="*/ 12155513 w 12192000"/>
              <a:gd name="connsiteY914" fmla="*/ 1066918 h 1830763"/>
              <a:gd name="connsiteX915" fmla="*/ 12174648 w 12192000"/>
              <a:gd name="connsiteY915" fmla="*/ 1066013 h 1830763"/>
              <a:gd name="connsiteX916" fmla="*/ 11390697 w 12192000"/>
              <a:gd name="connsiteY916" fmla="*/ 1026093 h 1830763"/>
              <a:gd name="connsiteX917" fmla="*/ 11365218 w 12192000"/>
              <a:gd name="connsiteY917" fmla="*/ 1030628 h 1830763"/>
              <a:gd name="connsiteX918" fmla="*/ 11384354 w 12192000"/>
              <a:gd name="connsiteY918" fmla="*/ 1029724 h 1830763"/>
              <a:gd name="connsiteX919" fmla="*/ 11390697 w 12192000"/>
              <a:gd name="connsiteY919" fmla="*/ 1026093 h 1830763"/>
              <a:gd name="connsiteX920" fmla="*/ 11565598 w 12192000"/>
              <a:gd name="connsiteY920" fmla="*/ 1015767 h 1830763"/>
              <a:gd name="connsiteX921" fmla="*/ 11508303 w 12192000"/>
              <a:gd name="connsiteY921" fmla="*/ 1021550 h 1830763"/>
              <a:gd name="connsiteX922" fmla="*/ 11622271 w 12192000"/>
              <a:gd name="connsiteY922" fmla="*/ 1018826 h 1830763"/>
              <a:gd name="connsiteX923" fmla="*/ 11565598 w 12192000"/>
              <a:gd name="connsiteY923" fmla="*/ 1015767 h 1830763"/>
              <a:gd name="connsiteX924" fmla="*/ 10486783 w 12192000"/>
              <a:gd name="connsiteY924" fmla="*/ 976203 h 1830763"/>
              <a:gd name="connsiteX925" fmla="*/ 10472634 w 12192000"/>
              <a:gd name="connsiteY925" fmla="*/ 977108 h 1830763"/>
              <a:gd name="connsiteX926" fmla="*/ 10455996 w 12192000"/>
              <a:gd name="connsiteY926" fmla="*/ 990709 h 1830763"/>
              <a:gd name="connsiteX927" fmla="*/ 10468477 w 12192000"/>
              <a:gd name="connsiteY927" fmla="*/ 985271 h 1830763"/>
              <a:gd name="connsiteX928" fmla="*/ 10503413 w 12192000"/>
              <a:gd name="connsiteY928" fmla="*/ 996158 h 1830763"/>
              <a:gd name="connsiteX929" fmla="*/ 10635687 w 12192000"/>
              <a:gd name="connsiteY929" fmla="*/ 1015207 h 1830763"/>
              <a:gd name="connsiteX930" fmla="*/ 10733018 w 12192000"/>
              <a:gd name="connsiteY930" fmla="*/ 1023370 h 1830763"/>
              <a:gd name="connsiteX931" fmla="*/ 10782102 w 12192000"/>
              <a:gd name="connsiteY931" fmla="*/ 1028818 h 1830763"/>
              <a:gd name="connsiteX932" fmla="*/ 10790425 w 12192000"/>
              <a:gd name="connsiteY932" fmla="*/ 1023370 h 1830763"/>
              <a:gd name="connsiteX933" fmla="*/ 10993410 w 12192000"/>
              <a:gd name="connsiteY933" fmla="*/ 1036076 h 1830763"/>
              <a:gd name="connsiteX934" fmla="*/ 11035000 w 12192000"/>
              <a:gd name="connsiteY934" fmla="*/ 1026094 h 1830763"/>
              <a:gd name="connsiteX935" fmla="*/ 10990082 w 12192000"/>
              <a:gd name="connsiteY935" fmla="*/ 1015207 h 1830763"/>
              <a:gd name="connsiteX936" fmla="*/ 10986754 w 12192000"/>
              <a:gd name="connsiteY936" fmla="*/ 1023370 h 1830763"/>
              <a:gd name="connsiteX937" fmla="*/ 10970946 w 12192000"/>
              <a:gd name="connsiteY937" fmla="*/ 1014302 h 1830763"/>
              <a:gd name="connsiteX938" fmla="*/ 10988414 w 12192000"/>
              <a:gd name="connsiteY938" fmla="*/ 1003416 h 1830763"/>
              <a:gd name="connsiteX939" fmla="*/ 10771289 w 12192000"/>
              <a:gd name="connsiteY939" fmla="*/ 993434 h 1830763"/>
              <a:gd name="connsiteX940" fmla="*/ 10760477 w 12192000"/>
              <a:gd name="connsiteY940" fmla="*/ 986176 h 1830763"/>
              <a:gd name="connsiteX941" fmla="*/ 10698912 w 12192000"/>
              <a:gd name="connsiteY941" fmla="*/ 991624 h 1830763"/>
              <a:gd name="connsiteX942" fmla="*/ 10650666 w 12192000"/>
              <a:gd name="connsiteY942" fmla="*/ 988900 h 1830763"/>
              <a:gd name="connsiteX943" fmla="*/ 10529204 w 12192000"/>
              <a:gd name="connsiteY943" fmla="*/ 977108 h 1830763"/>
              <a:gd name="connsiteX944" fmla="*/ 10511736 w 12192000"/>
              <a:gd name="connsiteY944" fmla="*/ 985271 h 1830763"/>
              <a:gd name="connsiteX945" fmla="*/ 10506740 w 12192000"/>
              <a:gd name="connsiteY945" fmla="*/ 985271 h 1830763"/>
              <a:gd name="connsiteX946" fmla="*/ 10488443 w 12192000"/>
              <a:gd name="connsiteY946" fmla="*/ 988900 h 1830763"/>
              <a:gd name="connsiteX947" fmla="*/ 10486783 w 12192000"/>
              <a:gd name="connsiteY947" fmla="*/ 976203 h 1830763"/>
              <a:gd name="connsiteX948" fmla="*/ 7626667 w 12192000"/>
              <a:gd name="connsiteY948" fmla="*/ 950791 h 1830763"/>
              <a:gd name="connsiteX949" fmla="*/ 7623337 w 12192000"/>
              <a:gd name="connsiteY949" fmla="*/ 960773 h 1830763"/>
              <a:gd name="connsiteX950" fmla="*/ 7684903 w 12192000"/>
              <a:gd name="connsiteY950" fmla="*/ 958049 h 1830763"/>
              <a:gd name="connsiteX951" fmla="*/ 7626667 w 12192000"/>
              <a:gd name="connsiteY951" fmla="*/ 950791 h 1830763"/>
              <a:gd name="connsiteX952" fmla="*/ 10744629 w 12192000"/>
              <a:gd name="connsiteY952" fmla="*/ 947162 h 1830763"/>
              <a:gd name="connsiteX953" fmla="*/ 10756271 w 12192000"/>
              <a:gd name="connsiteY953" fmla="*/ 958954 h 1830763"/>
              <a:gd name="connsiteX954" fmla="*/ 10769581 w 12192000"/>
              <a:gd name="connsiteY954" fmla="*/ 953515 h 1830763"/>
              <a:gd name="connsiteX955" fmla="*/ 10744629 w 12192000"/>
              <a:gd name="connsiteY955" fmla="*/ 947162 h 1830763"/>
              <a:gd name="connsiteX956" fmla="*/ 10777929 w 12192000"/>
              <a:gd name="connsiteY956" fmla="*/ 947162 h 1830763"/>
              <a:gd name="connsiteX957" fmla="*/ 10803720 w 12192000"/>
              <a:gd name="connsiteY957" fmla="*/ 956239 h 1830763"/>
              <a:gd name="connsiteX958" fmla="*/ 10827013 w 12192000"/>
              <a:gd name="connsiteY958" fmla="*/ 949886 h 1830763"/>
              <a:gd name="connsiteX959" fmla="*/ 10861949 w 12192000"/>
              <a:gd name="connsiteY959" fmla="*/ 960773 h 1830763"/>
              <a:gd name="connsiteX960" fmla="*/ 10890238 w 12192000"/>
              <a:gd name="connsiteY960" fmla="*/ 959859 h 1830763"/>
              <a:gd name="connsiteX961" fmla="*/ 10777929 w 12192000"/>
              <a:gd name="connsiteY961" fmla="*/ 947162 h 1830763"/>
              <a:gd name="connsiteX962" fmla="*/ 8900414 w 12192000"/>
              <a:gd name="connsiteY962" fmla="*/ 945571 h 1830763"/>
              <a:gd name="connsiteX963" fmla="*/ 8879513 w 12192000"/>
              <a:gd name="connsiteY963" fmla="*/ 949876 h 1830763"/>
              <a:gd name="connsiteX964" fmla="*/ 8921943 w 12192000"/>
              <a:gd name="connsiteY964" fmla="*/ 948067 h 1830763"/>
              <a:gd name="connsiteX965" fmla="*/ 8900414 w 12192000"/>
              <a:gd name="connsiteY965" fmla="*/ 945571 h 1830763"/>
              <a:gd name="connsiteX966" fmla="*/ 9075022 w 12192000"/>
              <a:gd name="connsiteY966" fmla="*/ 945343 h 1830763"/>
              <a:gd name="connsiteX967" fmla="*/ 9033422 w 12192000"/>
              <a:gd name="connsiteY967" fmla="*/ 952601 h 1830763"/>
              <a:gd name="connsiteX968" fmla="*/ 9075022 w 12192000"/>
              <a:gd name="connsiteY968" fmla="*/ 945343 h 1830763"/>
              <a:gd name="connsiteX969" fmla="*/ 9242222 w 12192000"/>
              <a:gd name="connsiteY969" fmla="*/ 942628 h 1830763"/>
              <a:gd name="connsiteX970" fmla="*/ 9275497 w 12192000"/>
              <a:gd name="connsiteY970" fmla="*/ 943533 h 1830763"/>
              <a:gd name="connsiteX971" fmla="*/ 9242222 w 12192000"/>
              <a:gd name="connsiteY971" fmla="*/ 942628 h 1830763"/>
              <a:gd name="connsiteX972" fmla="*/ 10609883 w 12192000"/>
              <a:gd name="connsiteY972" fmla="*/ 942628 h 1830763"/>
              <a:gd name="connsiteX973" fmla="*/ 10616538 w 12192000"/>
              <a:gd name="connsiteY973" fmla="*/ 955325 h 1830763"/>
              <a:gd name="connsiteX974" fmla="*/ 10609883 w 12192000"/>
              <a:gd name="connsiteY974" fmla="*/ 942628 h 1830763"/>
              <a:gd name="connsiteX975" fmla="*/ 9772144 w 12192000"/>
              <a:gd name="connsiteY975" fmla="*/ 939904 h 1830763"/>
              <a:gd name="connsiteX976" fmla="*/ 9739698 w 12192000"/>
              <a:gd name="connsiteY976" fmla="*/ 944437 h 1830763"/>
              <a:gd name="connsiteX977" fmla="*/ 9772144 w 12192000"/>
              <a:gd name="connsiteY977" fmla="*/ 939904 h 1830763"/>
              <a:gd name="connsiteX978" fmla="*/ 8429408 w 12192000"/>
              <a:gd name="connsiteY978" fmla="*/ 905433 h 1830763"/>
              <a:gd name="connsiteX979" fmla="*/ 8421085 w 12192000"/>
              <a:gd name="connsiteY979" fmla="*/ 929930 h 1830763"/>
              <a:gd name="connsiteX980" fmla="*/ 8431068 w 12192000"/>
              <a:gd name="connsiteY980" fmla="*/ 937188 h 1830763"/>
              <a:gd name="connsiteX981" fmla="*/ 8449374 w 12192000"/>
              <a:gd name="connsiteY981" fmla="*/ 913595 h 1830763"/>
              <a:gd name="connsiteX982" fmla="*/ 8429408 w 12192000"/>
              <a:gd name="connsiteY982" fmla="*/ 905433 h 1830763"/>
              <a:gd name="connsiteX983" fmla="*/ 8125772 w 12192000"/>
              <a:gd name="connsiteY983" fmla="*/ 876392 h 1830763"/>
              <a:gd name="connsiteX984" fmla="*/ 8114123 w 12192000"/>
              <a:gd name="connsiteY984" fmla="*/ 880926 h 1830763"/>
              <a:gd name="connsiteX985" fmla="*/ 8134089 w 12192000"/>
              <a:gd name="connsiteY985" fmla="*/ 884555 h 1830763"/>
              <a:gd name="connsiteX986" fmla="*/ 8134918 w 12192000"/>
              <a:gd name="connsiteY986" fmla="*/ 879116 h 1830763"/>
              <a:gd name="connsiteX987" fmla="*/ 8125772 w 12192000"/>
              <a:gd name="connsiteY987" fmla="*/ 876392 h 1830763"/>
              <a:gd name="connsiteX988" fmla="*/ 8698104 w 12192000"/>
              <a:gd name="connsiteY988" fmla="*/ 853713 h 1830763"/>
              <a:gd name="connsiteX989" fmla="*/ 8552526 w 12192000"/>
              <a:gd name="connsiteY989" fmla="*/ 1006130 h 1830763"/>
              <a:gd name="connsiteX990" fmla="*/ 8778796 w 12192000"/>
              <a:gd name="connsiteY990" fmla="*/ 987985 h 1830763"/>
              <a:gd name="connsiteX991" fmla="*/ 8761329 w 12192000"/>
              <a:gd name="connsiteY991" fmla="*/ 987985 h 1830763"/>
              <a:gd name="connsiteX992" fmla="*/ 8781294 w 12192000"/>
              <a:gd name="connsiteY992" fmla="*/ 994338 h 1830763"/>
              <a:gd name="connsiteX993" fmla="*/ 8783792 w 12192000"/>
              <a:gd name="connsiteY993" fmla="*/ 987985 h 1830763"/>
              <a:gd name="connsiteX994" fmla="*/ 8796273 w 12192000"/>
              <a:gd name="connsiteY994" fmla="*/ 988890 h 1830763"/>
              <a:gd name="connsiteX995" fmla="*/ 8827052 w 12192000"/>
              <a:gd name="connsiteY995" fmla="*/ 938084 h 1830763"/>
              <a:gd name="connsiteX996" fmla="*/ 8921055 w 12192000"/>
              <a:gd name="connsiteY996" fmla="*/ 937179 h 1830763"/>
              <a:gd name="connsiteX997" fmla="*/ 8827052 w 12192000"/>
              <a:gd name="connsiteY997" fmla="*/ 932645 h 1830763"/>
              <a:gd name="connsiteX998" fmla="*/ 8698104 w 12192000"/>
              <a:gd name="connsiteY998" fmla="*/ 853713 h 1830763"/>
              <a:gd name="connsiteX999" fmla="*/ 8099982 w 12192000"/>
              <a:gd name="connsiteY999" fmla="*/ 814709 h 1830763"/>
              <a:gd name="connsiteX1000" fmla="*/ 8088333 w 12192000"/>
              <a:gd name="connsiteY1000" fmla="*/ 822872 h 1830763"/>
              <a:gd name="connsiteX1001" fmla="*/ 8097485 w 12192000"/>
              <a:gd name="connsiteY1001" fmla="*/ 826501 h 1830763"/>
              <a:gd name="connsiteX1002" fmla="*/ 8109127 w 12192000"/>
              <a:gd name="connsiteY1002" fmla="*/ 821062 h 1830763"/>
              <a:gd name="connsiteX1003" fmla="*/ 8099982 w 12192000"/>
              <a:gd name="connsiteY1003" fmla="*/ 814709 h 1830763"/>
              <a:gd name="connsiteX1004" fmla="*/ 7975200 w 12192000"/>
              <a:gd name="connsiteY1004" fmla="*/ 808356 h 1830763"/>
              <a:gd name="connsiteX1005" fmla="*/ 7954396 w 12192000"/>
              <a:gd name="connsiteY1005" fmla="*/ 820147 h 1830763"/>
              <a:gd name="connsiteX1006" fmla="*/ 7965219 w 12192000"/>
              <a:gd name="connsiteY1006" fmla="*/ 821052 h 1830763"/>
              <a:gd name="connsiteX1007" fmla="*/ 7975200 w 12192000"/>
              <a:gd name="connsiteY1007" fmla="*/ 808356 h 1830763"/>
              <a:gd name="connsiteX1008" fmla="*/ 7981854 w 12192000"/>
              <a:gd name="connsiteY1008" fmla="*/ 806537 h 1830763"/>
              <a:gd name="connsiteX1009" fmla="*/ 7976858 w 12192000"/>
              <a:gd name="connsiteY1009" fmla="*/ 806537 h 1830763"/>
              <a:gd name="connsiteX1010" fmla="*/ 7975199 w 12192000"/>
              <a:gd name="connsiteY1010" fmla="*/ 809261 h 1830763"/>
              <a:gd name="connsiteX1011" fmla="*/ 7980185 w 12192000"/>
              <a:gd name="connsiteY1011" fmla="*/ 809261 h 1830763"/>
              <a:gd name="connsiteX1012" fmla="*/ 7981854 w 12192000"/>
              <a:gd name="connsiteY1012" fmla="*/ 806537 h 1830763"/>
              <a:gd name="connsiteX1013" fmla="*/ 7997545 w 12192000"/>
              <a:gd name="connsiteY1013" fmla="*/ 794520 h 1830763"/>
              <a:gd name="connsiteX1014" fmla="*/ 7991827 w 12192000"/>
              <a:gd name="connsiteY1014" fmla="*/ 794745 h 1830763"/>
              <a:gd name="connsiteX1015" fmla="*/ 7981845 w 12192000"/>
              <a:gd name="connsiteY1015" fmla="*/ 807451 h 1830763"/>
              <a:gd name="connsiteX1016" fmla="*/ 8002641 w 12192000"/>
              <a:gd name="connsiteY1016" fmla="*/ 795660 h 1830763"/>
              <a:gd name="connsiteX1017" fmla="*/ 7997545 w 12192000"/>
              <a:gd name="connsiteY1017" fmla="*/ 794520 h 1830763"/>
              <a:gd name="connsiteX1018" fmla="*/ 5480161 w 12192000"/>
              <a:gd name="connsiteY1018" fmla="*/ 745981 h 1830763"/>
              <a:gd name="connsiteX1019" fmla="*/ 5521142 w 12192000"/>
              <a:gd name="connsiteY1019" fmla="*/ 758455 h 1830763"/>
              <a:gd name="connsiteX1020" fmla="*/ 5544980 w 12192000"/>
              <a:gd name="connsiteY1020" fmla="*/ 766254 h 1830763"/>
              <a:gd name="connsiteX1021" fmla="*/ 5545261 w 12192000"/>
              <a:gd name="connsiteY1021" fmla="*/ 765713 h 1830763"/>
              <a:gd name="connsiteX1022" fmla="*/ 5546089 w 12192000"/>
              <a:gd name="connsiteY1022" fmla="*/ 766013 h 1830763"/>
              <a:gd name="connsiteX1023" fmla="*/ 5546089 w 12192000"/>
              <a:gd name="connsiteY1023" fmla="*/ 765713 h 1830763"/>
              <a:gd name="connsiteX1024" fmla="*/ 5549417 w 12192000"/>
              <a:gd name="connsiteY1024" fmla="*/ 764808 h 1830763"/>
              <a:gd name="connsiteX1025" fmla="*/ 5553575 w 12192000"/>
              <a:gd name="connsiteY1025" fmla="*/ 758455 h 1830763"/>
              <a:gd name="connsiteX1026" fmla="*/ 5561068 w 12192000"/>
              <a:gd name="connsiteY1026" fmla="*/ 752102 h 1830763"/>
              <a:gd name="connsiteX1027" fmla="*/ 5572712 w 12192000"/>
              <a:gd name="connsiteY1027" fmla="*/ 759360 h 1830763"/>
              <a:gd name="connsiteX1028" fmla="*/ 5550245 w 12192000"/>
              <a:gd name="connsiteY1028" fmla="*/ 764808 h 1830763"/>
              <a:gd name="connsiteX1029" fmla="*/ 5547757 w 12192000"/>
              <a:gd name="connsiteY1029" fmla="*/ 766618 h 1830763"/>
              <a:gd name="connsiteX1030" fmla="*/ 5546089 w 12192000"/>
              <a:gd name="connsiteY1030" fmla="*/ 766013 h 1830763"/>
              <a:gd name="connsiteX1031" fmla="*/ 5546089 w 12192000"/>
              <a:gd name="connsiteY1031" fmla="*/ 766618 h 1830763"/>
              <a:gd name="connsiteX1032" fmla="*/ 5544980 w 12192000"/>
              <a:gd name="connsiteY1032" fmla="*/ 766254 h 1830763"/>
              <a:gd name="connsiteX1033" fmla="*/ 5538187 w 12192000"/>
              <a:gd name="connsiteY1033" fmla="*/ 779320 h 1830763"/>
              <a:gd name="connsiteX1034" fmla="*/ 5518641 w 12192000"/>
              <a:gd name="connsiteY1034" fmla="*/ 784762 h 1830763"/>
              <a:gd name="connsiteX1035" fmla="*/ 5422142 w 12192000"/>
              <a:gd name="connsiteY1035" fmla="*/ 777504 h 1830763"/>
              <a:gd name="connsiteX1036" fmla="*/ 5412158 w 12192000"/>
              <a:gd name="connsiteY1036" fmla="*/ 762989 h 1830763"/>
              <a:gd name="connsiteX1037" fmla="*/ 5408830 w 12192000"/>
              <a:gd name="connsiteY1037" fmla="*/ 763893 h 1830763"/>
              <a:gd name="connsiteX1038" fmla="*/ 5408001 w 12192000"/>
              <a:gd name="connsiteY1038" fmla="*/ 761179 h 1830763"/>
              <a:gd name="connsiteX1039" fmla="*/ 5388035 w 12192000"/>
              <a:gd name="connsiteY1039" fmla="*/ 754826 h 1830763"/>
              <a:gd name="connsiteX1040" fmla="*/ 5399676 w 12192000"/>
              <a:gd name="connsiteY1040" fmla="*/ 748473 h 1830763"/>
              <a:gd name="connsiteX1041" fmla="*/ 5408001 w 12192000"/>
              <a:gd name="connsiteY1041" fmla="*/ 761179 h 1830763"/>
              <a:gd name="connsiteX1042" fmla="*/ 5412158 w 12192000"/>
              <a:gd name="connsiteY1042" fmla="*/ 762084 h 1830763"/>
              <a:gd name="connsiteX1043" fmla="*/ 5412987 w 12192000"/>
              <a:gd name="connsiteY1043" fmla="*/ 762989 h 1830763"/>
              <a:gd name="connsiteX1044" fmla="*/ 5437950 w 12192000"/>
              <a:gd name="connsiteY1044" fmla="*/ 756645 h 1830763"/>
              <a:gd name="connsiteX1045" fmla="*/ 5480161 w 12192000"/>
              <a:gd name="connsiteY1045" fmla="*/ 745981 h 1830763"/>
              <a:gd name="connsiteX1046" fmla="*/ 8441939 w 12192000"/>
              <a:gd name="connsiteY1046" fmla="*/ 726699 h 1830763"/>
              <a:gd name="connsiteX1047" fmla="*/ 8419476 w 12192000"/>
              <a:gd name="connsiteY1047" fmla="*/ 737585 h 1830763"/>
              <a:gd name="connsiteX1048" fmla="*/ 8448594 w 12192000"/>
              <a:gd name="connsiteY1048" fmla="*/ 739395 h 1830763"/>
              <a:gd name="connsiteX1049" fmla="*/ 8441939 w 12192000"/>
              <a:gd name="connsiteY1049" fmla="*/ 726699 h 1830763"/>
              <a:gd name="connsiteX1050" fmla="*/ 7184044 w 12192000"/>
              <a:gd name="connsiteY1050" fmla="*/ 649586 h 1830763"/>
              <a:gd name="connsiteX1051" fmla="*/ 7173230 w 12192000"/>
              <a:gd name="connsiteY1051" fmla="*/ 654120 h 1830763"/>
              <a:gd name="connsiteX1052" fmla="*/ 7187369 w 12192000"/>
              <a:gd name="connsiteY1052" fmla="*/ 661378 h 1830763"/>
              <a:gd name="connsiteX1053" fmla="*/ 7193198 w 12192000"/>
              <a:gd name="connsiteY1053" fmla="*/ 655939 h 1830763"/>
              <a:gd name="connsiteX1054" fmla="*/ 7184044 w 12192000"/>
              <a:gd name="connsiteY1054" fmla="*/ 649586 h 1830763"/>
              <a:gd name="connsiteX1055" fmla="*/ 6554366 w 12192000"/>
              <a:gd name="connsiteY1055" fmla="*/ 610572 h 1830763"/>
              <a:gd name="connsiteX1056" fmla="*/ 6574331 w 12192000"/>
              <a:gd name="connsiteY1056" fmla="*/ 624183 h 1830763"/>
              <a:gd name="connsiteX1057" fmla="*/ 6584315 w 12192000"/>
              <a:gd name="connsiteY1057" fmla="*/ 611477 h 1830763"/>
              <a:gd name="connsiteX1058" fmla="*/ 6554366 w 12192000"/>
              <a:gd name="connsiteY1058" fmla="*/ 610572 h 1830763"/>
              <a:gd name="connsiteX1059" fmla="*/ 6585984 w 12192000"/>
              <a:gd name="connsiteY1059" fmla="*/ 609667 h 1830763"/>
              <a:gd name="connsiteX1060" fmla="*/ 6585154 w 12192000"/>
              <a:gd name="connsiteY1060" fmla="*/ 611486 h 1830763"/>
              <a:gd name="connsiteX1061" fmla="*/ 6589311 w 12192000"/>
              <a:gd name="connsiteY1061" fmla="*/ 611486 h 1830763"/>
              <a:gd name="connsiteX1062" fmla="*/ 6530243 w 12192000"/>
              <a:gd name="connsiteY1062" fmla="*/ 595151 h 1830763"/>
              <a:gd name="connsiteX1063" fmla="*/ 6528583 w 12192000"/>
              <a:gd name="connsiteY1063" fmla="*/ 601495 h 1830763"/>
              <a:gd name="connsiteX1064" fmla="*/ 6550210 w 12192000"/>
              <a:gd name="connsiteY1064" fmla="*/ 607846 h 1830763"/>
              <a:gd name="connsiteX1065" fmla="*/ 6550210 w 12192000"/>
              <a:gd name="connsiteY1065" fmla="*/ 610572 h 1830763"/>
              <a:gd name="connsiteX1066" fmla="*/ 6554366 w 12192000"/>
              <a:gd name="connsiteY1066" fmla="*/ 610572 h 1830763"/>
              <a:gd name="connsiteX1067" fmla="*/ 6554367 w 12192000"/>
              <a:gd name="connsiteY1067" fmla="*/ 610572 h 1830763"/>
              <a:gd name="connsiteX1068" fmla="*/ 6554367 w 12192000"/>
              <a:gd name="connsiteY1068" fmla="*/ 607848 h 1830763"/>
              <a:gd name="connsiteX1069" fmla="*/ 6550210 w 12192000"/>
              <a:gd name="connsiteY1069" fmla="*/ 606943 h 1830763"/>
              <a:gd name="connsiteX1070" fmla="*/ 6550210 w 12192000"/>
              <a:gd name="connsiteY1070" fmla="*/ 607823 h 1830763"/>
              <a:gd name="connsiteX1071" fmla="*/ 6547406 w 12192000"/>
              <a:gd name="connsiteY1071" fmla="*/ 598096 h 1830763"/>
              <a:gd name="connsiteX1072" fmla="*/ 6530243 w 12192000"/>
              <a:gd name="connsiteY1072" fmla="*/ 595151 h 1830763"/>
              <a:gd name="connsiteX1073" fmla="*/ 8938540 w 12192000"/>
              <a:gd name="connsiteY1073" fmla="*/ 594247 h 1830763"/>
              <a:gd name="connsiteX1074" fmla="*/ 8936042 w 12192000"/>
              <a:gd name="connsiteY1074" fmla="*/ 606038 h 1830763"/>
              <a:gd name="connsiteX1075" fmla="*/ 8949351 w 12192000"/>
              <a:gd name="connsiteY1075" fmla="*/ 600600 h 1830763"/>
              <a:gd name="connsiteX1076" fmla="*/ 8938540 w 12192000"/>
              <a:gd name="connsiteY1076" fmla="*/ 594247 h 1830763"/>
              <a:gd name="connsiteX1077" fmla="*/ 6467848 w 12192000"/>
              <a:gd name="connsiteY1077" fmla="*/ 572473 h 1830763"/>
              <a:gd name="connsiteX1078" fmla="*/ 6456206 w 12192000"/>
              <a:gd name="connsiteY1078" fmla="*/ 577007 h 1830763"/>
              <a:gd name="connsiteX1079" fmla="*/ 6476172 w 12192000"/>
              <a:gd name="connsiteY1079" fmla="*/ 581550 h 1830763"/>
              <a:gd name="connsiteX1080" fmla="*/ 6477840 w 12192000"/>
              <a:gd name="connsiteY1080" fmla="*/ 575197 h 1830763"/>
              <a:gd name="connsiteX1081" fmla="*/ 6467848 w 12192000"/>
              <a:gd name="connsiteY1081" fmla="*/ 572473 h 1830763"/>
              <a:gd name="connsiteX1082" fmla="*/ 5361417 w 12192000"/>
              <a:gd name="connsiteY1082" fmla="*/ 539812 h 1830763"/>
              <a:gd name="connsiteX1083" fmla="*/ 5388867 w 12192000"/>
              <a:gd name="connsiteY1083" fmla="*/ 557956 h 1830763"/>
              <a:gd name="connsiteX1084" fmla="*/ 5376387 w 12192000"/>
              <a:gd name="connsiteY1084" fmla="*/ 574282 h 1830763"/>
              <a:gd name="connsiteX1085" fmla="*/ 5363905 w 12192000"/>
              <a:gd name="connsiteY1085" fmla="*/ 571558 h 1830763"/>
              <a:gd name="connsiteX1086" fmla="*/ 5339783 w 12192000"/>
              <a:gd name="connsiteY1086" fmla="*/ 558861 h 1830763"/>
              <a:gd name="connsiteX1087" fmla="*/ 5332300 w 12192000"/>
              <a:gd name="connsiteY1087" fmla="*/ 544345 h 1830763"/>
              <a:gd name="connsiteX1088" fmla="*/ 5361417 w 12192000"/>
              <a:gd name="connsiteY1088" fmla="*/ 539812 h 1830763"/>
              <a:gd name="connsiteX1089" fmla="*/ 6425827 w 12192000"/>
              <a:gd name="connsiteY1089" fmla="*/ 525066 h 1830763"/>
              <a:gd name="connsiteX1090" fmla="*/ 6457025 w 12192000"/>
              <a:gd name="connsiteY1090" fmla="*/ 528010 h 1830763"/>
              <a:gd name="connsiteX1091" fmla="*/ 6635048 w 12192000"/>
              <a:gd name="connsiteY1091" fmla="*/ 553413 h 1830763"/>
              <a:gd name="connsiteX1092" fmla="*/ 6655853 w 12192000"/>
              <a:gd name="connsiteY1092" fmla="*/ 567024 h 1830763"/>
              <a:gd name="connsiteX1093" fmla="*/ 6635048 w 12192000"/>
              <a:gd name="connsiteY1093" fmla="*/ 590617 h 1830763"/>
              <a:gd name="connsiteX1094" fmla="*/ 6590130 w 12192000"/>
              <a:gd name="connsiteY1094" fmla="*/ 612391 h 1830763"/>
              <a:gd name="connsiteX1095" fmla="*/ 6707364 w 12192000"/>
              <a:gd name="connsiteY1095" fmla="*/ 621459 h 1830763"/>
              <a:gd name="connsiteX1096" fmla="*/ 6806364 w 12192000"/>
              <a:gd name="connsiteY1096" fmla="*/ 620554 h 1830763"/>
              <a:gd name="connsiteX1097" fmla="*/ 6823001 w 12192000"/>
              <a:gd name="connsiteY1097" fmla="*/ 635975 h 1830763"/>
              <a:gd name="connsiteX1098" fmla="*/ 6798880 w 12192000"/>
              <a:gd name="connsiteY1098" fmla="*/ 656844 h 1830763"/>
              <a:gd name="connsiteX1099" fmla="*/ 6423749 w 12192000"/>
              <a:gd name="connsiteY1099" fmla="*/ 647766 h 1830763"/>
              <a:gd name="connsiteX1100" fmla="*/ 6380489 w 12192000"/>
              <a:gd name="connsiteY1100" fmla="*/ 624183 h 1830763"/>
              <a:gd name="connsiteX1101" fmla="*/ 6354697 w 12192000"/>
              <a:gd name="connsiteY1101" fmla="*/ 599685 h 1830763"/>
              <a:gd name="connsiteX1102" fmla="*/ 6324748 w 12192000"/>
              <a:gd name="connsiteY1102" fmla="*/ 577006 h 1830763"/>
              <a:gd name="connsiteX1103" fmla="*/ 6352207 w 12192000"/>
              <a:gd name="connsiteY1103" fmla="*/ 540716 h 1830763"/>
              <a:gd name="connsiteX1104" fmla="*/ 6389642 w 12192000"/>
              <a:gd name="connsiteY1104" fmla="*/ 526200 h 1830763"/>
              <a:gd name="connsiteX1105" fmla="*/ 6425827 w 12192000"/>
              <a:gd name="connsiteY1105" fmla="*/ 525066 h 1830763"/>
              <a:gd name="connsiteX1106" fmla="*/ 8499294 w 12192000"/>
              <a:gd name="connsiteY1106" fmla="*/ 461784 h 1830763"/>
              <a:gd name="connsiteX1107" fmla="*/ 8488481 w 12192000"/>
              <a:gd name="connsiteY1107" fmla="*/ 466318 h 1830763"/>
              <a:gd name="connsiteX1108" fmla="*/ 8506787 w 12192000"/>
              <a:gd name="connsiteY1108" fmla="*/ 470861 h 1830763"/>
              <a:gd name="connsiteX1109" fmla="*/ 8507617 w 12192000"/>
              <a:gd name="connsiteY1109" fmla="*/ 464508 h 1830763"/>
              <a:gd name="connsiteX1110" fmla="*/ 8499294 w 12192000"/>
              <a:gd name="connsiteY1110" fmla="*/ 461784 h 1830763"/>
              <a:gd name="connsiteX1111" fmla="*/ 8398635 w 12192000"/>
              <a:gd name="connsiteY1111" fmla="*/ 458155 h 1830763"/>
              <a:gd name="connsiteX1112" fmla="*/ 8386985 w 12192000"/>
              <a:gd name="connsiteY1112" fmla="*/ 464508 h 1830763"/>
              <a:gd name="connsiteX1113" fmla="*/ 8396138 w 12192000"/>
              <a:gd name="connsiteY1113" fmla="*/ 471766 h 1830763"/>
              <a:gd name="connsiteX1114" fmla="*/ 8409447 w 12192000"/>
              <a:gd name="connsiteY1114" fmla="*/ 465413 h 1830763"/>
              <a:gd name="connsiteX1115" fmla="*/ 8398635 w 12192000"/>
              <a:gd name="connsiteY1115" fmla="*/ 458155 h 1830763"/>
              <a:gd name="connsiteX1116" fmla="*/ 7836268 w 12192000"/>
              <a:gd name="connsiteY1116" fmla="*/ 441830 h 1830763"/>
              <a:gd name="connsiteX1117" fmla="*/ 7877026 w 12192000"/>
              <a:gd name="connsiteY1117" fmla="*/ 460880 h 1830763"/>
              <a:gd name="connsiteX1118" fmla="*/ 7889506 w 12192000"/>
              <a:gd name="connsiteY1118" fmla="*/ 456346 h 1830763"/>
              <a:gd name="connsiteX1119" fmla="*/ 7881195 w 12192000"/>
              <a:gd name="connsiteY1119" fmla="*/ 443640 h 1830763"/>
              <a:gd name="connsiteX1120" fmla="*/ 7836268 w 12192000"/>
              <a:gd name="connsiteY1120" fmla="*/ 441830 h 1830763"/>
              <a:gd name="connsiteX1121" fmla="*/ 7835427 w 12192000"/>
              <a:gd name="connsiteY1121" fmla="*/ 439106 h 1830763"/>
              <a:gd name="connsiteX1122" fmla="*/ 7831270 w 12192000"/>
              <a:gd name="connsiteY1122" fmla="*/ 439106 h 1830763"/>
              <a:gd name="connsiteX1123" fmla="*/ 7832100 w 12192000"/>
              <a:gd name="connsiteY1123" fmla="*/ 440916 h 1830763"/>
              <a:gd name="connsiteX1124" fmla="*/ 7836258 w 12192000"/>
              <a:gd name="connsiteY1124" fmla="*/ 440916 h 1830763"/>
              <a:gd name="connsiteX1125" fmla="*/ 7835427 w 12192000"/>
              <a:gd name="connsiteY1125" fmla="*/ 439106 h 1830763"/>
              <a:gd name="connsiteX1126" fmla="*/ 5249942 w 12192000"/>
              <a:gd name="connsiteY1126" fmla="*/ 436381 h 1830763"/>
              <a:gd name="connsiteX1127" fmla="*/ 5310673 w 12192000"/>
              <a:gd name="connsiteY1127" fmla="*/ 452716 h 1830763"/>
              <a:gd name="connsiteX1128" fmla="*/ 5391363 w 12192000"/>
              <a:gd name="connsiteY1128" fmla="*/ 452716 h 1830763"/>
              <a:gd name="connsiteX1129" fmla="*/ 5418815 w 12192000"/>
              <a:gd name="connsiteY1129" fmla="*/ 445458 h 1830763"/>
              <a:gd name="connsiteX1130" fmla="*/ 5665886 w 12192000"/>
              <a:gd name="connsiteY1130" fmla="*/ 466318 h 1830763"/>
              <a:gd name="connsiteX1131" fmla="*/ 5828937 w 12192000"/>
              <a:gd name="connsiteY1131" fmla="*/ 485377 h 1830763"/>
              <a:gd name="connsiteX1132" fmla="*/ 5962042 w 12192000"/>
              <a:gd name="connsiteY1132" fmla="*/ 493540 h 1830763"/>
              <a:gd name="connsiteX1133" fmla="*/ 6224091 w 12192000"/>
              <a:gd name="connsiteY1133" fmla="*/ 519847 h 1830763"/>
              <a:gd name="connsiteX1134" fmla="*/ 6308948 w 12192000"/>
              <a:gd name="connsiteY1134" fmla="*/ 535268 h 1830763"/>
              <a:gd name="connsiteX1135" fmla="*/ 6210780 w 12192000"/>
              <a:gd name="connsiteY1135" fmla="*/ 539812 h 1830763"/>
              <a:gd name="connsiteX1136" fmla="*/ 6125929 w 12192000"/>
              <a:gd name="connsiteY1136" fmla="*/ 537992 h 1830763"/>
              <a:gd name="connsiteX1137" fmla="*/ 6125929 w 12192000"/>
              <a:gd name="connsiteY1137" fmla="*/ 538897 h 1830763"/>
              <a:gd name="connsiteX1138" fmla="*/ 5989492 w 12192000"/>
              <a:gd name="connsiteY1138" fmla="*/ 535268 h 1830763"/>
              <a:gd name="connsiteX1139" fmla="*/ 5892162 w 12192000"/>
              <a:gd name="connsiteY1139" fmla="*/ 547069 h 1830763"/>
              <a:gd name="connsiteX1140" fmla="*/ 5813967 w 12192000"/>
              <a:gd name="connsiteY1140" fmla="*/ 545250 h 1830763"/>
              <a:gd name="connsiteX1141" fmla="*/ 5744085 w 12192000"/>
              <a:gd name="connsiteY1141" fmla="*/ 542536 h 1830763"/>
              <a:gd name="connsiteX1142" fmla="*/ 5672539 w 12192000"/>
              <a:gd name="connsiteY1142" fmla="*/ 518038 h 1830763"/>
              <a:gd name="connsiteX1143" fmla="*/ 5592677 w 12192000"/>
              <a:gd name="connsiteY1143" fmla="*/ 505332 h 1830763"/>
              <a:gd name="connsiteX1144" fmla="*/ 5501172 w 12192000"/>
              <a:gd name="connsiteY1144" fmla="*/ 513494 h 1830763"/>
              <a:gd name="connsiteX1145" fmla="*/ 5386368 w 12192000"/>
              <a:gd name="connsiteY1145" fmla="*/ 500798 h 1830763"/>
              <a:gd name="connsiteX1146" fmla="*/ 5284053 w 12192000"/>
              <a:gd name="connsiteY1146" fmla="*/ 497169 h 1830763"/>
              <a:gd name="connsiteX1147" fmla="*/ 5210849 w 12192000"/>
              <a:gd name="connsiteY1147" fmla="*/ 477214 h 1830763"/>
              <a:gd name="connsiteX1148" fmla="*/ 5194197 w 12192000"/>
              <a:gd name="connsiteY1148" fmla="*/ 450897 h 1830763"/>
              <a:gd name="connsiteX1149" fmla="*/ 5249942 w 12192000"/>
              <a:gd name="connsiteY1149" fmla="*/ 436381 h 1830763"/>
              <a:gd name="connsiteX1150" fmla="*/ 7626624 w 12192000"/>
              <a:gd name="connsiteY1150" fmla="*/ 435476 h 1830763"/>
              <a:gd name="connsiteX1151" fmla="*/ 7624127 w 12192000"/>
              <a:gd name="connsiteY1151" fmla="*/ 435476 h 1830763"/>
              <a:gd name="connsiteX1152" fmla="*/ 7626570 w 12192000"/>
              <a:gd name="connsiteY1152" fmla="*/ 435611 h 1830763"/>
              <a:gd name="connsiteX1153" fmla="*/ 7627456 w 12192000"/>
              <a:gd name="connsiteY1153" fmla="*/ 433657 h 1830763"/>
              <a:gd name="connsiteX1154" fmla="*/ 7626624 w 12192000"/>
              <a:gd name="connsiteY1154" fmla="*/ 435476 h 1830763"/>
              <a:gd name="connsiteX1155" fmla="*/ 7630781 w 12192000"/>
              <a:gd name="connsiteY1155" fmla="*/ 435476 h 1830763"/>
              <a:gd name="connsiteX1156" fmla="*/ 6410438 w 12192000"/>
              <a:gd name="connsiteY1156" fmla="*/ 429123 h 1830763"/>
              <a:gd name="connsiteX1157" fmla="*/ 6419590 w 12192000"/>
              <a:gd name="connsiteY1157" fmla="*/ 431847 h 1830763"/>
              <a:gd name="connsiteX1158" fmla="*/ 6418753 w 12192000"/>
              <a:gd name="connsiteY1158" fmla="*/ 437286 h 1830763"/>
              <a:gd name="connsiteX1159" fmla="*/ 6399625 w 12192000"/>
              <a:gd name="connsiteY1159" fmla="*/ 433657 h 1830763"/>
              <a:gd name="connsiteX1160" fmla="*/ 6410438 w 12192000"/>
              <a:gd name="connsiteY1160" fmla="*/ 429123 h 1830763"/>
              <a:gd name="connsiteX1161" fmla="*/ 7098360 w 12192000"/>
              <a:gd name="connsiteY1161" fmla="*/ 427313 h 1830763"/>
              <a:gd name="connsiteX1162" fmla="*/ 7140786 w 12192000"/>
              <a:gd name="connsiteY1162" fmla="*/ 442734 h 1830763"/>
              <a:gd name="connsiteX1163" fmla="*/ 7203172 w 12192000"/>
              <a:gd name="connsiteY1163" fmla="*/ 458155 h 1830763"/>
              <a:gd name="connsiteX1164" fmla="*/ 7156582 w 12192000"/>
              <a:gd name="connsiteY1164" fmla="*/ 463603 h 1830763"/>
              <a:gd name="connsiteX1165" fmla="*/ 7081722 w 12192000"/>
              <a:gd name="connsiteY1165" fmla="*/ 449087 h 1830763"/>
              <a:gd name="connsiteX1166" fmla="*/ 7081722 w 12192000"/>
              <a:gd name="connsiteY1166" fmla="*/ 439105 h 1830763"/>
              <a:gd name="connsiteX1167" fmla="*/ 7098360 w 12192000"/>
              <a:gd name="connsiteY1167" fmla="*/ 427313 h 1830763"/>
              <a:gd name="connsiteX1168" fmla="*/ 6943912 w 12192000"/>
              <a:gd name="connsiteY1168" fmla="*/ 418082 h 1830763"/>
              <a:gd name="connsiteX1169" fmla="*/ 7021829 w 12192000"/>
              <a:gd name="connsiteY1169" fmla="*/ 440915 h 1830763"/>
              <a:gd name="connsiteX1170" fmla="*/ 7033468 w 12192000"/>
              <a:gd name="connsiteY1170" fmla="*/ 453621 h 1830763"/>
              <a:gd name="connsiteX1171" fmla="*/ 7002691 w 12192000"/>
              <a:gd name="connsiteY1171" fmla="*/ 459974 h 1830763"/>
              <a:gd name="connsiteX1172" fmla="*/ 6973575 w 12192000"/>
              <a:gd name="connsiteY1172" fmla="*/ 478119 h 1830763"/>
              <a:gd name="connsiteX1173" fmla="*/ 6975238 w 12192000"/>
              <a:gd name="connsiteY1173" fmla="*/ 479024 h 1830763"/>
              <a:gd name="connsiteX1174" fmla="*/ 6975238 w 12192000"/>
              <a:gd name="connsiteY1174" fmla="*/ 481748 h 1830763"/>
              <a:gd name="connsiteX1175" fmla="*/ 7018496 w 12192000"/>
              <a:gd name="connsiteY1175" fmla="*/ 483558 h 1830763"/>
              <a:gd name="connsiteX1176" fmla="*/ 7030139 w 12192000"/>
              <a:gd name="connsiteY1176" fmla="*/ 488092 h 1830763"/>
              <a:gd name="connsiteX1177" fmla="*/ 7017671 w 12192000"/>
              <a:gd name="connsiteY1177" fmla="*/ 498978 h 1830763"/>
              <a:gd name="connsiteX1178" fmla="*/ 6973575 w 12192000"/>
              <a:gd name="connsiteY1178" fmla="*/ 499893 h 1830763"/>
              <a:gd name="connsiteX1179" fmla="*/ 6973575 w 12192000"/>
              <a:gd name="connsiteY1179" fmla="*/ 501703 h 1830763"/>
              <a:gd name="connsiteX1180" fmla="*/ 6972744 w 12192000"/>
              <a:gd name="connsiteY1180" fmla="*/ 501703 h 1830763"/>
              <a:gd name="connsiteX1181" fmla="*/ 6993537 w 12192000"/>
              <a:gd name="connsiteY1181" fmla="*/ 526200 h 1830763"/>
              <a:gd name="connsiteX1182" fmla="*/ 7001022 w 12192000"/>
              <a:gd name="connsiteY1182" fmla="*/ 544345 h 1830763"/>
              <a:gd name="connsiteX1183" fmla="*/ 6892883 w 12192000"/>
              <a:gd name="connsiteY1183" fmla="*/ 597875 h 1830763"/>
              <a:gd name="connsiteX1184" fmla="*/ 6869589 w 12192000"/>
              <a:gd name="connsiteY1184" fmla="*/ 588798 h 1830763"/>
              <a:gd name="connsiteX1185" fmla="*/ 6882901 w 12192000"/>
              <a:gd name="connsiteY1185" fmla="*/ 537992 h 1830763"/>
              <a:gd name="connsiteX1186" fmla="*/ 6794721 w 12192000"/>
              <a:gd name="connsiteY1186" fmla="*/ 515314 h 1830763"/>
              <a:gd name="connsiteX1187" fmla="*/ 6780574 w 12192000"/>
              <a:gd name="connsiteY1187" fmla="*/ 507151 h 1830763"/>
              <a:gd name="connsiteX1188" fmla="*/ 6775585 w 12192000"/>
              <a:gd name="connsiteY1188" fmla="*/ 503522 h 1830763"/>
              <a:gd name="connsiteX1189" fmla="*/ 6782242 w 12192000"/>
              <a:gd name="connsiteY1189" fmla="*/ 499893 h 1830763"/>
              <a:gd name="connsiteX1190" fmla="*/ 6788896 w 12192000"/>
              <a:gd name="connsiteY1190" fmla="*/ 498074 h 1830763"/>
              <a:gd name="connsiteX1191" fmla="*/ 6971915 w 12192000"/>
              <a:gd name="connsiteY1191" fmla="*/ 501703 h 1830763"/>
              <a:gd name="connsiteX1192" fmla="*/ 6970244 w 12192000"/>
              <a:gd name="connsiteY1192" fmla="*/ 499893 h 1830763"/>
              <a:gd name="connsiteX1193" fmla="*/ 6972744 w 12192000"/>
              <a:gd name="connsiteY1193" fmla="*/ 499893 h 1830763"/>
              <a:gd name="connsiteX1194" fmla="*/ 6974412 w 12192000"/>
              <a:gd name="connsiteY1194" fmla="*/ 481748 h 1830763"/>
              <a:gd name="connsiteX1195" fmla="*/ 6971084 w 12192000"/>
              <a:gd name="connsiteY1195" fmla="*/ 481748 h 1830763"/>
              <a:gd name="connsiteX1196" fmla="*/ 6972744 w 12192000"/>
              <a:gd name="connsiteY1196" fmla="*/ 479024 h 1830763"/>
              <a:gd name="connsiteX1197" fmla="*/ 6888727 w 12192000"/>
              <a:gd name="connsiteY1197" fmla="*/ 434571 h 1830763"/>
              <a:gd name="connsiteX1198" fmla="*/ 6881232 w 12192000"/>
              <a:gd name="connsiteY1198" fmla="*/ 426409 h 1830763"/>
              <a:gd name="connsiteX1199" fmla="*/ 6913676 w 12192000"/>
              <a:gd name="connsiteY1199" fmla="*/ 418236 h 1830763"/>
              <a:gd name="connsiteX1200" fmla="*/ 6943912 w 12192000"/>
              <a:gd name="connsiteY1200" fmla="*/ 418082 h 1830763"/>
              <a:gd name="connsiteX1201" fmla="*/ 7744321 w 12192000"/>
              <a:gd name="connsiteY1201" fmla="*/ 399529 h 1830763"/>
              <a:gd name="connsiteX1202" fmla="*/ 7713968 w 12192000"/>
              <a:gd name="connsiteY1202" fmla="*/ 404635 h 1830763"/>
              <a:gd name="connsiteX1203" fmla="*/ 7698160 w 12192000"/>
              <a:gd name="connsiteY1203" fmla="*/ 438200 h 1830763"/>
              <a:gd name="connsiteX1204" fmla="*/ 7763035 w 12192000"/>
              <a:gd name="connsiteY1204" fmla="*/ 457250 h 1830763"/>
              <a:gd name="connsiteX1205" fmla="*/ 7831266 w 12192000"/>
              <a:gd name="connsiteY1205" fmla="*/ 440010 h 1830763"/>
              <a:gd name="connsiteX1206" fmla="*/ 7774697 w 12192000"/>
              <a:gd name="connsiteY1206" fmla="*/ 401911 h 1830763"/>
              <a:gd name="connsiteX1207" fmla="*/ 7744321 w 12192000"/>
              <a:gd name="connsiteY1207" fmla="*/ 399529 h 1830763"/>
              <a:gd name="connsiteX1208" fmla="*/ 6683305 w 12192000"/>
              <a:gd name="connsiteY1208" fmla="*/ 398282 h 1830763"/>
              <a:gd name="connsiteX1209" fmla="*/ 6694114 w 12192000"/>
              <a:gd name="connsiteY1209" fmla="*/ 400091 h 1830763"/>
              <a:gd name="connsiteX1210" fmla="*/ 6735655 w 12192000"/>
              <a:gd name="connsiteY1210" fmla="*/ 440915 h 1830763"/>
              <a:gd name="connsiteX1211" fmla="*/ 6773086 w 12192000"/>
              <a:gd name="connsiteY1211" fmla="*/ 429123 h 1830763"/>
              <a:gd name="connsiteX1212" fmla="*/ 6793052 w 12192000"/>
              <a:gd name="connsiteY1212" fmla="*/ 418236 h 1830763"/>
              <a:gd name="connsiteX1213" fmla="*/ 6803864 w 12192000"/>
              <a:gd name="connsiteY1213" fmla="*/ 435476 h 1830763"/>
              <a:gd name="connsiteX1214" fmla="*/ 6719847 w 12192000"/>
              <a:gd name="connsiteY1214" fmla="*/ 472671 h 1830763"/>
              <a:gd name="connsiteX1215" fmla="*/ 6669163 w 12192000"/>
              <a:gd name="connsiteY1215" fmla="*/ 444544 h 1830763"/>
              <a:gd name="connsiteX1216" fmla="*/ 6671651 w 12192000"/>
              <a:gd name="connsiteY1216" fmla="*/ 404625 h 1830763"/>
              <a:gd name="connsiteX1217" fmla="*/ 6683305 w 12192000"/>
              <a:gd name="connsiteY1217" fmla="*/ 398282 h 1830763"/>
              <a:gd name="connsiteX1218" fmla="*/ 5833940 w 12192000"/>
              <a:gd name="connsiteY1218" fmla="*/ 371974 h 1830763"/>
              <a:gd name="connsiteX1219" fmla="*/ 5822298 w 12192000"/>
              <a:gd name="connsiteY1219" fmla="*/ 377413 h 1830763"/>
              <a:gd name="connsiteX1220" fmla="*/ 5837268 w 12192000"/>
              <a:gd name="connsiteY1220" fmla="*/ 384671 h 1830763"/>
              <a:gd name="connsiteX1221" fmla="*/ 5843093 w 12192000"/>
              <a:gd name="connsiteY1221" fmla="*/ 378327 h 1830763"/>
              <a:gd name="connsiteX1222" fmla="*/ 5833940 w 12192000"/>
              <a:gd name="connsiteY1222" fmla="*/ 371974 h 1830763"/>
              <a:gd name="connsiteX1223" fmla="*/ 3260860 w 12192000"/>
              <a:gd name="connsiteY1223" fmla="*/ 369250 h 1830763"/>
              <a:gd name="connsiteX1224" fmla="*/ 3270014 w 12192000"/>
              <a:gd name="connsiteY1224" fmla="*/ 371964 h 1830763"/>
              <a:gd name="connsiteX1225" fmla="*/ 3269184 w 12192000"/>
              <a:gd name="connsiteY1225" fmla="*/ 377413 h 1830763"/>
              <a:gd name="connsiteX1226" fmla="*/ 3249218 w 12192000"/>
              <a:gd name="connsiteY1226" fmla="*/ 373784 h 1830763"/>
              <a:gd name="connsiteX1227" fmla="*/ 3255044 w 12192000"/>
              <a:gd name="connsiteY1227" fmla="*/ 371060 h 1830763"/>
              <a:gd name="connsiteX1228" fmla="*/ 3260860 w 12192000"/>
              <a:gd name="connsiteY1228" fmla="*/ 369250 h 1830763"/>
              <a:gd name="connsiteX1229" fmla="*/ 7098360 w 12192000"/>
              <a:gd name="connsiteY1229" fmla="*/ 366526 h 1830763"/>
              <a:gd name="connsiteX1230" fmla="*/ 7110828 w 12192000"/>
              <a:gd name="connsiteY1230" fmla="*/ 373784 h 1830763"/>
              <a:gd name="connsiteX1231" fmla="*/ 7086706 w 12192000"/>
              <a:gd name="connsiteY1231" fmla="*/ 379222 h 1830763"/>
              <a:gd name="connsiteX1232" fmla="*/ 7085046 w 12192000"/>
              <a:gd name="connsiteY1232" fmla="*/ 381042 h 1830763"/>
              <a:gd name="connsiteX1233" fmla="*/ 7084743 w 12192000"/>
              <a:gd name="connsiteY1233" fmla="*/ 381125 h 1830763"/>
              <a:gd name="connsiteX1234" fmla="*/ 7081722 w 12192000"/>
              <a:gd name="connsiteY1234" fmla="*/ 381947 h 1830763"/>
              <a:gd name="connsiteX1235" fmla="*/ 7077560 w 12192000"/>
              <a:gd name="connsiteY1235" fmla="*/ 388300 h 1830763"/>
              <a:gd name="connsiteX1236" fmla="*/ 7070070 w 12192000"/>
              <a:gd name="connsiteY1236" fmla="*/ 394653 h 1830763"/>
              <a:gd name="connsiteX1237" fmla="*/ 7059259 w 12192000"/>
              <a:gd name="connsiteY1237" fmla="*/ 387395 h 1830763"/>
              <a:gd name="connsiteX1238" fmla="*/ 7081722 w 12192000"/>
              <a:gd name="connsiteY1238" fmla="*/ 381947 h 1830763"/>
              <a:gd name="connsiteX1239" fmla="*/ 7083377 w 12192000"/>
              <a:gd name="connsiteY1239" fmla="*/ 380137 h 1830763"/>
              <a:gd name="connsiteX1240" fmla="*/ 7086706 w 12192000"/>
              <a:gd name="connsiteY1240" fmla="*/ 379222 h 1830763"/>
              <a:gd name="connsiteX1241" fmla="*/ 7098360 w 12192000"/>
              <a:gd name="connsiteY1241" fmla="*/ 366526 h 1830763"/>
              <a:gd name="connsiteX1242" fmla="*/ 4089436 w 12192000"/>
              <a:gd name="connsiteY1242" fmla="*/ 329331 h 1830763"/>
              <a:gd name="connsiteX1243" fmla="*/ 4098589 w 12192000"/>
              <a:gd name="connsiteY1243" fmla="*/ 335684 h 1830763"/>
              <a:gd name="connsiteX1244" fmla="*/ 4087777 w 12192000"/>
              <a:gd name="connsiteY1244" fmla="*/ 341123 h 1830763"/>
              <a:gd name="connsiteX1245" fmla="*/ 4078624 w 12192000"/>
              <a:gd name="connsiteY1245" fmla="*/ 338399 h 1830763"/>
              <a:gd name="connsiteX1246" fmla="*/ 4089436 w 12192000"/>
              <a:gd name="connsiteY1246" fmla="*/ 329331 h 1830763"/>
              <a:gd name="connsiteX1247" fmla="*/ 4504558 w 12192000"/>
              <a:gd name="connsiteY1247" fmla="*/ 320254 h 1830763"/>
              <a:gd name="connsiteX1248" fmla="*/ 4497903 w 12192000"/>
              <a:gd name="connsiteY1248" fmla="*/ 331141 h 1830763"/>
              <a:gd name="connsiteX1249" fmla="*/ 4489588 w 12192000"/>
              <a:gd name="connsiteY1249" fmla="*/ 324788 h 1830763"/>
              <a:gd name="connsiteX1250" fmla="*/ 4493746 w 12192000"/>
              <a:gd name="connsiteY1250" fmla="*/ 320254 h 1830763"/>
              <a:gd name="connsiteX1251" fmla="*/ 4504558 w 12192000"/>
              <a:gd name="connsiteY1251" fmla="*/ 320254 h 1830763"/>
              <a:gd name="connsiteX1252" fmla="*/ 4294089 w 12192000"/>
              <a:gd name="connsiteY1252" fmla="*/ 312091 h 1830763"/>
              <a:gd name="connsiteX1253" fmla="*/ 4304072 w 12192000"/>
              <a:gd name="connsiteY1253" fmla="*/ 319349 h 1830763"/>
              <a:gd name="connsiteX1254" fmla="*/ 4292421 w 12192000"/>
              <a:gd name="connsiteY1254" fmla="*/ 325702 h 1830763"/>
              <a:gd name="connsiteX1255" fmla="*/ 4294089 w 12192000"/>
              <a:gd name="connsiteY1255" fmla="*/ 312091 h 1830763"/>
              <a:gd name="connsiteX1256" fmla="*/ 6252388 w 12192000"/>
              <a:gd name="connsiteY1256" fmla="*/ 282155 h 1830763"/>
              <a:gd name="connsiteX1257" fmla="*/ 6249891 w 12192000"/>
              <a:gd name="connsiteY1257" fmla="*/ 295766 h 1830763"/>
              <a:gd name="connsiteX1258" fmla="*/ 6261541 w 12192000"/>
              <a:gd name="connsiteY1258" fmla="*/ 289413 h 1830763"/>
              <a:gd name="connsiteX1259" fmla="*/ 6252388 w 12192000"/>
              <a:gd name="connsiteY1259" fmla="*/ 282155 h 1830763"/>
              <a:gd name="connsiteX1260" fmla="*/ 6589303 w 12192000"/>
              <a:gd name="connsiteY1260" fmla="*/ 273983 h 1830763"/>
              <a:gd name="connsiteX1261" fmla="*/ 6580150 w 12192000"/>
              <a:gd name="connsiteY1261" fmla="*/ 280336 h 1830763"/>
              <a:gd name="connsiteX1262" fmla="*/ 6576823 w 12192000"/>
              <a:gd name="connsiteY1262" fmla="*/ 306644 h 1830763"/>
              <a:gd name="connsiteX1263" fmla="*/ 6608432 w 12192000"/>
              <a:gd name="connsiteY1263" fmla="*/ 307549 h 1830763"/>
              <a:gd name="connsiteX1264" fmla="*/ 6607602 w 12192000"/>
              <a:gd name="connsiteY1264" fmla="*/ 281241 h 1830763"/>
              <a:gd name="connsiteX1265" fmla="*/ 6589303 w 12192000"/>
              <a:gd name="connsiteY1265" fmla="*/ 273983 h 1830763"/>
              <a:gd name="connsiteX1266" fmla="*/ 4265800 w 12192000"/>
              <a:gd name="connsiteY1266" fmla="*/ 272173 h 1830763"/>
              <a:gd name="connsiteX1267" fmla="*/ 4274953 w 12192000"/>
              <a:gd name="connsiteY1267" fmla="*/ 278526 h 1830763"/>
              <a:gd name="connsiteX1268" fmla="*/ 4264140 w 12192000"/>
              <a:gd name="connsiteY1268" fmla="*/ 283964 h 1830763"/>
              <a:gd name="connsiteX1269" fmla="*/ 4254157 w 12192000"/>
              <a:gd name="connsiteY1269" fmla="*/ 280335 h 1830763"/>
              <a:gd name="connsiteX1270" fmla="*/ 4265800 w 12192000"/>
              <a:gd name="connsiteY1270" fmla="*/ 272173 h 1830763"/>
              <a:gd name="connsiteX1271" fmla="*/ 4401402 w 12192000"/>
              <a:gd name="connsiteY1271" fmla="*/ 254028 h 1830763"/>
              <a:gd name="connsiteX1272" fmla="*/ 4411385 w 12192000"/>
              <a:gd name="connsiteY1272" fmla="*/ 261286 h 1830763"/>
              <a:gd name="connsiteX1273" fmla="*/ 4399743 w 12192000"/>
              <a:gd name="connsiteY1273" fmla="*/ 267639 h 1830763"/>
              <a:gd name="connsiteX1274" fmla="*/ 4401402 w 12192000"/>
              <a:gd name="connsiteY1274" fmla="*/ 254028 h 1830763"/>
              <a:gd name="connsiteX1275" fmla="*/ 5876368 w 12192000"/>
              <a:gd name="connsiteY1275" fmla="*/ 252209 h 1830763"/>
              <a:gd name="connsiteX1276" fmla="*/ 5864718 w 12192000"/>
              <a:gd name="connsiteY1276" fmla="*/ 258562 h 1830763"/>
              <a:gd name="connsiteX1277" fmla="*/ 5873870 w 12192000"/>
              <a:gd name="connsiteY1277" fmla="*/ 265820 h 1830763"/>
              <a:gd name="connsiteX1278" fmla="*/ 5886351 w 12192000"/>
              <a:gd name="connsiteY1278" fmla="*/ 260372 h 1830763"/>
              <a:gd name="connsiteX1279" fmla="*/ 5876368 w 12192000"/>
              <a:gd name="connsiteY1279" fmla="*/ 252209 h 1830763"/>
              <a:gd name="connsiteX1280" fmla="*/ 2678528 w 12192000"/>
              <a:gd name="connsiteY1280" fmla="*/ 249494 h 1830763"/>
              <a:gd name="connsiteX1281" fmla="*/ 2691010 w 12192000"/>
              <a:gd name="connsiteY1281" fmla="*/ 254933 h 1830763"/>
              <a:gd name="connsiteX1282" fmla="*/ 2681026 w 12192000"/>
              <a:gd name="connsiteY1282" fmla="*/ 266724 h 1830763"/>
              <a:gd name="connsiteX1283" fmla="*/ 2636938 w 12192000"/>
              <a:gd name="connsiteY1283" fmla="*/ 266724 h 1830763"/>
              <a:gd name="connsiteX1284" fmla="*/ 2636108 w 12192000"/>
              <a:gd name="connsiteY1284" fmla="*/ 268544 h 1830763"/>
              <a:gd name="connsiteX1285" fmla="*/ 2631112 w 12192000"/>
              <a:gd name="connsiteY1285" fmla="*/ 268544 h 1830763"/>
              <a:gd name="connsiteX1286" fmla="*/ 2620300 w 12192000"/>
              <a:gd name="connsiteY1286" fmla="*/ 281240 h 1830763"/>
              <a:gd name="connsiteX1287" fmla="*/ 2609487 w 12192000"/>
              <a:gd name="connsiteY1287" fmla="*/ 280335 h 1830763"/>
              <a:gd name="connsiteX1288" fmla="*/ 2631112 w 12192000"/>
              <a:gd name="connsiteY1288" fmla="*/ 268544 h 1830763"/>
              <a:gd name="connsiteX1289" fmla="*/ 2632780 w 12192000"/>
              <a:gd name="connsiteY1289" fmla="*/ 266724 h 1830763"/>
              <a:gd name="connsiteX1290" fmla="*/ 2636938 w 12192000"/>
              <a:gd name="connsiteY1290" fmla="*/ 266724 h 1830763"/>
              <a:gd name="connsiteX1291" fmla="*/ 2678528 w 12192000"/>
              <a:gd name="connsiteY1291" fmla="*/ 249494 h 1830763"/>
              <a:gd name="connsiteX1292" fmla="*/ 5773210 w 12192000"/>
              <a:gd name="connsiteY1292" fmla="*/ 249494 h 1830763"/>
              <a:gd name="connsiteX1293" fmla="*/ 5761561 w 12192000"/>
              <a:gd name="connsiteY1293" fmla="*/ 254942 h 1830763"/>
              <a:gd name="connsiteX1294" fmla="*/ 5770715 w 12192000"/>
              <a:gd name="connsiteY1294" fmla="*/ 262191 h 1830763"/>
              <a:gd name="connsiteX1295" fmla="*/ 5784025 w 12192000"/>
              <a:gd name="connsiteY1295" fmla="*/ 256752 h 1830763"/>
              <a:gd name="connsiteX1296" fmla="*/ 5773210 w 12192000"/>
              <a:gd name="connsiteY1296" fmla="*/ 249494 h 1830763"/>
              <a:gd name="connsiteX1297" fmla="*/ 3445548 w 12192000"/>
              <a:gd name="connsiteY1297" fmla="*/ 244960 h 1830763"/>
              <a:gd name="connsiteX1298" fmla="*/ 3487976 w 12192000"/>
              <a:gd name="connsiteY1298" fmla="*/ 258561 h 1830763"/>
              <a:gd name="connsiteX1299" fmla="*/ 3459688 w 12192000"/>
              <a:gd name="connsiteY1299" fmla="*/ 267639 h 1830763"/>
              <a:gd name="connsiteX1300" fmla="*/ 3429739 w 12192000"/>
              <a:gd name="connsiteY1300" fmla="*/ 273982 h 1830763"/>
              <a:gd name="connsiteX1301" fmla="*/ 3414770 w 12192000"/>
              <a:gd name="connsiteY1301" fmla="*/ 278526 h 1830763"/>
              <a:gd name="connsiteX1302" fmla="*/ 3391476 w 12192000"/>
              <a:gd name="connsiteY1302" fmla="*/ 272173 h 1830763"/>
              <a:gd name="connsiteX1303" fmla="*/ 3399790 w 12192000"/>
              <a:gd name="connsiteY1303" fmla="*/ 254933 h 1830763"/>
              <a:gd name="connsiteX1304" fmla="*/ 3445548 w 12192000"/>
              <a:gd name="connsiteY1304" fmla="*/ 244960 h 1830763"/>
              <a:gd name="connsiteX1305" fmla="*/ 4709986 w 12192000"/>
              <a:gd name="connsiteY1305" fmla="*/ 244485 h 1830763"/>
              <a:gd name="connsiteX1306" fmla="*/ 4730836 w 12192000"/>
              <a:gd name="connsiteY1306" fmla="*/ 251304 h 1830763"/>
              <a:gd name="connsiteX1307" fmla="*/ 4772435 w 12192000"/>
              <a:gd name="connsiteY1307" fmla="*/ 247675 h 1830763"/>
              <a:gd name="connsiteX1308" fmla="*/ 4793231 w 12192000"/>
              <a:gd name="connsiteY1308" fmla="*/ 255837 h 1830763"/>
              <a:gd name="connsiteX1309" fmla="*/ 4774095 w 12192000"/>
              <a:gd name="connsiteY1309" fmla="*/ 279430 h 1830763"/>
              <a:gd name="connsiteX1310" fmla="*/ 4729176 w 12192000"/>
              <a:gd name="connsiteY1310" fmla="*/ 281240 h 1830763"/>
              <a:gd name="connsiteX1311" fmla="*/ 4677594 w 12192000"/>
              <a:gd name="connsiteY1311" fmla="*/ 276706 h 1830763"/>
              <a:gd name="connsiteX1312" fmla="*/ 4669279 w 12192000"/>
              <a:gd name="connsiteY1312" fmla="*/ 264010 h 1830763"/>
              <a:gd name="connsiteX1313" fmla="*/ 4709986 w 12192000"/>
              <a:gd name="connsiteY1313" fmla="*/ 244485 h 1830763"/>
              <a:gd name="connsiteX1314" fmla="*/ 2895662 w 12192000"/>
              <a:gd name="connsiteY1314" fmla="*/ 236788 h 1830763"/>
              <a:gd name="connsiteX1315" fmla="*/ 2905644 w 12192000"/>
              <a:gd name="connsiteY1315" fmla="*/ 244960 h 1830763"/>
              <a:gd name="connsiteX1316" fmla="*/ 2893164 w 12192000"/>
              <a:gd name="connsiteY1316" fmla="*/ 250399 h 1830763"/>
              <a:gd name="connsiteX1317" fmla="*/ 2895662 w 12192000"/>
              <a:gd name="connsiteY1317" fmla="*/ 236788 h 1830763"/>
              <a:gd name="connsiteX1318" fmla="*/ 4939645 w 12192000"/>
              <a:gd name="connsiteY1318" fmla="*/ 204127 h 1830763"/>
              <a:gd name="connsiteX1319" fmla="*/ 4938815 w 12192000"/>
              <a:gd name="connsiteY1319" fmla="*/ 204127 h 1830763"/>
              <a:gd name="connsiteX1320" fmla="*/ 4934658 w 12192000"/>
              <a:gd name="connsiteY1320" fmla="*/ 204127 h 1830763"/>
              <a:gd name="connsiteX1321" fmla="*/ 4934658 w 12192000"/>
              <a:gd name="connsiteY1321" fmla="*/ 205946 h 1830763"/>
              <a:gd name="connsiteX1322" fmla="*/ 4937986 w 12192000"/>
              <a:gd name="connsiteY1322" fmla="*/ 205946 h 1830763"/>
              <a:gd name="connsiteX1323" fmla="*/ 4939645 w 12192000"/>
              <a:gd name="connsiteY1323" fmla="*/ 204127 h 1830763"/>
              <a:gd name="connsiteX1324" fmla="*/ 5535292 w 12192000"/>
              <a:gd name="connsiteY1324" fmla="*/ 204127 h 1830763"/>
              <a:gd name="connsiteX1325" fmla="*/ 5524472 w 12192000"/>
              <a:gd name="connsiteY1325" fmla="*/ 209575 h 1830763"/>
              <a:gd name="connsiteX1326" fmla="*/ 5543607 w 12192000"/>
              <a:gd name="connsiteY1326" fmla="*/ 213204 h 1830763"/>
              <a:gd name="connsiteX1327" fmla="*/ 5544439 w 12192000"/>
              <a:gd name="connsiteY1327" fmla="*/ 206851 h 1830763"/>
              <a:gd name="connsiteX1328" fmla="*/ 5535292 w 12192000"/>
              <a:gd name="connsiteY1328" fmla="*/ 204127 h 1830763"/>
              <a:gd name="connsiteX1329" fmla="*/ 2351593 w 12192000"/>
              <a:gd name="connsiteY1329" fmla="*/ 203222 h 1830763"/>
              <a:gd name="connsiteX1330" fmla="*/ 2339951 w 12192000"/>
              <a:gd name="connsiteY1330" fmla="*/ 211385 h 1830763"/>
              <a:gd name="connsiteX1331" fmla="*/ 2349104 w 12192000"/>
              <a:gd name="connsiteY1331" fmla="*/ 215014 h 1830763"/>
              <a:gd name="connsiteX1332" fmla="*/ 2360746 w 12192000"/>
              <a:gd name="connsiteY1332" fmla="*/ 209575 h 1830763"/>
              <a:gd name="connsiteX1333" fmla="*/ 2351593 w 12192000"/>
              <a:gd name="connsiteY1333" fmla="*/ 203222 h 1830763"/>
              <a:gd name="connsiteX1334" fmla="*/ 5626586 w 12192000"/>
              <a:gd name="connsiteY1334" fmla="*/ 202769 h 1830763"/>
              <a:gd name="connsiteX1335" fmla="*/ 5605162 w 12192000"/>
              <a:gd name="connsiteY1335" fmla="*/ 205032 h 1830763"/>
              <a:gd name="connsiteX1336" fmla="*/ 5593517 w 12192000"/>
              <a:gd name="connsiteY1336" fmla="*/ 210480 h 1830763"/>
              <a:gd name="connsiteX1337" fmla="*/ 5632618 w 12192000"/>
              <a:gd name="connsiteY1337" fmla="*/ 220462 h 1830763"/>
              <a:gd name="connsiteX1338" fmla="*/ 5644263 w 12192000"/>
              <a:gd name="connsiteY1338" fmla="*/ 211385 h 1830763"/>
              <a:gd name="connsiteX1339" fmla="*/ 5626586 w 12192000"/>
              <a:gd name="connsiteY1339" fmla="*/ 202769 h 1830763"/>
              <a:gd name="connsiteX1340" fmla="*/ 5125996 w 12192000"/>
              <a:gd name="connsiteY1340" fmla="*/ 192336 h 1830763"/>
              <a:gd name="connsiteX1341" fmla="*/ 5114347 w 12192000"/>
              <a:gd name="connsiteY1341" fmla="*/ 198689 h 1830763"/>
              <a:gd name="connsiteX1342" fmla="*/ 5123500 w 12192000"/>
              <a:gd name="connsiteY1342" fmla="*/ 206851 h 1830763"/>
              <a:gd name="connsiteX1343" fmla="*/ 5135983 w 12192000"/>
              <a:gd name="connsiteY1343" fmla="*/ 200498 h 1830763"/>
              <a:gd name="connsiteX1344" fmla="*/ 5125996 w 12192000"/>
              <a:gd name="connsiteY1344" fmla="*/ 192336 h 1830763"/>
              <a:gd name="connsiteX1345" fmla="*/ 4956183 w 12192000"/>
              <a:gd name="connsiteY1345" fmla="*/ 190292 h 1830763"/>
              <a:gd name="connsiteX1346" fmla="*/ 4950458 w 12192000"/>
              <a:gd name="connsiteY1346" fmla="*/ 190516 h 1830763"/>
              <a:gd name="connsiteX1347" fmla="*/ 4938815 w 12192000"/>
              <a:gd name="connsiteY1347" fmla="*/ 204127 h 1830763"/>
              <a:gd name="connsiteX1348" fmla="*/ 4961279 w 12192000"/>
              <a:gd name="connsiteY1348" fmla="*/ 191431 h 1830763"/>
              <a:gd name="connsiteX1349" fmla="*/ 4956183 w 12192000"/>
              <a:gd name="connsiteY1349" fmla="*/ 190292 h 1830763"/>
              <a:gd name="connsiteX1350" fmla="*/ 4034535 w 12192000"/>
              <a:gd name="connsiteY1350" fmla="*/ 187802 h 1830763"/>
              <a:gd name="connsiteX1351" fmla="*/ 4013739 w 12192000"/>
              <a:gd name="connsiteY1351" fmla="*/ 195964 h 1830763"/>
              <a:gd name="connsiteX1352" fmla="*/ 4016653 w 12192000"/>
              <a:gd name="connsiteY1352" fmla="*/ 213088 h 1830763"/>
              <a:gd name="connsiteX1353" fmla="*/ 4042028 w 12192000"/>
              <a:gd name="connsiteY1353" fmla="*/ 221367 h 1830763"/>
              <a:gd name="connsiteX1354" fmla="*/ 4042028 w 12192000"/>
              <a:gd name="connsiteY1354" fmla="*/ 223186 h 1830763"/>
              <a:gd name="connsiteX1355" fmla="*/ 4044526 w 12192000"/>
              <a:gd name="connsiteY1355" fmla="*/ 223186 h 1830763"/>
              <a:gd name="connsiteX1356" fmla="*/ 4045356 w 12192000"/>
              <a:gd name="connsiteY1356" fmla="*/ 222272 h 1830763"/>
              <a:gd name="connsiteX1357" fmla="*/ 4042029 w 12192000"/>
              <a:gd name="connsiteY1357" fmla="*/ 221367 h 1830763"/>
              <a:gd name="connsiteX1358" fmla="*/ 4043688 w 12192000"/>
              <a:gd name="connsiteY1358" fmla="*/ 194145 h 1830763"/>
              <a:gd name="connsiteX1359" fmla="*/ 4034535 w 12192000"/>
              <a:gd name="connsiteY1359" fmla="*/ 187802 h 1830763"/>
              <a:gd name="connsiteX1360" fmla="*/ 5299032 w 12192000"/>
              <a:gd name="connsiteY1360" fmla="*/ 176915 h 1830763"/>
              <a:gd name="connsiteX1361" fmla="*/ 5288210 w 12192000"/>
              <a:gd name="connsiteY1361" fmla="*/ 183268 h 1830763"/>
              <a:gd name="connsiteX1362" fmla="*/ 5308177 w 12192000"/>
              <a:gd name="connsiteY1362" fmla="*/ 184173 h 1830763"/>
              <a:gd name="connsiteX1363" fmla="*/ 5299032 w 12192000"/>
              <a:gd name="connsiteY1363" fmla="*/ 176915 h 1830763"/>
              <a:gd name="connsiteX1364" fmla="*/ 4497082 w 12192000"/>
              <a:gd name="connsiteY1364" fmla="*/ 172381 h 1830763"/>
              <a:gd name="connsiteX1365" fmla="*/ 4491256 w 12192000"/>
              <a:gd name="connsiteY1365" fmla="*/ 172381 h 1830763"/>
              <a:gd name="connsiteX1366" fmla="*/ 4492916 w 12192000"/>
              <a:gd name="connsiteY1366" fmla="*/ 175105 h 1830763"/>
              <a:gd name="connsiteX1367" fmla="*/ 4495414 w 12192000"/>
              <a:gd name="connsiteY1367" fmla="*/ 175105 h 1830763"/>
              <a:gd name="connsiteX1368" fmla="*/ 4497082 w 12192000"/>
              <a:gd name="connsiteY1368" fmla="*/ 172381 h 1830763"/>
              <a:gd name="connsiteX1369" fmla="*/ 3040408 w 12192000"/>
              <a:gd name="connsiteY1369" fmla="*/ 160579 h 1830763"/>
              <a:gd name="connsiteX1370" fmla="*/ 3050392 w 12192000"/>
              <a:gd name="connsiteY1370" fmla="*/ 166932 h 1830763"/>
              <a:gd name="connsiteX1371" fmla="*/ 3038749 w 12192000"/>
              <a:gd name="connsiteY1371" fmla="*/ 172371 h 1830763"/>
              <a:gd name="connsiteX1372" fmla="*/ 3028766 w 12192000"/>
              <a:gd name="connsiteY1372" fmla="*/ 169656 h 1830763"/>
              <a:gd name="connsiteX1373" fmla="*/ 3040408 w 12192000"/>
              <a:gd name="connsiteY1373" fmla="*/ 160579 h 1830763"/>
              <a:gd name="connsiteX1374" fmla="*/ 4513188 w 12192000"/>
              <a:gd name="connsiteY1374" fmla="*/ 158535 h 1830763"/>
              <a:gd name="connsiteX1375" fmla="*/ 4507886 w 12192000"/>
              <a:gd name="connsiteY1375" fmla="*/ 158760 h 1830763"/>
              <a:gd name="connsiteX1376" fmla="*/ 4497073 w 12192000"/>
              <a:gd name="connsiteY1376" fmla="*/ 171467 h 1830763"/>
              <a:gd name="connsiteX1377" fmla="*/ 4517868 w 12192000"/>
              <a:gd name="connsiteY1377" fmla="*/ 159675 h 1830763"/>
              <a:gd name="connsiteX1378" fmla="*/ 4513188 w 12192000"/>
              <a:gd name="connsiteY1378" fmla="*/ 158535 h 1830763"/>
              <a:gd name="connsiteX1379" fmla="*/ 2520887 w 12192000"/>
              <a:gd name="connsiteY1379" fmla="*/ 146519 h 1830763"/>
              <a:gd name="connsiteX1380" fmla="*/ 2570386 w 12192000"/>
              <a:gd name="connsiteY1380" fmla="*/ 147883 h 1830763"/>
              <a:gd name="connsiteX1381" fmla="*/ 2604492 w 12192000"/>
              <a:gd name="connsiteY1381" fmla="*/ 165113 h 1830763"/>
              <a:gd name="connsiteX1382" fmla="*/ 2577870 w 12192000"/>
              <a:gd name="connsiteY1382" fmla="*/ 185982 h 1830763"/>
              <a:gd name="connsiteX1383" fmla="*/ 2493020 w 12192000"/>
              <a:gd name="connsiteY1383" fmla="*/ 186896 h 1830763"/>
              <a:gd name="connsiteX1384" fmla="*/ 2481370 w 12192000"/>
              <a:gd name="connsiteY1384" fmla="*/ 198688 h 1830763"/>
              <a:gd name="connsiteX1385" fmla="*/ 2493850 w 12192000"/>
              <a:gd name="connsiteY1385" fmla="*/ 205041 h 1830763"/>
              <a:gd name="connsiteX1386" fmla="*/ 2544594 w 12192000"/>
              <a:gd name="connsiteY1386" fmla="*/ 207756 h 1830763"/>
              <a:gd name="connsiteX1387" fmla="*/ 2557905 w 12192000"/>
              <a:gd name="connsiteY1387" fmla="*/ 213204 h 1830763"/>
              <a:gd name="connsiteX1388" fmla="*/ 2545424 w 12192000"/>
              <a:gd name="connsiteY1388" fmla="*/ 224091 h 1830763"/>
              <a:gd name="connsiteX1389" fmla="*/ 2414818 w 12192000"/>
              <a:gd name="connsiteY1389" fmla="*/ 237702 h 1830763"/>
              <a:gd name="connsiteX1390" fmla="*/ 2318317 w 12192000"/>
              <a:gd name="connsiteY1390" fmla="*/ 237702 h 1830763"/>
              <a:gd name="connsiteX1391" fmla="*/ 2199361 w 12192000"/>
              <a:gd name="connsiteY1391" fmla="*/ 177819 h 1830763"/>
              <a:gd name="connsiteX1392" fmla="*/ 2195195 w 12192000"/>
              <a:gd name="connsiteY1392" fmla="*/ 177819 h 1830763"/>
              <a:gd name="connsiteX1393" fmla="*/ 2196863 w 12192000"/>
              <a:gd name="connsiteY1393" fmla="*/ 175095 h 1830763"/>
              <a:gd name="connsiteX1394" fmla="*/ 2197693 w 12192000"/>
              <a:gd name="connsiteY1394" fmla="*/ 176914 h 1830763"/>
              <a:gd name="connsiteX1395" fmla="*/ 2291696 w 12192000"/>
              <a:gd name="connsiteY1395" fmla="*/ 170561 h 1830763"/>
              <a:gd name="connsiteX1396" fmla="*/ 2378214 w 12192000"/>
              <a:gd name="connsiteY1396" fmla="*/ 169656 h 1830763"/>
              <a:gd name="connsiteX1397" fmla="*/ 2471387 w 12192000"/>
              <a:gd name="connsiteY1397" fmla="*/ 153321 h 1830763"/>
              <a:gd name="connsiteX1398" fmla="*/ 2520887 w 12192000"/>
              <a:gd name="connsiteY1398" fmla="*/ 146519 h 1830763"/>
              <a:gd name="connsiteX1399" fmla="*/ 2683837 w 12192000"/>
              <a:gd name="connsiteY1399" fmla="*/ 107621 h 1830763"/>
              <a:gd name="connsiteX1400" fmla="*/ 2594508 w 12192000"/>
              <a:gd name="connsiteY1400" fmla="*/ 118851 h 1830763"/>
              <a:gd name="connsiteX1401" fmla="*/ 2562900 w 12192000"/>
              <a:gd name="connsiteY1401" fmla="*/ 124289 h 1830763"/>
              <a:gd name="connsiteX1402" fmla="*/ 2313330 w 12192000"/>
              <a:gd name="connsiteY1402" fmla="*/ 140625 h 1830763"/>
              <a:gd name="connsiteX1403" fmla="*/ 2189370 w 12192000"/>
              <a:gd name="connsiteY1403" fmla="*/ 175095 h 1830763"/>
              <a:gd name="connsiteX1404" fmla="*/ 2107848 w 12192000"/>
              <a:gd name="connsiteY1404" fmla="*/ 169656 h 1830763"/>
              <a:gd name="connsiteX1405" fmla="*/ 2020500 w 12192000"/>
              <a:gd name="connsiteY1405" fmla="*/ 162398 h 1830763"/>
              <a:gd name="connsiteX1406" fmla="*/ 1922331 w 12192000"/>
              <a:gd name="connsiteY1406" fmla="*/ 151512 h 1830763"/>
              <a:gd name="connsiteX1407" fmla="*/ 1815018 w 12192000"/>
              <a:gd name="connsiteY1407" fmla="*/ 127014 h 1830763"/>
              <a:gd name="connsiteX1408" fmla="*/ 1780912 w 12192000"/>
              <a:gd name="connsiteY1408" fmla="*/ 127014 h 1830763"/>
              <a:gd name="connsiteX1409" fmla="*/ 1692726 w 12192000"/>
              <a:gd name="connsiteY1409" fmla="*/ 127918 h 1830763"/>
              <a:gd name="connsiteX1410" fmla="*/ 1580416 w 12192000"/>
              <a:gd name="connsiteY1410" fmla="*/ 146978 h 1830763"/>
              <a:gd name="connsiteX1411" fmla="*/ 1417364 w 12192000"/>
              <a:gd name="connsiteY1411" fmla="*/ 193240 h 1830763"/>
              <a:gd name="connsiteX1412" fmla="*/ 1363292 w 12192000"/>
              <a:gd name="connsiteY1412" fmla="*/ 186896 h 1830763"/>
              <a:gd name="connsiteX1413" fmla="*/ 1298408 w 12192000"/>
              <a:gd name="connsiteY1413" fmla="*/ 205041 h 1830763"/>
              <a:gd name="connsiteX1414" fmla="*/ 1223532 w 12192000"/>
              <a:gd name="connsiteY1414" fmla="*/ 211385 h 1830763"/>
              <a:gd name="connsiteX1415" fmla="*/ 1196912 w 12192000"/>
              <a:gd name="connsiteY1415" fmla="*/ 202317 h 1830763"/>
              <a:gd name="connsiteX1416" fmla="*/ 1199409 w 12192000"/>
              <a:gd name="connsiteY1416" fmla="*/ 183258 h 1830763"/>
              <a:gd name="connsiteX1417" fmla="*/ 1226860 w 12192000"/>
              <a:gd name="connsiteY1417" fmla="*/ 173285 h 1830763"/>
              <a:gd name="connsiteX1418" fmla="*/ 1255979 w 12192000"/>
              <a:gd name="connsiteY1418" fmla="*/ 164208 h 1830763"/>
              <a:gd name="connsiteX1419" fmla="*/ 1233515 w 12192000"/>
              <a:gd name="connsiteY1419" fmla="*/ 153321 h 1830763"/>
              <a:gd name="connsiteX1420" fmla="*/ 1147836 w 12192000"/>
              <a:gd name="connsiteY1420" fmla="*/ 149692 h 1830763"/>
              <a:gd name="connsiteX1421" fmla="*/ 1045510 w 12192000"/>
              <a:gd name="connsiteY1421" fmla="*/ 149692 h 1830763"/>
              <a:gd name="connsiteX1422" fmla="*/ 966476 w 12192000"/>
              <a:gd name="connsiteY1422" fmla="*/ 166027 h 1830763"/>
              <a:gd name="connsiteX1423" fmla="*/ 865818 w 12192000"/>
              <a:gd name="connsiteY1423" fmla="*/ 168742 h 1830763"/>
              <a:gd name="connsiteX1424" fmla="*/ 838368 w 12192000"/>
              <a:gd name="connsiteY1424" fmla="*/ 180543 h 1830763"/>
              <a:gd name="connsiteX1425" fmla="*/ 822560 w 12192000"/>
              <a:gd name="connsiteY1425" fmla="*/ 195059 h 1830763"/>
              <a:gd name="connsiteX1426" fmla="*/ 835870 w 12192000"/>
              <a:gd name="connsiteY1426" fmla="*/ 200498 h 1830763"/>
              <a:gd name="connsiteX1427" fmla="*/ 1067964 w 12192000"/>
              <a:gd name="connsiteY1427" fmla="*/ 186896 h 1830763"/>
              <a:gd name="connsiteX1428" fmla="*/ 1122044 w 12192000"/>
              <a:gd name="connsiteY1428" fmla="*/ 182353 h 1830763"/>
              <a:gd name="connsiteX1429" fmla="*/ 1069632 w 12192000"/>
              <a:gd name="connsiteY1429" fmla="*/ 212299 h 1830763"/>
              <a:gd name="connsiteX1430" fmla="*/ 973132 w 12192000"/>
              <a:gd name="connsiteY1430" fmla="*/ 225901 h 1830763"/>
              <a:gd name="connsiteX1431" fmla="*/ 760164 w 12192000"/>
              <a:gd name="connsiteY1431" fmla="*/ 244960 h 1830763"/>
              <a:gd name="connsiteX1432" fmla="*/ 744356 w 12192000"/>
              <a:gd name="connsiteY1432" fmla="*/ 259466 h 1830763"/>
              <a:gd name="connsiteX1433" fmla="*/ 755178 w 12192000"/>
              <a:gd name="connsiteY1433" fmla="*/ 276706 h 1830763"/>
              <a:gd name="connsiteX1434" fmla="*/ 770148 w 12192000"/>
              <a:gd name="connsiteY1434" fmla="*/ 280335 h 1830763"/>
              <a:gd name="connsiteX1435" fmla="*/ 798428 w 12192000"/>
              <a:gd name="connsiteY1435" fmla="*/ 290317 h 1830763"/>
              <a:gd name="connsiteX1436" fmla="*/ 774305 w 12192000"/>
              <a:gd name="connsiteY1436" fmla="*/ 299385 h 1830763"/>
              <a:gd name="connsiteX1437" fmla="*/ 706093 w 12192000"/>
              <a:gd name="connsiteY1437" fmla="*/ 300299 h 1830763"/>
              <a:gd name="connsiteX1438" fmla="*/ 584631 w 12192000"/>
              <a:gd name="connsiteY1438" fmla="*/ 275801 h 1830763"/>
              <a:gd name="connsiteX1439" fmla="*/ 513092 w 12192000"/>
              <a:gd name="connsiteY1439" fmla="*/ 253123 h 1830763"/>
              <a:gd name="connsiteX1440" fmla="*/ 301784 w 12192000"/>
              <a:gd name="connsiteY1440" fmla="*/ 276706 h 1830763"/>
              <a:gd name="connsiteX1441" fmla="*/ 74676 w 12192000"/>
              <a:gd name="connsiteY1441" fmla="*/ 303024 h 1830763"/>
              <a:gd name="connsiteX1442" fmla="*/ 14169 w 12192000"/>
              <a:gd name="connsiteY1442" fmla="*/ 301065 h 1830763"/>
              <a:gd name="connsiteX1443" fmla="*/ 0 w 12192000"/>
              <a:gd name="connsiteY1443" fmla="*/ 302763 h 1830763"/>
              <a:gd name="connsiteX1444" fmla="*/ 0 w 12192000"/>
              <a:gd name="connsiteY1444" fmla="*/ 1830763 h 1830763"/>
              <a:gd name="connsiteX1445" fmla="*/ 10061864 w 12192000"/>
              <a:gd name="connsiteY1445" fmla="*/ 1830763 h 1830763"/>
              <a:gd name="connsiteX1446" fmla="*/ 10045571 w 12192000"/>
              <a:gd name="connsiteY1446" fmla="*/ 1824949 h 1830763"/>
              <a:gd name="connsiteX1447" fmla="*/ 9642318 w 12192000"/>
              <a:gd name="connsiteY1447" fmla="*/ 1732829 h 1830763"/>
              <a:gd name="connsiteX1448" fmla="*/ 9651470 w 12192000"/>
              <a:gd name="connsiteY1448" fmla="*/ 1721952 h 1830763"/>
              <a:gd name="connsiteX1449" fmla="*/ 9673934 w 12192000"/>
              <a:gd name="connsiteY1449" fmla="*/ 1725571 h 1830763"/>
              <a:gd name="connsiteX1450" fmla="*/ 9653968 w 12192000"/>
              <a:gd name="connsiteY1450" fmla="*/ 1718313 h 1830763"/>
              <a:gd name="connsiteX1451" fmla="*/ 9658954 w 12192000"/>
              <a:gd name="connsiteY1451" fmla="*/ 1713779 h 1830763"/>
              <a:gd name="connsiteX1452" fmla="*/ 9681419 w 12192000"/>
              <a:gd name="connsiteY1452" fmla="*/ 1712875 h 1830763"/>
              <a:gd name="connsiteX1453" fmla="*/ 9692231 w 12192000"/>
              <a:gd name="connsiteY1453" fmla="*/ 1722857 h 1830763"/>
              <a:gd name="connsiteX1454" fmla="*/ 9797883 w 12192000"/>
              <a:gd name="connsiteY1454" fmla="*/ 1697454 h 1830763"/>
              <a:gd name="connsiteX1455" fmla="*/ 9790397 w 12192000"/>
              <a:gd name="connsiteY1455" fmla="*/ 1708341 h 1830763"/>
              <a:gd name="connsiteX1456" fmla="*/ 9805367 w 12192000"/>
              <a:gd name="connsiteY1456" fmla="*/ 1712875 h 1830763"/>
              <a:gd name="connsiteX1457" fmla="*/ 9808694 w 12192000"/>
              <a:gd name="connsiteY1457" fmla="*/ 1702892 h 1830763"/>
              <a:gd name="connsiteX1458" fmla="*/ 9814521 w 12192000"/>
              <a:gd name="connsiteY1458" fmla="*/ 1707426 h 1830763"/>
              <a:gd name="connsiteX1459" fmla="*/ 9841140 w 12192000"/>
              <a:gd name="connsiteY1459" fmla="*/ 1695635 h 1830763"/>
              <a:gd name="connsiteX1460" fmla="*/ 9871089 w 12192000"/>
              <a:gd name="connsiteY1460" fmla="*/ 1704712 h 1830763"/>
              <a:gd name="connsiteX1461" fmla="*/ 9913518 w 12192000"/>
              <a:gd name="connsiteY1461" fmla="*/ 1702892 h 1830763"/>
              <a:gd name="connsiteX1462" fmla="*/ 9888559 w 12192000"/>
              <a:gd name="connsiteY1462" fmla="*/ 1696549 h 1830763"/>
              <a:gd name="connsiteX1463" fmla="*/ 9896881 w 12192000"/>
              <a:gd name="connsiteY1463" fmla="*/ 1691101 h 1830763"/>
              <a:gd name="connsiteX1464" fmla="*/ 9875248 w 12192000"/>
              <a:gd name="connsiteY1464" fmla="*/ 1674766 h 1830763"/>
              <a:gd name="connsiteX1465" fmla="*/ 9847795 w 12192000"/>
              <a:gd name="connsiteY1465" fmla="*/ 1681119 h 1830763"/>
              <a:gd name="connsiteX1466" fmla="*/ 9847795 w 12192000"/>
              <a:gd name="connsiteY1466" fmla="*/ 1675680 h 1830763"/>
              <a:gd name="connsiteX1467" fmla="*/ 9897489 w 12192000"/>
              <a:gd name="connsiteY1467" fmla="*/ 1673468 h 1830763"/>
              <a:gd name="connsiteX1468" fmla="*/ 9900897 w 12192000"/>
              <a:gd name="connsiteY1468" fmla="*/ 1676698 h 1830763"/>
              <a:gd name="connsiteX1469" fmla="*/ 9893620 w 12192000"/>
              <a:gd name="connsiteY1469" fmla="*/ 1681119 h 1830763"/>
              <a:gd name="connsiteX1470" fmla="*/ 9899437 w 12192000"/>
              <a:gd name="connsiteY1470" fmla="*/ 1685662 h 1830763"/>
              <a:gd name="connsiteX1471" fmla="*/ 9911917 w 12192000"/>
              <a:gd name="connsiteY1471" fmla="*/ 1674775 h 1830763"/>
              <a:gd name="connsiteX1472" fmla="*/ 9956014 w 12192000"/>
              <a:gd name="connsiteY1472" fmla="*/ 1682938 h 1830763"/>
              <a:gd name="connsiteX1473" fmla="*/ 9926481 w 12192000"/>
              <a:gd name="connsiteY1473" fmla="*/ 1674543 h 1830763"/>
              <a:gd name="connsiteX1474" fmla="*/ 9902408 w 12192000"/>
              <a:gd name="connsiteY1474" fmla="*/ 1673249 h 1830763"/>
              <a:gd name="connsiteX1475" fmla="*/ 9914687 w 12192000"/>
              <a:gd name="connsiteY1475" fmla="*/ 1672703 h 1830763"/>
              <a:gd name="connsiteX1476" fmla="*/ 10010850 w 12192000"/>
              <a:gd name="connsiteY1476" fmla="*/ 1615797 h 1830763"/>
              <a:gd name="connsiteX1477" fmla="*/ 10009182 w 12192000"/>
              <a:gd name="connsiteY1477" fmla="*/ 1610358 h 1830763"/>
              <a:gd name="connsiteX1478" fmla="*/ 10023333 w 12192000"/>
              <a:gd name="connsiteY1478" fmla="*/ 1613987 h 1830763"/>
              <a:gd name="connsiteX1479" fmla="*/ 10021664 w 12192000"/>
              <a:gd name="connsiteY1479" fmla="*/ 1604005 h 1830763"/>
              <a:gd name="connsiteX1480" fmla="*/ 10006694 w 12192000"/>
              <a:gd name="connsiteY1480" fmla="*/ 1601281 h 1830763"/>
              <a:gd name="connsiteX1481" fmla="*/ 10003366 w 12192000"/>
              <a:gd name="connsiteY1481" fmla="*/ 1589489 h 1830763"/>
              <a:gd name="connsiteX1482" fmla="*/ 10017506 w 12192000"/>
              <a:gd name="connsiteY1482" fmla="*/ 1580412 h 1830763"/>
              <a:gd name="connsiteX1483" fmla="*/ 10001698 w 12192000"/>
              <a:gd name="connsiteY1483" fmla="*/ 1583136 h 1830763"/>
              <a:gd name="connsiteX1484" fmla="*/ 9976745 w 12192000"/>
              <a:gd name="connsiteY1484" fmla="*/ 1525073 h 1830763"/>
              <a:gd name="connsiteX1485" fmla="*/ 9985890 w 12192000"/>
              <a:gd name="connsiteY1485" fmla="*/ 1530521 h 1830763"/>
              <a:gd name="connsiteX1486" fmla="*/ 10009182 w 12192000"/>
              <a:gd name="connsiteY1486" fmla="*/ 1524168 h 1830763"/>
              <a:gd name="connsiteX1487" fmla="*/ 9971748 w 12192000"/>
              <a:gd name="connsiteY1487" fmla="*/ 1516005 h 1830763"/>
              <a:gd name="connsiteX1488" fmla="*/ 9950123 w 12192000"/>
              <a:gd name="connsiteY1488" fmla="*/ 1493317 h 1830763"/>
              <a:gd name="connsiteX1489" fmla="*/ 10079900 w 12192000"/>
              <a:gd name="connsiteY1489" fmla="*/ 1490602 h 1830763"/>
              <a:gd name="connsiteX1490" fmla="*/ 10068249 w 12192000"/>
              <a:gd name="connsiteY1490" fmla="*/ 1478801 h 1830763"/>
              <a:gd name="connsiteX1491" fmla="*/ 10010850 w 12192000"/>
              <a:gd name="connsiteY1491" fmla="*/ 1478801 h 1830763"/>
              <a:gd name="connsiteX1492" fmla="*/ 9897711 w 12192000"/>
              <a:gd name="connsiteY1492" fmla="*/ 1488783 h 1830763"/>
              <a:gd name="connsiteX1493" fmla="*/ 9855281 w 12192000"/>
              <a:gd name="connsiteY1493" fmla="*/ 1463380 h 1830763"/>
              <a:gd name="connsiteX1494" fmla="*/ 9812022 w 12192000"/>
              <a:gd name="connsiteY1494" fmla="*/ 1462475 h 1830763"/>
              <a:gd name="connsiteX1495" fmla="*/ 9834485 w 12192000"/>
              <a:gd name="connsiteY1495" fmla="*/ 1451589 h 1830763"/>
              <a:gd name="connsiteX1496" fmla="*/ 9795385 w 12192000"/>
              <a:gd name="connsiteY1496" fmla="*/ 1447960 h 1830763"/>
              <a:gd name="connsiteX1497" fmla="*/ 9788730 w 12192000"/>
              <a:gd name="connsiteY1497" fmla="*/ 1437977 h 1830763"/>
              <a:gd name="connsiteX1498" fmla="*/ 9668939 w 12192000"/>
              <a:gd name="connsiteY1498" fmla="*/ 1432539 h 1830763"/>
              <a:gd name="connsiteX1499" fmla="*/ 9688904 w 12192000"/>
              <a:gd name="connsiteY1499" fmla="*/ 1420737 h 1830763"/>
              <a:gd name="connsiteX1500" fmla="*/ 9718023 w 12192000"/>
              <a:gd name="connsiteY1500" fmla="*/ 1418023 h 1830763"/>
              <a:gd name="connsiteX1501" fmla="*/ 9736321 w 12192000"/>
              <a:gd name="connsiteY1501" fmla="*/ 1411670 h 1830763"/>
              <a:gd name="connsiteX1502" fmla="*/ 9733830 w 12192000"/>
              <a:gd name="connsiteY1502" fmla="*/ 1394430 h 1830763"/>
              <a:gd name="connsiteX1503" fmla="*/ 9750469 w 12192000"/>
              <a:gd name="connsiteY1503" fmla="*/ 1408946 h 1830763"/>
              <a:gd name="connsiteX1504" fmla="*/ 9772931 w 12192000"/>
              <a:gd name="connsiteY1504" fmla="*/ 1399878 h 1830763"/>
              <a:gd name="connsiteX1505" fmla="*/ 9756283 w 12192000"/>
              <a:gd name="connsiteY1505" fmla="*/ 1388077 h 1830763"/>
              <a:gd name="connsiteX1506" fmla="*/ 9742984 w 12192000"/>
              <a:gd name="connsiteY1506" fmla="*/ 1396249 h 1830763"/>
              <a:gd name="connsiteX1507" fmla="*/ 9734659 w 12192000"/>
              <a:gd name="connsiteY1507" fmla="*/ 1390801 h 1830763"/>
              <a:gd name="connsiteX1508" fmla="*/ 9751297 w 12192000"/>
              <a:gd name="connsiteY1508" fmla="*/ 1371751 h 1830763"/>
              <a:gd name="connsiteX1509" fmla="*/ 9785402 w 12192000"/>
              <a:gd name="connsiteY1509" fmla="*/ 1361769 h 1830763"/>
              <a:gd name="connsiteX1510" fmla="*/ 9778748 w 12192000"/>
              <a:gd name="connsiteY1510" fmla="*/ 1351787 h 1830763"/>
              <a:gd name="connsiteX1511" fmla="*/ 9887728 w 12192000"/>
              <a:gd name="connsiteY1511" fmla="*/ 1344529 h 1830763"/>
              <a:gd name="connsiteX1512" fmla="*/ 9939312 w 12192000"/>
              <a:gd name="connsiteY1512" fmla="*/ 1339090 h 1830763"/>
              <a:gd name="connsiteX1513" fmla="*/ 9908524 w 12192000"/>
              <a:gd name="connsiteY1513" fmla="*/ 1328203 h 1830763"/>
              <a:gd name="connsiteX1514" fmla="*/ 9944299 w 12192000"/>
              <a:gd name="connsiteY1514" fmla="*/ 1310963 h 1830763"/>
              <a:gd name="connsiteX1515" fmla="*/ 9988387 w 12192000"/>
              <a:gd name="connsiteY1515" fmla="*/ 1316412 h 1830763"/>
              <a:gd name="connsiteX1516" fmla="*/ 9970089 w 12192000"/>
              <a:gd name="connsiteY1516" fmla="*/ 1322755 h 1830763"/>
              <a:gd name="connsiteX1517" fmla="*/ 10158106 w 12192000"/>
              <a:gd name="connsiteY1517" fmla="*/ 1333652 h 1830763"/>
              <a:gd name="connsiteX1518" fmla="*/ 10111519 w 12192000"/>
              <a:gd name="connsiteY1518" fmla="*/ 1340900 h 1830763"/>
              <a:gd name="connsiteX1519" fmla="*/ 10179739 w 12192000"/>
              <a:gd name="connsiteY1519" fmla="*/ 1348158 h 1830763"/>
              <a:gd name="connsiteX1520" fmla="*/ 10157276 w 12192000"/>
              <a:gd name="connsiteY1520" fmla="*/ 1359054 h 1830763"/>
              <a:gd name="connsiteX1521" fmla="*/ 10110689 w 12192000"/>
              <a:gd name="connsiteY1521" fmla="*/ 1336366 h 1830763"/>
              <a:gd name="connsiteX1522" fmla="*/ 10044127 w 12192000"/>
              <a:gd name="connsiteY1522" fmla="*/ 1337271 h 1830763"/>
              <a:gd name="connsiteX1523" fmla="*/ 10026658 w 12192000"/>
              <a:gd name="connsiteY1523" fmla="*/ 1345443 h 1830763"/>
              <a:gd name="connsiteX1524" fmla="*/ 10034974 w 12192000"/>
              <a:gd name="connsiteY1524" fmla="*/ 1337271 h 1830763"/>
              <a:gd name="connsiteX1525" fmla="*/ 9890226 w 12192000"/>
              <a:gd name="connsiteY1525" fmla="*/ 1357235 h 1830763"/>
              <a:gd name="connsiteX1526" fmla="*/ 9879405 w 12192000"/>
              <a:gd name="connsiteY1526" fmla="*/ 1347253 h 1830763"/>
              <a:gd name="connsiteX1527" fmla="*/ 9862774 w 12192000"/>
              <a:gd name="connsiteY1527" fmla="*/ 1360864 h 1830763"/>
              <a:gd name="connsiteX1528" fmla="*/ 9887728 w 12192000"/>
              <a:gd name="connsiteY1528" fmla="*/ 1367217 h 1830763"/>
              <a:gd name="connsiteX1529" fmla="*/ 9916015 w 12192000"/>
              <a:gd name="connsiteY1529" fmla="*/ 1363588 h 1830763"/>
              <a:gd name="connsiteX1530" fmla="*/ 9902698 w 12192000"/>
              <a:gd name="connsiteY1530" fmla="*/ 1371751 h 1830763"/>
              <a:gd name="connsiteX1531" fmla="*/ 9912680 w 12192000"/>
              <a:gd name="connsiteY1531" fmla="*/ 1373561 h 1830763"/>
              <a:gd name="connsiteX1532" fmla="*/ 9903537 w 12192000"/>
              <a:gd name="connsiteY1532" fmla="*/ 1376285 h 1830763"/>
              <a:gd name="connsiteX1533" fmla="*/ 9965093 w 12192000"/>
              <a:gd name="connsiteY1533" fmla="*/ 1370846 h 1830763"/>
              <a:gd name="connsiteX1534" fmla="*/ 9947625 w 12192000"/>
              <a:gd name="connsiteY1534" fmla="*/ 1381733 h 1830763"/>
              <a:gd name="connsiteX1535" fmla="*/ 9881903 w 12192000"/>
              <a:gd name="connsiteY1535" fmla="*/ 1389896 h 1830763"/>
              <a:gd name="connsiteX1536" fmla="*/ 9927657 w 12192000"/>
              <a:gd name="connsiteY1536" fmla="*/ 1405317 h 1830763"/>
              <a:gd name="connsiteX1537" fmla="*/ 9902698 w 12192000"/>
              <a:gd name="connsiteY1537" fmla="*/ 1401688 h 1830763"/>
              <a:gd name="connsiteX1538" fmla="*/ 9930156 w 12192000"/>
              <a:gd name="connsiteY1538" fmla="*/ 1425281 h 1830763"/>
              <a:gd name="connsiteX1539" fmla="*/ 9916846 w 12192000"/>
              <a:gd name="connsiteY1539" fmla="*/ 1433444 h 1830763"/>
              <a:gd name="connsiteX1540" fmla="*/ 9942639 w 12192000"/>
              <a:gd name="connsiteY1540" fmla="*/ 1445235 h 1830763"/>
              <a:gd name="connsiteX1541" fmla="*/ 9981731 w 12192000"/>
              <a:gd name="connsiteY1541" fmla="*/ 1448864 h 1830763"/>
              <a:gd name="connsiteX1542" fmla="*/ 9945129 w 12192000"/>
              <a:gd name="connsiteY1542" fmla="*/ 1460656 h 1830763"/>
              <a:gd name="connsiteX1543" fmla="*/ 10142306 w 12192000"/>
              <a:gd name="connsiteY1543" fmla="*/ 1468829 h 1830763"/>
              <a:gd name="connsiteX1544" fmla="*/ 10163931 w 12192000"/>
              <a:gd name="connsiteY1544" fmla="*/ 1483344 h 1830763"/>
              <a:gd name="connsiteX1545" fmla="*/ 10133983 w 12192000"/>
              <a:gd name="connsiteY1545" fmla="*/ 1507842 h 1830763"/>
              <a:gd name="connsiteX1546" fmla="*/ 10110689 w 12192000"/>
              <a:gd name="connsiteY1546" fmla="*/ 1508747 h 1830763"/>
              <a:gd name="connsiteX1547" fmla="*/ 10094881 w 12192000"/>
              <a:gd name="connsiteY1547" fmla="*/ 1499670 h 1830763"/>
              <a:gd name="connsiteX1548" fmla="*/ 10101536 w 12192000"/>
              <a:gd name="connsiteY1548" fmla="*/ 1509652 h 1830763"/>
              <a:gd name="connsiteX1549" fmla="*/ 10039140 w 12192000"/>
              <a:gd name="connsiteY1549" fmla="*/ 1507842 h 1830763"/>
              <a:gd name="connsiteX1550" fmla="*/ 10027488 w 12192000"/>
              <a:gd name="connsiteY1550" fmla="*/ 1525978 h 1830763"/>
              <a:gd name="connsiteX1551" fmla="*/ 10102366 w 12192000"/>
              <a:gd name="connsiteY1551" fmla="*/ 1516910 h 1830763"/>
              <a:gd name="connsiteX1552" fmla="*/ 10128157 w 12192000"/>
              <a:gd name="connsiteY1552" fmla="*/ 1528702 h 1830763"/>
              <a:gd name="connsiteX1553" fmla="*/ 10109030 w 12192000"/>
              <a:gd name="connsiteY1553" fmla="*/ 1526892 h 1830763"/>
              <a:gd name="connsiteX1554" fmla="*/ 10112358 w 12192000"/>
              <a:gd name="connsiteY1554" fmla="*/ 1516910 h 1830763"/>
              <a:gd name="connsiteX1555" fmla="*/ 10146463 w 12192000"/>
              <a:gd name="connsiteY1555" fmla="*/ 1520539 h 1830763"/>
              <a:gd name="connsiteX1556" fmla="*/ 10128157 w 12192000"/>
              <a:gd name="connsiteY1556" fmla="*/ 1524168 h 1830763"/>
              <a:gd name="connsiteX1557" fmla="*/ 10143966 w 12192000"/>
              <a:gd name="connsiteY1557" fmla="*/ 1531426 h 1830763"/>
              <a:gd name="connsiteX1558" fmla="*/ 10205531 w 12192000"/>
              <a:gd name="connsiteY1558" fmla="*/ 1528702 h 1830763"/>
              <a:gd name="connsiteX1559" fmla="*/ 10206359 w 12192000"/>
              <a:gd name="connsiteY1559" fmla="*/ 1535960 h 1830763"/>
              <a:gd name="connsiteX1560" fmla="*/ 10183480 w 12192000"/>
              <a:gd name="connsiteY1560" fmla="*/ 1541858 h 1830763"/>
              <a:gd name="connsiteX1561" fmla="*/ 10183082 w 12192000"/>
              <a:gd name="connsiteY1561" fmla="*/ 1542312 h 1830763"/>
              <a:gd name="connsiteX1562" fmla="*/ 10205892 w 12192000"/>
              <a:gd name="connsiteY1562" fmla="*/ 1541790 h 1830763"/>
              <a:gd name="connsiteX1563" fmla="*/ 10236308 w 12192000"/>
              <a:gd name="connsiteY1563" fmla="*/ 1516910 h 1830763"/>
              <a:gd name="connsiteX1564" fmla="*/ 10252116 w 12192000"/>
              <a:gd name="connsiteY1564" fmla="*/ 1525978 h 1830763"/>
              <a:gd name="connsiteX1565" fmla="*/ 10287052 w 12192000"/>
              <a:gd name="connsiteY1565" fmla="*/ 1506928 h 1830763"/>
              <a:gd name="connsiteX1566" fmla="*/ 10280397 w 12192000"/>
              <a:gd name="connsiteY1566" fmla="*/ 1496946 h 1830763"/>
              <a:gd name="connsiteX1567" fmla="*/ 10391037 w 12192000"/>
              <a:gd name="connsiteY1567" fmla="*/ 1501489 h 1830763"/>
              <a:gd name="connsiteX1568" fmla="*/ 10392705 w 12192000"/>
              <a:gd name="connsiteY1568" fmla="*/ 1511462 h 1830763"/>
              <a:gd name="connsiteX1569" fmla="*/ 10444278 w 12192000"/>
              <a:gd name="connsiteY1569" fmla="*/ 1506023 h 1830763"/>
              <a:gd name="connsiteX1570" fmla="*/ 10427640 w 12192000"/>
              <a:gd name="connsiteY1570" fmla="*/ 1494231 h 1830763"/>
              <a:gd name="connsiteX1571" fmla="*/ 10458418 w 12192000"/>
              <a:gd name="connsiteY1571" fmla="*/ 1479715 h 1830763"/>
              <a:gd name="connsiteX1572" fmla="*/ 10558256 w 12192000"/>
              <a:gd name="connsiteY1572" fmla="*/ 1477896 h 1830763"/>
              <a:gd name="connsiteX1573" fmla="*/ 10524141 w 12192000"/>
              <a:gd name="connsiteY1573" fmla="*/ 1471543 h 1830763"/>
              <a:gd name="connsiteX1574" fmla="*/ 10534962 w 12192000"/>
              <a:gd name="connsiteY1574" fmla="*/ 1450684 h 1830763"/>
              <a:gd name="connsiteX1575" fmla="*/ 10576553 w 12192000"/>
              <a:gd name="connsiteY1575" fmla="*/ 1443426 h 1830763"/>
              <a:gd name="connsiteX1576" fmla="*/ 10569898 w 12192000"/>
              <a:gd name="connsiteY1576" fmla="*/ 1433444 h 1830763"/>
              <a:gd name="connsiteX1577" fmla="*/ 10465912 w 12192000"/>
              <a:gd name="connsiteY1577" fmla="*/ 1437977 h 1830763"/>
              <a:gd name="connsiteX1578" fmla="*/ 10458418 w 12192000"/>
              <a:gd name="connsiteY1578" fmla="*/ 1448864 h 1830763"/>
              <a:gd name="connsiteX1579" fmla="*/ 10434295 w 12192000"/>
              <a:gd name="connsiteY1579" fmla="*/ 1445235 h 1830763"/>
              <a:gd name="connsiteX1580" fmla="*/ 10460916 w 12192000"/>
              <a:gd name="connsiteY1580" fmla="*/ 1431624 h 1830763"/>
              <a:gd name="connsiteX1581" fmla="*/ 10407675 w 12192000"/>
              <a:gd name="connsiteY1581" fmla="*/ 1428910 h 1830763"/>
              <a:gd name="connsiteX1582" fmla="*/ 10383553 w 12192000"/>
              <a:gd name="connsiteY1582" fmla="*/ 1429815 h 1830763"/>
              <a:gd name="connsiteX1583" fmla="*/ 10340294 w 12192000"/>
              <a:gd name="connsiteY1583" fmla="*/ 1427091 h 1830763"/>
              <a:gd name="connsiteX1584" fmla="*/ 10281226 w 12192000"/>
              <a:gd name="connsiteY1584" fmla="*/ 1417118 h 1830763"/>
              <a:gd name="connsiteX1585" fmla="*/ 10356932 w 12192000"/>
              <a:gd name="connsiteY1585" fmla="*/ 1410765 h 1830763"/>
              <a:gd name="connsiteX1586" fmla="*/ 10332809 w 12192000"/>
              <a:gd name="connsiteY1586" fmla="*/ 1407136 h 1830763"/>
              <a:gd name="connsiteX1587" fmla="*/ 10319498 w 12192000"/>
              <a:gd name="connsiteY1587" fmla="*/ 1415299 h 1830763"/>
              <a:gd name="connsiteX1588" fmla="*/ 10294537 w 12192000"/>
              <a:gd name="connsiteY1588" fmla="*/ 1408946 h 1830763"/>
              <a:gd name="connsiteX1589" fmla="*/ 10282894 w 12192000"/>
              <a:gd name="connsiteY1589" fmla="*/ 1397154 h 1830763"/>
              <a:gd name="connsiteX1590" fmla="*/ 10350276 w 12192000"/>
              <a:gd name="connsiteY1590" fmla="*/ 1398964 h 1830763"/>
              <a:gd name="connsiteX1591" fmla="*/ 10320328 w 12192000"/>
              <a:gd name="connsiteY1591" fmla="*/ 1389896 h 1830763"/>
              <a:gd name="connsiteX1592" fmla="*/ 10333638 w 12192000"/>
              <a:gd name="connsiteY1592" fmla="*/ 1384457 h 1830763"/>
              <a:gd name="connsiteX1593" fmla="*/ 10294537 w 12192000"/>
              <a:gd name="connsiteY1593" fmla="*/ 1380819 h 1830763"/>
              <a:gd name="connsiteX1594" fmla="*/ 10326153 w 12192000"/>
              <a:gd name="connsiteY1594" fmla="*/ 1369027 h 1830763"/>
              <a:gd name="connsiteX1595" fmla="*/ 10371072 w 12192000"/>
              <a:gd name="connsiteY1595" fmla="*/ 1379914 h 1830763"/>
              <a:gd name="connsiteX1596" fmla="*/ 10395204 w 12192000"/>
              <a:gd name="connsiteY1596" fmla="*/ 1353606 h 1830763"/>
              <a:gd name="connsiteX1597" fmla="*/ 10319498 w 12192000"/>
              <a:gd name="connsiteY1597" fmla="*/ 1359959 h 1830763"/>
              <a:gd name="connsiteX1598" fmla="*/ 10242963 w 12192000"/>
              <a:gd name="connsiteY1598" fmla="*/ 1358140 h 1830763"/>
              <a:gd name="connsiteX1599" fmla="*/ 10269584 w 12192000"/>
              <a:gd name="connsiteY1599" fmla="*/ 1344529 h 1830763"/>
              <a:gd name="connsiteX1600" fmla="*/ 10217172 w 12192000"/>
              <a:gd name="connsiteY1600" fmla="*/ 1347253 h 1830763"/>
              <a:gd name="connsiteX1601" fmla="*/ 10225495 w 12192000"/>
              <a:gd name="connsiteY1601" fmla="*/ 1341814 h 1830763"/>
              <a:gd name="connsiteX1602" fmla="*/ 10203032 w 12192000"/>
              <a:gd name="connsiteY1602" fmla="*/ 1350882 h 1830763"/>
              <a:gd name="connsiteX1603" fmla="*/ 10190551 w 12192000"/>
              <a:gd name="connsiteY1603" fmla="*/ 1333652 h 1830763"/>
              <a:gd name="connsiteX1604" fmla="*/ 10364417 w 12192000"/>
              <a:gd name="connsiteY1604" fmla="*/ 1342719 h 1830763"/>
              <a:gd name="connsiteX1605" fmla="*/ 10269584 w 12192000"/>
              <a:gd name="connsiteY1605" fmla="*/ 1349977 h 1830763"/>
              <a:gd name="connsiteX1606" fmla="*/ 10312013 w 12192000"/>
              <a:gd name="connsiteY1606" fmla="*/ 1345443 h 1830763"/>
              <a:gd name="connsiteX1607" fmla="*/ 10356102 w 12192000"/>
              <a:gd name="connsiteY1607" fmla="*/ 1353606 h 1830763"/>
              <a:gd name="connsiteX1608" fmla="*/ 10355272 w 12192000"/>
              <a:gd name="connsiteY1608" fmla="*/ 1346348 h 1830763"/>
              <a:gd name="connsiteX1609" fmla="*/ 10389377 w 12192000"/>
              <a:gd name="connsiteY1609" fmla="*/ 1349977 h 1830763"/>
              <a:gd name="connsiteX1610" fmla="*/ 10433466 w 12192000"/>
              <a:gd name="connsiteY1610" fmla="*/ 1327299 h 1830763"/>
              <a:gd name="connsiteX1611" fmla="*/ 10297864 w 12192000"/>
              <a:gd name="connsiteY1611" fmla="*/ 1318221 h 1830763"/>
              <a:gd name="connsiteX1612" fmla="*/ 10295366 w 12192000"/>
              <a:gd name="connsiteY1612" fmla="*/ 1330928 h 1830763"/>
              <a:gd name="connsiteX1613" fmla="*/ 10279567 w 12192000"/>
              <a:gd name="connsiteY1613" fmla="*/ 1323670 h 1830763"/>
              <a:gd name="connsiteX1614" fmla="*/ 10261261 w 12192000"/>
              <a:gd name="connsiteY1614" fmla="*/ 1301896 h 1830763"/>
              <a:gd name="connsiteX1615" fmla="*/ 10296205 w 12192000"/>
              <a:gd name="connsiteY1615" fmla="*/ 1312783 h 1830763"/>
              <a:gd name="connsiteX1616" fmla="*/ 10332809 w 12192000"/>
              <a:gd name="connsiteY1616" fmla="*/ 1303706 h 1830763"/>
              <a:gd name="connsiteX1617" fmla="*/ 10324485 w 12192000"/>
              <a:gd name="connsiteY1617" fmla="*/ 1309154 h 1830763"/>
              <a:gd name="connsiteX1618" fmla="*/ 10344451 w 12192000"/>
              <a:gd name="connsiteY1618" fmla="*/ 1313688 h 1830763"/>
              <a:gd name="connsiteX1619" fmla="*/ 10351936 w 12192000"/>
              <a:gd name="connsiteY1619" fmla="*/ 1302801 h 1830763"/>
              <a:gd name="connsiteX1620" fmla="*/ 10393535 w 12192000"/>
              <a:gd name="connsiteY1620" fmla="*/ 1323670 h 1830763"/>
              <a:gd name="connsiteX1621" fmla="*/ 10392705 w 12192000"/>
              <a:gd name="connsiteY1621" fmla="*/ 1316412 h 1830763"/>
              <a:gd name="connsiteX1622" fmla="*/ 10451772 w 12192000"/>
              <a:gd name="connsiteY1622" fmla="*/ 1326394 h 1830763"/>
              <a:gd name="connsiteX1623" fmla="*/ 10489205 w 12192000"/>
              <a:gd name="connsiteY1623" fmla="*/ 1319126 h 1830763"/>
              <a:gd name="connsiteX1624" fmla="*/ 10533294 w 12192000"/>
              <a:gd name="connsiteY1624" fmla="*/ 1327299 h 1830763"/>
              <a:gd name="connsiteX1625" fmla="*/ 10542447 w 12192000"/>
              <a:gd name="connsiteY1625" fmla="*/ 1324574 h 1830763"/>
              <a:gd name="connsiteX1626" fmla="*/ 10462585 w 12192000"/>
              <a:gd name="connsiteY1626" fmla="*/ 1305525 h 1830763"/>
              <a:gd name="connsiteX1627" fmla="*/ 10465912 w 12192000"/>
              <a:gd name="connsiteY1627" fmla="*/ 1297352 h 1830763"/>
              <a:gd name="connsiteX1628" fmla="*/ 10547434 w 12192000"/>
              <a:gd name="connsiteY1628" fmla="*/ 1298267 h 1830763"/>
              <a:gd name="connsiteX1629" fmla="*/ 10586536 w 12192000"/>
              <a:gd name="connsiteY1629" fmla="*/ 1303706 h 1830763"/>
              <a:gd name="connsiteX1630" fmla="*/ 10579881 w 12192000"/>
              <a:gd name="connsiteY1630" fmla="*/ 1291009 h 1830763"/>
              <a:gd name="connsiteX1631" fmla="*/ 10541609 w 12192000"/>
              <a:gd name="connsiteY1631" fmla="*/ 1290094 h 1830763"/>
              <a:gd name="connsiteX1632" fmla="*/ 10559915 w 12192000"/>
              <a:gd name="connsiteY1632" fmla="*/ 1283751 h 1830763"/>
              <a:gd name="connsiteX1633" fmla="*/ 10527469 w 12192000"/>
              <a:gd name="connsiteY1633" fmla="*/ 1290094 h 1830763"/>
              <a:gd name="connsiteX1634" fmla="*/ 10510831 w 12192000"/>
              <a:gd name="connsiteY1634" fmla="*/ 1278303 h 1830763"/>
              <a:gd name="connsiteX1635" fmla="*/ 10498359 w 12192000"/>
              <a:gd name="connsiteY1635" fmla="*/ 1289190 h 1830763"/>
              <a:gd name="connsiteX1636" fmla="*/ 10399361 w 12192000"/>
              <a:gd name="connsiteY1636" fmla="*/ 1268330 h 1830763"/>
              <a:gd name="connsiteX1637" fmla="*/ 10574894 w 12192000"/>
              <a:gd name="connsiteY1637" fmla="*/ 1260158 h 1830763"/>
              <a:gd name="connsiteX1638" fmla="*/ 10574055 w 12192000"/>
              <a:gd name="connsiteY1638" fmla="*/ 1254719 h 1830763"/>
              <a:gd name="connsiteX1639" fmla="*/ 10588195 w 12192000"/>
              <a:gd name="connsiteY1639" fmla="*/ 1253805 h 1830763"/>
              <a:gd name="connsiteX1640" fmla="*/ 10594859 w 12192000"/>
              <a:gd name="connsiteY1640" fmla="*/ 1266511 h 1830763"/>
              <a:gd name="connsiteX1641" fmla="*/ 10633951 w 12192000"/>
              <a:gd name="connsiteY1641" fmla="*/ 1271950 h 1830763"/>
              <a:gd name="connsiteX1642" fmla="*/ 10792017 w 12192000"/>
              <a:gd name="connsiteY1642" fmla="*/ 1271950 h 1830763"/>
              <a:gd name="connsiteX1643" fmla="*/ 10922623 w 12192000"/>
              <a:gd name="connsiteY1643" fmla="*/ 1281027 h 1830763"/>
              <a:gd name="connsiteX1644" fmla="*/ 10925950 w 12192000"/>
              <a:gd name="connsiteY1644" fmla="*/ 1271045 h 1830763"/>
              <a:gd name="connsiteX1645" fmla="*/ 11023281 w 12192000"/>
              <a:gd name="connsiteY1645" fmla="*/ 1279208 h 1830763"/>
              <a:gd name="connsiteX1646" fmla="*/ 11026608 w 12192000"/>
              <a:gd name="connsiteY1646" fmla="*/ 1269235 h 1830763"/>
              <a:gd name="connsiteX1647" fmla="*/ 11047413 w 12192000"/>
              <a:gd name="connsiteY1647" fmla="*/ 1281027 h 1830763"/>
              <a:gd name="connsiteX1648" fmla="*/ 11133091 w 12192000"/>
              <a:gd name="connsiteY1648" fmla="*/ 1277398 h 1830763"/>
              <a:gd name="connsiteX1649" fmla="*/ 11113955 w 12192000"/>
              <a:gd name="connsiteY1649" fmla="*/ 1278303 h 1830763"/>
              <a:gd name="connsiteX1650" fmla="*/ 11089002 w 12192000"/>
              <a:gd name="connsiteY1650" fmla="*/ 1274674 h 1830763"/>
              <a:gd name="connsiteX1651" fmla="*/ 11088173 w 12192000"/>
              <a:gd name="connsiteY1651" fmla="*/ 1267416 h 1830763"/>
              <a:gd name="connsiteX1652" fmla="*/ 11107309 w 12192000"/>
              <a:gd name="connsiteY1652" fmla="*/ 1266511 h 1830763"/>
              <a:gd name="connsiteX1653" fmla="*/ 11035762 w 12192000"/>
              <a:gd name="connsiteY1653" fmla="*/ 1267416 h 1830763"/>
              <a:gd name="connsiteX1654" fmla="*/ 10995000 w 12192000"/>
              <a:gd name="connsiteY1654" fmla="*/ 1251995 h 1830763"/>
              <a:gd name="connsiteX1655" fmla="*/ 11005813 w 12192000"/>
              <a:gd name="connsiteY1655" fmla="*/ 1259253 h 1830763"/>
              <a:gd name="connsiteX1656" fmla="*/ 10943418 w 12192000"/>
              <a:gd name="connsiteY1656" fmla="*/ 1260158 h 1830763"/>
              <a:gd name="connsiteX1657" fmla="*/ 10932606 w 12192000"/>
              <a:gd name="connsiteY1657" fmla="*/ 1250176 h 1830763"/>
              <a:gd name="connsiteX1658" fmla="*/ 10900989 w 12192000"/>
              <a:gd name="connsiteY1658" fmla="*/ 1259253 h 1830763"/>
              <a:gd name="connsiteX1659" fmla="*/ 10889347 w 12192000"/>
              <a:gd name="connsiteY1659" fmla="*/ 1244737 h 1830763"/>
              <a:gd name="connsiteX1660" fmla="*/ 10866883 w 12192000"/>
              <a:gd name="connsiteY1660" fmla="*/ 1255624 h 1830763"/>
              <a:gd name="connsiteX1661" fmla="*/ 10848587 w 12192000"/>
              <a:gd name="connsiteY1661" fmla="*/ 1259253 h 1830763"/>
              <a:gd name="connsiteX1662" fmla="*/ 10841930 w 12192000"/>
              <a:gd name="connsiteY1662" fmla="*/ 1249271 h 1830763"/>
              <a:gd name="connsiteX1663" fmla="*/ 10780366 w 12192000"/>
              <a:gd name="connsiteY1663" fmla="*/ 1251995 h 1830763"/>
              <a:gd name="connsiteX1664" fmla="*/ 10767885 w 12192000"/>
              <a:gd name="connsiteY1664" fmla="*/ 1262882 h 1830763"/>
              <a:gd name="connsiteX1665" fmla="*/ 10700503 w 12192000"/>
              <a:gd name="connsiteY1665" fmla="*/ 1261063 h 1830763"/>
              <a:gd name="connsiteX1666" fmla="*/ 10604842 w 12192000"/>
              <a:gd name="connsiteY1666" fmla="*/ 1232945 h 1830763"/>
              <a:gd name="connsiteX1667" fmla="*/ 10601506 w 12192000"/>
              <a:gd name="connsiteY1667" fmla="*/ 1241108 h 1830763"/>
              <a:gd name="connsiteX1668" fmla="*/ 10576553 w 12192000"/>
              <a:gd name="connsiteY1668" fmla="*/ 1234755 h 1830763"/>
              <a:gd name="connsiteX1669" fmla="*/ 10593191 w 12192000"/>
              <a:gd name="connsiteY1669" fmla="*/ 1246547 h 1830763"/>
              <a:gd name="connsiteX1670" fmla="*/ 10498359 w 12192000"/>
              <a:gd name="connsiteY1670" fmla="*/ 1253805 h 1830763"/>
              <a:gd name="connsiteX1671" fmla="*/ 10515826 w 12192000"/>
              <a:gd name="connsiteY1671" fmla="*/ 1242927 h 1830763"/>
              <a:gd name="connsiteX1672" fmla="*/ 10479223 w 12192000"/>
              <a:gd name="connsiteY1672" fmla="*/ 1254719 h 1830763"/>
              <a:gd name="connsiteX1673" fmla="*/ 10486708 w 12192000"/>
              <a:gd name="connsiteY1673" fmla="*/ 1242013 h 1830763"/>
              <a:gd name="connsiteX1674" fmla="*/ 10415168 w 12192000"/>
              <a:gd name="connsiteY1674" fmla="*/ 1245642 h 1830763"/>
              <a:gd name="connsiteX1675" fmla="*/ 10423483 w 12192000"/>
              <a:gd name="connsiteY1675" fmla="*/ 1240203 h 1830763"/>
              <a:gd name="connsiteX1676" fmla="*/ 10527469 w 12192000"/>
              <a:gd name="connsiteY1676" fmla="*/ 1232945 h 1830763"/>
              <a:gd name="connsiteX1677" fmla="*/ 10408513 w 12192000"/>
              <a:gd name="connsiteY1677" fmla="*/ 1236574 h 1830763"/>
              <a:gd name="connsiteX1678" fmla="*/ 10330311 w 12192000"/>
              <a:gd name="connsiteY1678" fmla="*/ 1227497 h 1830763"/>
              <a:gd name="connsiteX1679" fmla="*/ 10158106 w 12192000"/>
              <a:gd name="connsiteY1679" fmla="*/ 1225687 h 1830763"/>
              <a:gd name="connsiteX1680" fmla="*/ 10162263 w 12192000"/>
              <a:gd name="connsiteY1680" fmla="*/ 1220239 h 1830763"/>
              <a:gd name="connsiteX1681" fmla="*/ 10134812 w 12192000"/>
              <a:gd name="connsiteY1681" fmla="*/ 1226592 h 1830763"/>
              <a:gd name="connsiteX1682" fmla="*/ 10144794 w 12192000"/>
              <a:gd name="connsiteY1682" fmla="*/ 1231126 h 1830763"/>
              <a:gd name="connsiteX1683" fmla="*/ 10082399 w 12192000"/>
              <a:gd name="connsiteY1683" fmla="*/ 1231126 h 1830763"/>
              <a:gd name="connsiteX1684" fmla="*/ 10089883 w 12192000"/>
              <a:gd name="connsiteY1684" fmla="*/ 1220239 h 1830763"/>
              <a:gd name="connsiteX1685" fmla="*/ 10032476 w 12192000"/>
              <a:gd name="connsiteY1685" fmla="*/ 1218429 h 1830763"/>
              <a:gd name="connsiteX1686" fmla="*/ 10034144 w 12192000"/>
              <a:gd name="connsiteY1686" fmla="*/ 1231126 h 1830763"/>
              <a:gd name="connsiteX1687" fmla="*/ 10013348 w 12192000"/>
              <a:gd name="connsiteY1687" fmla="*/ 1222058 h 1830763"/>
              <a:gd name="connsiteX1688" fmla="*/ 10005854 w 12192000"/>
              <a:gd name="connsiteY1688" fmla="*/ 1234755 h 1830763"/>
              <a:gd name="connsiteX1689" fmla="*/ 9944299 w 12192000"/>
              <a:gd name="connsiteY1689" fmla="*/ 1240203 h 1830763"/>
              <a:gd name="connsiteX1690" fmla="*/ 9926827 w 12192000"/>
              <a:gd name="connsiteY1690" fmla="*/ 1222963 h 1830763"/>
              <a:gd name="connsiteX1691" fmla="*/ 9875248 w 12192000"/>
              <a:gd name="connsiteY1691" fmla="*/ 1228402 h 1830763"/>
              <a:gd name="connsiteX1692" fmla="*/ 9876916 w 12192000"/>
              <a:gd name="connsiteY1692" fmla="*/ 1210267 h 1830763"/>
              <a:gd name="connsiteX1693" fmla="*/ 9858609 w 12192000"/>
              <a:gd name="connsiteY1693" fmla="*/ 1213886 h 1830763"/>
              <a:gd name="connsiteX1694" fmla="*/ 9856120 w 12192000"/>
              <a:gd name="connsiteY1694" fmla="*/ 1229316 h 1830763"/>
              <a:gd name="connsiteX1695" fmla="*/ 9703883 w 12192000"/>
              <a:gd name="connsiteY1695" fmla="*/ 1233850 h 1830763"/>
              <a:gd name="connsiteX1696" fmla="*/ 9707210 w 12192000"/>
              <a:gd name="connsiteY1696" fmla="*/ 1223868 h 1830763"/>
              <a:gd name="connsiteX1697" fmla="*/ 9683087 w 12192000"/>
              <a:gd name="connsiteY1697" fmla="*/ 1224773 h 1830763"/>
              <a:gd name="connsiteX1698" fmla="*/ 9669776 w 12192000"/>
              <a:gd name="connsiteY1698" fmla="*/ 1232945 h 1830763"/>
              <a:gd name="connsiteX1699" fmla="*/ 9658126 w 12192000"/>
              <a:gd name="connsiteY1699" fmla="*/ 1218429 h 1830763"/>
              <a:gd name="connsiteX1700" fmla="*/ 9725507 w 12192000"/>
              <a:gd name="connsiteY1700" fmla="*/ 1222963 h 1830763"/>
              <a:gd name="connsiteX1701" fmla="*/ 9806198 w 12192000"/>
              <a:gd name="connsiteY1701" fmla="*/ 1219334 h 1830763"/>
              <a:gd name="connsiteX1702" fmla="*/ 9694730 w 12192000"/>
              <a:gd name="connsiteY1702" fmla="*/ 1212076 h 1830763"/>
              <a:gd name="connsiteX1703" fmla="*/ 9601555 w 12192000"/>
              <a:gd name="connsiteY1703" fmla="*/ 1198465 h 1830763"/>
              <a:gd name="connsiteX1704" fmla="*/ 9588245 w 12192000"/>
              <a:gd name="connsiteY1704" fmla="*/ 1206628 h 1830763"/>
              <a:gd name="connsiteX1705" fmla="*/ 9595729 w 12192000"/>
              <a:gd name="connsiteY1705" fmla="*/ 1221144 h 1830763"/>
              <a:gd name="connsiteX1706" fmla="*/ 9619023 w 12192000"/>
              <a:gd name="connsiteY1706" fmla="*/ 1214800 h 1830763"/>
              <a:gd name="connsiteX1707" fmla="*/ 9636499 w 12192000"/>
              <a:gd name="connsiteY1707" fmla="*/ 1232031 h 1830763"/>
              <a:gd name="connsiteX1708" fmla="*/ 9574934 w 12192000"/>
              <a:gd name="connsiteY1708" fmla="*/ 1234755 h 1830763"/>
              <a:gd name="connsiteX1709" fmla="*/ 9551641 w 12192000"/>
              <a:gd name="connsiteY1709" fmla="*/ 1235669 h 1830763"/>
              <a:gd name="connsiteX1710" fmla="*/ 9559126 w 12192000"/>
              <a:gd name="connsiteY1710" fmla="*/ 1222963 h 1830763"/>
              <a:gd name="connsiteX1711" fmla="*/ 9537499 w 12192000"/>
              <a:gd name="connsiteY1711" fmla="*/ 1236574 h 1830763"/>
              <a:gd name="connsiteX1712" fmla="*/ 9518364 w 12192000"/>
              <a:gd name="connsiteY1712" fmla="*/ 1234755 h 1830763"/>
              <a:gd name="connsiteX1713" fmla="*/ 9515867 w 12192000"/>
              <a:gd name="connsiteY1713" fmla="*/ 1217515 h 1830763"/>
              <a:gd name="connsiteX1714" fmla="*/ 9482591 w 12192000"/>
              <a:gd name="connsiteY1714" fmla="*/ 1219334 h 1830763"/>
              <a:gd name="connsiteX1715" fmla="*/ 9490083 w 12192000"/>
              <a:gd name="connsiteY1715" fmla="*/ 1208447 h 1830763"/>
              <a:gd name="connsiteX1716" fmla="*/ 9532505 w 12192000"/>
              <a:gd name="connsiteY1716" fmla="*/ 1206628 h 1830763"/>
              <a:gd name="connsiteX1717" fmla="*/ 9549142 w 12192000"/>
              <a:gd name="connsiteY1717" fmla="*/ 1218429 h 1830763"/>
              <a:gd name="connsiteX1718" fmla="*/ 9582419 w 12192000"/>
              <a:gd name="connsiteY1718" fmla="*/ 1216610 h 1830763"/>
              <a:gd name="connsiteX1719" fmla="*/ 9537499 w 12192000"/>
              <a:gd name="connsiteY1719" fmla="*/ 1203914 h 1830763"/>
              <a:gd name="connsiteX1720" fmla="*/ 9559964 w 12192000"/>
              <a:gd name="connsiteY1720" fmla="*/ 1193027 h 1830763"/>
              <a:gd name="connsiteX1721" fmla="*/ 9511709 w 12192000"/>
              <a:gd name="connsiteY1721" fmla="*/ 1193027 h 1830763"/>
              <a:gd name="connsiteX1722" fmla="*/ 9489246 w 12192000"/>
              <a:gd name="connsiteY1722" fmla="*/ 1203914 h 1830763"/>
              <a:gd name="connsiteX1723" fmla="*/ 9517534 w 12192000"/>
              <a:gd name="connsiteY1723" fmla="*/ 1203009 h 1830763"/>
              <a:gd name="connsiteX1724" fmla="*/ 9469279 w 12192000"/>
              <a:gd name="connsiteY1724" fmla="*/ 1200285 h 1830763"/>
              <a:gd name="connsiteX1725" fmla="*/ 9480101 w 12192000"/>
              <a:gd name="connsiteY1725" fmla="*/ 1210267 h 1830763"/>
              <a:gd name="connsiteX1726" fmla="*/ 9470948 w 12192000"/>
              <a:gd name="connsiteY1726" fmla="*/ 1212981 h 1830763"/>
              <a:gd name="connsiteX1727" fmla="*/ 9421034 w 12192000"/>
              <a:gd name="connsiteY1727" fmla="*/ 1203009 h 1830763"/>
              <a:gd name="connsiteX1728" fmla="*/ 9426849 w 12192000"/>
              <a:gd name="connsiteY1728" fmla="*/ 1210267 h 1830763"/>
              <a:gd name="connsiteX1729" fmla="*/ 9412711 w 12192000"/>
              <a:gd name="connsiteY1729" fmla="*/ 1213886 h 1830763"/>
              <a:gd name="connsiteX1730" fmla="*/ 9396911 w 12192000"/>
              <a:gd name="connsiteY1730" fmla="*/ 1204818 h 1830763"/>
              <a:gd name="connsiteX1731" fmla="*/ 9409383 w 12192000"/>
              <a:gd name="connsiteY1731" fmla="*/ 1193931 h 1830763"/>
              <a:gd name="connsiteX1732" fmla="*/ 9371119 w 12192000"/>
              <a:gd name="connsiteY1732" fmla="*/ 1193027 h 1830763"/>
              <a:gd name="connsiteX1733" fmla="*/ 9348657 w 12192000"/>
              <a:gd name="connsiteY1733" fmla="*/ 1203914 h 1830763"/>
              <a:gd name="connsiteX1734" fmla="*/ 9328691 w 12192000"/>
              <a:gd name="connsiteY1734" fmla="*/ 1197560 h 1830763"/>
              <a:gd name="connsiteX1735" fmla="*/ 9272122 w 12192000"/>
              <a:gd name="connsiteY1735" fmla="*/ 1200285 h 1830763"/>
              <a:gd name="connsiteX1736" fmla="*/ 9249659 w 12192000"/>
              <a:gd name="connsiteY1736" fmla="*/ 1211171 h 1830763"/>
              <a:gd name="connsiteX1737" fmla="*/ 9292917 w 12192000"/>
              <a:gd name="connsiteY1737" fmla="*/ 1213886 h 1830763"/>
              <a:gd name="connsiteX1738" fmla="*/ 9279606 w 12192000"/>
              <a:gd name="connsiteY1738" fmla="*/ 1219334 h 1830763"/>
              <a:gd name="connsiteX1739" fmla="*/ 9302900 w 12192000"/>
              <a:gd name="connsiteY1739" fmla="*/ 1212981 h 1830763"/>
              <a:gd name="connsiteX1740" fmla="*/ 9337014 w 12192000"/>
              <a:gd name="connsiteY1740" fmla="*/ 1219334 h 1830763"/>
              <a:gd name="connsiteX1741" fmla="*/ 9333686 w 12192000"/>
              <a:gd name="connsiteY1741" fmla="*/ 1229316 h 1830763"/>
              <a:gd name="connsiteX1742" fmla="*/ 9420204 w 12192000"/>
              <a:gd name="connsiteY1742" fmla="*/ 1230221 h 1830763"/>
              <a:gd name="connsiteX1743" fmla="*/ 9450144 w 12192000"/>
              <a:gd name="connsiteY1743" fmla="*/ 1236574 h 1830763"/>
              <a:gd name="connsiteX1744" fmla="*/ 9472608 w 12192000"/>
              <a:gd name="connsiteY1744" fmla="*/ 1225687 h 1830763"/>
              <a:gd name="connsiteX1745" fmla="*/ 9484258 w 12192000"/>
              <a:gd name="connsiteY1745" fmla="*/ 1237479 h 1830763"/>
              <a:gd name="connsiteX1746" fmla="*/ 9373619 w 12192000"/>
              <a:gd name="connsiteY1746" fmla="*/ 1232945 h 1830763"/>
              <a:gd name="connsiteX1747" fmla="*/ 9312882 w 12192000"/>
              <a:gd name="connsiteY1747" fmla="*/ 1241108 h 1830763"/>
              <a:gd name="connsiteX1748" fmla="*/ 9311224 w 12192000"/>
              <a:gd name="connsiteY1748" fmla="*/ 1233850 h 1830763"/>
              <a:gd name="connsiteX1749" fmla="*/ 9274619 w 12192000"/>
              <a:gd name="connsiteY1749" fmla="*/ 1245642 h 1830763"/>
              <a:gd name="connsiteX1750" fmla="*/ 9317878 w 12192000"/>
              <a:gd name="connsiteY1750" fmla="*/ 1248366 h 1830763"/>
              <a:gd name="connsiteX1751" fmla="*/ 9241343 w 12192000"/>
              <a:gd name="connsiteY1751" fmla="*/ 1249271 h 1830763"/>
              <a:gd name="connsiteX1752" fmla="*/ 9229692 w 12192000"/>
              <a:gd name="connsiteY1752" fmla="*/ 1237479 h 1830763"/>
              <a:gd name="connsiteX1753" fmla="*/ 9216381 w 12192000"/>
              <a:gd name="connsiteY1753" fmla="*/ 1247461 h 1830763"/>
              <a:gd name="connsiteX1754" fmla="*/ 9074133 w 12192000"/>
              <a:gd name="connsiteY1754" fmla="*/ 1125886 h 1830763"/>
              <a:gd name="connsiteX1755" fmla="*/ 8886947 w 12192000"/>
              <a:gd name="connsiteY1755" fmla="*/ 1237479 h 1830763"/>
              <a:gd name="connsiteX1756" fmla="*/ 8827050 w 12192000"/>
              <a:gd name="connsiteY1756" fmla="*/ 1234755 h 1830763"/>
              <a:gd name="connsiteX1757" fmla="*/ 8748855 w 12192000"/>
              <a:gd name="connsiteY1757" fmla="*/ 1242927 h 1830763"/>
              <a:gd name="connsiteX1758" fmla="*/ 7889504 w 12192000"/>
              <a:gd name="connsiteY1758" fmla="*/ 1001596 h 1830763"/>
              <a:gd name="connsiteX1759" fmla="*/ 7340447 w 12192000"/>
              <a:gd name="connsiteY1759" fmla="*/ 975288 h 1830763"/>
              <a:gd name="connsiteX1760" fmla="*/ 7347063 w 12192000"/>
              <a:gd name="connsiteY1760" fmla="*/ 973465 h 1830763"/>
              <a:gd name="connsiteX1761" fmla="*/ 7338780 w 12192000"/>
              <a:gd name="connsiteY1761" fmla="*/ 972564 h 1830763"/>
              <a:gd name="connsiteX1762" fmla="*/ 7338474 w 12192000"/>
              <a:gd name="connsiteY1762" fmla="*/ 972425 h 1830763"/>
              <a:gd name="connsiteX1763" fmla="*/ 7309656 w 12192000"/>
              <a:gd name="connsiteY1763" fmla="*/ 968935 h 1830763"/>
              <a:gd name="connsiteX1764" fmla="*/ 7312989 w 12192000"/>
              <a:gd name="connsiteY1764" fmla="*/ 960772 h 1830763"/>
              <a:gd name="connsiteX1765" fmla="*/ 7338474 w 12192000"/>
              <a:gd name="connsiteY1765" fmla="*/ 972425 h 1830763"/>
              <a:gd name="connsiteX1766" fmla="*/ 7347063 w 12192000"/>
              <a:gd name="connsiteY1766" fmla="*/ 973465 h 1830763"/>
              <a:gd name="connsiteX1767" fmla="*/ 7362280 w 12192000"/>
              <a:gd name="connsiteY1767" fmla="*/ 969272 h 1830763"/>
              <a:gd name="connsiteX1768" fmla="*/ 7377879 w 12192000"/>
              <a:gd name="connsiteY1768" fmla="*/ 954419 h 1830763"/>
              <a:gd name="connsiteX1769" fmla="*/ 7431131 w 12192000"/>
              <a:gd name="connsiteY1769" fmla="*/ 938094 h 1830763"/>
              <a:gd name="connsiteX1770" fmla="*/ 7463567 w 12192000"/>
              <a:gd name="connsiteY1770" fmla="*/ 942627 h 1830763"/>
              <a:gd name="connsiteX1771" fmla="*/ 7540114 w 12192000"/>
              <a:gd name="connsiteY1771" fmla="*/ 930836 h 1830763"/>
              <a:gd name="connsiteX1772" fmla="*/ 7607490 w 12192000"/>
              <a:gd name="connsiteY1772" fmla="*/ 912691 h 1830763"/>
              <a:gd name="connsiteX1773" fmla="*/ 7694002 w 12192000"/>
              <a:gd name="connsiteY1773" fmla="*/ 863695 h 1830763"/>
              <a:gd name="connsiteX1774" fmla="*/ 7719795 w 12192000"/>
              <a:gd name="connsiteY1774" fmla="*/ 839197 h 1830763"/>
              <a:gd name="connsiteX1775" fmla="*/ 7721453 w 12192000"/>
              <a:gd name="connsiteY1775" fmla="*/ 811984 h 1830763"/>
              <a:gd name="connsiteX1776" fmla="*/ 7629940 w 12192000"/>
              <a:gd name="connsiteY1776" fmla="*/ 752102 h 1830763"/>
              <a:gd name="connsiteX1777" fmla="*/ 7585032 w 12192000"/>
              <a:gd name="connsiteY1777" fmla="*/ 740310 h 1830763"/>
              <a:gd name="connsiteX1778" fmla="*/ 7483541 w 12192000"/>
              <a:gd name="connsiteY1778" fmla="*/ 733957 h 1830763"/>
              <a:gd name="connsiteX1779" fmla="*/ 7382039 w 12192000"/>
              <a:gd name="connsiteY1779" fmla="*/ 719441 h 1830763"/>
              <a:gd name="connsiteX1780" fmla="*/ 7209001 w 12192000"/>
              <a:gd name="connsiteY1780" fmla="*/ 704925 h 1830763"/>
              <a:gd name="connsiteX1781" fmla="*/ 7115825 w 12192000"/>
              <a:gd name="connsiteY1781" fmla="*/ 685875 h 1830763"/>
              <a:gd name="connsiteX1782" fmla="*/ 7013500 w 12192000"/>
              <a:gd name="connsiteY1782" fmla="*/ 683151 h 1830763"/>
              <a:gd name="connsiteX1783" fmla="*/ 6922829 w 12192000"/>
              <a:gd name="connsiteY1783" fmla="*/ 669540 h 1830763"/>
              <a:gd name="connsiteX1784" fmla="*/ 6887057 w 12192000"/>
              <a:gd name="connsiteY1784" fmla="*/ 665006 h 1830763"/>
              <a:gd name="connsiteX1785" fmla="*/ 6926983 w 12192000"/>
              <a:gd name="connsiteY1785" fmla="*/ 641423 h 1830763"/>
              <a:gd name="connsiteX1786" fmla="*/ 7046775 w 12192000"/>
              <a:gd name="connsiteY1786" fmla="*/ 643232 h 1830763"/>
              <a:gd name="connsiteX1787" fmla="*/ 7078392 w 12192000"/>
              <a:gd name="connsiteY1787" fmla="*/ 638699 h 1830763"/>
              <a:gd name="connsiteX1788" fmla="*/ 7066743 w 12192000"/>
              <a:gd name="connsiteY1788" fmla="*/ 615106 h 1830763"/>
              <a:gd name="connsiteX1789" fmla="*/ 7049275 w 12192000"/>
              <a:gd name="connsiteY1789" fmla="*/ 567938 h 1830763"/>
              <a:gd name="connsiteX1790" fmla="*/ 7049275 w 12192000"/>
              <a:gd name="connsiteY1790" fmla="*/ 523476 h 1830763"/>
              <a:gd name="connsiteX1791" fmla="*/ 7095859 w 12192000"/>
              <a:gd name="connsiteY1791" fmla="*/ 485377 h 1830763"/>
              <a:gd name="connsiteX1792" fmla="*/ 7157410 w 12192000"/>
              <a:gd name="connsiteY1792" fmla="*/ 491720 h 1830763"/>
              <a:gd name="connsiteX1793" fmla="*/ 7129966 w 12192000"/>
              <a:gd name="connsiteY1793" fmla="*/ 504427 h 1830763"/>
              <a:gd name="connsiteX1794" fmla="*/ 7111671 w 12192000"/>
              <a:gd name="connsiteY1794" fmla="*/ 515314 h 1830763"/>
              <a:gd name="connsiteX1795" fmla="*/ 7215660 w 12192000"/>
              <a:gd name="connsiteY1795" fmla="*/ 544345 h 1830763"/>
              <a:gd name="connsiteX1796" fmla="*/ 7351258 w 12192000"/>
              <a:gd name="connsiteY1796" fmla="*/ 551603 h 1830763"/>
              <a:gd name="connsiteX1797" fmla="*/ 7364570 w 12192000"/>
              <a:gd name="connsiteY1797" fmla="*/ 557956 h 1830763"/>
              <a:gd name="connsiteX1798" fmla="*/ 7345433 w 12192000"/>
              <a:gd name="connsiteY1798" fmla="*/ 567938 h 1830763"/>
              <a:gd name="connsiteX1799" fmla="*/ 7243105 w 12192000"/>
              <a:gd name="connsiteY1799" fmla="*/ 567024 h 1830763"/>
              <a:gd name="connsiteX1800" fmla="*/ 7203172 w 12192000"/>
              <a:gd name="connsiteY1800" fmla="*/ 580635 h 1830763"/>
              <a:gd name="connsiteX1801" fmla="*/ 7211501 w 12192000"/>
              <a:gd name="connsiteY1801" fmla="*/ 617830 h 1830763"/>
              <a:gd name="connsiteX1802" fmla="*/ 7312989 w 12192000"/>
              <a:gd name="connsiteY1802" fmla="*/ 648681 h 1830763"/>
              <a:gd name="connsiteX1803" fmla="*/ 7439442 w 12192000"/>
              <a:gd name="connsiteY1803" fmla="*/ 671359 h 1830763"/>
              <a:gd name="connsiteX1804" fmla="*/ 7585854 w 12192000"/>
              <a:gd name="connsiteY1804" fmla="*/ 691324 h 1830763"/>
              <a:gd name="connsiteX1805" fmla="*/ 7597508 w 12192000"/>
              <a:gd name="connsiteY1805" fmla="*/ 687685 h 1830763"/>
              <a:gd name="connsiteX1806" fmla="*/ 7604164 w 12192000"/>
              <a:gd name="connsiteY1806" fmla="*/ 669540 h 1830763"/>
              <a:gd name="connsiteX1807" fmla="*/ 7572548 w 12192000"/>
              <a:gd name="connsiteY1807" fmla="*/ 645957 h 1830763"/>
              <a:gd name="connsiteX1808" fmla="*/ 7389525 w 12192000"/>
              <a:gd name="connsiteY1808" fmla="*/ 625992 h 1830763"/>
              <a:gd name="connsiteX1809" fmla="*/ 7372058 w 12192000"/>
              <a:gd name="connsiteY1809" fmla="*/ 614201 h 1830763"/>
              <a:gd name="connsiteX1810" fmla="*/ 7372058 w 12192000"/>
              <a:gd name="connsiteY1810" fmla="*/ 604219 h 1830763"/>
              <a:gd name="connsiteX1811" fmla="*/ 7411160 w 12192000"/>
              <a:gd name="connsiteY1811" fmla="*/ 561585 h 1830763"/>
              <a:gd name="connsiteX1812" fmla="*/ 7435290 w 12192000"/>
              <a:gd name="connsiteY1812" fmla="*/ 560671 h 1830763"/>
              <a:gd name="connsiteX1813" fmla="*/ 7502665 w 12192000"/>
              <a:gd name="connsiteY1813" fmla="*/ 593332 h 1830763"/>
              <a:gd name="connsiteX1814" fmla="*/ 7628282 w 12192000"/>
              <a:gd name="connsiteY1814" fmla="*/ 638699 h 1830763"/>
              <a:gd name="connsiteX1815" fmla="*/ 7831266 w 12192000"/>
              <a:gd name="connsiteY1815" fmla="*/ 702201 h 1830763"/>
              <a:gd name="connsiteX1816" fmla="*/ 7862041 w 12192000"/>
              <a:gd name="connsiteY1816" fmla="*/ 698581 h 1830763"/>
              <a:gd name="connsiteX1817" fmla="*/ 7874522 w 12192000"/>
              <a:gd name="connsiteY1817" fmla="*/ 682246 h 1830763"/>
              <a:gd name="connsiteX1818" fmla="*/ 7862881 w 12192000"/>
              <a:gd name="connsiteY1818" fmla="*/ 665006 h 1830763"/>
              <a:gd name="connsiteX1819" fmla="*/ 7783845 w 12192000"/>
              <a:gd name="connsiteY1819" fmla="*/ 630536 h 1830763"/>
              <a:gd name="connsiteX1820" fmla="*/ 7716451 w 12192000"/>
              <a:gd name="connsiteY1820" fmla="*/ 592427 h 1830763"/>
              <a:gd name="connsiteX1821" fmla="*/ 7652406 w 12192000"/>
              <a:gd name="connsiteY1821" fmla="*/ 563395 h 1830763"/>
              <a:gd name="connsiteX1822" fmla="*/ 7611645 w 12192000"/>
              <a:gd name="connsiteY1822" fmla="*/ 548879 h 1830763"/>
              <a:gd name="connsiteX1823" fmla="*/ 7498511 w 12192000"/>
              <a:gd name="connsiteY1823" fmla="*/ 567024 h 1830763"/>
              <a:gd name="connsiteX1824" fmla="*/ 7475215 w 12192000"/>
              <a:gd name="connsiteY1824" fmla="*/ 550698 h 1830763"/>
              <a:gd name="connsiteX1825" fmla="*/ 7468558 w 12192000"/>
              <a:gd name="connsiteY1825" fmla="*/ 542536 h 1830763"/>
              <a:gd name="connsiteX1826" fmla="*/ 7391191 w 12192000"/>
              <a:gd name="connsiteY1826" fmla="*/ 526200 h 1830763"/>
              <a:gd name="connsiteX1827" fmla="*/ 7342937 w 12192000"/>
              <a:gd name="connsiteY1827" fmla="*/ 490816 h 1830763"/>
              <a:gd name="connsiteX1828" fmla="*/ 7293857 w 12192000"/>
              <a:gd name="connsiteY1828" fmla="*/ 484472 h 1830763"/>
              <a:gd name="connsiteX1829" fmla="*/ 7280549 w 12192000"/>
              <a:gd name="connsiteY1829" fmla="*/ 478119 h 1830763"/>
              <a:gd name="connsiteX1830" fmla="*/ 7293857 w 12192000"/>
              <a:gd name="connsiteY1830" fmla="*/ 471766 h 1830763"/>
              <a:gd name="connsiteX1831" fmla="*/ 7475215 w 12192000"/>
              <a:gd name="connsiteY1831" fmla="*/ 481748 h 1830763"/>
              <a:gd name="connsiteX1832" fmla="*/ 7555077 w 12192000"/>
              <a:gd name="connsiteY1832" fmla="*/ 495349 h 1830763"/>
              <a:gd name="connsiteX1833" fmla="*/ 7752222 w 12192000"/>
              <a:gd name="connsiteY1833" fmla="*/ 517133 h 1830763"/>
              <a:gd name="connsiteX1834" fmla="*/ 7869526 w 12192000"/>
              <a:gd name="connsiteY1834" fmla="*/ 519847 h 1830763"/>
              <a:gd name="connsiteX1835" fmla="*/ 7886175 w 12192000"/>
              <a:gd name="connsiteY1835" fmla="*/ 505332 h 1830763"/>
              <a:gd name="connsiteX1836" fmla="*/ 7877022 w 12192000"/>
              <a:gd name="connsiteY1836" fmla="*/ 488092 h 1830763"/>
              <a:gd name="connsiteX1837" fmla="*/ 7758042 w 12192000"/>
              <a:gd name="connsiteY1837" fmla="*/ 461784 h 1830763"/>
              <a:gd name="connsiteX1838" fmla="*/ 7714796 w 12192000"/>
              <a:gd name="connsiteY1838" fmla="*/ 476300 h 1830763"/>
              <a:gd name="connsiteX1839" fmla="*/ 7690675 w 12192000"/>
              <a:gd name="connsiteY1839" fmla="*/ 456345 h 1830763"/>
              <a:gd name="connsiteX1840" fmla="*/ 7689832 w 12192000"/>
              <a:gd name="connsiteY1840" fmla="*/ 439105 h 1830763"/>
              <a:gd name="connsiteX1841" fmla="*/ 7626570 w 12192000"/>
              <a:gd name="connsiteY1841" fmla="*/ 435611 h 1830763"/>
              <a:gd name="connsiteX1842" fmla="*/ 7623300 w 12192000"/>
              <a:gd name="connsiteY1842" fmla="*/ 443639 h 1830763"/>
              <a:gd name="connsiteX1843" fmla="*/ 7584198 w 12192000"/>
              <a:gd name="connsiteY1843" fmla="*/ 452716 h 1830763"/>
              <a:gd name="connsiteX1844" fmla="*/ 7572548 w 12192000"/>
              <a:gd name="connsiteY1844" fmla="*/ 447268 h 1830763"/>
              <a:gd name="connsiteX1845" fmla="*/ 7582527 w 12192000"/>
              <a:gd name="connsiteY1845" fmla="*/ 435476 h 1830763"/>
              <a:gd name="connsiteX1846" fmla="*/ 7624127 w 12192000"/>
              <a:gd name="connsiteY1846" fmla="*/ 435476 h 1830763"/>
              <a:gd name="connsiteX1847" fmla="*/ 7619960 w 12192000"/>
              <a:gd name="connsiteY1847" fmla="*/ 428218 h 1830763"/>
              <a:gd name="connsiteX1848" fmla="*/ 7484368 w 12192000"/>
              <a:gd name="connsiteY1848" fmla="*/ 439105 h 1830763"/>
              <a:gd name="connsiteX1849" fmla="*/ 7461075 w 12192000"/>
              <a:gd name="connsiteY1849" fmla="*/ 445458 h 1830763"/>
              <a:gd name="connsiteX1850" fmla="*/ 7331295 w 12192000"/>
              <a:gd name="connsiteY1850" fmla="*/ 404625 h 1830763"/>
              <a:gd name="connsiteX1851" fmla="*/ 7297179 w 12192000"/>
              <a:gd name="connsiteY1851" fmla="*/ 383766 h 1830763"/>
              <a:gd name="connsiteX1852" fmla="*/ 7197352 w 12192000"/>
              <a:gd name="connsiteY1852" fmla="*/ 344752 h 1830763"/>
              <a:gd name="connsiteX1853" fmla="*/ 7061763 w 12192000"/>
              <a:gd name="connsiteY1853" fmla="*/ 341123 h 1830763"/>
              <a:gd name="connsiteX1854" fmla="*/ 7010174 w 12192000"/>
              <a:gd name="connsiteY1854" fmla="*/ 360173 h 1830763"/>
              <a:gd name="connsiteX1855" fmla="*/ 6898707 w 12192000"/>
              <a:gd name="connsiteY1855" fmla="*/ 381042 h 1830763"/>
              <a:gd name="connsiteX1856" fmla="*/ 6766428 w 12192000"/>
              <a:gd name="connsiteY1856" fmla="*/ 342933 h 1830763"/>
              <a:gd name="connsiteX1857" fmla="*/ 6706534 w 12192000"/>
              <a:gd name="connsiteY1857" fmla="*/ 342028 h 1830763"/>
              <a:gd name="connsiteX1858" fmla="*/ 6665835 w 12192000"/>
              <a:gd name="connsiteY1858" fmla="*/ 340218 h 1830763"/>
              <a:gd name="connsiteX1859" fmla="*/ 6604269 w 12192000"/>
              <a:gd name="connsiteY1859" fmla="*/ 311186 h 1830763"/>
              <a:gd name="connsiteX1860" fmla="*/ 6598864 w 12192000"/>
              <a:gd name="connsiteY1860" fmla="*/ 334997 h 1830763"/>
              <a:gd name="connsiteX1861" fmla="*/ 6571867 w 12192000"/>
              <a:gd name="connsiteY1861" fmla="*/ 346738 h 1830763"/>
              <a:gd name="connsiteX1862" fmla="*/ 6573503 w 12192000"/>
              <a:gd name="connsiteY1862" fmla="*/ 307549 h 1830763"/>
              <a:gd name="connsiteX1863" fmla="*/ 6542717 w 12192000"/>
              <a:gd name="connsiteY1863" fmla="*/ 305739 h 1830763"/>
              <a:gd name="connsiteX1864" fmla="*/ 6526076 w 12192000"/>
              <a:gd name="connsiteY1864" fmla="*/ 328417 h 1830763"/>
              <a:gd name="connsiteX1865" fmla="*/ 6537729 w 12192000"/>
              <a:gd name="connsiteY1865" fmla="*/ 346562 h 1830763"/>
              <a:gd name="connsiteX1866" fmla="*/ 6570283 w 12192000"/>
              <a:gd name="connsiteY1866" fmla="*/ 347426 h 1830763"/>
              <a:gd name="connsiteX1867" fmla="*/ 6566007 w 12192000"/>
              <a:gd name="connsiteY1867" fmla="*/ 349286 h 1830763"/>
              <a:gd name="connsiteX1868" fmla="*/ 6551857 w 12192000"/>
              <a:gd name="connsiteY1868" fmla="*/ 362897 h 1830763"/>
              <a:gd name="connsiteX1869" fmla="*/ 6531062 w 12192000"/>
              <a:gd name="connsiteY1869" fmla="*/ 349286 h 1830763"/>
              <a:gd name="connsiteX1870" fmla="*/ 6496955 w 12192000"/>
              <a:gd name="connsiteY1870" fmla="*/ 364707 h 1830763"/>
              <a:gd name="connsiteX1871" fmla="*/ 6518590 w 12192000"/>
              <a:gd name="connsiteY1871" fmla="*/ 387395 h 1830763"/>
              <a:gd name="connsiteX1872" fmla="*/ 6603440 w 12192000"/>
              <a:gd name="connsiteY1872" fmla="*/ 391929 h 1830763"/>
              <a:gd name="connsiteX1873" fmla="*/ 6622577 w 12192000"/>
              <a:gd name="connsiteY1873" fmla="*/ 403720 h 1830763"/>
              <a:gd name="connsiteX1874" fmla="*/ 6609267 w 12192000"/>
              <a:gd name="connsiteY1874" fmla="*/ 410073 h 1830763"/>
              <a:gd name="connsiteX1875" fmla="*/ 6422918 w 12192000"/>
              <a:gd name="connsiteY1875" fmla="*/ 406444 h 1830763"/>
              <a:gd name="connsiteX1876" fmla="*/ 6229916 w 12192000"/>
              <a:gd name="connsiteY1876" fmla="*/ 427313 h 1830763"/>
              <a:gd name="connsiteX1877" fmla="*/ 6186658 w 12192000"/>
              <a:gd name="connsiteY1877" fmla="*/ 431847 h 1830763"/>
              <a:gd name="connsiteX1878" fmla="*/ 6096810 w 12192000"/>
              <a:gd name="connsiteY1878" fmla="*/ 435476 h 1830763"/>
              <a:gd name="connsiteX1879" fmla="*/ 5986171 w 12192000"/>
              <a:gd name="connsiteY1879" fmla="*/ 416427 h 1830763"/>
              <a:gd name="connsiteX1880" fmla="*/ 5764881 w 12192000"/>
              <a:gd name="connsiteY1880" fmla="*/ 409169 h 1830763"/>
              <a:gd name="connsiteX1881" fmla="*/ 5683353 w 12192000"/>
              <a:gd name="connsiteY1881" fmla="*/ 400996 h 1830763"/>
              <a:gd name="connsiteX1882" fmla="*/ 5570221 w 12192000"/>
              <a:gd name="connsiteY1882" fmla="*/ 385576 h 1830763"/>
              <a:gd name="connsiteX1883" fmla="*/ 4939646 w 12192000"/>
              <a:gd name="connsiteY1883" fmla="*/ 368345 h 1830763"/>
              <a:gd name="connsiteX1884" fmla="*/ 4887233 w 12192000"/>
              <a:gd name="connsiteY1884" fmla="*/ 330236 h 1830763"/>
              <a:gd name="connsiteX1885" fmla="*/ 4875591 w 12192000"/>
              <a:gd name="connsiteY1885" fmla="*/ 312996 h 1830763"/>
              <a:gd name="connsiteX1886" fmla="*/ 4853128 w 12192000"/>
              <a:gd name="connsiteY1886" fmla="*/ 322073 h 1830763"/>
              <a:gd name="connsiteX1887" fmla="*/ 4727508 w 12192000"/>
              <a:gd name="connsiteY1887" fmla="*/ 337494 h 1830763"/>
              <a:gd name="connsiteX1888" fmla="*/ 4726678 w 12192000"/>
              <a:gd name="connsiteY1888" fmla="*/ 331141 h 1830763"/>
              <a:gd name="connsiteX1889" fmla="*/ 4739989 w 12192000"/>
              <a:gd name="connsiteY1889" fmla="*/ 325702 h 1830763"/>
              <a:gd name="connsiteX1890" fmla="*/ 4824009 w 12192000"/>
              <a:gd name="connsiteY1890" fmla="*/ 283059 h 1830763"/>
              <a:gd name="connsiteX1891" fmla="*/ 4859783 w 12192000"/>
              <a:gd name="connsiteY1891" fmla="*/ 239512 h 1830763"/>
              <a:gd name="connsiteX1892" fmla="*/ 4898046 w 12192000"/>
              <a:gd name="connsiteY1892" fmla="*/ 238607 h 1830763"/>
              <a:gd name="connsiteX1893" fmla="*/ 4923007 w 12192000"/>
              <a:gd name="connsiteY1893" fmla="*/ 235883 h 1830763"/>
              <a:gd name="connsiteX1894" fmla="*/ 4928003 w 12192000"/>
              <a:gd name="connsiteY1894" fmla="*/ 208661 h 1830763"/>
              <a:gd name="connsiteX1895" fmla="*/ 4686747 w 12192000"/>
              <a:gd name="connsiteY1895" fmla="*/ 220462 h 1830763"/>
              <a:gd name="connsiteX1896" fmla="*/ 4606884 w 12192000"/>
              <a:gd name="connsiteY1896" fmla="*/ 215014 h 1830763"/>
              <a:gd name="connsiteX1897" fmla="*/ 4499571 w 12192000"/>
              <a:gd name="connsiteY1897" fmla="*/ 190516 h 1830763"/>
              <a:gd name="connsiteX1898" fmla="*/ 4486261 w 12192000"/>
              <a:gd name="connsiteY1898" fmla="*/ 176914 h 1830763"/>
              <a:gd name="connsiteX1899" fmla="*/ 4423866 w 12192000"/>
              <a:gd name="connsiteY1899" fmla="*/ 180543 h 1830763"/>
              <a:gd name="connsiteX1900" fmla="*/ 4345671 w 12192000"/>
              <a:gd name="connsiteY1900" fmla="*/ 232254 h 1830763"/>
              <a:gd name="connsiteX1901" fmla="*/ 4328195 w 12192000"/>
              <a:gd name="connsiteY1901" fmla="*/ 248579 h 1830763"/>
              <a:gd name="connsiteX1902" fmla="*/ 4307399 w 12192000"/>
              <a:gd name="connsiteY1902" fmla="*/ 223177 h 1830763"/>
              <a:gd name="connsiteX1903" fmla="*/ 4250830 w 12192000"/>
              <a:gd name="connsiteY1903" fmla="*/ 216833 h 1830763"/>
              <a:gd name="connsiteX1904" fmla="*/ 4223379 w 12192000"/>
              <a:gd name="connsiteY1904" fmla="*/ 224996 h 1830763"/>
              <a:gd name="connsiteX1905" fmla="*/ 4147674 w 12192000"/>
              <a:gd name="connsiteY1905" fmla="*/ 191430 h 1830763"/>
              <a:gd name="connsiteX1906" fmla="*/ 4094432 w 12192000"/>
              <a:gd name="connsiteY1906" fmla="*/ 182353 h 1830763"/>
              <a:gd name="connsiteX1907" fmla="*/ 4037863 w 12192000"/>
              <a:gd name="connsiteY1907" fmla="*/ 224996 h 1830763"/>
              <a:gd name="connsiteX1908" fmla="*/ 4032867 w 12192000"/>
              <a:gd name="connsiteY1908" fmla="*/ 233159 h 1830763"/>
              <a:gd name="connsiteX1909" fmla="*/ 3919737 w 12192000"/>
              <a:gd name="connsiteY1909" fmla="*/ 235883 h 1830763"/>
              <a:gd name="connsiteX1910" fmla="*/ 3901431 w 12192000"/>
              <a:gd name="connsiteY1910" fmla="*/ 224091 h 1830763"/>
              <a:gd name="connsiteX1911" fmla="*/ 3889780 w 12192000"/>
              <a:gd name="connsiteY1911" fmla="*/ 206851 h 1830763"/>
              <a:gd name="connsiteX1912" fmla="*/ 3694288 w 12192000"/>
              <a:gd name="connsiteY1912" fmla="*/ 156045 h 1830763"/>
              <a:gd name="connsiteX1913" fmla="*/ 3679310 w 12192000"/>
              <a:gd name="connsiteY1913" fmla="*/ 158769 h 1830763"/>
              <a:gd name="connsiteX1914" fmla="*/ 3682638 w 12192000"/>
              <a:gd name="connsiteY1914" fmla="*/ 173285 h 1830763"/>
              <a:gd name="connsiteX1915" fmla="*/ 3686795 w 12192000"/>
              <a:gd name="connsiteY1915" fmla="*/ 187801 h 1830763"/>
              <a:gd name="connsiteX1916" fmla="*/ 3538720 w 12192000"/>
              <a:gd name="connsiteY1916" fmla="*/ 184172 h 1830763"/>
              <a:gd name="connsiteX1917" fmla="*/ 3537891 w 12192000"/>
              <a:gd name="connsiteY1917" fmla="*/ 177819 h 1830763"/>
              <a:gd name="connsiteX1918" fmla="*/ 3513768 w 12192000"/>
              <a:gd name="connsiteY1918" fmla="*/ 149692 h 1830763"/>
              <a:gd name="connsiteX1919" fmla="*/ 3446377 w 12192000"/>
              <a:gd name="connsiteY1919" fmla="*/ 149692 h 1830763"/>
              <a:gd name="connsiteX1920" fmla="*/ 3373170 w 12192000"/>
              <a:gd name="connsiteY1920" fmla="*/ 162398 h 1830763"/>
              <a:gd name="connsiteX1921" fmla="*/ 3285822 w 12192000"/>
              <a:gd name="connsiteY1921" fmla="*/ 164208 h 1830763"/>
              <a:gd name="connsiteX1922" fmla="*/ 3221768 w 12192000"/>
              <a:gd name="connsiteY1922" fmla="*/ 153321 h 1830763"/>
              <a:gd name="connsiteX1923" fmla="*/ 3195147 w 12192000"/>
              <a:gd name="connsiteY1923" fmla="*/ 149692 h 1830763"/>
              <a:gd name="connsiteX1924" fmla="*/ 3105302 w 12192000"/>
              <a:gd name="connsiteY1924" fmla="*/ 146063 h 1830763"/>
              <a:gd name="connsiteX1925" fmla="*/ 3057876 w 12192000"/>
              <a:gd name="connsiteY1925" fmla="*/ 138805 h 1830763"/>
              <a:gd name="connsiteX1926" fmla="*/ 2859058 w 12192000"/>
              <a:gd name="connsiteY1926" fmla="*/ 149692 h 1830763"/>
              <a:gd name="connsiteX1927" fmla="*/ 2826612 w 12192000"/>
              <a:gd name="connsiteY1927" fmla="*/ 148787 h 1830763"/>
              <a:gd name="connsiteX1928" fmla="*/ 2767544 w 12192000"/>
              <a:gd name="connsiteY1928" fmla="*/ 129738 h 1830763"/>
              <a:gd name="connsiteX1929" fmla="*/ 2683837 w 12192000"/>
              <a:gd name="connsiteY1929" fmla="*/ 107621 h 1830763"/>
              <a:gd name="connsiteX1930" fmla="*/ 2458076 w 12192000"/>
              <a:gd name="connsiteY1930" fmla="*/ 65322 h 1830763"/>
              <a:gd name="connsiteX1931" fmla="*/ 2447263 w 12192000"/>
              <a:gd name="connsiteY1931" fmla="*/ 69856 h 1830763"/>
              <a:gd name="connsiteX1932" fmla="*/ 2467229 w 12192000"/>
              <a:gd name="connsiteY1932" fmla="*/ 73485 h 1830763"/>
              <a:gd name="connsiteX1933" fmla="*/ 2467229 w 12192000"/>
              <a:gd name="connsiteY1933" fmla="*/ 68046 h 1830763"/>
              <a:gd name="connsiteX1934" fmla="*/ 2458076 w 12192000"/>
              <a:gd name="connsiteY1934" fmla="*/ 65322 h 1830763"/>
              <a:gd name="connsiteX1935" fmla="*/ 2628623 w 12192000"/>
              <a:gd name="connsiteY1935" fmla="*/ 50806 h 1830763"/>
              <a:gd name="connsiteX1936" fmla="*/ 2623627 w 12192000"/>
              <a:gd name="connsiteY1936" fmla="*/ 56245 h 1830763"/>
              <a:gd name="connsiteX1937" fmla="*/ 2631950 w 12192000"/>
              <a:gd name="connsiteY1937" fmla="*/ 62598 h 1830763"/>
              <a:gd name="connsiteX1938" fmla="*/ 2638606 w 12192000"/>
              <a:gd name="connsiteY1938" fmla="*/ 51711 h 1830763"/>
              <a:gd name="connsiteX1939" fmla="*/ 2628623 w 12192000"/>
              <a:gd name="connsiteY1939" fmla="*/ 50806 h 1830763"/>
              <a:gd name="connsiteX1940" fmla="*/ 2531284 w 12192000"/>
              <a:gd name="connsiteY1940" fmla="*/ 46272 h 1830763"/>
              <a:gd name="connsiteX1941" fmla="*/ 2519642 w 12192000"/>
              <a:gd name="connsiteY1941" fmla="*/ 51711 h 1830763"/>
              <a:gd name="connsiteX1942" fmla="*/ 2535450 w 12192000"/>
              <a:gd name="connsiteY1942" fmla="*/ 58064 h 1830763"/>
              <a:gd name="connsiteX1943" fmla="*/ 2541276 w 12192000"/>
              <a:gd name="connsiteY1943" fmla="*/ 52625 h 1830763"/>
              <a:gd name="connsiteX1944" fmla="*/ 2531284 w 12192000"/>
              <a:gd name="connsiteY1944" fmla="*/ 46272 h 1830763"/>
              <a:gd name="connsiteX1945" fmla="*/ 2156932 w 12192000"/>
              <a:gd name="connsiteY1945" fmla="*/ 17240 h 1830763"/>
              <a:gd name="connsiteX1946" fmla="*/ 2144451 w 12192000"/>
              <a:gd name="connsiteY1946" fmla="*/ 22679 h 1830763"/>
              <a:gd name="connsiteX1947" fmla="*/ 2156093 w 12192000"/>
              <a:gd name="connsiteY1947" fmla="*/ 29032 h 1830763"/>
              <a:gd name="connsiteX1948" fmla="*/ 2168574 w 12192000"/>
              <a:gd name="connsiteY1948" fmla="*/ 23593 h 1830763"/>
              <a:gd name="connsiteX1949" fmla="*/ 2156932 w 12192000"/>
              <a:gd name="connsiteY1949" fmla="*/ 17240 h 1830763"/>
              <a:gd name="connsiteX1950" fmla="*/ 2431455 w 12192000"/>
              <a:gd name="connsiteY1950" fmla="*/ 2724 h 1830763"/>
              <a:gd name="connsiteX1951" fmla="*/ 2420643 w 12192000"/>
              <a:gd name="connsiteY1951" fmla="*/ 8172 h 1830763"/>
              <a:gd name="connsiteX1952" fmla="*/ 2433953 w 12192000"/>
              <a:gd name="connsiteY1952" fmla="*/ 14516 h 1830763"/>
              <a:gd name="connsiteX1953" fmla="*/ 2439779 w 12192000"/>
              <a:gd name="connsiteY1953" fmla="*/ 9077 h 1830763"/>
              <a:gd name="connsiteX1954" fmla="*/ 2431455 w 12192000"/>
              <a:gd name="connsiteY1954" fmla="*/ 2724 h 1830763"/>
              <a:gd name="connsiteX1955" fmla="*/ 2295032 w 12192000"/>
              <a:gd name="connsiteY1955" fmla="*/ 0 h 1830763"/>
              <a:gd name="connsiteX1956" fmla="*/ 2283381 w 12192000"/>
              <a:gd name="connsiteY1956" fmla="*/ 6353 h 1830763"/>
              <a:gd name="connsiteX1957" fmla="*/ 2292534 w 12192000"/>
              <a:gd name="connsiteY1957" fmla="*/ 13611 h 1830763"/>
              <a:gd name="connsiteX1958" fmla="*/ 2305015 w 12192000"/>
              <a:gd name="connsiteY1958" fmla="*/ 8163 h 1830763"/>
              <a:gd name="connsiteX1959" fmla="*/ 2295032 w 12192000"/>
              <a:gd name="connsiteY1959" fmla="*/ 0 h 183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</a:cxnLst>
            <a:rect l="l" t="t" r="r" b="b"/>
            <a:pathLst>
              <a:path w="12192000" h="1830763"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72477" y="1825830"/>
                  <a:pt x="10077261" y="1827871"/>
                  <a:pt x="10081110" y="1830478"/>
                </a:cubicBezTo>
                <a:lnTo>
                  <a:pt x="10081832" y="1830763"/>
                </a:lnTo>
                <a:lnTo>
                  <a:pt x="10090640" y="1830763"/>
                </a:lnTo>
                <a:lnTo>
                  <a:pt x="10089950" y="1830025"/>
                </a:lnTo>
                <a:cubicBezTo>
                  <a:pt x="10086413" y="1829005"/>
                  <a:pt x="10082875" y="1828097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14482" y="1772529"/>
                  <a:pt x="10828417" y="1795153"/>
                  <a:pt x="10838555" y="1818372"/>
                </a:cubicBezTo>
                <a:lnTo>
                  <a:pt x="10842995" y="1830763"/>
                </a:lnTo>
                <a:lnTo>
                  <a:pt x="11236490" y="1830763"/>
                </a:lnTo>
                <a:lnTo>
                  <a:pt x="11219472" y="1823262"/>
                </a:lnTo>
                <a:cubicBezTo>
                  <a:pt x="11134336" y="1788560"/>
                  <a:pt x="11038056" y="1756537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603801" y="1680742"/>
                </a:moveTo>
                <a:cubicBezTo>
                  <a:pt x="10598471" y="1680586"/>
                  <a:pt x="10592283" y="1680727"/>
                  <a:pt x="10586772" y="1681237"/>
                </a:cubicBez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3603" y="1681352"/>
                  <a:pt x="10609131" y="1680898"/>
                  <a:pt x="10603801" y="1680742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904375" y="1321597"/>
                </a:moveTo>
                <a:cubicBezTo>
                  <a:pt x="10901568" y="1320831"/>
                  <a:pt x="10897720" y="1320718"/>
                  <a:pt x="10891897" y="1321851"/>
                </a:cubicBez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11858" y="1332060"/>
                  <a:pt x="10912797" y="1323894"/>
                  <a:pt x="10904375" y="1321597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830763"/>
                </a:lnTo>
                <a:lnTo>
                  <a:pt x="10061864" y="1830763"/>
                </a:lnTo>
                <a:lnTo>
                  <a:pt x="10045571" y="1824949"/>
                </a:lnTo>
                <a:cubicBezTo>
                  <a:pt x="9910447" y="1780465"/>
                  <a:pt x="9739649" y="1744402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51689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20937075-8585-546E-737C-4CE488FC86D7}"/>
              </a:ext>
            </a:extLst>
          </p:cNvPr>
          <p:cNvSpPr txBox="1"/>
          <p:nvPr/>
        </p:nvSpPr>
        <p:spPr>
          <a:xfrm>
            <a:off x="5519144" y="432548"/>
            <a:ext cx="1153712" cy="665672"/>
          </a:xfrm>
          <a:custGeom>
            <a:avLst/>
            <a:gdLst/>
            <a:ahLst/>
            <a:cxnLst/>
            <a:rect l="l" t="t" r="r" b="b"/>
            <a:pathLst>
              <a:path w="935943" h="540023">
                <a:moveTo>
                  <a:pt x="73540" y="278793"/>
                </a:moveTo>
                <a:lnTo>
                  <a:pt x="73540" y="297452"/>
                </a:lnTo>
                <a:lnTo>
                  <a:pt x="75735" y="300745"/>
                </a:lnTo>
                <a:lnTo>
                  <a:pt x="75735" y="312819"/>
                </a:lnTo>
                <a:lnTo>
                  <a:pt x="73540" y="316111"/>
                </a:lnTo>
                <a:lnTo>
                  <a:pt x="73540" y="343552"/>
                </a:lnTo>
                <a:lnTo>
                  <a:pt x="71345" y="346844"/>
                </a:lnTo>
                <a:lnTo>
                  <a:pt x="71345" y="383065"/>
                </a:lnTo>
                <a:lnTo>
                  <a:pt x="76833" y="383065"/>
                </a:lnTo>
                <a:cubicBezTo>
                  <a:pt x="98053" y="376480"/>
                  <a:pt x="109395" y="373187"/>
                  <a:pt x="110859" y="373187"/>
                </a:cubicBezTo>
                <a:cubicBezTo>
                  <a:pt x="120371" y="371723"/>
                  <a:pt x="128054" y="369528"/>
                  <a:pt x="133908" y="366601"/>
                </a:cubicBezTo>
                <a:cubicBezTo>
                  <a:pt x="140128" y="365870"/>
                  <a:pt x="145616" y="365504"/>
                  <a:pt x="150372" y="365504"/>
                </a:cubicBezTo>
                <a:lnTo>
                  <a:pt x="162446" y="365504"/>
                </a:lnTo>
                <a:lnTo>
                  <a:pt x="165739" y="363308"/>
                </a:lnTo>
                <a:lnTo>
                  <a:pt x="176715" y="363308"/>
                </a:lnTo>
                <a:lnTo>
                  <a:pt x="180008" y="361113"/>
                </a:lnTo>
                <a:lnTo>
                  <a:pt x="192082" y="361113"/>
                </a:lnTo>
                <a:cubicBezTo>
                  <a:pt x="195374" y="355259"/>
                  <a:pt x="197570" y="352332"/>
                  <a:pt x="198667" y="352332"/>
                </a:cubicBezTo>
                <a:lnTo>
                  <a:pt x="199765" y="352332"/>
                </a:lnTo>
                <a:lnTo>
                  <a:pt x="205253" y="356723"/>
                </a:lnTo>
                <a:lnTo>
                  <a:pt x="206350" y="356723"/>
                </a:lnTo>
                <a:cubicBezTo>
                  <a:pt x="209277" y="355625"/>
                  <a:pt x="210741" y="353064"/>
                  <a:pt x="210741" y="349040"/>
                </a:cubicBezTo>
                <a:cubicBezTo>
                  <a:pt x="210009" y="313916"/>
                  <a:pt x="209643" y="293062"/>
                  <a:pt x="209643" y="286476"/>
                </a:cubicBezTo>
                <a:cubicBezTo>
                  <a:pt x="207814" y="285012"/>
                  <a:pt x="206716" y="284281"/>
                  <a:pt x="206350" y="284281"/>
                </a:cubicBezTo>
                <a:lnTo>
                  <a:pt x="205253" y="284281"/>
                </a:lnTo>
                <a:cubicBezTo>
                  <a:pt x="180740" y="296720"/>
                  <a:pt x="165007" y="302940"/>
                  <a:pt x="158056" y="302940"/>
                </a:cubicBezTo>
                <a:cubicBezTo>
                  <a:pt x="144153" y="310989"/>
                  <a:pt x="134640" y="315014"/>
                  <a:pt x="129518" y="315014"/>
                </a:cubicBezTo>
                <a:cubicBezTo>
                  <a:pt x="123298" y="316111"/>
                  <a:pt x="115615" y="320136"/>
                  <a:pt x="106468" y="327087"/>
                </a:cubicBezTo>
                <a:cubicBezTo>
                  <a:pt x="105736" y="327087"/>
                  <a:pt x="103541" y="328917"/>
                  <a:pt x="99883" y="332575"/>
                </a:cubicBezTo>
                <a:lnTo>
                  <a:pt x="98785" y="332575"/>
                </a:lnTo>
                <a:cubicBezTo>
                  <a:pt x="97321" y="332575"/>
                  <a:pt x="96590" y="331844"/>
                  <a:pt x="96590" y="330380"/>
                </a:cubicBezTo>
                <a:cubicBezTo>
                  <a:pt x="101712" y="324892"/>
                  <a:pt x="104273" y="320502"/>
                  <a:pt x="104273" y="317209"/>
                </a:cubicBezTo>
                <a:lnTo>
                  <a:pt x="104273" y="316111"/>
                </a:lnTo>
                <a:cubicBezTo>
                  <a:pt x="88175" y="314282"/>
                  <a:pt x="80126" y="306965"/>
                  <a:pt x="80126" y="294159"/>
                </a:cubicBezTo>
                <a:lnTo>
                  <a:pt x="75735" y="278793"/>
                </a:lnTo>
                <a:close/>
                <a:moveTo>
                  <a:pt x="97687" y="246962"/>
                </a:moveTo>
                <a:lnTo>
                  <a:pt x="97687" y="249157"/>
                </a:lnTo>
                <a:lnTo>
                  <a:pt x="95492" y="249157"/>
                </a:lnTo>
                <a:cubicBezTo>
                  <a:pt x="95858" y="247694"/>
                  <a:pt x="96590" y="246962"/>
                  <a:pt x="97687" y="246962"/>
                </a:cubicBezTo>
                <a:close/>
                <a:moveTo>
                  <a:pt x="710934" y="226108"/>
                </a:moveTo>
                <a:cubicBezTo>
                  <a:pt x="690445" y="233791"/>
                  <a:pt x="676542" y="239645"/>
                  <a:pt x="669225" y="243669"/>
                </a:cubicBezTo>
                <a:lnTo>
                  <a:pt x="614344" y="265621"/>
                </a:lnTo>
                <a:lnTo>
                  <a:pt x="614344" y="268914"/>
                </a:lnTo>
                <a:cubicBezTo>
                  <a:pt x="615076" y="271109"/>
                  <a:pt x="625320" y="274402"/>
                  <a:pt x="645077" y="278793"/>
                </a:cubicBezTo>
                <a:cubicBezTo>
                  <a:pt x="646541" y="280622"/>
                  <a:pt x="650931" y="283183"/>
                  <a:pt x="658248" y="286476"/>
                </a:cubicBezTo>
                <a:cubicBezTo>
                  <a:pt x="670688" y="295623"/>
                  <a:pt x="676908" y="304038"/>
                  <a:pt x="676908" y="311721"/>
                </a:cubicBezTo>
                <a:lnTo>
                  <a:pt x="685689" y="325990"/>
                </a:lnTo>
                <a:lnTo>
                  <a:pt x="685689" y="329283"/>
                </a:lnTo>
                <a:lnTo>
                  <a:pt x="681298" y="336966"/>
                </a:lnTo>
                <a:lnTo>
                  <a:pt x="681298" y="340259"/>
                </a:lnTo>
                <a:cubicBezTo>
                  <a:pt x="682762" y="342088"/>
                  <a:pt x="683493" y="343552"/>
                  <a:pt x="683493" y="344649"/>
                </a:cubicBezTo>
                <a:lnTo>
                  <a:pt x="698860" y="344649"/>
                </a:lnTo>
                <a:cubicBezTo>
                  <a:pt x="700323" y="345015"/>
                  <a:pt x="701055" y="345747"/>
                  <a:pt x="701055" y="346844"/>
                </a:cubicBezTo>
                <a:lnTo>
                  <a:pt x="701055" y="355625"/>
                </a:lnTo>
                <a:cubicBezTo>
                  <a:pt x="694470" y="369894"/>
                  <a:pt x="688616" y="381236"/>
                  <a:pt x="683493" y="389651"/>
                </a:cubicBezTo>
                <a:lnTo>
                  <a:pt x="683493" y="394041"/>
                </a:lnTo>
                <a:lnTo>
                  <a:pt x="690079" y="394041"/>
                </a:lnTo>
                <a:cubicBezTo>
                  <a:pt x="697396" y="391480"/>
                  <a:pt x="702153" y="389285"/>
                  <a:pt x="704348" y="387456"/>
                </a:cubicBezTo>
                <a:cubicBezTo>
                  <a:pt x="707641" y="383065"/>
                  <a:pt x="710202" y="380870"/>
                  <a:pt x="712031" y="380870"/>
                </a:cubicBezTo>
                <a:lnTo>
                  <a:pt x="712031" y="369894"/>
                </a:lnTo>
                <a:cubicBezTo>
                  <a:pt x="713495" y="368065"/>
                  <a:pt x="714226" y="366967"/>
                  <a:pt x="714226" y="366601"/>
                </a:cubicBezTo>
                <a:lnTo>
                  <a:pt x="714226" y="335868"/>
                </a:lnTo>
                <a:cubicBezTo>
                  <a:pt x="714226" y="318307"/>
                  <a:pt x="714592" y="290866"/>
                  <a:pt x="715324" y="253548"/>
                </a:cubicBezTo>
                <a:cubicBezTo>
                  <a:pt x="716787" y="253548"/>
                  <a:pt x="717519" y="252816"/>
                  <a:pt x="717519" y="251352"/>
                </a:cubicBezTo>
                <a:lnTo>
                  <a:pt x="717519" y="232693"/>
                </a:lnTo>
                <a:cubicBezTo>
                  <a:pt x="715324" y="229766"/>
                  <a:pt x="714226" y="227571"/>
                  <a:pt x="714226" y="226108"/>
                </a:cubicBezTo>
                <a:close/>
                <a:moveTo>
                  <a:pt x="201960" y="203058"/>
                </a:moveTo>
                <a:cubicBezTo>
                  <a:pt x="201960" y="204887"/>
                  <a:pt x="196106" y="206351"/>
                  <a:pt x="184398" y="207448"/>
                </a:cubicBezTo>
                <a:cubicBezTo>
                  <a:pt x="173056" y="215863"/>
                  <a:pt x="165007" y="222815"/>
                  <a:pt x="160251" y="228303"/>
                </a:cubicBezTo>
                <a:cubicBezTo>
                  <a:pt x="159153" y="228303"/>
                  <a:pt x="157324" y="229400"/>
                  <a:pt x="154763" y="231596"/>
                </a:cubicBezTo>
                <a:lnTo>
                  <a:pt x="153665" y="231596"/>
                </a:lnTo>
                <a:cubicBezTo>
                  <a:pt x="150738" y="231596"/>
                  <a:pt x="147811" y="231230"/>
                  <a:pt x="144884" y="230498"/>
                </a:cubicBezTo>
                <a:cubicBezTo>
                  <a:pt x="143055" y="230498"/>
                  <a:pt x="137201" y="232693"/>
                  <a:pt x="127323" y="237084"/>
                </a:cubicBezTo>
                <a:lnTo>
                  <a:pt x="118542" y="237084"/>
                </a:lnTo>
                <a:cubicBezTo>
                  <a:pt x="114151" y="240742"/>
                  <a:pt x="109761" y="242572"/>
                  <a:pt x="105371" y="242572"/>
                </a:cubicBezTo>
                <a:lnTo>
                  <a:pt x="103175" y="235986"/>
                </a:lnTo>
                <a:lnTo>
                  <a:pt x="97687" y="237084"/>
                </a:lnTo>
                <a:lnTo>
                  <a:pt x="91102" y="237084"/>
                </a:lnTo>
                <a:cubicBezTo>
                  <a:pt x="86345" y="237084"/>
                  <a:pt x="81589" y="233059"/>
                  <a:pt x="76833" y="225010"/>
                </a:cubicBezTo>
                <a:lnTo>
                  <a:pt x="73540" y="225010"/>
                </a:lnTo>
                <a:lnTo>
                  <a:pt x="73540" y="233791"/>
                </a:lnTo>
                <a:lnTo>
                  <a:pt x="71345" y="237084"/>
                </a:lnTo>
                <a:lnTo>
                  <a:pt x="71345" y="254645"/>
                </a:lnTo>
                <a:cubicBezTo>
                  <a:pt x="72808" y="256475"/>
                  <a:pt x="73540" y="257938"/>
                  <a:pt x="73540" y="259036"/>
                </a:cubicBezTo>
                <a:lnTo>
                  <a:pt x="77930" y="259036"/>
                </a:lnTo>
                <a:cubicBezTo>
                  <a:pt x="84882" y="256475"/>
                  <a:pt x="89638" y="253914"/>
                  <a:pt x="92199" y="251352"/>
                </a:cubicBezTo>
                <a:cubicBezTo>
                  <a:pt x="92199" y="252084"/>
                  <a:pt x="92565" y="252450"/>
                  <a:pt x="93297" y="252450"/>
                </a:cubicBezTo>
                <a:cubicBezTo>
                  <a:pt x="88906" y="257938"/>
                  <a:pt x="86711" y="262694"/>
                  <a:pt x="86711" y="266719"/>
                </a:cubicBezTo>
                <a:cubicBezTo>
                  <a:pt x="86711" y="271109"/>
                  <a:pt x="89272" y="273305"/>
                  <a:pt x="94395" y="273305"/>
                </a:cubicBezTo>
                <a:cubicBezTo>
                  <a:pt x="96956" y="273305"/>
                  <a:pt x="107566" y="269280"/>
                  <a:pt x="126225" y="261231"/>
                </a:cubicBezTo>
                <a:cubicBezTo>
                  <a:pt x="132445" y="257572"/>
                  <a:pt x="137567" y="255743"/>
                  <a:pt x="141592" y="255743"/>
                </a:cubicBezTo>
                <a:cubicBezTo>
                  <a:pt x="141592" y="252816"/>
                  <a:pt x="146348" y="249157"/>
                  <a:pt x="155861" y="244767"/>
                </a:cubicBezTo>
                <a:cubicBezTo>
                  <a:pt x="163178" y="248060"/>
                  <a:pt x="174154" y="250621"/>
                  <a:pt x="188789" y="252450"/>
                </a:cubicBezTo>
                <a:cubicBezTo>
                  <a:pt x="191716" y="255377"/>
                  <a:pt x="197570" y="256841"/>
                  <a:pt x="206350" y="256841"/>
                </a:cubicBezTo>
                <a:lnTo>
                  <a:pt x="209643" y="256841"/>
                </a:lnTo>
                <a:lnTo>
                  <a:pt x="209643" y="255743"/>
                </a:lnTo>
                <a:cubicBezTo>
                  <a:pt x="210375" y="226108"/>
                  <a:pt x="210741" y="209643"/>
                  <a:pt x="210741" y="206351"/>
                </a:cubicBezTo>
                <a:cubicBezTo>
                  <a:pt x="207082" y="204155"/>
                  <a:pt x="204155" y="203058"/>
                  <a:pt x="201960" y="203058"/>
                </a:cubicBezTo>
                <a:close/>
                <a:moveTo>
                  <a:pt x="217327" y="48295"/>
                </a:moveTo>
                <a:cubicBezTo>
                  <a:pt x="217327" y="49393"/>
                  <a:pt x="226107" y="53783"/>
                  <a:pt x="243669" y="61466"/>
                </a:cubicBezTo>
                <a:cubicBezTo>
                  <a:pt x="252816" y="70613"/>
                  <a:pt x="258670" y="80492"/>
                  <a:pt x="261231" y="91102"/>
                </a:cubicBezTo>
                <a:cubicBezTo>
                  <a:pt x="262694" y="91102"/>
                  <a:pt x="265255" y="100614"/>
                  <a:pt x="268914" y="119640"/>
                </a:cubicBezTo>
                <a:cubicBezTo>
                  <a:pt x="270378" y="119640"/>
                  <a:pt x="271109" y="127689"/>
                  <a:pt x="271109" y="143787"/>
                </a:cubicBezTo>
                <a:lnTo>
                  <a:pt x="271109" y="144885"/>
                </a:lnTo>
                <a:cubicBezTo>
                  <a:pt x="271109" y="148909"/>
                  <a:pt x="269280" y="156227"/>
                  <a:pt x="265621" y="166837"/>
                </a:cubicBezTo>
                <a:cubicBezTo>
                  <a:pt x="264890" y="170861"/>
                  <a:pt x="264524" y="176715"/>
                  <a:pt x="264524" y="184398"/>
                </a:cubicBezTo>
                <a:lnTo>
                  <a:pt x="264524" y="211839"/>
                </a:lnTo>
                <a:lnTo>
                  <a:pt x="262328" y="215131"/>
                </a:lnTo>
                <a:lnTo>
                  <a:pt x="262328" y="226108"/>
                </a:lnTo>
                <a:lnTo>
                  <a:pt x="260133" y="229400"/>
                </a:lnTo>
                <a:lnTo>
                  <a:pt x="260133" y="268914"/>
                </a:lnTo>
                <a:lnTo>
                  <a:pt x="262328" y="272207"/>
                </a:lnTo>
                <a:lnTo>
                  <a:pt x="262328" y="287574"/>
                </a:lnTo>
                <a:lnTo>
                  <a:pt x="260133" y="290866"/>
                </a:lnTo>
                <a:lnTo>
                  <a:pt x="260133" y="294159"/>
                </a:lnTo>
                <a:lnTo>
                  <a:pt x="262328" y="297452"/>
                </a:lnTo>
                <a:lnTo>
                  <a:pt x="262328" y="319404"/>
                </a:lnTo>
                <a:lnTo>
                  <a:pt x="264524" y="322697"/>
                </a:lnTo>
                <a:lnTo>
                  <a:pt x="264524" y="363308"/>
                </a:lnTo>
                <a:lnTo>
                  <a:pt x="262328" y="366601"/>
                </a:lnTo>
                <a:lnTo>
                  <a:pt x="262328" y="375382"/>
                </a:lnTo>
                <a:lnTo>
                  <a:pt x="264524" y="378675"/>
                </a:lnTo>
                <a:lnTo>
                  <a:pt x="264524" y="388553"/>
                </a:lnTo>
                <a:cubicBezTo>
                  <a:pt x="264524" y="395871"/>
                  <a:pt x="264890" y="406847"/>
                  <a:pt x="265621" y="421482"/>
                </a:cubicBezTo>
                <a:cubicBezTo>
                  <a:pt x="267085" y="421848"/>
                  <a:pt x="267816" y="422579"/>
                  <a:pt x="267816" y="423677"/>
                </a:cubicBezTo>
                <a:lnTo>
                  <a:pt x="267816" y="437946"/>
                </a:lnTo>
                <a:cubicBezTo>
                  <a:pt x="269280" y="439775"/>
                  <a:pt x="270012" y="441239"/>
                  <a:pt x="270012" y="442336"/>
                </a:cubicBezTo>
                <a:cubicBezTo>
                  <a:pt x="270012" y="444531"/>
                  <a:pt x="270378" y="451483"/>
                  <a:pt x="271109" y="463191"/>
                </a:cubicBezTo>
                <a:lnTo>
                  <a:pt x="267816" y="468679"/>
                </a:lnTo>
                <a:lnTo>
                  <a:pt x="267816" y="479655"/>
                </a:lnTo>
                <a:lnTo>
                  <a:pt x="270012" y="482948"/>
                </a:lnTo>
                <a:lnTo>
                  <a:pt x="270012" y="485143"/>
                </a:lnTo>
                <a:cubicBezTo>
                  <a:pt x="268182" y="489533"/>
                  <a:pt x="266719" y="491729"/>
                  <a:pt x="265621" y="491729"/>
                </a:cubicBezTo>
                <a:lnTo>
                  <a:pt x="264524" y="491729"/>
                </a:lnTo>
                <a:cubicBezTo>
                  <a:pt x="250255" y="475630"/>
                  <a:pt x="241840" y="467581"/>
                  <a:pt x="239279" y="467581"/>
                </a:cubicBezTo>
                <a:cubicBezTo>
                  <a:pt x="230498" y="459532"/>
                  <a:pt x="222083" y="447458"/>
                  <a:pt x="214034" y="431360"/>
                </a:cubicBezTo>
                <a:cubicBezTo>
                  <a:pt x="200131" y="417091"/>
                  <a:pt x="193179" y="407213"/>
                  <a:pt x="193179" y="401725"/>
                </a:cubicBezTo>
                <a:lnTo>
                  <a:pt x="193179" y="397334"/>
                </a:lnTo>
                <a:cubicBezTo>
                  <a:pt x="192082" y="397334"/>
                  <a:pt x="190252" y="396237"/>
                  <a:pt x="187691" y="394041"/>
                </a:cubicBezTo>
                <a:lnTo>
                  <a:pt x="183301" y="394041"/>
                </a:lnTo>
                <a:cubicBezTo>
                  <a:pt x="176349" y="397700"/>
                  <a:pt x="164275" y="402091"/>
                  <a:pt x="147080" y="407213"/>
                </a:cubicBezTo>
                <a:cubicBezTo>
                  <a:pt x="143421" y="410871"/>
                  <a:pt x="138665" y="412701"/>
                  <a:pt x="132811" y="412701"/>
                </a:cubicBezTo>
                <a:cubicBezTo>
                  <a:pt x="130981" y="414896"/>
                  <a:pt x="120737" y="418555"/>
                  <a:pt x="102078" y="423677"/>
                </a:cubicBezTo>
                <a:cubicBezTo>
                  <a:pt x="88541" y="427336"/>
                  <a:pt x="77199" y="432458"/>
                  <a:pt x="68052" y="439043"/>
                </a:cubicBezTo>
                <a:cubicBezTo>
                  <a:pt x="66954" y="439043"/>
                  <a:pt x="65491" y="440141"/>
                  <a:pt x="63662" y="442336"/>
                </a:cubicBezTo>
                <a:lnTo>
                  <a:pt x="55978" y="442336"/>
                </a:lnTo>
                <a:cubicBezTo>
                  <a:pt x="38417" y="434653"/>
                  <a:pt x="29636" y="424409"/>
                  <a:pt x="29636" y="411603"/>
                </a:cubicBezTo>
                <a:cubicBezTo>
                  <a:pt x="27440" y="411603"/>
                  <a:pt x="24879" y="407944"/>
                  <a:pt x="21952" y="400627"/>
                </a:cubicBezTo>
                <a:lnTo>
                  <a:pt x="21952" y="389651"/>
                </a:lnTo>
                <a:cubicBezTo>
                  <a:pt x="14635" y="382700"/>
                  <a:pt x="10976" y="377577"/>
                  <a:pt x="10976" y="374285"/>
                </a:cubicBezTo>
                <a:cubicBezTo>
                  <a:pt x="7318" y="367333"/>
                  <a:pt x="3659" y="362211"/>
                  <a:pt x="0" y="358918"/>
                </a:cubicBezTo>
                <a:lnTo>
                  <a:pt x="8781" y="347942"/>
                </a:lnTo>
                <a:lnTo>
                  <a:pt x="7684" y="341356"/>
                </a:lnTo>
                <a:cubicBezTo>
                  <a:pt x="10976" y="335868"/>
                  <a:pt x="15001" y="330014"/>
                  <a:pt x="19757" y="323795"/>
                </a:cubicBezTo>
                <a:cubicBezTo>
                  <a:pt x="19757" y="322697"/>
                  <a:pt x="20489" y="321234"/>
                  <a:pt x="21952" y="319404"/>
                </a:cubicBezTo>
                <a:lnTo>
                  <a:pt x="21952" y="295257"/>
                </a:lnTo>
                <a:lnTo>
                  <a:pt x="24148" y="291964"/>
                </a:lnTo>
                <a:cubicBezTo>
                  <a:pt x="24879" y="271475"/>
                  <a:pt x="25245" y="254645"/>
                  <a:pt x="25245" y="241474"/>
                </a:cubicBezTo>
                <a:lnTo>
                  <a:pt x="25245" y="238181"/>
                </a:lnTo>
                <a:lnTo>
                  <a:pt x="27440" y="234888"/>
                </a:lnTo>
                <a:lnTo>
                  <a:pt x="27440" y="196472"/>
                </a:lnTo>
                <a:cubicBezTo>
                  <a:pt x="28904" y="194643"/>
                  <a:pt x="29636" y="193179"/>
                  <a:pt x="29636" y="192082"/>
                </a:cubicBezTo>
                <a:cubicBezTo>
                  <a:pt x="30367" y="163910"/>
                  <a:pt x="30733" y="148177"/>
                  <a:pt x="30733" y="144885"/>
                </a:cubicBezTo>
                <a:cubicBezTo>
                  <a:pt x="32197" y="144885"/>
                  <a:pt x="32929" y="144153"/>
                  <a:pt x="32929" y="142689"/>
                </a:cubicBezTo>
                <a:lnTo>
                  <a:pt x="32929" y="125128"/>
                </a:lnTo>
                <a:cubicBezTo>
                  <a:pt x="28172" y="115615"/>
                  <a:pt x="23416" y="109029"/>
                  <a:pt x="18660" y="105371"/>
                </a:cubicBezTo>
                <a:lnTo>
                  <a:pt x="18660" y="100980"/>
                </a:lnTo>
                <a:cubicBezTo>
                  <a:pt x="19025" y="99517"/>
                  <a:pt x="19757" y="98785"/>
                  <a:pt x="20855" y="98785"/>
                </a:cubicBezTo>
                <a:lnTo>
                  <a:pt x="23050" y="98785"/>
                </a:lnTo>
                <a:cubicBezTo>
                  <a:pt x="25977" y="100249"/>
                  <a:pt x="33294" y="102078"/>
                  <a:pt x="45002" y="104273"/>
                </a:cubicBezTo>
                <a:lnTo>
                  <a:pt x="54881" y="109761"/>
                </a:lnTo>
                <a:cubicBezTo>
                  <a:pt x="60369" y="109761"/>
                  <a:pt x="67686" y="122567"/>
                  <a:pt x="76833" y="148177"/>
                </a:cubicBezTo>
                <a:cubicBezTo>
                  <a:pt x="76833" y="150738"/>
                  <a:pt x="77565" y="152934"/>
                  <a:pt x="79028" y="154763"/>
                </a:cubicBezTo>
                <a:lnTo>
                  <a:pt x="79028" y="163544"/>
                </a:lnTo>
                <a:cubicBezTo>
                  <a:pt x="76833" y="165373"/>
                  <a:pt x="75735" y="174520"/>
                  <a:pt x="75735" y="190984"/>
                </a:cubicBezTo>
                <a:cubicBezTo>
                  <a:pt x="75735" y="195740"/>
                  <a:pt x="77930" y="199399"/>
                  <a:pt x="82321" y="201960"/>
                </a:cubicBezTo>
                <a:lnTo>
                  <a:pt x="86711" y="201960"/>
                </a:lnTo>
                <a:cubicBezTo>
                  <a:pt x="91833" y="199399"/>
                  <a:pt x="103175" y="194643"/>
                  <a:pt x="120737" y="187691"/>
                </a:cubicBezTo>
                <a:cubicBezTo>
                  <a:pt x="127689" y="185496"/>
                  <a:pt x="132811" y="181837"/>
                  <a:pt x="136104" y="176715"/>
                </a:cubicBezTo>
                <a:cubicBezTo>
                  <a:pt x="136104" y="173056"/>
                  <a:pt x="140860" y="168666"/>
                  <a:pt x="150372" y="163544"/>
                </a:cubicBezTo>
                <a:cubicBezTo>
                  <a:pt x="150372" y="161349"/>
                  <a:pt x="151104" y="160251"/>
                  <a:pt x="152568" y="160251"/>
                </a:cubicBezTo>
                <a:cubicBezTo>
                  <a:pt x="152568" y="162080"/>
                  <a:pt x="158056" y="163544"/>
                  <a:pt x="169032" y="164641"/>
                </a:cubicBezTo>
                <a:cubicBezTo>
                  <a:pt x="169032" y="165373"/>
                  <a:pt x="169398" y="165739"/>
                  <a:pt x="170129" y="165739"/>
                </a:cubicBezTo>
                <a:lnTo>
                  <a:pt x="178910" y="165739"/>
                </a:lnTo>
                <a:cubicBezTo>
                  <a:pt x="185130" y="165739"/>
                  <a:pt x="189520" y="166837"/>
                  <a:pt x="192082" y="169032"/>
                </a:cubicBezTo>
                <a:lnTo>
                  <a:pt x="207448" y="169032"/>
                </a:lnTo>
                <a:cubicBezTo>
                  <a:pt x="207814" y="169032"/>
                  <a:pt x="208912" y="169764"/>
                  <a:pt x="210741" y="171227"/>
                </a:cubicBezTo>
                <a:lnTo>
                  <a:pt x="211838" y="171227"/>
                </a:lnTo>
                <a:cubicBezTo>
                  <a:pt x="214765" y="170130"/>
                  <a:pt x="216229" y="166837"/>
                  <a:pt x="216229" y="161349"/>
                </a:cubicBezTo>
                <a:lnTo>
                  <a:pt x="216229" y="151470"/>
                </a:lnTo>
                <a:cubicBezTo>
                  <a:pt x="217692" y="149641"/>
                  <a:pt x="218424" y="148543"/>
                  <a:pt x="218424" y="148177"/>
                </a:cubicBezTo>
                <a:cubicBezTo>
                  <a:pt x="216961" y="146714"/>
                  <a:pt x="215131" y="136835"/>
                  <a:pt x="212936" y="118542"/>
                </a:cubicBezTo>
                <a:cubicBezTo>
                  <a:pt x="211473" y="118542"/>
                  <a:pt x="210009" y="112322"/>
                  <a:pt x="208546" y="99883"/>
                </a:cubicBezTo>
                <a:cubicBezTo>
                  <a:pt x="205619" y="96590"/>
                  <a:pt x="204155" y="94395"/>
                  <a:pt x="204155" y="93297"/>
                </a:cubicBezTo>
                <a:lnTo>
                  <a:pt x="195374" y="93297"/>
                </a:lnTo>
                <a:cubicBezTo>
                  <a:pt x="192813" y="94761"/>
                  <a:pt x="181105" y="98053"/>
                  <a:pt x="160251" y="103175"/>
                </a:cubicBezTo>
                <a:cubicBezTo>
                  <a:pt x="152568" y="107200"/>
                  <a:pt x="147080" y="110493"/>
                  <a:pt x="143787" y="113054"/>
                </a:cubicBezTo>
                <a:lnTo>
                  <a:pt x="140494" y="113054"/>
                </a:lnTo>
                <a:cubicBezTo>
                  <a:pt x="136469" y="113054"/>
                  <a:pt x="132445" y="111225"/>
                  <a:pt x="128420" y="107566"/>
                </a:cubicBezTo>
                <a:cubicBezTo>
                  <a:pt x="123298" y="103907"/>
                  <a:pt x="117078" y="101346"/>
                  <a:pt x="109761" y="99883"/>
                </a:cubicBezTo>
                <a:cubicBezTo>
                  <a:pt x="109761" y="98785"/>
                  <a:pt x="107566" y="96956"/>
                  <a:pt x="103175" y="94395"/>
                </a:cubicBezTo>
                <a:lnTo>
                  <a:pt x="103175" y="93297"/>
                </a:lnTo>
                <a:lnTo>
                  <a:pt x="95492" y="93297"/>
                </a:lnTo>
                <a:cubicBezTo>
                  <a:pt x="94029" y="93297"/>
                  <a:pt x="93297" y="92565"/>
                  <a:pt x="93297" y="91102"/>
                </a:cubicBezTo>
                <a:lnTo>
                  <a:pt x="93297" y="90004"/>
                </a:lnTo>
                <a:cubicBezTo>
                  <a:pt x="99151" y="85614"/>
                  <a:pt x="105736" y="83419"/>
                  <a:pt x="113054" y="83419"/>
                </a:cubicBezTo>
                <a:cubicBezTo>
                  <a:pt x="141592" y="75735"/>
                  <a:pt x="160617" y="68784"/>
                  <a:pt x="170129" y="62564"/>
                </a:cubicBezTo>
                <a:cubicBezTo>
                  <a:pt x="175617" y="56710"/>
                  <a:pt x="180740" y="52686"/>
                  <a:pt x="185496" y="50490"/>
                </a:cubicBezTo>
                <a:lnTo>
                  <a:pt x="192082" y="50490"/>
                </a:lnTo>
                <a:cubicBezTo>
                  <a:pt x="195008" y="52686"/>
                  <a:pt x="200497" y="53783"/>
                  <a:pt x="208546" y="53783"/>
                </a:cubicBezTo>
                <a:cubicBezTo>
                  <a:pt x="210741" y="53417"/>
                  <a:pt x="213668" y="51588"/>
                  <a:pt x="217327" y="48295"/>
                </a:cubicBezTo>
                <a:close/>
                <a:moveTo>
                  <a:pt x="746057" y="0"/>
                </a:moveTo>
                <a:lnTo>
                  <a:pt x="760326" y="0"/>
                </a:lnTo>
                <a:lnTo>
                  <a:pt x="769107" y="4391"/>
                </a:lnTo>
                <a:lnTo>
                  <a:pt x="784473" y="4391"/>
                </a:lnTo>
                <a:cubicBezTo>
                  <a:pt x="794718" y="8050"/>
                  <a:pt x="801669" y="9879"/>
                  <a:pt x="805328" y="9879"/>
                </a:cubicBezTo>
                <a:cubicBezTo>
                  <a:pt x="811182" y="13538"/>
                  <a:pt x="814109" y="16830"/>
                  <a:pt x="814109" y="19757"/>
                </a:cubicBezTo>
                <a:cubicBezTo>
                  <a:pt x="815206" y="19757"/>
                  <a:pt x="817036" y="22318"/>
                  <a:pt x="819597" y="27441"/>
                </a:cubicBezTo>
                <a:lnTo>
                  <a:pt x="819597" y="31831"/>
                </a:lnTo>
                <a:lnTo>
                  <a:pt x="811913" y="48295"/>
                </a:lnTo>
                <a:cubicBezTo>
                  <a:pt x="812645" y="57808"/>
                  <a:pt x="813011" y="65491"/>
                  <a:pt x="813011" y="71345"/>
                </a:cubicBezTo>
                <a:lnTo>
                  <a:pt x="813011" y="74638"/>
                </a:lnTo>
                <a:cubicBezTo>
                  <a:pt x="813011" y="90004"/>
                  <a:pt x="811182" y="102810"/>
                  <a:pt x="807523" y="113054"/>
                </a:cubicBezTo>
                <a:lnTo>
                  <a:pt x="807523" y="114152"/>
                </a:lnTo>
                <a:cubicBezTo>
                  <a:pt x="813377" y="126957"/>
                  <a:pt x="824719" y="136104"/>
                  <a:pt x="841549" y="141592"/>
                </a:cubicBezTo>
                <a:lnTo>
                  <a:pt x="856915" y="144885"/>
                </a:lnTo>
                <a:lnTo>
                  <a:pt x="871184" y="144885"/>
                </a:lnTo>
                <a:cubicBezTo>
                  <a:pt x="874843" y="147446"/>
                  <a:pt x="879233" y="149275"/>
                  <a:pt x="884356" y="150373"/>
                </a:cubicBezTo>
                <a:cubicBezTo>
                  <a:pt x="896795" y="154031"/>
                  <a:pt x="906308" y="161715"/>
                  <a:pt x="912893" y="173422"/>
                </a:cubicBezTo>
                <a:cubicBezTo>
                  <a:pt x="912893" y="176349"/>
                  <a:pt x="914357" y="179642"/>
                  <a:pt x="917284" y="183301"/>
                </a:cubicBezTo>
                <a:lnTo>
                  <a:pt x="917284" y="189886"/>
                </a:lnTo>
                <a:cubicBezTo>
                  <a:pt x="912893" y="196838"/>
                  <a:pt x="908869" y="200863"/>
                  <a:pt x="905210" y="201960"/>
                </a:cubicBezTo>
                <a:lnTo>
                  <a:pt x="879965" y="201960"/>
                </a:lnTo>
                <a:lnTo>
                  <a:pt x="863501" y="196472"/>
                </a:lnTo>
                <a:cubicBezTo>
                  <a:pt x="862403" y="196472"/>
                  <a:pt x="860940" y="195740"/>
                  <a:pt x="859111" y="194277"/>
                </a:cubicBezTo>
                <a:lnTo>
                  <a:pt x="842646" y="194277"/>
                </a:lnTo>
                <a:lnTo>
                  <a:pt x="839354" y="196472"/>
                </a:lnTo>
                <a:lnTo>
                  <a:pt x="832768" y="196472"/>
                </a:lnTo>
                <a:cubicBezTo>
                  <a:pt x="828378" y="196472"/>
                  <a:pt x="821060" y="200863"/>
                  <a:pt x="810816" y="209643"/>
                </a:cubicBezTo>
                <a:lnTo>
                  <a:pt x="808621" y="209643"/>
                </a:lnTo>
                <a:cubicBezTo>
                  <a:pt x="807157" y="209643"/>
                  <a:pt x="806425" y="208180"/>
                  <a:pt x="806425" y="205253"/>
                </a:cubicBezTo>
                <a:lnTo>
                  <a:pt x="805328" y="205253"/>
                </a:lnTo>
                <a:cubicBezTo>
                  <a:pt x="803498" y="205253"/>
                  <a:pt x="796547" y="211473"/>
                  <a:pt x="784473" y="223912"/>
                </a:cubicBezTo>
                <a:cubicBezTo>
                  <a:pt x="781546" y="223912"/>
                  <a:pt x="778254" y="222083"/>
                  <a:pt x="774595" y="218424"/>
                </a:cubicBezTo>
                <a:lnTo>
                  <a:pt x="773497" y="218424"/>
                </a:lnTo>
                <a:lnTo>
                  <a:pt x="765814" y="222815"/>
                </a:lnTo>
                <a:lnTo>
                  <a:pt x="759228" y="222815"/>
                </a:lnTo>
                <a:lnTo>
                  <a:pt x="755935" y="220619"/>
                </a:lnTo>
                <a:lnTo>
                  <a:pt x="750447" y="220619"/>
                </a:lnTo>
                <a:cubicBezTo>
                  <a:pt x="749350" y="220619"/>
                  <a:pt x="748252" y="221717"/>
                  <a:pt x="747155" y="223912"/>
                </a:cubicBezTo>
                <a:lnTo>
                  <a:pt x="747155" y="235986"/>
                </a:lnTo>
                <a:lnTo>
                  <a:pt x="751545" y="246962"/>
                </a:lnTo>
                <a:lnTo>
                  <a:pt x="751545" y="256841"/>
                </a:lnTo>
                <a:cubicBezTo>
                  <a:pt x="753740" y="259402"/>
                  <a:pt x="754838" y="265621"/>
                  <a:pt x="754838" y="275500"/>
                </a:cubicBezTo>
                <a:lnTo>
                  <a:pt x="754838" y="290866"/>
                </a:lnTo>
                <a:lnTo>
                  <a:pt x="757033" y="294159"/>
                </a:lnTo>
                <a:lnTo>
                  <a:pt x="757033" y="315014"/>
                </a:lnTo>
                <a:cubicBezTo>
                  <a:pt x="759228" y="318307"/>
                  <a:pt x="760326" y="320868"/>
                  <a:pt x="760326" y="322697"/>
                </a:cubicBezTo>
                <a:lnTo>
                  <a:pt x="769107" y="322697"/>
                </a:lnTo>
                <a:cubicBezTo>
                  <a:pt x="778985" y="313550"/>
                  <a:pt x="785205" y="306599"/>
                  <a:pt x="787766" y="301842"/>
                </a:cubicBezTo>
                <a:cubicBezTo>
                  <a:pt x="793254" y="298550"/>
                  <a:pt x="800206" y="291598"/>
                  <a:pt x="808621" y="280988"/>
                </a:cubicBezTo>
                <a:cubicBezTo>
                  <a:pt x="820328" y="267451"/>
                  <a:pt x="826182" y="256841"/>
                  <a:pt x="826182" y="249157"/>
                </a:cubicBezTo>
                <a:cubicBezTo>
                  <a:pt x="826182" y="245133"/>
                  <a:pt x="821426" y="240376"/>
                  <a:pt x="811913" y="234888"/>
                </a:cubicBezTo>
                <a:lnTo>
                  <a:pt x="811913" y="232693"/>
                </a:lnTo>
                <a:cubicBezTo>
                  <a:pt x="811913" y="226839"/>
                  <a:pt x="814475" y="222815"/>
                  <a:pt x="819597" y="220619"/>
                </a:cubicBezTo>
                <a:lnTo>
                  <a:pt x="826182" y="220619"/>
                </a:lnTo>
                <a:cubicBezTo>
                  <a:pt x="836427" y="229400"/>
                  <a:pt x="847403" y="234523"/>
                  <a:pt x="859111" y="235986"/>
                </a:cubicBezTo>
                <a:cubicBezTo>
                  <a:pt x="859111" y="236718"/>
                  <a:pt x="861306" y="237084"/>
                  <a:pt x="865696" y="237084"/>
                </a:cubicBezTo>
                <a:lnTo>
                  <a:pt x="870087" y="237084"/>
                </a:lnTo>
                <a:cubicBezTo>
                  <a:pt x="884721" y="242572"/>
                  <a:pt x="892039" y="246596"/>
                  <a:pt x="892039" y="249157"/>
                </a:cubicBezTo>
                <a:cubicBezTo>
                  <a:pt x="892039" y="250987"/>
                  <a:pt x="892771" y="252816"/>
                  <a:pt x="894234" y="254645"/>
                </a:cubicBezTo>
                <a:lnTo>
                  <a:pt x="894234" y="261231"/>
                </a:lnTo>
                <a:cubicBezTo>
                  <a:pt x="892405" y="263060"/>
                  <a:pt x="891307" y="267817"/>
                  <a:pt x="890941" y="275500"/>
                </a:cubicBezTo>
                <a:cubicBezTo>
                  <a:pt x="890209" y="275500"/>
                  <a:pt x="888746" y="278427"/>
                  <a:pt x="886551" y="284281"/>
                </a:cubicBezTo>
                <a:cubicBezTo>
                  <a:pt x="879965" y="287208"/>
                  <a:pt x="876672" y="291232"/>
                  <a:pt x="876672" y="296354"/>
                </a:cubicBezTo>
                <a:cubicBezTo>
                  <a:pt x="875575" y="296354"/>
                  <a:pt x="873745" y="298550"/>
                  <a:pt x="871184" y="302940"/>
                </a:cubicBezTo>
                <a:lnTo>
                  <a:pt x="858013" y="310623"/>
                </a:lnTo>
                <a:cubicBezTo>
                  <a:pt x="856549" y="310623"/>
                  <a:pt x="852525" y="310257"/>
                  <a:pt x="845939" y="309526"/>
                </a:cubicBezTo>
                <a:cubicBezTo>
                  <a:pt x="841183" y="309526"/>
                  <a:pt x="832768" y="316111"/>
                  <a:pt x="820694" y="329283"/>
                </a:cubicBezTo>
                <a:lnTo>
                  <a:pt x="820694" y="330380"/>
                </a:lnTo>
                <a:cubicBezTo>
                  <a:pt x="820694" y="332210"/>
                  <a:pt x="827280" y="335137"/>
                  <a:pt x="840451" y="339161"/>
                </a:cubicBezTo>
                <a:lnTo>
                  <a:pt x="877770" y="358918"/>
                </a:lnTo>
                <a:cubicBezTo>
                  <a:pt x="877770" y="360016"/>
                  <a:pt x="882526" y="364772"/>
                  <a:pt x="892039" y="373187"/>
                </a:cubicBezTo>
                <a:cubicBezTo>
                  <a:pt x="892039" y="374285"/>
                  <a:pt x="895698" y="377211"/>
                  <a:pt x="903015" y="381968"/>
                </a:cubicBezTo>
                <a:cubicBezTo>
                  <a:pt x="918381" y="398066"/>
                  <a:pt x="926065" y="409042"/>
                  <a:pt x="926065" y="414896"/>
                </a:cubicBezTo>
                <a:lnTo>
                  <a:pt x="935943" y="436848"/>
                </a:lnTo>
                <a:lnTo>
                  <a:pt x="935943" y="445629"/>
                </a:lnTo>
                <a:cubicBezTo>
                  <a:pt x="930089" y="459532"/>
                  <a:pt x="925699" y="467215"/>
                  <a:pt x="922772" y="468679"/>
                </a:cubicBezTo>
                <a:cubicBezTo>
                  <a:pt x="921674" y="468679"/>
                  <a:pt x="920211" y="469411"/>
                  <a:pt x="918381" y="470874"/>
                </a:cubicBezTo>
                <a:lnTo>
                  <a:pt x="911796" y="470874"/>
                </a:lnTo>
                <a:cubicBezTo>
                  <a:pt x="905576" y="468313"/>
                  <a:pt x="901186" y="465386"/>
                  <a:pt x="898624" y="462093"/>
                </a:cubicBezTo>
                <a:cubicBezTo>
                  <a:pt x="896063" y="461727"/>
                  <a:pt x="890941" y="456971"/>
                  <a:pt x="883258" y="447824"/>
                </a:cubicBezTo>
                <a:lnTo>
                  <a:pt x="862403" y="447824"/>
                </a:lnTo>
                <a:cubicBezTo>
                  <a:pt x="861672" y="447824"/>
                  <a:pt x="859476" y="443434"/>
                  <a:pt x="855818" y="434653"/>
                </a:cubicBezTo>
                <a:cubicBezTo>
                  <a:pt x="853988" y="434653"/>
                  <a:pt x="850330" y="432824"/>
                  <a:pt x="844842" y="429165"/>
                </a:cubicBezTo>
                <a:cubicBezTo>
                  <a:pt x="840451" y="429165"/>
                  <a:pt x="836427" y="426604"/>
                  <a:pt x="832768" y="421482"/>
                </a:cubicBezTo>
                <a:cubicBezTo>
                  <a:pt x="826182" y="421482"/>
                  <a:pt x="822890" y="420750"/>
                  <a:pt x="822890" y="419286"/>
                </a:cubicBezTo>
                <a:cubicBezTo>
                  <a:pt x="827646" y="419286"/>
                  <a:pt x="835329" y="415262"/>
                  <a:pt x="845939" y="407213"/>
                </a:cubicBezTo>
                <a:cubicBezTo>
                  <a:pt x="846305" y="407213"/>
                  <a:pt x="847403" y="405383"/>
                  <a:pt x="849232" y="401725"/>
                </a:cubicBezTo>
                <a:lnTo>
                  <a:pt x="849232" y="400627"/>
                </a:lnTo>
                <a:cubicBezTo>
                  <a:pt x="840817" y="387822"/>
                  <a:pt x="829475" y="377211"/>
                  <a:pt x="815206" y="368796"/>
                </a:cubicBezTo>
                <a:cubicBezTo>
                  <a:pt x="809718" y="364406"/>
                  <a:pt x="804230" y="361113"/>
                  <a:pt x="798742" y="358918"/>
                </a:cubicBezTo>
                <a:cubicBezTo>
                  <a:pt x="787766" y="353430"/>
                  <a:pt x="779717" y="348674"/>
                  <a:pt x="774595" y="344649"/>
                </a:cubicBezTo>
                <a:lnTo>
                  <a:pt x="763619" y="344649"/>
                </a:lnTo>
                <a:cubicBezTo>
                  <a:pt x="762887" y="344649"/>
                  <a:pt x="761424" y="346113"/>
                  <a:pt x="759228" y="349040"/>
                </a:cubicBezTo>
                <a:lnTo>
                  <a:pt x="760326" y="362211"/>
                </a:lnTo>
                <a:lnTo>
                  <a:pt x="760326" y="379773"/>
                </a:lnTo>
                <a:lnTo>
                  <a:pt x="764716" y="391846"/>
                </a:lnTo>
                <a:lnTo>
                  <a:pt x="764716" y="420384"/>
                </a:lnTo>
                <a:lnTo>
                  <a:pt x="766912" y="423677"/>
                </a:lnTo>
                <a:lnTo>
                  <a:pt x="766912" y="462093"/>
                </a:lnTo>
                <a:cubicBezTo>
                  <a:pt x="766912" y="480021"/>
                  <a:pt x="768009" y="489899"/>
                  <a:pt x="770204" y="491729"/>
                </a:cubicBezTo>
                <a:lnTo>
                  <a:pt x="770204" y="513681"/>
                </a:lnTo>
                <a:cubicBezTo>
                  <a:pt x="764350" y="521730"/>
                  <a:pt x="761424" y="529413"/>
                  <a:pt x="761424" y="536730"/>
                </a:cubicBezTo>
                <a:cubicBezTo>
                  <a:pt x="759594" y="538926"/>
                  <a:pt x="758497" y="540023"/>
                  <a:pt x="758131" y="540023"/>
                </a:cubicBezTo>
                <a:cubicBezTo>
                  <a:pt x="751911" y="540023"/>
                  <a:pt x="746423" y="535633"/>
                  <a:pt x="741667" y="526852"/>
                </a:cubicBezTo>
                <a:cubicBezTo>
                  <a:pt x="738740" y="526852"/>
                  <a:pt x="729593" y="519169"/>
                  <a:pt x="714226" y="503802"/>
                </a:cubicBezTo>
                <a:cubicBezTo>
                  <a:pt x="714226" y="501973"/>
                  <a:pt x="712763" y="499778"/>
                  <a:pt x="709836" y="497217"/>
                </a:cubicBezTo>
                <a:cubicBezTo>
                  <a:pt x="709836" y="495021"/>
                  <a:pt x="705446" y="489167"/>
                  <a:pt x="696665" y="479655"/>
                </a:cubicBezTo>
                <a:lnTo>
                  <a:pt x="696665" y="468679"/>
                </a:lnTo>
                <a:cubicBezTo>
                  <a:pt x="684591" y="441604"/>
                  <a:pt x="674713" y="428067"/>
                  <a:pt x="667029" y="428067"/>
                </a:cubicBezTo>
                <a:cubicBezTo>
                  <a:pt x="655687" y="428067"/>
                  <a:pt x="643248" y="434287"/>
                  <a:pt x="629711" y="446727"/>
                </a:cubicBezTo>
                <a:cubicBezTo>
                  <a:pt x="627515" y="446727"/>
                  <a:pt x="622759" y="449288"/>
                  <a:pt x="615442" y="454410"/>
                </a:cubicBezTo>
                <a:cubicBezTo>
                  <a:pt x="605197" y="456605"/>
                  <a:pt x="597148" y="460264"/>
                  <a:pt x="591294" y="465386"/>
                </a:cubicBezTo>
                <a:lnTo>
                  <a:pt x="577026" y="465386"/>
                </a:lnTo>
                <a:cubicBezTo>
                  <a:pt x="563122" y="456971"/>
                  <a:pt x="552878" y="445629"/>
                  <a:pt x="546293" y="431360"/>
                </a:cubicBezTo>
                <a:lnTo>
                  <a:pt x="546293" y="417091"/>
                </a:lnTo>
                <a:cubicBezTo>
                  <a:pt x="546293" y="415994"/>
                  <a:pt x="547756" y="414530"/>
                  <a:pt x="550683" y="412701"/>
                </a:cubicBezTo>
                <a:lnTo>
                  <a:pt x="553976" y="412701"/>
                </a:lnTo>
                <a:lnTo>
                  <a:pt x="560561" y="418189"/>
                </a:lnTo>
                <a:lnTo>
                  <a:pt x="563854" y="418189"/>
                </a:lnTo>
                <a:cubicBezTo>
                  <a:pt x="570806" y="414896"/>
                  <a:pt x="601539" y="397334"/>
                  <a:pt x="656053" y="365504"/>
                </a:cubicBezTo>
                <a:cubicBezTo>
                  <a:pt x="661541" y="361845"/>
                  <a:pt x="665200" y="360016"/>
                  <a:pt x="667029" y="360016"/>
                </a:cubicBezTo>
                <a:lnTo>
                  <a:pt x="667029" y="354528"/>
                </a:lnTo>
                <a:cubicBezTo>
                  <a:pt x="665200" y="354528"/>
                  <a:pt x="663371" y="353796"/>
                  <a:pt x="661541" y="352332"/>
                </a:cubicBezTo>
                <a:lnTo>
                  <a:pt x="658248" y="352332"/>
                </a:lnTo>
                <a:lnTo>
                  <a:pt x="638492" y="360016"/>
                </a:lnTo>
                <a:lnTo>
                  <a:pt x="633003" y="360016"/>
                </a:lnTo>
                <a:lnTo>
                  <a:pt x="629711" y="357820"/>
                </a:lnTo>
                <a:lnTo>
                  <a:pt x="628613" y="357820"/>
                </a:lnTo>
                <a:cubicBezTo>
                  <a:pt x="623125" y="361479"/>
                  <a:pt x="619100" y="363308"/>
                  <a:pt x="616539" y="363308"/>
                </a:cubicBezTo>
                <a:cubicBezTo>
                  <a:pt x="604100" y="363308"/>
                  <a:pt x="597880" y="361845"/>
                  <a:pt x="597880" y="358918"/>
                </a:cubicBezTo>
                <a:cubicBezTo>
                  <a:pt x="604832" y="349771"/>
                  <a:pt x="609222" y="344283"/>
                  <a:pt x="611051" y="342454"/>
                </a:cubicBezTo>
                <a:lnTo>
                  <a:pt x="617637" y="324892"/>
                </a:lnTo>
                <a:lnTo>
                  <a:pt x="617637" y="313916"/>
                </a:lnTo>
                <a:cubicBezTo>
                  <a:pt x="598246" y="297086"/>
                  <a:pt x="585440" y="285378"/>
                  <a:pt x="579221" y="278793"/>
                </a:cubicBezTo>
                <a:cubicBezTo>
                  <a:pt x="577391" y="278793"/>
                  <a:pt x="575562" y="278061"/>
                  <a:pt x="573733" y="276597"/>
                </a:cubicBezTo>
                <a:lnTo>
                  <a:pt x="570440" y="276597"/>
                </a:lnTo>
                <a:cubicBezTo>
                  <a:pt x="568610" y="278061"/>
                  <a:pt x="567513" y="278793"/>
                  <a:pt x="567147" y="278793"/>
                </a:cubicBezTo>
                <a:lnTo>
                  <a:pt x="563854" y="278793"/>
                </a:lnTo>
                <a:cubicBezTo>
                  <a:pt x="562391" y="277329"/>
                  <a:pt x="558732" y="276232"/>
                  <a:pt x="552878" y="275500"/>
                </a:cubicBezTo>
                <a:cubicBezTo>
                  <a:pt x="547390" y="271841"/>
                  <a:pt x="543731" y="267817"/>
                  <a:pt x="541902" y="263426"/>
                </a:cubicBezTo>
                <a:cubicBezTo>
                  <a:pt x="540073" y="263426"/>
                  <a:pt x="537878" y="259402"/>
                  <a:pt x="535316" y="251352"/>
                </a:cubicBezTo>
                <a:lnTo>
                  <a:pt x="535316" y="240376"/>
                </a:lnTo>
                <a:cubicBezTo>
                  <a:pt x="535316" y="239279"/>
                  <a:pt x="536414" y="238181"/>
                  <a:pt x="538609" y="237084"/>
                </a:cubicBezTo>
                <a:lnTo>
                  <a:pt x="540804" y="237084"/>
                </a:lnTo>
                <a:cubicBezTo>
                  <a:pt x="542268" y="237084"/>
                  <a:pt x="543731" y="240376"/>
                  <a:pt x="545195" y="246962"/>
                </a:cubicBezTo>
                <a:cubicBezTo>
                  <a:pt x="546293" y="246962"/>
                  <a:pt x="547756" y="247694"/>
                  <a:pt x="549585" y="249157"/>
                </a:cubicBezTo>
                <a:cubicBezTo>
                  <a:pt x="549585" y="247694"/>
                  <a:pt x="553244" y="246596"/>
                  <a:pt x="560561" y="245864"/>
                </a:cubicBezTo>
                <a:cubicBezTo>
                  <a:pt x="561659" y="245864"/>
                  <a:pt x="567879" y="242937"/>
                  <a:pt x="579221" y="237084"/>
                </a:cubicBezTo>
                <a:cubicBezTo>
                  <a:pt x="581782" y="237084"/>
                  <a:pt x="594953" y="231230"/>
                  <a:pt x="618735" y="219522"/>
                </a:cubicBezTo>
                <a:cubicBezTo>
                  <a:pt x="625320" y="217693"/>
                  <a:pt x="630077" y="215497"/>
                  <a:pt x="633003" y="212936"/>
                </a:cubicBezTo>
                <a:lnTo>
                  <a:pt x="687884" y="189886"/>
                </a:lnTo>
                <a:cubicBezTo>
                  <a:pt x="691908" y="186960"/>
                  <a:pt x="699226" y="184033"/>
                  <a:pt x="709836" y="181106"/>
                </a:cubicBezTo>
                <a:cubicBezTo>
                  <a:pt x="709836" y="179642"/>
                  <a:pt x="717519" y="177081"/>
                  <a:pt x="732886" y="173422"/>
                </a:cubicBezTo>
                <a:cubicBezTo>
                  <a:pt x="732886" y="172691"/>
                  <a:pt x="735447" y="171227"/>
                  <a:pt x="740569" y="169032"/>
                </a:cubicBezTo>
                <a:cubicBezTo>
                  <a:pt x="741301" y="167568"/>
                  <a:pt x="741667" y="166105"/>
                  <a:pt x="741667" y="164641"/>
                </a:cubicBezTo>
                <a:lnTo>
                  <a:pt x="741667" y="163544"/>
                </a:lnTo>
                <a:lnTo>
                  <a:pt x="740569" y="152568"/>
                </a:lnTo>
                <a:cubicBezTo>
                  <a:pt x="750082" y="152568"/>
                  <a:pt x="754838" y="147080"/>
                  <a:pt x="754838" y="136104"/>
                </a:cubicBezTo>
                <a:cubicBezTo>
                  <a:pt x="754838" y="133543"/>
                  <a:pt x="755570" y="131347"/>
                  <a:pt x="757033" y="129518"/>
                </a:cubicBezTo>
                <a:cubicBezTo>
                  <a:pt x="755570" y="126591"/>
                  <a:pt x="753740" y="125128"/>
                  <a:pt x="751545" y="125128"/>
                </a:cubicBezTo>
                <a:cubicBezTo>
                  <a:pt x="735081" y="132445"/>
                  <a:pt x="724105" y="136470"/>
                  <a:pt x="718617" y="137201"/>
                </a:cubicBezTo>
                <a:cubicBezTo>
                  <a:pt x="711665" y="139031"/>
                  <a:pt x="707275" y="140494"/>
                  <a:pt x="705446" y="141592"/>
                </a:cubicBezTo>
                <a:lnTo>
                  <a:pt x="695567" y="141592"/>
                </a:lnTo>
                <a:cubicBezTo>
                  <a:pt x="680932" y="148909"/>
                  <a:pt x="668493" y="152568"/>
                  <a:pt x="658248" y="152568"/>
                </a:cubicBezTo>
                <a:cubicBezTo>
                  <a:pt x="658248" y="150738"/>
                  <a:pt x="651663" y="144153"/>
                  <a:pt x="638492" y="132811"/>
                </a:cubicBezTo>
                <a:cubicBezTo>
                  <a:pt x="633369" y="129518"/>
                  <a:pt x="630808" y="127323"/>
                  <a:pt x="630808" y="126225"/>
                </a:cubicBezTo>
                <a:lnTo>
                  <a:pt x="633003" y="125128"/>
                </a:lnTo>
                <a:cubicBezTo>
                  <a:pt x="633735" y="125128"/>
                  <a:pt x="634833" y="125494"/>
                  <a:pt x="636296" y="126225"/>
                </a:cubicBezTo>
                <a:cubicBezTo>
                  <a:pt x="645077" y="126225"/>
                  <a:pt x="659712" y="120737"/>
                  <a:pt x="680201" y="109761"/>
                </a:cubicBezTo>
                <a:cubicBezTo>
                  <a:pt x="691543" y="105737"/>
                  <a:pt x="700323" y="101712"/>
                  <a:pt x="706543" y="97687"/>
                </a:cubicBezTo>
                <a:cubicBezTo>
                  <a:pt x="706543" y="94395"/>
                  <a:pt x="709836" y="90736"/>
                  <a:pt x="716422" y="86711"/>
                </a:cubicBezTo>
                <a:lnTo>
                  <a:pt x="718617" y="86711"/>
                </a:lnTo>
                <a:cubicBezTo>
                  <a:pt x="721910" y="88175"/>
                  <a:pt x="729227" y="90004"/>
                  <a:pt x="740569" y="92199"/>
                </a:cubicBezTo>
                <a:lnTo>
                  <a:pt x="757033" y="92199"/>
                </a:lnTo>
                <a:lnTo>
                  <a:pt x="762521" y="91102"/>
                </a:lnTo>
                <a:lnTo>
                  <a:pt x="762521" y="85614"/>
                </a:lnTo>
                <a:lnTo>
                  <a:pt x="764716" y="82321"/>
                </a:lnTo>
                <a:lnTo>
                  <a:pt x="764716" y="54881"/>
                </a:lnTo>
                <a:lnTo>
                  <a:pt x="766912" y="51588"/>
                </a:lnTo>
                <a:cubicBezTo>
                  <a:pt x="765448" y="51588"/>
                  <a:pt x="764716" y="50856"/>
                  <a:pt x="764716" y="49393"/>
                </a:cubicBezTo>
                <a:lnTo>
                  <a:pt x="764716" y="43905"/>
                </a:lnTo>
                <a:lnTo>
                  <a:pt x="758131" y="43905"/>
                </a:lnTo>
                <a:lnTo>
                  <a:pt x="715324" y="61466"/>
                </a:lnTo>
                <a:cubicBezTo>
                  <a:pt x="703616" y="69881"/>
                  <a:pt x="693372" y="75735"/>
                  <a:pt x="684591" y="79028"/>
                </a:cubicBezTo>
                <a:lnTo>
                  <a:pt x="681298" y="79028"/>
                </a:lnTo>
                <a:cubicBezTo>
                  <a:pt x="670688" y="73174"/>
                  <a:pt x="660810" y="61466"/>
                  <a:pt x="651663" y="43905"/>
                </a:cubicBezTo>
                <a:cubicBezTo>
                  <a:pt x="652029" y="42441"/>
                  <a:pt x="652760" y="41709"/>
                  <a:pt x="653858" y="41709"/>
                </a:cubicBezTo>
                <a:lnTo>
                  <a:pt x="654956" y="41709"/>
                </a:lnTo>
                <a:lnTo>
                  <a:pt x="658248" y="43905"/>
                </a:lnTo>
                <a:lnTo>
                  <a:pt x="667029" y="43905"/>
                </a:lnTo>
                <a:cubicBezTo>
                  <a:pt x="671054" y="41344"/>
                  <a:pt x="677640" y="39148"/>
                  <a:pt x="686786" y="37319"/>
                </a:cubicBezTo>
                <a:cubicBezTo>
                  <a:pt x="688250" y="35490"/>
                  <a:pt x="697762" y="31099"/>
                  <a:pt x="715324" y="24148"/>
                </a:cubicBezTo>
                <a:cubicBezTo>
                  <a:pt x="721544" y="21587"/>
                  <a:pt x="731788" y="13538"/>
                  <a:pt x="746057" y="0"/>
                </a:cubicBezTo>
                <a:close/>
              </a:path>
            </a:pathLst>
          </a:custGeom>
          <a:gradFill>
            <a:gsLst>
              <a:gs pos="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algn="ctr">
              <a:defRPr sz="11500">
                <a:solidFill>
                  <a:schemeClr val="tx1">
                    <a:lumMod val="85000"/>
                    <a:lumOff val="15000"/>
                  </a:schemeClr>
                </a:solidFill>
                <a:latin typeface="云峰飞云体" panose="02000500000000000000" pitchFamily="2" charset="-122"/>
                <a:ea typeface="云峰飞云体" panose="02000500000000000000" pitchFamily="2" charset="-122"/>
                <a:cs typeface="+mn-ea"/>
              </a:defRPr>
            </a:lvl1pPr>
          </a:lstStyle>
          <a:p>
            <a:endParaRPr lang="zh-CN" altLang="en-US" dirty="0"/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21B9EFF6-78CA-BC04-E2CA-DA35C40BBAB6}"/>
              </a:ext>
            </a:extLst>
          </p:cNvPr>
          <p:cNvSpPr/>
          <p:nvPr/>
        </p:nvSpPr>
        <p:spPr>
          <a:xfrm flipH="1">
            <a:off x="4899371" y="1098220"/>
            <a:ext cx="2393258" cy="357700"/>
          </a:xfrm>
          <a:custGeom>
            <a:avLst/>
            <a:gdLst>
              <a:gd name="connsiteX0" fmla="*/ 1481614 w 2450468"/>
              <a:gd name="connsiteY0" fmla="*/ 372201 h 377583"/>
              <a:gd name="connsiteX1" fmla="*/ 1488281 w 2450468"/>
              <a:gd name="connsiteY1" fmla="*/ 377440 h 377583"/>
              <a:gd name="connsiteX2" fmla="*/ 1478375 w 2450468"/>
              <a:gd name="connsiteY2" fmla="*/ 375535 h 377583"/>
              <a:gd name="connsiteX3" fmla="*/ 1481614 w 2450468"/>
              <a:gd name="connsiteY3" fmla="*/ 372201 h 377583"/>
              <a:gd name="connsiteX4" fmla="*/ 1302544 w 2450468"/>
              <a:gd name="connsiteY4" fmla="*/ 370392 h 377583"/>
              <a:gd name="connsiteX5" fmla="*/ 1300353 w 2450468"/>
              <a:gd name="connsiteY5" fmla="*/ 375726 h 377583"/>
              <a:gd name="connsiteX6" fmla="*/ 1295686 w 2450468"/>
              <a:gd name="connsiteY6" fmla="*/ 374583 h 377583"/>
              <a:gd name="connsiteX7" fmla="*/ 1295305 w 2450468"/>
              <a:gd name="connsiteY7" fmla="*/ 372773 h 377583"/>
              <a:gd name="connsiteX8" fmla="*/ 1296543 w 2450468"/>
              <a:gd name="connsiteY8" fmla="*/ 371249 h 377583"/>
              <a:gd name="connsiteX9" fmla="*/ 1366849 w 2450468"/>
              <a:gd name="connsiteY9" fmla="*/ 362735 h 377583"/>
              <a:gd name="connsiteX10" fmla="*/ 1369123 w 2450468"/>
              <a:gd name="connsiteY10" fmla="*/ 363724 h 377583"/>
              <a:gd name="connsiteX11" fmla="*/ 1366837 w 2450468"/>
              <a:gd name="connsiteY11" fmla="*/ 362867 h 377583"/>
              <a:gd name="connsiteX12" fmla="*/ 1364361 w 2450468"/>
              <a:gd name="connsiteY12" fmla="*/ 354295 h 377583"/>
              <a:gd name="connsiteX13" fmla="*/ 1367313 w 2450468"/>
              <a:gd name="connsiteY13" fmla="*/ 357724 h 377583"/>
              <a:gd name="connsiteX14" fmla="*/ 1366849 w 2450468"/>
              <a:gd name="connsiteY14" fmla="*/ 362735 h 377583"/>
              <a:gd name="connsiteX15" fmla="*/ 1364742 w 2450468"/>
              <a:gd name="connsiteY15" fmla="*/ 361819 h 377583"/>
              <a:gd name="connsiteX16" fmla="*/ 1362456 w 2450468"/>
              <a:gd name="connsiteY16" fmla="*/ 360772 h 377583"/>
              <a:gd name="connsiteX17" fmla="*/ 1359503 w 2450468"/>
              <a:gd name="connsiteY17" fmla="*/ 358009 h 377583"/>
              <a:gd name="connsiteX18" fmla="*/ 1359408 w 2450468"/>
              <a:gd name="connsiteY18" fmla="*/ 357343 h 377583"/>
              <a:gd name="connsiteX19" fmla="*/ 1364361 w 2450468"/>
              <a:gd name="connsiteY19" fmla="*/ 354295 h 377583"/>
              <a:gd name="connsiteX20" fmla="*/ 978217 w 2450468"/>
              <a:gd name="connsiteY20" fmla="*/ 352008 h 377583"/>
              <a:gd name="connsiteX21" fmla="*/ 987361 w 2450468"/>
              <a:gd name="connsiteY21" fmla="*/ 353437 h 377583"/>
              <a:gd name="connsiteX22" fmla="*/ 988504 w 2450468"/>
              <a:gd name="connsiteY22" fmla="*/ 356390 h 377583"/>
              <a:gd name="connsiteX23" fmla="*/ 984599 w 2450468"/>
              <a:gd name="connsiteY23" fmla="*/ 354580 h 377583"/>
              <a:gd name="connsiteX24" fmla="*/ 978312 w 2450468"/>
              <a:gd name="connsiteY24" fmla="*/ 355437 h 377583"/>
              <a:gd name="connsiteX25" fmla="*/ 978217 w 2450468"/>
              <a:gd name="connsiteY25" fmla="*/ 352008 h 377583"/>
              <a:gd name="connsiteX26" fmla="*/ 1700402 w 2450468"/>
              <a:gd name="connsiteY26" fmla="*/ 351628 h 377583"/>
              <a:gd name="connsiteX27" fmla="*/ 1702879 w 2450468"/>
              <a:gd name="connsiteY27" fmla="*/ 356105 h 377583"/>
              <a:gd name="connsiteX28" fmla="*/ 1697545 w 2450468"/>
              <a:gd name="connsiteY28" fmla="*/ 360010 h 377583"/>
              <a:gd name="connsiteX29" fmla="*/ 1695926 w 2450468"/>
              <a:gd name="connsiteY29" fmla="*/ 355343 h 377583"/>
              <a:gd name="connsiteX30" fmla="*/ 1700402 w 2450468"/>
              <a:gd name="connsiteY30" fmla="*/ 351628 h 377583"/>
              <a:gd name="connsiteX31" fmla="*/ 1869758 w 2450468"/>
              <a:gd name="connsiteY31" fmla="*/ 351247 h 377583"/>
              <a:gd name="connsiteX32" fmla="*/ 1877473 w 2450468"/>
              <a:gd name="connsiteY32" fmla="*/ 351628 h 377583"/>
              <a:gd name="connsiteX33" fmla="*/ 1879092 w 2450468"/>
              <a:gd name="connsiteY33" fmla="*/ 354485 h 377583"/>
              <a:gd name="connsiteX34" fmla="*/ 1878616 w 2450468"/>
              <a:gd name="connsiteY34" fmla="*/ 356581 h 377583"/>
              <a:gd name="connsiteX35" fmla="*/ 1875187 w 2450468"/>
              <a:gd name="connsiteY35" fmla="*/ 357343 h 377583"/>
              <a:gd name="connsiteX36" fmla="*/ 1872615 w 2450468"/>
              <a:gd name="connsiteY36" fmla="*/ 356581 h 377583"/>
              <a:gd name="connsiteX37" fmla="*/ 1869758 w 2450468"/>
              <a:gd name="connsiteY37" fmla="*/ 351247 h 377583"/>
              <a:gd name="connsiteX38" fmla="*/ 1495329 w 2450468"/>
              <a:gd name="connsiteY38" fmla="*/ 349817 h 377583"/>
              <a:gd name="connsiteX39" fmla="*/ 1498853 w 2450468"/>
              <a:gd name="connsiteY39" fmla="*/ 350960 h 377583"/>
              <a:gd name="connsiteX40" fmla="*/ 1497901 w 2450468"/>
              <a:gd name="connsiteY40" fmla="*/ 351818 h 377583"/>
              <a:gd name="connsiteX41" fmla="*/ 1498091 w 2450468"/>
              <a:gd name="connsiteY41" fmla="*/ 356866 h 377583"/>
              <a:gd name="connsiteX42" fmla="*/ 1501044 w 2450468"/>
              <a:gd name="connsiteY42" fmla="*/ 358676 h 377583"/>
              <a:gd name="connsiteX43" fmla="*/ 1496567 w 2450468"/>
              <a:gd name="connsiteY43" fmla="*/ 362295 h 377583"/>
              <a:gd name="connsiteX44" fmla="*/ 1495139 w 2450468"/>
              <a:gd name="connsiteY44" fmla="*/ 362867 h 377583"/>
              <a:gd name="connsiteX45" fmla="*/ 1493138 w 2450468"/>
              <a:gd name="connsiteY45" fmla="*/ 363629 h 377583"/>
              <a:gd name="connsiteX46" fmla="*/ 1491995 w 2450468"/>
              <a:gd name="connsiteY46" fmla="*/ 364676 h 377583"/>
              <a:gd name="connsiteX47" fmla="*/ 1489709 w 2450468"/>
              <a:gd name="connsiteY47" fmla="*/ 355532 h 377583"/>
              <a:gd name="connsiteX48" fmla="*/ 1492091 w 2450468"/>
              <a:gd name="connsiteY48" fmla="*/ 350103 h 377583"/>
              <a:gd name="connsiteX49" fmla="*/ 1493519 w 2450468"/>
              <a:gd name="connsiteY49" fmla="*/ 350008 h 377583"/>
              <a:gd name="connsiteX50" fmla="*/ 1459611 w 2450468"/>
              <a:gd name="connsiteY50" fmla="*/ 348675 h 377583"/>
              <a:gd name="connsiteX51" fmla="*/ 1459991 w 2450468"/>
              <a:gd name="connsiteY51" fmla="*/ 348960 h 377583"/>
              <a:gd name="connsiteX52" fmla="*/ 1465516 w 2450468"/>
              <a:gd name="connsiteY52" fmla="*/ 353342 h 377583"/>
              <a:gd name="connsiteX53" fmla="*/ 1475994 w 2450468"/>
              <a:gd name="connsiteY53" fmla="*/ 351056 h 377583"/>
              <a:gd name="connsiteX54" fmla="*/ 1476946 w 2450468"/>
              <a:gd name="connsiteY54" fmla="*/ 349913 h 377583"/>
              <a:gd name="connsiteX55" fmla="*/ 1482947 w 2450468"/>
              <a:gd name="connsiteY55" fmla="*/ 353437 h 377583"/>
              <a:gd name="connsiteX56" fmla="*/ 1482566 w 2450468"/>
              <a:gd name="connsiteY56" fmla="*/ 353628 h 377583"/>
              <a:gd name="connsiteX57" fmla="*/ 1476565 w 2450468"/>
              <a:gd name="connsiteY57" fmla="*/ 356676 h 377583"/>
              <a:gd name="connsiteX58" fmla="*/ 1478756 w 2450468"/>
              <a:gd name="connsiteY58" fmla="*/ 365058 h 377583"/>
              <a:gd name="connsiteX59" fmla="*/ 1477041 w 2450468"/>
              <a:gd name="connsiteY59" fmla="*/ 365153 h 377583"/>
              <a:gd name="connsiteX60" fmla="*/ 1471612 w 2450468"/>
              <a:gd name="connsiteY60" fmla="*/ 365629 h 377583"/>
              <a:gd name="connsiteX61" fmla="*/ 1458372 w 2450468"/>
              <a:gd name="connsiteY61" fmla="*/ 362105 h 377583"/>
              <a:gd name="connsiteX62" fmla="*/ 1457706 w 2450468"/>
              <a:gd name="connsiteY62" fmla="*/ 358581 h 377583"/>
              <a:gd name="connsiteX63" fmla="*/ 1457229 w 2450468"/>
              <a:gd name="connsiteY63" fmla="*/ 355818 h 377583"/>
              <a:gd name="connsiteX64" fmla="*/ 1456372 w 2450468"/>
              <a:gd name="connsiteY64" fmla="*/ 350103 h 377583"/>
              <a:gd name="connsiteX65" fmla="*/ 1459611 w 2450468"/>
              <a:gd name="connsiteY65" fmla="*/ 348675 h 377583"/>
              <a:gd name="connsiteX66" fmla="*/ 1054322 w 2450468"/>
              <a:gd name="connsiteY66" fmla="*/ 348389 h 377583"/>
              <a:gd name="connsiteX67" fmla="*/ 1063752 w 2450468"/>
              <a:gd name="connsiteY67" fmla="*/ 350770 h 377583"/>
              <a:gd name="connsiteX68" fmla="*/ 1064419 w 2450468"/>
              <a:gd name="connsiteY68" fmla="*/ 352199 h 377583"/>
              <a:gd name="connsiteX69" fmla="*/ 1065181 w 2450468"/>
              <a:gd name="connsiteY69" fmla="*/ 355723 h 377583"/>
              <a:gd name="connsiteX70" fmla="*/ 1063085 w 2450468"/>
              <a:gd name="connsiteY70" fmla="*/ 356295 h 377583"/>
              <a:gd name="connsiteX71" fmla="*/ 1058894 w 2450468"/>
              <a:gd name="connsiteY71" fmla="*/ 352580 h 377583"/>
              <a:gd name="connsiteX72" fmla="*/ 1058608 w 2450468"/>
              <a:gd name="connsiteY72" fmla="*/ 352199 h 377583"/>
              <a:gd name="connsiteX73" fmla="*/ 1056989 w 2450468"/>
              <a:gd name="connsiteY73" fmla="*/ 350008 h 377583"/>
              <a:gd name="connsiteX74" fmla="*/ 1056418 w 2450468"/>
              <a:gd name="connsiteY74" fmla="*/ 350485 h 377583"/>
              <a:gd name="connsiteX75" fmla="*/ 1052417 w 2450468"/>
              <a:gd name="connsiteY75" fmla="*/ 354104 h 377583"/>
              <a:gd name="connsiteX76" fmla="*/ 1054322 w 2450468"/>
              <a:gd name="connsiteY76" fmla="*/ 348389 h 377583"/>
              <a:gd name="connsiteX77" fmla="*/ 1259491 w 2450468"/>
              <a:gd name="connsiteY77" fmla="*/ 348008 h 377583"/>
              <a:gd name="connsiteX78" fmla="*/ 1260729 w 2450468"/>
              <a:gd name="connsiteY78" fmla="*/ 352485 h 377583"/>
              <a:gd name="connsiteX79" fmla="*/ 1263777 w 2450468"/>
              <a:gd name="connsiteY79" fmla="*/ 361914 h 377583"/>
              <a:gd name="connsiteX80" fmla="*/ 1265491 w 2450468"/>
              <a:gd name="connsiteY80" fmla="*/ 360486 h 377583"/>
              <a:gd name="connsiteX81" fmla="*/ 1267016 w 2450468"/>
              <a:gd name="connsiteY81" fmla="*/ 354866 h 377583"/>
              <a:gd name="connsiteX82" fmla="*/ 1267778 w 2450468"/>
              <a:gd name="connsiteY82" fmla="*/ 353152 h 377583"/>
              <a:gd name="connsiteX83" fmla="*/ 1273397 w 2450468"/>
              <a:gd name="connsiteY83" fmla="*/ 352961 h 377583"/>
              <a:gd name="connsiteX84" fmla="*/ 1272350 w 2450468"/>
              <a:gd name="connsiteY84" fmla="*/ 357533 h 377583"/>
              <a:gd name="connsiteX85" fmla="*/ 1263777 w 2450468"/>
              <a:gd name="connsiteY85" fmla="*/ 364772 h 377583"/>
              <a:gd name="connsiteX86" fmla="*/ 1261300 w 2450468"/>
              <a:gd name="connsiteY86" fmla="*/ 364772 h 377583"/>
              <a:gd name="connsiteX87" fmla="*/ 1253109 w 2450468"/>
              <a:gd name="connsiteY87" fmla="*/ 364772 h 377583"/>
              <a:gd name="connsiteX88" fmla="*/ 1245679 w 2450468"/>
              <a:gd name="connsiteY88" fmla="*/ 363819 h 377583"/>
              <a:gd name="connsiteX89" fmla="*/ 1241489 w 2450468"/>
              <a:gd name="connsiteY89" fmla="*/ 361819 h 377583"/>
              <a:gd name="connsiteX90" fmla="*/ 1240536 w 2450468"/>
              <a:gd name="connsiteY90" fmla="*/ 357724 h 377583"/>
              <a:gd name="connsiteX91" fmla="*/ 1233678 w 2450468"/>
              <a:gd name="connsiteY91" fmla="*/ 359152 h 377583"/>
              <a:gd name="connsiteX92" fmla="*/ 1233487 w 2450468"/>
              <a:gd name="connsiteY92" fmla="*/ 358485 h 377583"/>
              <a:gd name="connsiteX93" fmla="*/ 1234345 w 2450468"/>
              <a:gd name="connsiteY93" fmla="*/ 356771 h 377583"/>
              <a:gd name="connsiteX94" fmla="*/ 1242917 w 2450468"/>
              <a:gd name="connsiteY94" fmla="*/ 356866 h 377583"/>
              <a:gd name="connsiteX95" fmla="*/ 1255300 w 2450468"/>
              <a:gd name="connsiteY95" fmla="*/ 359533 h 377583"/>
              <a:gd name="connsiteX96" fmla="*/ 1259491 w 2450468"/>
              <a:gd name="connsiteY96" fmla="*/ 348008 h 377583"/>
              <a:gd name="connsiteX97" fmla="*/ 1902238 w 2450468"/>
              <a:gd name="connsiteY97" fmla="*/ 345437 h 377583"/>
              <a:gd name="connsiteX98" fmla="*/ 1909572 w 2450468"/>
              <a:gd name="connsiteY98" fmla="*/ 354200 h 377583"/>
              <a:gd name="connsiteX99" fmla="*/ 1902618 w 2450468"/>
              <a:gd name="connsiteY99" fmla="*/ 355724 h 377583"/>
              <a:gd name="connsiteX100" fmla="*/ 1904047 w 2450468"/>
              <a:gd name="connsiteY100" fmla="*/ 348294 h 377583"/>
              <a:gd name="connsiteX101" fmla="*/ 1900333 w 2450468"/>
              <a:gd name="connsiteY101" fmla="*/ 346294 h 377583"/>
              <a:gd name="connsiteX102" fmla="*/ 1901190 w 2450468"/>
              <a:gd name="connsiteY102" fmla="*/ 345913 h 377583"/>
              <a:gd name="connsiteX103" fmla="*/ 1149286 w 2450468"/>
              <a:gd name="connsiteY103" fmla="*/ 344389 h 377583"/>
              <a:gd name="connsiteX104" fmla="*/ 1155097 w 2450468"/>
              <a:gd name="connsiteY104" fmla="*/ 347151 h 377583"/>
              <a:gd name="connsiteX105" fmla="*/ 1158526 w 2450468"/>
              <a:gd name="connsiteY105" fmla="*/ 354771 h 377583"/>
              <a:gd name="connsiteX106" fmla="*/ 1159478 w 2450468"/>
              <a:gd name="connsiteY106" fmla="*/ 354771 h 377583"/>
              <a:gd name="connsiteX107" fmla="*/ 1160812 w 2450468"/>
              <a:gd name="connsiteY107" fmla="*/ 354676 h 377583"/>
              <a:gd name="connsiteX108" fmla="*/ 1162145 w 2450468"/>
              <a:gd name="connsiteY108" fmla="*/ 358391 h 377583"/>
              <a:gd name="connsiteX109" fmla="*/ 1161383 w 2450468"/>
              <a:gd name="connsiteY109" fmla="*/ 358391 h 377583"/>
              <a:gd name="connsiteX110" fmla="*/ 1141666 w 2450468"/>
              <a:gd name="connsiteY110" fmla="*/ 358676 h 377583"/>
              <a:gd name="connsiteX111" fmla="*/ 1137666 w 2450468"/>
              <a:gd name="connsiteY111" fmla="*/ 361153 h 377583"/>
              <a:gd name="connsiteX112" fmla="*/ 1137571 w 2450468"/>
              <a:gd name="connsiteY112" fmla="*/ 361915 h 377583"/>
              <a:gd name="connsiteX113" fmla="*/ 1135761 w 2450468"/>
              <a:gd name="connsiteY113" fmla="*/ 358486 h 377583"/>
              <a:gd name="connsiteX114" fmla="*/ 1139285 w 2450468"/>
              <a:gd name="connsiteY114" fmla="*/ 356200 h 377583"/>
              <a:gd name="connsiteX115" fmla="*/ 1140809 w 2450468"/>
              <a:gd name="connsiteY115" fmla="*/ 355247 h 377583"/>
              <a:gd name="connsiteX116" fmla="*/ 1146524 w 2450468"/>
              <a:gd name="connsiteY116" fmla="*/ 353914 h 377583"/>
              <a:gd name="connsiteX117" fmla="*/ 1149858 w 2450468"/>
              <a:gd name="connsiteY117" fmla="*/ 346389 h 377583"/>
              <a:gd name="connsiteX118" fmla="*/ 1149286 w 2450468"/>
              <a:gd name="connsiteY118" fmla="*/ 344389 h 377583"/>
              <a:gd name="connsiteX119" fmla="*/ 1286923 w 2450468"/>
              <a:gd name="connsiteY119" fmla="*/ 338197 h 377583"/>
              <a:gd name="connsiteX120" fmla="*/ 1287304 w 2450468"/>
              <a:gd name="connsiteY120" fmla="*/ 338483 h 377583"/>
              <a:gd name="connsiteX121" fmla="*/ 1290066 w 2450468"/>
              <a:gd name="connsiteY121" fmla="*/ 341626 h 377583"/>
              <a:gd name="connsiteX122" fmla="*/ 1293209 w 2450468"/>
              <a:gd name="connsiteY122" fmla="*/ 343627 h 377583"/>
              <a:gd name="connsiteX123" fmla="*/ 1296352 w 2450468"/>
              <a:gd name="connsiteY123" fmla="*/ 343341 h 377583"/>
              <a:gd name="connsiteX124" fmla="*/ 1302163 w 2450468"/>
              <a:gd name="connsiteY124" fmla="*/ 340579 h 377583"/>
              <a:gd name="connsiteX125" fmla="*/ 1306354 w 2450468"/>
              <a:gd name="connsiteY125" fmla="*/ 344865 h 377583"/>
              <a:gd name="connsiteX126" fmla="*/ 1303496 w 2450468"/>
              <a:gd name="connsiteY126" fmla="*/ 346103 h 377583"/>
              <a:gd name="connsiteX127" fmla="*/ 1300353 w 2450468"/>
              <a:gd name="connsiteY127" fmla="*/ 347437 h 377583"/>
              <a:gd name="connsiteX128" fmla="*/ 1291876 w 2450468"/>
              <a:gd name="connsiteY128" fmla="*/ 351818 h 377583"/>
              <a:gd name="connsiteX129" fmla="*/ 1290447 w 2450468"/>
              <a:gd name="connsiteY129" fmla="*/ 351628 h 377583"/>
              <a:gd name="connsiteX130" fmla="*/ 1288542 w 2450468"/>
              <a:gd name="connsiteY130" fmla="*/ 351342 h 377583"/>
              <a:gd name="connsiteX131" fmla="*/ 1284541 w 2450468"/>
              <a:gd name="connsiteY131" fmla="*/ 348103 h 377583"/>
              <a:gd name="connsiteX132" fmla="*/ 1277588 w 2450468"/>
              <a:gd name="connsiteY132" fmla="*/ 346103 h 377583"/>
              <a:gd name="connsiteX133" fmla="*/ 1263110 w 2450468"/>
              <a:gd name="connsiteY133" fmla="*/ 343817 h 377583"/>
              <a:gd name="connsiteX134" fmla="*/ 1266158 w 2450468"/>
              <a:gd name="connsiteY134" fmla="*/ 344008 h 377583"/>
              <a:gd name="connsiteX135" fmla="*/ 1272254 w 2450468"/>
              <a:gd name="connsiteY135" fmla="*/ 344484 h 377583"/>
              <a:gd name="connsiteX136" fmla="*/ 1277302 w 2450468"/>
              <a:gd name="connsiteY136" fmla="*/ 338959 h 377583"/>
              <a:gd name="connsiteX137" fmla="*/ 1282065 w 2450468"/>
              <a:gd name="connsiteY137" fmla="*/ 340960 h 377583"/>
              <a:gd name="connsiteX138" fmla="*/ 1286923 w 2450468"/>
              <a:gd name="connsiteY138" fmla="*/ 338197 h 377583"/>
              <a:gd name="connsiteX139" fmla="*/ 1741170 w 2450468"/>
              <a:gd name="connsiteY139" fmla="*/ 337912 h 377583"/>
              <a:gd name="connsiteX140" fmla="*/ 1740979 w 2450468"/>
              <a:gd name="connsiteY140" fmla="*/ 339150 h 377583"/>
              <a:gd name="connsiteX141" fmla="*/ 1740789 w 2450468"/>
              <a:gd name="connsiteY141" fmla="*/ 340388 h 377583"/>
              <a:gd name="connsiteX142" fmla="*/ 1739646 w 2450468"/>
              <a:gd name="connsiteY142" fmla="*/ 343627 h 377583"/>
              <a:gd name="connsiteX143" fmla="*/ 1740217 w 2450468"/>
              <a:gd name="connsiteY143" fmla="*/ 343817 h 377583"/>
              <a:gd name="connsiteX144" fmla="*/ 1746027 w 2450468"/>
              <a:gd name="connsiteY144" fmla="*/ 345817 h 377583"/>
              <a:gd name="connsiteX145" fmla="*/ 1744980 w 2450468"/>
              <a:gd name="connsiteY145" fmla="*/ 351151 h 377583"/>
              <a:gd name="connsiteX146" fmla="*/ 1733359 w 2450468"/>
              <a:gd name="connsiteY146" fmla="*/ 344865 h 377583"/>
              <a:gd name="connsiteX147" fmla="*/ 1728597 w 2450468"/>
              <a:gd name="connsiteY147" fmla="*/ 346675 h 377583"/>
              <a:gd name="connsiteX148" fmla="*/ 1726692 w 2450468"/>
              <a:gd name="connsiteY148" fmla="*/ 347913 h 377583"/>
              <a:gd name="connsiteX149" fmla="*/ 1723834 w 2450468"/>
              <a:gd name="connsiteY149" fmla="*/ 348484 h 377583"/>
              <a:gd name="connsiteX150" fmla="*/ 1722025 w 2450468"/>
              <a:gd name="connsiteY150" fmla="*/ 347246 h 377583"/>
              <a:gd name="connsiteX151" fmla="*/ 1729835 w 2450468"/>
              <a:gd name="connsiteY151" fmla="*/ 340102 h 377583"/>
              <a:gd name="connsiteX152" fmla="*/ 1732883 w 2450468"/>
              <a:gd name="connsiteY152" fmla="*/ 339436 h 377583"/>
              <a:gd name="connsiteX153" fmla="*/ 1735455 w 2450468"/>
              <a:gd name="connsiteY153" fmla="*/ 338864 h 377583"/>
              <a:gd name="connsiteX154" fmla="*/ 1741170 w 2450468"/>
              <a:gd name="connsiteY154" fmla="*/ 337912 h 377583"/>
              <a:gd name="connsiteX155" fmla="*/ 1757838 w 2450468"/>
              <a:gd name="connsiteY155" fmla="*/ 337721 h 377583"/>
              <a:gd name="connsiteX156" fmla="*/ 1763553 w 2450468"/>
              <a:gd name="connsiteY156" fmla="*/ 338292 h 377583"/>
              <a:gd name="connsiteX157" fmla="*/ 1771745 w 2450468"/>
              <a:gd name="connsiteY157" fmla="*/ 338387 h 377583"/>
              <a:gd name="connsiteX158" fmla="*/ 1776888 w 2450468"/>
              <a:gd name="connsiteY158" fmla="*/ 346007 h 377583"/>
              <a:gd name="connsiteX159" fmla="*/ 1777650 w 2450468"/>
              <a:gd name="connsiteY159" fmla="*/ 347817 h 377583"/>
              <a:gd name="connsiteX160" fmla="*/ 1772411 w 2450468"/>
              <a:gd name="connsiteY160" fmla="*/ 346484 h 377583"/>
              <a:gd name="connsiteX161" fmla="*/ 1770601 w 2450468"/>
              <a:gd name="connsiteY161" fmla="*/ 343817 h 377583"/>
              <a:gd name="connsiteX162" fmla="*/ 1764029 w 2450468"/>
              <a:gd name="connsiteY162" fmla="*/ 341721 h 377583"/>
              <a:gd name="connsiteX163" fmla="*/ 1761553 w 2450468"/>
              <a:gd name="connsiteY163" fmla="*/ 345626 h 377583"/>
              <a:gd name="connsiteX164" fmla="*/ 1760886 w 2450468"/>
              <a:gd name="connsiteY164" fmla="*/ 347150 h 377583"/>
              <a:gd name="connsiteX165" fmla="*/ 1756886 w 2450468"/>
              <a:gd name="connsiteY165" fmla="*/ 348103 h 377583"/>
              <a:gd name="connsiteX166" fmla="*/ 1755933 w 2450468"/>
              <a:gd name="connsiteY166" fmla="*/ 338959 h 377583"/>
              <a:gd name="connsiteX167" fmla="*/ 825532 w 2450468"/>
              <a:gd name="connsiteY167" fmla="*/ 331625 h 377583"/>
              <a:gd name="connsiteX168" fmla="*/ 839629 w 2450468"/>
              <a:gd name="connsiteY168" fmla="*/ 335530 h 377583"/>
              <a:gd name="connsiteX169" fmla="*/ 833819 w 2450468"/>
              <a:gd name="connsiteY169" fmla="*/ 339436 h 377583"/>
              <a:gd name="connsiteX170" fmla="*/ 833724 w 2450468"/>
              <a:gd name="connsiteY170" fmla="*/ 334959 h 377583"/>
              <a:gd name="connsiteX171" fmla="*/ 831152 w 2450468"/>
              <a:gd name="connsiteY171" fmla="*/ 333435 h 377583"/>
              <a:gd name="connsiteX172" fmla="*/ 919733 w 2450468"/>
              <a:gd name="connsiteY172" fmla="*/ 327434 h 377583"/>
              <a:gd name="connsiteX173" fmla="*/ 922972 w 2450468"/>
              <a:gd name="connsiteY173" fmla="*/ 327529 h 377583"/>
              <a:gd name="connsiteX174" fmla="*/ 926020 w 2450468"/>
              <a:gd name="connsiteY174" fmla="*/ 331244 h 377583"/>
              <a:gd name="connsiteX175" fmla="*/ 929449 w 2450468"/>
              <a:gd name="connsiteY175" fmla="*/ 339340 h 377583"/>
              <a:gd name="connsiteX176" fmla="*/ 924210 w 2450468"/>
              <a:gd name="connsiteY176" fmla="*/ 335626 h 377583"/>
              <a:gd name="connsiteX177" fmla="*/ 923162 w 2450468"/>
              <a:gd name="connsiteY177" fmla="*/ 333911 h 377583"/>
              <a:gd name="connsiteX178" fmla="*/ 918876 w 2450468"/>
              <a:gd name="connsiteY178" fmla="*/ 330101 h 377583"/>
              <a:gd name="connsiteX179" fmla="*/ 919733 w 2450468"/>
              <a:gd name="connsiteY179" fmla="*/ 327434 h 377583"/>
              <a:gd name="connsiteX180" fmla="*/ 1428274 w 2450468"/>
              <a:gd name="connsiteY180" fmla="*/ 324767 h 377583"/>
              <a:gd name="connsiteX181" fmla="*/ 1427988 w 2450468"/>
              <a:gd name="connsiteY181" fmla="*/ 325148 h 377583"/>
              <a:gd name="connsiteX182" fmla="*/ 1426845 w 2450468"/>
              <a:gd name="connsiteY182" fmla="*/ 327720 h 377583"/>
              <a:gd name="connsiteX183" fmla="*/ 1435227 w 2450468"/>
              <a:gd name="connsiteY183" fmla="*/ 335626 h 377583"/>
              <a:gd name="connsiteX184" fmla="*/ 1436275 w 2450468"/>
              <a:gd name="connsiteY184" fmla="*/ 336007 h 377583"/>
              <a:gd name="connsiteX185" fmla="*/ 1432655 w 2450468"/>
              <a:gd name="connsiteY185" fmla="*/ 337245 h 377583"/>
              <a:gd name="connsiteX186" fmla="*/ 1427226 w 2450468"/>
              <a:gd name="connsiteY186" fmla="*/ 342865 h 377583"/>
              <a:gd name="connsiteX187" fmla="*/ 1430465 w 2450468"/>
              <a:gd name="connsiteY187" fmla="*/ 345627 h 377583"/>
              <a:gd name="connsiteX188" fmla="*/ 1429798 w 2450468"/>
              <a:gd name="connsiteY188" fmla="*/ 349342 h 377583"/>
              <a:gd name="connsiteX189" fmla="*/ 1441037 w 2450468"/>
              <a:gd name="connsiteY189" fmla="*/ 352104 h 377583"/>
              <a:gd name="connsiteX190" fmla="*/ 1444466 w 2450468"/>
              <a:gd name="connsiteY190" fmla="*/ 350199 h 377583"/>
              <a:gd name="connsiteX191" fmla="*/ 1439132 w 2450468"/>
              <a:gd name="connsiteY191" fmla="*/ 345818 h 377583"/>
              <a:gd name="connsiteX192" fmla="*/ 1440371 w 2450468"/>
              <a:gd name="connsiteY192" fmla="*/ 341150 h 377583"/>
              <a:gd name="connsiteX193" fmla="*/ 1442085 w 2450468"/>
              <a:gd name="connsiteY193" fmla="*/ 339150 h 377583"/>
              <a:gd name="connsiteX194" fmla="*/ 1444657 w 2450468"/>
              <a:gd name="connsiteY194" fmla="*/ 337626 h 377583"/>
              <a:gd name="connsiteX195" fmla="*/ 1454087 w 2450468"/>
              <a:gd name="connsiteY195" fmla="*/ 334959 h 377583"/>
              <a:gd name="connsiteX196" fmla="*/ 1454753 w 2450468"/>
              <a:gd name="connsiteY196" fmla="*/ 334388 h 377583"/>
              <a:gd name="connsiteX197" fmla="*/ 1453610 w 2450468"/>
              <a:gd name="connsiteY197" fmla="*/ 332578 h 377583"/>
              <a:gd name="connsiteX198" fmla="*/ 1447800 w 2450468"/>
              <a:gd name="connsiteY198" fmla="*/ 328768 h 377583"/>
              <a:gd name="connsiteX199" fmla="*/ 1443419 w 2450468"/>
              <a:gd name="connsiteY199" fmla="*/ 328958 h 377583"/>
              <a:gd name="connsiteX200" fmla="*/ 1438561 w 2450468"/>
              <a:gd name="connsiteY200" fmla="*/ 329244 h 377583"/>
              <a:gd name="connsiteX201" fmla="*/ 1428274 w 2450468"/>
              <a:gd name="connsiteY201" fmla="*/ 324767 h 377583"/>
              <a:gd name="connsiteX202" fmla="*/ 1006697 w 2450468"/>
              <a:gd name="connsiteY202" fmla="*/ 323338 h 377583"/>
              <a:gd name="connsiteX203" fmla="*/ 1014508 w 2450468"/>
              <a:gd name="connsiteY203" fmla="*/ 323814 h 377583"/>
              <a:gd name="connsiteX204" fmla="*/ 1012698 w 2450468"/>
              <a:gd name="connsiteY204" fmla="*/ 325624 h 377583"/>
              <a:gd name="connsiteX205" fmla="*/ 1008983 w 2450468"/>
              <a:gd name="connsiteY205" fmla="*/ 328481 h 377583"/>
              <a:gd name="connsiteX206" fmla="*/ 1014413 w 2450468"/>
              <a:gd name="connsiteY206" fmla="*/ 328291 h 377583"/>
              <a:gd name="connsiteX207" fmla="*/ 1016984 w 2450468"/>
              <a:gd name="connsiteY207" fmla="*/ 327910 h 377583"/>
              <a:gd name="connsiteX208" fmla="*/ 1019175 w 2450468"/>
              <a:gd name="connsiteY208" fmla="*/ 328672 h 377583"/>
              <a:gd name="connsiteX209" fmla="*/ 1019461 w 2450468"/>
              <a:gd name="connsiteY209" fmla="*/ 329053 h 377583"/>
              <a:gd name="connsiteX210" fmla="*/ 1018223 w 2450468"/>
              <a:gd name="connsiteY210" fmla="*/ 331244 h 377583"/>
              <a:gd name="connsiteX211" fmla="*/ 1017937 w 2450468"/>
              <a:gd name="connsiteY211" fmla="*/ 331244 h 377583"/>
              <a:gd name="connsiteX212" fmla="*/ 1014508 w 2450468"/>
              <a:gd name="connsiteY212" fmla="*/ 331339 h 377583"/>
              <a:gd name="connsiteX213" fmla="*/ 1006221 w 2450468"/>
              <a:gd name="connsiteY213" fmla="*/ 329053 h 377583"/>
              <a:gd name="connsiteX214" fmla="*/ 1006697 w 2450468"/>
              <a:gd name="connsiteY214" fmla="*/ 323338 h 377583"/>
              <a:gd name="connsiteX215" fmla="*/ 1210913 w 2450468"/>
              <a:gd name="connsiteY215" fmla="*/ 321529 h 377583"/>
              <a:gd name="connsiteX216" fmla="*/ 1210246 w 2450468"/>
              <a:gd name="connsiteY216" fmla="*/ 322386 h 377583"/>
              <a:gd name="connsiteX217" fmla="*/ 1211390 w 2450468"/>
              <a:gd name="connsiteY217" fmla="*/ 324863 h 377583"/>
              <a:gd name="connsiteX218" fmla="*/ 1221772 w 2450468"/>
              <a:gd name="connsiteY218" fmla="*/ 329054 h 377583"/>
              <a:gd name="connsiteX219" fmla="*/ 1222629 w 2450468"/>
              <a:gd name="connsiteY219" fmla="*/ 329339 h 377583"/>
              <a:gd name="connsiteX220" fmla="*/ 1223963 w 2450468"/>
              <a:gd name="connsiteY220" fmla="*/ 325339 h 377583"/>
              <a:gd name="connsiteX221" fmla="*/ 1222915 w 2450468"/>
              <a:gd name="connsiteY221" fmla="*/ 325053 h 377583"/>
              <a:gd name="connsiteX222" fmla="*/ 1217676 w 2450468"/>
              <a:gd name="connsiteY222" fmla="*/ 322386 h 377583"/>
              <a:gd name="connsiteX223" fmla="*/ 1217676 w 2450468"/>
              <a:gd name="connsiteY223" fmla="*/ 321719 h 377583"/>
              <a:gd name="connsiteX224" fmla="*/ 1210913 w 2450468"/>
              <a:gd name="connsiteY224" fmla="*/ 321529 h 377583"/>
              <a:gd name="connsiteX225" fmla="*/ 1035177 w 2450468"/>
              <a:gd name="connsiteY225" fmla="*/ 321148 h 377583"/>
              <a:gd name="connsiteX226" fmla="*/ 1039272 w 2450468"/>
              <a:gd name="connsiteY226" fmla="*/ 326292 h 377583"/>
              <a:gd name="connsiteX227" fmla="*/ 1032224 w 2450468"/>
              <a:gd name="connsiteY227" fmla="*/ 337245 h 377583"/>
              <a:gd name="connsiteX228" fmla="*/ 1029081 w 2450468"/>
              <a:gd name="connsiteY228" fmla="*/ 334102 h 377583"/>
              <a:gd name="connsiteX229" fmla="*/ 1030890 w 2450468"/>
              <a:gd name="connsiteY229" fmla="*/ 331149 h 377583"/>
              <a:gd name="connsiteX230" fmla="*/ 1035177 w 2450468"/>
              <a:gd name="connsiteY230" fmla="*/ 321148 h 377583"/>
              <a:gd name="connsiteX231" fmla="*/ 1400175 w 2450468"/>
              <a:gd name="connsiteY231" fmla="*/ 320481 h 377583"/>
              <a:gd name="connsiteX232" fmla="*/ 1389412 w 2450468"/>
              <a:gd name="connsiteY232" fmla="*/ 322767 h 377583"/>
              <a:gd name="connsiteX233" fmla="*/ 1386935 w 2450468"/>
              <a:gd name="connsiteY233" fmla="*/ 322862 h 377583"/>
              <a:gd name="connsiteX234" fmla="*/ 1385507 w 2450468"/>
              <a:gd name="connsiteY234" fmla="*/ 325244 h 377583"/>
              <a:gd name="connsiteX235" fmla="*/ 1389221 w 2450468"/>
              <a:gd name="connsiteY235" fmla="*/ 326958 h 377583"/>
              <a:gd name="connsiteX236" fmla="*/ 1390364 w 2450468"/>
              <a:gd name="connsiteY236" fmla="*/ 327053 h 377583"/>
              <a:gd name="connsiteX237" fmla="*/ 1392365 w 2450468"/>
              <a:gd name="connsiteY237" fmla="*/ 328292 h 377583"/>
              <a:gd name="connsiteX238" fmla="*/ 1391603 w 2450468"/>
              <a:gd name="connsiteY238" fmla="*/ 329339 h 377583"/>
              <a:gd name="connsiteX239" fmla="*/ 1390745 w 2450468"/>
              <a:gd name="connsiteY239" fmla="*/ 330387 h 377583"/>
              <a:gd name="connsiteX240" fmla="*/ 1388459 w 2450468"/>
              <a:gd name="connsiteY240" fmla="*/ 332768 h 377583"/>
              <a:gd name="connsiteX241" fmla="*/ 1393127 w 2450468"/>
              <a:gd name="connsiteY241" fmla="*/ 332768 h 377583"/>
              <a:gd name="connsiteX242" fmla="*/ 1400175 w 2450468"/>
              <a:gd name="connsiteY242" fmla="*/ 320481 h 377583"/>
              <a:gd name="connsiteX243" fmla="*/ 962215 w 2450468"/>
              <a:gd name="connsiteY243" fmla="*/ 319052 h 377583"/>
              <a:gd name="connsiteX244" fmla="*/ 959548 w 2450468"/>
              <a:gd name="connsiteY244" fmla="*/ 321147 h 377583"/>
              <a:gd name="connsiteX245" fmla="*/ 960596 w 2450468"/>
              <a:gd name="connsiteY245" fmla="*/ 335149 h 377583"/>
              <a:gd name="connsiteX246" fmla="*/ 955928 w 2450468"/>
              <a:gd name="connsiteY246" fmla="*/ 334387 h 377583"/>
              <a:gd name="connsiteX247" fmla="*/ 948689 w 2450468"/>
              <a:gd name="connsiteY247" fmla="*/ 322385 h 377583"/>
              <a:gd name="connsiteX248" fmla="*/ 962215 w 2450468"/>
              <a:gd name="connsiteY248" fmla="*/ 319052 h 377583"/>
              <a:gd name="connsiteX249" fmla="*/ 1460564 w 2450468"/>
              <a:gd name="connsiteY249" fmla="*/ 316576 h 377583"/>
              <a:gd name="connsiteX250" fmla="*/ 1449800 w 2450468"/>
              <a:gd name="connsiteY250" fmla="*/ 316957 h 377583"/>
              <a:gd name="connsiteX251" fmla="*/ 1450372 w 2450468"/>
              <a:gd name="connsiteY251" fmla="*/ 317909 h 377583"/>
              <a:gd name="connsiteX252" fmla="*/ 1451039 w 2450468"/>
              <a:gd name="connsiteY252" fmla="*/ 319052 h 377583"/>
              <a:gd name="connsiteX253" fmla="*/ 1461135 w 2450468"/>
              <a:gd name="connsiteY253" fmla="*/ 323053 h 377583"/>
              <a:gd name="connsiteX254" fmla="*/ 1464469 w 2450468"/>
              <a:gd name="connsiteY254" fmla="*/ 320386 h 377583"/>
              <a:gd name="connsiteX255" fmla="*/ 1465231 w 2450468"/>
              <a:gd name="connsiteY255" fmla="*/ 317719 h 377583"/>
              <a:gd name="connsiteX256" fmla="*/ 1328928 w 2450468"/>
              <a:gd name="connsiteY256" fmla="*/ 312766 h 377583"/>
              <a:gd name="connsiteX257" fmla="*/ 1326452 w 2450468"/>
              <a:gd name="connsiteY257" fmla="*/ 316004 h 377583"/>
              <a:gd name="connsiteX258" fmla="*/ 1327023 w 2450468"/>
              <a:gd name="connsiteY258" fmla="*/ 316195 h 377583"/>
              <a:gd name="connsiteX259" fmla="*/ 1336834 w 2450468"/>
              <a:gd name="connsiteY259" fmla="*/ 326291 h 377583"/>
              <a:gd name="connsiteX260" fmla="*/ 1338834 w 2450468"/>
              <a:gd name="connsiteY260" fmla="*/ 326958 h 377583"/>
              <a:gd name="connsiteX261" fmla="*/ 1341406 w 2450468"/>
              <a:gd name="connsiteY261" fmla="*/ 325434 h 377583"/>
              <a:gd name="connsiteX262" fmla="*/ 1342358 w 2450468"/>
              <a:gd name="connsiteY262" fmla="*/ 322100 h 377583"/>
              <a:gd name="connsiteX263" fmla="*/ 1342168 w 2450468"/>
              <a:gd name="connsiteY263" fmla="*/ 314576 h 377583"/>
              <a:gd name="connsiteX264" fmla="*/ 1334738 w 2450468"/>
              <a:gd name="connsiteY264" fmla="*/ 316862 h 377583"/>
              <a:gd name="connsiteX265" fmla="*/ 1332167 w 2450468"/>
              <a:gd name="connsiteY265" fmla="*/ 314195 h 377583"/>
              <a:gd name="connsiteX266" fmla="*/ 1330357 w 2450468"/>
              <a:gd name="connsiteY266" fmla="*/ 312766 h 377583"/>
              <a:gd name="connsiteX267" fmla="*/ 1757458 w 2450468"/>
              <a:gd name="connsiteY267" fmla="*/ 312480 h 377583"/>
              <a:gd name="connsiteX268" fmla="*/ 1754219 w 2450468"/>
              <a:gd name="connsiteY268" fmla="*/ 313433 h 377583"/>
              <a:gd name="connsiteX269" fmla="*/ 1754029 w 2450468"/>
              <a:gd name="connsiteY269" fmla="*/ 315338 h 377583"/>
              <a:gd name="connsiteX270" fmla="*/ 1758315 w 2450468"/>
              <a:gd name="connsiteY270" fmla="*/ 320481 h 377583"/>
              <a:gd name="connsiteX271" fmla="*/ 1772031 w 2450468"/>
              <a:gd name="connsiteY271" fmla="*/ 317624 h 377583"/>
              <a:gd name="connsiteX272" fmla="*/ 1771745 w 2450468"/>
              <a:gd name="connsiteY272" fmla="*/ 317528 h 377583"/>
              <a:gd name="connsiteX273" fmla="*/ 1757458 w 2450468"/>
              <a:gd name="connsiteY273" fmla="*/ 312480 h 377583"/>
              <a:gd name="connsiteX274" fmla="*/ 1543431 w 2450468"/>
              <a:gd name="connsiteY274" fmla="*/ 312290 h 377583"/>
              <a:gd name="connsiteX275" fmla="*/ 1537716 w 2450468"/>
              <a:gd name="connsiteY275" fmla="*/ 312480 h 377583"/>
              <a:gd name="connsiteX276" fmla="*/ 1535049 w 2450468"/>
              <a:gd name="connsiteY276" fmla="*/ 314004 h 377583"/>
              <a:gd name="connsiteX277" fmla="*/ 1535430 w 2450468"/>
              <a:gd name="connsiteY277" fmla="*/ 315814 h 377583"/>
              <a:gd name="connsiteX278" fmla="*/ 1540669 w 2450468"/>
              <a:gd name="connsiteY278" fmla="*/ 318100 h 377583"/>
              <a:gd name="connsiteX279" fmla="*/ 1541050 w 2450468"/>
              <a:gd name="connsiteY279" fmla="*/ 322386 h 377583"/>
              <a:gd name="connsiteX280" fmla="*/ 1542479 w 2450468"/>
              <a:gd name="connsiteY280" fmla="*/ 323148 h 377583"/>
              <a:gd name="connsiteX281" fmla="*/ 1543431 w 2450468"/>
              <a:gd name="connsiteY281" fmla="*/ 312290 h 377583"/>
              <a:gd name="connsiteX282" fmla="*/ 1249775 w 2450468"/>
              <a:gd name="connsiteY282" fmla="*/ 306384 h 377583"/>
              <a:gd name="connsiteX283" fmla="*/ 1241203 w 2450468"/>
              <a:gd name="connsiteY283" fmla="*/ 307241 h 377583"/>
              <a:gd name="connsiteX284" fmla="*/ 1241108 w 2450468"/>
              <a:gd name="connsiteY284" fmla="*/ 307813 h 377583"/>
              <a:gd name="connsiteX285" fmla="*/ 1241679 w 2450468"/>
              <a:gd name="connsiteY285" fmla="*/ 309623 h 377583"/>
              <a:gd name="connsiteX286" fmla="*/ 1250156 w 2450468"/>
              <a:gd name="connsiteY286" fmla="*/ 310575 h 377583"/>
              <a:gd name="connsiteX287" fmla="*/ 1253681 w 2450468"/>
              <a:gd name="connsiteY287" fmla="*/ 313085 h 377583"/>
              <a:gd name="connsiteX288" fmla="*/ 1253966 w 2450468"/>
              <a:gd name="connsiteY288" fmla="*/ 313814 h 377583"/>
              <a:gd name="connsiteX289" fmla="*/ 1254860 w 2450468"/>
              <a:gd name="connsiteY289" fmla="*/ 321748 h 377583"/>
              <a:gd name="connsiteX290" fmla="*/ 1254062 w 2450468"/>
              <a:gd name="connsiteY290" fmla="*/ 327149 h 377583"/>
              <a:gd name="connsiteX291" fmla="*/ 1254157 w 2450468"/>
              <a:gd name="connsiteY291" fmla="*/ 328196 h 377583"/>
              <a:gd name="connsiteX292" fmla="*/ 1254347 w 2450468"/>
              <a:gd name="connsiteY292" fmla="*/ 328482 h 377583"/>
              <a:gd name="connsiteX293" fmla="*/ 1255086 w 2450468"/>
              <a:gd name="connsiteY293" fmla="*/ 323755 h 377583"/>
              <a:gd name="connsiteX294" fmla="*/ 1254860 w 2450468"/>
              <a:gd name="connsiteY294" fmla="*/ 321748 h 377583"/>
              <a:gd name="connsiteX295" fmla="*/ 1255300 w 2450468"/>
              <a:gd name="connsiteY295" fmla="*/ 318767 h 377583"/>
              <a:gd name="connsiteX296" fmla="*/ 1257014 w 2450468"/>
              <a:gd name="connsiteY296" fmla="*/ 317338 h 377583"/>
              <a:gd name="connsiteX297" fmla="*/ 1259110 w 2450468"/>
              <a:gd name="connsiteY297" fmla="*/ 317624 h 377583"/>
              <a:gd name="connsiteX298" fmla="*/ 1260539 w 2450468"/>
              <a:gd name="connsiteY298" fmla="*/ 318576 h 377583"/>
              <a:gd name="connsiteX299" fmla="*/ 1262848 w 2450468"/>
              <a:gd name="connsiteY299" fmla="*/ 322083 h 377583"/>
              <a:gd name="connsiteX300" fmla="*/ 1264444 w 2450468"/>
              <a:gd name="connsiteY300" fmla="*/ 324958 h 377583"/>
              <a:gd name="connsiteX301" fmla="*/ 1263682 w 2450468"/>
              <a:gd name="connsiteY301" fmla="*/ 323529 h 377583"/>
              <a:gd name="connsiteX302" fmla="*/ 1263110 w 2450468"/>
              <a:gd name="connsiteY302" fmla="*/ 322481 h 377583"/>
              <a:gd name="connsiteX303" fmla="*/ 1262848 w 2450468"/>
              <a:gd name="connsiteY303" fmla="*/ 322083 h 377583"/>
              <a:gd name="connsiteX304" fmla="*/ 1262824 w 2450468"/>
              <a:gd name="connsiteY304" fmla="*/ 322041 h 377583"/>
              <a:gd name="connsiteX305" fmla="*/ 1261513 w 2450468"/>
              <a:gd name="connsiteY305" fmla="*/ 317261 h 377583"/>
              <a:gd name="connsiteX306" fmla="*/ 1262634 w 2450468"/>
              <a:gd name="connsiteY306" fmla="*/ 317624 h 377583"/>
              <a:gd name="connsiteX307" fmla="*/ 1262253 w 2450468"/>
              <a:gd name="connsiteY307" fmla="*/ 311147 h 377583"/>
              <a:gd name="connsiteX308" fmla="*/ 1261491 w 2450468"/>
              <a:gd name="connsiteY308" fmla="*/ 310194 h 377583"/>
              <a:gd name="connsiteX309" fmla="*/ 1258634 w 2450468"/>
              <a:gd name="connsiteY309" fmla="*/ 306765 h 377583"/>
              <a:gd name="connsiteX310" fmla="*/ 1261513 w 2450468"/>
              <a:gd name="connsiteY310" fmla="*/ 317261 h 377583"/>
              <a:gd name="connsiteX311" fmla="*/ 1259110 w 2450468"/>
              <a:gd name="connsiteY311" fmla="*/ 316481 h 377583"/>
              <a:gd name="connsiteX312" fmla="*/ 1255776 w 2450468"/>
              <a:gd name="connsiteY312" fmla="*/ 314576 h 377583"/>
              <a:gd name="connsiteX313" fmla="*/ 1253681 w 2450468"/>
              <a:gd name="connsiteY313" fmla="*/ 313085 h 377583"/>
              <a:gd name="connsiteX314" fmla="*/ 1251192 w 2450468"/>
              <a:gd name="connsiteY314" fmla="*/ 306706 h 377583"/>
              <a:gd name="connsiteX315" fmla="*/ 1249775 w 2450468"/>
              <a:gd name="connsiteY315" fmla="*/ 306384 h 377583"/>
              <a:gd name="connsiteX316" fmla="*/ 1234631 w 2450468"/>
              <a:gd name="connsiteY316" fmla="*/ 306098 h 377583"/>
              <a:gd name="connsiteX317" fmla="*/ 1231868 w 2450468"/>
              <a:gd name="connsiteY317" fmla="*/ 309337 h 377583"/>
              <a:gd name="connsiteX318" fmla="*/ 1232821 w 2450468"/>
              <a:gd name="connsiteY318" fmla="*/ 310099 h 377583"/>
              <a:gd name="connsiteX319" fmla="*/ 1233488 w 2450468"/>
              <a:gd name="connsiteY319" fmla="*/ 310670 h 377583"/>
              <a:gd name="connsiteX320" fmla="*/ 1234631 w 2450468"/>
              <a:gd name="connsiteY320" fmla="*/ 311813 h 377583"/>
              <a:gd name="connsiteX321" fmla="*/ 1232345 w 2450468"/>
              <a:gd name="connsiteY321" fmla="*/ 314861 h 377583"/>
              <a:gd name="connsiteX322" fmla="*/ 1237012 w 2450468"/>
              <a:gd name="connsiteY322" fmla="*/ 316100 h 377583"/>
              <a:gd name="connsiteX323" fmla="*/ 1245870 w 2450468"/>
              <a:gd name="connsiteY323" fmla="*/ 321815 h 377583"/>
              <a:gd name="connsiteX324" fmla="*/ 1243965 w 2450468"/>
              <a:gd name="connsiteY324" fmla="*/ 318005 h 377583"/>
              <a:gd name="connsiteX325" fmla="*/ 1242917 w 2450468"/>
              <a:gd name="connsiteY325" fmla="*/ 315242 h 377583"/>
              <a:gd name="connsiteX326" fmla="*/ 1235107 w 2450468"/>
              <a:gd name="connsiteY326" fmla="*/ 306575 h 377583"/>
              <a:gd name="connsiteX327" fmla="*/ 659310 w 2450468"/>
              <a:gd name="connsiteY327" fmla="*/ 304856 h 377583"/>
              <a:gd name="connsiteX328" fmla="*/ 659797 w 2450468"/>
              <a:gd name="connsiteY328" fmla="*/ 306479 h 377583"/>
              <a:gd name="connsiteX329" fmla="*/ 655701 w 2450468"/>
              <a:gd name="connsiteY329" fmla="*/ 308098 h 377583"/>
              <a:gd name="connsiteX330" fmla="*/ 1062990 w 2450468"/>
              <a:gd name="connsiteY330" fmla="*/ 304288 h 377583"/>
              <a:gd name="connsiteX331" fmla="*/ 1064228 w 2450468"/>
              <a:gd name="connsiteY331" fmla="*/ 304288 h 377583"/>
              <a:gd name="connsiteX332" fmla="*/ 1065180 w 2450468"/>
              <a:gd name="connsiteY332" fmla="*/ 305621 h 377583"/>
              <a:gd name="connsiteX333" fmla="*/ 1070229 w 2450468"/>
              <a:gd name="connsiteY333" fmla="*/ 317051 h 377583"/>
              <a:gd name="connsiteX334" fmla="*/ 1084897 w 2450468"/>
              <a:gd name="connsiteY334" fmla="*/ 319147 h 377583"/>
              <a:gd name="connsiteX335" fmla="*/ 1091470 w 2450468"/>
              <a:gd name="connsiteY335" fmla="*/ 320861 h 377583"/>
              <a:gd name="connsiteX336" fmla="*/ 1094041 w 2450468"/>
              <a:gd name="connsiteY336" fmla="*/ 325148 h 377583"/>
              <a:gd name="connsiteX337" fmla="*/ 1094899 w 2450468"/>
              <a:gd name="connsiteY337" fmla="*/ 326100 h 377583"/>
              <a:gd name="connsiteX338" fmla="*/ 1092708 w 2450468"/>
              <a:gd name="connsiteY338" fmla="*/ 329148 h 377583"/>
              <a:gd name="connsiteX339" fmla="*/ 1085659 w 2450468"/>
              <a:gd name="connsiteY339" fmla="*/ 332101 h 377583"/>
              <a:gd name="connsiteX340" fmla="*/ 1089564 w 2450468"/>
              <a:gd name="connsiteY340" fmla="*/ 331815 h 377583"/>
              <a:gd name="connsiteX341" fmla="*/ 1093851 w 2450468"/>
              <a:gd name="connsiteY341" fmla="*/ 332387 h 377583"/>
              <a:gd name="connsiteX342" fmla="*/ 1096708 w 2450468"/>
              <a:gd name="connsiteY342" fmla="*/ 334196 h 377583"/>
              <a:gd name="connsiteX343" fmla="*/ 1098327 w 2450468"/>
              <a:gd name="connsiteY343" fmla="*/ 339149 h 377583"/>
              <a:gd name="connsiteX344" fmla="*/ 1096994 w 2450468"/>
              <a:gd name="connsiteY344" fmla="*/ 338864 h 377583"/>
              <a:gd name="connsiteX345" fmla="*/ 1095089 w 2450468"/>
              <a:gd name="connsiteY345" fmla="*/ 338483 h 377583"/>
              <a:gd name="connsiteX346" fmla="*/ 1083373 w 2450468"/>
              <a:gd name="connsiteY346" fmla="*/ 337244 h 377583"/>
              <a:gd name="connsiteX347" fmla="*/ 1066323 w 2450468"/>
              <a:gd name="connsiteY347" fmla="*/ 337911 h 377583"/>
              <a:gd name="connsiteX348" fmla="*/ 1065466 w 2450468"/>
              <a:gd name="connsiteY348" fmla="*/ 338768 h 377583"/>
              <a:gd name="connsiteX349" fmla="*/ 1058989 w 2450468"/>
              <a:gd name="connsiteY349" fmla="*/ 339816 h 377583"/>
              <a:gd name="connsiteX350" fmla="*/ 1058703 w 2450468"/>
              <a:gd name="connsiteY350" fmla="*/ 339530 h 377583"/>
              <a:gd name="connsiteX351" fmla="*/ 1052798 w 2450468"/>
              <a:gd name="connsiteY351" fmla="*/ 339245 h 377583"/>
              <a:gd name="connsiteX352" fmla="*/ 1052131 w 2450468"/>
              <a:gd name="connsiteY352" fmla="*/ 338102 h 377583"/>
              <a:gd name="connsiteX353" fmla="*/ 1051274 w 2450468"/>
              <a:gd name="connsiteY353" fmla="*/ 338006 h 377583"/>
              <a:gd name="connsiteX354" fmla="*/ 1045273 w 2450468"/>
              <a:gd name="connsiteY354" fmla="*/ 338483 h 377583"/>
              <a:gd name="connsiteX355" fmla="*/ 1050226 w 2450468"/>
              <a:gd name="connsiteY355" fmla="*/ 329434 h 377583"/>
              <a:gd name="connsiteX356" fmla="*/ 1057275 w 2450468"/>
              <a:gd name="connsiteY356" fmla="*/ 328958 h 377583"/>
              <a:gd name="connsiteX357" fmla="*/ 1068800 w 2450468"/>
              <a:gd name="connsiteY357" fmla="*/ 327148 h 377583"/>
              <a:gd name="connsiteX358" fmla="*/ 1070705 w 2450468"/>
              <a:gd name="connsiteY358" fmla="*/ 325243 h 377583"/>
              <a:gd name="connsiteX359" fmla="*/ 1068895 w 2450468"/>
              <a:gd name="connsiteY359" fmla="*/ 323147 h 377583"/>
              <a:gd name="connsiteX360" fmla="*/ 1062132 w 2450468"/>
              <a:gd name="connsiteY360" fmla="*/ 321242 h 377583"/>
              <a:gd name="connsiteX361" fmla="*/ 1058703 w 2450468"/>
              <a:gd name="connsiteY361" fmla="*/ 321433 h 377583"/>
              <a:gd name="connsiteX362" fmla="*/ 1052988 w 2450468"/>
              <a:gd name="connsiteY362" fmla="*/ 323433 h 377583"/>
              <a:gd name="connsiteX363" fmla="*/ 1042797 w 2450468"/>
              <a:gd name="connsiteY363" fmla="*/ 318766 h 377583"/>
              <a:gd name="connsiteX364" fmla="*/ 1046226 w 2450468"/>
              <a:gd name="connsiteY364" fmla="*/ 312670 h 377583"/>
              <a:gd name="connsiteX365" fmla="*/ 1047559 w 2450468"/>
              <a:gd name="connsiteY365" fmla="*/ 312479 h 377583"/>
              <a:gd name="connsiteX366" fmla="*/ 1054608 w 2450468"/>
              <a:gd name="connsiteY366" fmla="*/ 311241 h 377583"/>
              <a:gd name="connsiteX367" fmla="*/ 1055465 w 2450468"/>
              <a:gd name="connsiteY367" fmla="*/ 316099 h 377583"/>
              <a:gd name="connsiteX368" fmla="*/ 1056513 w 2450468"/>
              <a:gd name="connsiteY368" fmla="*/ 312384 h 377583"/>
              <a:gd name="connsiteX369" fmla="*/ 1062990 w 2450468"/>
              <a:gd name="connsiteY369" fmla="*/ 304288 h 377583"/>
              <a:gd name="connsiteX370" fmla="*/ 1680686 w 2450468"/>
              <a:gd name="connsiteY370" fmla="*/ 302384 h 377583"/>
              <a:gd name="connsiteX371" fmla="*/ 1676495 w 2450468"/>
              <a:gd name="connsiteY371" fmla="*/ 303908 h 377583"/>
              <a:gd name="connsiteX372" fmla="*/ 1675177 w 2450468"/>
              <a:gd name="connsiteY372" fmla="*/ 308191 h 377583"/>
              <a:gd name="connsiteX373" fmla="*/ 1670209 w 2450468"/>
              <a:gd name="connsiteY373" fmla="*/ 308003 h 377583"/>
              <a:gd name="connsiteX374" fmla="*/ 1674971 w 2450468"/>
              <a:gd name="connsiteY374" fmla="*/ 308861 h 377583"/>
              <a:gd name="connsiteX375" fmla="*/ 1675177 w 2450468"/>
              <a:gd name="connsiteY375" fmla="*/ 308191 h 377583"/>
              <a:gd name="connsiteX376" fmla="*/ 1680305 w 2450468"/>
              <a:gd name="connsiteY376" fmla="*/ 308384 h 377583"/>
              <a:gd name="connsiteX377" fmla="*/ 1681448 w 2450468"/>
              <a:gd name="connsiteY377" fmla="*/ 306956 h 377583"/>
              <a:gd name="connsiteX378" fmla="*/ 1680686 w 2450468"/>
              <a:gd name="connsiteY378" fmla="*/ 302384 h 377583"/>
              <a:gd name="connsiteX379" fmla="*/ 1372457 w 2450468"/>
              <a:gd name="connsiteY379" fmla="*/ 302003 h 377583"/>
              <a:gd name="connsiteX380" fmla="*/ 1369981 w 2450468"/>
              <a:gd name="connsiteY380" fmla="*/ 305527 h 377583"/>
              <a:gd name="connsiteX381" fmla="*/ 1371029 w 2450468"/>
              <a:gd name="connsiteY381" fmla="*/ 309242 h 377583"/>
              <a:gd name="connsiteX382" fmla="*/ 1376458 w 2450468"/>
              <a:gd name="connsiteY382" fmla="*/ 314766 h 377583"/>
              <a:gd name="connsiteX383" fmla="*/ 1377696 w 2450468"/>
              <a:gd name="connsiteY383" fmla="*/ 313909 h 377583"/>
              <a:gd name="connsiteX384" fmla="*/ 1382268 w 2450468"/>
              <a:gd name="connsiteY384" fmla="*/ 311528 h 377583"/>
              <a:gd name="connsiteX385" fmla="*/ 1380173 w 2450468"/>
              <a:gd name="connsiteY385" fmla="*/ 308194 h 377583"/>
              <a:gd name="connsiteX386" fmla="*/ 1374934 w 2450468"/>
              <a:gd name="connsiteY386" fmla="*/ 304479 h 377583"/>
              <a:gd name="connsiteX387" fmla="*/ 1372457 w 2450468"/>
              <a:gd name="connsiteY387" fmla="*/ 302003 h 377583"/>
              <a:gd name="connsiteX388" fmla="*/ 1217200 w 2450468"/>
              <a:gd name="connsiteY388" fmla="*/ 302003 h 377583"/>
              <a:gd name="connsiteX389" fmla="*/ 1210151 w 2450468"/>
              <a:gd name="connsiteY389" fmla="*/ 304765 h 377583"/>
              <a:gd name="connsiteX390" fmla="*/ 1207865 w 2450468"/>
              <a:gd name="connsiteY390" fmla="*/ 316004 h 377583"/>
              <a:gd name="connsiteX391" fmla="*/ 1211866 w 2450468"/>
              <a:gd name="connsiteY391" fmla="*/ 314957 h 377583"/>
              <a:gd name="connsiteX392" fmla="*/ 1212247 w 2450468"/>
              <a:gd name="connsiteY392" fmla="*/ 313814 h 377583"/>
              <a:gd name="connsiteX393" fmla="*/ 1218533 w 2450468"/>
              <a:gd name="connsiteY393" fmla="*/ 311813 h 377583"/>
              <a:gd name="connsiteX394" fmla="*/ 1220438 w 2450468"/>
              <a:gd name="connsiteY394" fmla="*/ 313147 h 377583"/>
              <a:gd name="connsiteX395" fmla="*/ 1224153 w 2450468"/>
              <a:gd name="connsiteY395" fmla="*/ 308289 h 377583"/>
              <a:gd name="connsiteX396" fmla="*/ 1223772 w 2450468"/>
              <a:gd name="connsiteY396" fmla="*/ 308289 h 377583"/>
              <a:gd name="connsiteX397" fmla="*/ 1219391 w 2450468"/>
              <a:gd name="connsiteY397" fmla="*/ 303717 h 377583"/>
              <a:gd name="connsiteX398" fmla="*/ 1219486 w 2450468"/>
              <a:gd name="connsiteY398" fmla="*/ 302384 h 377583"/>
              <a:gd name="connsiteX399" fmla="*/ 1217200 w 2450468"/>
              <a:gd name="connsiteY399" fmla="*/ 302003 h 377583"/>
              <a:gd name="connsiteX400" fmla="*/ 1843945 w 2450468"/>
              <a:gd name="connsiteY400" fmla="*/ 301145 h 377583"/>
              <a:gd name="connsiteX401" fmla="*/ 1841849 w 2450468"/>
              <a:gd name="connsiteY401" fmla="*/ 302860 h 377583"/>
              <a:gd name="connsiteX402" fmla="*/ 1838039 w 2450468"/>
              <a:gd name="connsiteY402" fmla="*/ 305908 h 377583"/>
              <a:gd name="connsiteX403" fmla="*/ 1844231 w 2450468"/>
              <a:gd name="connsiteY403" fmla="*/ 305622 h 377583"/>
              <a:gd name="connsiteX404" fmla="*/ 1848136 w 2450468"/>
              <a:gd name="connsiteY404" fmla="*/ 306003 h 377583"/>
              <a:gd name="connsiteX405" fmla="*/ 1850422 w 2450468"/>
              <a:gd name="connsiteY405" fmla="*/ 306194 h 377583"/>
              <a:gd name="connsiteX406" fmla="*/ 1855089 w 2450468"/>
              <a:gd name="connsiteY406" fmla="*/ 314385 h 377583"/>
              <a:gd name="connsiteX407" fmla="*/ 1860042 w 2450468"/>
              <a:gd name="connsiteY407" fmla="*/ 314480 h 377583"/>
              <a:gd name="connsiteX408" fmla="*/ 1861661 w 2450468"/>
              <a:gd name="connsiteY408" fmla="*/ 318005 h 377583"/>
              <a:gd name="connsiteX409" fmla="*/ 1857566 w 2450468"/>
              <a:gd name="connsiteY409" fmla="*/ 321529 h 377583"/>
              <a:gd name="connsiteX410" fmla="*/ 1864328 w 2450468"/>
              <a:gd name="connsiteY410" fmla="*/ 322767 h 377583"/>
              <a:gd name="connsiteX411" fmla="*/ 1864900 w 2450468"/>
              <a:gd name="connsiteY411" fmla="*/ 322958 h 377583"/>
              <a:gd name="connsiteX412" fmla="*/ 1866995 w 2450468"/>
              <a:gd name="connsiteY412" fmla="*/ 319148 h 377583"/>
              <a:gd name="connsiteX413" fmla="*/ 1856518 w 2450468"/>
              <a:gd name="connsiteY413" fmla="*/ 311623 h 377583"/>
              <a:gd name="connsiteX414" fmla="*/ 1856994 w 2450468"/>
              <a:gd name="connsiteY414" fmla="*/ 305813 h 377583"/>
              <a:gd name="connsiteX415" fmla="*/ 1854803 w 2450468"/>
              <a:gd name="connsiteY415" fmla="*/ 304098 h 377583"/>
              <a:gd name="connsiteX416" fmla="*/ 1847088 w 2450468"/>
              <a:gd name="connsiteY416" fmla="*/ 305717 h 377583"/>
              <a:gd name="connsiteX417" fmla="*/ 1843945 w 2450468"/>
              <a:gd name="connsiteY417" fmla="*/ 301145 h 377583"/>
              <a:gd name="connsiteX418" fmla="*/ 689610 w 2450468"/>
              <a:gd name="connsiteY418" fmla="*/ 299811 h 377583"/>
              <a:gd name="connsiteX419" fmla="*/ 692277 w 2450468"/>
              <a:gd name="connsiteY419" fmla="*/ 301812 h 377583"/>
              <a:gd name="connsiteX420" fmla="*/ 692181 w 2450468"/>
              <a:gd name="connsiteY420" fmla="*/ 303050 h 377583"/>
              <a:gd name="connsiteX421" fmla="*/ 687705 w 2450468"/>
              <a:gd name="connsiteY421" fmla="*/ 306003 h 377583"/>
              <a:gd name="connsiteX422" fmla="*/ 684847 w 2450468"/>
              <a:gd name="connsiteY422" fmla="*/ 306288 h 377583"/>
              <a:gd name="connsiteX423" fmla="*/ 683704 w 2450468"/>
              <a:gd name="connsiteY423" fmla="*/ 306384 h 377583"/>
              <a:gd name="connsiteX424" fmla="*/ 683990 w 2450468"/>
              <a:gd name="connsiteY424" fmla="*/ 309622 h 377583"/>
              <a:gd name="connsiteX425" fmla="*/ 685133 w 2450468"/>
              <a:gd name="connsiteY425" fmla="*/ 310289 h 377583"/>
              <a:gd name="connsiteX426" fmla="*/ 685704 w 2450468"/>
              <a:gd name="connsiteY426" fmla="*/ 310670 h 377583"/>
              <a:gd name="connsiteX427" fmla="*/ 684561 w 2450468"/>
              <a:gd name="connsiteY427" fmla="*/ 311908 h 377583"/>
              <a:gd name="connsiteX428" fmla="*/ 678275 w 2450468"/>
              <a:gd name="connsiteY428" fmla="*/ 306384 h 377583"/>
              <a:gd name="connsiteX429" fmla="*/ 679704 w 2450468"/>
              <a:gd name="connsiteY429" fmla="*/ 305050 h 377583"/>
              <a:gd name="connsiteX430" fmla="*/ 689610 w 2450468"/>
              <a:gd name="connsiteY430" fmla="*/ 299811 h 377583"/>
              <a:gd name="connsiteX431" fmla="*/ 727043 w 2450468"/>
              <a:gd name="connsiteY431" fmla="*/ 298097 h 377583"/>
              <a:gd name="connsiteX432" fmla="*/ 732377 w 2450468"/>
              <a:gd name="connsiteY432" fmla="*/ 298097 h 377583"/>
              <a:gd name="connsiteX433" fmla="*/ 733329 w 2450468"/>
              <a:gd name="connsiteY433" fmla="*/ 300479 h 377583"/>
              <a:gd name="connsiteX434" fmla="*/ 734187 w 2450468"/>
              <a:gd name="connsiteY434" fmla="*/ 302765 h 377583"/>
              <a:gd name="connsiteX435" fmla="*/ 730281 w 2450468"/>
              <a:gd name="connsiteY435" fmla="*/ 306384 h 377583"/>
              <a:gd name="connsiteX436" fmla="*/ 727900 w 2450468"/>
              <a:gd name="connsiteY436" fmla="*/ 306194 h 377583"/>
              <a:gd name="connsiteX437" fmla="*/ 725519 w 2450468"/>
              <a:gd name="connsiteY437" fmla="*/ 306003 h 377583"/>
              <a:gd name="connsiteX438" fmla="*/ 727043 w 2450468"/>
              <a:gd name="connsiteY438" fmla="*/ 298097 h 377583"/>
              <a:gd name="connsiteX439" fmla="*/ 910399 w 2450468"/>
              <a:gd name="connsiteY439" fmla="*/ 297431 h 377583"/>
              <a:gd name="connsiteX440" fmla="*/ 915923 w 2450468"/>
              <a:gd name="connsiteY440" fmla="*/ 297621 h 377583"/>
              <a:gd name="connsiteX441" fmla="*/ 917352 w 2450468"/>
              <a:gd name="connsiteY441" fmla="*/ 299812 h 377583"/>
              <a:gd name="connsiteX442" fmla="*/ 918686 w 2450468"/>
              <a:gd name="connsiteY442" fmla="*/ 304479 h 377583"/>
              <a:gd name="connsiteX443" fmla="*/ 917447 w 2450468"/>
              <a:gd name="connsiteY443" fmla="*/ 306003 h 377583"/>
              <a:gd name="connsiteX444" fmla="*/ 914113 w 2450468"/>
              <a:gd name="connsiteY444" fmla="*/ 305336 h 377583"/>
              <a:gd name="connsiteX445" fmla="*/ 913828 w 2450468"/>
              <a:gd name="connsiteY445" fmla="*/ 302288 h 377583"/>
              <a:gd name="connsiteX446" fmla="*/ 900969 w 2450468"/>
              <a:gd name="connsiteY446" fmla="*/ 298193 h 377583"/>
              <a:gd name="connsiteX447" fmla="*/ 909256 w 2450468"/>
              <a:gd name="connsiteY447" fmla="*/ 297526 h 377583"/>
              <a:gd name="connsiteX448" fmla="*/ 1595914 w 2450468"/>
              <a:gd name="connsiteY448" fmla="*/ 293429 h 377583"/>
              <a:gd name="connsiteX449" fmla="*/ 1592580 w 2450468"/>
              <a:gd name="connsiteY449" fmla="*/ 295620 h 377583"/>
              <a:gd name="connsiteX450" fmla="*/ 1589151 w 2450468"/>
              <a:gd name="connsiteY450" fmla="*/ 297525 h 377583"/>
              <a:gd name="connsiteX451" fmla="*/ 1593342 w 2450468"/>
              <a:gd name="connsiteY451" fmla="*/ 299811 h 377583"/>
              <a:gd name="connsiteX452" fmla="*/ 1596962 w 2450468"/>
              <a:gd name="connsiteY452" fmla="*/ 300287 h 377583"/>
              <a:gd name="connsiteX453" fmla="*/ 1597343 w 2450468"/>
              <a:gd name="connsiteY453" fmla="*/ 305145 h 377583"/>
              <a:gd name="connsiteX454" fmla="*/ 1596581 w 2450468"/>
              <a:gd name="connsiteY454" fmla="*/ 304860 h 377583"/>
              <a:gd name="connsiteX455" fmla="*/ 1595533 w 2450468"/>
              <a:gd name="connsiteY455" fmla="*/ 304478 h 377583"/>
              <a:gd name="connsiteX456" fmla="*/ 1592008 w 2450468"/>
              <a:gd name="connsiteY456" fmla="*/ 306479 h 377583"/>
              <a:gd name="connsiteX457" fmla="*/ 1590770 w 2450468"/>
              <a:gd name="connsiteY457" fmla="*/ 312384 h 377583"/>
              <a:gd name="connsiteX458" fmla="*/ 1589532 w 2450468"/>
              <a:gd name="connsiteY458" fmla="*/ 310479 h 377583"/>
              <a:gd name="connsiteX459" fmla="*/ 1584484 w 2450468"/>
              <a:gd name="connsiteY459" fmla="*/ 305907 h 377583"/>
              <a:gd name="connsiteX460" fmla="*/ 1578959 w 2450468"/>
              <a:gd name="connsiteY460" fmla="*/ 301716 h 377583"/>
              <a:gd name="connsiteX461" fmla="*/ 1578864 w 2450468"/>
              <a:gd name="connsiteY461" fmla="*/ 299716 h 377583"/>
              <a:gd name="connsiteX462" fmla="*/ 1582103 w 2450468"/>
              <a:gd name="connsiteY462" fmla="*/ 295335 h 377583"/>
              <a:gd name="connsiteX463" fmla="*/ 1584960 w 2450468"/>
              <a:gd name="connsiteY463" fmla="*/ 295239 h 377583"/>
              <a:gd name="connsiteX464" fmla="*/ 1595914 w 2450468"/>
              <a:gd name="connsiteY464" fmla="*/ 293429 h 377583"/>
              <a:gd name="connsiteX465" fmla="*/ 1556290 w 2450468"/>
              <a:gd name="connsiteY465" fmla="*/ 291525 h 377583"/>
              <a:gd name="connsiteX466" fmla="*/ 1558004 w 2450468"/>
              <a:gd name="connsiteY466" fmla="*/ 294954 h 377583"/>
              <a:gd name="connsiteX467" fmla="*/ 1558290 w 2450468"/>
              <a:gd name="connsiteY467" fmla="*/ 295621 h 377583"/>
              <a:gd name="connsiteX468" fmla="*/ 1563338 w 2450468"/>
              <a:gd name="connsiteY468" fmla="*/ 298002 h 377583"/>
              <a:gd name="connsiteX469" fmla="*/ 1569148 w 2450468"/>
              <a:gd name="connsiteY469" fmla="*/ 303145 h 377583"/>
              <a:gd name="connsiteX470" fmla="*/ 1566577 w 2450468"/>
              <a:gd name="connsiteY470" fmla="*/ 316195 h 377583"/>
              <a:gd name="connsiteX471" fmla="*/ 1564386 w 2450468"/>
              <a:gd name="connsiteY471" fmla="*/ 318671 h 377583"/>
              <a:gd name="connsiteX472" fmla="*/ 1564005 w 2450468"/>
              <a:gd name="connsiteY472" fmla="*/ 319147 h 377583"/>
              <a:gd name="connsiteX473" fmla="*/ 1562100 w 2450468"/>
              <a:gd name="connsiteY473" fmla="*/ 316195 h 377583"/>
              <a:gd name="connsiteX474" fmla="*/ 1562386 w 2450468"/>
              <a:gd name="connsiteY474" fmla="*/ 308765 h 377583"/>
              <a:gd name="connsiteX475" fmla="*/ 1560481 w 2450468"/>
              <a:gd name="connsiteY475" fmla="*/ 308384 h 377583"/>
              <a:gd name="connsiteX476" fmla="*/ 1558671 w 2450468"/>
              <a:gd name="connsiteY476" fmla="*/ 304765 h 377583"/>
              <a:gd name="connsiteX477" fmla="*/ 1556385 w 2450468"/>
              <a:gd name="connsiteY477" fmla="*/ 299431 h 377583"/>
              <a:gd name="connsiteX478" fmla="*/ 1553718 w 2450468"/>
              <a:gd name="connsiteY478" fmla="*/ 295240 h 377583"/>
              <a:gd name="connsiteX479" fmla="*/ 1554004 w 2450468"/>
              <a:gd name="connsiteY479" fmla="*/ 291715 h 377583"/>
              <a:gd name="connsiteX480" fmla="*/ 1556290 w 2450468"/>
              <a:gd name="connsiteY480" fmla="*/ 291525 h 377583"/>
              <a:gd name="connsiteX481" fmla="*/ 960755 w 2450468"/>
              <a:gd name="connsiteY481" fmla="*/ 289942 h 377583"/>
              <a:gd name="connsiteX482" fmla="*/ 959929 w 2450468"/>
              <a:gd name="connsiteY482" fmla="*/ 295406 h 377583"/>
              <a:gd name="connsiteX483" fmla="*/ 959906 w 2450468"/>
              <a:gd name="connsiteY483" fmla="*/ 297430 h 377583"/>
              <a:gd name="connsiteX484" fmla="*/ 958976 w 2450468"/>
              <a:gd name="connsiteY484" fmla="*/ 297430 h 377583"/>
              <a:gd name="connsiteX485" fmla="*/ 955970 w 2450468"/>
              <a:gd name="connsiteY485" fmla="*/ 293885 h 377583"/>
              <a:gd name="connsiteX486" fmla="*/ 960179 w 2450468"/>
              <a:gd name="connsiteY486" fmla="*/ 290370 h 377583"/>
              <a:gd name="connsiteX487" fmla="*/ 1240060 w 2450468"/>
              <a:gd name="connsiteY487" fmla="*/ 287810 h 377583"/>
              <a:gd name="connsiteX488" fmla="*/ 1235583 w 2450468"/>
              <a:gd name="connsiteY488" fmla="*/ 290287 h 377583"/>
              <a:gd name="connsiteX489" fmla="*/ 1230916 w 2450468"/>
              <a:gd name="connsiteY489" fmla="*/ 293621 h 377583"/>
              <a:gd name="connsiteX490" fmla="*/ 1230970 w 2450468"/>
              <a:gd name="connsiteY490" fmla="*/ 294279 h 377583"/>
              <a:gd name="connsiteX491" fmla="*/ 1230916 w 2450468"/>
              <a:gd name="connsiteY491" fmla="*/ 294287 h 377583"/>
              <a:gd name="connsiteX492" fmla="*/ 1230994 w 2450468"/>
              <a:gd name="connsiteY492" fmla="*/ 294581 h 377583"/>
              <a:gd name="connsiteX493" fmla="*/ 1231297 w 2450468"/>
              <a:gd name="connsiteY493" fmla="*/ 298288 h 377583"/>
              <a:gd name="connsiteX494" fmla="*/ 1228058 w 2450468"/>
              <a:gd name="connsiteY494" fmla="*/ 303241 h 377583"/>
              <a:gd name="connsiteX495" fmla="*/ 1230344 w 2450468"/>
              <a:gd name="connsiteY495" fmla="*/ 303050 h 377583"/>
              <a:gd name="connsiteX496" fmla="*/ 1233202 w 2450468"/>
              <a:gd name="connsiteY496" fmla="*/ 302860 h 377583"/>
              <a:gd name="connsiteX497" fmla="*/ 1230994 w 2450468"/>
              <a:gd name="connsiteY497" fmla="*/ 294581 h 377583"/>
              <a:gd name="connsiteX498" fmla="*/ 1230970 w 2450468"/>
              <a:gd name="connsiteY498" fmla="*/ 294279 h 377583"/>
              <a:gd name="connsiteX499" fmla="*/ 1239965 w 2450468"/>
              <a:gd name="connsiteY499" fmla="*/ 292954 h 377583"/>
              <a:gd name="connsiteX500" fmla="*/ 1240060 w 2450468"/>
              <a:gd name="connsiteY500" fmla="*/ 287810 h 377583"/>
              <a:gd name="connsiteX501" fmla="*/ 655106 w 2450468"/>
              <a:gd name="connsiteY501" fmla="*/ 287679 h 377583"/>
              <a:gd name="connsiteX502" fmla="*/ 656749 w 2450468"/>
              <a:gd name="connsiteY502" fmla="*/ 288762 h 377583"/>
              <a:gd name="connsiteX503" fmla="*/ 659892 w 2450468"/>
              <a:gd name="connsiteY503" fmla="*/ 289238 h 377583"/>
              <a:gd name="connsiteX504" fmla="*/ 667417 w 2450468"/>
              <a:gd name="connsiteY504" fmla="*/ 294191 h 377583"/>
              <a:gd name="connsiteX505" fmla="*/ 668274 w 2450468"/>
              <a:gd name="connsiteY505" fmla="*/ 296096 h 377583"/>
              <a:gd name="connsiteX506" fmla="*/ 669226 w 2450468"/>
              <a:gd name="connsiteY506" fmla="*/ 298478 h 377583"/>
              <a:gd name="connsiteX507" fmla="*/ 667988 w 2450468"/>
              <a:gd name="connsiteY507" fmla="*/ 302097 h 377583"/>
              <a:gd name="connsiteX508" fmla="*/ 661321 w 2450468"/>
              <a:gd name="connsiteY508" fmla="*/ 303050 h 377583"/>
              <a:gd name="connsiteX509" fmla="*/ 659310 w 2450468"/>
              <a:gd name="connsiteY509" fmla="*/ 304856 h 377583"/>
              <a:gd name="connsiteX510" fmla="*/ 658654 w 2450468"/>
              <a:gd name="connsiteY510" fmla="*/ 302669 h 377583"/>
              <a:gd name="connsiteX511" fmla="*/ 658749 w 2450468"/>
              <a:gd name="connsiteY511" fmla="*/ 297525 h 377583"/>
              <a:gd name="connsiteX512" fmla="*/ 655987 w 2450468"/>
              <a:gd name="connsiteY512" fmla="*/ 291334 h 377583"/>
              <a:gd name="connsiteX513" fmla="*/ 653605 w 2450468"/>
              <a:gd name="connsiteY513" fmla="*/ 288667 h 377583"/>
              <a:gd name="connsiteX514" fmla="*/ 655106 w 2450468"/>
              <a:gd name="connsiteY514" fmla="*/ 287679 h 377583"/>
              <a:gd name="connsiteX515" fmla="*/ 1671828 w 2450468"/>
              <a:gd name="connsiteY515" fmla="*/ 285810 h 377583"/>
              <a:gd name="connsiteX516" fmla="*/ 1684115 w 2450468"/>
              <a:gd name="connsiteY516" fmla="*/ 292954 h 377583"/>
              <a:gd name="connsiteX517" fmla="*/ 1671828 w 2450468"/>
              <a:gd name="connsiteY517" fmla="*/ 285810 h 377583"/>
              <a:gd name="connsiteX518" fmla="*/ 1655826 w 2450468"/>
              <a:gd name="connsiteY518" fmla="*/ 285524 h 377583"/>
              <a:gd name="connsiteX519" fmla="*/ 1645539 w 2450468"/>
              <a:gd name="connsiteY519" fmla="*/ 290192 h 377583"/>
              <a:gd name="connsiteX520" fmla="*/ 1647920 w 2450468"/>
              <a:gd name="connsiteY520" fmla="*/ 290668 h 377583"/>
              <a:gd name="connsiteX521" fmla="*/ 1651825 w 2450468"/>
              <a:gd name="connsiteY521" fmla="*/ 293811 h 377583"/>
              <a:gd name="connsiteX522" fmla="*/ 1655159 w 2450468"/>
              <a:gd name="connsiteY522" fmla="*/ 293621 h 377583"/>
              <a:gd name="connsiteX523" fmla="*/ 1656207 w 2450468"/>
              <a:gd name="connsiteY523" fmla="*/ 293525 h 377583"/>
              <a:gd name="connsiteX524" fmla="*/ 1656588 w 2450468"/>
              <a:gd name="connsiteY524" fmla="*/ 297431 h 377583"/>
              <a:gd name="connsiteX525" fmla="*/ 1655445 w 2450468"/>
              <a:gd name="connsiteY525" fmla="*/ 297621 h 377583"/>
              <a:gd name="connsiteX526" fmla="*/ 1649254 w 2450468"/>
              <a:gd name="connsiteY526" fmla="*/ 297240 h 377583"/>
              <a:gd name="connsiteX527" fmla="*/ 1647920 w 2450468"/>
              <a:gd name="connsiteY527" fmla="*/ 296764 h 377583"/>
              <a:gd name="connsiteX528" fmla="*/ 1643825 w 2450468"/>
              <a:gd name="connsiteY528" fmla="*/ 296097 h 377583"/>
              <a:gd name="connsiteX529" fmla="*/ 1642872 w 2450468"/>
              <a:gd name="connsiteY529" fmla="*/ 293144 h 377583"/>
              <a:gd name="connsiteX530" fmla="*/ 1641824 w 2450468"/>
              <a:gd name="connsiteY530" fmla="*/ 289811 h 377583"/>
              <a:gd name="connsiteX531" fmla="*/ 1632204 w 2450468"/>
              <a:gd name="connsiteY531" fmla="*/ 292954 h 377583"/>
              <a:gd name="connsiteX532" fmla="*/ 1625537 w 2450468"/>
              <a:gd name="connsiteY532" fmla="*/ 299145 h 377583"/>
              <a:gd name="connsiteX533" fmla="*/ 1633442 w 2450468"/>
              <a:gd name="connsiteY533" fmla="*/ 301812 h 377583"/>
              <a:gd name="connsiteX534" fmla="*/ 1640491 w 2450468"/>
              <a:gd name="connsiteY534" fmla="*/ 301812 h 377583"/>
              <a:gd name="connsiteX535" fmla="*/ 1640300 w 2450468"/>
              <a:gd name="connsiteY535" fmla="*/ 302003 h 377583"/>
              <a:gd name="connsiteX536" fmla="*/ 1634014 w 2450468"/>
              <a:gd name="connsiteY536" fmla="*/ 312480 h 377583"/>
              <a:gd name="connsiteX537" fmla="*/ 1633157 w 2450468"/>
              <a:gd name="connsiteY537" fmla="*/ 312861 h 377583"/>
              <a:gd name="connsiteX538" fmla="*/ 1636109 w 2450468"/>
              <a:gd name="connsiteY538" fmla="*/ 315814 h 377583"/>
              <a:gd name="connsiteX539" fmla="*/ 1637538 w 2450468"/>
              <a:gd name="connsiteY539" fmla="*/ 315623 h 377583"/>
              <a:gd name="connsiteX540" fmla="*/ 1639348 w 2450468"/>
              <a:gd name="connsiteY540" fmla="*/ 314766 h 377583"/>
              <a:gd name="connsiteX541" fmla="*/ 1645063 w 2450468"/>
              <a:gd name="connsiteY541" fmla="*/ 314861 h 377583"/>
              <a:gd name="connsiteX542" fmla="*/ 1650683 w 2450468"/>
              <a:gd name="connsiteY542" fmla="*/ 306003 h 377583"/>
              <a:gd name="connsiteX543" fmla="*/ 1656398 w 2450468"/>
              <a:gd name="connsiteY543" fmla="*/ 304289 h 377583"/>
              <a:gd name="connsiteX544" fmla="*/ 1656874 w 2450468"/>
              <a:gd name="connsiteY544" fmla="*/ 303908 h 377583"/>
              <a:gd name="connsiteX545" fmla="*/ 1664970 w 2450468"/>
              <a:gd name="connsiteY545" fmla="*/ 301907 h 377583"/>
              <a:gd name="connsiteX546" fmla="*/ 1666304 w 2450468"/>
              <a:gd name="connsiteY546" fmla="*/ 301907 h 377583"/>
              <a:gd name="connsiteX547" fmla="*/ 1667161 w 2450468"/>
              <a:gd name="connsiteY547" fmla="*/ 298288 h 377583"/>
              <a:gd name="connsiteX548" fmla="*/ 1666018 w 2450468"/>
              <a:gd name="connsiteY548" fmla="*/ 297907 h 377583"/>
              <a:gd name="connsiteX549" fmla="*/ 1665446 w 2450468"/>
              <a:gd name="connsiteY549" fmla="*/ 293716 h 377583"/>
              <a:gd name="connsiteX550" fmla="*/ 1667351 w 2450468"/>
              <a:gd name="connsiteY550" fmla="*/ 292573 h 377583"/>
              <a:gd name="connsiteX551" fmla="*/ 1670399 w 2450468"/>
              <a:gd name="connsiteY551" fmla="*/ 289620 h 377583"/>
              <a:gd name="connsiteX552" fmla="*/ 1664684 w 2450468"/>
              <a:gd name="connsiteY552" fmla="*/ 290477 h 377583"/>
              <a:gd name="connsiteX553" fmla="*/ 1657731 w 2450468"/>
              <a:gd name="connsiteY553" fmla="*/ 289144 h 377583"/>
              <a:gd name="connsiteX554" fmla="*/ 1655826 w 2450468"/>
              <a:gd name="connsiteY554" fmla="*/ 285524 h 377583"/>
              <a:gd name="connsiteX555" fmla="*/ 1063942 w 2450468"/>
              <a:gd name="connsiteY555" fmla="*/ 285428 h 377583"/>
              <a:gd name="connsiteX556" fmla="*/ 1065657 w 2450468"/>
              <a:gd name="connsiteY556" fmla="*/ 288572 h 377583"/>
              <a:gd name="connsiteX557" fmla="*/ 1061085 w 2450468"/>
              <a:gd name="connsiteY557" fmla="*/ 298382 h 377583"/>
              <a:gd name="connsiteX558" fmla="*/ 1053465 w 2450468"/>
              <a:gd name="connsiteY558" fmla="*/ 299144 h 377583"/>
              <a:gd name="connsiteX559" fmla="*/ 1052798 w 2450468"/>
              <a:gd name="connsiteY559" fmla="*/ 298478 h 377583"/>
              <a:gd name="connsiteX560" fmla="*/ 1052798 w 2450468"/>
              <a:gd name="connsiteY560" fmla="*/ 293810 h 377583"/>
              <a:gd name="connsiteX561" fmla="*/ 1048893 w 2450468"/>
              <a:gd name="connsiteY561" fmla="*/ 291905 h 377583"/>
              <a:gd name="connsiteX562" fmla="*/ 1049274 w 2450468"/>
              <a:gd name="connsiteY562" fmla="*/ 291334 h 377583"/>
              <a:gd name="connsiteX563" fmla="*/ 1052036 w 2450468"/>
              <a:gd name="connsiteY563" fmla="*/ 287524 h 377583"/>
              <a:gd name="connsiteX564" fmla="*/ 1058704 w 2450468"/>
              <a:gd name="connsiteY564" fmla="*/ 288572 h 377583"/>
              <a:gd name="connsiteX565" fmla="*/ 1059656 w 2450468"/>
              <a:gd name="connsiteY565" fmla="*/ 286190 h 377583"/>
              <a:gd name="connsiteX566" fmla="*/ 1252633 w 2450468"/>
              <a:gd name="connsiteY566" fmla="*/ 285239 h 377583"/>
              <a:gd name="connsiteX567" fmla="*/ 1251871 w 2450468"/>
              <a:gd name="connsiteY567" fmla="*/ 285810 h 377583"/>
              <a:gd name="connsiteX568" fmla="*/ 1247108 w 2450468"/>
              <a:gd name="connsiteY568" fmla="*/ 290763 h 377583"/>
              <a:gd name="connsiteX569" fmla="*/ 1243584 w 2450468"/>
              <a:gd name="connsiteY569" fmla="*/ 294573 h 377583"/>
              <a:gd name="connsiteX570" fmla="*/ 1243679 w 2450468"/>
              <a:gd name="connsiteY570" fmla="*/ 296573 h 377583"/>
              <a:gd name="connsiteX571" fmla="*/ 1246823 w 2450468"/>
              <a:gd name="connsiteY571" fmla="*/ 297621 h 377583"/>
              <a:gd name="connsiteX572" fmla="*/ 1256252 w 2450468"/>
              <a:gd name="connsiteY572" fmla="*/ 291906 h 377583"/>
              <a:gd name="connsiteX573" fmla="*/ 1257586 w 2450468"/>
              <a:gd name="connsiteY573" fmla="*/ 290477 h 377583"/>
              <a:gd name="connsiteX574" fmla="*/ 1252633 w 2450468"/>
              <a:gd name="connsiteY574" fmla="*/ 285239 h 377583"/>
              <a:gd name="connsiteX575" fmla="*/ 1217105 w 2450468"/>
              <a:gd name="connsiteY575" fmla="*/ 285143 h 377583"/>
              <a:gd name="connsiteX576" fmla="*/ 1212533 w 2450468"/>
              <a:gd name="connsiteY576" fmla="*/ 288096 h 377583"/>
              <a:gd name="connsiteX577" fmla="*/ 1213104 w 2450468"/>
              <a:gd name="connsiteY577" fmla="*/ 288477 h 377583"/>
              <a:gd name="connsiteX578" fmla="*/ 1216343 w 2450468"/>
              <a:gd name="connsiteY578" fmla="*/ 290668 h 377583"/>
              <a:gd name="connsiteX579" fmla="*/ 1222820 w 2450468"/>
              <a:gd name="connsiteY579" fmla="*/ 289239 h 377583"/>
              <a:gd name="connsiteX580" fmla="*/ 1222915 w 2450468"/>
              <a:gd name="connsiteY580" fmla="*/ 289906 h 377583"/>
              <a:gd name="connsiteX581" fmla="*/ 1225582 w 2450468"/>
              <a:gd name="connsiteY581" fmla="*/ 293335 h 377583"/>
              <a:gd name="connsiteX582" fmla="*/ 1227963 w 2450468"/>
              <a:gd name="connsiteY582" fmla="*/ 290763 h 377583"/>
              <a:gd name="connsiteX583" fmla="*/ 1227106 w 2450468"/>
              <a:gd name="connsiteY583" fmla="*/ 287239 h 377583"/>
              <a:gd name="connsiteX584" fmla="*/ 1223677 w 2450468"/>
              <a:gd name="connsiteY584" fmla="*/ 285143 h 377583"/>
              <a:gd name="connsiteX585" fmla="*/ 1219105 w 2450468"/>
              <a:gd name="connsiteY585" fmla="*/ 285143 h 377583"/>
              <a:gd name="connsiteX586" fmla="*/ 1776793 w 2450468"/>
              <a:gd name="connsiteY586" fmla="*/ 283429 h 377583"/>
              <a:gd name="connsiteX587" fmla="*/ 1778603 w 2450468"/>
              <a:gd name="connsiteY587" fmla="*/ 286382 h 377583"/>
              <a:gd name="connsiteX588" fmla="*/ 1777651 w 2450468"/>
              <a:gd name="connsiteY588" fmla="*/ 287239 h 377583"/>
              <a:gd name="connsiteX589" fmla="*/ 1774698 w 2450468"/>
              <a:gd name="connsiteY589" fmla="*/ 288477 h 377583"/>
              <a:gd name="connsiteX590" fmla="*/ 1774698 w 2450468"/>
              <a:gd name="connsiteY590" fmla="*/ 292763 h 377583"/>
              <a:gd name="connsiteX591" fmla="*/ 1768316 w 2450468"/>
              <a:gd name="connsiteY591" fmla="*/ 293716 h 377583"/>
              <a:gd name="connsiteX592" fmla="*/ 1766983 w 2450468"/>
              <a:gd name="connsiteY592" fmla="*/ 289715 h 377583"/>
              <a:gd name="connsiteX593" fmla="*/ 1768602 w 2450468"/>
              <a:gd name="connsiteY593" fmla="*/ 285334 h 377583"/>
              <a:gd name="connsiteX594" fmla="*/ 1775365 w 2450468"/>
              <a:gd name="connsiteY594" fmla="*/ 283619 h 377583"/>
              <a:gd name="connsiteX595" fmla="*/ 709707 w 2450468"/>
              <a:gd name="connsiteY595" fmla="*/ 283428 h 377583"/>
              <a:gd name="connsiteX596" fmla="*/ 708564 w 2450468"/>
              <a:gd name="connsiteY596" fmla="*/ 290763 h 377583"/>
              <a:gd name="connsiteX597" fmla="*/ 712469 w 2450468"/>
              <a:gd name="connsiteY597" fmla="*/ 289143 h 377583"/>
              <a:gd name="connsiteX598" fmla="*/ 715041 w 2450468"/>
              <a:gd name="connsiteY598" fmla="*/ 288096 h 377583"/>
              <a:gd name="connsiteX599" fmla="*/ 709707 w 2450468"/>
              <a:gd name="connsiteY599" fmla="*/ 283428 h 377583"/>
              <a:gd name="connsiteX600" fmla="*/ 1020127 w 2450468"/>
              <a:gd name="connsiteY600" fmla="*/ 283238 h 377583"/>
              <a:gd name="connsiteX601" fmla="*/ 1019651 w 2450468"/>
              <a:gd name="connsiteY601" fmla="*/ 284190 h 377583"/>
              <a:gd name="connsiteX602" fmla="*/ 1016888 w 2450468"/>
              <a:gd name="connsiteY602" fmla="*/ 295525 h 377583"/>
              <a:gd name="connsiteX603" fmla="*/ 1016793 w 2450468"/>
              <a:gd name="connsiteY603" fmla="*/ 296192 h 377583"/>
              <a:gd name="connsiteX604" fmla="*/ 1021460 w 2450468"/>
              <a:gd name="connsiteY604" fmla="*/ 296573 h 377583"/>
              <a:gd name="connsiteX605" fmla="*/ 1021841 w 2450468"/>
              <a:gd name="connsiteY605" fmla="*/ 295716 h 377583"/>
              <a:gd name="connsiteX606" fmla="*/ 1023461 w 2450468"/>
              <a:gd name="connsiteY606" fmla="*/ 291810 h 377583"/>
              <a:gd name="connsiteX607" fmla="*/ 1020127 w 2450468"/>
              <a:gd name="connsiteY607" fmla="*/ 283238 h 377583"/>
              <a:gd name="connsiteX608" fmla="*/ 1433512 w 2450468"/>
              <a:gd name="connsiteY608" fmla="*/ 281333 h 377583"/>
              <a:gd name="connsiteX609" fmla="*/ 1433798 w 2450468"/>
              <a:gd name="connsiteY609" fmla="*/ 281333 h 377583"/>
              <a:gd name="connsiteX610" fmla="*/ 1434369 w 2450468"/>
              <a:gd name="connsiteY610" fmla="*/ 284476 h 377583"/>
              <a:gd name="connsiteX611" fmla="*/ 1430178 w 2450468"/>
              <a:gd name="connsiteY611" fmla="*/ 287810 h 377583"/>
              <a:gd name="connsiteX612" fmla="*/ 1428178 w 2450468"/>
              <a:gd name="connsiteY612" fmla="*/ 289143 h 377583"/>
              <a:gd name="connsiteX613" fmla="*/ 1422177 w 2450468"/>
              <a:gd name="connsiteY613" fmla="*/ 290572 h 377583"/>
              <a:gd name="connsiteX614" fmla="*/ 1424178 w 2450468"/>
              <a:gd name="connsiteY614" fmla="*/ 285524 h 377583"/>
              <a:gd name="connsiteX615" fmla="*/ 1433512 w 2450468"/>
              <a:gd name="connsiteY615" fmla="*/ 281333 h 377583"/>
              <a:gd name="connsiteX616" fmla="*/ 1577911 w 2450468"/>
              <a:gd name="connsiteY616" fmla="*/ 279047 h 377583"/>
              <a:gd name="connsiteX617" fmla="*/ 1581055 w 2450468"/>
              <a:gd name="connsiteY617" fmla="*/ 279904 h 377583"/>
              <a:gd name="connsiteX618" fmla="*/ 1582198 w 2450468"/>
              <a:gd name="connsiteY618" fmla="*/ 284000 h 377583"/>
              <a:gd name="connsiteX619" fmla="*/ 1577149 w 2450468"/>
              <a:gd name="connsiteY619" fmla="*/ 295715 h 377583"/>
              <a:gd name="connsiteX620" fmla="*/ 1570958 w 2450468"/>
              <a:gd name="connsiteY620" fmla="*/ 286095 h 377583"/>
              <a:gd name="connsiteX621" fmla="*/ 1577530 w 2450468"/>
              <a:gd name="connsiteY621" fmla="*/ 287143 h 377583"/>
              <a:gd name="connsiteX622" fmla="*/ 1578578 w 2450468"/>
              <a:gd name="connsiteY622" fmla="*/ 284571 h 377583"/>
              <a:gd name="connsiteX623" fmla="*/ 1576292 w 2450468"/>
              <a:gd name="connsiteY623" fmla="*/ 281237 h 377583"/>
              <a:gd name="connsiteX624" fmla="*/ 1577911 w 2450468"/>
              <a:gd name="connsiteY624" fmla="*/ 279047 h 377583"/>
              <a:gd name="connsiteX625" fmla="*/ 1084993 w 2450468"/>
              <a:gd name="connsiteY625" fmla="*/ 278094 h 377583"/>
              <a:gd name="connsiteX626" fmla="*/ 1091851 w 2450468"/>
              <a:gd name="connsiteY626" fmla="*/ 278094 h 377583"/>
              <a:gd name="connsiteX627" fmla="*/ 1093946 w 2450468"/>
              <a:gd name="connsiteY627" fmla="*/ 280952 h 377583"/>
              <a:gd name="connsiteX628" fmla="*/ 1091375 w 2450468"/>
              <a:gd name="connsiteY628" fmla="*/ 282095 h 377583"/>
              <a:gd name="connsiteX629" fmla="*/ 1086231 w 2450468"/>
              <a:gd name="connsiteY629" fmla="*/ 287524 h 377583"/>
              <a:gd name="connsiteX630" fmla="*/ 1087469 w 2450468"/>
              <a:gd name="connsiteY630" fmla="*/ 291429 h 377583"/>
              <a:gd name="connsiteX631" fmla="*/ 1092518 w 2450468"/>
              <a:gd name="connsiteY631" fmla="*/ 292096 h 377583"/>
              <a:gd name="connsiteX632" fmla="*/ 1087660 w 2450468"/>
              <a:gd name="connsiteY632" fmla="*/ 294954 h 377583"/>
              <a:gd name="connsiteX633" fmla="*/ 1081945 w 2450468"/>
              <a:gd name="connsiteY633" fmla="*/ 292191 h 377583"/>
              <a:gd name="connsiteX634" fmla="*/ 1081469 w 2450468"/>
              <a:gd name="connsiteY634" fmla="*/ 292477 h 377583"/>
              <a:gd name="connsiteX635" fmla="*/ 1073849 w 2450468"/>
              <a:gd name="connsiteY635" fmla="*/ 296954 h 377583"/>
              <a:gd name="connsiteX636" fmla="*/ 1069277 w 2450468"/>
              <a:gd name="connsiteY636" fmla="*/ 299335 h 377583"/>
              <a:gd name="connsiteX637" fmla="*/ 1069562 w 2450468"/>
              <a:gd name="connsiteY637" fmla="*/ 294001 h 377583"/>
              <a:gd name="connsiteX638" fmla="*/ 1070229 w 2450468"/>
              <a:gd name="connsiteY638" fmla="*/ 292763 h 377583"/>
              <a:gd name="connsiteX639" fmla="*/ 1072229 w 2450468"/>
              <a:gd name="connsiteY639" fmla="*/ 289524 h 377583"/>
              <a:gd name="connsiteX640" fmla="*/ 1072801 w 2450468"/>
              <a:gd name="connsiteY640" fmla="*/ 282857 h 377583"/>
              <a:gd name="connsiteX641" fmla="*/ 1076420 w 2450468"/>
              <a:gd name="connsiteY641" fmla="*/ 283047 h 377583"/>
              <a:gd name="connsiteX642" fmla="*/ 1081850 w 2450468"/>
              <a:gd name="connsiteY642" fmla="*/ 283428 h 377583"/>
              <a:gd name="connsiteX643" fmla="*/ 1084993 w 2450468"/>
              <a:gd name="connsiteY643" fmla="*/ 278094 h 377583"/>
              <a:gd name="connsiteX644" fmla="*/ 449580 w 2450468"/>
              <a:gd name="connsiteY644" fmla="*/ 276476 h 377583"/>
              <a:gd name="connsiteX645" fmla="*/ 452533 w 2450468"/>
              <a:gd name="connsiteY645" fmla="*/ 276952 h 377583"/>
              <a:gd name="connsiteX646" fmla="*/ 462249 w 2450468"/>
              <a:gd name="connsiteY646" fmla="*/ 281238 h 377583"/>
              <a:gd name="connsiteX647" fmla="*/ 456057 w 2450468"/>
              <a:gd name="connsiteY647" fmla="*/ 280952 h 377583"/>
              <a:gd name="connsiteX648" fmla="*/ 453581 w 2450468"/>
              <a:gd name="connsiteY648" fmla="*/ 280952 h 377583"/>
              <a:gd name="connsiteX649" fmla="*/ 449676 w 2450468"/>
              <a:gd name="connsiteY649" fmla="*/ 291430 h 377583"/>
              <a:gd name="connsiteX650" fmla="*/ 436436 w 2450468"/>
              <a:gd name="connsiteY650" fmla="*/ 281905 h 377583"/>
              <a:gd name="connsiteX651" fmla="*/ 439579 w 2450468"/>
              <a:gd name="connsiteY651" fmla="*/ 283143 h 377583"/>
              <a:gd name="connsiteX652" fmla="*/ 445484 w 2450468"/>
              <a:gd name="connsiteY652" fmla="*/ 280286 h 377583"/>
              <a:gd name="connsiteX653" fmla="*/ 449580 w 2450468"/>
              <a:gd name="connsiteY653" fmla="*/ 276476 h 377583"/>
              <a:gd name="connsiteX654" fmla="*/ 1405890 w 2450468"/>
              <a:gd name="connsiteY654" fmla="*/ 275618 h 377583"/>
              <a:gd name="connsiteX655" fmla="*/ 1400746 w 2450468"/>
              <a:gd name="connsiteY655" fmla="*/ 279714 h 377583"/>
              <a:gd name="connsiteX656" fmla="*/ 1400270 w 2450468"/>
              <a:gd name="connsiteY656" fmla="*/ 288382 h 377583"/>
              <a:gd name="connsiteX657" fmla="*/ 1405890 w 2450468"/>
              <a:gd name="connsiteY657" fmla="*/ 275618 h 377583"/>
              <a:gd name="connsiteX658" fmla="*/ 624935 w 2450468"/>
              <a:gd name="connsiteY658" fmla="*/ 274570 h 377583"/>
              <a:gd name="connsiteX659" fmla="*/ 630459 w 2450468"/>
              <a:gd name="connsiteY659" fmla="*/ 276475 h 377583"/>
              <a:gd name="connsiteX660" fmla="*/ 625792 w 2450468"/>
              <a:gd name="connsiteY660" fmla="*/ 279999 h 377583"/>
              <a:gd name="connsiteX661" fmla="*/ 622363 w 2450468"/>
              <a:gd name="connsiteY661" fmla="*/ 279142 h 377583"/>
              <a:gd name="connsiteX662" fmla="*/ 617410 w 2450468"/>
              <a:gd name="connsiteY662" fmla="*/ 280761 h 377583"/>
              <a:gd name="connsiteX663" fmla="*/ 621506 w 2450468"/>
              <a:gd name="connsiteY663" fmla="*/ 283428 h 377583"/>
              <a:gd name="connsiteX664" fmla="*/ 621887 w 2450468"/>
              <a:gd name="connsiteY664" fmla="*/ 283523 h 377583"/>
              <a:gd name="connsiteX665" fmla="*/ 614838 w 2450468"/>
              <a:gd name="connsiteY665" fmla="*/ 288858 h 377583"/>
              <a:gd name="connsiteX666" fmla="*/ 611314 w 2450468"/>
              <a:gd name="connsiteY666" fmla="*/ 291429 h 377583"/>
              <a:gd name="connsiteX667" fmla="*/ 604646 w 2450468"/>
              <a:gd name="connsiteY667" fmla="*/ 293715 h 377583"/>
              <a:gd name="connsiteX668" fmla="*/ 599122 w 2450468"/>
              <a:gd name="connsiteY668" fmla="*/ 297335 h 377583"/>
              <a:gd name="connsiteX669" fmla="*/ 598836 w 2450468"/>
              <a:gd name="connsiteY669" fmla="*/ 299621 h 377583"/>
              <a:gd name="connsiteX670" fmla="*/ 586739 w 2450468"/>
              <a:gd name="connsiteY670" fmla="*/ 300478 h 377583"/>
              <a:gd name="connsiteX671" fmla="*/ 583596 w 2450468"/>
              <a:gd name="connsiteY671" fmla="*/ 298668 h 377583"/>
              <a:gd name="connsiteX672" fmla="*/ 582739 w 2450468"/>
              <a:gd name="connsiteY672" fmla="*/ 298001 h 377583"/>
              <a:gd name="connsiteX673" fmla="*/ 576643 w 2450468"/>
              <a:gd name="connsiteY673" fmla="*/ 299049 h 377583"/>
              <a:gd name="connsiteX674" fmla="*/ 578548 w 2450468"/>
              <a:gd name="connsiteY674" fmla="*/ 295049 h 377583"/>
              <a:gd name="connsiteX675" fmla="*/ 578834 w 2450468"/>
              <a:gd name="connsiteY675" fmla="*/ 290381 h 377583"/>
              <a:gd name="connsiteX676" fmla="*/ 580167 w 2450468"/>
              <a:gd name="connsiteY676" fmla="*/ 289429 h 377583"/>
              <a:gd name="connsiteX677" fmla="*/ 576643 w 2450468"/>
              <a:gd name="connsiteY677" fmla="*/ 287524 h 377583"/>
              <a:gd name="connsiteX678" fmla="*/ 574738 w 2450468"/>
              <a:gd name="connsiteY678" fmla="*/ 287334 h 377583"/>
              <a:gd name="connsiteX679" fmla="*/ 570261 w 2450468"/>
              <a:gd name="connsiteY679" fmla="*/ 291048 h 377583"/>
              <a:gd name="connsiteX680" fmla="*/ 565880 w 2450468"/>
              <a:gd name="connsiteY680" fmla="*/ 289619 h 377583"/>
              <a:gd name="connsiteX681" fmla="*/ 565689 w 2450468"/>
              <a:gd name="connsiteY681" fmla="*/ 288286 h 377583"/>
              <a:gd name="connsiteX682" fmla="*/ 560355 w 2450468"/>
              <a:gd name="connsiteY682" fmla="*/ 288191 h 377583"/>
              <a:gd name="connsiteX683" fmla="*/ 548068 w 2450468"/>
              <a:gd name="connsiteY683" fmla="*/ 286476 h 377583"/>
              <a:gd name="connsiteX684" fmla="*/ 549687 w 2450468"/>
              <a:gd name="connsiteY684" fmla="*/ 281047 h 377583"/>
              <a:gd name="connsiteX685" fmla="*/ 550354 w 2450468"/>
              <a:gd name="connsiteY685" fmla="*/ 281142 h 377583"/>
              <a:gd name="connsiteX686" fmla="*/ 561308 w 2450468"/>
              <a:gd name="connsiteY686" fmla="*/ 282476 h 377583"/>
              <a:gd name="connsiteX687" fmla="*/ 565594 w 2450468"/>
              <a:gd name="connsiteY687" fmla="*/ 282285 h 377583"/>
              <a:gd name="connsiteX688" fmla="*/ 574928 w 2450468"/>
              <a:gd name="connsiteY688" fmla="*/ 281523 h 377583"/>
              <a:gd name="connsiteX689" fmla="*/ 580167 w 2450468"/>
              <a:gd name="connsiteY689" fmla="*/ 284285 h 377583"/>
              <a:gd name="connsiteX690" fmla="*/ 584168 w 2450468"/>
              <a:gd name="connsiteY690" fmla="*/ 287048 h 377583"/>
              <a:gd name="connsiteX691" fmla="*/ 587787 w 2450468"/>
              <a:gd name="connsiteY691" fmla="*/ 291620 h 377583"/>
              <a:gd name="connsiteX692" fmla="*/ 588930 w 2450468"/>
              <a:gd name="connsiteY692" fmla="*/ 294382 h 377583"/>
              <a:gd name="connsiteX693" fmla="*/ 590740 w 2450468"/>
              <a:gd name="connsiteY693" fmla="*/ 299621 h 377583"/>
              <a:gd name="connsiteX694" fmla="*/ 595598 w 2450468"/>
              <a:gd name="connsiteY694" fmla="*/ 295049 h 377583"/>
              <a:gd name="connsiteX695" fmla="*/ 597122 w 2450468"/>
              <a:gd name="connsiteY695" fmla="*/ 294096 h 377583"/>
              <a:gd name="connsiteX696" fmla="*/ 600646 w 2450468"/>
              <a:gd name="connsiteY696" fmla="*/ 289905 h 377583"/>
              <a:gd name="connsiteX697" fmla="*/ 595979 w 2450468"/>
              <a:gd name="connsiteY697" fmla="*/ 284666 h 377583"/>
              <a:gd name="connsiteX698" fmla="*/ 591216 w 2450468"/>
              <a:gd name="connsiteY698" fmla="*/ 282952 h 377583"/>
              <a:gd name="connsiteX699" fmla="*/ 587501 w 2450468"/>
              <a:gd name="connsiteY699" fmla="*/ 278475 h 377583"/>
              <a:gd name="connsiteX700" fmla="*/ 587025 w 2450468"/>
              <a:gd name="connsiteY700" fmla="*/ 277332 h 377583"/>
              <a:gd name="connsiteX701" fmla="*/ 594359 w 2450468"/>
              <a:gd name="connsiteY701" fmla="*/ 277713 h 377583"/>
              <a:gd name="connsiteX702" fmla="*/ 609790 w 2450468"/>
              <a:gd name="connsiteY702" fmla="*/ 280761 h 377583"/>
              <a:gd name="connsiteX703" fmla="*/ 613505 w 2450468"/>
              <a:gd name="connsiteY703" fmla="*/ 278951 h 377583"/>
              <a:gd name="connsiteX704" fmla="*/ 624268 w 2450468"/>
              <a:gd name="connsiteY704" fmla="*/ 274760 h 377583"/>
              <a:gd name="connsiteX705" fmla="*/ 2115026 w 2450468"/>
              <a:gd name="connsiteY705" fmla="*/ 273046 h 377583"/>
              <a:gd name="connsiteX706" fmla="*/ 2122075 w 2450468"/>
              <a:gd name="connsiteY706" fmla="*/ 273141 h 377583"/>
              <a:gd name="connsiteX707" fmla="*/ 2125694 w 2450468"/>
              <a:gd name="connsiteY707" fmla="*/ 277713 h 377583"/>
              <a:gd name="connsiteX708" fmla="*/ 2135695 w 2450468"/>
              <a:gd name="connsiteY708" fmla="*/ 278571 h 377583"/>
              <a:gd name="connsiteX709" fmla="*/ 2138458 w 2450468"/>
              <a:gd name="connsiteY709" fmla="*/ 286572 h 377583"/>
              <a:gd name="connsiteX710" fmla="*/ 2140934 w 2450468"/>
              <a:gd name="connsiteY710" fmla="*/ 293430 h 377583"/>
              <a:gd name="connsiteX711" fmla="*/ 2134457 w 2450468"/>
              <a:gd name="connsiteY711" fmla="*/ 293239 h 377583"/>
              <a:gd name="connsiteX712" fmla="*/ 2123599 w 2450468"/>
              <a:gd name="connsiteY712" fmla="*/ 287048 h 377583"/>
              <a:gd name="connsiteX713" fmla="*/ 2121122 w 2450468"/>
              <a:gd name="connsiteY713" fmla="*/ 287715 h 377583"/>
              <a:gd name="connsiteX714" fmla="*/ 2118360 w 2450468"/>
              <a:gd name="connsiteY714" fmla="*/ 288477 h 377583"/>
              <a:gd name="connsiteX715" fmla="*/ 2115407 w 2450468"/>
              <a:gd name="connsiteY715" fmla="*/ 281333 h 377583"/>
              <a:gd name="connsiteX716" fmla="*/ 2116169 w 2450468"/>
              <a:gd name="connsiteY716" fmla="*/ 278856 h 377583"/>
              <a:gd name="connsiteX717" fmla="*/ 2118931 w 2450468"/>
              <a:gd name="connsiteY717" fmla="*/ 277142 h 377583"/>
              <a:gd name="connsiteX718" fmla="*/ 2118455 w 2450468"/>
              <a:gd name="connsiteY718" fmla="*/ 276666 h 377583"/>
              <a:gd name="connsiteX719" fmla="*/ 1094613 w 2450468"/>
              <a:gd name="connsiteY719" fmla="*/ 272284 h 377583"/>
              <a:gd name="connsiteX720" fmla="*/ 1101090 w 2450468"/>
              <a:gd name="connsiteY720" fmla="*/ 278380 h 377583"/>
              <a:gd name="connsiteX721" fmla="*/ 1092803 w 2450468"/>
              <a:gd name="connsiteY721" fmla="*/ 274761 h 377583"/>
              <a:gd name="connsiteX722" fmla="*/ 1092136 w 2450468"/>
              <a:gd name="connsiteY722" fmla="*/ 274761 h 377583"/>
              <a:gd name="connsiteX723" fmla="*/ 1087850 w 2450468"/>
              <a:gd name="connsiteY723" fmla="*/ 274856 h 377583"/>
              <a:gd name="connsiteX724" fmla="*/ 1094613 w 2450468"/>
              <a:gd name="connsiteY724" fmla="*/ 272284 h 377583"/>
              <a:gd name="connsiteX725" fmla="*/ 1707947 w 2450468"/>
              <a:gd name="connsiteY725" fmla="*/ 271476 h 377583"/>
              <a:gd name="connsiteX726" fmla="*/ 1712592 w 2450468"/>
              <a:gd name="connsiteY726" fmla="*/ 273784 h 377583"/>
              <a:gd name="connsiteX727" fmla="*/ 1707971 w 2450468"/>
              <a:gd name="connsiteY727" fmla="*/ 276332 h 377583"/>
              <a:gd name="connsiteX728" fmla="*/ 1707642 w 2450468"/>
              <a:gd name="connsiteY728" fmla="*/ 275523 h 377583"/>
              <a:gd name="connsiteX729" fmla="*/ 1552289 w 2450468"/>
              <a:gd name="connsiteY729" fmla="*/ 270665 h 377583"/>
              <a:gd name="connsiteX730" fmla="*/ 1546765 w 2450468"/>
              <a:gd name="connsiteY730" fmla="*/ 280857 h 377583"/>
              <a:gd name="connsiteX731" fmla="*/ 1547908 w 2450468"/>
              <a:gd name="connsiteY731" fmla="*/ 282857 h 377583"/>
              <a:gd name="connsiteX732" fmla="*/ 1550861 w 2450468"/>
              <a:gd name="connsiteY732" fmla="*/ 284953 h 377583"/>
              <a:gd name="connsiteX733" fmla="*/ 1550384 w 2450468"/>
              <a:gd name="connsiteY733" fmla="*/ 281810 h 377583"/>
              <a:gd name="connsiteX734" fmla="*/ 1550575 w 2450468"/>
              <a:gd name="connsiteY734" fmla="*/ 280190 h 377583"/>
              <a:gd name="connsiteX735" fmla="*/ 1556290 w 2450468"/>
              <a:gd name="connsiteY735" fmla="*/ 280000 h 377583"/>
              <a:gd name="connsiteX736" fmla="*/ 1560957 w 2450468"/>
              <a:gd name="connsiteY736" fmla="*/ 275047 h 377583"/>
              <a:gd name="connsiteX737" fmla="*/ 1557528 w 2450468"/>
              <a:gd name="connsiteY737" fmla="*/ 273332 h 377583"/>
              <a:gd name="connsiteX738" fmla="*/ 1076515 w 2450468"/>
              <a:gd name="connsiteY738" fmla="*/ 269522 h 377583"/>
              <a:gd name="connsiteX739" fmla="*/ 1078230 w 2450468"/>
              <a:gd name="connsiteY739" fmla="*/ 270284 h 377583"/>
              <a:gd name="connsiteX740" fmla="*/ 1083850 w 2450468"/>
              <a:gd name="connsiteY740" fmla="*/ 273998 h 377583"/>
              <a:gd name="connsiteX741" fmla="*/ 1081183 w 2450468"/>
              <a:gd name="connsiteY741" fmla="*/ 275713 h 377583"/>
              <a:gd name="connsiteX742" fmla="*/ 1064609 w 2450468"/>
              <a:gd name="connsiteY742" fmla="*/ 273046 h 377583"/>
              <a:gd name="connsiteX743" fmla="*/ 1071753 w 2450468"/>
              <a:gd name="connsiteY743" fmla="*/ 272951 h 377583"/>
              <a:gd name="connsiteX744" fmla="*/ 1076515 w 2450468"/>
              <a:gd name="connsiteY744" fmla="*/ 269522 h 377583"/>
              <a:gd name="connsiteX745" fmla="*/ 1837753 w 2450468"/>
              <a:gd name="connsiteY745" fmla="*/ 269427 h 377583"/>
              <a:gd name="connsiteX746" fmla="*/ 1840611 w 2450468"/>
              <a:gd name="connsiteY746" fmla="*/ 272856 h 377583"/>
              <a:gd name="connsiteX747" fmla="*/ 1841278 w 2450468"/>
              <a:gd name="connsiteY747" fmla="*/ 273618 h 377583"/>
              <a:gd name="connsiteX748" fmla="*/ 1838134 w 2450468"/>
              <a:gd name="connsiteY748" fmla="*/ 276857 h 377583"/>
              <a:gd name="connsiteX749" fmla="*/ 1837658 w 2450468"/>
              <a:gd name="connsiteY749" fmla="*/ 276475 h 377583"/>
              <a:gd name="connsiteX750" fmla="*/ 1830419 w 2450468"/>
              <a:gd name="connsiteY750" fmla="*/ 276095 h 377583"/>
              <a:gd name="connsiteX751" fmla="*/ 1826990 w 2450468"/>
              <a:gd name="connsiteY751" fmla="*/ 276857 h 377583"/>
              <a:gd name="connsiteX752" fmla="*/ 1837753 w 2450468"/>
              <a:gd name="connsiteY752" fmla="*/ 269427 h 377583"/>
              <a:gd name="connsiteX753" fmla="*/ 1355789 w 2450468"/>
              <a:gd name="connsiteY753" fmla="*/ 268951 h 377583"/>
              <a:gd name="connsiteX754" fmla="*/ 1353217 w 2450468"/>
              <a:gd name="connsiteY754" fmla="*/ 269618 h 377583"/>
              <a:gd name="connsiteX755" fmla="*/ 1351670 w 2450468"/>
              <a:gd name="connsiteY755" fmla="*/ 271369 h 377583"/>
              <a:gd name="connsiteX756" fmla="*/ 1350776 w 2450468"/>
              <a:gd name="connsiteY756" fmla="*/ 270922 h 377583"/>
              <a:gd name="connsiteX757" fmla="*/ 1350550 w 2450468"/>
              <a:gd name="connsiteY757" fmla="*/ 269808 h 377583"/>
              <a:gd name="connsiteX758" fmla="*/ 1350645 w 2450468"/>
              <a:gd name="connsiteY758" fmla="*/ 270856 h 377583"/>
              <a:gd name="connsiteX759" fmla="*/ 1350776 w 2450468"/>
              <a:gd name="connsiteY759" fmla="*/ 270922 h 377583"/>
              <a:gd name="connsiteX760" fmla="*/ 1351018 w 2450468"/>
              <a:gd name="connsiteY760" fmla="*/ 272108 h 377583"/>
              <a:gd name="connsiteX761" fmla="*/ 1348169 w 2450468"/>
              <a:gd name="connsiteY761" fmla="*/ 275333 h 377583"/>
              <a:gd name="connsiteX762" fmla="*/ 1346835 w 2450468"/>
              <a:gd name="connsiteY762" fmla="*/ 276285 h 377583"/>
              <a:gd name="connsiteX763" fmla="*/ 1341311 w 2450468"/>
              <a:gd name="connsiteY763" fmla="*/ 280857 h 377583"/>
              <a:gd name="connsiteX764" fmla="*/ 1339215 w 2450468"/>
              <a:gd name="connsiteY764" fmla="*/ 282000 h 377583"/>
              <a:gd name="connsiteX765" fmla="*/ 1339215 w 2450468"/>
              <a:gd name="connsiteY765" fmla="*/ 284762 h 377583"/>
              <a:gd name="connsiteX766" fmla="*/ 1341977 w 2450468"/>
              <a:gd name="connsiteY766" fmla="*/ 285048 h 377583"/>
              <a:gd name="connsiteX767" fmla="*/ 1344644 w 2450468"/>
              <a:gd name="connsiteY767" fmla="*/ 285334 h 377583"/>
              <a:gd name="connsiteX768" fmla="*/ 1358437 w 2450468"/>
              <a:gd name="connsiteY768" fmla="*/ 282787 h 377583"/>
              <a:gd name="connsiteX769" fmla="*/ 1359313 w 2450468"/>
              <a:gd name="connsiteY769" fmla="*/ 283524 h 377583"/>
              <a:gd name="connsiteX770" fmla="*/ 1359961 w 2450468"/>
              <a:gd name="connsiteY770" fmla="*/ 282801 h 377583"/>
              <a:gd name="connsiteX771" fmla="*/ 1364266 w 2450468"/>
              <a:gd name="connsiteY771" fmla="*/ 285524 h 377583"/>
              <a:gd name="connsiteX772" fmla="*/ 1368457 w 2450468"/>
              <a:gd name="connsiteY772" fmla="*/ 288096 h 377583"/>
              <a:gd name="connsiteX773" fmla="*/ 1372362 w 2450468"/>
              <a:gd name="connsiteY773" fmla="*/ 280667 h 377583"/>
              <a:gd name="connsiteX774" fmla="*/ 1364361 w 2450468"/>
              <a:gd name="connsiteY774" fmla="*/ 278000 h 377583"/>
              <a:gd name="connsiteX775" fmla="*/ 1362646 w 2450468"/>
              <a:gd name="connsiteY775" fmla="*/ 279809 h 377583"/>
              <a:gd name="connsiteX776" fmla="*/ 1359961 w 2450468"/>
              <a:gd name="connsiteY776" fmla="*/ 282801 h 377583"/>
              <a:gd name="connsiteX777" fmla="*/ 1359599 w 2450468"/>
              <a:gd name="connsiteY777" fmla="*/ 282572 h 377583"/>
              <a:gd name="connsiteX778" fmla="*/ 1358437 w 2450468"/>
              <a:gd name="connsiteY778" fmla="*/ 282787 h 377583"/>
              <a:gd name="connsiteX779" fmla="*/ 1352074 w 2450468"/>
              <a:gd name="connsiteY779" fmla="*/ 277428 h 377583"/>
              <a:gd name="connsiteX780" fmla="*/ 1351788 w 2450468"/>
              <a:gd name="connsiteY780" fmla="*/ 275809 h 377583"/>
              <a:gd name="connsiteX781" fmla="*/ 1351693 w 2450468"/>
              <a:gd name="connsiteY781" fmla="*/ 275428 h 377583"/>
              <a:gd name="connsiteX782" fmla="*/ 1351018 w 2450468"/>
              <a:gd name="connsiteY782" fmla="*/ 272108 h 377583"/>
              <a:gd name="connsiteX783" fmla="*/ 1351670 w 2450468"/>
              <a:gd name="connsiteY783" fmla="*/ 271369 h 377583"/>
              <a:gd name="connsiteX784" fmla="*/ 1357884 w 2450468"/>
              <a:gd name="connsiteY784" fmla="*/ 274475 h 377583"/>
              <a:gd name="connsiteX785" fmla="*/ 1366361 w 2450468"/>
              <a:gd name="connsiteY785" fmla="*/ 274666 h 377583"/>
              <a:gd name="connsiteX786" fmla="*/ 1369695 w 2450468"/>
              <a:gd name="connsiteY786" fmla="*/ 272761 h 377583"/>
              <a:gd name="connsiteX787" fmla="*/ 1368076 w 2450468"/>
              <a:gd name="connsiteY787" fmla="*/ 270665 h 377583"/>
              <a:gd name="connsiteX788" fmla="*/ 1363504 w 2450468"/>
              <a:gd name="connsiteY788" fmla="*/ 270761 h 377583"/>
              <a:gd name="connsiteX789" fmla="*/ 1355789 w 2450468"/>
              <a:gd name="connsiteY789" fmla="*/ 268951 h 377583"/>
              <a:gd name="connsiteX790" fmla="*/ 543210 w 2450468"/>
              <a:gd name="connsiteY790" fmla="*/ 268570 h 377583"/>
              <a:gd name="connsiteX791" fmla="*/ 546353 w 2450468"/>
              <a:gd name="connsiteY791" fmla="*/ 269808 h 377583"/>
              <a:gd name="connsiteX792" fmla="*/ 544353 w 2450468"/>
              <a:gd name="connsiteY792" fmla="*/ 274856 h 377583"/>
              <a:gd name="connsiteX793" fmla="*/ 543496 w 2450468"/>
              <a:gd name="connsiteY793" fmla="*/ 278952 h 377583"/>
              <a:gd name="connsiteX794" fmla="*/ 541210 w 2450468"/>
              <a:gd name="connsiteY794" fmla="*/ 278857 h 377583"/>
              <a:gd name="connsiteX795" fmla="*/ 540067 w 2450468"/>
              <a:gd name="connsiteY795" fmla="*/ 276285 h 377583"/>
              <a:gd name="connsiteX796" fmla="*/ 540162 w 2450468"/>
              <a:gd name="connsiteY796" fmla="*/ 271523 h 377583"/>
              <a:gd name="connsiteX797" fmla="*/ 543210 w 2450468"/>
              <a:gd name="connsiteY797" fmla="*/ 268570 h 377583"/>
              <a:gd name="connsiteX798" fmla="*/ 2087975 w 2450468"/>
              <a:gd name="connsiteY798" fmla="*/ 268379 h 377583"/>
              <a:gd name="connsiteX799" fmla="*/ 2094071 w 2450468"/>
              <a:gd name="connsiteY799" fmla="*/ 269046 h 377583"/>
              <a:gd name="connsiteX800" fmla="*/ 2094262 w 2450468"/>
              <a:gd name="connsiteY800" fmla="*/ 270284 h 377583"/>
              <a:gd name="connsiteX801" fmla="*/ 2094357 w 2450468"/>
              <a:gd name="connsiteY801" fmla="*/ 275904 h 377583"/>
              <a:gd name="connsiteX802" fmla="*/ 2103215 w 2450468"/>
              <a:gd name="connsiteY802" fmla="*/ 274761 h 377583"/>
              <a:gd name="connsiteX803" fmla="*/ 2104263 w 2450468"/>
              <a:gd name="connsiteY803" fmla="*/ 273809 h 377583"/>
              <a:gd name="connsiteX804" fmla="*/ 2109978 w 2450468"/>
              <a:gd name="connsiteY804" fmla="*/ 273999 h 377583"/>
              <a:gd name="connsiteX805" fmla="*/ 2113121 w 2450468"/>
              <a:gd name="connsiteY805" fmla="*/ 281333 h 377583"/>
              <a:gd name="connsiteX806" fmla="*/ 2112168 w 2450468"/>
              <a:gd name="connsiteY806" fmla="*/ 282476 h 377583"/>
              <a:gd name="connsiteX807" fmla="*/ 2106739 w 2450468"/>
              <a:gd name="connsiteY807" fmla="*/ 286953 h 377583"/>
              <a:gd name="connsiteX808" fmla="*/ 2101691 w 2450468"/>
              <a:gd name="connsiteY808" fmla="*/ 291239 h 377583"/>
              <a:gd name="connsiteX809" fmla="*/ 2101120 w 2450468"/>
              <a:gd name="connsiteY809" fmla="*/ 293621 h 377583"/>
              <a:gd name="connsiteX810" fmla="*/ 2094547 w 2450468"/>
              <a:gd name="connsiteY810" fmla="*/ 296859 h 377583"/>
              <a:gd name="connsiteX811" fmla="*/ 2095214 w 2450468"/>
              <a:gd name="connsiteY811" fmla="*/ 293144 h 377583"/>
              <a:gd name="connsiteX812" fmla="*/ 2092928 w 2450468"/>
              <a:gd name="connsiteY812" fmla="*/ 290287 h 377583"/>
              <a:gd name="connsiteX813" fmla="*/ 2085594 w 2450468"/>
              <a:gd name="connsiteY813" fmla="*/ 289144 h 377583"/>
              <a:gd name="connsiteX814" fmla="*/ 2086165 w 2450468"/>
              <a:gd name="connsiteY814" fmla="*/ 285524 h 377583"/>
              <a:gd name="connsiteX815" fmla="*/ 2080260 w 2450468"/>
              <a:gd name="connsiteY815" fmla="*/ 288763 h 377583"/>
              <a:gd name="connsiteX816" fmla="*/ 2080164 w 2450468"/>
              <a:gd name="connsiteY816" fmla="*/ 295145 h 377583"/>
              <a:gd name="connsiteX817" fmla="*/ 2073211 w 2450468"/>
              <a:gd name="connsiteY817" fmla="*/ 294287 h 377583"/>
              <a:gd name="connsiteX818" fmla="*/ 2068734 w 2450468"/>
              <a:gd name="connsiteY818" fmla="*/ 295907 h 377583"/>
              <a:gd name="connsiteX819" fmla="*/ 2068354 w 2450468"/>
              <a:gd name="connsiteY819" fmla="*/ 294002 h 377583"/>
              <a:gd name="connsiteX820" fmla="*/ 2068163 w 2450468"/>
              <a:gd name="connsiteY820" fmla="*/ 293049 h 377583"/>
              <a:gd name="connsiteX821" fmla="*/ 2063686 w 2450468"/>
              <a:gd name="connsiteY821" fmla="*/ 293430 h 377583"/>
              <a:gd name="connsiteX822" fmla="*/ 2063400 w 2450468"/>
              <a:gd name="connsiteY822" fmla="*/ 294383 h 377583"/>
              <a:gd name="connsiteX823" fmla="*/ 2063020 w 2450468"/>
              <a:gd name="connsiteY823" fmla="*/ 296002 h 377583"/>
              <a:gd name="connsiteX824" fmla="*/ 2058829 w 2450468"/>
              <a:gd name="connsiteY824" fmla="*/ 297050 h 377583"/>
              <a:gd name="connsiteX825" fmla="*/ 2057114 w 2450468"/>
              <a:gd name="connsiteY825" fmla="*/ 295811 h 377583"/>
              <a:gd name="connsiteX826" fmla="*/ 2054733 w 2450468"/>
              <a:gd name="connsiteY826" fmla="*/ 295621 h 377583"/>
              <a:gd name="connsiteX827" fmla="*/ 2053304 w 2450468"/>
              <a:gd name="connsiteY827" fmla="*/ 296669 h 377583"/>
              <a:gd name="connsiteX828" fmla="*/ 2048065 w 2450468"/>
              <a:gd name="connsiteY828" fmla="*/ 297526 h 377583"/>
              <a:gd name="connsiteX829" fmla="*/ 2045493 w 2450468"/>
              <a:gd name="connsiteY829" fmla="*/ 298288 h 377583"/>
              <a:gd name="connsiteX830" fmla="*/ 2037874 w 2450468"/>
              <a:gd name="connsiteY830" fmla="*/ 300669 h 377583"/>
              <a:gd name="connsiteX831" fmla="*/ 2030063 w 2450468"/>
              <a:gd name="connsiteY831" fmla="*/ 293335 h 377583"/>
              <a:gd name="connsiteX832" fmla="*/ 2029110 w 2450468"/>
              <a:gd name="connsiteY832" fmla="*/ 293525 h 377583"/>
              <a:gd name="connsiteX833" fmla="*/ 2028920 w 2450468"/>
              <a:gd name="connsiteY833" fmla="*/ 296002 h 377583"/>
              <a:gd name="connsiteX834" fmla="*/ 2028825 w 2450468"/>
              <a:gd name="connsiteY834" fmla="*/ 297716 h 377583"/>
              <a:gd name="connsiteX835" fmla="*/ 2027015 w 2450468"/>
              <a:gd name="connsiteY835" fmla="*/ 302765 h 377583"/>
              <a:gd name="connsiteX836" fmla="*/ 2024348 w 2450468"/>
              <a:gd name="connsiteY836" fmla="*/ 305908 h 377583"/>
              <a:gd name="connsiteX837" fmla="*/ 2019681 w 2450468"/>
              <a:gd name="connsiteY837" fmla="*/ 305146 h 377583"/>
              <a:gd name="connsiteX838" fmla="*/ 2019395 w 2450468"/>
              <a:gd name="connsiteY838" fmla="*/ 305717 h 377583"/>
              <a:gd name="connsiteX839" fmla="*/ 2017585 w 2450468"/>
              <a:gd name="connsiteY839" fmla="*/ 310004 h 377583"/>
              <a:gd name="connsiteX840" fmla="*/ 2014156 w 2450468"/>
              <a:gd name="connsiteY840" fmla="*/ 306098 h 377583"/>
              <a:gd name="connsiteX841" fmla="*/ 2013299 w 2450468"/>
              <a:gd name="connsiteY841" fmla="*/ 301526 h 377583"/>
              <a:gd name="connsiteX842" fmla="*/ 2001583 w 2450468"/>
              <a:gd name="connsiteY842" fmla="*/ 300669 h 377583"/>
              <a:gd name="connsiteX843" fmla="*/ 1991391 w 2450468"/>
              <a:gd name="connsiteY843" fmla="*/ 300860 h 377583"/>
              <a:gd name="connsiteX844" fmla="*/ 1979104 w 2450468"/>
              <a:gd name="connsiteY844" fmla="*/ 303717 h 377583"/>
              <a:gd name="connsiteX845" fmla="*/ 1979866 w 2450468"/>
              <a:gd name="connsiteY845" fmla="*/ 305908 h 377583"/>
              <a:gd name="connsiteX846" fmla="*/ 1979485 w 2450468"/>
              <a:gd name="connsiteY846" fmla="*/ 306003 h 377583"/>
              <a:gd name="connsiteX847" fmla="*/ 1974342 w 2450468"/>
              <a:gd name="connsiteY847" fmla="*/ 306860 h 377583"/>
              <a:gd name="connsiteX848" fmla="*/ 1962912 w 2450468"/>
              <a:gd name="connsiteY848" fmla="*/ 306956 h 377583"/>
              <a:gd name="connsiteX849" fmla="*/ 1962816 w 2450468"/>
              <a:gd name="connsiteY849" fmla="*/ 306384 h 377583"/>
              <a:gd name="connsiteX850" fmla="*/ 1963388 w 2450468"/>
              <a:gd name="connsiteY850" fmla="*/ 304574 h 377583"/>
              <a:gd name="connsiteX851" fmla="*/ 1966626 w 2450468"/>
              <a:gd name="connsiteY851" fmla="*/ 303812 h 377583"/>
              <a:gd name="connsiteX852" fmla="*/ 1974151 w 2450468"/>
              <a:gd name="connsiteY852" fmla="*/ 297431 h 377583"/>
              <a:gd name="connsiteX853" fmla="*/ 1983676 w 2450468"/>
              <a:gd name="connsiteY853" fmla="*/ 293811 h 377583"/>
              <a:gd name="connsiteX854" fmla="*/ 1994916 w 2450468"/>
              <a:gd name="connsiteY854" fmla="*/ 297335 h 377583"/>
              <a:gd name="connsiteX855" fmla="*/ 1994154 w 2450468"/>
              <a:gd name="connsiteY855" fmla="*/ 292192 h 377583"/>
              <a:gd name="connsiteX856" fmla="*/ 2001393 w 2450468"/>
              <a:gd name="connsiteY856" fmla="*/ 291430 h 377583"/>
              <a:gd name="connsiteX857" fmla="*/ 2015204 w 2450468"/>
              <a:gd name="connsiteY857" fmla="*/ 295621 h 377583"/>
              <a:gd name="connsiteX858" fmla="*/ 2017204 w 2450468"/>
              <a:gd name="connsiteY858" fmla="*/ 290287 h 377583"/>
              <a:gd name="connsiteX859" fmla="*/ 2019776 w 2450468"/>
              <a:gd name="connsiteY859" fmla="*/ 290668 h 377583"/>
              <a:gd name="connsiteX860" fmla="*/ 2021205 w 2450468"/>
              <a:gd name="connsiteY860" fmla="*/ 290954 h 377583"/>
              <a:gd name="connsiteX861" fmla="*/ 2021395 w 2450468"/>
              <a:gd name="connsiteY861" fmla="*/ 288096 h 377583"/>
              <a:gd name="connsiteX862" fmla="*/ 2016347 w 2450468"/>
              <a:gd name="connsiteY862" fmla="*/ 281619 h 377583"/>
              <a:gd name="connsiteX863" fmla="*/ 2012442 w 2450468"/>
              <a:gd name="connsiteY863" fmla="*/ 276761 h 377583"/>
              <a:gd name="connsiteX864" fmla="*/ 2019871 w 2450468"/>
              <a:gd name="connsiteY864" fmla="*/ 272475 h 377583"/>
              <a:gd name="connsiteX865" fmla="*/ 2024253 w 2450468"/>
              <a:gd name="connsiteY865" fmla="*/ 276952 h 377583"/>
              <a:gd name="connsiteX866" fmla="*/ 2025396 w 2450468"/>
              <a:gd name="connsiteY866" fmla="*/ 282953 h 377583"/>
              <a:gd name="connsiteX867" fmla="*/ 2041969 w 2450468"/>
              <a:gd name="connsiteY867" fmla="*/ 286953 h 377583"/>
              <a:gd name="connsiteX868" fmla="*/ 2048256 w 2450468"/>
              <a:gd name="connsiteY868" fmla="*/ 275618 h 377583"/>
              <a:gd name="connsiteX869" fmla="*/ 2040159 w 2450468"/>
              <a:gd name="connsiteY869" fmla="*/ 277714 h 377583"/>
              <a:gd name="connsiteX870" fmla="*/ 2035016 w 2450468"/>
              <a:gd name="connsiteY870" fmla="*/ 279047 h 377583"/>
              <a:gd name="connsiteX871" fmla="*/ 2032920 w 2450468"/>
              <a:gd name="connsiteY871" fmla="*/ 270951 h 377583"/>
              <a:gd name="connsiteX872" fmla="*/ 2037112 w 2450468"/>
              <a:gd name="connsiteY872" fmla="*/ 273237 h 377583"/>
              <a:gd name="connsiteX873" fmla="*/ 2052637 w 2450468"/>
              <a:gd name="connsiteY873" fmla="*/ 273809 h 377583"/>
              <a:gd name="connsiteX874" fmla="*/ 2057400 w 2450468"/>
              <a:gd name="connsiteY874" fmla="*/ 272666 h 377583"/>
              <a:gd name="connsiteX875" fmla="*/ 2060733 w 2450468"/>
              <a:gd name="connsiteY875" fmla="*/ 279714 h 377583"/>
              <a:gd name="connsiteX876" fmla="*/ 2061591 w 2450468"/>
              <a:gd name="connsiteY876" fmla="*/ 280667 h 377583"/>
              <a:gd name="connsiteX877" fmla="*/ 2068639 w 2450468"/>
              <a:gd name="connsiteY877" fmla="*/ 281714 h 377583"/>
              <a:gd name="connsiteX878" fmla="*/ 2075402 w 2450468"/>
              <a:gd name="connsiteY878" fmla="*/ 280857 h 377583"/>
              <a:gd name="connsiteX879" fmla="*/ 2080164 w 2450468"/>
              <a:gd name="connsiteY879" fmla="*/ 278476 h 377583"/>
              <a:gd name="connsiteX880" fmla="*/ 2080355 w 2450468"/>
              <a:gd name="connsiteY880" fmla="*/ 273523 h 377583"/>
              <a:gd name="connsiteX881" fmla="*/ 2086070 w 2450468"/>
              <a:gd name="connsiteY881" fmla="*/ 270856 h 377583"/>
              <a:gd name="connsiteX882" fmla="*/ 2086641 w 2450468"/>
              <a:gd name="connsiteY882" fmla="*/ 270094 h 377583"/>
              <a:gd name="connsiteX883" fmla="*/ 1806512 w 2450468"/>
              <a:gd name="connsiteY883" fmla="*/ 267046 h 377583"/>
              <a:gd name="connsiteX884" fmla="*/ 1802321 w 2450468"/>
              <a:gd name="connsiteY884" fmla="*/ 269618 h 377583"/>
              <a:gd name="connsiteX885" fmla="*/ 1793272 w 2450468"/>
              <a:gd name="connsiteY885" fmla="*/ 269618 h 377583"/>
              <a:gd name="connsiteX886" fmla="*/ 1785175 w 2450468"/>
              <a:gd name="connsiteY886" fmla="*/ 271427 h 377583"/>
              <a:gd name="connsiteX887" fmla="*/ 1784699 w 2450468"/>
              <a:gd name="connsiteY887" fmla="*/ 271808 h 377583"/>
              <a:gd name="connsiteX888" fmla="*/ 1786700 w 2450468"/>
              <a:gd name="connsiteY888" fmla="*/ 273713 h 377583"/>
              <a:gd name="connsiteX889" fmla="*/ 1789557 w 2450468"/>
              <a:gd name="connsiteY889" fmla="*/ 277523 h 377583"/>
              <a:gd name="connsiteX890" fmla="*/ 1790986 w 2450468"/>
              <a:gd name="connsiteY890" fmla="*/ 278285 h 377583"/>
              <a:gd name="connsiteX891" fmla="*/ 1796129 w 2450468"/>
              <a:gd name="connsiteY891" fmla="*/ 275047 h 377583"/>
              <a:gd name="connsiteX892" fmla="*/ 1800987 w 2450468"/>
              <a:gd name="connsiteY892" fmla="*/ 274571 h 377583"/>
              <a:gd name="connsiteX893" fmla="*/ 1803559 w 2450468"/>
              <a:gd name="connsiteY893" fmla="*/ 273999 h 377583"/>
              <a:gd name="connsiteX894" fmla="*/ 1806512 w 2450468"/>
              <a:gd name="connsiteY894" fmla="*/ 267046 h 377583"/>
              <a:gd name="connsiteX895" fmla="*/ 1194530 w 2450468"/>
              <a:gd name="connsiteY895" fmla="*/ 266665 h 377583"/>
              <a:gd name="connsiteX896" fmla="*/ 1195682 w 2450468"/>
              <a:gd name="connsiteY896" fmla="*/ 268902 h 377583"/>
              <a:gd name="connsiteX897" fmla="*/ 1195388 w 2450468"/>
              <a:gd name="connsiteY897" fmla="*/ 268760 h 377583"/>
              <a:gd name="connsiteX898" fmla="*/ 1240060 w 2450468"/>
              <a:gd name="connsiteY898" fmla="*/ 264855 h 377583"/>
              <a:gd name="connsiteX899" fmla="*/ 1238155 w 2450468"/>
              <a:gd name="connsiteY899" fmla="*/ 271618 h 377583"/>
              <a:gd name="connsiteX900" fmla="*/ 1232535 w 2450468"/>
              <a:gd name="connsiteY900" fmla="*/ 272475 h 377583"/>
              <a:gd name="connsiteX901" fmla="*/ 1228058 w 2450468"/>
              <a:gd name="connsiteY901" fmla="*/ 268094 h 377583"/>
              <a:gd name="connsiteX902" fmla="*/ 1227106 w 2450468"/>
              <a:gd name="connsiteY902" fmla="*/ 267332 h 377583"/>
              <a:gd name="connsiteX903" fmla="*/ 1222629 w 2450468"/>
              <a:gd name="connsiteY903" fmla="*/ 269141 h 377583"/>
              <a:gd name="connsiteX904" fmla="*/ 1223105 w 2450468"/>
              <a:gd name="connsiteY904" fmla="*/ 270094 h 377583"/>
              <a:gd name="connsiteX905" fmla="*/ 1226915 w 2450468"/>
              <a:gd name="connsiteY905" fmla="*/ 275047 h 377583"/>
              <a:gd name="connsiteX906" fmla="*/ 1227392 w 2450468"/>
              <a:gd name="connsiteY906" fmla="*/ 275999 h 377583"/>
              <a:gd name="connsiteX907" fmla="*/ 1230821 w 2450468"/>
              <a:gd name="connsiteY907" fmla="*/ 276190 h 377583"/>
              <a:gd name="connsiteX908" fmla="*/ 1246346 w 2450468"/>
              <a:gd name="connsiteY908" fmla="*/ 271808 h 377583"/>
              <a:gd name="connsiteX909" fmla="*/ 1240060 w 2450468"/>
              <a:gd name="connsiteY909" fmla="*/ 264855 h 377583"/>
              <a:gd name="connsiteX910" fmla="*/ 1464183 w 2450468"/>
              <a:gd name="connsiteY910" fmla="*/ 264759 h 377583"/>
              <a:gd name="connsiteX911" fmla="*/ 1469612 w 2450468"/>
              <a:gd name="connsiteY911" fmla="*/ 268188 h 377583"/>
              <a:gd name="connsiteX912" fmla="*/ 1472945 w 2450468"/>
              <a:gd name="connsiteY912" fmla="*/ 269617 h 377583"/>
              <a:gd name="connsiteX913" fmla="*/ 1475708 w 2450468"/>
              <a:gd name="connsiteY913" fmla="*/ 274951 h 377583"/>
              <a:gd name="connsiteX914" fmla="*/ 1480280 w 2450468"/>
              <a:gd name="connsiteY914" fmla="*/ 275427 h 377583"/>
              <a:gd name="connsiteX915" fmla="*/ 1481708 w 2450468"/>
              <a:gd name="connsiteY915" fmla="*/ 277046 h 377583"/>
              <a:gd name="connsiteX916" fmla="*/ 1487614 w 2450468"/>
              <a:gd name="connsiteY916" fmla="*/ 278380 h 377583"/>
              <a:gd name="connsiteX917" fmla="*/ 1490281 w 2450468"/>
              <a:gd name="connsiteY917" fmla="*/ 281332 h 377583"/>
              <a:gd name="connsiteX918" fmla="*/ 1482852 w 2450468"/>
              <a:gd name="connsiteY918" fmla="*/ 281809 h 377583"/>
              <a:gd name="connsiteX919" fmla="*/ 1474755 w 2450468"/>
              <a:gd name="connsiteY919" fmla="*/ 281047 h 377583"/>
              <a:gd name="connsiteX920" fmla="*/ 1472469 w 2450468"/>
              <a:gd name="connsiteY920" fmla="*/ 282285 h 377583"/>
              <a:gd name="connsiteX921" fmla="*/ 1463420 w 2450468"/>
              <a:gd name="connsiteY921" fmla="*/ 273522 h 377583"/>
              <a:gd name="connsiteX922" fmla="*/ 1461611 w 2450468"/>
              <a:gd name="connsiteY922" fmla="*/ 270665 h 377583"/>
              <a:gd name="connsiteX923" fmla="*/ 1460563 w 2450468"/>
              <a:gd name="connsiteY923" fmla="*/ 269045 h 377583"/>
              <a:gd name="connsiteX924" fmla="*/ 1464183 w 2450468"/>
              <a:gd name="connsiteY924" fmla="*/ 264759 h 377583"/>
              <a:gd name="connsiteX925" fmla="*/ 1755839 w 2450468"/>
              <a:gd name="connsiteY925" fmla="*/ 264474 h 377583"/>
              <a:gd name="connsiteX926" fmla="*/ 1752314 w 2450468"/>
              <a:gd name="connsiteY926" fmla="*/ 265808 h 377583"/>
              <a:gd name="connsiteX927" fmla="*/ 1752695 w 2450468"/>
              <a:gd name="connsiteY927" fmla="*/ 266189 h 377583"/>
              <a:gd name="connsiteX928" fmla="*/ 1759172 w 2450468"/>
              <a:gd name="connsiteY928" fmla="*/ 272189 h 377583"/>
              <a:gd name="connsiteX929" fmla="*/ 1764316 w 2450468"/>
              <a:gd name="connsiteY929" fmla="*/ 272189 h 377583"/>
              <a:gd name="connsiteX930" fmla="*/ 1755839 w 2450468"/>
              <a:gd name="connsiteY930" fmla="*/ 264474 h 377583"/>
              <a:gd name="connsiteX931" fmla="*/ 1439799 w 2450468"/>
              <a:gd name="connsiteY931" fmla="*/ 264283 h 377583"/>
              <a:gd name="connsiteX932" fmla="*/ 1448753 w 2450468"/>
              <a:gd name="connsiteY932" fmla="*/ 267808 h 377583"/>
              <a:gd name="connsiteX933" fmla="*/ 1449800 w 2450468"/>
              <a:gd name="connsiteY933" fmla="*/ 270665 h 377583"/>
              <a:gd name="connsiteX934" fmla="*/ 1448753 w 2450468"/>
              <a:gd name="connsiteY934" fmla="*/ 272284 h 377583"/>
              <a:gd name="connsiteX935" fmla="*/ 1445419 w 2450468"/>
              <a:gd name="connsiteY935" fmla="*/ 271903 h 377583"/>
              <a:gd name="connsiteX936" fmla="*/ 1443990 w 2450468"/>
              <a:gd name="connsiteY936" fmla="*/ 268570 h 377583"/>
              <a:gd name="connsiteX937" fmla="*/ 1439799 w 2450468"/>
              <a:gd name="connsiteY937" fmla="*/ 264283 h 377583"/>
              <a:gd name="connsiteX938" fmla="*/ 584645 w 2450468"/>
              <a:gd name="connsiteY938" fmla="*/ 264188 h 377583"/>
              <a:gd name="connsiteX939" fmla="*/ 591217 w 2450468"/>
              <a:gd name="connsiteY939" fmla="*/ 264855 h 377583"/>
              <a:gd name="connsiteX940" fmla="*/ 597884 w 2450468"/>
              <a:gd name="connsiteY940" fmla="*/ 269617 h 377583"/>
              <a:gd name="connsiteX941" fmla="*/ 602266 w 2450468"/>
              <a:gd name="connsiteY941" fmla="*/ 272951 h 377583"/>
              <a:gd name="connsiteX942" fmla="*/ 590169 w 2450468"/>
              <a:gd name="connsiteY942" fmla="*/ 273618 h 377583"/>
              <a:gd name="connsiteX943" fmla="*/ 588645 w 2450468"/>
              <a:gd name="connsiteY943" fmla="*/ 270570 h 377583"/>
              <a:gd name="connsiteX944" fmla="*/ 587502 w 2450468"/>
              <a:gd name="connsiteY944" fmla="*/ 268188 h 377583"/>
              <a:gd name="connsiteX945" fmla="*/ 584645 w 2450468"/>
              <a:gd name="connsiteY945" fmla="*/ 264188 h 377583"/>
              <a:gd name="connsiteX946" fmla="*/ 1331881 w 2450468"/>
              <a:gd name="connsiteY946" fmla="*/ 262950 h 377583"/>
              <a:gd name="connsiteX947" fmla="*/ 1330547 w 2450468"/>
              <a:gd name="connsiteY947" fmla="*/ 270665 h 377583"/>
              <a:gd name="connsiteX948" fmla="*/ 1335500 w 2450468"/>
              <a:gd name="connsiteY948" fmla="*/ 267236 h 377583"/>
              <a:gd name="connsiteX949" fmla="*/ 1336358 w 2450468"/>
              <a:gd name="connsiteY949" fmla="*/ 264474 h 377583"/>
              <a:gd name="connsiteX950" fmla="*/ 1336548 w 2450468"/>
              <a:gd name="connsiteY950" fmla="*/ 263807 h 377583"/>
              <a:gd name="connsiteX951" fmla="*/ 1331881 w 2450468"/>
              <a:gd name="connsiteY951" fmla="*/ 262950 h 377583"/>
              <a:gd name="connsiteX952" fmla="*/ 487965 w 2450468"/>
              <a:gd name="connsiteY952" fmla="*/ 262188 h 377583"/>
              <a:gd name="connsiteX953" fmla="*/ 489966 w 2450468"/>
              <a:gd name="connsiteY953" fmla="*/ 262664 h 377583"/>
              <a:gd name="connsiteX954" fmla="*/ 491585 w 2450468"/>
              <a:gd name="connsiteY954" fmla="*/ 266951 h 377583"/>
              <a:gd name="connsiteX955" fmla="*/ 492157 w 2450468"/>
              <a:gd name="connsiteY955" fmla="*/ 270284 h 377583"/>
              <a:gd name="connsiteX956" fmla="*/ 504730 w 2450468"/>
              <a:gd name="connsiteY956" fmla="*/ 273142 h 377583"/>
              <a:gd name="connsiteX957" fmla="*/ 508063 w 2450468"/>
              <a:gd name="connsiteY957" fmla="*/ 275047 h 377583"/>
              <a:gd name="connsiteX958" fmla="*/ 511492 w 2450468"/>
              <a:gd name="connsiteY958" fmla="*/ 285810 h 377583"/>
              <a:gd name="connsiteX959" fmla="*/ 508825 w 2450468"/>
              <a:gd name="connsiteY959" fmla="*/ 289144 h 377583"/>
              <a:gd name="connsiteX960" fmla="*/ 495776 w 2450468"/>
              <a:gd name="connsiteY960" fmla="*/ 288286 h 377583"/>
              <a:gd name="connsiteX961" fmla="*/ 492252 w 2450468"/>
              <a:gd name="connsiteY961" fmla="*/ 289334 h 377583"/>
              <a:gd name="connsiteX962" fmla="*/ 487203 w 2450468"/>
              <a:gd name="connsiteY962" fmla="*/ 292287 h 377583"/>
              <a:gd name="connsiteX963" fmla="*/ 490442 w 2450468"/>
              <a:gd name="connsiteY963" fmla="*/ 282953 h 377583"/>
              <a:gd name="connsiteX964" fmla="*/ 492252 w 2450468"/>
              <a:gd name="connsiteY964" fmla="*/ 283810 h 377583"/>
              <a:gd name="connsiteX965" fmla="*/ 496062 w 2450468"/>
              <a:gd name="connsiteY965" fmla="*/ 285715 h 377583"/>
              <a:gd name="connsiteX966" fmla="*/ 501777 w 2450468"/>
              <a:gd name="connsiteY966" fmla="*/ 281143 h 377583"/>
              <a:gd name="connsiteX967" fmla="*/ 500634 w 2450468"/>
              <a:gd name="connsiteY967" fmla="*/ 279619 h 377583"/>
              <a:gd name="connsiteX968" fmla="*/ 495490 w 2450468"/>
              <a:gd name="connsiteY968" fmla="*/ 276190 h 377583"/>
              <a:gd name="connsiteX969" fmla="*/ 490728 w 2450468"/>
              <a:gd name="connsiteY969" fmla="*/ 276476 h 377583"/>
              <a:gd name="connsiteX970" fmla="*/ 482060 w 2450468"/>
              <a:gd name="connsiteY970" fmla="*/ 279047 h 377583"/>
              <a:gd name="connsiteX971" fmla="*/ 476917 w 2450468"/>
              <a:gd name="connsiteY971" fmla="*/ 277999 h 377583"/>
              <a:gd name="connsiteX972" fmla="*/ 469677 w 2450468"/>
              <a:gd name="connsiteY972" fmla="*/ 280952 h 377583"/>
              <a:gd name="connsiteX973" fmla="*/ 469106 w 2450468"/>
              <a:gd name="connsiteY973" fmla="*/ 276761 h 377583"/>
              <a:gd name="connsiteX974" fmla="*/ 469773 w 2450468"/>
              <a:gd name="connsiteY974" fmla="*/ 275618 h 377583"/>
              <a:gd name="connsiteX975" fmla="*/ 471011 w 2450468"/>
              <a:gd name="connsiteY975" fmla="*/ 274190 h 377583"/>
              <a:gd name="connsiteX976" fmla="*/ 476059 w 2450468"/>
              <a:gd name="connsiteY976" fmla="*/ 274856 h 377583"/>
              <a:gd name="connsiteX977" fmla="*/ 477964 w 2450468"/>
              <a:gd name="connsiteY977" fmla="*/ 270665 h 377583"/>
              <a:gd name="connsiteX978" fmla="*/ 479202 w 2450468"/>
              <a:gd name="connsiteY978" fmla="*/ 267903 h 377583"/>
              <a:gd name="connsiteX979" fmla="*/ 487965 w 2450468"/>
              <a:gd name="connsiteY979" fmla="*/ 262188 h 377583"/>
              <a:gd name="connsiteX980" fmla="*/ 948975 w 2450468"/>
              <a:gd name="connsiteY980" fmla="*/ 260473 h 377583"/>
              <a:gd name="connsiteX981" fmla="*/ 950880 w 2450468"/>
              <a:gd name="connsiteY981" fmla="*/ 262283 h 377583"/>
              <a:gd name="connsiteX982" fmla="*/ 954404 w 2450468"/>
              <a:gd name="connsiteY982" fmla="*/ 265617 h 377583"/>
              <a:gd name="connsiteX983" fmla="*/ 958310 w 2450468"/>
              <a:gd name="connsiteY983" fmla="*/ 265045 h 377583"/>
              <a:gd name="connsiteX984" fmla="*/ 957548 w 2450468"/>
              <a:gd name="connsiteY984" fmla="*/ 266284 h 377583"/>
              <a:gd name="connsiteX985" fmla="*/ 955547 w 2450468"/>
              <a:gd name="connsiteY985" fmla="*/ 268284 h 377583"/>
              <a:gd name="connsiteX986" fmla="*/ 953261 w 2450468"/>
              <a:gd name="connsiteY986" fmla="*/ 267998 h 377583"/>
              <a:gd name="connsiteX987" fmla="*/ 942784 w 2450468"/>
              <a:gd name="connsiteY987" fmla="*/ 263617 h 377583"/>
              <a:gd name="connsiteX988" fmla="*/ 941450 w 2450468"/>
              <a:gd name="connsiteY988" fmla="*/ 262950 h 377583"/>
              <a:gd name="connsiteX989" fmla="*/ 948975 w 2450468"/>
              <a:gd name="connsiteY989" fmla="*/ 260473 h 377583"/>
              <a:gd name="connsiteX990" fmla="*/ 1573530 w 2450468"/>
              <a:gd name="connsiteY990" fmla="*/ 259902 h 377583"/>
              <a:gd name="connsiteX991" fmla="*/ 1576006 w 2450468"/>
              <a:gd name="connsiteY991" fmla="*/ 261235 h 377583"/>
              <a:gd name="connsiteX992" fmla="*/ 1578293 w 2450468"/>
              <a:gd name="connsiteY992" fmla="*/ 262473 h 377583"/>
              <a:gd name="connsiteX993" fmla="*/ 1579626 w 2450468"/>
              <a:gd name="connsiteY993" fmla="*/ 269141 h 377583"/>
              <a:gd name="connsiteX994" fmla="*/ 1573054 w 2450468"/>
              <a:gd name="connsiteY994" fmla="*/ 270570 h 377583"/>
              <a:gd name="connsiteX995" fmla="*/ 1564767 w 2450468"/>
              <a:gd name="connsiteY995" fmla="*/ 265712 h 377583"/>
              <a:gd name="connsiteX996" fmla="*/ 1573530 w 2450468"/>
              <a:gd name="connsiteY996" fmla="*/ 259902 h 377583"/>
              <a:gd name="connsiteX997" fmla="*/ 1685258 w 2450468"/>
              <a:gd name="connsiteY997" fmla="*/ 259521 h 377583"/>
              <a:gd name="connsiteX998" fmla="*/ 1681829 w 2450468"/>
              <a:gd name="connsiteY998" fmla="*/ 262379 h 377583"/>
              <a:gd name="connsiteX999" fmla="*/ 1675733 w 2450468"/>
              <a:gd name="connsiteY999" fmla="*/ 269237 h 377583"/>
              <a:gd name="connsiteX1000" fmla="*/ 1670018 w 2450468"/>
              <a:gd name="connsiteY1000" fmla="*/ 270380 h 377583"/>
              <a:gd name="connsiteX1001" fmla="*/ 1669352 w 2450468"/>
              <a:gd name="connsiteY1001" fmla="*/ 270475 h 377583"/>
              <a:gd name="connsiteX1002" fmla="*/ 1660017 w 2450468"/>
              <a:gd name="connsiteY1002" fmla="*/ 275523 h 377583"/>
              <a:gd name="connsiteX1003" fmla="*/ 1659636 w 2450468"/>
              <a:gd name="connsiteY1003" fmla="*/ 278857 h 377583"/>
              <a:gd name="connsiteX1004" fmla="*/ 1660589 w 2450468"/>
              <a:gd name="connsiteY1004" fmla="*/ 278190 h 377583"/>
              <a:gd name="connsiteX1005" fmla="*/ 1662398 w 2450468"/>
              <a:gd name="connsiteY1005" fmla="*/ 277047 h 377583"/>
              <a:gd name="connsiteX1006" fmla="*/ 1668494 w 2450468"/>
              <a:gd name="connsiteY1006" fmla="*/ 278000 h 377583"/>
              <a:gd name="connsiteX1007" fmla="*/ 1678019 w 2450468"/>
              <a:gd name="connsiteY1007" fmla="*/ 271618 h 377583"/>
              <a:gd name="connsiteX1008" fmla="*/ 1683449 w 2450468"/>
              <a:gd name="connsiteY1008" fmla="*/ 275142 h 377583"/>
              <a:gd name="connsiteX1009" fmla="*/ 1686496 w 2450468"/>
              <a:gd name="connsiteY1009" fmla="*/ 277142 h 377583"/>
              <a:gd name="connsiteX1010" fmla="*/ 1688116 w 2450468"/>
              <a:gd name="connsiteY1010" fmla="*/ 267713 h 377583"/>
              <a:gd name="connsiteX1011" fmla="*/ 1690116 w 2450468"/>
              <a:gd name="connsiteY1011" fmla="*/ 265331 h 377583"/>
              <a:gd name="connsiteX1012" fmla="*/ 1687925 w 2450468"/>
              <a:gd name="connsiteY1012" fmla="*/ 260283 h 377583"/>
              <a:gd name="connsiteX1013" fmla="*/ 529399 w 2450468"/>
              <a:gd name="connsiteY1013" fmla="*/ 259521 h 377583"/>
              <a:gd name="connsiteX1014" fmla="*/ 533400 w 2450468"/>
              <a:gd name="connsiteY1014" fmla="*/ 264093 h 377583"/>
              <a:gd name="connsiteX1015" fmla="*/ 533305 w 2450468"/>
              <a:gd name="connsiteY1015" fmla="*/ 264093 h 377583"/>
              <a:gd name="connsiteX1016" fmla="*/ 527971 w 2450468"/>
              <a:gd name="connsiteY1016" fmla="*/ 263426 h 377583"/>
              <a:gd name="connsiteX1017" fmla="*/ 531019 w 2450468"/>
              <a:gd name="connsiteY1017" fmla="*/ 271618 h 377583"/>
              <a:gd name="connsiteX1018" fmla="*/ 532924 w 2450468"/>
              <a:gd name="connsiteY1018" fmla="*/ 272665 h 377583"/>
              <a:gd name="connsiteX1019" fmla="*/ 534638 w 2450468"/>
              <a:gd name="connsiteY1019" fmla="*/ 274856 h 377583"/>
              <a:gd name="connsiteX1020" fmla="*/ 530066 w 2450468"/>
              <a:gd name="connsiteY1020" fmla="*/ 280190 h 377583"/>
              <a:gd name="connsiteX1021" fmla="*/ 529876 w 2450468"/>
              <a:gd name="connsiteY1021" fmla="*/ 283143 h 377583"/>
              <a:gd name="connsiteX1022" fmla="*/ 525685 w 2450468"/>
              <a:gd name="connsiteY1022" fmla="*/ 286762 h 377583"/>
              <a:gd name="connsiteX1023" fmla="*/ 522256 w 2450468"/>
              <a:gd name="connsiteY1023" fmla="*/ 289810 h 377583"/>
              <a:gd name="connsiteX1024" fmla="*/ 518350 w 2450468"/>
              <a:gd name="connsiteY1024" fmla="*/ 285715 h 377583"/>
              <a:gd name="connsiteX1025" fmla="*/ 516826 w 2450468"/>
              <a:gd name="connsiteY1025" fmla="*/ 281238 h 377583"/>
              <a:gd name="connsiteX1026" fmla="*/ 517017 w 2450468"/>
              <a:gd name="connsiteY1026" fmla="*/ 275999 h 377583"/>
              <a:gd name="connsiteX1027" fmla="*/ 517017 w 2450468"/>
              <a:gd name="connsiteY1027" fmla="*/ 275332 h 377583"/>
              <a:gd name="connsiteX1028" fmla="*/ 520255 w 2450468"/>
              <a:gd name="connsiteY1028" fmla="*/ 269427 h 377583"/>
              <a:gd name="connsiteX1029" fmla="*/ 522827 w 2450468"/>
              <a:gd name="connsiteY1029" fmla="*/ 266569 h 377583"/>
              <a:gd name="connsiteX1030" fmla="*/ 528447 w 2450468"/>
              <a:gd name="connsiteY1030" fmla="*/ 260188 h 377583"/>
              <a:gd name="connsiteX1031" fmla="*/ 461295 w 2450468"/>
              <a:gd name="connsiteY1031" fmla="*/ 259235 h 377583"/>
              <a:gd name="connsiteX1032" fmla="*/ 465581 w 2450468"/>
              <a:gd name="connsiteY1032" fmla="*/ 262378 h 377583"/>
              <a:gd name="connsiteX1033" fmla="*/ 463867 w 2450468"/>
              <a:gd name="connsiteY1033" fmla="*/ 266760 h 377583"/>
              <a:gd name="connsiteX1034" fmla="*/ 466343 w 2450468"/>
              <a:gd name="connsiteY1034" fmla="*/ 271046 h 377583"/>
              <a:gd name="connsiteX1035" fmla="*/ 465391 w 2450468"/>
              <a:gd name="connsiteY1035" fmla="*/ 270379 h 377583"/>
              <a:gd name="connsiteX1036" fmla="*/ 447293 w 2450468"/>
              <a:gd name="connsiteY1036" fmla="*/ 273713 h 377583"/>
              <a:gd name="connsiteX1037" fmla="*/ 446722 w 2450468"/>
              <a:gd name="connsiteY1037" fmla="*/ 273904 h 377583"/>
              <a:gd name="connsiteX1038" fmla="*/ 444341 w 2450468"/>
              <a:gd name="connsiteY1038" fmla="*/ 274951 h 377583"/>
              <a:gd name="connsiteX1039" fmla="*/ 443960 w 2450468"/>
              <a:gd name="connsiteY1039" fmla="*/ 266379 h 377583"/>
              <a:gd name="connsiteX1040" fmla="*/ 449389 w 2450468"/>
              <a:gd name="connsiteY1040" fmla="*/ 267903 h 377583"/>
              <a:gd name="connsiteX1041" fmla="*/ 457485 w 2450468"/>
              <a:gd name="connsiteY1041" fmla="*/ 260664 h 377583"/>
              <a:gd name="connsiteX1042" fmla="*/ 457580 w 2450468"/>
              <a:gd name="connsiteY1042" fmla="*/ 259711 h 377583"/>
              <a:gd name="connsiteX1043" fmla="*/ 461295 w 2450468"/>
              <a:gd name="connsiteY1043" fmla="*/ 259235 h 377583"/>
              <a:gd name="connsiteX1044" fmla="*/ 599123 w 2450468"/>
              <a:gd name="connsiteY1044" fmla="*/ 259044 h 377583"/>
              <a:gd name="connsiteX1045" fmla="*/ 607790 w 2450468"/>
              <a:gd name="connsiteY1045" fmla="*/ 263140 h 377583"/>
              <a:gd name="connsiteX1046" fmla="*/ 612172 w 2450468"/>
              <a:gd name="connsiteY1046" fmla="*/ 263807 h 377583"/>
              <a:gd name="connsiteX1047" fmla="*/ 616553 w 2450468"/>
              <a:gd name="connsiteY1047" fmla="*/ 264569 h 377583"/>
              <a:gd name="connsiteX1048" fmla="*/ 627221 w 2450468"/>
              <a:gd name="connsiteY1048" fmla="*/ 263426 h 377583"/>
              <a:gd name="connsiteX1049" fmla="*/ 631508 w 2450468"/>
              <a:gd name="connsiteY1049" fmla="*/ 264569 h 377583"/>
              <a:gd name="connsiteX1050" fmla="*/ 633222 w 2450468"/>
              <a:gd name="connsiteY1050" fmla="*/ 264283 h 377583"/>
              <a:gd name="connsiteX1051" fmla="*/ 635318 w 2450468"/>
              <a:gd name="connsiteY1051" fmla="*/ 265997 h 377583"/>
              <a:gd name="connsiteX1052" fmla="*/ 633032 w 2450468"/>
              <a:gd name="connsiteY1052" fmla="*/ 267998 h 377583"/>
              <a:gd name="connsiteX1053" fmla="*/ 625031 w 2450468"/>
              <a:gd name="connsiteY1053" fmla="*/ 272855 h 377583"/>
              <a:gd name="connsiteX1054" fmla="*/ 618173 w 2450468"/>
              <a:gd name="connsiteY1054" fmla="*/ 272093 h 377583"/>
              <a:gd name="connsiteX1055" fmla="*/ 617887 w 2450468"/>
              <a:gd name="connsiteY1055" fmla="*/ 266474 h 377583"/>
              <a:gd name="connsiteX1056" fmla="*/ 612458 w 2450468"/>
              <a:gd name="connsiteY1056" fmla="*/ 268283 h 377583"/>
              <a:gd name="connsiteX1057" fmla="*/ 607219 w 2450468"/>
              <a:gd name="connsiteY1057" fmla="*/ 268474 h 377583"/>
              <a:gd name="connsiteX1058" fmla="*/ 599123 w 2450468"/>
              <a:gd name="connsiteY1058" fmla="*/ 259044 h 377583"/>
              <a:gd name="connsiteX1059" fmla="*/ 2214753 w 2450468"/>
              <a:gd name="connsiteY1059" fmla="*/ 258854 h 377583"/>
              <a:gd name="connsiteX1060" fmla="*/ 2230945 w 2450468"/>
              <a:gd name="connsiteY1060" fmla="*/ 261331 h 377583"/>
              <a:gd name="connsiteX1061" fmla="*/ 2235518 w 2450468"/>
              <a:gd name="connsiteY1061" fmla="*/ 263045 h 377583"/>
              <a:gd name="connsiteX1062" fmla="*/ 2235803 w 2450468"/>
              <a:gd name="connsiteY1062" fmla="*/ 264855 h 377583"/>
              <a:gd name="connsiteX1063" fmla="*/ 2233041 w 2450468"/>
              <a:gd name="connsiteY1063" fmla="*/ 266284 h 377583"/>
              <a:gd name="connsiteX1064" fmla="*/ 2228755 w 2450468"/>
              <a:gd name="connsiteY1064" fmla="*/ 267236 h 377583"/>
              <a:gd name="connsiteX1065" fmla="*/ 2223516 w 2450468"/>
              <a:gd name="connsiteY1065" fmla="*/ 264760 h 377583"/>
              <a:gd name="connsiteX1066" fmla="*/ 2221611 w 2450468"/>
              <a:gd name="connsiteY1066" fmla="*/ 267903 h 377583"/>
              <a:gd name="connsiteX1067" fmla="*/ 2215324 w 2450468"/>
              <a:gd name="connsiteY1067" fmla="*/ 264569 h 377583"/>
              <a:gd name="connsiteX1068" fmla="*/ 2215134 w 2450468"/>
              <a:gd name="connsiteY1068" fmla="*/ 262950 h 377583"/>
              <a:gd name="connsiteX1069" fmla="*/ 2197989 w 2450468"/>
              <a:gd name="connsiteY1069" fmla="*/ 258854 h 377583"/>
              <a:gd name="connsiteX1070" fmla="*/ 2201132 w 2450468"/>
              <a:gd name="connsiteY1070" fmla="*/ 260093 h 377583"/>
              <a:gd name="connsiteX1071" fmla="*/ 2204751 w 2450468"/>
              <a:gd name="connsiteY1071" fmla="*/ 264855 h 377583"/>
              <a:gd name="connsiteX1072" fmla="*/ 2197989 w 2450468"/>
              <a:gd name="connsiteY1072" fmla="*/ 268475 h 377583"/>
              <a:gd name="connsiteX1073" fmla="*/ 2194560 w 2450468"/>
              <a:gd name="connsiteY1073" fmla="*/ 265236 h 377583"/>
              <a:gd name="connsiteX1074" fmla="*/ 2193798 w 2450468"/>
              <a:gd name="connsiteY1074" fmla="*/ 262855 h 377583"/>
              <a:gd name="connsiteX1075" fmla="*/ 2197989 w 2450468"/>
              <a:gd name="connsiteY1075" fmla="*/ 258854 h 377583"/>
              <a:gd name="connsiteX1076" fmla="*/ 747902 w 2450468"/>
              <a:gd name="connsiteY1076" fmla="*/ 258473 h 377583"/>
              <a:gd name="connsiteX1077" fmla="*/ 748474 w 2450468"/>
              <a:gd name="connsiteY1077" fmla="*/ 259997 h 377583"/>
              <a:gd name="connsiteX1078" fmla="*/ 749141 w 2450468"/>
              <a:gd name="connsiteY1078" fmla="*/ 261616 h 377583"/>
              <a:gd name="connsiteX1079" fmla="*/ 751808 w 2450468"/>
              <a:gd name="connsiteY1079" fmla="*/ 266188 h 377583"/>
              <a:gd name="connsiteX1080" fmla="*/ 757427 w 2450468"/>
              <a:gd name="connsiteY1080" fmla="*/ 269046 h 377583"/>
              <a:gd name="connsiteX1081" fmla="*/ 758666 w 2450468"/>
              <a:gd name="connsiteY1081" fmla="*/ 273903 h 377583"/>
              <a:gd name="connsiteX1082" fmla="*/ 759332 w 2450468"/>
              <a:gd name="connsiteY1082" fmla="*/ 273427 h 377583"/>
              <a:gd name="connsiteX1083" fmla="*/ 764762 w 2450468"/>
              <a:gd name="connsiteY1083" fmla="*/ 274094 h 377583"/>
              <a:gd name="connsiteX1084" fmla="*/ 767619 w 2450468"/>
              <a:gd name="connsiteY1084" fmla="*/ 275427 h 377583"/>
              <a:gd name="connsiteX1085" fmla="*/ 772667 w 2450468"/>
              <a:gd name="connsiteY1085" fmla="*/ 275713 h 377583"/>
              <a:gd name="connsiteX1086" fmla="*/ 786764 w 2450468"/>
              <a:gd name="connsiteY1086" fmla="*/ 281904 h 377583"/>
              <a:gd name="connsiteX1087" fmla="*/ 783335 w 2450468"/>
              <a:gd name="connsiteY1087" fmla="*/ 278761 h 377583"/>
              <a:gd name="connsiteX1088" fmla="*/ 782573 w 2450468"/>
              <a:gd name="connsiteY1088" fmla="*/ 278094 h 377583"/>
              <a:gd name="connsiteX1089" fmla="*/ 785336 w 2450468"/>
              <a:gd name="connsiteY1089" fmla="*/ 275523 h 377583"/>
              <a:gd name="connsiteX1090" fmla="*/ 789241 w 2450468"/>
              <a:gd name="connsiteY1090" fmla="*/ 277428 h 377583"/>
              <a:gd name="connsiteX1091" fmla="*/ 792670 w 2450468"/>
              <a:gd name="connsiteY1091" fmla="*/ 279523 h 377583"/>
              <a:gd name="connsiteX1092" fmla="*/ 795146 w 2450468"/>
              <a:gd name="connsiteY1092" fmla="*/ 279142 h 377583"/>
              <a:gd name="connsiteX1093" fmla="*/ 797528 w 2450468"/>
              <a:gd name="connsiteY1093" fmla="*/ 278761 h 377583"/>
              <a:gd name="connsiteX1094" fmla="*/ 794194 w 2450468"/>
              <a:gd name="connsiteY1094" fmla="*/ 275427 h 377583"/>
              <a:gd name="connsiteX1095" fmla="*/ 790670 w 2450468"/>
              <a:gd name="connsiteY1095" fmla="*/ 272856 h 377583"/>
              <a:gd name="connsiteX1096" fmla="*/ 790765 w 2450468"/>
              <a:gd name="connsiteY1096" fmla="*/ 268474 h 377583"/>
              <a:gd name="connsiteX1097" fmla="*/ 792098 w 2450468"/>
              <a:gd name="connsiteY1097" fmla="*/ 267522 h 377583"/>
              <a:gd name="connsiteX1098" fmla="*/ 794765 w 2450468"/>
              <a:gd name="connsiteY1098" fmla="*/ 266569 h 377583"/>
              <a:gd name="connsiteX1099" fmla="*/ 798671 w 2450468"/>
              <a:gd name="connsiteY1099" fmla="*/ 272284 h 377583"/>
              <a:gd name="connsiteX1100" fmla="*/ 807243 w 2450468"/>
              <a:gd name="connsiteY1100" fmla="*/ 267331 h 377583"/>
              <a:gd name="connsiteX1101" fmla="*/ 808577 w 2450468"/>
              <a:gd name="connsiteY1101" fmla="*/ 267998 h 377583"/>
              <a:gd name="connsiteX1102" fmla="*/ 812958 w 2450468"/>
              <a:gd name="connsiteY1102" fmla="*/ 270474 h 377583"/>
              <a:gd name="connsiteX1103" fmla="*/ 808958 w 2450468"/>
              <a:gd name="connsiteY1103" fmla="*/ 273046 h 377583"/>
              <a:gd name="connsiteX1104" fmla="*/ 808100 w 2450468"/>
              <a:gd name="connsiteY1104" fmla="*/ 275713 h 377583"/>
              <a:gd name="connsiteX1105" fmla="*/ 811244 w 2450468"/>
              <a:gd name="connsiteY1105" fmla="*/ 276761 h 377583"/>
              <a:gd name="connsiteX1106" fmla="*/ 815720 w 2450468"/>
              <a:gd name="connsiteY1106" fmla="*/ 275523 h 377583"/>
              <a:gd name="connsiteX1107" fmla="*/ 824769 w 2450468"/>
              <a:gd name="connsiteY1107" fmla="*/ 274284 h 377583"/>
              <a:gd name="connsiteX1108" fmla="*/ 832199 w 2450468"/>
              <a:gd name="connsiteY1108" fmla="*/ 276856 h 377583"/>
              <a:gd name="connsiteX1109" fmla="*/ 833913 w 2450468"/>
              <a:gd name="connsiteY1109" fmla="*/ 272570 h 377583"/>
              <a:gd name="connsiteX1110" fmla="*/ 841247 w 2450468"/>
              <a:gd name="connsiteY1110" fmla="*/ 271998 h 377583"/>
              <a:gd name="connsiteX1111" fmla="*/ 846677 w 2450468"/>
              <a:gd name="connsiteY1111" fmla="*/ 281523 h 377583"/>
              <a:gd name="connsiteX1112" fmla="*/ 846200 w 2450468"/>
              <a:gd name="connsiteY1112" fmla="*/ 282381 h 377583"/>
              <a:gd name="connsiteX1113" fmla="*/ 849248 w 2450468"/>
              <a:gd name="connsiteY1113" fmla="*/ 283714 h 377583"/>
              <a:gd name="connsiteX1114" fmla="*/ 856106 w 2450468"/>
              <a:gd name="connsiteY1114" fmla="*/ 284095 h 377583"/>
              <a:gd name="connsiteX1115" fmla="*/ 859535 w 2450468"/>
              <a:gd name="connsiteY1115" fmla="*/ 282000 h 377583"/>
              <a:gd name="connsiteX1116" fmla="*/ 861917 w 2450468"/>
              <a:gd name="connsiteY1116" fmla="*/ 280571 h 377583"/>
              <a:gd name="connsiteX1117" fmla="*/ 863250 w 2450468"/>
              <a:gd name="connsiteY1117" fmla="*/ 276856 h 377583"/>
              <a:gd name="connsiteX1118" fmla="*/ 864679 w 2450468"/>
              <a:gd name="connsiteY1118" fmla="*/ 269331 h 377583"/>
              <a:gd name="connsiteX1119" fmla="*/ 872489 w 2450468"/>
              <a:gd name="connsiteY1119" fmla="*/ 269712 h 377583"/>
              <a:gd name="connsiteX1120" fmla="*/ 875156 w 2450468"/>
              <a:gd name="connsiteY1120" fmla="*/ 269236 h 377583"/>
              <a:gd name="connsiteX1121" fmla="*/ 878014 w 2450468"/>
              <a:gd name="connsiteY1121" fmla="*/ 268284 h 377583"/>
              <a:gd name="connsiteX1122" fmla="*/ 879633 w 2450468"/>
              <a:gd name="connsiteY1122" fmla="*/ 269236 h 377583"/>
              <a:gd name="connsiteX1123" fmla="*/ 876299 w 2450468"/>
              <a:gd name="connsiteY1123" fmla="*/ 278190 h 377583"/>
              <a:gd name="connsiteX1124" fmla="*/ 877919 w 2450468"/>
              <a:gd name="connsiteY1124" fmla="*/ 277523 h 377583"/>
              <a:gd name="connsiteX1125" fmla="*/ 889730 w 2450468"/>
              <a:gd name="connsiteY1125" fmla="*/ 273046 h 377583"/>
              <a:gd name="connsiteX1126" fmla="*/ 891920 w 2450468"/>
              <a:gd name="connsiteY1126" fmla="*/ 272665 h 377583"/>
              <a:gd name="connsiteX1127" fmla="*/ 895635 w 2450468"/>
              <a:gd name="connsiteY1127" fmla="*/ 270951 h 377583"/>
              <a:gd name="connsiteX1128" fmla="*/ 891444 w 2450468"/>
              <a:gd name="connsiteY1128" fmla="*/ 270284 h 377583"/>
              <a:gd name="connsiteX1129" fmla="*/ 891063 w 2450468"/>
              <a:gd name="connsiteY1129" fmla="*/ 270189 h 377583"/>
              <a:gd name="connsiteX1130" fmla="*/ 893825 w 2450468"/>
              <a:gd name="connsiteY1130" fmla="*/ 266188 h 377583"/>
              <a:gd name="connsiteX1131" fmla="*/ 894397 w 2450468"/>
              <a:gd name="connsiteY1131" fmla="*/ 266664 h 377583"/>
              <a:gd name="connsiteX1132" fmla="*/ 897254 w 2450468"/>
              <a:gd name="connsiteY1132" fmla="*/ 268665 h 377583"/>
              <a:gd name="connsiteX1133" fmla="*/ 903160 w 2450468"/>
              <a:gd name="connsiteY1133" fmla="*/ 268855 h 377583"/>
              <a:gd name="connsiteX1134" fmla="*/ 909732 w 2450468"/>
              <a:gd name="connsiteY1134" fmla="*/ 272189 h 377583"/>
              <a:gd name="connsiteX1135" fmla="*/ 913066 w 2450468"/>
              <a:gd name="connsiteY1135" fmla="*/ 272570 h 377583"/>
              <a:gd name="connsiteX1136" fmla="*/ 918781 w 2450468"/>
              <a:gd name="connsiteY1136" fmla="*/ 275904 h 377583"/>
              <a:gd name="connsiteX1137" fmla="*/ 912399 w 2450468"/>
              <a:gd name="connsiteY1137" fmla="*/ 280952 h 377583"/>
              <a:gd name="connsiteX1138" fmla="*/ 907351 w 2450468"/>
              <a:gd name="connsiteY1138" fmla="*/ 281142 h 377583"/>
              <a:gd name="connsiteX1139" fmla="*/ 906398 w 2450468"/>
              <a:gd name="connsiteY1139" fmla="*/ 281523 h 377583"/>
              <a:gd name="connsiteX1140" fmla="*/ 918971 w 2450468"/>
              <a:gd name="connsiteY1140" fmla="*/ 285333 h 377583"/>
              <a:gd name="connsiteX1141" fmla="*/ 925258 w 2450468"/>
              <a:gd name="connsiteY1141" fmla="*/ 285048 h 377583"/>
              <a:gd name="connsiteX1142" fmla="*/ 930497 w 2450468"/>
              <a:gd name="connsiteY1142" fmla="*/ 282857 h 377583"/>
              <a:gd name="connsiteX1143" fmla="*/ 928592 w 2450468"/>
              <a:gd name="connsiteY1143" fmla="*/ 278856 h 377583"/>
              <a:gd name="connsiteX1144" fmla="*/ 926115 w 2450468"/>
              <a:gd name="connsiteY1144" fmla="*/ 278761 h 377583"/>
              <a:gd name="connsiteX1145" fmla="*/ 924115 w 2450468"/>
              <a:gd name="connsiteY1145" fmla="*/ 276761 h 377583"/>
              <a:gd name="connsiteX1146" fmla="*/ 925925 w 2450468"/>
              <a:gd name="connsiteY1146" fmla="*/ 274761 h 377583"/>
              <a:gd name="connsiteX1147" fmla="*/ 929258 w 2450468"/>
              <a:gd name="connsiteY1147" fmla="*/ 274570 h 377583"/>
              <a:gd name="connsiteX1148" fmla="*/ 937164 w 2450468"/>
              <a:gd name="connsiteY1148" fmla="*/ 278952 h 377583"/>
              <a:gd name="connsiteX1149" fmla="*/ 941927 w 2450468"/>
              <a:gd name="connsiteY1149" fmla="*/ 284952 h 377583"/>
              <a:gd name="connsiteX1150" fmla="*/ 942403 w 2450468"/>
              <a:gd name="connsiteY1150" fmla="*/ 283809 h 377583"/>
              <a:gd name="connsiteX1151" fmla="*/ 951928 w 2450468"/>
              <a:gd name="connsiteY1151" fmla="*/ 280952 h 377583"/>
              <a:gd name="connsiteX1152" fmla="*/ 954214 w 2450468"/>
              <a:gd name="connsiteY1152" fmla="*/ 281619 h 377583"/>
              <a:gd name="connsiteX1153" fmla="*/ 960500 w 2450468"/>
              <a:gd name="connsiteY1153" fmla="*/ 278190 h 377583"/>
              <a:gd name="connsiteX1154" fmla="*/ 967168 w 2450468"/>
              <a:gd name="connsiteY1154" fmla="*/ 279904 h 377583"/>
              <a:gd name="connsiteX1155" fmla="*/ 972883 w 2450468"/>
              <a:gd name="connsiteY1155" fmla="*/ 278285 h 377583"/>
              <a:gd name="connsiteX1156" fmla="*/ 973740 w 2450468"/>
              <a:gd name="connsiteY1156" fmla="*/ 281238 h 377583"/>
              <a:gd name="connsiteX1157" fmla="*/ 982884 w 2450468"/>
              <a:gd name="connsiteY1157" fmla="*/ 282762 h 377583"/>
              <a:gd name="connsiteX1158" fmla="*/ 989266 w 2450468"/>
              <a:gd name="connsiteY1158" fmla="*/ 291144 h 377583"/>
              <a:gd name="connsiteX1159" fmla="*/ 993552 w 2450468"/>
              <a:gd name="connsiteY1159" fmla="*/ 288667 h 377583"/>
              <a:gd name="connsiteX1160" fmla="*/ 996410 w 2450468"/>
              <a:gd name="connsiteY1160" fmla="*/ 282857 h 377583"/>
              <a:gd name="connsiteX1161" fmla="*/ 1003839 w 2450468"/>
              <a:gd name="connsiteY1161" fmla="*/ 282857 h 377583"/>
              <a:gd name="connsiteX1162" fmla="*/ 1007459 w 2450468"/>
              <a:gd name="connsiteY1162" fmla="*/ 283428 h 377583"/>
              <a:gd name="connsiteX1163" fmla="*/ 1014888 w 2450468"/>
              <a:gd name="connsiteY1163" fmla="*/ 283143 h 377583"/>
              <a:gd name="connsiteX1164" fmla="*/ 1024889 w 2450468"/>
              <a:gd name="connsiteY1164" fmla="*/ 279142 h 377583"/>
              <a:gd name="connsiteX1165" fmla="*/ 1028890 w 2450468"/>
              <a:gd name="connsiteY1165" fmla="*/ 281428 h 377583"/>
              <a:gd name="connsiteX1166" fmla="*/ 1036319 w 2450468"/>
              <a:gd name="connsiteY1166" fmla="*/ 281142 h 377583"/>
              <a:gd name="connsiteX1167" fmla="*/ 1052321 w 2450468"/>
              <a:gd name="connsiteY1167" fmla="*/ 274665 h 377583"/>
              <a:gd name="connsiteX1168" fmla="*/ 1055465 w 2450468"/>
              <a:gd name="connsiteY1168" fmla="*/ 275618 h 377583"/>
              <a:gd name="connsiteX1169" fmla="*/ 1054798 w 2450468"/>
              <a:gd name="connsiteY1169" fmla="*/ 278285 h 377583"/>
              <a:gd name="connsiteX1170" fmla="*/ 1042892 w 2450468"/>
              <a:gd name="connsiteY1170" fmla="*/ 282857 h 377583"/>
              <a:gd name="connsiteX1171" fmla="*/ 1041558 w 2450468"/>
              <a:gd name="connsiteY1171" fmla="*/ 283333 h 377583"/>
              <a:gd name="connsiteX1172" fmla="*/ 1039558 w 2450468"/>
              <a:gd name="connsiteY1172" fmla="*/ 284667 h 377583"/>
              <a:gd name="connsiteX1173" fmla="*/ 1042796 w 2450468"/>
              <a:gd name="connsiteY1173" fmla="*/ 291810 h 377583"/>
              <a:gd name="connsiteX1174" fmla="*/ 1027842 w 2450468"/>
              <a:gd name="connsiteY1174" fmla="*/ 297144 h 377583"/>
              <a:gd name="connsiteX1175" fmla="*/ 1027842 w 2450468"/>
              <a:gd name="connsiteY1175" fmla="*/ 298478 h 377583"/>
              <a:gd name="connsiteX1176" fmla="*/ 1022413 w 2450468"/>
              <a:gd name="connsiteY1176" fmla="*/ 302859 h 377583"/>
              <a:gd name="connsiteX1177" fmla="*/ 1021746 w 2450468"/>
              <a:gd name="connsiteY1177" fmla="*/ 304193 h 377583"/>
              <a:gd name="connsiteX1178" fmla="*/ 1027080 w 2450468"/>
              <a:gd name="connsiteY1178" fmla="*/ 314099 h 377583"/>
              <a:gd name="connsiteX1179" fmla="*/ 1033462 w 2450468"/>
              <a:gd name="connsiteY1179" fmla="*/ 312575 h 377583"/>
              <a:gd name="connsiteX1180" fmla="*/ 1038891 w 2450468"/>
              <a:gd name="connsiteY1180" fmla="*/ 320671 h 377583"/>
              <a:gd name="connsiteX1181" fmla="*/ 1038891 w 2450468"/>
              <a:gd name="connsiteY1181" fmla="*/ 320766 h 377583"/>
              <a:gd name="connsiteX1182" fmla="*/ 1036224 w 2450468"/>
              <a:gd name="connsiteY1182" fmla="*/ 314289 h 377583"/>
              <a:gd name="connsiteX1183" fmla="*/ 1031271 w 2450468"/>
              <a:gd name="connsiteY1183" fmla="*/ 318290 h 377583"/>
              <a:gd name="connsiteX1184" fmla="*/ 1027556 w 2450468"/>
              <a:gd name="connsiteY1184" fmla="*/ 317147 h 377583"/>
              <a:gd name="connsiteX1185" fmla="*/ 1023746 w 2450468"/>
              <a:gd name="connsiteY1185" fmla="*/ 314480 h 377583"/>
              <a:gd name="connsiteX1186" fmla="*/ 1022222 w 2450468"/>
              <a:gd name="connsiteY1186" fmla="*/ 317909 h 377583"/>
              <a:gd name="connsiteX1187" fmla="*/ 1021841 w 2450468"/>
              <a:gd name="connsiteY1187" fmla="*/ 318861 h 377583"/>
              <a:gd name="connsiteX1188" fmla="*/ 1020032 w 2450468"/>
              <a:gd name="connsiteY1188" fmla="*/ 319433 h 377583"/>
              <a:gd name="connsiteX1189" fmla="*/ 1019555 w 2450468"/>
              <a:gd name="connsiteY1189" fmla="*/ 317814 h 377583"/>
              <a:gd name="connsiteX1190" fmla="*/ 1011364 w 2450468"/>
              <a:gd name="connsiteY1190" fmla="*/ 319623 h 377583"/>
              <a:gd name="connsiteX1191" fmla="*/ 1009840 w 2450468"/>
              <a:gd name="connsiteY1191" fmla="*/ 318004 h 377583"/>
              <a:gd name="connsiteX1192" fmla="*/ 1003553 w 2450468"/>
              <a:gd name="connsiteY1192" fmla="*/ 317814 h 377583"/>
              <a:gd name="connsiteX1193" fmla="*/ 999172 w 2450468"/>
              <a:gd name="connsiteY1193" fmla="*/ 316766 h 377583"/>
              <a:gd name="connsiteX1194" fmla="*/ 999077 w 2450468"/>
              <a:gd name="connsiteY1194" fmla="*/ 315813 h 377583"/>
              <a:gd name="connsiteX1195" fmla="*/ 999934 w 2450468"/>
              <a:gd name="connsiteY1195" fmla="*/ 310670 h 377583"/>
              <a:gd name="connsiteX1196" fmla="*/ 999172 w 2450468"/>
              <a:gd name="connsiteY1196" fmla="*/ 308860 h 377583"/>
              <a:gd name="connsiteX1197" fmla="*/ 998315 w 2450468"/>
              <a:gd name="connsiteY1197" fmla="*/ 306765 h 377583"/>
              <a:gd name="connsiteX1198" fmla="*/ 1003363 w 2450468"/>
              <a:gd name="connsiteY1198" fmla="*/ 305907 h 377583"/>
              <a:gd name="connsiteX1199" fmla="*/ 1003934 w 2450468"/>
              <a:gd name="connsiteY1199" fmla="*/ 305717 h 377583"/>
              <a:gd name="connsiteX1200" fmla="*/ 1009078 w 2450468"/>
              <a:gd name="connsiteY1200" fmla="*/ 304002 h 377583"/>
              <a:gd name="connsiteX1201" fmla="*/ 1014126 w 2450468"/>
              <a:gd name="connsiteY1201" fmla="*/ 301621 h 377583"/>
              <a:gd name="connsiteX1202" fmla="*/ 995743 w 2450468"/>
              <a:gd name="connsiteY1202" fmla="*/ 298573 h 377583"/>
              <a:gd name="connsiteX1203" fmla="*/ 992028 w 2450468"/>
              <a:gd name="connsiteY1203" fmla="*/ 299621 h 377583"/>
              <a:gd name="connsiteX1204" fmla="*/ 989742 w 2450468"/>
              <a:gd name="connsiteY1204" fmla="*/ 305431 h 377583"/>
              <a:gd name="connsiteX1205" fmla="*/ 996219 w 2450468"/>
              <a:gd name="connsiteY1205" fmla="*/ 311432 h 377583"/>
              <a:gd name="connsiteX1206" fmla="*/ 995362 w 2450468"/>
              <a:gd name="connsiteY1206" fmla="*/ 314099 h 377583"/>
              <a:gd name="connsiteX1207" fmla="*/ 986789 w 2450468"/>
              <a:gd name="connsiteY1207" fmla="*/ 317242 h 377583"/>
              <a:gd name="connsiteX1208" fmla="*/ 976883 w 2450468"/>
              <a:gd name="connsiteY1208" fmla="*/ 309717 h 377583"/>
              <a:gd name="connsiteX1209" fmla="*/ 973073 w 2450468"/>
              <a:gd name="connsiteY1209" fmla="*/ 309813 h 377583"/>
              <a:gd name="connsiteX1210" fmla="*/ 969263 w 2450468"/>
              <a:gd name="connsiteY1210" fmla="*/ 309908 h 377583"/>
              <a:gd name="connsiteX1211" fmla="*/ 959834 w 2450468"/>
              <a:gd name="connsiteY1211" fmla="*/ 303907 h 377583"/>
              <a:gd name="connsiteX1212" fmla="*/ 959906 w 2450468"/>
              <a:gd name="connsiteY1212" fmla="*/ 297430 h 377583"/>
              <a:gd name="connsiteX1213" fmla="*/ 961358 w 2450468"/>
              <a:gd name="connsiteY1213" fmla="*/ 297430 h 377583"/>
              <a:gd name="connsiteX1214" fmla="*/ 967835 w 2450468"/>
              <a:gd name="connsiteY1214" fmla="*/ 291525 h 377583"/>
              <a:gd name="connsiteX1215" fmla="*/ 968692 w 2450468"/>
              <a:gd name="connsiteY1215" fmla="*/ 290477 h 377583"/>
              <a:gd name="connsiteX1216" fmla="*/ 965168 w 2450468"/>
              <a:gd name="connsiteY1216" fmla="*/ 286667 h 377583"/>
              <a:gd name="connsiteX1217" fmla="*/ 960755 w 2450468"/>
              <a:gd name="connsiteY1217" fmla="*/ 289942 h 377583"/>
              <a:gd name="connsiteX1218" fmla="*/ 961453 w 2450468"/>
              <a:gd name="connsiteY1218" fmla="*/ 285333 h 377583"/>
              <a:gd name="connsiteX1219" fmla="*/ 961548 w 2450468"/>
              <a:gd name="connsiteY1219" fmla="*/ 284857 h 377583"/>
              <a:gd name="connsiteX1220" fmla="*/ 961453 w 2450468"/>
              <a:gd name="connsiteY1220" fmla="*/ 282857 h 377583"/>
              <a:gd name="connsiteX1221" fmla="*/ 952595 w 2450468"/>
              <a:gd name="connsiteY1221" fmla="*/ 289905 h 377583"/>
              <a:gd name="connsiteX1222" fmla="*/ 955970 w 2450468"/>
              <a:gd name="connsiteY1222" fmla="*/ 293885 h 377583"/>
              <a:gd name="connsiteX1223" fmla="*/ 954119 w 2450468"/>
              <a:gd name="connsiteY1223" fmla="*/ 295430 h 377583"/>
              <a:gd name="connsiteX1224" fmla="*/ 944879 w 2450468"/>
              <a:gd name="connsiteY1224" fmla="*/ 300573 h 377583"/>
              <a:gd name="connsiteX1225" fmla="*/ 943641 w 2450468"/>
              <a:gd name="connsiteY1225" fmla="*/ 297621 h 377583"/>
              <a:gd name="connsiteX1226" fmla="*/ 944403 w 2450468"/>
              <a:gd name="connsiteY1226" fmla="*/ 297525 h 377583"/>
              <a:gd name="connsiteX1227" fmla="*/ 946213 w 2450468"/>
              <a:gd name="connsiteY1227" fmla="*/ 293525 h 377583"/>
              <a:gd name="connsiteX1228" fmla="*/ 943546 w 2450468"/>
              <a:gd name="connsiteY1228" fmla="*/ 291620 h 377583"/>
              <a:gd name="connsiteX1229" fmla="*/ 932783 w 2450468"/>
              <a:gd name="connsiteY1229" fmla="*/ 292287 h 377583"/>
              <a:gd name="connsiteX1230" fmla="*/ 923162 w 2450468"/>
              <a:gd name="connsiteY1230" fmla="*/ 290286 h 377583"/>
              <a:gd name="connsiteX1231" fmla="*/ 915066 w 2450468"/>
              <a:gd name="connsiteY1231" fmla="*/ 290953 h 377583"/>
              <a:gd name="connsiteX1232" fmla="*/ 908875 w 2450468"/>
              <a:gd name="connsiteY1232" fmla="*/ 288191 h 377583"/>
              <a:gd name="connsiteX1233" fmla="*/ 905732 w 2450468"/>
              <a:gd name="connsiteY1233" fmla="*/ 286857 h 377583"/>
              <a:gd name="connsiteX1234" fmla="*/ 902493 w 2450468"/>
              <a:gd name="connsiteY1234" fmla="*/ 290858 h 377583"/>
              <a:gd name="connsiteX1235" fmla="*/ 904208 w 2450468"/>
              <a:gd name="connsiteY1235" fmla="*/ 292763 h 377583"/>
              <a:gd name="connsiteX1236" fmla="*/ 900017 w 2450468"/>
              <a:gd name="connsiteY1236" fmla="*/ 296192 h 377583"/>
              <a:gd name="connsiteX1237" fmla="*/ 898207 w 2450468"/>
              <a:gd name="connsiteY1237" fmla="*/ 299526 h 377583"/>
              <a:gd name="connsiteX1238" fmla="*/ 890682 w 2450468"/>
              <a:gd name="connsiteY1238" fmla="*/ 298383 h 377583"/>
              <a:gd name="connsiteX1239" fmla="*/ 882872 w 2450468"/>
              <a:gd name="connsiteY1239" fmla="*/ 302097 h 377583"/>
              <a:gd name="connsiteX1240" fmla="*/ 883824 w 2450468"/>
              <a:gd name="connsiteY1240" fmla="*/ 297621 h 377583"/>
              <a:gd name="connsiteX1241" fmla="*/ 882300 w 2450468"/>
              <a:gd name="connsiteY1241" fmla="*/ 285810 h 377583"/>
              <a:gd name="connsiteX1242" fmla="*/ 882872 w 2450468"/>
              <a:gd name="connsiteY1242" fmla="*/ 293430 h 377583"/>
              <a:gd name="connsiteX1243" fmla="*/ 882967 w 2450468"/>
              <a:gd name="connsiteY1243" fmla="*/ 294668 h 377583"/>
              <a:gd name="connsiteX1244" fmla="*/ 878681 w 2450468"/>
              <a:gd name="connsiteY1244" fmla="*/ 294954 h 377583"/>
              <a:gd name="connsiteX1245" fmla="*/ 874585 w 2450468"/>
              <a:gd name="connsiteY1245" fmla="*/ 288286 h 377583"/>
              <a:gd name="connsiteX1246" fmla="*/ 872108 w 2450468"/>
              <a:gd name="connsiteY1246" fmla="*/ 288381 h 377583"/>
              <a:gd name="connsiteX1247" fmla="*/ 864488 w 2450468"/>
              <a:gd name="connsiteY1247" fmla="*/ 287048 h 377583"/>
              <a:gd name="connsiteX1248" fmla="*/ 861250 w 2450468"/>
              <a:gd name="connsiteY1248" fmla="*/ 287143 h 377583"/>
              <a:gd name="connsiteX1249" fmla="*/ 860678 w 2450468"/>
              <a:gd name="connsiteY1249" fmla="*/ 291048 h 377583"/>
              <a:gd name="connsiteX1250" fmla="*/ 859821 w 2450468"/>
              <a:gd name="connsiteY1250" fmla="*/ 288477 h 377583"/>
              <a:gd name="connsiteX1251" fmla="*/ 855059 w 2450468"/>
              <a:gd name="connsiteY1251" fmla="*/ 287715 h 377583"/>
              <a:gd name="connsiteX1252" fmla="*/ 850582 w 2450468"/>
              <a:gd name="connsiteY1252" fmla="*/ 289810 h 377583"/>
              <a:gd name="connsiteX1253" fmla="*/ 852773 w 2450468"/>
              <a:gd name="connsiteY1253" fmla="*/ 295239 h 377583"/>
              <a:gd name="connsiteX1254" fmla="*/ 852201 w 2450468"/>
              <a:gd name="connsiteY1254" fmla="*/ 296859 h 377583"/>
              <a:gd name="connsiteX1255" fmla="*/ 871156 w 2450468"/>
              <a:gd name="connsiteY1255" fmla="*/ 292287 h 377583"/>
              <a:gd name="connsiteX1256" fmla="*/ 870680 w 2450468"/>
              <a:gd name="connsiteY1256" fmla="*/ 297811 h 377583"/>
              <a:gd name="connsiteX1257" fmla="*/ 870108 w 2450468"/>
              <a:gd name="connsiteY1257" fmla="*/ 300002 h 377583"/>
              <a:gd name="connsiteX1258" fmla="*/ 868013 w 2450468"/>
              <a:gd name="connsiteY1258" fmla="*/ 308193 h 377583"/>
              <a:gd name="connsiteX1259" fmla="*/ 864965 w 2450468"/>
              <a:gd name="connsiteY1259" fmla="*/ 308193 h 377583"/>
              <a:gd name="connsiteX1260" fmla="*/ 861059 w 2450468"/>
              <a:gd name="connsiteY1260" fmla="*/ 308193 h 377583"/>
              <a:gd name="connsiteX1261" fmla="*/ 862679 w 2450468"/>
              <a:gd name="connsiteY1261" fmla="*/ 304098 h 377583"/>
              <a:gd name="connsiteX1262" fmla="*/ 862012 w 2450468"/>
              <a:gd name="connsiteY1262" fmla="*/ 304098 h 377583"/>
              <a:gd name="connsiteX1263" fmla="*/ 849915 w 2450468"/>
              <a:gd name="connsiteY1263" fmla="*/ 301621 h 377583"/>
              <a:gd name="connsiteX1264" fmla="*/ 844772 w 2450468"/>
              <a:gd name="connsiteY1264" fmla="*/ 300383 h 377583"/>
              <a:gd name="connsiteX1265" fmla="*/ 838771 w 2450468"/>
              <a:gd name="connsiteY1265" fmla="*/ 304574 h 377583"/>
              <a:gd name="connsiteX1266" fmla="*/ 826103 w 2450468"/>
              <a:gd name="connsiteY1266" fmla="*/ 299145 h 377583"/>
              <a:gd name="connsiteX1267" fmla="*/ 830008 w 2450468"/>
              <a:gd name="connsiteY1267" fmla="*/ 302288 h 377583"/>
              <a:gd name="connsiteX1268" fmla="*/ 828198 w 2450468"/>
              <a:gd name="connsiteY1268" fmla="*/ 305050 h 377583"/>
              <a:gd name="connsiteX1269" fmla="*/ 825912 w 2450468"/>
              <a:gd name="connsiteY1269" fmla="*/ 304574 h 377583"/>
              <a:gd name="connsiteX1270" fmla="*/ 816578 w 2450468"/>
              <a:gd name="connsiteY1270" fmla="*/ 301716 h 377583"/>
              <a:gd name="connsiteX1271" fmla="*/ 815435 w 2450468"/>
              <a:gd name="connsiteY1271" fmla="*/ 301716 h 377583"/>
              <a:gd name="connsiteX1272" fmla="*/ 807053 w 2450468"/>
              <a:gd name="connsiteY1272" fmla="*/ 298573 h 377583"/>
              <a:gd name="connsiteX1273" fmla="*/ 808005 w 2450468"/>
              <a:gd name="connsiteY1273" fmla="*/ 295620 h 377583"/>
              <a:gd name="connsiteX1274" fmla="*/ 808672 w 2450468"/>
              <a:gd name="connsiteY1274" fmla="*/ 293525 h 377583"/>
              <a:gd name="connsiteX1275" fmla="*/ 808481 w 2450468"/>
              <a:gd name="connsiteY1275" fmla="*/ 290763 h 377583"/>
              <a:gd name="connsiteX1276" fmla="*/ 806481 w 2450468"/>
              <a:gd name="connsiteY1276" fmla="*/ 291144 h 377583"/>
              <a:gd name="connsiteX1277" fmla="*/ 804576 w 2450468"/>
              <a:gd name="connsiteY1277" fmla="*/ 291525 h 377583"/>
              <a:gd name="connsiteX1278" fmla="*/ 800671 w 2450468"/>
              <a:gd name="connsiteY1278" fmla="*/ 293906 h 377583"/>
              <a:gd name="connsiteX1279" fmla="*/ 797909 w 2450468"/>
              <a:gd name="connsiteY1279" fmla="*/ 296859 h 377583"/>
              <a:gd name="connsiteX1280" fmla="*/ 787622 w 2450468"/>
              <a:gd name="connsiteY1280" fmla="*/ 293239 h 377583"/>
              <a:gd name="connsiteX1281" fmla="*/ 786193 w 2450468"/>
              <a:gd name="connsiteY1281" fmla="*/ 297621 h 377583"/>
              <a:gd name="connsiteX1282" fmla="*/ 785050 w 2450468"/>
              <a:gd name="connsiteY1282" fmla="*/ 295811 h 377583"/>
              <a:gd name="connsiteX1283" fmla="*/ 780287 w 2450468"/>
              <a:gd name="connsiteY1283" fmla="*/ 293525 h 377583"/>
              <a:gd name="connsiteX1284" fmla="*/ 779621 w 2450468"/>
              <a:gd name="connsiteY1284" fmla="*/ 295335 h 377583"/>
              <a:gd name="connsiteX1285" fmla="*/ 778859 w 2450468"/>
              <a:gd name="connsiteY1285" fmla="*/ 297144 h 377583"/>
              <a:gd name="connsiteX1286" fmla="*/ 779049 w 2450468"/>
              <a:gd name="connsiteY1286" fmla="*/ 301716 h 377583"/>
              <a:gd name="connsiteX1287" fmla="*/ 780573 w 2450468"/>
              <a:gd name="connsiteY1287" fmla="*/ 307431 h 377583"/>
              <a:gd name="connsiteX1288" fmla="*/ 779240 w 2450468"/>
              <a:gd name="connsiteY1288" fmla="*/ 309336 h 377583"/>
              <a:gd name="connsiteX1289" fmla="*/ 776001 w 2450468"/>
              <a:gd name="connsiteY1289" fmla="*/ 310194 h 377583"/>
              <a:gd name="connsiteX1290" fmla="*/ 776477 w 2450468"/>
              <a:gd name="connsiteY1290" fmla="*/ 307527 h 377583"/>
              <a:gd name="connsiteX1291" fmla="*/ 776858 w 2450468"/>
              <a:gd name="connsiteY1291" fmla="*/ 305622 h 377583"/>
              <a:gd name="connsiteX1292" fmla="*/ 772667 w 2450468"/>
              <a:gd name="connsiteY1292" fmla="*/ 302478 h 377583"/>
              <a:gd name="connsiteX1293" fmla="*/ 772572 w 2450468"/>
              <a:gd name="connsiteY1293" fmla="*/ 300764 h 377583"/>
              <a:gd name="connsiteX1294" fmla="*/ 766286 w 2450468"/>
              <a:gd name="connsiteY1294" fmla="*/ 295620 h 377583"/>
              <a:gd name="connsiteX1295" fmla="*/ 762095 w 2450468"/>
              <a:gd name="connsiteY1295" fmla="*/ 297621 h 377583"/>
              <a:gd name="connsiteX1296" fmla="*/ 757332 w 2450468"/>
              <a:gd name="connsiteY1296" fmla="*/ 299907 h 377583"/>
              <a:gd name="connsiteX1297" fmla="*/ 748950 w 2450468"/>
              <a:gd name="connsiteY1297" fmla="*/ 300002 h 377583"/>
              <a:gd name="connsiteX1298" fmla="*/ 748664 w 2450468"/>
              <a:gd name="connsiteY1298" fmla="*/ 301240 h 377583"/>
              <a:gd name="connsiteX1299" fmla="*/ 748379 w 2450468"/>
              <a:gd name="connsiteY1299" fmla="*/ 302193 h 377583"/>
              <a:gd name="connsiteX1300" fmla="*/ 743616 w 2450468"/>
              <a:gd name="connsiteY1300" fmla="*/ 300859 h 377583"/>
              <a:gd name="connsiteX1301" fmla="*/ 739044 w 2450468"/>
              <a:gd name="connsiteY1301" fmla="*/ 293239 h 377583"/>
              <a:gd name="connsiteX1302" fmla="*/ 740473 w 2450468"/>
              <a:gd name="connsiteY1302" fmla="*/ 292763 h 377583"/>
              <a:gd name="connsiteX1303" fmla="*/ 746855 w 2450468"/>
              <a:gd name="connsiteY1303" fmla="*/ 285619 h 377583"/>
              <a:gd name="connsiteX1304" fmla="*/ 747045 w 2450468"/>
              <a:gd name="connsiteY1304" fmla="*/ 284381 h 377583"/>
              <a:gd name="connsiteX1305" fmla="*/ 749712 w 2450468"/>
              <a:gd name="connsiteY1305" fmla="*/ 282095 h 377583"/>
              <a:gd name="connsiteX1306" fmla="*/ 751617 w 2450468"/>
              <a:gd name="connsiteY1306" fmla="*/ 288572 h 377583"/>
              <a:gd name="connsiteX1307" fmla="*/ 755618 w 2450468"/>
              <a:gd name="connsiteY1307" fmla="*/ 286762 h 377583"/>
              <a:gd name="connsiteX1308" fmla="*/ 759618 w 2450468"/>
              <a:gd name="connsiteY1308" fmla="*/ 284952 h 377583"/>
              <a:gd name="connsiteX1309" fmla="*/ 761047 w 2450468"/>
              <a:gd name="connsiteY1309" fmla="*/ 276856 h 377583"/>
              <a:gd name="connsiteX1310" fmla="*/ 758666 w 2450468"/>
              <a:gd name="connsiteY1310" fmla="*/ 277047 h 377583"/>
              <a:gd name="connsiteX1311" fmla="*/ 756380 w 2450468"/>
              <a:gd name="connsiteY1311" fmla="*/ 277237 h 377583"/>
              <a:gd name="connsiteX1312" fmla="*/ 749712 w 2450468"/>
              <a:gd name="connsiteY1312" fmla="*/ 279333 h 377583"/>
              <a:gd name="connsiteX1313" fmla="*/ 744378 w 2450468"/>
              <a:gd name="connsiteY1313" fmla="*/ 280571 h 377583"/>
              <a:gd name="connsiteX1314" fmla="*/ 738377 w 2450468"/>
              <a:gd name="connsiteY1314" fmla="*/ 286286 h 377583"/>
              <a:gd name="connsiteX1315" fmla="*/ 729424 w 2450468"/>
              <a:gd name="connsiteY1315" fmla="*/ 290763 h 377583"/>
              <a:gd name="connsiteX1316" fmla="*/ 723614 w 2450468"/>
              <a:gd name="connsiteY1316" fmla="*/ 291906 h 377583"/>
              <a:gd name="connsiteX1317" fmla="*/ 721423 w 2450468"/>
              <a:gd name="connsiteY1317" fmla="*/ 291810 h 377583"/>
              <a:gd name="connsiteX1318" fmla="*/ 720280 w 2450468"/>
              <a:gd name="connsiteY1318" fmla="*/ 291810 h 377583"/>
              <a:gd name="connsiteX1319" fmla="*/ 717422 w 2450468"/>
              <a:gd name="connsiteY1319" fmla="*/ 296954 h 377583"/>
              <a:gd name="connsiteX1320" fmla="*/ 714851 w 2450468"/>
              <a:gd name="connsiteY1320" fmla="*/ 299526 h 377583"/>
              <a:gd name="connsiteX1321" fmla="*/ 705135 w 2450468"/>
              <a:gd name="connsiteY1321" fmla="*/ 296478 h 377583"/>
              <a:gd name="connsiteX1322" fmla="*/ 690943 w 2450468"/>
              <a:gd name="connsiteY1322" fmla="*/ 295239 h 377583"/>
              <a:gd name="connsiteX1323" fmla="*/ 693610 w 2450468"/>
              <a:gd name="connsiteY1323" fmla="*/ 293144 h 377583"/>
              <a:gd name="connsiteX1324" fmla="*/ 694277 w 2450468"/>
              <a:gd name="connsiteY1324" fmla="*/ 292668 h 377583"/>
              <a:gd name="connsiteX1325" fmla="*/ 690181 w 2450468"/>
              <a:gd name="connsiteY1325" fmla="*/ 290191 h 377583"/>
              <a:gd name="connsiteX1326" fmla="*/ 689419 w 2450468"/>
              <a:gd name="connsiteY1326" fmla="*/ 290953 h 377583"/>
              <a:gd name="connsiteX1327" fmla="*/ 687133 w 2450468"/>
              <a:gd name="connsiteY1327" fmla="*/ 293144 h 377583"/>
              <a:gd name="connsiteX1328" fmla="*/ 678656 w 2450468"/>
              <a:gd name="connsiteY1328" fmla="*/ 296097 h 377583"/>
              <a:gd name="connsiteX1329" fmla="*/ 675131 w 2450468"/>
              <a:gd name="connsiteY1329" fmla="*/ 291715 h 377583"/>
              <a:gd name="connsiteX1330" fmla="*/ 674084 w 2450468"/>
              <a:gd name="connsiteY1330" fmla="*/ 288096 h 377583"/>
              <a:gd name="connsiteX1331" fmla="*/ 678656 w 2450468"/>
              <a:gd name="connsiteY1331" fmla="*/ 285905 h 377583"/>
              <a:gd name="connsiteX1332" fmla="*/ 679418 w 2450468"/>
              <a:gd name="connsiteY1332" fmla="*/ 286286 h 377583"/>
              <a:gd name="connsiteX1333" fmla="*/ 681894 w 2450468"/>
              <a:gd name="connsiteY1333" fmla="*/ 285048 h 377583"/>
              <a:gd name="connsiteX1334" fmla="*/ 681513 w 2450468"/>
              <a:gd name="connsiteY1334" fmla="*/ 284667 h 377583"/>
              <a:gd name="connsiteX1335" fmla="*/ 679989 w 2450468"/>
              <a:gd name="connsiteY1335" fmla="*/ 283047 h 377583"/>
              <a:gd name="connsiteX1336" fmla="*/ 681132 w 2450468"/>
              <a:gd name="connsiteY1336" fmla="*/ 278761 h 377583"/>
              <a:gd name="connsiteX1337" fmla="*/ 681323 w 2450468"/>
              <a:gd name="connsiteY1337" fmla="*/ 277809 h 377583"/>
              <a:gd name="connsiteX1338" fmla="*/ 679418 w 2450468"/>
              <a:gd name="connsiteY1338" fmla="*/ 272665 h 377583"/>
              <a:gd name="connsiteX1339" fmla="*/ 678084 w 2450468"/>
              <a:gd name="connsiteY1339" fmla="*/ 272284 h 377583"/>
              <a:gd name="connsiteX1340" fmla="*/ 689324 w 2450468"/>
              <a:gd name="connsiteY1340" fmla="*/ 268379 h 377583"/>
              <a:gd name="connsiteX1341" fmla="*/ 695610 w 2450468"/>
              <a:gd name="connsiteY1341" fmla="*/ 268569 h 377583"/>
              <a:gd name="connsiteX1342" fmla="*/ 708088 w 2450468"/>
              <a:gd name="connsiteY1342" fmla="*/ 274380 h 377583"/>
              <a:gd name="connsiteX1343" fmla="*/ 709517 w 2450468"/>
              <a:gd name="connsiteY1343" fmla="*/ 275618 h 377583"/>
              <a:gd name="connsiteX1344" fmla="*/ 717232 w 2450468"/>
              <a:gd name="connsiteY1344" fmla="*/ 274761 h 377583"/>
              <a:gd name="connsiteX1345" fmla="*/ 717327 w 2450468"/>
              <a:gd name="connsiteY1345" fmla="*/ 273427 h 377583"/>
              <a:gd name="connsiteX1346" fmla="*/ 717994 w 2450468"/>
              <a:gd name="connsiteY1346" fmla="*/ 267236 h 377583"/>
              <a:gd name="connsiteX1347" fmla="*/ 731234 w 2450468"/>
              <a:gd name="connsiteY1347" fmla="*/ 265617 h 377583"/>
              <a:gd name="connsiteX1348" fmla="*/ 734282 w 2450468"/>
              <a:gd name="connsiteY1348" fmla="*/ 271332 h 377583"/>
              <a:gd name="connsiteX1349" fmla="*/ 739616 w 2450468"/>
              <a:gd name="connsiteY1349" fmla="*/ 274761 h 377583"/>
              <a:gd name="connsiteX1350" fmla="*/ 749617 w 2450468"/>
              <a:gd name="connsiteY1350" fmla="*/ 270951 h 377583"/>
              <a:gd name="connsiteX1351" fmla="*/ 744759 w 2450468"/>
              <a:gd name="connsiteY1351" fmla="*/ 265236 h 377583"/>
              <a:gd name="connsiteX1352" fmla="*/ 745807 w 2450468"/>
              <a:gd name="connsiteY1352" fmla="*/ 262759 h 377583"/>
              <a:gd name="connsiteX1353" fmla="*/ 746474 w 2450468"/>
              <a:gd name="connsiteY1353" fmla="*/ 261140 h 377583"/>
              <a:gd name="connsiteX1354" fmla="*/ 747902 w 2450468"/>
              <a:gd name="connsiteY1354" fmla="*/ 258473 h 377583"/>
              <a:gd name="connsiteX1355" fmla="*/ 2180843 w 2450468"/>
              <a:gd name="connsiteY1355" fmla="*/ 258378 h 377583"/>
              <a:gd name="connsiteX1356" fmla="*/ 2184177 w 2450468"/>
              <a:gd name="connsiteY1356" fmla="*/ 263236 h 377583"/>
              <a:gd name="connsiteX1357" fmla="*/ 2181605 w 2450468"/>
              <a:gd name="connsiteY1357" fmla="*/ 262950 h 377583"/>
              <a:gd name="connsiteX1358" fmla="*/ 2177319 w 2450468"/>
              <a:gd name="connsiteY1358" fmla="*/ 264093 h 377583"/>
              <a:gd name="connsiteX1359" fmla="*/ 2162746 w 2450468"/>
              <a:gd name="connsiteY1359" fmla="*/ 272666 h 377583"/>
              <a:gd name="connsiteX1360" fmla="*/ 2159984 w 2450468"/>
              <a:gd name="connsiteY1360" fmla="*/ 274571 h 377583"/>
              <a:gd name="connsiteX1361" fmla="*/ 2168270 w 2450468"/>
              <a:gd name="connsiteY1361" fmla="*/ 278381 h 377583"/>
              <a:gd name="connsiteX1362" fmla="*/ 2162270 w 2450468"/>
              <a:gd name="connsiteY1362" fmla="*/ 280000 h 377583"/>
              <a:gd name="connsiteX1363" fmla="*/ 2157698 w 2450468"/>
              <a:gd name="connsiteY1363" fmla="*/ 280952 h 377583"/>
              <a:gd name="connsiteX1364" fmla="*/ 2149506 w 2450468"/>
              <a:gd name="connsiteY1364" fmla="*/ 276952 h 377583"/>
              <a:gd name="connsiteX1365" fmla="*/ 2147030 w 2450468"/>
              <a:gd name="connsiteY1365" fmla="*/ 276190 h 377583"/>
              <a:gd name="connsiteX1366" fmla="*/ 2145029 w 2450468"/>
              <a:gd name="connsiteY1366" fmla="*/ 267617 h 377583"/>
              <a:gd name="connsiteX1367" fmla="*/ 2151411 w 2450468"/>
              <a:gd name="connsiteY1367" fmla="*/ 268665 h 377583"/>
              <a:gd name="connsiteX1368" fmla="*/ 2155316 w 2450468"/>
              <a:gd name="connsiteY1368" fmla="*/ 269332 h 377583"/>
              <a:gd name="connsiteX1369" fmla="*/ 2166080 w 2450468"/>
              <a:gd name="connsiteY1369" fmla="*/ 264950 h 377583"/>
              <a:gd name="connsiteX1370" fmla="*/ 2168175 w 2450468"/>
              <a:gd name="connsiteY1370" fmla="*/ 263426 h 377583"/>
              <a:gd name="connsiteX1371" fmla="*/ 2172842 w 2450468"/>
              <a:gd name="connsiteY1371" fmla="*/ 260188 h 377583"/>
              <a:gd name="connsiteX1372" fmla="*/ 2176843 w 2450468"/>
              <a:gd name="connsiteY1372" fmla="*/ 259140 h 377583"/>
              <a:gd name="connsiteX1373" fmla="*/ 2180843 w 2450468"/>
              <a:gd name="connsiteY1373" fmla="*/ 258378 h 377583"/>
              <a:gd name="connsiteX1374" fmla="*/ 2008251 w 2450468"/>
              <a:gd name="connsiteY1374" fmla="*/ 258187 h 377583"/>
              <a:gd name="connsiteX1375" fmla="*/ 1998154 w 2450468"/>
              <a:gd name="connsiteY1375" fmla="*/ 267045 h 377583"/>
              <a:gd name="connsiteX1376" fmla="*/ 1995964 w 2450468"/>
              <a:gd name="connsiteY1376" fmla="*/ 264759 h 377583"/>
              <a:gd name="connsiteX1377" fmla="*/ 1994344 w 2450468"/>
              <a:gd name="connsiteY1377" fmla="*/ 260663 h 377583"/>
              <a:gd name="connsiteX1378" fmla="*/ 1999488 w 2450468"/>
              <a:gd name="connsiteY1378" fmla="*/ 261330 h 377583"/>
              <a:gd name="connsiteX1379" fmla="*/ 1999964 w 2450468"/>
              <a:gd name="connsiteY1379" fmla="*/ 261902 h 377583"/>
              <a:gd name="connsiteX1380" fmla="*/ 2004346 w 2450468"/>
              <a:gd name="connsiteY1380" fmla="*/ 259520 h 377583"/>
              <a:gd name="connsiteX1381" fmla="*/ 2008251 w 2450468"/>
              <a:gd name="connsiteY1381" fmla="*/ 258187 h 377583"/>
              <a:gd name="connsiteX1382" fmla="*/ 1632680 w 2450468"/>
              <a:gd name="connsiteY1382" fmla="*/ 257902 h 377583"/>
              <a:gd name="connsiteX1383" fmla="*/ 1623632 w 2450468"/>
              <a:gd name="connsiteY1383" fmla="*/ 262188 h 377583"/>
              <a:gd name="connsiteX1384" fmla="*/ 1622774 w 2450468"/>
              <a:gd name="connsiteY1384" fmla="*/ 262855 h 377583"/>
              <a:gd name="connsiteX1385" fmla="*/ 1622679 w 2450468"/>
              <a:gd name="connsiteY1385" fmla="*/ 263807 h 377583"/>
              <a:gd name="connsiteX1386" fmla="*/ 1627346 w 2450468"/>
              <a:gd name="connsiteY1386" fmla="*/ 267046 h 377583"/>
              <a:gd name="connsiteX1387" fmla="*/ 1624775 w 2450468"/>
              <a:gd name="connsiteY1387" fmla="*/ 273523 h 377583"/>
              <a:gd name="connsiteX1388" fmla="*/ 1625251 w 2450468"/>
              <a:gd name="connsiteY1388" fmla="*/ 273523 h 377583"/>
              <a:gd name="connsiteX1389" fmla="*/ 1632966 w 2450468"/>
              <a:gd name="connsiteY1389" fmla="*/ 278381 h 377583"/>
              <a:gd name="connsiteX1390" fmla="*/ 1635538 w 2450468"/>
              <a:gd name="connsiteY1390" fmla="*/ 280952 h 377583"/>
              <a:gd name="connsiteX1391" fmla="*/ 1639443 w 2450468"/>
              <a:gd name="connsiteY1391" fmla="*/ 282762 h 377583"/>
              <a:gd name="connsiteX1392" fmla="*/ 1644587 w 2450468"/>
              <a:gd name="connsiteY1392" fmla="*/ 281333 h 377583"/>
              <a:gd name="connsiteX1393" fmla="*/ 1650968 w 2450468"/>
              <a:gd name="connsiteY1393" fmla="*/ 285334 h 377583"/>
              <a:gd name="connsiteX1394" fmla="*/ 1654493 w 2450468"/>
              <a:gd name="connsiteY1394" fmla="*/ 275999 h 377583"/>
              <a:gd name="connsiteX1395" fmla="*/ 1654683 w 2450468"/>
              <a:gd name="connsiteY1395" fmla="*/ 274380 h 377583"/>
              <a:gd name="connsiteX1396" fmla="*/ 1655445 w 2450468"/>
              <a:gd name="connsiteY1396" fmla="*/ 268856 h 377583"/>
              <a:gd name="connsiteX1397" fmla="*/ 1662970 w 2450468"/>
              <a:gd name="connsiteY1397" fmla="*/ 260378 h 377583"/>
              <a:gd name="connsiteX1398" fmla="*/ 1657826 w 2450468"/>
              <a:gd name="connsiteY1398" fmla="*/ 263903 h 377583"/>
              <a:gd name="connsiteX1399" fmla="*/ 1657064 w 2450468"/>
              <a:gd name="connsiteY1399" fmla="*/ 263903 h 377583"/>
              <a:gd name="connsiteX1400" fmla="*/ 1651825 w 2450468"/>
              <a:gd name="connsiteY1400" fmla="*/ 263712 h 377583"/>
              <a:gd name="connsiteX1401" fmla="*/ 1645063 w 2450468"/>
              <a:gd name="connsiteY1401" fmla="*/ 271332 h 377583"/>
              <a:gd name="connsiteX1402" fmla="*/ 1645730 w 2450468"/>
              <a:gd name="connsiteY1402" fmla="*/ 274666 h 377583"/>
              <a:gd name="connsiteX1403" fmla="*/ 1645825 w 2450468"/>
              <a:gd name="connsiteY1403" fmla="*/ 275333 h 377583"/>
              <a:gd name="connsiteX1404" fmla="*/ 1642396 w 2450468"/>
              <a:gd name="connsiteY1404" fmla="*/ 274952 h 377583"/>
              <a:gd name="connsiteX1405" fmla="*/ 1635538 w 2450468"/>
              <a:gd name="connsiteY1405" fmla="*/ 263331 h 377583"/>
              <a:gd name="connsiteX1406" fmla="*/ 1635347 w 2450468"/>
              <a:gd name="connsiteY1406" fmla="*/ 259235 h 377583"/>
              <a:gd name="connsiteX1407" fmla="*/ 1632680 w 2450468"/>
              <a:gd name="connsiteY1407" fmla="*/ 257902 h 377583"/>
              <a:gd name="connsiteX1408" fmla="*/ 1484090 w 2450468"/>
              <a:gd name="connsiteY1408" fmla="*/ 256473 h 377583"/>
              <a:gd name="connsiteX1409" fmla="*/ 1483138 w 2450468"/>
              <a:gd name="connsiteY1409" fmla="*/ 257330 h 377583"/>
              <a:gd name="connsiteX1410" fmla="*/ 1483138 w 2450468"/>
              <a:gd name="connsiteY1410" fmla="*/ 262569 h 377583"/>
              <a:gd name="connsiteX1411" fmla="*/ 1483138 w 2450468"/>
              <a:gd name="connsiteY1411" fmla="*/ 263807 h 377583"/>
              <a:gd name="connsiteX1412" fmla="*/ 1481614 w 2450468"/>
              <a:gd name="connsiteY1412" fmla="*/ 266189 h 377583"/>
              <a:gd name="connsiteX1413" fmla="*/ 1478280 w 2450468"/>
              <a:gd name="connsiteY1413" fmla="*/ 265427 h 377583"/>
              <a:gd name="connsiteX1414" fmla="*/ 1473613 w 2450468"/>
              <a:gd name="connsiteY1414" fmla="*/ 263426 h 377583"/>
              <a:gd name="connsiteX1415" fmla="*/ 1472375 w 2450468"/>
              <a:gd name="connsiteY1415" fmla="*/ 259807 h 377583"/>
              <a:gd name="connsiteX1416" fmla="*/ 1461516 w 2450468"/>
              <a:gd name="connsiteY1416" fmla="*/ 257426 h 377583"/>
              <a:gd name="connsiteX1417" fmla="*/ 1460468 w 2450468"/>
              <a:gd name="connsiteY1417" fmla="*/ 256854 h 377583"/>
              <a:gd name="connsiteX1418" fmla="*/ 1453134 w 2450468"/>
              <a:gd name="connsiteY1418" fmla="*/ 258378 h 377583"/>
              <a:gd name="connsiteX1419" fmla="*/ 1443800 w 2450468"/>
              <a:gd name="connsiteY1419" fmla="*/ 257807 h 377583"/>
              <a:gd name="connsiteX1420" fmla="*/ 1435703 w 2450468"/>
              <a:gd name="connsiteY1420" fmla="*/ 258378 h 377583"/>
              <a:gd name="connsiteX1421" fmla="*/ 1429607 w 2450468"/>
              <a:gd name="connsiteY1421" fmla="*/ 265427 h 377583"/>
              <a:gd name="connsiteX1422" fmla="*/ 1429131 w 2450468"/>
              <a:gd name="connsiteY1422" fmla="*/ 267427 h 377583"/>
              <a:gd name="connsiteX1423" fmla="*/ 1432655 w 2450468"/>
              <a:gd name="connsiteY1423" fmla="*/ 269618 h 377583"/>
              <a:gd name="connsiteX1424" fmla="*/ 1436370 w 2450468"/>
              <a:gd name="connsiteY1424" fmla="*/ 269808 h 377583"/>
              <a:gd name="connsiteX1425" fmla="*/ 1434656 w 2450468"/>
              <a:gd name="connsiteY1425" fmla="*/ 273999 h 377583"/>
              <a:gd name="connsiteX1426" fmla="*/ 1432750 w 2450468"/>
              <a:gd name="connsiteY1426" fmla="*/ 275428 h 377583"/>
              <a:gd name="connsiteX1427" fmla="*/ 1429417 w 2450468"/>
              <a:gd name="connsiteY1427" fmla="*/ 277904 h 377583"/>
              <a:gd name="connsiteX1428" fmla="*/ 1421987 w 2450468"/>
              <a:gd name="connsiteY1428" fmla="*/ 276285 h 377583"/>
              <a:gd name="connsiteX1429" fmla="*/ 1421892 w 2450468"/>
              <a:gd name="connsiteY1429" fmla="*/ 276095 h 377583"/>
              <a:gd name="connsiteX1430" fmla="*/ 1421606 w 2450468"/>
              <a:gd name="connsiteY1430" fmla="*/ 274190 h 377583"/>
              <a:gd name="connsiteX1431" fmla="*/ 1423130 w 2450468"/>
              <a:gd name="connsiteY1431" fmla="*/ 273237 h 377583"/>
              <a:gd name="connsiteX1432" fmla="*/ 1422559 w 2450468"/>
              <a:gd name="connsiteY1432" fmla="*/ 271237 h 377583"/>
              <a:gd name="connsiteX1433" fmla="*/ 1413700 w 2450468"/>
              <a:gd name="connsiteY1433" fmla="*/ 271046 h 377583"/>
              <a:gd name="connsiteX1434" fmla="*/ 1413986 w 2450468"/>
              <a:gd name="connsiteY1434" fmla="*/ 272094 h 377583"/>
              <a:gd name="connsiteX1435" fmla="*/ 1417796 w 2450468"/>
              <a:gd name="connsiteY1435" fmla="*/ 281238 h 377583"/>
              <a:gd name="connsiteX1436" fmla="*/ 1414748 w 2450468"/>
              <a:gd name="connsiteY1436" fmla="*/ 289620 h 377583"/>
              <a:gd name="connsiteX1437" fmla="*/ 1408748 w 2450468"/>
              <a:gd name="connsiteY1437" fmla="*/ 292859 h 377583"/>
              <a:gd name="connsiteX1438" fmla="*/ 1398270 w 2450468"/>
              <a:gd name="connsiteY1438" fmla="*/ 296573 h 377583"/>
              <a:gd name="connsiteX1439" fmla="*/ 1394270 w 2450468"/>
              <a:gd name="connsiteY1439" fmla="*/ 293811 h 377583"/>
              <a:gd name="connsiteX1440" fmla="*/ 1392269 w 2450468"/>
              <a:gd name="connsiteY1440" fmla="*/ 295526 h 377583"/>
              <a:gd name="connsiteX1441" fmla="*/ 1389698 w 2450468"/>
              <a:gd name="connsiteY1441" fmla="*/ 289811 h 377583"/>
              <a:gd name="connsiteX1442" fmla="*/ 1380268 w 2450468"/>
              <a:gd name="connsiteY1442" fmla="*/ 283715 h 377583"/>
              <a:gd name="connsiteX1443" fmla="*/ 1383030 w 2450468"/>
              <a:gd name="connsiteY1443" fmla="*/ 277333 h 377583"/>
              <a:gd name="connsiteX1444" fmla="*/ 1375982 w 2450468"/>
              <a:gd name="connsiteY1444" fmla="*/ 282953 h 377583"/>
              <a:gd name="connsiteX1445" fmla="*/ 1373124 w 2450468"/>
              <a:gd name="connsiteY1445" fmla="*/ 293716 h 377583"/>
              <a:gd name="connsiteX1446" fmla="*/ 1363313 w 2450468"/>
              <a:gd name="connsiteY1446" fmla="*/ 289620 h 377583"/>
              <a:gd name="connsiteX1447" fmla="*/ 1359980 w 2450468"/>
              <a:gd name="connsiteY1447" fmla="*/ 290382 h 377583"/>
              <a:gd name="connsiteX1448" fmla="*/ 1359694 w 2450468"/>
              <a:gd name="connsiteY1448" fmla="*/ 292287 h 377583"/>
              <a:gd name="connsiteX1449" fmla="*/ 1363218 w 2450468"/>
              <a:gd name="connsiteY1449" fmla="*/ 297716 h 377583"/>
              <a:gd name="connsiteX1450" fmla="*/ 1384078 w 2450468"/>
              <a:gd name="connsiteY1450" fmla="*/ 294287 h 377583"/>
              <a:gd name="connsiteX1451" fmla="*/ 1385792 w 2450468"/>
              <a:gd name="connsiteY1451" fmla="*/ 294954 h 377583"/>
              <a:gd name="connsiteX1452" fmla="*/ 1387507 w 2450468"/>
              <a:gd name="connsiteY1452" fmla="*/ 295621 h 377583"/>
              <a:gd name="connsiteX1453" fmla="*/ 1392460 w 2450468"/>
              <a:gd name="connsiteY1453" fmla="*/ 301717 h 377583"/>
              <a:gd name="connsiteX1454" fmla="*/ 1404271 w 2450468"/>
              <a:gd name="connsiteY1454" fmla="*/ 301431 h 377583"/>
              <a:gd name="connsiteX1455" fmla="*/ 1411510 w 2450468"/>
              <a:gd name="connsiteY1455" fmla="*/ 300479 h 377583"/>
              <a:gd name="connsiteX1456" fmla="*/ 1416177 w 2450468"/>
              <a:gd name="connsiteY1456" fmla="*/ 298764 h 377583"/>
              <a:gd name="connsiteX1457" fmla="*/ 1417415 w 2450468"/>
              <a:gd name="connsiteY1457" fmla="*/ 303336 h 377583"/>
              <a:gd name="connsiteX1458" fmla="*/ 1421987 w 2450468"/>
              <a:gd name="connsiteY1458" fmla="*/ 303812 h 377583"/>
              <a:gd name="connsiteX1459" fmla="*/ 1428845 w 2450468"/>
              <a:gd name="connsiteY1459" fmla="*/ 300669 h 377583"/>
              <a:gd name="connsiteX1460" fmla="*/ 1429798 w 2450468"/>
              <a:gd name="connsiteY1460" fmla="*/ 298764 h 377583"/>
              <a:gd name="connsiteX1461" fmla="*/ 1432750 w 2450468"/>
              <a:gd name="connsiteY1461" fmla="*/ 293811 h 377583"/>
              <a:gd name="connsiteX1462" fmla="*/ 1433513 w 2450468"/>
              <a:gd name="connsiteY1462" fmla="*/ 292859 h 377583"/>
              <a:gd name="connsiteX1463" fmla="*/ 1436465 w 2450468"/>
              <a:gd name="connsiteY1463" fmla="*/ 285810 h 377583"/>
              <a:gd name="connsiteX1464" fmla="*/ 1436465 w 2450468"/>
              <a:gd name="connsiteY1464" fmla="*/ 285715 h 377583"/>
              <a:gd name="connsiteX1465" fmla="*/ 1434370 w 2450468"/>
              <a:gd name="connsiteY1465" fmla="*/ 284381 h 377583"/>
              <a:gd name="connsiteX1466" fmla="*/ 1437799 w 2450468"/>
              <a:gd name="connsiteY1466" fmla="*/ 283905 h 377583"/>
              <a:gd name="connsiteX1467" fmla="*/ 1443038 w 2450468"/>
              <a:gd name="connsiteY1467" fmla="*/ 287429 h 377583"/>
              <a:gd name="connsiteX1468" fmla="*/ 1441037 w 2450468"/>
              <a:gd name="connsiteY1468" fmla="*/ 293621 h 377583"/>
              <a:gd name="connsiteX1469" fmla="*/ 1452182 w 2450468"/>
              <a:gd name="connsiteY1469" fmla="*/ 294478 h 377583"/>
              <a:gd name="connsiteX1470" fmla="*/ 1452467 w 2450468"/>
              <a:gd name="connsiteY1470" fmla="*/ 291906 h 377583"/>
              <a:gd name="connsiteX1471" fmla="*/ 1453229 w 2450468"/>
              <a:gd name="connsiteY1471" fmla="*/ 284572 h 377583"/>
              <a:gd name="connsiteX1472" fmla="*/ 1443609 w 2450468"/>
              <a:gd name="connsiteY1472" fmla="*/ 278666 h 377583"/>
              <a:gd name="connsiteX1473" fmla="*/ 1448181 w 2450468"/>
              <a:gd name="connsiteY1473" fmla="*/ 277619 h 377583"/>
              <a:gd name="connsiteX1474" fmla="*/ 1450753 w 2450468"/>
              <a:gd name="connsiteY1474" fmla="*/ 278285 h 377583"/>
              <a:gd name="connsiteX1475" fmla="*/ 1455896 w 2450468"/>
              <a:gd name="connsiteY1475" fmla="*/ 273999 h 377583"/>
              <a:gd name="connsiteX1476" fmla="*/ 1457516 w 2450468"/>
              <a:gd name="connsiteY1476" fmla="*/ 272475 h 377583"/>
              <a:gd name="connsiteX1477" fmla="*/ 1459611 w 2450468"/>
              <a:gd name="connsiteY1477" fmla="*/ 273047 h 377583"/>
              <a:gd name="connsiteX1478" fmla="*/ 1460183 w 2450468"/>
              <a:gd name="connsiteY1478" fmla="*/ 275618 h 377583"/>
              <a:gd name="connsiteX1479" fmla="*/ 1463421 w 2450468"/>
              <a:gd name="connsiteY1479" fmla="*/ 280476 h 377583"/>
              <a:gd name="connsiteX1480" fmla="*/ 1465898 w 2450468"/>
              <a:gd name="connsiteY1480" fmla="*/ 283048 h 377583"/>
              <a:gd name="connsiteX1481" fmla="*/ 1466755 w 2450468"/>
              <a:gd name="connsiteY1481" fmla="*/ 284572 h 377583"/>
              <a:gd name="connsiteX1482" fmla="*/ 1467612 w 2450468"/>
              <a:gd name="connsiteY1482" fmla="*/ 286191 h 377583"/>
              <a:gd name="connsiteX1483" fmla="*/ 1465421 w 2450468"/>
              <a:gd name="connsiteY1483" fmla="*/ 292668 h 377583"/>
              <a:gd name="connsiteX1484" fmla="*/ 1465421 w 2450468"/>
              <a:gd name="connsiteY1484" fmla="*/ 297050 h 377583"/>
              <a:gd name="connsiteX1485" fmla="*/ 1465421 w 2450468"/>
              <a:gd name="connsiteY1485" fmla="*/ 297907 h 377583"/>
              <a:gd name="connsiteX1486" fmla="*/ 1461897 w 2450468"/>
              <a:gd name="connsiteY1486" fmla="*/ 297812 h 377583"/>
              <a:gd name="connsiteX1487" fmla="*/ 1454372 w 2450468"/>
              <a:gd name="connsiteY1487" fmla="*/ 299907 h 377583"/>
              <a:gd name="connsiteX1488" fmla="*/ 1455230 w 2450468"/>
              <a:gd name="connsiteY1488" fmla="*/ 300383 h 377583"/>
              <a:gd name="connsiteX1489" fmla="*/ 1457992 w 2450468"/>
              <a:gd name="connsiteY1489" fmla="*/ 301812 h 377583"/>
              <a:gd name="connsiteX1490" fmla="*/ 1468660 w 2450468"/>
              <a:gd name="connsiteY1490" fmla="*/ 299907 h 377583"/>
              <a:gd name="connsiteX1491" fmla="*/ 1470946 w 2450468"/>
              <a:gd name="connsiteY1491" fmla="*/ 298383 h 377583"/>
              <a:gd name="connsiteX1492" fmla="*/ 1474375 w 2450468"/>
              <a:gd name="connsiteY1492" fmla="*/ 297621 h 377583"/>
              <a:gd name="connsiteX1493" fmla="*/ 1480661 w 2450468"/>
              <a:gd name="connsiteY1493" fmla="*/ 294668 h 377583"/>
              <a:gd name="connsiteX1494" fmla="*/ 1479614 w 2450468"/>
              <a:gd name="connsiteY1494" fmla="*/ 289715 h 377583"/>
              <a:gd name="connsiteX1495" fmla="*/ 1491901 w 2450468"/>
              <a:gd name="connsiteY1495" fmla="*/ 283619 h 377583"/>
              <a:gd name="connsiteX1496" fmla="*/ 1501140 w 2450468"/>
              <a:gd name="connsiteY1496" fmla="*/ 286667 h 377583"/>
              <a:gd name="connsiteX1497" fmla="*/ 1499330 w 2450468"/>
              <a:gd name="connsiteY1497" fmla="*/ 287048 h 377583"/>
              <a:gd name="connsiteX1498" fmla="*/ 1486376 w 2450468"/>
              <a:gd name="connsiteY1498" fmla="*/ 289334 h 377583"/>
              <a:gd name="connsiteX1499" fmla="*/ 1485233 w 2450468"/>
              <a:gd name="connsiteY1499" fmla="*/ 289620 h 377583"/>
              <a:gd name="connsiteX1500" fmla="*/ 1483519 w 2450468"/>
              <a:gd name="connsiteY1500" fmla="*/ 300002 h 377583"/>
              <a:gd name="connsiteX1501" fmla="*/ 1477899 w 2450468"/>
              <a:gd name="connsiteY1501" fmla="*/ 301812 h 377583"/>
              <a:gd name="connsiteX1502" fmla="*/ 1477232 w 2450468"/>
              <a:gd name="connsiteY1502" fmla="*/ 304384 h 377583"/>
              <a:gd name="connsiteX1503" fmla="*/ 1478375 w 2450468"/>
              <a:gd name="connsiteY1503" fmla="*/ 306098 h 377583"/>
              <a:gd name="connsiteX1504" fmla="*/ 1478090 w 2450468"/>
              <a:gd name="connsiteY1504" fmla="*/ 304193 h 377583"/>
              <a:gd name="connsiteX1505" fmla="*/ 1483709 w 2450468"/>
              <a:gd name="connsiteY1505" fmla="*/ 307337 h 377583"/>
              <a:gd name="connsiteX1506" fmla="*/ 1486948 w 2450468"/>
              <a:gd name="connsiteY1506" fmla="*/ 308194 h 377583"/>
              <a:gd name="connsiteX1507" fmla="*/ 1489805 w 2450468"/>
              <a:gd name="connsiteY1507" fmla="*/ 305527 h 377583"/>
              <a:gd name="connsiteX1508" fmla="*/ 1497616 w 2450468"/>
              <a:gd name="connsiteY1508" fmla="*/ 301336 h 377583"/>
              <a:gd name="connsiteX1509" fmla="*/ 1505807 w 2450468"/>
              <a:gd name="connsiteY1509" fmla="*/ 295907 h 377583"/>
              <a:gd name="connsiteX1510" fmla="*/ 1512665 w 2450468"/>
              <a:gd name="connsiteY1510" fmla="*/ 297526 h 377583"/>
              <a:gd name="connsiteX1511" fmla="*/ 1514189 w 2450468"/>
              <a:gd name="connsiteY1511" fmla="*/ 294287 h 377583"/>
              <a:gd name="connsiteX1512" fmla="*/ 1513523 w 2450468"/>
              <a:gd name="connsiteY1512" fmla="*/ 292573 h 377583"/>
              <a:gd name="connsiteX1513" fmla="*/ 1507522 w 2450468"/>
              <a:gd name="connsiteY1513" fmla="*/ 292001 h 377583"/>
              <a:gd name="connsiteX1514" fmla="*/ 1505807 w 2450468"/>
              <a:gd name="connsiteY1514" fmla="*/ 293049 h 377583"/>
              <a:gd name="connsiteX1515" fmla="*/ 1504569 w 2450468"/>
              <a:gd name="connsiteY1515" fmla="*/ 293811 h 377583"/>
              <a:gd name="connsiteX1516" fmla="*/ 1503140 w 2450468"/>
              <a:gd name="connsiteY1516" fmla="*/ 289906 h 377583"/>
              <a:gd name="connsiteX1517" fmla="*/ 1515332 w 2450468"/>
              <a:gd name="connsiteY1517" fmla="*/ 286001 h 377583"/>
              <a:gd name="connsiteX1518" fmla="*/ 1518095 w 2450468"/>
              <a:gd name="connsiteY1518" fmla="*/ 298764 h 377583"/>
              <a:gd name="connsiteX1519" fmla="*/ 1517047 w 2450468"/>
              <a:gd name="connsiteY1519" fmla="*/ 301907 h 377583"/>
              <a:gd name="connsiteX1520" fmla="*/ 1516856 w 2450468"/>
              <a:gd name="connsiteY1520" fmla="*/ 302479 h 377583"/>
              <a:gd name="connsiteX1521" fmla="*/ 1521047 w 2450468"/>
              <a:gd name="connsiteY1521" fmla="*/ 302765 h 377583"/>
              <a:gd name="connsiteX1522" fmla="*/ 1522000 w 2450468"/>
              <a:gd name="connsiteY1522" fmla="*/ 302003 h 377583"/>
              <a:gd name="connsiteX1523" fmla="*/ 1522476 w 2450468"/>
              <a:gd name="connsiteY1523" fmla="*/ 301526 h 377583"/>
              <a:gd name="connsiteX1524" fmla="*/ 1525905 w 2450468"/>
              <a:gd name="connsiteY1524" fmla="*/ 302288 h 377583"/>
              <a:gd name="connsiteX1525" fmla="*/ 1528000 w 2450468"/>
              <a:gd name="connsiteY1525" fmla="*/ 307908 h 377583"/>
              <a:gd name="connsiteX1526" fmla="*/ 1533811 w 2450468"/>
              <a:gd name="connsiteY1526" fmla="*/ 302669 h 377583"/>
              <a:gd name="connsiteX1527" fmla="*/ 1535049 w 2450468"/>
              <a:gd name="connsiteY1527" fmla="*/ 301336 h 377583"/>
              <a:gd name="connsiteX1528" fmla="*/ 1531525 w 2450468"/>
              <a:gd name="connsiteY1528" fmla="*/ 293525 h 377583"/>
              <a:gd name="connsiteX1529" fmla="*/ 1531620 w 2450468"/>
              <a:gd name="connsiteY1529" fmla="*/ 290858 h 377583"/>
              <a:gd name="connsiteX1530" fmla="*/ 1530382 w 2450468"/>
              <a:gd name="connsiteY1530" fmla="*/ 286001 h 377583"/>
              <a:gd name="connsiteX1531" fmla="*/ 1532573 w 2450468"/>
              <a:gd name="connsiteY1531" fmla="*/ 284762 h 377583"/>
              <a:gd name="connsiteX1532" fmla="*/ 1535811 w 2450468"/>
              <a:gd name="connsiteY1532" fmla="*/ 279143 h 377583"/>
              <a:gd name="connsiteX1533" fmla="*/ 1536573 w 2450468"/>
              <a:gd name="connsiteY1533" fmla="*/ 279047 h 377583"/>
              <a:gd name="connsiteX1534" fmla="*/ 1537525 w 2450468"/>
              <a:gd name="connsiteY1534" fmla="*/ 273618 h 377583"/>
              <a:gd name="connsiteX1535" fmla="*/ 1532001 w 2450468"/>
              <a:gd name="connsiteY1535" fmla="*/ 270475 h 377583"/>
              <a:gd name="connsiteX1536" fmla="*/ 1528953 w 2450468"/>
              <a:gd name="connsiteY1536" fmla="*/ 265427 h 377583"/>
              <a:gd name="connsiteX1537" fmla="*/ 1527239 w 2450468"/>
              <a:gd name="connsiteY1537" fmla="*/ 269808 h 377583"/>
              <a:gd name="connsiteX1538" fmla="*/ 1528763 w 2450468"/>
              <a:gd name="connsiteY1538" fmla="*/ 272951 h 377583"/>
              <a:gd name="connsiteX1539" fmla="*/ 1529239 w 2450468"/>
              <a:gd name="connsiteY1539" fmla="*/ 273999 h 377583"/>
              <a:gd name="connsiteX1540" fmla="*/ 1526858 w 2450468"/>
              <a:gd name="connsiteY1540" fmla="*/ 276190 h 377583"/>
              <a:gd name="connsiteX1541" fmla="*/ 1521809 w 2450468"/>
              <a:gd name="connsiteY1541" fmla="*/ 278666 h 377583"/>
              <a:gd name="connsiteX1542" fmla="*/ 1518285 w 2450468"/>
              <a:gd name="connsiteY1542" fmla="*/ 284762 h 377583"/>
              <a:gd name="connsiteX1543" fmla="*/ 1511713 w 2450468"/>
              <a:gd name="connsiteY1543" fmla="*/ 281238 h 377583"/>
              <a:gd name="connsiteX1544" fmla="*/ 1505426 w 2450468"/>
              <a:gd name="connsiteY1544" fmla="*/ 279047 h 377583"/>
              <a:gd name="connsiteX1545" fmla="*/ 1504760 w 2450468"/>
              <a:gd name="connsiteY1545" fmla="*/ 278381 h 377583"/>
              <a:gd name="connsiteX1546" fmla="*/ 1498664 w 2450468"/>
              <a:gd name="connsiteY1546" fmla="*/ 279047 h 377583"/>
              <a:gd name="connsiteX1547" fmla="*/ 1496282 w 2450468"/>
              <a:gd name="connsiteY1547" fmla="*/ 277333 h 377583"/>
              <a:gd name="connsiteX1548" fmla="*/ 1497235 w 2450468"/>
              <a:gd name="connsiteY1548" fmla="*/ 270665 h 377583"/>
              <a:gd name="connsiteX1549" fmla="*/ 1487234 w 2450468"/>
              <a:gd name="connsiteY1549" fmla="*/ 268094 h 377583"/>
              <a:gd name="connsiteX1550" fmla="*/ 1491139 w 2450468"/>
              <a:gd name="connsiteY1550" fmla="*/ 267903 h 377583"/>
              <a:gd name="connsiteX1551" fmla="*/ 1492187 w 2450468"/>
              <a:gd name="connsiteY1551" fmla="*/ 268284 h 377583"/>
              <a:gd name="connsiteX1552" fmla="*/ 1494377 w 2450468"/>
              <a:gd name="connsiteY1552" fmla="*/ 269046 h 377583"/>
              <a:gd name="connsiteX1553" fmla="*/ 1497806 w 2450468"/>
              <a:gd name="connsiteY1553" fmla="*/ 263522 h 377583"/>
              <a:gd name="connsiteX1554" fmla="*/ 1493901 w 2450468"/>
              <a:gd name="connsiteY1554" fmla="*/ 257330 h 377583"/>
              <a:gd name="connsiteX1555" fmla="*/ 1492091 w 2450468"/>
              <a:gd name="connsiteY1555" fmla="*/ 258473 h 377583"/>
              <a:gd name="connsiteX1556" fmla="*/ 1488091 w 2450468"/>
              <a:gd name="connsiteY1556" fmla="*/ 256854 h 377583"/>
              <a:gd name="connsiteX1557" fmla="*/ 1484090 w 2450468"/>
              <a:gd name="connsiteY1557" fmla="*/ 256473 h 377583"/>
              <a:gd name="connsiteX1558" fmla="*/ 917353 w 2450468"/>
              <a:gd name="connsiteY1558" fmla="*/ 255711 h 377583"/>
              <a:gd name="connsiteX1559" fmla="*/ 917353 w 2450468"/>
              <a:gd name="connsiteY1559" fmla="*/ 255806 h 377583"/>
              <a:gd name="connsiteX1560" fmla="*/ 920591 w 2450468"/>
              <a:gd name="connsiteY1560" fmla="*/ 265522 h 377583"/>
              <a:gd name="connsiteX1561" fmla="*/ 913542 w 2450468"/>
              <a:gd name="connsiteY1561" fmla="*/ 268475 h 377583"/>
              <a:gd name="connsiteX1562" fmla="*/ 910971 w 2450468"/>
              <a:gd name="connsiteY1562" fmla="*/ 266284 h 377583"/>
              <a:gd name="connsiteX1563" fmla="*/ 909447 w 2450468"/>
              <a:gd name="connsiteY1563" fmla="*/ 263807 h 377583"/>
              <a:gd name="connsiteX1564" fmla="*/ 909161 w 2450468"/>
              <a:gd name="connsiteY1564" fmla="*/ 262664 h 377583"/>
              <a:gd name="connsiteX1565" fmla="*/ 911828 w 2450468"/>
              <a:gd name="connsiteY1565" fmla="*/ 261902 h 377583"/>
              <a:gd name="connsiteX1566" fmla="*/ 912019 w 2450468"/>
              <a:gd name="connsiteY1566" fmla="*/ 261807 h 377583"/>
              <a:gd name="connsiteX1567" fmla="*/ 914209 w 2450468"/>
              <a:gd name="connsiteY1567" fmla="*/ 257140 h 377583"/>
              <a:gd name="connsiteX1568" fmla="*/ 917353 w 2450468"/>
              <a:gd name="connsiteY1568" fmla="*/ 255711 h 377583"/>
              <a:gd name="connsiteX1569" fmla="*/ 105734 w 2450468"/>
              <a:gd name="connsiteY1569" fmla="*/ 252648 h 377583"/>
              <a:gd name="connsiteX1570" fmla="*/ 104679 w 2450468"/>
              <a:gd name="connsiteY1570" fmla="*/ 253044 h 377583"/>
              <a:gd name="connsiteX1571" fmla="*/ 104218 w 2450468"/>
              <a:gd name="connsiteY1571" fmla="*/ 252813 h 377583"/>
              <a:gd name="connsiteX1572" fmla="*/ 1344263 w 2450468"/>
              <a:gd name="connsiteY1572" fmla="*/ 252568 h 377583"/>
              <a:gd name="connsiteX1573" fmla="*/ 1339596 w 2450468"/>
              <a:gd name="connsiteY1573" fmla="*/ 254759 h 377583"/>
              <a:gd name="connsiteX1574" fmla="*/ 1315307 w 2450468"/>
              <a:gd name="connsiteY1574" fmla="*/ 254282 h 377583"/>
              <a:gd name="connsiteX1575" fmla="*/ 1307687 w 2450468"/>
              <a:gd name="connsiteY1575" fmla="*/ 253901 h 377583"/>
              <a:gd name="connsiteX1576" fmla="*/ 1305973 w 2450468"/>
              <a:gd name="connsiteY1576" fmla="*/ 253806 h 377583"/>
              <a:gd name="connsiteX1577" fmla="*/ 1306354 w 2450468"/>
              <a:gd name="connsiteY1577" fmla="*/ 260283 h 377583"/>
              <a:gd name="connsiteX1578" fmla="*/ 1307592 w 2450468"/>
              <a:gd name="connsiteY1578" fmla="*/ 259807 h 377583"/>
              <a:gd name="connsiteX1579" fmla="*/ 1328738 w 2450468"/>
              <a:gd name="connsiteY1579" fmla="*/ 259712 h 377583"/>
              <a:gd name="connsiteX1580" fmla="*/ 1334357 w 2450468"/>
              <a:gd name="connsiteY1580" fmla="*/ 258473 h 377583"/>
              <a:gd name="connsiteX1581" fmla="*/ 1340549 w 2450468"/>
              <a:gd name="connsiteY1581" fmla="*/ 259426 h 377583"/>
              <a:gd name="connsiteX1582" fmla="*/ 1341596 w 2450468"/>
              <a:gd name="connsiteY1582" fmla="*/ 259235 h 377583"/>
              <a:gd name="connsiteX1583" fmla="*/ 1347121 w 2450468"/>
              <a:gd name="connsiteY1583" fmla="*/ 261998 h 377583"/>
              <a:gd name="connsiteX1584" fmla="*/ 1352360 w 2450468"/>
              <a:gd name="connsiteY1584" fmla="*/ 258569 h 377583"/>
              <a:gd name="connsiteX1585" fmla="*/ 1355693 w 2450468"/>
              <a:gd name="connsiteY1585" fmla="*/ 257807 h 377583"/>
              <a:gd name="connsiteX1586" fmla="*/ 1363218 w 2450468"/>
              <a:gd name="connsiteY1586" fmla="*/ 258473 h 377583"/>
              <a:gd name="connsiteX1587" fmla="*/ 1370648 w 2450468"/>
              <a:gd name="connsiteY1587" fmla="*/ 259712 h 377583"/>
              <a:gd name="connsiteX1588" fmla="*/ 1380839 w 2450468"/>
              <a:gd name="connsiteY1588" fmla="*/ 258569 h 377583"/>
              <a:gd name="connsiteX1589" fmla="*/ 1383411 w 2450468"/>
              <a:gd name="connsiteY1589" fmla="*/ 259140 h 377583"/>
              <a:gd name="connsiteX1590" fmla="*/ 1387983 w 2450468"/>
              <a:gd name="connsiteY1590" fmla="*/ 258092 h 377583"/>
              <a:gd name="connsiteX1591" fmla="*/ 1385221 w 2450468"/>
              <a:gd name="connsiteY1591" fmla="*/ 255711 h 377583"/>
              <a:gd name="connsiteX1592" fmla="*/ 1377982 w 2450468"/>
              <a:gd name="connsiteY1592" fmla="*/ 254759 h 377583"/>
              <a:gd name="connsiteX1593" fmla="*/ 1366647 w 2450468"/>
              <a:gd name="connsiteY1593" fmla="*/ 255425 h 377583"/>
              <a:gd name="connsiteX1594" fmla="*/ 1353217 w 2450468"/>
              <a:gd name="connsiteY1594" fmla="*/ 255425 h 377583"/>
              <a:gd name="connsiteX1595" fmla="*/ 1351407 w 2450468"/>
              <a:gd name="connsiteY1595" fmla="*/ 254092 h 377583"/>
              <a:gd name="connsiteX1596" fmla="*/ 1344263 w 2450468"/>
              <a:gd name="connsiteY1596" fmla="*/ 252568 h 377583"/>
              <a:gd name="connsiteX1597" fmla="*/ 1252252 w 2450468"/>
              <a:gd name="connsiteY1597" fmla="*/ 252187 h 377583"/>
              <a:gd name="connsiteX1598" fmla="*/ 1249490 w 2450468"/>
              <a:gd name="connsiteY1598" fmla="*/ 253711 h 377583"/>
              <a:gd name="connsiteX1599" fmla="*/ 1247585 w 2450468"/>
              <a:gd name="connsiteY1599" fmla="*/ 254759 h 377583"/>
              <a:gd name="connsiteX1600" fmla="*/ 1254728 w 2450468"/>
              <a:gd name="connsiteY1600" fmla="*/ 261331 h 377583"/>
              <a:gd name="connsiteX1601" fmla="*/ 1257110 w 2450468"/>
              <a:gd name="connsiteY1601" fmla="*/ 258473 h 377583"/>
              <a:gd name="connsiteX1602" fmla="*/ 1257014 w 2450468"/>
              <a:gd name="connsiteY1602" fmla="*/ 257140 h 377583"/>
              <a:gd name="connsiteX1603" fmla="*/ 1256919 w 2450468"/>
              <a:gd name="connsiteY1603" fmla="*/ 255521 h 377583"/>
              <a:gd name="connsiteX1604" fmla="*/ 1252252 w 2450468"/>
              <a:gd name="connsiteY1604" fmla="*/ 252187 h 377583"/>
              <a:gd name="connsiteX1605" fmla="*/ 1278446 w 2450468"/>
              <a:gd name="connsiteY1605" fmla="*/ 251711 h 377583"/>
              <a:gd name="connsiteX1606" fmla="*/ 1279684 w 2450468"/>
              <a:gd name="connsiteY1606" fmla="*/ 258473 h 377583"/>
              <a:gd name="connsiteX1607" fmla="*/ 1279589 w 2450468"/>
              <a:gd name="connsiteY1607" fmla="*/ 258854 h 377583"/>
              <a:gd name="connsiteX1608" fmla="*/ 1290447 w 2450468"/>
              <a:gd name="connsiteY1608" fmla="*/ 259616 h 377583"/>
              <a:gd name="connsiteX1609" fmla="*/ 1293305 w 2450468"/>
              <a:gd name="connsiteY1609" fmla="*/ 257235 h 377583"/>
              <a:gd name="connsiteX1610" fmla="*/ 1292543 w 2450468"/>
              <a:gd name="connsiteY1610" fmla="*/ 256283 h 377583"/>
              <a:gd name="connsiteX1611" fmla="*/ 1278446 w 2450468"/>
              <a:gd name="connsiteY1611" fmla="*/ 251711 h 377583"/>
              <a:gd name="connsiteX1612" fmla="*/ 111537 w 2450468"/>
              <a:gd name="connsiteY1612" fmla="*/ 250472 h 377583"/>
              <a:gd name="connsiteX1613" fmla="*/ 107346 w 2450468"/>
              <a:gd name="connsiteY1613" fmla="*/ 252473 h 377583"/>
              <a:gd name="connsiteX1614" fmla="*/ 105734 w 2450468"/>
              <a:gd name="connsiteY1614" fmla="*/ 252648 h 377583"/>
              <a:gd name="connsiteX1615" fmla="*/ 97821 w 2450468"/>
              <a:gd name="connsiteY1615" fmla="*/ 249615 h 377583"/>
              <a:gd name="connsiteX1616" fmla="*/ 104218 w 2450468"/>
              <a:gd name="connsiteY1616" fmla="*/ 252813 h 377583"/>
              <a:gd name="connsiteX1617" fmla="*/ 97726 w 2450468"/>
              <a:gd name="connsiteY1617" fmla="*/ 253520 h 377583"/>
              <a:gd name="connsiteX1618" fmla="*/ 96583 w 2450468"/>
              <a:gd name="connsiteY1618" fmla="*/ 250949 h 377583"/>
              <a:gd name="connsiteX1619" fmla="*/ 97821 w 2450468"/>
              <a:gd name="connsiteY1619" fmla="*/ 249615 h 377583"/>
              <a:gd name="connsiteX1620" fmla="*/ 875634 w 2450468"/>
              <a:gd name="connsiteY1620" fmla="*/ 247900 h 377583"/>
              <a:gd name="connsiteX1621" fmla="*/ 877919 w 2450468"/>
              <a:gd name="connsiteY1621" fmla="*/ 254473 h 377583"/>
              <a:gd name="connsiteX1622" fmla="*/ 871919 w 2450468"/>
              <a:gd name="connsiteY1622" fmla="*/ 258092 h 377583"/>
              <a:gd name="connsiteX1623" fmla="*/ 869442 w 2450468"/>
              <a:gd name="connsiteY1623" fmla="*/ 257806 h 377583"/>
              <a:gd name="connsiteX1624" fmla="*/ 867442 w 2450468"/>
              <a:gd name="connsiteY1624" fmla="*/ 255901 h 377583"/>
              <a:gd name="connsiteX1625" fmla="*/ 869252 w 2450468"/>
              <a:gd name="connsiteY1625" fmla="*/ 253806 h 377583"/>
              <a:gd name="connsiteX1626" fmla="*/ 871728 w 2450468"/>
              <a:gd name="connsiteY1626" fmla="*/ 253711 h 377583"/>
              <a:gd name="connsiteX1627" fmla="*/ 875824 w 2450468"/>
              <a:gd name="connsiteY1627" fmla="*/ 252853 h 377583"/>
              <a:gd name="connsiteX1628" fmla="*/ 875634 w 2450468"/>
              <a:gd name="connsiteY1628" fmla="*/ 247900 h 377583"/>
              <a:gd name="connsiteX1629" fmla="*/ 1563719 w 2450468"/>
              <a:gd name="connsiteY1629" fmla="*/ 247139 h 377583"/>
              <a:gd name="connsiteX1630" fmla="*/ 1568196 w 2450468"/>
              <a:gd name="connsiteY1630" fmla="*/ 257521 h 377583"/>
              <a:gd name="connsiteX1631" fmla="*/ 1562100 w 2450468"/>
              <a:gd name="connsiteY1631" fmla="*/ 258092 h 377583"/>
              <a:gd name="connsiteX1632" fmla="*/ 1560481 w 2450468"/>
              <a:gd name="connsiteY1632" fmla="*/ 261426 h 377583"/>
              <a:gd name="connsiteX1633" fmla="*/ 1558576 w 2450468"/>
              <a:gd name="connsiteY1633" fmla="*/ 266951 h 377583"/>
              <a:gd name="connsiteX1634" fmla="*/ 1560195 w 2450468"/>
              <a:gd name="connsiteY1634" fmla="*/ 271142 h 377583"/>
              <a:gd name="connsiteX1635" fmla="*/ 1562386 w 2450468"/>
              <a:gd name="connsiteY1635" fmla="*/ 272380 h 377583"/>
              <a:gd name="connsiteX1636" fmla="*/ 1565720 w 2450468"/>
              <a:gd name="connsiteY1636" fmla="*/ 278571 h 377583"/>
              <a:gd name="connsiteX1637" fmla="*/ 1560100 w 2450468"/>
              <a:gd name="connsiteY1637" fmla="*/ 287715 h 377583"/>
              <a:gd name="connsiteX1638" fmla="*/ 1552766 w 2450468"/>
              <a:gd name="connsiteY1638" fmla="*/ 288287 h 377583"/>
              <a:gd name="connsiteX1639" fmla="*/ 1549908 w 2450468"/>
              <a:gd name="connsiteY1639" fmla="*/ 289334 h 377583"/>
              <a:gd name="connsiteX1640" fmla="*/ 1540097 w 2450468"/>
              <a:gd name="connsiteY1640" fmla="*/ 292859 h 377583"/>
              <a:gd name="connsiteX1641" fmla="*/ 1540288 w 2450468"/>
              <a:gd name="connsiteY1641" fmla="*/ 303908 h 377583"/>
              <a:gd name="connsiteX1642" fmla="*/ 1539716 w 2450468"/>
              <a:gd name="connsiteY1642" fmla="*/ 305146 h 377583"/>
              <a:gd name="connsiteX1643" fmla="*/ 1537621 w 2450468"/>
              <a:gd name="connsiteY1643" fmla="*/ 309527 h 377583"/>
              <a:gd name="connsiteX1644" fmla="*/ 1549622 w 2450468"/>
              <a:gd name="connsiteY1644" fmla="*/ 312099 h 377583"/>
              <a:gd name="connsiteX1645" fmla="*/ 1551908 w 2450468"/>
              <a:gd name="connsiteY1645" fmla="*/ 312004 h 377583"/>
              <a:gd name="connsiteX1646" fmla="*/ 1554956 w 2450468"/>
              <a:gd name="connsiteY1646" fmla="*/ 310575 h 377583"/>
              <a:gd name="connsiteX1647" fmla="*/ 1557719 w 2450468"/>
              <a:gd name="connsiteY1647" fmla="*/ 311909 h 377583"/>
              <a:gd name="connsiteX1648" fmla="*/ 1557433 w 2450468"/>
              <a:gd name="connsiteY1648" fmla="*/ 313814 h 377583"/>
              <a:gd name="connsiteX1649" fmla="*/ 1554099 w 2450468"/>
              <a:gd name="connsiteY1649" fmla="*/ 314766 h 377583"/>
              <a:gd name="connsiteX1650" fmla="*/ 1552766 w 2450468"/>
              <a:gd name="connsiteY1650" fmla="*/ 317243 h 377583"/>
              <a:gd name="connsiteX1651" fmla="*/ 1555242 w 2450468"/>
              <a:gd name="connsiteY1651" fmla="*/ 318862 h 377583"/>
              <a:gd name="connsiteX1652" fmla="*/ 1557242 w 2450468"/>
              <a:gd name="connsiteY1652" fmla="*/ 318862 h 377583"/>
              <a:gd name="connsiteX1653" fmla="*/ 1561624 w 2450468"/>
              <a:gd name="connsiteY1653" fmla="*/ 324767 h 377583"/>
              <a:gd name="connsiteX1654" fmla="*/ 1559433 w 2450468"/>
              <a:gd name="connsiteY1654" fmla="*/ 326672 h 377583"/>
              <a:gd name="connsiteX1655" fmla="*/ 1556004 w 2450468"/>
              <a:gd name="connsiteY1655" fmla="*/ 329816 h 377583"/>
              <a:gd name="connsiteX1656" fmla="*/ 1558195 w 2450468"/>
              <a:gd name="connsiteY1656" fmla="*/ 332006 h 377583"/>
              <a:gd name="connsiteX1657" fmla="*/ 1563338 w 2450468"/>
              <a:gd name="connsiteY1657" fmla="*/ 331244 h 377583"/>
              <a:gd name="connsiteX1658" fmla="*/ 1567815 w 2450468"/>
              <a:gd name="connsiteY1658" fmla="*/ 329625 h 377583"/>
              <a:gd name="connsiteX1659" fmla="*/ 1568482 w 2450468"/>
              <a:gd name="connsiteY1659" fmla="*/ 330006 h 377583"/>
              <a:gd name="connsiteX1660" fmla="*/ 1581150 w 2450468"/>
              <a:gd name="connsiteY1660" fmla="*/ 330101 h 377583"/>
              <a:gd name="connsiteX1661" fmla="*/ 1581150 w 2450468"/>
              <a:gd name="connsiteY1661" fmla="*/ 328101 h 377583"/>
              <a:gd name="connsiteX1662" fmla="*/ 1579531 w 2450468"/>
              <a:gd name="connsiteY1662" fmla="*/ 327339 h 377583"/>
              <a:gd name="connsiteX1663" fmla="*/ 1577626 w 2450468"/>
              <a:gd name="connsiteY1663" fmla="*/ 327720 h 377583"/>
              <a:gd name="connsiteX1664" fmla="*/ 1576673 w 2450468"/>
              <a:gd name="connsiteY1664" fmla="*/ 323243 h 377583"/>
              <a:gd name="connsiteX1665" fmla="*/ 1577245 w 2450468"/>
              <a:gd name="connsiteY1665" fmla="*/ 320672 h 377583"/>
              <a:gd name="connsiteX1666" fmla="*/ 1577340 w 2450468"/>
              <a:gd name="connsiteY1666" fmla="*/ 320100 h 377583"/>
              <a:gd name="connsiteX1667" fmla="*/ 1574197 w 2450468"/>
              <a:gd name="connsiteY1667" fmla="*/ 316766 h 377583"/>
              <a:gd name="connsiteX1668" fmla="*/ 1574387 w 2450468"/>
              <a:gd name="connsiteY1668" fmla="*/ 316766 h 377583"/>
              <a:gd name="connsiteX1669" fmla="*/ 1580674 w 2450468"/>
              <a:gd name="connsiteY1669" fmla="*/ 317528 h 377583"/>
              <a:gd name="connsiteX1670" fmla="*/ 1588199 w 2450468"/>
              <a:gd name="connsiteY1670" fmla="*/ 314195 h 377583"/>
              <a:gd name="connsiteX1671" fmla="*/ 1592771 w 2450468"/>
              <a:gd name="connsiteY1671" fmla="*/ 314766 h 377583"/>
              <a:gd name="connsiteX1672" fmla="*/ 1596485 w 2450468"/>
              <a:gd name="connsiteY1672" fmla="*/ 315147 h 377583"/>
              <a:gd name="connsiteX1673" fmla="*/ 1604105 w 2450468"/>
              <a:gd name="connsiteY1673" fmla="*/ 318576 h 377583"/>
              <a:gd name="connsiteX1674" fmla="*/ 1611344 w 2450468"/>
              <a:gd name="connsiteY1674" fmla="*/ 314099 h 377583"/>
              <a:gd name="connsiteX1675" fmla="*/ 1614297 w 2450468"/>
              <a:gd name="connsiteY1675" fmla="*/ 314385 h 377583"/>
              <a:gd name="connsiteX1676" fmla="*/ 1622203 w 2450468"/>
              <a:gd name="connsiteY1676" fmla="*/ 310575 h 377583"/>
              <a:gd name="connsiteX1677" fmla="*/ 1622870 w 2450468"/>
              <a:gd name="connsiteY1677" fmla="*/ 308575 h 377583"/>
              <a:gd name="connsiteX1678" fmla="*/ 1618774 w 2450468"/>
              <a:gd name="connsiteY1678" fmla="*/ 303908 h 377583"/>
              <a:gd name="connsiteX1679" fmla="*/ 1618869 w 2450468"/>
              <a:gd name="connsiteY1679" fmla="*/ 303908 h 377583"/>
              <a:gd name="connsiteX1680" fmla="*/ 1622203 w 2450468"/>
              <a:gd name="connsiteY1680" fmla="*/ 300860 h 377583"/>
              <a:gd name="connsiteX1681" fmla="*/ 1617917 w 2450468"/>
              <a:gd name="connsiteY1681" fmla="*/ 299621 h 377583"/>
              <a:gd name="connsiteX1682" fmla="*/ 1614583 w 2450468"/>
              <a:gd name="connsiteY1682" fmla="*/ 299431 h 377583"/>
              <a:gd name="connsiteX1683" fmla="*/ 1606391 w 2450468"/>
              <a:gd name="connsiteY1683" fmla="*/ 296383 h 377583"/>
              <a:gd name="connsiteX1684" fmla="*/ 1610678 w 2450468"/>
              <a:gd name="connsiteY1684" fmla="*/ 295240 h 377583"/>
              <a:gd name="connsiteX1685" fmla="*/ 1613345 w 2450468"/>
              <a:gd name="connsiteY1685" fmla="*/ 293144 h 377583"/>
              <a:gd name="connsiteX1686" fmla="*/ 1614583 w 2450468"/>
              <a:gd name="connsiteY1686" fmla="*/ 289430 h 377583"/>
              <a:gd name="connsiteX1687" fmla="*/ 1615345 w 2450468"/>
              <a:gd name="connsiteY1687" fmla="*/ 285524 h 377583"/>
              <a:gd name="connsiteX1688" fmla="*/ 1614869 w 2450468"/>
              <a:gd name="connsiteY1688" fmla="*/ 281714 h 377583"/>
              <a:gd name="connsiteX1689" fmla="*/ 1616964 w 2450468"/>
              <a:gd name="connsiteY1689" fmla="*/ 278381 h 377583"/>
              <a:gd name="connsiteX1690" fmla="*/ 1613630 w 2450468"/>
              <a:gd name="connsiteY1690" fmla="*/ 276666 h 377583"/>
              <a:gd name="connsiteX1691" fmla="*/ 1609820 w 2450468"/>
              <a:gd name="connsiteY1691" fmla="*/ 279333 h 377583"/>
              <a:gd name="connsiteX1692" fmla="*/ 1601724 w 2450468"/>
              <a:gd name="connsiteY1692" fmla="*/ 277904 h 377583"/>
              <a:gd name="connsiteX1693" fmla="*/ 1594009 w 2450468"/>
              <a:gd name="connsiteY1693" fmla="*/ 277523 h 377583"/>
              <a:gd name="connsiteX1694" fmla="*/ 1593342 w 2450468"/>
              <a:gd name="connsiteY1694" fmla="*/ 277904 h 377583"/>
              <a:gd name="connsiteX1695" fmla="*/ 1590866 w 2450468"/>
              <a:gd name="connsiteY1695" fmla="*/ 276380 h 377583"/>
              <a:gd name="connsiteX1696" fmla="*/ 1586579 w 2450468"/>
              <a:gd name="connsiteY1696" fmla="*/ 274761 h 377583"/>
              <a:gd name="connsiteX1697" fmla="*/ 1585246 w 2450468"/>
              <a:gd name="connsiteY1697" fmla="*/ 274380 h 377583"/>
              <a:gd name="connsiteX1698" fmla="*/ 1582769 w 2450468"/>
              <a:gd name="connsiteY1698" fmla="*/ 273713 h 377583"/>
              <a:gd name="connsiteX1699" fmla="*/ 1583531 w 2450468"/>
              <a:gd name="connsiteY1699" fmla="*/ 267998 h 377583"/>
              <a:gd name="connsiteX1700" fmla="*/ 1584103 w 2450468"/>
              <a:gd name="connsiteY1700" fmla="*/ 260664 h 377583"/>
              <a:gd name="connsiteX1701" fmla="*/ 1592485 w 2450468"/>
              <a:gd name="connsiteY1701" fmla="*/ 256759 h 377583"/>
              <a:gd name="connsiteX1702" fmla="*/ 1596200 w 2450468"/>
              <a:gd name="connsiteY1702" fmla="*/ 252758 h 377583"/>
              <a:gd name="connsiteX1703" fmla="*/ 1588961 w 2450468"/>
              <a:gd name="connsiteY1703" fmla="*/ 253616 h 377583"/>
              <a:gd name="connsiteX1704" fmla="*/ 1586579 w 2450468"/>
              <a:gd name="connsiteY1704" fmla="*/ 253901 h 377583"/>
              <a:gd name="connsiteX1705" fmla="*/ 1582484 w 2450468"/>
              <a:gd name="connsiteY1705" fmla="*/ 257616 h 377583"/>
              <a:gd name="connsiteX1706" fmla="*/ 1576959 w 2450468"/>
              <a:gd name="connsiteY1706" fmla="*/ 258283 h 377583"/>
              <a:gd name="connsiteX1707" fmla="*/ 1575625 w 2450468"/>
              <a:gd name="connsiteY1707" fmla="*/ 254949 h 377583"/>
              <a:gd name="connsiteX1708" fmla="*/ 1571911 w 2450468"/>
              <a:gd name="connsiteY1708" fmla="*/ 251806 h 377583"/>
              <a:gd name="connsiteX1709" fmla="*/ 1563719 w 2450468"/>
              <a:gd name="connsiteY1709" fmla="*/ 247139 h 377583"/>
              <a:gd name="connsiteX1710" fmla="*/ 1590104 w 2450468"/>
              <a:gd name="connsiteY1710" fmla="*/ 239519 h 377583"/>
              <a:gd name="connsiteX1711" fmla="*/ 1587437 w 2450468"/>
              <a:gd name="connsiteY1711" fmla="*/ 241233 h 377583"/>
              <a:gd name="connsiteX1712" fmla="*/ 1584198 w 2450468"/>
              <a:gd name="connsiteY1712" fmla="*/ 243329 h 377583"/>
              <a:gd name="connsiteX1713" fmla="*/ 1595723 w 2450468"/>
              <a:gd name="connsiteY1713" fmla="*/ 250758 h 377583"/>
              <a:gd name="connsiteX1714" fmla="*/ 1599629 w 2450468"/>
              <a:gd name="connsiteY1714" fmla="*/ 246091 h 377583"/>
              <a:gd name="connsiteX1715" fmla="*/ 1602200 w 2450468"/>
              <a:gd name="connsiteY1715" fmla="*/ 246377 h 377583"/>
              <a:gd name="connsiteX1716" fmla="*/ 1605344 w 2450468"/>
              <a:gd name="connsiteY1716" fmla="*/ 246853 h 377583"/>
              <a:gd name="connsiteX1717" fmla="*/ 1611725 w 2450468"/>
              <a:gd name="connsiteY1717" fmla="*/ 246948 h 377583"/>
              <a:gd name="connsiteX1718" fmla="*/ 1608773 w 2450468"/>
              <a:gd name="connsiteY1718" fmla="*/ 243614 h 377583"/>
              <a:gd name="connsiteX1719" fmla="*/ 1606963 w 2450468"/>
              <a:gd name="connsiteY1719" fmla="*/ 243233 h 377583"/>
              <a:gd name="connsiteX1720" fmla="*/ 1603153 w 2450468"/>
              <a:gd name="connsiteY1720" fmla="*/ 242471 h 377583"/>
              <a:gd name="connsiteX1721" fmla="*/ 1590104 w 2450468"/>
              <a:gd name="connsiteY1721" fmla="*/ 239519 h 377583"/>
              <a:gd name="connsiteX1722" fmla="*/ 2042636 w 2450468"/>
              <a:gd name="connsiteY1722" fmla="*/ 236852 h 377583"/>
              <a:gd name="connsiteX1723" fmla="*/ 2032730 w 2450468"/>
              <a:gd name="connsiteY1723" fmla="*/ 243043 h 377583"/>
              <a:gd name="connsiteX1724" fmla="*/ 2038064 w 2450468"/>
              <a:gd name="connsiteY1724" fmla="*/ 247996 h 377583"/>
              <a:gd name="connsiteX1725" fmla="*/ 2038541 w 2450468"/>
              <a:gd name="connsiteY1725" fmla="*/ 247424 h 377583"/>
              <a:gd name="connsiteX1726" fmla="*/ 2042446 w 2450468"/>
              <a:gd name="connsiteY1726" fmla="*/ 239614 h 377583"/>
              <a:gd name="connsiteX1727" fmla="*/ 226314 w 2450468"/>
              <a:gd name="connsiteY1727" fmla="*/ 231899 h 377583"/>
              <a:gd name="connsiteX1728" fmla="*/ 216122 w 2450468"/>
              <a:gd name="connsiteY1728" fmla="*/ 234470 h 377583"/>
              <a:gd name="connsiteX1729" fmla="*/ 216503 w 2450468"/>
              <a:gd name="connsiteY1729" fmla="*/ 234947 h 377583"/>
              <a:gd name="connsiteX1730" fmla="*/ 221075 w 2450468"/>
              <a:gd name="connsiteY1730" fmla="*/ 239519 h 377583"/>
              <a:gd name="connsiteX1731" fmla="*/ 221075 w 2450468"/>
              <a:gd name="connsiteY1731" fmla="*/ 242376 h 377583"/>
              <a:gd name="connsiteX1732" fmla="*/ 224790 w 2450468"/>
              <a:gd name="connsiteY1732" fmla="*/ 238090 h 377583"/>
              <a:gd name="connsiteX1733" fmla="*/ 225743 w 2450468"/>
              <a:gd name="connsiteY1733" fmla="*/ 236090 h 377583"/>
              <a:gd name="connsiteX1734" fmla="*/ 226790 w 2450468"/>
              <a:gd name="connsiteY1734" fmla="*/ 233804 h 377583"/>
              <a:gd name="connsiteX1735" fmla="*/ 226314 w 2450468"/>
              <a:gd name="connsiteY1735" fmla="*/ 231899 h 377583"/>
              <a:gd name="connsiteX1736" fmla="*/ 42862 w 2450468"/>
              <a:gd name="connsiteY1736" fmla="*/ 231612 h 377583"/>
              <a:gd name="connsiteX1737" fmla="*/ 45624 w 2450468"/>
              <a:gd name="connsiteY1737" fmla="*/ 232469 h 377583"/>
              <a:gd name="connsiteX1738" fmla="*/ 48958 w 2450468"/>
              <a:gd name="connsiteY1738" fmla="*/ 240470 h 377583"/>
              <a:gd name="connsiteX1739" fmla="*/ 42862 w 2450468"/>
              <a:gd name="connsiteY1739" fmla="*/ 231612 h 377583"/>
              <a:gd name="connsiteX1740" fmla="*/ 200787 w 2450468"/>
              <a:gd name="connsiteY1740" fmla="*/ 228565 h 377583"/>
              <a:gd name="connsiteX1741" fmla="*/ 198310 w 2450468"/>
              <a:gd name="connsiteY1741" fmla="*/ 230089 h 377583"/>
              <a:gd name="connsiteX1742" fmla="*/ 201168 w 2450468"/>
              <a:gd name="connsiteY1742" fmla="*/ 233423 h 377583"/>
              <a:gd name="connsiteX1743" fmla="*/ 192881 w 2450468"/>
              <a:gd name="connsiteY1743" fmla="*/ 243233 h 377583"/>
              <a:gd name="connsiteX1744" fmla="*/ 189071 w 2450468"/>
              <a:gd name="connsiteY1744" fmla="*/ 242090 h 377583"/>
              <a:gd name="connsiteX1745" fmla="*/ 187261 w 2450468"/>
              <a:gd name="connsiteY1745" fmla="*/ 241519 h 377583"/>
              <a:gd name="connsiteX1746" fmla="*/ 189262 w 2450468"/>
              <a:gd name="connsiteY1746" fmla="*/ 248282 h 377583"/>
              <a:gd name="connsiteX1747" fmla="*/ 191072 w 2450468"/>
              <a:gd name="connsiteY1747" fmla="*/ 247329 h 377583"/>
              <a:gd name="connsiteX1748" fmla="*/ 198406 w 2450468"/>
              <a:gd name="connsiteY1748" fmla="*/ 248091 h 377583"/>
              <a:gd name="connsiteX1749" fmla="*/ 205454 w 2450468"/>
              <a:gd name="connsiteY1749" fmla="*/ 242090 h 377583"/>
              <a:gd name="connsiteX1750" fmla="*/ 205550 w 2450468"/>
              <a:gd name="connsiteY1750" fmla="*/ 240281 h 377583"/>
              <a:gd name="connsiteX1751" fmla="*/ 206788 w 2450468"/>
              <a:gd name="connsiteY1751" fmla="*/ 234947 h 377583"/>
              <a:gd name="connsiteX1752" fmla="*/ 207550 w 2450468"/>
              <a:gd name="connsiteY1752" fmla="*/ 234851 h 377583"/>
              <a:gd name="connsiteX1753" fmla="*/ 210026 w 2450468"/>
              <a:gd name="connsiteY1753" fmla="*/ 230184 h 377583"/>
              <a:gd name="connsiteX1754" fmla="*/ 204407 w 2450468"/>
              <a:gd name="connsiteY1754" fmla="*/ 229898 h 377583"/>
              <a:gd name="connsiteX1755" fmla="*/ 200787 w 2450468"/>
              <a:gd name="connsiteY1755" fmla="*/ 228565 h 377583"/>
              <a:gd name="connsiteX1756" fmla="*/ 124397 w 2450468"/>
              <a:gd name="connsiteY1756" fmla="*/ 217516 h 377583"/>
              <a:gd name="connsiteX1757" fmla="*/ 123730 w 2450468"/>
              <a:gd name="connsiteY1757" fmla="*/ 218278 h 377583"/>
              <a:gd name="connsiteX1758" fmla="*/ 120777 w 2450468"/>
              <a:gd name="connsiteY1758" fmla="*/ 221802 h 377583"/>
              <a:gd name="connsiteX1759" fmla="*/ 123920 w 2450468"/>
              <a:gd name="connsiteY1759" fmla="*/ 226946 h 377583"/>
              <a:gd name="connsiteX1760" fmla="*/ 124397 w 2450468"/>
              <a:gd name="connsiteY1760" fmla="*/ 217516 h 377583"/>
              <a:gd name="connsiteX1761" fmla="*/ 1030605 w 2450468"/>
              <a:gd name="connsiteY1761" fmla="*/ 217040 h 377583"/>
              <a:gd name="connsiteX1762" fmla="*/ 1027652 w 2450468"/>
              <a:gd name="connsiteY1762" fmla="*/ 219421 h 377583"/>
              <a:gd name="connsiteX1763" fmla="*/ 1029176 w 2450468"/>
              <a:gd name="connsiteY1763" fmla="*/ 219992 h 377583"/>
              <a:gd name="connsiteX1764" fmla="*/ 1039082 w 2450468"/>
              <a:gd name="connsiteY1764" fmla="*/ 221802 h 377583"/>
              <a:gd name="connsiteX1765" fmla="*/ 1039844 w 2450468"/>
              <a:gd name="connsiteY1765" fmla="*/ 221421 h 377583"/>
              <a:gd name="connsiteX1766" fmla="*/ 1030605 w 2450468"/>
              <a:gd name="connsiteY1766" fmla="*/ 217040 h 377583"/>
              <a:gd name="connsiteX1767" fmla="*/ 359569 w 2450468"/>
              <a:gd name="connsiteY1767" fmla="*/ 211896 h 377583"/>
              <a:gd name="connsiteX1768" fmla="*/ 357092 w 2450468"/>
              <a:gd name="connsiteY1768" fmla="*/ 213325 h 377583"/>
              <a:gd name="connsiteX1769" fmla="*/ 358235 w 2450468"/>
              <a:gd name="connsiteY1769" fmla="*/ 215801 h 377583"/>
              <a:gd name="connsiteX1770" fmla="*/ 365093 w 2450468"/>
              <a:gd name="connsiteY1770" fmla="*/ 214658 h 377583"/>
              <a:gd name="connsiteX1771" fmla="*/ 375857 w 2450468"/>
              <a:gd name="connsiteY1771" fmla="*/ 220564 h 377583"/>
              <a:gd name="connsiteX1772" fmla="*/ 378143 w 2450468"/>
              <a:gd name="connsiteY1772" fmla="*/ 220183 h 377583"/>
              <a:gd name="connsiteX1773" fmla="*/ 380333 w 2450468"/>
              <a:gd name="connsiteY1773" fmla="*/ 219802 h 377583"/>
              <a:gd name="connsiteX1774" fmla="*/ 382619 w 2450468"/>
              <a:gd name="connsiteY1774" fmla="*/ 216278 h 377583"/>
              <a:gd name="connsiteX1775" fmla="*/ 380810 w 2450468"/>
              <a:gd name="connsiteY1775" fmla="*/ 215611 h 377583"/>
              <a:gd name="connsiteX1776" fmla="*/ 365855 w 2450468"/>
              <a:gd name="connsiteY1776" fmla="*/ 213611 h 377583"/>
              <a:gd name="connsiteX1777" fmla="*/ 359569 w 2450468"/>
              <a:gd name="connsiteY1777" fmla="*/ 211896 h 377583"/>
              <a:gd name="connsiteX1778" fmla="*/ 768287 w 2450468"/>
              <a:gd name="connsiteY1778" fmla="*/ 211134 h 377583"/>
              <a:gd name="connsiteX1779" fmla="*/ 771049 w 2450468"/>
              <a:gd name="connsiteY1779" fmla="*/ 218945 h 377583"/>
              <a:gd name="connsiteX1780" fmla="*/ 773716 w 2450468"/>
              <a:gd name="connsiteY1780" fmla="*/ 219326 h 377583"/>
              <a:gd name="connsiteX1781" fmla="*/ 784384 w 2450468"/>
              <a:gd name="connsiteY1781" fmla="*/ 216087 h 377583"/>
              <a:gd name="connsiteX1782" fmla="*/ 787241 w 2450468"/>
              <a:gd name="connsiteY1782" fmla="*/ 215516 h 377583"/>
              <a:gd name="connsiteX1783" fmla="*/ 784765 w 2450468"/>
              <a:gd name="connsiteY1783" fmla="*/ 213611 h 377583"/>
              <a:gd name="connsiteX1784" fmla="*/ 783527 w 2450468"/>
              <a:gd name="connsiteY1784" fmla="*/ 213706 h 377583"/>
              <a:gd name="connsiteX1785" fmla="*/ 780098 w 2450468"/>
              <a:gd name="connsiteY1785" fmla="*/ 213230 h 377583"/>
              <a:gd name="connsiteX1786" fmla="*/ 776764 w 2450468"/>
              <a:gd name="connsiteY1786" fmla="*/ 211420 h 377583"/>
              <a:gd name="connsiteX1787" fmla="*/ 768287 w 2450468"/>
              <a:gd name="connsiteY1787" fmla="*/ 211134 h 377583"/>
              <a:gd name="connsiteX1788" fmla="*/ 440341 w 2450468"/>
              <a:gd name="connsiteY1788" fmla="*/ 209134 h 377583"/>
              <a:gd name="connsiteX1789" fmla="*/ 437198 w 2450468"/>
              <a:gd name="connsiteY1789" fmla="*/ 210753 h 377583"/>
              <a:gd name="connsiteX1790" fmla="*/ 442627 w 2450468"/>
              <a:gd name="connsiteY1790" fmla="*/ 218659 h 377583"/>
              <a:gd name="connsiteX1791" fmla="*/ 454628 w 2450468"/>
              <a:gd name="connsiteY1791" fmla="*/ 218278 h 377583"/>
              <a:gd name="connsiteX1792" fmla="*/ 453866 w 2450468"/>
              <a:gd name="connsiteY1792" fmla="*/ 213992 h 377583"/>
              <a:gd name="connsiteX1793" fmla="*/ 447294 w 2450468"/>
              <a:gd name="connsiteY1793" fmla="*/ 211039 h 377583"/>
              <a:gd name="connsiteX1794" fmla="*/ 440341 w 2450468"/>
              <a:gd name="connsiteY1794" fmla="*/ 209134 h 377583"/>
              <a:gd name="connsiteX1795" fmla="*/ 2333135 w 2450468"/>
              <a:gd name="connsiteY1795" fmla="*/ 199826 h 377583"/>
              <a:gd name="connsiteX1796" fmla="*/ 2332697 w 2450468"/>
              <a:gd name="connsiteY1796" fmla="*/ 202847 h 377583"/>
              <a:gd name="connsiteX1797" fmla="*/ 2333421 w 2450468"/>
              <a:gd name="connsiteY1797" fmla="*/ 208687 h 377583"/>
              <a:gd name="connsiteX1798" fmla="*/ 2330863 w 2450468"/>
              <a:gd name="connsiteY1798" fmla="*/ 209039 h 377583"/>
              <a:gd name="connsiteX1799" fmla="*/ 2327910 w 2450468"/>
              <a:gd name="connsiteY1799" fmla="*/ 208277 h 377583"/>
              <a:gd name="connsiteX1800" fmla="*/ 2327910 w 2450468"/>
              <a:gd name="connsiteY1800" fmla="*/ 206276 h 377583"/>
              <a:gd name="connsiteX1801" fmla="*/ 2329434 w 2450468"/>
              <a:gd name="connsiteY1801" fmla="*/ 205038 h 377583"/>
              <a:gd name="connsiteX1802" fmla="*/ 2329538 w 2450468"/>
              <a:gd name="connsiteY1802" fmla="*/ 202042 h 377583"/>
              <a:gd name="connsiteX1803" fmla="*/ 2322100 w 2450468"/>
              <a:gd name="connsiteY1803" fmla="*/ 189131 h 377583"/>
              <a:gd name="connsiteX1804" fmla="*/ 2307146 w 2450468"/>
              <a:gd name="connsiteY1804" fmla="*/ 192656 h 377583"/>
              <a:gd name="connsiteX1805" fmla="*/ 2308193 w 2450468"/>
              <a:gd name="connsiteY1805" fmla="*/ 197037 h 377583"/>
              <a:gd name="connsiteX1806" fmla="*/ 2308384 w 2450468"/>
              <a:gd name="connsiteY1806" fmla="*/ 197799 h 377583"/>
              <a:gd name="connsiteX1807" fmla="*/ 2312194 w 2450468"/>
              <a:gd name="connsiteY1807" fmla="*/ 199133 h 377583"/>
              <a:gd name="connsiteX1808" fmla="*/ 2312289 w 2450468"/>
              <a:gd name="connsiteY1808" fmla="*/ 198942 h 377583"/>
              <a:gd name="connsiteX1809" fmla="*/ 2318480 w 2450468"/>
              <a:gd name="connsiteY1809" fmla="*/ 193799 h 377583"/>
              <a:gd name="connsiteX1810" fmla="*/ 2321623 w 2450468"/>
              <a:gd name="connsiteY1810" fmla="*/ 192370 h 377583"/>
              <a:gd name="connsiteX1811" fmla="*/ 2322100 w 2450468"/>
              <a:gd name="connsiteY1811" fmla="*/ 189131 h 377583"/>
              <a:gd name="connsiteX1812" fmla="*/ 2330387 w 2450468"/>
              <a:gd name="connsiteY1812" fmla="*/ 183226 h 377583"/>
              <a:gd name="connsiteX1813" fmla="*/ 2331339 w 2450468"/>
              <a:gd name="connsiteY1813" fmla="*/ 187036 h 377583"/>
              <a:gd name="connsiteX1814" fmla="*/ 2337721 w 2450468"/>
              <a:gd name="connsiteY1814" fmla="*/ 188750 h 377583"/>
              <a:gd name="connsiteX1815" fmla="*/ 2339626 w 2450468"/>
              <a:gd name="connsiteY1815" fmla="*/ 190084 h 377583"/>
              <a:gd name="connsiteX1816" fmla="*/ 2341055 w 2450468"/>
              <a:gd name="connsiteY1816" fmla="*/ 190274 h 377583"/>
              <a:gd name="connsiteX1817" fmla="*/ 2343436 w 2450468"/>
              <a:gd name="connsiteY1817" fmla="*/ 187417 h 377583"/>
              <a:gd name="connsiteX1818" fmla="*/ 2342579 w 2450468"/>
              <a:gd name="connsiteY1818" fmla="*/ 186464 h 377583"/>
              <a:gd name="connsiteX1819" fmla="*/ 2341340 w 2450468"/>
              <a:gd name="connsiteY1819" fmla="*/ 184940 h 377583"/>
              <a:gd name="connsiteX1820" fmla="*/ 2330387 w 2450468"/>
              <a:gd name="connsiteY1820" fmla="*/ 183226 h 377583"/>
              <a:gd name="connsiteX1821" fmla="*/ 2422588 w 2450468"/>
              <a:gd name="connsiteY1821" fmla="*/ 173700 h 377583"/>
              <a:gd name="connsiteX1822" fmla="*/ 2423636 w 2450468"/>
              <a:gd name="connsiteY1822" fmla="*/ 177605 h 377583"/>
              <a:gd name="connsiteX1823" fmla="*/ 2421255 w 2450468"/>
              <a:gd name="connsiteY1823" fmla="*/ 179320 h 377583"/>
              <a:gd name="connsiteX1824" fmla="*/ 2413444 w 2450468"/>
              <a:gd name="connsiteY1824" fmla="*/ 176748 h 377583"/>
              <a:gd name="connsiteX1825" fmla="*/ 2412968 w 2450468"/>
              <a:gd name="connsiteY1825" fmla="*/ 176081 h 377583"/>
              <a:gd name="connsiteX1826" fmla="*/ 2417635 w 2450468"/>
              <a:gd name="connsiteY1826" fmla="*/ 174176 h 377583"/>
              <a:gd name="connsiteX1827" fmla="*/ 2420493 w 2450468"/>
              <a:gd name="connsiteY1827" fmla="*/ 173891 h 377583"/>
              <a:gd name="connsiteX1828" fmla="*/ 84105 w 2450468"/>
              <a:gd name="connsiteY1828" fmla="*/ 173510 h 377583"/>
              <a:gd name="connsiteX1829" fmla="*/ 86201 w 2450468"/>
              <a:gd name="connsiteY1829" fmla="*/ 177034 h 377583"/>
              <a:gd name="connsiteX1830" fmla="*/ 88772 w 2450468"/>
              <a:gd name="connsiteY1830" fmla="*/ 181320 h 377583"/>
              <a:gd name="connsiteX1831" fmla="*/ 89820 w 2450468"/>
              <a:gd name="connsiteY1831" fmla="*/ 184083 h 377583"/>
              <a:gd name="connsiteX1832" fmla="*/ 96202 w 2450468"/>
              <a:gd name="connsiteY1832" fmla="*/ 187607 h 377583"/>
              <a:gd name="connsiteX1833" fmla="*/ 89439 w 2450468"/>
              <a:gd name="connsiteY1833" fmla="*/ 191322 h 377583"/>
              <a:gd name="connsiteX1834" fmla="*/ 88772 w 2450468"/>
              <a:gd name="connsiteY1834" fmla="*/ 191703 h 377583"/>
              <a:gd name="connsiteX1835" fmla="*/ 86105 w 2450468"/>
              <a:gd name="connsiteY1835" fmla="*/ 188274 h 377583"/>
              <a:gd name="connsiteX1836" fmla="*/ 86391 w 2450468"/>
              <a:gd name="connsiteY1836" fmla="*/ 185988 h 377583"/>
              <a:gd name="connsiteX1837" fmla="*/ 86867 w 2450468"/>
              <a:gd name="connsiteY1837" fmla="*/ 181320 h 377583"/>
              <a:gd name="connsiteX1838" fmla="*/ 84105 w 2450468"/>
              <a:gd name="connsiteY1838" fmla="*/ 173510 h 377583"/>
              <a:gd name="connsiteX1839" fmla="*/ 150305 w 2450468"/>
              <a:gd name="connsiteY1839" fmla="*/ 159128 h 377583"/>
              <a:gd name="connsiteX1840" fmla="*/ 148495 w 2450468"/>
              <a:gd name="connsiteY1840" fmla="*/ 163319 h 377583"/>
              <a:gd name="connsiteX1841" fmla="*/ 146590 w 2450468"/>
              <a:gd name="connsiteY1841" fmla="*/ 163319 h 377583"/>
              <a:gd name="connsiteX1842" fmla="*/ 140589 w 2450468"/>
              <a:gd name="connsiteY1842" fmla="*/ 162461 h 377583"/>
              <a:gd name="connsiteX1843" fmla="*/ 138208 w 2450468"/>
              <a:gd name="connsiteY1843" fmla="*/ 162938 h 377583"/>
              <a:gd name="connsiteX1844" fmla="*/ 124492 w 2450468"/>
              <a:gd name="connsiteY1844" fmla="*/ 164176 h 377583"/>
              <a:gd name="connsiteX1845" fmla="*/ 120301 w 2450468"/>
              <a:gd name="connsiteY1845" fmla="*/ 166462 h 377583"/>
              <a:gd name="connsiteX1846" fmla="*/ 114395 w 2450468"/>
              <a:gd name="connsiteY1846" fmla="*/ 169605 h 377583"/>
              <a:gd name="connsiteX1847" fmla="*/ 109728 w 2450468"/>
              <a:gd name="connsiteY1847" fmla="*/ 166462 h 377583"/>
              <a:gd name="connsiteX1848" fmla="*/ 113062 w 2450468"/>
              <a:gd name="connsiteY1848" fmla="*/ 169415 h 377583"/>
              <a:gd name="connsiteX1849" fmla="*/ 116205 w 2450468"/>
              <a:gd name="connsiteY1849" fmla="*/ 177892 h 377583"/>
              <a:gd name="connsiteX1850" fmla="*/ 112205 w 2450468"/>
              <a:gd name="connsiteY1850" fmla="*/ 183893 h 377583"/>
              <a:gd name="connsiteX1851" fmla="*/ 113443 w 2450468"/>
              <a:gd name="connsiteY1851" fmla="*/ 186464 h 377583"/>
              <a:gd name="connsiteX1852" fmla="*/ 115824 w 2450468"/>
              <a:gd name="connsiteY1852" fmla="*/ 186464 h 377583"/>
              <a:gd name="connsiteX1853" fmla="*/ 120206 w 2450468"/>
              <a:gd name="connsiteY1853" fmla="*/ 177987 h 377583"/>
              <a:gd name="connsiteX1854" fmla="*/ 127730 w 2450468"/>
              <a:gd name="connsiteY1854" fmla="*/ 173225 h 377583"/>
              <a:gd name="connsiteX1855" fmla="*/ 134112 w 2450468"/>
              <a:gd name="connsiteY1855" fmla="*/ 171891 h 377583"/>
              <a:gd name="connsiteX1856" fmla="*/ 154400 w 2450468"/>
              <a:gd name="connsiteY1856" fmla="*/ 167129 h 377583"/>
              <a:gd name="connsiteX1857" fmla="*/ 161163 w 2450468"/>
              <a:gd name="connsiteY1857" fmla="*/ 163033 h 377583"/>
              <a:gd name="connsiteX1858" fmla="*/ 156210 w 2450468"/>
              <a:gd name="connsiteY1858" fmla="*/ 161223 h 377583"/>
              <a:gd name="connsiteX1859" fmla="*/ 150781 w 2450468"/>
              <a:gd name="connsiteY1859" fmla="*/ 159223 h 377583"/>
              <a:gd name="connsiteX1860" fmla="*/ 60674 w 2450468"/>
              <a:gd name="connsiteY1860" fmla="*/ 156556 h 377583"/>
              <a:gd name="connsiteX1861" fmla="*/ 52959 w 2450468"/>
              <a:gd name="connsiteY1861" fmla="*/ 158651 h 377583"/>
              <a:gd name="connsiteX1862" fmla="*/ 50483 w 2450468"/>
              <a:gd name="connsiteY1862" fmla="*/ 159128 h 377583"/>
              <a:gd name="connsiteX1863" fmla="*/ 47911 w 2450468"/>
              <a:gd name="connsiteY1863" fmla="*/ 163795 h 377583"/>
              <a:gd name="connsiteX1864" fmla="*/ 53435 w 2450468"/>
              <a:gd name="connsiteY1864" fmla="*/ 171224 h 377583"/>
              <a:gd name="connsiteX1865" fmla="*/ 62865 w 2450468"/>
              <a:gd name="connsiteY1865" fmla="*/ 170272 h 377583"/>
              <a:gd name="connsiteX1866" fmla="*/ 63532 w 2450468"/>
              <a:gd name="connsiteY1866" fmla="*/ 165414 h 377583"/>
              <a:gd name="connsiteX1867" fmla="*/ 71914 w 2450468"/>
              <a:gd name="connsiteY1867" fmla="*/ 162366 h 377583"/>
              <a:gd name="connsiteX1868" fmla="*/ 65913 w 2450468"/>
              <a:gd name="connsiteY1868" fmla="*/ 157318 h 377583"/>
              <a:gd name="connsiteX1869" fmla="*/ 60674 w 2450468"/>
              <a:gd name="connsiteY1869" fmla="*/ 156556 h 377583"/>
              <a:gd name="connsiteX1870" fmla="*/ 195929 w 2450468"/>
              <a:gd name="connsiteY1870" fmla="*/ 153698 h 377583"/>
              <a:gd name="connsiteX1871" fmla="*/ 191738 w 2450468"/>
              <a:gd name="connsiteY1871" fmla="*/ 156080 h 377583"/>
              <a:gd name="connsiteX1872" fmla="*/ 191262 w 2450468"/>
              <a:gd name="connsiteY1872" fmla="*/ 162938 h 377583"/>
              <a:gd name="connsiteX1873" fmla="*/ 188214 w 2450468"/>
              <a:gd name="connsiteY1873" fmla="*/ 163604 h 377583"/>
              <a:gd name="connsiteX1874" fmla="*/ 184404 w 2450468"/>
              <a:gd name="connsiteY1874" fmla="*/ 163223 h 377583"/>
              <a:gd name="connsiteX1875" fmla="*/ 186976 w 2450468"/>
              <a:gd name="connsiteY1875" fmla="*/ 165700 h 377583"/>
              <a:gd name="connsiteX1876" fmla="*/ 190786 w 2450468"/>
              <a:gd name="connsiteY1876" fmla="*/ 167986 h 377583"/>
              <a:gd name="connsiteX1877" fmla="*/ 195929 w 2450468"/>
              <a:gd name="connsiteY1877" fmla="*/ 153698 h 377583"/>
              <a:gd name="connsiteX1878" fmla="*/ 218027 w 2450468"/>
              <a:gd name="connsiteY1878" fmla="*/ 153603 h 377583"/>
              <a:gd name="connsiteX1879" fmla="*/ 213170 w 2450468"/>
              <a:gd name="connsiteY1879" fmla="*/ 159890 h 377583"/>
              <a:gd name="connsiteX1880" fmla="*/ 218599 w 2450468"/>
              <a:gd name="connsiteY1880" fmla="*/ 159223 h 377583"/>
              <a:gd name="connsiteX1881" fmla="*/ 223266 w 2450468"/>
              <a:gd name="connsiteY1881" fmla="*/ 158651 h 377583"/>
              <a:gd name="connsiteX1882" fmla="*/ 228505 w 2450468"/>
              <a:gd name="connsiteY1882" fmla="*/ 160366 h 377583"/>
              <a:gd name="connsiteX1883" fmla="*/ 230315 w 2450468"/>
              <a:gd name="connsiteY1883" fmla="*/ 158461 h 377583"/>
              <a:gd name="connsiteX1884" fmla="*/ 230791 w 2450468"/>
              <a:gd name="connsiteY1884" fmla="*/ 157985 h 377583"/>
              <a:gd name="connsiteX1885" fmla="*/ 225933 w 2450468"/>
              <a:gd name="connsiteY1885" fmla="*/ 157604 h 377583"/>
              <a:gd name="connsiteX1886" fmla="*/ 218027 w 2450468"/>
              <a:gd name="connsiteY1886" fmla="*/ 153603 h 377583"/>
              <a:gd name="connsiteX1887" fmla="*/ 304991 w 2450468"/>
              <a:gd name="connsiteY1887" fmla="*/ 146936 h 377583"/>
              <a:gd name="connsiteX1888" fmla="*/ 300038 w 2450468"/>
              <a:gd name="connsiteY1888" fmla="*/ 148841 h 377583"/>
              <a:gd name="connsiteX1889" fmla="*/ 291084 w 2450468"/>
              <a:gd name="connsiteY1889" fmla="*/ 155318 h 377583"/>
              <a:gd name="connsiteX1890" fmla="*/ 303562 w 2450468"/>
              <a:gd name="connsiteY1890" fmla="*/ 152174 h 377583"/>
              <a:gd name="connsiteX1891" fmla="*/ 307657 w 2450468"/>
              <a:gd name="connsiteY1891" fmla="*/ 150079 h 377583"/>
              <a:gd name="connsiteX1892" fmla="*/ 307848 w 2450468"/>
              <a:gd name="connsiteY1892" fmla="*/ 148174 h 377583"/>
              <a:gd name="connsiteX1893" fmla="*/ 304991 w 2450468"/>
              <a:gd name="connsiteY1893" fmla="*/ 146936 h 377583"/>
              <a:gd name="connsiteX1894" fmla="*/ 124968 w 2450468"/>
              <a:gd name="connsiteY1894" fmla="*/ 146174 h 377583"/>
              <a:gd name="connsiteX1895" fmla="*/ 124015 w 2450468"/>
              <a:gd name="connsiteY1895" fmla="*/ 146840 h 377583"/>
              <a:gd name="connsiteX1896" fmla="*/ 120396 w 2450468"/>
              <a:gd name="connsiteY1896" fmla="*/ 151698 h 377583"/>
              <a:gd name="connsiteX1897" fmla="*/ 120301 w 2450468"/>
              <a:gd name="connsiteY1897" fmla="*/ 153508 h 377583"/>
              <a:gd name="connsiteX1898" fmla="*/ 124873 w 2450468"/>
              <a:gd name="connsiteY1898" fmla="*/ 156080 h 377583"/>
              <a:gd name="connsiteX1899" fmla="*/ 129731 w 2450468"/>
              <a:gd name="connsiteY1899" fmla="*/ 148841 h 377583"/>
              <a:gd name="connsiteX1900" fmla="*/ 124968 w 2450468"/>
              <a:gd name="connsiteY1900" fmla="*/ 146174 h 377583"/>
              <a:gd name="connsiteX1901" fmla="*/ 361569 w 2450468"/>
              <a:gd name="connsiteY1901" fmla="*/ 143316 h 377583"/>
              <a:gd name="connsiteX1902" fmla="*/ 357188 w 2450468"/>
              <a:gd name="connsiteY1902" fmla="*/ 145507 h 377583"/>
              <a:gd name="connsiteX1903" fmla="*/ 353663 w 2450468"/>
              <a:gd name="connsiteY1903" fmla="*/ 145793 h 377583"/>
              <a:gd name="connsiteX1904" fmla="*/ 352044 w 2450468"/>
              <a:gd name="connsiteY1904" fmla="*/ 150841 h 377583"/>
              <a:gd name="connsiteX1905" fmla="*/ 360236 w 2450468"/>
              <a:gd name="connsiteY1905" fmla="*/ 147317 h 377583"/>
              <a:gd name="connsiteX1906" fmla="*/ 361950 w 2450468"/>
              <a:gd name="connsiteY1906" fmla="*/ 147793 h 377583"/>
              <a:gd name="connsiteX1907" fmla="*/ 362807 w 2450468"/>
              <a:gd name="connsiteY1907" fmla="*/ 147888 h 377583"/>
              <a:gd name="connsiteX1908" fmla="*/ 362903 w 2450468"/>
              <a:gd name="connsiteY1908" fmla="*/ 145031 h 377583"/>
              <a:gd name="connsiteX1909" fmla="*/ 361855 w 2450468"/>
              <a:gd name="connsiteY1909" fmla="*/ 143697 h 377583"/>
              <a:gd name="connsiteX1910" fmla="*/ 2410111 w 2450468"/>
              <a:gd name="connsiteY1910" fmla="*/ 143030 h 377583"/>
              <a:gd name="connsiteX1911" fmla="*/ 2403158 w 2450468"/>
              <a:gd name="connsiteY1911" fmla="*/ 156461 h 377583"/>
              <a:gd name="connsiteX1912" fmla="*/ 2408873 w 2450468"/>
              <a:gd name="connsiteY1912" fmla="*/ 155794 h 377583"/>
              <a:gd name="connsiteX1913" fmla="*/ 2414302 w 2450468"/>
              <a:gd name="connsiteY1913" fmla="*/ 151127 h 377583"/>
              <a:gd name="connsiteX1914" fmla="*/ 2413635 w 2450468"/>
              <a:gd name="connsiteY1914" fmla="*/ 147888 h 377583"/>
              <a:gd name="connsiteX1915" fmla="*/ 2412778 w 2450468"/>
              <a:gd name="connsiteY1915" fmla="*/ 143888 h 377583"/>
              <a:gd name="connsiteX1916" fmla="*/ 2410111 w 2450468"/>
              <a:gd name="connsiteY1916" fmla="*/ 143030 h 377583"/>
              <a:gd name="connsiteX1917" fmla="*/ 74792 w 2450468"/>
              <a:gd name="connsiteY1917" fmla="*/ 130101 h 377583"/>
              <a:gd name="connsiteX1918" fmla="*/ 75628 w 2450468"/>
              <a:gd name="connsiteY1918" fmla="*/ 130457 h 377583"/>
              <a:gd name="connsiteX1919" fmla="*/ 77438 w 2450468"/>
              <a:gd name="connsiteY1919" fmla="*/ 132458 h 377583"/>
              <a:gd name="connsiteX1920" fmla="*/ 75327 w 2450468"/>
              <a:gd name="connsiteY1920" fmla="*/ 134657 h 377583"/>
              <a:gd name="connsiteX1921" fmla="*/ 73743 w 2450468"/>
              <a:gd name="connsiteY1921" fmla="*/ 134950 h 377583"/>
              <a:gd name="connsiteX1922" fmla="*/ 1142238 w 2450468"/>
              <a:gd name="connsiteY1922" fmla="*/ 121980 h 377583"/>
              <a:gd name="connsiteX1923" fmla="*/ 1143571 w 2450468"/>
              <a:gd name="connsiteY1923" fmla="*/ 126076 h 377583"/>
              <a:gd name="connsiteX1924" fmla="*/ 1153668 w 2450468"/>
              <a:gd name="connsiteY1924" fmla="*/ 129886 h 377583"/>
              <a:gd name="connsiteX1925" fmla="*/ 1155287 w 2450468"/>
              <a:gd name="connsiteY1925" fmla="*/ 129791 h 377583"/>
              <a:gd name="connsiteX1926" fmla="*/ 1153763 w 2450468"/>
              <a:gd name="connsiteY1926" fmla="*/ 123980 h 377583"/>
              <a:gd name="connsiteX1927" fmla="*/ 1142238 w 2450468"/>
              <a:gd name="connsiteY1927" fmla="*/ 121980 h 377583"/>
              <a:gd name="connsiteX1928" fmla="*/ 188405 w 2450468"/>
              <a:gd name="connsiteY1928" fmla="*/ 109217 h 377583"/>
              <a:gd name="connsiteX1929" fmla="*/ 181166 w 2450468"/>
              <a:gd name="connsiteY1929" fmla="*/ 110455 h 377583"/>
              <a:gd name="connsiteX1930" fmla="*/ 176212 w 2450468"/>
              <a:gd name="connsiteY1930" fmla="*/ 113979 h 377583"/>
              <a:gd name="connsiteX1931" fmla="*/ 182023 w 2450468"/>
              <a:gd name="connsiteY1931" fmla="*/ 115503 h 377583"/>
              <a:gd name="connsiteX1932" fmla="*/ 184690 w 2450468"/>
              <a:gd name="connsiteY1932" fmla="*/ 116265 h 377583"/>
              <a:gd name="connsiteX1933" fmla="*/ 192786 w 2450468"/>
              <a:gd name="connsiteY1933" fmla="*/ 117503 h 377583"/>
              <a:gd name="connsiteX1934" fmla="*/ 188405 w 2450468"/>
              <a:gd name="connsiteY1934" fmla="*/ 109217 h 377583"/>
              <a:gd name="connsiteX1935" fmla="*/ 103061 w 2450468"/>
              <a:gd name="connsiteY1935" fmla="*/ 108169 h 377583"/>
              <a:gd name="connsiteX1936" fmla="*/ 98584 w 2450468"/>
              <a:gd name="connsiteY1936" fmla="*/ 115884 h 377583"/>
              <a:gd name="connsiteX1937" fmla="*/ 96107 w 2450468"/>
              <a:gd name="connsiteY1937" fmla="*/ 115503 h 377583"/>
              <a:gd name="connsiteX1938" fmla="*/ 88583 w 2450468"/>
              <a:gd name="connsiteY1938" fmla="*/ 115217 h 377583"/>
              <a:gd name="connsiteX1939" fmla="*/ 86297 w 2450468"/>
              <a:gd name="connsiteY1939" fmla="*/ 114360 h 377583"/>
              <a:gd name="connsiteX1940" fmla="*/ 88583 w 2450468"/>
              <a:gd name="connsiteY1940" fmla="*/ 110740 h 377583"/>
              <a:gd name="connsiteX1941" fmla="*/ 90964 w 2450468"/>
              <a:gd name="connsiteY1941" fmla="*/ 111121 h 377583"/>
              <a:gd name="connsiteX1942" fmla="*/ 92583 w 2450468"/>
              <a:gd name="connsiteY1942" fmla="*/ 111312 h 377583"/>
              <a:gd name="connsiteX1943" fmla="*/ 94298 w 2450468"/>
              <a:gd name="connsiteY1943" fmla="*/ 108454 h 377583"/>
              <a:gd name="connsiteX1944" fmla="*/ 103061 w 2450468"/>
              <a:gd name="connsiteY1944" fmla="*/ 108169 h 377583"/>
              <a:gd name="connsiteX1945" fmla="*/ 2395728 w 2450468"/>
              <a:gd name="connsiteY1945" fmla="*/ 95501 h 377583"/>
              <a:gd name="connsiteX1946" fmla="*/ 2393156 w 2450468"/>
              <a:gd name="connsiteY1946" fmla="*/ 105597 h 377583"/>
              <a:gd name="connsiteX1947" fmla="*/ 2398395 w 2450468"/>
              <a:gd name="connsiteY1947" fmla="*/ 108074 h 377583"/>
              <a:gd name="connsiteX1948" fmla="*/ 2400110 w 2450468"/>
              <a:gd name="connsiteY1948" fmla="*/ 108645 h 377583"/>
              <a:gd name="connsiteX1949" fmla="*/ 2402777 w 2450468"/>
              <a:gd name="connsiteY1949" fmla="*/ 106550 h 377583"/>
              <a:gd name="connsiteX1950" fmla="*/ 2399062 w 2450468"/>
              <a:gd name="connsiteY1950" fmla="*/ 103025 h 377583"/>
              <a:gd name="connsiteX1951" fmla="*/ 2395728 w 2450468"/>
              <a:gd name="connsiteY1951" fmla="*/ 95501 h 377583"/>
              <a:gd name="connsiteX1952" fmla="*/ 99631 w 2450468"/>
              <a:gd name="connsiteY1952" fmla="*/ 94358 h 377583"/>
              <a:gd name="connsiteX1953" fmla="*/ 101631 w 2450468"/>
              <a:gd name="connsiteY1953" fmla="*/ 97215 h 377583"/>
              <a:gd name="connsiteX1954" fmla="*/ 85915 w 2450468"/>
              <a:gd name="connsiteY1954" fmla="*/ 105883 h 377583"/>
              <a:gd name="connsiteX1955" fmla="*/ 82486 w 2450468"/>
              <a:gd name="connsiteY1955" fmla="*/ 105788 h 377583"/>
              <a:gd name="connsiteX1956" fmla="*/ 77438 w 2450468"/>
              <a:gd name="connsiteY1956" fmla="*/ 97310 h 377583"/>
              <a:gd name="connsiteX1957" fmla="*/ 81343 w 2450468"/>
              <a:gd name="connsiteY1957" fmla="*/ 99596 h 377583"/>
              <a:gd name="connsiteX1958" fmla="*/ 84867 w 2450468"/>
              <a:gd name="connsiteY1958" fmla="*/ 98644 h 377583"/>
              <a:gd name="connsiteX1959" fmla="*/ 92583 w 2450468"/>
              <a:gd name="connsiteY1959" fmla="*/ 94643 h 377583"/>
              <a:gd name="connsiteX1960" fmla="*/ 99631 w 2450468"/>
              <a:gd name="connsiteY1960" fmla="*/ 94358 h 377583"/>
              <a:gd name="connsiteX1961" fmla="*/ 121920 w 2450468"/>
              <a:gd name="connsiteY1961" fmla="*/ 86737 h 377583"/>
              <a:gd name="connsiteX1962" fmla="*/ 126587 w 2450468"/>
              <a:gd name="connsiteY1962" fmla="*/ 90642 h 377583"/>
              <a:gd name="connsiteX1963" fmla="*/ 127540 w 2450468"/>
              <a:gd name="connsiteY1963" fmla="*/ 91309 h 377583"/>
              <a:gd name="connsiteX1964" fmla="*/ 125825 w 2450468"/>
              <a:gd name="connsiteY1964" fmla="*/ 96452 h 377583"/>
              <a:gd name="connsiteX1965" fmla="*/ 119253 w 2450468"/>
              <a:gd name="connsiteY1965" fmla="*/ 97119 h 377583"/>
              <a:gd name="connsiteX1966" fmla="*/ 119443 w 2450468"/>
              <a:gd name="connsiteY1966" fmla="*/ 93500 h 377583"/>
              <a:gd name="connsiteX1967" fmla="*/ 117253 w 2450468"/>
              <a:gd name="connsiteY1967" fmla="*/ 89404 h 377583"/>
              <a:gd name="connsiteX1968" fmla="*/ 115062 w 2450468"/>
              <a:gd name="connsiteY1968" fmla="*/ 88261 h 377583"/>
              <a:gd name="connsiteX1969" fmla="*/ 121920 w 2450468"/>
              <a:gd name="connsiteY1969" fmla="*/ 86737 h 377583"/>
              <a:gd name="connsiteX1970" fmla="*/ 130218 w 2450468"/>
              <a:gd name="connsiteY1970" fmla="*/ 80594 h 377583"/>
              <a:gd name="connsiteX1971" fmla="*/ 134302 w 2450468"/>
              <a:gd name="connsiteY1971" fmla="*/ 81403 h 377583"/>
              <a:gd name="connsiteX1972" fmla="*/ 136112 w 2450468"/>
              <a:gd name="connsiteY1972" fmla="*/ 83023 h 377583"/>
              <a:gd name="connsiteX1973" fmla="*/ 134397 w 2450468"/>
              <a:gd name="connsiteY1973" fmla="*/ 89404 h 377583"/>
              <a:gd name="connsiteX1974" fmla="*/ 126777 w 2450468"/>
              <a:gd name="connsiteY1974" fmla="*/ 85880 h 377583"/>
              <a:gd name="connsiteX1975" fmla="*/ 125063 w 2450468"/>
              <a:gd name="connsiteY1975" fmla="*/ 83689 h 377583"/>
              <a:gd name="connsiteX1976" fmla="*/ 127063 w 2450468"/>
              <a:gd name="connsiteY1976" fmla="*/ 81784 h 377583"/>
              <a:gd name="connsiteX1977" fmla="*/ 130218 w 2450468"/>
              <a:gd name="connsiteY1977" fmla="*/ 80594 h 377583"/>
              <a:gd name="connsiteX1978" fmla="*/ 1758506 w 2450468"/>
              <a:gd name="connsiteY1978" fmla="*/ 67973 h 377583"/>
              <a:gd name="connsiteX1979" fmla="*/ 1751743 w 2450468"/>
              <a:gd name="connsiteY1979" fmla="*/ 75403 h 377583"/>
              <a:gd name="connsiteX1980" fmla="*/ 1755362 w 2450468"/>
              <a:gd name="connsiteY1980" fmla="*/ 76165 h 377583"/>
              <a:gd name="connsiteX1981" fmla="*/ 1758506 w 2450468"/>
              <a:gd name="connsiteY1981" fmla="*/ 67973 h 377583"/>
              <a:gd name="connsiteX1982" fmla="*/ 789623 w 2450468"/>
              <a:gd name="connsiteY1982" fmla="*/ 63116 h 377583"/>
              <a:gd name="connsiteX1983" fmla="*/ 780383 w 2450468"/>
              <a:gd name="connsiteY1983" fmla="*/ 63592 h 377583"/>
              <a:gd name="connsiteX1984" fmla="*/ 778097 w 2450468"/>
              <a:gd name="connsiteY1984" fmla="*/ 65306 h 377583"/>
              <a:gd name="connsiteX1985" fmla="*/ 780288 w 2450468"/>
              <a:gd name="connsiteY1985" fmla="*/ 71212 h 377583"/>
              <a:gd name="connsiteX1986" fmla="*/ 784384 w 2450468"/>
              <a:gd name="connsiteY1986" fmla="*/ 73212 h 377583"/>
              <a:gd name="connsiteX1987" fmla="*/ 787051 w 2450468"/>
              <a:gd name="connsiteY1987" fmla="*/ 73498 h 377583"/>
              <a:gd name="connsiteX1988" fmla="*/ 789623 w 2450468"/>
              <a:gd name="connsiteY1988" fmla="*/ 63116 h 377583"/>
              <a:gd name="connsiteX1989" fmla="*/ 1336548 w 2450468"/>
              <a:gd name="connsiteY1989" fmla="*/ 59687 h 377583"/>
              <a:gd name="connsiteX1990" fmla="*/ 1334929 w 2450468"/>
              <a:gd name="connsiteY1990" fmla="*/ 62449 h 377583"/>
              <a:gd name="connsiteX1991" fmla="*/ 1337882 w 2450468"/>
              <a:gd name="connsiteY1991" fmla="*/ 64259 h 377583"/>
              <a:gd name="connsiteX1992" fmla="*/ 1338263 w 2450468"/>
              <a:gd name="connsiteY1992" fmla="*/ 66735 h 377583"/>
              <a:gd name="connsiteX1993" fmla="*/ 1345216 w 2450468"/>
              <a:gd name="connsiteY1993" fmla="*/ 63497 h 377583"/>
              <a:gd name="connsiteX1994" fmla="*/ 1343882 w 2450468"/>
              <a:gd name="connsiteY1994" fmla="*/ 62925 h 377583"/>
              <a:gd name="connsiteX1995" fmla="*/ 1339025 w 2450468"/>
              <a:gd name="connsiteY1995" fmla="*/ 61020 h 377583"/>
              <a:gd name="connsiteX1996" fmla="*/ 1336548 w 2450468"/>
              <a:gd name="connsiteY1996" fmla="*/ 59687 h 377583"/>
              <a:gd name="connsiteX1997" fmla="*/ 1935575 w 2450468"/>
              <a:gd name="connsiteY1997" fmla="*/ 54829 h 377583"/>
              <a:gd name="connsiteX1998" fmla="*/ 1931861 w 2450468"/>
              <a:gd name="connsiteY1998" fmla="*/ 57401 h 377583"/>
              <a:gd name="connsiteX1999" fmla="*/ 1931194 w 2450468"/>
              <a:gd name="connsiteY1999" fmla="*/ 58067 h 377583"/>
              <a:gd name="connsiteX2000" fmla="*/ 1930908 w 2450468"/>
              <a:gd name="connsiteY2000" fmla="*/ 61115 h 377583"/>
              <a:gd name="connsiteX2001" fmla="*/ 1934623 w 2450468"/>
              <a:gd name="connsiteY2001" fmla="*/ 61782 h 377583"/>
              <a:gd name="connsiteX2002" fmla="*/ 1941576 w 2450468"/>
              <a:gd name="connsiteY2002" fmla="*/ 57972 h 377583"/>
              <a:gd name="connsiteX2003" fmla="*/ 1942243 w 2450468"/>
              <a:gd name="connsiteY2003" fmla="*/ 57591 h 377583"/>
              <a:gd name="connsiteX2004" fmla="*/ 1935575 w 2450468"/>
              <a:gd name="connsiteY2004" fmla="*/ 54829 h 377583"/>
              <a:gd name="connsiteX2005" fmla="*/ 2425446 w 2450468"/>
              <a:gd name="connsiteY2005" fmla="*/ 48352 h 377583"/>
              <a:gd name="connsiteX2006" fmla="*/ 2425541 w 2450468"/>
              <a:gd name="connsiteY2006" fmla="*/ 48352 h 377583"/>
              <a:gd name="connsiteX2007" fmla="*/ 2428589 w 2450468"/>
              <a:gd name="connsiteY2007" fmla="*/ 50352 h 377583"/>
              <a:gd name="connsiteX2008" fmla="*/ 2431732 w 2450468"/>
              <a:gd name="connsiteY2008" fmla="*/ 56639 h 377583"/>
              <a:gd name="connsiteX2009" fmla="*/ 2431351 w 2450468"/>
              <a:gd name="connsiteY2009" fmla="*/ 56448 h 377583"/>
              <a:gd name="connsiteX2010" fmla="*/ 2428398 w 2450468"/>
              <a:gd name="connsiteY2010" fmla="*/ 55019 h 377583"/>
              <a:gd name="connsiteX2011" fmla="*/ 2421921 w 2450468"/>
              <a:gd name="connsiteY2011" fmla="*/ 53400 h 377583"/>
              <a:gd name="connsiteX2012" fmla="*/ 2425446 w 2450468"/>
              <a:gd name="connsiteY2012" fmla="*/ 48352 h 377583"/>
              <a:gd name="connsiteX2013" fmla="*/ 1299876 w 2450468"/>
              <a:gd name="connsiteY2013" fmla="*/ 41875 h 377583"/>
              <a:gd name="connsiteX2014" fmla="*/ 1306925 w 2450468"/>
              <a:gd name="connsiteY2014" fmla="*/ 46637 h 377583"/>
              <a:gd name="connsiteX2015" fmla="*/ 1302829 w 2450468"/>
              <a:gd name="connsiteY2015" fmla="*/ 48161 h 377583"/>
              <a:gd name="connsiteX2016" fmla="*/ 1300352 w 2450468"/>
              <a:gd name="connsiteY2016" fmla="*/ 48161 h 377583"/>
              <a:gd name="connsiteX2017" fmla="*/ 1298352 w 2450468"/>
              <a:gd name="connsiteY2017" fmla="*/ 45875 h 377583"/>
              <a:gd name="connsiteX2018" fmla="*/ 1299876 w 2450468"/>
              <a:gd name="connsiteY2018" fmla="*/ 41875 h 377583"/>
              <a:gd name="connsiteX2019" fmla="*/ 1558862 w 2450468"/>
              <a:gd name="connsiteY2019" fmla="*/ 40351 h 377583"/>
              <a:gd name="connsiteX2020" fmla="*/ 1558100 w 2450468"/>
              <a:gd name="connsiteY2020" fmla="*/ 43018 h 377583"/>
              <a:gd name="connsiteX2021" fmla="*/ 1562291 w 2450468"/>
              <a:gd name="connsiteY2021" fmla="*/ 48542 h 377583"/>
              <a:gd name="connsiteX2022" fmla="*/ 1560576 w 2450468"/>
              <a:gd name="connsiteY2022" fmla="*/ 51686 h 377583"/>
              <a:gd name="connsiteX2023" fmla="*/ 1568577 w 2450468"/>
              <a:gd name="connsiteY2023" fmla="*/ 51019 h 377583"/>
              <a:gd name="connsiteX2024" fmla="*/ 1568101 w 2450468"/>
              <a:gd name="connsiteY2024" fmla="*/ 49495 h 377583"/>
              <a:gd name="connsiteX2025" fmla="*/ 1563053 w 2450468"/>
              <a:gd name="connsiteY2025" fmla="*/ 40922 h 377583"/>
              <a:gd name="connsiteX2026" fmla="*/ 1558862 w 2450468"/>
              <a:gd name="connsiteY2026" fmla="*/ 40351 h 377583"/>
              <a:gd name="connsiteX2027" fmla="*/ 1723954 w 2450468"/>
              <a:gd name="connsiteY2027" fmla="*/ 34124 h 377583"/>
              <a:gd name="connsiteX2028" fmla="*/ 1723168 w 2450468"/>
              <a:gd name="connsiteY2028" fmla="*/ 34541 h 377583"/>
              <a:gd name="connsiteX2029" fmla="*/ 1710595 w 2450468"/>
              <a:gd name="connsiteY2029" fmla="*/ 39113 h 377583"/>
              <a:gd name="connsiteX2030" fmla="*/ 1710404 w 2450468"/>
              <a:gd name="connsiteY2030" fmla="*/ 41684 h 377583"/>
              <a:gd name="connsiteX2031" fmla="*/ 1709261 w 2450468"/>
              <a:gd name="connsiteY2031" fmla="*/ 41875 h 377583"/>
              <a:gd name="connsiteX2032" fmla="*/ 1707833 w 2450468"/>
              <a:gd name="connsiteY2032" fmla="*/ 42161 h 377583"/>
              <a:gd name="connsiteX2033" fmla="*/ 1707356 w 2450468"/>
              <a:gd name="connsiteY2033" fmla="*/ 48161 h 377583"/>
              <a:gd name="connsiteX2034" fmla="*/ 1719453 w 2450468"/>
              <a:gd name="connsiteY2034" fmla="*/ 51019 h 377583"/>
              <a:gd name="connsiteX2035" fmla="*/ 1720215 w 2450468"/>
              <a:gd name="connsiteY2035" fmla="*/ 47876 h 377583"/>
              <a:gd name="connsiteX2036" fmla="*/ 1720215 w 2450468"/>
              <a:gd name="connsiteY2036" fmla="*/ 47114 h 377583"/>
              <a:gd name="connsiteX2037" fmla="*/ 1720596 w 2450468"/>
              <a:gd name="connsiteY2037" fmla="*/ 40637 h 377583"/>
              <a:gd name="connsiteX2038" fmla="*/ 1723954 w 2450468"/>
              <a:gd name="connsiteY2038" fmla="*/ 34124 h 377583"/>
              <a:gd name="connsiteX2039" fmla="*/ 1084231 w 2450468"/>
              <a:gd name="connsiteY2039" fmla="*/ 32731 h 377583"/>
              <a:gd name="connsiteX2040" fmla="*/ 1079278 w 2450468"/>
              <a:gd name="connsiteY2040" fmla="*/ 33302 h 377583"/>
              <a:gd name="connsiteX2041" fmla="*/ 1078059 w 2450468"/>
              <a:gd name="connsiteY2041" fmla="*/ 35496 h 377583"/>
              <a:gd name="connsiteX2042" fmla="*/ 1083373 w 2450468"/>
              <a:gd name="connsiteY2042" fmla="*/ 34636 h 377583"/>
              <a:gd name="connsiteX2043" fmla="*/ 1083659 w 2450468"/>
              <a:gd name="connsiteY2043" fmla="*/ 37303 h 377583"/>
              <a:gd name="connsiteX2044" fmla="*/ 1077848 w 2450468"/>
              <a:gd name="connsiteY2044" fmla="*/ 40160 h 377583"/>
              <a:gd name="connsiteX2045" fmla="*/ 1073467 w 2450468"/>
              <a:gd name="connsiteY2045" fmla="*/ 42923 h 377583"/>
              <a:gd name="connsiteX2046" fmla="*/ 1073562 w 2450468"/>
              <a:gd name="connsiteY2046" fmla="*/ 43971 h 377583"/>
              <a:gd name="connsiteX2047" fmla="*/ 1072895 w 2450468"/>
              <a:gd name="connsiteY2047" fmla="*/ 46637 h 377583"/>
              <a:gd name="connsiteX2048" fmla="*/ 1071679 w 2450468"/>
              <a:gd name="connsiteY2048" fmla="*/ 47124 h 377583"/>
              <a:gd name="connsiteX2049" fmla="*/ 1072420 w 2450468"/>
              <a:gd name="connsiteY2049" fmla="*/ 47495 h 377583"/>
              <a:gd name="connsiteX2050" fmla="*/ 1077468 w 2450468"/>
              <a:gd name="connsiteY2050" fmla="*/ 45685 h 377583"/>
              <a:gd name="connsiteX2051" fmla="*/ 1086136 w 2450468"/>
              <a:gd name="connsiteY2051" fmla="*/ 45685 h 377583"/>
              <a:gd name="connsiteX2052" fmla="*/ 1086612 w 2450468"/>
              <a:gd name="connsiteY2052" fmla="*/ 38351 h 377583"/>
              <a:gd name="connsiteX2053" fmla="*/ 1084612 w 2450468"/>
              <a:gd name="connsiteY2053" fmla="*/ 33588 h 377583"/>
              <a:gd name="connsiteX2054" fmla="*/ 1058501 w 2450468"/>
              <a:gd name="connsiteY2054" fmla="*/ 31612 h 377583"/>
              <a:gd name="connsiteX2055" fmla="*/ 1063085 w 2450468"/>
              <a:gd name="connsiteY2055" fmla="*/ 32731 h 377583"/>
              <a:gd name="connsiteX2056" fmla="*/ 1064228 w 2450468"/>
              <a:gd name="connsiteY2056" fmla="*/ 32540 h 377583"/>
              <a:gd name="connsiteX2057" fmla="*/ 1063752 w 2450468"/>
              <a:gd name="connsiteY2057" fmla="*/ 39970 h 377583"/>
              <a:gd name="connsiteX2058" fmla="*/ 1061942 w 2450468"/>
              <a:gd name="connsiteY2058" fmla="*/ 39493 h 377583"/>
              <a:gd name="connsiteX2059" fmla="*/ 1055655 w 2450468"/>
              <a:gd name="connsiteY2059" fmla="*/ 38636 h 377583"/>
              <a:gd name="connsiteX2060" fmla="*/ 1053941 w 2450468"/>
              <a:gd name="connsiteY2060" fmla="*/ 39874 h 377583"/>
              <a:gd name="connsiteX2061" fmla="*/ 1048607 w 2450468"/>
              <a:gd name="connsiteY2061" fmla="*/ 41970 h 377583"/>
              <a:gd name="connsiteX2062" fmla="*/ 1047559 w 2450468"/>
              <a:gd name="connsiteY2062" fmla="*/ 40065 h 377583"/>
              <a:gd name="connsiteX2063" fmla="*/ 1050131 w 2450468"/>
              <a:gd name="connsiteY2063" fmla="*/ 34159 h 377583"/>
              <a:gd name="connsiteX2064" fmla="*/ 1050512 w 2450468"/>
              <a:gd name="connsiteY2064" fmla="*/ 33207 h 377583"/>
              <a:gd name="connsiteX2065" fmla="*/ 1054131 w 2450468"/>
              <a:gd name="connsiteY2065" fmla="*/ 33493 h 377583"/>
              <a:gd name="connsiteX2066" fmla="*/ 1058501 w 2450468"/>
              <a:gd name="connsiteY2066" fmla="*/ 31612 h 377583"/>
              <a:gd name="connsiteX2067" fmla="*/ 985170 w 2450468"/>
              <a:gd name="connsiteY2067" fmla="*/ 27682 h 377583"/>
              <a:gd name="connsiteX2068" fmla="*/ 988599 w 2450468"/>
              <a:gd name="connsiteY2068" fmla="*/ 29206 h 377583"/>
              <a:gd name="connsiteX2069" fmla="*/ 990218 w 2450468"/>
              <a:gd name="connsiteY2069" fmla="*/ 29968 h 377583"/>
              <a:gd name="connsiteX2070" fmla="*/ 996314 w 2450468"/>
              <a:gd name="connsiteY2070" fmla="*/ 28730 h 377583"/>
              <a:gd name="connsiteX2071" fmla="*/ 996219 w 2450468"/>
              <a:gd name="connsiteY2071" fmla="*/ 28920 h 377583"/>
              <a:gd name="connsiteX2072" fmla="*/ 994981 w 2450468"/>
              <a:gd name="connsiteY2072" fmla="*/ 31873 h 377583"/>
              <a:gd name="connsiteX2073" fmla="*/ 984599 w 2450468"/>
              <a:gd name="connsiteY2073" fmla="*/ 32921 h 377583"/>
              <a:gd name="connsiteX2074" fmla="*/ 985170 w 2450468"/>
              <a:gd name="connsiteY2074" fmla="*/ 27682 h 377583"/>
              <a:gd name="connsiteX2075" fmla="*/ 1358646 w 2450468"/>
              <a:gd name="connsiteY2075" fmla="*/ 27206 h 377583"/>
              <a:gd name="connsiteX2076" fmla="*/ 1361979 w 2450468"/>
              <a:gd name="connsiteY2076" fmla="*/ 28158 h 377583"/>
              <a:gd name="connsiteX2077" fmla="*/ 1369885 w 2450468"/>
              <a:gd name="connsiteY2077" fmla="*/ 28254 h 377583"/>
              <a:gd name="connsiteX2078" fmla="*/ 1373028 w 2450468"/>
              <a:gd name="connsiteY2078" fmla="*/ 27301 h 377583"/>
              <a:gd name="connsiteX2079" fmla="*/ 1374743 w 2450468"/>
              <a:gd name="connsiteY2079" fmla="*/ 30349 h 377583"/>
              <a:gd name="connsiteX2080" fmla="*/ 1375981 w 2450468"/>
              <a:gd name="connsiteY2080" fmla="*/ 33873 h 377583"/>
              <a:gd name="connsiteX2081" fmla="*/ 1378172 w 2450468"/>
              <a:gd name="connsiteY2081" fmla="*/ 34350 h 377583"/>
              <a:gd name="connsiteX2082" fmla="*/ 1374933 w 2450468"/>
              <a:gd name="connsiteY2082" fmla="*/ 34159 h 377583"/>
              <a:gd name="connsiteX2083" fmla="*/ 1368171 w 2450468"/>
              <a:gd name="connsiteY2083" fmla="*/ 35207 h 377583"/>
              <a:gd name="connsiteX2084" fmla="*/ 1364456 w 2450468"/>
              <a:gd name="connsiteY2084" fmla="*/ 34445 h 377583"/>
              <a:gd name="connsiteX2085" fmla="*/ 1360836 w 2450468"/>
              <a:gd name="connsiteY2085" fmla="*/ 35588 h 377583"/>
              <a:gd name="connsiteX2086" fmla="*/ 1363408 w 2450468"/>
              <a:gd name="connsiteY2086" fmla="*/ 34255 h 377583"/>
              <a:gd name="connsiteX2087" fmla="*/ 1357312 w 2450468"/>
              <a:gd name="connsiteY2087" fmla="*/ 28349 h 377583"/>
              <a:gd name="connsiteX2088" fmla="*/ 1358646 w 2450468"/>
              <a:gd name="connsiteY2088" fmla="*/ 27206 h 377583"/>
              <a:gd name="connsiteX2089" fmla="*/ 2407527 w 2450468"/>
              <a:gd name="connsiteY2089" fmla="*/ 25242 h 377583"/>
              <a:gd name="connsiteX2090" fmla="*/ 2403920 w 2450468"/>
              <a:gd name="connsiteY2090" fmla="*/ 27302 h 377583"/>
              <a:gd name="connsiteX2091" fmla="*/ 2399824 w 2450468"/>
              <a:gd name="connsiteY2091" fmla="*/ 29302 h 377583"/>
              <a:gd name="connsiteX2092" fmla="*/ 2398490 w 2450468"/>
              <a:gd name="connsiteY2092" fmla="*/ 31778 h 377583"/>
              <a:gd name="connsiteX2093" fmla="*/ 2401919 w 2450468"/>
              <a:gd name="connsiteY2093" fmla="*/ 34160 h 377583"/>
              <a:gd name="connsiteX2094" fmla="*/ 2400205 w 2450468"/>
              <a:gd name="connsiteY2094" fmla="*/ 39398 h 377583"/>
              <a:gd name="connsiteX2095" fmla="*/ 2403443 w 2450468"/>
              <a:gd name="connsiteY2095" fmla="*/ 33112 h 377583"/>
              <a:gd name="connsiteX2096" fmla="*/ 2405920 w 2450468"/>
              <a:gd name="connsiteY2096" fmla="*/ 29302 h 377583"/>
              <a:gd name="connsiteX2097" fmla="*/ 2406682 w 2450468"/>
              <a:gd name="connsiteY2097" fmla="*/ 29302 h 377583"/>
              <a:gd name="connsiteX2098" fmla="*/ 2411063 w 2450468"/>
              <a:gd name="connsiteY2098" fmla="*/ 26254 h 377583"/>
              <a:gd name="connsiteX2099" fmla="*/ 2407527 w 2450468"/>
              <a:gd name="connsiteY2099" fmla="*/ 25242 h 377583"/>
              <a:gd name="connsiteX2100" fmla="*/ 1907952 w 2450468"/>
              <a:gd name="connsiteY2100" fmla="*/ 24729 h 377583"/>
              <a:gd name="connsiteX2101" fmla="*/ 1909952 w 2450468"/>
              <a:gd name="connsiteY2101" fmla="*/ 25205 h 377583"/>
              <a:gd name="connsiteX2102" fmla="*/ 1913286 w 2450468"/>
              <a:gd name="connsiteY2102" fmla="*/ 25967 h 377583"/>
              <a:gd name="connsiteX2103" fmla="*/ 1914905 w 2450468"/>
              <a:gd name="connsiteY2103" fmla="*/ 27491 h 377583"/>
              <a:gd name="connsiteX2104" fmla="*/ 1918906 w 2450468"/>
              <a:gd name="connsiteY2104" fmla="*/ 26729 h 377583"/>
              <a:gd name="connsiteX2105" fmla="*/ 1918906 w 2450468"/>
              <a:gd name="connsiteY2105" fmla="*/ 27110 h 377583"/>
              <a:gd name="connsiteX2106" fmla="*/ 1918620 w 2450468"/>
              <a:gd name="connsiteY2106" fmla="*/ 31492 h 377583"/>
              <a:gd name="connsiteX2107" fmla="*/ 1907857 w 2450468"/>
              <a:gd name="connsiteY2107" fmla="*/ 30063 h 377583"/>
              <a:gd name="connsiteX2108" fmla="*/ 1907952 w 2450468"/>
              <a:gd name="connsiteY2108" fmla="*/ 24729 h 377583"/>
              <a:gd name="connsiteX2109" fmla="*/ 1593532 w 2450468"/>
              <a:gd name="connsiteY2109" fmla="*/ 24444 h 377583"/>
              <a:gd name="connsiteX2110" fmla="*/ 1599056 w 2450468"/>
              <a:gd name="connsiteY2110" fmla="*/ 28349 h 377583"/>
              <a:gd name="connsiteX2111" fmla="*/ 1605343 w 2450468"/>
              <a:gd name="connsiteY2111" fmla="*/ 27683 h 377583"/>
              <a:gd name="connsiteX2112" fmla="*/ 1617059 w 2450468"/>
              <a:gd name="connsiteY2112" fmla="*/ 27492 h 377583"/>
              <a:gd name="connsiteX2113" fmla="*/ 1618392 w 2450468"/>
              <a:gd name="connsiteY2113" fmla="*/ 33779 h 377583"/>
              <a:gd name="connsiteX2114" fmla="*/ 1618106 w 2450468"/>
              <a:gd name="connsiteY2114" fmla="*/ 34064 h 377583"/>
              <a:gd name="connsiteX2115" fmla="*/ 1616487 w 2450468"/>
              <a:gd name="connsiteY2115" fmla="*/ 37684 h 377583"/>
              <a:gd name="connsiteX2116" fmla="*/ 1610201 w 2450468"/>
              <a:gd name="connsiteY2116" fmla="*/ 43494 h 377583"/>
              <a:gd name="connsiteX2117" fmla="*/ 1608581 w 2450468"/>
              <a:gd name="connsiteY2117" fmla="*/ 41875 h 377583"/>
              <a:gd name="connsiteX2118" fmla="*/ 1605533 w 2450468"/>
              <a:gd name="connsiteY2118" fmla="*/ 38922 h 377583"/>
              <a:gd name="connsiteX2119" fmla="*/ 1600961 w 2450468"/>
              <a:gd name="connsiteY2119" fmla="*/ 38732 h 377583"/>
              <a:gd name="connsiteX2120" fmla="*/ 1599723 w 2450468"/>
              <a:gd name="connsiteY2120" fmla="*/ 37970 h 377583"/>
              <a:gd name="connsiteX2121" fmla="*/ 1594294 w 2450468"/>
              <a:gd name="connsiteY2121" fmla="*/ 36827 h 377583"/>
              <a:gd name="connsiteX2122" fmla="*/ 1590484 w 2450468"/>
              <a:gd name="connsiteY2122" fmla="*/ 32445 h 377583"/>
              <a:gd name="connsiteX2123" fmla="*/ 1585817 w 2450468"/>
              <a:gd name="connsiteY2123" fmla="*/ 40160 h 377583"/>
              <a:gd name="connsiteX2124" fmla="*/ 1577339 w 2450468"/>
              <a:gd name="connsiteY2124" fmla="*/ 42446 h 377583"/>
              <a:gd name="connsiteX2125" fmla="*/ 1576292 w 2450468"/>
              <a:gd name="connsiteY2125" fmla="*/ 41018 h 377583"/>
              <a:gd name="connsiteX2126" fmla="*/ 1576101 w 2450468"/>
              <a:gd name="connsiteY2126" fmla="*/ 39113 h 377583"/>
              <a:gd name="connsiteX2127" fmla="*/ 1583340 w 2450468"/>
              <a:gd name="connsiteY2127" fmla="*/ 37398 h 377583"/>
              <a:gd name="connsiteX2128" fmla="*/ 1589627 w 2450468"/>
              <a:gd name="connsiteY2128" fmla="*/ 28921 h 377583"/>
              <a:gd name="connsiteX2129" fmla="*/ 1593532 w 2450468"/>
              <a:gd name="connsiteY2129" fmla="*/ 24444 h 377583"/>
              <a:gd name="connsiteX2130" fmla="*/ 448342 w 2450468"/>
              <a:gd name="connsiteY2130" fmla="*/ 23967 h 377583"/>
              <a:gd name="connsiteX2131" fmla="*/ 451485 w 2450468"/>
              <a:gd name="connsiteY2131" fmla="*/ 27777 h 377583"/>
              <a:gd name="connsiteX2132" fmla="*/ 454152 w 2450468"/>
              <a:gd name="connsiteY2132" fmla="*/ 31016 h 377583"/>
              <a:gd name="connsiteX2133" fmla="*/ 446722 w 2450468"/>
              <a:gd name="connsiteY2133" fmla="*/ 31777 h 377583"/>
              <a:gd name="connsiteX2134" fmla="*/ 448342 w 2450468"/>
              <a:gd name="connsiteY2134" fmla="*/ 23967 h 377583"/>
              <a:gd name="connsiteX2135" fmla="*/ 1829276 w 2450468"/>
              <a:gd name="connsiteY2135" fmla="*/ 22920 h 377583"/>
              <a:gd name="connsiteX2136" fmla="*/ 1829562 w 2450468"/>
              <a:gd name="connsiteY2136" fmla="*/ 23206 h 377583"/>
              <a:gd name="connsiteX2137" fmla="*/ 1831848 w 2450468"/>
              <a:gd name="connsiteY2137" fmla="*/ 25397 h 377583"/>
              <a:gd name="connsiteX2138" fmla="*/ 1833372 w 2450468"/>
              <a:gd name="connsiteY2138" fmla="*/ 31492 h 377583"/>
              <a:gd name="connsiteX2139" fmla="*/ 1826133 w 2450468"/>
              <a:gd name="connsiteY2139" fmla="*/ 31588 h 377583"/>
              <a:gd name="connsiteX2140" fmla="*/ 1826324 w 2450468"/>
              <a:gd name="connsiteY2140" fmla="*/ 30730 h 377583"/>
              <a:gd name="connsiteX2141" fmla="*/ 1827848 w 2450468"/>
              <a:gd name="connsiteY2141" fmla="*/ 25587 h 377583"/>
              <a:gd name="connsiteX2142" fmla="*/ 1827943 w 2450468"/>
              <a:gd name="connsiteY2142" fmla="*/ 24920 h 377583"/>
              <a:gd name="connsiteX2143" fmla="*/ 1829276 w 2450468"/>
              <a:gd name="connsiteY2143" fmla="*/ 22920 h 377583"/>
              <a:gd name="connsiteX2144" fmla="*/ 1063562 w 2450468"/>
              <a:gd name="connsiteY2144" fmla="*/ 22538 h 377583"/>
              <a:gd name="connsiteX2145" fmla="*/ 1069658 w 2450468"/>
              <a:gd name="connsiteY2145" fmla="*/ 23681 h 377583"/>
              <a:gd name="connsiteX2146" fmla="*/ 1070705 w 2450468"/>
              <a:gd name="connsiteY2146" fmla="*/ 25301 h 377583"/>
              <a:gd name="connsiteX2147" fmla="*/ 1068134 w 2450468"/>
              <a:gd name="connsiteY2147" fmla="*/ 28444 h 377583"/>
              <a:gd name="connsiteX2148" fmla="*/ 1064228 w 2450468"/>
              <a:gd name="connsiteY2148" fmla="*/ 30444 h 377583"/>
              <a:gd name="connsiteX2149" fmla="*/ 1062133 w 2450468"/>
              <a:gd name="connsiteY2149" fmla="*/ 27301 h 377583"/>
              <a:gd name="connsiteX2150" fmla="*/ 1063276 w 2450468"/>
              <a:gd name="connsiteY2150" fmla="*/ 23491 h 377583"/>
              <a:gd name="connsiteX2151" fmla="*/ 1963388 w 2450468"/>
              <a:gd name="connsiteY2151" fmla="*/ 21777 h 377583"/>
              <a:gd name="connsiteX2152" fmla="*/ 1971389 w 2450468"/>
              <a:gd name="connsiteY2152" fmla="*/ 24158 h 377583"/>
              <a:gd name="connsiteX2153" fmla="*/ 1973008 w 2450468"/>
              <a:gd name="connsiteY2153" fmla="*/ 28635 h 377583"/>
              <a:gd name="connsiteX2154" fmla="*/ 1969769 w 2450468"/>
              <a:gd name="connsiteY2154" fmla="*/ 29302 h 377583"/>
              <a:gd name="connsiteX2155" fmla="*/ 1960911 w 2450468"/>
              <a:gd name="connsiteY2155" fmla="*/ 28540 h 377583"/>
              <a:gd name="connsiteX2156" fmla="*/ 1953577 w 2450468"/>
              <a:gd name="connsiteY2156" fmla="*/ 34350 h 377583"/>
              <a:gd name="connsiteX2157" fmla="*/ 1954434 w 2450468"/>
              <a:gd name="connsiteY2157" fmla="*/ 25206 h 377583"/>
              <a:gd name="connsiteX2158" fmla="*/ 1955672 w 2450468"/>
              <a:gd name="connsiteY2158" fmla="*/ 23587 h 377583"/>
              <a:gd name="connsiteX2159" fmla="*/ 1956625 w 2450468"/>
              <a:gd name="connsiteY2159" fmla="*/ 22349 h 377583"/>
              <a:gd name="connsiteX2160" fmla="*/ 1963388 w 2450468"/>
              <a:gd name="connsiteY2160" fmla="*/ 21777 h 377583"/>
              <a:gd name="connsiteX2161" fmla="*/ 815487 w 2450468"/>
              <a:gd name="connsiteY2161" fmla="*/ 20864 h 377583"/>
              <a:gd name="connsiteX2162" fmla="*/ 816673 w 2450468"/>
              <a:gd name="connsiteY2162" fmla="*/ 24539 h 377583"/>
              <a:gd name="connsiteX2163" fmla="*/ 814006 w 2450468"/>
              <a:gd name="connsiteY2163" fmla="*/ 21682 h 377583"/>
              <a:gd name="connsiteX2164" fmla="*/ 1935861 w 2450468"/>
              <a:gd name="connsiteY2164" fmla="*/ 19300 h 377583"/>
              <a:gd name="connsiteX2165" fmla="*/ 1936813 w 2450468"/>
              <a:gd name="connsiteY2165" fmla="*/ 21205 h 377583"/>
              <a:gd name="connsiteX2166" fmla="*/ 1941480 w 2450468"/>
              <a:gd name="connsiteY2166" fmla="*/ 22443 h 377583"/>
              <a:gd name="connsiteX2167" fmla="*/ 1942337 w 2450468"/>
              <a:gd name="connsiteY2167" fmla="*/ 22062 h 377583"/>
              <a:gd name="connsiteX2168" fmla="*/ 1944719 w 2450468"/>
              <a:gd name="connsiteY2168" fmla="*/ 23777 h 377583"/>
              <a:gd name="connsiteX2169" fmla="*/ 1944147 w 2450468"/>
              <a:gd name="connsiteY2169" fmla="*/ 24253 h 377583"/>
              <a:gd name="connsiteX2170" fmla="*/ 1939385 w 2450468"/>
              <a:gd name="connsiteY2170" fmla="*/ 27206 h 377583"/>
              <a:gd name="connsiteX2171" fmla="*/ 1938051 w 2450468"/>
              <a:gd name="connsiteY2171" fmla="*/ 28158 h 377583"/>
              <a:gd name="connsiteX2172" fmla="*/ 1929955 w 2450468"/>
              <a:gd name="connsiteY2172" fmla="*/ 22158 h 377583"/>
              <a:gd name="connsiteX2173" fmla="*/ 1935861 w 2450468"/>
              <a:gd name="connsiteY2173" fmla="*/ 19300 h 377583"/>
              <a:gd name="connsiteX2174" fmla="*/ 2030730 w 2450468"/>
              <a:gd name="connsiteY2174" fmla="*/ 18919 h 377583"/>
              <a:gd name="connsiteX2175" fmla="*/ 2031492 w 2450468"/>
              <a:gd name="connsiteY2175" fmla="*/ 19395 h 377583"/>
              <a:gd name="connsiteX2176" fmla="*/ 2037969 w 2450468"/>
              <a:gd name="connsiteY2176" fmla="*/ 19967 h 377583"/>
              <a:gd name="connsiteX2177" fmla="*/ 2038541 w 2450468"/>
              <a:gd name="connsiteY2177" fmla="*/ 19490 h 377583"/>
              <a:gd name="connsiteX2178" fmla="*/ 2038731 w 2450468"/>
              <a:gd name="connsiteY2178" fmla="*/ 28063 h 377583"/>
              <a:gd name="connsiteX2179" fmla="*/ 2036064 w 2450468"/>
              <a:gd name="connsiteY2179" fmla="*/ 27111 h 377583"/>
              <a:gd name="connsiteX2180" fmla="*/ 2029016 w 2450468"/>
              <a:gd name="connsiteY2180" fmla="*/ 23396 h 377583"/>
              <a:gd name="connsiteX2181" fmla="*/ 2027968 w 2450468"/>
              <a:gd name="connsiteY2181" fmla="*/ 22634 h 377583"/>
              <a:gd name="connsiteX2182" fmla="*/ 2030730 w 2450468"/>
              <a:gd name="connsiteY2182" fmla="*/ 18919 h 377583"/>
              <a:gd name="connsiteX2183" fmla="*/ 1223295 w 2450468"/>
              <a:gd name="connsiteY2183" fmla="*/ 18824 h 377583"/>
              <a:gd name="connsiteX2184" fmla="*/ 1223105 w 2450468"/>
              <a:gd name="connsiteY2184" fmla="*/ 25206 h 377583"/>
              <a:gd name="connsiteX2185" fmla="*/ 1224819 w 2450468"/>
              <a:gd name="connsiteY2185" fmla="*/ 27301 h 377583"/>
              <a:gd name="connsiteX2186" fmla="*/ 1230534 w 2450468"/>
              <a:gd name="connsiteY2186" fmla="*/ 25682 h 377583"/>
              <a:gd name="connsiteX2187" fmla="*/ 1238059 w 2450468"/>
              <a:gd name="connsiteY2187" fmla="*/ 29778 h 377583"/>
              <a:gd name="connsiteX2188" fmla="*/ 1241202 w 2450468"/>
              <a:gd name="connsiteY2188" fmla="*/ 26539 h 377583"/>
              <a:gd name="connsiteX2189" fmla="*/ 1245774 w 2450468"/>
              <a:gd name="connsiteY2189" fmla="*/ 28254 h 377583"/>
              <a:gd name="connsiteX2190" fmla="*/ 1251204 w 2450468"/>
              <a:gd name="connsiteY2190" fmla="*/ 27968 h 377583"/>
              <a:gd name="connsiteX2191" fmla="*/ 1250918 w 2450468"/>
              <a:gd name="connsiteY2191" fmla="*/ 28540 h 377583"/>
              <a:gd name="connsiteX2192" fmla="*/ 1249203 w 2450468"/>
              <a:gd name="connsiteY2192" fmla="*/ 31778 h 377583"/>
              <a:gd name="connsiteX2193" fmla="*/ 1235011 w 2450468"/>
              <a:gd name="connsiteY2193" fmla="*/ 34921 h 377583"/>
              <a:gd name="connsiteX2194" fmla="*/ 1230058 w 2450468"/>
              <a:gd name="connsiteY2194" fmla="*/ 33778 h 377583"/>
              <a:gd name="connsiteX2195" fmla="*/ 1225867 w 2450468"/>
              <a:gd name="connsiteY2195" fmla="*/ 32826 h 377583"/>
              <a:gd name="connsiteX2196" fmla="*/ 1219485 w 2450468"/>
              <a:gd name="connsiteY2196" fmla="*/ 36445 h 377583"/>
              <a:gd name="connsiteX2197" fmla="*/ 1216437 w 2450468"/>
              <a:gd name="connsiteY2197" fmla="*/ 35779 h 377583"/>
              <a:gd name="connsiteX2198" fmla="*/ 1209770 w 2450468"/>
              <a:gd name="connsiteY2198" fmla="*/ 34350 h 377583"/>
              <a:gd name="connsiteX2199" fmla="*/ 1202721 w 2450468"/>
              <a:gd name="connsiteY2199" fmla="*/ 39493 h 377583"/>
              <a:gd name="connsiteX2200" fmla="*/ 1200816 w 2450468"/>
              <a:gd name="connsiteY2200" fmla="*/ 35969 h 377583"/>
              <a:gd name="connsiteX2201" fmla="*/ 1196816 w 2450468"/>
              <a:gd name="connsiteY2201" fmla="*/ 35683 h 377583"/>
              <a:gd name="connsiteX2202" fmla="*/ 1195292 w 2450468"/>
              <a:gd name="connsiteY2202" fmla="*/ 35398 h 377583"/>
              <a:gd name="connsiteX2203" fmla="*/ 1193196 w 2450468"/>
              <a:gd name="connsiteY2203" fmla="*/ 29206 h 377583"/>
              <a:gd name="connsiteX2204" fmla="*/ 1188910 w 2450468"/>
              <a:gd name="connsiteY2204" fmla="*/ 29301 h 377583"/>
              <a:gd name="connsiteX2205" fmla="*/ 1188243 w 2450468"/>
              <a:gd name="connsiteY2205" fmla="*/ 29206 h 377583"/>
              <a:gd name="connsiteX2206" fmla="*/ 1191101 w 2450468"/>
              <a:gd name="connsiteY2206" fmla="*/ 27015 h 377583"/>
              <a:gd name="connsiteX2207" fmla="*/ 1199959 w 2450468"/>
              <a:gd name="connsiteY2207" fmla="*/ 29873 h 377583"/>
              <a:gd name="connsiteX2208" fmla="*/ 1209675 w 2450468"/>
              <a:gd name="connsiteY2208" fmla="*/ 26349 h 377583"/>
              <a:gd name="connsiteX2209" fmla="*/ 1213770 w 2450468"/>
              <a:gd name="connsiteY2209" fmla="*/ 30064 h 377583"/>
              <a:gd name="connsiteX2210" fmla="*/ 1215294 w 2450468"/>
              <a:gd name="connsiteY2210" fmla="*/ 29397 h 377583"/>
              <a:gd name="connsiteX2211" fmla="*/ 1218152 w 2450468"/>
              <a:gd name="connsiteY2211" fmla="*/ 28159 h 377583"/>
              <a:gd name="connsiteX2212" fmla="*/ 1223295 w 2450468"/>
              <a:gd name="connsiteY2212" fmla="*/ 18824 h 377583"/>
              <a:gd name="connsiteX2213" fmla="*/ 645699 w 2450468"/>
              <a:gd name="connsiteY2213" fmla="*/ 17205 h 377583"/>
              <a:gd name="connsiteX2214" fmla="*/ 651414 w 2450468"/>
              <a:gd name="connsiteY2214" fmla="*/ 20253 h 377583"/>
              <a:gd name="connsiteX2215" fmla="*/ 651605 w 2450468"/>
              <a:gd name="connsiteY2215" fmla="*/ 21491 h 377583"/>
              <a:gd name="connsiteX2216" fmla="*/ 651795 w 2450468"/>
              <a:gd name="connsiteY2216" fmla="*/ 22825 h 377583"/>
              <a:gd name="connsiteX2217" fmla="*/ 656844 w 2450468"/>
              <a:gd name="connsiteY2217" fmla="*/ 23396 h 377583"/>
              <a:gd name="connsiteX2218" fmla="*/ 658177 w 2450468"/>
              <a:gd name="connsiteY2218" fmla="*/ 24730 h 377583"/>
              <a:gd name="connsiteX2219" fmla="*/ 654367 w 2450468"/>
              <a:gd name="connsiteY2219" fmla="*/ 27111 h 377583"/>
              <a:gd name="connsiteX2220" fmla="*/ 647604 w 2450468"/>
              <a:gd name="connsiteY2220" fmla="*/ 26635 h 377583"/>
              <a:gd name="connsiteX2221" fmla="*/ 645699 w 2450468"/>
              <a:gd name="connsiteY2221" fmla="*/ 17205 h 377583"/>
              <a:gd name="connsiteX2222" fmla="*/ 857249 w 2450468"/>
              <a:gd name="connsiteY2222" fmla="*/ 17204 h 377583"/>
              <a:gd name="connsiteX2223" fmla="*/ 864298 w 2450468"/>
              <a:gd name="connsiteY2223" fmla="*/ 20919 h 377583"/>
              <a:gd name="connsiteX2224" fmla="*/ 863155 w 2450468"/>
              <a:gd name="connsiteY2224" fmla="*/ 22824 h 377583"/>
              <a:gd name="connsiteX2225" fmla="*/ 862964 w 2450468"/>
              <a:gd name="connsiteY2225" fmla="*/ 22729 h 377583"/>
              <a:gd name="connsiteX2226" fmla="*/ 862298 w 2450468"/>
              <a:gd name="connsiteY2226" fmla="*/ 22253 h 377583"/>
              <a:gd name="connsiteX2227" fmla="*/ 859631 w 2450468"/>
              <a:gd name="connsiteY2227" fmla="*/ 24824 h 377583"/>
              <a:gd name="connsiteX2228" fmla="*/ 847248 w 2450468"/>
              <a:gd name="connsiteY2228" fmla="*/ 28920 h 377583"/>
              <a:gd name="connsiteX2229" fmla="*/ 849344 w 2450468"/>
              <a:gd name="connsiteY2229" fmla="*/ 23300 h 377583"/>
              <a:gd name="connsiteX2230" fmla="*/ 853915 w 2450468"/>
              <a:gd name="connsiteY2230" fmla="*/ 21300 h 377583"/>
              <a:gd name="connsiteX2231" fmla="*/ 857249 w 2450468"/>
              <a:gd name="connsiteY2231" fmla="*/ 17204 h 377583"/>
              <a:gd name="connsiteX2232" fmla="*/ 816863 w 2450468"/>
              <a:gd name="connsiteY2232" fmla="*/ 15967 h 377583"/>
              <a:gd name="connsiteX2233" fmla="*/ 819626 w 2450468"/>
              <a:gd name="connsiteY2233" fmla="*/ 16824 h 377583"/>
              <a:gd name="connsiteX2234" fmla="*/ 820388 w 2450468"/>
              <a:gd name="connsiteY2234" fmla="*/ 18157 h 377583"/>
              <a:gd name="connsiteX2235" fmla="*/ 815487 w 2450468"/>
              <a:gd name="connsiteY2235" fmla="*/ 20864 h 377583"/>
              <a:gd name="connsiteX2236" fmla="*/ 814875 w 2450468"/>
              <a:gd name="connsiteY2236" fmla="*/ 18967 h 377583"/>
              <a:gd name="connsiteX2237" fmla="*/ 816863 w 2450468"/>
              <a:gd name="connsiteY2237" fmla="*/ 15967 h 377583"/>
              <a:gd name="connsiteX2238" fmla="*/ 664083 w 2450468"/>
              <a:gd name="connsiteY2238" fmla="*/ 15300 h 377583"/>
              <a:gd name="connsiteX2239" fmla="*/ 671893 w 2450468"/>
              <a:gd name="connsiteY2239" fmla="*/ 18253 h 377583"/>
              <a:gd name="connsiteX2240" fmla="*/ 672179 w 2450468"/>
              <a:gd name="connsiteY2240" fmla="*/ 19491 h 377583"/>
              <a:gd name="connsiteX2241" fmla="*/ 676465 w 2450468"/>
              <a:gd name="connsiteY2241" fmla="*/ 19015 h 377583"/>
              <a:gd name="connsiteX2242" fmla="*/ 676656 w 2450468"/>
              <a:gd name="connsiteY2242" fmla="*/ 23968 h 377583"/>
              <a:gd name="connsiteX2243" fmla="*/ 671131 w 2450468"/>
              <a:gd name="connsiteY2243" fmla="*/ 23873 h 377583"/>
              <a:gd name="connsiteX2244" fmla="*/ 664083 w 2450468"/>
              <a:gd name="connsiteY2244" fmla="*/ 20253 h 377583"/>
              <a:gd name="connsiteX2245" fmla="*/ 660844 w 2450468"/>
              <a:gd name="connsiteY2245" fmla="*/ 21682 h 377583"/>
              <a:gd name="connsiteX2246" fmla="*/ 662083 w 2450468"/>
              <a:gd name="connsiteY2246" fmla="*/ 16062 h 377583"/>
              <a:gd name="connsiteX2247" fmla="*/ 692753 w 2450468"/>
              <a:gd name="connsiteY2247" fmla="*/ 15205 h 377583"/>
              <a:gd name="connsiteX2248" fmla="*/ 694658 w 2450468"/>
              <a:gd name="connsiteY2248" fmla="*/ 15300 h 377583"/>
              <a:gd name="connsiteX2249" fmla="*/ 699515 w 2450468"/>
              <a:gd name="connsiteY2249" fmla="*/ 16348 h 377583"/>
              <a:gd name="connsiteX2250" fmla="*/ 699515 w 2450468"/>
              <a:gd name="connsiteY2250" fmla="*/ 17110 h 377583"/>
              <a:gd name="connsiteX2251" fmla="*/ 697039 w 2450468"/>
              <a:gd name="connsiteY2251" fmla="*/ 20729 h 377583"/>
              <a:gd name="connsiteX2252" fmla="*/ 692277 w 2450468"/>
              <a:gd name="connsiteY2252" fmla="*/ 19967 h 377583"/>
              <a:gd name="connsiteX2253" fmla="*/ 689038 w 2450468"/>
              <a:gd name="connsiteY2253" fmla="*/ 20348 h 377583"/>
              <a:gd name="connsiteX2254" fmla="*/ 689514 w 2450468"/>
              <a:gd name="connsiteY2254" fmla="*/ 18062 h 377583"/>
              <a:gd name="connsiteX2255" fmla="*/ 692753 w 2450468"/>
              <a:gd name="connsiteY2255" fmla="*/ 15205 h 377583"/>
              <a:gd name="connsiteX2256" fmla="*/ 1982153 w 2450468"/>
              <a:gd name="connsiteY2256" fmla="*/ 14538 h 377583"/>
              <a:gd name="connsiteX2257" fmla="*/ 1985200 w 2450468"/>
              <a:gd name="connsiteY2257" fmla="*/ 17395 h 377583"/>
              <a:gd name="connsiteX2258" fmla="*/ 1985962 w 2450468"/>
              <a:gd name="connsiteY2258" fmla="*/ 20825 h 377583"/>
              <a:gd name="connsiteX2259" fmla="*/ 1990820 w 2450468"/>
              <a:gd name="connsiteY2259" fmla="*/ 23111 h 377583"/>
              <a:gd name="connsiteX2260" fmla="*/ 1984915 w 2450468"/>
              <a:gd name="connsiteY2260" fmla="*/ 27397 h 377583"/>
              <a:gd name="connsiteX2261" fmla="*/ 1983295 w 2450468"/>
              <a:gd name="connsiteY2261" fmla="*/ 25682 h 377583"/>
              <a:gd name="connsiteX2262" fmla="*/ 1978057 w 2450468"/>
              <a:gd name="connsiteY2262" fmla="*/ 25587 h 377583"/>
              <a:gd name="connsiteX2263" fmla="*/ 1977104 w 2450468"/>
              <a:gd name="connsiteY2263" fmla="*/ 26635 h 377583"/>
              <a:gd name="connsiteX2264" fmla="*/ 1972723 w 2450468"/>
              <a:gd name="connsiteY2264" fmla="*/ 23968 h 377583"/>
              <a:gd name="connsiteX2265" fmla="*/ 1977962 w 2450468"/>
              <a:gd name="connsiteY2265" fmla="*/ 19491 h 377583"/>
              <a:gd name="connsiteX2266" fmla="*/ 1973770 w 2450468"/>
              <a:gd name="connsiteY2266" fmla="*/ 17110 h 377583"/>
              <a:gd name="connsiteX2267" fmla="*/ 1974056 w 2450468"/>
              <a:gd name="connsiteY2267" fmla="*/ 17015 h 377583"/>
              <a:gd name="connsiteX2268" fmla="*/ 1980438 w 2450468"/>
              <a:gd name="connsiteY2268" fmla="*/ 14729 h 377583"/>
              <a:gd name="connsiteX2269" fmla="*/ 800385 w 2450468"/>
              <a:gd name="connsiteY2269" fmla="*/ 11966 h 377583"/>
              <a:gd name="connsiteX2270" fmla="*/ 804290 w 2450468"/>
              <a:gd name="connsiteY2270" fmla="*/ 19014 h 377583"/>
              <a:gd name="connsiteX2271" fmla="*/ 803528 w 2450468"/>
              <a:gd name="connsiteY2271" fmla="*/ 19300 h 377583"/>
              <a:gd name="connsiteX2272" fmla="*/ 792098 w 2450468"/>
              <a:gd name="connsiteY2272" fmla="*/ 30635 h 377583"/>
              <a:gd name="connsiteX2273" fmla="*/ 791908 w 2450468"/>
              <a:gd name="connsiteY2273" fmla="*/ 31111 h 377583"/>
              <a:gd name="connsiteX2274" fmla="*/ 786955 w 2450468"/>
              <a:gd name="connsiteY2274" fmla="*/ 24825 h 377583"/>
              <a:gd name="connsiteX2275" fmla="*/ 784574 w 2450468"/>
              <a:gd name="connsiteY2275" fmla="*/ 21777 h 377583"/>
              <a:gd name="connsiteX2276" fmla="*/ 782002 w 2450468"/>
              <a:gd name="connsiteY2276" fmla="*/ 18633 h 377583"/>
              <a:gd name="connsiteX2277" fmla="*/ 777525 w 2450468"/>
              <a:gd name="connsiteY2277" fmla="*/ 15871 h 377583"/>
              <a:gd name="connsiteX2278" fmla="*/ 779335 w 2450468"/>
              <a:gd name="connsiteY2278" fmla="*/ 14728 h 377583"/>
              <a:gd name="connsiteX2279" fmla="*/ 783050 w 2450468"/>
              <a:gd name="connsiteY2279" fmla="*/ 14633 h 377583"/>
              <a:gd name="connsiteX2280" fmla="*/ 795146 w 2450468"/>
              <a:gd name="connsiteY2280" fmla="*/ 17395 h 377583"/>
              <a:gd name="connsiteX2281" fmla="*/ 795527 w 2450468"/>
              <a:gd name="connsiteY2281" fmla="*/ 17871 h 377583"/>
              <a:gd name="connsiteX2282" fmla="*/ 797432 w 2450468"/>
              <a:gd name="connsiteY2282" fmla="*/ 16538 h 377583"/>
              <a:gd name="connsiteX2283" fmla="*/ 800385 w 2450468"/>
              <a:gd name="connsiteY2283" fmla="*/ 11966 h 377583"/>
              <a:gd name="connsiteX2284" fmla="*/ 840772 w 2450468"/>
              <a:gd name="connsiteY2284" fmla="*/ 11776 h 377583"/>
              <a:gd name="connsiteX2285" fmla="*/ 841629 w 2450468"/>
              <a:gd name="connsiteY2285" fmla="*/ 14252 h 377583"/>
              <a:gd name="connsiteX2286" fmla="*/ 835152 w 2450468"/>
              <a:gd name="connsiteY2286" fmla="*/ 22444 h 377583"/>
              <a:gd name="connsiteX2287" fmla="*/ 826008 w 2450468"/>
              <a:gd name="connsiteY2287" fmla="*/ 18919 h 377583"/>
              <a:gd name="connsiteX2288" fmla="*/ 825627 w 2450468"/>
              <a:gd name="connsiteY2288" fmla="*/ 17205 h 377583"/>
              <a:gd name="connsiteX2289" fmla="*/ 831437 w 2450468"/>
              <a:gd name="connsiteY2289" fmla="*/ 14157 h 377583"/>
              <a:gd name="connsiteX2290" fmla="*/ 840772 w 2450468"/>
              <a:gd name="connsiteY2290" fmla="*/ 11776 h 377583"/>
              <a:gd name="connsiteX2291" fmla="*/ 2372963 w 2450468"/>
              <a:gd name="connsiteY2291" fmla="*/ 6156 h 377583"/>
              <a:gd name="connsiteX2292" fmla="*/ 2379917 w 2450468"/>
              <a:gd name="connsiteY2292" fmla="*/ 10157 h 377583"/>
              <a:gd name="connsiteX2293" fmla="*/ 2383536 w 2450468"/>
              <a:gd name="connsiteY2293" fmla="*/ 8252 h 377583"/>
              <a:gd name="connsiteX2294" fmla="*/ 2387251 w 2450468"/>
              <a:gd name="connsiteY2294" fmla="*/ 6251 h 377583"/>
              <a:gd name="connsiteX2295" fmla="*/ 2390204 w 2450468"/>
              <a:gd name="connsiteY2295" fmla="*/ 12919 h 377583"/>
              <a:gd name="connsiteX2296" fmla="*/ 2398395 w 2450468"/>
              <a:gd name="connsiteY2296" fmla="*/ 8442 h 377583"/>
              <a:gd name="connsiteX2297" fmla="*/ 2398681 w 2450468"/>
              <a:gd name="connsiteY2297" fmla="*/ 8728 h 377583"/>
              <a:gd name="connsiteX2298" fmla="*/ 2402015 w 2450468"/>
              <a:gd name="connsiteY2298" fmla="*/ 14443 h 377583"/>
              <a:gd name="connsiteX2299" fmla="*/ 2401538 w 2450468"/>
              <a:gd name="connsiteY2299" fmla="*/ 15110 h 377583"/>
              <a:gd name="connsiteX2300" fmla="*/ 2406301 w 2450468"/>
              <a:gd name="connsiteY2300" fmla="*/ 15872 h 377583"/>
              <a:gd name="connsiteX2301" fmla="*/ 2408682 w 2450468"/>
              <a:gd name="connsiteY2301" fmla="*/ 14919 h 377583"/>
              <a:gd name="connsiteX2302" fmla="*/ 2410587 w 2450468"/>
              <a:gd name="connsiteY2302" fmla="*/ 9014 h 377583"/>
              <a:gd name="connsiteX2303" fmla="*/ 2409825 w 2450468"/>
              <a:gd name="connsiteY2303" fmla="*/ 8156 h 377583"/>
              <a:gd name="connsiteX2304" fmla="*/ 2413730 w 2450468"/>
              <a:gd name="connsiteY2304" fmla="*/ 8537 h 377583"/>
              <a:gd name="connsiteX2305" fmla="*/ 2431828 w 2450468"/>
              <a:gd name="connsiteY2305" fmla="*/ 10442 h 377583"/>
              <a:gd name="connsiteX2306" fmla="*/ 2436781 w 2450468"/>
              <a:gd name="connsiteY2306" fmla="*/ 9395 h 377583"/>
              <a:gd name="connsiteX2307" fmla="*/ 2437543 w 2450468"/>
              <a:gd name="connsiteY2307" fmla="*/ 9204 h 377583"/>
              <a:gd name="connsiteX2308" fmla="*/ 2444020 w 2450468"/>
              <a:gd name="connsiteY2308" fmla="*/ 13205 h 377583"/>
              <a:gd name="connsiteX2309" fmla="*/ 2447258 w 2450468"/>
              <a:gd name="connsiteY2309" fmla="*/ 13014 h 377583"/>
              <a:gd name="connsiteX2310" fmla="*/ 2448973 w 2450468"/>
              <a:gd name="connsiteY2310" fmla="*/ 15110 h 377583"/>
              <a:gd name="connsiteX2311" fmla="*/ 2446973 w 2450468"/>
              <a:gd name="connsiteY2311" fmla="*/ 17015 h 377583"/>
              <a:gd name="connsiteX2312" fmla="*/ 2433733 w 2450468"/>
              <a:gd name="connsiteY2312" fmla="*/ 19015 h 377583"/>
              <a:gd name="connsiteX2313" fmla="*/ 2429637 w 2450468"/>
              <a:gd name="connsiteY2313" fmla="*/ 20920 h 377583"/>
              <a:gd name="connsiteX2314" fmla="*/ 2420779 w 2450468"/>
              <a:gd name="connsiteY2314" fmla="*/ 15967 h 377583"/>
              <a:gd name="connsiteX2315" fmla="*/ 2412968 w 2450468"/>
              <a:gd name="connsiteY2315" fmla="*/ 22253 h 377583"/>
              <a:gd name="connsiteX2316" fmla="*/ 2413159 w 2450468"/>
              <a:gd name="connsiteY2316" fmla="*/ 22349 h 377583"/>
              <a:gd name="connsiteX2317" fmla="*/ 2418112 w 2450468"/>
              <a:gd name="connsiteY2317" fmla="*/ 24539 h 377583"/>
              <a:gd name="connsiteX2318" fmla="*/ 2423541 w 2450468"/>
              <a:gd name="connsiteY2318" fmla="*/ 28826 h 377583"/>
              <a:gd name="connsiteX2319" fmla="*/ 2445068 w 2450468"/>
              <a:gd name="connsiteY2319" fmla="*/ 31588 h 377583"/>
              <a:gd name="connsiteX2320" fmla="*/ 2440972 w 2450468"/>
              <a:gd name="connsiteY2320" fmla="*/ 31874 h 377583"/>
              <a:gd name="connsiteX2321" fmla="*/ 2435828 w 2450468"/>
              <a:gd name="connsiteY2321" fmla="*/ 32255 h 377583"/>
              <a:gd name="connsiteX2322" fmla="*/ 2420017 w 2450468"/>
              <a:gd name="connsiteY2322" fmla="*/ 34160 h 377583"/>
              <a:gd name="connsiteX2323" fmla="*/ 2418398 w 2450468"/>
              <a:gd name="connsiteY2323" fmla="*/ 35588 h 377583"/>
              <a:gd name="connsiteX2324" fmla="*/ 2416683 w 2450468"/>
              <a:gd name="connsiteY2324" fmla="*/ 37112 h 377583"/>
              <a:gd name="connsiteX2325" fmla="*/ 2416207 w 2450468"/>
              <a:gd name="connsiteY2325" fmla="*/ 42732 h 377583"/>
              <a:gd name="connsiteX2326" fmla="*/ 2418017 w 2450468"/>
              <a:gd name="connsiteY2326" fmla="*/ 43685 h 377583"/>
              <a:gd name="connsiteX2327" fmla="*/ 2422112 w 2450468"/>
              <a:gd name="connsiteY2327" fmla="*/ 44637 h 377583"/>
              <a:gd name="connsiteX2328" fmla="*/ 2417160 w 2450468"/>
              <a:gd name="connsiteY2328" fmla="*/ 50543 h 377583"/>
              <a:gd name="connsiteX2329" fmla="*/ 2414969 w 2450468"/>
              <a:gd name="connsiteY2329" fmla="*/ 54638 h 377583"/>
              <a:gd name="connsiteX2330" fmla="*/ 2413635 w 2450468"/>
              <a:gd name="connsiteY2330" fmla="*/ 54257 h 377583"/>
              <a:gd name="connsiteX2331" fmla="*/ 2412206 w 2450468"/>
              <a:gd name="connsiteY2331" fmla="*/ 53781 h 377583"/>
              <a:gd name="connsiteX2332" fmla="*/ 2408301 w 2450468"/>
              <a:gd name="connsiteY2332" fmla="*/ 54353 h 377583"/>
              <a:gd name="connsiteX2333" fmla="*/ 2408873 w 2450468"/>
              <a:gd name="connsiteY2333" fmla="*/ 61020 h 377583"/>
              <a:gd name="connsiteX2334" fmla="*/ 2416588 w 2450468"/>
              <a:gd name="connsiteY2334" fmla="*/ 65306 h 377583"/>
              <a:gd name="connsiteX2335" fmla="*/ 2423827 w 2450468"/>
              <a:gd name="connsiteY2335" fmla="*/ 66164 h 377583"/>
              <a:gd name="connsiteX2336" fmla="*/ 2429637 w 2450468"/>
              <a:gd name="connsiteY2336" fmla="*/ 65592 h 377583"/>
              <a:gd name="connsiteX2337" fmla="*/ 2432399 w 2450468"/>
              <a:gd name="connsiteY2337" fmla="*/ 65306 h 377583"/>
              <a:gd name="connsiteX2338" fmla="*/ 2428399 w 2450468"/>
              <a:gd name="connsiteY2338" fmla="*/ 72450 h 377583"/>
              <a:gd name="connsiteX2339" fmla="*/ 2418874 w 2450468"/>
              <a:gd name="connsiteY2339" fmla="*/ 82070 h 377583"/>
              <a:gd name="connsiteX2340" fmla="*/ 2425732 w 2450468"/>
              <a:gd name="connsiteY2340" fmla="*/ 84833 h 377583"/>
              <a:gd name="connsiteX2341" fmla="*/ 2422493 w 2450468"/>
              <a:gd name="connsiteY2341" fmla="*/ 90548 h 377583"/>
              <a:gd name="connsiteX2342" fmla="*/ 2414302 w 2450468"/>
              <a:gd name="connsiteY2342" fmla="*/ 92929 h 377583"/>
              <a:gd name="connsiteX2343" fmla="*/ 2414397 w 2450468"/>
              <a:gd name="connsiteY2343" fmla="*/ 97977 h 377583"/>
              <a:gd name="connsiteX2344" fmla="*/ 2423160 w 2450468"/>
              <a:gd name="connsiteY2344" fmla="*/ 102263 h 377583"/>
              <a:gd name="connsiteX2345" fmla="*/ 2428018 w 2450468"/>
              <a:gd name="connsiteY2345" fmla="*/ 104264 h 377583"/>
              <a:gd name="connsiteX2346" fmla="*/ 2432590 w 2450468"/>
              <a:gd name="connsiteY2346" fmla="*/ 103597 h 377583"/>
              <a:gd name="connsiteX2347" fmla="*/ 2433447 w 2450468"/>
              <a:gd name="connsiteY2347" fmla="*/ 106169 h 377583"/>
              <a:gd name="connsiteX2348" fmla="*/ 2430494 w 2450468"/>
              <a:gd name="connsiteY2348" fmla="*/ 107407 h 377583"/>
              <a:gd name="connsiteX2349" fmla="*/ 2428304 w 2450468"/>
              <a:gd name="connsiteY2349" fmla="*/ 107216 h 377583"/>
              <a:gd name="connsiteX2350" fmla="*/ 2424208 w 2450468"/>
              <a:gd name="connsiteY2350" fmla="*/ 108264 h 377583"/>
              <a:gd name="connsiteX2351" fmla="*/ 2425827 w 2450468"/>
              <a:gd name="connsiteY2351" fmla="*/ 115884 h 377583"/>
              <a:gd name="connsiteX2352" fmla="*/ 2428018 w 2450468"/>
              <a:gd name="connsiteY2352" fmla="*/ 121790 h 377583"/>
              <a:gd name="connsiteX2353" fmla="*/ 2431637 w 2450468"/>
              <a:gd name="connsiteY2353" fmla="*/ 118170 h 377583"/>
              <a:gd name="connsiteX2354" fmla="*/ 2431066 w 2450468"/>
              <a:gd name="connsiteY2354" fmla="*/ 116265 h 377583"/>
              <a:gd name="connsiteX2355" fmla="*/ 2430494 w 2450468"/>
              <a:gd name="connsiteY2355" fmla="*/ 114360 h 377583"/>
              <a:gd name="connsiteX2356" fmla="*/ 2432114 w 2450468"/>
              <a:gd name="connsiteY2356" fmla="*/ 109598 h 377583"/>
              <a:gd name="connsiteX2357" fmla="*/ 2438972 w 2450468"/>
              <a:gd name="connsiteY2357" fmla="*/ 109217 h 377583"/>
              <a:gd name="connsiteX2358" fmla="*/ 2438781 w 2450468"/>
              <a:gd name="connsiteY2358" fmla="*/ 109693 h 377583"/>
              <a:gd name="connsiteX2359" fmla="*/ 2438114 w 2450468"/>
              <a:gd name="connsiteY2359" fmla="*/ 111217 h 377583"/>
              <a:gd name="connsiteX2360" fmla="*/ 2436019 w 2450468"/>
              <a:gd name="connsiteY2360" fmla="*/ 120742 h 377583"/>
              <a:gd name="connsiteX2361" fmla="*/ 2440400 w 2450468"/>
              <a:gd name="connsiteY2361" fmla="*/ 122171 h 377583"/>
              <a:gd name="connsiteX2362" fmla="*/ 2444401 w 2450468"/>
              <a:gd name="connsiteY2362" fmla="*/ 123504 h 377583"/>
              <a:gd name="connsiteX2363" fmla="*/ 2450116 w 2450468"/>
              <a:gd name="connsiteY2363" fmla="*/ 131124 h 377583"/>
              <a:gd name="connsiteX2364" fmla="*/ 2444115 w 2450468"/>
              <a:gd name="connsiteY2364" fmla="*/ 136363 h 377583"/>
              <a:gd name="connsiteX2365" fmla="*/ 2440019 w 2450468"/>
              <a:gd name="connsiteY2365" fmla="*/ 129981 h 377583"/>
              <a:gd name="connsiteX2366" fmla="*/ 2433733 w 2450468"/>
              <a:gd name="connsiteY2366" fmla="*/ 131029 h 377583"/>
              <a:gd name="connsiteX2367" fmla="*/ 2432018 w 2450468"/>
              <a:gd name="connsiteY2367" fmla="*/ 124838 h 377583"/>
              <a:gd name="connsiteX2368" fmla="*/ 2425922 w 2450468"/>
              <a:gd name="connsiteY2368" fmla="*/ 129124 h 377583"/>
              <a:gd name="connsiteX2369" fmla="*/ 2427446 w 2450468"/>
              <a:gd name="connsiteY2369" fmla="*/ 130934 h 377583"/>
              <a:gd name="connsiteX2370" fmla="*/ 2430399 w 2450468"/>
              <a:gd name="connsiteY2370" fmla="*/ 134553 h 377583"/>
              <a:gd name="connsiteX2371" fmla="*/ 2425922 w 2450468"/>
              <a:gd name="connsiteY2371" fmla="*/ 137125 h 377583"/>
              <a:gd name="connsiteX2372" fmla="*/ 2433638 w 2450468"/>
              <a:gd name="connsiteY2372" fmla="*/ 141411 h 377583"/>
              <a:gd name="connsiteX2373" fmla="*/ 2434400 w 2450468"/>
              <a:gd name="connsiteY2373" fmla="*/ 147602 h 377583"/>
              <a:gd name="connsiteX2374" fmla="*/ 2431923 w 2450468"/>
              <a:gd name="connsiteY2374" fmla="*/ 147983 h 377583"/>
              <a:gd name="connsiteX2375" fmla="*/ 2423827 w 2450468"/>
              <a:gd name="connsiteY2375" fmla="*/ 147507 h 377583"/>
              <a:gd name="connsiteX2376" fmla="*/ 2418588 w 2450468"/>
              <a:gd name="connsiteY2376" fmla="*/ 147793 h 377583"/>
              <a:gd name="connsiteX2377" fmla="*/ 2420493 w 2450468"/>
              <a:gd name="connsiteY2377" fmla="*/ 152174 h 377583"/>
              <a:gd name="connsiteX2378" fmla="*/ 2421350 w 2450468"/>
              <a:gd name="connsiteY2378" fmla="*/ 152079 h 377583"/>
              <a:gd name="connsiteX2379" fmla="*/ 2425732 w 2450468"/>
              <a:gd name="connsiteY2379" fmla="*/ 152746 h 377583"/>
              <a:gd name="connsiteX2380" fmla="*/ 2426780 w 2450468"/>
              <a:gd name="connsiteY2380" fmla="*/ 153127 h 377583"/>
              <a:gd name="connsiteX2381" fmla="*/ 2424970 w 2450468"/>
              <a:gd name="connsiteY2381" fmla="*/ 155413 h 377583"/>
              <a:gd name="connsiteX2382" fmla="*/ 2423541 w 2450468"/>
              <a:gd name="connsiteY2382" fmla="*/ 155889 h 377583"/>
              <a:gd name="connsiteX2383" fmla="*/ 2422398 w 2450468"/>
              <a:gd name="connsiteY2383" fmla="*/ 156270 h 377583"/>
              <a:gd name="connsiteX2384" fmla="*/ 2423255 w 2450468"/>
              <a:gd name="connsiteY2384" fmla="*/ 160366 h 377583"/>
              <a:gd name="connsiteX2385" fmla="*/ 2425351 w 2450468"/>
              <a:gd name="connsiteY2385" fmla="*/ 159318 h 377583"/>
              <a:gd name="connsiteX2386" fmla="*/ 2426113 w 2450468"/>
              <a:gd name="connsiteY2386" fmla="*/ 158937 h 377583"/>
              <a:gd name="connsiteX2387" fmla="*/ 2428304 w 2450468"/>
              <a:gd name="connsiteY2387" fmla="*/ 161033 h 377583"/>
              <a:gd name="connsiteX2388" fmla="*/ 2427637 w 2450468"/>
              <a:gd name="connsiteY2388" fmla="*/ 161414 h 377583"/>
              <a:gd name="connsiteX2389" fmla="*/ 2420588 w 2450468"/>
              <a:gd name="connsiteY2389" fmla="*/ 165224 h 377583"/>
              <a:gd name="connsiteX2390" fmla="*/ 2415159 w 2450468"/>
              <a:gd name="connsiteY2390" fmla="*/ 165128 h 377583"/>
              <a:gd name="connsiteX2391" fmla="*/ 2411349 w 2450468"/>
              <a:gd name="connsiteY2391" fmla="*/ 163700 h 377583"/>
              <a:gd name="connsiteX2392" fmla="*/ 2406110 w 2450468"/>
              <a:gd name="connsiteY2392" fmla="*/ 170177 h 377583"/>
              <a:gd name="connsiteX2393" fmla="*/ 2400872 w 2450468"/>
              <a:gd name="connsiteY2393" fmla="*/ 173415 h 377583"/>
              <a:gd name="connsiteX2394" fmla="*/ 2396109 w 2450468"/>
              <a:gd name="connsiteY2394" fmla="*/ 167795 h 377583"/>
              <a:gd name="connsiteX2395" fmla="*/ 2393728 w 2450468"/>
              <a:gd name="connsiteY2395" fmla="*/ 168462 h 377583"/>
              <a:gd name="connsiteX2396" fmla="*/ 2393823 w 2450468"/>
              <a:gd name="connsiteY2396" fmla="*/ 174653 h 377583"/>
              <a:gd name="connsiteX2397" fmla="*/ 2395442 w 2450468"/>
              <a:gd name="connsiteY2397" fmla="*/ 175606 h 377583"/>
              <a:gd name="connsiteX2398" fmla="*/ 2403634 w 2450468"/>
              <a:gd name="connsiteY2398" fmla="*/ 179416 h 377583"/>
              <a:gd name="connsiteX2399" fmla="*/ 2412206 w 2450468"/>
              <a:gd name="connsiteY2399" fmla="*/ 192370 h 377583"/>
              <a:gd name="connsiteX2400" fmla="*/ 2413826 w 2450468"/>
              <a:gd name="connsiteY2400" fmla="*/ 195323 h 377583"/>
              <a:gd name="connsiteX2401" fmla="*/ 2404205 w 2450468"/>
              <a:gd name="connsiteY2401" fmla="*/ 195513 h 377583"/>
              <a:gd name="connsiteX2402" fmla="*/ 2404301 w 2450468"/>
              <a:gd name="connsiteY2402" fmla="*/ 188179 h 377583"/>
              <a:gd name="connsiteX2403" fmla="*/ 2399729 w 2450468"/>
              <a:gd name="connsiteY2403" fmla="*/ 187131 h 377583"/>
              <a:gd name="connsiteX2404" fmla="*/ 2398395 w 2450468"/>
              <a:gd name="connsiteY2404" fmla="*/ 186845 h 377583"/>
              <a:gd name="connsiteX2405" fmla="*/ 2394109 w 2450468"/>
              <a:gd name="connsiteY2405" fmla="*/ 184845 h 377583"/>
              <a:gd name="connsiteX2406" fmla="*/ 2393061 w 2450468"/>
              <a:gd name="connsiteY2406" fmla="*/ 185702 h 377583"/>
              <a:gd name="connsiteX2407" fmla="*/ 2389585 w 2450468"/>
              <a:gd name="connsiteY2407" fmla="*/ 187655 h 377583"/>
              <a:gd name="connsiteX2408" fmla="*/ 2387270 w 2450468"/>
              <a:gd name="connsiteY2408" fmla="*/ 184773 h 377583"/>
              <a:gd name="connsiteX2409" fmla="*/ 2383726 w 2450468"/>
              <a:gd name="connsiteY2409" fmla="*/ 187226 h 377583"/>
              <a:gd name="connsiteX2410" fmla="*/ 2378963 w 2450468"/>
              <a:gd name="connsiteY2410" fmla="*/ 186655 h 377583"/>
              <a:gd name="connsiteX2411" fmla="*/ 2378011 w 2450468"/>
              <a:gd name="connsiteY2411" fmla="*/ 186274 h 377583"/>
              <a:gd name="connsiteX2412" fmla="*/ 2373629 w 2450468"/>
              <a:gd name="connsiteY2412" fmla="*/ 185702 h 377583"/>
              <a:gd name="connsiteX2413" fmla="*/ 2368676 w 2450468"/>
              <a:gd name="connsiteY2413" fmla="*/ 180940 h 377583"/>
              <a:gd name="connsiteX2414" fmla="*/ 2374106 w 2450468"/>
              <a:gd name="connsiteY2414" fmla="*/ 177701 h 377583"/>
              <a:gd name="connsiteX2415" fmla="*/ 2375630 w 2450468"/>
              <a:gd name="connsiteY2415" fmla="*/ 179416 h 377583"/>
              <a:gd name="connsiteX2416" fmla="*/ 2377344 w 2450468"/>
              <a:gd name="connsiteY2416" fmla="*/ 181416 h 377583"/>
              <a:gd name="connsiteX2417" fmla="*/ 2387209 w 2450468"/>
              <a:gd name="connsiteY2417" fmla="*/ 184581 h 377583"/>
              <a:gd name="connsiteX2418" fmla="*/ 2386584 w 2450468"/>
              <a:gd name="connsiteY2418" fmla="*/ 182083 h 377583"/>
              <a:gd name="connsiteX2419" fmla="*/ 2379440 w 2450468"/>
              <a:gd name="connsiteY2419" fmla="*/ 179511 h 377583"/>
              <a:gd name="connsiteX2420" fmla="*/ 2378488 w 2450468"/>
              <a:gd name="connsiteY2420" fmla="*/ 168748 h 377583"/>
              <a:gd name="connsiteX2421" fmla="*/ 2382107 w 2450468"/>
              <a:gd name="connsiteY2421" fmla="*/ 167414 h 377583"/>
              <a:gd name="connsiteX2422" fmla="*/ 2378202 w 2450468"/>
              <a:gd name="connsiteY2422" fmla="*/ 166748 h 377583"/>
              <a:gd name="connsiteX2423" fmla="*/ 2371725 w 2450468"/>
              <a:gd name="connsiteY2423" fmla="*/ 168653 h 377583"/>
              <a:gd name="connsiteX2424" fmla="*/ 2368010 w 2450468"/>
              <a:gd name="connsiteY2424" fmla="*/ 172558 h 377583"/>
              <a:gd name="connsiteX2425" fmla="*/ 2361057 w 2450468"/>
              <a:gd name="connsiteY2425" fmla="*/ 175225 h 377583"/>
              <a:gd name="connsiteX2426" fmla="*/ 2361438 w 2450468"/>
              <a:gd name="connsiteY2426" fmla="*/ 175701 h 377583"/>
              <a:gd name="connsiteX2427" fmla="*/ 2363724 w 2450468"/>
              <a:gd name="connsiteY2427" fmla="*/ 178368 h 377583"/>
              <a:gd name="connsiteX2428" fmla="*/ 2365915 w 2450468"/>
              <a:gd name="connsiteY2428" fmla="*/ 184750 h 377583"/>
              <a:gd name="connsiteX2429" fmla="*/ 2371535 w 2450468"/>
              <a:gd name="connsiteY2429" fmla="*/ 184750 h 377583"/>
              <a:gd name="connsiteX2430" fmla="*/ 2374202 w 2450468"/>
              <a:gd name="connsiteY2430" fmla="*/ 193513 h 377583"/>
              <a:gd name="connsiteX2431" fmla="*/ 2371820 w 2450468"/>
              <a:gd name="connsiteY2431" fmla="*/ 206086 h 377583"/>
              <a:gd name="connsiteX2432" fmla="*/ 2366963 w 2450468"/>
              <a:gd name="connsiteY2432" fmla="*/ 208181 h 377583"/>
              <a:gd name="connsiteX2433" fmla="*/ 2358104 w 2450468"/>
              <a:gd name="connsiteY2433" fmla="*/ 213230 h 377583"/>
              <a:gd name="connsiteX2434" fmla="*/ 2356390 w 2450468"/>
              <a:gd name="connsiteY2434" fmla="*/ 210372 h 377583"/>
              <a:gd name="connsiteX2435" fmla="*/ 2351818 w 2450468"/>
              <a:gd name="connsiteY2435" fmla="*/ 208848 h 377583"/>
              <a:gd name="connsiteX2436" fmla="*/ 2344007 w 2450468"/>
              <a:gd name="connsiteY2436" fmla="*/ 213230 h 377583"/>
              <a:gd name="connsiteX2437" fmla="*/ 2327529 w 2450468"/>
              <a:gd name="connsiteY2437" fmla="*/ 218754 h 377583"/>
              <a:gd name="connsiteX2438" fmla="*/ 2325624 w 2450468"/>
              <a:gd name="connsiteY2438" fmla="*/ 217897 h 377583"/>
              <a:gd name="connsiteX2439" fmla="*/ 2326005 w 2450468"/>
              <a:gd name="connsiteY2439" fmla="*/ 215230 h 377583"/>
              <a:gd name="connsiteX2440" fmla="*/ 2334102 w 2450468"/>
              <a:gd name="connsiteY2440" fmla="*/ 214182 h 377583"/>
              <a:gd name="connsiteX2441" fmla="*/ 2333421 w 2450468"/>
              <a:gd name="connsiteY2441" fmla="*/ 208687 h 377583"/>
              <a:gd name="connsiteX2442" fmla="*/ 2338483 w 2450468"/>
              <a:gd name="connsiteY2442" fmla="*/ 207991 h 377583"/>
              <a:gd name="connsiteX2443" fmla="*/ 2339340 w 2450468"/>
              <a:gd name="connsiteY2443" fmla="*/ 202466 h 377583"/>
              <a:gd name="connsiteX2444" fmla="*/ 2337149 w 2450468"/>
              <a:gd name="connsiteY2444" fmla="*/ 198561 h 377583"/>
              <a:gd name="connsiteX2445" fmla="*/ 2333256 w 2450468"/>
              <a:gd name="connsiteY2445" fmla="*/ 199752 h 377583"/>
              <a:gd name="connsiteX2446" fmla="*/ 2333135 w 2450468"/>
              <a:gd name="connsiteY2446" fmla="*/ 199826 h 377583"/>
              <a:gd name="connsiteX2447" fmla="*/ 2333720 w 2450468"/>
              <a:gd name="connsiteY2447" fmla="*/ 195799 h 377583"/>
              <a:gd name="connsiteX2448" fmla="*/ 2332387 w 2450468"/>
              <a:gd name="connsiteY2448" fmla="*/ 197037 h 377583"/>
              <a:gd name="connsiteX2449" fmla="*/ 2329625 w 2450468"/>
              <a:gd name="connsiteY2449" fmla="*/ 199514 h 377583"/>
              <a:gd name="connsiteX2450" fmla="*/ 2329538 w 2450468"/>
              <a:gd name="connsiteY2450" fmla="*/ 202042 h 377583"/>
              <a:gd name="connsiteX2451" fmla="*/ 2327148 w 2450468"/>
              <a:gd name="connsiteY2451" fmla="*/ 203514 h 377583"/>
              <a:gd name="connsiteX2452" fmla="*/ 2319719 w 2450468"/>
              <a:gd name="connsiteY2452" fmla="*/ 209801 h 377583"/>
              <a:gd name="connsiteX2453" fmla="*/ 2320576 w 2450468"/>
              <a:gd name="connsiteY2453" fmla="*/ 217325 h 377583"/>
              <a:gd name="connsiteX2454" fmla="*/ 2314575 w 2450468"/>
              <a:gd name="connsiteY2454" fmla="*/ 217135 h 377583"/>
              <a:gd name="connsiteX2455" fmla="*/ 2304002 w 2450468"/>
              <a:gd name="connsiteY2455" fmla="*/ 220564 h 377583"/>
              <a:gd name="connsiteX2456" fmla="*/ 2301621 w 2450468"/>
              <a:gd name="connsiteY2456" fmla="*/ 221040 h 377583"/>
              <a:gd name="connsiteX2457" fmla="*/ 2300288 w 2450468"/>
              <a:gd name="connsiteY2457" fmla="*/ 221326 h 377583"/>
              <a:gd name="connsiteX2458" fmla="*/ 2296573 w 2450468"/>
              <a:gd name="connsiteY2458" fmla="*/ 223707 h 377583"/>
              <a:gd name="connsiteX2459" fmla="*/ 2292668 w 2450468"/>
              <a:gd name="connsiteY2459" fmla="*/ 221326 h 377583"/>
              <a:gd name="connsiteX2460" fmla="*/ 2289524 w 2450468"/>
              <a:gd name="connsiteY2460" fmla="*/ 222469 h 377583"/>
              <a:gd name="connsiteX2461" fmla="*/ 2289524 w 2450468"/>
              <a:gd name="connsiteY2461" fmla="*/ 222183 h 377583"/>
              <a:gd name="connsiteX2462" fmla="*/ 2293239 w 2450468"/>
              <a:gd name="connsiteY2462" fmla="*/ 207896 h 377583"/>
              <a:gd name="connsiteX2463" fmla="*/ 2294001 w 2450468"/>
              <a:gd name="connsiteY2463" fmla="*/ 207419 h 377583"/>
              <a:gd name="connsiteX2464" fmla="*/ 2291715 w 2450468"/>
              <a:gd name="connsiteY2464" fmla="*/ 204467 h 377583"/>
              <a:gd name="connsiteX2465" fmla="*/ 2284095 w 2450468"/>
              <a:gd name="connsiteY2465" fmla="*/ 210753 h 377583"/>
              <a:gd name="connsiteX2466" fmla="*/ 2284857 w 2450468"/>
              <a:gd name="connsiteY2466" fmla="*/ 211515 h 377583"/>
              <a:gd name="connsiteX2467" fmla="*/ 2281619 w 2450468"/>
              <a:gd name="connsiteY2467" fmla="*/ 217611 h 377583"/>
              <a:gd name="connsiteX2468" fmla="*/ 2282571 w 2450468"/>
              <a:gd name="connsiteY2468" fmla="*/ 220373 h 377583"/>
              <a:gd name="connsiteX2469" fmla="*/ 2281904 w 2450468"/>
              <a:gd name="connsiteY2469" fmla="*/ 222755 h 377583"/>
              <a:gd name="connsiteX2470" fmla="*/ 2275237 w 2450468"/>
              <a:gd name="connsiteY2470" fmla="*/ 223136 h 377583"/>
              <a:gd name="connsiteX2471" fmla="*/ 2273237 w 2450468"/>
              <a:gd name="connsiteY2471" fmla="*/ 228089 h 377583"/>
              <a:gd name="connsiteX2472" fmla="*/ 2269427 w 2450468"/>
              <a:gd name="connsiteY2472" fmla="*/ 227327 h 377583"/>
              <a:gd name="connsiteX2473" fmla="*/ 2262283 w 2450468"/>
              <a:gd name="connsiteY2473" fmla="*/ 224279 h 377583"/>
              <a:gd name="connsiteX2474" fmla="*/ 2256949 w 2450468"/>
              <a:gd name="connsiteY2474" fmla="*/ 222850 h 377583"/>
              <a:gd name="connsiteX2475" fmla="*/ 2254568 w 2450468"/>
              <a:gd name="connsiteY2475" fmla="*/ 217421 h 377583"/>
              <a:gd name="connsiteX2476" fmla="*/ 2245709 w 2450468"/>
              <a:gd name="connsiteY2476" fmla="*/ 215230 h 377583"/>
              <a:gd name="connsiteX2477" fmla="*/ 2245519 w 2450468"/>
              <a:gd name="connsiteY2477" fmla="*/ 215706 h 377583"/>
              <a:gd name="connsiteX2478" fmla="*/ 2245709 w 2450468"/>
              <a:gd name="connsiteY2478" fmla="*/ 217706 h 377583"/>
              <a:gd name="connsiteX2479" fmla="*/ 2252853 w 2450468"/>
              <a:gd name="connsiteY2479" fmla="*/ 223707 h 377583"/>
              <a:gd name="connsiteX2480" fmla="*/ 2253329 w 2450468"/>
              <a:gd name="connsiteY2480" fmla="*/ 224183 h 377583"/>
              <a:gd name="connsiteX2481" fmla="*/ 2249329 w 2450468"/>
              <a:gd name="connsiteY2481" fmla="*/ 226469 h 377583"/>
              <a:gd name="connsiteX2482" fmla="*/ 2248186 w 2450468"/>
              <a:gd name="connsiteY2482" fmla="*/ 225898 h 377583"/>
              <a:gd name="connsiteX2483" fmla="*/ 2247138 w 2450468"/>
              <a:gd name="connsiteY2483" fmla="*/ 223231 h 377583"/>
              <a:gd name="connsiteX2484" fmla="*/ 2241995 w 2450468"/>
              <a:gd name="connsiteY2484" fmla="*/ 220754 h 377583"/>
              <a:gd name="connsiteX2485" fmla="*/ 2240375 w 2450468"/>
              <a:gd name="connsiteY2485" fmla="*/ 223040 h 377583"/>
              <a:gd name="connsiteX2486" fmla="*/ 2243995 w 2450468"/>
              <a:gd name="connsiteY2486" fmla="*/ 227136 h 377583"/>
              <a:gd name="connsiteX2487" fmla="*/ 2244471 w 2450468"/>
              <a:gd name="connsiteY2487" fmla="*/ 227136 h 377583"/>
              <a:gd name="connsiteX2488" fmla="*/ 2239328 w 2450468"/>
              <a:gd name="connsiteY2488" fmla="*/ 231327 h 377583"/>
              <a:gd name="connsiteX2489" fmla="*/ 2236470 w 2450468"/>
              <a:gd name="connsiteY2489" fmla="*/ 231232 h 377583"/>
              <a:gd name="connsiteX2490" fmla="*/ 2232374 w 2450468"/>
              <a:gd name="connsiteY2490" fmla="*/ 233899 h 377583"/>
              <a:gd name="connsiteX2491" fmla="*/ 2231041 w 2450468"/>
              <a:gd name="connsiteY2491" fmla="*/ 236471 h 377583"/>
              <a:gd name="connsiteX2492" fmla="*/ 2221325 w 2450468"/>
              <a:gd name="connsiteY2492" fmla="*/ 231137 h 377583"/>
              <a:gd name="connsiteX2493" fmla="*/ 2219420 w 2450468"/>
              <a:gd name="connsiteY2493" fmla="*/ 231518 h 377583"/>
              <a:gd name="connsiteX2494" fmla="*/ 2209419 w 2450468"/>
              <a:gd name="connsiteY2494" fmla="*/ 234661 h 377583"/>
              <a:gd name="connsiteX2495" fmla="*/ 2205038 w 2450468"/>
              <a:gd name="connsiteY2495" fmla="*/ 236566 h 377583"/>
              <a:gd name="connsiteX2496" fmla="*/ 2180654 w 2450468"/>
              <a:gd name="connsiteY2496" fmla="*/ 241138 h 377583"/>
              <a:gd name="connsiteX2497" fmla="*/ 2178272 w 2450468"/>
              <a:gd name="connsiteY2497" fmla="*/ 239709 h 377583"/>
              <a:gd name="connsiteX2498" fmla="*/ 2163604 w 2450468"/>
              <a:gd name="connsiteY2498" fmla="*/ 242567 h 377583"/>
              <a:gd name="connsiteX2499" fmla="*/ 2163032 w 2450468"/>
              <a:gd name="connsiteY2499" fmla="*/ 243043 h 377583"/>
              <a:gd name="connsiteX2500" fmla="*/ 2156365 w 2450468"/>
              <a:gd name="connsiteY2500" fmla="*/ 240852 h 377583"/>
              <a:gd name="connsiteX2501" fmla="*/ 2152936 w 2450468"/>
              <a:gd name="connsiteY2501" fmla="*/ 242757 h 377583"/>
              <a:gd name="connsiteX2502" fmla="*/ 2150078 w 2450468"/>
              <a:gd name="connsiteY2502" fmla="*/ 240852 h 377583"/>
              <a:gd name="connsiteX2503" fmla="*/ 2149888 w 2450468"/>
              <a:gd name="connsiteY2503" fmla="*/ 240471 h 377583"/>
              <a:gd name="connsiteX2504" fmla="*/ 2147983 w 2450468"/>
              <a:gd name="connsiteY2504" fmla="*/ 241138 h 377583"/>
              <a:gd name="connsiteX2505" fmla="*/ 2144078 w 2450468"/>
              <a:gd name="connsiteY2505" fmla="*/ 242471 h 377583"/>
              <a:gd name="connsiteX2506" fmla="*/ 2142554 w 2450468"/>
              <a:gd name="connsiteY2506" fmla="*/ 241900 h 377583"/>
              <a:gd name="connsiteX2507" fmla="*/ 2129504 w 2450468"/>
              <a:gd name="connsiteY2507" fmla="*/ 242948 h 377583"/>
              <a:gd name="connsiteX2508" fmla="*/ 2128933 w 2450468"/>
              <a:gd name="connsiteY2508" fmla="*/ 243233 h 377583"/>
              <a:gd name="connsiteX2509" fmla="*/ 2123694 w 2450468"/>
              <a:gd name="connsiteY2509" fmla="*/ 243805 h 377583"/>
              <a:gd name="connsiteX2510" fmla="*/ 2114550 w 2450468"/>
              <a:gd name="connsiteY2510" fmla="*/ 242662 h 377583"/>
              <a:gd name="connsiteX2511" fmla="*/ 2111312 w 2450468"/>
              <a:gd name="connsiteY2511" fmla="*/ 241805 h 377583"/>
              <a:gd name="connsiteX2512" fmla="*/ 2103692 w 2450468"/>
              <a:gd name="connsiteY2512" fmla="*/ 245710 h 377583"/>
              <a:gd name="connsiteX2513" fmla="*/ 2101501 w 2450468"/>
              <a:gd name="connsiteY2513" fmla="*/ 245900 h 377583"/>
              <a:gd name="connsiteX2514" fmla="*/ 2100167 w 2450468"/>
              <a:gd name="connsiteY2514" fmla="*/ 245996 h 377583"/>
              <a:gd name="connsiteX2515" fmla="*/ 2094452 w 2450468"/>
              <a:gd name="connsiteY2515" fmla="*/ 244757 h 377583"/>
              <a:gd name="connsiteX2516" fmla="*/ 2102834 w 2450468"/>
              <a:gd name="connsiteY2516" fmla="*/ 247329 h 377583"/>
              <a:gd name="connsiteX2517" fmla="*/ 2103787 w 2450468"/>
              <a:gd name="connsiteY2517" fmla="*/ 252663 h 377583"/>
              <a:gd name="connsiteX2518" fmla="*/ 2100263 w 2450468"/>
              <a:gd name="connsiteY2518" fmla="*/ 252377 h 377583"/>
              <a:gd name="connsiteX2519" fmla="*/ 2096167 w 2450468"/>
              <a:gd name="connsiteY2519" fmla="*/ 250377 h 377583"/>
              <a:gd name="connsiteX2520" fmla="*/ 2091119 w 2450468"/>
              <a:gd name="connsiteY2520" fmla="*/ 249044 h 377583"/>
              <a:gd name="connsiteX2521" fmla="*/ 2089214 w 2450468"/>
              <a:gd name="connsiteY2521" fmla="*/ 245234 h 377583"/>
              <a:gd name="connsiteX2522" fmla="*/ 2082165 w 2450468"/>
              <a:gd name="connsiteY2522" fmla="*/ 252092 h 377583"/>
              <a:gd name="connsiteX2523" fmla="*/ 2083118 w 2450468"/>
              <a:gd name="connsiteY2523" fmla="*/ 252282 h 377583"/>
              <a:gd name="connsiteX2524" fmla="*/ 2085785 w 2450468"/>
              <a:gd name="connsiteY2524" fmla="*/ 252758 h 377583"/>
              <a:gd name="connsiteX2525" fmla="*/ 2081975 w 2450468"/>
              <a:gd name="connsiteY2525" fmla="*/ 256568 h 377583"/>
              <a:gd name="connsiteX2526" fmla="*/ 2073116 w 2450468"/>
              <a:gd name="connsiteY2526" fmla="*/ 251234 h 377583"/>
              <a:gd name="connsiteX2527" fmla="*/ 2072831 w 2450468"/>
              <a:gd name="connsiteY2527" fmla="*/ 250377 h 377583"/>
              <a:gd name="connsiteX2528" fmla="*/ 2069402 w 2450468"/>
              <a:gd name="connsiteY2528" fmla="*/ 246377 h 377583"/>
              <a:gd name="connsiteX2529" fmla="*/ 2067020 w 2450468"/>
              <a:gd name="connsiteY2529" fmla="*/ 246091 h 377583"/>
              <a:gd name="connsiteX2530" fmla="*/ 2061782 w 2450468"/>
              <a:gd name="connsiteY2530" fmla="*/ 250091 h 377583"/>
              <a:gd name="connsiteX2531" fmla="*/ 2054066 w 2450468"/>
              <a:gd name="connsiteY2531" fmla="*/ 248282 h 377583"/>
              <a:gd name="connsiteX2532" fmla="*/ 2052257 w 2450468"/>
              <a:gd name="connsiteY2532" fmla="*/ 253425 h 377583"/>
              <a:gd name="connsiteX2533" fmla="*/ 2049399 w 2450468"/>
              <a:gd name="connsiteY2533" fmla="*/ 258378 h 377583"/>
              <a:gd name="connsiteX2534" fmla="*/ 2047399 w 2450468"/>
              <a:gd name="connsiteY2534" fmla="*/ 257426 h 377583"/>
              <a:gd name="connsiteX2535" fmla="*/ 2046542 w 2450468"/>
              <a:gd name="connsiteY2535" fmla="*/ 251711 h 377583"/>
              <a:gd name="connsiteX2536" fmla="*/ 2048161 w 2450468"/>
              <a:gd name="connsiteY2536" fmla="*/ 250568 h 377583"/>
              <a:gd name="connsiteX2537" fmla="*/ 2038445 w 2450468"/>
              <a:gd name="connsiteY2537" fmla="*/ 248948 h 377583"/>
              <a:gd name="connsiteX2538" fmla="*/ 2039207 w 2450468"/>
              <a:gd name="connsiteY2538" fmla="*/ 255425 h 377583"/>
              <a:gd name="connsiteX2539" fmla="*/ 2034350 w 2450468"/>
              <a:gd name="connsiteY2539" fmla="*/ 255235 h 377583"/>
              <a:gd name="connsiteX2540" fmla="*/ 2032064 w 2450468"/>
              <a:gd name="connsiteY2540" fmla="*/ 252377 h 377583"/>
              <a:gd name="connsiteX2541" fmla="*/ 2030730 w 2450468"/>
              <a:gd name="connsiteY2541" fmla="*/ 251806 h 377583"/>
              <a:gd name="connsiteX2542" fmla="*/ 2027777 w 2450468"/>
              <a:gd name="connsiteY2542" fmla="*/ 250758 h 377583"/>
              <a:gd name="connsiteX2543" fmla="*/ 2023110 w 2450468"/>
              <a:gd name="connsiteY2543" fmla="*/ 244948 h 377583"/>
              <a:gd name="connsiteX2544" fmla="*/ 2019586 w 2450468"/>
              <a:gd name="connsiteY2544" fmla="*/ 247996 h 377583"/>
              <a:gd name="connsiteX2545" fmla="*/ 2016443 w 2450468"/>
              <a:gd name="connsiteY2545" fmla="*/ 249044 h 377583"/>
              <a:gd name="connsiteX2546" fmla="*/ 2010918 w 2450468"/>
              <a:gd name="connsiteY2546" fmla="*/ 251139 h 377583"/>
              <a:gd name="connsiteX2547" fmla="*/ 2002822 w 2450468"/>
              <a:gd name="connsiteY2547" fmla="*/ 253425 h 377583"/>
              <a:gd name="connsiteX2548" fmla="*/ 1995583 w 2450468"/>
              <a:gd name="connsiteY2548" fmla="*/ 256568 h 377583"/>
              <a:gd name="connsiteX2549" fmla="*/ 1989487 w 2450468"/>
              <a:gd name="connsiteY2549" fmla="*/ 257521 h 377583"/>
              <a:gd name="connsiteX2550" fmla="*/ 1984248 w 2450468"/>
              <a:gd name="connsiteY2550" fmla="*/ 264569 h 377583"/>
              <a:gd name="connsiteX2551" fmla="*/ 1978438 w 2450468"/>
              <a:gd name="connsiteY2551" fmla="*/ 263045 h 377583"/>
              <a:gd name="connsiteX2552" fmla="*/ 1978533 w 2450468"/>
              <a:gd name="connsiteY2552" fmla="*/ 263045 h 377583"/>
              <a:gd name="connsiteX2553" fmla="*/ 1985296 w 2450468"/>
              <a:gd name="connsiteY2553" fmla="*/ 262664 h 377583"/>
              <a:gd name="connsiteX2554" fmla="*/ 1978724 w 2450468"/>
              <a:gd name="connsiteY2554" fmla="*/ 257330 h 377583"/>
              <a:gd name="connsiteX2555" fmla="*/ 1977295 w 2450468"/>
              <a:gd name="connsiteY2555" fmla="*/ 257616 h 377583"/>
              <a:gd name="connsiteX2556" fmla="*/ 1975866 w 2450468"/>
              <a:gd name="connsiteY2556" fmla="*/ 257902 h 377583"/>
              <a:gd name="connsiteX2557" fmla="*/ 1974914 w 2450468"/>
              <a:gd name="connsiteY2557" fmla="*/ 255997 h 377583"/>
              <a:gd name="connsiteX2558" fmla="*/ 1974723 w 2450468"/>
              <a:gd name="connsiteY2558" fmla="*/ 255521 h 377583"/>
              <a:gd name="connsiteX2559" fmla="*/ 1957864 w 2450468"/>
              <a:gd name="connsiteY2559" fmla="*/ 250758 h 377583"/>
              <a:gd name="connsiteX2560" fmla="*/ 1956340 w 2450468"/>
              <a:gd name="connsiteY2560" fmla="*/ 251330 h 377583"/>
              <a:gd name="connsiteX2561" fmla="*/ 1951006 w 2450468"/>
              <a:gd name="connsiteY2561" fmla="*/ 256568 h 377583"/>
              <a:gd name="connsiteX2562" fmla="*/ 1950625 w 2450468"/>
              <a:gd name="connsiteY2562" fmla="*/ 256187 h 377583"/>
              <a:gd name="connsiteX2563" fmla="*/ 1948625 w 2450468"/>
              <a:gd name="connsiteY2563" fmla="*/ 252758 h 377583"/>
              <a:gd name="connsiteX2564" fmla="*/ 1940528 w 2450468"/>
              <a:gd name="connsiteY2564" fmla="*/ 251901 h 377583"/>
              <a:gd name="connsiteX2565" fmla="*/ 1937480 w 2450468"/>
              <a:gd name="connsiteY2565" fmla="*/ 255425 h 377583"/>
              <a:gd name="connsiteX2566" fmla="*/ 1934432 w 2450468"/>
              <a:gd name="connsiteY2566" fmla="*/ 266855 h 377583"/>
              <a:gd name="connsiteX2567" fmla="*/ 1929860 w 2450468"/>
              <a:gd name="connsiteY2567" fmla="*/ 260759 h 377583"/>
              <a:gd name="connsiteX2568" fmla="*/ 1927479 w 2450468"/>
              <a:gd name="connsiteY2568" fmla="*/ 258854 h 377583"/>
              <a:gd name="connsiteX2569" fmla="*/ 1919764 w 2450468"/>
              <a:gd name="connsiteY2569" fmla="*/ 260378 h 377583"/>
              <a:gd name="connsiteX2570" fmla="*/ 1916525 w 2450468"/>
              <a:gd name="connsiteY2570" fmla="*/ 259902 h 377583"/>
              <a:gd name="connsiteX2571" fmla="*/ 1907286 w 2450468"/>
              <a:gd name="connsiteY2571" fmla="*/ 256568 h 377583"/>
              <a:gd name="connsiteX2572" fmla="*/ 1903571 w 2450468"/>
              <a:gd name="connsiteY2572" fmla="*/ 259616 h 377583"/>
              <a:gd name="connsiteX2573" fmla="*/ 1895475 w 2450468"/>
              <a:gd name="connsiteY2573" fmla="*/ 260759 h 377583"/>
              <a:gd name="connsiteX2574" fmla="*/ 1902905 w 2450468"/>
              <a:gd name="connsiteY2574" fmla="*/ 265998 h 377583"/>
              <a:gd name="connsiteX2575" fmla="*/ 1906238 w 2450468"/>
              <a:gd name="connsiteY2575" fmla="*/ 263236 h 377583"/>
              <a:gd name="connsiteX2576" fmla="*/ 1906905 w 2450468"/>
              <a:gd name="connsiteY2576" fmla="*/ 262760 h 377583"/>
              <a:gd name="connsiteX2577" fmla="*/ 1912049 w 2450468"/>
              <a:gd name="connsiteY2577" fmla="*/ 265522 h 377583"/>
              <a:gd name="connsiteX2578" fmla="*/ 1919097 w 2450468"/>
              <a:gd name="connsiteY2578" fmla="*/ 268475 h 377583"/>
              <a:gd name="connsiteX2579" fmla="*/ 1920716 w 2450468"/>
              <a:gd name="connsiteY2579" fmla="*/ 268856 h 377583"/>
              <a:gd name="connsiteX2580" fmla="*/ 1924812 w 2450468"/>
              <a:gd name="connsiteY2580" fmla="*/ 264950 h 377583"/>
              <a:gd name="connsiteX2581" fmla="*/ 1926622 w 2450468"/>
              <a:gd name="connsiteY2581" fmla="*/ 266093 h 377583"/>
              <a:gd name="connsiteX2582" fmla="*/ 1928146 w 2450468"/>
              <a:gd name="connsiteY2582" fmla="*/ 266570 h 377583"/>
              <a:gd name="connsiteX2583" fmla="*/ 1933861 w 2450468"/>
              <a:gd name="connsiteY2583" fmla="*/ 267903 h 377583"/>
              <a:gd name="connsiteX2584" fmla="*/ 1938528 w 2450468"/>
              <a:gd name="connsiteY2584" fmla="*/ 264950 h 377583"/>
              <a:gd name="connsiteX2585" fmla="*/ 1939481 w 2450468"/>
              <a:gd name="connsiteY2585" fmla="*/ 263712 h 377583"/>
              <a:gd name="connsiteX2586" fmla="*/ 1948910 w 2450468"/>
              <a:gd name="connsiteY2586" fmla="*/ 265522 h 377583"/>
              <a:gd name="connsiteX2587" fmla="*/ 1946910 w 2450468"/>
              <a:gd name="connsiteY2587" fmla="*/ 266951 h 377583"/>
              <a:gd name="connsiteX2588" fmla="*/ 1944148 w 2450468"/>
              <a:gd name="connsiteY2588" fmla="*/ 270475 h 377583"/>
              <a:gd name="connsiteX2589" fmla="*/ 1926146 w 2450468"/>
              <a:gd name="connsiteY2589" fmla="*/ 270475 h 377583"/>
              <a:gd name="connsiteX2590" fmla="*/ 1920050 w 2450468"/>
              <a:gd name="connsiteY2590" fmla="*/ 270951 h 377583"/>
              <a:gd name="connsiteX2591" fmla="*/ 1906715 w 2450468"/>
              <a:gd name="connsiteY2591" fmla="*/ 268665 h 377583"/>
              <a:gd name="connsiteX2592" fmla="*/ 1902428 w 2450468"/>
              <a:gd name="connsiteY2592" fmla="*/ 266951 h 377583"/>
              <a:gd name="connsiteX2593" fmla="*/ 1901285 w 2450468"/>
              <a:gd name="connsiteY2593" fmla="*/ 266665 h 377583"/>
              <a:gd name="connsiteX2594" fmla="*/ 1900142 w 2450468"/>
              <a:gd name="connsiteY2594" fmla="*/ 269618 h 377583"/>
              <a:gd name="connsiteX2595" fmla="*/ 1899380 w 2450468"/>
              <a:gd name="connsiteY2595" fmla="*/ 273618 h 377583"/>
              <a:gd name="connsiteX2596" fmla="*/ 1884998 w 2450468"/>
              <a:gd name="connsiteY2596" fmla="*/ 265427 h 377583"/>
              <a:gd name="connsiteX2597" fmla="*/ 1872996 w 2450468"/>
              <a:gd name="connsiteY2597" fmla="*/ 269237 h 377583"/>
              <a:gd name="connsiteX2598" fmla="*/ 1867471 w 2450468"/>
              <a:gd name="connsiteY2598" fmla="*/ 268951 h 377583"/>
              <a:gd name="connsiteX2599" fmla="*/ 1859375 w 2450468"/>
              <a:gd name="connsiteY2599" fmla="*/ 276476 h 377583"/>
              <a:gd name="connsiteX2600" fmla="*/ 1856137 w 2450468"/>
              <a:gd name="connsiteY2600" fmla="*/ 275809 h 377583"/>
              <a:gd name="connsiteX2601" fmla="*/ 1846231 w 2450468"/>
              <a:gd name="connsiteY2601" fmla="*/ 271046 h 377583"/>
              <a:gd name="connsiteX2602" fmla="*/ 1837373 w 2450468"/>
              <a:gd name="connsiteY2602" fmla="*/ 264950 h 377583"/>
              <a:gd name="connsiteX2603" fmla="*/ 1832229 w 2450468"/>
              <a:gd name="connsiteY2603" fmla="*/ 266570 h 377583"/>
              <a:gd name="connsiteX2604" fmla="*/ 1827371 w 2450468"/>
              <a:gd name="connsiteY2604" fmla="*/ 266284 h 377583"/>
              <a:gd name="connsiteX2605" fmla="*/ 1816894 w 2450468"/>
              <a:gd name="connsiteY2605" fmla="*/ 264569 h 377583"/>
              <a:gd name="connsiteX2606" fmla="*/ 1815656 w 2450468"/>
              <a:gd name="connsiteY2606" fmla="*/ 266570 h 377583"/>
              <a:gd name="connsiteX2607" fmla="*/ 1812227 w 2450468"/>
              <a:gd name="connsiteY2607" fmla="*/ 272380 h 377583"/>
              <a:gd name="connsiteX2608" fmla="*/ 1814227 w 2450468"/>
              <a:gd name="connsiteY2608" fmla="*/ 280095 h 377583"/>
              <a:gd name="connsiteX2609" fmla="*/ 1820894 w 2450468"/>
              <a:gd name="connsiteY2609" fmla="*/ 281524 h 377583"/>
              <a:gd name="connsiteX2610" fmla="*/ 1822990 w 2450468"/>
              <a:gd name="connsiteY2610" fmla="*/ 282286 h 377583"/>
              <a:gd name="connsiteX2611" fmla="*/ 1823275 w 2450468"/>
              <a:gd name="connsiteY2611" fmla="*/ 284191 h 377583"/>
              <a:gd name="connsiteX2612" fmla="*/ 1821085 w 2450468"/>
              <a:gd name="connsiteY2612" fmla="*/ 284762 h 377583"/>
              <a:gd name="connsiteX2613" fmla="*/ 1811369 w 2450468"/>
              <a:gd name="connsiteY2613" fmla="*/ 286096 h 377583"/>
              <a:gd name="connsiteX2614" fmla="*/ 1808702 w 2450468"/>
              <a:gd name="connsiteY2614" fmla="*/ 288763 h 377583"/>
              <a:gd name="connsiteX2615" fmla="*/ 1801273 w 2450468"/>
              <a:gd name="connsiteY2615" fmla="*/ 288763 h 377583"/>
              <a:gd name="connsiteX2616" fmla="*/ 1801368 w 2450468"/>
              <a:gd name="connsiteY2616" fmla="*/ 293716 h 377583"/>
              <a:gd name="connsiteX2617" fmla="*/ 1798415 w 2450468"/>
              <a:gd name="connsiteY2617" fmla="*/ 292001 h 377583"/>
              <a:gd name="connsiteX2618" fmla="*/ 1790224 w 2450468"/>
              <a:gd name="connsiteY2618" fmla="*/ 288001 h 377583"/>
              <a:gd name="connsiteX2619" fmla="*/ 1788128 w 2450468"/>
              <a:gd name="connsiteY2619" fmla="*/ 287620 h 377583"/>
              <a:gd name="connsiteX2620" fmla="*/ 1783366 w 2450468"/>
              <a:gd name="connsiteY2620" fmla="*/ 286001 h 377583"/>
              <a:gd name="connsiteX2621" fmla="*/ 1783175 w 2450468"/>
              <a:gd name="connsiteY2621" fmla="*/ 278000 h 377583"/>
              <a:gd name="connsiteX2622" fmla="*/ 1776317 w 2450468"/>
              <a:gd name="connsiteY2622" fmla="*/ 274761 h 377583"/>
              <a:gd name="connsiteX2623" fmla="*/ 1773460 w 2450468"/>
              <a:gd name="connsiteY2623" fmla="*/ 277142 h 377583"/>
              <a:gd name="connsiteX2624" fmla="*/ 1764125 w 2450468"/>
              <a:gd name="connsiteY2624" fmla="*/ 279428 h 377583"/>
              <a:gd name="connsiteX2625" fmla="*/ 1760601 w 2450468"/>
              <a:gd name="connsiteY2625" fmla="*/ 278952 h 377583"/>
              <a:gd name="connsiteX2626" fmla="*/ 1752791 w 2450468"/>
              <a:gd name="connsiteY2626" fmla="*/ 281238 h 377583"/>
              <a:gd name="connsiteX2627" fmla="*/ 1750409 w 2450468"/>
              <a:gd name="connsiteY2627" fmla="*/ 279809 h 377583"/>
              <a:gd name="connsiteX2628" fmla="*/ 1747171 w 2450468"/>
              <a:gd name="connsiteY2628" fmla="*/ 277809 h 377583"/>
              <a:gd name="connsiteX2629" fmla="*/ 1746790 w 2450468"/>
              <a:gd name="connsiteY2629" fmla="*/ 269332 h 377583"/>
              <a:gd name="connsiteX2630" fmla="*/ 1741837 w 2450468"/>
              <a:gd name="connsiteY2630" fmla="*/ 269046 h 377583"/>
              <a:gd name="connsiteX2631" fmla="*/ 1730407 w 2450468"/>
              <a:gd name="connsiteY2631" fmla="*/ 274190 h 377583"/>
              <a:gd name="connsiteX2632" fmla="*/ 1727835 w 2450468"/>
              <a:gd name="connsiteY2632" fmla="*/ 274190 h 377583"/>
              <a:gd name="connsiteX2633" fmla="*/ 1723549 w 2450468"/>
              <a:gd name="connsiteY2633" fmla="*/ 273809 h 377583"/>
              <a:gd name="connsiteX2634" fmla="*/ 1720501 w 2450468"/>
              <a:gd name="connsiteY2634" fmla="*/ 277714 h 377583"/>
              <a:gd name="connsiteX2635" fmla="*/ 1712592 w 2450468"/>
              <a:gd name="connsiteY2635" fmla="*/ 273784 h 377583"/>
              <a:gd name="connsiteX2636" fmla="*/ 1713929 w 2450468"/>
              <a:gd name="connsiteY2636" fmla="*/ 273047 h 377583"/>
              <a:gd name="connsiteX2637" fmla="*/ 1715834 w 2450468"/>
              <a:gd name="connsiteY2637" fmla="*/ 270570 h 377583"/>
              <a:gd name="connsiteX2638" fmla="*/ 1719834 w 2450468"/>
              <a:gd name="connsiteY2638" fmla="*/ 262950 h 377583"/>
              <a:gd name="connsiteX2639" fmla="*/ 1716977 w 2450468"/>
              <a:gd name="connsiteY2639" fmla="*/ 266093 h 377583"/>
              <a:gd name="connsiteX2640" fmla="*/ 1709738 w 2450468"/>
              <a:gd name="connsiteY2640" fmla="*/ 265522 h 377583"/>
              <a:gd name="connsiteX2641" fmla="*/ 1708309 w 2450468"/>
              <a:gd name="connsiteY2641" fmla="*/ 266665 h 377583"/>
              <a:gd name="connsiteX2642" fmla="*/ 1707947 w 2450468"/>
              <a:gd name="connsiteY2642" fmla="*/ 271476 h 377583"/>
              <a:gd name="connsiteX2643" fmla="*/ 1705166 w 2450468"/>
              <a:gd name="connsiteY2643" fmla="*/ 270094 h 377583"/>
              <a:gd name="connsiteX2644" fmla="*/ 1704785 w 2450468"/>
              <a:gd name="connsiteY2644" fmla="*/ 271142 h 377583"/>
              <a:gd name="connsiteX2645" fmla="*/ 1701641 w 2450468"/>
              <a:gd name="connsiteY2645" fmla="*/ 271046 h 377583"/>
              <a:gd name="connsiteX2646" fmla="*/ 1695545 w 2450468"/>
              <a:gd name="connsiteY2646" fmla="*/ 273142 h 377583"/>
              <a:gd name="connsiteX2647" fmla="*/ 1695736 w 2450468"/>
              <a:gd name="connsiteY2647" fmla="*/ 276571 h 377583"/>
              <a:gd name="connsiteX2648" fmla="*/ 1700689 w 2450468"/>
              <a:gd name="connsiteY2648" fmla="*/ 278857 h 377583"/>
              <a:gd name="connsiteX2649" fmla="*/ 1707559 w 2450468"/>
              <a:gd name="connsiteY2649" fmla="*/ 276559 h 377583"/>
              <a:gd name="connsiteX2650" fmla="*/ 1707971 w 2450468"/>
              <a:gd name="connsiteY2650" fmla="*/ 276332 h 377583"/>
              <a:gd name="connsiteX2651" fmla="*/ 1709928 w 2450468"/>
              <a:gd name="connsiteY2651" fmla="*/ 281143 h 377583"/>
              <a:gd name="connsiteX2652" fmla="*/ 1721834 w 2450468"/>
              <a:gd name="connsiteY2652" fmla="*/ 282286 h 377583"/>
              <a:gd name="connsiteX2653" fmla="*/ 1725454 w 2450468"/>
              <a:gd name="connsiteY2653" fmla="*/ 280476 h 377583"/>
              <a:gd name="connsiteX2654" fmla="*/ 1737646 w 2450468"/>
              <a:gd name="connsiteY2654" fmla="*/ 276571 h 377583"/>
              <a:gd name="connsiteX2655" fmla="*/ 1738217 w 2450468"/>
              <a:gd name="connsiteY2655" fmla="*/ 276571 h 377583"/>
              <a:gd name="connsiteX2656" fmla="*/ 1746885 w 2450468"/>
              <a:gd name="connsiteY2656" fmla="*/ 278476 h 377583"/>
              <a:gd name="connsiteX2657" fmla="*/ 1741361 w 2450468"/>
              <a:gd name="connsiteY2657" fmla="*/ 282953 h 377583"/>
              <a:gd name="connsiteX2658" fmla="*/ 1737265 w 2450468"/>
              <a:gd name="connsiteY2658" fmla="*/ 285524 h 377583"/>
              <a:gd name="connsiteX2659" fmla="*/ 1732026 w 2450468"/>
              <a:gd name="connsiteY2659" fmla="*/ 287715 h 377583"/>
              <a:gd name="connsiteX2660" fmla="*/ 1724692 w 2450468"/>
              <a:gd name="connsiteY2660" fmla="*/ 288096 h 377583"/>
              <a:gd name="connsiteX2661" fmla="*/ 1718120 w 2450468"/>
              <a:gd name="connsiteY2661" fmla="*/ 289620 h 377583"/>
              <a:gd name="connsiteX2662" fmla="*/ 1719167 w 2450468"/>
              <a:gd name="connsiteY2662" fmla="*/ 292097 h 377583"/>
              <a:gd name="connsiteX2663" fmla="*/ 1716310 w 2450468"/>
              <a:gd name="connsiteY2663" fmla="*/ 297716 h 377583"/>
              <a:gd name="connsiteX2664" fmla="*/ 1716596 w 2450468"/>
              <a:gd name="connsiteY2664" fmla="*/ 297716 h 377583"/>
              <a:gd name="connsiteX2665" fmla="*/ 1720406 w 2450468"/>
              <a:gd name="connsiteY2665" fmla="*/ 300574 h 377583"/>
              <a:gd name="connsiteX2666" fmla="*/ 1717262 w 2450468"/>
              <a:gd name="connsiteY2666" fmla="*/ 303622 h 377583"/>
              <a:gd name="connsiteX2667" fmla="*/ 1713643 w 2450468"/>
              <a:gd name="connsiteY2667" fmla="*/ 304765 h 377583"/>
              <a:gd name="connsiteX2668" fmla="*/ 1705070 w 2450468"/>
              <a:gd name="connsiteY2668" fmla="*/ 304289 h 377583"/>
              <a:gd name="connsiteX2669" fmla="*/ 1701641 w 2450468"/>
              <a:gd name="connsiteY2669" fmla="*/ 299240 h 377583"/>
              <a:gd name="connsiteX2670" fmla="*/ 1708785 w 2450468"/>
              <a:gd name="connsiteY2670" fmla="*/ 295526 h 377583"/>
              <a:gd name="connsiteX2671" fmla="*/ 1699832 w 2450468"/>
              <a:gd name="connsiteY2671" fmla="*/ 288668 h 377583"/>
              <a:gd name="connsiteX2672" fmla="*/ 1698117 w 2450468"/>
              <a:gd name="connsiteY2672" fmla="*/ 299050 h 377583"/>
              <a:gd name="connsiteX2673" fmla="*/ 1694117 w 2450468"/>
              <a:gd name="connsiteY2673" fmla="*/ 309623 h 377583"/>
              <a:gd name="connsiteX2674" fmla="*/ 1700022 w 2450468"/>
              <a:gd name="connsiteY2674" fmla="*/ 307432 h 377583"/>
              <a:gd name="connsiteX2675" fmla="*/ 1703451 w 2450468"/>
              <a:gd name="connsiteY2675" fmla="*/ 308384 h 377583"/>
              <a:gd name="connsiteX2676" fmla="*/ 1706499 w 2450468"/>
              <a:gd name="connsiteY2676" fmla="*/ 314576 h 377583"/>
              <a:gd name="connsiteX2677" fmla="*/ 1707833 w 2450468"/>
              <a:gd name="connsiteY2677" fmla="*/ 315719 h 377583"/>
              <a:gd name="connsiteX2678" fmla="*/ 1717929 w 2450468"/>
              <a:gd name="connsiteY2678" fmla="*/ 320386 h 377583"/>
              <a:gd name="connsiteX2679" fmla="*/ 1720596 w 2450468"/>
              <a:gd name="connsiteY2679" fmla="*/ 322100 h 377583"/>
              <a:gd name="connsiteX2680" fmla="*/ 1721549 w 2450468"/>
              <a:gd name="connsiteY2680" fmla="*/ 322767 h 377583"/>
              <a:gd name="connsiteX2681" fmla="*/ 1724692 w 2450468"/>
              <a:gd name="connsiteY2681" fmla="*/ 320291 h 377583"/>
              <a:gd name="connsiteX2682" fmla="*/ 1724311 w 2450468"/>
              <a:gd name="connsiteY2682" fmla="*/ 319148 h 377583"/>
              <a:gd name="connsiteX2683" fmla="*/ 1722977 w 2450468"/>
              <a:gd name="connsiteY2683" fmla="*/ 317528 h 377583"/>
              <a:gd name="connsiteX2684" fmla="*/ 1725168 w 2450468"/>
              <a:gd name="connsiteY2684" fmla="*/ 315623 h 377583"/>
              <a:gd name="connsiteX2685" fmla="*/ 1725835 w 2450468"/>
              <a:gd name="connsiteY2685" fmla="*/ 315623 h 377583"/>
              <a:gd name="connsiteX2686" fmla="*/ 1728025 w 2450468"/>
              <a:gd name="connsiteY2686" fmla="*/ 315433 h 377583"/>
              <a:gd name="connsiteX2687" fmla="*/ 1724787 w 2450468"/>
              <a:gd name="connsiteY2687" fmla="*/ 310766 h 377583"/>
              <a:gd name="connsiteX2688" fmla="*/ 1721834 w 2450468"/>
              <a:gd name="connsiteY2688" fmla="*/ 307908 h 377583"/>
              <a:gd name="connsiteX2689" fmla="*/ 1735265 w 2450468"/>
              <a:gd name="connsiteY2689" fmla="*/ 308003 h 377583"/>
              <a:gd name="connsiteX2690" fmla="*/ 1740980 w 2450468"/>
              <a:gd name="connsiteY2690" fmla="*/ 302955 h 377583"/>
              <a:gd name="connsiteX2691" fmla="*/ 1745933 w 2450468"/>
              <a:gd name="connsiteY2691" fmla="*/ 307718 h 377583"/>
              <a:gd name="connsiteX2692" fmla="*/ 1746314 w 2450468"/>
              <a:gd name="connsiteY2692" fmla="*/ 307337 h 377583"/>
              <a:gd name="connsiteX2693" fmla="*/ 1750028 w 2450468"/>
              <a:gd name="connsiteY2693" fmla="*/ 302479 h 377583"/>
              <a:gd name="connsiteX2694" fmla="*/ 1750886 w 2450468"/>
              <a:gd name="connsiteY2694" fmla="*/ 296478 h 377583"/>
              <a:gd name="connsiteX2695" fmla="*/ 1750219 w 2450468"/>
              <a:gd name="connsiteY2695" fmla="*/ 295811 h 377583"/>
              <a:gd name="connsiteX2696" fmla="*/ 1753553 w 2450468"/>
              <a:gd name="connsiteY2696" fmla="*/ 296192 h 377583"/>
              <a:gd name="connsiteX2697" fmla="*/ 1763173 w 2450468"/>
              <a:gd name="connsiteY2697" fmla="*/ 303431 h 377583"/>
              <a:gd name="connsiteX2698" fmla="*/ 1766602 w 2450468"/>
              <a:gd name="connsiteY2698" fmla="*/ 295526 h 377583"/>
              <a:gd name="connsiteX2699" fmla="*/ 1769174 w 2450468"/>
              <a:gd name="connsiteY2699" fmla="*/ 293906 h 377583"/>
              <a:gd name="connsiteX2700" fmla="*/ 1769459 w 2450468"/>
              <a:gd name="connsiteY2700" fmla="*/ 293716 h 377583"/>
              <a:gd name="connsiteX2701" fmla="*/ 1775841 w 2450468"/>
              <a:gd name="connsiteY2701" fmla="*/ 299431 h 377583"/>
              <a:gd name="connsiteX2702" fmla="*/ 1776317 w 2450468"/>
              <a:gd name="connsiteY2702" fmla="*/ 302288 h 377583"/>
              <a:gd name="connsiteX2703" fmla="*/ 1776317 w 2450468"/>
              <a:gd name="connsiteY2703" fmla="*/ 302384 h 377583"/>
              <a:gd name="connsiteX2704" fmla="*/ 1779651 w 2450468"/>
              <a:gd name="connsiteY2704" fmla="*/ 299621 h 377583"/>
              <a:gd name="connsiteX2705" fmla="*/ 1790510 w 2450468"/>
              <a:gd name="connsiteY2705" fmla="*/ 296002 h 377583"/>
              <a:gd name="connsiteX2706" fmla="*/ 1795367 w 2450468"/>
              <a:gd name="connsiteY2706" fmla="*/ 297145 h 377583"/>
              <a:gd name="connsiteX2707" fmla="*/ 1799654 w 2450468"/>
              <a:gd name="connsiteY2707" fmla="*/ 297526 h 377583"/>
              <a:gd name="connsiteX2708" fmla="*/ 1805178 w 2450468"/>
              <a:gd name="connsiteY2708" fmla="*/ 299050 h 377583"/>
              <a:gd name="connsiteX2709" fmla="*/ 1805654 w 2450468"/>
              <a:gd name="connsiteY2709" fmla="*/ 299240 h 377583"/>
              <a:gd name="connsiteX2710" fmla="*/ 1802987 w 2450468"/>
              <a:gd name="connsiteY2710" fmla="*/ 301526 h 377583"/>
              <a:gd name="connsiteX2711" fmla="*/ 1797844 w 2450468"/>
              <a:gd name="connsiteY2711" fmla="*/ 303241 h 377583"/>
              <a:gd name="connsiteX2712" fmla="*/ 1802225 w 2450468"/>
              <a:gd name="connsiteY2712" fmla="*/ 308194 h 377583"/>
              <a:gd name="connsiteX2713" fmla="*/ 1802702 w 2450468"/>
              <a:gd name="connsiteY2713" fmla="*/ 307146 h 377583"/>
              <a:gd name="connsiteX2714" fmla="*/ 1806702 w 2450468"/>
              <a:gd name="connsiteY2714" fmla="*/ 304479 h 377583"/>
              <a:gd name="connsiteX2715" fmla="*/ 1812036 w 2450468"/>
              <a:gd name="connsiteY2715" fmla="*/ 306289 h 377583"/>
              <a:gd name="connsiteX2716" fmla="*/ 1816703 w 2450468"/>
              <a:gd name="connsiteY2716" fmla="*/ 302860 h 377583"/>
              <a:gd name="connsiteX2717" fmla="*/ 1822799 w 2450468"/>
              <a:gd name="connsiteY2717" fmla="*/ 304860 h 377583"/>
              <a:gd name="connsiteX2718" fmla="*/ 1821466 w 2450468"/>
              <a:gd name="connsiteY2718" fmla="*/ 308575 h 377583"/>
              <a:gd name="connsiteX2719" fmla="*/ 1818989 w 2450468"/>
              <a:gd name="connsiteY2719" fmla="*/ 311909 h 377583"/>
              <a:gd name="connsiteX2720" fmla="*/ 1823180 w 2450468"/>
              <a:gd name="connsiteY2720" fmla="*/ 312099 h 377583"/>
              <a:gd name="connsiteX2721" fmla="*/ 1827371 w 2450468"/>
              <a:gd name="connsiteY2721" fmla="*/ 304289 h 377583"/>
              <a:gd name="connsiteX2722" fmla="*/ 1827086 w 2450468"/>
              <a:gd name="connsiteY2722" fmla="*/ 302860 h 377583"/>
              <a:gd name="connsiteX2723" fmla="*/ 1824514 w 2450468"/>
              <a:gd name="connsiteY2723" fmla="*/ 297716 h 377583"/>
              <a:gd name="connsiteX2724" fmla="*/ 1823466 w 2450468"/>
              <a:gd name="connsiteY2724" fmla="*/ 297431 h 377583"/>
              <a:gd name="connsiteX2725" fmla="*/ 1822704 w 2450468"/>
              <a:gd name="connsiteY2725" fmla="*/ 293525 h 377583"/>
              <a:gd name="connsiteX2726" fmla="*/ 1834229 w 2450468"/>
              <a:gd name="connsiteY2726" fmla="*/ 292001 h 377583"/>
              <a:gd name="connsiteX2727" fmla="*/ 1839087 w 2450468"/>
              <a:gd name="connsiteY2727" fmla="*/ 290954 h 377583"/>
              <a:gd name="connsiteX2728" fmla="*/ 1839754 w 2450468"/>
              <a:gd name="connsiteY2728" fmla="*/ 290858 h 377583"/>
              <a:gd name="connsiteX2729" fmla="*/ 1852803 w 2450468"/>
              <a:gd name="connsiteY2729" fmla="*/ 288096 h 377583"/>
              <a:gd name="connsiteX2730" fmla="*/ 1856232 w 2450468"/>
              <a:gd name="connsiteY2730" fmla="*/ 293906 h 377583"/>
              <a:gd name="connsiteX2731" fmla="*/ 1858613 w 2450468"/>
              <a:gd name="connsiteY2731" fmla="*/ 293811 h 377583"/>
              <a:gd name="connsiteX2732" fmla="*/ 1862423 w 2450468"/>
              <a:gd name="connsiteY2732" fmla="*/ 290192 h 377583"/>
              <a:gd name="connsiteX2733" fmla="*/ 1872615 w 2450468"/>
              <a:gd name="connsiteY2733" fmla="*/ 294383 h 377583"/>
              <a:gd name="connsiteX2734" fmla="*/ 1876044 w 2450468"/>
              <a:gd name="connsiteY2734" fmla="*/ 298288 h 377583"/>
              <a:gd name="connsiteX2735" fmla="*/ 1881950 w 2450468"/>
              <a:gd name="connsiteY2735" fmla="*/ 293335 h 377583"/>
              <a:gd name="connsiteX2736" fmla="*/ 1887093 w 2450468"/>
              <a:gd name="connsiteY2736" fmla="*/ 290477 h 377583"/>
              <a:gd name="connsiteX2737" fmla="*/ 1887950 w 2450468"/>
              <a:gd name="connsiteY2737" fmla="*/ 297907 h 377583"/>
              <a:gd name="connsiteX2738" fmla="*/ 1893189 w 2450468"/>
              <a:gd name="connsiteY2738" fmla="*/ 302003 h 377583"/>
              <a:gd name="connsiteX2739" fmla="*/ 1898809 w 2450468"/>
              <a:gd name="connsiteY2739" fmla="*/ 296383 h 377583"/>
              <a:gd name="connsiteX2740" fmla="*/ 1901000 w 2450468"/>
              <a:gd name="connsiteY2740" fmla="*/ 296859 h 377583"/>
              <a:gd name="connsiteX2741" fmla="*/ 1904238 w 2450468"/>
              <a:gd name="connsiteY2741" fmla="*/ 297621 h 377583"/>
              <a:gd name="connsiteX2742" fmla="*/ 1910715 w 2450468"/>
              <a:gd name="connsiteY2742" fmla="*/ 294954 h 377583"/>
              <a:gd name="connsiteX2743" fmla="*/ 1911572 w 2450468"/>
              <a:gd name="connsiteY2743" fmla="*/ 295049 h 377583"/>
              <a:gd name="connsiteX2744" fmla="*/ 1915859 w 2450468"/>
              <a:gd name="connsiteY2744" fmla="*/ 295335 h 377583"/>
              <a:gd name="connsiteX2745" fmla="*/ 1917192 w 2450468"/>
              <a:gd name="connsiteY2745" fmla="*/ 293906 h 377583"/>
              <a:gd name="connsiteX2746" fmla="*/ 1917097 w 2450468"/>
              <a:gd name="connsiteY2746" fmla="*/ 290001 h 377583"/>
              <a:gd name="connsiteX2747" fmla="*/ 1916621 w 2450468"/>
              <a:gd name="connsiteY2747" fmla="*/ 289620 h 377583"/>
              <a:gd name="connsiteX2748" fmla="*/ 1915668 w 2450468"/>
              <a:gd name="connsiteY2748" fmla="*/ 288763 h 377583"/>
              <a:gd name="connsiteX2749" fmla="*/ 1917859 w 2450468"/>
              <a:gd name="connsiteY2749" fmla="*/ 285334 h 377583"/>
              <a:gd name="connsiteX2750" fmla="*/ 1919573 w 2450468"/>
              <a:gd name="connsiteY2750" fmla="*/ 285524 h 377583"/>
              <a:gd name="connsiteX2751" fmla="*/ 1924621 w 2450468"/>
              <a:gd name="connsiteY2751" fmla="*/ 286001 h 377583"/>
              <a:gd name="connsiteX2752" fmla="*/ 1922050 w 2450468"/>
              <a:gd name="connsiteY2752" fmla="*/ 293335 h 377583"/>
              <a:gd name="connsiteX2753" fmla="*/ 1921097 w 2450468"/>
              <a:gd name="connsiteY2753" fmla="*/ 293811 h 377583"/>
              <a:gd name="connsiteX2754" fmla="*/ 1917859 w 2450468"/>
              <a:gd name="connsiteY2754" fmla="*/ 295526 h 377583"/>
              <a:gd name="connsiteX2755" fmla="*/ 1925955 w 2450468"/>
              <a:gd name="connsiteY2755" fmla="*/ 293144 h 377583"/>
              <a:gd name="connsiteX2756" fmla="*/ 1930241 w 2450468"/>
              <a:gd name="connsiteY2756" fmla="*/ 292478 h 377583"/>
              <a:gd name="connsiteX2757" fmla="*/ 1937195 w 2450468"/>
              <a:gd name="connsiteY2757" fmla="*/ 291525 h 377583"/>
              <a:gd name="connsiteX2758" fmla="*/ 1939862 w 2450468"/>
              <a:gd name="connsiteY2758" fmla="*/ 285620 h 377583"/>
              <a:gd name="connsiteX2759" fmla="*/ 1939862 w 2450468"/>
              <a:gd name="connsiteY2759" fmla="*/ 286667 h 377583"/>
              <a:gd name="connsiteX2760" fmla="*/ 1944910 w 2450468"/>
              <a:gd name="connsiteY2760" fmla="*/ 291525 h 377583"/>
              <a:gd name="connsiteX2761" fmla="*/ 1950149 w 2450468"/>
              <a:gd name="connsiteY2761" fmla="*/ 287906 h 377583"/>
              <a:gd name="connsiteX2762" fmla="*/ 1950815 w 2450468"/>
              <a:gd name="connsiteY2762" fmla="*/ 287334 h 377583"/>
              <a:gd name="connsiteX2763" fmla="*/ 1952720 w 2450468"/>
              <a:gd name="connsiteY2763" fmla="*/ 287525 h 377583"/>
              <a:gd name="connsiteX2764" fmla="*/ 1952720 w 2450468"/>
              <a:gd name="connsiteY2764" fmla="*/ 288477 h 377583"/>
              <a:gd name="connsiteX2765" fmla="*/ 1955864 w 2450468"/>
              <a:gd name="connsiteY2765" fmla="*/ 291620 h 377583"/>
              <a:gd name="connsiteX2766" fmla="*/ 1959388 w 2450468"/>
              <a:gd name="connsiteY2766" fmla="*/ 287810 h 377583"/>
              <a:gd name="connsiteX2767" fmla="*/ 1961769 w 2450468"/>
              <a:gd name="connsiteY2767" fmla="*/ 285524 h 377583"/>
              <a:gd name="connsiteX2768" fmla="*/ 1963579 w 2450468"/>
              <a:gd name="connsiteY2768" fmla="*/ 286858 h 377583"/>
              <a:gd name="connsiteX2769" fmla="*/ 1965293 w 2450468"/>
              <a:gd name="connsiteY2769" fmla="*/ 288287 h 377583"/>
              <a:gd name="connsiteX2770" fmla="*/ 1962531 w 2450468"/>
              <a:gd name="connsiteY2770" fmla="*/ 293335 h 377583"/>
              <a:gd name="connsiteX2771" fmla="*/ 1968341 w 2450468"/>
              <a:gd name="connsiteY2771" fmla="*/ 299812 h 377583"/>
              <a:gd name="connsiteX2772" fmla="*/ 1963103 w 2450468"/>
              <a:gd name="connsiteY2772" fmla="*/ 298002 h 377583"/>
              <a:gd name="connsiteX2773" fmla="*/ 1959102 w 2450468"/>
              <a:gd name="connsiteY2773" fmla="*/ 293906 h 377583"/>
              <a:gd name="connsiteX2774" fmla="*/ 1954054 w 2450468"/>
              <a:gd name="connsiteY2774" fmla="*/ 295716 h 377583"/>
              <a:gd name="connsiteX2775" fmla="*/ 1959959 w 2450468"/>
              <a:gd name="connsiteY2775" fmla="*/ 300669 h 377583"/>
              <a:gd name="connsiteX2776" fmla="*/ 1959388 w 2450468"/>
              <a:gd name="connsiteY2776" fmla="*/ 301431 h 377583"/>
              <a:gd name="connsiteX2777" fmla="*/ 1954054 w 2450468"/>
              <a:gd name="connsiteY2777" fmla="*/ 307908 h 377583"/>
              <a:gd name="connsiteX2778" fmla="*/ 1948529 w 2450468"/>
              <a:gd name="connsiteY2778" fmla="*/ 308575 h 377583"/>
              <a:gd name="connsiteX2779" fmla="*/ 1944434 w 2450468"/>
              <a:gd name="connsiteY2779" fmla="*/ 306289 h 377583"/>
              <a:gd name="connsiteX2780" fmla="*/ 1941576 w 2450468"/>
              <a:gd name="connsiteY2780" fmla="*/ 311051 h 377583"/>
              <a:gd name="connsiteX2781" fmla="*/ 1934718 w 2450468"/>
              <a:gd name="connsiteY2781" fmla="*/ 314671 h 377583"/>
              <a:gd name="connsiteX2782" fmla="*/ 1932813 w 2450468"/>
              <a:gd name="connsiteY2782" fmla="*/ 314290 h 377583"/>
              <a:gd name="connsiteX2783" fmla="*/ 1928908 w 2450468"/>
              <a:gd name="connsiteY2783" fmla="*/ 313623 h 377583"/>
              <a:gd name="connsiteX2784" fmla="*/ 1928169 w 2450468"/>
              <a:gd name="connsiteY2784" fmla="*/ 319581 h 377583"/>
              <a:gd name="connsiteX2785" fmla="*/ 1927098 w 2450468"/>
              <a:gd name="connsiteY2785" fmla="*/ 319243 h 377583"/>
              <a:gd name="connsiteX2786" fmla="*/ 1921955 w 2450468"/>
              <a:gd name="connsiteY2786" fmla="*/ 319814 h 377583"/>
              <a:gd name="connsiteX2787" fmla="*/ 1921684 w 2450468"/>
              <a:gd name="connsiteY2787" fmla="*/ 320889 h 377583"/>
              <a:gd name="connsiteX2788" fmla="*/ 1912430 w 2450468"/>
              <a:gd name="connsiteY2788" fmla="*/ 318576 h 377583"/>
              <a:gd name="connsiteX2789" fmla="*/ 1918240 w 2450468"/>
              <a:gd name="connsiteY2789" fmla="*/ 327434 h 377583"/>
              <a:gd name="connsiteX2790" fmla="*/ 1920776 w 2450468"/>
              <a:gd name="connsiteY2790" fmla="*/ 324482 h 377583"/>
              <a:gd name="connsiteX2791" fmla="*/ 1921684 w 2450468"/>
              <a:gd name="connsiteY2791" fmla="*/ 320889 h 377583"/>
              <a:gd name="connsiteX2792" fmla="*/ 1921955 w 2450468"/>
              <a:gd name="connsiteY2792" fmla="*/ 320957 h 377583"/>
              <a:gd name="connsiteX2793" fmla="*/ 1926527 w 2450468"/>
              <a:gd name="connsiteY2793" fmla="*/ 324386 h 377583"/>
              <a:gd name="connsiteX2794" fmla="*/ 1927479 w 2450468"/>
              <a:gd name="connsiteY2794" fmla="*/ 325148 h 377583"/>
              <a:gd name="connsiteX2795" fmla="*/ 1928169 w 2450468"/>
              <a:gd name="connsiteY2795" fmla="*/ 319581 h 377583"/>
              <a:gd name="connsiteX2796" fmla="*/ 1936147 w 2450468"/>
              <a:gd name="connsiteY2796" fmla="*/ 322100 h 377583"/>
              <a:gd name="connsiteX2797" fmla="*/ 1949768 w 2450468"/>
              <a:gd name="connsiteY2797" fmla="*/ 323053 h 377583"/>
              <a:gd name="connsiteX2798" fmla="*/ 1952530 w 2450468"/>
              <a:gd name="connsiteY2798" fmla="*/ 327053 h 377583"/>
              <a:gd name="connsiteX2799" fmla="*/ 1956625 w 2450468"/>
              <a:gd name="connsiteY2799" fmla="*/ 329244 h 377583"/>
              <a:gd name="connsiteX2800" fmla="*/ 1956340 w 2450468"/>
              <a:gd name="connsiteY2800" fmla="*/ 329244 h 377583"/>
              <a:gd name="connsiteX2801" fmla="*/ 1952530 w 2450468"/>
              <a:gd name="connsiteY2801" fmla="*/ 329339 h 377583"/>
              <a:gd name="connsiteX2802" fmla="*/ 1947005 w 2450468"/>
              <a:gd name="connsiteY2802" fmla="*/ 327053 h 377583"/>
              <a:gd name="connsiteX2803" fmla="*/ 1947005 w 2450468"/>
              <a:gd name="connsiteY2803" fmla="*/ 326387 h 377583"/>
              <a:gd name="connsiteX2804" fmla="*/ 1945481 w 2450468"/>
              <a:gd name="connsiteY2804" fmla="*/ 323148 h 377583"/>
              <a:gd name="connsiteX2805" fmla="*/ 1942338 w 2450468"/>
              <a:gd name="connsiteY2805" fmla="*/ 324101 h 377583"/>
              <a:gd name="connsiteX2806" fmla="*/ 1940147 w 2450468"/>
              <a:gd name="connsiteY2806" fmla="*/ 330387 h 377583"/>
              <a:gd name="connsiteX2807" fmla="*/ 1932432 w 2450468"/>
              <a:gd name="connsiteY2807" fmla="*/ 345341 h 377583"/>
              <a:gd name="connsiteX2808" fmla="*/ 1926336 w 2450468"/>
              <a:gd name="connsiteY2808" fmla="*/ 341627 h 377583"/>
              <a:gd name="connsiteX2809" fmla="*/ 1927765 w 2450468"/>
              <a:gd name="connsiteY2809" fmla="*/ 332483 h 377583"/>
              <a:gd name="connsiteX2810" fmla="*/ 1919764 w 2450468"/>
              <a:gd name="connsiteY2810" fmla="*/ 338293 h 377583"/>
              <a:gd name="connsiteX2811" fmla="*/ 1916335 w 2450468"/>
              <a:gd name="connsiteY2811" fmla="*/ 334578 h 377583"/>
              <a:gd name="connsiteX2812" fmla="*/ 1907667 w 2450468"/>
              <a:gd name="connsiteY2812" fmla="*/ 335912 h 377583"/>
              <a:gd name="connsiteX2813" fmla="*/ 1905095 w 2450468"/>
              <a:gd name="connsiteY2813" fmla="*/ 336007 h 377583"/>
              <a:gd name="connsiteX2814" fmla="*/ 1898904 w 2450468"/>
              <a:gd name="connsiteY2814" fmla="*/ 338102 h 377583"/>
              <a:gd name="connsiteX2815" fmla="*/ 1901666 w 2450468"/>
              <a:gd name="connsiteY2815" fmla="*/ 331054 h 377583"/>
              <a:gd name="connsiteX2816" fmla="*/ 1908334 w 2450468"/>
              <a:gd name="connsiteY2816" fmla="*/ 325625 h 377583"/>
              <a:gd name="connsiteX2817" fmla="*/ 1908715 w 2450468"/>
              <a:gd name="connsiteY2817" fmla="*/ 324005 h 377583"/>
              <a:gd name="connsiteX2818" fmla="*/ 1909953 w 2450468"/>
              <a:gd name="connsiteY2818" fmla="*/ 318767 h 377583"/>
              <a:gd name="connsiteX2819" fmla="*/ 1893761 w 2450468"/>
              <a:gd name="connsiteY2819" fmla="*/ 320767 h 377583"/>
              <a:gd name="connsiteX2820" fmla="*/ 1890808 w 2450468"/>
              <a:gd name="connsiteY2820" fmla="*/ 324196 h 377583"/>
              <a:gd name="connsiteX2821" fmla="*/ 1891760 w 2450468"/>
              <a:gd name="connsiteY2821" fmla="*/ 326958 h 377583"/>
              <a:gd name="connsiteX2822" fmla="*/ 1894713 w 2450468"/>
              <a:gd name="connsiteY2822" fmla="*/ 331149 h 377583"/>
              <a:gd name="connsiteX2823" fmla="*/ 1889474 w 2450468"/>
              <a:gd name="connsiteY2823" fmla="*/ 339150 h 377583"/>
              <a:gd name="connsiteX2824" fmla="*/ 1891094 w 2450468"/>
              <a:gd name="connsiteY2824" fmla="*/ 334292 h 377583"/>
              <a:gd name="connsiteX2825" fmla="*/ 1887284 w 2450468"/>
              <a:gd name="connsiteY2825" fmla="*/ 329625 h 377583"/>
              <a:gd name="connsiteX2826" fmla="*/ 1885950 w 2450468"/>
              <a:gd name="connsiteY2826" fmla="*/ 328006 h 377583"/>
              <a:gd name="connsiteX2827" fmla="*/ 1881759 w 2450468"/>
              <a:gd name="connsiteY2827" fmla="*/ 323434 h 377583"/>
              <a:gd name="connsiteX2828" fmla="*/ 1876044 w 2450468"/>
              <a:gd name="connsiteY2828" fmla="*/ 324672 h 377583"/>
              <a:gd name="connsiteX2829" fmla="*/ 1872425 w 2450468"/>
              <a:gd name="connsiteY2829" fmla="*/ 325720 h 377583"/>
              <a:gd name="connsiteX2830" fmla="*/ 1856232 w 2450468"/>
              <a:gd name="connsiteY2830" fmla="*/ 327434 h 377583"/>
              <a:gd name="connsiteX2831" fmla="*/ 1842135 w 2450468"/>
              <a:gd name="connsiteY2831" fmla="*/ 320862 h 377583"/>
              <a:gd name="connsiteX2832" fmla="*/ 1844516 w 2450468"/>
              <a:gd name="connsiteY2832" fmla="*/ 324958 h 377583"/>
              <a:gd name="connsiteX2833" fmla="*/ 1840230 w 2450468"/>
              <a:gd name="connsiteY2833" fmla="*/ 327339 h 377583"/>
              <a:gd name="connsiteX2834" fmla="*/ 1835468 w 2450468"/>
              <a:gd name="connsiteY2834" fmla="*/ 332864 h 377583"/>
              <a:gd name="connsiteX2835" fmla="*/ 1833086 w 2450468"/>
              <a:gd name="connsiteY2835" fmla="*/ 334197 h 377583"/>
              <a:gd name="connsiteX2836" fmla="*/ 1829657 w 2450468"/>
              <a:gd name="connsiteY2836" fmla="*/ 329911 h 377583"/>
              <a:gd name="connsiteX2837" fmla="*/ 1823942 w 2450468"/>
              <a:gd name="connsiteY2837" fmla="*/ 322862 h 377583"/>
              <a:gd name="connsiteX2838" fmla="*/ 1823561 w 2450468"/>
              <a:gd name="connsiteY2838" fmla="*/ 323815 h 377583"/>
              <a:gd name="connsiteX2839" fmla="*/ 1823085 w 2450468"/>
              <a:gd name="connsiteY2839" fmla="*/ 324958 h 377583"/>
              <a:gd name="connsiteX2840" fmla="*/ 1818704 w 2450468"/>
              <a:gd name="connsiteY2840" fmla="*/ 325815 h 377583"/>
              <a:gd name="connsiteX2841" fmla="*/ 1818608 w 2450468"/>
              <a:gd name="connsiteY2841" fmla="*/ 325053 h 377583"/>
              <a:gd name="connsiteX2842" fmla="*/ 1813846 w 2450468"/>
              <a:gd name="connsiteY2842" fmla="*/ 323053 h 377583"/>
              <a:gd name="connsiteX2843" fmla="*/ 1810893 w 2450468"/>
              <a:gd name="connsiteY2843" fmla="*/ 324291 h 377583"/>
              <a:gd name="connsiteX2844" fmla="*/ 1811846 w 2450468"/>
              <a:gd name="connsiteY2844" fmla="*/ 326863 h 377583"/>
              <a:gd name="connsiteX2845" fmla="*/ 1815275 w 2450468"/>
              <a:gd name="connsiteY2845" fmla="*/ 330387 h 377583"/>
              <a:gd name="connsiteX2846" fmla="*/ 1808036 w 2450468"/>
              <a:gd name="connsiteY2846" fmla="*/ 328673 h 377583"/>
              <a:gd name="connsiteX2847" fmla="*/ 1805845 w 2450468"/>
              <a:gd name="connsiteY2847" fmla="*/ 328006 h 377583"/>
              <a:gd name="connsiteX2848" fmla="*/ 1799463 w 2450468"/>
              <a:gd name="connsiteY2848" fmla="*/ 327625 h 377583"/>
              <a:gd name="connsiteX2849" fmla="*/ 1795367 w 2450468"/>
              <a:gd name="connsiteY2849" fmla="*/ 328292 h 377583"/>
              <a:gd name="connsiteX2850" fmla="*/ 1793272 w 2450468"/>
              <a:gd name="connsiteY2850" fmla="*/ 330673 h 377583"/>
              <a:gd name="connsiteX2851" fmla="*/ 1794129 w 2450468"/>
              <a:gd name="connsiteY2851" fmla="*/ 337245 h 377583"/>
              <a:gd name="connsiteX2852" fmla="*/ 1801654 w 2450468"/>
              <a:gd name="connsiteY2852" fmla="*/ 336959 h 377583"/>
              <a:gd name="connsiteX2853" fmla="*/ 1800892 w 2450468"/>
              <a:gd name="connsiteY2853" fmla="*/ 342484 h 377583"/>
              <a:gd name="connsiteX2854" fmla="*/ 1798130 w 2450468"/>
              <a:gd name="connsiteY2854" fmla="*/ 341722 h 377583"/>
              <a:gd name="connsiteX2855" fmla="*/ 1796034 w 2450468"/>
              <a:gd name="connsiteY2855" fmla="*/ 347627 h 377583"/>
              <a:gd name="connsiteX2856" fmla="*/ 1795653 w 2450468"/>
              <a:gd name="connsiteY2856" fmla="*/ 347342 h 377583"/>
              <a:gd name="connsiteX2857" fmla="*/ 1784795 w 2450468"/>
              <a:gd name="connsiteY2857" fmla="*/ 340769 h 377583"/>
              <a:gd name="connsiteX2858" fmla="*/ 1779365 w 2450468"/>
              <a:gd name="connsiteY2858" fmla="*/ 335150 h 377583"/>
              <a:gd name="connsiteX2859" fmla="*/ 1771936 w 2450468"/>
              <a:gd name="connsiteY2859" fmla="*/ 331435 h 377583"/>
              <a:gd name="connsiteX2860" fmla="*/ 1765649 w 2450468"/>
              <a:gd name="connsiteY2860" fmla="*/ 330101 h 377583"/>
              <a:gd name="connsiteX2861" fmla="*/ 1754124 w 2450468"/>
              <a:gd name="connsiteY2861" fmla="*/ 330959 h 377583"/>
              <a:gd name="connsiteX2862" fmla="*/ 1751838 w 2450468"/>
              <a:gd name="connsiteY2862" fmla="*/ 320862 h 377583"/>
              <a:gd name="connsiteX2863" fmla="*/ 1748885 w 2450468"/>
              <a:gd name="connsiteY2863" fmla="*/ 318957 h 377583"/>
              <a:gd name="connsiteX2864" fmla="*/ 1746314 w 2450468"/>
              <a:gd name="connsiteY2864" fmla="*/ 317243 h 377583"/>
              <a:gd name="connsiteX2865" fmla="*/ 1741837 w 2450468"/>
              <a:gd name="connsiteY2865" fmla="*/ 318576 h 377583"/>
              <a:gd name="connsiteX2866" fmla="*/ 1750981 w 2450468"/>
              <a:gd name="connsiteY2866" fmla="*/ 327339 h 377583"/>
              <a:gd name="connsiteX2867" fmla="*/ 1745075 w 2450468"/>
              <a:gd name="connsiteY2867" fmla="*/ 330959 h 377583"/>
              <a:gd name="connsiteX2868" fmla="*/ 1738884 w 2450468"/>
              <a:gd name="connsiteY2868" fmla="*/ 328482 h 377583"/>
              <a:gd name="connsiteX2869" fmla="*/ 1733550 w 2450468"/>
              <a:gd name="connsiteY2869" fmla="*/ 330578 h 377583"/>
              <a:gd name="connsiteX2870" fmla="*/ 1731740 w 2450468"/>
              <a:gd name="connsiteY2870" fmla="*/ 333626 h 377583"/>
              <a:gd name="connsiteX2871" fmla="*/ 1730788 w 2450468"/>
              <a:gd name="connsiteY2871" fmla="*/ 335245 h 377583"/>
              <a:gd name="connsiteX2872" fmla="*/ 1728502 w 2450468"/>
              <a:gd name="connsiteY2872" fmla="*/ 331435 h 377583"/>
              <a:gd name="connsiteX2873" fmla="*/ 1722692 w 2450468"/>
              <a:gd name="connsiteY2873" fmla="*/ 334673 h 377583"/>
              <a:gd name="connsiteX2874" fmla="*/ 1721358 w 2450468"/>
              <a:gd name="connsiteY2874" fmla="*/ 335435 h 377583"/>
              <a:gd name="connsiteX2875" fmla="*/ 1715262 w 2450468"/>
              <a:gd name="connsiteY2875" fmla="*/ 338769 h 377583"/>
              <a:gd name="connsiteX2876" fmla="*/ 1714691 w 2450468"/>
              <a:gd name="connsiteY2876" fmla="*/ 341341 h 377583"/>
              <a:gd name="connsiteX2877" fmla="*/ 1712500 w 2450468"/>
              <a:gd name="connsiteY2877" fmla="*/ 341817 h 377583"/>
              <a:gd name="connsiteX2878" fmla="*/ 1711833 w 2450468"/>
              <a:gd name="connsiteY2878" fmla="*/ 341627 h 377583"/>
              <a:gd name="connsiteX2879" fmla="*/ 1712309 w 2450468"/>
              <a:gd name="connsiteY2879" fmla="*/ 336388 h 377583"/>
              <a:gd name="connsiteX2880" fmla="*/ 1710119 w 2450468"/>
              <a:gd name="connsiteY2880" fmla="*/ 335912 h 377583"/>
              <a:gd name="connsiteX2881" fmla="*/ 1704499 w 2450468"/>
              <a:gd name="connsiteY2881" fmla="*/ 332102 h 377583"/>
              <a:gd name="connsiteX2882" fmla="*/ 1702308 w 2450468"/>
              <a:gd name="connsiteY2882" fmla="*/ 331530 h 377583"/>
              <a:gd name="connsiteX2883" fmla="*/ 1697450 w 2450468"/>
              <a:gd name="connsiteY2883" fmla="*/ 333340 h 377583"/>
              <a:gd name="connsiteX2884" fmla="*/ 1697450 w 2450468"/>
              <a:gd name="connsiteY2884" fmla="*/ 334483 h 377583"/>
              <a:gd name="connsiteX2885" fmla="*/ 1698593 w 2450468"/>
              <a:gd name="connsiteY2885" fmla="*/ 337436 h 377583"/>
              <a:gd name="connsiteX2886" fmla="*/ 1698022 w 2450468"/>
              <a:gd name="connsiteY2886" fmla="*/ 337817 h 377583"/>
              <a:gd name="connsiteX2887" fmla="*/ 1696974 w 2450468"/>
              <a:gd name="connsiteY2887" fmla="*/ 338579 h 377583"/>
              <a:gd name="connsiteX2888" fmla="*/ 1696117 w 2450468"/>
              <a:gd name="connsiteY2888" fmla="*/ 341722 h 377583"/>
              <a:gd name="connsiteX2889" fmla="*/ 1697069 w 2450468"/>
              <a:gd name="connsiteY2889" fmla="*/ 342008 h 377583"/>
              <a:gd name="connsiteX2890" fmla="*/ 1702880 w 2450468"/>
              <a:gd name="connsiteY2890" fmla="*/ 343341 h 377583"/>
              <a:gd name="connsiteX2891" fmla="*/ 1704404 w 2450468"/>
              <a:gd name="connsiteY2891" fmla="*/ 343722 h 377583"/>
              <a:gd name="connsiteX2892" fmla="*/ 1702213 w 2450468"/>
              <a:gd name="connsiteY2892" fmla="*/ 346675 h 377583"/>
              <a:gd name="connsiteX2893" fmla="*/ 1690211 w 2450468"/>
              <a:gd name="connsiteY2893" fmla="*/ 348294 h 377583"/>
              <a:gd name="connsiteX2894" fmla="*/ 1685258 w 2450468"/>
              <a:gd name="connsiteY2894" fmla="*/ 343055 h 377583"/>
              <a:gd name="connsiteX2895" fmla="*/ 1682401 w 2450468"/>
              <a:gd name="connsiteY2895" fmla="*/ 340960 h 377583"/>
              <a:gd name="connsiteX2896" fmla="*/ 1679829 w 2450468"/>
              <a:gd name="connsiteY2896" fmla="*/ 339245 h 377583"/>
              <a:gd name="connsiteX2897" fmla="*/ 1674305 w 2450468"/>
              <a:gd name="connsiteY2897" fmla="*/ 340293 h 377583"/>
              <a:gd name="connsiteX2898" fmla="*/ 1674114 w 2450468"/>
              <a:gd name="connsiteY2898" fmla="*/ 339722 h 377583"/>
              <a:gd name="connsiteX2899" fmla="*/ 1671733 w 2450468"/>
              <a:gd name="connsiteY2899" fmla="*/ 338579 h 377583"/>
              <a:gd name="connsiteX2900" fmla="*/ 1665256 w 2450468"/>
              <a:gd name="connsiteY2900" fmla="*/ 339722 h 377583"/>
              <a:gd name="connsiteX2901" fmla="*/ 1663446 w 2450468"/>
              <a:gd name="connsiteY2901" fmla="*/ 338293 h 377583"/>
              <a:gd name="connsiteX2902" fmla="*/ 1655350 w 2450468"/>
              <a:gd name="connsiteY2902" fmla="*/ 336959 h 377583"/>
              <a:gd name="connsiteX2903" fmla="*/ 1653635 w 2450468"/>
              <a:gd name="connsiteY2903" fmla="*/ 336388 h 377583"/>
              <a:gd name="connsiteX2904" fmla="*/ 1651825 w 2450468"/>
              <a:gd name="connsiteY2904" fmla="*/ 335816 h 377583"/>
              <a:gd name="connsiteX2905" fmla="*/ 1646777 w 2450468"/>
              <a:gd name="connsiteY2905" fmla="*/ 334102 h 377583"/>
              <a:gd name="connsiteX2906" fmla="*/ 1640110 w 2450468"/>
              <a:gd name="connsiteY2906" fmla="*/ 336769 h 377583"/>
              <a:gd name="connsiteX2907" fmla="*/ 1640681 w 2450468"/>
              <a:gd name="connsiteY2907" fmla="*/ 338007 h 377583"/>
              <a:gd name="connsiteX2908" fmla="*/ 1645444 w 2450468"/>
              <a:gd name="connsiteY2908" fmla="*/ 342674 h 377583"/>
              <a:gd name="connsiteX2909" fmla="*/ 1646587 w 2450468"/>
              <a:gd name="connsiteY2909" fmla="*/ 344008 h 377583"/>
              <a:gd name="connsiteX2910" fmla="*/ 1649349 w 2450468"/>
              <a:gd name="connsiteY2910" fmla="*/ 350009 h 377583"/>
              <a:gd name="connsiteX2911" fmla="*/ 1650587 w 2450468"/>
              <a:gd name="connsiteY2911" fmla="*/ 355914 h 377583"/>
              <a:gd name="connsiteX2912" fmla="*/ 1646111 w 2450468"/>
              <a:gd name="connsiteY2912" fmla="*/ 356867 h 377583"/>
              <a:gd name="connsiteX2913" fmla="*/ 1644491 w 2450468"/>
              <a:gd name="connsiteY2913" fmla="*/ 362486 h 377583"/>
              <a:gd name="connsiteX2914" fmla="*/ 1638681 w 2450468"/>
              <a:gd name="connsiteY2914" fmla="*/ 361248 h 377583"/>
              <a:gd name="connsiteX2915" fmla="*/ 1638967 w 2450468"/>
              <a:gd name="connsiteY2915" fmla="*/ 360962 h 377583"/>
              <a:gd name="connsiteX2916" fmla="*/ 1641634 w 2450468"/>
              <a:gd name="connsiteY2916" fmla="*/ 358676 h 377583"/>
              <a:gd name="connsiteX2917" fmla="*/ 1644396 w 2450468"/>
              <a:gd name="connsiteY2917" fmla="*/ 355628 h 377583"/>
              <a:gd name="connsiteX2918" fmla="*/ 1637443 w 2450468"/>
              <a:gd name="connsiteY2918" fmla="*/ 351818 h 377583"/>
              <a:gd name="connsiteX2919" fmla="*/ 1637062 w 2450468"/>
              <a:gd name="connsiteY2919" fmla="*/ 350580 h 377583"/>
              <a:gd name="connsiteX2920" fmla="*/ 1636871 w 2450468"/>
              <a:gd name="connsiteY2920" fmla="*/ 349818 h 377583"/>
              <a:gd name="connsiteX2921" fmla="*/ 1637919 w 2450468"/>
              <a:gd name="connsiteY2921" fmla="*/ 348199 h 377583"/>
              <a:gd name="connsiteX2922" fmla="*/ 1638681 w 2450468"/>
              <a:gd name="connsiteY2922" fmla="*/ 348104 h 377583"/>
              <a:gd name="connsiteX2923" fmla="*/ 1642967 w 2450468"/>
              <a:gd name="connsiteY2923" fmla="*/ 348866 h 377583"/>
              <a:gd name="connsiteX2924" fmla="*/ 1641062 w 2450468"/>
              <a:gd name="connsiteY2924" fmla="*/ 345532 h 377583"/>
              <a:gd name="connsiteX2925" fmla="*/ 1635919 w 2450468"/>
              <a:gd name="connsiteY2925" fmla="*/ 343341 h 377583"/>
              <a:gd name="connsiteX2926" fmla="*/ 1627727 w 2450468"/>
              <a:gd name="connsiteY2926" fmla="*/ 345532 h 377583"/>
              <a:gd name="connsiteX2927" fmla="*/ 1628204 w 2450468"/>
              <a:gd name="connsiteY2927" fmla="*/ 351342 h 377583"/>
              <a:gd name="connsiteX2928" fmla="*/ 1630204 w 2450468"/>
              <a:gd name="connsiteY2928" fmla="*/ 353057 h 377583"/>
              <a:gd name="connsiteX2929" fmla="*/ 1636014 w 2450468"/>
              <a:gd name="connsiteY2929" fmla="*/ 356771 h 377583"/>
              <a:gd name="connsiteX2930" fmla="*/ 1629823 w 2450468"/>
              <a:gd name="connsiteY2930" fmla="*/ 359343 h 377583"/>
              <a:gd name="connsiteX2931" fmla="*/ 1625156 w 2450468"/>
              <a:gd name="connsiteY2931" fmla="*/ 359534 h 377583"/>
              <a:gd name="connsiteX2932" fmla="*/ 1624584 w 2450468"/>
              <a:gd name="connsiteY2932" fmla="*/ 366677 h 377583"/>
              <a:gd name="connsiteX2933" fmla="*/ 1622774 w 2450468"/>
              <a:gd name="connsiteY2933" fmla="*/ 362582 h 377583"/>
              <a:gd name="connsiteX2934" fmla="*/ 1621441 w 2450468"/>
              <a:gd name="connsiteY2934" fmla="*/ 361153 h 377583"/>
              <a:gd name="connsiteX2935" fmla="*/ 1621536 w 2450468"/>
              <a:gd name="connsiteY2935" fmla="*/ 355914 h 377583"/>
              <a:gd name="connsiteX2936" fmla="*/ 1624870 w 2450468"/>
              <a:gd name="connsiteY2936" fmla="*/ 346675 h 377583"/>
              <a:gd name="connsiteX2937" fmla="*/ 1624203 w 2450468"/>
              <a:gd name="connsiteY2937" fmla="*/ 345151 h 377583"/>
              <a:gd name="connsiteX2938" fmla="*/ 1622298 w 2450468"/>
              <a:gd name="connsiteY2938" fmla="*/ 340007 h 377583"/>
              <a:gd name="connsiteX2939" fmla="*/ 1617821 w 2450468"/>
              <a:gd name="connsiteY2939" fmla="*/ 330578 h 377583"/>
              <a:gd name="connsiteX2940" fmla="*/ 1617155 w 2450468"/>
              <a:gd name="connsiteY2940" fmla="*/ 336578 h 377583"/>
              <a:gd name="connsiteX2941" fmla="*/ 1614488 w 2450468"/>
              <a:gd name="connsiteY2941" fmla="*/ 338769 h 377583"/>
              <a:gd name="connsiteX2942" fmla="*/ 1611154 w 2450468"/>
              <a:gd name="connsiteY2942" fmla="*/ 339626 h 377583"/>
              <a:gd name="connsiteX2943" fmla="*/ 1611630 w 2450468"/>
              <a:gd name="connsiteY2943" fmla="*/ 336864 h 377583"/>
              <a:gd name="connsiteX2944" fmla="*/ 1610582 w 2450468"/>
              <a:gd name="connsiteY2944" fmla="*/ 333530 h 377583"/>
              <a:gd name="connsiteX2945" fmla="*/ 1608868 w 2450468"/>
              <a:gd name="connsiteY2945" fmla="*/ 332673 h 377583"/>
              <a:gd name="connsiteX2946" fmla="*/ 1598676 w 2450468"/>
              <a:gd name="connsiteY2946" fmla="*/ 331340 h 377583"/>
              <a:gd name="connsiteX2947" fmla="*/ 1597914 w 2450468"/>
              <a:gd name="connsiteY2947" fmla="*/ 335340 h 377583"/>
              <a:gd name="connsiteX2948" fmla="*/ 1597438 w 2450468"/>
              <a:gd name="connsiteY2948" fmla="*/ 337626 h 377583"/>
              <a:gd name="connsiteX2949" fmla="*/ 1587818 w 2450468"/>
              <a:gd name="connsiteY2949" fmla="*/ 340865 h 377583"/>
              <a:gd name="connsiteX2950" fmla="*/ 1590294 w 2450468"/>
              <a:gd name="connsiteY2950" fmla="*/ 337150 h 377583"/>
              <a:gd name="connsiteX2951" fmla="*/ 1593247 w 2450468"/>
              <a:gd name="connsiteY2951" fmla="*/ 332673 h 377583"/>
              <a:gd name="connsiteX2952" fmla="*/ 1582388 w 2450468"/>
              <a:gd name="connsiteY2952" fmla="*/ 328292 h 377583"/>
              <a:gd name="connsiteX2953" fmla="*/ 1585055 w 2450468"/>
              <a:gd name="connsiteY2953" fmla="*/ 331435 h 377583"/>
              <a:gd name="connsiteX2954" fmla="*/ 1585627 w 2450468"/>
              <a:gd name="connsiteY2954" fmla="*/ 334864 h 377583"/>
              <a:gd name="connsiteX2955" fmla="*/ 1578388 w 2450468"/>
              <a:gd name="connsiteY2955" fmla="*/ 340769 h 377583"/>
              <a:gd name="connsiteX2956" fmla="*/ 1572673 w 2450468"/>
              <a:gd name="connsiteY2956" fmla="*/ 341722 h 377583"/>
              <a:gd name="connsiteX2957" fmla="*/ 1559243 w 2450468"/>
              <a:gd name="connsiteY2957" fmla="*/ 341912 h 377583"/>
              <a:gd name="connsiteX2958" fmla="*/ 1554766 w 2450468"/>
              <a:gd name="connsiteY2958" fmla="*/ 342484 h 377583"/>
              <a:gd name="connsiteX2959" fmla="*/ 1555718 w 2450468"/>
              <a:gd name="connsiteY2959" fmla="*/ 348008 h 377583"/>
              <a:gd name="connsiteX2960" fmla="*/ 1550956 w 2450468"/>
              <a:gd name="connsiteY2960" fmla="*/ 345913 h 377583"/>
              <a:gd name="connsiteX2961" fmla="*/ 1544003 w 2450468"/>
              <a:gd name="connsiteY2961" fmla="*/ 344389 h 377583"/>
              <a:gd name="connsiteX2962" fmla="*/ 1536859 w 2450468"/>
              <a:gd name="connsiteY2962" fmla="*/ 347151 h 377583"/>
              <a:gd name="connsiteX2963" fmla="*/ 1534954 w 2450468"/>
              <a:gd name="connsiteY2963" fmla="*/ 343722 h 377583"/>
              <a:gd name="connsiteX2964" fmla="*/ 1532763 w 2450468"/>
              <a:gd name="connsiteY2964" fmla="*/ 339912 h 377583"/>
              <a:gd name="connsiteX2965" fmla="*/ 1526667 w 2450468"/>
              <a:gd name="connsiteY2965" fmla="*/ 341246 h 377583"/>
              <a:gd name="connsiteX2966" fmla="*/ 1523333 w 2450468"/>
              <a:gd name="connsiteY2966" fmla="*/ 335435 h 377583"/>
              <a:gd name="connsiteX2967" fmla="*/ 1527143 w 2450468"/>
              <a:gd name="connsiteY2967" fmla="*/ 334959 h 377583"/>
              <a:gd name="connsiteX2968" fmla="*/ 1532192 w 2450468"/>
              <a:gd name="connsiteY2968" fmla="*/ 335912 h 377583"/>
              <a:gd name="connsiteX2969" fmla="*/ 1532287 w 2450468"/>
              <a:gd name="connsiteY2969" fmla="*/ 335054 h 377583"/>
              <a:gd name="connsiteX2970" fmla="*/ 1527048 w 2450468"/>
              <a:gd name="connsiteY2970" fmla="*/ 329149 h 377583"/>
              <a:gd name="connsiteX2971" fmla="*/ 1523619 w 2450468"/>
              <a:gd name="connsiteY2971" fmla="*/ 328387 h 377583"/>
              <a:gd name="connsiteX2972" fmla="*/ 1521428 w 2450468"/>
              <a:gd name="connsiteY2972" fmla="*/ 320767 h 377583"/>
              <a:gd name="connsiteX2973" fmla="*/ 1520381 w 2450468"/>
              <a:gd name="connsiteY2973" fmla="*/ 315052 h 377583"/>
              <a:gd name="connsiteX2974" fmla="*/ 1514951 w 2450468"/>
              <a:gd name="connsiteY2974" fmla="*/ 310385 h 377583"/>
              <a:gd name="connsiteX2975" fmla="*/ 1509046 w 2450468"/>
              <a:gd name="connsiteY2975" fmla="*/ 313337 h 377583"/>
              <a:gd name="connsiteX2976" fmla="*/ 1504855 w 2450468"/>
              <a:gd name="connsiteY2976" fmla="*/ 313814 h 377583"/>
              <a:gd name="connsiteX2977" fmla="*/ 1504283 w 2450468"/>
              <a:gd name="connsiteY2977" fmla="*/ 311147 h 377583"/>
              <a:gd name="connsiteX2978" fmla="*/ 1504664 w 2450468"/>
              <a:gd name="connsiteY2978" fmla="*/ 310194 h 377583"/>
              <a:gd name="connsiteX2979" fmla="*/ 1498473 w 2450468"/>
              <a:gd name="connsiteY2979" fmla="*/ 311337 h 377583"/>
              <a:gd name="connsiteX2980" fmla="*/ 1496473 w 2450468"/>
              <a:gd name="connsiteY2980" fmla="*/ 314195 h 377583"/>
              <a:gd name="connsiteX2981" fmla="*/ 1496473 w 2450468"/>
              <a:gd name="connsiteY2981" fmla="*/ 317338 h 377583"/>
              <a:gd name="connsiteX2982" fmla="*/ 1501997 w 2450468"/>
              <a:gd name="connsiteY2982" fmla="*/ 321719 h 377583"/>
              <a:gd name="connsiteX2983" fmla="*/ 1507808 w 2450468"/>
              <a:gd name="connsiteY2983" fmla="*/ 321053 h 377583"/>
              <a:gd name="connsiteX2984" fmla="*/ 1509332 w 2450468"/>
              <a:gd name="connsiteY2984" fmla="*/ 320291 h 377583"/>
              <a:gd name="connsiteX2985" fmla="*/ 1514380 w 2450468"/>
              <a:gd name="connsiteY2985" fmla="*/ 324577 h 377583"/>
              <a:gd name="connsiteX2986" fmla="*/ 1507141 w 2450468"/>
              <a:gd name="connsiteY2986" fmla="*/ 329054 h 377583"/>
              <a:gd name="connsiteX2987" fmla="*/ 1496187 w 2450468"/>
              <a:gd name="connsiteY2987" fmla="*/ 323339 h 377583"/>
              <a:gd name="connsiteX2988" fmla="*/ 1493139 w 2450468"/>
              <a:gd name="connsiteY2988" fmla="*/ 321434 h 377583"/>
              <a:gd name="connsiteX2989" fmla="*/ 1486471 w 2450468"/>
              <a:gd name="connsiteY2989" fmla="*/ 321719 h 377583"/>
              <a:gd name="connsiteX2990" fmla="*/ 1485233 w 2450468"/>
              <a:gd name="connsiteY2990" fmla="*/ 329435 h 377583"/>
              <a:gd name="connsiteX2991" fmla="*/ 1491234 w 2450468"/>
              <a:gd name="connsiteY2991" fmla="*/ 330006 h 377583"/>
              <a:gd name="connsiteX2992" fmla="*/ 1493425 w 2450468"/>
              <a:gd name="connsiteY2992" fmla="*/ 327149 h 377583"/>
              <a:gd name="connsiteX2993" fmla="*/ 1496759 w 2450468"/>
              <a:gd name="connsiteY2993" fmla="*/ 330197 h 377583"/>
              <a:gd name="connsiteX2994" fmla="*/ 1498949 w 2450468"/>
              <a:gd name="connsiteY2994" fmla="*/ 332768 h 377583"/>
              <a:gd name="connsiteX2995" fmla="*/ 1506855 w 2450468"/>
              <a:gd name="connsiteY2995" fmla="*/ 331149 h 377583"/>
              <a:gd name="connsiteX2996" fmla="*/ 1509046 w 2450468"/>
              <a:gd name="connsiteY2996" fmla="*/ 333816 h 377583"/>
              <a:gd name="connsiteX2997" fmla="*/ 1509332 w 2450468"/>
              <a:gd name="connsiteY2997" fmla="*/ 335150 h 377583"/>
              <a:gd name="connsiteX2998" fmla="*/ 1511141 w 2450468"/>
              <a:gd name="connsiteY2998" fmla="*/ 342293 h 377583"/>
              <a:gd name="connsiteX2999" fmla="*/ 1495425 w 2450468"/>
              <a:gd name="connsiteY2999" fmla="*/ 347342 h 377583"/>
              <a:gd name="connsiteX3000" fmla="*/ 1490948 w 2450468"/>
              <a:gd name="connsiteY3000" fmla="*/ 341436 h 377583"/>
              <a:gd name="connsiteX3001" fmla="*/ 1490377 w 2450468"/>
              <a:gd name="connsiteY3001" fmla="*/ 341817 h 377583"/>
              <a:gd name="connsiteX3002" fmla="*/ 1482852 w 2450468"/>
              <a:gd name="connsiteY3002" fmla="*/ 346103 h 377583"/>
              <a:gd name="connsiteX3003" fmla="*/ 1465993 w 2450468"/>
              <a:gd name="connsiteY3003" fmla="*/ 342389 h 377583"/>
              <a:gd name="connsiteX3004" fmla="*/ 1460183 w 2450468"/>
              <a:gd name="connsiteY3004" fmla="*/ 341627 h 377583"/>
              <a:gd name="connsiteX3005" fmla="*/ 1454087 w 2450468"/>
              <a:gd name="connsiteY3005" fmla="*/ 348675 h 377583"/>
              <a:gd name="connsiteX3006" fmla="*/ 1441799 w 2450468"/>
              <a:gd name="connsiteY3006" fmla="*/ 356105 h 377583"/>
              <a:gd name="connsiteX3007" fmla="*/ 1438085 w 2450468"/>
              <a:gd name="connsiteY3007" fmla="*/ 356486 h 377583"/>
              <a:gd name="connsiteX3008" fmla="*/ 1431798 w 2450468"/>
              <a:gd name="connsiteY3008" fmla="*/ 357057 h 377583"/>
              <a:gd name="connsiteX3009" fmla="*/ 1427036 w 2450468"/>
              <a:gd name="connsiteY3009" fmla="*/ 342865 h 377583"/>
              <a:gd name="connsiteX3010" fmla="*/ 1422845 w 2450468"/>
              <a:gd name="connsiteY3010" fmla="*/ 341817 h 377583"/>
              <a:gd name="connsiteX3011" fmla="*/ 1416653 w 2450468"/>
              <a:gd name="connsiteY3011" fmla="*/ 343436 h 377583"/>
              <a:gd name="connsiteX3012" fmla="*/ 1416272 w 2450468"/>
              <a:gd name="connsiteY3012" fmla="*/ 344960 h 377583"/>
              <a:gd name="connsiteX3013" fmla="*/ 1409510 w 2450468"/>
              <a:gd name="connsiteY3013" fmla="*/ 344770 h 377583"/>
              <a:gd name="connsiteX3014" fmla="*/ 1389031 w 2450468"/>
              <a:gd name="connsiteY3014" fmla="*/ 341150 h 377583"/>
              <a:gd name="connsiteX3015" fmla="*/ 1388555 w 2450468"/>
              <a:gd name="connsiteY3015" fmla="*/ 343436 h 377583"/>
              <a:gd name="connsiteX3016" fmla="*/ 1393889 w 2450468"/>
              <a:gd name="connsiteY3016" fmla="*/ 345818 h 377583"/>
              <a:gd name="connsiteX3017" fmla="*/ 1394650 w 2450468"/>
              <a:gd name="connsiteY3017" fmla="*/ 346008 h 377583"/>
              <a:gd name="connsiteX3018" fmla="*/ 1394460 w 2450468"/>
              <a:gd name="connsiteY3018" fmla="*/ 347532 h 377583"/>
              <a:gd name="connsiteX3019" fmla="*/ 1392460 w 2450468"/>
              <a:gd name="connsiteY3019" fmla="*/ 351818 h 377583"/>
              <a:gd name="connsiteX3020" fmla="*/ 1390745 w 2450468"/>
              <a:gd name="connsiteY3020" fmla="*/ 356962 h 377583"/>
              <a:gd name="connsiteX3021" fmla="*/ 1388364 w 2450468"/>
              <a:gd name="connsiteY3021" fmla="*/ 356200 h 377583"/>
              <a:gd name="connsiteX3022" fmla="*/ 1385983 w 2450468"/>
              <a:gd name="connsiteY3022" fmla="*/ 353438 h 377583"/>
              <a:gd name="connsiteX3023" fmla="*/ 1386364 w 2450468"/>
              <a:gd name="connsiteY3023" fmla="*/ 348485 h 377583"/>
              <a:gd name="connsiteX3024" fmla="*/ 1378268 w 2450468"/>
              <a:gd name="connsiteY3024" fmla="*/ 352009 h 377583"/>
              <a:gd name="connsiteX3025" fmla="*/ 1375410 w 2450468"/>
              <a:gd name="connsiteY3025" fmla="*/ 354485 h 377583"/>
              <a:gd name="connsiteX3026" fmla="*/ 1376267 w 2450468"/>
              <a:gd name="connsiteY3026" fmla="*/ 349437 h 377583"/>
              <a:gd name="connsiteX3027" fmla="*/ 1381792 w 2450468"/>
              <a:gd name="connsiteY3027" fmla="*/ 342674 h 377583"/>
              <a:gd name="connsiteX3028" fmla="*/ 1377601 w 2450468"/>
              <a:gd name="connsiteY3028" fmla="*/ 344865 h 377583"/>
              <a:gd name="connsiteX3029" fmla="*/ 1375029 w 2450468"/>
              <a:gd name="connsiteY3029" fmla="*/ 344770 h 377583"/>
              <a:gd name="connsiteX3030" fmla="*/ 1369219 w 2450468"/>
              <a:gd name="connsiteY3030" fmla="*/ 341150 h 377583"/>
              <a:gd name="connsiteX3031" fmla="*/ 1367219 w 2450468"/>
              <a:gd name="connsiteY3031" fmla="*/ 343532 h 377583"/>
              <a:gd name="connsiteX3032" fmla="*/ 1357122 w 2450468"/>
              <a:gd name="connsiteY3032" fmla="*/ 343151 h 377583"/>
              <a:gd name="connsiteX3033" fmla="*/ 1356550 w 2450468"/>
              <a:gd name="connsiteY3033" fmla="*/ 349818 h 377583"/>
              <a:gd name="connsiteX3034" fmla="*/ 1354455 w 2450468"/>
              <a:gd name="connsiteY3034" fmla="*/ 346484 h 377583"/>
              <a:gd name="connsiteX3035" fmla="*/ 1354646 w 2450468"/>
              <a:gd name="connsiteY3035" fmla="*/ 344770 h 377583"/>
              <a:gd name="connsiteX3036" fmla="*/ 1354931 w 2450468"/>
              <a:gd name="connsiteY3036" fmla="*/ 341722 h 377583"/>
              <a:gd name="connsiteX3037" fmla="*/ 1350550 w 2450468"/>
              <a:gd name="connsiteY3037" fmla="*/ 338102 h 377583"/>
              <a:gd name="connsiteX3038" fmla="*/ 1349597 w 2450468"/>
              <a:gd name="connsiteY3038" fmla="*/ 335721 h 377583"/>
              <a:gd name="connsiteX3039" fmla="*/ 1344454 w 2450468"/>
              <a:gd name="connsiteY3039" fmla="*/ 337436 h 377583"/>
              <a:gd name="connsiteX3040" fmla="*/ 1339406 w 2450468"/>
              <a:gd name="connsiteY3040" fmla="*/ 341436 h 377583"/>
              <a:gd name="connsiteX3041" fmla="*/ 1328928 w 2450468"/>
              <a:gd name="connsiteY3041" fmla="*/ 339626 h 377583"/>
              <a:gd name="connsiteX3042" fmla="*/ 1332357 w 2450468"/>
              <a:gd name="connsiteY3042" fmla="*/ 337626 h 377583"/>
              <a:gd name="connsiteX3043" fmla="*/ 1338453 w 2450468"/>
              <a:gd name="connsiteY3043" fmla="*/ 334578 h 377583"/>
              <a:gd name="connsiteX3044" fmla="*/ 1339025 w 2450468"/>
              <a:gd name="connsiteY3044" fmla="*/ 334197 h 377583"/>
              <a:gd name="connsiteX3045" fmla="*/ 1335596 w 2450468"/>
              <a:gd name="connsiteY3045" fmla="*/ 326291 h 377583"/>
              <a:gd name="connsiteX3046" fmla="*/ 1332262 w 2450468"/>
              <a:gd name="connsiteY3046" fmla="*/ 324672 h 377583"/>
              <a:gd name="connsiteX3047" fmla="*/ 1322832 w 2450468"/>
              <a:gd name="connsiteY3047" fmla="*/ 320576 h 377583"/>
              <a:gd name="connsiteX3048" fmla="*/ 1316260 w 2450468"/>
              <a:gd name="connsiteY3048" fmla="*/ 313623 h 377583"/>
              <a:gd name="connsiteX3049" fmla="*/ 1315784 w 2450468"/>
              <a:gd name="connsiteY3049" fmla="*/ 312956 h 377583"/>
              <a:gd name="connsiteX3050" fmla="*/ 1318165 w 2450468"/>
              <a:gd name="connsiteY3050" fmla="*/ 311813 h 377583"/>
              <a:gd name="connsiteX3051" fmla="*/ 1319022 w 2450468"/>
              <a:gd name="connsiteY3051" fmla="*/ 311718 h 377583"/>
              <a:gd name="connsiteX3052" fmla="*/ 1322832 w 2450468"/>
              <a:gd name="connsiteY3052" fmla="*/ 311242 h 377583"/>
              <a:gd name="connsiteX3053" fmla="*/ 1331309 w 2450468"/>
              <a:gd name="connsiteY3053" fmla="*/ 305717 h 377583"/>
              <a:gd name="connsiteX3054" fmla="*/ 1333881 w 2450468"/>
              <a:gd name="connsiteY3054" fmla="*/ 296954 h 377583"/>
              <a:gd name="connsiteX3055" fmla="*/ 1337977 w 2450468"/>
              <a:gd name="connsiteY3055" fmla="*/ 300002 h 377583"/>
              <a:gd name="connsiteX3056" fmla="*/ 1341025 w 2450468"/>
              <a:gd name="connsiteY3056" fmla="*/ 299621 h 377583"/>
              <a:gd name="connsiteX3057" fmla="*/ 1348264 w 2450468"/>
              <a:gd name="connsiteY3057" fmla="*/ 298574 h 377583"/>
              <a:gd name="connsiteX3058" fmla="*/ 1351121 w 2450468"/>
              <a:gd name="connsiteY3058" fmla="*/ 302193 h 377583"/>
              <a:gd name="connsiteX3059" fmla="*/ 1348550 w 2450468"/>
              <a:gd name="connsiteY3059" fmla="*/ 293430 h 377583"/>
              <a:gd name="connsiteX3060" fmla="*/ 1340739 w 2450468"/>
              <a:gd name="connsiteY3060" fmla="*/ 291144 h 377583"/>
              <a:gd name="connsiteX3061" fmla="*/ 1329500 w 2450468"/>
              <a:gd name="connsiteY3061" fmla="*/ 288668 h 377583"/>
              <a:gd name="connsiteX3062" fmla="*/ 1320546 w 2450468"/>
              <a:gd name="connsiteY3062" fmla="*/ 295907 h 377583"/>
              <a:gd name="connsiteX3063" fmla="*/ 1320832 w 2450468"/>
              <a:gd name="connsiteY3063" fmla="*/ 292287 h 377583"/>
              <a:gd name="connsiteX3064" fmla="*/ 1320927 w 2450468"/>
              <a:gd name="connsiteY3064" fmla="*/ 291335 h 377583"/>
              <a:gd name="connsiteX3065" fmla="*/ 1321022 w 2450468"/>
              <a:gd name="connsiteY3065" fmla="*/ 287239 h 377583"/>
              <a:gd name="connsiteX3066" fmla="*/ 1326166 w 2450468"/>
              <a:gd name="connsiteY3066" fmla="*/ 281619 h 377583"/>
              <a:gd name="connsiteX3067" fmla="*/ 1324546 w 2450468"/>
              <a:gd name="connsiteY3067" fmla="*/ 281333 h 377583"/>
              <a:gd name="connsiteX3068" fmla="*/ 1322165 w 2450468"/>
              <a:gd name="connsiteY3068" fmla="*/ 279047 h 377583"/>
              <a:gd name="connsiteX3069" fmla="*/ 1325023 w 2450468"/>
              <a:gd name="connsiteY3069" fmla="*/ 276476 h 377583"/>
              <a:gd name="connsiteX3070" fmla="*/ 1315593 w 2450468"/>
              <a:gd name="connsiteY3070" fmla="*/ 270189 h 377583"/>
              <a:gd name="connsiteX3071" fmla="*/ 1311402 w 2450468"/>
              <a:gd name="connsiteY3071" fmla="*/ 271427 h 377583"/>
              <a:gd name="connsiteX3072" fmla="*/ 1309783 w 2450468"/>
              <a:gd name="connsiteY3072" fmla="*/ 271904 h 377583"/>
              <a:gd name="connsiteX3073" fmla="*/ 1310354 w 2450468"/>
              <a:gd name="connsiteY3073" fmla="*/ 275333 h 377583"/>
              <a:gd name="connsiteX3074" fmla="*/ 1312640 w 2450468"/>
              <a:gd name="connsiteY3074" fmla="*/ 274666 h 377583"/>
              <a:gd name="connsiteX3075" fmla="*/ 1313307 w 2450468"/>
              <a:gd name="connsiteY3075" fmla="*/ 274475 h 377583"/>
              <a:gd name="connsiteX3076" fmla="*/ 1316165 w 2450468"/>
              <a:gd name="connsiteY3076" fmla="*/ 279714 h 377583"/>
              <a:gd name="connsiteX3077" fmla="*/ 1314545 w 2450468"/>
              <a:gd name="connsiteY3077" fmla="*/ 290096 h 377583"/>
              <a:gd name="connsiteX3078" fmla="*/ 1300353 w 2450468"/>
              <a:gd name="connsiteY3078" fmla="*/ 290573 h 377583"/>
              <a:gd name="connsiteX3079" fmla="*/ 1294352 w 2450468"/>
              <a:gd name="connsiteY3079" fmla="*/ 287334 h 377583"/>
              <a:gd name="connsiteX3080" fmla="*/ 1290352 w 2450468"/>
              <a:gd name="connsiteY3080" fmla="*/ 288572 h 377583"/>
              <a:gd name="connsiteX3081" fmla="*/ 1289875 w 2450468"/>
              <a:gd name="connsiteY3081" fmla="*/ 289525 h 377583"/>
              <a:gd name="connsiteX3082" fmla="*/ 1287875 w 2450468"/>
              <a:gd name="connsiteY3082" fmla="*/ 294097 h 377583"/>
              <a:gd name="connsiteX3083" fmla="*/ 1275112 w 2450468"/>
              <a:gd name="connsiteY3083" fmla="*/ 289430 h 377583"/>
              <a:gd name="connsiteX3084" fmla="*/ 1283018 w 2450468"/>
              <a:gd name="connsiteY3084" fmla="*/ 288287 h 377583"/>
              <a:gd name="connsiteX3085" fmla="*/ 1282732 w 2450468"/>
              <a:gd name="connsiteY3085" fmla="*/ 290668 h 377583"/>
              <a:gd name="connsiteX3086" fmla="*/ 1284827 w 2450468"/>
              <a:gd name="connsiteY3086" fmla="*/ 291430 h 377583"/>
              <a:gd name="connsiteX3087" fmla="*/ 1286923 w 2450468"/>
              <a:gd name="connsiteY3087" fmla="*/ 290763 h 377583"/>
              <a:gd name="connsiteX3088" fmla="*/ 1287494 w 2450468"/>
              <a:gd name="connsiteY3088" fmla="*/ 284667 h 377583"/>
              <a:gd name="connsiteX3089" fmla="*/ 1290161 w 2450468"/>
              <a:gd name="connsiteY3089" fmla="*/ 280857 h 377583"/>
              <a:gd name="connsiteX3090" fmla="*/ 1291114 w 2450468"/>
              <a:gd name="connsiteY3090" fmla="*/ 280762 h 377583"/>
              <a:gd name="connsiteX3091" fmla="*/ 1289875 w 2450468"/>
              <a:gd name="connsiteY3091" fmla="*/ 277142 h 377583"/>
              <a:gd name="connsiteX3092" fmla="*/ 1288447 w 2450468"/>
              <a:gd name="connsiteY3092" fmla="*/ 276761 h 377583"/>
              <a:gd name="connsiteX3093" fmla="*/ 1287304 w 2450468"/>
              <a:gd name="connsiteY3093" fmla="*/ 276476 h 377583"/>
              <a:gd name="connsiteX3094" fmla="*/ 1285970 w 2450468"/>
              <a:gd name="connsiteY3094" fmla="*/ 268665 h 377583"/>
              <a:gd name="connsiteX3095" fmla="*/ 1291781 w 2450468"/>
              <a:gd name="connsiteY3095" fmla="*/ 267903 h 377583"/>
              <a:gd name="connsiteX3096" fmla="*/ 1292162 w 2450468"/>
              <a:gd name="connsiteY3096" fmla="*/ 267903 h 377583"/>
              <a:gd name="connsiteX3097" fmla="*/ 1290447 w 2450468"/>
              <a:gd name="connsiteY3097" fmla="*/ 265236 h 377583"/>
              <a:gd name="connsiteX3098" fmla="*/ 1289780 w 2450468"/>
              <a:gd name="connsiteY3098" fmla="*/ 265617 h 377583"/>
              <a:gd name="connsiteX3099" fmla="*/ 1284542 w 2450468"/>
              <a:gd name="connsiteY3099" fmla="*/ 268475 h 377583"/>
              <a:gd name="connsiteX3100" fmla="*/ 1280255 w 2450468"/>
              <a:gd name="connsiteY3100" fmla="*/ 263998 h 377583"/>
              <a:gd name="connsiteX3101" fmla="*/ 1274159 w 2450468"/>
              <a:gd name="connsiteY3101" fmla="*/ 268570 h 377583"/>
              <a:gd name="connsiteX3102" fmla="*/ 1269492 w 2450468"/>
              <a:gd name="connsiteY3102" fmla="*/ 278762 h 377583"/>
              <a:gd name="connsiteX3103" fmla="*/ 1273112 w 2450468"/>
              <a:gd name="connsiteY3103" fmla="*/ 281905 h 377583"/>
              <a:gd name="connsiteX3104" fmla="*/ 1272350 w 2450468"/>
              <a:gd name="connsiteY3104" fmla="*/ 294383 h 377583"/>
              <a:gd name="connsiteX3105" fmla="*/ 1286351 w 2450468"/>
              <a:gd name="connsiteY3105" fmla="*/ 305241 h 377583"/>
              <a:gd name="connsiteX3106" fmla="*/ 1277398 w 2450468"/>
              <a:gd name="connsiteY3106" fmla="*/ 304955 h 377583"/>
              <a:gd name="connsiteX3107" fmla="*/ 1277017 w 2450468"/>
              <a:gd name="connsiteY3107" fmla="*/ 303336 h 377583"/>
              <a:gd name="connsiteX3108" fmla="*/ 1275493 w 2450468"/>
              <a:gd name="connsiteY3108" fmla="*/ 299907 h 377583"/>
              <a:gd name="connsiteX3109" fmla="*/ 1271683 w 2450468"/>
              <a:gd name="connsiteY3109" fmla="*/ 302574 h 377583"/>
              <a:gd name="connsiteX3110" fmla="*/ 1268444 w 2450468"/>
              <a:gd name="connsiteY3110" fmla="*/ 302288 h 377583"/>
              <a:gd name="connsiteX3111" fmla="*/ 1264063 w 2450468"/>
              <a:gd name="connsiteY3111" fmla="*/ 305051 h 377583"/>
              <a:gd name="connsiteX3112" fmla="*/ 1264158 w 2450468"/>
              <a:gd name="connsiteY3112" fmla="*/ 307051 h 377583"/>
              <a:gd name="connsiteX3113" fmla="*/ 1266825 w 2450468"/>
              <a:gd name="connsiteY3113" fmla="*/ 308765 h 377583"/>
              <a:gd name="connsiteX3114" fmla="*/ 1269778 w 2450468"/>
              <a:gd name="connsiteY3114" fmla="*/ 318481 h 377583"/>
              <a:gd name="connsiteX3115" fmla="*/ 1269397 w 2450468"/>
              <a:gd name="connsiteY3115" fmla="*/ 321243 h 377583"/>
              <a:gd name="connsiteX3116" fmla="*/ 1271969 w 2450468"/>
              <a:gd name="connsiteY3116" fmla="*/ 322672 h 377583"/>
              <a:gd name="connsiteX3117" fmla="*/ 1273207 w 2450468"/>
              <a:gd name="connsiteY3117" fmla="*/ 320386 h 377583"/>
              <a:gd name="connsiteX3118" fmla="*/ 1272826 w 2450468"/>
              <a:gd name="connsiteY3118" fmla="*/ 318767 h 377583"/>
              <a:gd name="connsiteX3119" fmla="*/ 1279208 w 2450468"/>
              <a:gd name="connsiteY3119" fmla="*/ 314385 h 377583"/>
              <a:gd name="connsiteX3120" fmla="*/ 1286732 w 2450468"/>
              <a:gd name="connsiteY3120" fmla="*/ 313147 h 377583"/>
              <a:gd name="connsiteX3121" fmla="*/ 1286923 w 2450468"/>
              <a:gd name="connsiteY3121" fmla="*/ 310099 h 377583"/>
              <a:gd name="connsiteX3122" fmla="*/ 1287304 w 2450468"/>
              <a:gd name="connsiteY3122" fmla="*/ 310289 h 377583"/>
              <a:gd name="connsiteX3123" fmla="*/ 1290066 w 2450468"/>
              <a:gd name="connsiteY3123" fmla="*/ 311623 h 377583"/>
              <a:gd name="connsiteX3124" fmla="*/ 1299020 w 2450468"/>
              <a:gd name="connsiteY3124" fmla="*/ 312480 h 377583"/>
              <a:gd name="connsiteX3125" fmla="*/ 1300258 w 2450468"/>
              <a:gd name="connsiteY3125" fmla="*/ 311147 h 377583"/>
              <a:gd name="connsiteX3126" fmla="*/ 1300639 w 2450468"/>
              <a:gd name="connsiteY3126" fmla="*/ 310766 h 377583"/>
              <a:gd name="connsiteX3127" fmla="*/ 1298448 w 2450468"/>
              <a:gd name="connsiteY3127" fmla="*/ 309337 h 377583"/>
              <a:gd name="connsiteX3128" fmla="*/ 1297591 w 2450468"/>
              <a:gd name="connsiteY3128" fmla="*/ 309146 h 377583"/>
              <a:gd name="connsiteX3129" fmla="*/ 1295971 w 2450468"/>
              <a:gd name="connsiteY3129" fmla="*/ 308765 h 377583"/>
              <a:gd name="connsiteX3130" fmla="*/ 1296162 w 2450468"/>
              <a:gd name="connsiteY3130" fmla="*/ 306289 h 377583"/>
              <a:gd name="connsiteX3131" fmla="*/ 1297781 w 2450468"/>
              <a:gd name="connsiteY3131" fmla="*/ 305908 h 377583"/>
              <a:gd name="connsiteX3132" fmla="*/ 1299972 w 2450468"/>
              <a:gd name="connsiteY3132" fmla="*/ 305336 h 377583"/>
              <a:gd name="connsiteX3133" fmla="*/ 1309688 w 2450468"/>
              <a:gd name="connsiteY3133" fmla="*/ 306956 h 377583"/>
              <a:gd name="connsiteX3134" fmla="*/ 1310640 w 2450468"/>
              <a:gd name="connsiteY3134" fmla="*/ 310004 h 377583"/>
              <a:gd name="connsiteX3135" fmla="*/ 1315688 w 2450468"/>
              <a:gd name="connsiteY3135" fmla="*/ 321910 h 377583"/>
              <a:gd name="connsiteX3136" fmla="*/ 1317117 w 2450468"/>
              <a:gd name="connsiteY3136" fmla="*/ 325434 h 377583"/>
              <a:gd name="connsiteX3137" fmla="*/ 1323404 w 2450468"/>
              <a:gd name="connsiteY3137" fmla="*/ 323624 h 377583"/>
              <a:gd name="connsiteX3138" fmla="*/ 1323594 w 2450468"/>
              <a:gd name="connsiteY3138" fmla="*/ 326482 h 377583"/>
              <a:gd name="connsiteX3139" fmla="*/ 1318736 w 2450468"/>
              <a:gd name="connsiteY3139" fmla="*/ 329435 h 377583"/>
              <a:gd name="connsiteX3140" fmla="*/ 1322737 w 2450468"/>
              <a:gd name="connsiteY3140" fmla="*/ 331816 h 377583"/>
              <a:gd name="connsiteX3141" fmla="*/ 1325690 w 2450468"/>
              <a:gd name="connsiteY3141" fmla="*/ 329720 h 377583"/>
              <a:gd name="connsiteX3142" fmla="*/ 1325118 w 2450468"/>
              <a:gd name="connsiteY3142" fmla="*/ 334769 h 377583"/>
              <a:gd name="connsiteX3143" fmla="*/ 1323499 w 2450468"/>
              <a:gd name="connsiteY3143" fmla="*/ 336197 h 377583"/>
              <a:gd name="connsiteX3144" fmla="*/ 1319594 w 2450468"/>
              <a:gd name="connsiteY3144" fmla="*/ 341055 h 377583"/>
              <a:gd name="connsiteX3145" fmla="*/ 1314545 w 2450468"/>
              <a:gd name="connsiteY3145" fmla="*/ 339531 h 377583"/>
              <a:gd name="connsiteX3146" fmla="*/ 1311402 w 2450468"/>
              <a:gd name="connsiteY3146" fmla="*/ 339722 h 377583"/>
              <a:gd name="connsiteX3147" fmla="*/ 1308354 w 2450468"/>
              <a:gd name="connsiteY3147" fmla="*/ 337626 h 377583"/>
              <a:gd name="connsiteX3148" fmla="*/ 1303020 w 2450468"/>
              <a:gd name="connsiteY3148" fmla="*/ 329911 h 377583"/>
              <a:gd name="connsiteX3149" fmla="*/ 1301972 w 2450468"/>
              <a:gd name="connsiteY3149" fmla="*/ 334578 h 377583"/>
              <a:gd name="connsiteX3150" fmla="*/ 1297591 w 2450468"/>
              <a:gd name="connsiteY3150" fmla="*/ 336293 h 377583"/>
              <a:gd name="connsiteX3151" fmla="*/ 1296829 w 2450468"/>
              <a:gd name="connsiteY3151" fmla="*/ 336483 h 377583"/>
              <a:gd name="connsiteX3152" fmla="*/ 1294924 w 2450468"/>
              <a:gd name="connsiteY3152" fmla="*/ 337340 h 377583"/>
              <a:gd name="connsiteX3153" fmla="*/ 1290257 w 2450468"/>
              <a:gd name="connsiteY3153" fmla="*/ 337245 h 377583"/>
              <a:gd name="connsiteX3154" fmla="*/ 1289495 w 2450468"/>
              <a:gd name="connsiteY3154" fmla="*/ 334483 h 377583"/>
              <a:gd name="connsiteX3155" fmla="*/ 1284827 w 2450468"/>
              <a:gd name="connsiteY3155" fmla="*/ 331054 h 377583"/>
              <a:gd name="connsiteX3156" fmla="*/ 1278827 w 2450468"/>
              <a:gd name="connsiteY3156" fmla="*/ 329054 h 377583"/>
              <a:gd name="connsiteX3157" fmla="*/ 1275398 w 2450468"/>
              <a:gd name="connsiteY3157" fmla="*/ 329625 h 377583"/>
              <a:gd name="connsiteX3158" fmla="*/ 1269397 w 2450468"/>
              <a:gd name="connsiteY3158" fmla="*/ 333816 h 377583"/>
              <a:gd name="connsiteX3159" fmla="*/ 1264158 w 2450468"/>
              <a:gd name="connsiteY3159" fmla="*/ 338579 h 377583"/>
              <a:gd name="connsiteX3160" fmla="*/ 1260729 w 2450468"/>
              <a:gd name="connsiteY3160" fmla="*/ 335912 h 377583"/>
              <a:gd name="connsiteX3161" fmla="*/ 1259015 w 2450468"/>
              <a:gd name="connsiteY3161" fmla="*/ 334578 h 377583"/>
              <a:gd name="connsiteX3162" fmla="*/ 1258348 w 2450468"/>
              <a:gd name="connsiteY3162" fmla="*/ 339341 h 377583"/>
              <a:gd name="connsiteX3163" fmla="*/ 1260443 w 2450468"/>
              <a:gd name="connsiteY3163" fmla="*/ 339436 h 377583"/>
              <a:gd name="connsiteX3164" fmla="*/ 1261586 w 2450468"/>
              <a:gd name="connsiteY3164" fmla="*/ 339531 h 377583"/>
              <a:gd name="connsiteX3165" fmla="*/ 1261967 w 2450468"/>
              <a:gd name="connsiteY3165" fmla="*/ 341246 h 377583"/>
              <a:gd name="connsiteX3166" fmla="*/ 1255014 w 2450468"/>
              <a:gd name="connsiteY3166" fmla="*/ 342008 h 377583"/>
              <a:gd name="connsiteX3167" fmla="*/ 1254062 w 2450468"/>
              <a:gd name="connsiteY3167" fmla="*/ 340960 h 377583"/>
              <a:gd name="connsiteX3168" fmla="*/ 1249013 w 2450468"/>
              <a:gd name="connsiteY3168" fmla="*/ 340293 h 377583"/>
              <a:gd name="connsiteX3169" fmla="*/ 1248346 w 2450468"/>
              <a:gd name="connsiteY3169" fmla="*/ 341150 h 377583"/>
              <a:gd name="connsiteX3170" fmla="*/ 1249013 w 2450468"/>
              <a:gd name="connsiteY3170" fmla="*/ 345341 h 377583"/>
              <a:gd name="connsiteX3171" fmla="*/ 1248061 w 2450468"/>
              <a:gd name="connsiteY3171" fmla="*/ 345722 h 377583"/>
              <a:gd name="connsiteX3172" fmla="*/ 1247013 w 2450468"/>
              <a:gd name="connsiteY3172" fmla="*/ 346199 h 377583"/>
              <a:gd name="connsiteX3173" fmla="*/ 1241584 w 2450468"/>
              <a:gd name="connsiteY3173" fmla="*/ 343913 h 377583"/>
              <a:gd name="connsiteX3174" fmla="*/ 1227201 w 2450468"/>
              <a:gd name="connsiteY3174" fmla="*/ 338960 h 377583"/>
              <a:gd name="connsiteX3175" fmla="*/ 1223772 w 2450468"/>
              <a:gd name="connsiteY3175" fmla="*/ 339722 h 377583"/>
              <a:gd name="connsiteX3176" fmla="*/ 1222820 w 2450468"/>
              <a:gd name="connsiteY3176" fmla="*/ 340198 h 377583"/>
              <a:gd name="connsiteX3177" fmla="*/ 1217105 w 2450468"/>
              <a:gd name="connsiteY3177" fmla="*/ 339817 h 377583"/>
              <a:gd name="connsiteX3178" fmla="*/ 1207484 w 2450468"/>
              <a:gd name="connsiteY3178" fmla="*/ 340388 h 377583"/>
              <a:gd name="connsiteX3179" fmla="*/ 1206437 w 2450468"/>
              <a:gd name="connsiteY3179" fmla="*/ 335912 h 377583"/>
              <a:gd name="connsiteX3180" fmla="*/ 1205675 w 2450468"/>
              <a:gd name="connsiteY3180" fmla="*/ 332578 h 377583"/>
              <a:gd name="connsiteX3181" fmla="*/ 1197388 w 2450468"/>
              <a:gd name="connsiteY3181" fmla="*/ 328768 h 377583"/>
              <a:gd name="connsiteX3182" fmla="*/ 1191387 w 2450468"/>
              <a:gd name="connsiteY3182" fmla="*/ 331625 h 377583"/>
              <a:gd name="connsiteX3183" fmla="*/ 1186910 w 2450468"/>
              <a:gd name="connsiteY3183" fmla="*/ 333816 h 377583"/>
              <a:gd name="connsiteX3184" fmla="*/ 1198817 w 2450468"/>
              <a:gd name="connsiteY3184" fmla="*/ 341341 h 377583"/>
              <a:gd name="connsiteX3185" fmla="*/ 1197293 w 2450468"/>
              <a:gd name="connsiteY3185" fmla="*/ 346961 h 377583"/>
              <a:gd name="connsiteX3186" fmla="*/ 1190054 w 2450468"/>
              <a:gd name="connsiteY3186" fmla="*/ 340007 h 377583"/>
              <a:gd name="connsiteX3187" fmla="*/ 1177195 w 2450468"/>
              <a:gd name="connsiteY3187" fmla="*/ 339436 h 377583"/>
              <a:gd name="connsiteX3188" fmla="*/ 1180814 w 2450468"/>
              <a:gd name="connsiteY3188" fmla="*/ 336864 h 377583"/>
              <a:gd name="connsiteX3189" fmla="*/ 1182053 w 2450468"/>
              <a:gd name="connsiteY3189" fmla="*/ 336007 h 377583"/>
              <a:gd name="connsiteX3190" fmla="*/ 1175766 w 2450468"/>
              <a:gd name="connsiteY3190" fmla="*/ 331530 h 377583"/>
              <a:gd name="connsiteX3191" fmla="*/ 1168051 w 2450468"/>
              <a:gd name="connsiteY3191" fmla="*/ 338102 h 377583"/>
              <a:gd name="connsiteX3192" fmla="*/ 1167496 w 2450468"/>
              <a:gd name="connsiteY3192" fmla="*/ 338880 h 377583"/>
              <a:gd name="connsiteX3193" fmla="*/ 1173766 w 2450468"/>
              <a:gd name="connsiteY3193" fmla="*/ 337626 h 377583"/>
              <a:gd name="connsiteX3194" fmla="*/ 1175290 w 2450468"/>
              <a:gd name="connsiteY3194" fmla="*/ 339626 h 377583"/>
              <a:gd name="connsiteX3195" fmla="*/ 1176814 w 2450468"/>
              <a:gd name="connsiteY3195" fmla="*/ 341627 h 377583"/>
              <a:gd name="connsiteX3196" fmla="*/ 1181291 w 2450468"/>
              <a:gd name="connsiteY3196" fmla="*/ 344103 h 377583"/>
              <a:gd name="connsiteX3197" fmla="*/ 1181862 w 2450468"/>
              <a:gd name="connsiteY3197" fmla="*/ 344865 h 377583"/>
              <a:gd name="connsiteX3198" fmla="*/ 1183196 w 2450468"/>
              <a:gd name="connsiteY3198" fmla="*/ 346484 h 377583"/>
              <a:gd name="connsiteX3199" fmla="*/ 1178814 w 2450468"/>
              <a:gd name="connsiteY3199" fmla="*/ 350294 h 377583"/>
              <a:gd name="connsiteX3200" fmla="*/ 1176623 w 2450468"/>
              <a:gd name="connsiteY3200" fmla="*/ 350104 h 377583"/>
              <a:gd name="connsiteX3201" fmla="*/ 1172718 w 2450468"/>
              <a:gd name="connsiteY3201" fmla="*/ 348008 h 377583"/>
              <a:gd name="connsiteX3202" fmla="*/ 1170337 w 2450468"/>
              <a:gd name="connsiteY3202" fmla="*/ 345246 h 377583"/>
              <a:gd name="connsiteX3203" fmla="*/ 1167241 w 2450468"/>
              <a:gd name="connsiteY3203" fmla="*/ 339236 h 377583"/>
              <a:gd name="connsiteX3204" fmla="*/ 1165193 w 2450468"/>
              <a:gd name="connsiteY3204" fmla="*/ 342103 h 377583"/>
              <a:gd name="connsiteX3205" fmla="*/ 1159764 w 2450468"/>
              <a:gd name="connsiteY3205" fmla="*/ 344675 h 377583"/>
              <a:gd name="connsiteX3206" fmla="*/ 1156525 w 2450468"/>
              <a:gd name="connsiteY3206" fmla="*/ 337436 h 377583"/>
              <a:gd name="connsiteX3207" fmla="*/ 1145191 w 2450468"/>
              <a:gd name="connsiteY3207" fmla="*/ 342389 h 377583"/>
              <a:gd name="connsiteX3208" fmla="*/ 1137571 w 2450468"/>
              <a:gd name="connsiteY3208" fmla="*/ 342484 h 377583"/>
              <a:gd name="connsiteX3209" fmla="*/ 1134713 w 2450468"/>
              <a:gd name="connsiteY3209" fmla="*/ 350390 h 377583"/>
              <a:gd name="connsiteX3210" fmla="*/ 1127760 w 2450468"/>
              <a:gd name="connsiteY3210" fmla="*/ 348770 h 377583"/>
              <a:gd name="connsiteX3211" fmla="*/ 1113758 w 2450468"/>
              <a:gd name="connsiteY3211" fmla="*/ 345818 h 377583"/>
              <a:gd name="connsiteX3212" fmla="*/ 1112139 w 2450468"/>
              <a:gd name="connsiteY3212" fmla="*/ 347913 h 377583"/>
              <a:gd name="connsiteX3213" fmla="*/ 1108900 w 2450468"/>
              <a:gd name="connsiteY3213" fmla="*/ 349818 h 377583"/>
              <a:gd name="connsiteX3214" fmla="*/ 1108996 w 2450468"/>
              <a:gd name="connsiteY3214" fmla="*/ 347246 h 377583"/>
              <a:gd name="connsiteX3215" fmla="*/ 1105757 w 2450468"/>
              <a:gd name="connsiteY3215" fmla="*/ 335150 h 377583"/>
              <a:gd name="connsiteX3216" fmla="*/ 1106043 w 2450468"/>
              <a:gd name="connsiteY3216" fmla="*/ 332959 h 377583"/>
              <a:gd name="connsiteX3217" fmla="*/ 1106996 w 2450468"/>
              <a:gd name="connsiteY3217" fmla="*/ 331244 h 377583"/>
              <a:gd name="connsiteX3218" fmla="*/ 1102519 w 2450468"/>
              <a:gd name="connsiteY3218" fmla="*/ 327053 h 377583"/>
              <a:gd name="connsiteX3219" fmla="*/ 1100900 w 2450468"/>
              <a:gd name="connsiteY3219" fmla="*/ 322577 h 377583"/>
              <a:gd name="connsiteX3220" fmla="*/ 1098614 w 2450468"/>
              <a:gd name="connsiteY3220" fmla="*/ 321529 h 377583"/>
              <a:gd name="connsiteX3221" fmla="*/ 1098328 w 2450468"/>
              <a:gd name="connsiteY3221" fmla="*/ 316766 h 377583"/>
              <a:gd name="connsiteX3222" fmla="*/ 1100138 w 2450468"/>
              <a:gd name="connsiteY3222" fmla="*/ 316957 h 377583"/>
              <a:gd name="connsiteX3223" fmla="*/ 1112996 w 2450468"/>
              <a:gd name="connsiteY3223" fmla="*/ 320291 h 377583"/>
              <a:gd name="connsiteX3224" fmla="*/ 1118045 w 2450468"/>
              <a:gd name="connsiteY3224" fmla="*/ 322577 h 377583"/>
              <a:gd name="connsiteX3225" fmla="*/ 1122331 w 2450468"/>
              <a:gd name="connsiteY3225" fmla="*/ 323434 h 377583"/>
              <a:gd name="connsiteX3226" fmla="*/ 1122331 w 2450468"/>
              <a:gd name="connsiteY3226" fmla="*/ 317528 h 377583"/>
              <a:gd name="connsiteX3227" fmla="*/ 1127665 w 2450468"/>
              <a:gd name="connsiteY3227" fmla="*/ 318195 h 377583"/>
              <a:gd name="connsiteX3228" fmla="*/ 1129665 w 2450468"/>
              <a:gd name="connsiteY3228" fmla="*/ 319243 h 377583"/>
              <a:gd name="connsiteX3229" fmla="*/ 1132332 w 2450468"/>
              <a:gd name="connsiteY3229" fmla="*/ 320672 h 377583"/>
              <a:gd name="connsiteX3230" fmla="*/ 1139762 w 2450468"/>
              <a:gd name="connsiteY3230" fmla="*/ 319433 h 377583"/>
              <a:gd name="connsiteX3231" fmla="*/ 1141762 w 2450468"/>
              <a:gd name="connsiteY3231" fmla="*/ 318767 h 377583"/>
              <a:gd name="connsiteX3232" fmla="*/ 1145667 w 2450468"/>
              <a:gd name="connsiteY3232" fmla="*/ 314861 h 377583"/>
              <a:gd name="connsiteX3233" fmla="*/ 1144429 w 2450468"/>
              <a:gd name="connsiteY3233" fmla="*/ 309908 h 377583"/>
              <a:gd name="connsiteX3234" fmla="*/ 1146429 w 2450468"/>
              <a:gd name="connsiteY3234" fmla="*/ 301050 h 377583"/>
              <a:gd name="connsiteX3235" fmla="*/ 1145572 w 2450468"/>
              <a:gd name="connsiteY3235" fmla="*/ 301717 h 377583"/>
              <a:gd name="connsiteX3236" fmla="*/ 1136333 w 2450468"/>
              <a:gd name="connsiteY3236" fmla="*/ 301050 h 377583"/>
              <a:gd name="connsiteX3237" fmla="*/ 1134332 w 2450468"/>
              <a:gd name="connsiteY3237" fmla="*/ 297716 h 377583"/>
              <a:gd name="connsiteX3238" fmla="*/ 1129760 w 2450468"/>
              <a:gd name="connsiteY3238" fmla="*/ 298193 h 377583"/>
              <a:gd name="connsiteX3239" fmla="*/ 1125665 w 2450468"/>
              <a:gd name="connsiteY3239" fmla="*/ 298288 h 377583"/>
              <a:gd name="connsiteX3240" fmla="*/ 1122712 w 2450468"/>
              <a:gd name="connsiteY3240" fmla="*/ 302479 h 377583"/>
              <a:gd name="connsiteX3241" fmla="*/ 1127950 w 2450468"/>
              <a:gd name="connsiteY3241" fmla="*/ 310861 h 377583"/>
              <a:gd name="connsiteX3242" fmla="*/ 1130332 w 2450468"/>
              <a:gd name="connsiteY3242" fmla="*/ 305432 h 377583"/>
              <a:gd name="connsiteX3243" fmla="*/ 1134904 w 2450468"/>
              <a:gd name="connsiteY3243" fmla="*/ 304479 h 377583"/>
              <a:gd name="connsiteX3244" fmla="*/ 1134904 w 2450468"/>
              <a:gd name="connsiteY3244" fmla="*/ 309813 h 377583"/>
              <a:gd name="connsiteX3245" fmla="*/ 1142333 w 2450468"/>
              <a:gd name="connsiteY3245" fmla="*/ 311337 h 377583"/>
              <a:gd name="connsiteX3246" fmla="*/ 1133951 w 2450468"/>
              <a:gd name="connsiteY3246" fmla="*/ 316576 h 377583"/>
              <a:gd name="connsiteX3247" fmla="*/ 1118616 w 2450468"/>
              <a:gd name="connsiteY3247" fmla="*/ 315719 h 377583"/>
              <a:gd name="connsiteX3248" fmla="*/ 1112139 w 2450468"/>
              <a:gd name="connsiteY3248" fmla="*/ 308956 h 377583"/>
              <a:gd name="connsiteX3249" fmla="*/ 1113473 w 2450468"/>
              <a:gd name="connsiteY3249" fmla="*/ 308003 h 377583"/>
              <a:gd name="connsiteX3250" fmla="*/ 1112711 w 2450468"/>
              <a:gd name="connsiteY3250" fmla="*/ 303050 h 377583"/>
              <a:gd name="connsiteX3251" fmla="*/ 1106900 w 2450468"/>
              <a:gd name="connsiteY3251" fmla="*/ 295621 h 377583"/>
              <a:gd name="connsiteX3252" fmla="*/ 1106900 w 2450468"/>
              <a:gd name="connsiteY3252" fmla="*/ 292954 h 377583"/>
              <a:gd name="connsiteX3253" fmla="*/ 1103757 w 2450468"/>
              <a:gd name="connsiteY3253" fmla="*/ 285905 h 377583"/>
              <a:gd name="connsiteX3254" fmla="*/ 1104805 w 2450468"/>
              <a:gd name="connsiteY3254" fmla="*/ 285810 h 377583"/>
              <a:gd name="connsiteX3255" fmla="*/ 1109091 w 2450468"/>
              <a:gd name="connsiteY3255" fmla="*/ 285334 h 377583"/>
              <a:gd name="connsiteX3256" fmla="*/ 1109853 w 2450468"/>
              <a:gd name="connsiteY3256" fmla="*/ 276666 h 377583"/>
              <a:gd name="connsiteX3257" fmla="*/ 1109948 w 2450468"/>
              <a:gd name="connsiteY3257" fmla="*/ 274571 h 377583"/>
              <a:gd name="connsiteX3258" fmla="*/ 1111568 w 2450468"/>
              <a:gd name="connsiteY3258" fmla="*/ 272285 h 377583"/>
              <a:gd name="connsiteX3259" fmla="*/ 1114806 w 2450468"/>
              <a:gd name="connsiteY3259" fmla="*/ 273142 h 377583"/>
              <a:gd name="connsiteX3260" fmla="*/ 1119950 w 2450468"/>
              <a:gd name="connsiteY3260" fmla="*/ 279714 h 377583"/>
              <a:gd name="connsiteX3261" fmla="*/ 1120807 w 2450468"/>
              <a:gd name="connsiteY3261" fmla="*/ 281810 h 377583"/>
              <a:gd name="connsiteX3262" fmla="*/ 1122426 w 2450468"/>
              <a:gd name="connsiteY3262" fmla="*/ 283524 h 377583"/>
              <a:gd name="connsiteX3263" fmla="*/ 1126427 w 2450468"/>
              <a:gd name="connsiteY3263" fmla="*/ 279333 h 377583"/>
              <a:gd name="connsiteX3264" fmla="*/ 1128427 w 2450468"/>
              <a:gd name="connsiteY3264" fmla="*/ 279905 h 377583"/>
              <a:gd name="connsiteX3265" fmla="*/ 1130713 w 2450468"/>
              <a:gd name="connsiteY3265" fmla="*/ 280571 h 377583"/>
              <a:gd name="connsiteX3266" fmla="*/ 1133570 w 2450468"/>
              <a:gd name="connsiteY3266" fmla="*/ 282857 h 377583"/>
              <a:gd name="connsiteX3267" fmla="*/ 1127474 w 2450468"/>
              <a:gd name="connsiteY3267" fmla="*/ 285143 h 377583"/>
              <a:gd name="connsiteX3268" fmla="*/ 1128713 w 2450468"/>
              <a:gd name="connsiteY3268" fmla="*/ 290763 h 377583"/>
              <a:gd name="connsiteX3269" fmla="*/ 1129951 w 2450468"/>
              <a:gd name="connsiteY3269" fmla="*/ 291716 h 377583"/>
              <a:gd name="connsiteX3270" fmla="*/ 1136333 w 2450468"/>
              <a:gd name="connsiteY3270" fmla="*/ 291525 h 377583"/>
              <a:gd name="connsiteX3271" fmla="*/ 1138904 w 2450468"/>
              <a:gd name="connsiteY3271" fmla="*/ 289715 h 377583"/>
              <a:gd name="connsiteX3272" fmla="*/ 1145667 w 2450468"/>
              <a:gd name="connsiteY3272" fmla="*/ 289239 h 377583"/>
              <a:gd name="connsiteX3273" fmla="*/ 1153954 w 2450468"/>
              <a:gd name="connsiteY3273" fmla="*/ 294097 h 377583"/>
              <a:gd name="connsiteX3274" fmla="*/ 1168527 w 2450468"/>
              <a:gd name="connsiteY3274" fmla="*/ 297335 h 377583"/>
              <a:gd name="connsiteX3275" fmla="*/ 1169289 w 2450468"/>
              <a:gd name="connsiteY3275" fmla="*/ 296764 h 377583"/>
              <a:gd name="connsiteX3276" fmla="*/ 1170242 w 2450468"/>
              <a:gd name="connsiteY3276" fmla="*/ 296002 h 377583"/>
              <a:gd name="connsiteX3277" fmla="*/ 1174528 w 2450468"/>
              <a:gd name="connsiteY3277" fmla="*/ 297240 h 377583"/>
              <a:gd name="connsiteX3278" fmla="*/ 1174242 w 2450468"/>
              <a:gd name="connsiteY3278" fmla="*/ 297907 h 377583"/>
              <a:gd name="connsiteX3279" fmla="*/ 1170908 w 2450468"/>
              <a:gd name="connsiteY3279" fmla="*/ 302955 h 377583"/>
              <a:gd name="connsiteX3280" fmla="*/ 1168337 w 2450468"/>
              <a:gd name="connsiteY3280" fmla="*/ 305051 h 377583"/>
              <a:gd name="connsiteX3281" fmla="*/ 1169480 w 2450468"/>
              <a:gd name="connsiteY3281" fmla="*/ 312290 h 377583"/>
              <a:gd name="connsiteX3282" fmla="*/ 1161193 w 2450468"/>
              <a:gd name="connsiteY3282" fmla="*/ 308670 h 377583"/>
              <a:gd name="connsiteX3283" fmla="*/ 1159097 w 2450468"/>
              <a:gd name="connsiteY3283" fmla="*/ 306575 h 377583"/>
              <a:gd name="connsiteX3284" fmla="*/ 1157002 w 2450468"/>
              <a:gd name="connsiteY3284" fmla="*/ 303527 h 377583"/>
              <a:gd name="connsiteX3285" fmla="*/ 1153573 w 2450468"/>
              <a:gd name="connsiteY3285" fmla="*/ 306575 h 377583"/>
              <a:gd name="connsiteX3286" fmla="*/ 1152620 w 2450468"/>
              <a:gd name="connsiteY3286" fmla="*/ 309051 h 377583"/>
              <a:gd name="connsiteX3287" fmla="*/ 1149477 w 2450468"/>
              <a:gd name="connsiteY3287" fmla="*/ 313814 h 377583"/>
              <a:gd name="connsiteX3288" fmla="*/ 1152239 w 2450468"/>
              <a:gd name="connsiteY3288" fmla="*/ 312861 h 377583"/>
              <a:gd name="connsiteX3289" fmla="*/ 1159859 w 2450468"/>
              <a:gd name="connsiteY3289" fmla="*/ 313814 h 377583"/>
              <a:gd name="connsiteX3290" fmla="*/ 1162145 w 2450468"/>
              <a:gd name="connsiteY3290" fmla="*/ 313623 h 377583"/>
              <a:gd name="connsiteX3291" fmla="*/ 1170242 w 2450468"/>
              <a:gd name="connsiteY3291" fmla="*/ 313052 h 377583"/>
              <a:gd name="connsiteX3292" fmla="*/ 1174433 w 2450468"/>
              <a:gd name="connsiteY3292" fmla="*/ 321243 h 377583"/>
              <a:gd name="connsiteX3293" fmla="*/ 1174718 w 2450468"/>
              <a:gd name="connsiteY3293" fmla="*/ 310670 h 377583"/>
              <a:gd name="connsiteX3294" fmla="*/ 1179481 w 2450468"/>
              <a:gd name="connsiteY3294" fmla="*/ 306765 h 377583"/>
              <a:gd name="connsiteX3295" fmla="*/ 1180814 w 2450468"/>
              <a:gd name="connsiteY3295" fmla="*/ 313147 h 377583"/>
              <a:gd name="connsiteX3296" fmla="*/ 1187006 w 2450468"/>
              <a:gd name="connsiteY3296" fmla="*/ 305908 h 377583"/>
              <a:gd name="connsiteX3297" fmla="*/ 1192721 w 2450468"/>
              <a:gd name="connsiteY3297" fmla="*/ 302765 h 377583"/>
              <a:gd name="connsiteX3298" fmla="*/ 1193292 w 2450468"/>
              <a:gd name="connsiteY3298" fmla="*/ 302765 h 377583"/>
              <a:gd name="connsiteX3299" fmla="*/ 1195102 w 2450468"/>
              <a:gd name="connsiteY3299" fmla="*/ 301431 h 377583"/>
              <a:gd name="connsiteX3300" fmla="*/ 1194340 w 2450468"/>
              <a:gd name="connsiteY3300" fmla="*/ 299621 h 377583"/>
              <a:gd name="connsiteX3301" fmla="*/ 1195292 w 2450468"/>
              <a:gd name="connsiteY3301" fmla="*/ 296383 h 377583"/>
              <a:gd name="connsiteX3302" fmla="*/ 1196340 w 2450468"/>
              <a:gd name="connsiteY3302" fmla="*/ 296859 h 377583"/>
              <a:gd name="connsiteX3303" fmla="*/ 1201484 w 2450468"/>
              <a:gd name="connsiteY3303" fmla="*/ 298955 h 377583"/>
              <a:gd name="connsiteX3304" fmla="*/ 1200817 w 2450468"/>
              <a:gd name="connsiteY3304" fmla="*/ 294002 h 377583"/>
              <a:gd name="connsiteX3305" fmla="*/ 1199674 w 2450468"/>
              <a:gd name="connsiteY3305" fmla="*/ 292001 h 377583"/>
              <a:gd name="connsiteX3306" fmla="*/ 1197769 w 2450468"/>
              <a:gd name="connsiteY3306" fmla="*/ 286667 h 377583"/>
              <a:gd name="connsiteX3307" fmla="*/ 1200626 w 2450468"/>
              <a:gd name="connsiteY3307" fmla="*/ 280857 h 377583"/>
              <a:gd name="connsiteX3308" fmla="*/ 1191863 w 2450468"/>
              <a:gd name="connsiteY3308" fmla="*/ 280095 h 377583"/>
              <a:gd name="connsiteX3309" fmla="*/ 1187672 w 2450468"/>
              <a:gd name="connsiteY3309" fmla="*/ 276190 h 377583"/>
              <a:gd name="connsiteX3310" fmla="*/ 1186148 w 2450468"/>
              <a:gd name="connsiteY3310" fmla="*/ 274094 h 377583"/>
              <a:gd name="connsiteX3311" fmla="*/ 1189768 w 2450468"/>
              <a:gd name="connsiteY3311" fmla="*/ 272761 h 377583"/>
              <a:gd name="connsiteX3312" fmla="*/ 1192340 w 2450468"/>
              <a:gd name="connsiteY3312" fmla="*/ 272951 h 377583"/>
              <a:gd name="connsiteX3313" fmla="*/ 1197197 w 2450468"/>
              <a:gd name="connsiteY3313" fmla="*/ 272570 h 377583"/>
              <a:gd name="connsiteX3314" fmla="*/ 1195757 w 2450468"/>
              <a:gd name="connsiteY3314" fmla="*/ 269046 h 377583"/>
              <a:gd name="connsiteX3315" fmla="*/ 1195682 w 2450468"/>
              <a:gd name="connsiteY3315" fmla="*/ 268902 h 377583"/>
              <a:gd name="connsiteX3316" fmla="*/ 1200721 w 2450468"/>
              <a:gd name="connsiteY3316" fmla="*/ 271332 h 377583"/>
              <a:gd name="connsiteX3317" fmla="*/ 1205103 w 2450468"/>
              <a:gd name="connsiteY3317" fmla="*/ 274475 h 377583"/>
              <a:gd name="connsiteX3318" fmla="*/ 1208342 w 2450468"/>
              <a:gd name="connsiteY3318" fmla="*/ 284381 h 377583"/>
              <a:gd name="connsiteX3319" fmla="*/ 1211961 w 2450468"/>
              <a:gd name="connsiteY3319" fmla="*/ 278666 h 377583"/>
              <a:gd name="connsiteX3320" fmla="*/ 1213295 w 2450468"/>
              <a:gd name="connsiteY3320" fmla="*/ 274952 h 377583"/>
              <a:gd name="connsiteX3321" fmla="*/ 1215676 w 2450468"/>
              <a:gd name="connsiteY3321" fmla="*/ 270570 h 377583"/>
              <a:gd name="connsiteX3322" fmla="*/ 1215962 w 2450468"/>
              <a:gd name="connsiteY3322" fmla="*/ 269808 h 377583"/>
              <a:gd name="connsiteX3323" fmla="*/ 1211771 w 2450468"/>
              <a:gd name="connsiteY3323" fmla="*/ 268570 h 377583"/>
              <a:gd name="connsiteX3324" fmla="*/ 1210723 w 2450468"/>
              <a:gd name="connsiteY3324" fmla="*/ 269332 h 377583"/>
              <a:gd name="connsiteX3325" fmla="*/ 1209961 w 2450468"/>
              <a:gd name="connsiteY3325" fmla="*/ 269903 h 377583"/>
              <a:gd name="connsiteX3326" fmla="*/ 1205960 w 2450468"/>
              <a:gd name="connsiteY3326" fmla="*/ 267713 h 377583"/>
              <a:gd name="connsiteX3327" fmla="*/ 1190435 w 2450468"/>
              <a:gd name="connsiteY3327" fmla="*/ 263426 h 377583"/>
              <a:gd name="connsiteX3328" fmla="*/ 1187863 w 2450468"/>
              <a:gd name="connsiteY3328" fmla="*/ 260283 h 377583"/>
              <a:gd name="connsiteX3329" fmla="*/ 1185196 w 2450468"/>
              <a:gd name="connsiteY3329" fmla="*/ 256949 h 377583"/>
              <a:gd name="connsiteX3330" fmla="*/ 1189768 w 2450468"/>
              <a:gd name="connsiteY3330" fmla="*/ 251234 h 377583"/>
              <a:gd name="connsiteX3331" fmla="*/ 1182815 w 2450468"/>
              <a:gd name="connsiteY3331" fmla="*/ 254473 h 377583"/>
              <a:gd name="connsiteX3332" fmla="*/ 1182434 w 2450468"/>
              <a:gd name="connsiteY3332" fmla="*/ 254282 h 377583"/>
              <a:gd name="connsiteX3333" fmla="*/ 1175385 w 2450468"/>
              <a:gd name="connsiteY3333" fmla="*/ 251425 h 377583"/>
              <a:gd name="connsiteX3334" fmla="*/ 1178338 w 2450468"/>
              <a:gd name="connsiteY3334" fmla="*/ 258950 h 377583"/>
              <a:gd name="connsiteX3335" fmla="*/ 1179862 w 2450468"/>
              <a:gd name="connsiteY3335" fmla="*/ 263045 h 377583"/>
              <a:gd name="connsiteX3336" fmla="*/ 1180719 w 2450468"/>
              <a:gd name="connsiteY3336" fmla="*/ 265141 h 377583"/>
              <a:gd name="connsiteX3337" fmla="*/ 1178624 w 2450468"/>
              <a:gd name="connsiteY3337" fmla="*/ 268379 h 377583"/>
              <a:gd name="connsiteX3338" fmla="*/ 1169575 w 2450468"/>
              <a:gd name="connsiteY3338" fmla="*/ 272856 h 377583"/>
              <a:gd name="connsiteX3339" fmla="*/ 1175004 w 2450468"/>
              <a:gd name="connsiteY3339" fmla="*/ 284381 h 377583"/>
              <a:gd name="connsiteX3340" fmla="*/ 1178433 w 2450468"/>
              <a:gd name="connsiteY3340" fmla="*/ 286382 h 377583"/>
              <a:gd name="connsiteX3341" fmla="*/ 1177766 w 2450468"/>
              <a:gd name="connsiteY3341" fmla="*/ 286477 h 377583"/>
              <a:gd name="connsiteX3342" fmla="*/ 1173956 w 2450468"/>
              <a:gd name="connsiteY3342" fmla="*/ 286477 h 377583"/>
              <a:gd name="connsiteX3343" fmla="*/ 1170337 w 2450468"/>
              <a:gd name="connsiteY3343" fmla="*/ 286096 h 377583"/>
              <a:gd name="connsiteX3344" fmla="*/ 1161288 w 2450468"/>
              <a:gd name="connsiteY3344" fmla="*/ 286858 h 377583"/>
              <a:gd name="connsiteX3345" fmla="*/ 1154240 w 2450468"/>
              <a:gd name="connsiteY3345" fmla="*/ 288382 h 377583"/>
              <a:gd name="connsiteX3346" fmla="*/ 1153478 w 2450468"/>
              <a:gd name="connsiteY3346" fmla="*/ 287048 h 377583"/>
              <a:gd name="connsiteX3347" fmla="*/ 1152525 w 2450468"/>
              <a:gd name="connsiteY3347" fmla="*/ 285620 h 377583"/>
              <a:gd name="connsiteX3348" fmla="*/ 1147382 w 2450468"/>
              <a:gd name="connsiteY3348" fmla="*/ 282286 h 377583"/>
              <a:gd name="connsiteX3349" fmla="*/ 1143095 w 2450468"/>
              <a:gd name="connsiteY3349" fmla="*/ 277619 h 377583"/>
              <a:gd name="connsiteX3350" fmla="*/ 1147477 w 2450468"/>
              <a:gd name="connsiteY3350" fmla="*/ 278095 h 377583"/>
              <a:gd name="connsiteX3351" fmla="*/ 1154716 w 2450468"/>
              <a:gd name="connsiteY3351" fmla="*/ 274571 h 377583"/>
              <a:gd name="connsiteX3352" fmla="*/ 1155859 w 2450468"/>
              <a:gd name="connsiteY3352" fmla="*/ 274094 h 377583"/>
              <a:gd name="connsiteX3353" fmla="*/ 1159097 w 2450468"/>
              <a:gd name="connsiteY3353" fmla="*/ 276857 h 377583"/>
              <a:gd name="connsiteX3354" fmla="*/ 1158526 w 2450468"/>
              <a:gd name="connsiteY3354" fmla="*/ 277523 h 377583"/>
              <a:gd name="connsiteX3355" fmla="*/ 1154240 w 2450468"/>
              <a:gd name="connsiteY3355" fmla="*/ 281333 h 377583"/>
              <a:gd name="connsiteX3356" fmla="*/ 1155287 w 2450468"/>
              <a:gd name="connsiteY3356" fmla="*/ 283905 h 377583"/>
              <a:gd name="connsiteX3357" fmla="*/ 1156049 w 2450468"/>
              <a:gd name="connsiteY3357" fmla="*/ 284286 h 377583"/>
              <a:gd name="connsiteX3358" fmla="*/ 1162812 w 2450468"/>
              <a:gd name="connsiteY3358" fmla="*/ 279714 h 377583"/>
              <a:gd name="connsiteX3359" fmla="*/ 1164527 w 2450468"/>
              <a:gd name="connsiteY3359" fmla="*/ 268570 h 377583"/>
              <a:gd name="connsiteX3360" fmla="*/ 1166813 w 2450468"/>
              <a:gd name="connsiteY3360" fmla="*/ 265427 h 377583"/>
              <a:gd name="connsiteX3361" fmla="*/ 1170242 w 2450468"/>
              <a:gd name="connsiteY3361" fmla="*/ 262379 h 377583"/>
              <a:gd name="connsiteX3362" fmla="*/ 1170718 w 2450468"/>
              <a:gd name="connsiteY3362" fmla="*/ 261521 h 377583"/>
              <a:gd name="connsiteX3363" fmla="*/ 1170051 w 2450468"/>
              <a:gd name="connsiteY3363" fmla="*/ 259140 h 377583"/>
              <a:gd name="connsiteX3364" fmla="*/ 1163574 w 2450468"/>
              <a:gd name="connsiteY3364" fmla="*/ 261236 h 377583"/>
              <a:gd name="connsiteX3365" fmla="*/ 1162145 w 2450468"/>
              <a:gd name="connsiteY3365" fmla="*/ 262474 h 377583"/>
              <a:gd name="connsiteX3366" fmla="*/ 1154240 w 2450468"/>
              <a:gd name="connsiteY3366" fmla="*/ 259521 h 377583"/>
              <a:gd name="connsiteX3367" fmla="*/ 1147477 w 2450468"/>
              <a:gd name="connsiteY3367" fmla="*/ 260664 h 377583"/>
              <a:gd name="connsiteX3368" fmla="*/ 1147382 w 2450468"/>
              <a:gd name="connsiteY3368" fmla="*/ 260664 h 377583"/>
              <a:gd name="connsiteX3369" fmla="*/ 1144524 w 2450468"/>
              <a:gd name="connsiteY3369" fmla="*/ 256854 h 377583"/>
              <a:gd name="connsiteX3370" fmla="*/ 1147096 w 2450468"/>
              <a:gd name="connsiteY3370" fmla="*/ 249806 h 377583"/>
              <a:gd name="connsiteX3371" fmla="*/ 1150525 w 2450468"/>
              <a:gd name="connsiteY3371" fmla="*/ 252758 h 377583"/>
              <a:gd name="connsiteX3372" fmla="*/ 1154335 w 2450468"/>
              <a:gd name="connsiteY3372" fmla="*/ 256664 h 377583"/>
              <a:gd name="connsiteX3373" fmla="*/ 1155287 w 2450468"/>
              <a:gd name="connsiteY3373" fmla="*/ 257521 h 377583"/>
              <a:gd name="connsiteX3374" fmla="*/ 1159383 w 2450468"/>
              <a:gd name="connsiteY3374" fmla="*/ 256949 h 377583"/>
              <a:gd name="connsiteX3375" fmla="*/ 1159383 w 2450468"/>
              <a:gd name="connsiteY3375" fmla="*/ 255902 h 377583"/>
              <a:gd name="connsiteX3376" fmla="*/ 1164812 w 2450468"/>
              <a:gd name="connsiteY3376" fmla="*/ 253901 h 377583"/>
              <a:gd name="connsiteX3377" fmla="*/ 1168718 w 2450468"/>
              <a:gd name="connsiteY3377" fmla="*/ 256187 h 377583"/>
              <a:gd name="connsiteX3378" fmla="*/ 1158145 w 2450468"/>
              <a:gd name="connsiteY3378" fmla="*/ 247234 h 377583"/>
              <a:gd name="connsiteX3379" fmla="*/ 1134428 w 2450468"/>
              <a:gd name="connsiteY3379" fmla="*/ 245805 h 377583"/>
              <a:gd name="connsiteX3380" fmla="*/ 1135952 w 2450468"/>
              <a:gd name="connsiteY3380" fmla="*/ 248377 h 377583"/>
              <a:gd name="connsiteX3381" fmla="*/ 1127760 w 2450468"/>
              <a:gd name="connsiteY3381" fmla="*/ 254187 h 377583"/>
              <a:gd name="connsiteX3382" fmla="*/ 1131284 w 2450468"/>
              <a:gd name="connsiteY3382" fmla="*/ 254854 h 377583"/>
              <a:gd name="connsiteX3383" fmla="*/ 1136428 w 2450468"/>
              <a:gd name="connsiteY3383" fmla="*/ 257711 h 377583"/>
              <a:gd name="connsiteX3384" fmla="*/ 1130713 w 2450468"/>
              <a:gd name="connsiteY3384" fmla="*/ 263331 h 377583"/>
              <a:gd name="connsiteX3385" fmla="*/ 1128617 w 2450468"/>
              <a:gd name="connsiteY3385" fmla="*/ 263522 h 377583"/>
              <a:gd name="connsiteX3386" fmla="*/ 1124807 w 2450468"/>
              <a:gd name="connsiteY3386" fmla="*/ 261426 h 377583"/>
              <a:gd name="connsiteX3387" fmla="*/ 1125284 w 2450468"/>
              <a:gd name="connsiteY3387" fmla="*/ 257616 h 377583"/>
              <a:gd name="connsiteX3388" fmla="*/ 1115759 w 2450468"/>
              <a:gd name="connsiteY3388" fmla="*/ 260283 h 377583"/>
              <a:gd name="connsiteX3389" fmla="*/ 1108615 w 2450468"/>
              <a:gd name="connsiteY3389" fmla="*/ 260093 h 377583"/>
              <a:gd name="connsiteX3390" fmla="*/ 1104805 w 2450468"/>
              <a:gd name="connsiteY3390" fmla="*/ 257426 h 377583"/>
              <a:gd name="connsiteX3391" fmla="*/ 1105376 w 2450468"/>
              <a:gd name="connsiteY3391" fmla="*/ 255711 h 377583"/>
              <a:gd name="connsiteX3392" fmla="*/ 1106519 w 2450468"/>
              <a:gd name="connsiteY3392" fmla="*/ 252092 h 377583"/>
              <a:gd name="connsiteX3393" fmla="*/ 1112901 w 2450468"/>
              <a:gd name="connsiteY3393" fmla="*/ 253235 h 377583"/>
              <a:gd name="connsiteX3394" fmla="*/ 1107091 w 2450468"/>
              <a:gd name="connsiteY3394" fmla="*/ 248948 h 377583"/>
              <a:gd name="connsiteX3395" fmla="*/ 1098328 w 2450468"/>
              <a:gd name="connsiteY3395" fmla="*/ 257997 h 377583"/>
              <a:gd name="connsiteX3396" fmla="*/ 1093375 w 2450468"/>
              <a:gd name="connsiteY3396" fmla="*/ 256949 h 377583"/>
              <a:gd name="connsiteX3397" fmla="*/ 1091660 w 2450468"/>
              <a:gd name="connsiteY3397" fmla="*/ 263903 h 377583"/>
              <a:gd name="connsiteX3398" fmla="*/ 1088231 w 2450468"/>
              <a:gd name="connsiteY3398" fmla="*/ 268951 h 377583"/>
              <a:gd name="connsiteX3399" fmla="*/ 1085945 w 2450468"/>
              <a:gd name="connsiteY3399" fmla="*/ 263236 h 377583"/>
              <a:gd name="connsiteX3400" fmla="*/ 1082802 w 2450468"/>
              <a:gd name="connsiteY3400" fmla="*/ 263522 h 377583"/>
              <a:gd name="connsiteX3401" fmla="*/ 1074515 w 2450468"/>
              <a:gd name="connsiteY3401" fmla="*/ 263617 h 377583"/>
              <a:gd name="connsiteX3402" fmla="*/ 1069372 w 2450468"/>
              <a:gd name="connsiteY3402" fmla="*/ 262283 h 377583"/>
              <a:gd name="connsiteX3403" fmla="*/ 1067753 w 2450468"/>
              <a:gd name="connsiteY3403" fmla="*/ 258854 h 377583"/>
              <a:gd name="connsiteX3404" fmla="*/ 1061657 w 2450468"/>
              <a:gd name="connsiteY3404" fmla="*/ 261045 h 377583"/>
              <a:gd name="connsiteX3405" fmla="*/ 1052132 w 2450468"/>
              <a:gd name="connsiteY3405" fmla="*/ 255521 h 377583"/>
              <a:gd name="connsiteX3406" fmla="*/ 1056227 w 2450468"/>
              <a:gd name="connsiteY3406" fmla="*/ 260759 h 377583"/>
              <a:gd name="connsiteX3407" fmla="*/ 1057085 w 2450468"/>
              <a:gd name="connsiteY3407" fmla="*/ 261902 h 377583"/>
              <a:gd name="connsiteX3408" fmla="*/ 1049941 w 2450468"/>
              <a:gd name="connsiteY3408" fmla="*/ 263998 h 377583"/>
              <a:gd name="connsiteX3409" fmla="*/ 1048703 w 2450468"/>
              <a:gd name="connsiteY3409" fmla="*/ 262283 h 377583"/>
              <a:gd name="connsiteX3410" fmla="*/ 1042035 w 2450468"/>
              <a:gd name="connsiteY3410" fmla="*/ 253330 h 377583"/>
              <a:gd name="connsiteX3411" fmla="*/ 1037844 w 2450468"/>
              <a:gd name="connsiteY3411" fmla="*/ 249425 h 377583"/>
              <a:gd name="connsiteX3412" fmla="*/ 1022318 w 2450468"/>
              <a:gd name="connsiteY3412" fmla="*/ 248377 h 377583"/>
              <a:gd name="connsiteX3413" fmla="*/ 1013365 w 2450468"/>
              <a:gd name="connsiteY3413" fmla="*/ 253520 h 377583"/>
              <a:gd name="connsiteX3414" fmla="*/ 1010698 w 2450468"/>
              <a:gd name="connsiteY3414" fmla="*/ 254473 h 377583"/>
              <a:gd name="connsiteX3415" fmla="*/ 1005173 w 2450468"/>
              <a:gd name="connsiteY3415" fmla="*/ 255330 h 377583"/>
              <a:gd name="connsiteX3416" fmla="*/ 1003840 w 2450468"/>
              <a:gd name="connsiteY3416" fmla="*/ 254092 h 377583"/>
              <a:gd name="connsiteX3417" fmla="*/ 1000887 w 2450468"/>
              <a:gd name="connsiteY3417" fmla="*/ 251806 h 377583"/>
              <a:gd name="connsiteX3418" fmla="*/ 996315 w 2450468"/>
              <a:gd name="connsiteY3418" fmla="*/ 253616 h 377583"/>
              <a:gd name="connsiteX3419" fmla="*/ 999268 w 2450468"/>
              <a:gd name="connsiteY3419" fmla="*/ 255806 h 377583"/>
              <a:gd name="connsiteX3420" fmla="*/ 999935 w 2450468"/>
              <a:gd name="connsiteY3420" fmla="*/ 256187 h 377583"/>
              <a:gd name="connsiteX3421" fmla="*/ 994886 w 2450468"/>
              <a:gd name="connsiteY3421" fmla="*/ 257902 h 377583"/>
              <a:gd name="connsiteX3422" fmla="*/ 991743 w 2450468"/>
              <a:gd name="connsiteY3422" fmla="*/ 258378 h 377583"/>
              <a:gd name="connsiteX3423" fmla="*/ 988600 w 2450468"/>
              <a:gd name="connsiteY3423" fmla="*/ 258473 h 377583"/>
              <a:gd name="connsiteX3424" fmla="*/ 990981 w 2450468"/>
              <a:gd name="connsiteY3424" fmla="*/ 255902 h 377583"/>
              <a:gd name="connsiteX3425" fmla="*/ 992981 w 2450468"/>
              <a:gd name="connsiteY3425" fmla="*/ 252282 h 377583"/>
              <a:gd name="connsiteX3426" fmla="*/ 987647 w 2450468"/>
              <a:gd name="connsiteY3426" fmla="*/ 251139 h 377583"/>
              <a:gd name="connsiteX3427" fmla="*/ 986600 w 2450468"/>
              <a:gd name="connsiteY3427" fmla="*/ 251520 h 377583"/>
              <a:gd name="connsiteX3428" fmla="*/ 985457 w 2450468"/>
              <a:gd name="connsiteY3428" fmla="*/ 250853 h 377583"/>
              <a:gd name="connsiteX3429" fmla="*/ 984599 w 2450468"/>
              <a:gd name="connsiteY3429" fmla="*/ 247520 h 377583"/>
              <a:gd name="connsiteX3430" fmla="*/ 985361 w 2450468"/>
              <a:gd name="connsiteY3430" fmla="*/ 247424 h 377583"/>
              <a:gd name="connsiteX3431" fmla="*/ 993077 w 2450468"/>
              <a:gd name="connsiteY3431" fmla="*/ 247329 h 377583"/>
              <a:gd name="connsiteX3432" fmla="*/ 999268 w 2450468"/>
              <a:gd name="connsiteY3432" fmla="*/ 247234 h 377583"/>
              <a:gd name="connsiteX3433" fmla="*/ 1006316 w 2450468"/>
              <a:gd name="connsiteY3433" fmla="*/ 242852 h 377583"/>
              <a:gd name="connsiteX3434" fmla="*/ 1001649 w 2450468"/>
              <a:gd name="connsiteY3434" fmla="*/ 241805 h 377583"/>
              <a:gd name="connsiteX3435" fmla="*/ 998506 w 2450468"/>
              <a:gd name="connsiteY3435" fmla="*/ 243233 h 377583"/>
              <a:gd name="connsiteX3436" fmla="*/ 985361 w 2450468"/>
              <a:gd name="connsiteY3436" fmla="*/ 245234 h 377583"/>
              <a:gd name="connsiteX3437" fmla="*/ 981266 w 2450468"/>
              <a:gd name="connsiteY3437" fmla="*/ 245043 h 377583"/>
              <a:gd name="connsiteX3438" fmla="*/ 973360 w 2450468"/>
              <a:gd name="connsiteY3438" fmla="*/ 246662 h 377583"/>
              <a:gd name="connsiteX3439" fmla="*/ 970502 w 2450468"/>
              <a:gd name="connsiteY3439" fmla="*/ 247710 h 377583"/>
              <a:gd name="connsiteX3440" fmla="*/ 968121 w 2450468"/>
              <a:gd name="connsiteY3440" fmla="*/ 250377 h 377583"/>
              <a:gd name="connsiteX3441" fmla="*/ 964120 w 2450468"/>
              <a:gd name="connsiteY3441" fmla="*/ 246948 h 377583"/>
              <a:gd name="connsiteX3442" fmla="*/ 961454 w 2450468"/>
              <a:gd name="connsiteY3442" fmla="*/ 245234 h 377583"/>
              <a:gd name="connsiteX3443" fmla="*/ 960596 w 2450468"/>
              <a:gd name="connsiteY3443" fmla="*/ 245900 h 377583"/>
              <a:gd name="connsiteX3444" fmla="*/ 952691 w 2450468"/>
              <a:gd name="connsiteY3444" fmla="*/ 246567 h 377583"/>
              <a:gd name="connsiteX3445" fmla="*/ 946309 w 2450468"/>
              <a:gd name="connsiteY3445" fmla="*/ 246853 h 377583"/>
              <a:gd name="connsiteX3446" fmla="*/ 942118 w 2450468"/>
              <a:gd name="connsiteY3446" fmla="*/ 250568 h 377583"/>
              <a:gd name="connsiteX3447" fmla="*/ 929450 w 2450468"/>
              <a:gd name="connsiteY3447" fmla="*/ 239042 h 377583"/>
              <a:gd name="connsiteX3448" fmla="*/ 928307 w 2450468"/>
              <a:gd name="connsiteY3448" fmla="*/ 246567 h 377583"/>
              <a:gd name="connsiteX3449" fmla="*/ 921639 w 2450468"/>
              <a:gd name="connsiteY3449" fmla="*/ 246567 h 377583"/>
              <a:gd name="connsiteX3450" fmla="*/ 920782 w 2450468"/>
              <a:gd name="connsiteY3450" fmla="*/ 246567 h 377583"/>
              <a:gd name="connsiteX3451" fmla="*/ 916591 w 2450468"/>
              <a:gd name="connsiteY3451" fmla="*/ 247805 h 377583"/>
              <a:gd name="connsiteX3452" fmla="*/ 911352 w 2450468"/>
              <a:gd name="connsiteY3452" fmla="*/ 243233 h 377583"/>
              <a:gd name="connsiteX3453" fmla="*/ 903161 w 2450468"/>
              <a:gd name="connsiteY3453" fmla="*/ 244281 h 377583"/>
              <a:gd name="connsiteX3454" fmla="*/ 891254 w 2450468"/>
              <a:gd name="connsiteY3454" fmla="*/ 246091 h 377583"/>
              <a:gd name="connsiteX3455" fmla="*/ 882968 w 2450468"/>
              <a:gd name="connsiteY3455" fmla="*/ 239900 h 377583"/>
              <a:gd name="connsiteX3456" fmla="*/ 878300 w 2450468"/>
              <a:gd name="connsiteY3456" fmla="*/ 241805 h 377583"/>
              <a:gd name="connsiteX3457" fmla="*/ 876586 w 2450468"/>
              <a:gd name="connsiteY3457" fmla="*/ 241519 h 377583"/>
              <a:gd name="connsiteX3458" fmla="*/ 869347 w 2450468"/>
              <a:gd name="connsiteY3458" fmla="*/ 243995 h 377583"/>
              <a:gd name="connsiteX3459" fmla="*/ 869347 w 2450468"/>
              <a:gd name="connsiteY3459" fmla="*/ 244281 h 377583"/>
              <a:gd name="connsiteX3460" fmla="*/ 864870 w 2450468"/>
              <a:gd name="connsiteY3460" fmla="*/ 242090 h 377583"/>
              <a:gd name="connsiteX3461" fmla="*/ 865537 w 2450468"/>
              <a:gd name="connsiteY3461" fmla="*/ 241233 h 377583"/>
              <a:gd name="connsiteX3462" fmla="*/ 866775 w 2450468"/>
              <a:gd name="connsiteY3462" fmla="*/ 239614 h 377583"/>
              <a:gd name="connsiteX3463" fmla="*/ 863918 w 2450468"/>
              <a:gd name="connsiteY3463" fmla="*/ 233708 h 377583"/>
              <a:gd name="connsiteX3464" fmla="*/ 862489 w 2450468"/>
              <a:gd name="connsiteY3464" fmla="*/ 235518 h 377583"/>
              <a:gd name="connsiteX3465" fmla="*/ 850583 w 2450468"/>
              <a:gd name="connsiteY3465" fmla="*/ 238471 h 377583"/>
              <a:gd name="connsiteX3466" fmla="*/ 846296 w 2450468"/>
              <a:gd name="connsiteY3466" fmla="*/ 239042 h 377583"/>
              <a:gd name="connsiteX3467" fmla="*/ 843439 w 2450468"/>
              <a:gd name="connsiteY3467" fmla="*/ 241424 h 377583"/>
              <a:gd name="connsiteX3468" fmla="*/ 842391 w 2450468"/>
              <a:gd name="connsiteY3468" fmla="*/ 240947 h 377583"/>
              <a:gd name="connsiteX3469" fmla="*/ 838295 w 2450468"/>
              <a:gd name="connsiteY3469" fmla="*/ 236756 h 377583"/>
              <a:gd name="connsiteX3470" fmla="*/ 833438 w 2450468"/>
              <a:gd name="connsiteY3470" fmla="*/ 237328 h 377583"/>
              <a:gd name="connsiteX3471" fmla="*/ 833152 w 2450468"/>
              <a:gd name="connsiteY3471" fmla="*/ 237423 h 377583"/>
              <a:gd name="connsiteX3472" fmla="*/ 828866 w 2450468"/>
              <a:gd name="connsiteY3472" fmla="*/ 238947 h 377583"/>
              <a:gd name="connsiteX3473" fmla="*/ 826294 w 2450468"/>
              <a:gd name="connsiteY3473" fmla="*/ 239900 h 377583"/>
              <a:gd name="connsiteX3474" fmla="*/ 817626 w 2450468"/>
              <a:gd name="connsiteY3474" fmla="*/ 239709 h 377583"/>
              <a:gd name="connsiteX3475" fmla="*/ 815435 w 2450468"/>
              <a:gd name="connsiteY3475" fmla="*/ 238090 h 377583"/>
              <a:gd name="connsiteX3476" fmla="*/ 812387 w 2450468"/>
              <a:gd name="connsiteY3476" fmla="*/ 235804 h 377583"/>
              <a:gd name="connsiteX3477" fmla="*/ 805910 w 2450468"/>
              <a:gd name="connsiteY3477" fmla="*/ 239042 h 377583"/>
              <a:gd name="connsiteX3478" fmla="*/ 804672 w 2450468"/>
              <a:gd name="connsiteY3478" fmla="*/ 237804 h 377583"/>
              <a:gd name="connsiteX3479" fmla="*/ 795433 w 2450468"/>
              <a:gd name="connsiteY3479" fmla="*/ 236661 h 377583"/>
              <a:gd name="connsiteX3480" fmla="*/ 781050 w 2450468"/>
              <a:gd name="connsiteY3480" fmla="*/ 238566 h 377583"/>
              <a:gd name="connsiteX3481" fmla="*/ 779240 w 2450468"/>
              <a:gd name="connsiteY3481" fmla="*/ 238090 h 377583"/>
              <a:gd name="connsiteX3482" fmla="*/ 770477 w 2450468"/>
              <a:gd name="connsiteY3482" fmla="*/ 236756 h 377583"/>
              <a:gd name="connsiteX3483" fmla="*/ 757333 w 2450468"/>
              <a:gd name="connsiteY3483" fmla="*/ 236852 h 377583"/>
              <a:gd name="connsiteX3484" fmla="*/ 748379 w 2450468"/>
              <a:gd name="connsiteY3484" fmla="*/ 235613 h 377583"/>
              <a:gd name="connsiteX3485" fmla="*/ 739140 w 2450468"/>
              <a:gd name="connsiteY3485" fmla="*/ 236471 h 377583"/>
              <a:gd name="connsiteX3486" fmla="*/ 732854 w 2450468"/>
              <a:gd name="connsiteY3486" fmla="*/ 232184 h 377583"/>
              <a:gd name="connsiteX3487" fmla="*/ 723329 w 2450468"/>
              <a:gd name="connsiteY3487" fmla="*/ 237328 h 377583"/>
              <a:gd name="connsiteX3488" fmla="*/ 717614 w 2450468"/>
              <a:gd name="connsiteY3488" fmla="*/ 233994 h 377583"/>
              <a:gd name="connsiteX3489" fmla="*/ 705612 w 2450468"/>
              <a:gd name="connsiteY3489" fmla="*/ 236280 h 377583"/>
              <a:gd name="connsiteX3490" fmla="*/ 700754 w 2450468"/>
              <a:gd name="connsiteY3490" fmla="*/ 237042 h 377583"/>
              <a:gd name="connsiteX3491" fmla="*/ 699421 w 2450468"/>
              <a:gd name="connsiteY3491" fmla="*/ 237328 h 377583"/>
              <a:gd name="connsiteX3492" fmla="*/ 695611 w 2450468"/>
              <a:gd name="connsiteY3492" fmla="*/ 232375 h 377583"/>
              <a:gd name="connsiteX3493" fmla="*/ 689610 w 2450468"/>
              <a:gd name="connsiteY3493" fmla="*/ 235709 h 377583"/>
              <a:gd name="connsiteX3494" fmla="*/ 685038 w 2450468"/>
              <a:gd name="connsiteY3494" fmla="*/ 238185 h 377583"/>
              <a:gd name="connsiteX3495" fmla="*/ 674465 w 2450468"/>
              <a:gd name="connsiteY3495" fmla="*/ 233804 h 377583"/>
              <a:gd name="connsiteX3496" fmla="*/ 673037 w 2450468"/>
              <a:gd name="connsiteY3496" fmla="*/ 234661 h 377583"/>
              <a:gd name="connsiteX3497" fmla="*/ 665798 w 2450468"/>
              <a:gd name="connsiteY3497" fmla="*/ 235518 h 377583"/>
              <a:gd name="connsiteX3498" fmla="*/ 662369 w 2450468"/>
              <a:gd name="connsiteY3498" fmla="*/ 234851 h 377583"/>
              <a:gd name="connsiteX3499" fmla="*/ 653129 w 2450468"/>
              <a:gd name="connsiteY3499" fmla="*/ 236661 h 377583"/>
              <a:gd name="connsiteX3500" fmla="*/ 646176 w 2450468"/>
              <a:gd name="connsiteY3500" fmla="*/ 232851 h 377583"/>
              <a:gd name="connsiteX3501" fmla="*/ 640366 w 2450468"/>
              <a:gd name="connsiteY3501" fmla="*/ 233899 h 377583"/>
              <a:gd name="connsiteX3502" fmla="*/ 627698 w 2450468"/>
              <a:gd name="connsiteY3502" fmla="*/ 236852 h 377583"/>
              <a:gd name="connsiteX3503" fmla="*/ 622459 w 2450468"/>
              <a:gd name="connsiteY3503" fmla="*/ 235423 h 377583"/>
              <a:gd name="connsiteX3504" fmla="*/ 616553 w 2450468"/>
              <a:gd name="connsiteY3504" fmla="*/ 234185 h 377583"/>
              <a:gd name="connsiteX3505" fmla="*/ 597980 w 2450468"/>
              <a:gd name="connsiteY3505" fmla="*/ 234851 h 377583"/>
              <a:gd name="connsiteX3506" fmla="*/ 595217 w 2450468"/>
              <a:gd name="connsiteY3506" fmla="*/ 234375 h 377583"/>
              <a:gd name="connsiteX3507" fmla="*/ 589026 w 2450468"/>
              <a:gd name="connsiteY3507" fmla="*/ 237137 h 377583"/>
              <a:gd name="connsiteX3508" fmla="*/ 586073 w 2450468"/>
              <a:gd name="connsiteY3508" fmla="*/ 242852 h 377583"/>
              <a:gd name="connsiteX3509" fmla="*/ 583978 w 2450468"/>
              <a:gd name="connsiteY3509" fmla="*/ 238947 h 377583"/>
              <a:gd name="connsiteX3510" fmla="*/ 578834 w 2450468"/>
              <a:gd name="connsiteY3510" fmla="*/ 236661 h 377583"/>
              <a:gd name="connsiteX3511" fmla="*/ 573786 w 2450468"/>
              <a:gd name="connsiteY3511" fmla="*/ 235423 h 377583"/>
              <a:gd name="connsiteX3512" fmla="*/ 556736 w 2450468"/>
              <a:gd name="connsiteY3512" fmla="*/ 236661 h 377583"/>
              <a:gd name="connsiteX3513" fmla="*/ 548450 w 2450468"/>
              <a:gd name="connsiteY3513" fmla="*/ 236280 h 377583"/>
              <a:gd name="connsiteX3514" fmla="*/ 545020 w 2450468"/>
              <a:gd name="connsiteY3514" fmla="*/ 233899 h 377583"/>
              <a:gd name="connsiteX3515" fmla="*/ 537115 w 2450468"/>
              <a:gd name="connsiteY3515" fmla="*/ 235518 h 377583"/>
              <a:gd name="connsiteX3516" fmla="*/ 533781 w 2450468"/>
              <a:gd name="connsiteY3516" fmla="*/ 236280 h 377583"/>
              <a:gd name="connsiteX3517" fmla="*/ 526923 w 2450468"/>
              <a:gd name="connsiteY3517" fmla="*/ 237804 h 377583"/>
              <a:gd name="connsiteX3518" fmla="*/ 511683 w 2450468"/>
              <a:gd name="connsiteY3518" fmla="*/ 239423 h 377583"/>
              <a:gd name="connsiteX3519" fmla="*/ 511397 w 2450468"/>
              <a:gd name="connsiteY3519" fmla="*/ 241424 h 377583"/>
              <a:gd name="connsiteX3520" fmla="*/ 509207 w 2450468"/>
              <a:gd name="connsiteY3520" fmla="*/ 243233 h 377583"/>
              <a:gd name="connsiteX3521" fmla="*/ 506444 w 2450468"/>
              <a:gd name="connsiteY3521" fmla="*/ 241900 h 377583"/>
              <a:gd name="connsiteX3522" fmla="*/ 505016 w 2450468"/>
              <a:gd name="connsiteY3522" fmla="*/ 237137 h 377583"/>
              <a:gd name="connsiteX3523" fmla="*/ 498824 w 2450468"/>
              <a:gd name="connsiteY3523" fmla="*/ 235613 h 377583"/>
              <a:gd name="connsiteX3524" fmla="*/ 490633 w 2450468"/>
              <a:gd name="connsiteY3524" fmla="*/ 236852 h 377583"/>
              <a:gd name="connsiteX3525" fmla="*/ 487870 w 2450468"/>
              <a:gd name="connsiteY3525" fmla="*/ 236375 h 377583"/>
              <a:gd name="connsiteX3526" fmla="*/ 485203 w 2450468"/>
              <a:gd name="connsiteY3526" fmla="*/ 229327 h 377583"/>
              <a:gd name="connsiteX3527" fmla="*/ 487870 w 2450468"/>
              <a:gd name="connsiteY3527" fmla="*/ 227898 h 377583"/>
              <a:gd name="connsiteX3528" fmla="*/ 487013 w 2450468"/>
              <a:gd name="connsiteY3528" fmla="*/ 226469 h 377583"/>
              <a:gd name="connsiteX3529" fmla="*/ 485394 w 2450468"/>
              <a:gd name="connsiteY3529" fmla="*/ 225041 h 377583"/>
              <a:gd name="connsiteX3530" fmla="*/ 482155 w 2450468"/>
              <a:gd name="connsiteY3530" fmla="*/ 225803 h 377583"/>
              <a:gd name="connsiteX3531" fmla="*/ 479298 w 2450468"/>
              <a:gd name="connsiteY3531" fmla="*/ 234661 h 377583"/>
              <a:gd name="connsiteX3532" fmla="*/ 477774 w 2450468"/>
              <a:gd name="connsiteY3532" fmla="*/ 239423 h 377583"/>
              <a:gd name="connsiteX3533" fmla="*/ 476631 w 2450468"/>
              <a:gd name="connsiteY3533" fmla="*/ 239138 h 377583"/>
              <a:gd name="connsiteX3534" fmla="*/ 471678 w 2450468"/>
              <a:gd name="connsiteY3534" fmla="*/ 238852 h 377583"/>
              <a:gd name="connsiteX3535" fmla="*/ 468820 w 2450468"/>
              <a:gd name="connsiteY3535" fmla="*/ 235232 h 377583"/>
              <a:gd name="connsiteX3536" fmla="*/ 463391 w 2450468"/>
              <a:gd name="connsiteY3536" fmla="*/ 236756 h 377583"/>
              <a:gd name="connsiteX3537" fmla="*/ 457962 w 2450468"/>
              <a:gd name="connsiteY3537" fmla="*/ 236375 h 377583"/>
              <a:gd name="connsiteX3538" fmla="*/ 447199 w 2450468"/>
              <a:gd name="connsiteY3538" fmla="*/ 238280 h 377583"/>
              <a:gd name="connsiteX3539" fmla="*/ 445865 w 2450468"/>
              <a:gd name="connsiteY3539" fmla="*/ 236947 h 377583"/>
              <a:gd name="connsiteX3540" fmla="*/ 438817 w 2450468"/>
              <a:gd name="connsiteY3540" fmla="*/ 236375 h 377583"/>
              <a:gd name="connsiteX3541" fmla="*/ 436912 w 2450468"/>
              <a:gd name="connsiteY3541" fmla="*/ 238566 h 377583"/>
              <a:gd name="connsiteX3542" fmla="*/ 431864 w 2450468"/>
              <a:gd name="connsiteY3542" fmla="*/ 238471 h 377583"/>
              <a:gd name="connsiteX3543" fmla="*/ 429673 w 2450468"/>
              <a:gd name="connsiteY3543" fmla="*/ 239804 h 377583"/>
              <a:gd name="connsiteX3544" fmla="*/ 420719 w 2450468"/>
              <a:gd name="connsiteY3544" fmla="*/ 236756 h 377583"/>
              <a:gd name="connsiteX3545" fmla="*/ 406146 w 2450468"/>
              <a:gd name="connsiteY3545" fmla="*/ 238757 h 377583"/>
              <a:gd name="connsiteX3546" fmla="*/ 403384 w 2450468"/>
              <a:gd name="connsiteY3546" fmla="*/ 242281 h 377583"/>
              <a:gd name="connsiteX3547" fmla="*/ 403384 w 2450468"/>
              <a:gd name="connsiteY3547" fmla="*/ 242090 h 377583"/>
              <a:gd name="connsiteX3548" fmla="*/ 399955 w 2450468"/>
              <a:gd name="connsiteY3548" fmla="*/ 239042 h 377583"/>
              <a:gd name="connsiteX3549" fmla="*/ 397002 w 2450468"/>
              <a:gd name="connsiteY3549" fmla="*/ 239900 h 377583"/>
              <a:gd name="connsiteX3550" fmla="*/ 386429 w 2450468"/>
              <a:gd name="connsiteY3550" fmla="*/ 237518 h 377583"/>
              <a:gd name="connsiteX3551" fmla="*/ 383572 w 2450468"/>
              <a:gd name="connsiteY3551" fmla="*/ 234851 h 377583"/>
              <a:gd name="connsiteX3552" fmla="*/ 383286 w 2450468"/>
              <a:gd name="connsiteY3552" fmla="*/ 234566 h 377583"/>
              <a:gd name="connsiteX3553" fmla="*/ 381667 w 2450468"/>
              <a:gd name="connsiteY3553" fmla="*/ 236471 h 377583"/>
              <a:gd name="connsiteX3554" fmla="*/ 381857 w 2450468"/>
              <a:gd name="connsiteY3554" fmla="*/ 237233 h 377583"/>
              <a:gd name="connsiteX3555" fmla="*/ 382143 w 2450468"/>
              <a:gd name="connsiteY3555" fmla="*/ 238376 h 377583"/>
              <a:gd name="connsiteX3556" fmla="*/ 376714 w 2450468"/>
              <a:gd name="connsiteY3556" fmla="*/ 235899 h 377583"/>
              <a:gd name="connsiteX3557" fmla="*/ 374332 w 2450468"/>
              <a:gd name="connsiteY3557" fmla="*/ 233423 h 377583"/>
              <a:gd name="connsiteX3558" fmla="*/ 370999 w 2450468"/>
              <a:gd name="connsiteY3558" fmla="*/ 232946 h 377583"/>
              <a:gd name="connsiteX3559" fmla="*/ 369856 w 2450468"/>
              <a:gd name="connsiteY3559" fmla="*/ 235518 h 377583"/>
              <a:gd name="connsiteX3560" fmla="*/ 370523 w 2450468"/>
              <a:gd name="connsiteY3560" fmla="*/ 236947 h 377583"/>
              <a:gd name="connsiteX3561" fmla="*/ 365855 w 2450468"/>
              <a:gd name="connsiteY3561" fmla="*/ 240662 h 377583"/>
              <a:gd name="connsiteX3562" fmla="*/ 362712 w 2450468"/>
              <a:gd name="connsiteY3562" fmla="*/ 241138 h 377583"/>
              <a:gd name="connsiteX3563" fmla="*/ 354425 w 2450468"/>
              <a:gd name="connsiteY3563" fmla="*/ 241233 h 377583"/>
              <a:gd name="connsiteX3564" fmla="*/ 347853 w 2450468"/>
              <a:gd name="connsiteY3564" fmla="*/ 243138 h 377583"/>
              <a:gd name="connsiteX3565" fmla="*/ 339185 w 2450468"/>
              <a:gd name="connsiteY3565" fmla="*/ 244376 h 377583"/>
              <a:gd name="connsiteX3566" fmla="*/ 328327 w 2450468"/>
              <a:gd name="connsiteY3566" fmla="*/ 237899 h 377583"/>
              <a:gd name="connsiteX3567" fmla="*/ 328327 w 2450468"/>
              <a:gd name="connsiteY3567" fmla="*/ 235137 h 377583"/>
              <a:gd name="connsiteX3568" fmla="*/ 316040 w 2450468"/>
              <a:gd name="connsiteY3568" fmla="*/ 226565 h 377583"/>
              <a:gd name="connsiteX3569" fmla="*/ 314325 w 2450468"/>
              <a:gd name="connsiteY3569" fmla="*/ 232661 h 377583"/>
              <a:gd name="connsiteX3570" fmla="*/ 307277 w 2450468"/>
              <a:gd name="connsiteY3570" fmla="*/ 231137 h 377583"/>
              <a:gd name="connsiteX3571" fmla="*/ 299371 w 2450468"/>
              <a:gd name="connsiteY3571" fmla="*/ 232184 h 377583"/>
              <a:gd name="connsiteX3572" fmla="*/ 294799 w 2450468"/>
              <a:gd name="connsiteY3572" fmla="*/ 233708 h 377583"/>
              <a:gd name="connsiteX3573" fmla="*/ 290036 w 2450468"/>
              <a:gd name="connsiteY3573" fmla="*/ 236185 h 377583"/>
              <a:gd name="connsiteX3574" fmla="*/ 292513 w 2450468"/>
              <a:gd name="connsiteY3574" fmla="*/ 240566 h 377583"/>
              <a:gd name="connsiteX3575" fmla="*/ 286988 w 2450468"/>
              <a:gd name="connsiteY3575" fmla="*/ 247234 h 377583"/>
              <a:gd name="connsiteX3576" fmla="*/ 267176 w 2450468"/>
              <a:gd name="connsiteY3576" fmla="*/ 251425 h 377583"/>
              <a:gd name="connsiteX3577" fmla="*/ 266605 w 2450468"/>
              <a:gd name="connsiteY3577" fmla="*/ 251615 h 377583"/>
              <a:gd name="connsiteX3578" fmla="*/ 265081 w 2450468"/>
              <a:gd name="connsiteY3578" fmla="*/ 249615 h 377583"/>
              <a:gd name="connsiteX3579" fmla="*/ 259080 w 2450468"/>
              <a:gd name="connsiteY3579" fmla="*/ 246377 h 377583"/>
              <a:gd name="connsiteX3580" fmla="*/ 257937 w 2450468"/>
              <a:gd name="connsiteY3580" fmla="*/ 247520 h 377583"/>
              <a:gd name="connsiteX3581" fmla="*/ 245174 w 2450468"/>
              <a:gd name="connsiteY3581" fmla="*/ 249139 h 377583"/>
              <a:gd name="connsiteX3582" fmla="*/ 231362 w 2450468"/>
              <a:gd name="connsiteY3582" fmla="*/ 249234 h 377583"/>
              <a:gd name="connsiteX3583" fmla="*/ 214122 w 2450468"/>
              <a:gd name="connsiteY3583" fmla="*/ 249996 h 377583"/>
              <a:gd name="connsiteX3584" fmla="*/ 203168 w 2450468"/>
              <a:gd name="connsiteY3584" fmla="*/ 249615 h 377583"/>
              <a:gd name="connsiteX3585" fmla="*/ 199739 w 2450468"/>
              <a:gd name="connsiteY3585" fmla="*/ 251330 h 377583"/>
              <a:gd name="connsiteX3586" fmla="*/ 194501 w 2450468"/>
              <a:gd name="connsiteY3586" fmla="*/ 252758 h 377583"/>
              <a:gd name="connsiteX3587" fmla="*/ 191929 w 2450468"/>
              <a:gd name="connsiteY3587" fmla="*/ 252758 h 377583"/>
              <a:gd name="connsiteX3588" fmla="*/ 184118 w 2450468"/>
              <a:gd name="connsiteY3588" fmla="*/ 253711 h 377583"/>
              <a:gd name="connsiteX3589" fmla="*/ 178403 w 2450468"/>
              <a:gd name="connsiteY3589" fmla="*/ 254949 h 377583"/>
              <a:gd name="connsiteX3590" fmla="*/ 173355 w 2450468"/>
              <a:gd name="connsiteY3590" fmla="*/ 253711 h 377583"/>
              <a:gd name="connsiteX3591" fmla="*/ 169545 w 2450468"/>
              <a:gd name="connsiteY3591" fmla="*/ 253711 h 377583"/>
              <a:gd name="connsiteX3592" fmla="*/ 168878 w 2450468"/>
              <a:gd name="connsiteY3592" fmla="*/ 249996 h 377583"/>
              <a:gd name="connsiteX3593" fmla="*/ 168211 w 2450468"/>
              <a:gd name="connsiteY3593" fmla="*/ 246567 h 377583"/>
              <a:gd name="connsiteX3594" fmla="*/ 167450 w 2450468"/>
              <a:gd name="connsiteY3594" fmla="*/ 245519 h 377583"/>
              <a:gd name="connsiteX3595" fmla="*/ 176212 w 2450468"/>
              <a:gd name="connsiteY3595" fmla="*/ 239233 h 377583"/>
              <a:gd name="connsiteX3596" fmla="*/ 176689 w 2450468"/>
              <a:gd name="connsiteY3596" fmla="*/ 237614 h 377583"/>
              <a:gd name="connsiteX3597" fmla="*/ 172307 w 2450468"/>
              <a:gd name="connsiteY3597" fmla="*/ 232851 h 377583"/>
              <a:gd name="connsiteX3598" fmla="*/ 165164 w 2450468"/>
              <a:gd name="connsiteY3598" fmla="*/ 234375 h 377583"/>
              <a:gd name="connsiteX3599" fmla="*/ 152686 w 2450468"/>
              <a:gd name="connsiteY3599" fmla="*/ 228851 h 377583"/>
              <a:gd name="connsiteX3600" fmla="*/ 133350 w 2450468"/>
              <a:gd name="connsiteY3600" fmla="*/ 240662 h 377583"/>
              <a:gd name="connsiteX3601" fmla="*/ 134207 w 2450468"/>
              <a:gd name="connsiteY3601" fmla="*/ 241328 h 377583"/>
              <a:gd name="connsiteX3602" fmla="*/ 140589 w 2450468"/>
              <a:gd name="connsiteY3602" fmla="*/ 239995 h 377583"/>
              <a:gd name="connsiteX3603" fmla="*/ 140684 w 2450468"/>
              <a:gd name="connsiteY3603" fmla="*/ 239519 h 377583"/>
              <a:gd name="connsiteX3604" fmla="*/ 143351 w 2450468"/>
              <a:gd name="connsiteY3604" fmla="*/ 241900 h 377583"/>
              <a:gd name="connsiteX3605" fmla="*/ 140970 w 2450468"/>
              <a:gd name="connsiteY3605" fmla="*/ 252473 h 377583"/>
              <a:gd name="connsiteX3606" fmla="*/ 143923 w 2450468"/>
              <a:gd name="connsiteY3606" fmla="*/ 255521 h 377583"/>
              <a:gd name="connsiteX3607" fmla="*/ 144304 w 2450468"/>
              <a:gd name="connsiteY3607" fmla="*/ 255902 h 377583"/>
              <a:gd name="connsiteX3608" fmla="*/ 146780 w 2450468"/>
              <a:gd name="connsiteY3608" fmla="*/ 254282 h 377583"/>
              <a:gd name="connsiteX3609" fmla="*/ 148876 w 2450468"/>
              <a:gd name="connsiteY3609" fmla="*/ 251615 h 377583"/>
              <a:gd name="connsiteX3610" fmla="*/ 151924 w 2450468"/>
              <a:gd name="connsiteY3610" fmla="*/ 258950 h 377583"/>
              <a:gd name="connsiteX3611" fmla="*/ 144113 w 2450468"/>
              <a:gd name="connsiteY3611" fmla="*/ 258092 h 377583"/>
              <a:gd name="connsiteX3612" fmla="*/ 135731 w 2450468"/>
              <a:gd name="connsiteY3612" fmla="*/ 258759 h 377583"/>
              <a:gd name="connsiteX3613" fmla="*/ 131731 w 2450468"/>
              <a:gd name="connsiteY3613" fmla="*/ 261617 h 377583"/>
              <a:gd name="connsiteX3614" fmla="*/ 131731 w 2450468"/>
              <a:gd name="connsiteY3614" fmla="*/ 256187 h 377583"/>
              <a:gd name="connsiteX3615" fmla="*/ 134017 w 2450468"/>
              <a:gd name="connsiteY3615" fmla="*/ 250187 h 377583"/>
              <a:gd name="connsiteX3616" fmla="*/ 132398 w 2450468"/>
              <a:gd name="connsiteY3616" fmla="*/ 248567 h 377583"/>
              <a:gd name="connsiteX3617" fmla="*/ 131540 w 2450468"/>
              <a:gd name="connsiteY3617" fmla="*/ 247710 h 377583"/>
              <a:gd name="connsiteX3618" fmla="*/ 125635 w 2450468"/>
              <a:gd name="connsiteY3618" fmla="*/ 246186 h 377583"/>
              <a:gd name="connsiteX3619" fmla="*/ 124777 w 2450468"/>
              <a:gd name="connsiteY3619" fmla="*/ 245138 h 377583"/>
              <a:gd name="connsiteX3620" fmla="*/ 124968 w 2450468"/>
              <a:gd name="connsiteY3620" fmla="*/ 241233 h 377583"/>
              <a:gd name="connsiteX3621" fmla="*/ 122206 w 2450468"/>
              <a:gd name="connsiteY3621" fmla="*/ 245710 h 377583"/>
              <a:gd name="connsiteX3622" fmla="*/ 122015 w 2450468"/>
              <a:gd name="connsiteY3622" fmla="*/ 246281 h 377583"/>
              <a:gd name="connsiteX3623" fmla="*/ 117729 w 2450468"/>
              <a:gd name="connsiteY3623" fmla="*/ 245329 h 377583"/>
              <a:gd name="connsiteX3624" fmla="*/ 115157 w 2450468"/>
              <a:gd name="connsiteY3624" fmla="*/ 238471 h 377583"/>
              <a:gd name="connsiteX3625" fmla="*/ 114300 w 2450468"/>
              <a:gd name="connsiteY3625" fmla="*/ 239138 h 377583"/>
              <a:gd name="connsiteX3626" fmla="*/ 112205 w 2450468"/>
              <a:gd name="connsiteY3626" fmla="*/ 240852 h 377583"/>
              <a:gd name="connsiteX3627" fmla="*/ 106871 w 2450468"/>
              <a:gd name="connsiteY3627" fmla="*/ 244376 h 377583"/>
              <a:gd name="connsiteX3628" fmla="*/ 102489 w 2450468"/>
              <a:gd name="connsiteY3628" fmla="*/ 241614 h 377583"/>
              <a:gd name="connsiteX3629" fmla="*/ 101537 w 2450468"/>
              <a:gd name="connsiteY3629" fmla="*/ 238852 h 377583"/>
              <a:gd name="connsiteX3630" fmla="*/ 100965 w 2450468"/>
              <a:gd name="connsiteY3630" fmla="*/ 239138 h 377583"/>
              <a:gd name="connsiteX3631" fmla="*/ 98584 w 2450468"/>
              <a:gd name="connsiteY3631" fmla="*/ 240376 h 377583"/>
              <a:gd name="connsiteX3632" fmla="*/ 91916 w 2450468"/>
              <a:gd name="connsiteY3632" fmla="*/ 239900 h 377583"/>
              <a:gd name="connsiteX3633" fmla="*/ 84392 w 2450468"/>
              <a:gd name="connsiteY3633" fmla="*/ 233518 h 377583"/>
              <a:gd name="connsiteX3634" fmla="*/ 85344 w 2450468"/>
              <a:gd name="connsiteY3634" fmla="*/ 232851 h 377583"/>
              <a:gd name="connsiteX3635" fmla="*/ 87154 w 2450468"/>
              <a:gd name="connsiteY3635" fmla="*/ 231613 h 377583"/>
              <a:gd name="connsiteX3636" fmla="*/ 90107 w 2450468"/>
              <a:gd name="connsiteY3636" fmla="*/ 225898 h 377583"/>
              <a:gd name="connsiteX3637" fmla="*/ 85535 w 2450468"/>
              <a:gd name="connsiteY3637" fmla="*/ 227517 h 377583"/>
              <a:gd name="connsiteX3638" fmla="*/ 67342 w 2450468"/>
              <a:gd name="connsiteY3638" fmla="*/ 229041 h 377583"/>
              <a:gd name="connsiteX3639" fmla="*/ 65627 w 2450468"/>
              <a:gd name="connsiteY3639" fmla="*/ 229613 h 377583"/>
              <a:gd name="connsiteX3640" fmla="*/ 61627 w 2450468"/>
              <a:gd name="connsiteY3640" fmla="*/ 234947 h 377583"/>
              <a:gd name="connsiteX3641" fmla="*/ 54197 w 2450468"/>
              <a:gd name="connsiteY3641" fmla="*/ 227898 h 377583"/>
              <a:gd name="connsiteX3642" fmla="*/ 46387 w 2450468"/>
              <a:gd name="connsiteY3642" fmla="*/ 224374 h 377583"/>
              <a:gd name="connsiteX3643" fmla="*/ 42386 w 2450468"/>
              <a:gd name="connsiteY3643" fmla="*/ 225612 h 377583"/>
              <a:gd name="connsiteX3644" fmla="*/ 42005 w 2450468"/>
              <a:gd name="connsiteY3644" fmla="*/ 225707 h 377583"/>
              <a:gd name="connsiteX3645" fmla="*/ 37719 w 2450468"/>
              <a:gd name="connsiteY3645" fmla="*/ 235423 h 377583"/>
              <a:gd name="connsiteX3646" fmla="*/ 32195 w 2450468"/>
              <a:gd name="connsiteY3646" fmla="*/ 235994 h 377583"/>
              <a:gd name="connsiteX3647" fmla="*/ 29909 w 2450468"/>
              <a:gd name="connsiteY3647" fmla="*/ 236185 h 377583"/>
              <a:gd name="connsiteX3648" fmla="*/ 24670 w 2450468"/>
              <a:gd name="connsiteY3648" fmla="*/ 234661 h 377583"/>
              <a:gd name="connsiteX3649" fmla="*/ 21908 w 2450468"/>
              <a:gd name="connsiteY3649" fmla="*/ 228851 h 377583"/>
              <a:gd name="connsiteX3650" fmla="*/ 19526 w 2450468"/>
              <a:gd name="connsiteY3650" fmla="*/ 228660 h 377583"/>
              <a:gd name="connsiteX3651" fmla="*/ 15430 w 2450468"/>
              <a:gd name="connsiteY3651" fmla="*/ 232851 h 377583"/>
              <a:gd name="connsiteX3652" fmla="*/ 13430 w 2450468"/>
              <a:gd name="connsiteY3652" fmla="*/ 233518 h 377583"/>
              <a:gd name="connsiteX3653" fmla="*/ 14669 w 2450468"/>
              <a:gd name="connsiteY3653" fmla="*/ 223326 h 377583"/>
              <a:gd name="connsiteX3654" fmla="*/ 21622 w 2450468"/>
              <a:gd name="connsiteY3654" fmla="*/ 220469 h 377583"/>
              <a:gd name="connsiteX3655" fmla="*/ 26765 w 2450468"/>
              <a:gd name="connsiteY3655" fmla="*/ 218945 h 377583"/>
              <a:gd name="connsiteX3656" fmla="*/ 25622 w 2450468"/>
              <a:gd name="connsiteY3656" fmla="*/ 214277 h 377583"/>
              <a:gd name="connsiteX3657" fmla="*/ 25717 w 2450468"/>
              <a:gd name="connsiteY3657" fmla="*/ 209801 h 377583"/>
              <a:gd name="connsiteX3658" fmla="*/ 26479 w 2450468"/>
              <a:gd name="connsiteY3658" fmla="*/ 209039 h 377583"/>
              <a:gd name="connsiteX3659" fmla="*/ 24289 w 2450468"/>
              <a:gd name="connsiteY3659" fmla="*/ 206562 h 377583"/>
              <a:gd name="connsiteX3660" fmla="*/ 19431 w 2450468"/>
              <a:gd name="connsiteY3660" fmla="*/ 200942 h 377583"/>
              <a:gd name="connsiteX3661" fmla="*/ 28003 w 2450468"/>
              <a:gd name="connsiteY3661" fmla="*/ 199799 h 377583"/>
              <a:gd name="connsiteX3662" fmla="*/ 32385 w 2450468"/>
              <a:gd name="connsiteY3662" fmla="*/ 199228 h 377583"/>
              <a:gd name="connsiteX3663" fmla="*/ 33909 w 2450468"/>
              <a:gd name="connsiteY3663" fmla="*/ 199990 h 377583"/>
              <a:gd name="connsiteX3664" fmla="*/ 33719 w 2450468"/>
              <a:gd name="connsiteY3664" fmla="*/ 212182 h 377583"/>
              <a:gd name="connsiteX3665" fmla="*/ 35338 w 2450468"/>
              <a:gd name="connsiteY3665" fmla="*/ 211801 h 377583"/>
              <a:gd name="connsiteX3666" fmla="*/ 40767 w 2450468"/>
              <a:gd name="connsiteY3666" fmla="*/ 210753 h 377583"/>
              <a:gd name="connsiteX3667" fmla="*/ 46768 w 2450468"/>
              <a:gd name="connsiteY3667" fmla="*/ 204943 h 377583"/>
              <a:gd name="connsiteX3668" fmla="*/ 54102 w 2450468"/>
              <a:gd name="connsiteY3668" fmla="*/ 199609 h 377583"/>
              <a:gd name="connsiteX3669" fmla="*/ 53912 w 2450468"/>
              <a:gd name="connsiteY3669" fmla="*/ 195513 h 377583"/>
              <a:gd name="connsiteX3670" fmla="*/ 61055 w 2450468"/>
              <a:gd name="connsiteY3670" fmla="*/ 191703 h 377583"/>
              <a:gd name="connsiteX3671" fmla="*/ 61246 w 2450468"/>
              <a:gd name="connsiteY3671" fmla="*/ 190465 h 377583"/>
              <a:gd name="connsiteX3672" fmla="*/ 61436 w 2450468"/>
              <a:gd name="connsiteY3672" fmla="*/ 189227 h 377583"/>
              <a:gd name="connsiteX3673" fmla="*/ 66008 w 2450468"/>
              <a:gd name="connsiteY3673" fmla="*/ 188179 h 377583"/>
              <a:gd name="connsiteX3674" fmla="*/ 72581 w 2450468"/>
              <a:gd name="connsiteY3674" fmla="*/ 189322 h 377583"/>
              <a:gd name="connsiteX3675" fmla="*/ 81058 w 2450468"/>
              <a:gd name="connsiteY3675" fmla="*/ 189989 h 377583"/>
              <a:gd name="connsiteX3676" fmla="*/ 85915 w 2450468"/>
              <a:gd name="connsiteY3676" fmla="*/ 196180 h 377583"/>
              <a:gd name="connsiteX3677" fmla="*/ 102680 w 2450468"/>
              <a:gd name="connsiteY3677" fmla="*/ 193608 h 377583"/>
              <a:gd name="connsiteX3678" fmla="*/ 101156 w 2450468"/>
              <a:gd name="connsiteY3678" fmla="*/ 191989 h 377583"/>
              <a:gd name="connsiteX3679" fmla="*/ 103251 w 2450468"/>
              <a:gd name="connsiteY3679" fmla="*/ 188750 h 377583"/>
              <a:gd name="connsiteX3680" fmla="*/ 104299 w 2450468"/>
              <a:gd name="connsiteY3680" fmla="*/ 186179 h 377583"/>
              <a:gd name="connsiteX3681" fmla="*/ 101918 w 2450468"/>
              <a:gd name="connsiteY3681" fmla="*/ 183893 h 377583"/>
              <a:gd name="connsiteX3682" fmla="*/ 98108 w 2450468"/>
              <a:gd name="connsiteY3682" fmla="*/ 179702 h 377583"/>
              <a:gd name="connsiteX3683" fmla="*/ 104108 w 2450468"/>
              <a:gd name="connsiteY3683" fmla="*/ 176273 h 377583"/>
              <a:gd name="connsiteX3684" fmla="*/ 109538 w 2450468"/>
              <a:gd name="connsiteY3684" fmla="*/ 179416 h 377583"/>
              <a:gd name="connsiteX3685" fmla="*/ 110966 w 2450468"/>
              <a:gd name="connsiteY3685" fmla="*/ 178368 h 377583"/>
              <a:gd name="connsiteX3686" fmla="*/ 110585 w 2450468"/>
              <a:gd name="connsiteY3686" fmla="*/ 174082 h 377583"/>
              <a:gd name="connsiteX3687" fmla="*/ 106680 w 2450468"/>
              <a:gd name="connsiteY3687" fmla="*/ 171605 h 377583"/>
              <a:gd name="connsiteX3688" fmla="*/ 96869 w 2450468"/>
              <a:gd name="connsiteY3688" fmla="*/ 172463 h 377583"/>
              <a:gd name="connsiteX3689" fmla="*/ 95631 w 2450468"/>
              <a:gd name="connsiteY3689" fmla="*/ 176368 h 377583"/>
              <a:gd name="connsiteX3690" fmla="*/ 94393 w 2450468"/>
              <a:gd name="connsiteY3690" fmla="*/ 174558 h 377583"/>
              <a:gd name="connsiteX3691" fmla="*/ 88773 w 2450468"/>
              <a:gd name="connsiteY3691" fmla="*/ 170177 h 377583"/>
              <a:gd name="connsiteX3692" fmla="*/ 85058 w 2450468"/>
              <a:gd name="connsiteY3692" fmla="*/ 167224 h 377583"/>
              <a:gd name="connsiteX3693" fmla="*/ 95060 w 2450468"/>
              <a:gd name="connsiteY3693" fmla="*/ 157794 h 377583"/>
              <a:gd name="connsiteX3694" fmla="*/ 88106 w 2450468"/>
              <a:gd name="connsiteY3694" fmla="*/ 155508 h 377583"/>
              <a:gd name="connsiteX3695" fmla="*/ 87344 w 2450468"/>
              <a:gd name="connsiteY3695" fmla="*/ 155413 h 377583"/>
              <a:gd name="connsiteX3696" fmla="*/ 77152 w 2450468"/>
              <a:gd name="connsiteY3696" fmla="*/ 162271 h 377583"/>
              <a:gd name="connsiteX3697" fmla="*/ 69533 w 2450468"/>
              <a:gd name="connsiteY3697" fmla="*/ 172367 h 377583"/>
              <a:gd name="connsiteX3698" fmla="*/ 67532 w 2450468"/>
              <a:gd name="connsiteY3698" fmla="*/ 174177 h 377583"/>
              <a:gd name="connsiteX3699" fmla="*/ 63437 w 2450468"/>
              <a:gd name="connsiteY3699" fmla="*/ 177035 h 377583"/>
              <a:gd name="connsiteX3700" fmla="*/ 59055 w 2450468"/>
              <a:gd name="connsiteY3700" fmla="*/ 176463 h 377583"/>
              <a:gd name="connsiteX3701" fmla="*/ 50673 w 2450468"/>
              <a:gd name="connsiteY3701" fmla="*/ 176654 h 377583"/>
              <a:gd name="connsiteX3702" fmla="*/ 46958 w 2450468"/>
              <a:gd name="connsiteY3702" fmla="*/ 170462 h 377583"/>
              <a:gd name="connsiteX3703" fmla="*/ 40196 w 2450468"/>
              <a:gd name="connsiteY3703" fmla="*/ 172177 h 377583"/>
              <a:gd name="connsiteX3704" fmla="*/ 37624 w 2450468"/>
              <a:gd name="connsiteY3704" fmla="*/ 175606 h 377583"/>
              <a:gd name="connsiteX3705" fmla="*/ 37624 w 2450468"/>
              <a:gd name="connsiteY3705" fmla="*/ 175511 h 377583"/>
              <a:gd name="connsiteX3706" fmla="*/ 38100 w 2450468"/>
              <a:gd name="connsiteY3706" fmla="*/ 170558 h 377583"/>
              <a:gd name="connsiteX3707" fmla="*/ 30099 w 2450468"/>
              <a:gd name="connsiteY3707" fmla="*/ 170177 h 377583"/>
              <a:gd name="connsiteX3708" fmla="*/ 25813 w 2450468"/>
              <a:gd name="connsiteY3708" fmla="*/ 166462 h 377583"/>
              <a:gd name="connsiteX3709" fmla="*/ 16859 w 2450468"/>
              <a:gd name="connsiteY3709" fmla="*/ 167510 h 377583"/>
              <a:gd name="connsiteX3710" fmla="*/ 16669 w 2450468"/>
              <a:gd name="connsiteY3710" fmla="*/ 168176 h 377583"/>
              <a:gd name="connsiteX3711" fmla="*/ 14478 w 2450468"/>
              <a:gd name="connsiteY3711" fmla="*/ 172177 h 377583"/>
              <a:gd name="connsiteX3712" fmla="*/ 11525 w 2450468"/>
              <a:gd name="connsiteY3712" fmla="*/ 168748 h 377583"/>
              <a:gd name="connsiteX3713" fmla="*/ 11525 w 2450468"/>
              <a:gd name="connsiteY3713" fmla="*/ 167795 h 377583"/>
              <a:gd name="connsiteX3714" fmla="*/ 8573 w 2450468"/>
              <a:gd name="connsiteY3714" fmla="*/ 167510 h 377583"/>
              <a:gd name="connsiteX3715" fmla="*/ 0 w 2450468"/>
              <a:gd name="connsiteY3715" fmla="*/ 170843 h 377583"/>
              <a:gd name="connsiteX3716" fmla="*/ 1619 w 2450468"/>
              <a:gd name="connsiteY3716" fmla="*/ 168176 h 377583"/>
              <a:gd name="connsiteX3717" fmla="*/ 8858 w 2450468"/>
              <a:gd name="connsiteY3717" fmla="*/ 161890 h 377583"/>
              <a:gd name="connsiteX3718" fmla="*/ 17907 w 2450468"/>
              <a:gd name="connsiteY3718" fmla="*/ 159509 h 377583"/>
              <a:gd name="connsiteX3719" fmla="*/ 18288 w 2450468"/>
              <a:gd name="connsiteY3719" fmla="*/ 159413 h 377583"/>
              <a:gd name="connsiteX3720" fmla="*/ 21526 w 2450468"/>
              <a:gd name="connsiteY3720" fmla="*/ 155508 h 377583"/>
              <a:gd name="connsiteX3721" fmla="*/ 23527 w 2450468"/>
              <a:gd name="connsiteY3721" fmla="*/ 155508 h 377583"/>
              <a:gd name="connsiteX3722" fmla="*/ 25051 w 2450468"/>
              <a:gd name="connsiteY3722" fmla="*/ 155508 h 377583"/>
              <a:gd name="connsiteX3723" fmla="*/ 29813 w 2450468"/>
              <a:gd name="connsiteY3723" fmla="*/ 153413 h 377583"/>
              <a:gd name="connsiteX3724" fmla="*/ 32480 w 2450468"/>
              <a:gd name="connsiteY3724" fmla="*/ 152555 h 377583"/>
              <a:gd name="connsiteX3725" fmla="*/ 39148 w 2450468"/>
              <a:gd name="connsiteY3725" fmla="*/ 155222 h 377583"/>
              <a:gd name="connsiteX3726" fmla="*/ 39148 w 2450468"/>
              <a:gd name="connsiteY3726" fmla="*/ 155032 h 377583"/>
              <a:gd name="connsiteX3727" fmla="*/ 38576 w 2450468"/>
              <a:gd name="connsiteY3727" fmla="*/ 145221 h 377583"/>
              <a:gd name="connsiteX3728" fmla="*/ 38862 w 2450468"/>
              <a:gd name="connsiteY3728" fmla="*/ 138839 h 377583"/>
              <a:gd name="connsiteX3729" fmla="*/ 40196 w 2450468"/>
              <a:gd name="connsiteY3729" fmla="*/ 138268 h 377583"/>
              <a:gd name="connsiteX3730" fmla="*/ 43529 w 2450468"/>
              <a:gd name="connsiteY3730" fmla="*/ 141411 h 377583"/>
              <a:gd name="connsiteX3731" fmla="*/ 45244 w 2450468"/>
              <a:gd name="connsiteY3731" fmla="*/ 147412 h 377583"/>
              <a:gd name="connsiteX3732" fmla="*/ 45720 w 2450468"/>
              <a:gd name="connsiteY3732" fmla="*/ 147126 h 377583"/>
              <a:gd name="connsiteX3733" fmla="*/ 50959 w 2450468"/>
              <a:gd name="connsiteY3733" fmla="*/ 138077 h 377583"/>
              <a:gd name="connsiteX3734" fmla="*/ 55912 w 2450468"/>
              <a:gd name="connsiteY3734" fmla="*/ 134648 h 377583"/>
              <a:gd name="connsiteX3735" fmla="*/ 65818 w 2450468"/>
              <a:gd name="connsiteY3735" fmla="*/ 131315 h 377583"/>
              <a:gd name="connsiteX3736" fmla="*/ 64961 w 2450468"/>
              <a:gd name="connsiteY3736" fmla="*/ 124076 h 377583"/>
              <a:gd name="connsiteX3737" fmla="*/ 64579 w 2450468"/>
              <a:gd name="connsiteY3737" fmla="*/ 122075 h 377583"/>
              <a:gd name="connsiteX3738" fmla="*/ 73628 w 2450468"/>
              <a:gd name="connsiteY3738" fmla="*/ 122647 h 377583"/>
              <a:gd name="connsiteX3739" fmla="*/ 75724 w 2450468"/>
              <a:gd name="connsiteY3739" fmla="*/ 125790 h 377583"/>
              <a:gd name="connsiteX3740" fmla="*/ 74792 w 2450468"/>
              <a:gd name="connsiteY3740" fmla="*/ 130101 h 377583"/>
              <a:gd name="connsiteX3741" fmla="*/ 71152 w 2450468"/>
              <a:gd name="connsiteY3741" fmla="*/ 128552 h 377583"/>
              <a:gd name="connsiteX3742" fmla="*/ 68199 w 2450468"/>
              <a:gd name="connsiteY3742" fmla="*/ 134458 h 377583"/>
              <a:gd name="connsiteX3743" fmla="*/ 63532 w 2450468"/>
              <a:gd name="connsiteY3743" fmla="*/ 136839 h 377583"/>
              <a:gd name="connsiteX3744" fmla="*/ 73743 w 2450468"/>
              <a:gd name="connsiteY3744" fmla="*/ 134950 h 377583"/>
              <a:gd name="connsiteX3745" fmla="*/ 72676 w 2450468"/>
              <a:gd name="connsiteY3745" fmla="*/ 139887 h 377583"/>
              <a:gd name="connsiteX3746" fmla="*/ 73628 w 2450468"/>
              <a:gd name="connsiteY3746" fmla="*/ 135791 h 377583"/>
              <a:gd name="connsiteX3747" fmla="*/ 75152 w 2450468"/>
              <a:gd name="connsiteY3747" fmla="*/ 134839 h 377583"/>
              <a:gd name="connsiteX3748" fmla="*/ 75327 w 2450468"/>
              <a:gd name="connsiteY3748" fmla="*/ 134657 h 377583"/>
              <a:gd name="connsiteX3749" fmla="*/ 82582 w 2450468"/>
              <a:gd name="connsiteY3749" fmla="*/ 133315 h 377583"/>
              <a:gd name="connsiteX3750" fmla="*/ 84296 w 2450468"/>
              <a:gd name="connsiteY3750" fmla="*/ 133982 h 377583"/>
              <a:gd name="connsiteX3751" fmla="*/ 86297 w 2450468"/>
              <a:gd name="connsiteY3751" fmla="*/ 134839 h 377583"/>
              <a:gd name="connsiteX3752" fmla="*/ 89154 w 2450468"/>
              <a:gd name="connsiteY3752" fmla="*/ 127886 h 377583"/>
              <a:gd name="connsiteX3753" fmla="*/ 92488 w 2450468"/>
              <a:gd name="connsiteY3753" fmla="*/ 124361 h 377583"/>
              <a:gd name="connsiteX3754" fmla="*/ 102108 w 2450468"/>
              <a:gd name="connsiteY3754" fmla="*/ 123409 h 377583"/>
              <a:gd name="connsiteX3755" fmla="*/ 103251 w 2450468"/>
              <a:gd name="connsiteY3755" fmla="*/ 124171 h 377583"/>
              <a:gd name="connsiteX3756" fmla="*/ 101727 w 2450468"/>
              <a:gd name="connsiteY3756" fmla="*/ 128171 h 377583"/>
              <a:gd name="connsiteX3757" fmla="*/ 100394 w 2450468"/>
              <a:gd name="connsiteY3757" fmla="*/ 128171 h 377583"/>
              <a:gd name="connsiteX3758" fmla="*/ 94202 w 2450468"/>
              <a:gd name="connsiteY3758" fmla="*/ 128362 h 377583"/>
              <a:gd name="connsiteX3759" fmla="*/ 106489 w 2450468"/>
              <a:gd name="connsiteY3759" fmla="*/ 129695 h 377583"/>
              <a:gd name="connsiteX3760" fmla="*/ 106966 w 2450468"/>
              <a:gd name="connsiteY3760" fmla="*/ 129410 h 377583"/>
              <a:gd name="connsiteX3761" fmla="*/ 111633 w 2450468"/>
              <a:gd name="connsiteY3761" fmla="*/ 127124 h 377583"/>
              <a:gd name="connsiteX3762" fmla="*/ 111347 w 2450468"/>
              <a:gd name="connsiteY3762" fmla="*/ 120456 h 377583"/>
              <a:gd name="connsiteX3763" fmla="*/ 114776 w 2450468"/>
              <a:gd name="connsiteY3763" fmla="*/ 119980 h 377583"/>
              <a:gd name="connsiteX3764" fmla="*/ 114490 w 2450468"/>
              <a:gd name="connsiteY3764" fmla="*/ 119504 h 377583"/>
              <a:gd name="connsiteX3765" fmla="*/ 112300 w 2450468"/>
              <a:gd name="connsiteY3765" fmla="*/ 115694 h 377583"/>
              <a:gd name="connsiteX3766" fmla="*/ 113252 w 2450468"/>
              <a:gd name="connsiteY3766" fmla="*/ 107502 h 377583"/>
              <a:gd name="connsiteX3767" fmla="*/ 116300 w 2450468"/>
              <a:gd name="connsiteY3767" fmla="*/ 107121 h 377583"/>
              <a:gd name="connsiteX3768" fmla="*/ 120682 w 2450468"/>
              <a:gd name="connsiteY3768" fmla="*/ 106645 h 377583"/>
              <a:gd name="connsiteX3769" fmla="*/ 124111 w 2450468"/>
              <a:gd name="connsiteY3769" fmla="*/ 98739 h 377583"/>
              <a:gd name="connsiteX3770" fmla="*/ 131064 w 2450468"/>
              <a:gd name="connsiteY3770" fmla="*/ 96167 h 377583"/>
              <a:gd name="connsiteX3771" fmla="*/ 135731 w 2450468"/>
              <a:gd name="connsiteY3771" fmla="*/ 101120 h 377583"/>
              <a:gd name="connsiteX3772" fmla="*/ 135446 w 2450468"/>
              <a:gd name="connsiteY3772" fmla="*/ 101978 h 377583"/>
              <a:gd name="connsiteX3773" fmla="*/ 136398 w 2450468"/>
              <a:gd name="connsiteY3773" fmla="*/ 104740 h 377583"/>
              <a:gd name="connsiteX3774" fmla="*/ 138684 w 2450468"/>
              <a:gd name="connsiteY3774" fmla="*/ 105026 h 377583"/>
              <a:gd name="connsiteX3775" fmla="*/ 148971 w 2450468"/>
              <a:gd name="connsiteY3775" fmla="*/ 103692 h 377583"/>
              <a:gd name="connsiteX3776" fmla="*/ 161925 w 2450468"/>
              <a:gd name="connsiteY3776" fmla="*/ 96358 h 377583"/>
              <a:gd name="connsiteX3777" fmla="*/ 163258 w 2450468"/>
              <a:gd name="connsiteY3777" fmla="*/ 91214 h 377583"/>
              <a:gd name="connsiteX3778" fmla="*/ 162211 w 2450468"/>
              <a:gd name="connsiteY3778" fmla="*/ 88643 h 377583"/>
              <a:gd name="connsiteX3779" fmla="*/ 154115 w 2450468"/>
              <a:gd name="connsiteY3779" fmla="*/ 84261 h 377583"/>
              <a:gd name="connsiteX3780" fmla="*/ 154877 w 2450468"/>
              <a:gd name="connsiteY3780" fmla="*/ 83499 h 377583"/>
              <a:gd name="connsiteX3781" fmla="*/ 167069 w 2450468"/>
              <a:gd name="connsiteY3781" fmla="*/ 75308 h 377583"/>
              <a:gd name="connsiteX3782" fmla="*/ 172783 w 2450468"/>
              <a:gd name="connsiteY3782" fmla="*/ 75308 h 377583"/>
              <a:gd name="connsiteX3783" fmla="*/ 175260 w 2450468"/>
              <a:gd name="connsiteY3783" fmla="*/ 75308 h 377583"/>
              <a:gd name="connsiteX3784" fmla="*/ 181547 w 2450468"/>
              <a:gd name="connsiteY3784" fmla="*/ 70355 h 377583"/>
              <a:gd name="connsiteX3785" fmla="*/ 189738 w 2450468"/>
              <a:gd name="connsiteY3785" fmla="*/ 67973 h 377583"/>
              <a:gd name="connsiteX3786" fmla="*/ 196596 w 2450468"/>
              <a:gd name="connsiteY3786" fmla="*/ 67783 h 377583"/>
              <a:gd name="connsiteX3787" fmla="*/ 199549 w 2450468"/>
              <a:gd name="connsiteY3787" fmla="*/ 68545 h 377583"/>
              <a:gd name="connsiteX3788" fmla="*/ 207455 w 2450468"/>
              <a:gd name="connsiteY3788" fmla="*/ 69974 h 377583"/>
              <a:gd name="connsiteX3789" fmla="*/ 215360 w 2450468"/>
              <a:gd name="connsiteY3789" fmla="*/ 68640 h 377583"/>
              <a:gd name="connsiteX3790" fmla="*/ 218027 w 2450468"/>
              <a:gd name="connsiteY3790" fmla="*/ 74927 h 377583"/>
              <a:gd name="connsiteX3791" fmla="*/ 212884 w 2450468"/>
              <a:gd name="connsiteY3791" fmla="*/ 80927 h 377583"/>
              <a:gd name="connsiteX3792" fmla="*/ 227267 w 2450468"/>
              <a:gd name="connsiteY3792" fmla="*/ 85309 h 377583"/>
              <a:gd name="connsiteX3793" fmla="*/ 224123 w 2450468"/>
              <a:gd name="connsiteY3793" fmla="*/ 81499 h 377583"/>
              <a:gd name="connsiteX3794" fmla="*/ 223076 w 2450468"/>
              <a:gd name="connsiteY3794" fmla="*/ 75784 h 377583"/>
              <a:gd name="connsiteX3795" fmla="*/ 226695 w 2450468"/>
              <a:gd name="connsiteY3795" fmla="*/ 72831 h 377583"/>
              <a:gd name="connsiteX3796" fmla="*/ 229457 w 2450468"/>
              <a:gd name="connsiteY3796" fmla="*/ 69593 h 377583"/>
              <a:gd name="connsiteX3797" fmla="*/ 241649 w 2450468"/>
              <a:gd name="connsiteY3797" fmla="*/ 68450 h 377583"/>
              <a:gd name="connsiteX3798" fmla="*/ 245745 w 2450468"/>
              <a:gd name="connsiteY3798" fmla="*/ 65497 h 377583"/>
              <a:gd name="connsiteX3799" fmla="*/ 245745 w 2450468"/>
              <a:gd name="connsiteY3799" fmla="*/ 66354 h 377583"/>
              <a:gd name="connsiteX3800" fmla="*/ 251079 w 2450468"/>
              <a:gd name="connsiteY3800" fmla="*/ 69116 h 377583"/>
              <a:gd name="connsiteX3801" fmla="*/ 253841 w 2450468"/>
              <a:gd name="connsiteY3801" fmla="*/ 72736 h 377583"/>
              <a:gd name="connsiteX3802" fmla="*/ 254699 w 2450468"/>
              <a:gd name="connsiteY3802" fmla="*/ 74260 h 377583"/>
              <a:gd name="connsiteX3803" fmla="*/ 256508 w 2450468"/>
              <a:gd name="connsiteY3803" fmla="*/ 79308 h 377583"/>
              <a:gd name="connsiteX3804" fmla="*/ 259175 w 2450468"/>
              <a:gd name="connsiteY3804" fmla="*/ 85309 h 377583"/>
              <a:gd name="connsiteX3805" fmla="*/ 261557 w 2450468"/>
              <a:gd name="connsiteY3805" fmla="*/ 84642 h 377583"/>
              <a:gd name="connsiteX3806" fmla="*/ 262700 w 2450468"/>
              <a:gd name="connsiteY3806" fmla="*/ 81880 h 377583"/>
              <a:gd name="connsiteX3807" fmla="*/ 258699 w 2450468"/>
              <a:gd name="connsiteY3807" fmla="*/ 77213 h 377583"/>
              <a:gd name="connsiteX3808" fmla="*/ 264224 w 2450468"/>
              <a:gd name="connsiteY3808" fmla="*/ 70736 h 377583"/>
              <a:gd name="connsiteX3809" fmla="*/ 267748 w 2450468"/>
              <a:gd name="connsiteY3809" fmla="*/ 67783 h 377583"/>
              <a:gd name="connsiteX3810" fmla="*/ 270986 w 2450468"/>
              <a:gd name="connsiteY3810" fmla="*/ 66259 h 377583"/>
              <a:gd name="connsiteX3811" fmla="*/ 274034 w 2450468"/>
              <a:gd name="connsiteY3811" fmla="*/ 64830 h 377583"/>
              <a:gd name="connsiteX3812" fmla="*/ 279559 w 2450468"/>
              <a:gd name="connsiteY3812" fmla="*/ 61306 h 377583"/>
              <a:gd name="connsiteX3813" fmla="*/ 282131 w 2450468"/>
              <a:gd name="connsiteY3813" fmla="*/ 59877 h 377583"/>
              <a:gd name="connsiteX3814" fmla="*/ 286417 w 2450468"/>
              <a:gd name="connsiteY3814" fmla="*/ 59306 h 377583"/>
              <a:gd name="connsiteX3815" fmla="*/ 292037 w 2450468"/>
              <a:gd name="connsiteY3815" fmla="*/ 60734 h 377583"/>
              <a:gd name="connsiteX3816" fmla="*/ 294799 w 2450468"/>
              <a:gd name="connsiteY3816" fmla="*/ 59306 h 377583"/>
              <a:gd name="connsiteX3817" fmla="*/ 295275 w 2450468"/>
              <a:gd name="connsiteY3817" fmla="*/ 58925 h 377583"/>
              <a:gd name="connsiteX3818" fmla="*/ 301847 w 2450468"/>
              <a:gd name="connsiteY3818" fmla="*/ 56067 h 377583"/>
              <a:gd name="connsiteX3819" fmla="*/ 315182 w 2450468"/>
              <a:gd name="connsiteY3819" fmla="*/ 57305 h 377583"/>
              <a:gd name="connsiteX3820" fmla="*/ 319945 w 2450468"/>
              <a:gd name="connsiteY3820" fmla="*/ 56258 h 377583"/>
              <a:gd name="connsiteX3821" fmla="*/ 329565 w 2450468"/>
              <a:gd name="connsiteY3821" fmla="*/ 56067 h 377583"/>
              <a:gd name="connsiteX3822" fmla="*/ 330232 w 2450468"/>
              <a:gd name="connsiteY3822" fmla="*/ 50924 h 377583"/>
              <a:gd name="connsiteX3823" fmla="*/ 330518 w 2450468"/>
              <a:gd name="connsiteY3823" fmla="*/ 51209 h 377583"/>
              <a:gd name="connsiteX3824" fmla="*/ 336232 w 2450468"/>
              <a:gd name="connsiteY3824" fmla="*/ 59782 h 377583"/>
              <a:gd name="connsiteX3825" fmla="*/ 339281 w 2450468"/>
              <a:gd name="connsiteY3825" fmla="*/ 60830 h 377583"/>
              <a:gd name="connsiteX3826" fmla="*/ 341186 w 2450468"/>
              <a:gd name="connsiteY3826" fmla="*/ 58829 h 377583"/>
              <a:gd name="connsiteX3827" fmla="*/ 336232 w 2450468"/>
              <a:gd name="connsiteY3827" fmla="*/ 53495 h 377583"/>
              <a:gd name="connsiteX3828" fmla="*/ 346043 w 2450468"/>
              <a:gd name="connsiteY3828" fmla="*/ 55210 h 377583"/>
              <a:gd name="connsiteX3829" fmla="*/ 351758 w 2450468"/>
              <a:gd name="connsiteY3829" fmla="*/ 51495 h 377583"/>
              <a:gd name="connsiteX3830" fmla="*/ 354902 w 2450468"/>
              <a:gd name="connsiteY3830" fmla="*/ 50447 h 377583"/>
              <a:gd name="connsiteX3831" fmla="*/ 359569 w 2450468"/>
              <a:gd name="connsiteY3831" fmla="*/ 52924 h 377583"/>
              <a:gd name="connsiteX3832" fmla="*/ 370332 w 2450468"/>
              <a:gd name="connsiteY3832" fmla="*/ 47971 h 377583"/>
              <a:gd name="connsiteX3833" fmla="*/ 372142 w 2450468"/>
              <a:gd name="connsiteY3833" fmla="*/ 49209 h 377583"/>
              <a:gd name="connsiteX3834" fmla="*/ 377285 w 2450468"/>
              <a:gd name="connsiteY3834" fmla="*/ 53686 h 377583"/>
              <a:gd name="connsiteX3835" fmla="*/ 377952 w 2450468"/>
              <a:gd name="connsiteY3835" fmla="*/ 58734 h 377583"/>
              <a:gd name="connsiteX3836" fmla="*/ 383762 w 2450468"/>
              <a:gd name="connsiteY3836" fmla="*/ 53305 h 377583"/>
              <a:gd name="connsiteX3837" fmla="*/ 383286 w 2450468"/>
              <a:gd name="connsiteY3837" fmla="*/ 51876 h 377583"/>
              <a:gd name="connsiteX3838" fmla="*/ 388620 w 2450468"/>
              <a:gd name="connsiteY3838" fmla="*/ 47780 h 377583"/>
              <a:gd name="connsiteX3839" fmla="*/ 397097 w 2450468"/>
              <a:gd name="connsiteY3839" fmla="*/ 46733 h 377583"/>
              <a:gd name="connsiteX3840" fmla="*/ 407575 w 2450468"/>
              <a:gd name="connsiteY3840" fmla="*/ 48161 h 377583"/>
              <a:gd name="connsiteX3841" fmla="*/ 409289 w 2450468"/>
              <a:gd name="connsiteY3841" fmla="*/ 50352 h 377583"/>
              <a:gd name="connsiteX3842" fmla="*/ 418433 w 2450468"/>
              <a:gd name="connsiteY3842" fmla="*/ 50828 h 377583"/>
              <a:gd name="connsiteX3843" fmla="*/ 421005 w 2450468"/>
              <a:gd name="connsiteY3843" fmla="*/ 47685 h 377583"/>
              <a:gd name="connsiteX3844" fmla="*/ 427196 w 2450468"/>
              <a:gd name="connsiteY3844" fmla="*/ 48923 h 377583"/>
              <a:gd name="connsiteX3845" fmla="*/ 436531 w 2450468"/>
              <a:gd name="connsiteY3845" fmla="*/ 47971 h 377583"/>
              <a:gd name="connsiteX3846" fmla="*/ 435578 w 2450468"/>
              <a:gd name="connsiteY3846" fmla="*/ 48638 h 377583"/>
              <a:gd name="connsiteX3847" fmla="*/ 434626 w 2450468"/>
              <a:gd name="connsiteY3847" fmla="*/ 48923 h 377583"/>
              <a:gd name="connsiteX3848" fmla="*/ 435959 w 2450468"/>
              <a:gd name="connsiteY3848" fmla="*/ 51400 h 377583"/>
              <a:gd name="connsiteX3849" fmla="*/ 436817 w 2450468"/>
              <a:gd name="connsiteY3849" fmla="*/ 51305 h 377583"/>
              <a:gd name="connsiteX3850" fmla="*/ 442722 w 2450468"/>
              <a:gd name="connsiteY3850" fmla="*/ 50352 h 377583"/>
              <a:gd name="connsiteX3851" fmla="*/ 456343 w 2450468"/>
              <a:gd name="connsiteY3851" fmla="*/ 44161 h 377583"/>
              <a:gd name="connsiteX3852" fmla="*/ 463391 w 2450468"/>
              <a:gd name="connsiteY3852" fmla="*/ 43399 h 377583"/>
              <a:gd name="connsiteX3853" fmla="*/ 466058 w 2450468"/>
              <a:gd name="connsiteY3853" fmla="*/ 42446 h 377583"/>
              <a:gd name="connsiteX3854" fmla="*/ 470916 w 2450468"/>
              <a:gd name="connsiteY3854" fmla="*/ 40351 h 377583"/>
              <a:gd name="connsiteX3855" fmla="*/ 479012 w 2450468"/>
              <a:gd name="connsiteY3855" fmla="*/ 38922 h 377583"/>
              <a:gd name="connsiteX3856" fmla="*/ 484918 w 2450468"/>
              <a:gd name="connsiteY3856" fmla="*/ 43875 h 377583"/>
              <a:gd name="connsiteX3857" fmla="*/ 490823 w 2450468"/>
              <a:gd name="connsiteY3857" fmla="*/ 43208 h 377583"/>
              <a:gd name="connsiteX3858" fmla="*/ 499015 w 2450468"/>
              <a:gd name="connsiteY3858" fmla="*/ 42161 h 377583"/>
              <a:gd name="connsiteX3859" fmla="*/ 506825 w 2450468"/>
              <a:gd name="connsiteY3859" fmla="*/ 40827 h 377583"/>
              <a:gd name="connsiteX3860" fmla="*/ 511778 w 2450468"/>
              <a:gd name="connsiteY3860" fmla="*/ 42256 h 377583"/>
              <a:gd name="connsiteX3861" fmla="*/ 511874 w 2450468"/>
              <a:gd name="connsiteY3861" fmla="*/ 42827 h 377583"/>
              <a:gd name="connsiteX3862" fmla="*/ 520637 w 2450468"/>
              <a:gd name="connsiteY3862" fmla="*/ 43304 h 377583"/>
              <a:gd name="connsiteX3863" fmla="*/ 524447 w 2450468"/>
              <a:gd name="connsiteY3863" fmla="*/ 43018 h 377583"/>
              <a:gd name="connsiteX3864" fmla="*/ 536543 w 2450468"/>
              <a:gd name="connsiteY3864" fmla="*/ 41399 h 377583"/>
              <a:gd name="connsiteX3865" fmla="*/ 539401 w 2450468"/>
              <a:gd name="connsiteY3865" fmla="*/ 37970 h 377583"/>
              <a:gd name="connsiteX3866" fmla="*/ 544735 w 2450468"/>
              <a:gd name="connsiteY3866" fmla="*/ 39779 h 377583"/>
              <a:gd name="connsiteX3867" fmla="*/ 545402 w 2450468"/>
              <a:gd name="connsiteY3867" fmla="*/ 39970 h 377583"/>
              <a:gd name="connsiteX3868" fmla="*/ 546640 w 2450468"/>
              <a:gd name="connsiteY3868" fmla="*/ 37970 h 377583"/>
              <a:gd name="connsiteX3869" fmla="*/ 547497 w 2450468"/>
              <a:gd name="connsiteY3869" fmla="*/ 36160 h 377583"/>
              <a:gd name="connsiteX3870" fmla="*/ 552164 w 2450468"/>
              <a:gd name="connsiteY3870" fmla="*/ 37112 h 377583"/>
              <a:gd name="connsiteX3871" fmla="*/ 553974 w 2450468"/>
              <a:gd name="connsiteY3871" fmla="*/ 39684 h 377583"/>
              <a:gd name="connsiteX3872" fmla="*/ 560927 w 2450468"/>
              <a:gd name="connsiteY3872" fmla="*/ 36160 h 377583"/>
              <a:gd name="connsiteX3873" fmla="*/ 560927 w 2450468"/>
              <a:gd name="connsiteY3873" fmla="*/ 34636 h 377583"/>
              <a:gd name="connsiteX3874" fmla="*/ 563594 w 2450468"/>
              <a:gd name="connsiteY3874" fmla="*/ 30350 h 377583"/>
              <a:gd name="connsiteX3875" fmla="*/ 566928 w 2450468"/>
              <a:gd name="connsiteY3875" fmla="*/ 29588 h 377583"/>
              <a:gd name="connsiteX3876" fmla="*/ 568262 w 2450468"/>
              <a:gd name="connsiteY3876" fmla="*/ 32064 h 377583"/>
              <a:gd name="connsiteX3877" fmla="*/ 567023 w 2450468"/>
              <a:gd name="connsiteY3877" fmla="*/ 33683 h 377583"/>
              <a:gd name="connsiteX3878" fmla="*/ 566642 w 2450468"/>
              <a:gd name="connsiteY3878" fmla="*/ 34826 h 377583"/>
              <a:gd name="connsiteX3879" fmla="*/ 569309 w 2450468"/>
              <a:gd name="connsiteY3879" fmla="*/ 37112 h 377583"/>
              <a:gd name="connsiteX3880" fmla="*/ 570738 w 2450468"/>
              <a:gd name="connsiteY3880" fmla="*/ 36922 h 377583"/>
              <a:gd name="connsiteX3881" fmla="*/ 579025 w 2450468"/>
              <a:gd name="connsiteY3881" fmla="*/ 34541 h 377583"/>
              <a:gd name="connsiteX3882" fmla="*/ 581597 w 2450468"/>
              <a:gd name="connsiteY3882" fmla="*/ 35207 h 377583"/>
              <a:gd name="connsiteX3883" fmla="*/ 586264 w 2450468"/>
              <a:gd name="connsiteY3883" fmla="*/ 34064 h 377583"/>
              <a:gd name="connsiteX3884" fmla="*/ 588740 w 2450468"/>
              <a:gd name="connsiteY3884" fmla="*/ 32540 h 377583"/>
              <a:gd name="connsiteX3885" fmla="*/ 595503 w 2450468"/>
              <a:gd name="connsiteY3885" fmla="*/ 34160 h 377583"/>
              <a:gd name="connsiteX3886" fmla="*/ 599408 w 2450468"/>
              <a:gd name="connsiteY3886" fmla="*/ 32540 h 377583"/>
              <a:gd name="connsiteX3887" fmla="*/ 602647 w 2450468"/>
              <a:gd name="connsiteY3887" fmla="*/ 31683 h 377583"/>
              <a:gd name="connsiteX3888" fmla="*/ 604171 w 2450468"/>
              <a:gd name="connsiteY3888" fmla="*/ 33969 h 377583"/>
              <a:gd name="connsiteX3889" fmla="*/ 603409 w 2450468"/>
              <a:gd name="connsiteY3889" fmla="*/ 36350 h 377583"/>
              <a:gd name="connsiteX3890" fmla="*/ 605885 w 2450468"/>
              <a:gd name="connsiteY3890" fmla="*/ 37779 h 377583"/>
              <a:gd name="connsiteX3891" fmla="*/ 607790 w 2450468"/>
              <a:gd name="connsiteY3891" fmla="*/ 36065 h 377583"/>
              <a:gd name="connsiteX3892" fmla="*/ 611886 w 2450468"/>
              <a:gd name="connsiteY3892" fmla="*/ 36350 h 377583"/>
              <a:gd name="connsiteX3893" fmla="*/ 612362 w 2450468"/>
              <a:gd name="connsiteY3893" fmla="*/ 35303 h 377583"/>
              <a:gd name="connsiteX3894" fmla="*/ 613696 w 2450468"/>
              <a:gd name="connsiteY3894" fmla="*/ 31397 h 377583"/>
              <a:gd name="connsiteX3895" fmla="*/ 621887 w 2450468"/>
              <a:gd name="connsiteY3895" fmla="*/ 37684 h 377583"/>
              <a:gd name="connsiteX3896" fmla="*/ 621983 w 2450468"/>
              <a:gd name="connsiteY3896" fmla="*/ 41399 h 377583"/>
              <a:gd name="connsiteX3897" fmla="*/ 627412 w 2450468"/>
              <a:gd name="connsiteY3897" fmla="*/ 37112 h 377583"/>
              <a:gd name="connsiteX3898" fmla="*/ 629793 w 2450468"/>
              <a:gd name="connsiteY3898" fmla="*/ 36922 h 377583"/>
              <a:gd name="connsiteX3899" fmla="*/ 636651 w 2450468"/>
              <a:gd name="connsiteY3899" fmla="*/ 35398 h 377583"/>
              <a:gd name="connsiteX3900" fmla="*/ 640747 w 2450468"/>
              <a:gd name="connsiteY3900" fmla="*/ 36541 h 377583"/>
              <a:gd name="connsiteX3901" fmla="*/ 645605 w 2450468"/>
              <a:gd name="connsiteY3901" fmla="*/ 36636 h 377583"/>
              <a:gd name="connsiteX3902" fmla="*/ 646367 w 2450468"/>
              <a:gd name="connsiteY3902" fmla="*/ 35874 h 377583"/>
              <a:gd name="connsiteX3903" fmla="*/ 647986 w 2450468"/>
              <a:gd name="connsiteY3903" fmla="*/ 36065 h 377583"/>
              <a:gd name="connsiteX3904" fmla="*/ 648557 w 2450468"/>
              <a:gd name="connsiteY3904" fmla="*/ 36922 h 377583"/>
              <a:gd name="connsiteX3905" fmla="*/ 651224 w 2450468"/>
              <a:gd name="connsiteY3905" fmla="*/ 36541 h 377583"/>
              <a:gd name="connsiteX3906" fmla="*/ 654653 w 2450468"/>
              <a:gd name="connsiteY3906" fmla="*/ 35874 h 377583"/>
              <a:gd name="connsiteX3907" fmla="*/ 655701 w 2450468"/>
              <a:gd name="connsiteY3907" fmla="*/ 36065 h 377583"/>
              <a:gd name="connsiteX3908" fmla="*/ 658749 w 2450468"/>
              <a:gd name="connsiteY3908" fmla="*/ 33683 h 377583"/>
              <a:gd name="connsiteX3909" fmla="*/ 673322 w 2450468"/>
              <a:gd name="connsiteY3909" fmla="*/ 32731 h 377583"/>
              <a:gd name="connsiteX3910" fmla="*/ 678370 w 2450468"/>
              <a:gd name="connsiteY3910" fmla="*/ 31112 h 377583"/>
              <a:gd name="connsiteX3911" fmla="*/ 679799 w 2450468"/>
              <a:gd name="connsiteY3911" fmla="*/ 30635 h 377583"/>
              <a:gd name="connsiteX3912" fmla="*/ 683895 w 2450468"/>
              <a:gd name="connsiteY3912" fmla="*/ 31397 h 377583"/>
              <a:gd name="connsiteX3913" fmla="*/ 691229 w 2450468"/>
              <a:gd name="connsiteY3913" fmla="*/ 37684 h 377583"/>
              <a:gd name="connsiteX3914" fmla="*/ 704660 w 2450468"/>
              <a:gd name="connsiteY3914" fmla="*/ 39684 h 377583"/>
              <a:gd name="connsiteX3915" fmla="*/ 711327 w 2450468"/>
              <a:gd name="connsiteY3915" fmla="*/ 40541 h 377583"/>
              <a:gd name="connsiteX3916" fmla="*/ 712661 w 2450468"/>
              <a:gd name="connsiteY3916" fmla="*/ 35874 h 377583"/>
              <a:gd name="connsiteX3917" fmla="*/ 712851 w 2450468"/>
              <a:gd name="connsiteY3917" fmla="*/ 35207 h 377583"/>
              <a:gd name="connsiteX3918" fmla="*/ 719042 w 2450468"/>
              <a:gd name="connsiteY3918" fmla="*/ 41113 h 377583"/>
              <a:gd name="connsiteX3919" fmla="*/ 724186 w 2450468"/>
              <a:gd name="connsiteY3919" fmla="*/ 35779 h 377583"/>
              <a:gd name="connsiteX3920" fmla="*/ 726662 w 2450468"/>
              <a:gd name="connsiteY3920" fmla="*/ 35684 h 377583"/>
              <a:gd name="connsiteX3921" fmla="*/ 731996 w 2450468"/>
              <a:gd name="connsiteY3921" fmla="*/ 36827 h 377583"/>
              <a:gd name="connsiteX3922" fmla="*/ 743522 w 2450468"/>
              <a:gd name="connsiteY3922" fmla="*/ 35112 h 377583"/>
              <a:gd name="connsiteX3923" fmla="*/ 743617 w 2450468"/>
              <a:gd name="connsiteY3923" fmla="*/ 32826 h 377583"/>
              <a:gd name="connsiteX3924" fmla="*/ 744284 w 2450468"/>
              <a:gd name="connsiteY3924" fmla="*/ 30064 h 377583"/>
              <a:gd name="connsiteX3925" fmla="*/ 748665 w 2450468"/>
              <a:gd name="connsiteY3925" fmla="*/ 29588 h 377583"/>
              <a:gd name="connsiteX3926" fmla="*/ 744379 w 2450468"/>
              <a:gd name="connsiteY3926" fmla="*/ 18634 h 377583"/>
              <a:gd name="connsiteX3927" fmla="*/ 739045 w 2450468"/>
              <a:gd name="connsiteY3927" fmla="*/ 18729 h 377583"/>
              <a:gd name="connsiteX3928" fmla="*/ 737140 w 2450468"/>
              <a:gd name="connsiteY3928" fmla="*/ 18824 h 377583"/>
              <a:gd name="connsiteX3929" fmla="*/ 739140 w 2450468"/>
              <a:gd name="connsiteY3929" fmla="*/ 14443 h 377583"/>
              <a:gd name="connsiteX3930" fmla="*/ 740474 w 2450468"/>
              <a:gd name="connsiteY3930" fmla="*/ 15491 h 377583"/>
              <a:gd name="connsiteX3931" fmla="*/ 744855 w 2450468"/>
              <a:gd name="connsiteY3931" fmla="*/ 19015 h 377583"/>
              <a:gd name="connsiteX3932" fmla="*/ 755999 w 2450468"/>
              <a:gd name="connsiteY3932" fmla="*/ 17681 h 377583"/>
              <a:gd name="connsiteX3933" fmla="*/ 762000 w 2450468"/>
              <a:gd name="connsiteY3933" fmla="*/ 15014 h 377583"/>
              <a:gd name="connsiteX3934" fmla="*/ 763810 w 2450468"/>
              <a:gd name="connsiteY3934" fmla="*/ 18253 h 377583"/>
              <a:gd name="connsiteX3935" fmla="*/ 758285 w 2450468"/>
              <a:gd name="connsiteY3935" fmla="*/ 25587 h 377583"/>
              <a:gd name="connsiteX3936" fmla="*/ 753237 w 2450468"/>
              <a:gd name="connsiteY3936" fmla="*/ 31112 h 377583"/>
              <a:gd name="connsiteX3937" fmla="*/ 749237 w 2450468"/>
              <a:gd name="connsiteY3937" fmla="*/ 32445 h 377583"/>
              <a:gd name="connsiteX3938" fmla="*/ 748760 w 2450468"/>
              <a:gd name="connsiteY3938" fmla="*/ 36827 h 377583"/>
              <a:gd name="connsiteX3939" fmla="*/ 749427 w 2450468"/>
              <a:gd name="connsiteY3939" fmla="*/ 37208 h 377583"/>
              <a:gd name="connsiteX3940" fmla="*/ 753523 w 2450468"/>
              <a:gd name="connsiteY3940" fmla="*/ 39398 h 377583"/>
              <a:gd name="connsiteX3941" fmla="*/ 761143 w 2450468"/>
              <a:gd name="connsiteY3941" fmla="*/ 37684 h 377583"/>
              <a:gd name="connsiteX3942" fmla="*/ 758095 w 2450468"/>
              <a:gd name="connsiteY3942" fmla="*/ 33493 h 377583"/>
              <a:gd name="connsiteX3943" fmla="*/ 762857 w 2450468"/>
              <a:gd name="connsiteY3943" fmla="*/ 34922 h 377583"/>
              <a:gd name="connsiteX3944" fmla="*/ 773906 w 2450468"/>
              <a:gd name="connsiteY3944" fmla="*/ 39113 h 377583"/>
              <a:gd name="connsiteX3945" fmla="*/ 788289 w 2450468"/>
              <a:gd name="connsiteY3945" fmla="*/ 33969 h 377583"/>
              <a:gd name="connsiteX3946" fmla="*/ 792194 w 2450468"/>
              <a:gd name="connsiteY3946" fmla="*/ 41589 h 377583"/>
              <a:gd name="connsiteX3947" fmla="*/ 793147 w 2450468"/>
              <a:gd name="connsiteY3947" fmla="*/ 36446 h 377583"/>
              <a:gd name="connsiteX3948" fmla="*/ 800386 w 2450468"/>
              <a:gd name="connsiteY3948" fmla="*/ 28635 h 377583"/>
              <a:gd name="connsiteX3949" fmla="*/ 802767 w 2450468"/>
              <a:gd name="connsiteY3949" fmla="*/ 28349 h 377583"/>
              <a:gd name="connsiteX3950" fmla="*/ 806768 w 2450468"/>
              <a:gd name="connsiteY3950" fmla="*/ 28826 h 377583"/>
              <a:gd name="connsiteX3951" fmla="*/ 816769 w 2450468"/>
              <a:gd name="connsiteY3951" fmla="*/ 36446 h 377583"/>
              <a:gd name="connsiteX3952" fmla="*/ 823532 w 2450468"/>
              <a:gd name="connsiteY3952" fmla="*/ 33874 h 377583"/>
              <a:gd name="connsiteX3953" fmla="*/ 828675 w 2450468"/>
              <a:gd name="connsiteY3953" fmla="*/ 39779 h 377583"/>
              <a:gd name="connsiteX3954" fmla="*/ 828389 w 2450468"/>
              <a:gd name="connsiteY3954" fmla="*/ 41018 h 377583"/>
              <a:gd name="connsiteX3955" fmla="*/ 837724 w 2450468"/>
              <a:gd name="connsiteY3955" fmla="*/ 40160 h 377583"/>
              <a:gd name="connsiteX3956" fmla="*/ 842772 w 2450468"/>
              <a:gd name="connsiteY3956" fmla="*/ 41875 h 377583"/>
              <a:gd name="connsiteX3957" fmla="*/ 846582 w 2450468"/>
              <a:gd name="connsiteY3957" fmla="*/ 40446 h 377583"/>
              <a:gd name="connsiteX3958" fmla="*/ 853059 w 2450468"/>
              <a:gd name="connsiteY3958" fmla="*/ 37970 h 377583"/>
              <a:gd name="connsiteX3959" fmla="*/ 859441 w 2450468"/>
              <a:gd name="connsiteY3959" fmla="*/ 35779 h 377583"/>
              <a:gd name="connsiteX3960" fmla="*/ 859822 w 2450468"/>
              <a:gd name="connsiteY3960" fmla="*/ 32921 h 377583"/>
              <a:gd name="connsiteX3961" fmla="*/ 861727 w 2450468"/>
              <a:gd name="connsiteY3961" fmla="*/ 33017 h 377583"/>
              <a:gd name="connsiteX3962" fmla="*/ 868585 w 2450468"/>
              <a:gd name="connsiteY3962" fmla="*/ 38541 h 377583"/>
              <a:gd name="connsiteX3963" fmla="*/ 882872 w 2450468"/>
              <a:gd name="connsiteY3963" fmla="*/ 41018 h 377583"/>
              <a:gd name="connsiteX3964" fmla="*/ 894683 w 2450468"/>
              <a:gd name="connsiteY3964" fmla="*/ 33969 h 377583"/>
              <a:gd name="connsiteX3965" fmla="*/ 894779 w 2450468"/>
              <a:gd name="connsiteY3965" fmla="*/ 31112 h 377583"/>
              <a:gd name="connsiteX3966" fmla="*/ 890873 w 2450468"/>
              <a:gd name="connsiteY3966" fmla="*/ 26635 h 377583"/>
              <a:gd name="connsiteX3967" fmla="*/ 893731 w 2450468"/>
              <a:gd name="connsiteY3967" fmla="*/ 24730 h 377583"/>
              <a:gd name="connsiteX3968" fmla="*/ 896398 w 2450468"/>
              <a:gd name="connsiteY3968" fmla="*/ 23777 h 377583"/>
              <a:gd name="connsiteX3969" fmla="*/ 898493 w 2450468"/>
              <a:gd name="connsiteY3969" fmla="*/ 19015 h 377583"/>
              <a:gd name="connsiteX3970" fmla="*/ 897636 w 2450468"/>
              <a:gd name="connsiteY3970" fmla="*/ 13681 h 377583"/>
              <a:gd name="connsiteX3971" fmla="*/ 904685 w 2450468"/>
              <a:gd name="connsiteY3971" fmla="*/ 13490 h 377583"/>
              <a:gd name="connsiteX3972" fmla="*/ 907828 w 2450468"/>
              <a:gd name="connsiteY3972" fmla="*/ 12919 h 377583"/>
              <a:gd name="connsiteX3973" fmla="*/ 912114 w 2450468"/>
              <a:gd name="connsiteY3973" fmla="*/ 12157 h 377583"/>
              <a:gd name="connsiteX3974" fmla="*/ 910255 w 2450468"/>
              <a:gd name="connsiteY3974" fmla="*/ 18756 h 377583"/>
              <a:gd name="connsiteX3975" fmla="*/ 910304 w 2450468"/>
              <a:gd name="connsiteY3975" fmla="*/ 18729 h 377583"/>
              <a:gd name="connsiteX3976" fmla="*/ 917448 w 2450468"/>
              <a:gd name="connsiteY3976" fmla="*/ 19110 h 377583"/>
              <a:gd name="connsiteX3977" fmla="*/ 921067 w 2450468"/>
              <a:gd name="connsiteY3977" fmla="*/ 19015 h 377583"/>
              <a:gd name="connsiteX3978" fmla="*/ 922020 w 2450468"/>
              <a:gd name="connsiteY3978" fmla="*/ 19015 h 377583"/>
              <a:gd name="connsiteX3979" fmla="*/ 918115 w 2450468"/>
              <a:gd name="connsiteY3979" fmla="*/ 22730 h 377583"/>
              <a:gd name="connsiteX3980" fmla="*/ 915924 w 2450468"/>
              <a:gd name="connsiteY3980" fmla="*/ 24635 h 377583"/>
              <a:gd name="connsiteX3981" fmla="*/ 913828 w 2450468"/>
              <a:gd name="connsiteY3981" fmla="*/ 26254 h 377583"/>
              <a:gd name="connsiteX3982" fmla="*/ 905007 w 2450468"/>
              <a:gd name="connsiteY3982" fmla="*/ 21749 h 377583"/>
              <a:gd name="connsiteX3983" fmla="*/ 904780 w 2450468"/>
              <a:gd name="connsiteY3983" fmla="*/ 21872 h 377583"/>
              <a:gd name="connsiteX3984" fmla="*/ 903542 w 2450468"/>
              <a:gd name="connsiteY3984" fmla="*/ 32540 h 377583"/>
              <a:gd name="connsiteX3985" fmla="*/ 903923 w 2450468"/>
              <a:gd name="connsiteY3985" fmla="*/ 32826 h 377583"/>
              <a:gd name="connsiteX3986" fmla="*/ 909542 w 2450468"/>
              <a:gd name="connsiteY3986" fmla="*/ 37398 h 377583"/>
              <a:gd name="connsiteX3987" fmla="*/ 906399 w 2450468"/>
              <a:gd name="connsiteY3987" fmla="*/ 39970 h 377583"/>
              <a:gd name="connsiteX3988" fmla="*/ 920972 w 2450468"/>
              <a:gd name="connsiteY3988" fmla="*/ 38160 h 377583"/>
              <a:gd name="connsiteX3989" fmla="*/ 924973 w 2450468"/>
              <a:gd name="connsiteY3989" fmla="*/ 40256 h 377583"/>
              <a:gd name="connsiteX3990" fmla="*/ 935927 w 2450468"/>
              <a:gd name="connsiteY3990" fmla="*/ 40160 h 377583"/>
              <a:gd name="connsiteX3991" fmla="*/ 939165 w 2450468"/>
              <a:gd name="connsiteY3991" fmla="*/ 41018 h 377583"/>
              <a:gd name="connsiteX3992" fmla="*/ 944499 w 2450468"/>
              <a:gd name="connsiteY3992" fmla="*/ 44351 h 377583"/>
              <a:gd name="connsiteX3993" fmla="*/ 944594 w 2450468"/>
              <a:gd name="connsiteY3993" fmla="*/ 36731 h 377583"/>
              <a:gd name="connsiteX3994" fmla="*/ 937927 w 2450468"/>
              <a:gd name="connsiteY3994" fmla="*/ 34445 h 377583"/>
              <a:gd name="connsiteX3995" fmla="*/ 936117 w 2450468"/>
              <a:gd name="connsiteY3995" fmla="*/ 35303 h 377583"/>
              <a:gd name="connsiteX3996" fmla="*/ 935069 w 2450468"/>
              <a:gd name="connsiteY3996" fmla="*/ 35779 h 377583"/>
              <a:gd name="connsiteX3997" fmla="*/ 932402 w 2450468"/>
              <a:gd name="connsiteY3997" fmla="*/ 32255 h 377583"/>
              <a:gd name="connsiteX3998" fmla="*/ 932498 w 2450468"/>
              <a:gd name="connsiteY3998" fmla="*/ 32255 h 377583"/>
              <a:gd name="connsiteX3999" fmla="*/ 938689 w 2450468"/>
              <a:gd name="connsiteY3999" fmla="*/ 27016 h 377583"/>
              <a:gd name="connsiteX4000" fmla="*/ 938879 w 2450468"/>
              <a:gd name="connsiteY4000" fmla="*/ 26921 h 377583"/>
              <a:gd name="connsiteX4001" fmla="*/ 936403 w 2450468"/>
              <a:gd name="connsiteY4001" fmla="*/ 25778 h 377583"/>
              <a:gd name="connsiteX4002" fmla="*/ 931164 w 2450468"/>
              <a:gd name="connsiteY4002" fmla="*/ 26063 h 377583"/>
              <a:gd name="connsiteX4003" fmla="*/ 926878 w 2450468"/>
              <a:gd name="connsiteY4003" fmla="*/ 24730 h 377583"/>
              <a:gd name="connsiteX4004" fmla="*/ 924020 w 2450468"/>
              <a:gd name="connsiteY4004" fmla="*/ 26444 h 377583"/>
              <a:gd name="connsiteX4005" fmla="*/ 928021 w 2450468"/>
              <a:gd name="connsiteY4005" fmla="*/ 18539 h 377583"/>
              <a:gd name="connsiteX4006" fmla="*/ 940022 w 2450468"/>
              <a:gd name="connsiteY4006" fmla="*/ 19777 h 377583"/>
              <a:gd name="connsiteX4007" fmla="*/ 954310 w 2450468"/>
              <a:gd name="connsiteY4007" fmla="*/ 26349 h 377583"/>
              <a:gd name="connsiteX4008" fmla="*/ 960596 w 2450468"/>
              <a:gd name="connsiteY4008" fmla="*/ 29111 h 377583"/>
              <a:gd name="connsiteX4009" fmla="*/ 959834 w 2450468"/>
              <a:gd name="connsiteY4009" fmla="*/ 34064 h 377583"/>
              <a:gd name="connsiteX4010" fmla="*/ 955739 w 2450468"/>
              <a:gd name="connsiteY4010" fmla="*/ 36065 h 377583"/>
              <a:gd name="connsiteX4011" fmla="*/ 955453 w 2450468"/>
              <a:gd name="connsiteY4011" fmla="*/ 44542 h 377583"/>
              <a:gd name="connsiteX4012" fmla="*/ 956882 w 2450468"/>
              <a:gd name="connsiteY4012" fmla="*/ 43494 h 377583"/>
              <a:gd name="connsiteX4013" fmla="*/ 965168 w 2450468"/>
              <a:gd name="connsiteY4013" fmla="*/ 42446 h 377583"/>
              <a:gd name="connsiteX4014" fmla="*/ 974884 w 2450468"/>
              <a:gd name="connsiteY4014" fmla="*/ 42446 h 377583"/>
              <a:gd name="connsiteX4015" fmla="*/ 983170 w 2450468"/>
              <a:gd name="connsiteY4015" fmla="*/ 43018 h 377583"/>
              <a:gd name="connsiteX4016" fmla="*/ 986123 w 2450468"/>
              <a:gd name="connsiteY4016" fmla="*/ 42161 h 377583"/>
              <a:gd name="connsiteX4017" fmla="*/ 990886 w 2450468"/>
              <a:gd name="connsiteY4017" fmla="*/ 39779 h 377583"/>
              <a:gd name="connsiteX4018" fmla="*/ 1004030 w 2450468"/>
              <a:gd name="connsiteY4018" fmla="*/ 41303 h 377583"/>
              <a:gd name="connsiteX4019" fmla="*/ 1010793 w 2450468"/>
              <a:gd name="connsiteY4019" fmla="*/ 41780 h 377583"/>
              <a:gd name="connsiteX4020" fmla="*/ 1011460 w 2450468"/>
              <a:gd name="connsiteY4020" fmla="*/ 40065 h 377583"/>
              <a:gd name="connsiteX4021" fmla="*/ 1010507 w 2450468"/>
              <a:gd name="connsiteY4021" fmla="*/ 38446 h 377583"/>
              <a:gd name="connsiteX4022" fmla="*/ 1008507 w 2450468"/>
              <a:gd name="connsiteY4022" fmla="*/ 38065 h 377583"/>
              <a:gd name="connsiteX4023" fmla="*/ 1008793 w 2450468"/>
              <a:gd name="connsiteY4023" fmla="*/ 33683 h 377583"/>
              <a:gd name="connsiteX4024" fmla="*/ 1010126 w 2450468"/>
              <a:gd name="connsiteY4024" fmla="*/ 34160 h 377583"/>
              <a:gd name="connsiteX4025" fmla="*/ 1014889 w 2450468"/>
              <a:gd name="connsiteY4025" fmla="*/ 35874 h 377583"/>
              <a:gd name="connsiteX4026" fmla="*/ 1024604 w 2450468"/>
              <a:gd name="connsiteY4026" fmla="*/ 32731 h 377583"/>
              <a:gd name="connsiteX4027" fmla="*/ 1021461 w 2450468"/>
              <a:gd name="connsiteY4027" fmla="*/ 29969 h 377583"/>
              <a:gd name="connsiteX4028" fmla="*/ 1018699 w 2450468"/>
              <a:gd name="connsiteY4028" fmla="*/ 29588 h 377583"/>
              <a:gd name="connsiteX4029" fmla="*/ 1016889 w 2450468"/>
              <a:gd name="connsiteY4029" fmla="*/ 27492 h 377583"/>
              <a:gd name="connsiteX4030" fmla="*/ 1018794 w 2450468"/>
              <a:gd name="connsiteY4030" fmla="*/ 25587 h 377583"/>
              <a:gd name="connsiteX4031" fmla="*/ 1023461 w 2450468"/>
              <a:gd name="connsiteY4031" fmla="*/ 26349 h 377583"/>
              <a:gd name="connsiteX4032" fmla="*/ 1027557 w 2450468"/>
              <a:gd name="connsiteY4032" fmla="*/ 24349 h 377583"/>
              <a:gd name="connsiteX4033" fmla="*/ 1034635 w 2450468"/>
              <a:gd name="connsiteY4033" fmla="*/ 28627 h 377583"/>
              <a:gd name="connsiteX4034" fmla="*/ 1038796 w 2450468"/>
              <a:gd name="connsiteY4034" fmla="*/ 23872 h 377583"/>
              <a:gd name="connsiteX4035" fmla="*/ 1042130 w 2450468"/>
              <a:gd name="connsiteY4035" fmla="*/ 23110 h 377583"/>
              <a:gd name="connsiteX4036" fmla="*/ 1046987 w 2450468"/>
              <a:gd name="connsiteY4036" fmla="*/ 23491 h 377583"/>
              <a:gd name="connsiteX4037" fmla="*/ 1047749 w 2450468"/>
              <a:gd name="connsiteY4037" fmla="*/ 25205 h 377583"/>
              <a:gd name="connsiteX4038" fmla="*/ 1047749 w 2450468"/>
              <a:gd name="connsiteY4038" fmla="*/ 25777 h 377583"/>
              <a:gd name="connsiteX4039" fmla="*/ 1045940 w 2450468"/>
              <a:gd name="connsiteY4039" fmla="*/ 26348 h 377583"/>
              <a:gd name="connsiteX4040" fmla="*/ 1042701 w 2450468"/>
              <a:gd name="connsiteY4040" fmla="*/ 28730 h 377583"/>
              <a:gd name="connsiteX4041" fmla="*/ 1036213 w 2450468"/>
              <a:gd name="connsiteY4041" fmla="*/ 29599 h 377583"/>
              <a:gd name="connsiteX4042" fmla="*/ 1033177 w 2450468"/>
              <a:gd name="connsiteY4042" fmla="*/ 32445 h 377583"/>
              <a:gd name="connsiteX4043" fmla="*/ 1027176 w 2450468"/>
              <a:gd name="connsiteY4043" fmla="*/ 43685 h 377583"/>
              <a:gd name="connsiteX4044" fmla="*/ 1026890 w 2450468"/>
              <a:gd name="connsiteY4044" fmla="*/ 44351 h 377583"/>
              <a:gd name="connsiteX4045" fmla="*/ 1032034 w 2450468"/>
              <a:gd name="connsiteY4045" fmla="*/ 45494 h 377583"/>
              <a:gd name="connsiteX4046" fmla="*/ 1032034 w 2450468"/>
              <a:gd name="connsiteY4046" fmla="*/ 45018 h 377583"/>
              <a:gd name="connsiteX4047" fmla="*/ 1036130 w 2450468"/>
              <a:gd name="connsiteY4047" fmla="*/ 44066 h 377583"/>
              <a:gd name="connsiteX4048" fmla="*/ 1039082 w 2450468"/>
              <a:gd name="connsiteY4048" fmla="*/ 44161 h 377583"/>
              <a:gd name="connsiteX4049" fmla="*/ 1046893 w 2450468"/>
              <a:gd name="connsiteY4049" fmla="*/ 42161 h 377583"/>
              <a:gd name="connsiteX4050" fmla="*/ 1056323 w 2450468"/>
              <a:gd name="connsiteY4050" fmla="*/ 42542 h 377583"/>
              <a:gd name="connsiteX4051" fmla="*/ 1057847 w 2450468"/>
              <a:gd name="connsiteY4051" fmla="*/ 43399 h 377583"/>
              <a:gd name="connsiteX4052" fmla="*/ 1060609 w 2450468"/>
              <a:gd name="connsiteY4052" fmla="*/ 45018 h 377583"/>
              <a:gd name="connsiteX4053" fmla="*/ 1065276 w 2450468"/>
              <a:gd name="connsiteY4053" fmla="*/ 47876 h 377583"/>
              <a:gd name="connsiteX4054" fmla="*/ 1071277 w 2450468"/>
              <a:gd name="connsiteY4054" fmla="*/ 46923 h 377583"/>
              <a:gd name="connsiteX4055" fmla="*/ 1071404 w 2450468"/>
              <a:gd name="connsiteY4055" fmla="*/ 46987 h 377583"/>
              <a:gd name="connsiteX4056" fmla="*/ 1070419 w 2450468"/>
              <a:gd name="connsiteY4056" fmla="*/ 43494 h 377583"/>
              <a:gd name="connsiteX4057" fmla="*/ 1070038 w 2450468"/>
              <a:gd name="connsiteY4057" fmla="*/ 42256 h 377583"/>
              <a:gd name="connsiteX4058" fmla="*/ 1069562 w 2450468"/>
              <a:gd name="connsiteY4058" fmla="*/ 40732 h 377583"/>
              <a:gd name="connsiteX4059" fmla="*/ 1073467 w 2450468"/>
              <a:gd name="connsiteY4059" fmla="*/ 36350 h 377583"/>
              <a:gd name="connsiteX4060" fmla="*/ 1076896 w 2450468"/>
              <a:gd name="connsiteY4060" fmla="*/ 35684 h 377583"/>
              <a:gd name="connsiteX4061" fmla="*/ 1077701 w 2450468"/>
              <a:gd name="connsiteY4061" fmla="*/ 35554 h 377583"/>
              <a:gd name="connsiteX4062" fmla="*/ 1073944 w 2450468"/>
              <a:gd name="connsiteY4062" fmla="*/ 27397 h 377583"/>
              <a:gd name="connsiteX4063" fmla="*/ 1073658 w 2450468"/>
              <a:gd name="connsiteY4063" fmla="*/ 23111 h 377583"/>
              <a:gd name="connsiteX4064" fmla="*/ 1073563 w 2450468"/>
              <a:gd name="connsiteY4064" fmla="*/ 21015 h 377583"/>
              <a:gd name="connsiteX4065" fmla="*/ 1079849 w 2450468"/>
              <a:gd name="connsiteY4065" fmla="*/ 23682 h 377583"/>
              <a:gd name="connsiteX4066" fmla="*/ 1082040 w 2450468"/>
              <a:gd name="connsiteY4066" fmla="*/ 24539 h 377583"/>
              <a:gd name="connsiteX4067" fmla="*/ 1086231 w 2450468"/>
              <a:gd name="connsiteY4067" fmla="*/ 25873 h 377583"/>
              <a:gd name="connsiteX4068" fmla="*/ 1090041 w 2450468"/>
              <a:gd name="connsiteY4068" fmla="*/ 27587 h 377583"/>
              <a:gd name="connsiteX4069" fmla="*/ 1091851 w 2450468"/>
              <a:gd name="connsiteY4069" fmla="*/ 26159 h 377583"/>
              <a:gd name="connsiteX4070" fmla="*/ 1092708 w 2450468"/>
              <a:gd name="connsiteY4070" fmla="*/ 25492 h 377583"/>
              <a:gd name="connsiteX4071" fmla="*/ 1099090 w 2450468"/>
              <a:gd name="connsiteY4071" fmla="*/ 29016 h 377583"/>
              <a:gd name="connsiteX4072" fmla="*/ 1101376 w 2450468"/>
              <a:gd name="connsiteY4072" fmla="*/ 30159 h 377583"/>
              <a:gd name="connsiteX4073" fmla="*/ 1103567 w 2450468"/>
              <a:gd name="connsiteY4073" fmla="*/ 31207 h 377583"/>
              <a:gd name="connsiteX4074" fmla="*/ 1100995 w 2450468"/>
              <a:gd name="connsiteY4074" fmla="*/ 35112 h 377583"/>
              <a:gd name="connsiteX4075" fmla="*/ 1100423 w 2450468"/>
              <a:gd name="connsiteY4075" fmla="*/ 36065 h 377583"/>
              <a:gd name="connsiteX4076" fmla="*/ 1091279 w 2450468"/>
              <a:gd name="connsiteY4076" fmla="*/ 39970 h 377583"/>
              <a:gd name="connsiteX4077" fmla="*/ 1090613 w 2450468"/>
              <a:gd name="connsiteY4077" fmla="*/ 42542 h 377583"/>
              <a:gd name="connsiteX4078" fmla="*/ 1093661 w 2450468"/>
              <a:gd name="connsiteY4078" fmla="*/ 48257 h 377583"/>
              <a:gd name="connsiteX4079" fmla="*/ 1094232 w 2450468"/>
              <a:gd name="connsiteY4079" fmla="*/ 48066 h 377583"/>
              <a:gd name="connsiteX4080" fmla="*/ 1098328 w 2450468"/>
              <a:gd name="connsiteY4080" fmla="*/ 46161 h 377583"/>
              <a:gd name="connsiteX4081" fmla="*/ 1107567 w 2450468"/>
              <a:gd name="connsiteY4081" fmla="*/ 47876 h 377583"/>
              <a:gd name="connsiteX4082" fmla="*/ 1117092 w 2450468"/>
              <a:gd name="connsiteY4082" fmla="*/ 44066 h 377583"/>
              <a:gd name="connsiteX4083" fmla="*/ 1120235 w 2450468"/>
              <a:gd name="connsiteY4083" fmla="*/ 43399 h 377583"/>
              <a:gd name="connsiteX4084" fmla="*/ 1126046 w 2450468"/>
              <a:gd name="connsiteY4084" fmla="*/ 41875 h 377583"/>
              <a:gd name="connsiteX4085" fmla="*/ 1121357 w 2450468"/>
              <a:gd name="connsiteY4085" fmla="*/ 35592 h 377583"/>
              <a:gd name="connsiteX4086" fmla="*/ 1118044 w 2450468"/>
              <a:gd name="connsiteY4086" fmla="*/ 36160 h 377583"/>
              <a:gd name="connsiteX4087" fmla="*/ 1113853 w 2450468"/>
              <a:gd name="connsiteY4087" fmla="*/ 26920 h 377583"/>
              <a:gd name="connsiteX4088" fmla="*/ 1115663 w 2450468"/>
              <a:gd name="connsiteY4088" fmla="*/ 27397 h 377583"/>
              <a:gd name="connsiteX4089" fmla="*/ 1124616 w 2450468"/>
              <a:gd name="connsiteY4089" fmla="*/ 29683 h 377583"/>
              <a:gd name="connsiteX4090" fmla="*/ 1132522 w 2450468"/>
              <a:gd name="connsiteY4090" fmla="*/ 24349 h 377583"/>
              <a:gd name="connsiteX4091" fmla="*/ 1141380 w 2450468"/>
              <a:gd name="connsiteY4091" fmla="*/ 23396 h 377583"/>
              <a:gd name="connsiteX4092" fmla="*/ 1139475 w 2450468"/>
              <a:gd name="connsiteY4092" fmla="*/ 21396 h 377583"/>
              <a:gd name="connsiteX4093" fmla="*/ 1140428 w 2450468"/>
              <a:gd name="connsiteY4093" fmla="*/ 19110 h 377583"/>
              <a:gd name="connsiteX4094" fmla="*/ 1143095 w 2450468"/>
              <a:gd name="connsiteY4094" fmla="*/ 20634 h 377583"/>
              <a:gd name="connsiteX4095" fmla="*/ 1143095 w 2450468"/>
              <a:gd name="connsiteY4095" fmla="*/ 21682 h 377583"/>
              <a:gd name="connsiteX4096" fmla="*/ 1149477 w 2450468"/>
              <a:gd name="connsiteY4096" fmla="*/ 25111 h 377583"/>
              <a:gd name="connsiteX4097" fmla="*/ 1151953 w 2450468"/>
              <a:gd name="connsiteY4097" fmla="*/ 24349 h 377583"/>
              <a:gd name="connsiteX4098" fmla="*/ 1157478 w 2450468"/>
              <a:gd name="connsiteY4098" fmla="*/ 27206 h 377583"/>
              <a:gd name="connsiteX4099" fmla="*/ 1168241 w 2450468"/>
              <a:gd name="connsiteY4099" fmla="*/ 27302 h 377583"/>
              <a:gd name="connsiteX4100" fmla="*/ 1175575 w 2450468"/>
              <a:gd name="connsiteY4100" fmla="*/ 21015 h 377583"/>
              <a:gd name="connsiteX4101" fmla="*/ 1177766 w 2450468"/>
              <a:gd name="connsiteY4101" fmla="*/ 21301 h 377583"/>
              <a:gd name="connsiteX4102" fmla="*/ 1184529 w 2450468"/>
              <a:gd name="connsiteY4102" fmla="*/ 22063 h 377583"/>
              <a:gd name="connsiteX4103" fmla="*/ 1185195 w 2450468"/>
              <a:gd name="connsiteY4103" fmla="*/ 28159 h 377583"/>
              <a:gd name="connsiteX4104" fmla="*/ 1178242 w 2450468"/>
              <a:gd name="connsiteY4104" fmla="*/ 32159 h 377583"/>
              <a:gd name="connsiteX4105" fmla="*/ 1183195 w 2450468"/>
              <a:gd name="connsiteY4105" fmla="*/ 35588 h 377583"/>
              <a:gd name="connsiteX4106" fmla="*/ 1190244 w 2450468"/>
              <a:gd name="connsiteY4106" fmla="*/ 35588 h 377583"/>
              <a:gd name="connsiteX4107" fmla="*/ 1185291 w 2450468"/>
              <a:gd name="connsiteY4107" fmla="*/ 41780 h 377583"/>
              <a:gd name="connsiteX4108" fmla="*/ 1181862 w 2450468"/>
              <a:gd name="connsiteY4108" fmla="*/ 42065 h 377583"/>
              <a:gd name="connsiteX4109" fmla="*/ 1179385 w 2450468"/>
              <a:gd name="connsiteY4109" fmla="*/ 42256 h 377583"/>
              <a:gd name="connsiteX4110" fmla="*/ 1174813 w 2450468"/>
              <a:gd name="connsiteY4110" fmla="*/ 34255 h 377583"/>
              <a:gd name="connsiteX4111" fmla="*/ 1169860 w 2450468"/>
              <a:gd name="connsiteY4111" fmla="*/ 37970 h 377583"/>
              <a:gd name="connsiteX4112" fmla="*/ 1169193 w 2450468"/>
              <a:gd name="connsiteY4112" fmla="*/ 38446 h 377583"/>
              <a:gd name="connsiteX4113" fmla="*/ 1167098 w 2450468"/>
              <a:gd name="connsiteY4113" fmla="*/ 36922 h 377583"/>
              <a:gd name="connsiteX4114" fmla="*/ 1167574 w 2450468"/>
              <a:gd name="connsiteY4114" fmla="*/ 33779 h 377583"/>
              <a:gd name="connsiteX4115" fmla="*/ 1163097 w 2450468"/>
              <a:gd name="connsiteY4115" fmla="*/ 33398 h 377583"/>
              <a:gd name="connsiteX4116" fmla="*/ 1156906 w 2450468"/>
              <a:gd name="connsiteY4116" fmla="*/ 35493 h 377583"/>
              <a:gd name="connsiteX4117" fmla="*/ 1156335 w 2450468"/>
              <a:gd name="connsiteY4117" fmla="*/ 35112 h 377583"/>
              <a:gd name="connsiteX4118" fmla="*/ 1153572 w 2450468"/>
              <a:gd name="connsiteY4118" fmla="*/ 33017 h 377583"/>
              <a:gd name="connsiteX4119" fmla="*/ 1151286 w 2450468"/>
              <a:gd name="connsiteY4119" fmla="*/ 32540 h 377583"/>
              <a:gd name="connsiteX4120" fmla="*/ 1146714 w 2450468"/>
              <a:gd name="connsiteY4120" fmla="*/ 33969 h 377583"/>
              <a:gd name="connsiteX4121" fmla="*/ 1139571 w 2450468"/>
              <a:gd name="connsiteY4121" fmla="*/ 38922 h 377583"/>
              <a:gd name="connsiteX4122" fmla="*/ 1129950 w 2450468"/>
              <a:gd name="connsiteY4122" fmla="*/ 35588 h 377583"/>
              <a:gd name="connsiteX4123" fmla="*/ 1129938 w 2450468"/>
              <a:gd name="connsiteY4123" fmla="*/ 35588 h 377583"/>
              <a:gd name="connsiteX4124" fmla="*/ 1135761 w 2450468"/>
              <a:gd name="connsiteY4124" fmla="*/ 42351 h 377583"/>
              <a:gd name="connsiteX4125" fmla="*/ 1135094 w 2450468"/>
              <a:gd name="connsiteY4125" fmla="*/ 42732 h 377583"/>
              <a:gd name="connsiteX4126" fmla="*/ 1136428 w 2450468"/>
              <a:gd name="connsiteY4126" fmla="*/ 47876 h 377583"/>
              <a:gd name="connsiteX4127" fmla="*/ 1136999 w 2450468"/>
              <a:gd name="connsiteY4127" fmla="*/ 48257 h 377583"/>
              <a:gd name="connsiteX4128" fmla="*/ 1139285 w 2450468"/>
              <a:gd name="connsiteY4128" fmla="*/ 46542 h 377583"/>
              <a:gd name="connsiteX4129" fmla="*/ 1144429 w 2450468"/>
              <a:gd name="connsiteY4129" fmla="*/ 45590 h 377583"/>
              <a:gd name="connsiteX4130" fmla="*/ 1158431 w 2450468"/>
              <a:gd name="connsiteY4130" fmla="*/ 46161 h 377583"/>
              <a:gd name="connsiteX4131" fmla="*/ 1155954 w 2450468"/>
              <a:gd name="connsiteY4131" fmla="*/ 41589 h 377583"/>
              <a:gd name="connsiteX4132" fmla="*/ 1153954 w 2450468"/>
              <a:gd name="connsiteY4132" fmla="*/ 41875 h 377583"/>
              <a:gd name="connsiteX4133" fmla="*/ 1152049 w 2450468"/>
              <a:gd name="connsiteY4133" fmla="*/ 42161 h 377583"/>
              <a:gd name="connsiteX4134" fmla="*/ 1153192 w 2450468"/>
              <a:gd name="connsiteY4134" fmla="*/ 35779 h 377583"/>
              <a:gd name="connsiteX4135" fmla="*/ 1157478 w 2450468"/>
              <a:gd name="connsiteY4135" fmla="*/ 38446 h 377583"/>
              <a:gd name="connsiteX4136" fmla="*/ 1161860 w 2450468"/>
              <a:gd name="connsiteY4136" fmla="*/ 41113 h 377583"/>
              <a:gd name="connsiteX4137" fmla="*/ 1165193 w 2450468"/>
              <a:gd name="connsiteY4137" fmla="*/ 41113 h 377583"/>
              <a:gd name="connsiteX4138" fmla="*/ 1172623 w 2450468"/>
              <a:gd name="connsiteY4138" fmla="*/ 47876 h 377583"/>
              <a:gd name="connsiteX4139" fmla="*/ 1173766 w 2450468"/>
              <a:gd name="connsiteY4139" fmla="*/ 46923 h 377583"/>
              <a:gd name="connsiteX4140" fmla="*/ 1173956 w 2450468"/>
              <a:gd name="connsiteY4140" fmla="*/ 46733 h 377583"/>
              <a:gd name="connsiteX4141" fmla="*/ 1177576 w 2450468"/>
              <a:gd name="connsiteY4141" fmla="*/ 48352 h 377583"/>
              <a:gd name="connsiteX4142" fmla="*/ 1186529 w 2450468"/>
              <a:gd name="connsiteY4142" fmla="*/ 49971 h 377583"/>
              <a:gd name="connsiteX4143" fmla="*/ 1191863 w 2450468"/>
              <a:gd name="connsiteY4143" fmla="*/ 43970 h 377583"/>
              <a:gd name="connsiteX4144" fmla="*/ 1201103 w 2450468"/>
              <a:gd name="connsiteY4144" fmla="*/ 44637 h 377583"/>
              <a:gd name="connsiteX4145" fmla="*/ 1212628 w 2450468"/>
              <a:gd name="connsiteY4145" fmla="*/ 46256 h 377583"/>
              <a:gd name="connsiteX4146" fmla="*/ 1219676 w 2450468"/>
              <a:gd name="connsiteY4146" fmla="*/ 41208 h 377583"/>
              <a:gd name="connsiteX4147" fmla="*/ 1231106 w 2450468"/>
              <a:gd name="connsiteY4147" fmla="*/ 46447 h 377583"/>
              <a:gd name="connsiteX4148" fmla="*/ 1229392 w 2450468"/>
              <a:gd name="connsiteY4148" fmla="*/ 44542 h 377583"/>
              <a:gd name="connsiteX4149" fmla="*/ 1226725 w 2450468"/>
              <a:gd name="connsiteY4149" fmla="*/ 41589 h 377583"/>
              <a:gd name="connsiteX4150" fmla="*/ 1232821 w 2450468"/>
              <a:gd name="connsiteY4150" fmla="*/ 44256 h 377583"/>
              <a:gd name="connsiteX4151" fmla="*/ 1232916 w 2450468"/>
              <a:gd name="connsiteY4151" fmla="*/ 46542 h 377583"/>
              <a:gd name="connsiteX4152" fmla="*/ 1237393 w 2450468"/>
              <a:gd name="connsiteY4152" fmla="*/ 51971 h 377583"/>
              <a:gd name="connsiteX4153" fmla="*/ 1248346 w 2450468"/>
              <a:gd name="connsiteY4153" fmla="*/ 50162 h 377583"/>
              <a:gd name="connsiteX4154" fmla="*/ 1254157 w 2450468"/>
              <a:gd name="connsiteY4154" fmla="*/ 48161 h 377583"/>
              <a:gd name="connsiteX4155" fmla="*/ 1257776 w 2450468"/>
              <a:gd name="connsiteY4155" fmla="*/ 50066 h 377583"/>
              <a:gd name="connsiteX4156" fmla="*/ 1268921 w 2450468"/>
              <a:gd name="connsiteY4156" fmla="*/ 44542 h 377583"/>
              <a:gd name="connsiteX4157" fmla="*/ 1267016 w 2450468"/>
              <a:gd name="connsiteY4157" fmla="*/ 40160 h 377583"/>
              <a:gd name="connsiteX4158" fmla="*/ 1267873 w 2450468"/>
              <a:gd name="connsiteY4158" fmla="*/ 39684 h 377583"/>
              <a:gd name="connsiteX4159" fmla="*/ 1270064 w 2450468"/>
              <a:gd name="connsiteY4159" fmla="*/ 41303 h 377583"/>
              <a:gd name="connsiteX4160" fmla="*/ 1272540 w 2450468"/>
              <a:gd name="connsiteY4160" fmla="*/ 36065 h 377583"/>
              <a:gd name="connsiteX4161" fmla="*/ 1271588 w 2450468"/>
              <a:gd name="connsiteY4161" fmla="*/ 34255 h 377583"/>
              <a:gd name="connsiteX4162" fmla="*/ 1271397 w 2450468"/>
              <a:gd name="connsiteY4162" fmla="*/ 33969 h 377583"/>
              <a:gd name="connsiteX4163" fmla="*/ 1264825 w 2450468"/>
              <a:gd name="connsiteY4163" fmla="*/ 33398 h 377583"/>
              <a:gd name="connsiteX4164" fmla="*/ 1253776 w 2450468"/>
              <a:gd name="connsiteY4164" fmla="*/ 37779 h 377583"/>
              <a:gd name="connsiteX4165" fmla="*/ 1253681 w 2450468"/>
              <a:gd name="connsiteY4165" fmla="*/ 31874 h 377583"/>
              <a:gd name="connsiteX4166" fmla="*/ 1258253 w 2450468"/>
              <a:gd name="connsiteY4166" fmla="*/ 27683 h 377583"/>
              <a:gd name="connsiteX4167" fmla="*/ 1258157 w 2450468"/>
              <a:gd name="connsiteY4167" fmla="*/ 24825 h 377583"/>
              <a:gd name="connsiteX4168" fmla="*/ 1258634 w 2450468"/>
              <a:gd name="connsiteY4168" fmla="*/ 24920 h 377583"/>
              <a:gd name="connsiteX4169" fmla="*/ 1264253 w 2450468"/>
              <a:gd name="connsiteY4169" fmla="*/ 26444 h 377583"/>
              <a:gd name="connsiteX4170" fmla="*/ 1274350 w 2450468"/>
              <a:gd name="connsiteY4170" fmla="*/ 26635 h 377583"/>
              <a:gd name="connsiteX4171" fmla="*/ 1274350 w 2450468"/>
              <a:gd name="connsiteY4171" fmla="*/ 25873 h 377583"/>
              <a:gd name="connsiteX4172" fmla="*/ 1274350 w 2450468"/>
              <a:gd name="connsiteY4172" fmla="*/ 24825 h 377583"/>
              <a:gd name="connsiteX4173" fmla="*/ 1280065 w 2450468"/>
              <a:gd name="connsiteY4173" fmla="*/ 22349 h 377583"/>
              <a:gd name="connsiteX4174" fmla="*/ 1286923 w 2450468"/>
              <a:gd name="connsiteY4174" fmla="*/ 19491 h 377583"/>
              <a:gd name="connsiteX4175" fmla="*/ 1286732 w 2450468"/>
              <a:gd name="connsiteY4175" fmla="*/ 27206 h 377583"/>
              <a:gd name="connsiteX4176" fmla="*/ 1291209 w 2450468"/>
              <a:gd name="connsiteY4176" fmla="*/ 27492 h 377583"/>
              <a:gd name="connsiteX4177" fmla="*/ 1295781 w 2450468"/>
              <a:gd name="connsiteY4177" fmla="*/ 31016 h 377583"/>
              <a:gd name="connsiteX4178" fmla="*/ 1293590 w 2450468"/>
              <a:gd name="connsiteY4178" fmla="*/ 33493 h 377583"/>
              <a:gd name="connsiteX4179" fmla="*/ 1291209 w 2450468"/>
              <a:gd name="connsiteY4179" fmla="*/ 34636 h 377583"/>
              <a:gd name="connsiteX4180" fmla="*/ 1285208 w 2450468"/>
              <a:gd name="connsiteY4180" fmla="*/ 36446 h 377583"/>
              <a:gd name="connsiteX4181" fmla="*/ 1281303 w 2450468"/>
              <a:gd name="connsiteY4181" fmla="*/ 31397 h 377583"/>
              <a:gd name="connsiteX4182" fmla="*/ 1278160 w 2450468"/>
              <a:gd name="connsiteY4182" fmla="*/ 35112 h 377583"/>
              <a:gd name="connsiteX4183" fmla="*/ 1280636 w 2450468"/>
              <a:gd name="connsiteY4183" fmla="*/ 41589 h 377583"/>
              <a:gd name="connsiteX4184" fmla="*/ 1279112 w 2450468"/>
              <a:gd name="connsiteY4184" fmla="*/ 41875 h 377583"/>
              <a:gd name="connsiteX4185" fmla="*/ 1276826 w 2450468"/>
              <a:gd name="connsiteY4185" fmla="*/ 43685 h 377583"/>
              <a:gd name="connsiteX4186" fmla="*/ 1277493 w 2450468"/>
              <a:gd name="connsiteY4186" fmla="*/ 45494 h 377583"/>
              <a:gd name="connsiteX4187" fmla="*/ 1280827 w 2450468"/>
              <a:gd name="connsiteY4187" fmla="*/ 47209 h 377583"/>
              <a:gd name="connsiteX4188" fmla="*/ 1291019 w 2450468"/>
              <a:gd name="connsiteY4188" fmla="*/ 42923 h 377583"/>
              <a:gd name="connsiteX4189" fmla="*/ 1296162 w 2450468"/>
              <a:gd name="connsiteY4189" fmla="*/ 48066 h 377583"/>
              <a:gd name="connsiteX4190" fmla="*/ 1296638 w 2450468"/>
              <a:gd name="connsiteY4190" fmla="*/ 48542 h 377583"/>
              <a:gd name="connsiteX4191" fmla="*/ 1299877 w 2450468"/>
              <a:gd name="connsiteY4191" fmla="*/ 50066 h 377583"/>
              <a:gd name="connsiteX4192" fmla="*/ 1307116 w 2450468"/>
              <a:gd name="connsiteY4192" fmla="*/ 51590 h 377583"/>
              <a:gd name="connsiteX4193" fmla="*/ 1319213 w 2450468"/>
              <a:gd name="connsiteY4193" fmla="*/ 50162 h 377583"/>
              <a:gd name="connsiteX4194" fmla="*/ 1322737 w 2450468"/>
              <a:gd name="connsiteY4194" fmla="*/ 49590 h 377583"/>
              <a:gd name="connsiteX4195" fmla="*/ 1333976 w 2450468"/>
              <a:gd name="connsiteY4195" fmla="*/ 47304 h 377583"/>
              <a:gd name="connsiteX4196" fmla="*/ 1336262 w 2450468"/>
              <a:gd name="connsiteY4196" fmla="*/ 49114 h 377583"/>
              <a:gd name="connsiteX4197" fmla="*/ 1337596 w 2450468"/>
              <a:gd name="connsiteY4197" fmla="*/ 50257 h 377583"/>
              <a:gd name="connsiteX4198" fmla="*/ 1341977 w 2450468"/>
              <a:gd name="connsiteY4198" fmla="*/ 48447 h 377583"/>
              <a:gd name="connsiteX4199" fmla="*/ 1340834 w 2450468"/>
              <a:gd name="connsiteY4199" fmla="*/ 46352 h 377583"/>
              <a:gd name="connsiteX4200" fmla="*/ 1347883 w 2450468"/>
              <a:gd name="connsiteY4200" fmla="*/ 47685 h 377583"/>
              <a:gd name="connsiteX4201" fmla="*/ 1353312 w 2450468"/>
              <a:gd name="connsiteY4201" fmla="*/ 47971 h 377583"/>
              <a:gd name="connsiteX4202" fmla="*/ 1356741 w 2450468"/>
              <a:gd name="connsiteY4202" fmla="*/ 51209 h 377583"/>
              <a:gd name="connsiteX4203" fmla="*/ 1359313 w 2450468"/>
              <a:gd name="connsiteY4203" fmla="*/ 50924 h 377583"/>
              <a:gd name="connsiteX4204" fmla="*/ 1363028 w 2450468"/>
              <a:gd name="connsiteY4204" fmla="*/ 48066 h 377583"/>
              <a:gd name="connsiteX4205" fmla="*/ 1369886 w 2450468"/>
              <a:gd name="connsiteY4205" fmla="*/ 45209 h 377583"/>
              <a:gd name="connsiteX4206" fmla="*/ 1372171 w 2450468"/>
              <a:gd name="connsiteY4206" fmla="*/ 40922 h 377583"/>
              <a:gd name="connsiteX4207" fmla="*/ 1373600 w 2450468"/>
              <a:gd name="connsiteY4207" fmla="*/ 42161 h 377583"/>
              <a:gd name="connsiteX4208" fmla="*/ 1377506 w 2450468"/>
              <a:gd name="connsiteY4208" fmla="*/ 47018 h 377583"/>
              <a:gd name="connsiteX4209" fmla="*/ 1378934 w 2450468"/>
              <a:gd name="connsiteY4209" fmla="*/ 47780 h 377583"/>
              <a:gd name="connsiteX4210" fmla="*/ 1384649 w 2450468"/>
              <a:gd name="connsiteY4210" fmla="*/ 47590 h 377583"/>
              <a:gd name="connsiteX4211" fmla="*/ 1387983 w 2450468"/>
              <a:gd name="connsiteY4211" fmla="*/ 49019 h 377583"/>
              <a:gd name="connsiteX4212" fmla="*/ 1389983 w 2450468"/>
              <a:gd name="connsiteY4212" fmla="*/ 43494 h 377583"/>
              <a:gd name="connsiteX4213" fmla="*/ 1389221 w 2450468"/>
              <a:gd name="connsiteY4213" fmla="*/ 33779 h 377583"/>
              <a:gd name="connsiteX4214" fmla="*/ 1385792 w 2450468"/>
              <a:gd name="connsiteY4214" fmla="*/ 25016 h 377583"/>
              <a:gd name="connsiteX4215" fmla="*/ 1386935 w 2450468"/>
              <a:gd name="connsiteY4215" fmla="*/ 25301 h 377583"/>
              <a:gd name="connsiteX4216" fmla="*/ 1389507 w 2450468"/>
              <a:gd name="connsiteY4216" fmla="*/ 25873 h 377583"/>
              <a:gd name="connsiteX4217" fmla="*/ 1397318 w 2450468"/>
              <a:gd name="connsiteY4217" fmla="*/ 27016 h 377583"/>
              <a:gd name="connsiteX4218" fmla="*/ 1404461 w 2450468"/>
              <a:gd name="connsiteY4218" fmla="*/ 27016 h 377583"/>
              <a:gd name="connsiteX4219" fmla="*/ 1403890 w 2450468"/>
              <a:gd name="connsiteY4219" fmla="*/ 27302 h 377583"/>
              <a:gd name="connsiteX4220" fmla="*/ 1403414 w 2450468"/>
              <a:gd name="connsiteY4220" fmla="*/ 34826 h 377583"/>
              <a:gd name="connsiteX4221" fmla="*/ 1404175 w 2450468"/>
              <a:gd name="connsiteY4221" fmla="*/ 35398 h 377583"/>
              <a:gd name="connsiteX4222" fmla="*/ 1407700 w 2450468"/>
              <a:gd name="connsiteY4222" fmla="*/ 32350 h 377583"/>
              <a:gd name="connsiteX4223" fmla="*/ 1410367 w 2450468"/>
              <a:gd name="connsiteY4223" fmla="*/ 27968 h 377583"/>
              <a:gd name="connsiteX4224" fmla="*/ 1417892 w 2450468"/>
              <a:gd name="connsiteY4224" fmla="*/ 28540 h 377583"/>
              <a:gd name="connsiteX4225" fmla="*/ 1428274 w 2450468"/>
              <a:gd name="connsiteY4225" fmla="*/ 28540 h 377583"/>
              <a:gd name="connsiteX4226" fmla="*/ 1428845 w 2450468"/>
              <a:gd name="connsiteY4226" fmla="*/ 26349 h 377583"/>
              <a:gd name="connsiteX4227" fmla="*/ 1429417 w 2450468"/>
              <a:gd name="connsiteY4227" fmla="*/ 24254 h 377583"/>
              <a:gd name="connsiteX4228" fmla="*/ 1434560 w 2450468"/>
              <a:gd name="connsiteY4228" fmla="*/ 29778 h 377583"/>
              <a:gd name="connsiteX4229" fmla="*/ 1437989 w 2450468"/>
              <a:gd name="connsiteY4229" fmla="*/ 36446 h 377583"/>
              <a:gd name="connsiteX4230" fmla="*/ 1429988 w 2450468"/>
              <a:gd name="connsiteY4230" fmla="*/ 37493 h 377583"/>
              <a:gd name="connsiteX4231" fmla="*/ 1421130 w 2450468"/>
              <a:gd name="connsiteY4231" fmla="*/ 33207 h 377583"/>
              <a:gd name="connsiteX4232" fmla="*/ 1415320 w 2450468"/>
              <a:gd name="connsiteY4232" fmla="*/ 34922 h 377583"/>
              <a:gd name="connsiteX4233" fmla="*/ 1411891 w 2450468"/>
              <a:gd name="connsiteY4233" fmla="*/ 37208 h 377583"/>
              <a:gd name="connsiteX4234" fmla="*/ 1407795 w 2450468"/>
              <a:gd name="connsiteY4234" fmla="*/ 39970 h 377583"/>
              <a:gd name="connsiteX4235" fmla="*/ 1397318 w 2450468"/>
              <a:gd name="connsiteY4235" fmla="*/ 37684 h 377583"/>
              <a:gd name="connsiteX4236" fmla="*/ 1396270 w 2450468"/>
              <a:gd name="connsiteY4236" fmla="*/ 42732 h 377583"/>
              <a:gd name="connsiteX4237" fmla="*/ 1397699 w 2450468"/>
              <a:gd name="connsiteY4237" fmla="*/ 44066 h 377583"/>
              <a:gd name="connsiteX4238" fmla="*/ 1401604 w 2450468"/>
              <a:gd name="connsiteY4238" fmla="*/ 47971 h 377583"/>
              <a:gd name="connsiteX4239" fmla="*/ 1402080 w 2450468"/>
              <a:gd name="connsiteY4239" fmla="*/ 48352 h 377583"/>
              <a:gd name="connsiteX4240" fmla="*/ 1404461 w 2450468"/>
              <a:gd name="connsiteY4240" fmla="*/ 46447 h 377583"/>
              <a:gd name="connsiteX4241" fmla="*/ 1404080 w 2450468"/>
              <a:gd name="connsiteY4241" fmla="*/ 45971 h 377583"/>
              <a:gd name="connsiteX4242" fmla="*/ 1405700 w 2450468"/>
              <a:gd name="connsiteY4242" fmla="*/ 42161 h 377583"/>
              <a:gd name="connsiteX4243" fmla="*/ 1413510 w 2450468"/>
              <a:gd name="connsiteY4243" fmla="*/ 40732 h 377583"/>
              <a:gd name="connsiteX4244" fmla="*/ 1417701 w 2450468"/>
              <a:gd name="connsiteY4244" fmla="*/ 40446 h 377583"/>
              <a:gd name="connsiteX4245" fmla="*/ 1420749 w 2450468"/>
              <a:gd name="connsiteY4245" fmla="*/ 43399 h 377583"/>
              <a:gd name="connsiteX4246" fmla="*/ 1423035 w 2450468"/>
              <a:gd name="connsiteY4246" fmla="*/ 43399 h 377583"/>
              <a:gd name="connsiteX4247" fmla="*/ 1423130 w 2450468"/>
              <a:gd name="connsiteY4247" fmla="*/ 49590 h 377583"/>
              <a:gd name="connsiteX4248" fmla="*/ 1444371 w 2450468"/>
              <a:gd name="connsiteY4248" fmla="*/ 51495 h 377583"/>
              <a:gd name="connsiteX4249" fmla="*/ 1445609 w 2450468"/>
              <a:gd name="connsiteY4249" fmla="*/ 50257 h 377583"/>
              <a:gd name="connsiteX4250" fmla="*/ 1450943 w 2450468"/>
              <a:gd name="connsiteY4250" fmla="*/ 45780 h 377583"/>
              <a:gd name="connsiteX4251" fmla="*/ 1451229 w 2450468"/>
              <a:gd name="connsiteY4251" fmla="*/ 45494 h 377583"/>
              <a:gd name="connsiteX4252" fmla="*/ 1450086 w 2450468"/>
              <a:gd name="connsiteY4252" fmla="*/ 43685 h 377583"/>
              <a:gd name="connsiteX4253" fmla="*/ 1446276 w 2450468"/>
              <a:gd name="connsiteY4253" fmla="*/ 43399 h 377583"/>
              <a:gd name="connsiteX4254" fmla="*/ 1441228 w 2450468"/>
              <a:gd name="connsiteY4254" fmla="*/ 39875 h 377583"/>
              <a:gd name="connsiteX4255" fmla="*/ 1446657 w 2450468"/>
              <a:gd name="connsiteY4255" fmla="*/ 33493 h 377583"/>
              <a:gd name="connsiteX4256" fmla="*/ 1451610 w 2450468"/>
              <a:gd name="connsiteY4256" fmla="*/ 30159 h 377583"/>
              <a:gd name="connsiteX4257" fmla="*/ 1450372 w 2450468"/>
              <a:gd name="connsiteY4257" fmla="*/ 39875 h 377583"/>
              <a:gd name="connsiteX4258" fmla="*/ 1450753 w 2450468"/>
              <a:gd name="connsiteY4258" fmla="*/ 39875 h 377583"/>
              <a:gd name="connsiteX4259" fmla="*/ 1452467 w 2450468"/>
              <a:gd name="connsiteY4259" fmla="*/ 39970 h 377583"/>
              <a:gd name="connsiteX4260" fmla="*/ 1454468 w 2450468"/>
              <a:gd name="connsiteY4260" fmla="*/ 43494 h 377583"/>
              <a:gd name="connsiteX4261" fmla="*/ 1454563 w 2450468"/>
              <a:gd name="connsiteY4261" fmla="*/ 45113 h 377583"/>
              <a:gd name="connsiteX4262" fmla="*/ 1455515 w 2450468"/>
              <a:gd name="connsiteY4262" fmla="*/ 49019 h 377583"/>
              <a:gd name="connsiteX4263" fmla="*/ 1460564 w 2450468"/>
              <a:gd name="connsiteY4263" fmla="*/ 50257 h 377583"/>
              <a:gd name="connsiteX4264" fmla="*/ 1465136 w 2450468"/>
              <a:gd name="connsiteY4264" fmla="*/ 46828 h 377583"/>
              <a:gd name="connsiteX4265" fmla="*/ 1466183 w 2450468"/>
              <a:gd name="connsiteY4265" fmla="*/ 45875 h 377583"/>
              <a:gd name="connsiteX4266" fmla="*/ 1469327 w 2450468"/>
              <a:gd name="connsiteY4266" fmla="*/ 45685 h 377583"/>
              <a:gd name="connsiteX4267" fmla="*/ 1479137 w 2450468"/>
              <a:gd name="connsiteY4267" fmla="*/ 46161 h 377583"/>
              <a:gd name="connsiteX4268" fmla="*/ 1482376 w 2450468"/>
              <a:gd name="connsiteY4268" fmla="*/ 48923 h 377583"/>
              <a:gd name="connsiteX4269" fmla="*/ 1489234 w 2450468"/>
              <a:gd name="connsiteY4269" fmla="*/ 50447 h 377583"/>
              <a:gd name="connsiteX4270" fmla="*/ 1498759 w 2450468"/>
              <a:gd name="connsiteY4270" fmla="*/ 50447 h 377583"/>
              <a:gd name="connsiteX4271" fmla="*/ 1502378 w 2450468"/>
              <a:gd name="connsiteY4271" fmla="*/ 50257 h 377583"/>
              <a:gd name="connsiteX4272" fmla="*/ 1512951 w 2450468"/>
              <a:gd name="connsiteY4272" fmla="*/ 49114 h 377583"/>
              <a:gd name="connsiteX4273" fmla="*/ 1516761 w 2450468"/>
              <a:gd name="connsiteY4273" fmla="*/ 49400 h 377583"/>
              <a:gd name="connsiteX4274" fmla="*/ 1533620 w 2450468"/>
              <a:gd name="connsiteY4274" fmla="*/ 48352 h 377583"/>
              <a:gd name="connsiteX4275" fmla="*/ 1534192 w 2450468"/>
              <a:gd name="connsiteY4275" fmla="*/ 48828 h 377583"/>
              <a:gd name="connsiteX4276" fmla="*/ 1539240 w 2450468"/>
              <a:gd name="connsiteY4276" fmla="*/ 48733 h 377583"/>
              <a:gd name="connsiteX4277" fmla="*/ 1547050 w 2450468"/>
              <a:gd name="connsiteY4277" fmla="*/ 44637 h 377583"/>
              <a:gd name="connsiteX4278" fmla="*/ 1553813 w 2450468"/>
              <a:gd name="connsiteY4278" fmla="*/ 44161 h 377583"/>
              <a:gd name="connsiteX4279" fmla="*/ 1554766 w 2450468"/>
              <a:gd name="connsiteY4279" fmla="*/ 41589 h 377583"/>
              <a:gd name="connsiteX4280" fmla="*/ 1551813 w 2450468"/>
              <a:gd name="connsiteY4280" fmla="*/ 40351 h 377583"/>
              <a:gd name="connsiteX4281" fmla="*/ 1546955 w 2450468"/>
              <a:gd name="connsiteY4281" fmla="*/ 41303 h 377583"/>
              <a:gd name="connsiteX4282" fmla="*/ 1545431 w 2450468"/>
              <a:gd name="connsiteY4282" fmla="*/ 39970 h 377583"/>
              <a:gd name="connsiteX4283" fmla="*/ 1544955 w 2450468"/>
              <a:gd name="connsiteY4283" fmla="*/ 36065 h 377583"/>
              <a:gd name="connsiteX4284" fmla="*/ 1544479 w 2450468"/>
              <a:gd name="connsiteY4284" fmla="*/ 36160 h 377583"/>
              <a:gd name="connsiteX4285" fmla="*/ 1536954 w 2450468"/>
              <a:gd name="connsiteY4285" fmla="*/ 39017 h 377583"/>
              <a:gd name="connsiteX4286" fmla="*/ 1531144 w 2450468"/>
              <a:gd name="connsiteY4286" fmla="*/ 40160 h 377583"/>
              <a:gd name="connsiteX4287" fmla="*/ 1523429 w 2450468"/>
              <a:gd name="connsiteY4287" fmla="*/ 39494 h 377583"/>
              <a:gd name="connsiteX4288" fmla="*/ 1516856 w 2450468"/>
              <a:gd name="connsiteY4288" fmla="*/ 36065 h 377583"/>
              <a:gd name="connsiteX4289" fmla="*/ 1522000 w 2450468"/>
              <a:gd name="connsiteY4289" fmla="*/ 32445 h 377583"/>
              <a:gd name="connsiteX4290" fmla="*/ 1530191 w 2450468"/>
              <a:gd name="connsiteY4290" fmla="*/ 31493 h 377583"/>
              <a:gd name="connsiteX4291" fmla="*/ 1540002 w 2450468"/>
              <a:gd name="connsiteY4291" fmla="*/ 28445 h 377583"/>
              <a:gd name="connsiteX4292" fmla="*/ 1542193 w 2450468"/>
              <a:gd name="connsiteY4292" fmla="*/ 27778 h 377583"/>
              <a:gd name="connsiteX4293" fmla="*/ 1548860 w 2450468"/>
              <a:gd name="connsiteY4293" fmla="*/ 32064 h 377583"/>
              <a:gd name="connsiteX4294" fmla="*/ 1555052 w 2450468"/>
              <a:gd name="connsiteY4294" fmla="*/ 30921 h 377583"/>
              <a:gd name="connsiteX4295" fmla="*/ 1557052 w 2450468"/>
              <a:gd name="connsiteY4295" fmla="*/ 36827 h 377583"/>
              <a:gd name="connsiteX4296" fmla="*/ 1564767 w 2450468"/>
              <a:gd name="connsiteY4296" fmla="*/ 35588 h 377583"/>
              <a:gd name="connsiteX4297" fmla="*/ 1565148 w 2450468"/>
              <a:gd name="connsiteY4297" fmla="*/ 36446 h 377583"/>
              <a:gd name="connsiteX4298" fmla="*/ 1569339 w 2450468"/>
              <a:gd name="connsiteY4298" fmla="*/ 44256 h 377583"/>
              <a:gd name="connsiteX4299" fmla="*/ 1583722 w 2450468"/>
              <a:gd name="connsiteY4299" fmla="*/ 48638 h 377583"/>
              <a:gd name="connsiteX4300" fmla="*/ 1587913 w 2450468"/>
              <a:gd name="connsiteY4300" fmla="*/ 49590 h 377583"/>
              <a:gd name="connsiteX4301" fmla="*/ 1591723 w 2450468"/>
              <a:gd name="connsiteY4301" fmla="*/ 45304 h 377583"/>
              <a:gd name="connsiteX4302" fmla="*/ 1597819 w 2450468"/>
              <a:gd name="connsiteY4302" fmla="*/ 43780 h 377583"/>
              <a:gd name="connsiteX4303" fmla="*/ 1604296 w 2450468"/>
              <a:gd name="connsiteY4303" fmla="*/ 46542 h 377583"/>
              <a:gd name="connsiteX4304" fmla="*/ 1612678 w 2450468"/>
              <a:gd name="connsiteY4304" fmla="*/ 53495 h 377583"/>
              <a:gd name="connsiteX4305" fmla="*/ 1618964 w 2450468"/>
              <a:gd name="connsiteY4305" fmla="*/ 51305 h 377583"/>
              <a:gd name="connsiteX4306" fmla="*/ 1628680 w 2450468"/>
              <a:gd name="connsiteY4306" fmla="*/ 46352 h 377583"/>
              <a:gd name="connsiteX4307" fmla="*/ 1624679 w 2450468"/>
              <a:gd name="connsiteY4307" fmla="*/ 42351 h 377583"/>
              <a:gd name="connsiteX4308" fmla="*/ 1624298 w 2450468"/>
              <a:gd name="connsiteY4308" fmla="*/ 41970 h 377583"/>
              <a:gd name="connsiteX4309" fmla="*/ 1630775 w 2450468"/>
              <a:gd name="connsiteY4309" fmla="*/ 40827 h 377583"/>
              <a:gd name="connsiteX4310" fmla="*/ 1634109 w 2450468"/>
              <a:gd name="connsiteY4310" fmla="*/ 46923 h 377583"/>
              <a:gd name="connsiteX4311" fmla="*/ 1633538 w 2450468"/>
              <a:gd name="connsiteY4311" fmla="*/ 48923 h 377583"/>
              <a:gd name="connsiteX4312" fmla="*/ 1641062 w 2450468"/>
              <a:gd name="connsiteY4312" fmla="*/ 46066 h 377583"/>
              <a:gd name="connsiteX4313" fmla="*/ 1649540 w 2450468"/>
              <a:gd name="connsiteY4313" fmla="*/ 41589 h 377583"/>
              <a:gd name="connsiteX4314" fmla="*/ 1647825 w 2450468"/>
              <a:gd name="connsiteY4314" fmla="*/ 47304 h 377583"/>
              <a:gd name="connsiteX4315" fmla="*/ 1650302 w 2450468"/>
              <a:gd name="connsiteY4315" fmla="*/ 48733 h 377583"/>
              <a:gd name="connsiteX4316" fmla="*/ 1662494 w 2450468"/>
              <a:gd name="connsiteY4316" fmla="*/ 50924 h 377583"/>
              <a:gd name="connsiteX4317" fmla="*/ 1665732 w 2450468"/>
              <a:gd name="connsiteY4317" fmla="*/ 51971 h 377583"/>
              <a:gd name="connsiteX4318" fmla="*/ 1665513 w 2450468"/>
              <a:gd name="connsiteY4318" fmla="*/ 46558 h 377583"/>
              <a:gd name="connsiteX4319" fmla="*/ 1666295 w 2450468"/>
              <a:gd name="connsiteY4319" fmla="*/ 45878 h 377583"/>
              <a:gd name="connsiteX4320" fmla="*/ 1672209 w 2450468"/>
              <a:gd name="connsiteY4320" fmla="*/ 46637 h 377583"/>
              <a:gd name="connsiteX4321" fmla="*/ 1676114 w 2450468"/>
              <a:gd name="connsiteY4321" fmla="*/ 50447 h 377583"/>
              <a:gd name="connsiteX4322" fmla="*/ 1676114 w 2450468"/>
              <a:gd name="connsiteY4322" fmla="*/ 51305 h 377583"/>
              <a:gd name="connsiteX4323" fmla="*/ 1678305 w 2450468"/>
              <a:gd name="connsiteY4323" fmla="*/ 51686 h 377583"/>
              <a:gd name="connsiteX4324" fmla="*/ 1680686 w 2450468"/>
              <a:gd name="connsiteY4324" fmla="*/ 47780 h 377583"/>
              <a:gd name="connsiteX4325" fmla="*/ 1685639 w 2450468"/>
              <a:gd name="connsiteY4325" fmla="*/ 49114 h 377583"/>
              <a:gd name="connsiteX4326" fmla="*/ 1693450 w 2450468"/>
              <a:gd name="connsiteY4326" fmla="*/ 49876 h 377583"/>
              <a:gd name="connsiteX4327" fmla="*/ 1699736 w 2450468"/>
              <a:gd name="connsiteY4327" fmla="*/ 49590 h 377583"/>
              <a:gd name="connsiteX4328" fmla="*/ 1698498 w 2450468"/>
              <a:gd name="connsiteY4328" fmla="*/ 41970 h 377583"/>
              <a:gd name="connsiteX4329" fmla="*/ 1697736 w 2450468"/>
              <a:gd name="connsiteY4329" fmla="*/ 36446 h 377583"/>
              <a:gd name="connsiteX4330" fmla="*/ 1686592 w 2450468"/>
              <a:gd name="connsiteY4330" fmla="*/ 34636 h 377583"/>
              <a:gd name="connsiteX4331" fmla="*/ 1682591 w 2450468"/>
              <a:gd name="connsiteY4331" fmla="*/ 44066 h 377583"/>
              <a:gd name="connsiteX4332" fmla="*/ 1678210 w 2450468"/>
              <a:gd name="connsiteY4332" fmla="*/ 40065 h 377583"/>
              <a:gd name="connsiteX4333" fmla="*/ 1675924 w 2450468"/>
              <a:gd name="connsiteY4333" fmla="*/ 37493 h 377583"/>
              <a:gd name="connsiteX4334" fmla="*/ 1666295 w 2450468"/>
              <a:gd name="connsiteY4334" fmla="*/ 45878 h 377583"/>
              <a:gd name="connsiteX4335" fmla="*/ 1665481 w 2450468"/>
              <a:gd name="connsiteY4335" fmla="*/ 45773 h 377583"/>
              <a:gd name="connsiteX4336" fmla="*/ 1665458 w 2450468"/>
              <a:gd name="connsiteY4336" fmla="*/ 45209 h 377583"/>
              <a:gd name="connsiteX4337" fmla="*/ 1661827 w 2450468"/>
              <a:gd name="connsiteY4337" fmla="*/ 45304 h 377583"/>
              <a:gd name="connsiteX4338" fmla="*/ 1665481 w 2450468"/>
              <a:gd name="connsiteY4338" fmla="*/ 45773 h 377583"/>
              <a:gd name="connsiteX4339" fmla="*/ 1665513 w 2450468"/>
              <a:gd name="connsiteY4339" fmla="*/ 46558 h 377583"/>
              <a:gd name="connsiteX4340" fmla="*/ 1664875 w 2450468"/>
              <a:gd name="connsiteY4340" fmla="*/ 47114 h 377583"/>
              <a:gd name="connsiteX4341" fmla="*/ 1663256 w 2450468"/>
              <a:gd name="connsiteY4341" fmla="*/ 46733 h 377583"/>
              <a:gd name="connsiteX4342" fmla="*/ 1658874 w 2450468"/>
              <a:gd name="connsiteY4342" fmla="*/ 45685 h 377583"/>
              <a:gd name="connsiteX4343" fmla="*/ 1660493 w 2450468"/>
              <a:gd name="connsiteY4343" fmla="*/ 37970 h 377583"/>
              <a:gd name="connsiteX4344" fmla="*/ 1661065 w 2450468"/>
              <a:gd name="connsiteY4344" fmla="*/ 33017 h 377583"/>
              <a:gd name="connsiteX4345" fmla="*/ 1673066 w 2450468"/>
              <a:gd name="connsiteY4345" fmla="*/ 30159 h 377583"/>
              <a:gd name="connsiteX4346" fmla="*/ 1675448 w 2450468"/>
              <a:gd name="connsiteY4346" fmla="*/ 26349 h 377583"/>
              <a:gd name="connsiteX4347" fmla="*/ 1675733 w 2450468"/>
              <a:gd name="connsiteY4347" fmla="*/ 26635 h 377583"/>
              <a:gd name="connsiteX4348" fmla="*/ 1688783 w 2450468"/>
              <a:gd name="connsiteY4348" fmla="*/ 29778 h 377583"/>
              <a:gd name="connsiteX4349" fmla="*/ 1689354 w 2450468"/>
              <a:gd name="connsiteY4349" fmla="*/ 29969 h 377583"/>
              <a:gd name="connsiteX4350" fmla="*/ 1695164 w 2450468"/>
              <a:gd name="connsiteY4350" fmla="*/ 29016 h 377583"/>
              <a:gd name="connsiteX4351" fmla="*/ 1702213 w 2450468"/>
              <a:gd name="connsiteY4351" fmla="*/ 31588 h 377583"/>
              <a:gd name="connsiteX4352" fmla="*/ 1708404 w 2450468"/>
              <a:gd name="connsiteY4352" fmla="*/ 26730 h 377583"/>
              <a:gd name="connsiteX4353" fmla="*/ 1715262 w 2450468"/>
              <a:gd name="connsiteY4353" fmla="*/ 28540 h 377583"/>
              <a:gd name="connsiteX4354" fmla="*/ 1716310 w 2450468"/>
              <a:gd name="connsiteY4354" fmla="*/ 27968 h 377583"/>
              <a:gd name="connsiteX4355" fmla="*/ 1723358 w 2450468"/>
              <a:gd name="connsiteY4355" fmla="*/ 24254 h 377583"/>
              <a:gd name="connsiteX4356" fmla="*/ 1731169 w 2450468"/>
              <a:gd name="connsiteY4356" fmla="*/ 25778 h 377583"/>
              <a:gd name="connsiteX4357" fmla="*/ 1737836 w 2450468"/>
              <a:gd name="connsiteY4357" fmla="*/ 25873 h 377583"/>
              <a:gd name="connsiteX4358" fmla="*/ 1749171 w 2450468"/>
              <a:gd name="connsiteY4358" fmla="*/ 24635 h 377583"/>
              <a:gd name="connsiteX4359" fmla="*/ 1750505 w 2450468"/>
              <a:gd name="connsiteY4359" fmla="*/ 24920 h 377583"/>
              <a:gd name="connsiteX4360" fmla="*/ 1754505 w 2450468"/>
              <a:gd name="connsiteY4360" fmla="*/ 25873 h 377583"/>
              <a:gd name="connsiteX4361" fmla="*/ 1763935 w 2450468"/>
              <a:gd name="connsiteY4361" fmla="*/ 26063 h 377583"/>
              <a:gd name="connsiteX4362" fmla="*/ 1764602 w 2450468"/>
              <a:gd name="connsiteY4362" fmla="*/ 25968 h 377583"/>
              <a:gd name="connsiteX4363" fmla="*/ 1771650 w 2450468"/>
              <a:gd name="connsiteY4363" fmla="*/ 29778 h 377583"/>
              <a:gd name="connsiteX4364" fmla="*/ 1768602 w 2450468"/>
              <a:gd name="connsiteY4364" fmla="*/ 33112 h 377583"/>
              <a:gd name="connsiteX4365" fmla="*/ 1771841 w 2450468"/>
              <a:gd name="connsiteY4365" fmla="*/ 37970 h 377583"/>
              <a:gd name="connsiteX4366" fmla="*/ 1770698 w 2450468"/>
              <a:gd name="connsiteY4366" fmla="*/ 37970 h 377583"/>
              <a:gd name="connsiteX4367" fmla="*/ 1766316 w 2450468"/>
              <a:gd name="connsiteY4367" fmla="*/ 32159 h 377583"/>
              <a:gd name="connsiteX4368" fmla="*/ 1762887 w 2450468"/>
              <a:gd name="connsiteY4368" fmla="*/ 31493 h 377583"/>
              <a:gd name="connsiteX4369" fmla="*/ 1762125 w 2450468"/>
              <a:gd name="connsiteY4369" fmla="*/ 32921 h 377583"/>
              <a:gd name="connsiteX4370" fmla="*/ 1760125 w 2450468"/>
              <a:gd name="connsiteY4370" fmla="*/ 35303 h 377583"/>
              <a:gd name="connsiteX4371" fmla="*/ 1758315 w 2450468"/>
              <a:gd name="connsiteY4371" fmla="*/ 34064 h 377583"/>
              <a:gd name="connsiteX4372" fmla="*/ 1751267 w 2450468"/>
              <a:gd name="connsiteY4372" fmla="*/ 39970 h 377583"/>
              <a:gd name="connsiteX4373" fmla="*/ 1749266 w 2450468"/>
              <a:gd name="connsiteY4373" fmla="*/ 42446 h 377583"/>
              <a:gd name="connsiteX4374" fmla="*/ 1751648 w 2450468"/>
              <a:gd name="connsiteY4374" fmla="*/ 47399 h 377583"/>
              <a:gd name="connsiteX4375" fmla="*/ 1756886 w 2450468"/>
              <a:gd name="connsiteY4375" fmla="*/ 46637 h 377583"/>
              <a:gd name="connsiteX4376" fmla="*/ 1758220 w 2450468"/>
              <a:gd name="connsiteY4376" fmla="*/ 45209 h 377583"/>
              <a:gd name="connsiteX4377" fmla="*/ 1761363 w 2450468"/>
              <a:gd name="connsiteY4377" fmla="*/ 43780 h 377583"/>
              <a:gd name="connsiteX4378" fmla="*/ 1766316 w 2450468"/>
              <a:gd name="connsiteY4378" fmla="*/ 46733 h 377583"/>
              <a:gd name="connsiteX4379" fmla="*/ 1778032 w 2450468"/>
              <a:gd name="connsiteY4379" fmla="*/ 40732 h 377583"/>
              <a:gd name="connsiteX4380" fmla="*/ 1781366 w 2450468"/>
              <a:gd name="connsiteY4380" fmla="*/ 41875 h 377583"/>
              <a:gd name="connsiteX4381" fmla="*/ 1785461 w 2450468"/>
              <a:gd name="connsiteY4381" fmla="*/ 43208 h 377583"/>
              <a:gd name="connsiteX4382" fmla="*/ 1784509 w 2450468"/>
              <a:gd name="connsiteY4382" fmla="*/ 48257 h 377583"/>
              <a:gd name="connsiteX4383" fmla="*/ 1785652 w 2450468"/>
              <a:gd name="connsiteY4383" fmla="*/ 48161 h 377583"/>
              <a:gd name="connsiteX4384" fmla="*/ 1788224 w 2450468"/>
              <a:gd name="connsiteY4384" fmla="*/ 45399 h 377583"/>
              <a:gd name="connsiteX4385" fmla="*/ 1787462 w 2450468"/>
              <a:gd name="connsiteY4385" fmla="*/ 44637 h 377583"/>
              <a:gd name="connsiteX4386" fmla="*/ 1792224 w 2450468"/>
              <a:gd name="connsiteY4386" fmla="*/ 41303 h 377583"/>
              <a:gd name="connsiteX4387" fmla="*/ 1796796 w 2450468"/>
              <a:gd name="connsiteY4387" fmla="*/ 46542 h 377583"/>
              <a:gd name="connsiteX4388" fmla="*/ 1798130 w 2450468"/>
              <a:gd name="connsiteY4388" fmla="*/ 46066 h 377583"/>
              <a:gd name="connsiteX4389" fmla="*/ 1804797 w 2450468"/>
              <a:gd name="connsiteY4389" fmla="*/ 46637 h 377583"/>
              <a:gd name="connsiteX4390" fmla="*/ 1805654 w 2450468"/>
              <a:gd name="connsiteY4390" fmla="*/ 47304 h 377583"/>
              <a:gd name="connsiteX4391" fmla="*/ 1814227 w 2450468"/>
              <a:gd name="connsiteY4391" fmla="*/ 46352 h 377583"/>
              <a:gd name="connsiteX4392" fmla="*/ 1817370 w 2450468"/>
              <a:gd name="connsiteY4392" fmla="*/ 48066 h 377583"/>
              <a:gd name="connsiteX4393" fmla="*/ 1821180 w 2450468"/>
              <a:gd name="connsiteY4393" fmla="*/ 45685 h 377583"/>
              <a:gd name="connsiteX4394" fmla="*/ 1818227 w 2450468"/>
              <a:gd name="connsiteY4394" fmla="*/ 41684 h 377583"/>
              <a:gd name="connsiteX4395" fmla="*/ 1819085 w 2450468"/>
              <a:gd name="connsiteY4395" fmla="*/ 41970 h 377583"/>
              <a:gd name="connsiteX4396" fmla="*/ 1822037 w 2450468"/>
              <a:gd name="connsiteY4396" fmla="*/ 42923 h 377583"/>
              <a:gd name="connsiteX4397" fmla="*/ 1827657 w 2450468"/>
              <a:gd name="connsiteY4397" fmla="*/ 40827 h 377583"/>
              <a:gd name="connsiteX4398" fmla="*/ 1832610 w 2450468"/>
              <a:gd name="connsiteY4398" fmla="*/ 41780 h 377583"/>
              <a:gd name="connsiteX4399" fmla="*/ 1840650 w 2450468"/>
              <a:gd name="connsiteY4399" fmla="*/ 38963 h 377583"/>
              <a:gd name="connsiteX4400" fmla="*/ 1841183 w 2450468"/>
              <a:gd name="connsiteY4400" fmla="*/ 39779 h 377583"/>
              <a:gd name="connsiteX4401" fmla="*/ 1841279 w 2450468"/>
              <a:gd name="connsiteY4401" fmla="*/ 38743 h 377583"/>
              <a:gd name="connsiteX4402" fmla="*/ 1845659 w 2450468"/>
              <a:gd name="connsiteY4402" fmla="*/ 37208 h 377583"/>
              <a:gd name="connsiteX4403" fmla="*/ 1846326 w 2450468"/>
              <a:gd name="connsiteY4403" fmla="*/ 36446 h 377583"/>
              <a:gd name="connsiteX4404" fmla="*/ 1841659 w 2450468"/>
              <a:gd name="connsiteY4404" fmla="*/ 34255 h 377583"/>
              <a:gd name="connsiteX4405" fmla="*/ 1841659 w 2450468"/>
              <a:gd name="connsiteY4405" fmla="*/ 34636 h 377583"/>
              <a:gd name="connsiteX4406" fmla="*/ 1841279 w 2450468"/>
              <a:gd name="connsiteY4406" fmla="*/ 38743 h 377583"/>
              <a:gd name="connsiteX4407" fmla="*/ 1840650 w 2450468"/>
              <a:gd name="connsiteY4407" fmla="*/ 38963 h 377583"/>
              <a:gd name="connsiteX4408" fmla="*/ 1838135 w 2450468"/>
              <a:gd name="connsiteY4408" fmla="*/ 35112 h 377583"/>
              <a:gd name="connsiteX4409" fmla="*/ 1838706 w 2450468"/>
              <a:gd name="connsiteY4409" fmla="*/ 33874 h 377583"/>
              <a:gd name="connsiteX4410" fmla="*/ 1839468 w 2450468"/>
              <a:gd name="connsiteY4410" fmla="*/ 32064 h 377583"/>
              <a:gd name="connsiteX4411" fmla="*/ 1842421 w 2450468"/>
              <a:gd name="connsiteY4411" fmla="*/ 29778 h 377583"/>
              <a:gd name="connsiteX4412" fmla="*/ 1843945 w 2450468"/>
              <a:gd name="connsiteY4412" fmla="*/ 30159 h 377583"/>
              <a:gd name="connsiteX4413" fmla="*/ 1848993 w 2450468"/>
              <a:gd name="connsiteY4413" fmla="*/ 38732 h 377583"/>
              <a:gd name="connsiteX4414" fmla="*/ 1850136 w 2450468"/>
              <a:gd name="connsiteY4414" fmla="*/ 42161 h 377583"/>
              <a:gd name="connsiteX4415" fmla="*/ 1852136 w 2450468"/>
              <a:gd name="connsiteY4415" fmla="*/ 42351 h 377583"/>
              <a:gd name="connsiteX4416" fmla="*/ 1859947 w 2450468"/>
              <a:gd name="connsiteY4416" fmla="*/ 44923 h 377583"/>
              <a:gd name="connsiteX4417" fmla="*/ 1865757 w 2450468"/>
              <a:gd name="connsiteY4417" fmla="*/ 37398 h 377583"/>
              <a:gd name="connsiteX4418" fmla="*/ 1857756 w 2450468"/>
              <a:gd name="connsiteY4418" fmla="*/ 35874 h 377583"/>
              <a:gd name="connsiteX4419" fmla="*/ 1861090 w 2450468"/>
              <a:gd name="connsiteY4419" fmla="*/ 30921 h 377583"/>
              <a:gd name="connsiteX4420" fmla="*/ 1862042 w 2450468"/>
              <a:gd name="connsiteY4420" fmla="*/ 31588 h 377583"/>
              <a:gd name="connsiteX4421" fmla="*/ 1873282 w 2450468"/>
              <a:gd name="connsiteY4421" fmla="*/ 29683 h 377583"/>
              <a:gd name="connsiteX4422" fmla="*/ 1881092 w 2450468"/>
              <a:gd name="connsiteY4422" fmla="*/ 25111 h 377583"/>
              <a:gd name="connsiteX4423" fmla="*/ 1882140 w 2450468"/>
              <a:gd name="connsiteY4423" fmla="*/ 24635 h 377583"/>
              <a:gd name="connsiteX4424" fmla="*/ 1884236 w 2450468"/>
              <a:gd name="connsiteY4424" fmla="*/ 23396 h 377583"/>
              <a:gd name="connsiteX4425" fmla="*/ 1887569 w 2450468"/>
              <a:gd name="connsiteY4425" fmla="*/ 23968 h 377583"/>
              <a:gd name="connsiteX4426" fmla="*/ 1890998 w 2450468"/>
              <a:gd name="connsiteY4426" fmla="*/ 24635 h 377583"/>
              <a:gd name="connsiteX4427" fmla="*/ 1892522 w 2450468"/>
              <a:gd name="connsiteY4427" fmla="*/ 25111 h 377583"/>
              <a:gd name="connsiteX4428" fmla="*/ 1895856 w 2450468"/>
              <a:gd name="connsiteY4428" fmla="*/ 22063 h 377583"/>
              <a:gd name="connsiteX4429" fmla="*/ 1898999 w 2450468"/>
              <a:gd name="connsiteY4429" fmla="*/ 21206 h 377583"/>
              <a:gd name="connsiteX4430" fmla="*/ 1898714 w 2450468"/>
              <a:gd name="connsiteY4430" fmla="*/ 23873 h 377583"/>
              <a:gd name="connsiteX4431" fmla="*/ 1898047 w 2450468"/>
              <a:gd name="connsiteY4431" fmla="*/ 25778 h 377583"/>
              <a:gd name="connsiteX4432" fmla="*/ 1893761 w 2450468"/>
              <a:gd name="connsiteY4432" fmla="*/ 27302 h 377583"/>
              <a:gd name="connsiteX4433" fmla="*/ 1888046 w 2450468"/>
              <a:gd name="connsiteY4433" fmla="*/ 30826 h 377583"/>
              <a:gd name="connsiteX4434" fmla="*/ 1880997 w 2450468"/>
              <a:gd name="connsiteY4434" fmla="*/ 29683 h 377583"/>
              <a:gd name="connsiteX4435" fmla="*/ 1875282 w 2450468"/>
              <a:gd name="connsiteY4435" fmla="*/ 35779 h 377583"/>
              <a:gd name="connsiteX4436" fmla="*/ 1876711 w 2450468"/>
              <a:gd name="connsiteY4436" fmla="*/ 35874 h 377583"/>
              <a:gd name="connsiteX4437" fmla="*/ 1884521 w 2450468"/>
              <a:gd name="connsiteY4437" fmla="*/ 36541 h 377583"/>
              <a:gd name="connsiteX4438" fmla="*/ 1883569 w 2450468"/>
              <a:gd name="connsiteY4438" fmla="*/ 44447 h 377583"/>
              <a:gd name="connsiteX4439" fmla="*/ 1887760 w 2450468"/>
              <a:gd name="connsiteY4439" fmla="*/ 45399 h 377583"/>
              <a:gd name="connsiteX4440" fmla="*/ 1894808 w 2450468"/>
              <a:gd name="connsiteY4440" fmla="*/ 44542 h 377583"/>
              <a:gd name="connsiteX4441" fmla="*/ 1895666 w 2450468"/>
              <a:gd name="connsiteY4441" fmla="*/ 40256 h 377583"/>
              <a:gd name="connsiteX4442" fmla="*/ 1892618 w 2450468"/>
              <a:gd name="connsiteY4442" fmla="*/ 37970 h 377583"/>
              <a:gd name="connsiteX4443" fmla="*/ 1893761 w 2450468"/>
              <a:gd name="connsiteY4443" fmla="*/ 37970 h 377583"/>
              <a:gd name="connsiteX4444" fmla="*/ 1896999 w 2450468"/>
              <a:gd name="connsiteY4444" fmla="*/ 33874 h 377583"/>
              <a:gd name="connsiteX4445" fmla="*/ 1896523 w 2450468"/>
              <a:gd name="connsiteY4445" fmla="*/ 33302 h 377583"/>
              <a:gd name="connsiteX4446" fmla="*/ 1899761 w 2450468"/>
              <a:gd name="connsiteY4446" fmla="*/ 31874 h 377583"/>
              <a:gd name="connsiteX4447" fmla="*/ 1900047 w 2450468"/>
              <a:gd name="connsiteY4447" fmla="*/ 32445 h 377583"/>
              <a:gd name="connsiteX4448" fmla="*/ 1898904 w 2450468"/>
              <a:gd name="connsiteY4448" fmla="*/ 44732 h 377583"/>
              <a:gd name="connsiteX4449" fmla="*/ 1898142 w 2450468"/>
              <a:gd name="connsiteY4449" fmla="*/ 45113 h 377583"/>
              <a:gd name="connsiteX4450" fmla="*/ 1901095 w 2450468"/>
              <a:gd name="connsiteY4450" fmla="*/ 48257 h 377583"/>
              <a:gd name="connsiteX4451" fmla="*/ 1902333 w 2450468"/>
              <a:gd name="connsiteY4451" fmla="*/ 47971 h 377583"/>
              <a:gd name="connsiteX4452" fmla="*/ 1906810 w 2450468"/>
              <a:gd name="connsiteY4452" fmla="*/ 46733 h 377583"/>
              <a:gd name="connsiteX4453" fmla="*/ 1916049 w 2450468"/>
              <a:gd name="connsiteY4453" fmla="*/ 43399 h 377583"/>
              <a:gd name="connsiteX4454" fmla="*/ 1915954 w 2450468"/>
              <a:gd name="connsiteY4454" fmla="*/ 47209 h 377583"/>
              <a:gd name="connsiteX4455" fmla="*/ 1918240 w 2450468"/>
              <a:gd name="connsiteY4455" fmla="*/ 47590 h 377583"/>
              <a:gd name="connsiteX4456" fmla="*/ 1925765 w 2450468"/>
              <a:gd name="connsiteY4456" fmla="*/ 43589 h 377583"/>
              <a:gd name="connsiteX4457" fmla="*/ 1940624 w 2450468"/>
              <a:gd name="connsiteY4457" fmla="*/ 48066 h 377583"/>
              <a:gd name="connsiteX4458" fmla="*/ 1941862 w 2450468"/>
              <a:gd name="connsiteY4458" fmla="*/ 49971 h 377583"/>
              <a:gd name="connsiteX4459" fmla="*/ 1945958 w 2450468"/>
              <a:gd name="connsiteY4459" fmla="*/ 48352 h 377583"/>
              <a:gd name="connsiteX4460" fmla="*/ 1949291 w 2450468"/>
              <a:gd name="connsiteY4460" fmla="*/ 44542 h 377583"/>
              <a:gd name="connsiteX4461" fmla="*/ 1958912 w 2450468"/>
              <a:gd name="connsiteY4461" fmla="*/ 43780 h 377583"/>
              <a:gd name="connsiteX4462" fmla="*/ 1958816 w 2450468"/>
              <a:gd name="connsiteY4462" fmla="*/ 42827 h 377583"/>
              <a:gd name="connsiteX4463" fmla="*/ 1958721 w 2450468"/>
              <a:gd name="connsiteY4463" fmla="*/ 42542 h 377583"/>
              <a:gd name="connsiteX4464" fmla="*/ 1962055 w 2450468"/>
              <a:gd name="connsiteY4464" fmla="*/ 38160 h 377583"/>
              <a:gd name="connsiteX4465" fmla="*/ 1965198 w 2450468"/>
              <a:gd name="connsiteY4465" fmla="*/ 39494 h 377583"/>
              <a:gd name="connsiteX4466" fmla="*/ 1974056 w 2450468"/>
              <a:gd name="connsiteY4466" fmla="*/ 37970 h 377583"/>
              <a:gd name="connsiteX4467" fmla="*/ 1977866 w 2450468"/>
              <a:gd name="connsiteY4467" fmla="*/ 34922 h 377583"/>
              <a:gd name="connsiteX4468" fmla="*/ 1975580 w 2450468"/>
              <a:gd name="connsiteY4468" fmla="*/ 29873 h 377583"/>
              <a:gd name="connsiteX4469" fmla="*/ 1981010 w 2450468"/>
              <a:gd name="connsiteY4469" fmla="*/ 32064 h 377583"/>
              <a:gd name="connsiteX4470" fmla="*/ 1979676 w 2450468"/>
              <a:gd name="connsiteY4470" fmla="*/ 35684 h 377583"/>
              <a:gd name="connsiteX4471" fmla="*/ 1984343 w 2450468"/>
              <a:gd name="connsiteY4471" fmla="*/ 37874 h 377583"/>
              <a:gd name="connsiteX4472" fmla="*/ 1984724 w 2450468"/>
              <a:gd name="connsiteY4472" fmla="*/ 37493 h 377583"/>
              <a:gd name="connsiteX4473" fmla="*/ 1991296 w 2450468"/>
              <a:gd name="connsiteY4473" fmla="*/ 30350 h 377583"/>
              <a:gd name="connsiteX4474" fmla="*/ 1991582 w 2450468"/>
              <a:gd name="connsiteY4474" fmla="*/ 30064 h 377583"/>
              <a:gd name="connsiteX4475" fmla="*/ 1995202 w 2450468"/>
              <a:gd name="connsiteY4475" fmla="*/ 27206 h 377583"/>
              <a:gd name="connsiteX4476" fmla="*/ 1995392 w 2450468"/>
              <a:gd name="connsiteY4476" fmla="*/ 17300 h 377583"/>
              <a:gd name="connsiteX4477" fmla="*/ 2000250 w 2450468"/>
              <a:gd name="connsiteY4477" fmla="*/ 19872 h 377583"/>
              <a:gd name="connsiteX4478" fmla="*/ 2000917 w 2450468"/>
              <a:gd name="connsiteY4478" fmla="*/ 26730 h 377583"/>
              <a:gd name="connsiteX4479" fmla="*/ 2002155 w 2450468"/>
              <a:gd name="connsiteY4479" fmla="*/ 32636 h 377583"/>
              <a:gd name="connsiteX4480" fmla="*/ 2003108 w 2450468"/>
              <a:gd name="connsiteY4480" fmla="*/ 37779 h 377583"/>
              <a:gd name="connsiteX4481" fmla="*/ 2011109 w 2450468"/>
              <a:gd name="connsiteY4481" fmla="*/ 39398 h 377583"/>
              <a:gd name="connsiteX4482" fmla="*/ 2015966 w 2450468"/>
              <a:gd name="connsiteY4482" fmla="*/ 42065 h 377583"/>
              <a:gd name="connsiteX4483" fmla="*/ 2016252 w 2450468"/>
              <a:gd name="connsiteY4483" fmla="*/ 40637 h 377583"/>
              <a:gd name="connsiteX4484" fmla="*/ 2020348 w 2450468"/>
              <a:gd name="connsiteY4484" fmla="*/ 38351 h 377583"/>
              <a:gd name="connsiteX4485" fmla="*/ 2021396 w 2450468"/>
              <a:gd name="connsiteY4485" fmla="*/ 38732 h 377583"/>
              <a:gd name="connsiteX4486" fmla="*/ 2024634 w 2450468"/>
              <a:gd name="connsiteY4486" fmla="*/ 41018 h 377583"/>
              <a:gd name="connsiteX4487" fmla="*/ 2027682 w 2450468"/>
              <a:gd name="connsiteY4487" fmla="*/ 38351 h 377583"/>
              <a:gd name="connsiteX4488" fmla="*/ 2031873 w 2450468"/>
              <a:gd name="connsiteY4488" fmla="*/ 35874 h 377583"/>
              <a:gd name="connsiteX4489" fmla="*/ 2026730 w 2450468"/>
              <a:gd name="connsiteY4489" fmla="*/ 32159 h 377583"/>
              <a:gd name="connsiteX4490" fmla="*/ 2028158 w 2450468"/>
              <a:gd name="connsiteY4490" fmla="*/ 29778 h 377583"/>
              <a:gd name="connsiteX4491" fmla="*/ 2031492 w 2450468"/>
              <a:gd name="connsiteY4491" fmla="*/ 30540 h 377583"/>
              <a:gd name="connsiteX4492" fmla="*/ 2034350 w 2450468"/>
              <a:gd name="connsiteY4492" fmla="*/ 34826 h 377583"/>
              <a:gd name="connsiteX4493" fmla="*/ 2038064 w 2450468"/>
              <a:gd name="connsiteY4493" fmla="*/ 39684 h 377583"/>
              <a:gd name="connsiteX4494" fmla="*/ 2044922 w 2450468"/>
              <a:gd name="connsiteY4494" fmla="*/ 39113 h 377583"/>
              <a:gd name="connsiteX4495" fmla="*/ 2047589 w 2450468"/>
              <a:gd name="connsiteY4495" fmla="*/ 39494 h 377583"/>
              <a:gd name="connsiteX4496" fmla="*/ 2055495 w 2450468"/>
              <a:gd name="connsiteY4496" fmla="*/ 40351 h 377583"/>
              <a:gd name="connsiteX4497" fmla="*/ 2056162 w 2450468"/>
              <a:gd name="connsiteY4497" fmla="*/ 35779 h 377583"/>
              <a:gd name="connsiteX4498" fmla="*/ 2055876 w 2450468"/>
              <a:gd name="connsiteY4498" fmla="*/ 35493 h 377583"/>
              <a:gd name="connsiteX4499" fmla="*/ 2056352 w 2450468"/>
              <a:gd name="connsiteY4499" fmla="*/ 30731 h 377583"/>
              <a:gd name="connsiteX4500" fmla="*/ 2064925 w 2450468"/>
              <a:gd name="connsiteY4500" fmla="*/ 24349 h 377583"/>
              <a:gd name="connsiteX4501" fmla="*/ 2065115 w 2450468"/>
              <a:gd name="connsiteY4501" fmla="*/ 29111 h 377583"/>
              <a:gd name="connsiteX4502" fmla="*/ 2070354 w 2450468"/>
              <a:gd name="connsiteY4502" fmla="*/ 30635 h 377583"/>
              <a:gd name="connsiteX4503" fmla="*/ 2075021 w 2450468"/>
              <a:gd name="connsiteY4503" fmla="*/ 34160 h 377583"/>
              <a:gd name="connsiteX4504" fmla="*/ 2075974 w 2450468"/>
              <a:gd name="connsiteY4504" fmla="*/ 34731 h 377583"/>
              <a:gd name="connsiteX4505" fmla="*/ 2085499 w 2450468"/>
              <a:gd name="connsiteY4505" fmla="*/ 38065 h 377583"/>
              <a:gd name="connsiteX4506" fmla="*/ 2086356 w 2450468"/>
              <a:gd name="connsiteY4506" fmla="*/ 38255 h 377583"/>
              <a:gd name="connsiteX4507" fmla="*/ 2087404 w 2450468"/>
              <a:gd name="connsiteY4507" fmla="*/ 34064 h 377583"/>
              <a:gd name="connsiteX4508" fmla="*/ 2086737 w 2450468"/>
              <a:gd name="connsiteY4508" fmla="*/ 34064 h 377583"/>
              <a:gd name="connsiteX4509" fmla="*/ 2082451 w 2450468"/>
              <a:gd name="connsiteY4509" fmla="*/ 33969 h 377583"/>
              <a:gd name="connsiteX4510" fmla="*/ 2086546 w 2450468"/>
              <a:gd name="connsiteY4510" fmla="*/ 29683 h 377583"/>
              <a:gd name="connsiteX4511" fmla="*/ 2093595 w 2450468"/>
              <a:gd name="connsiteY4511" fmla="*/ 27587 h 377583"/>
              <a:gd name="connsiteX4512" fmla="*/ 2095024 w 2450468"/>
              <a:gd name="connsiteY4512" fmla="*/ 23396 h 377583"/>
              <a:gd name="connsiteX4513" fmla="*/ 2096167 w 2450468"/>
              <a:gd name="connsiteY4513" fmla="*/ 25301 h 377583"/>
              <a:gd name="connsiteX4514" fmla="*/ 2101406 w 2450468"/>
              <a:gd name="connsiteY4514" fmla="*/ 28064 h 377583"/>
              <a:gd name="connsiteX4515" fmla="*/ 2103311 w 2450468"/>
              <a:gd name="connsiteY4515" fmla="*/ 27206 h 377583"/>
              <a:gd name="connsiteX4516" fmla="*/ 2104930 w 2450468"/>
              <a:gd name="connsiteY4516" fmla="*/ 26540 h 377583"/>
              <a:gd name="connsiteX4517" fmla="*/ 2106644 w 2450468"/>
              <a:gd name="connsiteY4517" fmla="*/ 28730 h 377583"/>
              <a:gd name="connsiteX4518" fmla="*/ 2103501 w 2450468"/>
              <a:gd name="connsiteY4518" fmla="*/ 36636 h 377583"/>
              <a:gd name="connsiteX4519" fmla="*/ 2105120 w 2450468"/>
              <a:gd name="connsiteY4519" fmla="*/ 37589 h 377583"/>
              <a:gd name="connsiteX4520" fmla="*/ 2105882 w 2450468"/>
              <a:gd name="connsiteY4520" fmla="*/ 38065 h 377583"/>
              <a:gd name="connsiteX4521" fmla="*/ 2107883 w 2450468"/>
              <a:gd name="connsiteY4521" fmla="*/ 36160 h 377583"/>
              <a:gd name="connsiteX4522" fmla="*/ 2107502 w 2450468"/>
              <a:gd name="connsiteY4522" fmla="*/ 35493 h 377583"/>
              <a:gd name="connsiteX4523" fmla="*/ 2109216 w 2450468"/>
              <a:gd name="connsiteY4523" fmla="*/ 31778 h 377583"/>
              <a:gd name="connsiteX4524" fmla="*/ 2113502 w 2450468"/>
              <a:gd name="connsiteY4524" fmla="*/ 31016 h 377583"/>
              <a:gd name="connsiteX4525" fmla="*/ 2118455 w 2450468"/>
              <a:gd name="connsiteY4525" fmla="*/ 25778 h 377583"/>
              <a:gd name="connsiteX4526" fmla="*/ 2112645 w 2450468"/>
              <a:gd name="connsiteY4526" fmla="*/ 17015 h 377583"/>
              <a:gd name="connsiteX4527" fmla="*/ 2121694 w 2450468"/>
              <a:gd name="connsiteY4527" fmla="*/ 14157 h 377583"/>
              <a:gd name="connsiteX4528" fmla="*/ 2122742 w 2450468"/>
              <a:gd name="connsiteY4528" fmla="*/ 19015 h 377583"/>
              <a:gd name="connsiteX4529" fmla="*/ 2123504 w 2450468"/>
              <a:gd name="connsiteY4529" fmla="*/ 24825 h 377583"/>
              <a:gd name="connsiteX4530" fmla="*/ 2124647 w 2450468"/>
              <a:gd name="connsiteY4530" fmla="*/ 27111 h 377583"/>
              <a:gd name="connsiteX4531" fmla="*/ 2125599 w 2450468"/>
              <a:gd name="connsiteY4531" fmla="*/ 29111 h 377583"/>
              <a:gd name="connsiteX4532" fmla="*/ 2128266 w 2450468"/>
              <a:gd name="connsiteY4532" fmla="*/ 27492 h 377583"/>
              <a:gd name="connsiteX4533" fmla="*/ 2130838 w 2450468"/>
              <a:gd name="connsiteY4533" fmla="*/ 26349 h 377583"/>
              <a:gd name="connsiteX4534" fmla="*/ 2132933 w 2450468"/>
              <a:gd name="connsiteY4534" fmla="*/ 25397 h 377583"/>
              <a:gd name="connsiteX4535" fmla="*/ 2137791 w 2450468"/>
              <a:gd name="connsiteY4535" fmla="*/ 29778 h 377583"/>
              <a:gd name="connsiteX4536" fmla="*/ 2140363 w 2450468"/>
              <a:gd name="connsiteY4536" fmla="*/ 31874 h 377583"/>
              <a:gd name="connsiteX4537" fmla="*/ 2144173 w 2450468"/>
              <a:gd name="connsiteY4537" fmla="*/ 31588 h 377583"/>
              <a:gd name="connsiteX4538" fmla="*/ 2145983 w 2450468"/>
              <a:gd name="connsiteY4538" fmla="*/ 31397 h 377583"/>
              <a:gd name="connsiteX4539" fmla="*/ 2157698 w 2450468"/>
              <a:gd name="connsiteY4539" fmla="*/ 28635 h 377583"/>
              <a:gd name="connsiteX4540" fmla="*/ 2161032 w 2450468"/>
              <a:gd name="connsiteY4540" fmla="*/ 26349 h 377583"/>
              <a:gd name="connsiteX4541" fmla="*/ 2161318 w 2450468"/>
              <a:gd name="connsiteY4541" fmla="*/ 26159 h 377583"/>
              <a:gd name="connsiteX4542" fmla="*/ 2165890 w 2450468"/>
              <a:gd name="connsiteY4542" fmla="*/ 27968 h 377583"/>
              <a:gd name="connsiteX4543" fmla="*/ 2173986 w 2450468"/>
              <a:gd name="connsiteY4543" fmla="*/ 26921 h 377583"/>
              <a:gd name="connsiteX4544" fmla="*/ 2173700 w 2450468"/>
              <a:gd name="connsiteY4544" fmla="*/ 25587 h 377583"/>
              <a:gd name="connsiteX4545" fmla="*/ 2173319 w 2450468"/>
              <a:gd name="connsiteY4545" fmla="*/ 23873 h 377583"/>
              <a:gd name="connsiteX4546" fmla="*/ 2168747 w 2450468"/>
              <a:gd name="connsiteY4546" fmla="*/ 18443 h 377583"/>
              <a:gd name="connsiteX4547" fmla="*/ 2165699 w 2450468"/>
              <a:gd name="connsiteY4547" fmla="*/ 11300 h 377583"/>
              <a:gd name="connsiteX4548" fmla="*/ 2166557 w 2450468"/>
              <a:gd name="connsiteY4548" fmla="*/ 13586 h 377583"/>
              <a:gd name="connsiteX4549" fmla="*/ 2169986 w 2450468"/>
              <a:gd name="connsiteY4549" fmla="*/ 15110 h 377583"/>
              <a:gd name="connsiteX4550" fmla="*/ 2174272 w 2450468"/>
              <a:gd name="connsiteY4550" fmla="*/ 16729 h 377583"/>
              <a:gd name="connsiteX4551" fmla="*/ 2175701 w 2450468"/>
              <a:gd name="connsiteY4551" fmla="*/ 17205 h 377583"/>
              <a:gd name="connsiteX4552" fmla="*/ 2176367 w 2450468"/>
              <a:gd name="connsiteY4552" fmla="*/ 19682 h 377583"/>
              <a:gd name="connsiteX4553" fmla="*/ 2176177 w 2450468"/>
              <a:gd name="connsiteY4553" fmla="*/ 20539 h 377583"/>
              <a:gd name="connsiteX4554" fmla="*/ 2175796 w 2450468"/>
              <a:gd name="connsiteY4554" fmla="*/ 22158 h 377583"/>
              <a:gd name="connsiteX4555" fmla="*/ 2179415 w 2450468"/>
              <a:gd name="connsiteY4555" fmla="*/ 25206 h 377583"/>
              <a:gd name="connsiteX4556" fmla="*/ 2185797 w 2450468"/>
              <a:gd name="connsiteY4556" fmla="*/ 23873 h 377583"/>
              <a:gd name="connsiteX4557" fmla="*/ 2183892 w 2450468"/>
              <a:gd name="connsiteY4557" fmla="*/ 26159 h 377583"/>
              <a:gd name="connsiteX4558" fmla="*/ 2182749 w 2450468"/>
              <a:gd name="connsiteY4558" fmla="*/ 31588 h 377583"/>
              <a:gd name="connsiteX4559" fmla="*/ 2186654 w 2450468"/>
              <a:gd name="connsiteY4559" fmla="*/ 28826 h 377583"/>
              <a:gd name="connsiteX4560" fmla="*/ 2187797 w 2450468"/>
              <a:gd name="connsiteY4560" fmla="*/ 27968 h 377583"/>
              <a:gd name="connsiteX4561" fmla="*/ 2194274 w 2450468"/>
              <a:gd name="connsiteY4561" fmla="*/ 24444 h 377583"/>
              <a:gd name="connsiteX4562" fmla="*/ 2198561 w 2450468"/>
              <a:gd name="connsiteY4562" fmla="*/ 15681 h 377583"/>
              <a:gd name="connsiteX4563" fmla="*/ 2199704 w 2450468"/>
              <a:gd name="connsiteY4563" fmla="*/ 21777 h 377583"/>
              <a:gd name="connsiteX4564" fmla="*/ 2198084 w 2450468"/>
              <a:gd name="connsiteY4564" fmla="*/ 23206 h 377583"/>
              <a:gd name="connsiteX4565" fmla="*/ 2199799 w 2450468"/>
              <a:gd name="connsiteY4565" fmla="*/ 29016 h 377583"/>
              <a:gd name="connsiteX4566" fmla="*/ 2207514 w 2450468"/>
              <a:gd name="connsiteY4566" fmla="*/ 28159 h 377583"/>
              <a:gd name="connsiteX4567" fmla="*/ 2209610 w 2450468"/>
              <a:gd name="connsiteY4567" fmla="*/ 22634 h 377583"/>
              <a:gd name="connsiteX4568" fmla="*/ 2214944 w 2450468"/>
              <a:gd name="connsiteY4568" fmla="*/ 22539 h 377583"/>
              <a:gd name="connsiteX4569" fmla="*/ 2218277 w 2450468"/>
              <a:gd name="connsiteY4569" fmla="*/ 23492 h 377583"/>
              <a:gd name="connsiteX4570" fmla="*/ 2221135 w 2450468"/>
              <a:gd name="connsiteY4570" fmla="*/ 23587 h 377583"/>
              <a:gd name="connsiteX4571" fmla="*/ 2231041 w 2450468"/>
              <a:gd name="connsiteY4571" fmla="*/ 24635 h 377583"/>
              <a:gd name="connsiteX4572" fmla="*/ 2232660 w 2450468"/>
              <a:gd name="connsiteY4572" fmla="*/ 23396 h 377583"/>
              <a:gd name="connsiteX4573" fmla="*/ 2246090 w 2450468"/>
              <a:gd name="connsiteY4573" fmla="*/ 23873 h 377583"/>
              <a:gd name="connsiteX4574" fmla="*/ 2248757 w 2450468"/>
              <a:gd name="connsiteY4574" fmla="*/ 24063 h 377583"/>
              <a:gd name="connsiteX4575" fmla="*/ 2257425 w 2450468"/>
              <a:gd name="connsiteY4575" fmla="*/ 18634 h 377583"/>
              <a:gd name="connsiteX4576" fmla="*/ 2261521 w 2450468"/>
              <a:gd name="connsiteY4576" fmla="*/ 20729 h 377583"/>
              <a:gd name="connsiteX4577" fmla="*/ 2262473 w 2450468"/>
              <a:gd name="connsiteY4577" fmla="*/ 21206 h 377583"/>
              <a:gd name="connsiteX4578" fmla="*/ 2265807 w 2450468"/>
              <a:gd name="connsiteY4578" fmla="*/ 19682 h 377583"/>
              <a:gd name="connsiteX4579" fmla="*/ 2268379 w 2450468"/>
              <a:gd name="connsiteY4579" fmla="*/ 16253 h 377583"/>
              <a:gd name="connsiteX4580" fmla="*/ 2278571 w 2450468"/>
              <a:gd name="connsiteY4580" fmla="*/ 15586 h 377583"/>
              <a:gd name="connsiteX4581" fmla="*/ 2283143 w 2450468"/>
              <a:gd name="connsiteY4581" fmla="*/ 17110 h 377583"/>
              <a:gd name="connsiteX4582" fmla="*/ 2295239 w 2450468"/>
              <a:gd name="connsiteY4582" fmla="*/ 18729 h 377583"/>
              <a:gd name="connsiteX4583" fmla="*/ 2296954 w 2450468"/>
              <a:gd name="connsiteY4583" fmla="*/ 18348 h 377583"/>
              <a:gd name="connsiteX4584" fmla="*/ 2303812 w 2450468"/>
              <a:gd name="connsiteY4584" fmla="*/ 15586 h 377583"/>
              <a:gd name="connsiteX4585" fmla="*/ 2312575 w 2450468"/>
              <a:gd name="connsiteY4585" fmla="*/ 13586 h 377583"/>
              <a:gd name="connsiteX4586" fmla="*/ 2313242 w 2450468"/>
              <a:gd name="connsiteY4586" fmla="*/ 12824 h 377583"/>
              <a:gd name="connsiteX4587" fmla="*/ 2314670 w 2450468"/>
              <a:gd name="connsiteY4587" fmla="*/ 11871 h 377583"/>
              <a:gd name="connsiteX4588" fmla="*/ 2319147 w 2450468"/>
              <a:gd name="connsiteY4588" fmla="*/ 15110 h 377583"/>
              <a:gd name="connsiteX4589" fmla="*/ 2325910 w 2450468"/>
              <a:gd name="connsiteY4589" fmla="*/ 11776 h 377583"/>
              <a:gd name="connsiteX4590" fmla="*/ 2333435 w 2450468"/>
              <a:gd name="connsiteY4590" fmla="*/ 11395 h 377583"/>
              <a:gd name="connsiteX4591" fmla="*/ 2334768 w 2450468"/>
              <a:gd name="connsiteY4591" fmla="*/ 11014 h 377583"/>
              <a:gd name="connsiteX4592" fmla="*/ 2342198 w 2450468"/>
              <a:gd name="connsiteY4592" fmla="*/ 11014 h 377583"/>
              <a:gd name="connsiteX4593" fmla="*/ 2347531 w 2450468"/>
              <a:gd name="connsiteY4593" fmla="*/ 15586 h 377583"/>
              <a:gd name="connsiteX4594" fmla="*/ 2354485 w 2450468"/>
              <a:gd name="connsiteY4594" fmla="*/ 10728 h 377583"/>
              <a:gd name="connsiteX4595" fmla="*/ 2359628 w 2450468"/>
              <a:gd name="connsiteY4595" fmla="*/ 13776 h 377583"/>
              <a:gd name="connsiteX4596" fmla="*/ 2362391 w 2450468"/>
              <a:gd name="connsiteY4596" fmla="*/ 11204 h 377583"/>
              <a:gd name="connsiteX4597" fmla="*/ 2361057 w 2450468"/>
              <a:gd name="connsiteY4597" fmla="*/ 8918 h 377583"/>
              <a:gd name="connsiteX4598" fmla="*/ 2367439 w 2450468"/>
              <a:gd name="connsiteY4598" fmla="*/ 10157 h 377583"/>
              <a:gd name="connsiteX4599" fmla="*/ 2369058 w 2450468"/>
              <a:gd name="connsiteY4599" fmla="*/ 10538 h 377583"/>
              <a:gd name="connsiteX4600" fmla="*/ 2372202 w 2450468"/>
              <a:gd name="connsiteY4600" fmla="*/ 7299 h 377583"/>
              <a:gd name="connsiteX4601" fmla="*/ 2224849 w 2450468"/>
              <a:gd name="connsiteY4601" fmla="*/ 536 h 377583"/>
              <a:gd name="connsiteX4602" fmla="*/ 2229040 w 2450468"/>
              <a:gd name="connsiteY4602" fmla="*/ 2060 h 377583"/>
              <a:gd name="connsiteX4603" fmla="*/ 2229421 w 2450468"/>
              <a:gd name="connsiteY4603" fmla="*/ 5965 h 377583"/>
              <a:gd name="connsiteX4604" fmla="*/ 2221801 w 2450468"/>
              <a:gd name="connsiteY4604" fmla="*/ 7870 h 377583"/>
              <a:gd name="connsiteX4605" fmla="*/ 2217515 w 2450468"/>
              <a:gd name="connsiteY4605" fmla="*/ 12823 h 377583"/>
              <a:gd name="connsiteX4606" fmla="*/ 2212943 w 2450468"/>
              <a:gd name="connsiteY4606" fmla="*/ 11680 h 377583"/>
              <a:gd name="connsiteX4607" fmla="*/ 2208752 w 2450468"/>
              <a:gd name="connsiteY4607" fmla="*/ 10728 h 377583"/>
              <a:gd name="connsiteX4608" fmla="*/ 2204942 w 2450468"/>
              <a:gd name="connsiteY4608" fmla="*/ 16538 h 377583"/>
              <a:gd name="connsiteX4609" fmla="*/ 2195893 w 2450468"/>
              <a:gd name="connsiteY4609" fmla="*/ 6537 h 377583"/>
              <a:gd name="connsiteX4610" fmla="*/ 2200370 w 2450468"/>
              <a:gd name="connsiteY4610" fmla="*/ 9775 h 377583"/>
              <a:gd name="connsiteX4611" fmla="*/ 2203704 w 2450468"/>
              <a:gd name="connsiteY4611" fmla="*/ 10251 h 377583"/>
              <a:gd name="connsiteX4612" fmla="*/ 2222087 w 2450468"/>
              <a:gd name="connsiteY4612" fmla="*/ 3584 h 377583"/>
              <a:gd name="connsiteX4613" fmla="*/ 2224849 w 2450468"/>
              <a:gd name="connsiteY4613" fmla="*/ 536 h 377583"/>
              <a:gd name="connsiteX4614" fmla="*/ 2266855 w 2450468"/>
              <a:gd name="connsiteY4614" fmla="*/ 60 h 377583"/>
              <a:gd name="connsiteX4615" fmla="*/ 2269236 w 2450468"/>
              <a:gd name="connsiteY4615" fmla="*/ 1584 h 377583"/>
              <a:gd name="connsiteX4616" fmla="*/ 2266664 w 2450468"/>
              <a:gd name="connsiteY4616" fmla="*/ 6346 h 377583"/>
              <a:gd name="connsiteX4617" fmla="*/ 2267141 w 2450468"/>
              <a:gd name="connsiteY4617" fmla="*/ 8442 h 377583"/>
              <a:gd name="connsiteX4618" fmla="*/ 2269236 w 2450468"/>
              <a:gd name="connsiteY4618" fmla="*/ 11204 h 377583"/>
              <a:gd name="connsiteX4619" fmla="*/ 2265902 w 2450468"/>
              <a:gd name="connsiteY4619" fmla="*/ 10728 h 377583"/>
              <a:gd name="connsiteX4620" fmla="*/ 2261807 w 2450468"/>
              <a:gd name="connsiteY4620" fmla="*/ 9204 h 377583"/>
              <a:gd name="connsiteX4621" fmla="*/ 2254568 w 2450468"/>
              <a:gd name="connsiteY4621" fmla="*/ 6823 h 377583"/>
              <a:gd name="connsiteX4622" fmla="*/ 2253806 w 2450468"/>
              <a:gd name="connsiteY4622" fmla="*/ 13109 h 377583"/>
              <a:gd name="connsiteX4623" fmla="*/ 2253996 w 2450468"/>
              <a:gd name="connsiteY4623" fmla="*/ 13490 h 377583"/>
              <a:gd name="connsiteX4624" fmla="*/ 2249996 w 2450468"/>
              <a:gd name="connsiteY4624" fmla="*/ 12728 h 377583"/>
              <a:gd name="connsiteX4625" fmla="*/ 2249043 w 2450468"/>
              <a:gd name="connsiteY4625" fmla="*/ 11585 h 377583"/>
              <a:gd name="connsiteX4626" fmla="*/ 2241137 w 2450468"/>
              <a:gd name="connsiteY4626" fmla="*/ 9394 h 377583"/>
              <a:gd name="connsiteX4627" fmla="*/ 2238947 w 2450468"/>
              <a:gd name="connsiteY4627" fmla="*/ 10633 h 377583"/>
              <a:gd name="connsiteX4628" fmla="*/ 2235804 w 2450468"/>
              <a:gd name="connsiteY4628" fmla="*/ 8347 h 377583"/>
              <a:gd name="connsiteX4629" fmla="*/ 2240661 w 2450468"/>
              <a:gd name="connsiteY4629" fmla="*/ 250 h 377583"/>
              <a:gd name="connsiteX4630" fmla="*/ 2245614 w 2450468"/>
              <a:gd name="connsiteY4630" fmla="*/ 1203 h 377583"/>
              <a:gd name="connsiteX4631" fmla="*/ 2249424 w 2450468"/>
              <a:gd name="connsiteY4631" fmla="*/ 4346 h 377583"/>
              <a:gd name="connsiteX4632" fmla="*/ 2252377 w 2450468"/>
              <a:gd name="connsiteY4632" fmla="*/ 2441 h 377583"/>
              <a:gd name="connsiteX4633" fmla="*/ 2259711 w 2450468"/>
              <a:gd name="connsiteY4633" fmla="*/ 155 h 377583"/>
              <a:gd name="connsiteX4634" fmla="*/ 2266855 w 2450468"/>
              <a:gd name="connsiteY4634" fmla="*/ 60 h 37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</a:cxnLst>
            <a:rect l="l" t="t" r="r" b="b"/>
            <a:pathLst>
              <a:path w="2450468" h="377583">
                <a:moveTo>
                  <a:pt x="1481614" y="372201"/>
                </a:moveTo>
                <a:cubicBezTo>
                  <a:pt x="1484471" y="371630"/>
                  <a:pt x="1489710" y="376869"/>
                  <a:pt x="1488281" y="377440"/>
                </a:cubicBezTo>
                <a:cubicBezTo>
                  <a:pt x="1486757" y="378012"/>
                  <a:pt x="1479423" y="376773"/>
                  <a:pt x="1478375" y="375535"/>
                </a:cubicBezTo>
                <a:cubicBezTo>
                  <a:pt x="1477327" y="374297"/>
                  <a:pt x="1478756" y="372773"/>
                  <a:pt x="1481614" y="372201"/>
                </a:cubicBezTo>
                <a:close/>
                <a:moveTo>
                  <a:pt x="1302544" y="370392"/>
                </a:moveTo>
                <a:cubicBezTo>
                  <a:pt x="1307211" y="374583"/>
                  <a:pt x="1306258" y="376964"/>
                  <a:pt x="1300353" y="375726"/>
                </a:cubicBezTo>
                <a:lnTo>
                  <a:pt x="1295686" y="374583"/>
                </a:lnTo>
                <a:cubicBezTo>
                  <a:pt x="1295305" y="374488"/>
                  <a:pt x="1295114" y="373345"/>
                  <a:pt x="1295305" y="372773"/>
                </a:cubicBezTo>
                <a:cubicBezTo>
                  <a:pt x="1295400" y="372202"/>
                  <a:pt x="1295971" y="371249"/>
                  <a:pt x="1296543" y="371249"/>
                </a:cubicBezTo>
                <a:close/>
                <a:moveTo>
                  <a:pt x="1366849" y="362735"/>
                </a:moveTo>
                <a:lnTo>
                  <a:pt x="1369123" y="363724"/>
                </a:lnTo>
                <a:cubicBezTo>
                  <a:pt x="1372171" y="362296"/>
                  <a:pt x="1371123" y="361915"/>
                  <a:pt x="1366837" y="362867"/>
                </a:cubicBezTo>
                <a:close/>
                <a:moveTo>
                  <a:pt x="1364361" y="354295"/>
                </a:moveTo>
                <a:cubicBezTo>
                  <a:pt x="1367599" y="354199"/>
                  <a:pt x="1367409" y="356009"/>
                  <a:pt x="1367313" y="357724"/>
                </a:cubicBezTo>
                <a:lnTo>
                  <a:pt x="1366849" y="362735"/>
                </a:lnTo>
                <a:lnTo>
                  <a:pt x="1364742" y="361819"/>
                </a:lnTo>
                <a:lnTo>
                  <a:pt x="1362456" y="360772"/>
                </a:lnTo>
                <a:cubicBezTo>
                  <a:pt x="1359408" y="360200"/>
                  <a:pt x="1358074" y="358962"/>
                  <a:pt x="1359503" y="358009"/>
                </a:cubicBezTo>
                <a:lnTo>
                  <a:pt x="1359408" y="357343"/>
                </a:lnTo>
                <a:cubicBezTo>
                  <a:pt x="1359027" y="353914"/>
                  <a:pt x="1361789" y="354390"/>
                  <a:pt x="1364361" y="354295"/>
                </a:cubicBezTo>
                <a:close/>
                <a:moveTo>
                  <a:pt x="978217" y="352008"/>
                </a:moveTo>
                <a:cubicBezTo>
                  <a:pt x="979360" y="351056"/>
                  <a:pt x="985742" y="352199"/>
                  <a:pt x="987361" y="353437"/>
                </a:cubicBezTo>
                <a:cubicBezTo>
                  <a:pt x="988885" y="354675"/>
                  <a:pt x="989456" y="356009"/>
                  <a:pt x="988504" y="356390"/>
                </a:cubicBezTo>
                <a:cubicBezTo>
                  <a:pt x="987551" y="356771"/>
                  <a:pt x="984694" y="356390"/>
                  <a:pt x="984599" y="354580"/>
                </a:cubicBezTo>
                <a:cubicBezTo>
                  <a:pt x="984503" y="352770"/>
                  <a:pt x="978979" y="355913"/>
                  <a:pt x="978312" y="355437"/>
                </a:cubicBezTo>
                <a:cubicBezTo>
                  <a:pt x="977645" y="354961"/>
                  <a:pt x="977074" y="353056"/>
                  <a:pt x="978217" y="352008"/>
                </a:cubicBezTo>
                <a:close/>
                <a:moveTo>
                  <a:pt x="1700402" y="351628"/>
                </a:moveTo>
                <a:cubicBezTo>
                  <a:pt x="1701736" y="352771"/>
                  <a:pt x="1704212" y="355819"/>
                  <a:pt x="1702879" y="356105"/>
                </a:cubicBezTo>
                <a:cubicBezTo>
                  <a:pt x="1701545" y="356295"/>
                  <a:pt x="1697830" y="358295"/>
                  <a:pt x="1697545" y="360010"/>
                </a:cubicBezTo>
                <a:cubicBezTo>
                  <a:pt x="1697259" y="361724"/>
                  <a:pt x="1694783" y="358486"/>
                  <a:pt x="1695926" y="355343"/>
                </a:cubicBezTo>
                <a:cubicBezTo>
                  <a:pt x="1697068" y="352199"/>
                  <a:pt x="1699069" y="350580"/>
                  <a:pt x="1700402" y="351628"/>
                </a:cubicBezTo>
                <a:close/>
                <a:moveTo>
                  <a:pt x="1869758" y="351247"/>
                </a:moveTo>
                <a:cubicBezTo>
                  <a:pt x="1870996" y="349723"/>
                  <a:pt x="1875568" y="348580"/>
                  <a:pt x="1877473" y="351628"/>
                </a:cubicBezTo>
                <a:lnTo>
                  <a:pt x="1879092" y="354485"/>
                </a:lnTo>
                <a:cubicBezTo>
                  <a:pt x="1879378" y="355057"/>
                  <a:pt x="1879188" y="356295"/>
                  <a:pt x="1878616" y="356581"/>
                </a:cubicBezTo>
                <a:cubicBezTo>
                  <a:pt x="1877663" y="357152"/>
                  <a:pt x="1876044" y="357724"/>
                  <a:pt x="1875187" y="357343"/>
                </a:cubicBezTo>
                <a:lnTo>
                  <a:pt x="1872615" y="356581"/>
                </a:lnTo>
                <a:cubicBezTo>
                  <a:pt x="1869758" y="355152"/>
                  <a:pt x="1868519" y="352771"/>
                  <a:pt x="1869758" y="351247"/>
                </a:cubicBezTo>
                <a:close/>
                <a:moveTo>
                  <a:pt x="1495329" y="349817"/>
                </a:moveTo>
                <a:cubicBezTo>
                  <a:pt x="1497520" y="348674"/>
                  <a:pt x="1499044" y="349151"/>
                  <a:pt x="1498853" y="350960"/>
                </a:cubicBezTo>
                <a:lnTo>
                  <a:pt x="1497901" y="351818"/>
                </a:lnTo>
                <a:cubicBezTo>
                  <a:pt x="1495615" y="353723"/>
                  <a:pt x="1495615" y="355342"/>
                  <a:pt x="1498091" y="356866"/>
                </a:cubicBezTo>
                <a:lnTo>
                  <a:pt x="1501044" y="358676"/>
                </a:lnTo>
                <a:cubicBezTo>
                  <a:pt x="1501044" y="361724"/>
                  <a:pt x="1499044" y="363343"/>
                  <a:pt x="1496567" y="362295"/>
                </a:cubicBezTo>
                <a:lnTo>
                  <a:pt x="1495139" y="362867"/>
                </a:lnTo>
                <a:lnTo>
                  <a:pt x="1493138" y="363629"/>
                </a:lnTo>
                <a:cubicBezTo>
                  <a:pt x="1491519" y="365819"/>
                  <a:pt x="1490948" y="366296"/>
                  <a:pt x="1491995" y="364676"/>
                </a:cubicBezTo>
                <a:cubicBezTo>
                  <a:pt x="1493043" y="363057"/>
                  <a:pt x="1491805" y="356580"/>
                  <a:pt x="1489709" y="355532"/>
                </a:cubicBezTo>
                <a:cubicBezTo>
                  <a:pt x="1487614" y="354485"/>
                  <a:pt x="1490567" y="349151"/>
                  <a:pt x="1492091" y="350103"/>
                </a:cubicBezTo>
                <a:lnTo>
                  <a:pt x="1493519" y="350008"/>
                </a:lnTo>
                <a:close/>
                <a:moveTo>
                  <a:pt x="1459611" y="348675"/>
                </a:moveTo>
                <a:lnTo>
                  <a:pt x="1459991" y="348960"/>
                </a:lnTo>
                <a:cubicBezTo>
                  <a:pt x="1461897" y="350389"/>
                  <a:pt x="1463420" y="352104"/>
                  <a:pt x="1465516" y="353342"/>
                </a:cubicBezTo>
                <a:cubicBezTo>
                  <a:pt x="1469136" y="355533"/>
                  <a:pt x="1473041" y="354485"/>
                  <a:pt x="1475994" y="351056"/>
                </a:cubicBezTo>
                <a:lnTo>
                  <a:pt x="1476946" y="349913"/>
                </a:lnTo>
                <a:cubicBezTo>
                  <a:pt x="1478470" y="348770"/>
                  <a:pt x="1481137" y="350389"/>
                  <a:pt x="1482947" y="353437"/>
                </a:cubicBezTo>
                <a:lnTo>
                  <a:pt x="1482566" y="353628"/>
                </a:lnTo>
                <a:lnTo>
                  <a:pt x="1476565" y="356676"/>
                </a:lnTo>
                <a:cubicBezTo>
                  <a:pt x="1478946" y="360771"/>
                  <a:pt x="1479899" y="364486"/>
                  <a:pt x="1478756" y="365058"/>
                </a:cubicBezTo>
                <a:lnTo>
                  <a:pt x="1477041" y="365153"/>
                </a:lnTo>
                <a:lnTo>
                  <a:pt x="1471612" y="365629"/>
                </a:lnTo>
                <a:cubicBezTo>
                  <a:pt x="1465707" y="367248"/>
                  <a:pt x="1459801" y="365629"/>
                  <a:pt x="1458372" y="362105"/>
                </a:cubicBezTo>
                <a:lnTo>
                  <a:pt x="1457706" y="358581"/>
                </a:lnTo>
                <a:lnTo>
                  <a:pt x="1457229" y="355818"/>
                </a:lnTo>
                <a:cubicBezTo>
                  <a:pt x="1456277" y="353056"/>
                  <a:pt x="1455896" y="350484"/>
                  <a:pt x="1456372" y="350103"/>
                </a:cubicBezTo>
                <a:cubicBezTo>
                  <a:pt x="1456848" y="349722"/>
                  <a:pt x="1458849" y="348579"/>
                  <a:pt x="1459611" y="348675"/>
                </a:cubicBezTo>
                <a:close/>
                <a:moveTo>
                  <a:pt x="1054322" y="348389"/>
                </a:moveTo>
                <a:cubicBezTo>
                  <a:pt x="1056322" y="348389"/>
                  <a:pt x="1062895" y="349437"/>
                  <a:pt x="1063752" y="350770"/>
                </a:cubicBezTo>
                <a:lnTo>
                  <a:pt x="1064419" y="352199"/>
                </a:lnTo>
                <a:cubicBezTo>
                  <a:pt x="1064895" y="353342"/>
                  <a:pt x="1065085" y="354580"/>
                  <a:pt x="1065181" y="355723"/>
                </a:cubicBezTo>
                <a:cubicBezTo>
                  <a:pt x="1065181" y="355914"/>
                  <a:pt x="1063466" y="356485"/>
                  <a:pt x="1063085" y="356295"/>
                </a:cubicBezTo>
                <a:cubicBezTo>
                  <a:pt x="1061561" y="355152"/>
                  <a:pt x="1060037" y="353913"/>
                  <a:pt x="1058894" y="352580"/>
                </a:cubicBezTo>
                <a:lnTo>
                  <a:pt x="1058608" y="352199"/>
                </a:lnTo>
                <a:cubicBezTo>
                  <a:pt x="1059275" y="351246"/>
                  <a:pt x="1058513" y="350294"/>
                  <a:pt x="1056989" y="350008"/>
                </a:cubicBezTo>
                <a:lnTo>
                  <a:pt x="1056418" y="350485"/>
                </a:lnTo>
                <a:lnTo>
                  <a:pt x="1052417" y="354104"/>
                </a:lnTo>
                <a:cubicBezTo>
                  <a:pt x="1051465" y="350961"/>
                  <a:pt x="1052322" y="348389"/>
                  <a:pt x="1054322" y="348389"/>
                </a:cubicBezTo>
                <a:close/>
                <a:moveTo>
                  <a:pt x="1259491" y="348008"/>
                </a:moveTo>
                <a:cubicBezTo>
                  <a:pt x="1260824" y="348008"/>
                  <a:pt x="1262729" y="350008"/>
                  <a:pt x="1260729" y="352485"/>
                </a:cubicBezTo>
                <a:cubicBezTo>
                  <a:pt x="1258729" y="354961"/>
                  <a:pt x="1260062" y="362677"/>
                  <a:pt x="1263777" y="361914"/>
                </a:cubicBezTo>
                <a:lnTo>
                  <a:pt x="1265491" y="360486"/>
                </a:lnTo>
                <a:cubicBezTo>
                  <a:pt x="1266920" y="359343"/>
                  <a:pt x="1266158" y="356676"/>
                  <a:pt x="1267016" y="354866"/>
                </a:cubicBezTo>
                <a:lnTo>
                  <a:pt x="1267778" y="353152"/>
                </a:lnTo>
                <a:cubicBezTo>
                  <a:pt x="1269397" y="351247"/>
                  <a:pt x="1272826" y="352199"/>
                  <a:pt x="1273397" y="352961"/>
                </a:cubicBezTo>
                <a:cubicBezTo>
                  <a:pt x="1273969" y="353723"/>
                  <a:pt x="1273493" y="355818"/>
                  <a:pt x="1272350" y="357533"/>
                </a:cubicBezTo>
                <a:cubicBezTo>
                  <a:pt x="1271111" y="359343"/>
                  <a:pt x="1266635" y="364772"/>
                  <a:pt x="1263777" y="364772"/>
                </a:cubicBezTo>
                <a:lnTo>
                  <a:pt x="1261300" y="364772"/>
                </a:lnTo>
                <a:cubicBezTo>
                  <a:pt x="1261110" y="364772"/>
                  <a:pt x="1253204" y="364772"/>
                  <a:pt x="1253109" y="364772"/>
                </a:cubicBezTo>
                <a:cubicBezTo>
                  <a:pt x="1250823" y="363724"/>
                  <a:pt x="1248918" y="360867"/>
                  <a:pt x="1245679" y="363819"/>
                </a:cubicBezTo>
                <a:cubicBezTo>
                  <a:pt x="1245489" y="364010"/>
                  <a:pt x="1241679" y="362677"/>
                  <a:pt x="1241489" y="361819"/>
                </a:cubicBezTo>
                <a:lnTo>
                  <a:pt x="1240536" y="357724"/>
                </a:lnTo>
                <a:cubicBezTo>
                  <a:pt x="1237583" y="359057"/>
                  <a:pt x="1234440" y="359629"/>
                  <a:pt x="1233678" y="359152"/>
                </a:cubicBezTo>
                <a:lnTo>
                  <a:pt x="1233487" y="358485"/>
                </a:lnTo>
                <a:cubicBezTo>
                  <a:pt x="1233297" y="358009"/>
                  <a:pt x="1233964" y="356771"/>
                  <a:pt x="1234345" y="356771"/>
                </a:cubicBezTo>
                <a:cubicBezTo>
                  <a:pt x="1237202" y="356676"/>
                  <a:pt x="1240250" y="356295"/>
                  <a:pt x="1242917" y="356866"/>
                </a:cubicBezTo>
                <a:lnTo>
                  <a:pt x="1255300" y="359533"/>
                </a:lnTo>
                <a:cubicBezTo>
                  <a:pt x="1256252" y="353152"/>
                  <a:pt x="1258157" y="348008"/>
                  <a:pt x="1259491" y="348008"/>
                </a:cubicBezTo>
                <a:close/>
                <a:moveTo>
                  <a:pt x="1902238" y="345437"/>
                </a:moveTo>
                <a:cubicBezTo>
                  <a:pt x="1903380" y="344960"/>
                  <a:pt x="1911001" y="351818"/>
                  <a:pt x="1909572" y="354200"/>
                </a:cubicBezTo>
                <a:cubicBezTo>
                  <a:pt x="1908143" y="356581"/>
                  <a:pt x="1905000" y="357248"/>
                  <a:pt x="1902618" y="355724"/>
                </a:cubicBezTo>
                <a:cubicBezTo>
                  <a:pt x="1900142" y="354200"/>
                  <a:pt x="1905667" y="348485"/>
                  <a:pt x="1904047" y="348294"/>
                </a:cubicBezTo>
                <a:cubicBezTo>
                  <a:pt x="1902333" y="348104"/>
                  <a:pt x="1898427" y="346961"/>
                  <a:pt x="1900333" y="346294"/>
                </a:cubicBezTo>
                <a:lnTo>
                  <a:pt x="1901190" y="345913"/>
                </a:lnTo>
                <a:close/>
                <a:moveTo>
                  <a:pt x="1149286" y="344389"/>
                </a:moveTo>
                <a:cubicBezTo>
                  <a:pt x="1149858" y="344675"/>
                  <a:pt x="1153001" y="346103"/>
                  <a:pt x="1155097" y="347151"/>
                </a:cubicBezTo>
                <a:cubicBezTo>
                  <a:pt x="1157192" y="348104"/>
                  <a:pt x="1156716" y="356009"/>
                  <a:pt x="1158526" y="354771"/>
                </a:cubicBezTo>
                <a:lnTo>
                  <a:pt x="1159478" y="354771"/>
                </a:lnTo>
                <a:lnTo>
                  <a:pt x="1160812" y="354676"/>
                </a:lnTo>
                <a:cubicBezTo>
                  <a:pt x="1162336" y="355247"/>
                  <a:pt x="1162907" y="356867"/>
                  <a:pt x="1162145" y="358391"/>
                </a:cubicBezTo>
                <a:lnTo>
                  <a:pt x="1161383" y="358391"/>
                </a:lnTo>
                <a:cubicBezTo>
                  <a:pt x="1154906" y="358486"/>
                  <a:pt x="1148524" y="363725"/>
                  <a:pt x="1141666" y="358676"/>
                </a:cubicBezTo>
                <a:cubicBezTo>
                  <a:pt x="1140142" y="357533"/>
                  <a:pt x="1137856" y="358676"/>
                  <a:pt x="1137666" y="361153"/>
                </a:cubicBezTo>
                <a:lnTo>
                  <a:pt x="1137571" y="361915"/>
                </a:lnTo>
                <a:cubicBezTo>
                  <a:pt x="1135285" y="362963"/>
                  <a:pt x="1134523" y="361343"/>
                  <a:pt x="1135761" y="358486"/>
                </a:cubicBezTo>
                <a:lnTo>
                  <a:pt x="1139285" y="356200"/>
                </a:lnTo>
                <a:lnTo>
                  <a:pt x="1140809" y="355247"/>
                </a:lnTo>
                <a:cubicBezTo>
                  <a:pt x="1141952" y="353628"/>
                  <a:pt x="1144619" y="352961"/>
                  <a:pt x="1146524" y="353914"/>
                </a:cubicBezTo>
                <a:cubicBezTo>
                  <a:pt x="1148715" y="354676"/>
                  <a:pt x="1150810" y="347723"/>
                  <a:pt x="1149858" y="346389"/>
                </a:cubicBezTo>
                <a:cubicBezTo>
                  <a:pt x="1148905" y="345056"/>
                  <a:pt x="1148715" y="344103"/>
                  <a:pt x="1149286" y="344389"/>
                </a:cubicBezTo>
                <a:close/>
                <a:moveTo>
                  <a:pt x="1286923" y="338197"/>
                </a:moveTo>
                <a:lnTo>
                  <a:pt x="1287304" y="338483"/>
                </a:lnTo>
                <a:cubicBezTo>
                  <a:pt x="1288351" y="339531"/>
                  <a:pt x="1289018" y="340674"/>
                  <a:pt x="1290066" y="341626"/>
                </a:cubicBezTo>
                <a:cubicBezTo>
                  <a:pt x="1291018" y="342484"/>
                  <a:pt x="1292256" y="343817"/>
                  <a:pt x="1293209" y="343627"/>
                </a:cubicBezTo>
                <a:lnTo>
                  <a:pt x="1296352" y="343341"/>
                </a:lnTo>
                <a:cubicBezTo>
                  <a:pt x="1295685" y="341341"/>
                  <a:pt x="1300353" y="339912"/>
                  <a:pt x="1302163" y="340579"/>
                </a:cubicBezTo>
                <a:cubicBezTo>
                  <a:pt x="1303972" y="341245"/>
                  <a:pt x="1305877" y="343150"/>
                  <a:pt x="1306354" y="344865"/>
                </a:cubicBezTo>
                <a:lnTo>
                  <a:pt x="1303496" y="346103"/>
                </a:lnTo>
                <a:lnTo>
                  <a:pt x="1300353" y="347437"/>
                </a:lnTo>
                <a:cubicBezTo>
                  <a:pt x="1297210" y="349627"/>
                  <a:pt x="1293400" y="351628"/>
                  <a:pt x="1291876" y="351818"/>
                </a:cubicBezTo>
                <a:lnTo>
                  <a:pt x="1290447" y="351628"/>
                </a:lnTo>
                <a:lnTo>
                  <a:pt x="1288542" y="351342"/>
                </a:lnTo>
                <a:cubicBezTo>
                  <a:pt x="1286446" y="350675"/>
                  <a:pt x="1284637" y="349246"/>
                  <a:pt x="1284541" y="348103"/>
                </a:cubicBezTo>
                <a:cubicBezTo>
                  <a:pt x="1284351" y="346960"/>
                  <a:pt x="1281112" y="344770"/>
                  <a:pt x="1277588" y="346103"/>
                </a:cubicBezTo>
                <a:cubicBezTo>
                  <a:pt x="1274064" y="347437"/>
                  <a:pt x="1263681" y="346198"/>
                  <a:pt x="1263110" y="343817"/>
                </a:cubicBezTo>
                <a:lnTo>
                  <a:pt x="1266158" y="344008"/>
                </a:lnTo>
                <a:lnTo>
                  <a:pt x="1272254" y="344484"/>
                </a:lnTo>
                <a:cubicBezTo>
                  <a:pt x="1274254" y="340483"/>
                  <a:pt x="1276445" y="338007"/>
                  <a:pt x="1277302" y="338959"/>
                </a:cubicBezTo>
                <a:cubicBezTo>
                  <a:pt x="1278160" y="339912"/>
                  <a:pt x="1280922" y="341817"/>
                  <a:pt x="1282065" y="340960"/>
                </a:cubicBezTo>
                <a:cubicBezTo>
                  <a:pt x="1283208" y="340102"/>
                  <a:pt x="1286256" y="338102"/>
                  <a:pt x="1286923" y="338197"/>
                </a:cubicBezTo>
                <a:close/>
                <a:moveTo>
                  <a:pt x="1741170" y="337912"/>
                </a:moveTo>
                <a:lnTo>
                  <a:pt x="1740979" y="339150"/>
                </a:lnTo>
                <a:lnTo>
                  <a:pt x="1740789" y="340388"/>
                </a:lnTo>
                <a:cubicBezTo>
                  <a:pt x="1739836" y="341817"/>
                  <a:pt x="1739360" y="343246"/>
                  <a:pt x="1739646" y="343627"/>
                </a:cubicBezTo>
                <a:lnTo>
                  <a:pt x="1740217" y="343817"/>
                </a:lnTo>
                <a:cubicBezTo>
                  <a:pt x="1742218" y="344484"/>
                  <a:pt x="1746599" y="342579"/>
                  <a:pt x="1746027" y="345817"/>
                </a:cubicBezTo>
                <a:lnTo>
                  <a:pt x="1744980" y="351151"/>
                </a:lnTo>
                <a:cubicBezTo>
                  <a:pt x="1742408" y="348294"/>
                  <a:pt x="1737074" y="345436"/>
                  <a:pt x="1733359" y="344865"/>
                </a:cubicBezTo>
                <a:lnTo>
                  <a:pt x="1728597" y="346675"/>
                </a:lnTo>
                <a:cubicBezTo>
                  <a:pt x="1727835" y="346960"/>
                  <a:pt x="1727359" y="347818"/>
                  <a:pt x="1726692" y="347913"/>
                </a:cubicBezTo>
                <a:lnTo>
                  <a:pt x="1723834" y="348484"/>
                </a:lnTo>
                <a:cubicBezTo>
                  <a:pt x="1720596" y="348865"/>
                  <a:pt x="1719834" y="348389"/>
                  <a:pt x="1722025" y="347246"/>
                </a:cubicBezTo>
                <a:cubicBezTo>
                  <a:pt x="1724215" y="346198"/>
                  <a:pt x="1725739" y="339817"/>
                  <a:pt x="1729835" y="340102"/>
                </a:cubicBezTo>
                <a:lnTo>
                  <a:pt x="1732883" y="339436"/>
                </a:lnTo>
                <a:lnTo>
                  <a:pt x="1735455" y="338864"/>
                </a:lnTo>
                <a:cubicBezTo>
                  <a:pt x="1738217" y="337054"/>
                  <a:pt x="1740789" y="336578"/>
                  <a:pt x="1741170" y="337912"/>
                </a:cubicBezTo>
                <a:close/>
                <a:moveTo>
                  <a:pt x="1757838" y="337721"/>
                </a:moveTo>
                <a:cubicBezTo>
                  <a:pt x="1758981" y="337054"/>
                  <a:pt x="1762601" y="337340"/>
                  <a:pt x="1763553" y="338292"/>
                </a:cubicBezTo>
                <a:cubicBezTo>
                  <a:pt x="1766506" y="341150"/>
                  <a:pt x="1769268" y="334863"/>
                  <a:pt x="1771745" y="338387"/>
                </a:cubicBezTo>
                <a:cubicBezTo>
                  <a:pt x="1773554" y="340959"/>
                  <a:pt x="1775745" y="343340"/>
                  <a:pt x="1776888" y="346007"/>
                </a:cubicBezTo>
                <a:lnTo>
                  <a:pt x="1777650" y="347817"/>
                </a:lnTo>
                <a:cubicBezTo>
                  <a:pt x="1777269" y="351246"/>
                  <a:pt x="1774888" y="350579"/>
                  <a:pt x="1772411" y="346484"/>
                </a:cubicBezTo>
                <a:lnTo>
                  <a:pt x="1770601" y="343817"/>
                </a:lnTo>
                <a:cubicBezTo>
                  <a:pt x="1769173" y="341721"/>
                  <a:pt x="1766696" y="341531"/>
                  <a:pt x="1764029" y="341721"/>
                </a:cubicBezTo>
                <a:cubicBezTo>
                  <a:pt x="1760600" y="342007"/>
                  <a:pt x="1762220" y="344198"/>
                  <a:pt x="1761553" y="345626"/>
                </a:cubicBezTo>
                <a:lnTo>
                  <a:pt x="1760886" y="347150"/>
                </a:lnTo>
                <a:cubicBezTo>
                  <a:pt x="1759171" y="349246"/>
                  <a:pt x="1757457" y="349627"/>
                  <a:pt x="1756886" y="348103"/>
                </a:cubicBezTo>
                <a:cubicBezTo>
                  <a:pt x="1756409" y="346579"/>
                  <a:pt x="1755171" y="341435"/>
                  <a:pt x="1755933" y="338959"/>
                </a:cubicBezTo>
                <a:close/>
                <a:moveTo>
                  <a:pt x="825532" y="331625"/>
                </a:moveTo>
                <a:cubicBezTo>
                  <a:pt x="827628" y="329339"/>
                  <a:pt x="839248" y="334387"/>
                  <a:pt x="839629" y="335530"/>
                </a:cubicBezTo>
                <a:cubicBezTo>
                  <a:pt x="839915" y="336673"/>
                  <a:pt x="837343" y="338483"/>
                  <a:pt x="833819" y="339436"/>
                </a:cubicBezTo>
                <a:lnTo>
                  <a:pt x="833724" y="334959"/>
                </a:lnTo>
                <a:cubicBezTo>
                  <a:pt x="833724" y="334387"/>
                  <a:pt x="832104" y="333721"/>
                  <a:pt x="831152" y="333435"/>
                </a:cubicBezTo>
                <a:close/>
                <a:moveTo>
                  <a:pt x="919733" y="327434"/>
                </a:moveTo>
                <a:cubicBezTo>
                  <a:pt x="920400" y="326958"/>
                  <a:pt x="922686" y="327053"/>
                  <a:pt x="922972" y="327529"/>
                </a:cubicBezTo>
                <a:lnTo>
                  <a:pt x="926020" y="331244"/>
                </a:lnTo>
                <a:cubicBezTo>
                  <a:pt x="929163" y="335721"/>
                  <a:pt x="930687" y="339340"/>
                  <a:pt x="929449" y="339340"/>
                </a:cubicBezTo>
                <a:cubicBezTo>
                  <a:pt x="928211" y="339340"/>
                  <a:pt x="924401" y="337626"/>
                  <a:pt x="924210" y="335626"/>
                </a:cubicBezTo>
                <a:lnTo>
                  <a:pt x="923162" y="333911"/>
                </a:lnTo>
                <a:cubicBezTo>
                  <a:pt x="922305" y="332482"/>
                  <a:pt x="920019" y="331530"/>
                  <a:pt x="918876" y="330101"/>
                </a:cubicBezTo>
                <a:cubicBezTo>
                  <a:pt x="918400" y="329530"/>
                  <a:pt x="918971" y="327910"/>
                  <a:pt x="919733" y="327434"/>
                </a:cubicBezTo>
                <a:close/>
                <a:moveTo>
                  <a:pt x="1428274" y="324767"/>
                </a:moveTo>
                <a:lnTo>
                  <a:pt x="1427988" y="325148"/>
                </a:lnTo>
                <a:cubicBezTo>
                  <a:pt x="1427321" y="325910"/>
                  <a:pt x="1426559" y="327625"/>
                  <a:pt x="1426845" y="327720"/>
                </a:cubicBezTo>
                <a:cubicBezTo>
                  <a:pt x="1430655" y="329625"/>
                  <a:pt x="1430655" y="334102"/>
                  <a:pt x="1435227" y="335626"/>
                </a:cubicBezTo>
                <a:lnTo>
                  <a:pt x="1436275" y="336007"/>
                </a:lnTo>
                <a:cubicBezTo>
                  <a:pt x="1437037" y="338293"/>
                  <a:pt x="1435418" y="338864"/>
                  <a:pt x="1432655" y="337245"/>
                </a:cubicBezTo>
                <a:cubicBezTo>
                  <a:pt x="1429893" y="335626"/>
                  <a:pt x="1424369" y="339055"/>
                  <a:pt x="1427226" y="342865"/>
                </a:cubicBezTo>
                <a:lnTo>
                  <a:pt x="1430465" y="345627"/>
                </a:lnTo>
                <a:cubicBezTo>
                  <a:pt x="1432846" y="347723"/>
                  <a:pt x="1429036" y="348294"/>
                  <a:pt x="1429798" y="349342"/>
                </a:cubicBezTo>
                <a:cubicBezTo>
                  <a:pt x="1431131" y="351056"/>
                  <a:pt x="1439228" y="353057"/>
                  <a:pt x="1441037" y="352104"/>
                </a:cubicBezTo>
                <a:lnTo>
                  <a:pt x="1444466" y="350199"/>
                </a:lnTo>
                <a:cubicBezTo>
                  <a:pt x="1444085" y="346961"/>
                  <a:pt x="1440752" y="345341"/>
                  <a:pt x="1439132" y="345818"/>
                </a:cubicBezTo>
                <a:cubicBezTo>
                  <a:pt x="1437513" y="346294"/>
                  <a:pt x="1438180" y="344198"/>
                  <a:pt x="1440371" y="341150"/>
                </a:cubicBezTo>
                <a:lnTo>
                  <a:pt x="1442085" y="339150"/>
                </a:lnTo>
                <a:cubicBezTo>
                  <a:pt x="1442657" y="338483"/>
                  <a:pt x="1444371" y="337531"/>
                  <a:pt x="1444657" y="337626"/>
                </a:cubicBezTo>
                <a:cubicBezTo>
                  <a:pt x="1449610" y="340865"/>
                  <a:pt x="1451610" y="337055"/>
                  <a:pt x="1454087" y="334959"/>
                </a:cubicBezTo>
                <a:lnTo>
                  <a:pt x="1454753" y="334388"/>
                </a:lnTo>
                <a:cubicBezTo>
                  <a:pt x="1454753" y="333149"/>
                  <a:pt x="1454277" y="332387"/>
                  <a:pt x="1453610" y="332578"/>
                </a:cubicBezTo>
                <a:cubicBezTo>
                  <a:pt x="1452944" y="332768"/>
                  <a:pt x="1449610" y="331244"/>
                  <a:pt x="1447800" y="328768"/>
                </a:cubicBezTo>
                <a:lnTo>
                  <a:pt x="1443419" y="328958"/>
                </a:lnTo>
                <a:lnTo>
                  <a:pt x="1438561" y="329244"/>
                </a:lnTo>
                <a:cubicBezTo>
                  <a:pt x="1433989" y="326863"/>
                  <a:pt x="1429321" y="324863"/>
                  <a:pt x="1428274" y="324767"/>
                </a:cubicBezTo>
                <a:close/>
                <a:moveTo>
                  <a:pt x="1006697" y="323338"/>
                </a:moveTo>
                <a:cubicBezTo>
                  <a:pt x="1008983" y="323052"/>
                  <a:pt x="1014413" y="323433"/>
                  <a:pt x="1014508" y="323814"/>
                </a:cubicBezTo>
                <a:cubicBezTo>
                  <a:pt x="1014603" y="324100"/>
                  <a:pt x="1013841" y="324957"/>
                  <a:pt x="1012698" y="325624"/>
                </a:cubicBezTo>
                <a:cubicBezTo>
                  <a:pt x="1011650" y="326291"/>
                  <a:pt x="1008888" y="328291"/>
                  <a:pt x="1008983" y="328481"/>
                </a:cubicBezTo>
                <a:cubicBezTo>
                  <a:pt x="1009079" y="328672"/>
                  <a:pt x="1011650" y="328862"/>
                  <a:pt x="1014413" y="328291"/>
                </a:cubicBezTo>
                <a:lnTo>
                  <a:pt x="1016984" y="327910"/>
                </a:lnTo>
                <a:cubicBezTo>
                  <a:pt x="1017651" y="327815"/>
                  <a:pt x="1018794" y="328196"/>
                  <a:pt x="1019175" y="328672"/>
                </a:cubicBezTo>
                <a:lnTo>
                  <a:pt x="1019461" y="329053"/>
                </a:lnTo>
                <a:cubicBezTo>
                  <a:pt x="1019080" y="329910"/>
                  <a:pt x="1018604" y="330863"/>
                  <a:pt x="1018223" y="331244"/>
                </a:cubicBezTo>
                <a:lnTo>
                  <a:pt x="1017937" y="331244"/>
                </a:lnTo>
                <a:lnTo>
                  <a:pt x="1014508" y="331339"/>
                </a:lnTo>
                <a:cubicBezTo>
                  <a:pt x="1010698" y="331339"/>
                  <a:pt x="1006983" y="330291"/>
                  <a:pt x="1006221" y="329053"/>
                </a:cubicBezTo>
                <a:cubicBezTo>
                  <a:pt x="1005459" y="327815"/>
                  <a:pt x="1004602" y="323433"/>
                  <a:pt x="1006697" y="323338"/>
                </a:cubicBezTo>
                <a:close/>
                <a:moveTo>
                  <a:pt x="1210913" y="321529"/>
                </a:moveTo>
                <a:lnTo>
                  <a:pt x="1210246" y="322386"/>
                </a:lnTo>
                <a:cubicBezTo>
                  <a:pt x="1209866" y="322862"/>
                  <a:pt x="1210628" y="324482"/>
                  <a:pt x="1211390" y="324863"/>
                </a:cubicBezTo>
                <a:cubicBezTo>
                  <a:pt x="1214723" y="326482"/>
                  <a:pt x="1218152" y="327911"/>
                  <a:pt x="1221772" y="329054"/>
                </a:cubicBezTo>
                <a:lnTo>
                  <a:pt x="1222629" y="329339"/>
                </a:lnTo>
                <a:cubicBezTo>
                  <a:pt x="1224248" y="328387"/>
                  <a:pt x="1224820" y="326577"/>
                  <a:pt x="1223963" y="325339"/>
                </a:cubicBezTo>
                <a:lnTo>
                  <a:pt x="1222915" y="325053"/>
                </a:lnTo>
                <a:cubicBezTo>
                  <a:pt x="1220819" y="324577"/>
                  <a:pt x="1217676" y="325815"/>
                  <a:pt x="1217676" y="322386"/>
                </a:cubicBezTo>
                <a:lnTo>
                  <a:pt x="1217676" y="321719"/>
                </a:lnTo>
                <a:cubicBezTo>
                  <a:pt x="1215676" y="320862"/>
                  <a:pt x="1212723" y="320672"/>
                  <a:pt x="1210913" y="321529"/>
                </a:cubicBezTo>
                <a:close/>
                <a:moveTo>
                  <a:pt x="1035177" y="321148"/>
                </a:moveTo>
                <a:cubicBezTo>
                  <a:pt x="1036605" y="321148"/>
                  <a:pt x="1038510" y="323434"/>
                  <a:pt x="1039272" y="326292"/>
                </a:cubicBezTo>
                <a:cubicBezTo>
                  <a:pt x="1040034" y="329149"/>
                  <a:pt x="1034700" y="336959"/>
                  <a:pt x="1032224" y="337245"/>
                </a:cubicBezTo>
                <a:cubicBezTo>
                  <a:pt x="1029652" y="337531"/>
                  <a:pt x="1028604" y="333816"/>
                  <a:pt x="1029081" y="334102"/>
                </a:cubicBezTo>
                <a:cubicBezTo>
                  <a:pt x="1029557" y="334483"/>
                  <a:pt x="1031367" y="333816"/>
                  <a:pt x="1030890" y="331149"/>
                </a:cubicBezTo>
                <a:cubicBezTo>
                  <a:pt x="1030414" y="328387"/>
                  <a:pt x="1033748" y="321148"/>
                  <a:pt x="1035177" y="321148"/>
                </a:cubicBezTo>
                <a:close/>
                <a:moveTo>
                  <a:pt x="1400175" y="320481"/>
                </a:moveTo>
                <a:lnTo>
                  <a:pt x="1389412" y="322767"/>
                </a:lnTo>
                <a:cubicBezTo>
                  <a:pt x="1388650" y="322958"/>
                  <a:pt x="1387412" y="322481"/>
                  <a:pt x="1386935" y="322862"/>
                </a:cubicBezTo>
                <a:cubicBezTo>
                  <a:pt x="1386173" y="323529"/>
                  <a:pt x="1385221" y="324958"/>
                  <a:pt x="1385507" y="325244"/>
                </a:cubicBezTo>
                <a:cubicBezTo>
                  <a:pt x="1386459" y="326006"/>
                  <a:pt x="1387888" y="326863"/>
                  <a:pt x="1389221" y="326958"/>
                </a:cubicBezTo>
                <a:lnTo>
                  <a:pt x="1390364" y="327053"/>
                </a:lnTo>
                <a:cubicBezTo>
                  <a:pt x="1391698" y="326387"/>
                  <a:pt x="1392650" y="326863"/>
                  <a:pt x="1392365" y="328292"/>
                </a:cubicBezTo>
                <a:lnTo>
                  <a:pt x="1391603" y="329339"/>
                </a:lnTo>
                <a:lnTo>
                  <a:pt x="1390745" y="330387"/>
                </a:lnTo>
                <a:cubicBezTo>
                  <a:pt x="1389317" y="331435"/>
                  <a:pt x="1388269" y="332483"/>
                  <a:pt x="1388459" y="332768"/>
                </a:cubicBezTo>
                <a:cubicBezTo>
                  <a:pt x="1388650" y="333054"/>
                  <a:pt x="1390936" y="333340"/>
                  <a:pt x="1393127" y="332768"/>
                </a:cubicBezTo>
                <a:cubicBezTo>
                  <a:pt x="1395317" y="332197"/>
                  <a:pt x="1400556" y="326101"/>
                  <a:pt x="1400175" y="320481"/>
                </a:cubicBezTo>
                <a:close/>
                <a:moveTo>
                  <a:pt x="962215" y="319052"/>
                </a:moveTo>
                <a:cubicBezTo>
                  <a:pt x="962310" y="319242"/>
                  <a:pt x="961262" y="320290"/>
                  <a:pt x="959548" y="321147"/>
                </a:cubicBezTo>
                <a:cubicBezTo>
                  <a:pt x="957833" y="322004"/>
                  <a:pt x="959738" y="332196"/>
                  <a:pt x="960596" y="335149"/>
                </a:cubicBezTo>
                <a:cubicBezTo>
                  <a:pt x="961453" y="338102"/>
                  <a:pt x="959357" y="337721"/>
                  <a:pt x="955928" y="334387"/>
                </a:cubicBezTo>
                <a:cubicBezTo>
                  <a:pt x="952499" y="331053"/>
                  <a:pt x="944975" y="323433"/>
                  <a:pt x="948689" y="322385"/>
                </a:cubicBezTo>
                <a:cubicBezTo>
                  <a:pt x="952404" y="321433"/>
                  <a:pt x="962024" y="318956"/>
                  <a:pt x="962215" y="319052"/>
                </a:cubicBezTo>
                <a:close/>
                <a:moveTo>
                  <a:pt x="1460564" y="316576"/>
                </a:moveTo>
                <a:cubicBezTo>
                  <a:pt x="1455039" y="315433"/>
                  <a:pt x="1450181" y="315623"/>
                  <a:pt x="1449800" y="316957"/>
                </a:cubicBezTo>
                <a:lnTo>
                  <a:pt x="1450372" y="317909"/>
                </a:lnTo>
                <a:lnTo>
                  <a:pt x="1451039" y="319052"/>
                </a:lnTo>
                <a:cubicBezTo>
                  <a:pt x="1452563" y="320005"/>
                  <a:pt x="1457135" y="321815"/>
                  <a:pt x="1461135" y="323053"/>
                </a:cubicBezTo>
                <a:lnTo>
                  <a:pt x="1464469" y="320386"/>
                </a:lnTo>
                <a:cubicBezTo>
                  <a:pt x="1465136" y="319814"/>
                  <a:pt x="1465326" y="317719"/>
                  <a:pt x="1465231" y="317719"/>
                </a:cubicBezTo>
                <a:close/>
                <a:moveTo>
                  <a:pt x="1328928" y="312766"/>
                </a:moveTo>
                <a:cubicBezTo>
                  <a:pt x="1327309" y="313147"/>
                  <a:pt x="1326166" y="314576"/>
                  <a:pt x="1326452" y="316004"/>
                </a:cubicBezTo>
                <a:lnTo>
                  <a:pt x="1327023" y="316195"/>
                </a:lnTo>
                <a:cubicBezTo>
                  <a:pt x="1333310" y="317719"/>
                  <a:pt x="1336548" y="320957"/>
                  <a:pt x="1336834" y="326291"/>
                </a:cubicBezTo>
                <a:cubicBezTo>
                  <a:pt x="1336834" y="326577"/>
                  <a:pt x="1338263" y="327149"/>
                  <a:pt x="1338834" y="326958"/>
                </a:cubicBezTo>
                <a:cubicBezTo>
                  <a:pt x="1339787" y="326672"/>
                  <a:pt x="1341215" y="326101"/>
                  <a:pt x="1341406" y="325434"/>
                </a:cubicBezTo>
                <a:lnTo>
                  <a:pt x="1342358" y="322100"/>
                </a:lnTo>
                <a:cubicBezTo>
                  <a:pt x="1343120" y="318100"/>
                  <a:pt x="1343025" y="314766"/>
                  <a:pt x="1342168" y="314576"/>
                </a:cubicBezTo>
                <a:cubicBezTo>
                  <a:pt x="1341311" y="314385"/>
                  <a:pt x="1337786" y="315719"/>
                  <a:pt x="1334738" y="316862"/>
                </a:cubicBezTo>
                <a:lnTo>
                  <a:pt x="1332167" y="314195"/>
                </a:lnTo>
                <a:cubicBezTo>
                  <a:pt x="1331690" y="313623"/>
                  <a:pt x="1331024" y="312766"/>
                  <a:pt x="1330357" y="312766"/>
                </a:cubicBezTo>
                <a:close/>
                <a:moveTo>
                  <a:pt x="1757458" y="312480"/>
                </a:moveTo>
                <a:cubicBezTo>
                  <a:pt x="1757267" y="312290"/>
                  <a:pt x="1755172" y="312861"/>
                  <a:pt x="1754219" y="313433"/>
                </a:cubicBezTo>
                <a:cubicBezTo>
                  <a:pt x="1753743" y="313718"/>
                  <a:pt x="1753648" y="314957"/>
                  <a:pt x="1754029" y="315338"/>
                </a:cubicBezTo>
                <a:lnTo>
                  <a:pt x="1758315" y="320481"/>
                </a:lnTo>
                <a:cubicBezTo>
                  <a:pt x="1765935" y="320291"/>
                  <a:pt x="1772031" y="318957"/>
                  <a:pt x="1772031" y="317624"/>
                </a:cubicBezTo>
                <a:lnTo>
                  <a:pt x="1771745" y="317528"/>
                </a:lnTo>
                <a:cubicBezTo>
                  <a:pt x="1766792" y="316290"/>
                  <a:pt x="1760982" y="316671"/>
                  <a:pt x="1757458" y="312480"/>
                </a:cubicBezTo>
                <a:close/>
                <a:moveTo>
                  <a:pt x="1543431" y="312290"/>
                </a:moveTo>
                <a:lnTo>
                  <a:pt x="1537716" y="312480"/>
                </a:lnTo>
                <a:cubicBezTo>
                  <a:pt x="1536764" y="312480"/>
                  <a:pt x="1535716" y="313337"/>
                  <a:pt x="1535049" y="314004"/>
                </a:cubicBezTo>
                <a:cubicBezTo>
                  <a:pt x="1534668" y="314385"/>
                  <a:pt x="1534954" y="315623"/>
                  <a:pt x="1535430" y="315814"/>
                </a:cubicBezTo>
                <a:cubicBezTo>
                  <a:pt x="1537049" y="316671"/>
                  <a:pt x="1538859" y="317433"/>
                  <a:pt x="1540669" y="318100"/>
                </a:cubicBezTo>
                <a:cubicBezTo>
                  <a:pt x="1544479" y="319433"/>
                  <a:pt x="1539335" y="321529"/>
                  <a:pt x="1541050" y="322386"/>
                </a:cubicBezTo>
                <a:lnTo>
                  <a:pt x="1542479" y="323148"/>
                </a:lnTo>
                <a:cubicBezTo>
                  <a:pt x="1545527" y="323148"/>
                  <a:pt x="1545908" y="318195"/>
                  <a:pt x="1543431" y="312290"/>
                </a:cubicBezTo>
                <a:close/>
                <a:moveTo>
                  <a:pt x="1249775" y="306384"/>
                </a:moveTo>
                <a:cubicBezTo>
                  <a:pt x="1249585" y="308861"/>
                  <a:pt x="1241774" y="306670"/>
                  <a:pt x="1241203" y="307241"/>
                </a:cubicBezTo>
                <a:lnTo>
                  <a:pt x="1241108" y="307813"/>
                </a:lnTo>
                <a:cubicBezTo>
                  <a:pt x="1241012" y="308384"/>
                  <a:pt x="1241393" y="309527"/>
                  <a:pt x="1241679" y="309623"/>
                </a:cubicBezTo>
                <a:cubicBezTo>
                  <a:pt x="1244537" y="310004"/>
                  <a:pt x="1247680" y="309623"/>
                  <a:pt x="1250156" y="310575"/>
                </a:cubicBezTo>
                <a:lnTo>
                  <a:pt x="1253681" y="313085"/>
                </a:lnTo>
                <a:lnTo>
                  <a:pt x="1253966" y="313814"/>
                </a:lnTo>
                <a:lnTo>
                  <a:pt x="1254860" y="321748"/>
                </a:lnTo>
                <a:lnTo>
                  <a:pt x="1254062" y="327149"/>
                </a:lnTo>
                <a:cubicBezTo>
                  <a:pt x="1254157" y="327530"/>
                  <a:pt x="1253966" y="327911"/>
                  <a:pt x="1254157" y="328196"/>
                </a:cubicBezTo>
                <a:lnTo>
                  <a:pt x="1254347" y="328482"/>
                </a:lnTo>
                <a:cubicBezTo>
                  <a:pt x="1254585" y="328673"/>
                  <a:pt x="1254990" y="326649"/>
                  <a:pt x="1255086" y="323755"/>
                </a:cubicBezTo>
                <a:lnTo>
                  <a:pt x="1254860" y="321748"/>
                </a:lnTo>
                <a:lnTo>
                  <a:pt x="1255300" y="318767"/>
                </a:lnTo>
                <a:cubicBezTo>
                  <a:pt x="1255109" y="318386"/>
                  <a:pt x="1256252" y="317624"/>
                  <a:pt x="1257014" y="317338"/>
                </a:cubicBezTo>
                <a:cubicBezTo>
                  <a:pt x="1257586" y="317147"/>
                  <a:pt x="1258634" y="317243"/>
                  <a:pt x="1259110" y="317624"/>
                </a:cubicBezTo>
                <a:lnTo>
                  <a:pt x="1260539" y="318576"/>
                </a:lnTo>
                <a:lnTo>
                  <a:pt x="1262848" y="322083"/>
                </a:lnTo>
                <a:lnTo>
                  <a:pt x="1264444" y="324958"/>
                </a:lnTo>
                <a:lnTo>
                  <a:pt x="1263682" y="323529"/>
                </a:lnTo>
                <a:lnTo>
                  <a:pt x="1263110" y="322481"/>
                </a:lnTo>
                <a:lnTo>
                  <a:pt x="1262848" y="322083"/>
                </a:lnTo>
                <a:lnTo>
                  <a:pt x="1262824" y="322041"/>
                </a:lnTo>
                <a:lnTo>
                  <a:pt x="1261513" y="317261"/>
                </a:lnTo>
                <a:lnTo>
                  <a:pt x="1262634" y="317624"/>
                </a:lnTo>
                <a:cubicBezTo>
                  <a:pt x="1263491" y="314957"/>
                  <a:pt x="1263301" y="312099"/>
                  <a:pt x="1262253" y="311147"/>
                </a:cubicBezTo>
                <a:lnTo>
                  <a:pt x="1261491" y="310194"/>
                </a:lnTo>
                <a:lnTo>
                  <a:pt x="1258634" y="306765"/>
                </a:lnTo>
                <a:lnTo>
                  <a:pt x="1261513" y="317261"/>
                </a:lnTo>
                <a:lnTo>
                  <a:pt x="1259110" y="316481"/>
                </a:lnTo>
                <a:cubicBezTo>
                  <a:pt x="1257871" y="316100"/>
                  <a:pt x="1256633" y="314385"/>
                  <a:pt x="1255776" y="314576"/>
                </a:cubicBezTo>
                <a:lnTo>
                  <a:pt x="1253681" y="313085"/>
                </a:lnTo>
                <a:lnTo>
                  <a:pt x="1251192" y="306706"/>
                </a:lnTo>
                <a:cubicBezTo>
                  <a:pt x="1250442" y="305360"/>
                  <a:pt x="1249918" y="305146"/>
                  <a:pt x="1249775" y="306384"/>
                </a:cubicBezTo>
                <a:close/>
                <a:moveTo>
                  <a:pt x="1234631" y="306098"/>
                </a:moveTo>
                <a:cubicBezTo>
                  <a:pt x="1232630" y="306575"/>
                  <a:pt x="1231392" y="308099"/>
                  <a:pt x="1231868" y="309337"/>
                </a:cubicBezTo>
                <a:lnTo>
                  <a:pt x="1232821" y="310099"/>
                </a:lnTo>
                <a:lnTo>
                  <a:pt x="1233488" y="310670"/>
                </a:lnTo>
                <a:cubicBezTo>
                  <a:pt x="1235202" y="310861"/>
                  <a:pt x="1235678" y="311432"/>
                  <a:pt x="1234631" y="311813"/>
                </a:cubicBezTo>
                <a:cubicBezTo>
                  <a:pt x="1233488" y="312194"/>
                  <a:pt x="1231678" y="313909"/>
                  <a:pt x="1232345" y="314861"/>
                </a:cubicBezTo>
                <a:cubicBezTo>
                  <a:pt x="1232916" y="315814"/>
                  <a:pt x="1235678" y="317338"/>
                  <a:pt x="1237012" y="316100"/>
                </a:cubicBezTo>
                <a:cubicBezTo>
                  <a:pt x="1238345" y="315052"/>
                  <a:pt x="1243965" y="322481"/>
                  <a:pt x="1245870" y="321815"/>
                </a:cubicBezTo>
                <a:cubicBezTo>
                  <a:pt x="1247775" y="321148"/>
                  <a:pt x="1246918" y="319433"/>
                  <a:pt x="1243965" y="318005"/>
                </a:cubicBezTo>
                <a:lnTo>
                  <a:pt x="1242917" y="315242"/>
                </a:lnTo>
                <a:cubicBezTo>
                  <a:pt x="1241584" y="312004"/>
                  <a:pt x="1238060" y="309337"/>
                  <a:pt x="1235107" y="306575"/>
                </a:cubicBezTo>
                <a:close/>
                <a:moveTo>
                  <a:pt x="659310" y="304856"/>
                </a:moveTo>
                <a:lnTo>
                  <a:pt x="659797" y="306479"/>
                </a:lnTo>
                <a:cubicBezTo>
                  <a:pt x="656272" y="306860"/>
                  <a:pt x="654463" y="307622"/>
                  <a:pt x="655701" y="308098"/>
                </a:cubicBezTo>
                <a:close/>
                <a:moveTo>
                  <a:pt x="1062990" y="304288"/>
                </a:moveTo>
                <a:cubicBezTo>
                  <a:pt x="1063085" y="304097"/>
                  <a:pt x="1063942" y="304097"/>
                  <a:pt x="1064228" y="304288"/>
                </a:cubicBezTo>
                <a:cubicBezTo>
                  <a:pt x="1064704" y="304669"/>
                  <a:pt x="1065276" y="305526"/>
                  <a:pt x="1065180" y="305621"/>
                </a:cubicBezTo>
                <a:cubicBezTo>
                  <a:pt x="1057656" y="311908"/>
                  <a:pt x="1068990" y="313051"/>
                  <a:pt x="1070229" y="317051"/>
                </a:cubicBezTo>
                <a:cubicBezTo>
                  <a:pt x="1070991" y="319528"/>
                  <a:pt x="1078134" y="319623"/>
                  <a:pt x="1084897" y="319147"/>
                </a:cubicBezTo>
                <a:cubicBezTo>
                  <a:pt x="1086993" y="318956"/>
                  <a:pt x="1089279" y="320861"/>
                  <a:pt x="1091470" y="320861"/>
                </a:cubicBezTo>
                <a:cubicBezTo>
                  <a:pt x="1096518" y="320861"/>
                  <a:pt x="1092993" y="323814"/>
                  <a:pt x="1094041" y="325148"/>
                </a:cubicBezTo>
                <a:lnTo>
                  <a:pt x="1094899" y="326100"/>
                </a:lnTo>
                <a:cubicBezTo>
                  <a:pt x="1096327" y="328196"/>
                  <a:pt x="1095375" y="329529"/>
                  <a:pt x="1092708" y="329148"/>
                </a:cubicBezTo>
                <a:cubicBezTo>
                  <a:pt x="1090041" y="328767"/>
                  <a:pt x="1084897" y="329815"/>
                  <a:pt x="1085659" y="332101"/>
                </a:cubicBezTo>
                <a:lnTo>
                  <a:pt x="1089564" y="331815"/>
                </a:lnTo>
                <a:cubicBezTo>
                  <a:pt x="1090993" y="331720"/>
                  <a:pt x="1092898" y="331720"/>
                  <a:pt x="1093851" y="332387"/>
                </a:cubicBezTo>
                <a:lnTo>
                  <a:pt x="1096708" y="334196"/>
                </a:lnTo>
                <a:cubicBezTo>
                  <a:pt x="1099089" y="337244"/>
                  <a:pt x="1099851" y="339435"/>
                  <a:pt x="1098327" y="339149"/>
                </a:cubicBezTo>
                <a:lnTo>
                  <a:pt x="1096994" y="338864"/>
                </a:lnTo>
                <a:lnTo>
                  <a:pt x="1095089" y="338483"/>
                </a:lnTo>
                <a:cubicBezTo>
                  <a:pt x="1093089" y="338006"/>
                  <a:pt x="1087755" y="337530"/>
                  <a:pt x="1083373" y="337244"/>
                </a:cubicBezTo>
                <a:cubicBezTo>
                  <a:pt x="1078992" y="336959"/>
                  <a:pt x="1066514" y="336482"/>
                  <a:pt x="1066323" y="337911"/>
                </a:cubicBezTo>
                <a:lnTo>
                  <a:pt x="1065466" y="338768"/>
                </a:lnTo>
                <a:cubicBezTo>
                  <a:pt x="1063847" y="340292"/>
                  <a:pt x="1062228" y="343150"/>
                  <a:pt x="1058989" y="339816"/>
                </a:cubicBezTo>
                <a:lnTo>
                  <a:pt x="1058703" y="339530"/>
                </a:lnTo>
                <a:cubicBezTo>
                  <a:pt x="1056132" y="340673"/>
                  <a:pt x="1053369" y="340578"/>
                  <a:pt x="1052798" y="339245"/>
                </a:cubicBezTo>
                <a:lnTo>
                  <a:pt x="1052131" y="338102"/>
                </a:lnTo>
                <a:cubicBezTo>
                  <a:pt x="1052036" y="338006"/>
                  <a:pt x="1051369" y="337911"/>
                  <a:pt x="1051274" y="338006"/>
                </a:cubicBezTo>
                <a:cubicBezTo>
                  <a:pt x="1049369" y="339530"/>
                  <a:pt x="1047178" y="341150"/>
                  <a:pt x="1045273" y="338483"/>
                </a:cubicBezTo>
                <a:cubicBezTo>
                  <a:pt x="1043844" y="336482"/>
                  <a:pt x="1046988" y="330577"/>
                  <a:pt x="1050226" y="329434"/>
                </a:cubicBezTo>
                <a:cubicBezTo>
                  <a:pt x="1052131" y="328767"/>
                  <a:pt x="1053846" y="327053"/>
                  <a:pt x="1057275" y="328958"/>
                </a:cubicBezTo>
                <a:cubicBezTo>
                  <a:pt x="1059656" y="330291"/>
                  <a:pt x="1064323" y="326291"/>
                  <a:pt x="1068800" y="327148"/>
                </a:cubicBezTo>
                <a:cubicBezTo>
                  <a:pt x="1069276" y="327243"/>
                  <a:pt x="1070705" y="325910"/>
                  <a:pt x="1070705" y="325243"/>
                </a:cubicBezTo>
                <a:cubicBezTo>
                  <a:pt x="1070705" y="324481"/>
                  <a:pt x="1069752" y="323528"/>
                  <a:pt x="1068895" y="323147"/>
                </a:cubicBezTo>
                <a:cubicBezTo>
                  <a:pt x="1066704" y="322290"/>
                  <a:pt x="1064418" y="321719"/>
                  <a:pt x="1062132" y="321242"/>
                </a:cubicBezTo>
                <a:cubicBezTo>
                  <a:pt x="1061085" y="321052"/>
                  <a:pt x="1059656" y="321147"/>
                  <a:pt x="1058703" y="321433"/>
                </a:cubicBezTo>
                <a:lnTo>
                  <a:pt x="1052988" y="323433"/>
                </a:lnTo>
                <a:cubicBezTo>
                  <a:pt x="1048702" y="322671"/>
                  <a:pt x="1044130" y="320576"/>
                  <a:pt x="1042797" y="318766"/>
                </a:cubicBezTo>
                <a:cubicBezTo>
                  <a:pt x="1041558" y="316956"/>
                  <a:pt x="1044416" y="311622"/>
                  <a:pt x="1046226" y="312670"/>
                </a:cubicBezTo>
                <a:lnTo>
                  <a:pt x="1047559" y="312479"/>
                </a:lnTo>
                <a:lnTo>
                  <a:pt x="1054608" y="311241"/>
                </a:lnTo>
                <a:cubicBezTo>
                  <a:pt x="1053846" y="315146"/>
                  <a:pt x="1054227" y="317242"/>
                  <a:pt x="1055465" y="316099"/>
                </a:cubicBezTo>
                <a:lnTo>
                  <a:pt x="1056513" y="312384"/>
                </a:lnTo>
                <a:cubicBezTo>
                  <a:pt x="1057370" y="309431"/>
                  <a:pt x="1060704" y="306955"/>
                  <a:pt x="1062990" y="304288"/>
                </a:cubicBezTo>
                <a:close/>
                <a:moveTo>
                  <a:pt x="1680686" y="302384"/>
                </a:moveTo>
                <a:cubicBezTo>
                  <a:pt x="1679353" y="301241"/>
                  <a:pt x="1677257" y="301431"/>
                  <a:pt x="1676495" y="303908"/>
                </a:cubicBezTo>
                <a:lnTo>
                  <a:pt x="1675177" y="308191"/>
                </a:lnTo>
                <a:lnTo>
                  <a:pt x="1670209" y="308003"/>
                </a:lnTo>
                <a:cubicBezTo>
                  <a:pt x="1669923" y="306003"/>
                  <a:pt x="1672019" y="306384"/>
                  <a:pt x="1674971" y="308861"/>
                </a:cubicBezTo>
                <a:lnTo>
                  <a:pt x="1675177" y="308191"/>
                </a:lnTo>
                <a:lnTo>
                  <a:pt x="1680305" y="308384"/>
                </a:lnTo>
                <a:lnTo>
                  <a:pt x="1681448" y="306956"/>
                </a:lnTo>
                <a:cubicBezTo>
                  <a:pt x="1682306" y="305908"/>
                  <a:pt x="1681734" y="303336"/>
                  <a:pt x="1680686" y="302384"/>
                </a:cubicBezTo>
                <a:close/>
                <a:moveTo>
                  <a:pt x="1372457" y="302003"/>
                </a:moveTo>
                <a:cubicBezTo>
                  <a:pt x="1369028" y="301717"/>
                  <a:pt x="1369600" y="304098"/>
                  <a:pt x="1369981" y="305527"/>
                </a:cubicBezTo>
                <a:lnTo>
                  <a:pt x="1371029" y="309242"/>
                </a:lnTo>
                <a:cubicBezTo>
                  <a:pt x="1372743" y="313814"/>
                  <a:pt x="1375220" y="316290"/>
                  <a:pt x="1376458" y="314766"/>
                </a:cubicBezTo>
                <a:lnTo>
                  <a:pt x="1377696" y="313909"/>
                </a:lnTo>
                <a:cubicBezTo>
                  <a:pt x="1379125" y="312956"/>
                  <a:pt x="1381316" y="312575"/>
                  <a:pt x="1382268" y="311528"/>
                </a:cubicBezTo>
                <a:cubicBezTo>
                  <a:pt x="1383411" y="310099"/>
                  <a:pt x="1383316" y="308003"/>
                  <a:pt x="1380173" y="308194"/>
                </a:cubicBezTo>
                <a:cubicBezTo>
                  <a:pt x="1376648" y="308384"/>
                  <a:pt x="1374553" y="307908"/>
                  <a:pt x="1374934" y="304479"/>
                </a:cubicBezTo>
                <a:cubicBezTo>
                  <a:pt x="1375029" y="303717"/>
                  <a:pt x="1373410" y="302098"/>
                  <a:pt x="1372457" y="302003"/>
                </a:cubicBezTo>
                <a:close/>
                <a:moveTo>
                  <a:pt x="1217200" y="302003"/>
                </a:moveTo>
                <a:lnTo>
                  <a:pt x="1210151" y="304765"/>
                </a:lnTo>
                <a:cubicBezTo>
                  <a:pt x="1208532" y="310670"/>
                  <a:pt x="1207484" y="315719"/>
                  <a:pt x="1207865" y="316004"/>
                </a:cubicBezTo>
                <a:cubicBezTo>
                  <a:pt x="1208246" y="316290"/>
                  <a:pt x="1210437" y="316004"/>
                  <a:pt x="1211866" y="314957"/>
                </a:cubicBezTo>
                <a:lnTo>
                  <a:pt x="1212247" y="313814"/>
                </a:lnTo>
                <a:cubicBezTo>
                  <a:pt x="1213199" y="310480"/>
                  <a:pt x="1214247" y="308670"/>
                  <a:pt x="1218533" y="311813"/>
                </a:cubicBezTo>
                <a:lnTo>
                  <a:pt x="1220438" y="313147"/>
                </a:lnTo>
                <a:cubicBezTo>
                  <a:pt x="1222915" y="310670"/>
                  <a:pt x="1224534" y="308480"/>
                  <a:pt x="1224153" y="308289"/>
                </a:cubicBezTo>
                <a:lnTo>
                  <a:pt x="1223772" y="308289"/>
                </a:lnTo>
                <a:cubicBezTo>
                  <a:pt x="1220057" y="308194"/>
                  <a:pt x="1215009" y="309051"/>
                  <a:pt x="1219391" y="303717"/>
                </a:cubicBezTo>
                <a:cubicBezTo>
                  <a:pt x="1219676" y="303336"/>
                  <a:pt x="1219676" y="302384"/>
                  <a:pt x="1219486" y="302384"/>
                </a:cubicBezTo>
                <a:cubicBezTo>
                  <a:pt x="1218819" y="302098"/>
                  <a:pt x="1217771" y="301812"/>
                  <a:pt x="1217200" y="302003"/>
                </a:cubicBezTo>
                <a:close/>
                <a:moveTo>
                  <a:pt x="1843945" y="301145"/>
                </a:moveTo>
                <a:lnTo>
                  <a:pt x="1841849" y="302860"/>
                </a:lnTo>
                <a:lnTo>
                  <a:pt x="1838039" y="305908"/>
                </a:lnTo>
                <a:cubicBezTo>
                  <a:pt x="1841373" y="308194"/>
                  <a:pt x="1844135" y="308003"/>
                  <a:pt x="1844231" y="305622"/>
                </a:cubicBezTo>
                <a:lnTo>
                  <a:pt x="1848136" y="306003"/>
                </a:lnTo>
                <a:lnTo>
                  <a:pt x="1850422" y="306194"/>
                </a:lnTo>
                <a:cubicBezTo>
                  <a:pt x="1851374" y="307527"/>
                  <a:pt x="1853470" y="311242"/>
                  <a:pt x="1855089" y="314385"/>
                </a:cubicBezTo>
                <a:lnTo>
                  <a:pt x="1860042" y="314480"/>
                </a:lnTo>
                <a:cubicBezTo>
                  <a:pt x="1863185" y="314576"/>
                  <a:pt x="1863185" y="316671"/>
                  <a:pt x="1861661" y="318005"/>
                </a:cubicBezTo>
                <a:cubicBezTo>
                  <a:pt x="1860328" y="319243"/>
                  <a:pt x="1855661" y="318481"/>
                  <a:pt x="1857566" y="321529"/>
                </a:cubicBezTo>
                <a:cubicBezTo>
                  <a:pt x="1858232" y="322577"/>
                  <a:pt x="1861947" y="322481"/>
                  <a:pt x="1864328" y="322767"/>
                </a:cubicBezTo>
                <a:lnTo>
                  <a:pt x="1864900" y="322958"/>
                </a:lnTo>
                <a:cubicBezTo>
                  <a:pt x="1866043" y="322672"/>
                  <a:pt x="1866995" y="320957"/>
                  <a:pt x="1866995" y="319148"/>
                </a:cubicBezTo>
                <a:cubicBezTo>
                  <a:pt x="1866995" y="317243"/>
                  <a:pt x="1862328" y="312194"/>
                  <a:pt x="1856518" y="311623"/>
                </a:cubicBezTo>
                <a:lnTo>
                  <a:pt x="1856994" y="305813"/>
                </a:lnTo>
                <a:cubicBezTo>
                  <a:pt x="1856994" y="305241"/>
                  <a:pt x="1855375" y="304003"/>
                  <a:pt x="1854803" y="304098"/>
                </a:cubicBezTo>
                <a:lnTo>
                  <a:pt x="1847088" y="305717"/>
                </a:lnTo>
                <a:cubicBezTo>
                  <a:pt x="1847660" y="301241"/>
                  <a:pt x="1846231" y="299240"/>
                  <a:pt x="1843945" y="301145"/>
                </a:cubicBezTo>
                <a:close/>
                <a:moveTo>
                  <a:pt x="689610" y="299811"/>
                </a:moveTo>
                <a:cubicBezTo>
                  <a:pt x="691610" y="299049"/>
                  <a:pt x="692181" y="300002"/>
                  <a:pt x="692277" y="301812"/>
                </a:cubicBezTo>
                <a:lnTo>
                  <a:pt x="692181" y="303050"/>
                </a:lnTo>
                <a:cubicBezTo>
                  <a:pt x="693705" y="304764"/>
                  <a:pt x="691705" y="306098"/>
                  <a:pt x="687705" y="306003"/>
                </a:cubicBezTo>
                <a:lnTo>
                  <a:pt x="684847" y="306288"/>
                </a:lnTo>
                <a:lnTo>
                  <a:pt x="683704" y="306384"/>
                </a:lnTo>
                <a:cubicBezTo>
                  <a:pt x="682656" y="307527"/>
                  <a:pt x="682752" y="308955"/>
                  <a:pt x="683990" y="309622"/>
                </a:cubicBezTo>
                <a:lnTo>
                  <a:pt x="685133" y="310289"/>
                </a:lnTo>
                <a:lnTo>
                  <a:pt x="685704" y="310670"/>
                </a:lnTo>
                <a:cubicBezTo>
                  <a:pt x="686371" y="311337"/>
                  <a:pt x="685895" y="311908"/>
                  <a:pt x="684561" y="311908"/>
                </a:cubicBezTo>
                <a:cubicBezTo>
                  <a:pt x="683228" y="311908"/>
                  <a:pt x="678846" y="309432"/>
                  <a:pt x="678275" y="306384"/>
                </a:cubicBezTo>
                <a:lnTo>
                  <a:pt x="679704" y="305050"/>
                </a:lnTo>
                <a:cubicBezTo>
                  <a:pt x="682180" y="302764"/>
                  <a:pt x="686085" y="301335"/>
                  <a:pt x="689610" y="299811"/>
                </a:cubicBezTo>
                <a:close/>
                <a:moveTo>
                  <a:pt x="727043" y="298097"/>
                </a:moveTo>
                <a:cubicBezTo>
                  <a:pt x="728948" y="295430"/>
                  <a:pt x="731329" y="295430"/>
                  <a:pt x="732377" y="298097"/>
                </a:cubicBezTo>
                <a:lnTo>
                  <a:pt x="733329" y="300479"/>
                </a:lnTo>
                <a:lnTo>
                  <a:pt x="734187" y="302765"/>
                </a:lnTo>
                <a:cubicBezTo>
                  <a:pt x="735425" y="306098"/>
                  <a:pt x="733710" y="307718"/>
                  <a:pt x="730281" y="306384"/>
                </a:cubicBezTo>
                <a:lnTo>
                  <a:pt x="727900" y="306194"/>
                </a:lnTo>
                <a:lnTo>
                  <a:pt x="725519" y="306003"/>
                </a:lnTo>
                <a:cubicBezTo>
                  <a:pt x="721995" y="306955"/>
                  <a:pt x="725138" y="300669"/>
                  <a:pt x="727043" y="298097"/>
                </a:cubicBezTo>
                <a:close/>
                <a:moveTo>
                  <a:pt x="910399" y="297431"/>
                </a:moveTo>
                <a:cubicBezTo>
                  <a:pt x="911351" y="295430"/>
                  <a:pt x="913828" y="295526"/>
                  <a:pt x="915923" y="297621"/>
                </a:cubicBezTo>
                <a:lnTo>
                  <a:pt x="917352" y="299812"/>
                </a:lnTo>
                <a:cubicBezTo>
                  <a:pt x="918304" y="301145"/>
                  <a:pt x="918495" y="302860"/>
                  <a:pt x="918686" y="304479"/>
                </a:cubicBezTo>
                <a:cubicBezTo>
                  <a:pt x="918781" y="304955"/>
                  <a:pt x="917923" y="306003"/>
                  <a:pt x="917447" y="306003"/>
                </a:cubicBezTo>
                <a:cubicBezTo>
                  <a:pt x="916304" y="306003"/>
                  <a:pt x="914209" y="305717"/>
                  <a:pt x="914113" y="305336"/>
                </a:cubicBezTo>
                <a:lnTo>
                  <a:pt x="913828" y="302288"/>
                </a:lnTo>
                <a:cubicBezTo>
                  <a:pt x="910875" y="302003"/>
                  <a:pt x="905065" y="300193"/>
                  <a:pt x="900969" y="298193"/>
                </a:cubicBezTo>
                <a:lnTo>
                  <a:pt x="909256" y="297526"/>
                </a:lnTo>
                <a:close/>
                <a:moveTo>
                  <a:pt x="1595914" y="293429"/>
                </a:moveTo>
                <a:lnTo>
                  <a:pt x="1592580" y="295620"/>
                </a:lnTo>
                <a:cubicBezTo>
                  <a:pt x="1591532" y="296382"/>
                  <a:pt x="1589341" y="296763"/>
                  <a:pt x="1589151" y="297525"/>
                </a:cubicBezTo>
                <a:cubicBezTo>
                  <a:pt x="1588579" y="300192"/>
                  <a:pt x="1591342" y="299621"/>
                  <a:pt x="1593342" y="299811"/>
                </a:cubicBezTo>
                <a:lnTo>
                  <a:pt x="1596962" y="300287"/>
                </a:lnTo>
                <a:cubicBezTo>
                  <a:pt x="1598295" y="303336"/>
                  <a:pt x="1598486" y="305526"/>
                  <a:pt x="1597343" y="305145"/>
                </a:cubicBezTo>
                <a:lnTo>
                  <a:pt x="1596581" y="304860"/>
                </a:lnTo>
                <a:lnTo>
                  <a:pt x="1595533" y="304478"/>
                </a:lnTo>
                <a:cubicBezTo>
                  <a:pt x="1593818" y="303907"/>
                  <a:pt x="1592199" y="304860"/>
                  <a:pt x="1592008" y="306479"/>
                </a:cubicBezTo>
                <a:cubicBezTo>
                  <a:pt x="1591818" y="308193"/>
                  <a:pt x="1591056" y="312384"/>
                  <a:pt x="1590770" y="312384"/>
                </a:cubicBezTo>
                <a:cubicBezTo>
                  <a:pt x="1590580" y="312384"/>
                  <a:pt x="1589723" y="311527"/>
                  <a:pt x="1589532" y="310479"/>
                </a:cubicBezTo>
                <a:cubicBezTo>
                  <a:pt x="1589246" y="309431"/>
                  <a:pt x="1586674" y="305907"/>
                  <a:pt x="1584484" y="305907"/>
                </a:cubicBezTo>
                <a:cubicBezTo>
                  <a:pt x="1582293" y="305907"/>
                  <a:pt x="1576769" y="304002"/>
                  <a:pt x="1578959" y="301716"/>
                </a:cubicBezTo>
                <a:lnTo>
                  <a:pt x="1578864" y="299716"/>
                </a:lnTo>
                <a:cubicBezTo>
                  <a:pt x="1578769" y="297811"/>
                  <a:pt x="1577816" y="295715"/>
                  <a:pt x="1582103" y="295335"/>
                </a:cubicBezTo>
                <a:lnTo>
                  <a:pt x="1584960" y="295239"/>
                </a:lnTo>
                <a:cubicBezTo>
                  <a:pt x="1588389" y="293429"/>
                  <a:pt x="1593342" y="292572"/>
                  <a:pt x="1595914" y="293429"/>
                </a:cubicBezTo>
                <a:close/>
                <a:moveTo>
                  <a:pt x="1556290" y="291525"/>
                </a:moveTo>
                <a:cubicBezTo>
                  <a:pt x="1557052" y="292573"/>
                  <a:pt x="1557528" y="293716"/>
                  <a:pt x="1558004" y="294954"/>
                </a:cubicBezTo>
                <a:lnTo>
                  <a:pt x="1558290" y="295621"/>
                </a:lnTo>
                <a:cubicBezTo>
                  <a:pt x="1558290" y="296383"/>
                  <a:pt x="1560576" y="297430"/>
                  <a:pt x="1563338" y="298002"/>
                </a:cubicBezTo>
                <a:cubicBezTo>
                  <a:pt x="1566100" y="298573"/>
                  <a:pt x="1571434" y="301526"/>
                  <a:pt x="1569148" y="303145"/>
                </a:cubicBezTo>
                <a:cubicBezTo>
                  <a:pt x="1566862" y="304765"/>
                  <a:pt x="1568482" y="313242"/>
                  <a:pt x="1566577" y="316195"/>
                </a:cubicBezTo>
                <a:lnTo>
                  <a:pt x="1564386" y="318671"/>
                </a:lnTo>
                <a:lnTo>
                  <a:pt x="1564005" y="319147"/>
                </a:lnTo>
                <a:cubicBezTo>
                  <a:pt x="1562005" y="318957"/>
                  <a:pt x="1561147" y="317623"/>
                  <a:pt x="1562100" y="316195"/>
                </a:cubicBezTo>
                <a:cubicBezTo>
                  <a:pt x="1563052" y="314766"/>
                  <a:pt x="1564195" y="310003"/>
                  <a:pt x="1562386" y="308765"/>
                </a:cubicBezTo>
                <a:lnTo>
                  <a:pt x="1560481" y="308384"/>
                </a:lnTo>
                <a:cubicBezTo>
                  <a:pt x="1557337" y="307717"/>
                  <a:pt x="1557242" y="306098"/>
                  <a:pt x="1558671" y="304765"/>
                </a:cubicBezTo>
                <a:cubicBezTo>
                  <a:pt x="1562386" y="301526"/>
                  <a:pt x="1560957" y="300478"/>
                  <a:pt x="1556385" y="299431"/>
                </a:cubicBezTo>
                <a:cubicBezTo>
                  <a:pt x="1555147" y="299145"/>
                  <a:pt x="1554289" y="296764"/>
                  <a:pt x="1553718" y="295240"/>
                </a:cubicBezTo>
                <a:cubicBezTo>
                  <a:pt x="1553337" y="294192"/>
                  <a:pt x="1553623" y="292858"/>
                  <a:pt x="1554004" y="291715"/>
                </a:cubicBezTo>
                <a:cubicBezTo>
                  <a:pt x="1554099" y="291525"/>
                  <a:pt x="1556099" y="291239"/>
                  <a:pt x="1556290" y="291525"/>
                </a:cubicBezTo>
                <a:close/>
                <a:moveTo>
                  <a:pt x="960755" y="289942"/>
                </a:moveTo>
                <a:lnTo>
                  <a:pt x="959929" y="295406"/>
                </a:lnTo>
                <a:lnTo>
                  <a:pt x="959906" y="297430"/>
                </a:lnTo>
                <a:lnTo>
                  <a:pt x="958976" y="297430"/>
                </a:lnTo>
                <a:lnTo>
                  <a:pt x="955970" y="293885"/>
                </a:lnTo>
                <a:lnTo>
                  <a:pt x="960179" y="290370"/>
                </a:lnTo>
                <a:close/>
                <a:moveTo>
                  <a:pt x="1240060" y="287810"/>
                </a:moveTo>
                <a:cubicBezTo>
                  <a:pt x="1237298" y="286096"/>
                  <a:pt x="1236059" y="287525"/>
                  <a:pt x="1235583" y="290287"/>
                </a:cubicBezTo>
                <a:cubicBezTo>
                  <a:pt x="1235393" y="291525"/>
                  <a:pt x="1230916" y="292573"/>
                  <a:pt x="1230916" y="293621"/>
                </a:cubicBezTo>
                <a:lnTo>
                  <a:pt x="1230970" y="294279"/>
                </a:lnTo>
                <a:lnTo>
                  <a:pt x="1230916" y="294287"/>
                </a:lnTo>
                <a:lnTo>
                  <a:pt x="1230994" y="294581"/>
                </a:lnTo>
                <a:lnTo>
                  <a:pt x="1231297" y="298288"/>
                </a:lnTo>
                <a:cubicBezTo>
                  <a:pt x="1226534" y="299812"/>
                  <a:pt x="1225010" y="302003"/>
                  <a:pt x="1228058" y="303241"/>
                </a:cubicBezTo>
                <a:lnTo>
                  <a:pt x="1230344" y="303050"/>
                </a:lnTo>
                <a:lnTo>
                  <a:pt x="1233202" y="302860"/>
                </a:lnTo>
                <a:lnTo>
                  <a:pt x="1230994" y="294581"/>
                </a:lnTo>
                <a:lnTo>
                  <a:pt x="1230970" y="294279"/>
                </a:lnTo>
                <a:lnTo>
                  <a:pt x="1239965" y="292954"/>
                </a:lnTo>
                <a:cubicBezTo>
                  <a:pt x="1240441" y="292859"/>
                  <a:pt x="1241108" y="288382"/>
                  <a:pt x="1240060" y="287810"/>
                </a:cubicBezTo>
                <a:close/>
                <a:moveTo>
                  <a:pt x="655106" y="287679"/>
                </a:moveTo>
                <a:cubicBezTo>
                  <a:pt x="655630" y="288000"/>
                  <a:pt x="656177" y="288667"/>
                  <a:pt x="656749" y="288762"/>
                </a:cubicBezTo>
                <a:lnTo>
                  <a:pt x="659892" y="289238"/>
                </a:lnTo>
                <a:cubicBezTo>
                  <a:pt x="663702" y="289524"/>
                  <a:pt x="667131" y="291810"/>
                  <a:pt x="667417" y="294191"/>
                </a:cubicBezTo>
                <a:lnTo>
                  <a:pt x="668274" y="296096"/>
                </a:lnTo>
                <a:lnTo>
                  <a:pt x="669226" y="298478"/>
                </a:lnTo>
                <a:cubicBezTo>
                  <a:pt x="669988" y="301240"/>
                  <a:pt x="669417" y="302859"/>
                  <a:pt x="667988" y="302097"/>
                </a:cubicBezTo>
                <a:cubicBezTo>
                  <a:pt x="666559" y="301335"/>
                  <a:pt x="661321" y="301145"/>
                  <a:pt x="661321" y="303050"/>
                </a:cubicBezTo>
                <a:lnTo>
                  <a:pt x="659310" y="304856"/>
                </a:lnTo>
                <a:lnTo>
                  <a:pt x="658654" y="302669"/>
                </a:lnTo>
                <a:cubicBezTo>
                  <a:pt x="658177" y="301049"/>
                  <a:pt x="657796" y="298859"/>
                  <a:pt x="658749" y="297525"/>
                </a:cubicBezTo>
                <a:cubicBezTo>
                  <a:pt x="661035" y="294191"/>
                  <a:pt x="660463" y="292477"/>
                  <a:pt x="655987" y="291334"/>
                </a:cubicBezTo>
                <a:cubicBezTo>
                  <a:pt x="654939" y="291048"/>
                  <a:pt x="653415" y="289334"/>
                  <a:pt x="653605" y="288667"/>
                </a:cubicBezTo>
                <a:cubicBezTo>
                  <a:pt x="654081" y="287381"/>
                  <a:pt x="654582" y="287357"/>
                  <a:pt x="655106" y="287679"/>
                </a:cubicBezTo>
                <a:close/>
                <a:moveTo>
                  <a:pt x="1671828" y="285810"/>
                </a:moveTo>
                <a:cubicBezTo>
                  <a:pt x="1674781" y="289525"/>
                  <a:pt x="1675448" y="295621"/>
                  <a:pt x="1684115" y="292954"/>
                </a:cubicBezTo>
                <a:cubicBezTo>
                  <a:pt x="1681163" y="285239"/>
                  <a:pt x="1681163" y="285239"/>
                  <a:pt x="1671828" y="285810"/>
                </a:cubicBezTo>
                <a:close/>
                <a:moveTo>
                  <a:pt x="1655826" y="285524"/>
                </a:moveTo>
                <a:cubicBezTo>
                  <a:pt x="1652016" y="286096"/>
                  <a:pt x="1644968" y="289811"/>
                  <a:pt x="1645539" y="290192"/>
                </a:cubicBezTo>
                <a:cubicBezTo>
                  <a:pt x="1646015" y="290573"/>
                  <a:pt x="1647158" y="290858"/>
                  <a:pt x="1647920" y="290668"/>
                </a:cubicBezTo>
                <a:cubicBezTo>
                  <a:pt x="1648682" y="290477"/>
                  <a:pt x="1651159" y="291811"/>
                  <a:pt x="1651825" y="293811"/>
                </a:cubicBezTo>
                <a:lnTo>
                  <a:pt x="1655159" y="293621"/>
                </a:lnTo>
                <a:lnTo>
                  <a:pt x="1656207" y="293525"/>
                </a:lnTo>
                <a:cubicBezTo>
                  <a:pt x="1657541" y="294573"/>
                  <a:pt x="1657731" y="296288"/>
                  <a:pt x="1656588" y="297431"/>
                </a:cubicBezTo>
                <a:lnTo>
                  <a:pt x="1655445" y="297621"/>
                </a:lnTo>
                <a:cubicBezTo>
                  <a:pt x="1653445" y="297907"/>
                  <a:pt x="1651064" y="297907"/>
                  <a:pt x="1649254" y="297240"/>
                </a:cubicBezTo>
                <a:lnTo>
                  <a:pt x="1647920" y="296764"/>
                </a:lnTo>
                <a:cubicBezTo>
                  <a:pt x="1647063" y="295145"/>
                  <a:pt x="1645253" y="294859"/>
                  <a:pt x="1643825" y="296097"/>
                </a:cubicBezTo>
                <a:lnTo>
                  <a:pt x="1642872" y="293144"/>
                </a:lnTo>
                <a:lnTo>
                  <a:pt x="1641824" y="289811"/>
                </a:lnTo>
                <a:cubicBezTo>
                  <a:pt x="1638681" y="291049"/>
                  <a:pt x="1634395" y="292382"/>
                  <a:pt x="1632204" y="292954"/>
                </a:cubicBezTo>
                <a:cubicBezTo>
                  <a:pt x="1630013" y="293430"/>
                  <a:pt x="1625441" y="297526"/>
                  <a:pt x="1625537" y="299145"/>
                </a:cubicBezTo>
                <a:cubicBezTo>
                  <a:pt x="1625632" y="300764"/>
                  <a:pt x="1631823" y="300764"/>
                  <a:pt x="1633442" y="301812"/>
                </a:cubicBezTo>
                <a:cubicBezTo>
                  <a:pt x="1634966" y="302765"/>
                  <a:pt x="1639538" y="300860"/>
                  <a:pt x="1640491" y="301812"/>
                </a:cubicBezTo>
                <a:lnTo>
                  <a:pt x="1640300" y="302003"/>
                </a:lnTo>
                <a:cubicBezTo>
                  <a:pt x="1637062" y="305051"/>
                  <a:pt x="1638871" y="310099"/>
                  <a:pt x="1634014" y="312480"/>
                </a:cubicBezTo>
                <a:lnTo>
                  <a:pt x="1633157" y="312861"/>
                </a:lnTo>
                <a:cubicBezTo>
                  <a:pt x="1633157" y="314576"/>
                  <a:pt x="1634490" y="315909"/>
                  <a:pt x="1636109" y="315814"/>
                </a:cubicBezTo>
                <a:lnTo>
                  <a:pt x="1637538" y="315623"/>
                </a:lnTo>
                <a:cubicBezTo>
                  <a:pt x="1638205" y="315528"/>
                  <a:pt x="1638776" y="314671"/>
                  <a:pt x="1639348" y="314766"/>
                </a:cubicBezTo>
                <a:lnTo>
                  <a:pt x="1645063" y="314861"/>
                </a:lnTo>
                <a:cubicBezTo>
                  <a:pt x="1648111" y="311051"/>
                  <a:pt x="1650683" y="307051"/>
                  <a:pt x="1650683" y="306003"/>
                </a:cubicBezTo>
                <a:cubicBezTo>
                  <a:pt x="1650683" y="304955"/>
                  <a:pt x="1653254" y="302955"/>
                  <a:pt x="1656398" y="304289"/>
                </a:cubicBezTo>
                <a:lnTo>
                  <a:pt x="1656874" y="303908"/>
                </a:lnTo>
                <a:cubicBezTo>
                  <a:pt x="1659255" y="301812"/>
                  <a:pt x="1662017" y="302003"/>
                  <a:pt x="1664970" y="301907"/>
                </a:cubicBezTo>
                <a:lnTo>
                  <a:pt x="1666304" y="301907"/>
                </a:lnTo>
                <a:cubicBezTo>
                  <a:pt x="1667732" y="301050"/>
                  <a:pt x="1668018" y="299431"/>
                  <a:pt x="1667161" y="298288"/>
                </a:cubicBezTo>
                <a:lnTo>
                  <a:pt x="1666018" y="297907"/>
                </a:lnTo>
                <a:cubicBezTo>
                  <a:pt x="1662494" y="296669"/>
                  <a:pt x="1662779" y="295240"/>
                  <a:pt x="1665446" y="293716"/>
                </a:cubicBezTo>
                <a:lnTo>
                  <a:pt x="1667351" y="292573"/>
                </a:lnTo>
                <a:cubicBezTo>
                  <a:pt x="1669828" y="291620"/>
                  <a:pt x="1671161" y="290287"/>
                  <a:pt x="1670399" y="289620"/>
                </a:cubicBezTo>
                <a:cubicBezTo>
                  <a:pt x="1669637" y="288953"/>
                  <a:pt x="1666304" y="288763"/>
                  <a:pt x="1664684" y="290477"/>
                </a:cubicBezTo>
                <a:cubicBezTo>
                  <a:pt x="1663065" y="292192"/>
                  <a:pt x="1656874" y="290001"/>
                  <a:pt x="1657731" y="289144"/>
                </a:cubicBezTo>
                <a:cubicBezTo>
                  <a:pt x="1658588" y="288287"/>
                  <a:pt x="1659731" y="284762"/>
                  <a:pt x="1655826" y="285524"/>
                </a:cubicBezTo>
                <a:close/>
                <a:moveTo>
                  <a:pt x="1063942" y="285428"/>
                </a:moveTo>
                <a:cubicBezTo>
                  <a:pt x="1064228" y="285333"/>
                  <a:pt x="1065466" y="287429"/>
                  <a:pt x="1065657" y="288572"/>
                </a:cubicBezTo>
                <a:cubicBezTo>
                  <a:pt x="1066324" y="292477"/>
                  <a:pt x="1063752" y="295525"/>
                  <a:pt x="1061085" y="298382"/>
                </a:cubicBezTo>
                <a:cubicBezTo>
                  <a:pt x="1058989" y="300764"/>
                  <a:pt x="1055751" y="300668"/>
                  <a:pt x="1053465" y="299144"/>
                </a:cubicBezTo>
                <a:lnTo>
                  <a:pt x="1052798" y="298478"/>
                </a:lnTo>
                <a:cubicBezTo>
                  <a:pt x="1053846" y="295906"/>
                  <a:pt x="1053846" y="293810"/>
                  <a:pt x="1052798" y="293810"/>
                </a:cubicBezTo>
                <a:cubicBezTo>
                  <a:pt x="1051750" y="293810"/>
                  <a:pt x="1048321" y="292953"/>
                  <a:pt x="1048893" y="291905"/>
                </a:cubicBezTo>
                <a:lnTo>
                  <a:pt x="1049274" y="291334"/>
                </a:lnTo>
                <a:cubicBezTo>
                  <a:pt x="1050226" y="290000"/>
                  <a:pt x="1051465" y="287429"/>
                  <a:pt x="1052036" y="287524"/>
                </a:cubicBezTo>
                <a:lnTo>
                  <a:pt x="1058704" y="288572"/>
                </a:lnTo>
                <a:cubicBezTo>
                  <a:pt x="1058704" y="284571"/>
                  <a:pt x="1059085" y="283523"/>
                  <a:pt x="1059656" y="286190"/>
                </a:cubicBezTo>
                <a:close/>
                <a:moveTo>
                  <a:pt x="1252633" y="285239"/>
                </a:moveTo>
                <a:lnTo>
                  <a:pt x="1251871" y="285810"/>
                </a:lnTo>
                <a:cubicBezTo>
                  <a:pt x="1249966" y="287334"/>
                  <a:pt x="1246632" y="290192"/>
                  <a:pt x="1247108" y="290763"/>
                </a:cubicBezTo>
                <a:cubicBezTo>
                  <a:pt x="1251299" y="295621"/>
                  <a:pt x="1242632" y="292192"/>
                  <a:pt x="1243584" y="294573"/>
                </a:cubicBezTo>
                <a:cubicBezTo>
                  <a:pt x="1243775" y="295240"/>
                  <a:pt x="1243298" y="296288"/>
                  <a:pt x="1243679" y="296573"/>
                </a:cubicBezTo>
                <a:cubicBezTo>
                  <a:pt x="1244537" y="297145"/>
                  <a:pt x="1246156" y="297907"/>
                  <a:pt x="1246823" y="297621"/>
                </a:cubicBezTo>
                <a:cubicBezTo>
                  <a:pt x="1250156" y="295907"/>
                  <a:pt x="1253966" y="294383"/>
                  <a:pt x="1256252" y="291906"/>
                </a:cubicBezTo>
                <a:lnTo>
                  <a:pt x="1257586" y="290477"/>
                </a:lnTo>
                <a:cubicBezTo>
                  <a:pt x="1257014" y="287334"/>
                  <a:pt x="1254728" y="284953"/>
                  <a:pt x="1252633" y="285239"/>
                </a:cubicBezTo>
                <a:close/>
                <a:moveTo>
                  <a:pt x="1217105" y="285143"/>
                </a:moveTo>
                <a:cubicBezTo>
                  <a:pt x="1214723" y="285143"/>
                  <a:pt x="1212628" y="286477"/>
                  <a:pt x="1212533" y="288096"/>
                </a:cubicBezTo>
                <a:lnTo>
                  <a:pt x="1213104" y="288477"/>
                </a:lnTo>
                <a:lnTo>
                  <a:pt x="1216343" y="290668"/>
                </a:lnTo>
                <a:cubicBezTo>
                  <a:pt x="1219771" y="288953"/>
                  <a:pt x="1222629" y="288287"/>
                  <a:pt x="1222820" y="289239"/>
                </a:cubicBezTo>
                <a:lnTo>
                  <a:pt x="1222915" y="289906"/>
                </a:lnTo>
                <a:cubicBezTo>
                  <a:pt x="1223105" y="291430"/>
                  <a:pt x="1222248" y="293716"/>
                  <a:pt x="1225582" y="293335"/>
                </a:cubicBezTo>
                <a:cubicBezTo>
                  <a:pt x="1226534" y="293240"/>
                  <a:pt x="1228154" y="291525"/>
                  <a:pt x="1227963" y="290763"/>
                </a:cubicBezTo>
                <a:lnTo>
                  <a:pt x="1227106" y="287239"/>
                </a:lnTo>
                <a:cubicBezTo>
                  <a:pt x="1231583" y="286096"/>
                  <a:pt x="1230059" y="285143"/>
                  <a:pt x="1223677" y="285143"/>
                </a:cubicBezTo>
                <a:lnTo>
                  <a:pt x="1219105" y="285143"/>
                </a:lnTo>
                <a:close/>
                <a:moveTo>
                  <a:pt x="1776793" y="283429"/>
                </a:moveTo>
                <a:cubicBezTo>
                  <a:pt x="1778413" y="283810"/>
                  <a:pt x="1779270" y="285143"/>
                  <a:pt x="1778603" y="286382"/>
                </a:cubicBezTo>
                <a:lnTo>
                  <a:pt x="1777651" y="287239"/>
                </a:lnTo>
                <a:cubicBezTo>
                  <a:pt x="1776889" y="287906"/>
                  <a:pt x="1774698" y="288096"/>
                  <a:pt x="1774698" y="288477"/>
                </a:cubicBezTo>
                <a:lnTo>
                  <a:pt x="1774698" y="292763"/>
                </a:lnTo>
                <a:cubicBezTo>
                  <a:pt x="1772698" y="291049"/>
                  <a:pt x="1769745" y="291430"/>
                  <a:pt x="1768316" y="293716"/>
                </a:cubicBezTo>
                <a:lnTo>
                  <a:pt x="1766983" y="289715"/>
                </a:lnTo>
                <a:cubicBezTo>
                  <a:pt x="1766602" y="288382"/>
                  <a:pt x="1767364" y="286096"/>
                  <a:pt x="1768602" y="285334"/>
                </a:cubicBezTo>
                <a:cubicBezTo>
                  <a:pt x="1770316" y="284191"/>
                  <a:pt x="1772983" y="283905"/>
                  <a:pt x="1775365" y="283619"/>
                </a:cubicBezTo>
                <a:close/>
                <a:moveTo>
                  <a:pt x="709707" y="283428"/>
                </a:moveTo>
                <a:cubicBezTo>
                  <a:pt x="706754" y="283428"/>
                  <a:pt x="706183" y="286667"/>
                  <a:pt x="708564" y="290763"/>
                </a:cubicBezTo>
                <a:lnTo>
                  <a:pt x="712469" y="289143"/>
                </a:lnTo>
                <a:lnTo>
                  <a:pt x="715041" y="288096"/>
                </a:lnTo>
                <a:cubicBezTo>
                  <a:pt x="717803" y="285429"/>
                  <a:pt x="712660" y="283428"/>
                  <a:pt x="709707" y="283428"/>
                </a:cubicBezTo>
                <a:close/>
                <a:moveTo>
                  <a:pt x="1020127" y="283238"/>
                </a:moveTo>
                <a:lnTo>
                  <a:pt x="1019651" y="284190"/>
                </a:lnTo>
                <a:cubicBezTo>
                  <a:pt x="1018031" y="287715"/>
                  <a:pt x="1017555" y="291715"/>
                  <a:pt x="1016888" y="295525"/>
                </a:cubicBezTo>
                <a:lnTo>
                  <a:pt x="1016793" y="296192"/>
                </a:lnTo>
                <a:cubicBezTo>
                  <a:pt x="1017841" y="297049"/>
                  <a:pt x="1019936" y="297144"/>
                  <a:pt x="1021460" y="296573"/>
                </a:cubicBezTo>
                <a:lnTo>
                  <a:pt x="1021841" y="295716"/>
                </a:lnTo>
                <a:lnTo>
                  <a:pt x="1023461" y="291810"/>
                </a:lnTo>
                <a:cubicBezTo>
                  <a:pt x="1025080" y="287143"/>
                  <a:pt x="1023556" y="283238"/>
                  <a:pt x="1020127" y="283238"/>
                </a:cubicBezTo>
                <a:close/>
                <a:moveTo>
                  <a:pt x="1433512" y="281333"/>
                </a:moveTo>
                <a:lnTo>
                  <a:pt x="1433798" y="281333"/>
                </a:lnTo>
                <a:cubicBezTo>
                  <a:pt x="1434084" y="282286"/>
                  <a:pt x="1434369" y="284095"/>
                  <a:pt x="1434369" y="284476"/>
                </a:cubicBezTo>
                <a:cubicBezTo>
                  <a:pt x="1434369" y="284857"/>
                  <a:pt x="1432464" y="286381"/>
                  <a:pt x="1430178" y="287810"/>
                </a:cubicBezTo>
                <a:lnTo>
                  <a:pt x="1428178" y="289143"/>
                </a:lnTo>
                <a:cubicBezTo>
                  <a:pt x="1426368" y="290382"/>
                  <a:pt x="1424654" y="293049"/>
                  <a:pt x="1422177" y="290572"/>
                </a:cubicBezTo>
                <a:cubicBezTo>
                  <a:pt x="1421415" y="289810"/>
                  <a:pt x="1423130" y="287143"/>
                  <a:pt x="1424178" y="285524"/>
                </a:cubicBezTo>
                <a:cubicBezTo>
                  <a:pt x="1425702" y="283048"/>
                  <a:pt x="1429702" y="281333"/>
                  <a:pt x="1433512" y="281333"/>
                </a:cubicBezTo>
                <a:close/>
                <a:moveTo>
                  <a:pt x="1577911" y="279047"/>
                </a:moveTo>
                <a:cubicBezTo>
                  <a:pt x="1578864" y="278856"/>
                  <a:pt x="1580959" y="279428"/>
                  <a:pt x="1581055" y="279904"/>
                </a:cubicBezTo>
                <a:lnTo>
                  <a:pt x="1582198" y="284000"/>
                </a:lnTo>
                <a:cubicBezTo>
                  <a:pt x="1583341" y="289715"/>
                  <a:pt x="1581055" y="294953"/>
                  <a:pt x="1577149" y="295715"/>
                </a:cubicBezTo>
                <a:cubicBezTo>
                  <a:pt x="1573244" y="296477"/>
                  <a:pt x="1566862" y="289429"/>
                  <a:pt x="1570958" y="286095"/>
                </a:cubicBezTo>
                <a:lnTo>
                  <a:pt x="1577530" y="287143"/>
                </a:lnTo>
                <a:cubicBezTo>
                  <a:pt x="1577721" y="287143"/>
                  <a:pt x="1578864" y="285333"/>
                  <a:pt x="1578578" y="284571"/>
                </a:cubicBezTo>
                <a:cubicBezTo>
                  <a:pt x="1578197" y="283333"/>
                  <a:pt x="1576673" y="282380"/>
                  <a:pt x="1576292" y="281237"/>
                </a:cubicBezTo>
                <a:cubicBezTo>
                  <a:pt x="1576102" y="280666"/>
                  <a:pt x="1577149" y="279237"/>
                  <a:pt x="1577911" y="279047"/>
                </a:cubicBezTo>
                <a:close/>
                <a:moveTo>
                  <a:pt x="1084993" y="278094"/>
                </a:moveTo>
                <a:cubicBezTo>
                  <a:pt x="1085850" y="278856"/>
                  <a:pt x="1090708" y="278761"/>
                  <a:pt x="1091851" y="278094"/>
                </a:cubicBezTo>
                <a:cubicBezTo>
                  <a:pt x="1093089" y="277332"/>
                  <a:pt x="1094042" y="278666"/>
                  <a:pt x="1093946" y="280952"/>
                </a:cubicBezTo>
                <a:lnTo>
                  <a:pt x="1091375" y="282095"/>
                </a:lnTo>
                <a:cubicBezTo>
                  <a:pt x="1088612" y="283333"/>
                  <a:pt x="1084993" y="283524"/>
                  <a:pt x="1086231" y="287524"/>
                </a:cubicBezTo>
                <a:lnTo>
                  <a:pt x="1087469" y="291429"/>
                </a:lnTo>
                <a:cubicBezTo>
                  <a:pt x="1090803" y="290858"/>
                  <a:pt x="1093089" y="291144"/>
                  <a:pt x="1092518" y="292096"/>
                </a:cubicBezTo>
                <a:cubicBezTo>
                  <a:pt x="1091946" y="293049"/>
                  <a:pt x="1088898" y="295716"/>
                  <a:pt x="1087660" y="294954"/>
                </a:cubicBezTo>
                <a:cubicBezTo>
                  <a:pt x="1086422" y="294192"/>
                  <a:pt x="1082231" y="292096"/>
                  <a:pt x="1081945" y="292191"/>
                </a:cubicBezTo>
                <a:lnTo>
                  <a:pt x="1081469" y="292477"/>
                </a:lnTo>
                <a:cubicBezTo>
                  <a:pt x="1078802" y="293906"/>
                  <a:pt x="1074896" y="294954"/>
                  <a:pt x="1073849" y="296954"/>
                </a:cubicBezTo>
                <a:cubicBezTo>
                  <a:pt x="1072706" y="299335"/>
                  <a:pt x="1072039" y="300954"/>
                  <a:pt x="1069277" y="299335"/>
                </a:cubicBezTo>
                <a:cubicBezTo>
                  <a:pt x="1068229" y="298668"/>
                  <a:pt x="1068610" y="295525"/>
                  <a:pt x="1069562" y="294001"/>
                </a:cubicBezTo>
                <a:lnTo>
                  <a:pt x="1070229" y="292763"/>
                </a:lnTo>
                <a:cubicBezTo>
                  <a:pt x="1072515" y="292001"/>
                  <a:pt x="1073468" y="290477"/>
                  <a:pt x="1072229" y="289524"/>
                </a:cubicBezTo>
                <a:cubicBezTo>
                  <a:pt x="1071086" y="288572"/>
                  <a:pt x="1070515" y="284952"/>
                  <a:pt x="1072801" y="282857"/>
                </a:cubicBezTo>
                <a:lnTo>
                  <a:pt x="1076420" y="283047"/>
                </a:lnTo>
                <a:lnTo>
                  <a:pt x="1081850" y="283428"/>
                </a:lnTo>
                <a:cubicBezTo>
                  <a:pt x="1082897" y="279809"/>
                  <a:pt x="1084326" y="277428"/>
                  <a:pt x="1084993" y="278094"/>
                </a:cubicBezTo>
                <a:close/>
                <a:moveTo>
                  <a:pt x="449580" y="276476"/>
                </a:moveTo>
                <a:lnTo>
                  <a:pt x="452533" y="276952"/>
                </a:lnTo>
                <a:cubicBezTo>
                  <a:pt x="456629" y="275523"/>
                  <a:pt x="461010" y="277428"/>
                  <a:pt x="462249" y="281238"/>
                </a:cubicBezTo>
                <a:lnTo>
                  <a:pt x="456057" y="280952"/>
                </a:lnTo>
                <a:cubicBezTo>
                  <a:pt x="455200" y="280952"/>
                  <a:pt x="453676" y="280762"/>
                  <a:pt x="453581" y="280952"/>
                </a:cubicBezTo>
                <a:lnTo>
                  <a:pt x="449676" y="291430"/>
                </a:lnTo>
                <a:cubicBezTo>
                  <a:pt x="439579" y="289334"/>
                  <a:pt x="433578" y="285048"/>
                  <a:pt x="436436" y="281905"/>
                </a:cubicBezTo>
                <a:lnTo>
                  <a:pt x="439579" y="283143"/>
                </a:lnTo>
                <a:cubicBezTo>
                  <a:pt x="443960" y="284953"/>
                  <a:pt x="439007" y="275809"/>
                  <a:pt x="445484" y="280286"/>
                </a:cubicBezTo>
                <a:cubicBezTo>
                  <a:pt x="448151" y="282191"/>
                  <a:pt x="444437" y="275714"/>
                  <a:pt x="449580" y="276476"/>
                </a:cubicBezTo>
                <a:close/>
                <a:moveTo>
                  <a:pt x="1405890" y="275618"/>
                </a:moveTo>
                <a:cubicBezTo>
                  <a:pt x="1405223" y="275047"/>
                  <a:pt x="1402937" y="276952"/>
                  <a:pt x="1400746" y="279714"/>
                </a:cubicBezTo>
                <a:cubicBezTo>
                  <a:pt x="1398556" y="282476"/>
                  <a:pt x="1399889" y="290858"/>
                  <a:pt x="1400270" y="288382"/>
                </a:cubicBezTo>
                <a:cubicBezTo>
                  <a:pt x="1400746" y="285905"/>
                  <a:pt x="1406557" y="276190"/>
                  <a:pt x="1405890" y="275618"/>
                </a:cubicBezTo>
                <a:close/>
                <a:moveTo>
                  <a:pt x="624935" y="274570"/>
                </a:moveTo>
                <a:cubicBezTo>
                  <a:pt x="625887" y="274856"/>
                  <a:pt x="628364" y="275713"/>
                  <a:pt x="630459" y="276475"/>
                </a:cubicBezTo>
                <a:cubicBezTo>
                  <a:pt x="632555" y="277237"/>
                  <a:pt x="629411" y="281523"/>
                  <a:pt x="625792" y="279999"/>
                </a:cubicBezTo>
                <a:lnTo>
                  <a:pt x="622363" y="279142"/>
                </a:lnTo>
                <a:cubicBezTo>
                  <a:pt x="620839" y="278761"/>
                  <a:pt x="617886" y="277999"/>
                  <a:pt x="617410" y="280761"/>
                </a:cubicBezTo>
                <a:cubicBezTo>
                  <a:pt x="616934" y="283333"/>
                  <a:pt x="619506" y="283142"/>
                  <a:pt x="621506" y="283428"/>
                </a:cubicBezTo>
                <a:lnTo>
                  <a:pt x="621887" y="283523"/>
                </a:lnTo>
                <a:cubicBezTo>
                  <a:pt x="622172" y="283904"/>
                  <a:pt x="619029" y="286286"/>
                  <a:pt x="614838" y="288858"/>
                </a:cubicBezTo>
                <a:lnTo>
                  <a:pt x="611314" y="291429"/>
                </a:lnTo>
                <a:cubicBezTo>
                  <a:pt x="609314" y="292858"/>
                  <a:pt x="607599" y="294096"/>
                  <a:pt x="604646" y="293715"/>
                </a:cubicBezTo>
                <a:cubicBezTo>
                  <a:pt x="601217" y="293239"/>
                  <a:pt x="599503" y="293810"/>
                  <a:pt x="599122" y="297335"/>
                </a:cubicBezTo>
                <a:lnTo>
                  <a:pt x="598836" y="299621"/>
                </a:lnTo>
                <a:cubicBezTo>
                  <a:pt x="595883" y="302192"/>
                  <a:pt x="590454" y="302573"/>
                  <a:pt x="586739" y="300478"/>
                </a:cubicBezTo>
                <a:lnTo>
                  <a:pt x="583596" y="298668"/>
                </a:lnTo>
                <a:cubicBezTo>
                  <a:pt x="583215" y="298478"/>
                  <a:pt x="582739" y="297906"/>
                  <a:pt x="582739" y="298001"/>
                </a:cubicBezTo>
                <a:cubicBezTo>
                  <a:pt x="580834" y="299240"/>
                  <a:pt x="579119" y="301526"/>
                  <a:pt x="576643" y="299049"/>
                </a:cubicBezTo>
                <a:cubicBezTo>
                  <a:pt x="576071" y="298478"/>
                  <a:pt x="579024" y="295430"/>
                  <a:pt x="578548" y="295049"/>
                </a:cubicBezTo>
                <a:cubicBezTo>
                  <a:pt x="576071" y="293144"/>
                  <a:pt x="576452" y="292001"/>
                  <a:pt x="578834" y="290381"/>
                </a:cubicBezTo>
                <a:lnTo>
                  <a:pt x="580167" y="289429"/>
                </a:lnTo>
                <a:cubicBezTo>
                  <a:pt x="581406" y="287238"/>
                  <a:pt x="579786" y="286381"/>
                  <a:pt x="576643" y="287524"/>
                </a:cubicBezTo>
                <a:lnTo>
                  <a:pt x="574738" y="287334"/>
                </a:lnTo>
                <a:cubicBezTo>
                  <a:pt x="570547" y="286857"/>
                  <a:pt x="571881" y="290000"/>
                  <a:pt x="570261" y="291048"/>
                </a:cubicBezTo>
                <a:cubicBezTo>
                  <a:pt x="568451" y="292191"/>
                  <a:pt x="566261" y="292286"/>
                  <a:pt x="565880" y="289619"/>
                </a:cubicBezTo>
                <a:lnTo>
                  <a:pt x="565689" y="288286"/>
                </a:lnTo>
                <a:cubicBezTo>
                  <a:pt x="565784" y="286667"/>
                  <a:pt x="563403" y="286667"/>
                  <a:pt x="560355" y="288191"/>
                </a:cubicBezTo>
                <a:cubicBezTo>
                  <a:pt x="557307" y="289810"/>
                  <a:pt x="548068" y="287714"/>
                  <a:pt x="548068" y="286476"/>
                </a:cubicBezTo>
                <a:cubicBezTo>
                  <a:pt x="548068" y="285238"/>
                  <a:pt x="548830" y="281523"/>
                  <a:pt x="549687" y="281047"/>
                </a:cubicBezTo>
                <a:lnTo>
                  <a:pt x="550354" y="281142"/>
                </a:lnTo>
                <a:cubicBezTo>
                  <a:pt x="553973" y="281714"/>
                  <a:pt x="557974" y="279713"/>
                  <a:pt x="561308" y="282476"/>
                </a:cubicBezTo>
                <a:cubicBezTo>
                  <a:pt x="561974" y="283047"/>
                  <a:pt x="564165" y="282476"/>
                  <a:pt x="565594" y="282285"/>
                </a:cubicBezTo>
                <a:cubicBezTo>
                  <a:pt x="568737" y="281999"/>
                  <a:pt x="572928" y="280475"/>
                  <a:pt x="574928" y="281523"/>
                </a:cubicBezTo>
                <a:lnTo>
                  <a:pt x="580167" y="284285"/>
                </a:lnTo>
                <a:cubicBezTo>
                  <a:pt x="586168" y="286762"/>
                  <a:pt x="587978" y="288000"/>
                  <a:pt x="584168" y="287048"/>
                </a:cubicBezTo>
                <a:lnTo>
                  <a:pt x="587787" y="291620"/>
                </a:lnTo>
                <a:cubicBezTo>
                  <a:pt x="588454" y="292382"/>
                  <a:pt x="588644" y="293429"/>
                  <a:pt x="588930" y="294382"/>
                </a:cubicBezTo>
                <a:cubicBezTo>
                  <a:pt x="589502" y="296192"/>
                  <a:pt x="589502" y="299335"/>
                  <a:pt x="590740" y="299621"/>
                </a:cubicBezTo>
                <a:cubicBezTo>
                  <a:pt x="595407" y="301049"/>
                  <a:pt x="593502" y="296477"/>
                  <a:pt x="595598" y="295049"/>
                </a:cubicBezTo>
                <a:lnTo>
                  <a:pt x="597122" y="294096"/>
                </a:lnTo>
                <a:cubicBezTo>
                  <a:pt x="597407" y="291239"/>
                  <a:pt x="598931" y="289334"/>
                  <a:pt x="600646" y="289905"/>
                </a:cubicBezTo>
                <a:cubicBezTo>
                  <a:pt x="602265" y="290381"/>
                  <a:pt x="602837" y="288858"/>
                  <a:pt x="595979" y="284666"/>
                </a:cubicBezTo>
                <a:lnTo>
                  <a:pt x="591216" y="282952"/>
                </a:lnTo>
                <a:cubicBezTo>
                  <a:pt x="589406" y="282285"/>
                  <a:pt x="587882" y="280190"/>
                  <a:pt x="587501" y="278475"/>
                </a:cubicBezTo>
                <a:lnTo>
                  <a:pt x="587025" y="277332"/>
                </a:lnTo>
                <a:cubicBezTo>
                  <a:pt x="588549" y="275808"/>
                  <a:pt x="591883" y="275903"/>
                  <a:pt x="594359" y="277713"/>
                </a:cubicBezTo>
                <a:cubicBezTo>
                  <a:pt x="596836" y="279428"/>
                  <a:pt x="606647" y="282761"/>
                  <a:pt x="609790" y="280761"/>
                </a:cubicBezTo>
                <a:lnTo>
                  <a:pt x="613505" y="278951"/>
                </a:lnTo>
                <a:cubicBezTo>
                  <a:pt x="616838" y="277237"/>
                  <a:pt x="620553" y="276094"/>
                  <a:pt x="624268" y="274760"/>
                </a:cubicBezTo>
                <a:close/>
                <a:moveTo>
                  <a:pt x="2115026" y="273046"/>
                </a:moveTo>
                <a:cubicBezTo>
                  <a:pt x="2118931" y="271808"/>
                  <a:pt x="2122075" y="271808"/>
                  <a:pt x="2122075" y="273141"/>
                </a:cubicBezTo>
                <a:cubicBezTo>
                  <a:pt x="2122075" y="274475"/>
                  <a:pt x="2123694" y="277618"/>
                  <a:pt x="2125694" y="277713"/>
                </a:cubicBezTo>
                <a:cubicBezTo>
                  <a:pt x="2127694" y="277809"/>
                  <a:pt x="2134552" y="277332"/>
                  <a:pt x="2135695" y="278571"/>
                </a:cubicBezTo>
                <a:cubicBezTo>
                  <a:pt x="2136838" y="279809"/>
                  <a:pt x="2139410" y="284762"/>
                  <a:pt x="2138458" y="286572"/>
                </a:cubicBezTo>
                <a:cubicBezTo>
                  <a:pt x="2137505" y="288381"/>
                  <a:pt x="2142077" y="292953"/>
                  <a:pt x="2140934" y="293430"/>
                </a:cubicBezTo>
                <a:cubicBezTo>
                  <a:pt x="2139791" y="293906"/>
                  <a:pt x="2135409" y="294477"/>
                  <a:pt x="2134457" y="293239"/>
                </a:cubicBezTo>
                <a:cubicBezTo>
                  <a:pt x="2133505" y="292001"/>
                  <a:pt x="2127218" y="288477"/>
                  <a:pt x="2123599" y="287048"/>
                </a:cubicBezTo>
                <a:lnTo>
                  <a:pt x="2121122" y="287715"/>
                </a:lnTo>
                <a:lnTo>
                  <a:pt x="2118360" y="288477"/>
                </a:lnTo>
                <a:cubicBezTo>
                  <a:pt x="2117693" y="287334"/>
                  <a:pt x="2115597" y="282762"/>
                  <a:pt x="2115407" y="281333"/>
                </a:cubicBezTo>
                <a:cubicBezTo>
                  <a:pt x="2115217" y="279999"/>
                  <a:pt x="2115597" y="278856"/>
                  <a:pt x="2116169" y="278856"/>
                </a:cubicBezTo>
                <a:cubicBezTo>
                  <a:pt x="2116836" y="278856"/>
                  <a:pt x="2118741" y="278094"/>
                  <a:pt x="2118931" y="277142"/>
                </a:cubicBezTo>
                <a:lnTo>
                  <a:pt x="2118455" y="276666"/>
                </a:lnTo>
                <a:close/>
                <a:moveTo>
                  <a:pt x="1094613" y="272284"/>
                </a:moveTo>
                <a:cubicBezTo>
                  <a:pt x="1097756" y="273237"/>
                  <a:pt x="1103185" y="278857"/>
                  <a:pt x="1101090" y="278380"/>
                </a:cubicBezTo>
                <a:cubicBezTo>
                  <a:pt x="1098994" y="277904"/>
                  <a:pt x="1093470" y="275904"/>
                  <a:pt x="1092803" y="274761"/>
                </a:cubicBezTo>
                <a:lnTo>
                  <a:pt x="1092136" y="274761"/>
                </a:lnTo>
                <a:lnTo>
                  <a:pt x="1087850" y="274856"/>
                </a:lnTo>
                <a:cubicBezTo>
                  <a:pt x="1088421" y="272475"/>
                  <a:pt x="1091565" y="271237"/>
                  <a:pt x="1094613" y="272284"/>
                </a:cubicBezTo>
                <a:close/>
                <a:moveTo>
                  <a:pt x="1707947" y="271476"/>
                </a:moveTo>
                <a:lnTo>
                  <a:pt x="1712592" y="273784"/>
                </a:lnTo>
                <a:lnTo>
                  <a:pt x="1707971" y="276332"/>
                </a:lnTo>
                <a:lnTo>
                  <a:pt x="1707642" y="275523"/>
                </a:lnTo>
                <a:close/>
                <a:moveTo>
                  <a:pt x="1552289" y="270665"/>
                </a:moveTo>
                <a:cubicBezTo>
                  <a:pt x="1548289" y="273428"/>
                  <a:pt x="1545812" y="278000"/>
                  <a:pt x="1546765" y="280857"/>
                </a:cubicBezTo>
                <a:lnTo>
                  <a:pt x="1547908" y="282857"/>
                </a:lnTo>
                <a:cubicBezTo>
                  <a:pt x="1548384" y="283810"/>
                  <a:pt x="1550289" y="285143"/>
                  <a:pt x="1550861" y="284953"/>
                </a:cubicBezTo>
                <a:cubicBezTo>
                  <a:pt x="1555623" y="283619"/>
                  <a:pt x="1550194" y="282953"/>
                  <a:pt x="1550384" y="281810"/>
                </a:cubicBezTo>
                <a:lnTo>
                  <a:pt x="1550575" y="280190"/>
                </a:lnTo>
                <a:cubicBezTo>
                  <a:pt x="1550384" y="278190"/>
                  <a:pt x="1554956" y="279143"/>
                  <a:pt x="1556290" y="280000"/>
                </a:cubicBezTo>
                <a:cubicBezTo>
                  <a:pt x="1557623" y="280762"/>
                  <a:pt x="1559719" y="278571"/>
                  <a:pt x="1560957" y="275047"/>
                </a:cubicBezTo>
                <a:lnTo>
                  <a:pt x="1557528" y="273332"/>
                </a:lnTo>
                <a:close/>
                <a:moveTo>
                  <a:pt x="1076515" y="269522"/>
                </a:moveTo>
                <a:lnTo>
                  <a:pt x="1078230" y="270284"/>
                </a:lnTo>
                <a:cubicBezTo>
                  <a:pt x="1081278" y="269236"/>
                  <a:pt x="1083850" y="272474"/>
                  <a:pt x="1083850" y="273998"/>
                </a:cubicBezTo>
                <a:cubicBezTo>
                  <a:pt x="1083850" y="275522"/>
                  <a:pt x="1082611" y="276284"/>
                  <a:pt x="1081183" y="275713"/>
                </a:cubicBezTo>
                <a:cubicBezTo>
                  <a:pt x="1079754" y="275046"/>
                  <a:pt x="1067276" y="276570"/>
                  <a:pt x="1064609" y="273046"/>
                </a:cubicBezTo>
                <a:lnTo>
                  <a:pt x="1071753" y="272951"/>
                </a:lnTo>
                <a:cubicBezTo>
                  <a:pt x="1075753" y="272855"/>
                  <a:pt x="1070800" y="266855"/>
                  <a:pt x="1076515" y="269522"/>
                </a:cubicBezTo>
                <a:close/>
                <a:moveTo>
                  <a:pt x="1837753" y="269427"/>
                </a:moveTo>
                <a:lnTo>
                  <a:pt x="1840611" y="272856"/>
                </a:lnTo>
                <a:lnTo>
                  <a:pt x="1841278" y="273618"/>
                </a:lnTo>
                <a:cubicBezTo>
                  <a:pt x="1841468" y="274666"/>
                  <a:pt x="1840039" y="276190"/>
                  <a:pt x="1838134" y="276857"/>
                </a:cubicBezTo>
                <a:lnTo>
                  <a:pt x="1837658" y="276475"/>
                </a:lnTo>
                <a:cubicBezTo>
                  <a:pt x="1835182" y="274380"/>
                  <a:pt x="1833562" y="275237"/>
                  <a:pt x="1830419" y="276095"/>
                </a:cubicBezTo>
                <a:lnTo>
                  <a:pt x="1826990" y="276857"/>
                </a:lnTo>
                <a:cubicBezTo>
                  <a:pt x="1827562" y="273523"/>
                  <a:pt x="1832419" y="270189"/>
                  <a:pt x="1837753" y="269427"/>
                </a:cubicBezTo>
                <a:close/>
                <a:moveTo>
                  <a:pt x="1355789" y="268951"/>
                </a:moveTo>
                <a:cubicBezTo>
                  <a:pt x="1357408" y="267617"/>
                  <a:pt x="1353884" y="267141"/>
                  <a:pt x="1353217" y="269618"/>
                </a:cubicBezTo>
                <a:lnTo>
                  <a:pt x="1351670" y="271369"/>
                </a:lnTo>
                <a:lnTo>
                  <a:pt x="1350776" y="270922"/>
                </a:lnTo>
                <a:lnTo>
                  <a:pt x="1350550" y="269808"/>
                </a:lnTo>
                <a:lnTo>
                  <a:pt x="1350645" y="270856"/>
                </a:lnTo>
                <a:lnTo>
                  <a:pt x="1350776" y="270922"/>
                </a:lnTo>
                <a:lnTo>
                  <a:pt x="1351018" y="272108"/>
                </a:lnTo>
                <a:lnTo>
                  <a:pt x="1348169" y="275333"/>
                </a:lnTo>
                <a:lnTo>
                  <a:pt x="1346835" y="276285"/>
                </a:lnTo>
                <a:cubicBezTo>
                  <a:pt x="1344835" y="277619"/>
                  <a:pt x="1343406" y="279714"/>
                  <a:pt x="1341311" y="280857"/>
                </a:cubicBezTo>
                <a:lnTo>
                  <a:pt x="1339215" y="282000"/>
                </a:lnTo>
                <a:cubicBezTo>
                  <a:pt x="1336453" y="282381"/>
                  <a:pt x="1336453" y="283619"/>
                  <a:pt x="1339215" y="284762"/>
                </a:cubicBezTo>
                <a:lnTo>
                  <a:pt x="1341977" y="285048"/>
                </a:lnTo>
                <a:lnTo>
                  <a:pt x="1344644" y="285334"/>
                </a:lnTo>
                <a:lnTo>
                  <a:pt x="1358437" y="282787"/>
                </a:lnTo>
                <a:lnTo>
                  <a:pt x="1359313" y="283524"/>
                </a:lnTo>
                <a:lnTo>
                  <a:pt x="1359961" y="282801"/>
                </a:lnTo>
                <a:lnTo>
                  <a:pt x="1364266" y="285524"/>
                </a:lnTo>
                <a:lnTo>
                  <a:pt x="1368457" y="288096"/>
                </a:lnTo>
                <a:cubicBezTo>
                  <a:pt x="1370648" y="285048"/>
                  <a:pt x="1372457" y="281714"/>
                  <a:pt x="1372362" y="280667"/>
                </a:cubicBezTo>
                <a:cubicBezTo>
                  <a:pt x="1372267" y="279619"/>
                  <a:pt x="1368552" y="276476"/>
                  <a:pt x="1364361" y="278000"/>
                </a:cubicBezTo>
                <a:lnTo>
                  <a:pt x="1362646" y="279809"/>
                </a:lnTo>
                <a:lnTo>
                  <a:pt x="1359961" y="282801"/>
                </a:lnTo>
                <a:lnTo>
                  <a:pt x="1359599" y="282572"/>
                </a:lnTo>
                <a:lnTo>
                  <a:pt x="1358437" y="282787"/>
                </a:lnTo>
                <a:lnTo>
                  <a:pt x="1352074" y="277428"/>
                </a:lnTo>
                <a:lnTo>
                  <a:pt x="1351788" y="275809"/>
                </a:lnTo>
                <a:lnTo>
                  <a:pt x="1351693" y="275428"/>
                </a:lnTo>
                <a:lnTo>
                  <a:pt x="1351018" y="272108"/>
                </a:lnTo>
                <a:lnTo>
                  <a:pt x="1351670" y="271369"/>
                </a:lnTo>
                <a:lnTo>
                  <a:pt x="1357884" y="274475"/>
                </a:lnTo>
                <a:cubicBezTo>
                  <a:pt x="1361504" y="272189"/>
                  <a:pt x="1363409" y="272380"/>
                  <a:pt x="1366361" y="274666"/>
                </a:cubicBezTo>
                <a:cubicBezTo>
                  <a:pt x="1366552" y="274856"/>
                  <a:pt x="1368743" y="273618"/>
                  <a:pt x="1369695" y="272761"/>
                </a:cubicBezTo>
                <a:cubicBezTo>
                  <a:pt x="1369886" y="272570"/>
                  <a:pt x="1368647" y="270665"/>
                  <a:pt x="1368076" y="270665"/>
                </a:cubicBezTo>
                <a:lnTo>
                  <a:pt x="1363504" y="270761"/>
                </a:lnTo>
                <a:cubicBezTo>
                  <a:pt x="1357694" y="270951"/>
                  <a:pt x="1354169" y="270094"/>
                  <a:pt x="1355789" y="268951"/>
                </a:cubicBezTo>
                <a:close/>
                <a:moveTo>
                  <a:pt x="543210" y="268570"/>
                </a:moveTo>
                <a:lnTo>
                  <a:pt x="546353" y="269808"/>
                </a:lnTo>
                <a:cubicBezTo>
                  <a:pt x="550449" y="271904"/>
                  <a:pt x="549497" y="274190"/>
                  <a:pt x="544353" y="274856"/>
                </a:cubicBezTo>
                <a:lnTo>
                  <a:pt x="543496" y="278952"/>
                </a:lnTo>
                <a:cubicBezTo>
                  <a:pt x="543496" y="279047"/>
                  <a:pt x="541496" y="279143"/>
                  <a:pt x="541210" y="278857"/>
                </a:cubicBezTo>
                <a:cubicBezTo>
                  <a:pt x="540543" y="278095"/>
                  <a:pt x="539686" y="276761"/>
                  <a:pt x="540067" y="276285"/>
                </a:cubicBezTo>
                <a:cubicBezTo>
                  <a:pt x="541400" y="274571"/>
                  <a:pt x="542924" y="273618"/>
                  <a:pt x="540162" y="271523"/>
                </a:cubicBezTo>
                <a:cubicBezTo>
                  <a:pt x="538638" y="270475"/>
                  <a:pt x="541400" y="267808"/>
                  <a:pt x="543210" y="268570"/>
                </a:cubicBezTo>
                <a:close/>
                <a:moveTo>
                  <a:pt x="2087975" y="268379"/>
                </a:moveTo>
                <a:cubicBezTo>
                  <a:pt x="2091404" y="266189"/>
                  <a:pt x="2094166" y="266474"/>
                  <a:pt x="2094071" y="269046"/>
                </a:cubicBezTo>
                <a:lnTo>
                  <a:pt x="2094262" y="270284"/>
                </a:lnTo>
                <a:cubicBezTo>
                  <a:pt x="2094452" y="272189"/>
                  <a:pt x="2089689" y="273809"/>
                  <a:pt x="2094357" y="275904"/>
                </a:cubicBezTo>
                <a:cubicBezTo>
                  <a:pt x="2097976" y="277523"/>
                  <a:pt x="2100643" y="277142"/>
                  <a:pt x="2103215" y="274761"/>
                </a:cubicBezTo>
                <a:lnTo>
                  <a:pt x="2104263" y="273809"/>
                </a:lnTo>
                <a:cubicBezTo>
                  <a:pt x="2105977" y="272475"/>
                  <a:pt x="2108549" y="272666"/>
                  <a:pt x="2109978" y="273999"/>
                </a:cubicBezTo>
                <a:cubicBezTo>
                  <a:pt x="2111406" y="275428"/>
                  <a:pt x="2114074" y="280000"/>
                  <a:pt x="2113121" y="281333"/>
                </a:cubicBezTo>
                <a:lnTo>
                  <a:pt x="2112168" y="282476"/>
                </a:lnTo>
                <a:cubicBezTo>
                  <a:pt x="2110740" y="284286"/>
                  <a:pt x="2108739" y="286763"/>
                  <a:pt x="2106739" y="286953"/>
                </a:cubicBezTo>
                <a:cubicBezTo>
                  <a:pt x="2102739" y="287239"/>
                  <a:pt x="2102358" y="288382"/>
                  <a:pt x="2101691" y="291239"/>
                </a:cubicBezTo>
                <a:lnTo>
                  <a:pt x="2101120" y="293621"/>
                </a:lnTo>
                <a:cubicBezTo>
                  <a:pt x="2098262" y="295907"/>
                  <a:pt x="2095309" y="297431"/>
                  <a:pt x="2094547" y="296859"/>
                </a:cubicBezTo>
                <a:cubicBezTo>
                  <a:pt x="2093785" y="296288"/>
                  <a:pt x="2093214" y="293906"/>
                  <a:pt x="2095214" y="293144"/>
                </a:cubicBezTo>
                <a:cubicBezTo>
                  <a:pt x="2097214" y="292382"/>
                  <a:pt x="2094547" y="288572"/>
                  <a:pt x="2092928" y="290287"/>
                </a:cubicBezTo>
                <a:cubicBezTo>
                  <a:pt x="2091309" y="292001"/>
                  <a:pt x="2084737" y="289906"/>
                  <a:pt x="2085594" y="289144"/>
                </a:cubicBezTo>
                <a:cubicBezTo>
                  <a:pt x="2086546" y="288287"/>
                  <a:pt x="2087975" y="285524"/>
                  <a:pt x="2086165" y="285524"/>
                </a:cubicBezTo>
                <a:cubicBezTo>
                  <a:pt x="2084355" y="285524"/>
                  <a:pt x="2079879" y="286953"/>
                  <a:pt x="2080260" y="288763"/>
                </a:cubicBezTo>
                <a:cubicBezTo>
                  <a:pt x="2080641" y="290573"/>
                  <a:pt x="2082165" y="294859"/>
                  <a:pt x="2080164" y="295145"/>
                </a:cubicBezTo>
                <a:cubicBezTo>
                  <a:pt x="2078164" y="295430"/>
                  <a:pt x="2074164" y="292668"/>
                  <a:pt x="2073211" y="294287"/>
                </a:cubicBezTo>
                <a:cubicBezTo>
                  <a:pt x="2072259" y="295907"/>
                  <a:pt x="2068544" y="299240"/>
                  <a:pt x="2068734" y="295907"/>
                </a:cubicBezTo>
                <a:lnTo>
                  <a:pt x="2068354" y="294002"/>
                </a:lnTo>
                <a:lnTo>
                  <a:pt x="2068163" y="293049"/>
                </a:lnTo>
                <a:cubicBezTo>
                  <a:pt x="2066734" y="292192"/>
                  <a:pt x="2064734" y="292382"/>
                  <a:pt x="2063686" y="293430"/>
                </a:cubicBezTo>
                <a:lnTo>
                  <a:pt x="2063400" y="294383"/>
                </a:lnTo>
                <a:lnTo>
                  <a:pt x="2063020" y="296002"/>
                </a:lnTo>
                <a:cubicBezTo>
                  <a:pt x="2063115" y="298669"/>
                  <a:pt x="2061305" y="299145"/>
                  <a:pt x="2058829" y="297050"/>
                </a:cubicBezTo>
                <a:lnTo>
                  <a:pt x="2057114" y="295811"/>
                </a:lnTo>
                <a:cubicBezTo>
                  <a:pt x="2056542" y="295430"/>
                  <a:pt x="2055114" y="295335"/>
                  <a:pt x="2054733" y="295621"/>
                </a:cubicBezTo>
                <a:lnTo>
                  <a:pt x="2053304" y="296669"/>
                </a:lnTo>
                <a:cubicBezTo>
                  <a:pt x="2051970" y="298002"/>
                  <a:pt x="2049589" y="298383"/>
                  <a:pt x="2048065" y="297526"/>
                </a:cubicBezTo>
                <a:lnTo>
                  <a:pt x="2045493" y="298288"/>
                </a:lnTo>
                <a:lnTo>
                  <a:pt x="2037874" y="300669"/>
                </a:lnTo>
                <a:cubicBezTo>
                  <a:pt x="2034825" y="297335"/>
                  <a:pt x="2031301" y="294002"/>
                  <a:pt x="2030063" y="293335"/>
                </a:cubicBezTo>
                <a:lnTo>
                  <a:pt x="2029110" y="293525"/>
                </a:lnTo>
                <a:cubicBezTo>
                  <a:pt x="2025777" y="294192"/>
                  <a:pt x="2028920" y="295145"/>
                  <a:pt x="2028920" y="296002"/>
                </a:cubicBezTo>
                <a:lnTo>
                  <a:pt x="2028825" y="297716"/>
                </a:lnTo>
                <a:cubicBezTo>
                  <a:pt x="2027967" y="299621"/>
                  <a:pt x="2027110" y="301907"/>
                  <a:pt x="2027015" y="302765"/>
                </a:cubicBezTo>
                <a:cubicBezTo>
                  <a:pt x="2026920" y="303622"/>
                  <a:pt x="2025586" y="306384"/>
                  <a:pt x="2024348" y="305908"/>
                </a:cubicBezTo>
                <a:cubicBezTo>
                  <a:pt x="2023110" y="305336"/>
                  <a:pt x="2020062" y="304574"/>
                  <a:pt x="2019681" y="305146"/>
                </a:cubicBezTo>
                <a:lnTo>
                  <a:pt x="2019395" y="305717"/>
                </a:lnTo>
                <a:cubicBezTo>
                  <a:pt x="2018728" y="307146"/>
                  <a:pt x="2018633" y="309813"/>
                  <a:pt x="2017585" y="310004"/>
                </a:cubicBezTo>
                <a:cubicBezTo>
                  <a:pt x="2013394" y="310861"/>
                  <a:pt x="2014537" y="308003"/>
                  <a:pt x="2014156" y="306098"/>
                </a:cubicBezTo>
                <a:lnTo>
                  <a:pt x="2013299" y="301526"/>
                </a:lnTo>
                <a:cubicBezTo>
                  <a:pt x="2008060" y="300193"/>
                  <a:pt x="2002726" y="299812"/>
                  <a:pt x="2001583" y="300669"/>
                </a:cubicBezTo>
                <a:cubicBezTo>
                  <a:pt x="2000440" y="301526"/>
                  <a:pt x="1994916" y="302288"/>
                  <a:pt x="1991391" y="300860"/>
                </a:cubicBezTo>
                <a:cubicBezTo>
                  <a:pt x="1987867" y="299336"/>
                  <a:pt x="1978723" y="303336"/>
                  <a:pt x="1979104" y="303717"/>
                </a:cubicBezTo>
                <a:cubicBezTo>
                  <a:pt x="1979485" y="304098"/>
                  <a:pt x="1980247" y="305432"/>
                  <a:pt x="1979866" y="305908"/>
                </a:cubicBezTo>
                <a:lnTo>
                  <a:pt x="1979485" y="306003"/>
                </a:lnTo>
                <a:lnTo>
                  <a:pt x="1974342" y="306860"/>
                </a:lnTo>
                <a:cubicBezTo>
                  <a:pt x="1968627" y="307527"/>
                  <a:pt x="1963483" y="307527"/>
                  <a:pt x="1962912" y="306956"/>
                </a:cubicBezTo>
                <a:lnTo>
                  <a:pt x="1962816" y="306384"/>
                </a:lnTo>
                <a:cubicBezTo>
                  <a:pt x="1962721" y="305813"/>
                  <a:pt x="1963007" y="304670"/>
                  <a:pt x="1963388" y="304574"/>
                </a:cubicBezTo>
                <a:lnTo>
                  <a:pt x="1966626" y="303812"/>
                </a:lnTo>
                <a:cubicBezTo>
                  <a:pt x="1968722" y="301622"/>
                  <a:pt x="1972151" y="298764"/>
                  <a:pt x="1974151" y="297431"/>
                </a:cubicBezTo>
                <a:cubicBezTo>
                  <a:pt x="1976151" y="296097"/>
                  <a:pt x="1981295" y="292097"/>
                  <a:pt x="1983676" y="293811"/>
                </a:cubicBezTo>
                <a:cubicBezTo>
                  <a:pt x="1986153" y="295621"/>
                  <a:pt x="1993487" y="298669"/>
                  <a:pt x="1994916" y="297335"/>
                </a:cubicBezTo>
                <a:cubicBezTo>
                  <a:pt x="1996249" y="296002"/>
                  <a:pt x="1992439" y="292382"/>
                  <a:pt x="1994154" y="292192"/>
                </a:cubicBezTo>
                <a:cubicBezTo>
                  <a:pt x="1995773" y="292097"/>
                  <a:pt x="2000250" y="290573"/>
                  <a:pt x="2001393" y="291430"/>
                </a:cubicBezTo>
                <a:cubicBezTo>
                  <a:pt x="2002536" y="292287"/>
                  <a:pt x="2010441" y="295240"/>
                  <a:pt x="2015204" y="295621"/>
                </a:cubicBezTo>
                <a:lnTo>
                  <a:pt x="2017204" y="290287"/>
                </a:lnTo>
                <a:cubicBezTo>
                  <a:pt x="2017204" y="290192"/>
                  <a:pt x="2018919" y="290477"/>
                  <a:pt x="2019776" y="290668"/>
                </a:cubicBezTo>
                <a:lnTo>
                  <a:pt x="2021205" y="290954"/>
                </a:lnTo>
                <a:cubicBezTo>
                  <a:pt x="2023205" y="290573"/>
                  <a:pt x="2023205" y="289334"/>
                  <a:pt x="2021395" y="288096"/>
                </a:cubicBezTo>
                <a:cubicBezTo>
                  <a:pt x="2019585" y="286858"/>
                  <a:pt x="2015395" y="282762"/>
                  <a:pt x="2016347" y="281619"/>
                </a:cubicBezTo>
                <a:cubicBezTo>
                  <a:pt x="2017300" y="280476"/>
                  <a:pt x="2011489" y="277714"/>
                  <a:pt x="2012442" y="276761"/>
                </a:cubicBezTo>
                <a:cubicBezTo>
                  <a:pt x="2013394" y="275809"/>
                  <a:pt x="2017680" y="272951"/>
                  <a:pt x="2019871" y="272475"/>
                </a:cubicBezTo>
                <a:cubicBezTo>
                  <a:pt x="2022062" y="271999"/>
                  <a:pt x="2025491" y="276380"/>
                  <a:pt x="2024253" y="276952"/>
                </a:cubicBezTo>
                <a:cubicBezTo>
                  <a:pt x="2023014" y="277619"/>
                  <a:pt x="2021491" y="281429"/>
                  <a:pt x="2025396" y="282953"/>
                </a:cubicBezTo>
                <a:cubicBezTo>
                  <a:pt x="2029206" y="284572"/>
                  <a:pt x="2040350" y="287906"/>
                  <a:pt x="2041969" y="286953"/>
                </a:cubicBezTo>
                <a:cubicBezTo>
                  <a:pt x="2043588" y="286001"/>
                  <a:pt x="2048637" y="280857"/>
                  <a:pt x="2048256" y="275618"/>
                </a:cubicBezTo>
                <a:lnTo>
                  <a:pt x="2040159" y="277714"/>
                </a:lnTo>
                <a:lnTo>
                  <a:pt x="2035016" y="279047"/>
                </a:lnTo>
                <a:cubicBezTo>
                  <a:pt x="2032254" y="277142"/>
                  <a:pt x="2031301" y="273428"/>
                  <a:pt x="2032920" y="270951"/>
                </a:cubicBezTo>
                <a:lnTo>
                  <a:pt x="2037112" y="273237"/>
                </a:lnTo>
                <a:cubicBezTo>
                  <a:pt x="2041969" y="275904"/>
                  <a:pt x="2047399" y="275047"/>
                  <a:pt x="2052637" y="273809"/>
                </a:cubicBezTo>
                <a:lnTo>
                  <a:pt x="2057400" y="272666"/>
                </a:lnTo>
                <a:cubicBezTo>
                  <a:pt x="2059114" y="274952"/>
                  <a:pt x="2060638" y="278190"/>
                  <a:pt x="2060733" y="279714"/>
                </a:cubicBezTo>
                <a:lnTo>
                  <a:pt x="2061591" y="280667"/>
                </a:lnTo>
                <a:cubicBezTo>
                  <a:pt x="2063400" y="282572"/>
                  <a:pt x="2065591" y="284762"/>
                  <a:pt x="2068639" y="281714"/>
                </a:cubicBezTo>
                <a:cubicBezTo>
                  <a:pt x="2070544" y="279714"/>
                  <a:pt x="2072354" y="278476"/>
                  <a:pt x="2075402" y="280857"/>
                </a:cubicBezTo>
                <a:cubicBezTo>
                  <a:pt x="2075783" y="281143"/>
                  <a:pt x="2080069" y="279428"/>
                  <a:pt x="2080164" y="278476"/>
                </a:cubicBezTo>
                <a:lnTo>
                  <a:pt x="2080355" y="273523"/>
                </a:lnTo>
                <a:cubicBezTo>
                  <a:pt x="2084832" y="273904"/>
                  <a:pt x="2087404" y="272666"/>
                  <a:pt x="2086070" y="270856"/>
                </a:cubicBezTo>
                <a:lnTo>
                  <a:pt x="2086641" y="270094"/>
                </a:lnTo>
                <a:close/>
                <a:moveTo>
                  <a:pt x="1806512" y="267046"/>
                </a:moveTo>
                <a:lnTo>
                  <a:pt x="1802321" y="269618"/>
                </a:lnTo>
                <a:cubicBezTo>
                  <a:pt x="1800320" y="270856"/>
                  <a:pt x="1795177" y="270856"/>
                  <a:pt x="1793272" y="269618"/>
                </a:cubicBezTo>
                <a:cubicBezTo>
                  <a:pt x="1788795" y="266665"/>
                  <a:pt x="1787366" y="269808"/>
                  <a:pt x="1785175" y="271427"/>
                </a:cubicBezTo>
                <a:lnTo>
                  <a:pt x="1784699" y="271808"/>
                </a:lnTo>
                <a:cubicBezTo>
                  <a:pt x="1785175" y="273142"/>
                  <a:pt x="1786033" y="273999"/>
                  <a:pt x="1786700" y="273713"/>
                </a:cubicBezTo>
                <a:cubicBezTo>
                  <a:pt x="1787366" y="273523"/>
                  <a:pt x="1789367" y="274952"/>
                  <a:pt x="1789557" y="277523"/>
                </a:cubicBezTo>
                <a:lnTo>
                  <a:pt x="1790986" y="278285"/>
                </a:lnTo>
                <a:cubicBezTo>
                  <a:pt x="1795558" y="280762"/>
                  <a:pt x="1794224" y="275999"/>
                  <a:pt x="1796129" y="275047"/>
                </a:cubicBezTo>
                <a:cubicBezTo>
                  <a:pt x="1797368" y="274380"/>
                  <a:pt x="1799463" y="274952"/>
                  <a:pt x="1800987" y="274571"/>
                </a:cubicBezTo>
                <a:lnTo>
                  <a:pt x="1803559" y="273999"/>
                </a:lnTo>
                <a:cubicBezTo>
                  <a:pt x="1806226" y="273047"/>
                  <a:pt x="1807559" y="269903"/>
                  <a:pt x="1806512" y="267046"/>
                </a:cubicBezTo>
                <a:close/>
                <a:moveTo>
                  <a:pt x="1194530" y="266665"/>
                </a:moveTo>
                <a:lnTo>
                  <a:pt x="1195682" y="268902"/>
                </a:lnTo>
                <a:lnTo>
                  <a:pt x="1195388" y="268760"/>
                </a:lnTo>
                <a:close/>
                <a:moveTo>
                  <a:pt x="1240060" y="264855"/>
                </a:moveTo>
                <a:lnTo>
                  <a:pt x="1238155" y="271618"/>
                </a:lnTo>
                <a:cubicBezTo>
                  <a:pt x="1237964" y="272285"/>
                  <a:pt x="1233964" y="273047"/>
                  <a:pt x="1232535" y="272475"/>
                </a:cubicBezTo>
                <a:cubicBezTo>
                  <a:pt x="1230630" y="271618"/>
                  <a:pt x="1229773" y="269427"/>
                  <a:pt x="1228058" y="268094"/>
                </a:cubicBezTo>
                <a:lnTo>
                  <a:pt x="1227106" y="267332"/>
                </a:lnTo>
                <a:cubicBezTo>
                  <a:pt x="1225582" y="266855"/>
                  <a:pt x="1223582" y="267713"/>
                  <a:pt x="1222629" y="269141"/>
                </a:cubicBezTo>
                <a:lnTo>
                  <a:pt x="1223105" y="270094"/>
                </a:lnTo>
                <a:cubicBezTo>
                  <a:pt x="1223963" y="271904"/>
                  <a:pt x="1226058" y="273237"/>
                  <a:pt x="1226915" y="275047"/>
                </a:cubicBezTo>
                <a:lnTo>
                  <a:pt x="1227392" y="275999"/>
                </a:lnTo>
                <a:cubicBezTo>
                  <a:pt x="1226820" y="276761"/>
                  <a:pt x="1228439" y="276857"/>
                  <a:pt x="1230821" y="276190"/>
                </a:cubicBezTo>
                <a:cubicBezTo>
                  <a:pt x="1233392" y="275428"/>
                  <a:pt x="1244441" y="273999"/>
                  <a:pt x="1246346" y="271808"/>
                </a:cubicBezTo>
                <a:cubicBezTo>
                  <a:pt x="1248251" y="269618"/>
                  <a:pt x="1245394" y="266474"/>
                  <a:pt x="1240060" y="264855"/>
                </a:cubicBezTo>
                <a:close/>
                <a:moveTo>
                  <a:pt x="1464183" y="264759"/>
                </a:moveTo>
                <a:cubicBezTo>
                  <a:pt x="1466659" y="264759"/>
                  <a:pt x="1471422" y="266283"/>
                  <a:pt x="1469612" y="268188"/>
                </a:cubicBezTo>
                <a:lnTo>
                  <a:pt x="1472945" y="269617"/>
                </a:lnTo>
                <a:cubicBezTo>
                  <a:pt x="1475517" y="270760"/>
                  <a:pt x="1475517" y="272760"/>
                  <a:pt x="1475708" y="274951"/>
                </a:cubicBezTo>
                <a:cubicBezTo>
                  <a:pt x="1476184" y="279618"/>
                  <a:pt x="1478756" y="273713"/>
                  <a:pt x="1480280" y="275427"/>
                </a:cubicBezTo>
                <a:lnTo>
                  <a:pt x="1481708" y="277046"/>
                </a:lnTo>
                <a:cubicBezTo>
                  <a:pt x="1484185" y="278856"/>
                  <a:pt x="1486852" y="279428"/>
                  <a:pt x="1487614" y="278380"/>
                </a:cubicBezTo>
                <a:cubicBezTo>
                  <a:pt x="1488281" y="277141"/>
                  <a:pt x="1492662" y="280380"/>
                  <a:pt x="1490281" y="281332"/>
                </a:cubicBezTo>
                <a:cubicBezTo>
                  <a:pt x="1487900" y="282285"/>
                  <a:pt x="1484566" y="282476"/>
                  <a:pt x="1482852" y="281809"/>
                </a:cubicBezTo>
                <a:cubicBezTo>
                  <a:pt x="1481137" y="281142"/>
                  <a:pt x="1475517" y="279904"/>
                  <a:pt x="1474755" y="281047"/>
                </a:cubicBezTo>
                <a:cubicBezTo>
                  <a:pt x="1473993" y="282094"/>
                  <a:pt x="1471993" y="283809"/>
                  <a:pt x="1472469" y="282285"/>
                </a:cubicBezTo>
                <a:cubicBezTo>
                  <a:pt x="1472945" y="280666"/>
                  <a:pt x="1465897" y="276475"/>
                  <a:pt x="1463420" y="273522"/>
                </a:cubicBezTo>
                <a:lnTo>
                  <a:pt x="1461611" y="270665"/>
                </a:lnTo>
                <a:lnTo>
                  <a:pt x="1460563" y="269045"/>
                </a:lnTo>
                <a:cubicBezTo>
                  <a:pt x="1460087" y="266664"/>
                  <a:pt x="1461706" y="264759"/>
                  <a:pt x="1464183" y="264759"/>
                </a:cubicBezTo>
                <a:close/>
                <a:moveTo>
                  <a:pt x="1755839" y="264474"/>
                </a:moveTo>
                <a:cubicBezTo>
                  <a:pt x="1753553" y="264474"/>
                  <a:pt x="1752029" y="265046"/>
                  <a:pt x="1752314" y="265808"/>
                </a:cubicBezTo>
                <a:lnTo>
                  <a:pt x="1752695" y="266189"/>
                </a:lnTo>
                <a:cubicBezTo>
                  <a:pt x="1754886" y="268284"/>
                  <a:pt x="1757077" y="272189"/>
                  <a:pt x="1759172" y="272189"/>
                </a:cubicBezTo>
                <a:lnTo>
                  <a:pt x="1764316" y="272189"/>
                </a:lnTo>
                <a:cubicBezTo>
                  <a:pt x="1764506" y="267998"/>
                  <a:pt x="1758029" y="264474"/>
                  <a:pt x="1755839" y="264474"/>
                </a:cubicBezTo>
                <a:close/>
                <a:moveTo>
                  <a:pt x="1439799" y="264283"/>
                </a:moveTo>
                <a:cubicBezTo>
                  <a:pt x="1441418" y="263902"/>
                  <a:pt x="1447514" y="264950"/>
                  <a:pt x="1448753" y="267808"/>
                </a:cubicBezTo>
                <a:lnTo>
                  <a:pt x="1449800" y="270665"/>
                </a:lnTo>
                <a:cubicBezTo>
                  <a:pt x="1449991" y="271141"/>
                  <a:pt x="1449133" y="272189"/>
                  <a:pt x="1448753" y="272284"/>
                </a:cubicBezTo>
                <a:cubicBezTo>
                  <a:pt x="1447610" y="272380"/>
                  <a:pt x="1445609" y="272284"/>
                  <a:pt x="1445419" y="271903"/>
                </a:cubicBezTo>
                <a:lnTo>
                  <a:pt x="1443990" y="268570"/>
                </a:lnTo>
                <a:cubicBezTo>
                  <a:pt x="1440085" y="266665"/>
                  <a:pt x="1438180" y="264760"/>
                  <a:pt x="1439799" y="264283"/>
                </a:cubicBezTo>
                <a:close/>
                <a:moveTo>
                  <a:pt x="584645" y="264188"/>
                </a:moveTo>
                <a:cubicBezTo>
                  <a:pt x="586073" y="263807"/>
                  <a:pt x="591122" y="263521"/>
                  <a:pt x="591217" y="264855"/>
                </a:cubicBezTo>
                <a:cubicBezTo>
                  <a:pt x="591312" y="266093"/>
                  <a:pt x="594551" y="269998"/>
                  <a:pt x="597884" y="269617"/>
                </a:cubicBezTo>
                <a:cubicBezTo>
                  <a:pt x="601218" y="269236"/>
                  <a:pt x="603504" y="274570"/>
                  <a:pt x="602266" y="272951"/>
                </a:cubicBezTo>
                <a:cubicBezTo>
                  <a:pt x="601028" y="271332"/>
                  <a:pt x="593312" y="273999"/>
                  <a:pt x="590169" y="273618"/>
                </a:cubicBezTo>
                <a:lnTo>
                  <a:pt x="588645" y="270570"/>
                </a:lnTo>
                <a:lnTo>
                  <a:pt x="587502" y="268188"/>
                </a:lnTo>
                <a:cubicBezTo>
                  <a:pt x="584454" y="266379"/>
                  <a:pt x="583216" y="264569"/>
                  <a:pt x="584645" y="264188"/>
                </a:cubicBezTo>
                <a:close/>
                <a:moveTo>
                  <a:pt x="1331881" y="262950"/>
                </a:moveTo>
                <a:cubicBezTo>
                  <a:pt x="1330262" y="263522"/>
                  <a:pt x="1329309" y="269046"/>
                  <a:pt x="1330547" y="270665"/>
                </a:cubicBezTo>
                <a:cubicBezTo>
                  <a:pt x="1331786" y="272285"/>
                  <a:pt x="1333976" y="270665"/>
                  <a:pt x="1335500" y="267236"/>
                </a:cubicBezTo>
                <a:lnTo>
                  <a:pt x="1336358" y="264474"/>
                </a:lnTo>
                <a:lnTo>
                  <a:pt x="1336548" y="263807"/>
                </a:lnTo>
                <a:cubicBezTo>
                  <a:pt x="1335691" y="262664"/>
                  <a:pt x="1333595" y="262283"/>
                  <a:pt x="1331881" y="262950"/>
                </a:cubicBezTo>
                <a:close/>
                <a:moveTo>
                  <a:pt x="487965" y="262188"/>
                </a:moveTo>
                <a:lnTo>
                  <a:pt x="489966" y="262664"/>
                </a:lnTo>
                <a:cubicBezTo>
                  <a:pt x="491109" y="262950"/>
                  <a:pt x="495300" y="264379"/>
                  <a:pt x="491585" y="266951"/>
                </a:cubicBezTo>
                <a:cubicBezTo>
                  <a:pt x="491013" y="267427"/>
                  <a:pt x="491966" y="270284"/>
                  <a:pt x="492157" y="270284"/>
                </a:cubicBezTo>
                <a:cubicBezTo>
                  <a:pt x="496728" y="269998"/>
                  <a:pt x="499300" y="275523"/>
                  <a:pt x="504730" y="273142"/>
                </a:cubicBezTo>
                <a:cubicBezTo>
                  <a:pt x="505301" y="272856"/>
                  <a:pt x="508254" y="274856"/>
                  <a:pt x="508063" y="275047"/>
                </a:cubicBezTo>
                <a:cubicBezTo>
                  <a:pt x="505396" y="279523"/>
                  <a:pt x="511111" y="282095"/>
                  <a:pt x="511492" y="285810"/>
                </a:cubicBezTo>
                <a:cubicBezTo>
                  <a:pt x="511683" y="287524"/>
                  <a:pt x="510921" y="290477"/>
                  <a:pt x="508825" y="289144"/>
                </a:cubicBezTo>
                <a:cubicBezTo>
                  <a:pt x="504348" y="286191"/>
                  <a:pt x="499681" y="292097"/>
                  <a:pt x="495776" y="288286"/>
                </a:cubicBezTo>
                <a:cubicBezTo>
                  <a:pt x="495490" y="288001"/>
                  <a:pt x="493300" y="288668"/>
                  <a:pt x="492252" y="289334"/>
                </a:cubicBezTo>
                <a:lnTo>
                  <a:pt x="487203" y="292287"/>
                </a:lnTo>
                <a:cubicBezTo>
                  <a:pt x="484822" y="288953"/>
                  <a:pt x="486346" y="284762"/>
                  <a:pt x="490442" y="282953"/>
                </a:cubicBezTo>
                <a:lnTo>
                  <a:pt x="492252" y="283810"/>
                </a:lnTo>
                <a:lnTo>
                  <a:pt x="496062" y="285715"/>
                </a:lnTo>
                <a:cubicBezTo>
                  <a:pt x="500538" y="285239"/>
                  <a:pt x="503110" y="283143"/>
                  <a:pt x="501777" y="281143"/>
                </a:cubicBezTo>
                <a:lnTo>
                  <a:pt x="500634" y="279619"/>
                </a:lnTo>
                <a:cubicBezTo>
                  <a:pt x="499491" y="278095"/>
                  <a:pt x="495871" y="279714"/>
                  <a:pt x="495490" y="276190"/>
                </a:cubicBezTo>
                <a:cubicBezTo>
                  <a:pt x="495205" y="273904"/>
                  <a:pt x="493204" y="273999"/>
                  <a:pt x="490728" y="276476"/>
                </a:cubicBezTo>
                <a:cubicBezTo>
                  <a:pt x="487965" y="279143"/>
                  <a:pt x="486823" y="279905"/>
                  <a:pt x="482060" y="279047"/>
                </a:cubicBezTo>
                <a:lnTo>
                  <a:pt x="476917" y="277999"/>
                </a:lnTo>
                <a:cubicBezTo>
                  <a:pt x="473583" y="280762"/>
                  <a:pt x="470344" y="282095"/>
                  <a:pt x="469677" y="280952"/>
                </a:cubicBezTo>
                <a:cubicBezTo>
                  <a:pt x="469011" y="279809"/>
                  <a:pt x="468153" y="276761"/>
                  <a:pt x="469106" y="276761"/>
                </a:cubicBezTo>
                <a:lnTo>
                  <a:pt x="469773" y="275618"/>
                </a:lnTo>
                <a:lnTo>
                  <a:pt x="471011" y="274190"/>
                </a:lnTo>
                <a:cubicBezTo>
                  <a:pt x="470630" y="271618"/>
                  <a:pt x="472916" y="271904"/>
                  <a:pt x="476059" y="274856"/>
                </a:cubicBezTo>
                <a:lnTo>
                  <a:pt x="477964" y="270665"/>
                </a:lnTo>
                <a:lnTo>
                  <a:pt x="479202" y="267903"/>
                </a:lnTo>
                <a:cubicBezTo>
                  <a:pt x="481393" y="265331"/>
                  <a:pt x="485394" y="262760"/>
                  <a:pt x="487965" y="262188"/>
                </a:cubicBezTo>
                <a:close/>
                <a:moveTo>
                  <a:pt x="948975" y="260473"/>
                </a:moveTo>
                <a:lnTo>
                  <a:pt x="950880" y="262283"/>
                </a:lnTo>
                <a:lnTo>
                  <a:pt x="954404" y="265617"/>
                </a:lnTo>
                <a:cubicBezTo>
                  <a:pt x="957262" y="263902"/>
                  <a:pt x="958976" y="263617"/>
                  <a:pt x="958310" y="265045"/>
                </a:cubicBezTo>
                <a:lnTo>
                  <a:pt x="957548" y="266284"/>
                </a:lnTo>
                <a:cubicBezTo>
                  <a:pt x="957071" y="267046"/>
                  <a:pt x="956405" y="267903"/>
                  <a:pt x="955547" y="268284"/>
                </a:cubicBezTo>
                <a:cubicBezTo>
                  <a:pt x="955071" y="268570"/>
                  <a:pt x="953928" y="268284"/>
                  <a:pt x="953261" y="267998"/>
                </a:cubicBezTo>
                <a:cubicBezTo>
                  <a:pt x="949737" y="266569"/>
                  <a:pt x="946118" y="265236"/>
                  <a:pt x="942784" y="263617"/>
                </a:cubicBezTo>
                <a:lnTo>
                  <a:pt x="941450" y="262950"/>
                </a:lnTo>
                <a:cubicBezTo>
                  <a:pt x="939926" y="261140"/>
                  <a:pt x="943355" y="259997"/>
                  <a:pt x="948975" y="260473"/>
                </a:cubicBezTo>
                <a:close/>
                <a:moveTo>
                  <a:pt x="1573530" y="259902"/>
                </a:moveTo>
                <a:lnTo>
                  <a:pt x="1576006" y="261235"/>
                </a:lnTo>
                <a:lnTo>
                  <a:pt x="1578293" y="262473"/>
                </a:lnTo>
                <a:cubicBezTo>
                  <a:pt x="1579626" y="265236"/>
                  <a:pt x="1580198" y="268284"/>
                  <a:pt x="1579626" y="269141"/>
                </a:cubicBezTo>
                <a:cubicBezTo>
                  <a:pt x="1579054" y="269998"/>
                  <a:pt x="1575340" y="271903"/>
                  <a:pt x="1573054" y="270570"/>
                </a:cubicBezTo>
                <a:cubicBezTo>
                  <a:pt x="1570768" y="269236"/>
                  <a:pt x="1564291" y="267236"/>
                  <a:pt x="1564767" y="265712"/>
                </a:cubicBezTo>
                <a:cubicBezTo>
                  <a:pt x="1565243" y="264188"/>
                  <a:pt x="1569815" y="259806"/>
                  <a:pt x="1573530" y="259902"/>
                </a:cubicBezTo>
                <a:close/>
                <a:moveTo>
                  <a:pt x="1685258" y="259521"/>
                </a:moveTo>
                <a:cubicBezTo>
                  <a:pt x="1682020" y="260378"/>
                  <a:pt x="1680496" y="261712"/>
                  <a:pt x="1681829" y="262379"/>
                </a:cubicBezTo>
                <a:cubicBezTo>
                  <a:pt x="1683163" y="263045"/>
                  <a:pt x="1682972" y="267427"/>
                  <a:pt x="1675733" y="269237"/>
                </a:cubicBezTo>
                <a:lnTo>
                  <a:pt x="1670018" y="270380"/>
                </a:lnTo>
                <a:lnTo>
                  <a:pt x="1669352" y="270475"/>
                </a:lnTo>
                <a:cubicBezTo>
                  <a:pt x="1668780" y="269618"/>
                  <a:pt x="1662303" y="273618"/>
                  <a:pt x="1660017" y="275523"/>
                </a:cubicBezTo>
                <a:cubicBezTo>
                  <a:pt x="1657731" y="277428"/>
                  <a:pt x="1657541" y="278857"/>
                  <a:pt x="1659636" y="278857"/>
                </a:cubicBezTo>
                <a:lnTo>
                  <a:pt x="1660589" y="278190"/>
                </a:lnTo>
                <a:lnTo>
                  <a:pt x="1662398" y="277047"/>
                </a:lnTo>
                <a:cubicBezTo>
                  <a:pt x="1664303" y="277333"/>
                  <a:pt x="1667066" y="277809"/>
                  <a:pt x="1668494" y="278000"/>
                </a:cubicBezTo>
                <a:cubicBezTo>
                  <a:pt x="1669923" y="278190"/>
                  <a:pt x="1675257" y="274380"/>
                  <a:pt x="1678019" y="271618"/>
                </a:cubicBezTo>
                <a:lnTo>
                  <a:pt x="1683449" y="275142"/>
                </a:lnTo>
                <a:lnTo>
                  <a:pt x="1686496" y="277142"/>
                </a:lnTo>
                <a:cubicBezTo>
                  <a:pt x="1689545" y="276380"/>
                  <a:pt x="1690307" y="272189"/>
                  <a:pt x="1688116" y="267713"/>
                </a:cubicBezTo>
                <a:lnTo>
                  <a:pt x="1690116" y="265331"/>
                </a:lnTo>
                <a:cubicBezTo>
                  <a:pt x="1693259" y="261617"/>
                  <a:pt x="1689354" y="260664"/>
                  <a:pt x="1687925" y="260283"/>
                </a:cubicBezTo>
                <a:close/>
                <a:moveTo>
                  <a:pt x="529399" y="259521"/>
                </a:moveTo>
                <a:cubicBezTo>
                  <a:pt x="532066" y="260188"/>
                  <a:pt x="533876" y="262283"/>
                  <a:pt x="533400" y="264093"/>
                </a:cubicBezTo>
                <a:lnTo>
                  <a:pt x="533305" y="264093"/>
                </a:lnTo>
                <a:lnTo>
                  <a:pt x="527971" y="263426"/>
                </a:lnTo>
                <a:cubicBezTo>
                  <a:pt x="527018" y="266760"/>
                  <a:pt x="528352" y="270475"/>
                  <a:pt x="531019" y="271618"/>
                </a:cubicBezTo>
                <a:lnTo>
                  <a:pt x="532924" y="272665"/>
                </a:lnTo>
                <a:cubicBezTo>
                  <a:pt x="533781" y="273142"/>
                  <a:pt x="534924" y="274570"/>
                  <a:pt x="534638" y="274856"/>
                </a:cubicBezTo>
                <a:lnTo>
                  <a:pt x="530066" y="280190"/>
                </a:lnTo>
                <a:cubicBezTo>
                  <a:pt x="536067" y="281238"/>
                  <a:pt x="535972" y="282572"/>
                  <a:pt x="529876" y="283143"/>
                </a:cubicBezTo>
                <a:lnTo>
                  <a:pt x="525685" y="286762"/>
                </a:lnTo>
                <a:lnTo>
                  <a:pt x="522256" y="289810"/>
                </a:lnTo>
                <a:cubicBezTo>
                  <a:pt x="520922" y="285905"/>
                  <a:pt x="519112" y="284096"/>
                  <a:pt x="518350" y="285715"/>
                </a:cubicBezTo>
                <a:cubicBezTo>
                  <a:pt x="517493" y="287334"/>
                  <a:pt x="516064" y="286858"/>
                  <a:pt x="516826" y="281238"/>
                </a:cubicBezTo>
                <a:lnTo>
                  <a:pt x="517017" y="275999"/>
                </a:lnTo>
                <a:lnTo>
                  <a:pt x="517017" y="275332"/>
                </a:lnTo>
                <a:cubicBezTo>
                  <a:pt x="520732" y="274570"/>
                  <a:pt x="522160" y="271903"/>
                  <a:pt x="520255" y="269427"/>
                </a:cubicBezTo>
                <a:lnTo>
                  <a:pt x="522827" y="266569"/>
                </a:lnTo>
                <a:cubicBezTo>
                  <a:pt x="524732" y="264474"/>
                  <a:pt x="526161" y="261902"/>
                  <a:pt x="528447" y="260188"/>
                </a:cubicBezTo>
                <a:close/>
                <a:moveTo>
                  <a:pt x="461295" y="259235"/>
                </a:moveTo>
                <a:cubicBezTo>
                  <a:pt x="463010" y="259616"/>
                  <a:pt x="467105" y="261616"/>
                  <a:pt x="465581" y="262378"/>
                </a:cubicBezTo>
                <a:cubicBezTo>
                  <a:pt x="464057" y="263236"/>
                  <a:pt x="462152" y="265807"/>
                  <a:pt x="463867" y="266760"/>
                </a:cubicBezTo>
                <a:cubicBezTo>
                  <a:pt x="465581" y="267712"/>
                  <a:pt x="468534" y="270665"/>
                  <a:pt x="466343" y="271046"/>
                </a:cubicBezTo>
                <a:lnTo>
                  <a:pt x="465391" y="270379"/>
                </a:lnTo>
                <a:cubicBezTo>
                  <a:pt x="457390" y="264950"/>
                  <a:pt x="453104" y="271903"/>
                  <a:pt x="447293" y="273713"/>
                </a:cubicBezTo>
                <a:lnTo>
                  <a:pt x="446722" y="273904"/>
                </a:lnTo>
                <a:cubicBezTo>
                  <a:pt x="446912" y="275523"/>
                  <a:pt x="445865" y="275999"/>
                  <a:pt x="444341" y="274951"/>
                </a:cubicBezTo>
                <a:cubicBezTo>
                  <a:pt x="442817" y="273904"/>
                  <a:pt x="440054" y="268379"/>
                  <a:pt x="443960" y="266379"/>
                </a:cubicBezTo>
                <a:lnTo>
                  <a:pt x="449389" y="267903"/>
                </a:lnTo>
                <a:cubicBezTo>
                  <a:pt x="453008" y="268951"/>
                  <a:pt x="456914" y="264760"/>
                  <a:pt x="457485" y="260664"/>
                </a:cubicBezTo>
                <a:lnTo>
                  <a:pt x="457580" y="259711"/>
                </a:lnTo>
                <a:cubicBezTo>
                  <a:pt x="457866" y="259045"/>
                  <a:pt x="459485" y="258854"/>
                  <a:pt x="461295" y="259235"/>
                </a:cubicBezTo>
                <a:close/>
                <a:moveTo>
                  <a:pt x="599123" y="259044"/>
                </a:moveTo>
                <a:cubicBezTo>
                  <a:pt x="599313" y="258854"/>
                  <a:pt x="603409" y="260473"/>
                  <a:pt x="607790" y="263140"/>
                </a:cubicBezTo>
                <a:lnTo>
                  <a:pt x="612172" y="263807"/>
                </a:lnTo>
                <a:lnTo>
                  <a:pt x="616553" y="264569"/>
                </a:lnTo>
                <a:cubicBezTo>
                  <a:pt x="622173" y="263426"/>
                  <a:pt x="627031" y="262949"/>
                  <a:pt x="627221" y="263426"/>
                </a:cubicBezTo>
                <a:cubicBezTo>
                  <a:pt x="627412" y="263997"/>
                  <a:pt x="629698" y="265331"/>
                  <a:pt x="631508" y="264569"/>
                </a:cubicBezTo>
                <a:lnTo>
                  <a:pt x="633222" y="264283"/>
                </a:lnTo>
                <a:cubicBezTo>
                  <a:pt x="633794" y="264188"/>
                  <a:pt x="635318" y="265997"/>
                  <a:pt x="635318" y="265997"/>
                </a:cubicBezTo>
                <a:lnTo>
                  <a:pt x="633032" y="267998"/>
                </a:lnTo>
                <a:cubicBezTo>
                  <a:pt x="630365" y="270188"/>
                  <a:pt x="626840" y="272284"/>
                  <a:pt x="625031" y="272855"/>
                </a:cubicBezTo>
                <a:cubicBezTo>
                  <a:pt x="623221" y="273332"/>
                  <a:pt x="617601" y="273522"/>
                  <a:pt x="618173" y="272093"/>
                </a:cubicBezTo>
                <a:cubicBezTo>
                  <a:pt x="618744" y="270760"/>
                  <a:pt x="619220" y="266569"/>
                  <a:pt x="617887" y="266474"/>
                </a:cubicBezTo>
                <a:cubicBezTo>
                  <a:pt x="616553" y="266378"/>
                  <a:pt x="612648" y="267045"/>
                  <a:pt x="612458" y="268283"/>
                </a:cubicBezTo>
                <a:cubicBezTo>
                  <a:pt x="612267" y="269426"/>
                  <a:pt x="609600" y="271141"/>
                  <a:pt x="607219" y="268474"/>
                </a:cubicBezTo>
                <a:cubicBezTo>
                  <a:pt x="604838" y="265902"/>
                  <a:pt x="598932" y="259235"/>
                  <a:pt x="599123" y="259044"/>
                </a:cubicBezTo>
                <a:close/>
                <a:moveTo>
                  <a:pt x="2214753" y="258854"/>
                </a:moveTo>
                <a:cubicBezTo>
                  <a:pt x="2218563" y="258378"/>
                  <a:pt x="2225802" y="259521"/>
                  <a:pt x="2230945" y="261331"/>
                </a:cubicBezTo>
                <a:lnTo>
                  <a:pt x="2235518" y="263045"/>
                </a:lnTo>
                <a:cubicBezTo>
                  <a:pt x="2235899" y="263141"/>
                  <a:pt x="2236184" y="264569"/>
                  <a:pt x="2235803" y="264855"/>
                </a:cubicBezTo>
                <a:cubicBezTo>
                  <a:pt x="2235136" y="265522"/>
                  <a:pt x="2234089" y="266093"/>
                  <a:pt x="2233041" y="266284"/>
                </a:cubicBezTo>
                <a:lnTo>
                  <a:pt x="2228755" y="267236"/>
                </a:lnTo>
                <a:cubicBezTo>
                  <a:pt x="2225326" y="265141"/>
                  <a:pt x="2223040" y="263998"/>
                  <a:pt x="2223516" y="264760"/>
                </a:cubicBezTo>
                <a:cubicBezTo>
                  <a:pt x="2223992" y="265522"/>
                  <a:pt x="2223897" y="267903"/>
                  <a:pt x="2221611" y="267903"/>
                </a:cubicBezTo>
                <a:cubicBezTo>
                  <a:pt x="2219420" y="267903"/>
                  <a:pt x="2214277" y="266379"/>
                  <a:pt x="2215324" y="264569"/>
                </a:cubicBezTo>
                <a:lnTo>
                  <a:pt x="2215134" y="262950"/>
                </a:lnTo>
                <a:close/>
                <a:moveTo>
                  <a:pt x="2197989" y="258854"/>
                </a:moveTo>
                <a:lnTo>
                  <a:pt x="2201132" y="260093"/>
                </a:lnTo>
                <a:cubicBezTo>
                  <a:pt x="2202942" y="260855"/>
                  <a:pt x="2205228" y="263522"/>
                  <a:pt x="2204751" y="264855"/>
                </a:cubicBezTo>
                <a:cubicBezTo>
                  <a:pt x="2204085" y="266951"/>
                  <a:pt x="2201703" y="268760"/>
                  <a:pt x="2197989" y="268475"/>
                </a:cubicBezTo>
                <a:cubicBezTo>
                  <a:pt x="2195036" y="268284"/>
                  <a:pt x="2195131" y="267046"/>
                  <a:pt x="2194560" y="265236"/>
                </a:cubicBezTo>
                <a:lnTo>
                  <a:pt x="2193798" y="262855"/>
                </a:lnTo>
                <a:cubicBezTo>
                  <a:pt x="2191512" y="259997"/>
                  <a:pt x="2193417" y="258188"/>
                  <a:pt x="2197989" y="258854"/>
                </a:cubicBezTo>
                <a:close/>
                <a:moveTo>
                  <a:pt x="747902" y="258473"/>
                </a:moveTo>
                <a:lnTo>
                  <a:pt x="748474" y="259997"/>
                </a:lnTo>
                <a:lnTo>
                  <a:pt x="749141" y="261616"/>
                </a:lnTo>
                <a:cubicBezTo>
                  <a:pt x="748855" y="263997"/>
                  <a:pt x="750093" y="265998"/>
                  <a:pt x="751808" y="266188"/>
                </a:cubicBezTo>
                <a:cubicBezTo>
                  <a:pt x="753522" y="266379"/>
                  <a:pt x="757808" y="267807"/>
                  <a:pt x="757427" y="269046"/>
                </a:cubicBezTo>
                <a:cubicBezTo>
                  <a:pt x="757046" y="270379"/>
                  <a:pt x="756951" y="274570"/>
                  <a:pt x="758666" y="273903"/>
                </a:cubicBezTo>
                <a:lnTo>
                  <a:pt x="759332" y="273427"/>
                </a:lnTo>
                <a:cubicBezTo>
                  <a:pt x="761523" y="271808"/>
                  <a:pt x="762857" y="273141"/>
                  <a:pt x="764762" y="274094"/>
                </a:cubicBezTo>
                <a:lnTo>
                  <a:pt x="767619" y="275427"/>
                </a:lnTo>
                <a:cubicBezTo>
                  <a:pt x="768953" y="273046"/>
                  <a:pt x="771143" y="273141"/>
                  <a:pt x="772667" y="275713"/>
                </a:cubicBezTo>
                <a:cubicBezTo>
                  <a:pt x="774096" y="278190"/>
                  <a:pt x="783526" y="282571"/>
                  <a:pt x="786764" y="281904"/>
                </a:cubicBezTo>
                <a:lnTo>
                  <a:pt x="783335" y="278761"/>
                </a:lnTo>
                <a:lnTo>
                  <a:pt x="782573" y="278094"/>
                </a:lnTo>
                <a:cubicBezTo>
                  <a:pt x="782859" y="276570"/>
                  <a:pt x="784002" y="275427"/>
                  <a:pt x="785336" y="275523"/>
                </a:cubicBezTo>
                <a:cubicBezTo>
                  <a:pt x="786574" y="275618"/>
                  <a:pt x="789622" y="276666"/>
                  <a:pt x="789241" y="277428"/>
                </a:cubicBezTo>
                <a:cubicBezTo>
                  <a:pt x="788860" y="278190"/>
                  <a:pt x="789717" y="280476"/>
                  <a:pt x="792670" y="279523"/>
                </a:cubicBezTo>
                <a:lnTo>
                  <a:pt x="795146" y="279142"/>
                </a:lnTo>
                <a:lnTo>
                  <a:pt x="797528" y="278761"/>
                </a:lnTo>
                <a:cubicBezTo>
                  <a:pt x="800385" y="278571"/>
                  <a:pt x="798861" y="277047"/>
                  <a:pt x="794194" y="275427"/>
                </a:cubicBezTo>
                <a:lnTo>
                  <a:pt x="790670" y="272856"/>
                </a:lnTo>
                <a:cubicBezTo>
                  <a:pt x="787526" y="270570"/>
                  <a:pt x="787336" y="270951"/>
                  <a:pt x="790765" y="268474"/>
                </a:cubicBezTo>
                <a:lnTo>
                  <a:pt x="792098" y="267522"/>
                </a:lnTo>
                <a:cubicBezTo>
                  <a:pt x="793432" y="265426"/>
                  <a:pt x="794575" y="264950"/>
                  <a:pt x="794765" y="266569"/>
                </a:cubicBezTo>
                <a:cubicBezTo>
                  <a:pt x="794956" y="268188"/>
                  <a:pt x="796956" y="272094"/>
                  <a:pt x="798671" y="272284"/>
                </a:cubicBezTo>
                <a:cubicBezTo>
                  <a:pt x="800480" y="272475"/>
                  <a:pt x="805719" y="266569"/>
                  <a:pt x="807243" y="267331"/>
                </a:cubicBezTo>
                <a:lnTo>
                  <a:pt x="808577" y="267998"/>
                </a:lnTo>
                <a:cubicBezTo>
                  <a:pt x="810101" y="268760"/>
                  <a:pt x="812577" y="269427"/>
                  <a:pt x="812958" y="270474"/>
                </a:cubicBezTo>
                <a:cubicBezTo>
                  <a:pt x="813911" y="273046"/>
                  <a:pt x="810386" y="272189"/>
                  <a:pt x="808958" y="273046"/>
                </a:cubicBezTo>
                <a:cubicBezTo>
                  <a:pt x="808196" y="273522"/>
                  <a:pt x="807719" y="275046"/>
                  <a:pt x="808100" y="275713"/>
                </a:cubicBezTo>
                <a:cubicBezTo>
                  <a:pt x="808481" y="276380"/>
                  <a:pt x="810386" y="276951"/>
                  <a:pt x="811244" y="276761"/>
                </a:cubicBezTo>
                <a:lnTo>
                  <a:pt x="815720" y="275523"/>
                </a:lnTo>
                <a:cubicBezTo>
                  <a:pt x="821150" y="273713"/>
                  <a:pt x="825245" y="273141"/>
                  <a:pt x="824769" y="274284"/>
                </a:cubicBezTo>
                <a:cubicBezTo>
                  <a:pt x="824293" y="275427"/>
                  <a:pt x="827246" y="277523"/>
                  <a:pt x="832199" y="276856"/>
                </a:cubicBezTo>
                <a:lnTo>
                  <a:pt x="833913" y="272570"/>
                </a:lnTo>
                <a:cubicBezTo>
                  <a:pt x="834961" y="269808"/>
                  <a:pt x="839628" y="269522"/>
                  <a:pt x="841247" y="271998"/>
                </a:cubicBezTo>
                <a:cubicBezTo>
                  <a:pt x="843248" y="275046"/>
                  <a:pt x="849344" y="276666"/>
                  <a:pt x="846677" y="281523"/>
                </a:cubicBezTo>
                <a:lnTo>
                  <a:pt x="846200" y="282381"/>
                </a:lnTo>
                <a:cubicBezTo>
                  <a:pt x="846581" y="284476"/>
                  <a:pt x="848010" y="285143"/>
                  <a:pt x="849248" y="283714"/>
                </a:cubicBezTo>
                <a:cubicBezTo>
                  <a:pt x="850487" y="282285"/>
                  <a:pt x="854582" y="281428"/>
                  <a:pt x="856106" y="284095"/>
                </a:cubicBezTo>
                <a:lnTo>
                  <a:pt x="859535" y="282000"/>
                </a:lnTo>
                <a:lnTo>
                  <a:pt x="861917" y="280571"/>
                </a:lnTo>
                <a:cubicBezTo>
                  <a:pt x="865250" y="278571"/>
                  <a:pt x="865822" y="276856"/>
                  <a:pt x="863250" y="276856"/>
                </a:cubicBezTo>
                <a:cubicBezTo>
                  <a:pt x="860678" y="276856"/>
                  <a:pt x="858678" y="273522"/>
                  <a:pt x="864679" y="269331"/>
                </a:cubicBezTo>
                <a:lnTo>
                  <a:pt x="872489" y="269712"/>
                </a:lnTo>
                <a:cubicBezTo>
                  <a:pt x="873347" y="269712"/>
                  <a:pt x="874394" y="269522"/>
                  <a:pt x="875156" y="269236"/>
                </a:cubicBezTo>
                <a:lnTo>
                  <a:pt x="878014" y="268284"/>
                </a:lnTo>
                <a:cubicBezTo>
                  <a:pt x="882014" y="266855"/>
                  <a:pt x="882776" y="267236"/>
                  <a:pt x="879633" y="269236"/>
                </a:cubicBezTo>
                <a:cubicBezTo>
                  <a:pt x="876490" y="271236"/>
                  <a:pt x="874109" y="278952"/>
                  <a:pt x="876299" y="278190"/>
                </a:cubicBezTo>
                <a:lnTo>
                  <a:pt x="877919" y="277523"/>
                </a:lnTo>
                <a:cubicBezTo>
                  <a:pt x="881824" y="275999"/>
                  <a:pt x="885539" y="273618"/>
                  <a:pt x="889730" y="273046"/>
                </a:cubicBezTo>
                <a:lnTo>
                  <a:pt x="891920" y="272665"/>
                </a:lnTo>
                <a:cubicBezTo>
                  <a:pt x="895254" y="274951"/>
                  <a:pt x="896969" y="274189"/>
                  <a:pt x="895635" y="270951"/>
                </a:cubicBezTo>
                <a:lnTo>
                  <a:pt x="891444" y="270284"/>
                </a:lnTo>
                <a:lnTo>
                  <a:pt x="891063" y="270189"/>
                </a:lnTo>
                <a:cubicBezTo>
                  <a:pt x="891063" y="268379"/>
                  <a:pt x="892301" y="266569"/>
                  <a:pt x="893825" y="266188"/>
                </a:cubicBezTo>
                <a:lnTo>
                  <a:pt x="894397" y="266664"/>
                </a:lnTo>
                <a:lnTo>
                  <a:pt x="897254" y="268665"/>
                </a:lnTo>
                <a:cubicBezTo>
                  <a:pt x="899636" y="270665"/>
                  <a:pt x="902207" y="270760"/>
                  <a:pt x="903160" y="268855"/>
                </a:cubicBezTo>
                <a:cubicBezTo>
                  <a:pt x="904017" y="266950"/>
                  <a:pt x="910399" y="270189"/>
                  <a:pt x="909732" y="272189"/>
                </a:cubicBezTo>
                <a:lnTo>
                  <a:pt x="913066" y="272570"/>
                </a:lnTo>
                <a:cubicBezTo>
                  <a:pt x="915828" y="272856"/>
                  <a:pt x="919543" y="271713"/>
                  <a:pt x="918781" y="275904"/>
                </a:cubicBezTo>
                <a:cubicBezTo>
                  <a:pt x="918209" y="278952"/>
                  <a:pt x="916400" y="280857"/>
                  <a:pt x="912399" y="280952"/>
                </a:cubicBezTo>
                <a:cubicBezTo>
                  <a:pt x="910685" y="281047"/>
                  <a:pt x="908780" y="280571"/>
                  <a:pt x="907351" y="281142"/>
                </a:cubicBezTo>
                <a:lnTo>
                  <a:pt x="906398" y="281523"/>
                </a:lnTo>
                <a:cubicBezTo>
                  <a:pt x="905636" y="283524"/>
                  <a:pt x="911351" y="285238"/>
                  <a:pt x="918971" y="285333"/>
                </a:cubicBezTo>
                <a:lnTo>
                  <a:pt x="925258" y="285048"/>
                </a:lnTo>
                <a:cubicBezTo>
                  <a:pt x="927068" y="284952"/>
                  <a:pt x="929068" y="283905"/>
                  <a:pt x="930497" y="282857"/>
                </a:cubicBezTo>
                <a:cubicBezTo>
                  <a:pt x="932783" y="281238"/>
                  <a:pt x="931830" y="279618"/>
                  <a:pt x="928592" y="278856"/>
                </a:cubicBezTo>
                <a:cubicBezTo>
                  <a:pt x="927830" y="278666"/>
                  <a:pt x="926687" y="279047"/>
                  <a:pt x="926115" y="278761"/>
                </a:cubicBezTo>
                <a:cubicBezTo>
                  <a:pt x="925258" y="278285"/>
                  <a:pt x="924115" y="277428"/>
                  <a:pt x="924115" y="276761"/>
                </a:cubicBezTo>
                <a:cubicBezTo>
                  <a:pt x="924115" y="276094"/>
                  <a:pt x="925258" y="274761"/>
                  <a:pt x="925925" y="274761"/>
                </a:cubicBezTo>
                <a:lnTo>
                  <a:pt x="929258" y="274570"/>
                </a:lnTo>
                <a:cubicBezTo>
                  <a:pt x="932783" y="274665"/>
                  <a:pt x="936307" y="276570"/>
                  <a:pt x="937164" y="278952"/>
                </a:cubicBezTo>
                <a:cubicBezTo>
                  <a:pt x="937926" y="281333"/>
                  <a:pt x="941069" y="286857"/>
                  <a:pt x="941927" y="284952"/>
                </a:cubicBezTo>
                <a:lnTo>
                  <a:pt x="942403" y="283809"/>
                </a:lnTo>
                <a:cubicBezTo>
                  <a:pt x="942974" y="282476"/>
                  <a:pt x="949928" y="280476"/>
                  <a:pt x="951928" y="280952"/>
                </a:cubicBezTo>
                <a:lnTo>
                  <a:pt x="954214" y="281619"/>
                </a:lnTo>
                <a:cubicBezTo>
                  <a:pt x="956690" y="278952"/>
                  <a:pt x="959548" y="277428"/>
                  <a:pt x="960500" y="278190"/>
                </a:cubicBezTo>
                <a:cubicBezTo>
                  <a:pt x="961453" y="278952"/>
                  <a:pt x="965739" y="280761"/>
                  <a:pt x="967168" y="279904"/>
                </a:cubicBezTo>
                <a:cubicBezTo>
                  <a:pt x="968501" y="279142"/>
                  <a:pt x="973454" y="276856"/>
                  <a:pt x="972883" y="278285"/>
                </a:cubicBezTo>
                <a:cubicBezTo>
                  <a:pt x="972216" y="279618"/>
                  <a:pt x="972216" y="282000"/>
                  <a:pt x="973740" y="281238"/>
                </a:cubicBezTo>
                <a:cubicBezTo>
                  <a:pt x="975359" y="280476"/>
                  <a:pt x="981551" y="280571"/>
                  <a:pt x="982884" y="282762"/>
                </a:cubicBezTo>
                <a:cubicBezTo>
                  <a:pt x="984122" y="285048"/>
                  <a:pt x="988218" y="291144"/>
                  <a:pt x="989266" y="291144"/>
                </a:cubicBezTo>
                <a:cubicBezTo>
                  <a:pt x="990218" y="291144"/>
                  <a:pt x="993457" y="290001"/>
                  <a:pt x="993552" y="288667"/>
                </a:cubicBezTo>
                <a:cubicBezTo>
                  <a:pt x="993647" y="287334"/>
                  <a:pt x="994981" y="283428"/>
                  <a:pt x="996410" y="282857"/>
                </a:cubicBezTo>
                <a:cubicBezTo>
                  <a:pt x="997838" y="282285"/>
                  <a:pt x="1002696" y="281619"/>
                  <a:pt x="1003839" y="282857"/>
                </a:cubicBezTo>
                <a:cubicBezTo>
                  <a:pt x="1004887" y="284095"/>
                  <a:pt x="1007459" y="285333"/>
                  <a:pt x="1007459" y="283428"/>
                </a:cubicBezTo>
                <a:cubicBezTo>
                  <a:pt x="1007459" y="281523"/>
                  <a:pt x="1013745" y="284095"/>
                  <a:pt x="1014888" y="283143"/>
                </a:cubicBezTo>
                <a:cubicBezTo>
                  <a:pt x="1016031" y="282190"/>
                  <a:pt x="1019079" y="277523"/>
                  <a:pt x="1024889" y="279142"/>
                </a:cubicBezTo>
                <a:lnTo>
                  <a:pt x="1028890" y="281428"/>
                </a:lnTo>
                <a:cubicBezTo>
                  <a:pt x="1032128" y="283333"/>
                  <a:pt x="1033367" y="282666"/>
                  <a:pt x="1036319" y="281142"/>
                </a:cubicBezTo>
                <a:cubicBezTo>
                  <a:pt x="1041272" y="278475"/>
                  <a:pt x="1046892" y="276666"/>
                  <a:pt x="1052321" y="274665"/>
                </a:cubicBezTo>
                <a:cubicBezTo>
                  <a:pt x="1053083" y="274380"/>
                  <a:pt x="1055084" y="275046"/>
                  <a:pt x="1055465" y="275618"/>
                </a:cubicBezTo>
                <a:cubicBezTo>
                  <a:pt x="1055846" y="276189"/>
                  <a:pt x="1054988" y="278285"/>
                  <a:pt x="1054798" y="278285"/>
                </a:cubicBezTo>
                <a:cubicBezTo>
                  <a:pt x="1049559" y="277713"/>
                  <a:pt x="1046797" y="281333"/>
                  <a:pt x="1042892" y="282857"/>
                </a:cubicBezTo>
                <a:lnTo>
                  <a:pt x="1041558" y="283333"/>
                </a:lnTo>
                <a:cubicBezTo>
                  <a:pt x="1038605" y="283143"/>
                  <a:pt x="1037748" y="283714"/>
                  <a:pt x="1039558" y="284667"/>
                </a:cubicBezTo>
                <a:cubicBezTo>
                  <a:pt x="1041368" y="285619"/>
                  <a:pt x="1045178" y="290096"/>
                  <a:pt x="1042796" y="291810"/>
                </a:cubicBezTo>
                <a:cubicBezTo>
                  <a:pt x="1040415" y="293525"/>
                  <a:pt x="1031176" y="297335"/>
                  <a:pt x="1027842" y="297144"/>
                </a:cubicBezTo>
                <a:lnTo>
                  <a:pt x="1027842" y="298478"/>
                </a:lnTo>
                <a:cubicBezTo>
                  <a:pt x="1027937" y="302193"/>
                  <a:pt x="1023270" y="301050"/>
                  <a:pt x="1022413" y="302859"/>
                </a:cubicBezTo>
                <a:lnTo>
                  <a:pt x="1021746" y="304193"/>
                </a:lnTo>
                <a:cubicBezTo>
                  <a:pt x="1022413" y="306098"/>
                  <a:pt x="1024794" y="310575"/>
                  <a:pt x="1027080" y="314099"/>
                </a:cubicBezTo>
                <a:lnTo>
                  <a:pt x="1033462" y="312575"/>
                </a:lnTo>
                <a:cubicBezTo>
                  <a:pt x="1037081" y="311718"/>
                  <a:pt x="1040225" y="316956"/>
                  <a:pt x="1038891" y="320671"/>
                </a:cubicBezTo>
                <a:lnTo>
                  <a:pt x="1038891" y="320766"/>
                </a:lnTo>
                <a:cubicBezTo>
                  <a:pt x="1038224" y="320766"/>
                  <a:pt x="1037081" y="317814"/>
                  <a:pt x="1036224" y="314289"/>
                </a:cubicBezTo>
                <a:lnTo>
                  <a:pt x="1031271" y="318290"/>
                </a:lnTo>
                <a:cubicBezTo>
                  <a:pt x="1030890" y="318671"/>
                  <a:pt x="1027556" y="317623"/>
                  <a:pt x="1027556" y="317147"/>
                </a:cubicBezTo>
                <a:cubicBezTo>
                  <a:pt x="1027461" y="314861"/>
                  <a:pt x="1026223" y="313813"/>
                  <a:pt x="1023746" y="314480"/>
                </a:cubicBezTo>
                <a:cubicBezTo>
                  <a:pt x="1022889" y="314766"/>
                  <a:pt x="1022603" y="316671"/>
                  <a:pt x="1022222" y="317909"/>
                </a:cubicBezTo>
                <a:lnTo>
                  <a:pt x="1021841" y="318861"/>
                </a:lnTo>
                <a:cubicBezTo>
                  <a:pt x="1021270" y="320862"/>
                  <a:pt x="1020413" y="321052"/>
                  <a:pt x="1020032" y="319433"/>
                </a:cubicBezTo>
                <a:cubicBezTo>
                  <a:pt x="1019651" y="317814"/>
                  <a:pt x="1019174" y="315813"/>
                  <a:pt x="1019555" y="317814"/>
                </a:cubicBezTo>
                <a:cubicBezTo>
                  <a:pt x="1019936" y="319814"/>
                  <a:pt x="1012983" y="321338"/>
                  <a:pt x="1011364" y="319623"/>
                </a:cubicBezTo>
                <a:lnTo>
                  <a:pt x="1009840" y="318004"/>
                </a:lnTo>
                <a:cubicBezTo>
                  <a:pt x="1007840" y="315909"/>
                  <a:pt x="1005935" y="315909"/>
                  <a:pt x="1003553" y="317814"/>
                </a:cubicBezTo>
                <a:cubicBezTo>
                  <a:pt x="1001839" y="319242"/>
                  <a:pt x="999362" y="319242"/>
                  <a:pt x="999172" y="316766"/>
                </a:cubicBezTo>
                <a:lnTo>
                  <a:pt x="999077" y="315813"/>
                </a:lnTo>
                <a:cubicBezTo>
                  <a:pt x="1001458" y="314194"/>
                  <a:pt x="1001839" y="311908"/>
                  <a:pt x="999934" y="310670"/>
                </a:cubicBezTo>
                <a:lnTo>
                  <a:pt x="999172" y="308860"/>
                </a:lnTo>
                <a:lnTo>
                  <a:pt x="998315" y="306765"/>
                </a:lnTo>
                <a:cubicBezTo>
                  <a:pt x="998696" y="303526"/>
                  <a:pt x="1000982" y="303145"/>
                  <a:pt x="1003363" y="305907"/>
                </a:cubicBezTo>
                <a:lnTo>
                  <a:pt x="1003934" y="305717"/>
                </a:lnTo>
                <a:lnTo>
                  <a:pt x="1009078" y="304002"/>
                </a:lnTo>
                <a:cubicBezTo>
                  <a:pt x="1014983" y="304383"/>
                  <a:pt x="1017269" y="303240"/>
                  <a:pt x="1014126" y="301621"/>
                </a:cubicBezTo>
                <a:cubicBezTo>
                  <a:pt x="1010983" y="299907"/>
                  <a:pt x="1000124" y="297144"/>
                  <a:pt x="995743" y="298573"/>
                </a:cubicBezTo>
                <a:lnTo>
                  <a:pt x="992028" y="299621"/>
                </a:lnTo>
                <a:cubicBezTo>
                  <a:pt x="988885" y="300573"/>
                  <a:pt x="987075" y="304574"/>
                  <a:pt x="989742" y="305431"/>
                </a:cubicBezTo>
                <a:cubicBezTo>
                  <a:pt x="993457" y="306669"/>
                  <a:pt x="997457" y="307717"/>
                  <a:pt x="996219" y="311432"/>
                </a:cubicBezTo>
                <a:lnTo>
                  <a:pt x="995362" y="314099"/>
                </a:lnTo>
                <a:cubicBezTo>
                  <a:pt x="992123" y="317242"/>
                  <a:pt x="988313" y="318576"/>
                  <a:pt x="986789" y="317242"/>
                </a:cubicBezTo>
                <a:cubicBezTo>
                  <a:pt x="985265" y="315909"/>
                  <a:pt x="979550" y="311337"/>
                  <a:pt x="976883" y="309717"/>
                </a:cubicBezTo>
                <a:lnTo>
                  <a:pt x="973073" y="309813"/>
                </a:lnTo>
                <a:lnTo>
                  <a:pt x="969263" y="309908"/>
                </a:lnTo>
                <a:cubicBezTo>
                  <a:pt x="964691" y="308289"/>
                  <a:pt x="960405" y="305622"/>
                  <a:pt x="959834" y="303907"/>
                </a:cubicBezTo>
                <a:lnTo>
                  <a:pt x="959906" y="297430"/>
                </a:lnTo>
                <a:lnTo>
                  <a:pt x="961358" y="297430"/>
                </a:lnTo>
                <a:cubicBezTo>
                  <a:pt x="961834" y="294096"/>
                  <a:pt x="966120" y="293715"/>
                  <a:pt x="967835" y="291525"/>
                </a:cubicBezTo>
                <a:lnTo>
                  <a:pt x="968692" y="290477"/>
                </a:lnTo>
                <a:cubicBezTo>
                  <a:pt x="968025" y="288381"/>
                  <a:pt x="966501" y="286667"/>
                  <a:pt x="965168" y="286667"/>
                </a:cubicBezTo>
                <a:lnTo>
                  <a:pt x="960755" y="289942"/>
                </a:lnTo>
                <a:lnTo>
                  <a:pt x="961453" y="285333"/>
                </a:lnTo>
                <a:lnTo>
                  <a:pt x="961548" y="284857"/>
                </a:lnTo>
                <a:cubicBezTo>
                  <a:pt x="961643" y="284190"/>
                  <a:pt x="961453" y="282857"/>
                  <a:pt x="961453" y="282857"/>
                </a:cubicBezTo>
                <a:cubicBezTo>
                  <a:pt x="957833" y="282952"/>
                  <a:pt x="952690" y="287143"/>
                  <a:pt x="952595" y="289905"/>
                </a:cubicBezTo>
                <a:lnTo>
                  <a:pt x="955970" y="293885"/>
                </a:lnTo>
                <a:lnTo>
                  <a:pt x="954119" y="295430"/>
                </a:lnTo>
                <a:cubicBezTo>
                  <a:pt x="951356" y="297240"/>
                  <a:pt x="945641" y="301145"/>
                  <a:pt x="944879" y="300573"/>
                </a:cubicBezTo>
                <a:cubicBezTo>
                  <a:pt x="944117" y="300002"/>
                  <a:pt x="942879" y="298192"/>
                  <a:pt x="943641" y="297621"/>
                </a:cubicBezTo>
                <a:lnTo>
                  <a:pt x="944403" y="297525"/>
                </a:lnTo>
                <a:cubicBezTo>
                  <a:pt x="948308" y="297144"/>
                  <a:pt x="948594" y="295239"/>
                  <a:pt x="946213" y="293525"/>
                </a:cubicBezTo>
                <a:lnTo>
                  <a:pt x="943546" y="291620"/>
                </a:lnTo>
                <a:cubicBezTo>
                  <a:pt x="939450" y="290001"/>
                  <a:pt x="934592" y="290286"/>
                  <a:pt x="932783" y="292287"/>
                </a:cubicBezTo>
                <a:cubicBezTo>
                  <a:pt x="930973" y="294287"/>
                  <a:pt x="924210" y="296001"/>
                  <a:pt x="923162" y="290286"/>
                </a:cubicBezTo>
                <a:lnTo>
                  <a:pt x="915066" y="290953"/>
                </a:lnTo>
                <a:cubicBezTo>
                  <a:pt x="913161" y="291144"/>
                  <a:pt x="910970" y="289048"/>
                  <a:pt x="908875" y="288191"/>
                </a:cubicBezTo>
                <a:lnTo>
                  <a:pt x="905732" y="286857"/>
                </a:lnTo>
                <a:cubicBezTo>
                  <a:pt x="903065" y="288762"/>
                  <a:pt x="901636" y="290572"/>
                  <a:pt x="902493" y="290858"/>
                </a:cubicBezTo>
                <a:cubicBezTo>
                  <a:pt x="903350" y="291144"/>
                  <a:pt x="905827" y="292477"/>
                  <a:pt x="904208" y="292763"/>
                </a:cubicBezTo>
                <a:cubicBezTo>
                  <a:pt x="902588" y="293049"/>
                  <a:pt x="899636" y="294858"/>
                  <a:pt x="900017" y="296192"/>
                </a:cubicBezTo>
                <a:cubicBezTo>
                  <a:pt x="900398" y="297525"/>
                  <a:pt x="900017" y="300764"/>
                  <a:pt x="898207" y="299526"/>
                </a:cubicBezTo>
                <a:cubicBezTo>
                  <a:pt x="896397" y="298287"/>
                  <a:pt x="891063" y="296478"/>
                  <a:pt x="890682" y="298383"/>
                </a:cubicBezTo>
                <a:cubicBezTo>
                  <a:pt x="890301" y="300288"/>
                  <a:pt x="884396" y="302574"/>
                  <a:pt x="882872" y="302097"/>
                </a:cubicBezTo>
                <a:cubicBezTo>
                  <a:pt x="881348" y="301716"/>
                  <a:pt x="880586" y="300954"/>
                  <a:pt x="883824" y="297621"/>
                </a:cubicBezTo>
                <a:cubicBezTo>
                  <a:pt x="887158" y="294287"/>
                  <a:pt x="889158" y="285238"/>
                  <a:pt x="882300" y="285810"/>
                </a:cubicBezTo>
                <a:lnTo>
                  <a:pt x="882872" y="293430"/>
                </a:lnTo>
                <a:lnTo>
                  <a:pt x="882967" y="294668"/>
                </a:lnTo>
                <a:cubicBezTo>
                  <a:pt x="879919" y="297240"/>
                  <a:pt x="877919" y="297335"/>
                  <a:pt x="878681" y="294954"/>
                </a:cubicBezTo>
                <a:cubicBezTo>
                  <a:pt x="879347" y="292572"/>
                  <a:pt x="878300" y="287048"/>
                  <a:pt x="874585" y="288286"/>
                </a:cubicBezTo>
                <a:lnTo>
                  <a:pt x="872108" y="288381"/>
                </a:lnTo>
                <a:cubicBezTo>
                  <a:pt x="869632" y="288381"/>
                  <a:pt x="866965" y="286953"/>
                  <a:pt x="864488" y="287048"/>
                </a:cubicBezTo>
                <a:lnTo>
                  <a:pt x="861250" y="287143"/>
                </a:lnTo>
                <a:cubicBezTo>
                  <a:pt x="861821" y="290953"/>
                  <a:pt x="861536" y="292668"/>
                  <a:pt x="860678" y="291048"/>
                </a:cubicBezTo>
                <a:lnTo>
                  <a:pt x="859821" y="288477"/>
                </a:lnTo>
                <a:cubicBezTo>
                  <a:pt x="859059" y="286286"/>
                  <a:pt x="857249" y="286667"/>
                  <a:pt x="855059" y="287715"/>
                </a:cubicBezTo>
                <a:lnTo>
                  <a:pt x="850582" y="289810"/>
                </a:lnTo>
                <a:cubicBezTo>
                  <a:pt x="852677" y="292572"/>
                  <a:pt x="853630" y="295049"/>
                  <a:pt x="852773" y="295239"/>
                </a:cubicBezTo>
                <a:cubicBezTo>
                  <a:pt x="851820" y="295525"/>
                  <a:pt x="849153" y="296859"/>
                  <a:pt x="852201" y="296859"/>
                </a:cubicBezTo>
                <a:cubicBezTo>
                  <a:pt x="855249" y="296859"/>
                  <a:pt x="866393" y="293239"/>
                  <a:pt x="871156" y="292287"/>
                </a:cubicBezTo>
                <a:lnTo>
                  <a:pt x="870680" y="297811"/>
                </a:lnTo>
                <a:lnTo>
                  <a:pt x="870108" y="300002"/>
                </a:lnTo>
                <a:cubicBezTo>
                  <a:pt x="874204" y="302193"/>
                  <a:pt x="873251" y="305907"/>
                  <a:pt x="868013" y="308193"/>
                </a:cubicBezTo>
                <a:lnTo>
                  <a:pt x="864965" y="308193"/>
                </a:lnTo>
                <a:lnTo>
                  <a:pt x="861059" y="308193"/>
                </a:lnTo>
                <a:cubicBezTo>
                  <a:pt x="862679" y="306669"/>
                  <a:pt x="863441" y="304860"/>
                  <a:pt x="862679" y="304098"/>
                </a:cubicBezTo>
                <a:lnTo>
                  <a:pt x="862012" y="304098"/>
                </a:lnTo>
                <a:cubicBezTo>
                  <a:pt x="854963" y="304288"/>
                  <a:pt x="854582" y="304098"/>
                  <a:pt x="849915" y="301621"/>
                </a:cubicBezTo>
                <a:cubicBezTo>
                  <a:pt x="848486" y="300859"/>
                  <a:pt x="845534" y="299907"/>
                  <a:pt x="844772" y="300383"/>
                </a:cubicBezTo>
                <a:lnTo>
                  <a:pt x="838771" y="304574"/>
                </a:lnTo>
                <a:cubicBezTo>
                  <a:pt x="835151" y="300764"/>
                  <a:pt x="829436" y="298287"/>
                  <a:pt x="826103" y="299145"/>
                </a:cubicBezTo>
                <a:lnTo>
                  <a:pt x="830008" y="302288"/>
                </a:lnTo>
                <a:cubicBezTo>
                  <a:pt x="830294" y="302478"/>
                  <a:pt x="829055" y="304288"/>
                  <a:pt x="828198" y="305050"/>
                </a:cubicBezTo>
                <a:cubicBezTo>
                  <a:pt x="828008" y="305241"/>
                  <a:pt x="826388" y="305050"/>
                  <a:pt x="825912" y="304574"/>
                </a:cubicBezTo>
                <a:cubicBezTo>
                  <a:pt x="822483" y="301621"/>
                  <a:pt x="822578" y="301621"/>
                  <a:pt x="816578" y="301716"/>
                </a:cubicBezTo>
                <a:lnTo>
                  <a:pt x="815435" y="301716"/>
                </a:lnTo>
                <a:cubicBezTo>
                  <a:pt x="814196" y="301240"/>
                  <a:pt x="810386" y="299811"/>
                  <a:pt x="807053" y="298573"/>
                </a:cubicBezTo>
                <a:lnTo>
                  <a:pt x="808005" y="295620"/>
                </a:lnTo>
                <a:lnTo>
                  <a:pt x="808672" y="293525"/>
                </a:lnTo>
                <a:cubicBezTo>
                  <a:pt x="811625" y="290763"/>
                  <a:pt x="811625" y="289524"/>
                  <a:pt x="808481" y="290763"/>
                </a:cubicBezTo>
                <a:lnTo>
                  <a:pt x="806481" y="291144"/>
                </a:lnTo>
                <a:lnTo>
                  <a:pt x="804576" y="291525"/>
                </a:lnTo>
                <a:cubicBezTo>
                  <a:pt x="801719" y="291334"/>
                  <a:pt x="800004" y="292477"/>
                  <a:pt x="800671" y="293906"/>
                </a:cubicBezTo>
                <a:cubicBezTo>
                  <a:pt x="801338" y="295335"/>
                  <a:pt x="800766" y="298097"/>
                  <a:pt x="797909" y="296859"/>
                </a:cubicBezTo>
                <a:cubicBezTo>
                  <a:pt x="795051" y="295620"/>
                  <a:pt x="787907" y="292001"/>
                  <a:pt x="787622" y="293239"/>
                </a:cubicBezTo>
                <a:cubicBezTo>
                  <a:pt x="787336" y="294477"/>
                  <a:pt x="786383" y="297621"/>
                  <a:pt x="786193" y="297621"/>
                </a:cubicBezTo>
                <a:cubicBezTo>
                  <a:pt x="786002" y="297621"/>
                  <a:pt x="785240" y="296763"/>
                  <a:pt x="785050" y="295811"/>
                </a:cubicBezTo>
                <a:cubicBezTo>
                  <a:pt x="784859" y="294763"/>
                  <a:pt x="782478" y="292382"/>
                  <a:pt x="780287" y="293525"/>
                </a:cubicBezTo>
                <a:lnTo>
                  <a:pt x="779621" y="295335"/>
                </a:lnTo>
                <a:lnTo>
                  <a:pt x="778859" y="297144"/>
                </a:lnTo>
                <a:cubicBezTo>
                  <a:pt x="778287" y="299335"/>
                  <a:pt x="778382" y="301431"/>
                  <a:pt x="779049" y="301716"/>
                </a:cubicBezTo>
                <a:cubicBezTo>
                  <a:pt x="779811" y="302002"/>
                  <a:pt x="781526" y="304955"/>
                  <a:pt x="780573" y="307431"/>
                </a:cubicBezTo>
                <a:lnTo>
                  <a:pt x="779240" y="309336"/>
                </a:lnTo>
                <a:cubicBezTo>
                  <a:pt x="778859" y="310003"/>
                  <a:pt x="776763" y="310479"/>
                  <a:pt x="776001" y="310194"/>
                </a:cubicBezTo>
                <a:cubicBezTo>
                  <a:pt x="773048" y="309146"/>
                  <a:pt x="776001" y="308384"/>
                  <a:pt x="776477" y="307527"/>
                </a:cubicBezTo>
                <a:cubicBezTo>
                  <a:pt x="776763" y="306955"/>
                  <a:pt x="777239" y="305907"/>
                  <a:pt x="776858" y="305622"/>
                </a:cubicBezTo>
                <a:cubicBezTo>
                  <a:pt x="775525" y="304479"/>
                  <a:pt x="772763" y="303526"/>
                  <a:pt x="772667" y="302478"/>
                </a:cubicBezTo>
                <a:lnTo>
                  <a:pt x="772572" y="300764"/>
                </a:lnTo>
                <a:cubicBezTo>
                  <a:pt x="774001" y="298573"/>
                  <a:pt x="771239" y="296287"/>
                  <a:pt x="766286" y="295620"/>
                </a:cubicBezTo>
                <a:lnTo>
                  <a:pt x="762095" y="297621"/>
                </a:lnTo>
                <a:lnTo>
                  <a:pt x="757332" y="299907"/>
                </a:lnTo>
                <a:cubicBezTo>
                  <a:pt x="752951" y="298573"/>
                  <a:pt x="749236" y="298668"/>
                  <a:pt x="748950" y="300002"/>
                </a:cubicBezTo>
                <a:lnTo>
                  <a:pt x="748664" y="301240"/>
                </a:lnTo>
                <a:lnTo>
                  <a:pt x="748379" y="302193"/>
                </a:lnTo>
                <a:cubicBezTo>
                  <a:pt x="747902" y="303717"/>
                  <a:pt x="745712" y="303050"/>
                  <a:pt x="743616" y="300859"/>
                </a:cubicBezTo>
                <a:cubicBezTo>
                  <a:pt x="741521" y="298668"/>
                  <a:pt x="737234" y="293334"/>
                  <a:pt x="739044" y="293239"/>
                </a:cubicBezTo>
                <a:lnTo>
                  <a:pt x="740473" y="292763"/>
                </a:lnTo>
                <a:cubicBezTo>
                  <a:pt x="745140" y="291239"/>
                  <a:pt x="745902" y="290191"/>
                  <a:pt x="746855" y="285619"/>
                </a:cubicBezTo>
                <a:lnTo>
                  <a:pt x="747045" y="284381"/>
                </a:lnTo>
                <a:cubicBezTo>
                  <a:pt x="747998" y="283047"/>
                  <a:pt x="749141" y="282095"/>
                  <a:pt x="749712" y="282095"/>
                </a:cubicBezTo>
                <a:cubicBezTo>
                  <a:pt x="750284" y="282095"/>
                  <a:pt x="751617" y="285048"/>
                  <a:pt x="751617" y="288572"/>
                </a:cubicBezTo>
                <a:lnTo>
                  <a:pt x="755618" y="286762"/>
                </a:lnTo>
                <a:lnTo>
                  <a:pt x="759618" y="284952"/>
                </a:lnTo>
                <a:cubicBezTo>
                  <a:pt x="763904" y="282190"/>
                  <a:pt x="764571" y="278571"/>
                  <a:pt x="761047" y="276856"/>
                </a:cubicBezTo>
                <a:lnTo>
                  <a:pt x="758666" y="277047"/>
                </a:lnTo>
                <a:lnTo>
                  <a:pt x="756380" y="277237"/>
                </a:lnTo>
                <a:cubicBezTo>
                  <a:pt x="754284" y="279047"/>
                  <a:pt x="751331" y="279999"/>
                  <a:pt x="749712" y="279333"/>
                </a:cubicBezTo>
                <a:cubicBezTo>
                  <a:pt x="748188" y="278666"/>
                  <a:pt x="743711" y="278380"/>
                  <a:pt x="744378" y="280571"/>
                </a:cubicBezTo>
                <a:cubicBezTo>
                  <a:pt x="745140" y="282762"/>
                  <a:pt x="740282" y="286857"/>
                  <a:pt x="738377" y="286286"/>
                </a:cubicBezTo>
                <a:cubicBezTo>
                  <a:pt x="736472" y="285714"/>
                  <a:pt x="729995" y="290001"/>
                  <a:pt x="729424" y="290763"/>
                </a:cubicBezTo>
                <a:cubicBezTo>
                  <a:pt x="728852" y="291525"/>
                  <a:pt x="725995" y="292858"/>
                  <a:pt x="723614" y="291906"/>
                </a:cubicBezTo>
                <a:lnTo>
                  <a:pt x="721423" y="291810"/>
                </a:lnTo>
                <a:lnTo>
                  <a:pt x="720280" y="291810"/>
                </a:lnTo>
                <a:cubicBezTo>
                  <a:pt x="718946" y="293334"/>
                  <a:pt x="717708" y="295620"/>
                  <a:pt x="717422" y="296954"/>
                </a:cubicBezTo>
                <a:cubicBezTo>
                  <a:pt x="717232" y="298287"/>
                  <a:pt x="715803" y="301145"/>
                  <a:pt x="714851" y="299526"/>
                </a:cubicBezTo>
                <a:cubicBezTo>
                  <a:pt x="713898" y="297906"/>
                  <a:pt x="708374" y="294668"/>
                  <a:pt x="705135" y="296478"/>
                </a:cubicBezTo>
                <a:cubicBezTo>
                  <a:pt x="701897" y="298192"/>
                  <a:pt x="691419" y="297906"/>
                  <a:pt x="690943" y="295239"/>
                </a:cubicBezTo>
                <a:lnTo>
                  <a:pt x="693610" y="293144"/>
                </a:lnTo>
                <a:lnTo>
                  <a:pt x="694277" y="292668"/>
                </a:lnTo>
                <a:cubicBezTo>
                  <a:pt x="693800" y="291048"/>
                  <a:pt x="691991" y="289905"/>
                  <a:pt x="690181" y="290191"/>
                </a:cubicBezTo>
                <a:lnTo>
                  <a:pt x="689419" y="290953"/>
                </a:lnTo>
                <a:lnTo>
                  <a:pt x="687133" y="293144"/>
                </a:lnTo>
                <a:cubicBezTo>
                  <a:pt x="684752" y="296192"/>
                  <a:pt x="680942" y="297525"/>
                  <a:pt x="678656" y="296097"/>
                </a:cubicBezTo>
                <a:cubicBezTo>
                  <a:pt x="676370" y="294668"/>
                  <a:pt x="671226" y="292858"/>
                  <a:pt x="675131" y="291715"/>
                </a:cubicBezTo>
                <a:lnTo>
                  <a:pt x="674084" y="288096"/>
                </a:lnTo>
                <a:cubicBezTo>
                  <a:pt x="673226" y="285333"/>
                  <a:pt x="675512" y="284476"/>
                  <a:pt x="678656" y="285905"/>
                </a:cubicBezTo>
                <a:lnTo>
                  <a:pt x="679418" y="286286"/>
                </a:lnTo>
                <a:cubicBezTo>
                  <a:pt x="680465" y="286476"/>
                  <a:pt x="681608" y="285905"/>
                  <a:pt x="681894" y="285048"/>
                </a:cubicBezTo>
                <a:lnTo>
                  <a:pt x="681513" y="284667"/>
                </a:lnTo>
                <a:lnTo>
                  <a:pt x="679989" y="283047"/>
                </a:lnTo>
                <a:cubicBezTo>
                  <a:pt x="678084" y="281428"/>
                  <a:pt x="678560" y="279428"/>
                  <a:pt x="681132" y="278761"/>
                </a:cubicBezTo>
                <a:lnTo>
                  <a:pt x="681323" y="277809"/>
                </a:lnTo>
                <a:cubicBezTo>
                  <a:pt x="681704" y="276285"/>
                  <a:pt x="683323" y="273713"/>
                  <a:pt x="679418" y="272665"/>
                </a:cubicBezTo>
                <a:lnTo>
                  <a:pt x="678084" y="272284"/>
                </a:lnTo>
                <a:cubicBezTo>
                  <a:pt x="675989" y="270189"/>
                  <a:pt x="681037" y="268474"/>
                  <a:pt x="689324" y="268379"/>
                </a:cubicBezTo>
                <a:lnTo>
                  <a:pt x="695610" y="268569"/>
                </a:lnTo>
                <a:cubicBezTo>
                  <a:pt x="700849" y="268760"/>
                  <a:pt x="704754" y="271332"/>
                  <a:pt x="708088" y="274380"/>
                </a:cubicBezTo>
                <a:lnTo>
                  <a:pt x="709517" y="275618"/>
                </a:lnTo>
                <a:cubicBezTo>
                  <a:pt x="710755" y="277237"/>
                  <a:pt x="714184" y="276856"/>
                  <a:pt x="717232" y="274761"/>
                </a:cubicBezTo>
                <a:lnTo>
                  <a:pt x="717327" y="273427"/>
                </a:lnTo>
                <a:lnTo>
                  <a:pt x="717994" y="267236"/>
                </a:lnTo>
                <a:cubicBezTo>
                  <a:pt x="723614" y="265045"/>
                  <a:pt x="729519" y="264283"/>
                  <a:pt x="731234" y="265617"/>
                </a:cubicBezTo>
                <a:cubicBezTo>
                  <a:pt x="732853" y="266950"/>
                  <a:pt x="735615" y="270665"/>
                  <a:pt x="734282" y="271332"/>
                </a:cubicBezTo>
                <a:cubicBezTo>
                  <a:pt x="732948" y="271998"/>
                  <a:pt x="736377" y="275618"/>
                  <a:pt x="739616" y="274761"/>
                </a:cubicBezTo>
                <a:cubicBezTo>
                  <a:pt x="742854" y="273903"/>
                  <a:pt x="751331" y="271141"/>
                  <a:pt x="749617" y="270951"/>
                </a:cubicBezTo>
                <a:cubicBezTo>
                  <a:pt x="747902" y="270760"/>
                  <a:pt x="744473" y="267998"/>
                  <a:pt x="744759" y="265236"/>
                </a:cubicBezTo>
                <a:lnTo>
                  <a:pt x="745807" y="262759"/>
                </a:lnTo>
                <a:lnTo>
                  <a:pt x="746474" y="261140"/>
                </a:lnTo>
                <a:cubicBezTo>
                  <a:pt x="745616" y="258282"/>
                  <a:pt x="746283" y="257044"/>
                  <a:pt x="747902" y="258473"/>
                </a:cubicBezTo>
                <a:close/>
                <a:moveTo>
                  <a:pt x="2180843" y="258378"/>
                </a:moveTo>
                <a:cubicBezTo>
                  <a:pt x="2182653" y="259521"/>
                  <a:pt x="2185415" y="260664"/>
                  <a:pt x="2184177" y="263236"/>
                </a:cubicBezTo>
                <a:cubicBezTo>
                  <a:pt x="2184082" y="263426"/>
                  <a:pt x="2182367" y="262760"/>
                  <a:pt x="2181605" y="262950"/>
                </a:cubicBezTo>
                <a:lnTo>
                  <a:pt x="2177319" y="264093"/>
                </a:lnTo>
                <a:cubicBezTo>
                  <a:pt x="2173033" y="265808"/>
                  <a:pt x="2165508" y="272570"/>
                  <a:pt x="2162746" y="272666"/>
                </a:cubicBezTo>
                <a:cubicBezTo>
                  <a:pt x="2159984" y="272856"/>
                  <a:pt x="2158745" y="273713"/>
                  <a:pt x="2159984" y="274571"/>
                </a:cubicBezTo>
                <a:cubicBezTo>
                  <a:pt x="2161222" y="275428"/>
                  <a:pt x="2169889" y="276761"/>
                  <a:pt x="2168270" y="278381"/>
                </a:cubicBezTo>
                <a:cubicBezTo>
                  <a:pt x="2166651" y="280095"/>
                  <a:pt x="2162174" y="282667"/>
                  <a:pt x="2162270" y="280000"/>
                </a:cubicBezTo>
                <a:lnTo>
                  <a:pt x="2157698" y="280952"/>
                </a:lnTo>
                <a:cubicBezTo>
                  <a:pt x="2153507" y="281810"/>
                  <a:pt x="2152364" y="277809"/>
                  <a:pt x="2149506" y="276952"/>
                </a:cubicBezTo>
                <a:lnTo>
                  <a:pt x="2147030" y="276190"/>
                </a:lnTo>
                <a:cubicBezTo>
                  <a:pt x="2143124" y="276476"/>
                  <a:pt x="2142267" y="272666"/>
                  <a:pt x="2145029" y="267617"/>
                </a:cubicBezTo>
                <a:lnTo>
                  <a:pt x="2151411" y="268665"/>
                </a:lnTo>
                <a:lnTo>
                  <a:pt x="2155316" y="269332"/>
                </a:lnTo>
                <a:cubicBezTo>
                  <a:pt x="2159126" y="268760"/>
                  <a:pt x="2163984" y="266760"/>
                  <a:pt x="2166080" y="264950"/>
                </a:cubicBezTo>
                <a:lnTo>
                  <a:pt x="2168175" y="263426"/>
                </a:lnTo>
                <a:cubicBezTo>
                  <a:pt x="2172271" y="260474"/>
                  <a:pt x="2172080" y="259616"/>
                  <a:pt x="2172842" y="260188"/>
                </a:cubicBezTo>
                <a:cubicBezTo>
                  <a:pt x="2175224" y="262093"/>
                  <a:pt x="2176748" y="262950"/>
                  <a:pt x="2176843" y="259140"/>
                </a:cubicBezTo>
                <a:cubicBezTo>
                  <a:pt x="2176843" y="258854"/>
                  <a:pt x="2180081" y="257902"/>
                  <a:pt x="2180843" y="258378"/>
                </a:cubicBezTo>
                <a:close/>
                <a:moveTo>
                  <a:pt x="2008251" y="258187"/>
                </a:moveTo>
                <a:cubicBezTo>
                  <a:pt x="2008727" y="260473"/>
                  <a:pt x="2001202" y="266093"/>
                  <a:pt x="1998154" y="267045"/>
                </a:cubicBezTo>
                <a:lnTo>
                  <a:pt x="1995964" y="264759"/>
                </a:lnTo>
                <a:cubicBezTo>
                  <a:pt x="1994916" y="263616"/>
                  <a:pt x="1993677" y="261425"/>
                  <a:pt x="1994344" y="260663"/>
                </a:cubicBezTo>
                <a:cubicBezTo>
                  <a:pt x="1995964" y="258758"/>
                  <a:pt x="1997869" y="260092"/>
                  <a:pt x="1999488" y="261330"/>
                </a:cubicBezTo>
                <a:lnTo>
                  <a:pt x="1999964" y="261902"/>
                </a:lnTo>
                <a:cubicBezTo>
                  <a:pt x="2001488" y="262187"/>
                  <a:pt x="2003488" y="261140"/>
                  <a:pt x="2004346" y="259520"/>
                </a:cubicBezTo>
                <a:cubicBezTo>
                  <a:pt x="2005203" y="257996"/>
                  <a:pt x="2007775" y="255901"/>
                  <a:pt x="2008251" y="258187"/>
                </a:cubicBezTo>
                <a:close/>
                <a:moveTo>
                  <a:pt x="1632680" y="257902"/>
                </a:moveTo>
                <a:cubicBezTo>
                  <a:pt x="1629632" y="259235"/>
                  <a:pt x="1628585" y="263331"/>
                  <a:pt x="1623632" y="262188"/>
                </a:cubicBezTo>
                <a:cubicBezTo>
                  <a:pt x="1623441" y="262188"/>
                  <a:pt x="1622965" y="262569"/>
                  <a:pt x="1622774" y="262855"/>
                </a:cubicBezTo>
                <a:cubicBezTo>
                  <a:pt x="1622584" y="263141"/>
                  <a:pt x="1622489" y="263712"/>
                  <a:pt x="1622679" y="263807"/>
                </a:cubicBezTo>
                <a:lnTo>
                  <a:pt x="1627346" y="267046"/>
                </a:lnTo>
                <a:cubicBezTo>
                  <a:pt x="1624870" y="271237"/>
                  <a:pt x="1623727" y="274094"/>
                  <a:pt x="1624775" y="273523"/>
                </a:cubicBezTo>
                <a:lnTo>
                  <a:pt x="1625251" y="273523"/>
                </a:lnTo>
                <a:cubicBezTo>
                  <a:pt x="1632490" y="271713"/>
                  <a:pt x="1632490" y="271808"/>
                  <a:pt x="1632966" y="278381"/>
                </a:cubicBezTo>
                <a:cubicBezTo>
                  <a:pt x="1633061" y="279238"/>
                  <a:pt x="1634490" y="280190"/>
                  <a:pt x="1635538" y="280952"/>
                </a:cubicBezTo>
                <a:cubicBezTo>
                  <a:pt x="1636681" y="281714"/>
                  <a:pt x="1638110" y="282857"/>
                  <a:pt x="1639443" y="282762"/>
                </a:cubicBezTo>
                <a:cubicBezTo>
                  <a:pt x="1641253" y="282762"/>
                  <a:pt x="1643825" y="280857"/>
                  <a:pt x="1644587" y="281333"/>
                </a:cubicBezTo>
                <a:lnTo>
                  <a:pt x="1650968" y="285334"/>
                </a:lnTo>
                <a:cubicBezTo>
                  <a:pt x="1649444" y="281714"/>
                  <a:pt x="1651064" y="277619"/>
                  <a:pt x="1654493" y="275999"/>
                </a:cubicBezTo>
                <a:lnTo>
                  <a:pt x="1654683" y="274380"/>
                </a:lnTo>
                <a:lnTo>
                  <a:pt x="1655445" y="268856"/>
                </a:lnTo>
                <a:cubicBezTo>
                  <a:pt x="1660779" y="264760"/>
                  <a:pt x="1664208" y="260855"/>
                  <a:pt x="1662970" y="260378"/>
                </a:cubicBezTo>
                <a:cubicBezTo>
                  <a:pt x="1661827" y="259807"/>
                  <a:pt x="1658684" y="261045"/>
                  <a:pt x="1657826" y="263903"/>
                </a:cubicBezTo>
                <a:lnTo>
                  <a:pt x="1657064" y="263903"/>
                </a:lnTo>
                <a:lnTo>
                  <a:pt x="1651825" y="263712"/>
                </a:lnTo>
                <a:cubicBezTo>
                  <a:pt x="1651349" y="266855"/>
                  <a:pt x="1648301" y="270284"/>
                  <a:pt x="1645063" y="271332"/>
                </a:cubicBezTo>
                <a:lnTo>
                  <a:pt x="1645730" y="274666"/>
                </a:lnTo>
                <a:lnTo>
                  <a:pt x="1645825" y="275333"/>
                </a:lnTo>
                <a:cubicBezTo>
                  <a:pt x="1645730" y="276095"/>
                  <a:pt x="1644206" y="275904"/>
                  <a:pt x="1642396" y="274952"/>
                </a:cubicBezTo>
                <a:cubicBezTo>
                  <a:pt x="1640586" y="273999"/>
                  <a:pt x="1635443" y="267713"/>
                  <a:pt x="1635538" y="263331"/>
                </a:cubicBezTo>
                <a:lnTo>
                  <a:pt x="1635347" y="259235"/>
                </a:lnTo>
                <a:cubicBezTo>
                  <a:pt x="1635347" y="258759"/>
                  <a:pt x="1633157" y="257711"/>
                  <a:pt x="1632680" y="257902"/>
                </a:cubicBezTo>
                <a:close/>
                <a:moveTo>
                  <a:pt x="1484090" y="256473"/>
                </a:moveTo>
                <a:lnTo>
                  <a:pt x="1483138" y="257330"/>
                </a:lnTo>
                <a:cubicBezTo>
                  <a:pt x="1482471" y="258854"/>
                  <a:pt x="1482566" y="261140"/>
                  <a:pt x="1483138" y="262569"/>
                </a:cubicBezTo>
                <a:lnTo>
                  <a:pt x="1483138" y="263807"/>
                </a:lnTo>
                <a:cubicBezTo>
                  <a:pt x="1483138" y="264665"/>
                  <a:pt x="1482376" y="265998"/>
                  <a:pt x="1481614" y="266189"/>
                </a:cubicBezTo>
                <a:cubicBezTo>
                  <a:pt x="1480661" y="266474"/>
                  <a:pt x="1479328" y="265808"/>
                  <a:pt x="1478280" y="265427"/>
                </a:cubicBezTo>
                <a:lnTo>
                  <a:pt x="1473613" y="263426"/>
                </a:lnTo>
                <a:cubicBezTo>
                  <a:pt x="1475994" y="260855"/>
                  <a:pt x="1475423" y="259140"/>
                  <a:pt x="1472375" y="259807"/>
                </a:cubicBezTo>
                <a:cubicBezTo>
                  <a:pt x="1469327" y="260378"/>
                  <a:pt x="1464469" y="255711"/>
                  <a:pt x="1461516" y="257426"/>
                </a:cubicBezTo>
                <a:lnTo>
                  <a:pt x="1460468" y="256854"/>
                </a:lnTo>
                <a:cubicBezTo>
                  <a:pt x="1457039" y="255140"/>
                  <a:pt x="1455325" y="257997"/>
                  <a:pt x="1453134" y="258378"/>
                </a:cubicBezTo>
                <a:cubicBezTo>
                  <a:pt x="1449610" y="259045"/>
                  <a:pt x="1445705" y="259426"/>
                  <a:pt x="1443800" y="257807"/>
                </a:cubicBezTo>
                <a:cubicBezTo>
                  <a:pt x="1440275" y="254663"/>
                  <a:pt x="1437227" y="257521"/>
                  <a:pt x="1435703" y="258378"/>
                </a:cubicBezTo>
                <a:cubicBezTo>
                  <a:pt x="1432941" y="259902"/>
                  <a:pt x="1430274" y="262760"/>
                  <a:pt x="1429607" y="265427"/>
                </a:cubicBezTo>
                <a:lnTo>
                  <a:pt x="1429131" y="267427"/>
                </a:lnTo>
                <a:cubicBezTo>
                  <a:pt x="1431417" y="270189"/>
                  <a:pt x="1432941" y="271142"/>
                  <a:pt x="1432655" y="269618"/>
                </a:cubicBezTo>
                <a:cubicBezTo>
                  <a:pt x="1432274" y="268094"/>
                  <a:pt x="1436656" y="267903"/>
                  <a:pt x="1436370" y="269808"/>
                </a:cubicBezTo>
                <a:cubicBezTo>
                  <a:pt x="1436084" y="271713"/>
                  <a:pt x="1438942" y="273904"/>
                  <a:pt x="1434656" y="273999"/>
                </a:cubicBezTo>
                <a:lnTo>
                  <a:pt x="1432750" y="275428"/>
                </a:lnTo>
                <a:lnTo>
                  <a:pt x="1429417" y="277904"/>
                </a:lnTo>
                <a:cubicBezTo>
                  <a:pt x="1426178" y="276952"/>
                  <a:pt x="1422845" y="276190"/>
                  <a:pt x="1421987" y="276285"/>
                </a:cubicBezTo>
                <a:lnTo>
                  <a:pt x="1421892" y="276095"/>
                </a:lnTo>
                <a:cubicBezTo>
                  <a:pt x="1421511" y="275523"/>
                  <a:pt x="1421225" y="274380"/>
                  <a:pt x="1421606" y="274190"/>
                </a:cubicBezTo>
                <a:lnTo>
                  <a:pt x="1423130" y="273237"/>
                </a:lnTo>
                <a:cubicBezTo>
                  <a:pt x="1425035" y="272380"/>
                  <a:pt x="1424750" y="271523"/>
                  <a:pt x="1422559" y="271237"/>
                </a:cubicBezTo>
                <a:cubicBezTo>
                  <a:pt x="1420368" y="270951"/>
                  <a:pt x="1414653" y="269618"/>
                  <a:pt x="1413700" y="271046"/>
                </a:cubicBezTo>
                <a:lnTo>
                  <a:pt x="1413986" y="272094"/>
                </a:lnTo>
                <a:cubicBezTo>
                  <a:pt x="1414939" y="275237"/>
                  <a:pt x="1416463" y="278190"/>
                  <a:pt x="1417796" y="281238"/>
                </a:cubicBezTo>
                <a:cubicBezTo>
                  <a:pt x="1419892" y="286096"/>
                  <a:pt x="1419606" y="286953"/>
                  <a:pt x="1414748" y="289620"/>
                </a:cubicBezTo>
                <a:cubicBezTo>
                  <a:pt x="1412748" y="290668"/>
                  <a:pt x="1410367" y="291525"/>
                  <a:pt x="1408748" y="292859"/>
                </a:cubicBezTo>
                <a:cubicBezTo>
                  <a:pt x="1406081" y="295049"/>
                  <a:pt x="1400175" y="297907"/>
                  <a:pt x="1398270" y="296573"/>
                </a:cubicBezTo>
                <a:lnTo>
                  <a:pt x="1394270" y="293811"/>
                </a:lnTo>
                <a:cubicBezTo>
                  <a:pt x="1392269" y="296097"/>
                  <a:pt x="1391317" y="296859"/>
                  <a:pt x="1392269" y="295526"/>
                </a:cubicBezTo>
                <a:cubicBezTo>
                  <a:pt x="1393127" y="294097"/>
                  <a:pt x="1392936" y="290192"/>
                  <a:pt x="1389698" y="289811"/>
                </a:cubicBezTo>
                <a:cubicBezTo>
                  <a:pt x="1386459" y="289430"/>
                  <a:pt x="1378934" y="285429"/>
                  <a:pt x="1380268" y="283715"/>
                </a:cubicBezTo>
                <a:cubicBezTo>
                  <a:pt x="1381601" y="282000"/>
                  <a:pt x="1384268" y="277333"/>
                  <a:pt x="1383030" y="277333"/>
                </a:cubicBezTo>
                <a:cubicBezTo>
                  <a:pt x="1381792" y="277333"/>
                  <a:pt x="1377506" y="279905"/>
                  <a:pt x="1375982" y="282953"/>
                </a:cubicBezTo>
                <a:cubicBezTo>
                  <a:pt x="1374458" y="286096"/>
                  <a:pt x="1377982" y="293811"/>
                  <a:pt x="1373124" y="293716"/>
                </a:cubicBezTo>
                <a:lnTo>
                  <a:pt x="1363313" y="289620"/>
                </a:lnTo>
                <a:cubicBezTo>
                  <a:pt x="1362551" y="289334"/>
                  <a:pt x="1360932" y="289906"/>
                  <a:pt x="1359980" y="290382"/>
                </a:cubicBezTo>
                <a:cubicBezTo>
                  <a:pt x="1359503" y="290573"/>
                  <a:pt x="1359313" y="291716"/>
                  <a:pt x="1359694" y="292287"/>
                </a:cubicBezTo>
                <a:lnTo>
                  <a:pt x="1363218" y="297716"/>
                </a:lnTo>
                <a:cubicBezTo>
                  <a:pt x="1372553" y="295430"/>
                  <a:pt x="1381982" y="293906"/>
                  <a:pt x="1384078" y="294287"/>
                </a:cubicBezTo>
                <a:lnTo>
                  <a:pt x="1385792" y="294954"/>
                </a:lnTo>
                <a:lnTo>
                  <a:pt x="1387507" y="295621"/>
                </a:lnTo>
                <a:cubicBezTo>
                  <a:pt x="1389221" y="296764"/>
                  <a:pt x="1391412" y="299526"/>
                  <a:pt x="1392460" y="301717"/>
                </a:cubicBezTo>
                <a:cubicBezTo>
                  <a:pt x="1393508" y="303908"/>
                  <a:pt x="1403128" y="300574"/>
                  <a:pt x="1404271" y="301431"/>
                </a:cubicBezTo>
                <a:cubicBezTo>
                  <a:pt x="1405414" y="302288"/>
                  <a:pt x="1410081" y="302955"/>
                  <a:pt x="1411510" y="300479"/>
                </a:cubicBezTo>
                <a:cubicBezTo>
                  <a:pt x="1412939" y="298002"/>
                  <a:pt x="1419320" y="296954"/>
                  <a:pt x="1416177" y="298764"/>
                </a:cubicBezTo>
                <a:cubicBezTo>
                  <a:pt x="1413034" y="300574"/>
                  <a:pt x="1416177" y="306194"/>
                  <a:pt x="1417415" y="303336"/>
                </a:cubicBezTo>
                <a:lnTo>
                  <a:pt x="1421987" y="303812"/>
                </a:lnTo>
                <a:cubicBezTo>
                  <a:pt x="1424178" y="304003"/>
                  <a:pt x="1428083" y="302288"/>
                  <a:pt x="1428845" y="300669"/>
                </a:cubicBezTo>
                <a:lnTo>
                  <a:pt x="1429798" y="298764"/>
                </a:lnTo>
                <a:cubicBezTo>
                  <a:pt x="1428655" y="296002"/>
                  <a:pt x="1429988" y="293811"/>
                  <a:pt x="1432750" y="293811"/>
                </a:cubicBezTo>
                <a:lnTo>
                  <a:pt x="1433513" y="292859"/>
                </a:lnTo>
                <a:cubicBezTo>
                  <a:pt x="1435132" y="290858"/>
                  <a:pt x="1435608" y="288191"/>
                  <a:pt x="1436465" y="285810"/>
                </a:cubicBezTo>
                <a:lnTo>
                  <a:pt x="1436465" y="285715"/>
                </a:lnTo>
                <a:cubicBezTo>
                  <a:pt x="1435322" y="285334"/>
                  <a:pt x="1434370" y="284762"/>
                  <a:pt x="1434370" y="284381"/>
                </a:cubicBezTo>
                <a:cubicBezTo>
                  <a:pt x="1434370" y="284000"/>
                  <a:pt x="1435894" y="283429"/>
                  <a:pt x="1437799" y="283905"/>
                </a:cubicBezTo>
                <a:cubicBezTo>
                  <a:pt x="1439704" y="284381"/>
                  <a:pt x="1444181" y="286572"/>
                  <a:pt x="1443038" y="287429"/>
                </a:cubicBezTo>
                <a:cubicBezTo>
                  <a:pt x="1441895" y="288287"/>
                  <a:pt x="1439894" y="292001"/>
                  <a:pt x="1441037" y="293621"/>
                </a:cubicBezTo>
                <a:cubicBezTo>
                  <a:pt x="1442180" y="295240"/>
                  <a:pt x="1448467" y="297240"/>
                  <a:pt x="1452182" y="294478"/>
                </a:cubicBezTo>
                <a:lnTo>
                  <a:pt x="1452467" y="291906"/>
                </a:lnTo>
                <a:lnTo>
                  <a:pt x="1453229" y="284572"/>
                </a:lnTo>
                <a:cubicBezTo>
                  <a:pt x="1448276" y="281619"/>
                  <a:pt x="1443895" y="279047"/>
                  <a:pt x="1443609" y="278666"/>
                </a:cubicBezTo>
                <a:cubicBezTo>
                  <a:pt x="1443228" y="278285"/>
                  <a:pt x="1443990" y="276476"/>
                  <a:pt x="1448181" y="277619"/>
                </a:cubicBezTo>
                <a:lnTo>
                  <a:pt x="1450753" y="278285"/>
                </a:lnTo>
                <a:cubicBezTo>
                  <a:pt x="1454658" y="279238"/>
                  <a:pt x="1455515" y="278476"/>
                  <a:pt x="1455896" y="273999"/>
                </a:cubicBezTo>
                <a:cubicBezTo>
                  <a:pt x="1455992" y="273428"/>
                  <a:pt x="1456849" y="272666"/>
                  <a:pt x="1457516" y="272475"/>
                </a:cubicBezTo>
                <a:cubicBezTo>
                  <a:pt x="1458087" y="272285"/>
                  <a:pt x="1459611" y="272666"/>
                  <a:pt x="1459611" y="273047"/>
                </a:cubicBezTo>
                <a:lnTo>
                  <a:pt x="1460183" y="275618"/>
                </a:lnTo>
                <a:cubicBezTo>
                  <a:pt x="1460659" y="278857"/>
                  <a:pt x="1462088" y="281048"/>
                  <a:pt x="1463421" y="280476"/>
                </a:cubicBezTo>
                <a:cubicBezTo>
                  <a:pt x="1464755" y="280000"/>
                  <a:pt x="1467041" y="280667"/>
                  <a:pt x="1465898" y="283048"/>
                </a:cubicBezTo>
                <a:lnTo>
                  <a:pt x="1466755" y="284572"/>
                </a:lnTo>
                <a:lnTo>
                  <a:pt x="1467612" y="286191"/>
                </a:lnTo>
                <a:cubicBezTo>
                  <a:pt x="1470470" y="287334"/>
                  <a:pt x="1469517" y="290192"/>
                  <a:pt x="1465421" y="292668"/>
                </a:cubicBezTo>
                <a:lnTo>
                  <a:pt x="1465421" y="297050"/>
                </a:lnTo>
                <a:lnTo>
                  <a:pt x="1465421" y="297907"/>
                </a:lnTo>
                <a:cubicBezTo>
                  <a:pt x="1464945" y="298669"/>
                  <a:pt x="1463326" y="298669"/>
                  <a:pt x="1461897" y="297812"/>
                </a:cubicBezTo>
                <a:cubicBezTo>
                  <a:pt x="1460468" y="297050"/>
                  <a:pt x="1454849" y="296669"/>
                  <a:pt x="1454372" y="299907"/>
                </a:cubicBezTo>
                <a:lnTo>
                  <a:pt x="1455230" y="300383"/>
                </a:lnTo>
                <a:lnTo>
                  <a:pt x="1457992" y="301812"/>
                </a:lnTo>
                <a:cubicBezTo>
                  <a:pt x="1461707" y="302669"/>
                  <a:pt x="1466469" y="301812"/>
                  <a:pt x="1468660" y="299907"/>
                </a:cubicBezTo>
                <a:lnTo>
                  <a:pt x="1470946" y="298383"/>
                </a:lnTo>
                <a:cubicBezTo>
                  <a:pt x="1471803" y="297812"/>
                  <a:pt x="1473232" y="297621"/>
                  <a:pt x="1474375" y="297621"/>
                </a:cubicBezTo>
                <a:cubicBezTo>
                  <a:pt x="1480375" y="297621"/>
                  <a:pt x="1481233" y="297526"/>
                  <a:pt x="1480661" y="294668"/>
                </a:cubicBezTo>
                <a:lnTo>
                  <a:pt x="1479614" y="289715"/>
                </a:lnTo>
                <a:cubicBezTo>
                  <a:pt x="1483138" y="286001"/>
                  <a:pt x="1488662" y="283238"/>
                  <a:pt x="1491901" y="283619"/>
                </a:cubicBezTo>
                <a:cubicBezTo>
                  <a:pt x="1495139" y="284000"/>
                  <a:pt x="1502664" y="284858"/>
                  <a:pt x="1501140" y="286667"/>
                </a:cubicBezTo>
                <a:lnTo>
                  <a:pt x="1499330" y="287048"/>
                </a:lnTo>
                <a:cubicBezTo>
                  <a:pt x="1495139" y="288096"/>
                  <a:pt x="1490663" y="288477"/>
                  <a:pt x="1486376" y="289334"/>
                </a:cubicBezTo>
                <a:lnTo>
                  <a:pt x="1485233" y="289620"/>
                </a:lnTo>
                <a:cubicBezTo>
                  <a:pt x="1484281" y="290668"/>
                  <a:pt x="1483519" y="295335"/>
                  <a:pt x="1483519" y="300002"/>
                </a:cubicBezTo>
                <a:lnTo>
                  <a:pt x="1477899" y="301812"/>
                </a:lnTo>
                <a:cubicBezTo>
                  <a:pt x="1475232" y="302669"/>
                  <a:pt x="1476280" y="302955"/>
                  <a:pt x="1477232" y="304384"/>
                </a:cubicBezTo>
                <a:lnTo>
                  <a:pt x="1478375" y="306098"/>
                </a:lnTo>
                <a:cubicBezTo>
                  <a:pt x="1478756" y="308099"/>
                  <a:pt x="1478661" y="307241"/>
                  <a:pt x="1478090" y="304193"/>
                </a:cubicBezTo>
                <a:lnTo>
                  <a:pt x="1483709" y="307337"/>
                </a:lnTo>
                <a:cubicBezTo>
                  <a:pt x="1484662" y="307813"/>
                  <a:pt x="1486662" y="308480"/>
                  <a:pt x="1486948" y="308194"/>
                </a:cubicBezTo>
                <a:lnTo>
                  <a:pt x="1489805" y="305527"/>
                </a:lnTo>
                <a:cubicBezTo>
                  <a:pt x="1492663" y="302574"/>
                  <a:pt x="1496092" y="300669"/>
                  <a:pt x="1497616" y="301336"/>
                </a:cubicBezTo>
                <a:cubicBezTo>
                  <a:pt x="1499140" y="302003"/>
                  <a:pt x="1504093" y="300098"/>
                  <a:pt x="1505807" y="295907"/>
                </a:cubicBezTo>
                <a:lnTo>
                  <a:pt x="1512665" y="297526"/>
                </a:lnTo>
                <a:cubicBezTo>
                  <a:pt x="1512856" y="297526"/>
                  <a:pt x="1514475" y="295240"/>
                  <a:pt x="1514189" y="294287"/>
                </a:cubicBezTo>
                <a:lnTo>
                  <a:pt x="1513523" y="292573"/>
                </a:lnTo>
                <a:cubicBezTo>
                  <a:pt x="1511999" y="290573"/>
                  <a:pt x="1509332" y="290287"/>
                  <a:pt x="1507522" y="292001"/>
                </a:cubicBezTo>
                <a:lnTo>
                  <a:pt x="1505807" y="293049"/>
                </a:lnTo>
                <a:lnTo>
                  <a:pt x="1504569" y="293811"/>
                </a:lnTo>
                <a:cubicBezTo>
                  <a:pt x="1502378" y="294097"/>
                  <a:pt x="1501712" y="292382"/>
                  <a:pt x="1503140" y="289906"/>
                </a:cubicBezTo>
                <a:cubicBezTo>
                  <a:pt x="1504569" y="287429"/>
                  <a:pt x="1513332" y="284191"/>
                  <a:pt x="1515332" y="286001"/>
                </a:cubicBezTo>
                <a:cubicBezTo>
                  <a:pt x="1517333" y="287810"/>
                  <a:pt x="1519809" y="294954"/>
                  <a:pt x="1518095" y="298764"/>
                </a:cubicBezTo>
                <a:lnTo>
                  <a:pt x="1517047" y="301907"/>
                </a:lnTo>
                <a:lnTo>
                  <a:pt x="1516856" y="302479"/>
                </a:lnTo>
                <a:cubicBezTo>
                  <a:pt x="1517904" y="303431"/>
                  <a:pt x="1519809" y="303527"/>
                  <a:pt x="1521047" y="302765"/>
                </a:cubicBezTo>
                <a:lnTo>
                  <a:pt x="1522000" y="302003"/>
                </a:lnTo>
                <a:lnTo>
                  <a:pt x="1522476" y="301526"/>
                </a:lnTo>
                <a:cubicBezTo>
                  <a:pt x="1522762" y="300764"/>
                  <a:pt x="1524286" y="301145"/>
                  <a:pt x="1525905" y="302288"/>
                </a:cubicBezTo>
                <a:cubicBezTo>
                  <a:pt x="1527524" y="303431"/>
                  <a:pt x="1526096" y="307908"/>
                  <a:pt x="1528000" y="307908"/>
                </a:cubicBezTo>
                <a:cubicBezTo>
                  <a:pt x="1529906" y="307908"/>
                  <a:pt x="1534382" y="305527"/>
                  <a:pt x="1533811" y="302669"/>
                </a:cubicBezTo>
                <a:lnTo>
                  <a:pt x="1535049" y="301336"/>
                </a:lnTo>
                <a:cubicBezTo>
                  <a:pt x="1539526" y="296669"/>
                  <a:pt x="1537049" y="294954"/>
                  <a:pt x="1531525" y="293525"/>
                </a:cubicBezTo>
                <a:cubicBezTo>
                  <a:pt x="1528382" y="292668"/>
                  <a:pt x="1531620" y="291716"/>
                  <a:pt x="1531620" y="290858"/>
                </a:cubicBezTo>
                <a:cubicBezTo>
                  <a:pt x="1531525" y="289144"/>
                  <a:pt x="1529810" y="286382"/>
                  <a:pt x="1530382" y="286001"/>
                </a:cubicBezTo>
                <a:lnTo>
                  <a:pt x="1532573" y="284762"/>
                </a:lnTo>
                <a:cubicBezTo>
                  <a:pt x="1533906" y="282857"/>
                  <a:pt x="1535335" y="280286"/>
                  <a:pt x="1535811" y="279143"/>
                </a:cubicBezTo>
                <a:lnTo>
                  <a:pt x="1536573" y="279047"/>
                </a:lnTo>
                <a:cubicBezTo>
                  <a:pt x="1543431" y="277809"/>
                  <a:pt x="1539621" y="275904"/>
                  <a:pt x="1537525" y="273618"/>
                </a:cubicBezTo>
                <a:cubicBezTo>
                  <a:pt x="1536097" y="272094"/>
                  <a:pt x="1533525" y="272951"/>
                  <a:pt x="1532001" y="270475"/>
                </a:cubicBezTo>
                <a:lnTo>
                  <a:pt x="1528953" y="265427"/>
                </a:lnTo>
                <a:cubicBezTo>
                  <a:pt x="1523714" y="267141"/>
                  <a:pt x="1522952" y="269141"/>
                  <a:pt x="1527239" y="269808"/>
                </a:cubicBezTo>
                <a:lnTo>
                  <a:pt x="1528763" y="272951"/>
                </a:lnTo>
                <a:lnTo>
                  <a:pt x="1529239" y="273999"/>
                </a:lnTo>
                <a:cubicBezTo>
                  <a:pt x="1529048" y="275333"/>
                  <a:pt x="1528000" y="276380"/>
                  <a:pt x="1526858" y="276190"/>
                </a:cubicBezTo>
                <a:cubicBezTo>
                  <a:pt x="1525715" y="275999"/>
                  <a:pt x="1521809" y="276857"/>
                  <a:pt x="1521809" y="278666"/>
                </a:cubicBezTo>
                <a:cubicBezTo>
                  <a:pt x="1521809" y="280476"/>
                  <a:pt x="1520190" y="285334"/>
                  <a:pt x="1518285" y="284762"/>
                </a:cubicBezTo>
                <a:cubicBezTo>
                  <a:pt x="1516380" y="284191"/>
                  <a:pt x="1511713" y="282286"/>
                  <a:pt x="1511713" y="281238"/>
                </a:cubicBezTo>
                <a:cubicBezTo>
                  <a:pt x="1511713" y="280095"/>
                  <a:pt x="1508855" y="278285"/>
                  <a:pt x="1505426" y="279047"/>
                </a:cubicBezTo>
                <a:lnTo>
                  <a:pt x="1504760" y="278381"/>
                </a:lnTo>
                <a:cubicBezTo>
                  <a:pt x="1501807" y="275142"/>
                  <a:pt x="1500759" y="280095"/>
                  <a:pt x="1498664" y="279047"/>
                </a:cubicBezTo>
                <a:cubicBezTo>
                  <a:pt x="1497711" y="278571"/>
                  <a:pt x="1496187" y="277809"/>
                  <a:pt x="1496282" y="277333"/>
                </a:cubicBezTo>
                <a:lnTo>
                  <a:pt x="1497235" y="270665"/>
                </a:lnTo>
                <a:cubicBezTo>
                  <a:pt x="1491044" y="270284"/>
                  <a:pt x="1486567" y="269141"/>
                  <a:pt x="1487234" y="268094"/>
                </a:cubicBezTo>
                <a:cubicBezTo>
                  <a:pt x="1487900" y="267046"/>
                  <a:pt x="1490472" y="265808"/>
                  <a:pt x="1491139" y="267903"/>
                </a:cubicBezTo>
                <a:lnTo>
                  <a:pt x="1492187" y="268284"/>
                </a:lnTo>
                <a:lnTo>
                  <a:pt x="1494377" y="269046"/>
                </a:lnTo>
                <a:cubicBezTo>
                  <a:pt x="1495425" y="267332"/>
                  <a:pt x="1496949" y="264855"/>
                  <a:pt x="1497806" y="263522"/>
                </a:cubicBezTo>
                <a:cubicBezTo>
                  <a:pt x="1498664" y="262188"/>
                  <a:pt x="1498092" y="257616"/>
                  <a:pt x="1493901" y="257330"/>
                </a:cubicBezTo>
                <a:lnTo>
                  <a:pt x="1492091" y="258473"/>
                </a:lnTo>
                <a:cubicBezTo>
                  <a:pt x="1488186" y="260950"/>
                  <a:pt x="1488567" y="259140"/>
                  <a:pt x="1488091" y="256854"/>
                </a:cubicBezTo>
                <a:cubicBezTo>
                  <a:pt x="1487996" y="256473"/>
                  <a:pt x="1484662" y="255997"/>
                  <a:pt x="1484090" y="256473"/>
                </a:cubicBezTo>
                <a:close/>
                <a:moveTo>
                  <a:pt x="917353" y="255711"/>
                </a:moveTo>
                <a:lnTo>
                  <a:pt x="917353" y="255806"/>
                </a:lnTo>
                <a:cubicBezTo>
                  <a:pt x="918591" y="259045"/>
                  <a:pt x="920686" y="262283"/>
                  <a:pt x="920591" y="265522"/>
                </a:cubicBezTo>
                <a:cubicBezTo>
                  <a:pt x="920591" y="267427"/>
                  <a:pt x="916971" y="268760"/>
                  <a:pt x="913542" y="268475"/>
                </a:cubicBezTo>
                <a:cubicBezTo>
                  <a:pt x="911447" y="268284"/>
                  <a:pt x="910780" y="268094"/>
                  <a:pt x="910971" y="266284"/>
                </a:cubicBezTo>
                <a:cubicBezTo>
                  <a:pt x="911066" y="265522"/>
                  <a:pt x="909637" y="264665"/>
                  <a:pt x="909447" y="263807"/>
                </a:cubicBezTo>
                <a:lnTo>
                  <a:pt x="909161" y="262664"/>
                </a:lnTo>
                <a:cubicBezTo>
                  <a:pt x="909256" y="261331"/>
                  <a:pt x="910494" y="260950"/>
                  <a:pt x="911828" y="261902"/>
                </a:cubicBezTo>
                <a:lnTo>
                  <a:pt x="912019" y="261807"/>
                </a:lnTo>
                <a:cubicBezTo>
                  <a:pt x="913638" y="260569"/>
                  <a:pt x="918305" y="260283"/>
                  <a:pt x="914209" y="257140"/>
                </a:cubicBezTo>
                <a:cubicBezTo>
                  <a:pt x="914971" y="256378"/>
                  <a:pt x="916400" y="255711"/>
                  <a:pt x="917353" y="255711"/>
                </a:cubicBezTo>
                <a:close/>
                <a:moveTo>
                  <a:pt x="105734" y="252648"/>
                </a:moveTo>
                <a:lnTo>
                  <a:pt x="104679" y="253044"/>
                </a:lnTo>
                <a:lnTo>
                  <a:pt x="104218" y="252813"/>
                </a:lnTo>
                <a:close/>
                <a:moveTo>
                  <a:pt x="1344263" y="252568"/>
                </a:moveTo>
                <a:lnTo>
                  <a:pt x="1339596" y="254759"/>
                </a:lnTo>
                <a:cubicBezTo>
                  <a:pt x="1334453" y="256664"/>
                  <a:pt x="1323594" y="256473"/>
                  <a:pt x="1315307" y="254282"/>
                </a:cubicBezTo>
                <a:lnTo>
                  <a:pt x="1307687" y="253901"/>
                </a:lnTo>
                <a:lnTo>
                  <a:pt x="1305973" y="253806"/>
                </a:lnTo>
                <a:cubicBezTo>
                  <a:pt x="1303211" y="256854"/>
                  <a:pt x="1303401" y="259807"/>
                  <a:pt x="1306354" y="260283"/>
                </a:cubicBezTo>
                <a:lnTo>
                  <a:pt x="1307592" y="259807"/>
                </a:lnTo>
                <a:cubicBezTo>
                  <a:pt x="1314736" y="257140"/>
                  <a:pt x="1321594" y="256664"/>
                  <a:pt x="1328738" y="259712"/>
                </a:cubicBezTo>
                <a:cubicBezTo>
                  <a:pt x="1329976" y="260283"/>
                  <a:pt x="1332452" y="258569"/>
                  <a:pt x="1334357" y="258473"/>
                </a:cubicBezTo>
                <a:cubicBezTo>
                  <a:pt x="1336453" y="258473"/>
                  <a:pt x="1338644" y="259712"/>
                  <a:pt x="1340549" y="259426"/>
                </a:cubicBezTo>
                <a:lnTo>
                  <a:pt x="1341596" y="259235"/>
                </a:lnTo>
                <a:cubicBezTo>
                  <a:pt x="1342454" y="257140"/>
                  <a:pt x="1344930" y="258378"/>
                  <a:pt x="1347121" y="261998"/>
                </a:cubicBezTo>
                <a:lnTo>
                  <a:pt x="1352360" y="258569"/>
                </a:lnTo>
                <a:cubicBezTo>
                  <a:pt x="1353217" y="257997"/>
                  <a:pt x="1355122" y="257426"/>
                  <a:pt x="1355693" y="257807"/>
                </a:cubicBezTo>
                <a:cubicBezTo>
                  <a:pt x="1358075" y="259426"/>
                  <a:pt x="1359789" y="260950"/>
                  <a:pt x="1363218" y="258473"/>
                </a:cubicBezTo>
                <a:cubicBezTo>
                  <a:pt x="1364266" y="257711"/>
                  <a:pt x="1368076" y="259712"/>
                  <a:pt x="1370648" y="259712"/>
                </a:cubicBezTo>
                <a:cubicBezTo>
                  <a:pt x="1373981" y="259712"/>
                  <a:pt x="1378172" y="263141"/>
                  <a:pt x="1380839" y="258569"/>
                </a:cubicBezTo>
                <a:cubicBezTo>
                  <a:pt x="1380935" y="258378"/>
                  <a:pt x="1382649" y="258759"/>
                  <a:pt x="1383411" y="259140"/>
                </a:cubicBezTo>
                <a:cubicBezTo>
                  <a:pt x="1385507" y="260188"/>
                  <a:pt x="1387507" y="260474"/>
                  <a:pt x="1387983" y="258092"/>
                </a:cubicBezTo>
                <a:cubicBezTo>
                  <a:pt x="1388078" y="257426"/>
                  <a:pt x="1386459" y="255997"/>
                  <a:pt x="1385221" y="255711"/>
                </a:cubicBezTo>
                <a:cubicBezTo>
                  <a:pt x="1382840" y="255044"/>
                  <a:pt x="1379696" y="253997"/>
                  <a:pt x="1377982" y="254759"/>
                </a:cubicBezTo>
                <a:cubicBezTo>
                  <a:pt x="1374077" y="256473"/>
                  <a:pt x="1369505" y="257902"/>
                  <a:pt x="1366647" y="255425"/>
                </a:cubicBezTo>
                <a:cubicBezTo>
                  <a:pt x="1361504" y="251044"/>
                  <a:pt x="1357598" y="255902"/>
                  <a:pt x="1353217" y="255425"/>
                </a:cubicBezTo>
                <a:cubicBezTo>
                  <a:pt x="1352550" y="255330"/>
                  <a:pt x="1351883" y="253997"/>
                  <a:pt x="1351407" y="254092"/>
                </a:cubicBezTo>
                <a:cubicBezTo>
                  <a:pt x="1348645" y="254473"/>
                  <a:pt x="1347407" y="251044"/>
                  <a:pt x="1344263" y="252568"/>
                </a:cubicBezTo>
                <a:close/>
                <a:moveTo>
                  <a:pt x="1252252" y="252187"/>
                </a:moveTo>
                <a:lnTo>
                  <a:pt x="1249490" y="253711"/>
                </a:lnTo>
                <a:lnTo>
                  <a:pt x="1247585" y="254759"/>
                </a:lnTo>
                <a:cubicBezTo>
                  <a:pt x="1246061" y="257235"/>
                  <a:pt x="1251680" y="260759"/>
                  <a:pt x="1254728" y="261331"/>
                </a:cubicBezTo>
                <a:cubicBezTo>
                  <a:pt x="1257776" y="261998"/>
                  <a:pt x="1258919" y="260664"/>
                  <a:pt x="1257110" y="258473"/>
                </a:cubicBezTo>
                <a:lnTo>
                  <a:pt x="1257014" y="257140"/>
                </a:lnTo>
                <a:lnTo>
                  <a:pt x="1256919" y="255521"/>
                </a:lnTo>
                <a:cubicBezTo>
                  <a:pt x="1257776" y="253616"/>
                  <a:pt x="1255681" y="252092"/>
                  <a:pt x="1252252" y="252187"/>
                </a:cubicBezTo>
                <a:close/>
                <a:moveTo>
                  <a:pt x="1278446" y="251711"/>
                </a:moveTo>
                <a:cubicBezTo>
                  <a:pt x="1273778" y="254092"/>
                  <a:pt x="1280636" y="255997"/>
                  <a:pt x="1279684" y="258473"/>
                </a:cubicBezTo>
                <a:lnTo>
                  <a:pt x="1279589" y="258854"/>
                </a:lnTo>
                <a:cubicBezTo>
                  <a:pt x="1280350" y="259331"/>
                  <a:pt x="1287875" y="259616"/>
                  <a:pt x="1290447" y="259616"/>
                </a:cubicBezTo>
                <a:cubicBezTo>
                  <a:pt x="1293114" y="259616"/>
                  <a:pt x="1294352" y="258569"/>
                  <a:pt x="1293305" y="257235"/>
                </a:cubicBezTo>
                <a:lnTo>
                  <a:pt x="1292543" y="256283"/>
                </a:lnTo>
                <a:cubicBezTo>
                  <a:pt x="1289971" y="253044"/>
                  <a:pt x="1281875" y="249996"/>
                  <a:pt x="1278446" y="251711"/>
                </a:cubicBezTo>
                <a:close/>
                <a:moveTo>
                  <a:pt x="111537" y="250472"/>
                </a:moveTo>
                <a:lnTo>
                  <a:pt x="107346" y="252473"/>
                </a:lnTo>
                <a:lnTo>
                  <a:pt x="105734" y="252648"/>
                </a:lnTo>
                <a:close/>
                <a:moveTo>
                  <a:pt x="97821" y="249615"/>
                </a:moveTo>
                <a:lnTo>
                  <a:pt x="104218" y="252813"/>
                </a:lnTo>
                <a:lnTo>
                  <a:pt x="97726" y="253520"/>
                </a:lnTo>
                <a:cubicBezTo>
                  <a:pt x="97440" y="253520"/>
                  <a:pt x="96678" y="251901"/>
                  <a:pt x="96583" y="250949"/>
                </a:cubicBezTo>
                <a:cubicBezTo>
                  <a:pt x="96488" y="250568"/>
                  <a:pt x="97726" y="249520"/>
                  <a:pt x="97821" y="249615"/>
                </a:cubicBezTo>
                <a:close/>
                <a:moveTo>
                  <a:pt x="875634" y="247900"/>
                </a:moveTo>
                <a:cubicBezTo>
                  <a:pt x="877538" y="247805"/>
                  <a:pt x="879158" y="252568"/>
                  <a:pt x="877919" y="254473"/>
                </a:cubicBezTo>
                <a:cubicBezTo>
                  <a:pt x="876681" y="256378"/>
                  <a:pt x="874014" y="257997"/>
                  <a:pt x="871919" y="258092"/>
                </a:cubicBezTo>
                <a:lnTo>
                  <a:pt x="869442" y="257806"/>
                </a:lnTo>
                <a:cubicBezTo>
                  <a:pt x="868680" y="257711"/>
                  <a:pt x="867442" y="256568"/>
                  <a:pt x="867442" y="255901"/>
                </a:cubicBezTo>
                <a:cubicBezTo>
                  <a:pt x="867442" y="255235"/>
                  <a:pt x="868394" y="254282"/>
                  <a:pt x="869252" y="253806"/>
                </a:cubicBezTo>
                <a:cubicBezTo>
                  <a:pt x="869823" y="253520"/>
                  <a:pt x="870966" y="253901"/>
                  <a:pt x="871728" y="253711"/>
                </a:cubicBezTo>
                <a:lnTo>
                  <a:pt x="875824" y="252853"/>
                </a:lnTo>
                <a:cubicBezTo>
                  <a:pt x="873824" y="250091"/>
                  <a:pt x="873824" y="247900"/>
                  <a:pt x="875634" y="247900"/>
                </a:cubicBezTo>
                <a:close/>
                <a:moveTo>
                  <a:pt x="1563719" y="247139"/>
                </a:moveTo>
                <a:cubicBezTo>
                  <a:pt x="1562100" y="247996"/>
                  <a:pt x="1566291" y="254568"/>
                  <a:pt x="1568196" y="257521"/>
                </a:cubicBezTo>
                <a:lnTo>
                  <a:pt x="1562100" y="258092"/>
                </a:lnTo>
                <a:cubicBezTo>
                  <a:pt x="1561433" y="258188"/>
                  <a:pt x="1560862" y="260188"/>
                  <a:pt x="1560481" y="261426"/>
                </a:cubicBezTo>
                <a:cubicBezTo>
                  <a:pt x="1559719" y="263236"/>
                  <a:pt x="1558671" y="265141"/>
                  <a:pt x="1558576" y="266951"/>
                </a:cubicBezTo>
                <a:cubicBezTo>
                  <a:pt x="1558481" y="268379"/>
                  <a:pt x="1559052" y="270475"/>
                  <a:pt x="1560195" y="271142"/>
                </a:cubicBezTo>
                <a:lnTo>
                  <a:pt x="1562386" y="272380"/>
                </a:lnTo>
                <a:cubicBezTo>
                  <a:pt x="1565148" y="272951"/>
                  <a:pt x="1566577" y="275714"/>
                  <a:pt x="1565720" y="278571"/>
                </a:cubicBezTo>
                <a:cubicBezTo>
                  <a:pt x="1564767" y="281429"/>
                  <a:pt x="1561148" y="288953"/>
                  <a:pt x="1560100" y="287715"/>
                </a:cubicBezTo>
                <a:cubicBezTo>
                  <a:pt x="1559052" y="286477"/>
                  <a:pt x="1555052" y="285810"/>
                  <a:pt x="1552766" y="288287"/>
                </a:cubicBezTo>
                <a:lnTo>
                  <a:pt x="1549908" y="289334"/>
                </a:lnTo>
                <a:lnTo>
                  <a:pt x="1540097" y="292859"/>
                </a:lnTo>
                <a:cubicBezTo>
                  <a:pt x="1539907" y="297335"/>
                  <a:pt x="1540002" y="302288"/>
                  <a:pt x="1540288" y="303908"/>
                </a:cubicBezTo>
                <a:lnTo>
                  <a:pt x="1539716" y="305146"/>
                </a:lnTo>
                <a:lnTo>
                  <a:pt x="1537621" y="309527"/>
                </a:lnTo>
                <a:cubicBezTo>
                  <a:pt x="1541717" y="310670"/>
                  <a:pt x="1547146" y="311813"/>
                  <a:pt x="1549622" y="312099"/>
                </a:cubicBezTo>
                <a:lnTo>
                  <a:pt x="1551908" y="312004"/>
                </a:lnTo>
                <a:cubicBezTo>
                  <a:pt x="1552956" y="312004"/>
                  <a:pt x="1553909" y="310670"/>
                  <a:pt x="1554956" y="310575"/>
                </a:cubicBezTo>
                <a:cubicBezTo>
                  <a:pt x="1555814" y="310480"/>
                  <a:pt x="1557052" y="311242"/>
                  <a:pt x="1557719" y="311909"/>
                </a:cubicBezTo>
                <a:cubicBezTo>
                  <a:pt x="1558100" y="312290"/>
                  <a:pt x="1557909" y="313528"/>
                  <a:pt x="1557433" y="313814"/>
                </a:cubicBezTo>
                <a:cubicBezTo>
                  <a:pt x="1556480" y="314290"/>
                  <a:pt x="1554956" y="314195"/>
                  <a:pt x="1554099" y="314766"/>
                </a:cubicBezTo>
                <a:cubicBezTo>
                  <a:pt x="1553337" y="315338"/>
                  <a:pt x="1552575" y="316481"/>
                  <a:pt x="1552766" y="317243"/>
                </a:cubicBezTo>
                <a:cubicBezTo>
                  <a:pt x="1552861" y="317909"/>
                  <a:pt x="1554290" y="318671"/>
                  <a:pt x="1555242" y="318862"/>
                </a:cubicBezTo>
                <a:lnTo>
                  <a:pt x="1557242" y="318862"/>
                </a:lnTo>
                <a:cubicBezTo>
                  <a:pt x="1559147" y="318767"/>
                  <a:pt x="1561148" y="321434"/>
                  <a:pt x="1561624" y="324767"/>
                </a:cubicBezTo>
                <a:lnTo>
                  <a:pt x="1559433" y="326672"/>
                </a:lnTo>
                <a:lnTo>
                  <a:pt x="1556004" y="329816"/>
                </a:lnTo>
                <a:cubicBezTo>
                  <a:pt x="1556385" y="330482"/>
                  <a:pt x="1557338" y="331435"/>
                  <a:pt x="1558195" y="332006"/>
                </a:cubicBezTo>
                <a:cubicBezTo>
                  <a:pt x="1559052" y="332483"/>
                  <a:pt x="1561814" y="332483"/>
                  <a:pt x="1563338" y="331244"/>
                </a:cubicBezTo>
                <a:cubicBezTo>
                  <a:pt x="1564767" y="330006"/>
                  <a:pt x="1568101" y="328196"/>
                  <a:pt x="1567815" y="329625"/>
                </a:cubicBezTo>
                <a:lnTo>
                  <a:pt x="1568482" y="330006"/>
                </a:lnTo>
                <a:cubicBezTo>
                  <a:pt x="1571054" y="331721"/>
                  <a:pt x="1578864" y="331721"/>
                  <a:pt x="1581150" y="330101"/>
                </a:cubicBezTo>
                <a:cubicBezTo>
                  <a:pt x="1581626" y="329816"/>
                  <a:pt x="1581436" y="328768"/>
                  <a:pt x="1581150" y="328101"/>
                </a:cubicBezTo>
                <a:cubicBezTo>
                  <a:pt x="1580960" y="327720"/>
                  <a:pt x="1580007" y="327244"/>
                  <a:pt x="1579531" y="327339"/>
                </a:cubicBezTo>
                <a:lnTo>
                  <a:pt x="1577626" y="327720"/>
                </a:lnTo>
                <a:cubicBezTo>
                  <a:pt x="1575721" y="328292"/>
                  <a:pt x="1575245" y="326291"/>
                  <a:pt x="1576673" y="323243"/>
                </a:cubicBezTo>
                <a:lnTo>
                  <a:pt x="1577245" y="320672"/>
                </a:lnTo>
                <a:lnTo>
                  <a:pt x="1577340" y="320100"/>
                </a:lnTo>
                <a:cubicBezTo>
                  <a:pt x="1575245" y="319243"/>
                  <a:pt x="1573816" y="317719"/>
                  <a:pt x="1574197" y="316766"/>
                </a:cubicBezTo>
                <a:lnTo>
                  <a:pt x="1574387" y="316766"/>
                </a:lnTo>
                <a:lnTo>
                  <a:pt x="1580674" y="317528"/>
                </a:lnTo>
                <a:cubicBezTo>
                  <a:pt x="1581150" y="313052"/>
                  <a:pt x="1584579" y="311528"/>
                  <a:pt x="1588199" y="314195"/>
                </a:cubicBezTo>
                <a:lnTo>
                  <a:pt x="1592771" y="314766"/>
                </a:lnTo>
                <a:lnTo>
                  <a:pt x="1596485" y="315147"/>
                </a:lnTo>
                <a:cubicBezTo>
                  <a:pt x="1600486" y="318290"/>
                  <a:pt x="1603820" y="319910"/>
                  <a:pt x="1604105" y="318576"/>
                </a:cubicBezTo>
                <a:cubicBezTo>
                  <a:pt x="1604296" y="317338"/>
                  <a:pt x="1607820" y="314195"/>
                  <a:pt x="1611344" y="314099"/>
                </a:cubicBezTo>
                <a:lnTo>
                  <a:pt x="1614297" y="314385"/>
                </a:lnTo>
                <a:cubicBezTo>
                  <a:pt x="1618202" y="314766"/>
                  <a:pt x="1621155" y="313528"/>
                  <a:pt x="1622203" y="310575"/>
                </a:cubicBezTo>
                <a:lnTo>
                  <a:pt x="1622870" y="308575"/>
                </a:lnTo>
                <a:cubicBezTo>
                  <a:pt x="1620393" y="307051"/>
                  <a:pt x="1618583" y="304955"/>
                  <a:pt x="1618774" y="303908"/>
                </a:cubicBezTo>
                <a:lnTo>
                  <a:pt x="1618869" y="303908"/>
                </a:lnTo>
                <a:cubicBezTo>
                  <a:pt x="1621631" y="304098"/>
                  <a:pt x="1623060" y="302955"/>
                  <a:pt x="1622203" y="300860"/>
                </a:cubicBezTo>
                <a:cubicBezTo>
                  <a:pt x="1621917" y="300098"/>
                  <a:pt x="1619441" y="299717"/>
                  <a:pt x="1617917" y="299621"/>
                </a:cubicBezTo>
                <a:lnTo>
                  <a:pt x="1614583" y="299431"/>
                </a:lnTo>
                <a:cubicBezTo>
                  <a:pt x="1610963" y="299526"/>
                  <a:pt x="1607249" y="298097"/>
                  <a:pt x="1606391" y="296383"/>
                </a:cubicBezTo>
                <a:lnTo>
                  <a:pt x="1610678" y="295240"/>
                </a:lnTo>
                <a:cubicBezTo>
                  <a:pt x="1611725" y="294954"/>
                  <a:pt x="1612868" y="294002"/>
                  <a:pt x="1613345" y="293144"/>
                </a:cubicBezTo>
                <a:cubicBezTo>
                  <a:pt x="1614011" y="292001"/>
                  <a:pt x="1614297" y="290668"/>
                  <a:pt x="1614583" y="289430"/>
                </a:cubicBezTo>
                <a:cubicBezTo>
                  <a:pt x="1614869" y="288096"/>
                  <a:pt x="1614392" y="286191"/>
                  <a:pt x="1615345" y="285524"/>
                </a:cubicBezTo>
                <a:cubicBezTo>
                  <a:pt x="1618107" y="283619"/>
                  <a:pt x="1615250" y="282953"/>
                  <a:pt x="1614869" y="281714"/>
                </a:cubicBezTo>
                <a:cubicBezTo>
                  <a:pt x="1614583" y="280857"/>
                  <a:pt x="1616774" y="279619"/>
                  <a:pt x="1616964" y="278381"/>
                </a:cubicBezTo>
                <a:cubicBezTo>
                  <a:pt x="1617059" y="277904"/>
                  <a:pt x="1614488" y="276476"/>
                  <a:pt x="1613630" y="276666"/>
                </a:cubicBezTo>
                <a:cubicBezTo>
                  <a:pt x="1612202" y="277047"/>
                  <a:pt x="1611154" y="278476"/>
                  <a:pt x="1609820" y="279333"/>
                </a:cubicBezTo>
                <a:cubicBezTo>
                  <a:pt x="1606201" y="281524"/>
                  <a:pt x="1606010" y="281619"/>
                  <a:pt x="1601724" y="277904"/>
                </a:cubicBezTo>
                <a:cubicBezTo>
                  <a:pt x="1599152" y="275714"/>
                  <a:pt x="1596771" y="276095"/>
                  <a:pt x="1594009" y="277523"/>
                </a:cubicBezTo>
                <a:lnTo>
                  <a:pt x="1593342" y="277904"/>
                </a:lnTo>
                <a:cubicBezTo>
                  <a:pt x="1592009" y="278190"/>
                  <a:pt x="1590866" y="277523"/>
                  <a:pt x="1590866" y="276380"/>
                </a:cubicBezTo>
                <a:cubicBezTo>
                  <a:pt x="1590866" y="275237"/>
                  <a:pt x="1588961" y="273618"/>
                  <a:pt x="1586579" y="274761"/>
                </a:cubicBezTo>
                <a:lnTo>
                  <a:pt x="1585246" y="274380"/>
                </a:lnTo>
                <a:lnTo>
                  <a:pt x="1582769" y="273713"/>
                </a:lnTo>
                <a:cubicBezTo>
                  <a:pt x="1583912" y="271904"/>
                  <a:pt x="1584293" y="269332"/>
                  <a:pt x="1583531" y="267998"/>
                </a:cubicBezTo>
                <a:cubicBezTo>
                  <a:pt x="1582769" y="266665"/>
                  <a:pt x="1582484" y="261902"/>
                  <a:pt x="1584103" y="260664"/>
                </a:cubicBezTo>
                <a:cubicBezTo>
                  <a:pt x="1585722" y="259331"/>
                  <a:pt x="1591818" y="255902"/>
                  <a:pt x="1592485" y="256759"/>
                </a:cubicBezTo>
                <a:cubicBezTo>
                  <a:pt x="1593152" y="257711"/>
                  <a:pt x="1595723" y="257235"/>
                  <a:pt x="1596200" y="252758"/>
                </a:cubicBezTo>
                <a:lnTo>
                  <a:pt x="1588961" y="253616"/>
                </a:lnTo>
                <a:lnTo>
                  <a:pt x="1586579" y="253901"/>
                </a:lnTo>
                <a:cubicBezTo>
                  <a:pt x="1584008" y="253806"/>
                  <a:pt x="1582198" y="255425"/>
                  <a:pt x="1582484" y="257616"/>
                </a:cubicBezTo>
                <a:cubicBezTo>
                  <a:pt x="1582769" y="259807"/>
                  <a:pt x="1576388" y="259235"/>
                  <a:pt x="1576959" y="258283"/>
                </a:cubicBezTo>
                <a:cubicBezTo>
                  <a:pt x="1577531" y="257330"/>
                  <a:pt x="1577626" y="254759"/>
                  <a:pt x="1575625" y="254949"/>
                </a:cubicBezTo>
                <a:cubicBezTo>
                  <a:pt x="1573721" y="255235"/>
                  <a:pt x="1570673" y="253997"/>
                  <a:pt x="1571911" y="251806"/>
                </a:cubicBezTo>
                <a:cubicBezTo>
                  <a:pt x="1573149" y="249615"/>
                  <a:pt x="1565339" y="246281"/>
                  <a:pt x="1563719" y="247139"/>
                </a:cubicBezTo>
                <a:close/>
                <a:moveTo>
                  <a:pt x="1590104" y="239519"/>
                </a:moveTo>
                <a:lnTo>
                  <a:pt x="1587437" y="241233"/>
                </a:lnTo>
                <a:lnTo>
                  <a:pt x="1584198" y="243329"/>
                </a:lnTo>
                <a:cubicBezTo>
                  <a:pt x="1584579" y="246472"/>
                  <a:pt x="1589723" y="249806"/>
                  <a:pt x="1595723" y="250758"/>
                </a:cubicBezTo>
                <a:lnTo>
                  <a:pt x="1599629" y="246091"/>
                </a:lnTo>
                <a:cubicBezTo>
                  <a:pt x="1599819" y="245805"/>
                  <a:pt x="1601343" y="246281"/>
                  <a:pt x="1602200" y="246377"/>
                </a:cubicBezTo>
                <a:lnTo>
                  <a:pt x="1605344" y="246853"/>
                </a:lnTo>
                <a:cubicBezTo>
                  <a:pt x="1608773" y="247234"/>
                  <a:pt x="1611725" y="247234"/>
                  <a:pt x="1611725" y="246948"/>
                </a:cubicBezTo>
                <a:cubicBezTo>
                  <a:pt x="1611821" y="246662"/>
                  <a:pt x="1610582" y="244853"/>
                  <a:pt x="1608773" y="243614"/>
                </a:cubicBezTo>
                <a:lnTo>
                  <a:pt x="1606963" y="243233"/>
                </a:lnTo>
                <a:lnTo>
                  <a:pt x="1603153" y="242471"/>
                </a:lnTo>
                <a:cubicBezTo>
                  <a:pt x="1598867" y="241709"/>
                  <a:pt x="1593056" y="240376"/>
                  <a:pt x="1590104" y="239519"/>
                </a:cubicBezTo>
                <a:close/>
                <a:moveTo>
                  <a:pt x="2042636" y="236852"/>
                </a:moveTo>
                <a:cubicBezTo>
                  <a:pt x="2038731" y="235709"/>
                  <a:pt x="2033588" y="240566"/>
                  <a:pt x="2032730" y="243043"/>
                </a:cubicBezTo>
                <a:cubicBezTo>
                  <a:pt x="2031873" y="245424"/>
                  <a:pt x="2034350" y="247710"/>
                  <a:pt x="2038064" y="247996"/>
                </a:cubicBezTo>
                <a:lnTo>
                  <a:pt x="2038541" y="247424"/>
                </a:lnTo>
                <a:cubicBezTo>
                  <a:pt x="2040255" y="245043"/>
                  <a:pt x="2042160" y="242281"/>
                  <a:pt x="2042446" y="239614"/>
                </a:cubicBezTo>
                <a:close/>
                <a:moveTo>
                  <a:pt x="226314" y="231899"/>
                </a:moveTo>
                <a:cubicBezTo>
                  <a:pt x="223457" y="232946"/>
                  <a:pt x="215836" y="233899"/>
                  <a:pt x="216122" y="234470"/>
                </a:cubicBezTo>
                <a:lnTo>
                  <a:pt x="216503" y="234947"/>
                </a:lnTo>
                <a:lnTo>
                  <a:pt x="221075" y="239519"/>
                </a:lnTo>
                <a:cubicBezTo>
                  <a:pt x="216408" y="239900"/>
                  <a:pt x="218599" y="241709"/>
                  <a:pt x="221075" y="242376"/>
                </a:cubicBezTo>
                <a:cubicBezTo>
                  <a:pt x="223552" y="243043"/>
                  <a:pt x="225171" y="241043"/>
                  <a:pt x="224790" y="238090"/>
                </a:cubicBezTo>
                <a:lnTo>
                  <a:pt x="225743" y="236090"/>
                </a:lnTo>
                <a:lnTo>
                  <a:pt x="226790" y="233804"/>
                </a:lnTo>
                <a:cubicBezTo>
                  <a:pt x="229362" y="231803"/>
                  <a:pt x="229172" y="230946"/>
                  <a:pt x="226314" y="231899"/>
                </a:cubicBezTo>
                <a:close/>
                <a:moveTo>
                  <a:pt x="42862" y="231612"/>
                </a:moveTo>
                <a:cubicBezTo>
                  <a:pt x="42862" y="229612"/>
                  <a:pt x="44100" y="229993"/>
                  <a:pt x="45624" y="232469"/>
                </a:cubicBezTo>
                <a:cubicBezTo>
                  <a:pt x="47148" y="234946"/>
                  <a:pt x="50482" y="240947"/>
                  <a:pt x="48958" y="240470"/>
                </a:cubicBezTo>
                <a:cubicBezTo>
                  <a:pt x="47434" y="239994"/>
                  <a:pt x="42862" y="233612"/>
                  <a:pt x="42862" y="231612"/>
                </a:cubicBezTo>
                <a:close/>
                <a:moveTo>
                  <a:pt x="200787" y="228565"/>
                </a:moveTo>
                <a:cubicBezTo>
                  <a:pt x="199739" y="228470"/>
                  <a:pt x="196501" y="228184"/>
                  <a:pt x="198310" y="230089"/>
                </a:cubicBezTo>
                <a:lnTo>
                  <a:pt x="201168" y="233423"/>
                </a:lnTo>
                <a:cubicBezTo>
                  <a:pt x="200692" y="237899"/>
                  <a:pt x="196977" y="242281"/>
                  <a:pt x="192881" y="243233"/>
                </a:cubicBezTo>
                <a:lnTo>
                  <a:pt x="189071" y="242090"/>
                </a:lnTo>
                <a:lnTo>
                  <a:pt x="187261" y="241519"/>
                </a:lnTo>
                <a:cubicBezTo>
                  <a:pt x="185642" y="246186"/>
                  <a:pt x="186500" y="249234"/>
                  <a:pt x="189262" y="248282"/>
                </a:cubicBezTo>
                <a:lnTo>
                  <a:pt x="191072" y="247329"/>
                </a:lnTo>
                <a:cubicBezTo>
                  <a:pt x="193643" y="245900"/>
                  <a:pt x="194501" y="250472"/>
                  <a:pt x="198406" y="248091"/>
                </a:cubicBezTo>
                <a:cubicBezTo>
                  <a:pt x="201358" y="246281"/>
                  <a:pt x="205169" y="246758"/>
                  <a:pt x="205454" y="242090"/>
                </a:cubicBezTo>
                <a:lnTo>
                  <a:pt x="205550" y="240281"/>
                </a:lnTo>
                <a:cubicBezTo>
                  <a:pt x="205550" y="238090"/>
                  <a:pt x="206121" y="235709"/>
                  <a:pt x="206788" y="234947"/>
                </a:cubicBezTo>
                <a:lnTo>
                  <a:pt x="207550" y="234851"/>
                </a:lnTo>
                <a:cubicBezTo>
                  <a:pt x="211836" y="234470"/>
                  <a:pt x="210503" y="231518"/>
                  <a:pt x="210026" y="230184"/>
                </a:cubicBezTo>
                <a:cubicBezTo>
                  <a:pt x="208788" y="227041"/>
                  <a:pt x="206597" y="228660"/>
                  <a:pt x="204407" y="229898"/>
                </a:cubicBezTo>
                <a:cubicBezTo>
                  <a:pt x="203835" y="230184"/>
                  <a:pt x="202025" y="228755"/>
                  <a:pt x="200787" y="228565"/>
                </a:cubicBezTo>
                <a:close/>
                <a:moveTo>
                  <a:pt x="124397" y="217516"/>
                </a:moveTo>
                <a:lnTo>
                  <a:pt x="123730" y="218278"/>
                </a:lnTo>
                <a:lnTo>
                  <a:pt x="120777" y="221802"/>
                </a:lnTo>
                <a:cubicBezTo>
                  <a:pt x="120872" y="226946"/>
                  <a:pt x="122301" y="229327"/>
                  <a:pt x="123920" y="226946"/>
                </a:cubicBezTo>
                <a:cubicBezTo>
                  <a:pt x="125539" y="224564"/>
                  <a:pt x="127349" y="217897"/>
                  <a:pt x="124397" y="217516"/>
                </a:cubicBezTo>
                <a:close/>
                <a:moveTo>
                  <a:pt x="1030605" y="217040"/>
                </a:moveTo>
                <a:cubicBezTo>
                  <a:pt x="1028224" y="215897"/>
                  <a:pt x="1026890" y="216944"/>
                  <a:pt x="1027652" y="219421"/>
                </a:cubicBezTo>
                <a:lnTo>
                  <a:pt x="1029176" y="219992"/>
                </a:lnTo>
                <a:cubicBezTo>
                  <a:pt x="1032224" y="221135"/>
                  <a:pt x="1035272" y="223707"/>
                  <a:pt x="1039082" y="221802"/>
                </a:cubicBezTo>
                <a:lnTo>
                  <a:pt x="1039844" y="221421"/>
                </a:lnTo>
                <a:cubicBezTo>
                  <a:pt x="1039940" y="220183"/>
                  <a:pt x="1032986" y="218183"/>
                  <a:pt x="1030605" y="217040"/>
                </a:cubicBezTo>
                <a:close/>
                <a:moveTo>
                  <a:pt x="359569" y="211896"/>
                </a:moveTo>
                <a:cubicBezTo>
                  <a:pt x="358807" y="211801"/>
                  <a:pt x="357188" y="212753"/>
                  <a:pt x="357092" y="213325"/>
                </a:cubicBezTo>
                <a:cubicBezTo>
                  <a:pt x="356902" y="214087"/>
                  <a:pt x="358045" y="215897"/>
                  <a:pt x="358235" y="215801"/>
                </a:cubicBezTo>
                <a:lnTo>
                  <a:pt x="365093" y="214658"/>
                </a:lnTo>
                <a:cubicBezTo>
                  <a:pt x="368808" y="218945"/>
                  <a:pt x="373666" y="221612"/>
                  <a:pt x="375857" y="220564"/>
                </a:cubicBezTo>
                <a:lnTo>
                  <a:pt x="378143" y="220183"/>
                </a:lnTo>
                <a:lnTo>
                  <a:pt x="380333" y="219802"/>
                </a:lnTo>
                <a:cubicBezTo>
                  <a:pt x="384143" y="219992"/>
                  <a:pt x="385191" y="218373"/>
                  <a:pt x="382619" y="216278"/>
                </a:cubicBezTo>
                <a:lnTo>
                  <a:pt x="380810" y="215611"/>
                </a:lnTo>
                <a:cubicBezTo>
                  <a:pt x="376142" y="213706"/>
                  <a:pt x="372142" y="208943"/>
                  <a:pt x="365855" y="213611"/>
                </a:cubicBezTo>
                <a:cubicBezTo>
                  <a:pt x="365093" y="214182"/>
                  <a:pt x="361760" y="212277"/>
                  <a:pt x="359569" y="211896"/>
                </a:cubicBezTo>
                <a:close/>
                <a:moveTo>
                  <a:pt x="768287" y="211134"/>
                </a:moveTo>
                <a:cubicBezTo>
                  <a:pt x="767715" y="212087"/>
                  <a:pt x="768953" y="215611"/>
                  <a:pt x="771049" y="218945"/>
                </a:cubicBezTo>
                <a:lnTo>
                  <a:pt x="773716" y="219326"/>
                </a:lnTo>
                <a:cubicBezTo>
                  <a:pt x="776954" y="219802"/>
                  <a:pt x="780669" y="216849"/>
                  <a:pt x="784384" y="216087"/>
                </a:cubicBezTo>
                <a:lnTo>
                  <a:pt x="787241" y="215516"/>
                </a:lnTo>
                <a:cubicBezTo>
                  <a:pt x="787146" y="213896"/>
                  <a:pt x="786003" y="213039"/>
                  <a:pt x="784765" y="213611"/>
                </a:cubicBezTo>
                <a:lnTo>
                  <a:pt x="783527" y="213706"/>
                </a:lnTo>
                <a:cubicBezTo>
                  <a:pt x="782384" y="213801"/>
                  <a:pt x="781050" y="213706"/>
                  <a:pt x="780098" y="213230"/>
                </a:cubicBezTo>
                <a:lnTo>
                  <a:pt x="776764" y="211420"/>
                </a:lnTo>
                <a:cubicBezTo>
                  <a:pt x="773430" y="209324"/>
                  <a:pt x="768953" y="210182"/>
                  <a:pt x="768287" y="211134"/>
                </a:cubicBezTo>
                <a:close/>
                <a:moveTo>
                  <a:pt x="440341" y="209134"/>
                </a:moveTo>
                <a:cubicBezTo>
                  <a:pt x="438626" y="207991"/>
                  <a:pt x="437198" y="208753"/>
                  <a:pt x="437198" y="210753"/>
                </a:cubicBezTo>
                <a:cubicBezTo>
                  <a:pt x="437198" y="212753"/>
                  <a:pt x="439674" y="218183"/>
                  <a:pt x="442627" y="218659"/>
                </a:cubicBezTo>
                <a:cubicBezTo>
                  <a:pt x="445675" y="219135"/>
                  <a:pt x="454057" y="219326"/>
                  <a:pt x="454628" y="218278"/>
                </a:cubicBezTo>
                <a:cubicBezTo>
                  <a:pt x="455295" y="217230"/>
                  <a:pt x="455581" y="214277"/>
                  <a:pt x="453866" y="213992"/>
                </a:cubicBezTo>
                <a:cubicBezTo>
                  <a:pt x="452152" y="213706"/>
                  <a:pt x="447770" y="210372"/>
                  <a:pt x="447294" y="211039"/>
                </a:cubicBezTo>
                <a:cubicBezTo>
                  <a:pt x="447008" y="211801"/>
                  <a:pt x="442055" y="210277"/>
                  <a:pt x="440341" y="209134"/>
                </a:cubicBezTo>
                <a:close/>
                <a:moveTo>
                  <a:pt x="2333135" y="199826"/>
                </a:moveTo>
                <a:lnTo>
                  <a:pt x="2332697" y="202847"/>
                </a:lnTo>
                <a:lnTo>
                  <a:pt x="2333421" y="208687"/>
                </a:lnTo>
                <a:lnTo>
                  <a:pt x="2330863" y="209039"/>
                </a:lnTo>
                <a:lnTo>
                  <a:pt x="2327910" y="208277"/>
                </a:lnTo>
                <a:cubicBezTo>
                  <a:pt x="2327624" y="208181"/>
                  <a:pt x="2327529" y="206657"/>
                  <a:pt x="2327910" y="206276"/>
                </a:cubicBezTo>
                <a:lnTo>
                  <a:pt x="2329434" y="205038"/>
                </a:lnTo>
                <a:lnTo>
                  <a:pt x="2329538" y="202042"/>
                </a:lnTo>
                <a:close/>
                <a:moveTo>
                  <a:pt x="2322100" y="189131"/>
                </a:moveTo>
                <a:cubicBezTo>
                  <a:pt x="2320290" y="189989"/>
                  <a:pt x="2311241" y="190560"/>
                  <a:pt x="2307146" y="192656"/>
                </a:cubicBezTo>
                <a:lnTo>
                  <a:pt x="2308193" y="197037"/>
                </a:lnTo>
                <a:lnTo>
                  <a:pt x="2308384" y="197799"/>
                </a:lnTo>
                <a:cubicBezTo>
                  <a:pt x="2309051" y="198561"/>
                  <a:pt x="2310765" y="199133"/>
                  <a:pt x="2312194" y="199133"/>
                </a:cubicBezTo>
                <a:lnTo>
                  <a:pt x="2312289" y="198942"/>
                </a:lnTo>
                <a:cubicBezTo>
                  <a:pt x="2313051" y="196085"/>
                  <a:pt x="2315623" y="195132"/>
                  <a:pt x="2318480" y="193799"/>
                </a:cubicBezTo>
                <a:lnTo>
                  <a:pt x="2321623" y="192370"/>
                </a:lnTo>
                <a:cubicBezTo>
                  <a:pt x="2323719" y="189703"/>
                  <a:pt x="2324005" y="188274"/>
                  <a:pt x="2322100" y="189131"/>
                </a:cubicBezTo>
                <a:close/>
                <a:moveTo>
                  <a:pt x="2330387" y="183226"/>
                </a:moveTo>
                <a:lnTo>
                  <a:pt x="2331339" y="187036"/>
                </a:lnTo>
                <a:cubicBezTo>
                  <a:pt x="2332196" y="190179"/>
                  <a:pt x="2335625" y="188084"/>
                  <a:pt x="2337721" y="188750"/>
                </a:cubicBezTo>
                <a:cubicBezTo>
                  <a:pt x="2338483" y="189036"/>
                  <a:pt x="2338864" y="190084"/>
                  <a:pt x="2339626" y="190084"/>
                </a:cubicBezTo>
                <a:lnTo>
                  <a:pt x="2341055" y="190274"/>
                </a:lnTo>
                <a:cubicBezTo>
                  <a:pt x="2342674" y="190084"/>
                  <a:pt x="2343722" y="188750"/>
                  <a:pt x="2343436" y="187417"/>
                </a:cubicBezTo>
                <a:lnTo>
                  <a:pt x="2342579" y="186464"/>
                </a:lnTo>
                <a:lnTo>
                  <a:pt x="2341340" y="184940"/>
                </a:lnTo>
                <a:cubicBezTo>
                  <a:pt x="2339150" y="183321"/>
                  <a:pt x="2334292" y="182559"/>
                  <a:pt x="2330387" y="183226"/>
                </a:cubicBezTo>
                <a:close/>
                <a:moveTo>
                  <a:pt x="2422588" y="173700"/>
                </a:moveTo>
                <a:cubicBezTo>
                  <a:pt x="2426398" y="172652"/>
                  <a:pt x="2426875" y="174367"/>
                  <a:pt x="2423636" y="177605"/>
                </a:cubicBezTo>
                <a:lnTo>
                  <a:pt x="2421255" y="179320"/>
                </a:lnTo>
                <a:cubicBezTo>
                  <a:pt x="2418397" y="181320"/>
                  <a:pt x="2415921" y="180368"/>
                  <a:pt x="2413444" y="176748"/>
                </a:cubicBezTo>
                <a:lnTo>
                  <a:pt x="2412968" y="176081"/>
                </a:lnTo>
                <a:cubicBezTo>
                  <a:pt x="2411730" y="174938"/>
                  <a:pt x="2413825" y="174081"/>
                  <a:pt x="2417635" y="174176"/>
                </a:cubicBezTo>
                <a:lnTo>
                  <a:pt x="2420493" y="173891"/>
                </a:lnTo>
                <a:close/>
                <a:moveTo>
                  <a:pt x="84105" y="173510"/>
                </a:moveTo>
                <a:lnTo>
                  <a:pt x="86201" y="177034"/>
                </a:lnTo>
                <a:cubicBezTo>
                  <a:pt x="87058" y="178463"/>
                  <a:pt x="88010" y="179892"/>
                  <a:pt x="88772" y="181320"/>
                </a:cubicBezTo>
                <a:cubicBezTo>
                  <a:pt x="89249" y="182178"/>
                  <a:pt x="89058" y="183511"/>
                  <a:pt x="89820" y="184083"/>
                </a:cubicBezTo>
                <a:cubicBezTo>
                  <a:pt x="91820" y="185416"/>
                  <a:pt x="97916" y="182559"/>
                  <a:pt x="96202" y="187607"/>
                </a:cubicBezTo>
                <a:cubicBezTo>
                  <a:pt x="95630" y="189226"/>
                  <a:pt x="91725" y="190083"/>
                  <a:pt x="89439" y="191322"/>
                </a:cubicBezTo>
                <a:lnTo>
                  <a:pt x="88772" y="191703"/>
                </a:lnTo>
                <a:cubicBezTo>
                  <a:pt x="87725" y="192655"/>
                  <a:pt x="86486" y="191131"/>
                  <a:pt x="86105" y="188274"/>
                </a:cubicBezTo>
                <a:lnTo>
                  <a:pt x="86391" y="185988"/>
                </a:lnTo>
                <a:lnTo>
                  <a:pt x="86867" y="181320"/>
                </a:lnTo>
                <a:cubicBezTo>
                  <a:pt x="82010" y="179130"/>
                  <a:pt x="80771" y="175605"/>
                  <a:pt x="84105" y="173510"/>
                </a:cubicBezTo>
                <a:close/>
                <a:moveTo>
                  <a:pt x="150305" y="159128"/>
                </a:moveTo>
                <a:cubicBezTo>
                  <a:pt x="149447" y="159985"/>
                  <a:pt x="148590" y="161795"/>
                  <a:pt x="148495" y="163319"/>
                </a:cubicBezTo>
                <a:lnTo>
                  <a:pt x="146590" y="163319"/>
                </a:lnTo>
                <a:cubicBezTo>
                  <a:pt x="144590" y="163223"/>
                  <a:pt x="142399" y="162080"/>
                  <a:pt x="140589" y="162461"/>
                </a:cubicBezTo>
                <a:lnTo>
                  <a:pt x="138208" y="162938"/>
                </a:lnTo>
                <a:cubicBezTo>
                  <a:pt x="136208" y="162461"/>
                  <a:pt x="130112" y="162938"/>
                  <a:pt x="124492" y="164176"/>
                </a:cubicBezTo>
                <a:lnTo>
                  <a:pt x="120301" y="166462"/>
                </a:lnTo>
                <a:lnTo>
                  <a:pt x="114395" y="169605"/>
                </a:lnTo>
                <a:cubicBezTo>
                  <a:pt x="114872" y="166652"/>
                  <a:pt x="112776" y="165224"/>
                  <a:pt x="109728" y="166462"/>
                </a:cubicBezTo>
                <a:lnTo>
                  <a:pt x="113062" y="169415"/>
                </a:lnTo>
                <a:cubicBezTo>
                  <a:pt x="117729" y="173510"/>
                  <a:pt x="118205" y="174177"/>
                  <a:pt x="116205" y="177892"/>
                </a:cubicBezTo>
                <a:cubicBezTo>
                  <a:pt x="115062" y="179987"/>
                  <a:pt x="113252" y="181797"/>
                  <a:pt x="112205" y="183893"/>
                </a:cubicBezTo>
                <a:cubicBezTo>
                  <a:pt x="111824" y="184559"/>
                  <a:pt x="112681" y="185798"/>
                  <a:pt x="113443" y="186464"/>
                </a:cubicBezTo>
                <a:cubicBezTo>
                  <a:pt x="113824" y="186845"/>
                  <a:pt x="115443" y="186845"/>
                  <a:pt x="115824" y="186464"/>
                </a:cubicBezTo>
                <a:cubicBezTo>
                  <a:pt x="118396" y="184083"/>
                  <a:pt x="122682" y="182940"/>
                  <a:pt x="120206" y="177987"/>
                </a:cubicBezTo>
                <a:cubicBezTo>
                  <a:pt x="118110" y="173891"/>
                  <a:pt x="122587" y="171224"/>
                  <a:pt x="127730" y="173225"/>
                </a:cubicBezTo>
                <a:cubicBezTo>
                  <a:pt x="131064" y="174558"/>
                  <a:pt x="131921" y="172653"/>
                  <a:pt x="134112" y="171891"/>
                </a:cubicBezTo>
                <a:cubicBezTo>
                  <a:pt x="140589" y="169700"/>
                  <a:pt x="145352" y="162557"/>
                  <a:pt x="154400" y="167129"/>
                </a:cubicBezTo>
                <a:cubicBezTo>
                  <a:pt x="156115" y="167986"/>
                  <a:pt x="161354" y="164462"/>
                  <a:pt x="161163" y="163033"/>
                </a:cubicBezTo>
                <a:cubicBezTo>
                  <a:pt x="160687" y="160271"/>
                  <a:pt x="158020" y="161699"/>
                  <a:pt x="156210" y="161223"/>
                </a:cubicBezTo>
                <a:cubicBezTo>
                  <a:pt x="154400" y="160747"/>
                  <a:pt x="152686" y="159794"/>
                  <a:pt x="150781" y="159223"/>
                </a:cubicBezTo>
                <a:close/>
                <a:moveTo>
                  <a:pt x="60674" y="156556"/>
                </a:moveTo>
                <a:cubicBezTo>
                  <a:pt x="59531" y="155222"/>
                  <a:pt x="56102" y="156175"/>
                  <a:pt x="52959" y="158651"/>
                </a:cubicBezTo>
                <a:lnTo>
                  <a:pt x="50483" y="159128"/>
                </a:lnTo>
                <a:cubicBezTo>
                  <a:pt x="46387" y="159890"/>
                  <a:pt x="47244" y="162366"/>
                  <a:pt x="47911" y="163795"/>
                </a:cubicBezTo>
                <a:cubicBezTo>
                  <a:pt x="49149" y="166462"/>
                  <a:pt x="51245" y="168938"/>
                  <a:pt x="53435" y="171224"/>
                </a:cubicBezTo>
                <a:cubicBezTo>
                  <a:pt x="54959" y="172844"/>
                  <a:pt x="62675" y="172082"/>
                  <a:pt x="62865" y="170272"/>
                </a:cubicBezTo>
                <a:lnTo>
                  <a:pt x="63532" y="165414"/>
                </a:lnTo>
                <a:cubicBezTo>
                  <a:pt x="67532" y="166081"/>
                  <a:pt x="71342" y="164652"/>
                  <a:pt x="71914" y="162366"/>
                </a:cubicBezTo>
                <a:cubicBezTo>
                  <a:pt x="72581" y="160080"/>
                  <a:pt x="66199" y="156175"/>
                  <a:pt x="65913" y="157318"/>
                </a:cubicBezTo>
                <a:cubicBezTo>
                  <a:pt x="65627" y="158366"/>
                  <a:pt x="61722" y="157889"/>
                  <a:pt x="60674" y="156556"/>
                </a:cubicBezTo>
                <a:close/>
                <a:moveTo>
                  <a:pt x="195929" y="153698"/>
                </a:moveTo>
                <a:cubicBezTo>
                  <a:pt x="192405" y="153508"/>
                  <a:pt x="190500" y="154556"/>
                  <a:pt x="191738" y="156080"/>
                </a:cubicBezTo>
                <a:cubicBezTo>
                  <a:pt x="192977" y="157508"/>
                  <a:pt x="195072" y="162080"/>
                  <a:pt x="191262" y="162938"/>
                </a:cubicBezTo>
                <a:lnTo>
                  <a:pt x="188214" y="163604"/>
                </a:lnTo>
                <a:cubicBezTo>
                  <a:pt x="186785" y="163890"/>
                  <a:pt x="186023" y="159318"/>
                  <a:pt x="184404" y="163223"/>
                </a:cubicBezTo>
                <a:cubicBezTo>
                  <a:pt x="184214" y="163700"/>
                  <a:pt x="185928" y="165033"/>
                  <a:pt x="186976" y="165700"/>
                </a:cubicBezTo>
                <a:lnTo>
                  <a:pt x="190786" y="167986"/>
                </a:lnTo>
                <a:cubicBezTo>
                  <a:pt x="195548" y="167414"/>
                  <a:pt x="199454" y="153889"/>
                  <a:pt x="195929" y="153698"/>
                </a:cubicBezTo>
                <a:close/>
                <a:moveTo>
                  <a:pt x="218027" y="153603"/>
                </a:moveTo>
                <a:cubicBezTo>
                  <a:pt x="217265" y="153698"/>
                  <a:pt x="214312" y="156746"/>
                  <a:pt x="213170" y="159890"/>
                </a:cubicBezTo>
                <a:lnTo>
                  <a:pt x="218599" y="159223"/>
                </a:lnTo>
                <a:lnTo>
                  <a:pt x="223266" y="158651"/>
                </a:lnTo>
                <a:cubicBezTo>
                  <a:pt x="224028" y="161509"/>
                  <a:pt x="226314" y="162271"/>
                  <a:pt x="228505" y="160366"/>
                </a:cubicBezTo>
                <a:lnTo>
                  <a:pt x="230315" y="158461"/>
                </a:lnTo>
                <a:lnTo>
                  <a:pt x="230791" y="157985"/>
                </a:lnTo>
                <a:cubicBezTo>
                  <a:pt x="230791" y="156556"/>
                  <a:pt x="228600" y="156365"/>
                  <a:pt x="225933" y="157604"/>
                </a:cubicBezTo>
                <a:cubicBezTo>
                  <a:pt x="223266" y="158842"/>
                  <a:pt x="218789" y="153508"/>
                  <a:pt x="218027" y="153603"/>
                </a:cubicBezTo>
                <a:close/>
                <a:moveTo>
                  <a:pt x="304991" y="146936"/>
                </a:moveTo>
                <a:lnTo>
                  <a:pt x="300038" y="148841"/>
                </a:lnTo>
                <a:cubicBezTo>
                  <a:pt x="293465" y="151793"/>
                  <a:pt x="289465" y="154651"/>
                  <a:pt x="291084" y="155318"/>
                </a:cubicBezTo>
                <a:cubicBezTo>
                  <a:pt x="292799" y="155984"/>
                  <a:pt x="299561" y="155032"/>
                  <a:pt x="303562" y="152174"/>
                </a:cubicBezTo>
                <a:lnTo>
                  <a:pt x="307657" y="150079"/>
                </a:lnTo>
                <a:cubicBezTo>
                  <a:pt x="308039" y="149888"/>
                  <a:pt x="308229" y="148555"/>
                  <a:pt x="307848" y="148174"/>
                </a:cubicBezTo>
                <a:cubicBezTo>
                  <a:pt x="307181" y="147507"/>
                  <a:pt x="305562" y="146650"/>
                  <a:pt x="304991" y="146936"/>
                </a:cubicBezTo>
                <a:close/>
                <a:moveTo>
                  <a:pt x="124968" y="146174"/>
                </a:moveTo>
                <a:lnTo>
                  <a:pt x="124015" y="146840"/>
                </a:lnTo>
                <a:cubicBezTo>
                  <a:pt x="122301" y="148079"/>
                  <a:pt x="120587" y="149984"/>
                  <a:pt x="120396" y="151698"/>
                </a:cubicBezTo>
                <a:lnTo>
                  <a:pt x="120301" y="153508"/>
                </a:lnTo>
                <a:cubicBezTo>
                  <a:pt x="122111" y="156365"/>
                  <a:pt x="124111" y="157508"/>
                  <a:pt x="124873" y="156080"/>
                </a:cubicBezTo>
                <a:cubicBezTo>
                  <a:pt x="125539" y="154651"/>
                  <a:pt x="129731" y="149984"/>
                  <a:pt x="129731" y="148841"/>
                </a:cubicBezTo>
                <a:cubicBezTo>
                  <a:pt x="129731" y="147698"/>
                  <a:pt x="127540" y="146555"/>
                  <a:pt x="124968" y="146174"/>
                </a:cubicBezTo>
                <a:close/>
                <a:moveTo>
                  <a:pt x="361569" y="143316"/>
                </a:moveTo>
                <a:cubicBezTo>
                  <a:pt x="360902" y="143030"/>
                  <a:pt x="358045" y="144840"/>
                  <a:pt x="357188" y="145507"/>
                </a:cubicBezTo>
                <a:cubicBezTo>
                  <a:pt x="356330" y="146174"/>
                  <a:pt x="354806" y="146269"/>
                  <a:pt x="353663" y="145793"/>
                </a:cubicBezTo>
                <a:cubicBezTo>
                  <a:pt x="352520" y="145316"/>
                  <a:pt x="347853" y="149412"/>
                  <a:pt x="352044" y="150841"/>
                </a:cubicBezTo>
                <a:lnTo>
                  <a:pt x="360236" y="147317"/>
                </a:lnTo>
                <a:cubicBezTo>
                  <a:pt x="360617" y="147126"/>
                  <a:pt x="361379" y="147698"/>
                  <a:pt x="361950" y="147793"/>
                </a:cubicBezTo>
                <a:lnTo>
                  <a:pt x="362807" y="147888"/>
                </a:lnTo>
                <a:cubicBezTo>
                  <a:pt x="363760" y="147888"/>
                  <a:pt x="363855" y="146555"/>
                  <a:pt x="362903" y="145031"/>
                </a:cubicBezTo>
                <a:lnTo>
                  <a:pt x="361855" y="143697"/>
                </a:lnTo>
                <a:close/>
                <a:moveTo>
                  <a:pt x="2410111" y="143030"/>
                </a:moveTo>
                <a:cubicBezTo>
                  <a:pt x="2406110" y="145983"/>
                  <a:pt x="2401729" y="157508"/>
                  <a:pt x="2403158" y="156461"/>
                </a:cubicBezTo>
                <a:cubicBezTo>
                  <a:pt x="2404586" y="155318"/>
                  <a:pt x="2408587" y="154937"/>
                  <a:pt x="2408873" y="155794"/>
                </a:cubicBezTo>
                <a:cubicBezTo>
                  <a:pt x="2409254" y="156651"/>
                  <a:pt x="2411730" y="154556"/>
                  <a:pt x="2414302" y="151127"/>
                </a:cubicBezTo>
                <a:lnTo>
                  <a:pt x="2413635" y="147888"/>
                </a:lnTo>
                <a:lnTo>
                  <a:pt x="2412778" y="143888"/>
                </a:lnTo>
                <a:cubicBezTo>
                  <a:pt x="2415350" y="140459"/>
                  <a:pt x="2414206" y="140078"/>
                  <a:pt x="2410111" y="143030"/>
                </a:cubicBezTo>
                <a:close/>
                <a:moveTo>
                  <a:pt x="74792" y="130101"/>
                </a:moveTo>
                <a:lnTo>
                  <a:pt x="75628" y="130457"/>
                </a:lnTo>
                <a:lnTo>
                  <a:pt x="77438" y="132458"/>
                </a:lnTo>
                <a:lnTo>
                  <a:pt x="75327" y="134657"/>
                </a:lnTo>
                <a:lnTo>
                  <a:pt x="73743" y="134950"/>
                </a:lnTo>
                <a:close/>
                <a:moveTo>
                  <a:pt x="1142238" y="121980"/>
                </a:moveTo>
                <a:lnTo>
                  <a:pt x="1143571" y="126076"/>
                </a:lnTo>
                <a:cubicBezTo>
                  <a:pt x="1144429" y="128648"/>
                  <a:pt x="1149382" y="130076"/>
                  <a:pt x="1153668" y="129886"/>
                </a:cubicBezTo>
                <a:lnTo>
                  <a:pt x="1155287" y="129791"/>
                </a:lnTo>
                <a:cubicBezTo>
                  <a:pt x="1157192" y="129981"/>
                  <a:pt x="1155097" y="125600"/>
                  <a:pt x="1153763" y="123980"/>
                </a:cubicBezTo>
                <a:cubicBezTo>
                  <a:pt x="1152430" y="122456"/>
                  <a:pt x="1147286" y="121599"/>
                  <a:pt x="1142238" y="121980"/>
                </a:cubicBezTo>
                <a:close/>
                <a:moveTo>
                  <a:pt x="188405" y="109217"/>
                </a:moveTo>
                <a:cubicBezTo>
                  <a:pt x="187071" y="110455"/>
                  <a:pt x="181547" y="111217"/>
                  <a:pt x="181166" y="110455"/>
                </a:cubicBezTo>
                <a:cubicBezTo>
                  <a:pt x="180784" y="109693"/>
                  <a:pt x="178499" y="111312"/>
                  <a:pt x="176212" y="113979"/>
                </a:cubicBezTo>
                <a:lnTo>
                  <a:pt x="182023" y="115503"/>
                </a:lnTo>
                <a:lnTo>
                  <a:pt x="184690" y="116265"/>
                </a:lnTo>
                <a:cubicBezTo>
                  <a:pt x="187738" y="119789"/>
                  <a:pt x="191453" y="120361"/>
                  <a:pt x="192786" y="117503"/>
                </a:cubicBezTo>
                <a:cubicBezTo>
                  <a:pt x="194120" y="114646"/>
                  <a:pt x="189738" y="107978"/>
                  <a:pt x="188405" y="109217"/>
                </a:cubicBezTo>
                <a:close/>
                <a:moveTo>
                  <a:pt x="103061" y="108169"/>
                </a:moveTo>
                <a:cubicBezTo>
                  <a:pt x="105632" y="109788"/>
                  <a:pt x="101156" y="116836"/>
                  <a:pt x="98584" y="115884"/>
                </a:cubicBezTo>
                <a:lnTo>
                  <a:pt x="96107" y="115503"/>
                </a:lnTo>
                <a:cubicBezTo>
                  <a:pt x="93631" y="115122"/>
                  <a:pt x="90773" y="115979"/>
                  <a:pt x="88583" y="115217"/>
                </a:cubicBezTo>
                <a:lnTo>
                  <a:pt x="86297" y="114360"/>
                </a:lnTo>
                <a:cubicBezTo>
                  <a:pt x="83249" y="111407"/>
                  <a:pt x="84201" y="109788"/>
                  <a:pt x="88583" y="110740"/>
                </a:cubicBezTo>
                <a:lnTo>
                  <a:pt x="90964" y="111121"/>
                </a:lnTo>
                <a:lnTo>
                  <a:pt x="92583" y="111312"/>
                </a:lnTo>
                <a:cubicBezTo>
                  <a:pt x="94393" y="111217"/>
                  <a:pt x="95155" y="109883"/>
                  <a:pt x="94298" y="108454"/>
                </a:cubicBezTo>
                <a:cubicBezTo>
                  <a:pt x="93440" y="107026"/>
                  <a:pt x="100489" y="106549"/>
                  <a:pt x="103061" y="108169"/>
                </a:cubicBezTo>
                <a:close/>
                <a:moveTo>
                  <a:pt x="2395728" y="95501"/>
                </a:moveTo>
                <a:cubicBezTo>
                  <a:pt x="2395156" y="95977"/>
                  <a:pt x="2393252" y="101025"/>
                  <a:pt x="2393156" y="105597"/>
                </a:cubicBezTo>
                <a:lnTo>
                  <a:pt x="2398395" y="108074"/>
                </a:lnTo>
                <a:cubicBezTo>
                  <a:pt x="2398967" y="108359"/>
                  <a:pt x="2399824" y="108836"/>
                  <a:pt x="2400110" y="108645"/>
                </a:cubicBezTo>
                <a:cubicBezTo>
                  <a:pt x="2401157" y="108074"/>
                  <a:pt x="2402777" y="106645"/>
                  <a:pt x="2402777" y="106550"/>
                </a:cubicBezTo>
                <a:lnTo>
                  <a:pt x="2399062" y="103025"/>
                </a:lnTo>
                <a:cubicBezTo>
                  <a:pt x="2397823" y="98358"/>
                  <a:pt x="2396300" y="94929"/>
                  <a:pt x="2395728" y="95501"/>
                </a:cubicBezTo>
                <a:close/>
                <a:moveTo>
                  <a:pt x="99631" y="94358"/>
                </a:moveTo>
                <a:cubicBezTo>
                  <a:pt x="100679" y="94834"/>
                  <a:pt x="102012" y="96739"/>
                  <a:pt x="101631" y="97215"/>
                </a:cubicBezTo>
                <a:cubicBezTo>
                  <a:pt x="99250" y="100835"/>
                  <a:pt x="90582" y="106073"/>
                  <a:pt x="85915" y="105883"/>
                </a:cubicBezTo>
                <a:lnTo>
                  <a:pt x="82486" y="105788"/>
                </a:lnTo>
                <a:cubicBezTo>
                  <a:pt x="78105" y="103692"/>
                  <a:pt x="75819" y="99882"/>
                  <a:pt x="77438" y="97310"/>
                </a:cubicBezTo>
                <a:lnTo>
                  <a:pt x="81343" y="99596"/>
                </a:lnTo>
                <a:cubicBezTo>
                  <a:pt x="81915" y="99977"/>
                  <a:pt x="83724" y="99215"/>
                  <a:pt x="84867" y="98644"/>
                </a:cubicBezTo>
                <a:cubicBezTo>
                  <a:pt x="87630" y="97310"/>
                  <a:pt x="89916" y="92643"/>
                  <a:pt x="92583" y="94643"/>
                </a:cubicBezTo>
                <a:cubicBezTo>
                  <a:pt x="96202" y="97406"/>
                  <a:pt x="97631" y="93405"/>
                  <a:pt x="99631" y="94358"/>
                </a:cubicBezTo>
                <a:close/>
                <a:moveTo>
                  <a:pt x="121920" y="86737"/>
                </a:moveTo>
                <a:lnTo>
                  <a:pt x="126587" y="90642"/>
                </a:lnTo>
                <a:lnTo>
                  <a:pt x="127540" y="91309"/>
                </a:lnTo>
                <a:cubicBezTo>
                  <a:pt x="127540" y="92928"/>
                  <a:pt x="126778" y="95214"/>
                  <a:pt x="125825" y="96452"/>
                </a:cubicBezTo>
                <a:cubicBezTo>
                  <a:pt x="124873" y="97595"/>
                  <a:pt x="120967" y="99024"/>
                  <a:pt x="119253" y="97119"/>
                </a:cubicBezTo>
                <a:lnTo>
                  <a:pt x="119443" y="93500"/>
                </a:lnTo>
                <a:cubicBezTo>
                  <a:pt x="119539" y="92071"/>
                  <a:pt x="118586" y="90071"/>
                  <a:pt x="117253" y="89404"/>
                </a:cubicBezTo>
                <a:lnTo>
                  <a:pt x="115062" y="88261"/>
                </a:lnTo>
                <a:cubicBezTo>
                  <a:pt x="111442" y="87499"/>
                  <a:pt x="114490" y="86832"/>
                  <a:pt x="121920" y="86737"/>
                </a:cubicBezTo>
                <a:close/>
                <a:moveTo>
                  <a:pt x="130218" y="80594"/>
                </a:moveTo>
                <a:cubicBezTo>
                  <a:pt x="131302" y="80094"/>
                  <a:pt x="132540" y="79927"/>
                  <a:pt x="134302" y="81403"/>
                </a:cubicBezTo>
                <a:lnTo>
                  <a:pt x="136112" y="83023"/>
                </a:lnTo>
                <a:cubicBezTo>
                  <a:pt x="141636" y="82356"/>
                  <a:pt x="140874" y="85213"/>
                  <a:pt x="134397" y="89404"/>
                </a:cubicBezTo>
                <a:lnTo>
                  <a:pt x="126777" y="85880"/>
                </a:lnTo>
                <a:cubicBezTo>
                  <a:pt x="125920" y="85499"/>
                  <a:pt x="124967" y="84451"/>
                  <a:pt x="125063" y="83689"/>
                </a:cubicBezTo>
                <a:cubicBezTo>
                  <a:pt x="125063" y="83023"/>
                  <a:pt x="126491" y="81784"/>
                  <a:pt x="127063" y="81784"/>
                </a:cubicBezTo>
                <a:cubicBezTo>
                  <a:pt x="128206" y="81927"/>
                  <a:pt x="129135" y="81094"/>
                  <a:pt x="130218" y="80594"/>
                </a:cubicBezTo>
                <a:close/>
                <a:moveTo>
                  <a:pt x="1758506" y="67973"/>
                </a:moveTo>
                <a:cubicBezTo>
                  <a:pt x="1756982" y="66735"/>
                  <a:pt x="1751552" y="73022"/>
                  <a:pt x="1751743" y="75403"/>
                </a:cubicBezTo>
                <a:cubicBezTo>
                  <a:pt x="1751838" y="77689"/>
                  <a:pt x="1753553" y="78070"/>
                  <a:pt x="1755362" y="76165"/>
                </a:cubicBezTo>
                <a:cubicBezTo>
                  <a:pt x="1757267" y="74260"/>
                  <a:pt x="1760125" y="69116"/>
                  <a:pt x="1758506" y="67973"/>
                </a:cubicBezTo>
                <a:close/>
                <a:moveTo>
                  <a:pt x="789623" y="63116"/>
                </a:moveTo>
                <a:cubicBezTo>
                  <a:pt x="788099" y="61687"/>
                  <a:pt x="783908" y="61877"/>
                  <a:pt x="780383" y="63592"/>
                </a:cubicBezTo>
                <a:lnTo>
                  <a:pt x="778097" y="65306"/>
                </a:lnTo>
                <a:cubicBezTo>
                  <a:pt x="775811" y="67021"/>
                  <a:pt x="777145" y="69878"/>
                  <a:pt x="780288" y="71212"/>
                </a:cubicBezTo>
                <a:cubicBezTo>
                  <a:pt x="781717" y="71783"/>
                  <a:pt x="782955" y="73117"/>
                  <a:pt x="784384" y="73212"/>
                </a:cubicBezTo>
                <a:lnTo>
                  <a:pt x="787051" y="73498"/>
                </a:lnTo>
                <a:cubicBezTo>
                  <a:pt x="788956" y="71688"/>
                  <a:pt x="791147" y="64544"/>
                  <a:pt x="789623" y="63116"/>
                </a:cubicBezTo>
                <a:close/>
                <a:moveTo>
                  <a:pt x="1336548" y="59687"/>
                </a:moveTo>
                <a:cubicBezTo>
                  <a:pt x="1335596" y="60353"/>
                  <a:pt x="1334738" y="62354"/>
                  <a:pt x="1334929" y="62449"/>
                </a:cubicBezTo>
                <a:lnTo>
                  <a:pt x="1337882" y="64259"/>
                </a:lnTo>
                <a:cubicBezTo>
                  <a:pt x="1335881" y="65592"/>
                  <a:pt x="1336072" y="66735"/>
                  <a:pt x="1338263" y="66735"/>
                </a:cubicBezTo>
                <a:cubicBezTo>
                  <a:pt x="1340453" y="66735"/>
                  <a:pt x="1346835" y="65306"/>
                  <a:pt x="1345216" y="63497"/>
                </a:cubicBezTo>
                <a:lnTo>
                  <a:pt x="1343882" y="62925"/>
                </a:lnTo>
                <a:cubicBezTo>
                  <a:pt x="1342263" y="62258"/>
                  <a:pt x="1339501" y="63782"/>
                  <a:pt x="1339025" y="61020"/>
                </a:cubicBezTo>
                <a:cubicBezTo>
                  <a:pt x="1338834" y="59877"/>
                  <a:pt x="1339025" y="57877"/>
                  <a:pt x="1336548" y="59687"/>
                </a:cubicBezTo>
                <a:close/>
                <a:moveTo>
                  <a:pt x="1935575" y="54829"/>
                </a:moveTo>
                <a:cubicBezTo>
                  <a:pt x="1933766" y="54829"/>
                  <a:pt x="1932146" y="55972"/>
                  <a:pt x="1931861" y="57401"/>
                </a:cubicBezTo>
                <a:lnTo>
                  <a:pt x="1931194" y="58067"/>
                </a:lnTo>
                <a:cubicBezTo>
                  <a:pt x="1930051" y="59115"/>
                  <a:pt x="1928813" y="59877"/>
                  <a:pt x="1930908" y="61115"/>
                </a:cubicBezTo>
                <a:cubicBezTo>
                  <a:pt x="1932051" y="61782"/>
                  <a:pt x="1932527" y="63401"/>
                  <a:pt x="1934623" y="61782"/>
                </a:cubicBezTo>
                <a:cubicBezTo>
                  <a:pt x="1936623" y="60258"/>
                  <a:pt x="1939385" y="59401"/>
                  <a:pt x="1941576" y="57972"/>
                </a:cubicBezTo>
                <a:lnTo>
                  <a:pt x="1942243" y="57591"/>
                </a:lnTo>
                <a:cubicBezTo>
                  <a:pt x="1942148" y="56067"/>
                  <a:pt x="1937385" y="54829"/>
                  <a:pt x="1935575" y="54829"/>
                </a:cubicBezTo>
                <a:close/>
                <a:moveTo>
                  <a:pt x="2425446" y="48352"/>
                </a:moveTo>
                <a:lnTo>
                  <a:pt x="2425541" y="48352"/>
                </a:lnTo>
                <a:lnTo>
                  <a:pt x="2428589" y="50352"/>
                </a:lnTo>
                <a:cubicBezTo>
                  <a:pt x="2431827" y="52638"/>
                  <a:pt x="2433256" y="55496"/>
                  <a:pt x="2431732" y="56639"/>
                </a:cubicBezTo>
                <a:lnTo>
                  <a:pt x="2431351" y="56448"/>
                </a:lnTo>
                <a:lnTo>
                  <a:pt x="2428398" y="55019"/>
                </a:lnTo>
                <a:cubicBezTo>
                  <a:pt x="2424398" y="55400"/>
                  <a:pt x="2421445" y="54638"/>
                  <a:pt x="2421921" y="53400"/>
                </a:cubicBezTo>
                <a:cubicBezTo>
                  <a:pt x="2422398" y="52067"/>
                  <a:pt x="2424207" y="49114"/>
                  <a:pt x="2425446" y="48352"/>
                </a:cubicBezTo>
                <a:close/>
                <a:moveTo>
                  <a:pt x="1299876" y="41875"/>
                </a:moveTo>
                <a:cubicBezTo>
                  <a:pt x="1302734" y="42256"/>
                  <a:pt x="1309020" y="42922"/>
                  <a:pt x="1306925" y="46637"/>
                </a:cubicBezTo>
                <a:lnTo>
                  <a:pt x="1302829" y="48161"/>
                </a:lnTo>
                <a:cubicBezTo>
                  <a:pt x="1302162" y="48447"/>
                  <a:pt x="1300733" y="48447"/>
                  <a:pt x="1300352" y="48161"/>
                </a:cubicBezTo>
                <a:lnTo>
                  <a:pt x="1298352" y="45875"/>
                </a:lnTo>
                <a:cubicBezTo>
                  <a:pt x="1296257" y="43303"/>
                  <a:pt x="1297019" y="41494"/>
                  <a:pt x="1299876" y="41875"/>
                </a:cubicBezTo>
                <a:close/>
                <a:moveTo>
                  <a:pt x="1558862" y="40351"/>
                </a:moveTo>
                <a:cubicBezTo>
                  <a:pt x="1558481" y="40351"/>
                  <a:pt x="1558195" y="42065"/>
                  <a:pt x="1558100" y="43018"/>
                </a:cubicBezTo>
                <a:cubicBezTo>
                  <a:pt x="1557528" y="45971"/>
                  <a:pt x="1562767" y="47590"/>
                  <a:pt x="1562291" y="48542"/>
                </a:cubicBezTo>
                <a:lnTo>
                  <a:pt x="1560576" y="51686"/>
                </a:lnTo>
                <a:cubicBezTo>
                  <a:pt x="1563148" y="53400"/>
                  <a:pt x="1566672" y="53019"/>
                  <a:pt x="1568577" y="51019"/>
                </a:cubicBezTo>
                <a:lnTo>
                  <a:pt x="1568101" y="49495"/>
                </a:lnTo>
                <a:cubicBezTo>
                  <a:pt x="1567244" y="46447"/>
                  <a:pt x="1565148" y="43589"/>
                  <a:pt x="1563053" y="40922"/>
                </a:cubicBezTo>
                <a:cubicBezTo>
                  <a:pt x="1562576" y="40256"/>
                  <a:pt x="1560290" y="40160"/>
                  <a:pt x="1558862" y="40351"/>
                </a:cubicBezTo>
                <a:close/>
                <a:moveTo>
                  <a:pt x="1723954" y="34124"/>
                </a:moveTo>
                <a:cubicBezTo>
                  <a:pt x="1724430" y="33017"/>
                  <a:pt x="1724216" y="33064"/>
                  <a:pt x="1723168" y="34541"/>
                </a:cubicBezTo>
                <a:cubicBezTo>
                  <a:pt x="1721168" y="37493"/>
                  <a:pt x="1709928" y="38446"/>
                  <a:pt x="1710595" y="39113"/>
                </a:cubicBezTo>
                <a:cubicBezTo>
                  <a:pt x="1711262" y="39684"/>
                  <a:pt x="1711833" y="41399"/>
                  <a:pt x="1710404" y="41684"/>
                </a:cubicBezTo>
                <a:lnTo>
                  <a:pt x="1709261" y="41875"/>
                </a:lnTo>
                <a:lnTo>
                  <a:pt x="1707833" y="42161"/>
                </a:lnTo>
                <a:cubicBezTo>
                  <a:pt x="1705451" y="42542"/>
                  <a:pt x="1705261" y="45209"/>
                  <a:pt x="1707356" y="48161"/>
                </a:cubicBezTo>
                <a:cubicBezTo>
                  <a:pt x="1709547" y="51114"/>
                  <a:pt x="1720787" y="51495"/>
                  <a:pt x="1719453" y="51019"/>
                </a:cubicBezTo>
                <a:cubicBezTo>
                  <a:pt x="1718120" y="50543"/>
                  <a:pt x="1717453" y="48733"/>
                  <a:pt x="1720215" y="47876"/>
                </a:cubicBezTo>
                <a:lnTo>
                  <a:pt x="1720215" y="47114"/>
                </a:lnTo>
                <a:lnTo>
                  <a:pt x="1720596" y="40637"/>
                </a:lnTo>
                <a:cubicBezTo>
                  <a:pt x="1722311" y="37493"/>
                  <a:pt x="1723477" y="35231"/>
                  <a:pt x="1723954" y="34124"/>
                </a:cubicBezTo>
                <a:close/>
                <a:moveTo>
                  <a:pt x="1084231" y="32731"/>
                </a:moveTo>
                <a:cubicBezTo>
                  <a:pt x="1081659" y="32350"/>
                  <a:pt x="1079373" y="32636"/>
                  <a:pt x="1079278" y="33302"/>
                </a:cubicBezTo>
                <a:lnTo>
                  <a:pt x="1078059" y="35496"/>
                </a:lnTo>
                <a:lnTo>
                  <a:pt x="1083373" y="34636"/>
                </a:lnTo>
                <a:lnTo>
                  <a:pt x="1083659" y="37303"/>
                </a:lnTo>
                <a:cubicBezTo>
                  <a:pt x="1083944" y="40065"/>
                  <a:pt x="1081658" y="41113"/>
                  <a:pt x="1077848" y="40160"/>
                </a:cubicBezTo>
                <a:cubicBezTo>
                  <a:pt x="1074419" y="39303"/>
                  <a:pt x="1073181" y="40160"/>
                  <a:pt x="1073467" y="42923"/>
                </a:cubicBezTo>
                <a:lnTo>
                  <a:pt x="1073562" y="43971"/>
                </a:lnTo>
                <a:cubicBezTo>
                  <a:pt x="1073562" y="45113"/>
                  <a:pt x="1073181" y="46352"/>
                  <a:pt x="1072895" y="46637"/>
                </a:cubicBezTo>
                <a:lnTo>
                  <a:pt x="1071679" y="47124"/>
                </a:lnTo>
                <a:lnTo>
                  <a:pt x="1072420" y="47495"/>
                </a:lnTo>
                <a:cubicBezTo>
                  <a:pt x="1072706" y="47209"/>
                  <a:pt x="1075277" y="46066"/>
                  <a:pt x="1077468" y="45685"/>
                </a:cubicBezTo>
                <a:cubicBezTo>
                  <a:pt x="1079659" y="45304"/>
                  <a:pt x="1085755" y="44923"/>
                  <a:pt x="1086136" y="45685"/>
                </a:cubicBezTo>
                <a:cubicBezTo>
                  <a:pt x="1086517" y="46447"/>
                  <a:pt x="1087279" y="44066"/>
                  <a:pt x="1086612" y="38351"/>
                </a:cubicBezTo>
                <a:lnTo>
                  <a:pt x="1084612" y="33588"/>
                </a:lnTo>
                <a:close/>
                <a:moveTo>
                  <a:pt x="1058501" y="31612"/>
                </a:moveTo>
                <a:cubicBezTo>
                  <a:pt x="1060060" y="32016"/>
                  <a:pt x="1061656" y="32921"/>
                  <a:pt x="1063085" y="32731"/>
                </a:cubicBezTo>
                <a:lnTo>
                  <a:pt x="1064228" y="32540"/>
                </a:lnTo>
                <a:cubicBezTo>
                  <a:pt x="1066514" y="35398"/>
                  <a:pt x="1066323" y="38731"/>
                  <a:pt x="1063752" y="39970"/>
                </a:cubicBezTo>
                <a:lnTo>
                  <a:pt x="1061942" y="39493"/>
                </a:lnTo>
                <a:cubicBezTo>
                  <a:pt x="1059846" y="38922"/>
                  <a:pt x="1058418" y="36541"/>
                  <a:pt x="1055655" y="38636"/>
                </a:cubicBezTo>
                <a:lnTo>
                  <a:pt x="1053941" y="39874"/>
                </a:lnTo>
                <a:cubicBezTo>
                  <a:pt x="1051941" y="41017"/>
                  <a:pt x="1049559" y="41970"/>
                  <a:pt x="1048607" y="41970"/>
                </a:cubicBezTo>
                <a:cubicBezTo>
                  <a:pt x="1047654" y="41970"/>
                  <a:pt x="1046226" y="41113"/>
                  <a:pt x="1047559" y="40065"/>
                </a:cubicBezTo>
                <a:cubicBezTo>
                  <a:pt x="1048893" y="39017"/>
                  <a:pt x="1051274" y="35398"/>
                  <a:pt x="1050131" y="34159"/>
                </a:cubicBezTo>
                <a:lnTo>
                  <a:pt x="1050512" y="33207"/>
                </a:lnTo>
                <a:cubicBezTo>
                  <a:pt x="1051941" y="29302"/>
                  <a:pt x="1053846" y="33874"/>
                  <a:pt x="1054131" y="33493"/>
                </a:cubicBezTo>
                <a:cubicBezTo>
                  <a:pt x="1055417" y="31302"/>
                  <a:pt x="1056941" y="31207"/>
                  <a:pt x="1058501" y="31612"/>
                </a:cubicBezTo>
                <a:close/>
                <a:moveTo>
                  <a:pt x="985170" y="27682"/>
                </a:moveTo>
                <a:lnTo>
                  <a:pt x="988599" y="29206"/>
                </a:lnTo>
                <a:lnTo>
                  <a:pt x="990218" y="29968"/>
                </a:lnTo>
                <a:cubicBezTo>
                  <a:pt x="993266" y="28920"/>
                  <a:pt x="996029" y="28349"/>
                  <a:pt x="996314" y="28730"/>
                </a:cubicBezTo>
                <a:lnTo>
                  <a:pt x="996219" y="28920"/>
                </a:lnTo>
                <a:lnTo>
                  <a:pt x="994981" y="31873"/>
                </a:lnTo>
                <a:cubicBezTo>
                  <a:pt x="993457" y="35111"/>
                  <a:pt x="986694" y="34254"/>
                  <a:pt x="984599" y="32921"/>
                </a:cubicBezTo>
                <a:cubicBezTo>
                  <a:pt x="982503" y="31587"/>
                  <a:pt x="982694" y="29206"/>
                  <a:pt x="985170" y="27682"/>
                </a:cubicBezTo>
                <a:close/>
                <a:moveTo>
                  <a:pt x="1358646" y="27206"/>
                </a:moveTo>
                <a:cubicBezTo>
                  <a:pt x="1359789" y="27301"/>
                  <a:pt x="1361217" y="27492"/>
                  <a:pt x="1361979" y="28158"/>
                </a:cubicBezTo>
                <a:cubicBezTo>
                  <a:pt x="1366075" y="31587"/>
                  <a:pt x="1365980" y="31587"/>
                  <a:pt x="1369885" y="28254"/>
                </a:cubicBezTo>
                <a:cubicBezTo>
                  <a:pt x="1370647" y="27587"/>
                  <a:pt x="1372743" y="27015"/>
                  <a:pt x="1373028" y="27301"/>
                </a:cubicBezTo>
                <a:cubicBezTo>
                  <a:pt x="1373981" y="28158"/>
                  <a:pt x="1375124" y="29968"/>
                  <a:pt x="1374743" y="30349"/>
                </a:cubicBezTo>
                <a:cubicBezTo>
                  <a:pt x="1372552" y="32349"/>
                  <a:pt x="1371600" y="32826"/>
                  <a:pt x="1375981" y="33873"/>
                </a:cubicBezTo>
                <a:lnTo>
                  <a:pt x="1378172" y="34350"/>
                </a:lnTo>
                <a:cubicBezTo>
                  <a:pt x="1379505" y="37969"/>
                  <a:pt x="1377981" y="37874"/>
                  <a:pt x="1374933" y="34159"/>
                </a:cubicBezTo>
                <a:lnTo>
                  <a:pt x="1368171" y="35207"/>
                </a:lnTo>
                <a:cubicBezTo>
                  <a:pt x="1367313" y="35397"/>
                  <a:pt x="1366742" y="33778"/>
                  <a:pt x="1364456" y="34445"/>
                </a:cubicBezTo>
                <a:lnTo>
                  <a:pt x="1360836" y="35588"/>
                </a:lnTo>
                <a:cubicBezTo>
                  <a:pt x="1356264" y="35683"/>
                  <a:pt x="1357407" y="35112"/>
                  <a:pt x="1363408" y="34255"/>
                </a:cubicBezTo>
                <a:lnTo>
                  <a:pt x="1357312" y="28349"/>
                </a:lnTo>
                <a:cubicBezTo>
                  <a:pt x="1357217" y="28254"/>
                  <a:pt x="1358265" y="27206"/>
                  <a:pt x="1358646" y="27206"/>
                </a:cubicBezTo>
                <a:close/>
                <a:moveTo>
                  <a:pt x="2407527" y="25242"/>
                </a:moveTo>
                <a:cubicBezTo>
                  <a:pt x="2406325" y="25873"/>
                  <a:pt x="2405111" y="27016"/>
                  <a:pt x="2403920" y="27302"/>
                </a:cubicBezTo>
                <a:cubicBezTo>
                  <a:pt x="2402491" y="27587"/>
                  <a:pt x="2400967" y="28445"/>
                  <a:pt x="2399824" y="29302"/>
                </a:cubicBezTo>
                <a:cubicBezTo>
                  <a:pt x="2399062" y="29969"/>
                  <a:pt x="2398205" y="31588"/>
                  <a:pt x="2398490" y="31778"/>
                </a:cubicBezTo>
                <a:lnTo>
                  <a:pt x="2401919" y="34160"/>
                </a:lnTo>
                <a:cubicBezTo>
                  <a:pt x="2400395" y="36922"/>
                  <a:pt x="2399633" y="39303"/>
                  <a:pt x="2400205" y="39398"/>
                </a:cubicBezTo>
                <a:cubicBezTo>
                  <a:pt x="2400872" y="39589"/>
                  <a:pt x="2403443" y="34922"/>
                  <a:pt x="2403443" y="33112"/>
                </a:cubicBezTo>
                <a:cubicBezTo>
                  <a:pt x="2403443" y="31397"/>
                  <a:pt x="2404586" y="29683"/>
                  <a:pt x="2405920" y="29302"/>
                </a:cubicBezTo>
                <a:lnTo>
                  <a:pt x="2406682" y="29302"/>
                </a:lnTo>
                <a:cubicBezTo>
                  <a:pt x="2409444" y="29397"/>
                  <a:pt x="2412873" y="28921"/>
                  <a:pt x="2411063" y="26254"/>
                </a:cubicBezTo>
                <a:cubicBezTo>
                  <a:pt x="2409920" y="24492"/>
                  <a:pt x="2408730" y="24611"/>
                  <a:pt x="2407527" y="25242"/>
                </a:cubicBezTo>
                <a:close/>
                <a:moveTo>
                  <a:pt x="1907952" y="24729"/>
                </a:moveTo>
                <a:lnTo>
                  <a:pt x="1909952" y="25205"/>
                </a:lnTo>
                <a:cubicBezTo>
                  <a:pt x="1911095" y="25491"/>
                  <a:pt x="1912715" y="25396"/>
                  <a:pt x="1913286" y="25967"/>
                </a:cubicBezTo>
                <a:lnTo>
                  <a:pt x="1914905" y="27491"/>
                </a:lnTo>
                <a:cubicBezTo>
                  <a:pt x="1916048" y="26539"/>
                  <a:pt x="1917858" y="26158"/>
                  <a:pt x="1918906" y="26729"/>
                </a:cubicBezTo>
                <a:lnTo>
                  <a:pt x="1918906" y="27110"/>
                </a:lnTo>
                <a:lnTo>
                  <a:pt x="1918620" y="31492"/>
                </a:lnTo>
                <a:cubicBezTo>
                  <a:pt x="1914810" y="32063"/>
                  <a:pt x="1909952" y="31397"/>
                  <a:pt x="1907857" y="30063"/>
                </a:cubicBezTo>
                <a:cubicBezTo>
                  <a:pt x="1905761" y="28730"/>
                  <a:pt x="1905095" y="23967"/>
                  <a:pt x="1907952" y="24729"/>
                </a:cubicBezTo>
                <a:close/>
                <a:moveTo>
                  <a:pt x="1593532" y="24444"/>
                </a:moveTo>
                <a:lnTo>
                  <a:pt x="1599056" y="28349"/>
                </a:lnTo>
                <a:cubicBezTo>
                  <a:pt x="1601819" y="30254"/>
                  <a:pt x="1603343" y="29207"/>
                  <a:pt x="1605343" y="27683"/>
                </a:cubicBezTo>
                <a:cubicBezTo>
                  <a:pt x="1609058" y="24730"/>
                  <a:pt x="1613249" y="26730"/>
                  <a:pt x="1617059" y="27492"/>
                </a:cubicBezTo>
                <a:cubicBezTo>
                  <a:pt x="1621916" y="28445"/>
                  <a:pt x="1622012" y="29778"/>
                  <a:pt x="1618392" y="33779"/>
                </a:cubicBezTo>
                <a:lnTo>
                  <a:pt x="1618106" y="34064"/>
                </a:lnTo>
                <a:cubicBezTo>
                  <a:pt x="1617725" y="34350"/>
                  <a:pt x="1616963" y="35969"/>
                  <a:pt x="1616487" y="37684"/>
                </a:cubicBezTo>
                <a:cubicBezTo>
                  <a:pt x="1615916" y="39398"/>
                  <a:pt x="1614106" y="43875"/>
                  <a:pt x="1610201" y="43494"/>
                </a:cubicBezTo>
                <a:lnTo>
                  <a:pt x="1608581" y="41875"/>
                </a:lnTo>
                <a:lnTo>
                  <a:pt x="1605533" y="38922"/>
                </a:lnTo>
                <a:cubicBezTo>
                  <a:pt x="1603438" y="40637"/>
                  <a:pt x="1601438" y="40541"/>
                  <a:pt x="1600961" y="38732"/>
                </a:cubicBezTo>
                <a:lnTo>
                  <a:pt x="1599723" y="37970"/>
                </a:lnTo>
                <a:cubicBezTo>
                  <a:pt x="1598390" y="37112"/>
                  <a:pt x="1595056" y="37779"/>
                  <a:pt x="1594294" y="36827"/>
                </a:cubicBezTo>
                <a:lnTo>
                  <a:pt x="1590484" y="32445"/>
                </a:lnTo>
                <a:cubicBezTo>
                  <a:pt x="1587341" y="34541"/>
                  <a:pt x="1585531" y="39208"/>
                  <a:pt x="1585817" y="40160"/>
                </a:cubicBezTo>
                <a:cubicBezTo>
                  <a:pt x="1586102" y="41113"/>
                  <a:pt x="1582292" y="42161"/>
                  <a:pt x="1577339" y="42446"/>
                </a:cubicBezTo>
                <a:lnTo>
                  <a:pt x="1576292" y="41018"/>
                </a:lnTo>
                <a:cubicBezTo>
                  <a:pt x="1575911" y="40541"/>
                  <a:pt x="1576006" y="39113"/>
                  <a:pt x="1576101" y="39113"/>
                </a:cubicBezTo>
                <a:lnTo>
                  <a:pt x="1583340" y="37398"/>
                </a:lnTo>
                <a:cubicBezTo>
                  <a:pt x="1586007" y="32159"/>
                  <a:pt x="1588769" y="28349"/>
                  <a:pt x="1589627" y="28921"/>
                </a:cubicBezTo>
                <a:cubicBezTo>
                  <a:pt x="1590484" y="29492"/>
                  <a:pt x="1593246" y="28254"/>
                  <a:pt x="1593532" y="24444"/>
                </a:cubicBezTo>
                <a:close/>
                <a:moveTo>
                  <a:pt x="448342" y="23967"/>
                </a:moveTo>
                <a:lnTo>
                  <a:pt x="451485" y="27777"/>
                </a:lnTo>
                <a:lnTo>
                  <a:pt x="454152" y="31016"/>
                </a:lnTo>
                <a:cubicBezTo>
                  <a:pt x="450532" y="33873"/>
                  <a:pt x="447199" y="34159"/>
                  <a:pt x="446722" y="31777"/>
                </a:cubicBezTo>
                <a:cubicBezTo>
                  <a:pt x="446246" y="29301"/>
                  <a:pt x="442627" y="25205"/>
                  <a:pt x="448342" y="23967"/>
                </a:cubicBezTo>
                <a:close/>
                <a:moveTo>
                  <a:pt x="1829276" y="22920"/>
                </a:moveTo>
                <a:lnTo>
                  <a:pt x="1829562" y="23206"/>
                </a:lnTo>
                <a:lnTo>
                  <a:pt x="1831848" y="25397"/>
                </a:lnTo>
                <a:cubicBezTo>
                  <a:pt x="1834515" y="28349"/>
                  <a:pt x="1835182" y="31016"/>
                  <a:pt x="1833372" y="31492"/>
                </a:cubicBezTo>
                <a:cubicBezTo>
                  <a:pt x="1831562" y="31874"/>
                  <a:pt x="1826419" y="32350"/>
                  <a:pt x="1826133" y="31588"/>
                </a:cubicBezTo>
                <a:lnTo>
                  <a:pt x="1826324" y="30730"/>
                </a:lnTo>
                <a:cubicBezTo>
                  <a:pt x="1826609" y="29016"/>
                  <a:pt x="1827466" y="27302"/>
                  <a:pt x="1827848" y="25587"/>
                </a:cubicBezTo>
                <a:lnTo>
                  <a:pt x="1827943" y="24920"/>
                </a:lnTo>
                <a:cubicBezTo>
                  <a:pt x="1827562" y="24063"/>
                  <a:pt x="1828133" y="23206"/>
                  <a:pt x="1829276" y="22920"/>
                </a:cubicBezTo>
                <a:close/>
                <a:moveTo>
                  <a:pt x="1063562" y="22538"/>
                </a:moveTo>
                <a:cubicBezTo>
                  <a:pt x="1064990" y="21681"/>
                  <a:pt x="1067657" y="22157"/>
                  <a:pt x="1069658" y="23681"/>
                </a:cubicBezTo>
                <a:lnTo>
                  <a:pt x="1070705" y="25301"/>
                </a:lnTo>
                <a:cubicBezTo>
                  <a:pt x="1071086" y="25872"/>
                  <a:pt x="1069372" y="27777"/>
                  <a:pt x="1068134" y="28444"/>
                </a:cubicBezTo>
                <a:lnTo>
                  <a:pt x="1064228" y="30444"/>
                </a:lnTo>
                <a:cubicBezTo>
                  <a:pt x="1059656" y="27968"/>
                  <a:pt x="1058704" y="26539"/>
                  <a:pt x="1062133" y="27301"/>
                </a:cubicBezTo>
                <a:lnTo>
                  <a:pt x="1063276" y="23491"/>
                </a:lnTo>
                <a:close/>
                <a:moveTo>
                  <a:pt x="1963388" y="21777"/>
                </a:moveTo>
                <a:cubicBezTo>
                  <a:pt x="1964626" y="21587"/>
                  <a:pt x="1970531" y="22539"/>
                  <a:pt x="1971389" y="24158"/>
                </a:cubicBezTo>
                <a:cubicBezTo>
                  <a:pt x="1972246" y="25873"/>
                  <a:pt x="1973008" y="27873"/>
                  <a:pt x="1973008" y="28635"/>
                </a:cubicBezTo>
                <a:cubicBezTo>
                  <a:pt x="1973008" y="29397"/>
                  <a:pt x="1971579" y="30540"/>
                  <a:pt x="1969769" y="29302"/>
                </a:cubicBezTo>
                <a:cubicBezTo>
                  <a:pt x="1967960" y="28064"/>
                  <a:pt x="1962245" y="26635"/>
                  <a:pt x="1960911" y="28540"/>
                </a:cubicBezTo>
                <a:cubicBezTo>
                  <a:pt x="1959578" y="30445"/>
                  <a:pt x="1955387" y="35207"/>
                  <a:pt x="1953577" y="34350"/>
                </a:cubicBezTo>
                <a:cubicBezTo>
                  <a:pt x="1951767" y="33493"/>
                  <a:pt x="1953958" y="27397"/>
                  <a:pt x="1954434" y="25206"/>
                </a:cubicBezTo>
                <a:lnTo>
                  <a:pt x="1955672" y="23587"/>
                </a:lnTo>
                <a:lnTo>
                  <a:pt x="1956625" y="22349"/>
                </a:lnTo>
                <a:cubicBezTo>
                  <a:pt x="1959101" y="22349"/>
                  <a:pt x="1962149" y="22158"/>
                  <a:pt x="1963388" y="21777"/>
                </a:cubicBezTo>
                <a:close/>
                <a:moveTo>
                  <a:pt x="815487" y="20864"/>
                </a:moveTo>
                <a:lnTo>
                  <a:pt x="816673" y="24539"/>
                </a:lnTo>
                <a:cubicBezTo>
                  <a:pt x="818292" y="27111"/>
                  <a:pt x="817054" y="25873"/>
                  <a:pt x="814006" y="21682"/>
                </a:cubicBezTo>
                <a:close/>
                <a:moveTo>
                  <a:pt x="1935861" y="19300"/>
                </a:moveTo>
                <a:lnTo>
                  <a:pt x="1936813" y="21205"/>
                </a:lnTo>
                <a:cubicBezTo>
                  <a:pt x="1938051" y="23491"/>
                  <a:pt x="1939385" y="23301"/>
                  <a:pt x="1941480" y="22443"/>
                </a:cubicBezTo>
                <a:lnTo>
                  <a:pt x="1942337" y="22062"/>
                </a:lnTo>
                <a:cubicBezTo>
                  <a:pt x="1943385" y="21777"/>
                  <a:pt x="1944433" y="22539"/>
                  <a:pt x="1944719" y="23777"/>
                </a:cubicBezTo>
                <a:lnTo>
                  <a:pt x="1944147" y="24253"/>
                </a:lnTo>
                <a:cubicBezTo>
                  <a:pt x="1942814" y="25396"/>
                  <a:pt x="1940814" y="26063"/>
                  <a:pt x="1939385" y="27206"/>
                </a:cubicBezTo>
                <a:lnTo>
                  <a:pt x="1938051" y="28158"/>
                </a:lnTo>
                <a:cubicBezTo>
                  <a:pt x="1937004" y="29682"/>
                  <a:pt x="1928812" y="25491"/>
                  <a:pt x="1929955" y="22158"/>
                </a:cubicBezTo>
                <a:cubicBezTo>
                  <a:pt x="1931098" y="18824"/>
                  <a:pt x="1933765" y="17586"/>
                  <a:pt x="1935861" y="19300"/>
                </a:cubicBezTo>
                <a:close/>
                <a:moveTo>
                  <a:pt x="2030730" y="18919"/>
                </a:moveTo>
                <a:lnTo>
                  <a:pt x="2031492" y="19395"/>
                </a:lnTo>
                <a:cubicBezTo>
                  <a:pt x="2033683" y="20919"/>
                  <a:pt x="2035207" y="21681"/>
                  <a:pt x="2037969" y="19967"/>
                </a:cubicBezTo>
                <a:lnTo>
                  <a:pt x="2038541" y="19490"/>
                </a:lnTo>
                <a:cubicBezTo>
                  <a:pt x="2040731" y="20729"/>
                  <a:pt x="2040827" y="24634"/>
                  <a:pt x="2038731" y="28063"/>
                </a:cubicBezTo>
                <a:lnTo>
                  <a:pt x="2036064" y="27111"/>
                </a:lnTo>
                <a:cubicBezTo>
                  <a:pt x="2033588" y="26158"/>
                  <a:pt x="2031111" y="24920"/>
                  <a:pt x="2029016" y="23396"/>
                </a:cubicBezTo>
                <a:lnTo>
                  <a:pt x="2027968" y="22634"/>
                </a:lnTo>
                <a:cubicBezTo>
                  <a:pt x="2027492" y="21110"/>
                  <a:pt x="2028730" y="19490"/>
                  <a:pt x="2030730" y="18919"/>
                </a:cubicBezTo>
                <a:close/>
                <a:moveTo>
                  <a:pt x="1223295" y="18824"/>
                </a:moveTo>
                <a:lnTo>
                  <a:pt x="1223105" y="25206"/>
                </a:lnTo>
                <a:cubicBezTo>
                  <a:pt x="1223105" y="25968"/>
                  <a:pt x="1224533" y="27397"/>
                  <a:pt x="1224819" y="27301"/>
                </a:cubicBezTo>
                <a:lnTo>
                  <a:pt x="1230534" y="25682"/>
                </a:lnTo>
                <a:cubicBezTo>
                  <a:pt x="1234344" y="29206"/>
                  <a:pt x="1237773" y="31016"/>
                  <a:pt x="1238059" y="29778"/>
                </a:cubicBezTo>
                <a:cubicBezTo>
                  <a:pt x="1238440" y="28444"/>
                  <a:pt x="1240155" y="25682"/>
                  <a:pt x="1241202" y="26539"/>
                </a:cubicBezTo>
                <a:cubicBezTo>
                  <a:pt x="1242345" y="27397"/>
                  <a:pt x="1245489" y="29016"/>
                  <a:pt x="1245774" y="28254"/>
                </a:cubicBezTo>
                <a:cubicBezTo>
                  <a:pt x="1246060" y="27492"/>
                  <a:pt x="1249013" y="26349"/>
                  <a:pt x="1251204" y="27968"/>
                </a:cubicBezTo>
                <a:lnTo>
                  <a:pt x="1250918" y="28540"/>
                </a:lnTo>
                <a:lnTo>
                  <a:pt x="1249203" y="31778"/>
                </a:lnTo>
                <a:cubicBezTo>
                  <a:pt x="1246632" y="35207"/>
                  <a:pt x="1240250" y="36636"/>
                  <a:pt x="1235011" y="34921"/>
                </a:cubicBezTo>
                <a:lnTo>
                  <a:pt x="1230058" y="33778"/>
                </a:lnTo>
                <a:lnTo>
                  <a:pt x="1225867" y="32826"/>
                </a:lnTo>
                <a:cubicBezTo>
                  <a:pt x="1225677" y="35588"/>
                  <a:pt x="1222724" y="37302"/>
                  <a:pt x="1219485" y="36445"/>
                </a:cubicBezTo>
                <a:lnTo>
                  <a:pt x="1216437" y="35779"/>
                </a:lnTo>
                <a:lnTo>
                  <a:pt x="1209770" y="34350"/>
                </a:lnTo>
                <a:cubicBezTo>
                  <a:pt x="1206722" y="37017"/>
                  <a:pt x="1203579" y="39398"/>
                  <a:pt x="1202721" y="39493"/>
                </a:cubicBezTo>
                <a:cubicBezTo>
                  <a:pt x="1201864" y="39589"/>
                  <a:pt x="1200150" y="38160"/>
                  <a:pt x="1200816" y="35969"/>
                </a:cubicBezTo>
                <a:lnTo>
                  <a:pt x="1196816" y="35683"/>
                </a:lnTo>
                <a:lnTo>
                  <a:pt x="1195292" y="35398"/>
                </a:lnTo>
                <a:cubicBezTo>
                  <a:pt x="1193482" y="34350"/>
                  <a:pt x="1192530" y="31587"/>
                  <a:pt x="1193196" y="29206"/>
                </a:cubicBezTo>
                <a:lnTo>
                  <a:pt x="1188910" y="29301"/>
                </a:lnTo>
                <a:lnTo>
                  <a:pt x="1188243" y="29206"/>
                </a:lnTo>
                <a:cubicBezTo>
                  <a:pt x="1187481" y="28063"/>
                  <a:pt x="1188815" y="27111"/>
                  <a:pt x="1191101" y="27015"/>
                </a:cubicBezTo>
                <a:cubicBezTo>
                  <a:pt x="1193387" y="26920"/>
                  <a:pt x="1197578" y="31302"/>
                  <a:pt x="1199959" y="29873"/>
                </a:cubicBezTo>
                <a:cubicBezTo>
                  <a:pt x="1202245" y="28349"/>
                  <a:pt x="1209389" y="25015"/>
                  <a:pt x="1209675" y="26349"/>
                </a:cubicBezTo>
                <a:cubicBezTo>
                  <a:pt x="1209960" y="27682"/>
                  <a:pt x="1212056" y="30635"/>
                  <a:pt x="1213770" y="30064"/>
                </a:cubicBezTo>
                <a:lnTo>
                  <a:pt x="1215294" y="29397"/>
                </a:lnTo>
                <a:lnTo>
                  <a:pt x="1218152" y="28159"/>
                </a:lnTo>
                <a:cubicBezTo>
                  <a:pt x="1216437" y="24634"/>
                  <a:pt x="1218723" y="20443"/>
                  <a:pt x="1223295" y="18824"/>
                </a:cubicBezTo>
                <a:close/>
                <a:moveTo>
                  <a:pt x="645699" y="17205"/>
                </a:moveTo>
                <a:cubicBezTo>
                  <a:pt x="647795" y="17205"/>
                  <a:pt x="652748" y="18539"/>
                  <a:pt x="651414" y="20253"/>
                </a:cubicBezTo>
                <a:lnTo>
                  <a:pt x="651605" y="21491"/>
                </a:lnTo>
                <a:lnTo>
                  <a:pt x="651795" y="22825"/>
                </a:lnTo>
                <a:cubicBezTo>
                  <a:pt x="653319" y="24063"/>
                  <a:pt x="656082" y="23968"/>
                  <a:pt x="656844" y="23396"/>
                </a:cubicBezTo>
                <a:cubicBezTo>
                  <a:pt x="657606" y="22825"/>
                  <a:pt x="658177" y="23396"/>
                  <a:pt x="658177" y="24730"/>
                </a:cubicBezTo>
                <a:cubicBezTo>
                  <a:pt x="658177" y="26063"/>
                  <a:pt x="656463" y="28064"/>
                  <a:pt x="654367" y="27111"/>
                </a:cubicBezTo>
                <a:cubicBezTo>
                  <a:pt x="652272" y="26159"/>
                  <a:pt x="648652" y="29111"/>
                  <a:pt x="647604" y="26635"/>
                </a:cubicBezTo>
                <a:cubicBezTo>
                  <a:pt x="646461" y="24158"/>
                  <a:pt x="643604" y="17205"/>
                  <a:pt x="645699" y="17205"/>
                </a:cubicBezTo>
                <a:close/>
                <a:moveTo>
                  <a:pt x="857249" y="17204"/>
                </a:moveTo>
                <a:cubicBezTo>
                  <a:pt x="859154" y="16919"/>
                  <a:pt x="864298" y="19871"/>
                  <a:pt x="864298" y="20919"/>
                </a:cubicBezTo>
                <a:cubicBezTo>
                  <a:pt x="864298" y="21967"/>
                  <a:pt x="863821" y="22824"/>
                  <a:pt x="863155" y="22824"/>
                </a:cubicBezTo>
                <a:lnTo>
                  <a:pt x="862964" y="22729"/>
                </a:lnTo>
                <a:lnTo>
                  <a:pt x="862298" y="22253"/>
                </a:lnTo>
                <a:cubicBezTo>
                  <a:pt x="861631" y="21681"/>
                  <a:pt x="860488" y="22824"/>
                  <a:pt x="859631" y="24824"/>
                </a:cubicBezTo>
                <a:cubicBezTo>
                  <a:pt x="858773" y="26729"/>
                  <a:pt x="847248" y="30444"/>
                  <a:pt x="847248" y="28920"/>
                </a:cubicBezTo>
                <a:cubicBezTo>
                  <a:pt x="847248" y="27491"/>
                  <a:pt x="848200" y="23396"/>
                  <a:pt x="849344" y="23300"/>
                </a:cubicBezTo>
                <a:cubicBezTo>
                  <a:pt x="850487" y="23205"/>
                  <a:pt x="853915" y="22157"/>
                  <a:pt x="853915" y="21300"/>
                </a:cubicBezTo>
                <a:cubicBezTo>
                  <a:pt x="853915" y="20443"/>
                  <a:pt x="855440" y="17300"/>
                  <a:pt x="857249" y="17204"/>
                </a:cubicBezTo>
                <a:close/>
                <a:moveTo>
                  <a:pt x="816863" y="15967"/>
                </a:moveTo>
                <a:lnTo>
                  <a:pt x="819626" y="16824"/>
                </a:lnTo>
                <a:cubicBezTo>
                  <a:pt x="820007" y="16919"/>
                  <a:pt x="820483" y="18157"/>
                  <a:pt x="820388" y="18157"/>
                </a:cubicBezTo>
                <a:lnTo>
                  <a:pt x="815487" y="20864"/>
                </a:lnTo>
                <a:lnTo>
                  <a:pt x="814875" y="18967"/>
                </a:lnTo>
                <a:cubicBezTo>
                  <a:pt x="814672" y="17038"/>
                  <a:pt x="815101" y="15538"/>
                  <a:pt x="816863" y="15967"/>
                </a:cubicBezTo>
                <a:close/>
                <a:moveTo>
                  <a:pt x="664083" y="15300"/>
                </a:moveTo>
                <a:cubicBezTo>
                  <a:pt x="667988" y="13871"/>
                  <a:pt x="671036" y="13967"/>
                  <a:pt x="671893" y="18253"/>
                </a:cubicBezTo>
                <a:lnTo>
                  <a:pt x="672179" y="19491"/>
                </a:lnTo>
                <a:cubicBezTo>
                  <a:pt x="673513" y="20920"/>
                  <a:pt x="675513" y="20729"/>
                  <a:pt x="676465" y="19015"/>
                </a:cubicBezTo>
                <a:cubicBezTo>
                  <a:pt x="677608" y="17205"/>
                  <a:pt x="678370" y="22634"/>
                  <a:pt x="676656" y="23968"/>
                </a:cubicBezTo>
                <a:cubicBezTo>
                  <a:pt x="674941" y="25301"/>
                  <a:pt x="672465" y="25301"/>
                  <a:pt x="671131" y="23873"/>
                </a:cubicBezTo>
                <a:cubicBezTo>
                  <a:pt x="669798" y="22444"/>
                  <a:pt x="664559" y="19491"/>
                  <a:pt x="664083" y="20253"/>
                </a:cubicBezTo>
                <a:cubicBezTo>
                  <a:pt x="663607" y="21015"/>
                  <a:pt x="661606" y="22539"/>
                  <a:pt x="660844" y="21682"/>
                </a:cubicBezTo>
                <a:cubicBezTo>
                  <a:pt x="659987" y="20825"/>
                  <a:pt x="659606" y="17396"/>
                  <a:pt x="662083" y="16062"/>
                </a:cubicBezTo>
                <a:close/>
                <a:moveTo>
                  <a:pt x="692753" y="15205"/>
                </a:moveTo>
                <a:lnTo>
                  <a:pt x="694658" y="15300"/>
                </a:lnTo>
                <a:cubicBezTo>
                  <a:pt x="696658" y="15014"/>
                  <a:pt x="698849" y="15490"/>
                  <a:pt x="699515" y="16348"/>
                </a:cubicBezTo>
                <a:lnTo>
                  <a:pt x="699515" y="17110"/>
                </a:lnTo>
                <a:cubicBezTo>
                  <a:pt x="699515" y="18634"/>
                  <a:pt x="700468" y="21396"/>
                  <a:pt x="697039" y="20729"/>
                </a:cubicBezTo>
                <a:lnTo>
                  <a:pt x="692277" y="19967"/>
                </a:lnTo>
                <a:cubicBezTo>
                  <a:pt x="690657" y="23587"/>
                  <a:pt x="689229" y="23777"/>
                  <a:pt x="689038" y="20348"/>
                </a:cubicBezTo>
                <a:lnTo>
                  <a:pt x="689514" y="18062"/>
                </a:lnTo>
                <a:cubicBezTo>
                  <a:pt x="689800" y="16919"/>
                  <a:pt x="691705" y="15109"/>
                  <a:pt x="692753" y="15205"/>
                </a:cubicBezTo>
                <a:close/>
                <a:moveTo>
                  <a:pt x="1982153" y="14538"/>
                </a:moveTo>
                <a:cubicBezTo>
                  <a:pt x="1984248" y="15300"/>
                  <a:pt x="1985582" y="16538"/>
                  <a:pt x="1985200" y="17395"/>
                </a:cubicBezTo>
                <a:cubicBezTo>
                  <a:pt x="1984820" y="18158"/>
                  <a:pt x="1984629" y="20634"/>
                  <a:pt x="1985962" y="20825"/>
                </a:cubicBezTo>
                <a:cubicBezTo>
                  <a:pt x="1987201" y="21015"/>
                  <a:pt x="1990820" y="22158"/>
                  <a:pt x="1990820" y="23111"/>
                </a:cubicBezTo>
                <a:cubicBezTo>
                  <a:pt x="1990820" y="24063"/>
                  <a:pt x="1988153" y="26825"/>
                  <a:pt x="1984915" y="27397"/>
                </a:cubicBezTo>
                <a:lnTo>
                  <a:pt x="1983295" y="25682"/>
                </a:lnTo>
                <a:cubicBezTo>
                  <a:pt x="1980533" y="22825"/>
                  <a:pt x="1980724" y="22920"/>
                  <a:pt x="1978057" y="25587"/>
                </a:cubicBezTo>
                <a:lnTo>
                  <a:pt x="1977104" y="26635"/>
                </a:lnTo>
                <a:cubicBezTo>
                  <a:pt x="1975009" y="27206"/>
                  <a:pt x="1973008" y="26063"/>
                  <a:pt x="1972723" y="23968"/>
                </a:cubicBezTo>
                <a:cubicBezTo>
                  <a:pt x="1972342" y="21967"/>
                  <a:pt x="1979486" y="19967"/>
                  <a:pt x="1977962" y="19491"/>
                </a:cubicBezTo>
                <a:cubicBezTo>
                  <a:pt x="1976533" y="19110"/>
                  <a:pt x="1973770" y="17777"/>
                  <a:pt x="1973770" y="17110"/>
                </a:cubicBezTo>
                <a:lnTo>
                  <a:pt x="1974056" y="17015"/>
                </a:lnTo>
                <a:cubicBezTo>
                  <a:pt x="1976152" y="16157"/>
                  <a:pt x="1978247" y="15014"/>
                  <a:pt x="1980438" y="14729"/>
                </a:cubicBezTo>
                <a:close/>
                <a:moveTo>
                  <a:pt x="800385" y="11966"/>
                </a:moveTo>
                <a:cubicBezTo>
                  <a:pt x="802004" y="13871"/>
                  <a:pt x="804862" y="18443"/>
                  <a:pt x="804290" y="19014"/>
                </a:cubicBezTo>
                <a:lnTo>
                  <a:pt x="803528" y="19300"/>
                </a:lnTo>
                <a:cubicBezTo>
                  <a:pt x="795146" y="22729"/>
                  <a:pt x="795146" y="22634"/>
                  <a:pt x="792098" y="30635"/>
                </a:cubicBezTo>
                <a:lnTo>
                  <a:pt x="791908" y="31111"/>
                </a:lnTo>
                <a:cubicBezTo>
                  <a:pt x="790860" y="31302"/>
                  <a:pt x="788574" y="28444"/>
                  <a:pt x="786955" y="24825"/>
                </a:cubicBezTo>
                <a:lnTo>
                  <a:pt x="784574" y="21777"/>
                </a:lnTo>
                <a:lnTo>
                  <a:pt x="782002" y="18633"/>
                </a:lnTo>
                <a:cubicBezTo>
                  <a:pt x="777906" y="18729"/>
                  <a:pt x="775811" y="17490"/>
                  <a:pt x="777525" y="15871"/>
                </a:cubicBezTo>
                <a:lnTo>
                  <a:pt x="779335" y="14728"/>
                </a:lnTo>
                <a:cubicBezTo>
                  <a:pt x="780192" y="14252"/>
                  <a:pt x="782002" y="15014"/>
                  <a:pt x="783050" y="14633"/>
                </a:cubicBezTo>
                <a:cubicBezTo>
                  <a:pt x="791051" y="11680"/>
                  <a:pt x="790955" y="11680"/>
                  <a:pt x="795146" y="17395"/>
                </a:cubicBezTo>
                <a:lnTo>
                  <a:pt x="795527" y="17871"/>
                </a:lnTo>
                <a:cubicBezTo>
                  <a:pt x="796575" y="18729"/>
                  <a:pt x="797432" y="18157"/>
                  <a:pt x="797432" y="16538"/>
                </a:cubicBezTo>
                <a:cubicBezTo>
                  <a:pt x="797432" y="14919"/>
                  <a:pt x="798766" y="10061"/>
                  <a:pt x="800385" y="11966"/>
                </a:cubicBezTo>
                <a:close/>
                <a:moveTo>
                  <a:pt x="840772" y="11776"/>
                </a:moveTo>
                <a:lnTo>
                  <a:pt x="841629" y="14252"/>
                </a:lnTo>
                <a:cubicBezTo>
                  <a:pt x="843439" y="19110"/>
                  <a:pt x="836485" y="19015"/>
                  <a:pt x="835152" y="22444"/>
                </a:cubicBezTo>
                <a:cubicBezTo>
                  <a:pt x="834199" y="24920"/>
                  <a:pt x="827056" y="22539"/>
                  <a:pt x="826008" y="18919"/>
                </a:cubicBezTo>
                <a:lnTo>
                  <a:pt x="825627" y="17205"/>
                </a:lnTo>
                <a:cubicBezTo>
                  <a:pt x="825817" y="14633"/>
                  <a:pt x="828484" y="13300"/>
                  <a:pt x="831437" y="14157"/>
                </a:cubicBezTo>
                <a:cubicBezTo>
                  <a:pt x="834390" y="15014"/>
                  <a:pt x="841153" y="8728"/>
                  <a:pt x="840772" y="11776"/>
                </a:cubicBezTo>
                <a:close/>
                <a:moveTo>
                  <a:pt x="2372963" y="6156"/>
                </a:moveTo>
                <a:cubicBezTo>
                  <a:pt x="2374392" y="4823"/>
                  <a:pt x="2377535" y="6632"/>
                  <a:pt x="2379917" y="10157"/>
                </a:cubicBezTo>
                <a:lnTo>
                  <a:pt x="2383536" y="8252"/>
                </a:lnTo>
                <a:lnTo>
                  <a:pt x="2387251" y="6251"/>
                </a:lnTo>
                <a:cubicBezTo>
                  <a:pt x="2387346" y="8156"/>
                  <a:pt x="2388585" y="11109"/>
                  <a:pt x="2390204" y="12919"/>
                </a:cubicBezTo>
                <a:cubicBezTo>
                  <a:pt x="2391728" y="14633"/>
                  <a:pt x="2396871" y="9014"/>
                  <a:pt x="2398395" y="8442"/>
                </a:cubicBezTo>
                <a:lnTo>
                  <a:pt x="2398681" y="8728"/>
                </a:lnTo>
                <a:cubicBezTo>
                  <a:pt x="2400395" y="10347"/>
                  <a:pt x="2404491" y="11204"/>
                  <a:pt x="2402015" y="14443"/>
                </a:cubicBezTo>
                <a:lnTo>
                  <a:pt x="2401538" y="15110"/>
                </a:lnTo>
                <a:cubicBezTo>
                  <a:pt x="2400110" y="16634"/>
                  <a:pt x="2402205" y="16919"/>
                  <a:pt x="2406301" y="15872"/>
                </a:cubicBezTo>
                <a:lnTo>
                  <a:pt x="2408682" y="14919"/>
                </a:lnTo>
                <a:cubicBezTo>
                  <a:pt x="2412111" y="13586"/>
                  <a:pt x="2412968" y="11776"/>
                  <a:pt x="2410587" y="9014"/>
                </a:cubicBezTo>
                <a:lnTo>
                  <a:pt x="2409825" y="8156"/>
                </a:lnTo>
                <a:cubicBezTo>
                  <a:pt x="2410206" y="6918"/>
                  <a:pt x="2411921" y="7109"/>
                  <a:pt x="2413730" y="8537"/>
                </a:cubicBezTo>
                <a:cubicBezTo>
                  <a:pt x="2415540" y="9966"/>
                  <a:pt x="2425256" y="12062"/>
                  <a:pt x="2431828" y="10442"/>
                </a:cubicBezTo>
                <a:lnTo>
                  <a:pt x="2436781" y="9395"/>
                </a:lnTo>
                <a:lnTo>
                  <a:pt x="2437543" y="9204"/>
                </a:lnTo>
                <a:cubicBezTo>
                  <a:pt x="2438591" y="9871"/>
                  <a:pt x="2441543" y="11585"/>
                  <a:pt x="2444020" y="13205"/>
                </a:cubicBezTo>
                <a:lnTo>
                  <a:pt x="2447258" y="13014"/>
                </a:lnTo>
                <a:cubicBezTo>
                  <a:pt x="2447830" y="13014"/>
                  <a:pt x="2449068" y="14348"/>
                  <a:pt x="2448973" y="15110"/>
                </a:cubicBezTo>
                <a:cubicBezTo>
                  <a:pt x="2448973" y="15776"/>
                  <a:pt x="2447735" y="17015"/>
                  <a:pt x="2446973" y="17015"/>
                </a:cubicBezTo>
                <a:cubicBezTo>
                  <a:pt x="2442496" y="17396"/>
                  <a:pt x="2438210" y="17015"/>
                  <a:pt x="2433733" y="19015"/>
                </a:cubicBezTo>
                <a:lnTo>
                  <a:pt x="2429637" y="20920"/>
                </a:lnTo>
                <a:cubicBezTo>
                  <a:pt x="2426494" y="17491"/>
                  <a:pt x="2422493" y="15300"/>
                  <a:pt x="2420779" y="15967"/>
                </a:cubicBezTo>
                <a:cubicBezTo>
                  <a:pt x="2419064" y="16729"/>
                  <a:pt x="2414016" y="20444"/>
                  <a:pt x="2412968" y="22253"/>
                </a:cubicBezTo>
                <a:lnTo>
                  <a:pt x="2413159" y="22349"/>
                </a:lnTo>
                <a:lnTo>
                  <a:pt x="2418112" y="24539"/>
                </a:lnTo>
                <a:cubicBezTo>
                  <a:pt x="2415921" y="27397"/>
                  <a:pt x="2418398" y="29302"/>
                  <a:pt x="2423541" y="28826"/>
                </a:cubicBezTo>
                <a:cubicBezTo>
                  <a:pt x="2428685" y="28349"/>
                  <a:pt x="2443544" y="29111"/>
                  <a:pt x="2445068" y="31588"/>
                </a:cubicBezTo>
                <a:lnTo>
                  <a:pt x="2440972" y="31874"/>
                </a:lnTo>
                <a:lnTo>
                  <a:pt x="2435828" y="32255"/>
                </a:lnTo>
                <a:cubicBezTo>
                  <a:pt x="2430209" y="32731"/>
                  <a:pt x="2423065" y="33588"/>
                  <a:pt x="2420017" y="34160"/>
                </a:cubicBezTo>
                <a:lnTo>
                  <a:pt x="2418398" y="35588"/>
                </a:lnTo>
                <a:lnTo>
                  <a:pt x="2416683" y="37112"/>
                </a:lnTo>
                <a:cubicBezTo>
                  <a:pt x="2416112" y="39779"/>
                  <a:pt x="2415921" y="42256"/>
                  <a:pt x="2416207" y="42732"/>
                </a:cubicBezTo>
                <a:cubicBezTo>
                  <a:pt x="2416397" y="43208"/>
                  <a:pt x="2417540" y="44066"/>
                  <a:pt x="2418017" y="43685"/>
                </a:cubicBezTo>
                <a:cubicBezTo>
                  <a:pt x="2418493" y="43304"/>
                  <a:pt x="2421255" y="43113"/>
                  <a:pt x="2422112" y="44637"/>
                </a:cubicBezTo>
                <a:cubicBezTo>
                  <a:pt x="2422970" y="46161"/>
                  <a:pt x="2417445" y="49590"/>
                  <a:pt x="2417160" y="50543"/>
                </a:cubicBezTo>
                <a:cubicBezTo>
                  <a:pt x="2416873" y="51495"/>
                  <a:pt x="2417350" y="54829"/>
                  <a:pt x="2414969" y="54638"/>
                </a:cubicBezTo>
                <a:lnTo>
                  <a:pt x="2413635" y="54257"/>
                </a:lnTo>
                <a:lnTo>
                  <a:pt x="2412206" y="53781"/>
                </a:lnTo>
                <a:cubicBezTo>
                  <a:pt x="2410778" y="53019"/>
                  <a:pt x="2408968" y="53210"/>
                  <a:pt x="2408301" y="54353"/>
                </a:cubicBezTo>
                <a:cubicBezTo>
                  <a:pt x="2407635" y="55400"/>
                  <a:pt x="2407253" y="59401"/>
                  <a:pt x="2408873" y="61020"/>
                </a:cubicBezTo>
                <a:cubicBezTo>
                  <a:pt x="2410492" y="62639"/>
                  <a:pt x="2415731" y="66449"/>
                  <a:pt x="2416588" y="65306"/>
                </a:cubicBezTo>
                <a:cubicBezTo>
                  <a:pt x="2417445" y="64259"/>
                  <a:pt x="2421636" y="63497"/>
                  <a:pt x="2423827" y="66164"/>
                </a:cubicBezTo>
                <a:lnTo>
                  <a:pt x="2429637" y="65592"/>
                </a:lnTo>
                <a:lnTo>
                  <a:pt x="2432399" y="65306"/>
                </a:lnTo>
                <a:cubicBezTo>
                  <a:pt x="2434590" y="67878"/>
                  <a:pt x="2432780" y="71117"/>
                  <a:pt x="2428399" y="72450"/>
                </a:cubicBezTo>
                <a:cubicBezTo>
                  <a:pt x="2424017" y="73784"/>
                  <a:pt x="2416873" y="82070"/>
                  <a:pt x="2418874" y="82070"/>
                </a:cubicBezTo>
                <a:cubicBezTo>
                  <a:pt x="2420779" y="82070"/>
                  <a:pt x="2425732" y="83309"/>
                  <a:pt x="2425732" y="84833"/>
                </a:cubicBezTo>
                <a:cubicBezTo>
                  <a:pt x="2425732" y="86357"/>
                  <a:pt x="2424303" y="90262"/>
                  <a:pt x="2422493" y="90548"/>
                </a:cubicBezTo>
                <a:cubicBezTo>
                  <a:pt x="2420684" y="90833"/>
                  <a:pt x="2415254" y="92072"/>
                  <a:pt x="2414302" y="92929"/>
                </a:cubicBezTo>
                <a:cubicBezTo>
                  <a:pt x="2413349" y="93786"/>
                  <a:pt x="2412778" y="96453"/>
                  <a:pt x="2414397" y="97977"/>
                </a:cubicBezTo>
                <a:cubicBezTo>
                  <a:pt x="2416112" y="99406"/>
                  <a:pt x="2422017" y="103121"/>
                  <a:pt x="2423160" y="102263"/>
                </a:cubicBezTo>
                <a:cubicBezTo>
                  <a:pt x="2424303" y="101406"/>
                  <a:pt x="2427637" y="101406"/>
                  <a:pt x="2428018" y="104264"/>
                </a:cubicBezTo>
                <a:lnTo>
                  <a:pt x="2432590" y="103597"/>
                </a:lnTo>
                <a:cubicBezTo>
                  <a:pt x="2432780" y="103597"/>
                  <a:pt x="2433828" y="105502"/>
                  <a:pt x="2433447" y="106169"/>
                </a:cubicBezTo>
                <a:cubicBezTo>
                  <a:pt x="2433161" y="106835"/>
                  <a:pt x="2431447" y="107502"/>
                  <a:pt x="2430494" y="107407"/>
                </a:cubicBezTo>
                <a:lnTo>
                  <a:pt x="2428304" y="107216"/>
                </a:lnTo>
                <a:cubicBezTo>
                  <a:pt x="2425351" y="106454"/>
                  <a:pt x="2423541" y="106931"/>
                  <a:pt x="2424208" y="108264"/>
                </a:cubicBezTo>
                <a:cubicBezTo>
                  <a:pt x="2424875" y="109598"/>
                  <a:pt x="2425827" y="114360"/>
                  <a:pt x="2425827" y="115884"/>
                </a:cubicBezTo>
                <a:cubicBezTo>
                  <a:pt x="2425827" y="117408"/>
                  <a:pt x="2426875" y="121790"/>
                  <a:pt x="2428018" y="121790"/>
                </a:cubicBezTo>
                <a:cubicBezTo>
                  <a:pt x="2429256" y="121790"/>
                  <a:pt x="2432304" y="120170"/>
                  <a:pt x="2431637" y="118170"/>
                </a:cubicBezTo>
                <a:lnTo>
                  <a:pt x="2431066" y="116265"/>
                </a:lnTo>
                <a:lnTo>
                  <a:pt x="2430494" y="114360"/>
                </a:lnTo>
                <a:cubicBezTo>
                  <a:pt x="2429828" y="112074"/>
                  <a:pt x="2430590" y="109979"/>
                  <a:pt x="2432114" y="109598"/>
                </a:cubicBezTo>
                <a:cubicBezTo>
                  <a:pt x="2433638" y="109217"/>
                  <a:pt x="2438495" y="108550"/>
                  <a:pt x="2438972" y="109217"/>
                </a:cubicBezTo>
                <a:lnTo>
                  <a:pt x="2438781" y="109693"/>
                </a:lnTo>
                <a:lnTo>
                  <a:pt x="2438114" y="111217"/>
                </a:lnTo>
                <a:cubicBezTo>
                  <a:pt x="2437067" y="112836"/>
                  <a:pt x="2436210" y="117122"/>
                  <a:pt x="2436019" y="120742"/>
                </a:cubicBezTo>
                <a:lnTo>
                  <a:pt x="2440400" y="122171"/>
                </a:lnTo>
                <a:lnTo>
                  <a:pt x="2444401" y="123504"/>
                </a:lnTo>
                <a:cubicBezTo>
                  <a:pt x="2448878" y="125409"/>
                  <a:pt x="2451449" y="128838"/>
                  <a:pt x="2450116" y="131124"/>
                </a:cubicBezTo>
                <a:cubicBezTo>
                  <a:pt x="2448687" y="133410"/>
                  <a:pt x="2444306" y="138554"/>
                  <a:pt x="2444115" y="136363"/>
                </a:cubicBezTo>
                <a:cubicBezTo>
                  <a:pt x="2444020" y="134172"/>
                  <a:pt x="2442020" y="129410"/>
                  <a:pt x="2440019" y="129981"/>
                </a:cubicBezTo>
                <a:cubicBezTo>
                  <a:pt x="2438019" y="130553"/>
                  <a:pt x="2433161" y="132267"/>
                  <a:pt x="2433733" y="131029"/>
                </a:cubicBezTo>
                <a:cubicBezTo>
                  <a:pt x="2434304" y="129791"/>
                  <a:pt x="2434019" y="126076"/>
                  <a:pt x="2432018" y="124838"/>
                </a:cubicBezTo>
                <a:cubicBezTo>
                  <a:pt x="2430113" y="123599"/>
                  <a:pt x="2424113" y="127219"/>
                  <a:pt x="2425922" y="129124"/>
                </a:cubicBezTo>
                <a:lnTo>
                  <a:pt x="2427446" y="130934"/>
                </a:lnTo>
                <a:lnTo>
                  <a:pt x="2430399" y="134553"/>
                </a:lnTo>
                <a:cubicBezTo>
                  <a:pt x="2426875" y="134934"/>
                  <a:pt x="2424875" y="136077"/>
                  <a:pt x="2425922" y="137125"/>
                </a:cubicBezTo>
                <a:cubicBezTo>
                  <a:pt x="2426970" y="138173"/>
                  <a:pt x="2434781" y="140459"/>
                  <a:pt x="2433638" y="141411"/>
                </a:cubicBezTo>
                <a:cubicBezTo>
                  <a:pt x="2432495" y="142364"/>
                  <a:pt x="2434685" y="146555"/>
                  <a:pt x="2434400" y="147602"/>
                </a:cubicBezTo>
                <a:cubicBezTo>
                  <a:pt x="2434114" y="148650"/>
                  <a:pt x="2432209" y="149888"/>
                  <a:pt x="2431923" y="147983"/>
                </a:cubicBezTo>
                <a:cubicBezTo>
                  <a:pt x="2431542" y="146078"/>
                  <a:pt x="2425256" y="147888"/>
                  <a:pt x="2423827" y="147507"/>
                </a:cubicBezTo>
                <a:cubicBezTo>
                  <a:pt x="2422398" y="147126"/>
                  <a:pt x="2418588" y="146269"/>
                  <a:pt x="2418588" y="147793"/>
                </a:cubicBezTo>
                <a:cubicBezTo>
                  <a:pt x="2418588" y="149317"/>
                  <a:pt x="2419445" y="153127"/>
                  <a:pt x="2420493" y="152174"/>
                </a:cubicBezTo>
                <a:lnTo>
                  <a:pt x="2421350" y="152079"/>
                </a:lnTo>
                <a:cubicBezTo>
                  <a:pt x="2422779" y="151984"/>
                  <a:pt x="2424398" y="152270"/>
                  <a:pt x="2425732" y="152746"/>
                </a:cubicBezTo>
                <a:lnTo>
                  <a:pt x="2426780" y="153127"/>
                </a:lnTo>
                <a:cubicBezTo>
                  <a:pt x="2428018" y="154460"/>
                  <a:pt x="2427256" y="155508"/>
                  <a:pt x="2424970" y="155413"/>
                </a:cubicBezTo>
                <a:lnTo>
                  <a:pt x="2423541" y="155889"/>
                </a:lnTo>
                <a:lnTo>
                  <a:pt x="2422398" y="156270"/>
                </a:lnTo>
                <a:cubicBezTo>
                  <a:pt x="2421541" y="157318"/>
                  <a:pt x="2421922" y="159223"/>
                  <a:pt x="2423255" y="160366"/>
                </a:cubicBezTo>
                <a:lnTo>
                  <a:pt x="2425351" y="159318"/>
                </a:lnTo>
                <a:lnTo>
                  <a:pt x="2426113" y="158937"/>
                </a:lnTo>
                <a:cubicBezTo>
                  <a:pt x="2427161" y="158842"/>
                  <a:pt x="2428208" y="159794"/>
                  <a:pt x="2428304" y="161033"/>
                </a:cubicBezTo>
                <a:lnTo>
                  <a:pt x="2427637" y="161414"/>
                </a:lnTo>
                <a:cubicBezTo>
                  <a:pt x="2425446" y="162842"/>
                  <a:pt x="2422779" y="163795"/>
                  <a:pt x="2420588" y="165224"/>
                </a:cubicBezTo>
                <a:cubicBezTo>
                  <a:pt x="2418493" y="166557"/>
                  <a:pt x="2417255" y="165986"/>
                  <a:pt x="2415159" y="165128"/>
                </a:cubicBezTo>
                <a:lnTo>
                  <a:pt x="2411349" y="163700"/>
                </a:lnTo>
                <a:cubicBezTo>
                  <a:pt x="2409158" y="166652"/>
                  <a:pt x="2406777" y="169605"/>
                  <a:pt x="2406110" y="170177"/>
                </a:cubicBezTo>
                <a:cubicBezTo>
                  <a:pt x="2405444" y="170748"/>
                  <a:pt x="2402300" y="172748"/>
                  <a:pt x="2400872" y="173415"/>
                </a:cubicBezTo>
                <a:cubicBezTo>
                  <a:pt x="2399443" y="174082"/>
                  <a:pt x="2396966" y="169605"/>
                  <a:pt x="2396109" y="167795"/>
                </a:cubicBezTo>
                <a:lnTo>
                  <a:pt x="2393728" y="168462"/>
                </a:lnTo>
                <a:cubicBezTo>
                  <a:pt x="2391537" y="169034"/>
                  <a:pt x="2391728" y="173415"/>
                  <a:pt x="2393823" y="174653"/>
                </a:cubicBezTo>
                <a:lnTo>
                  <a:pt x="2395442" y="175606"/>
                </a:lnTo>
                <a:cubicBezTo>
                  <a:pt x="2397443" y="176368"/>
                  <a:pt x="2401157" y="178082"/>
                  <a:pt x="2403634" y="179416"/>
                </a:cubicBezTo>
                <a:cubicBezTo>
                  <a:pt x="2406110" y="180749"/>
                  <a:pt x="2411063" y="190941"/>
                  <a:pt x="2412206" y="192370"/>
                </a:cubicBezTo>
                <a:cubicBezTo>
                  <a:pt x="2413445" y="193799"/>
                  <a:pt x="2416112" y="195989"/>
                  <a:pt x="2413826" y="195323"/>
                </a:cubicBezTo>
                <a:cubicBezTo>
                  <a:pt x="2411540" y="194656"/>
                  <a:pt x="2405158" y="196466"/>
                  <a:pt x="2404205" y="195513"/>
                </a:cubicBezTo>
                <a:cubicBezTo>
                  <a:pt x="2403253" y="194561"/>
                  <a:pt x="2403539" y="190941"/>
                  <a:pt x="2404301" y="188179"/>
                </a:cubicBezTo>
                <a:lnTo>
                  <a:pt x="2399729" y="187131"/>
                </a:lnTo>
                <a:lnTo>
                  <a:pt x="2398395" y="186845"/>
                </a:lnTo>
                <a:cubicBezTo>
                  <a:pt x="2397157" y="184845"/>
                  <a:pt x="2395252" y="183893"/>
                  <a:pt x="2394109" y="184845"/>
                </a:cubicBezTo>
                <a:lnTo>
                  <a:pt x="2393061" y="185702"/>
                </a:lnTo>
                <a:cubicBezTo>
                  <a:pt x="2391823" y="186750"/>
                  <a:pt x="2390609" y="187607"/>
                  <a:pt x="2389585" y="187655"/>
                </a:cubicBezTo>
                <a:lnTo>
                  <a:pt x="2387270" y="184773"/>
                </a:lnTo>
                <a:lnTo>
                  <a:pt x="2383726" y="187226"/>
                </a:lnTo>
                <a:cubicBezTo>
                  <a:pt x="2380964" y="189036"/>
                  <a:pt x="2380582" y="187322"/>
                  <a:pt x="2378963" y="186655"/>
                </a:cubicBezTo>
                <a:lnTo>
                  <a:pt x="2378011" y="186274"/>
                </a:lnTo>
                <a:cubicBezTo>
                  <a:pt x="2376487" y="186464"/>
                  <a:pt x="2374487" y="186274"/>
                  <a:pt x="2373629" y="185702"/>
                </a:cubicBezTo>
                <a:cubicBezTo>
                  <a:pt x="2372772" y="185226"/>
                  <a:pt x="2369438" y="182940"/>
                  <a:pt x="2368676" y="180940"/>
                </a:cubicBezTo>
                <a:cubicBezTo>
                  <a:pt x="2367914" y="179035"/>
                  <a:pt x="2372867" y="175511"/>
                  <a:pt x="2374106" y="177701"/>
                </a:cubicBezTo>
                <a:lnTo>
                  <a:pt x="2375630" y="179416"/>
                </a:lnTo>
                <a:lnTo>
                  <a:pt x="2377344" y="181416"/>
                </a:lnTo>
                <a:lnTo>
                  <a:pt x="2387209" y="184581"/>
                </a:lnTo>
                <a:lnTo>
                  <a:pt x="2386584" y="182083"/>
                </a:lnTo>
                <a:cubicBezTo>
                  <a:pt x="2384108" y="182654"/>
                  <a:pt x="2380869" y="181416"/>
                  <a:pt x="2379440" y="179511"/>
                </a:cubicBezTo>
                <a:cubicBezTo>
                  <a:pt x="2378012" y="177511"/>
                  <a:pt x="2377726" y="168938"/>
                  <a:pt x="2378488" y="168748"/>
                </a:cubicBezTo>
                <a:cubicBezTo>
                  <a:pt x="2379345" y="168557"/>
                  <a:pt x="2382298" y="167605"/>
                  <a:pt x="2382107" y="167414"/>
                </a:cubicBezTo>
                <a:cubicBezTo>
                  <a:pt x="2381917" y="167224"/>
                  <a:pt x="2380012" y="166748"/>
                  <a:pt x="2378202" y="166748"/>
                </a:cubicBezTo>
                <a:cubicBezTo>
                  <a:pt x="2376488" y="166748"/>
                  <a:pt x="2371820" y="167605"/>
                  <a:pt x="2371725" y="168653"/>
                </a:cubicBezTo>
                <a:cubicBezTo>
                  <a:pt x="2371630" y="169700"/>
                  <a:pt x="2369820" y="172463"/>
                  <a:pt x="2368010" y="172558"/>
                </a:cubicBezTo>
                <a:cubicBezTo>
                  <a:pt x="2366105" y="172653"/>
                  <a:pt x="2361248" y="173987"/>
                  <a:pt x="2361057" y="175225"/>
                </a:cubicBezTo>
                <a:lnTo>
                  <a:pt x="2361438" y="175701"/>
                </a:lnTo>
                <a:lnTo>
                  <a:pt x="2363724" y="178368"/>
                </a:lnTo>
                <a:cubicBezTo>
                  <a:pt x="2364105" y="181702"/>
                  <a:pt x="2365058" y="184655"/>
                  <a:pt x="2365915" y="184750"/>
                </a:cubicBezTo>
                <a:cubicBezTo>
                  <a:pt x="2366772" y="184845"/>
                  <a:pt x="2370201" y="185036"/>
                  <a:pt x="2371535" y="184750"/>
                </a:cubicBezTo>
                <a:cubicBezTo>
                  <a:pt x="2372868" y="184464"/>
                  <a:pt x="2374202" y="190179"/>
                  <a:pt x="2374202" y="193513"/>
                </a:cubicBezTo>
                <a:cubicBezTo>
                  <a:pt x="2374202" y="196942"/>
                  <a:pt x="2373154" y="205991"/>
                  <a:pt x="2371820" y="206086"/>
                </a:cubicBezTo>
                <a:cubicBezTo>
                  <a:pt x="2370487" y="206181"/>
                  <a:pt x="2366963" y="207229"/>
                  <a:pt x="2366963" y="208181"/>
                </a:cubicBezTo>
                <a:cubicBezTo>
                  <a:pt x="2366963" y="209134"/>
                  <a:pt x="2362962" y="211991"/>
                  <a:pt x="2358104" y="213230"/>
                </a:cubicBezTo>
                <a:lnTo>
                  <a:pt x="2356390" y="210372"/>
                </a:lnTo>
                <a:cubicBezTo>
                  <a:pt x="2355056" y="208181"/>
                  <a:pt x="2353818" y="207991"/>
                  <a:pt x="2351818" y="208848"/>
                </a:cubicBezTo>
                <a:cubicBezTo>
                  <a:pt x="2349056" y="210086"/>
                  <a:pt x="2345627" y="211229"/>
                  <a:pt x="2344007" y="213230"/>
                </a:cubicBezTo>
                <a:cubicBezTo>
                  <a:pt x="2339912" y="218373"/>
                  <a:pt x="2332292" y="215516"/>
                  <a:pt x="2327529" y="218754"/>
                </a:cubicBezTo>
                <a:cubicBezTo>
                  <a:pt x="2327339" y="218945"/>
                  <a:pt x="2325624" y="218278"/>
                  <a:pt x="2325624" y="217897"/>
                </a:cubicBezTo>
                <a:cubicBezTo>
                  <a:pt x="2325434" y="217040"/>
                  <a:pt x="2325719" y="215230"/>
                  <a:pt x="2326005" y="215230"/>
                </a:cubicBezTo>
                <a:lnTo>
                  <a:pt x="2334102" y="214182"/>
                </a:lnTo>
                <a:lnTo>
                  <a:pt x="2333421" y="208687"/>
                </a:lnTo>
                <a:lnTo>
                  <a:pt x="2338483" y="207991"/>
                </a:lnTo>
                <a:cubicBezTo>
                  <a:pt x="2339245" y="206753"/>
                  <a:pt x="2340483" y="202847"/>
                  <a:pt x="2339340" y="202466"/>
                </a:cubicBezTo>
                <a:cubicBezTo>
                  <a:pt x="2338197" y="202085"/>
                  <a:pt x="2336292" y="199895"/>
                  <a:pt x="2337149" y="198561"/>
                </a:cubicBezTo>
                <a:cubicBezTo>
                  <a:pt x="2337578" y="197894"/>
                  <a:pt x="2335602" y="198609"/>
                  <a:pt x="2333256" y="199752"/>
                </a:cubicBezTo>
                <a:lnTo>
                  <a:pt x="2333135" y="199826"/>
                </a:lnTo>
                <a:lnTo>
                  <a:pt x="2333720" y="195799"/>
                </a:lnTo>
                <a:lnTo>
                  <a:pt x="2332387" y="197037"/>
                </a:lnTo>
                <a:lnTo>
                  <a:pt x="2329625" y="199514"/>
                </a:lnTo>
                <a:lnTo>
                  <a:pt x="2329538" y="202042"/>
                </a:lnTo>
                <a:lnTo>
                  <a:pt x="2327148" y="203514"/>
                </a:lnTo>
                <a:cubicBezTo>
                  <a:pt x="2325053" y="205610"/>
                  <a:pt x="2320195" y="208086"/>
                  <a:pt x="2319719" y="209801"/>
                </a:cubicBezTo>
                <a:cubicBezTo>
                  <a:pt x="2319242" y="211420"/>
                  <a:pt x="2321814" y="216373"/>
                  <a:pt x="2320576" y="217325"/>
                </a:cubicBezTo>
                <a:cubicBezTo>
                  <a:pt x="2319338" y="218183"/>
                  <a:pt x="2315528" y="219040"/>
                  <a:pt x="2314575" y="217135"/>
                </a:cubicBezTo>
                <a:cubicBezTo>
                  <a:pt x="2313623" y="215325"/>
                  <a:pt x="2306384" y="219707"/>
                  <a:pt x="2304002" y="220564"/>
                </a:cubicBezTo>
                <a:lnTo>
                  <a:pt x="2301621" y="221040"/>
                </a:lnTo>
                <a:lnTo>
                  <a:pt x="2300288" y="221326"/>
                </a:lnTo>
                <a:cubicBezTo>
                  <a:pt x="2298954" y="223517"/>
                  <a:pt x="2297240" y="224660"/>
                  <a:pt x="2296573" y="223707"/>
                </a:cubicBezTo>
                <a:cubicBezTo>
                  <a:pt x="2295906" y="222755"/>
                  <a:pt x="2293430" y="220754"/>
                  <a:pt x="2292668" y="221326"/>
                </a:cubicBezTo>
                <a:cubicBezTo>
                  <a:pt x="2291906" y="221897"/>
                  <a:pt x="2290001" y="222755"/>
                  <a:pt x="2289524" y="222469"/>
                </a:cubicBezTo>
                <a:lnTo>
                  <a:pt x="2289524" y="222183"/>
                </a:lnTo>
                <a:cubicBezTo>
                  <a:pt x="2289524" y="217230"/>
                  <a:pt x="2286857" y="211896"/>
                  <a:pt x="2293239" y="207896"/>
                </a:cubicBezTo>
                <a:lnTo>
                  <a:pt x="2294001" y="207419"/>
                </a:lnTo>
                <a:cubicBezTo>
                  <a:pt x="2293715" y="205800"/>
                  <a:pt x="2292668" y="204467"/>
                  <a:pt x="2291715" y="204467"/>
                </a:cubicBezTo>
                <a:cubicBezTo>
                  <a:pt x="2290763" y="204562"/>
                  <a:pt x="2286953" y="207800"/>
                  <a:pt x="2284095" y="210753"/>
                </a:cubicBezTo>
                <a:lnTo>
                  <a:pt x="2284857" y="211515"/>
                </a:lnTo>
                <a:cubicBezTo>
                  <a:pt x="2288667" y="215801"/>
                  <a:pt x="2282000" y="215516"/>
                  <a:pt x="2281619" y="217611"/>
                </a:cubicBezTo>
                <a:cubicBezTo>
                  <a:pt x="2281428" y="218468"/>
                  <a:pt x="2281809" y="219707"/>
                  <a:pt x="2282571" y="220373"/>
                </a:cubicBezTo>
                <a:cubicBezTo>
                  <a:pt x="2283809" y="221612"/>
                  <a:pt x="2284857" y="222659"/>
                  <a:pt x="2281904" y="222755"/>
                </a:cubicBezTo>
                <a:lnTo>
                  <a:pt x="2275237" y="223136"/>
                </a:lnTo>
                <a:cubicBezTo>
                  <a:pt x="2274475" y="225612"/>
                  <a:pt x="2273522" y="227898"/>
                  <a:pt x="2273237" y="228089"/>
                </a:cubicBezTo>
                <a:cubicBezTo>
                  <a:pt x="2272951" y="228279"/>
                  <a:pt x="2270760" y="228279"/>
                  <a:pt x="2269427" y="227327"/>
                </a:cubicBezTo>
                <a:cubicBezTo>
                  <a:pt x="2267998" y="226374"/>
                  <a:pt x="2263902" y="223612"/>
                  <a:pt x="2262283" y="224279"/>
                </a:cubicBezTo>
                <a:cubicBezTo>
                  <a:pt x="2260664" y="224945"/>
                  <a:pt x="2256473" y="225136"/>
                  <a:pt x="2256949" y="222850"/>
                </a:cubicBezTo>
                <a:cubicBezTo>
                  <a:pt x="2257425" y="220659"/>
                  <a:pt x="2256854" y="216182"/>
                  <a:pt x="2254568" y="217421"/>
                </a:cubicBezTo>
                <a:cubicBezTo>
                  <a:pt x="2252282" y="218659"/>
                  <a:pt x="2246471" y="214849"/>
                  <a:pt x="2245709" y="215230"/>
                </a:cubicBezTo>
                <a:lnTo>
                  <a:pt x="2245519" y="215706"/>
                </a:lnTo>
                <a:cubicBezTo>
                  <a:pt x="2245328" y="216278"/>
                  <a:pt x="2245233" y="217325"/>
                  <a:pt x="2245709" y="217706"/>
                </a:cubicBezTo>
                <a:cubicBezTo>
                  <a:pt x="2247995" y="219802"/>
                  <a:pt x="2250662" y="221612"/>
                  <a:pt x="2252853" y="223707"/>
                </a:cubicBezTo>
                <a:lnTo>
                  <a:pt x="2253329" y="224183"/>
                </a:lnTo>
                <a:cubicBezTo>
                  <a:pt x="2252853" y="225422"/>
                  <a:pt x="2251043" y="226469"/>
                  <a:pt x="2249329" y="226469"/>
                </a:cubicBezTo>
                <a:lnTo>
                  <a:pt x="2248186" y="225898"/>
                </a:lnTo>
                <a:cubicBezTo>
                  <a:pt x="2247424" y="225517"/>
                  <a:pt x="2247900" y="223802"/>
                  <a:pt x="2247138" y="223231"/>
                </a:cubicBezTo>
                <a:cubicBezTo>
                  <a:pt x="2245709" y="222183"/>
                  <a:pt x="2243804" y="221516"/>
                  <a:pt x="2241995" y="220754"/>
                </a:cubicBezTo>
                <a:cubicBezTo>
                  <a:pt x="2241899" y="220754"/>
                  <a:pt x="2240566" y="222183"/>
                  <a:pt x="2240375" y="223040"/>
                </a:cubicBezTo>
                <a:cubicBezTo>
                  <a:pt x="2240090" y="225136"/>
                  <a:pt x="2239709" y="227327"/>
                  <a:pt x="2243995" y="227136"/>
                </a:cubicBezTo>
                <a:lnTo>
                  <a:pt x="2244471" y="227136"/>
                </a:lnTo>
                <a:cubicBezTo>
                  <a:pt x="2245519" y="229422"/>
                  <a:pt x="2243233" y="231232"/>
                  <a:pt x="2239328" y="231327"/>
                </a:cubicBezTo>
                <a:lnTo>
                  <a:pt x="2236470" y="231232"/>
                </a:lnTo>
                <a:cubicBezTo>
                  <a:pt x="2233898" y="231137"/>
                  <a:pt x="2233327" y="231899"/>
                  <a:pt x="2232374" y="233899"/>
                </a:cubicBezTo>
                <a:lnTo>
                  <a:pt x="2231041" y="236471"/>
                </a:lnTo>
                <a:cubicBezTo>
                  <a:pt x="2227802" y="234851"/>
                  <a:pt x="2223421" y="232470"/>
                  <a:pt x="2221325" y="231137"/>
                </a:cubicBezTo>
                <a:lnTo>
                  <a:pt x="2219420" y="231518"/>
                </a:lnTo>
                <a:cubicBezTo>
                  <a:pt x="2215991" y="232089"/>
                  <a:pt x="2212658" y="233327"/>
                  <a:pt x="2209419" y="234661"/>
                </a:cubicBezTo>
                <a:lnTo>
                  <a:pt x="2205038" y="236566"/>
                </a:lnTo>
                <a:cubicBezTo>
                  <a:pt x="2199799" y="237328"/>
                  <a:pt x="2188845" y="239423"/>
                  <a:pt x="2180654" y="241138"/>
                </a:cubicBezTo>
                <a:lnTo>
                  <a:pt x="2178272" y="239709"/>
                </a:lnTo>
                <a:cubicBezTo>
                  <a:pt x="2171414" y="235518"/>
                  <a:pt x="2167604" y="238852"/>
                  <a:pt x="2163604" y="242567"/>
                </a:cubicBezTo>
                <a:lnTo>
                  <a:pt x="2163032" y="243043"/>
                </a:lnTo>
                <a:cubicBezTo>
                  <a:pt x="2162366" y="243519"/>
                  <a:pt x="2159318" y="242567"/>
                  <a:pt x="2156365" y="240852"/>
                </a:cubicBezTo>
                <a:lnTo>
                  <a:pt x="2152936" y="242757"/>
                </a:lnTo>
                <a:cubicBezTo>
                  <a:pt x="2148935" y="245043"/>
                  <a:pt x="2150745" y="241900"/>
                  <a:pt x="2150078" y="240852"/>
                </a:cubicBezTo>
                <a:lnTo>
                  <a:pt x="2149888" y="240471"/>
                </a:lnTo>
                <a:cubicBezTo>
                  <a:pt x="2149031" y="240281"/>
                  <a:pt x="2148173" y="240566"/>
                  <a:pt x="2147983" y="241138"/>
                </a:cubicBezTo>
                <a:cubicBezTo>
                  <a:pt x="2147792" y="241614"/>
                  <a:pt x="2145697" y="243043"/>
                  <a:pt x="2144078" y="242471"/>
                </a:cubicBezTo>
                <a:lnTo>
                  <a:pt x="2142554" y="241900"/>
                </a:lnTo>
                <a:cubicBezTo>
                  <a:pt x="2136934" y="239804"/>
                  <a:pt x="2136648" y="239804"/>
                  <a:pt x="2129504" y="242948"/>
                </a:cubicBezTo>
                <a:lnTo>
                  <a:pt x="2128933" y="243233"/>
                </a:lnTo>
                <a:cubicBezTo>
                  <a:pt x="2128266" y="243424"/>
                  <a:pt x="2125885" y="243710"/>
                  <a:pt x="2123694" y="243805"/>
                </a:cubicBezTo>
                <a:cubicBezTo>
                  <a:pt x="2121408" y="243995"/>
                  <a:pt x="2115026" y="243519"/>
                  <a:pt x="2114550" y="242662"/>
                </a:cubicBezTo>
                <a:cubicBezTo>
                  <a:pt x="2114074" y="241900"/>
                  <a:pt x="2112169" y="240757"/>
                  <a:pt x="2111312" y="241805"/>
                </a:cubicBezTo>
                <a:cubicBezTo>
                  <a:pt x="2110454" y="242852"/>
                  <a:pt x="2106168" y="245710"/>
                  <a:pt x="2103692" y="245710"/>
                </a:cubicBezTo>
                <a:lnTo>
                  <a:pt x="2101501" y="245900"/>
                </a:lnTo>
                <a:lnTo>
                  <a:pt x="2100167" y="245996"/>
                </a:lnTo>
                <a:cubicBezTo>
                  <a:pt x="2097977" y="243519"/>
                  <a:pt x="2095405" y="242948"/>
                  <a:pt x="2094452" y="244757"/>
                </a:cubicBezTo>
                <a:cubicBezTo>
                  <a:pt x="2093500" y="246567"/>
                  <a:pt x="2101310" y="247901"/>
                  <a:pt x="2102834" y="247329"/>
                </a:cubicBezTo>
                <a:cubicBezTo>
                  <a:pt x="2104358" y="246758"/>
                  <a:pt x="2106168" y="250377"/>
                  <a:pt x="2103787" y="252663"/>
                </a:cubicBezTo>
                <a:lnTo>
                  <a:pt x="2100263" y="252377"/>
                </a:lnTo>
                <a:cubicBezTo>
                  <a:pt x="2098834" y="252282"/>
                  <a:pt x="2097596" y="250853"/>
                  <a:pt x="2096167" y="250377"/>
                </a:cubicBezTo>
                <a:lnTo>
                  <a:pt x="2091119" y="249044"/>
                </a:lnTo>
                <a:cubicBezTo>
                  <a:pt x="2092547" y="245710"/>
                  <a:pt x="2091690" y="243995"/>
                  <a:pt x="2089214" y="245234"/>
                </a:cubicBezTo>
                <a:cubicBezTo>
                  <a:pt x="2086642" y="246472"/>
                  <a:pt x="2081403" y="250663"/>
                  <a:pt x="2082165" y="252092"/>
                </a:cubicBezTo>
                <a:lnTo>
                  <a:pt x="2083118" y="252282"/>
                </a:lnTo>
                <a:lnTo>
                  <a:pt x="2085785" y="252758"/>
                </a:lnTo>
                <a:cubicBezTo>
                  <a:pt x="2087023" y="254663"/>
                  <a:pt x="2085308" y="256378"/>
                  <a:pt x="2081975" y="256568"/>
                </a:cubicBezTo>
                <a:cubicBezTo>
                  <a:pt x="2078641" y="256854"/>
                  <a:pt x="2071878" y="252377"/>
                  <a:pt x="2073116" y="251234"/>
                </a:cubicBezTo>
                <a:lnTo>
                  <a:pt x="2072831" y="250377"/>
                </a:lnTo>
                <a:cubicBezTo>
                  <a:pt x="2072354" y="248853"/>
                  <a:pt x="2070735" y="247615"/>
                  <a:pt x="2069402" y="246377"/>
                </a:cubicBezTo>
                <a:cubicBezTo>
                  <a:pt x="2069021" y="245996"/>
                  <a:pt x="2067782" y="245996"/>
                  <a:pt x="2067020" y="246091"/>
                </a:cubicBezTo>
                <a:cubicBezTo>
                  <a:pt x="2064163" y="246472"/>
                  <a:pt x="2066068" y="251996"/>
                  <a:pt x="2061782" y="250091"/>
                </a:cubicBezTo>
                <a:cubicBezTo>
                  <a:pt x="2059019" y="248853"/>
                  <a:pt x="2054352" y="247424"/>
                  <a:pt x="2054066" y="248282"/>
                </a:cubicBezTo>
                <a:lnTo>
                  <a:pt x="2052257" y="253425"/>
                </a:lnTo>
                <a:cubicBezTo>
                  <a:pt x="2053971" y="256187"/>
                  <a:pt x="2052638" y="258473"/>
                  <a:pt x="2049399" y="258378"/>
                </a:cubicBezTo>
                <a:lnTo>
                  <a:pt x="2047399" y="257426"/>
                </a:lnTo>
                <a:cubicBezTo>
                  <a:pt x="2044541" y="256187"/>
                  <a:pt x="2043113" y="254092"/>
                  <a:pt x="2046542" y="251711"/>
                </a:cubicBezTo>
                <a:lnTo>
                  <a:pt x="2048161" y="250568"/>
                </a:lnTo>
                <a:cubicBezTo>
                  <a:pt x="2050066" y="247805"/>
                  <a:pt x="2045684" y="247043"/>
                  <a:pt x="2038445" y="248948"/>
                </a:cubicBezTo>
                <a:lnTo>
                  <a:pt x="2039207" y="255425"/>
                </a:lnTo>
                <a:cubicBezTo>
                  <a:pt x="2039398" y="256759"/>
                  <a:pt x="2035969" y="257045"/>
                  <a:pt x="2034350" y="255235"/>
                </a:cubicBezTo>
                <a:cubicBezTo>
                  <a:pt x="2033492" y="254282"/>
                  <a:pt x="2033111" y="252854"/>
                  <a:pt x="2032064" y="252377"/>
                </a:cubicBezTo>
                <a:lnTo>
                  <a:pt x="2030730" y="251806"/>
                </a:lnTo>
                <a:cubicBezTo>
                  <a:pt x="2028825" y="251806"/>
                  <a:pt x="2027492" y="251330"/>
                  <a:pt x="2027777" y="250758"/>
                </a:cubicBezTo>
                <a:cubicBezTo>
                  <a:pt x="2028063" y="250187"/>
                  <a:pt x="2026253" y="247043"/>
                  <a:pt x="2023110" y="244948"/>
                </a:cubicBezTo>
                <a:lnTo>
                  <a:pt x="2019586" y="247996"/>
                </a:lnTo>
                <a:cubicBezTo>
                  <a:pt x="2018824" y="248663"/>
                  <a:pt x="2016443" y="248758"/>
                  <a:pt x="2016443" y="249044"/>
                </a:cubicBezTo>
                <a:cubicBezTo>
                  <a:pt x="2016347" y="253044"/>
                  <a:pt x="2014538" y="252854"/>
                  <a:pt x="2010918" y="251139"/>
                </a:cubicBezTo>
                <a:cubicBezTo>
                  <a:pt x="2007870" y="249710"/>
                  <a:pt x="2004060" y="248282"/>
                  <a:pt x="2002822" y="253425"/>
                </a:cubicBezTo>
                <a:cubicBezTo>
                  <a:pt x="2002346" y="255616"/>
                  <a:pt x="1998726" y="256092"/>
                  <a:pt x="1995583" y="256568"/>
                </a:cubicBezTo>
                <a:lnTo>
                  <a:pt x="1989487" y="257521"/>
                </a:lnTo>
                <a:cubicBezTo>
                  <a:pt x="1988153" y="261426"/>
                  <a:pt x="1985867" y="264569"/>
                  <a:pt x="1984248" y="264569"/>
                </a:cubicBezTo>
                <a:cubicBezTo>
                  <a:pt x="1982724" y="264569"/>
                  <a:pt x="1978343" y="263903"/>
                  <a:pt x="1978438" y="263045"/>
                </a:cubicBezTo>
                <a:lnTo>
                  <a:pt x="1978533" y="263045"/>
                </a:lnTo>
                <a:lnTo>
                  <a:pt x="1985296" y="262664"/>
                </a:lnTo>
                <a:cubicBezTo>
                  <a:pt x="1983581" y="258854"/>
                  <a:pt x="1980629" y="256473"/>
                  <a:pt x="1978724" y="257330"/>
                </a:cubicBezTo>
                <a:lnTo>
                  <a:pt x="1977295" y="257616"/>
                </a:lnTo>
                <a:lnTo>
                  <a:pt x="1975866" y="257902"/>
                </a:lnTo>
                <a:cubicBezTo>
                  <a:pt x="1974247" y="257807"/>
                  <a:pt x="1973771" y="256949"/>
                  <a:pt x="1974914" y="255997"/>
                </a:cubicBezTo>
                <a:lnTo>
                  <a:pt x="1974723" y="255521"/>
                </a:lnTo>
                <a:cubicBezTo>
                  <a:pt x="1972437" y="250949"/>
                  <a:pt x="1964436" y="248377"/>
                  <a:pt x="1957864" y="250758"/>
                </a:cubicBezTo>
                <a:lnTo>
                  <a:pt x="1956340" y="251330"/>
                </a:lnTo>
                <a:cubicBezTo>
                  <a:pt x="1955006" y="253806"/>
                  <a:pt x="1952625" y="256092"/>
                  <a:pt x="1951006" y="256568"/>
                </a:cubicBezTo>
                <a:lnTo>
                  <a:pt x="1950625" y="256187"/>
                </a:lnTo>
                <a:cubicBezTo>
                  <a:pt x="1949672" y="255235"/>
                  <a:pt x="1949577" y="253711"/>
                  <a:pt x="1948625" y="252758"/>
                </a:cubicBezTo>
                <a:cubicBezTo>
                  <a:pt x="1946434" y="250472"/>
                  <a:pt x="1943862" y="248472"/>
                  <a:pt x="1940528" y="251901"/>
                </a:cubicBezTo>
                <a:cubicBezTo>
                  <a:pt x="1938814" y="250853"/>
                  <a:pt x="1937480" y="252473"/>
                  <a:pt x="1937480" y="255425"/>
                </a:cubicBezTo>
                <a:cubicBezTo>
                  <a:pt x="1937480" y="258378"/>
                  <a:pt x="1935290" y="266855"/>
                  <a:pt x="1934432" y="266855"/>
                </a:cubicBezTo>
                <a:cubicBezTo>
                  <a:pt x="1933575" y="266855"/>
                  <a:pt x="1930908" y="264188"/>
                  <a:pt x="1929860" y="260759"/>
                </a:cubicBezTo>
                <a:lnTo>
                  <a:pt x="1927479" y="258854"/>
                </a:lnTo>
                <a:cubicBezTo>
                  <a:pt x="1925669" y="257426"/>
                  <a:pt x="1921955" y="257997"/>
                  <a:pt x="1919764" y="260378"/>
                </a:cubicBezTo>
                <a:cubicBezTo>
                  <a:pt x="1919383" y="260759"/>
                  <a:pt x="1916621" y="260188"/>
                  <a:pt x="1916525" y="259902"/>
                </a:cubicBezTo>
                <a:cubicBezTo>
                  <a:pt x="1915668" y="254378"/>
                  <a:pt x="1908715" y="255425"/>
                  <a:pt x="1907286" y="256568"/>
                </a:cubicBezTo>
                <a:lnTo>
                  <a:pt x="1903571" y="259616"/>
                </a:lnTo>
                <a:cubicBezTo>
                  <a:pt x="1899095" y="259331"/>
                  <a:pt x="1895475" y="259807"/>
                  <a:pt x="1895475" y="260759"/>
                </a:cubicBezTo>
                <a:cubicBezTo>
                  <a:pt x="1895475" y="261712"/>
                  <a:pt x="1898809" y="265236"/>
                  <a:pt x="1902905" y="265998"/>
                </a:cubicBezTo>
                <a:lnTo>
                  <a:pt x="1906238" y="263236"/>
                </a:lnTo>
                <a:lnTo>
                  <a:pt x="1906905" y="262760"/>
                </a:lnTo>
                <a:cubicBezTo>
                  <a:pt x="1908810" y="263236"/>
                  <a:pt x="1911096" y="264474"/>
                  <a:pt x="1912049" y="265522"/>
                </a:cubicBezTo>
                <a:cubicBezTo>
                  <a:pt x="1913001" y="266570"/>
                  <a:pt x="1917764" y="266570"/>
                  <a:pt x="1919097" y="268475"/>
                </a:cubicBezTo>
                <a:lnTo>
                  <a:pt x="1920716" y="268856"/>
                </a:lnTo>
                <a:cubicBezTo>
                  <a:pt x="1924717" y="269808"/>
                  <a:pt x="1922621" y="265712"/>
                  <a:pt x="1924812" y="264950"/>
                </a:cubicBezTo>
                <a:cubicBezTo>
                  <a:pt x="1925098" y="264855"/>
                  <a:pt x="1925955" y="265903"/>
                  <a:pt x="1926622" y="266093"/>
                </a:cubicBezTo>
                <a:lnTo>
                  <a:pt x="1928146" y="266570"/>
                </a:lnTo>
                <a:cubicBezTo>
                  <a:pt x="1930146" y="266855"/>
                  <a:pt x="1932718" y="267522"/>
                  <a:pt x="1933861" y="267903"/>
                </a:cubicBezTo>
                <a:cubicBezTo>
                  <a:pt x="1934909" y="268284"/>
                  <a:pt x="1938623" y="266951"/>
                  <a:pt x="1938528" y="264950"/>
                </a:cubicBezTo>
                <a:lnTo>
                  <a:pt x="1939481" y="263712"/>
                </a:lnTo>
                <a:cubicBezTo>
                  <a:pt x="1941195" y="261426"/>
                  <a:pt x="1948053" y="262855"/>
                  <a:pt x="1948910" y="265522"/>
                </a:cubicBezTo>
                <a:cubicBezTo>
                  <a:pt x="1949006" y="265808"/>
                  <a:pt x="1947291" y="266284"/>
                  <a:pt x="1946910" y="266951"/>
                </a:cubicBezTo>
                <a:lnTo>
                  <a:pt x="1944148" y="270475"/>
                </a:lnTo>
                <a:cubicBezTo>
                  <a:pt x="1939576" y="272951"/>
                  <a:pt x="1931480" y="272951"/>
                  <a:pt x="1926146" y="270475"/>
                </a:cubicBezTo>
                <a:lnTo>
                  <a:pt x="1920050" y="270951"/>
                </a:lnTo>
                <a:cubicBezTo>
                  <a:pt x="1911572" y="271713"/>
                  <a:pt x="1911572" y="271427"/>
                  <a:pt x="1906715" y="268665"/>
                </a:cubicBezTo>
                <a:cubicBezTo>
                  <a:pt x="1905381" y="267903"/>
                  <a:pt x="1903952" y="267236"/>
                  <a:pt x="1902428" y="266951"/>
                </a:cubicBezTo>
                <a:lnTo>
                  <a:pt x="1901285" y="266665"/>
                </a:lnTo>
                <a:cubicBezTo>
                  <a:pt x="1898999" y="266951"/>
                  <a:pt x="1898523" y="268284"/>
                  <a:pt x="1900142" y="269618"/>
                </a:cubicBezTo>
                <a:cubicBezTo>
                  <a:pt x="1901762" y="270951"/>
                  <a:pt x="1903286" y="274285"/>
                  <a:pt x="1899380" y="273618"/>
                </a:cubicBezTo>
                <a:cubicBezTo>
                  <a:pt x="1895380" y="272951"/>
                  <a:pt x="1887379" y="263998"/>
                  <a:pt x="1884998" y="265427"/>
                </a:cubicBezTo>
                <a:cubicBezTo>
                  <a:pt x="1882616" y="266760"/>
                  <a:pt x="1874711" y="269999"/>
                  <a:pt x="1872996" y="269237"/>
                </a:cubicBezTo>
                <a:cubicBezTo>
                  <a:pt x="1871282" y="268475"/>
                  <a:pt x="1866995" y="267617"/>
                  <a:pt x="1867471" y="268951"/>
                </a:cubicBezTo>
                <a:cubicBezTo>
                  <a:pt x="1867853" y="270284"/>
                  <a:pt x="1863662" y="274952"/>
                  <a:pt x="1859375" y="276476"/>
                </a:cubicBezTo>
                <a:lnTo>
                  <a:pt x="1856137" y="275809"/>
                </a:lnTo>
                <a:cubicBezTo>
                  <a:pt x="1852232" y="275047"/>
                  <a:pt x="1848517" y="275047"/>
                  <a:pt x="1846231" y="271046"/>
                </a:cubicBezTo>
                <a:cubicBezTo>
                  <a:pt x="1844802" y="268475"/>
                  <a:pt x="1840706" y="266570"/>
                  <a:pt x="1837373" y="264950"/>
                </a:cubicBezTo>
                <a:cubicBezTo>
                  <a:pt x="1836420" y="264474"/>
                  <a:pt x="1833944" y="266665"/>
                  <a:pt x="1832229" y="266570"/>
                </a:cubicBezTo>
                <a:lnTo>
                  <a:pt x="1827371" y="266284"/>
                </a:lnTo>
                <a:cubicBezTo>
                  <a:pt x="1823085" y="263141"/>
                  <a:pt x="1818323" y="262379"/>
                  <a:pt x="1816894" y="264569"/>
                </a:cubicBezTo>
                <a:lnTo>
                  <a:pt x="1815656" y="266570"/>
                </a:lnTo>
                <a:lnTo>
                  <a:pt x="1812227" y="272380"/>
                </a:lnTo>
                <a:cubicBezTo>
                  <a:pt x="1816608" y="274190"/>
                  <a:pt x="1817465" y="277714"/>
                  <a:pt x="1814227" y="280095"/>
                </a:cubicBezTo>
                <a:lnTo>
                  <a:pt x="1820894" y="281524"/>
                </a:lnTo>
                <a:cubicBezTo>
                  <a:pt x="1821656" y="281714"/>
                  <a:pt x="1822609" y="281905"/>
                  <a:pt x="1822990" y="282286"/>
                </a:cubicBezTo>
                <a:cubicBezTo>
                  <a:pt x="1823371" y="282762"/>
                  <a:pt x="1823657" y="283715"/>
                  <a:pt x="1823275" y="284191"/>
                </a:cubicBezTo>
                <a:cubicBezTo>
                  <a:pt x="1822895" y="284572"/>
                  <a:pt x="1821371" y="284953"/>
                  <a:pt x="1821085" y="284762"/>
                </a:cubicBezTo>
                <a:cubicBezTo>
                  <a:pt x="1817084" y="282191"/>
                  <a:pt x="1814036" y="283429"/>
                  <a:pt x="1811369" y="286096"/>
                </a:cubicBezTo>
                <a:lnTo>
                  <a:pt x="1808702" y="288763"/>
                </a:lnTo>
                <a:cubicBezTo>
                  <a:pt x="1805750" y="286572"/>
                  <a:pt x="1802416" y="286572"/>
                  <a:pt x="1801273" y="288763"/>
                </a:cubicBezTo>
                <a:cubicBezTo>
                  <a:pt x="1800130" y="290954"/>
                  <a:pt x="1805654" y="292763"/>
                  <a:pt x="1801368" y="293716"/>
                </a:cubicBezTo>
                <a:lnTo>
                  <a:pt x="1798415" y="292001"/>
                </a:lnTo>
                <a:cubicBezTo>
                  <a:pt x="1795844" y="290477"/>
                  <a:pt x="1793177" y="288572"/>
                  <a:pt x="1790224" y="288001"/>
                </a:cubicBezTo>
                <a:lnTo>
                  <a:pt x="1788128" y="287620"/>
                </a:lnTo>
                <a:cubicBezTo>
                  <a:pt x="1784985" y="289049"/>
                  <a:pt x="1782890" y="288382"/>
                  <a:pt x="1783366" y="286001"/>
                </a:cubicBezTo>
                <a:cubicBezTo>
                  <a:pt x="1783842" y="283715"/>
                  <a:pt x="1784318" y="277904"/>
                  <a:pt x="1783175" y="278000"/>
                </a:cubicBezTo>
                <a:cubicBezTo>
                  <a:pt x="1782032" y="278095"/>
                  <a:pt x="1778127" y="276761"/>
                  <a:pt x="1776317" y="274761"/>
                </a:cubicBezTo>
                <a:lnTo>
                  <a:pt x="1773460" y="277142"/>
                </a:lnTo>
                <a:cubicBezTo>
                  <a:pt x="1771745" y="278476"/>
                  <a:pt x="1766792" y="279809"/>
                  <a:pt x="1764125" y="279428"/>
                </a:cubicBezTo>
                <a:lnTo>
                  <a:pt x="1760601" y="278952"/>
                </a:lnTo>
                <a:cubicBezTo>
                  <a:pt x="1759363" y="281524"/>
                  <a:pt x="1755839" y="282572"/>
                  <a:pt x="1752791" y="281238"/>
                </a:cubicBezTo>
                <a:lnTo>
                  <a:pt x="1750409" y="279809"/>
                </a:lnTo>
                <a:lnTo>
                  <a:pt x="1747171" y="277809"/>
                </a:lnTo>
                <a:cubicBezTo>
                  <a:pt x="1750886" y="275999"/>
                  <a:pt x="1750695" y="272189"/>
                  <a:pt x="1746790" y="269332"/>
                </a:cubicBezTo>
                <a:lnTo>
                  <a:pt x="1741837" y="269046"/>
                </a:lnTo>
                <a:cubicBezTo>
                  <a:pt x="1736789" y="268760"/>
                  <a:pt x="1732312" y="269522"/>
                  <a:pt x="1730407" y="274190"/>
                </a:cubicBezTo>
                <a:cubicBezTo>
                  <a:pt x="1730312" y="274380"/>
                  <a:pt x="1728692" y="274285"/>
                  <a:pt x="1727835" y="274190"/>
                </a:cubicBezTo>
                <a:cubicBezTo>
                  <a:pt x="1726406" y="274094"/>
                  <a:pt x="1723930" y="273428"/>
                  <a:pt x="1723549" y="273809"/>
                </a:cubicBezTo>
                <a:lnTo>
                  <a:pt x="1720501" y="277714"/>
                </a:lnTo>
                <a:lnTo>
                  <a:pt x="1712592" y="273784"/>
                </a:lnTo>
                <a:lnTo>
                  <a:pt x="1713929" y="273047"/>
                </a:lnTo>
                <a:lnTo>
                  <a:pt x="1715834" y="270570"/>
                </a:lnTo>
                <a:cubicBezTo>
                  <a:pt x="1719644" y="268570"/>
                  <a:pt x="1721453" y="265141"/>
                  <a:pt x="1719834" y="262950"/>
                </a:cubicBezTo>
                <a:lnTo>
                  <a:pt x="1716977" y="266093"/>
                </a:lnTo>
                <a:cubicBezTo>
                  <a:pt x="1714595" y="268665"/>
                  <a:pt x="1712976" y="262950"/>
                  <a:pt x="1709738" y="265522"/>
                </a:cubicBezTo>
                <a:lnTo>
                  <a:pt x="1708309" y="266665"/>
                </a:lnTo>
                <a:lnTo>
                  <a:pt x="1707947" y="271476"/>
                </a:lnTo>
                <a:lnTo>
                  <a:pt x="1705166" y="270094"/>
                </a:lnTo>
                <a:lnTo>
                  <a:pt x="1704785" y="271142"/>
                </a:lnTo>
                <a:cubicBezTo>
                  <a:pt x="1703927" y="273713"/>
                  <a:pt x="1702689" y="271523"/>
                  <a:pt x="1701641" y="271046"/>
                </a:cubicBezTo>
                <a:cubicBezTo>
                  <a:pt x="1698498" y="269427"/>
                  <a:pt x="1696974" y="271618"/>
                  <a:pt x="1695545" y="273142"/>
                </a:cubicBezTo>
                <a:cubicBezTo>
                  <a:pt x="1694879" y="273904"/>
                  <a:pt x="1694974" y="275904"/>
                  <a:pt x="1695736" y="276571"/>
                </a:cubicBezTo>
                <a:cubicBezTo>
                  <a:pt x="1696974" y="277714"/>
                  <a:pt x="1700117" y="279238"/>
                  <a:pt x="1700689" y="278857"/>
                </a:cubicBezTo>
                <a:cubicBezTo>
                  <a:pt x="1702642" y="277571"/>
                  <a:pt x="1705142" y="277166"/>
                  <a:pt x="1707559" y="276559"/>
                </a:cubicBezTo>
                <a:lnTo>
                  <a:pt x="1707971" y="276332"/>
                </a:lnTo>
                <a:lnTo>
                  <a:pt x="1709928" y="281143"/>
                </a:lnTo>
                <a:cubicBezTo>
                  <a:pt x="1711071" y="281714"/>
                  <a:pt x="1717548" y="282762"/>
                  <a:pt x="1721834" y="282286"/>
                </a:cubicBezTo>
                <a:lnTo>
                  <a:pt x="1725454" y="280476"/>
                </a:lnTo>
                <a:cubicBezTo>
                  <a:pt x="1729169" y="278571"/>
                  <a:pt x="1732788" y="276476"/>
                  <a:pt x="1737646" y="276571"/>
                </a:cubicBezTo>
                <a:lnTo>
                  <a:pt x="1738217" y="276571"/>
                </a:lnTo>
                <a:cubicBezTo>
                  <a:pt x="1739265" y="273904"/>
                  <a:pt x="1743170" y="274761"/>
                  <a:pt x="1746885" y="278476"/>
                </a:cubicBezTo>
                <a:lnTo>
                  <a:pt x="1741361" y="282953"/>
                </a:lnTo>
                <a:cubicBezTo>
                  <a:pt x="1740027" y="284000"/>
                  <a:pt x="1739741" y="285334"/>
                  <a:pt x="1737265" y="285524"/>
                </a:cubicBezTo>
                <a:cubicBezTo>
                  <a:pt x="1735455" y="285715"/>
                  <a:pt x="1733360" y="286572"/>
                  <a:pt x="1732026" y="287715"/>
                </a:cubicBezTo>
                <a:cubicBezTo>
                  <a:pt x="1729550" y="289906"/>
                  <a:pt x="1727930" y="289906"/>
                  <a:pt x="1724692" y="288096"/>
                </a:cubicBezTo>
                <a:cubicBezTo>
                  <a:pt x="1721263" y="286191"/>
                  <a:pt x="1717358" y="287810"/>
                  <a:pt x="1718120" y="289620"/>
                </a:cubicBezTo>
                <a:lnTo>
                  <a:pt x="1719167" y="292097"/>
                </a:lnTo>
                <a:cubicBezTo>
                  <a:pt x="1717358" y="293335"/>
                  <a:pt x="1716024" y="295907"/>
                  <a:pt x="1716310" y="297716"/>
                </a:cubicBezTo>
                <a:lnTo>
                  <a:pt x="1716596" y="297716"/>
                </a:lnTo>
                <a:cubicBezTo>
                  <a:pt x="1718977" y="297812"/>
                  <a:pt x="1721072" y="298193"/>
                  <a:pt x="1720406" y="300574"/>
                </a:cubicBezTo>
                <a:cubicBezTo>
                  <a:pt x="1720025" y="301717"/>
                  <a:pt x="1718596" y="303146"/>
                  <a:pt x="1717262" y="303622"/>
                </a:cubicBezTo>
                <a:lnTo>
                  <a:pt x="1713643" y="304765"/>
                </a:lnTo>
                <a:cubicBezTo>
                  <a:pt x="1708975" y="305717"/>
                  <a:pt x="1705070" y="305527"/>
                  <a:pt x="1705070" y="304289"/>
                </a:cubicBezTo>
                <a:cubicBezTo>
                  <a:pt x="1705070" y="303050"/>
                  <a:pt x="1700594" y="297526"/>
                  <a:pt x="1701641" y="299240"/>
                </a:cubicBezTo>
                <a:cubicBezTo>
                  <a:pt x="1702689" y="300955"/>
                  <a:pt x="1710785" y="297716"/>
                  <a:pt x="1708785" y="295526"/>
                </a:cubicBezTo>
                <a:cubicBezTo>
                  <a:pt x="1706785" y="293335"/>
                  <a:pt x="1700689" y="288096"/>
                  <a:pt x="1699832" y="288668"/>
                </a:cubicBezTo>
                <a:cubicBezTo>
                  <a:pt x="1698974" y="289239"/>
                  <a:pt x="1698974" y="297526"/>
                  <a:pt x="1698117" y="299050"/>
                </a:cubicBezTo>
                <a:cubicBezTo>
                  <a:pt x="1697260" y="300669"/>
                  <a:pt x="1692783" y="305717"/>
                  <a:pt x="1694117" y="309623"/>
                </a:cubicBezTo>
                <a:lnTo>
                  <a:pt x="1700022" y="307432"/>
                </a:lnTo>
                <a:cubicBezTo>
                  <a:pt x="1700879" y="307146"/>
                  <a:pt x="1703070" y="307718"/>
                  <a:pt x="1703451" y="308384"/>
                </a:cubicBezTo>
                <a:cubicBezTo>
                  <a:pt x="1704689" y="310385"/>
                  <a:pt x="1704785" y="313147"/>
                  <a:pt x="1706499" y="314576"/>
                </a:cubicBezTo>
                <a:lnTo>
                  <a:pt x="1707833" y="315719"/>
                </a:lnTo>
                <a:cubicBezTo>
                  <a:pt x="1710881" y="316004"/>
                  <a:pt x="1715357" y="318100"/>
                  <a:pt x="1717929" y="320386"/>
                </a:cubicBezTo>
                <a:lnTo>
                  <a:pt x="1720596" y="322100"/>
                </a:lnTo>
                <a:lnTo>
                  <a:pt x="1721549" y="322767"/>
                </a:lnTo>
                <a:cubicBezTo>
                  <a:pt x="1723358" y="322767"/>
                  <a:pt x="1724787" y="321624"/>
                  <a:pt x="1724692" y="320291"/>
                </a:cubicBezTo>
                <a:lnTo>
                  <a:pt x="1724311" y="319148"/>
                </a:lnTo>
                <a:cubicBezTo>
                  <a:pt x="1724120" y="318576"/>
                  <a:pt x="1723263" y="318100"/>
                  <a:pt x="1722977" y="317528"/>
                </a:cubicBezTo>
                <a:cubicBezTo>
                  <a:pt x="1722406" y="316385"/>
                  <a:pt x="1723358" y="315528"/>
                  <a:pt x="1725168" y="315623"/>
                </a:cubicBezTo>
                <a:lnTo>
                  <a:pt x="1725835" y="315623"/>
                </a:lnTo>
                <a:cubicBezTo>
                  <a:pt x="1726978" y="316576"/>
                  <a:pt x="1727930" y="316481"/>
                  <a:pt x="1728025" y="315433"/>
                </a:cubicBezTo>
                <a:cubicBezTo>
                  <a:pt x="1728121" y="314385"/>
                  <a:pt x="1726692" y="310956"/>
                  <a:pt x="1724787" y="310766"/>
                </a:cubicBezTo>
                <a:cubicBezTo>
                  <a:pt x="1722882" y="310575"/>
                  <a:pt x="1719644" y="309146"/>
                  <a:pt x="1721834" y="307908"/>
                </a:cubicBezTo>
                <a:cubicBezTo>
                  <a:pt x="1724025" y="306670"/>
                  <a:pt x="1732598" y="308289"/>
                  <a:pt x="1735265" y="308003"/>
                </a:cubicBezTo>
                <a:cubicBezTo>
                  <a:pt x="1737836" y="307813"/>
                  <a:pt x="1739741" y="301336"/>
                  <a:pt x="1740980" y="302955"/>
                </a:cubicBezTo>
                <a:cubicBezTo>
                  <a:pt x="1742218" y="304574"/>
                  <a:pt x="1745361" y="307813"/>
                  <a:pt x="1745933" y="307718"/>
                </a:cubicBezTo>
                <a:lnTo>
                  <a:pt x="1746314" y="307337"/>
                </a:lnTo>
                <a:cubicBezTo>
                  <a:pt x="1747647" y="305717"/>
                  <a:pt x="1748504" y="302765"/>
                  <a:pt x="1750028" y="302479"/>
                </a:cubicBezTo>
                <a:cubicBezTo>
                  <a:pt x="1758601" y="300955"/>
                  <a:pt x="1753171" y="298669"/>
                  <a:pt x="1750886" y="296478"/>
                </a:cubicBezTo>
                <a:lnTo>
                  <a:pt x="1750219" y="295811"/>
                </a:lnTo>
                <a:cubicBezTo>
                  <a:pt x="1748885" y="294478"/>
                  <a:pt x="1750409" y="294573"/>
                  <a:pt x="1753553" y="296192"/>
                </a:cubicBezTo>
                <a:cubicBezTo>
                  <a:pt x="1756696" y="297716"/>
                  <a:pt x="1761363" y="304193"/>
                  <a:pt x="1763173" y="303431"/>
                </a:cubicBezTo>
                <a:cubicBezTo>
                  <a:pt x="1764983" y="302669"/>
                  <a:pt x="1764030" y="297526"/>
                  <a:pt x="1766602" y="295526"/>
                </a:cubicBezTo>
                <a:lnTo>
                  <a:pt x="1769174" y="293906"/>
                </a:lnTo>
                <a:lnTo>
                  <a:pt x="1769459" y="293716"/>
                </a:lnTo>
                <a:cubicBezTo>
                  <a:pt x="1770698" y="294478"/>
                  <a:pt x="1773555" y="297050"/>
                  <a:pt x="1775841" y="299431"/>
                </a:cubicBezTo>
                <a:lnTo>
                  <a:pt x="1776317" y="302288"/>
                </a:lnTo>
                <a:lnTo>
                  <a:pt x="1776317" y="302384"/>
                </a:lnTo>
                <a:cubicBezTo>
                  <a:pt x="1778127" y="302288"/>
                  <a:pt x="1779651" y="300955"/>
                  <a:pt x="1779651" y="299621"/>
                </a:cubicBezTo>
                <a:cubicBezTo>
                  <a:pt x="1779651" y="298193"/>
                  <a:pt x="1784509" y="294478"/>
                  <a:pt x="1790510" y="296002"/>
                </a:cubicBezTo>
                <a:lnTo>
                  <a:pt x="1795367" y="297145"/>
                </a:lnTo>
                <a:cubicBezTo>
                  <a:pt x="1796796" y="297526"/>
                  <a:pt x="1799082" y="298002"/>
                  <a:pt x="1799654" y="297526"/>
                </a:cubicBezTo>
                <a:cubicBezTo>
                  <a:pt x="1802987" y="294573"/>
                  <a:pt x="1803559" y="298288"/>
                  <a:pt x="1805178" y="299050"/>
                </a:cubicBezTo>
                <a:lnTo>
                  <a:pt x="1805654" y="299240"/>
                </a:lnTo>
                <a:cubicBezTo>
                  <a:pt x="1805273" y="300574"/>
                  <a:pt x="1804130" y="301622"/>
                  <a:pt x="1802987" y="301526"/>
                </a:cubicBezTo>
                <a:cubicBezTo>
                  <a:pt x="1801844" y="301431"/>
                  <a:pt x="1798320" y="302003"/>
                  <a:pt x="1797844" y="303241"/>
                </a:cubicBezTo>
                <a:cubicBezTo>
                  <a:pt x="1797368" y="304384"/>
                  <a:pt x="1798701" y="308480"/>
                  <a:pt x="1802225" y="308194"/>
                </a:cubicBezTo>
                <a:lnTo>
                  <a:pt x="1802702" y="307146"/>
                </a:lnTo>
                <a:cubicBezTo>
                  <a:pt x="1803654" y="305241"/>
                  <a:pt x="1804130" y="304003"/>
                  <a:pt x="1806702" y="304479"/>
                </a:cubicBezTo>
                <a:cubicBezTo>
                  <a:pt x="1808607" y="304860"/>
                  <a:pt x="1810512" y="306575"/>
                  <a:pt x="1812036" y="306289"/>
                </a:cubicBezTo>
                <a:cubicBezTo>
                  <a:pt x="1813846" y="305908"/>
                  <a:pt x="1814989" y="303812"/>
                  <a:pt x="1816703" y="302860"/>
                </a:cubicBezTo>
                <a:cubicBezTo>
                  <a:pt x="1819751" y="301145"/>
                  <a:pt x="1821275" y="303431"/>
                  <a:pt x="1822799" y="304860"/>
                </a:cubicBezTo>
                <a:cubicBezTo>
                  <a:pt x="1824419" y="306384"/>
                  <a:pt x="1824514" y="308194"/>
                  <a:pt x="1821466" y="308575"/>
                </a:cubicBezTo>
                <a:cubicBezTo>
                  <a:pt x="1818418" y="308861"/>
                  <a:pt x="1817942" y="310194"/>
                  <a:pt x="1818989" y="311909"/>
                </a:cubicBezTo>
                <a:cubicBezTo>
                  <a:pt x="1819275" y="312385"/>
                  <a:pt x="1821942" y="312480"/>
                  <a:pt x="1823180" y="312099"/>
                </a:cubicBezTo>
                <a:cubicBezTo>
                  <a:pt x="1828800" y="310099"/>
                  <a:pt x="1828800" y="310004"/>
                  <a:pt x="1827371" y="304289"/>
                </a:cubicBezTo>
                <a:cubicBezTo>
                  <a:pt x="1827276" y="303812"/>
                  <a:pt x="1826800" y="303050"/>
                  <a:pt x="1827086" y="302860"/>
                </a:cubicBezTo>
                <a:cubicBezTo>
                  <a:pt x="1831467" y="299431"/>
                  <a:pt x="1828324" y="298574"/>
                  <a:pt x="1824514" y="297716"/>
                </a:cubicBezTo>
                <a:lnTo>
                  <a:pt x="1823466" y="297431"/>
                </a:lnTo>
                <a:cubicBezTo>
                  <a:pt x="1822418" y="296288"/>
                  <a:pt x="1822037" y="294478"/>
                  <a:pt x="1822704" y="293525"/>
                </a:cubicBezTo>
                <a:cubicBezTo>
                  <a:pt x="1823371" y="292478"/>
                  <a:pt x="1829086" y="290763"/>
                  <a:pt x="1834229" y="292001"/>
                </a:cubicBezTo>
                <a:lnTo>
                  <a:pt x="1839087" y="290954"/>
                </a:lnTo>
                <a:lnTo>
                  <a:pt x="1839754" y="290858"/>
                </a:lnTo>
                <a:cubicBezTo>
                  <a:pt x="1840421" y="290477"/>
                  <a:pt x="1846231" y="289239"/>
                  <a:pt x="1852803" y="288096"/>
                </a:cubicBezTo>
                <a:lnTo>
                  <a:pt x="1856232" y="293906"/>
                </a:lnTo>
                <a:cubicBezTo>
                  <a:pt x="1856423" y="294192"/>
                  <a:pt x="1858232" y="294192"/>
                  <a:pt x="1858613" y="293811"/>
                </a:cubicBezTo>
                <a:lnTo>
                  <a:pt x="1862423" y="290192"/>
                </a:lnTo>
                <a:cubicBezTo>
                  <a:pt x="1868043" y="290954"/>
                  <a:pt x="1872615" y="292859"/>
                  <a:pt x="1872615" y="294383"/>
                </a:cubicBezTo>
                <a:cubicBezTo>
                  <a:pt x="1872615" y="295907"/>
                  <a:pt x="1874139" y="299050"/>
                  <a:pt x="1876044" y="298288"/>
                </a:cubicBezTo>
                <a:cubicBezTo>
                  <a:pt x="1877949" y="297431"/>
                  <a:pt x="1882235" y="294573"/>
                  <a:pt x="1881950" y="293335"/>
                </a:cubicBezTo>
                <a:cubicBezTo>
                  <a:pt x="1881664" y="292097"/>
                  <a:pt x="1885760" y="290192"/>
                  <a:pt x="1887093" y="290477"/>
                </a:cubicBezTo>
                <a:cubicBezTo>
                  <a:pt x="1888427" y="290858"/>
                  <a:pt x="1887284" y="296002"/>
                  <a:pt x="1887950" y="297907"/>
                </a:cubicBezTo>
                <a:cubicBezTo>
                  <a:pt x="1888617" y="299812"/>
                  <a:pt x="1893094" y="303622"/>
                  <a:pt x="1893189" y="302003"/>
                </a:cubicBezTo>
                <a:cubicBezTo>
                  <a:pt x="1893284" y="300383"/>
                  <a:pt x="1896046" y="296002"/>
                  <a:pt x="1898809" y="296383"/>
                </a:cubicBezTo>
                <a:lnTo>
                  <a:pt x="1901000" y="296859"/>
                </a:lnTo>
                <a:lnTo>
                  <a:pt x="1904238" y="297621"/>
                </a:lnTo>
                <a:cubicBezTo>
                  <a:pt x="1906905" y="296192"/>
                  <a:pt x="1909858" y="294954"/>
                  <a:pt x="1910715" y="294954"/>
                </a:cubicBezTo>
                <a:lnTo>
                  <a:pt x="1911572" y="295049"/>
                </a:lnTo>
                <a:cubicBezTo>
                  <a:pt x="1913001" y="295145"/>
                  <a:pt x="1915287" y="295811"/>
                  <a:pt x="1915859" y="295335"/>
                </a:cubicBezTo>
                <a:lnTo>
                  <a:pt x="1917192" y="293906"/>
                </a:lnTo>
                <a:cubicBezTo>
                  <a:pt x="1918049" y="291906"/>
                  <a:pt x="1917954" y="290192"/>
                  <a:pt x="1917097" y="290001"/>
                </a:cubicBezTo>
                <a:lnTo>
                  <a:pt x="1916621" y="289620"/>
                </a:lnTo>
                <a:lnTo>
                  <a:pt x="1915668" y="288763"/>
                </a:lnTo>
                <a:cubicBezTo>
                  <a:pt x="1914811" y="287715"/>
                  <a:pt x="1915763" y="286191"/>
                  <a:pt x="1917859" y="285334"/>
                </a:cubicBezTo>
                <a:lnTo>
                  <a:pt x="1919573" y="285524"/>
                </a:lnTo>
                <a:lnTo>
                  <a:pt x="1924621" y="286001"/>
                </a:lnTo>
                <a:cubicBezTo>
                  <a:pt x="1923860" y="289430"/>
                  <a:pt x="1922717" y="292763"/>
                  <a:pt x="1922050" y="293335"/>
                </a:cubicBezTo>
                <a:lnTo>
                  <a:pt x="1921097" y="293811"/>
                </a:lnTo>
                <a:lnTo>
                  <a:pt x="1917859" y="295526"/>
                </a:lnTo>
                <a:cubicBezTo>
                  <a:pt x="1919192" y="298002"/>
                  <a:pt x="1922812" y="296954"/>
                  <a:pt x="1925955" y="293144"/>
                </a:cubicBezTo>
                <a:lnTo>
                  <a:pt x="1930241" y="292478"/>
                </a:lnTo>
                <a:lnTo>
                  <a:pt x="1937195" y="291525"/>
                </a:lnTo>
                <a:cubicBezTo>
                  <a:pt x="1938242" y="287144"/>
                  <a:pt x="1939385" y="284477"/>
                  <a:pt x="1939862" y="285620"/>
                </a:cubicBezTo>
                <a:lnTo>
                  <a:pt x="1939862" y="286667"/>
                </a:lnTo>
                <a:cubicBezTo>
                  <a:pt x="1939766" y="289620"/>
                  <a:pt x="1942052" y="291525"/>
                  <a:pt x="1944910" y="291525"/>
                </a:cubicBezTo>
                <a:cubicBezTo>
                  <a:pt x="1946624" y="291525"/>
                  <a:pt x="1948529" y="289239"/>
                  <a:pt x="1950149" y="287906"/>
                </a:cubicBezTo>
                <a:lnTo>
                  <a:pt x="1950815" y="287334"/>
                </a:lnTo>
                <a:cubicBezTo>
                  <a:pt x="1951387" y="285715"/>
                  <a:pt x="1952244" y="285810"/>
                  <a:pt x="1952720" y="287525"/>
                </a:cubicBezTo>
                <a:lnTo>
                  <a:pt x="1952720" y="288477"/>
                </a:lnTo>
                <a:cubicBezTo>
                  <a:pt x="1952720" y="290287"/>
                  <a:pt x="1952816" y="292382"/>
                  <a:pt x="1955864" y="291620"/>
                </a:cubicBezTo>
                <a:cubicBezTo>
                  <a:pt x="1957578" y="291239"/>
                  <a:pt x="1961198" y="290287"/>
                  <a:pt x="1959388" y="287810"/>
                </a:cubicBezTo>
                <a:cubicBezTo>
                  <a:pt x="1956911" y="284381"/>
                  <a:pt x="1960340" y="285620"/>
                  <a:pt x="1961769" y="285524"/>
                </a:cubicBezTo>
                <a:cubicBezTo>
                  <a:pt x="1962341" y="285524"/>
                  <a:pt x="1963007" y="286382"/>
                  <a:pt x="1963579" y="286858"/>
                </a:cubicBezTo>
                <a:cubicBezTo>
                  <a:pt x="1964246" y="287334"/>
                  <a:pt x="1965484" y="288001"/>
                  <a:pt x="1965293" y="288287"/>
                </a:cubicBezTo>
                <a:lnTo>
                  <a:pt x="1962531" y="293335"/>
                </a:lnTo>
                <a:cubicBezTo>
                  <a:pt x="1966913" y="296954"/>
                  <a:pt x="1969484" y="299812"/>
                  <a:pt x="1968341" y="299812"/>
                </a:cubicBezTo>
                <a:cubicBezTo>
                  <a:pt x="1967198" y="299812"/>
                  <a:pt x="1963293" y="298955"/>
                  <a:pt x="1963103" y="298002"/>
                </a:cubicBezTo>
                <a:cubicBezTo>
                  <a:pt x="1962912" y="296954"/>
                  <a:pt x="1960912" y="293906"/>
                  <a:pt x="1959102" y="293906"/>
                </a:cubicBezTo>
                <a:cubicBezTo>
                  <a:pt x="1957388" y="293906"/>
                  <a:pt x="1952244" y="294668"/>
                  <a:pt x="1954054" y="295716"/>
                </a:cubicBezTo>
                <a:cubicBezTo>
                  <a:pt x="1955864" y="296669"/>
                  <a:pt x="1960055" y="299812"/>
                  <a:pt x="1959959" y="300669"/>
                </a:cubicBezTo>
                <a:lnTo>
                  <a:pt x="1959388" y="301431"/>
                </a:lnTo>
                <a:cubicBezTo>
                  <a:pt x="1957769" y="303622"/>
                  <a:pt x="1955959" y="305813"/>
                  <a:pt x="1954054" y="307908"/>
                </a:cubicBezTo>
                <a:cubicBezTo>
                  <a:pt x="1952625" y="309432"/>
                  <a:pt x="1951673" y="310385"/>
                  <a:pt x="1948529" y="308575"/>
                </a:cubicBezTo>
                <a:lnTo>
                  <a:pt x="1944434" y="306289"/>
                </a:lnTo>
                <a:cubicBezTo>
                  <a:pt x="1944815" y="309242"/>
                  <a:pt x="1943481" y="311432"/>
                  <a:pt x="1941576" y="311051"/>
                </a:cubicBezTo>
                <a:cubicBezTo>
                  <a:pt x="1939671" y="310766"/>
                  <a:pt x="1936242" y="312766"/>
                  <a:pt x="1934718" y="314671"/>
                </a:cubicBezTo>
                <a:lnTo>
                  <a:pt x="1932813" y="314290"/>
                </a:lnTo>
                <a:lnTo>
                  <a:pt x="1928908" y="313623"/>
                </a:lnTo>
                <a:lnTo>
                  <a:pt x="1928169" y="319581"/>
                </a:lnTo>
                <a:lnTo>
                  <a:pt x="1927098" y="319243"/>
                </a:lnTo>
                <a:cubicBezTo>
                  <a:pt x="1926241" y="317814"/>
                  <a:pt x="1922145" y="318100"/>
                  <a:pt x="1921955" y="319814"/>
                </a:cubicBezTo>
                <a:lnTo>
                  <a:pt x="1921684" y="320889"/>
                </a:lnTo>
                <a:lnTo>
                  <a:pt x="1912430" y="318576"/>
                </a:lnTo>
                <a:cubicBezTo>
                  <a:pt x="1913096" y="320862"/>
                  <a:pt x="1916240" y="326958"/>
                  <a:pt x="1918240" y="327434"/>
                </a:cubicBezTo>
                <a:cubicBezTo>
                  <a:pt x="1919240" y="327673"/>
                  <a:pt x="1920121" y="326220"/>
                  <a:pt x="1920776" y="324482"/>
                </a:cubicBezTo>
                <a:lnTo>
                  <a:pt x="1921684" y="320889"/>
                </a:lnTo>
                <a:lnTo>
                  <a:pt x="1921955" y="320957"/>
                </a:lnTo>
                <a:lnTo>
                  <a:pt x="1926527" y="324386"/>
                </a:lnTo>
                <a:lnTo>
                  <a:pt x="1927479" y="325148"/>
                </a:lnTo>
                <a:lnTo>
                  <a:pt x="1928169" y="319581"/>
                </a:lnTo>
                <a:lnTo>
                  <a:pt x="1936147" y="322100"/>
                </a:lnTo>
                <a:cubicBezTo>
                  <a:pt x="1939385" y="320672"/>
                  <a:pt x="1949672" y="322100"/>
                  <a:pt x="1949768" y="323053"/>
                </a:cubicBezTo>
                <a:cubicBezTo>
                  <a:pt x="1949863" y="323910"/>
                  <a:pt x="1951292" y="326863"/>
                  <a:pt x="1952530" y="327053"/>
                </a:cubicBezTo>
                <a:cubicBezTo>
                  <a:pt x="1953768" y="327244"/>
                  <a:pt x="1957102" y="328387"/>
                  <a:pt x="1956625" y="329244"/>
                </a:cubicBezTo>
                <a:lnTo>
                  <a:pt x="1956340" y="329244"/>
                </a:lnTo>
                <a:lnTo>
                  <a:pt x="1952530" y="329339"/>
                </a:lnTo>
                <a:cubicBezTo>
                  <a:pt x="1947767" y="329339"/>
                  <a:pt x="1945291" y="328292"/>
                  <a:pt x="1947005" y="327053"/>
                </a:cubicBezTo>
                <a:lnTo>
                  <a:pt x="1947005" y="326387"/>
                </a:lnTo>
                <a:cubicBezTo>
                  <a:pt x="1947005" y="325244"/>
                  <a:pt x="1946339" y="324101"/>
                  <a:pt x="1945481" y="323148"/>
                </a:cubicBezTo>
                <a:cubicBezTo>
                  <a:pt x="1945291" y="322958"/>
                  <a:pt x="1942529" y="323529"/>
                  <a:pt x="1942338" y="324101"/>
                </a:cubicBezTo>
                <a:lnTo>
                  <a:pt x="1940147" y="330387"/>
                </a:lnTo>
                <a:cubicBezTo>
                  <a:pt x="1938623" y="337340"/>
                  <a:pt x="1935099" y="344008"/>
                  <a:pt x="1932432" y="345341"/>
                </a:cubicBezTo>
                <a:cubicBezTo>
                  <a:pt x="1929765" y="346675"/>
                  <a:pt x="1923574" y="343627"/>
                  <a:pt x="1926336" y="341627"/>
                </a:cubicBezTo>
                <a:cubicBezTo>
                  <a:pt x="1929003" y="339626"/>
                  <a:pt x="1930241" y="331721"/>
                  <a:pt x="1927765" y="332483"/>
                </a:cubicBezTo>
                <a:cubicBezTo>
                  <a:pt x="1925384" y="333149"/>
                  <a:pt x="1921574" y="335626"/>
                  <a:pt x="1919764" y="338293"/>
                </a:cubicBezTo>
                <a:lnTo>
                  <a:pt x="1916335" y="334578"/>
                </a:lnTo>
                <a:cubicBezTo>
                  <a:pt x="1912906" y="330863"/>
                  <a:pt x="1910810" y="335816"/>
                  <a:pt x="1907667" y="335912"/>
                </a:cubicBezTo>
                <a:lnTo>
                  <a:pt x="1905095" y="336007"/>
                </a:lnTo>
                <a:cubicBezTo>
                  <a:pt x="1901666" y="338864"/>
                  <a:pt x="1898904" y="339817"/>
                  <a:pt x="1898904" y="338102"/>
                </a:cubicBezTo>
                <a:cubicBezTo>
                  <a:pt x="1898904" y="336483"/>
                  <a:pt x="1900142" y="331625"/>
                  <a:pt x="1901666" y="331054"/>
                </a:cubicBezTo>
                <a:cubicBezTo>
                  <a:pt x="1903190" y="330482"/>
                  <a:pt x="1908429" y="327149"/>
                  <a:pt x="1908334" y="325625"/>
                </a:cubicBezTo>
                <a:lnTo>
                  <a:pt x="1908715" y="324005"/>
                </a:lnTo>
                <a:lnTo>
                  <a:pt x="1909953" y="318767"/>
                </a:lnTo>
                <a:cubicBezTo>
                  <a:pt x="1904810" y="316004"/>
                  <a:pt x="1897475" y="316862"/>
                  <a:pt x="1893761" y="320767"/>
                </a:cubicBezTo>
                <a:lnTo>
                  <a:pt x="1890808" y="324196"/>
                </a:lnTo>
                <a:cubicBezTo>
                  <a:pt x="1890332" y="324672"/>
                  <a:pt x="1891094" y="326101"/>
                  <a:pt x="1891760" y="326958"/>
                </a:cubicBezTo>
                <a:lnTo>
                  <a:pt x="1894713" y="331149"/>
                </a:lnTo>
                <a:cubicBezTo>
                  <a:pt x="1893856" y="336864"/>
                  <a:pt x="1891475" y="340484"/>
                  <a:pt x="1889474" y="339150"/>
                </a:cubicBezTo>
                <a:cubicBezTo>
                  <a:pt x="1887474" y="337817"/>
                  <a:pt x="1886712" y="334673"/>
                  <a:pt x="1891094" y="334292"/>
                </a:cubicBezTo>
                <a:lnTo>
                  <a:pt x="1887284" y="329625"/>
                </a:lnTo>
                <a:lnTo>
                  <a:pt x="1885950" y="328006"/>
                </a:lnTo>
                <a:cubicBezTo>
                  <a:pt x="1885093" y="325529"/>
                  <a:pt x="1883188" y="323434"/>
                  <a:pt x="1881759" y="323434"/>
                </a:cubicBezTo>
                <a:cubicBezTo>
                  <a:pt x="1880330" y="323434"/>
                  <a:pt x="1875949" y="324005"/>
                  <a:pt x="1876044" y="324672"/>
                </a:cubicBezTo>
                <a:cubicBezTo>
                  <a:pt x="1876139" y="325339"/>
                  <a:pt x="1874615" y="326482"/>
                  <a:pt x="1872425" y="325720"/>
                </a:cubicBezTo>
                <a:cubicBezTo>
                  <a:pt x="1870234" y="324958"/>
                  <a:pt x="1860709" y="327244"/>
                  <a:pt x="1856232" y="327434"/>
                </a:cubicBezTo>
                <a:cubicBezTo>
                  <a:pt x="1851755" y="327625"/>
                  <a:pt x="1842611" y="320957"/>
                  <a:pt x="1842135" y="320862"/>
                </a:cubicBezTo>
                <a:cubicBezTo>
                  <a:pt x="1841659" y="320862"/>
                  <a:pt x="1842230" y="322672"/>
                  <a:pt x="1844516" y="324958"/>
                </a:cubicBezTo>
                <a:lnTo>
                  <a:pt x="1840230" y="327339"/>
                </a:lnTo>
                <a:cubicBezTo>
                  <a:pt x="1838039" y="328577"/>
                  <a:pt x="1837563" y="331721"/>
                  <a:pt x="1835468" y="332864"/>
                </a:cubicBezTo>
                <a:lnTo>
                  <a:pt x="1833086" y="334197"/>
                </a:lnTo>
                <a:cubicBezTo>
                  <a:pt x="1829276" y="334673"/>
                  <a:pt x="1827657" y="332768"/>
                  <a:pt x="1829657" y="329911"/>
                </a:cubicBezTo>
                <a:cubicBezTo>
                  <a:pt x="1831562" y="327149"/>
                  <a:pt x="1824133" y="321719"/>
                  <a:pt x="1823942" y="322862"/>
                </a:cubicBezTo>
                <a:lnTo>
                  <a:pt x="1823561" y="323815"/>
                </a:lnTo>
                <a:lnTo>
                  <a:pt x="1823085" y="324958"/>
                </a:lnTo>
                <a:cubicBezTo>
                  <a:pt x="1822323" y="326196"/>
                  <a:pt x="1820418" y="326577"/>
                  <a:pt x="1818704" y="325815"/>
                </a:cubicBezTo>
                <a:lnTo>
                  <a:pt x="1818608" y="325053"/>
                </a:lnTo>
                <a:cubicBezTo>
                  <a:pt x="1818132" y="322196"/>
                  <a:pt x="1815656" y="323053"/>
                  <a:pt x="1813846" y="323053"/>
                </a:cubicBezTo>
                <a:cubicBezTo>
                  <a:pt x="1812798" y="323053"/>
                  <a:pt x="1811179" y="323624"/>
                  <a:pt x="1810893" y="324291"/>
                </a:cubicBezTo>
                <a:cubicBezTo>
                  <a:pt x="1810607" y="325053"/>
                  <a:pt x="1811369" y="326863"/>
                  <a:pt x="1811846" y="326863"/>
                </a:cubicBezTo>
                <a:cubicBezTo>
                  <a:pt x="1814703" y="327149"/>
                  <a:pt x="1817561" y="328196"/>
                  <a:pt x="1815275" y="330387"/>
                </a:cubicBezTo>
                <a:cubicBezTo>
                  <a:pt x="1813655" y="332006"/>
                  <a:pt x="1808988" y="333530"/>
                  <a:pt x="1808036" y="328673"/>
                </a:cubicBezTo>
                <a:cubicBezTo>
                  <a:pt x="1807940" y="328292"/>
                  <a:pt x="1806131" y="327815"/>
                  <a:pt x="1805845" y="328006"/>
                </a:cubicBezTo>
                <a:cubicBezTo>
                  <a:pt x="1803368" y="330101"/>
                  <a:pt x="1801654" y="329244"/>
                  <a:pt x="1799463" y="327625"/>
                </a:cubicBezTo>
                <a:cubicBezTo>
                  <a:pt x="1798796" y="327149"/>
                  <a:pt x="1795939" y="327530"/>
                  <a:pt x="1795367" y="328292"/>
                </a:cubicBezTo>
                <a:lnTo>
                  <a:pt x="1793272" y="330673"/>
                </a:lnTo>
                <a:cubicBezTo>
                  <a:pt x="1791462" y="333530"/>
                  <a:pt x="1791843" y="336483"/>
                  <a:pt x="1794129" y="337245"/>
                </a:cubicBezTo>
                <a:cubicBezTo>
                  <a:pt x="1796415" y="338007"/>
                  <a:pt x="1801654" y="335054"/>
                  <a:pt x="1801654" y="336959"/>
                </a:cubicBezTo>
                <a:cubicBezTo>
                  <a:pt x="1801559" y="338769"/>
                  <a:pt x="1801368" y="343246"/>
                  <a:pt x="1800892" y="342484"/>
                </a:cubicBezTo>
                <a:cubicBezTo>
                  <a:pt x="1800416" y="341722"/>
                  <a:pt x="1798320" y="340007"/>
                  <a:pt x="1798130" y="341722"/>
                </a:cubicBezTo>
                <a:cubicBezTo>
                  <a:pt x="1797939" y="343436"/>
                  <a:pt x="1796796" y="347532"/>
                  <a:pt x="1796034" y="347627"/>
                </a:cubicBezTo>
                <a:lnTo>
                  <a:pt x="1795653" y="347342"/>
                </a:lnTo>
                <a:cubicBezTo>
                  <a:pt x="1792034" y="345151"/>
                  <a:pt x="1788605" y="342674"/>
                  <a:pt x="1784795" y="340769"/>
                </a:cubicBezTo>
                <a:cubicBezTo>
                  <a:pt x="1782128" y="339341"/>
                  <a:pt x="1778699" y="339150"/>
                  <a:pt x="1779365" y="335150"/>
                </a:cubicBezTo>
                <a:cubicBezTo>
                  <a:pt x="1779556" y="334197"/>
                  <a:pt x="1774793" y="332006"/>
                  <a:pt x="1771936" y="331435"/>
                </a:cubicBezTo>
                <a:lnTo>
                  <a:pt x="1765649" y="330101"/>
                </a:lnTo>
                <a:cubicBezTo>
                  <a:pt x="1759649" y="332959"/>
                  <a:pt x="1754505" y="333340"/>
                  <a:pt x="1754124" y="330959"/>
                </a:cubicBezTo>
                <a:cubicBezTo>
                  <a:pt x="1753838" y="328577"/>
                  <a:pt x="1756505" y="322481"/>
                  <a:pt x="1751838" y="320862"/>
                </a:cubicBezTo>
                <a:lnTo>
                  <a:pt x="1748885" y="318957"/>
                </a:lnTo>
                <a:lnTo>
                  <a:pt x="1746314" y="317243"/>
                </a:lnTo>
                <a:cubicBezTo>
                  <a:pt x="1743837" y="314766"/>
                  <a:pt x="1741742" y="315433"/>
                  <a:pt x="1741837" y="318576"/>
                </a:cubicBezTo>
                <a:cubicBezTo>
                  <a:pt x="1741932" y="321719"/>
                  <a:pt x="1752219" y="326672"/>
                  <a:pt x="1750981" y="327339"/>
                </a:cubicBezTo>
                <a:cubicBezTo>
                  <a:pt x="1749743" y="328006"/>
                  <a:pt x="1746218" y="330197"/>
                  <a:pt x="1745075" y="330959"/>
                </a:cubicBezTo>
                <a:cubicBezTo>
                  <a:pt x="1743932" y="331721"/>
                  <a:pt x="1739170" y="327244"/>
                  <a:pt x="1738884" y="328482"/>
                </a:cubicBezTo>
                <a:cubicBezTo>
                  <a:pt x="1738694" y="329816"/>
                  <a:pt x="1736027" y="331721"/>
                  <a:pt x="1733550" y="330578"/>
                </a:cubicBezTo>
                <a:lnTo>
                  <a:pt x="1731740" y="333626"/>
                </a:lnTo>
                <a:lnTo>
                  <a:pt x="1730788" y="335245"/>
                </a:lnTo>
                <a:cubicBezTo>
                  <a:pt x="1729169" y="336197"/>
                  <a:pt x="1728121" y="334483"/>
                  <a:pt x="1728502" y="331435"/>
                </a:cubicBezTo>
                <a:lnTo>
                  <a:pt x="1722692" y="334673"/>
                </a:lnTo>
                <a:lnTo>
                  <a:pt x="1721358" y="335435"/>
                </a:lnTo>
                <a:cubicBezTo>
                  <a:pt x="1718405" y="334864"/>
                  <a:pt x="1715643" y="336388"/>
                  <a:pt x="1715262" y="338769"/>
                </a:cubicBezTo>
                <a:lnTo>
                  <a:pt x="1714691" y="341341"/>
                </a:lnTo>
                <a:cubicBezTo>
                  <a:pt x="1714595" y="341627"/>
                  <a:pt x="1713071" y="342008"/>
                  <a:pt x="1712500" y="341817"/>
                </a:cubicBezTo>
                <a:lnTo>
                  <a:pt x="1711833" y="341627"/>
                </a:lnTo>
                <a:cubicBezTo>
                  <a:pt x="1711452" y="340865"/>
                  <a:pt x="1711643" y="338579"/>
                  <a:pt x="1712309" y="336388"/>
                </a:cubicBezTo>
                <a:cubicBezTo>
                  <a:pt x="1712976" y="334292"/>
                  <a:pt x="1709547" y="332292"/>
                  <a:pt x="1710119" y="335912"/>
                </a:cubicBezTo>
                <a:lnTo>
                  <a:pt x="1704499" y="332102"/>
                </a:lnTo>
                <a:cubicBezTo>
                  <a:pt x="1703927" y="331721"/>
                  <a:pt x="1702975" y="331435"/>
                  <a:pt x="1702308" y="331530"/>
                </a:cubicBezTo>
                <a:cubicBezTo>
                  <a:pt x="1700498" y="331721"/>
                  <a:pt x="1697546" y="330578"/>
                  <a:pt x="1697450" y="333340"/>
                </a:cubicBezTo>
                <a:lnTo>
                  <a:pt x="1697450" y="334483"/>
                </a:lnTo>
                <a:cubicBezTo>
                  <a:pt x="1698593" y="335816"/>
                  <a:pt x="1699070" y="337150"/>
                  <a:pt x="1698593" y="337436"/>
                </a:cubicBezTo>
                <a:lnTo>
                  <a:pt x="1698022" y="337817"/>
                </a:lnTo>
                <a:lnTo>
                  <a:pt x="1696974" y="338579"/>
                </a:lnTo>
                <a:cubicBezTo>
                  <a:pt x="1695831" y="339436"/>
                  <a:pt x="1695450" y="340769"/>
                  <a:pt x="1696117" y="341722"/>
                </a:cubicBezTo>
                <a:lnTo>
                  <a:pt x="1697069" y="342008"/>
                </a:lnTo>
                <a:cubicBezTo>
                  <a:pt x="1698879" y="342674"/>
                  <a:pt x="1700975" y="342865"/>
                  <a:pt x="1702880" y="343341"/>
                </a:cubicBezTo>
                <a:lnTo>
                  <a:pt x="1704404" y="343722"/>
                </a:lnTo>
                <a:cubicBezTo>
                  <a:pt x="1706499" y="344484"/>
                  <a:pt x="1705546" y="345818"/>
                  <a:pt x="1702213" y="346675"/>
                </a:cubicBezTo>
                <a:cubicBezTo>
                  <a:pt x="1698879" y="347532"/>
                  <a:pt x="1689830" y="349247"/>
                  <a:pt x="1690211" y="348294"/>
                </a:cubicBezTo>
                <a:cubicBezTo>
                  <a:pt x="1690688" y="347342"/>
                  <a:pt x="1688783" y="344294"/>
                  <a:pt x="1685258" y="343055"/>
                </a:cubicBezTo>
                <a:lnTo>
                  <a:pt x="1682401" y="340960"/>
                </a:lnTo>
                <a:lnTo>
                  <a:pt x="1679829" y="339245"/>
                </a:lnTo>
                <a:cubicBezTo>
                  <a:pt x="1677734" y="340293"/>
                  <a:pt x="1675257" y="340769"/>
                  <a:pt x="1674305" y="340293"/>
                </a:cubicBezTo>
                <a:lnTo>
                  <a:pt x="1674114" y="339722"/>
                </a:lnTo>
                <a:cubicBezTo>
                  <a:pt x="1673733" y="338388"/>
                  <a:pt x="1672400" y="336483"/>
                  <a:pt x="1671733" y="338579"/>
                </a:cubicBezTo>
                <a:cubicBezTo>
                  <a:pt x="1670209" y="343627"/>
                  <a:pt x="1668113" y="342103"/>
                  <a:pt x="1665256" y="339722"/>
                </a:cubicBezTo>
                <a:lnTo>
                  <a:pt x="1663446" y="338293"/>
                </a:lnTo>
                <a:cubicBezTo>
                  <a:pt x="1662303" y="337245"/>
                  <a:pt x="1658684" y="336674"/>
                  <a:pt x="1655350" y="336959"/>
                </a:cubicBezTo>
                <a:lnTo>
                  <a:pt x="1653635" y="336388"/>
                </a:lnTo>
                <a:lnTo>
                  <a:pt x="1651825" y="335816"/>
                </a:lnTo>
                <a:cubicBezTo>
                  <a:pt x="1650302" y="334197"/>
                  <a:pt x="1648016" y="333340"/>
                  <a:pt x="1646777" y="334102"/>
                </a:cubicBezTo>
                <a:cubicBezTo>
                  <a:pt x="1645539" y="334769"/>
                  <a:pt x="1641062" y="334864"/>
                  <a:pt x="1640110" y="336769"/>
                </a:cubicBezTo>
                <a:lnTo>
                  <a:pt x="1640681" y="338007"/>
                </a:lnTo>
                <a:cubicBezTo>
                  <a:pt x="1641539" y="339817"/>
                  <a:pt x="1644015" y="341055"/>
                  <a:pt x="1645444" y="342674"/>
                </a:cubicBezTo>
                <a:lnTo>
                  <a:pt x="1646587" y="344008"/>
                </a:lnTo>
                <a:cubicBezTo>
                  <a:pt x="1647349" y="345627"/>
                  <a:pt x="1648587" y="348389"/>
                  <a:pt x="1649349" y="350009"/>
                </a:cubicBezTo>
                <a:cubicBezTo>
                  <a:pt x="1650111" y="351723"/>
                  <a:pt x="1651730" y="356295"/>
                  <a:pt x="1650587" y="355914"/>
                </a:cubicBezTo>
                <a:cubicBezTo>
                  <a:pt x="1649444" y="355533"/>
                  <a:pt x="1645825" y="355533"/>
                  <a:pt x="1646111" y="356867"/>
                </a:cubicBezTo>
                <a:cubicBezTo>
                  <a:pt x="1646301" y="358200"/>
                  <a:pt x="1645825" y="362391"/>
                  <a:pt x="1644491" y="362486"/>
                </a:cubicBezTo>
                <a:cubicBezTo>
                  <a:pt x="1643063" y="362582"/>
                  <a:pt x="1638586" y="362105"/>
                  <a:pt x="1638681" y="361248"/>
                </a:cubicBezTo>
                <a:lnTo>
                  <a:pt x="1638967" y="360962"/>
                </a:lnTo>
                <a:cubicBezTo>
                  <a:pt x="1639729" y="360105"/>
                  <a:pt x="1640872" y="359534"/>
                  <a:pt x="1641634" y="358676"/>
                </a:cubicBezTo>
                <a:lnTo>
                  <a:pt x="1644396" y="355628"/>
                </a:lnTo>
                <a:cubicBezTo>
                  <a:pt x="1640967" y="355247"/>
                  <a:pt x="1637919" y="353533"/>
                  <a:pt x="1637443" y="351818"/>
                </a:cubicBezTo>
                <a:lnTo>
                  <a:pt x="1637062" y="350580"/>
                </a:lnTo>
                <a:lnTo>
                  <a:pt x="1636871" y="349818"/>
                </a:lnTo>
                <a:cubicBezTo>
                  <a:pt x="1636586" y="349056"/>
                  <a:pt x="1637062" y="348294"/>
                  <a:pt x="1637919" y="348199"/>
                </a:cubicBezTo>
                <a:lnTo>
                  <a:pt x="1638681" y="348104"/>
                </a:lnTo>
                <a:cubicBezTo>
                  <a:pt x="1640300" y="347723"/>
                  <a:pt x="1641062" y="351723"/>
                  <a:pt x="1642967" y="348866"/>
                </a:cubicBezTo>
                <a:cubicBezTo>
                  <a:pt x="1643444" y="348199"/>
                  <a:pt x="1642110" y="346294"/>
                  <a:pt x="1641062" y="345532"/>
                </a:cubicBezTo>
                <a:cubicBezTo>
                  <a:pt x="1639634" y="344484"/>
                  <a:pt x="1637633" y="344008"/>
                  <a:pt x="1635919" y="343341"/>
                </a:cubicBezTo>
                <a:cubicBezTo>
                  <a:pt x="1631728" y="341627"/>
                  <a:pt x="1628394" y="342389"/>
                  <a:pt x="1627727" y="345532"/>
                </a:cubicBezTo>
                <a:cubicBezTo>
                  <a:pt x="1627346" y="347437"/>
                  <a:pt x="1626965" y="350294"/>
                  <a:pt x="1628204" y="351342"/>
                </a:cubicBezTo>
                <a:lnTo>
                  <a:pt x="1630204" y="353057"/>
                </a:lnTo>
                <a:cubicBezTo>
                  <a:pt x="1634585" y="354104"/>
                  <a:pt x="1637252" y="355724"/>
                  <a:pt x="1636014" y="356771"/>
                </a:cubicBezTo>
                <a:cubicBezTo>
                  <a:pt x="1634776" y="357819"/>
                  <a:pt x="1630871" y="360105"/>
                  <a:pt x="1629823" y="359343"/>
                </a:cubicBezTo>
                <a:cubicBezTo>
                  <a:pt x="1628775" y="358581"/>
                  <a:pt x="1625156" y="357438"/>
                  <a:pt x="1625156" y="359534"/>
                </a:cubicBezTo>
                <a:cubicBezTo>
                  <a:pt x="1625156" y="361629"/>
                  <a:pt x="1624870" y="366582"/>
                  <a:pt x="1624584" y="366677"/>
                </a:cubicBezTo>
                <a:cubicBezTo>
                  <a:pt x="1624203" y="366677"/>
                  <a:pt x="1623155" y="364868"/>
                  <a:pt x="1622774" y="362582"/>
                </a:cubicBezTo>
                <a:lnTo>
                  <a:pt x="1621441" y="361153"/>
                </a:lnTo>
                <a:cubicBezTo>
                  <a:pt x="1619345" y="359057"/>
                  <a:pt x="1620298" y="358010"/>
                  <a:pt x="1621536" y="355914"/>
                </a:cubicBezTo>
                <a:cubicBezTo>
                  <a:pt x="1623250" y="353057"/>
                  <a:pt x="1626584" y="350199"/>
                  <a:pt x="1624870" y="346675"/>
                </a:cubicBezTo>
                <a:lnTo>
                  <a:pt x="1624203" y="345151"/>
                </a:lnTo>
                <a:cubicBezTo>
                  <a:pt x="1622298" y="343722"/>
                  <a:pt x="1621441" y="341436"/>
                  <a:pt x="1622298" y="340007"/>
                </a:cubicBezTo>
                <a:cubicBezTo>
                  <a:pt x="1623155" y="338674"/>
                  <a:pt x="1622584" y="332102"/>
                  <a:pt x="1617821" y="330578"/>
                </a:cubicBezTo>
                <a:lnTo>
                  <a:pt x="1617155" y="336578"/>
                </a:lnTo>
                <a:cubicBezTo>
                  <a:pt x="1617059" y="337340"/>
                  <a:pt x="1615535" y="338198"/>
                  <a:pt x="1614488" y="338769"/>
                </a:cubicBezTo>
                <a:cubicBezTo>
                  <a:pt x="1613535" y="339245"/>
                  <a:pt x="1611916" y="339912"/>
                  <a:pt x="1611154" y="339626"/>
                </a:cubicBezTo>
                <a:cubicBezTo>
                  <a:pt x="1608296" y="338483"/>
                  <a:pt x="1611535" y="337817"/>
                  <a:pt x="1611630" y="336864"/>
                </a:cubicBezTo>
                <a:cubicBezTo>
                  <a:pt x="1611725" y="335721"/>
                  <a:pt x="1611440" y="333911"/>
                  <a:pt x="1610582" y="333530"/>
                </a:cubicBezTo>
                <a:lnTo>
                  <a:pt x="1608868" y="332673"/>
                </a:lnTo>
                <a:cubicBezTo>
                  <a:pt x="1606487" y="332387"/>
                  <a:pt x="1601915" y="331816"/>
                  <a:pt x="1598676" y="331340"/>
                </a:cubicBezTo>
                <a:lnTo>
                  <a:pt x="1597914" y="335340"/>
                </a:lnTo>
                <a:lnTo>
                  <a:pt x="1597438" y="337626"/>
                </a:lnTo>
                <a:cubicBezTo>
                  <a:pt x="1594866" y="339817"/>
                  <a:pt x="1590485" y="341246"/>
                  <a:pt x="1587818" y="340865"/>
                </a:cubicBezTo>
                <a:lnTo>
                  <a:pt x="1590294" y="337150"/>
                </a:lnTo>
                <a:lnTo>
                  <a:pt x="1593247" y="332673"/>
                </a:lnTo>
                <a:cubicBezTo>
                  <a:pt x="1590199" y="329720"/>
                  <a:pt x="1585341" y="327815"/>
                  <a:pt x="1582388" y="328292"/>
                </a:cubicBezTo>
                <a:lnTo>
                  <a:pt x="1585055" y="331435"/>
                </a:lnTo>
                <a:cubicBezTo>
                  <a:pt x="1585817" y="332292"/>
                  <a:pt x="1586198" y="334197"/>
                  <a:pt x="1585627" y="334864"/>
                </a:cubicBezTo>
                <a:cubicBezTo>
                  <a:pt x="1583531" y="337055"/>
                  <a:pt x="1581150" y="339150"/>
                  <a:pt x="1578388" y="340769"/>
                </a:cubicBezTo>
                <a:cubicBezTo>
                  <a:pt x="1576959" y="341627"/>
                  <a:pt x="1573340" y="342293"/>
                  <a:pt x="1572673" y="341722"/>
                </a:cubicBezTo>
                <a:cubicBezTo>
                  <a:pt x="1567910" y="337150"/>
                  <a:pt x="1563529" y="341341"/>
                  <a:pt x="1559243" y="341912"/>
                </a:cubicBezTo>
                <a:lnTo>
                  <a:pt x="1554766" y="342484"/>
                </a:lnTo>
                <a:cubicBezTo>
                  <a:pt x="1556480" y="345056"/>
                  <a:pt x="1556957" y="347532"/>
                  <a:pt x="1555718" y="348008"/>
                </a:cubicBezTo>
                <a:cubicBezTo>
                  <a:pt x="1554480" y="348485"/>
                  <a:pt x="1551051" y="348104"/>
                  <a:pt x="1550956" y="345913"/>
                </a:cubicBezTo>
                <a:cubicBezTo>
                  <a:pt x="1550861" y="343722"/>
                  <a:pt x="1544003" y="342960"/>
                  <a:pt x="1544003" y="344389"/>
                </a:cubicBezTo>
                <a:cubicBezTo>
                  <a:pt x="1543907" y="345818"/>
                  <a:pt x="1541336" y="348866"/>
                  <a:pt x="1536859" y="347151"/>
                </a:cubicBezTo>
                <a:lnTo>
                  <a:pt x="1534954" y="343722"/>
                </a:lnTo>
                <a:lnTo>
                  <a:pt x="1532763" y="339912"/>
                </a:lnTo>
                <a:cubicBezTo>
                  <a:pt x="1530477" y="342008"/>
                  <a:pt x="1527715" y="342579"/>
                  <a:pt x="1526667" y="341246"/>
                </a:cubicBezTo>
                <a:cubicBezTo>
                  <a:pt x="1525619" y="339912"/>
                  <a:pt x="1522857" y="335816"/>
                  <a:pt x="1523333" y="335435"/>
                </a:cubicBezTo>
                <a:cubicBezTo>
                  <a:pt x="1523810" y="334959"/>
                  <a:pt x="1526572" y="333816"/>
                  <a:pt x="1527143" y="334959"/>
                </a:cubicBezTo>
                <a:cubicBezTo>
                  <a:pt x="1527715" y="336007"/>
                  <a:pt x="1530953" y="338483"/>
                  <a:pt x="1532192" y="335912"/>
                </a:cubicBezTo>
                <a:lnTo>
                  <a:pt x="1532287" y="335054"/>
                </a:lnTo>
                <a:cubicBezTo>
                  <a:pt x="1532668" y="331911"/>
                  <a:pt x="1530858" y="330006"/>
                  <a:pt x="1527048" y="329149"/>
                </a:cubicBezTo>
                <a:lnTo>
                  <a:pt x="1523619" y="328387"/>
                </a:lnTo>
                <a:cubicBezTo>
                  <a:pt x="1519904" y="327339"/>
                  <a:pt x="1518857" y="323910"/>
                  <a:pt x="1521428" y="320767"/>
                </a:cubicBezTo>
                <a:cubicBezTo>
                  <a:pt x="1524000" y="317624"/>
                  <a:pt x="1520571" y="311337"/>
                  <a:pt x="1520381" y="315052"/>
                </a:cubicBezTo>
                <a:lnTo>
                  <a:pt x="1514951" y="310385"/>
                </a:lnTo>
                <a:cubicBezTo>
                  <a:pt x="1513904" y="309527"/>
                  <a:pt x="1508570" y="308956"/>
                  <a:pt x="1509046" y="313337"/>
                </a:cubicBezTo>
                <a:cubicBezTo>
                  <a:pt x="1509046" y="313433"/>
                  <a:pt x="1506284" y="313909"/>
                  <a:pt x="1504855" y="313814"/>
                </a:cubicBezTo>
                <a:cubicBezTo>
                  <a:pt x="1504569" y="313814"/>
                  <a:pt x="1503998" y="311909"/>
                  <a:pt x="1504283" y="311147"/>
                </a:cubicBezTo>
                <a:lnTo>
                  <a:pt x="1504664" y="310194"/>
                </a:lnTo>
                <a:cubicBezTo>
                  <a:pt x="1506188" y="308861"/>
                  <a:pt x="1503426" y="309337"/>
                  <a:pt x="1498473" y="311337"/>
                </a:cubicBezTo>
                <a:lnTo>
                  <a:pt x="1496473" y="314195"/>
                </a:lnTo>
                <a:cubicBezTo>
                  <a:pt x="1495901" y="314957"/>
                  <a:pt x="1496187" y="316290"/>
                  <a:pt x="1496473" y="317338"/>
                </a:cubicBezTo>
                <a:cubicBezTo>
                  <a:pt x="1497140" y="319529"/>
                  <a:pt x="1501997" y="317719"/>
                  <a:pt x="1501997" y="321719"/>
                </a:cubicBezTo>
                <a:cubicBezTo>
                  <a:pt x="1501997" y="324005"/>
                  <a:pt x="1505617" y="322196"/>
                  <a:pt x="1507808" y="321053"/>
                </a:cubicBezTo>
                <a:lnTo>
                  <a:pt x="1509332" y="320291"/>
                </a:lnTo>
                <a:cubicBezTo>
                  <a:pt x="1512665" y="320481"/>
                  <a:pt x="1514951" y="322386"/>
                  <a:pt x="1514380" y="324577"/>
                </a:cubicBezTo>
                <a:cubicBezTo>
                  <a:pt x="1513808" y="326768"/>
                  <a:pt x="1508284" y="330197"/>
                  <a:pt x="1507141" y="329054"/>
                </a:cubicBezTo>
                <a:cubicBezTo>
                  <a:pt x="1505903" y="327911"/>
                  <a:pt x="1498759" y="326291"/>
                  <a:pt x="1496187" y="323339"/>
                </a:cubicBezTo>
                <a:lnTo>
                  <a:pt x="1493139" y="321434"/>
                </a:lnTo>
                <a:cubicBezTo>
                  <a:pt x="1491806" y="320576"/>
                  <a:pt x="1488186" y="320862"/>
                  <a:pt x="1486471" y="321719"/>
                </a:cubicBezTo>
                <a:cubicBezTo>
                  <a:pt x="1483900" y="323053"/>
                  <a:pt x="1483614" y="327911"/>
                  <a:pt x="1485233" y="329435"/>
                </a:cubicBezTo>
                <a:cubicBezTo>
                  <a:pt x="1487043" y="331054"/>
                  <a:pt x="1488948" y="332483"/>
                  <a:pt x="1491234" y="330006"/>
                </a:cubicBezTo>
                <a:cubicBezTo>
                  <a:pt x="1492091" y="329149"/>
                  <a:pt x="1492472" y="327339"/>
                  <a:pt x="1493425" y="327149"/>
                </a:cubicBezTo>
                <a:cubicBezTo>
                  <a:pt x="1496473" y="326577"/>
                  <a:pt x="1495711" y="329054"/>
                  <a:pt x="1496759" y="330197"/>
                </a:cubicBezTo>
                <a:lnTo>
                  <a:pt x="1498949" y="332768"/>
                </a:lnTo>
                <a:cubicBezTo>
                  <a:pt x="1502569" y="331911"/>
                  <a:pt x="1506188" y="331149"/>
                  <a:pt x="1506855" y="331149"/>
                </a:cubicBezTo>
                <a:cubicBezTo>
                  <a:pt x="1507522" y="331149"/>
                  <a:pt x="1509236" y="332387"/>
                  <a:pt x="1509046" y="333816"/>
                </a:cubicBezTo>
                <a:lnTo>
                  <a:pt x="1509332" y="335150"/>
                </a:lnTo>
                <a:lnTo>
                  <a:pt x="1511141" y="342293"/>
                </a:lnTo>
                <a:cubicBezTo>
                  <a:pt x="1504474" y="345437"/>
                  <a:pt x="1497425" y="347627"/>
                  <a:pt x="1495425" y="347342"/>
                </a:cubicBezTo>
                <a:cubicBezTo>
                  <a:pt x="1493520" y="346961"/>
                  <a:pt x="1492472" y="342103"/>
                  <a:pt x="1490948" y="341436"/>
                </a:cubicBezTo>
                <a:lnTo>
                  <a:pt x="1490377" y="341817"/>
                </a:lnTo>
                <a:lnTo>
                  <a:pt x="1482852" y="346103"/>
                </a:lnTo>
                <a:cubicBezTo>
                  <a:pt x="1473899" y="344770"/>
                  <a:pt x="1466374" y="343055"/>
                  <a:pt x="1465993" y="342389"/>
                </a:cubicBezTo>
                <a:cubicBezTo>
                  <a:pt x="1465612" y="341722"/>
                  <a:pt x="1462469" y="340293"/>
                  <a:pt x="1460183" y="341627"/>
                </a:cubicBezTo>
                <a:cubicBezTo>
                  <a:pt x="1457896" y="343055"/>
                  <a:pt x="1452372" y="345913"/>
                  <a:pt x="1454087" y="348675"/>
                </a:cubicBezTo>
                <a:cubicBezTo>
                  <a:pt x="1455801" y="351437"/>
                  <a:pt x="1445514" y="356771"/>
                  <a:pt x="1441799" y="356105"/>
                </a:cubicBezTo>
                <a:lnTo>
                  <a:pt x="1438085" y="356486"/>
                </a:lnTo>
                <a:lnTo>
                  <a:pt x="1431798" y="357057"/>
                </a:lnTo>
                <a:cubicBezTo>
                  <a:pt x="1427798" y="353723"/>
                  <a:pt x="1425702" y="347246"/>
                  <a:pt x="1427036" y="342865"/>
                </a:cubicBezTo>
                <a:lnTo>
                  <a:pt x="1422845" y="341817"/>
                </a:lnTo>
                <a:cubicBezTo>
                  <a:pt x="1421130" y="341436"/>
                  <a:pt x="1417511" y="340198"/>
                  <a:pt x="1416653" y="343436"/>
                </a:cubicBezTo>
                <a:lnTo>
                  <a:pt x="1416272" y="344960"/>
                </a:lnTo>
                <a:cubicBezTo>
                  <a:pt x="1415987" y="347246"/>
                  <a:pt x="1412939" y="347151"/>
                  <a:pt x="1409510" y="344770"/>
                </a:cubicBezTo>
                <a:cubicBezTo>
                  <a:pt x="1406081" y="342389"/>
                  <a:pt x="1392365" y="341436"/>
                  <a:pt x="1389031" y="341150"/>
                </a:cubicBezTo>
                <a:lnTo>
                  <a:pt x="1388555" y="343436"/>
                </a:lnTo>
                <a:cubicBezTo>
                  <a:pt x="1387793" y="346865"/>
                  <a:pt x="1391698" y="345437"/>
                  <a:pt x="1393889" y="345818"/>
                </a:cubicBezTo>
                <a:lnTo>
                  <a:pt x="1394650" y="346008"/>
                </a:lnTo>
                <a:cubicBezTo>
                  <a:pt x="1395508" y="346484"/>
                  <a:pt x="1395413" y="347246"/>
                  <a:pt x="1394460" y="347532"/>
                </a:cubicBezTo>
                <a:cubicBezTo>
                  <a:pt x="1393508" y="347913"/>
                  <a:pt x="1391317" y="350294"/>
                  <a:pt x="1392460" y="351818"/>
                </a:cubicBezTo>
                <a:cubicBezTo>
                  <a:pt x="1393603" y="353342"/>
                  <a:pt x="1394270" y="357438"/>
                  <a:pt x="1390745" y="356962"/>
                </a:cubicBezTo>
                <a:lnTo>
                  <a:pt x="1388364" y="356200"/>
                </a:lnTo>
                <a:cubicBezTo>
                  <a:pt x="1387316" y="355819"/>
                  <a:pt x="1385888" y="354390"/>
                  <a:pt x="1385983" y="353438"/>
                </a:cubicBezTo>
                <a:lnTo>
                  <a:pt x="1386364" y="348485"/>
                </a:lnTo>
                <a:cubicBezTo>
                  <a:pt x="1382173" y="349437"/>
                  <a:pt x="1378458" y="351056"/>
                  <a:pt x="1378268" y="352009"/>
                </a:cubicBezTo>
                <a:cubicBezTo>
                  <a:pt x="1378077" y="353057"/>
                  <a:pt x="1376458" y="355819"/>
                  <a:pt x="1375410" y="354485"/>
                </a:cubicBezTo>
                <a:cubicBezTo>
                  <a:pt x="1374362" y="353152"/>
                  <a:pt x="1373696" y="349532"/>
                  <a:pt x="1376267" y="349437"/>
                </a:cubicBezTo>
                <a:cubicBezTo>
                  <a:pt x="1378839" y="349342"/>
                  <a:pt x="1383887" y="345246"/>
                  <a:pt x="1381792" y="342674"/>
                </a:cubicBezTo>
                <a:lnTo>
                  <a:pt x="1377601" y="344865"/>
                </a:lnTo>
                <a:cubicBezTo>
                  <a:pt x="1377029" y="345246"/>
                  <a:pt x="1375600" y="345151"/>
                  <a:pt x="1375029" y="344770"/>
                </a:cubicBezTo>
                <a:lnTo>
                  <a:pt x="1369219" y="341150"/>
                </a:lnTo>
                <a:cubicBezTo>
                  <a:pt x="1369028" y="344865"/>
                  <a:pt x="1368171" y="345913"/>
                  <a:pt x="1367219" y="343532"/>
                </a:cubicBezTo>
                <a:cubicBezTo>
                  <a:pt x="1366266" y="341150"/>
                  <a:pt x="1357122" y="341341"/>
                  <a:pt x="1357122" y="343151"/>
                </a:cubicBezTo>
                <a:cubicBezTo>
                  <a:pt x="1357122" y="345056"/>
                  <a:pt x="1356836" y="349818"/>
                  <a:pt x="1356550" y="349818"/>
                </a:cubicBezTo>
                <a:cubicBezTo>
                  <a:pt x="1356170" y="349818"/>
                  <a:pt x="1354931" y="348389"/>
                  <a:pt x="1354455" y="346484"/>
                </a:cubicBezTo>
                <a:lnTo>
                  <a:pt x="1354646" y="344770"/>
                </a:lnTo>
                <a:lnTo>
                  <a:pt x="1354931" y="341722"/>
                </a:lnTo>
                <a:cubicBezTo>
                  <a:pt x="1352264" y="340293"/>
                  <a:pt x="1350264" y="338674"/>
                  <a:pt x="1350550" y="338102"/>
                </a:cubicBezTo>
                <a:cubicBezTo>
                  <a:pt x="1350836" y="337531"/>
                  <a:pt x="1350836" y="335721"/>
                  <a:pt x="1349597" y="335721"/>
                </a:cubicBezTo>
                <a:cubicBezTo>
                  <a:pt x="1348454" y="335721"/>
                  <a:pt x="1344740" y="336483"/>
                  <a:pt x="1344454" y="337436"/>
                </a:cubicBezTo>
                <a:cubicBezTo>
                  <a:pt x="1344263" y="338388"/>
                  <a:pt x="1341787" y="341246"/>
                  <a:pt x="1339406" y="341436"/>
                </a:cubicBezTo>
                <a:cubicBezTo>
                  <a:pt x="1337120" y="341627"/>
                  <a:pt x="1329214" y="342865"/>
                  <a:pt x="1328928" y="339626"/>
                </a:cubicBezTo>
                <a:lnTo>
                  <a:pt x="1332357" y="337626"/>
                </a:lnTo>
                <a:cubicBezTo>
                  <a:pt x="1334262" y="336483"/>
                  <a:pt x="1336643" y="335816"/>
                  <a:pt x="1338453" y="334578"/>
                </a:cubicBezTo>
                <a:lnTo>
                  <a:pt x="1339025" y="334197"/>
                </a:lnTo>
                <a:cubicBezTo>
                  <a:pt x="1338739" y="332864"/>
                  <a:pt x="1337120" y="329339"/>
                  <a:pt x="1335596" y="326291"/>
                </a:cubicBezTo>
                <a:lnTo>
                  <a:pt x="1332262" y="324672"/>
                </a:lnTo>
                <a:cubicBezTo>
                  <a:pt x="1329119" y="323243"/>
                  <a:pt x="1325499" y="322386"/>
                  <a:pt x="1322832" y="320576"/>
                </a:cubicBezTo>
                <a:cubicBezTo>
                  <a:pt x="1320165" y="318767"/>
                  <a:pt x="1318260" y="316100"/>
                  <a:pt x="1316260" y="313623"/>
                </a:cubicBezTo>
                <a:lnTo>
                  <a:pt x="1315784" y="312956"/>
                </a:lnTo>
                <a:cubicBezTo>
                  <a:pt x="1316069" y="311813"/>
                  <a:pt x="1317117" y="311242"/>
                  <a:pt x="1318165" y="311813"/>
                </a:cubicBezTo>
                <a:lnTo>
                  <a:pt x="1319022" y="311718"/>
                </a:lnTo>
                <a:lnTo>
                  <a:pt x="1322832" y="311242"/>
                </a:lnTo>
                <a:cubicBezTo>
                  <a:pt x="1327499" y="310385"/>
                  <a:pt x="1331309" y="307908"/>
                  <a:pt x="1331309" y="305717"/>
                </a:cubicBezTo>
                <a:cubicBezTo>
                  <a:pt x="1331309" y="303527"/>
                  <a:pt x="1332452" y="297335"/>
                  <a:pt x="1333881" y="296954"/>
                </a:cubicBezTo>
                <a:cubicBezTo>
                  <a:pt x="1335310" y="296573"/>
                  <a:pt x="1338548" y="297526"/>
                  <a:pt x="1337977" y="300002"/>
                </a:cubicBezTo>
                <a:lnTo>
                  <a:pt x="1341025" y="299621"/>
                </a:lnTo>
                <a:lnTo>
                  <a:pt x="1348264" y="298574"/>
                </a:lnTo>
                <a:cubicBezTo>
                  <a:pt x="1347978" y="302765"/>
                  <a:pt x="1349312" y="304384"/>
                  <a:pt x="1351121" y="302193"/>
                </a:cubicBezTo>
                <a:cubicBezTo>
                  <a:pt x="1352931" y="300002"/>
                  <a:pt x="1349693" y="293430"/>
                  <a:pt x="1348550" y="293430"/>
                </a:cubicBezTo>
                <a:cubicBezTo>
                  <a:pt x="1347407" y="293430"/>
                  <a:pt x="1342644" y="292382"/>
                  <a:pt x="1340739" y="291144"/>
                </a:cubicBezTo>
                <a:cubicBezTo>
                  <a:pt x="1338834" y="289906"/>
                  <a:pt x="1331786" y="287525"/>
                  <a:pt x="1329500" y="288668"/>
                </a:cubicBezTo>
                <a:cubicBezTo>
                  <a:pt x="1327214" y="289906"/>
                  <a:pt x="1323689" y="295716"/>
                  <a:pt x="1320546" y="295907"/>
                </a:cubicBezTo>
                <a:lnTo>
                  <a:pt x="1320832" y="292287"/>
                </a:lnTo>
                <a:lnTo>
                  <a:pt x="1320927" y="291335"/>
                </a:lnTo>
                <a:cubicBezTo>
                  <a:pt x="1319594" y="290192"/>
                  <a:pt x="1319689" y="288287"/>
                  <a:pt x="1321022" y="287239"/>
                </a:cubicBezTo>
                <a:cubicBezTo>
                  <a:pt x="1322356" y="286096"/>
                  <a:pt x="1327785" y="282953"/>
                  <a:pt x="1326166" y="281619"/>
                </a:cubicBezTo>
                <a:lnTo>
                  <a:pt x="1324546" y="281333"/>
                </a:lnTo>
                <a:cubicBezTo>
                  <a:pt x="1320546" y="280667"/>
                  <a:pt x="1320260" y="280762"/>
                  <a:pt x="1322165" y="279047"/>
                </a:cubicBezTo>
                <a:lnTo>
                  <a:pt x="1325023" y="276476"/>
                </a:lnTo>
                <a:cubicBezTo>
                  <a:pt x="1324832" y="272951"/>
                  <a:pt x="1320641" y="270094"/>
                  <a:pt x="1315593" y="270189"/>
                </a:cubicBezTo>
                <a:lnTo>
                  <a:pt x="1311402" y="271427"/>
                </a:lnTo>
                <a:lnTo>
                  <a:pt x="1309783" y="271904"/>
                </a:lnTo>
                <a:cubicBezTo>
                  <a:pt x="1307592" y="273713"/>
                  <a:pt x="1307878" y="275237"/>
                  <a:pt x="1310354" y="275333"/>
                </a:cubicBezTo>
                <a:lnTo>
                  <a:pt x="1312640" y="274666"/>
                </a:lnTo>
                <a:lnTo>
                  <a:pt x="1313307" y="274475"/>
                </a:lnTo>
                <a:cubicBezTo>
                  <a:pt x="1314260" y="274666"/>
                  <a:pt x="1315593" y="277047"/>
                  <a:pt x="1316165" y="279714"/>
                </a:cubicBezTo>
                <a:cubicBezTo>
                  <a:pt x="1316831" y="282381"/>
                  <a:pt x="1316736" y="289620"/>
                  <a:pt x="1314545" y="290096"/>
                </a:cubicBezTo>
                <a:cubicBezTo>
                  <a:pt x="1312355" y="290477"/>
                  <a:pt x="1305878" y="287715"/>
                  <a:pt x="1300353" y="290573"/>
                </a:cubicBezTo>
                <a:lnTo>
                  <a:pt x="1294352" y="287334"/>
                </a:lnTo>
                <a:cubicBezTo>
                  <a:pt x="1293590" y="286953"/>
                  <a:pt x="1290733" y="287810"/>
                  <a:pt x="1290352" y="288572"/>
                </a:cubicBezTo>
                <a:lnTo>
                  <a:pt x="1289875" y="289525"/>
                </a:lnTo>
                <a:cubicBezTo>
                  <a:pt x="1290828" y="291049"/>
                  <a:pt x="1289875" y="293144"/>
                  <a:pt x="1287875" y="294097"/>
                </a:cubicBezTo>
                <a:cubicBezTo>
                  <a:pt x="1285780" y="295145"/>
                  <a:pt x="1275493" y="291525"/>
                  <a:pt x="1275112" y="289430"/>
                </a:cubicBezTo>
                <a:cubicBezTo>
                  <a:pt x="1274826" y="287239"/>
                  <a:pt x="1283589" y="285715"/>
                  <a:pt x="1283018" y="288287"/>
                </a:cubicBezTo>
                <a:lnTo>
                  <a:pt x="1282732" y="290668"/>
                </a:lnTo>
                <a:cubicBezTo>
                  <a:pt x="1282732" y="290858"/>
                  <a:pt x="1284065" y="291335"/>
                  <a:pt x="1284827" y="291430"/>
                </a:cubicBezTo>
                <a:cubicBezTo>
                  <a:pt x="1285589" y="291430"/>
                  <a:pt x="1286923" y="291049"/>
                  <a:pt x="1286923" y="290763"/>
                </a:cubicBezTo>
                <a:cubicBezTo>
                  <a:pt x="1287304" y="288763"/>
                  <a:pt x="1287304" y="286667"/>
                  <a:pt x="1287494" y="284667"/>
                </a:cubicBezTo>
                <a:cubicBezTo>
                  <a:pt x="1287685" y="283143"/>
                  <a:pt x="1286732" y="281143"/>
                  <a:pt x="1290161" y="280857"/>
                </a:cubicBezTo>
                <a:lnTo>
                  <a:pt x="1291114" y="280762"/>
                </a:lnTo>
                <a:cubicBezTo>
                  <a:pt x="1291971" y="279333"/>
                  <a:pt x="1291400" y="277714"/>
                  <a:pt x="1289875" y="277142"/>
                </a:cubicBezTo>
                <a:lnTo>
                  <a:pt x="1288447" y="276761"/>
                </a:lnTo>
                <a:lnTo>
                  <a:pt x="1287304" y="276476"/>
                </a:lnTo>
                <a:cubicBezTo>
                  <a:pt x="1285589" y="276190"/>
                  <a:pt x="1285018" y="272666"/>
                  <a:pt x="1285970" y="268665"/>
                </a:cubicBezTo>
                <a:lnTo>
                  <a:pt x="1291781" y="267903"/>
                </a:lnTo>
                <a:lnTo>
                  <a:pt x="1292162" y="267903"/>
                </a:lnTo>
                <a:cubicBezTo>
                  <a:pt x="1292352" y="266474"/>
                  <a:pt x="1291495" y="265236"/>
                  <a:pt x="1290447" y="265236"/>
                </a:cubicBezTo>
                <a:lnTo>
                  <a:pt x="1289780" y="265617"/>
                </a:lnTo>
                <a:lnTo>
                  <a:pt x="1284542" y="268475"/>
                </a:lnTo>
                <a:cubicBezTo>
                  <a:pt x="1281779" y="265046"/>
                  <a:pt x="1279874" y="263045"/>
                  <a:pt x="1280255" y="263998"/>
                </a:cubicBezTo>
                <a:cubicBezTo>
                  <a:pt x="1280636" y="265046"/>
                  <a:pt x="1278350" y="268094"/>
                  <a:pt x="1274159" y="268570"/>
                </a:cubicBezTo>
                <a:cubicBezTo>
                  <a:pt x="1269968" y="269046"/>
                  <a:pt x="1268063" y="278571"/>
                  <a:pt x="1269492" y="278762"/>
                </a:cubicBezTo>
                <a:cubicBezTo>
                  <a:pt x="1270825" y="278952"/>
                  <a:pt x="1273778" y="280476"/>
                  <a:pt x="1273112" y="281905"/>
                </a:cubicBezTo>
                <a:cubicBezTo>
                  <a:pt x="1272445" y="283334"/>
                  <a:pt x="1267492" y="291906"/>
                  <a:pt x="1272350" y="294383"/>
                </a:cubicBezTo>
                <a:cubicBezTo>
                  <a:pt x="1277112" y="296859"/>
                  <a:pt x="1288447" y="304384"/>
                  <a:pt x="1286351" y="305241"/>
                </a:cubicBezTo>
                <a:cubicBezTo>
                  <a:pt x="1284256" y="306194"/>
                  <a:pt x="1277588" y="307241"/>
                  <a:pt x="1277398" y="304955"/>
                </a:cubicBezTo>
                <a:lnTo>
                  <a:pt x="1277017" y="303336"/>
                </a:lnTo>
                <a:cubicBezTo>
                  <a:pt x="1276731" y="302098"/>
                  <a:pt x="1276445" y="300098"/>
                  <a:pt x="1275493" y="299907"/>
                </a:cubicBezTo>
                <a:cubicBezTo>
                  <a:pt x="1273016" y="299145"/>
                  <a:pt x="1272254" y="300479"/>
                  <a:pt x="1271683" y="302574"/>
                </a:cubicBezTo>
                <a:cubicBezTo>
                  <a:pt x="1270921" y="305146"/>
                  <a:pt x="1269683" y="302574"/>
                  <a:pt x="1268444" y="302288"/>
                </a:cubicBezTo>
                <a:cubicBezTo>
                  <a:pt x="1264825" y="301431"/>
                  <a:pt x="1263587" y="302288"/>
                  <a:pt x="1264063" y="305051"/>
                </a:cubicBezTo>
                <a:cubicBezTo>
                  <a:pt x="1264158" y="305717"/>
                  <a:pt x="1263777" y="306765"/>
                  <a:pt x="1264158" y="307051"/>
                </a:cubicBezTo>
                <a:lnTo>
                  <a:pt x="1266825" y="308765"/>
                </a:lnTo>
                <a:cubicBezTo>
                  <a:pt x="1269302" y="311051"/>
                  <a:pt x="1270540" y="315433"/>
                  <a:pt x="1269778" y="318481"/>
                </a:cubicBezTo>
                <a:lnTo>
                  <a:pt x="1269397" y="321243"/>
                </a:lnTo>
                <a:cubicBezTo>
                  <a:pt x="1269302" y="321719"/>
                  <a:pt x="1271016" y="322672"/>
                  <a:pt x="1271969" y="322672"/>
                </a:cubicBezTo>
                <a:cubicBezTo>
                  <a:pt x="1274540" y="322767"/>
                  <a:pt x="1273588" y="321910"/>
                  <a:pt x="1273207" y="320386"/>
                </a:cubicBezTo>
                <a:lnTo>
                  <a:pt x="1272826" y="318767"/>
                </a:lnTo>
                <a:cubicBezTo>
                  <a:pt x="1274255" y="316385"/>
                  <a:pt x="1277112" y="314385"/>
                  <a:pt x="1279208" y="314385"/>
                </a:cubicBezTo>
                <a:cubicBezTo>
                  <a:pt x="1281303" y="314385"/>
                  <a:pt x="1287304" y="313814"/>
                  <a:pt x="1286732" y="313147"/>
                </a:cubicBezTo>
                <a:cubicBezTo>
                  <a:pt x="1286256" y="312480"/>
                  <a:pt x="1285970" y="310575"/>
                  <a:pt x="1286923" y="310099"/>
                </a:cubicBezTo>
                <a:lnTo>
                  <a:pt x="1287304" y="310289"/>
                </a:lnTo>
                <a:lnTo>
                  <a:pt x="1290066" y="311623"/>
                </a:lnTo>
                <a:cubicBezTo>
                  <a:pt x="1293209" y="313433"/>
                  <a:pt x="1297305" y="313814"/>
                  <a:pt x="1299020" y="312480"/>
                </a:cubicBezTo>
                <a:lnTo>
                  <a:pt x="1300258" y="311147"/>
                </a:lnTo>
                <a:lnTo>
                  <a:pt x="1300639" y="310766"/>
                </a:lnTo>
                <a:cubicBezTo>
                  <a:pt x="1300448" y="309908"/>
                  <a:pt x="1299400" y="309242"/>
                  <a:pt x="1298448" y="309337"/>
                </a:cubicBezTo>
                <a:lnTo>
                  <a:pt x="1297591" y="309146"/>
                </a:lnTo>
                <a:lnTo>
                  <a:pt x="1295971" y="308765"/>
                </a:lnTo>
                <a:cubicBezTo>
                  <a:pt x="1292828" y="307813"/>
                  <a:pt x="1292924" y="306670"/>
                  <a:pt x="1296162" y="306289"/>
                </a:cubicBezTo>
                <a:lnTo>
                  <a:pt x="1297781" y="305908"/>
                </a:lnTo>
                <a:lnTo>
                  <a:pt x="1299972" y="305336"/>
                </a:lnTo>
                <a:cubicBezTo>
                  <a:pt x="1302353" y="304574"/>
                  <a:pt x="1306735" y="305336"/>
                  <a:pt x="1309688" y="306956"/>
                </a:cubicBezTo>
                <a:lnTo>
                  <a:pt x="1310640" y="310004"/>
                </a:lnTo>
                <a:cubicBezTo>
                  <a:pt x="1311974" y="314004"/>
                  <a:pt x="1314069" y="317909"/>
                  <a:pt x="1315688" y="321910"/>
                </a:cubicBezTo>
                <a:lnTo>
                  <a:pt x="1317117" y="325434"/>
                </a:lnTo>
                <a:cubicBezTo>
                  <a:pt x="1319975" y="323910"/>
                  <a:pt x="1322737" y="323148"/>
                  <a:pt x="1323404" y="323624"/>
                </a:cubicBezTo>
                <a:cubicBezTo>
                  <a:pt x="1324070" y="324101"/>
                  <a:pt x="1325118" y="326291"/>
                  <a:pt x="1323594" y="326482"/>
                </a:cubicBezTo>
                <a:cubicBezTo>
                  <a:pt x="1322070" y="326768"/>
                  <a:pt x="1317974" y="328387"/>
                  <a:pt x="1318736" y="329435"/>
                </a:cubicBezTo>
                <a:cubicBezTo>
                  <a:pt x="1319594" y="330482"/>
                  <a:pt x="1322261" y="332673"/>
                  <a:pt x="1322737" y="331816"/>
                </a:cubicBezTo>
                <a:cubicBezTo>
                  <a:pt x="1323213" y="330959"/>
                  <a:pt x="1325118" y="329149"/>
                  <a:pt x="1325690" y="329720"/>
                </a:cubicBezTo>
                <a:cubicBezTo>
                  <a:pt x="1326261" y="330387"/>
                  <a:pt x="1327118" y="333911"/>
                  <a:pt x="1325118" y="334769"/>
                </a:cubicBezTo>
                <a:lnTo>
                  <a:pt x="1323499" y="336197"/>
                </a:lnTo>
                <a:cubicBezTo>
                  <a:pt x="1321880" y="337531"/>
                  <a:pt x="1321308" y="339817"/>
                  <a:pt x="1319594" y="341055"/>
                </a:cubicBezTo>
                <a:cubicBezTo>
                  <a:pt x="1318927" y="341531"/>
                  <a:pt x="1316165" y="339341"/>
                  <a:pt x="1314545" y="339531"/>
                </a:cubicBezTo>
                <a:lnTo>
                  <a:pt x="1311402" y="339722"/>
                </a:lnTo>
                <a:cubicBezTo>
                  <a:pt x="1308068" y="340674"/>
                  <a:pt x="1306735" y="339722"/>
                  <a:pt x="1308354" y="337626"/>
                </a:cubicBezTo>
                <a:cubicBezTo>
                  <a:pt x="1310069" y="335531"/>
                  <a:pt x="1307878" y="329054"/>
                  <a:pt x="1303020" y="329911"/>
                </a:cubicBezTo>
                <a:lnTo>
                  <a:pt x="1301972" y="334578"/>
                </a:lnTo>
                <a:cubicBezTo>
                  <a:pt x="1301782" y="335340"/>
                  <a:pt x="1299210" y="335816"/>
                  <a:pt x="1297591" y="336293"/>
                </a:cubicBezTo>
                <a:lnTo>
                  <a:pt x="1296829" y="336483"/>
                </a:lnTo>
                <a:cubicBezTo>
                  <a:pt x="1295781" y="336388"/>
                  <a:pt x="1294924" y="336769"/>
                  <a:pt x="1294924" y="337340"/>
                </a:cubicBezTo>
                <a:cubicBezTo>
                  <a:pt x="1294924" y="337912"/>
                  <a:pt x="1292828" y="338388"/>
                  <a:pt x="1290257" y="337245"/>
                </a:cubicBezTo>
                <a:lnTo>
                  <a:pt x="1289495" y="334483"/>
                </a:lnTo>
                <a:cubicBezTo>
                  <a:pt x="1289114" y="333149"/>
                  <a:pt x="1285208" y="332483"/>
                  <a:pt x="1284827" y="331054"/>
                </a:cubicBezTo>
                <a:cubicBezTo>
                  <a:pt x="1283875" y="327625"/>
                  <a:pt x="1280732" y="328768"/>
                  <a:pt x="1278827" y="329054"/>
                </a:cubicBezTo>
                <a:lnTo>
                  <a:pt x="1275398" y="329625"/>
                </a:lnTo>
                <a:cubicBezTo>
                  <a:pt x="1271588" y="331149"/>
                  <a:pt x="1268921" y="332959"/>
                  <a:pt x="1269397" y="333816"/>
                </a:cubicBezTo>
                <a:cubicBezTo>
                  <a:pt x="1269873" y="334578"/>
                  <a:pt x="1268444" y="338007"/>
                  <a:pt x="1264158" y="338579"/>
                </a:cubicBezTo>
                <a:lnTo>
                  <a:pt x="1260729" y="335912"/>
                </a:lnTo>
                <a:lnTo>
                  <a:pt x="1259015" y="334578"/>
                </a:lnTo>
                <a:cubicBezTo>
                  <a:pt x="1257491" y="335912"/>
                  <a:pt x="1257205" y="338102"/>
                  <a:pt x="1258348" y="339341"/>
                </a:cubicBezTo>
                <a:lnTo>
                  <a:pt x="1260443" y="339436"/>
                </a:lnTo>
                <a:lnTo>
                  <a:pt x="1261586" y="339531"/>
                </a:lnTo>
                <a:cubicBezTo>
                  <a:pt x="1263110" y="339912"/>
                  <a:pt x="1263301" y="340674"/>
                  <a:pt x="1261967" y="341246"/>
                </a:cubicBezTo>
                <a:cubicBezTo>
                  <a:pt x="1260634" y="341817"/>
                  <a:pt x="1255586" y="342960"/>
                  <a:pt x="1255014" y="342008"/>
                </a:cubicBezTo>
                <a:lnTo>
                  <a:pt x="1254062" y="340960"/>
                </a:lnTo>
                <a:cubicBezTo>
                  <a:pt x="1252633" y="339436"/>
                  <a:pt x="1250537" y="338293"/>
                  <a:pt x="1249013" y="340293"/>
                </a:cubicBezTo>
                <a:lnTo>
                  <a:pt x="1248346" y="341150"/>
                </a:lnTo>
                <a:cubicBezTo>
                  <a:pt x="1249394" y="343341"/>
                  <a:pt x="1249680" y="345151"/>
                  <a:pt x="1249013" y="345341"/>
                </a:cubicBezTo>
                <a:lnTo>
                  <a:pt x="1248061" y="345722"/>
                </a:lnTo>
                <a:lnTo>
                  <a:pt x="1247013" y="346199"/>
                </a:lnTo>
                <a:cubicBezTo>
                  <a:pt x="1245965" y="346770"/>
                  <a:pt x="1243489" y="345722"/>
                  <a:pt x="1241584" y="343913"/>
                </a:cubicBezTo>
                <a:cubicBezTo>
                  <a:pt x="1239679" y="342103"/>
                  <a:pt x="1231392" y="338102"/>
                  <a:pt x="1227201" y="338960"/>
                </a:cubicBezTo>
                <a:lnTo>
                  <a:pt x="1223772" y="339722"/>
                </a:lnTo>
                <a:lnTo>
                  <a:pt x="1222820" y="340198"/>
                </a:lnTo>
                <a:cubicBezTo>
                  <a:pt x="1220629" y="338198"/>
                  <a:pt x="1218057" y="338007"/>
                  <a:pt x="1217105" y="339817"/>
                </a:cubicBezTo>
                <a:cubicBezTo>
                  <a:pt x="1216152" y="341627"/>
                  <a:pt x="1211009" y="343341"/>
                  <a:pt x="1207484" y="340388"/>
                </a:cubicBezTo>
                <a:lnTo>
                  <a:pt x="1206437" y="335912"/>
                </a:lnTo>
                <a:lnTo>
                  <a:pt x="1205675" y="332578"/>
                </a:lnTo>
                <a:cubicBezTo>
                  <a:pt x="1201960" y="329244"/>
                  <a:pt x="1198245" y="327530"/>
                  <a:pt x="1197388" y="328768"/>
                </a:cubicBezTo>
                <a:cubicBezTo>
                  <a:pt x="1196531" y="330006"/>
                  <a:pt x="1193006" y="332483"/>
                  <a:pt x="1191387" y="331625"/>
                </a:cubicBezTo>
                <a:cubicBezTo>
                  <a:pt x="1189768" y="330863"/>
                  <a:pt x="1186244" y="331149"/>
                  <a:pt x="1186910" y="333816"/>
                </a:cubicBezTo>
                <a:cubicBezTo>
                  <a:pt x="1187577" y="336578"/>
                  <a:pt x="1197388" y="339341"/>
                  <a:pt x="1198817" y="341341"/>
                </a:cubicBezTo>
                <a:cubicBezTo>
                  <a:pt x="1200341" y="343436"/>
                  <a:pt x="1198055" y="348866"/>
                  <a:pt x="1197293" y="346961"/>
                </a:cubicBezTo>
                <a:cubicBezTo>
                  <a:pt x="1196435" y="345056"/>
                  <a:pt x="1192435" y="340103"/>
                  <a:pt x="1190054" y="340007"/>
                </a:cubicBezTo>
                <a:cubicBezTo>
                  <a:pt x="1187672" y="339912"/>
                  <a:pt x="1179671" y="340674"/>
                  <a:pt x="1177195" y="339436"/>
                </a:cubicBezTo>
                <a:lnTo>
                  <a:pt x="1180814" y="336864"/>
                </a:lnTo>
                <a:lnTo>
                  <a:pt x="1182053" y="336007"/>
                </a:lnTo>
                <a:cubicBezTo>
                  <a:pt x="1181481" y="332768"/>
                  <a:pt x="1178719" y="330768"/>
                  <a:pt x="1175766" y="331530"/>
                </a:cubicBezTo>
                <a:cubicBezTo>
                  <a:pt x="1172909" y="332292"/>
                  <a:pt x="1168527" y="337721"/>
                  <a:pt x="1168051" y="338102"/>
                </a:cubicBezTo>
                <a:lnTo>
                  <a:pt x="1167496" y="338880"/>
                </a:lnTo>
                <a:lnTo>
                  <a:pt x="1173766" y="337626"/>
                </a:lnTo>
                <a:lnTo>
                  <a:pt x="1175290" y="339626"/>
                </a:lnTo>
                <a:lnTo>
                  <a:pt x="1176814" y="341627"/>
                </a:lnTo>
                <a:cubicBezTo>
                  <a:pt x="1179481" y="341722"/>
                  <a:pt x="1181481" y="342770"/>
                  <a:pt x="1181291" y="344103"/>
                </a:cubicBezTo>
                <a:lnTo>
                  <a:pt x="1181862" y="344865"/>
                </a:lnTo>
                <a:lnTo>
                  <a:pt x="1183196" y="346484"/>
                </a:lnTo>
                <a:cubicBezTo>
                  <a:pt x="1183291" y="348389"/>
                  <a:pt x="1181291" y="350104"/>
                  <a:pt x="1178814" y="350294"/>
                </a:cubicBezTo>
                <a:lnTo>
                  <a:pt x="1176623" y="350104"/>
                </a:lnTo>
                <a:cubicBezTo>
                  <a:pt x="1175195" y="350008"/>
                  <a:pt x="1173575" y="348961"/>
                  <a:pt x="1172718" y="348008"/>
                </a:cubicBezTo>
                <a:lnTo>
                  <a:pt x="1170337" y="345246"/>
                </a:lnTo>
                <a:lnTo>
                  <a:pt x="1167241" y="339236"/>
                </a:lnTo>
                <a:lnTo>
                  <a:pt x="1165193" y="342103"/>
                </a:lnTo>
                <a:cubicBezTo>
                  <a:pt x="1164527" y="343532"/>
                  <a:pt x="1162050" y="346580"/>
                  <a:pt x="1159764" y="344675"/>
                </a:cubicBezTo>
                <a:cubicBezTo>
                  <a:pt x="1157478" y="342770"/>
                  <a:pt x="1159478" y="336007"/>
                  <a:pt x="1156525" y="337436"/>
                </a:cubicBezTo>
                <a:cubicBezTo>
                  <a:pt x="1153668" y="338769"/>
                  <a:pt x="1146905" y="343151"/>
                  <a:pt x="1145191" y="342389"/>
                </a:cubicBezTo>
                <a:cubicBezTo>
                  <a:pt x="1143476" y="341722"/>
                  <a:pt x="1138714" y="341150"/>
                  <a:pt x="1137571" y="342484"/>
                </a:cubicBezTo>
                <a:cubicBezTo>
                  <a:pt x="1136523" y="343817"/>
                  <a:pt x="1135094" y="349056"/>
                  <a:pt x="1134713" y="350390"/>
                </a:cubicBezTo>
                <a:cubicBezTo>
                  <a:pt x="1134332" y="351818"/>
                  <a:pt x="1129379" y="351723"/>
                  <a:pt x="1127760" y="348770"/>
                </a:cubicBezTo>
                <a:cubicBezTo>
                  <a:pt x="1126141" y="345818"/>
                  <a:pt x="1115187" y="343151"/>
                  <a:pt x="1113758" y="345818"/>
                </a:cubicBezTo>
                <a:lnTo>
                  <a:pt x="1112139" y="347913"/>
                </a:lnTo>
                <a:cubicBezTo>
                  <a:pt x="1111472" y="348866"/>
                  <a:pt x="1109663" y="350009"/>
                  <a:pt x="1108900" y="349818"/>
                </a:cubicBezTo>
                <a:cubicBezTo>
                  <a:pt x="1105757" y="349056"/>
                  <a:pt x="1108805" y="348199"/>
                  <a:pt x="1108996" y="347246"/>
                </a:cubicBezTo>
                <a:cubicBezTo>
                  <a:pt x="1109948" y="342865"/>
                  <a:pt x="1111282" y="338388"/>
                  <a:pt x="1105757" y="335150"/>
                </a:cubicBezTo>
                <a:cubicBezTo>
                  <a:pt x="1105376" y="334959"/>
                  <a:pt x="1105757" y="333721"/>
                  <a:pt x="1106043" y="332959"/>
                </a:cubicBezTo>
                <a:cubicBezTo>
                  <a:pt x="1106234" y="332387"/>
                  <a:pt x="1107186" y="331530"/>
                  <a:pt x="1106996" y="331244"/>
                </a:cubicBezTo>
                <a:cubicBezTo>
                  <a:pt x="1105662" y="329720"/>
                  <a:pt x="1104043" y="327053"/>
                  <a:pt x="1102519" y="327053"/>
                </a:cubicBezTo>
                <a:cubicBezTo>
                  <a:pt x="1095470" y="327053"/>
                  <a:pt x="1103662" y="323910"/>
                  <a:pt x="1100900" y="322577"/>
                </a:cubicBezTo>
                <a:lnTo>
                  <a:pt x="1098614" y="321529"/>
                </a:lnTo>
                <a:cubicBezTo>
                  <a:pt x="1096137" y="321053"/>
                  <a:pt x="1096042" y="318862"/>
                  <a:pt x="1098328" y="316766"/>
                </a:cubicBezTo>
                <a:lnTo>
                  <a:pt x="1100138" y="316957"/>
                </a:lnTo>
                <a:cubicBezTo>
                  <a:pt x="1104519" y="317433"/>
                  <a:pt x="1108805" y="318957"/>
                  <a:pt x="1112996" y="320291"/>
                </a:cubicBezTo>
                <a:cubicBezTo>
                  <a:pt x="1114806" y="320862"/>
                  <a:pt x="1116235" y="322196"/>
                  <a:pt x="1118045" y="322577"/>
                </a:cubicBezTo>
                <a:lnTo>
                  <a:pt x="1122331" y="323434"/>
                </a:lnTo>
                <a:cubicBezTo>
                  <a:pt x="1122331" y="320195"/>
                  <a:pt x="1122331" y="317624"/>
                  <a:pt x="1122331" y="317528"/>
                </a:cubicBezTo>
                <a:cubicBezTo>
                  <a:pt x="1122331" y="317528"/>
                  <a:pt x="1124712" y="318100"/>
                  <a:pt x="1127665" y="318195"/>
                </a:cubicBezTo>
                <a:lnTo>
                  <a:pt x="1129665" y="319243"/>
                </a:lnTo>
                <a:lnTo>
                  <a:pt x="1132332" y="320672"/>
                </a:lnTo>
                <a:cubicBezTo>
                  <a:pt x="1134904" y="323339"/>
                  <a:pt x="1138238" y="322767"/>
                  <a:pt x="1139762" y="319433"/>
                </a:cubicBezTo>
                <a:lnTo>
                  <a:pt x="1141762" y="318767"/>
                </a:lnTo>
                <a:cubicBezTo>
                  <a:pt x="1144524" y="317909"/>
                  <a:pt x="1146334" y="317433"/>
                  <a:pt x="1145667" y="314861"/>
                </a:cubicBezTo>
                <a:lnTo>
                  <a:pt x="1144429" y="309908"/>
                </a:lnTo>
                <a:cubicBezTo>
                  <a:pt x="1147953" y="305336"/>
                  <a:pt x="1148810" y="301336"/>
                  <a:pt x="1146429" y="301050"/>
                </a:cubicBezTo>
                <a:lnTo>
                  <a:pt x="1145572" y="301717"/>
                </a:lnTo>
                <a:cubicBezTo>
                  <a:pt x="1142048" y="304384"/>
                  <a:pt x="1139190" y="302003"/>
                  <a:pt x="1136333" y="301050"/>
                </a:cubicBezTo>
                <a:cubicBezTo>
                  <a:pt x="1135285" y="300669"/>
                  <a:pt x="1135380" y="298288"/>
                  <a:pt x="1134332" y="297716"/>
                </a:cubicBezTo>
                <a:cubicBezTo>
                  <a:pt x="1133380" y="297240"/>
                  <a:pt x="1132046" y="300574"/>
                  <a:pt x="1129760" y="298193"/>
                </a:cubicBezTo>
                <a:cubicBezTo>
                  <a:pt x="1129189" y="297621"/>
                  <a:pt x="1126046" y="297716"/>
                  <a:pt x="1125665" y="298288"/>
                </a:cubicBezTo>
                <a:lnTo>
                  <a:pt x="1122712" y="302479"/>
                </a:lnTo>
                <a:cubicBezTo>
                  <a:pt x="1119759" y="307241"/>
                  <a:pt x="1122140" y="311051"/>
                  <a:pt x="1127950" y="310861"/>
                </a:cubicBezTo>
                <a:lnTo>
                  <a:pt x="1130332" y="305432"/>
                </a:lnTo>
                <a:cubicBezTo>
                  <a:pt x="1131094" y="303622"/>
                  <a:pt x="1134904" y="303146"/>
                  <a:pt x="1134904" y="304479"/>
                </a:cubicBezTo>
                <a:lnTo>
                  <a:pt x="1134904" y="309813"/>
                </a:lnTo>
                <a:cubicBezTo>
                  <a:pt x="1139666" y="309432"/>
                  <a:pt x="1143000" y="310194"/>
                  <a:pt x="1142333" y="311337"/>
                </a:cubicBezTo>
                <a:cubicBezTo>
                  <a:pt x="1141667" y="312575"/>
                  <a:pt x="1136999" y="316576"/>
                  <a:pt x="1133951" y="316576"/>
                </a:cubicBezTo>
                <a:cubicBezTo>
                  <a:pt x="1130903" y="316576"/>
                  <a:pt x="1120807" y="316671"/>
                  <a:pt x="1118616" y="315719"/>
                </a:cubicBezTo>
                <a:cubicBezTo>
                  <a:pt x="1116425" y="314766"/>
                  <a:pt x="1110710" y="310194"/>
                  <a:pt x="1112139" y="308956"/>
                </a:cubicBezTo>
                <a:lnTo>
                  <a:pt x="1113473" y="308003"/>
                </a:lnTo>
                <a:cubicBezTo>
                  <a:pt x="1116140" y="306003"/>
                  <a:pt x="1115187" y="304098"/>
                  <a:pt x="1112711" y="303050"/>
                </a:cubicBezTo>
                <a:cubicBezTo>
                  <a:pt x="1108900" y="301431"/>
                  <a:pt x="1106996" y="299526"/>
                  <a:pt x="1106900" y="295621"/>
                </a:cubicBezTo>
                <a:lnTo>
                  <a:pt x="1106900" y="292954"/>
                </a:lnTo>
                <a:cubicBezTo>
                  <a:pt x="1104424" y="289906"/>
                  <a:pt x="1102995" y="286763"/>
                  <a:pt x="1103757" y="285905"/>
                </a:cubicBezTo>
                <a:lnTo>
                  <a:pt x="1104805" y="285810"/>
                </a:lnTo>
                <a:lnTo>
                  <a:pt x="1109091" y="285334"/>
                </a:lnTo>
                <a:cubicBezTo>
                  <a:pt x="1108805" y="282667"/>
                  <a:pt x="1109186" y="278762"/>
                  <a:pt x="1109853" y="276666"/>
                </a:cubicBezTo>
                <a:lnTo>
                  <a:pt x="1109948" y="274571"/>
                </a:lnTo>
                <a:cubicBezTo>
                  <a:pt x="1109948" y="273809"/>
                  <a:pt x="1110806" y="272475"/>
                  <a:pt x="1111568" y="272285"/>
                </a:cubicBezTo>
                <a:cubicBezTo>
                  <a:pt x="1112520" y="272094"/>
                  <a:pt x="1114235" y="272570"/>
                  <a:pt x="1114806" y="273142"/>
                </a:cubicBezTo>
                <a:cubicBezTo>
                  <a:pt x="1116806" y="275237"/>
                  <a:pt x="1118997" y="277333"/>
                  <a:pt x="1119950" y="279714"/>
                </a:cubicBezTo>
                <a:lnTo>
                  <a:pt x="1120807" y="281810"/>
                </a:lnTo>
                <a:cubicBezTo>
                  <a:pt x="1121474" y="284477"/>
                  <a:pt x="1122236" y="285239"/>
                  <a:pt x="1122426" y="283524"/>
                </a:cubicBezTo>
                <a:cubicBezTo>
                  <a:pt x="1122617" y="281810"/>
                  <a:pt x="1124617" y="277904"/>
                  <a:pt x="1126427" y="279333"/>
                </a:cubicBezTo>
                <a:lnTo>
                  <a:pt x="1128427" y="279905"/>
                </a:lnTo>
                <a:lnTo>
                  <a:pt x="1130713" y="280571"/>
                </a:lnTo>
                <a:cubicBezTo>
                  <a:pt x="1133380" y="280952"/>
                  <a:pt x="1134713" y="282000"/>
                  <a:pt x="1133570" y="282857"/>
                </a:cubicBezTo>
                <a:cubicBezTo>
                  <a:pt x="1132523" y="283810"/>
                  <a:pt x="1128046" y="284096"/>
                  <a:pt x="1127474" y="285143"/>
                </a:cubicBezTo>
                <a:cubicBezTo>
                  <a:pt x="1126903" y="286286"/>
                  <a:pt x="1126617" y="290287"/>
                  <a:pt x="1128713" y="290763"/>
                </a:cubicBezTo>
                <a:lnTo>
                  <a:pt x="1129951" y="291716"/>
                </a:lnTo>
                <a:cubicBezTo>
                  <a:pt x="1132427" y="293621"/>
                  <a:pt x="1133951" y="293240"/>
                  <a:pt x="1136333" y="291525"/>
                </a:cubicBezTo>
                <a:lnTo>
                  <a:pt x="1138904" y="289715"/>
                </a:lnTo>
                <a:cubicBezTo>
                  <a:pt x="1142619" y="288001"/>
                  <a:pt x="1145667" y="287715"/>
                  <a:pt x="1145667" y="289239"/>
                </a:cubicBezTo>
                <a:cubicBezTo>
                  <a:pt x="1145667" y="290668"/>
                  <a:pt x="1149382" y="294478"/>
                  <a:pt x="1153954" y="294097"/>
                </a:cubicBezTo>
                <a:cubicBezTo>
                  <a:pt x="1158526" y="293716"/>
                  <a:pt x="1168337" y="298669"/>
                  <a:pt x="1168527" y="297335"/>
                </a:cubicBezTo>
                <a:lnTo>
                  <a:pt x="1169289" y="296764"/>
                </a:lnTo>
                <a:lnTo>
                  <a:pt x="1170242" y="296002"/>
                </a:lnTo>
                <a:cubicBezTo>
                  <a:pt x="1171861" y="295621"/>
                  <a:pt x="1173766" y="296192"/>
                  <a:pt x="1174528" y="297240"/>
                </a:cubicBezTo>
                <a:lnTo>
                  <a:pt x="1174242" y="297907"/>
                </a:lnTo>
                <a:cubicBezTo>
                  <a:pt x="1173480" y="299717"/>
                  <a:pt x="1172528" y="301717"/>
                  <a:pt x="1170908" y="302955"/>
                </a:cubicBezTo>
                <a:lnTo>
                  <a:pt x="1168337" y="305051"/>
                </a:lnTo>
                <a:cubicBezTo>
                  <a:pt x="1171194" y="310099"/>
                  <a:pt x="1171766" y="313433"/>
                  <a:pt x="1169480" y="312290"/>
                </a:cubicBezTo>
                <a:cubicBezTo>
                  <a:pt x="1167194" y="311242"/>
                  <a:pt x="1163955" y="304860"/>
                  <a:pt x="1161193" y="308670"/>
                </a:cubicBezTo>
                <a:lnTo>
                  <a:pt x="1159097" y="306575"/>
                </a:lnTo>
                <a:cubicBezTo>
                  <a:pt x="1158145" y="305622"/>
                  <a:pt x="1157954" y="303717"/>
                  <a:pt x="1157002" y="303527"/>
                </a:cubicBezTo>
                <a:cubicBezTo>
                  <a:pt x="1154144" y="302860"/>
                  <a:pt x="1154240" y="304765"/>
                  <a:pt x="1153573" y="306575"/>
                </a:cubicBezTo>
                <a:lnTo>
                  <a:pt x="1152620" y="309051"/>
                </a:lnTo>
                <a:cubicBezTo>
                  <a:pt x="1150525" y="311528"/>
                  <a:pt x="1149096" y="313623"/>
                  <a:pt x="1149477" y="313814"/>
                </a:cubicBezTo>
                <a:cubicBezTo>
                  <a:pt x="1149858" y="314004"/>
                  <a:pt x="1151477" y="313718"/>
                  <a:pt x="1152239" y="312861"/>
                </a:cubicBezTo>
                <a:cubicBezTo>
                  <a:pt x="1153096" y="312004"/>
                  <a:pt x="1157097" y="311813"/>
                  <a:pt x="1159859" y="313814"/>
                </a:cubicBezTo>
                <a:lnTo>
                  <a:pt x="1162145" y="313623"/>
                </a:lnTo>
                <a:lnTo>
                  <a:pt x="1170242" y="313052"/>
                </a:lnTo>
                <a:cubicBezTo>
                  <a:pt x="1171575" y="318195"/>
                  <a:pt x="1173480" y="321910"/>
                  <a:pt x="1174433" y="321243"/>
                </a:cubicBezTo>
                <a:cubicBezTo>
                  <a:pt x="1175385" y="320576"/>
                  <a:pt x="1174242" y="312575"/>
                  <a:pt x="1174718" y="310670"/>
                </a:cubicBezTo>
                <a:cubicBezTo>
                  <a:pt x="1175290" y="308765"/>
                  <a:pt x="1180052" y="305336"/>
                  <a:pt x="1179481" y="306765"/>
                </a:cubicBezTo>
                <a:cubicBezTo>
                  <a:pt x="1178909" y="308194"/>
                  <a:pt x="1178814" y="312385"/>
                  <a:pt x="1180814" y="313147"/>
                </a:cubicBezTo>
                <a:cubicBezTo>
                  <a:pt x="1182719" y="313909"/>
                  <a:pt x="1185958" y="307337"/>
                  <a:pt x="1187006" y="305908"/>
                </a:cubicBezTo>
                <a:cubicBezTo>
                  <a:pt x="1188053" y="304574"/>
                  <a:pt x="1191673" y="301717"/>
                  <a:pt x="1192721" y="302765"/>
                </a:cubicBezTo>
                <a:lnTo>
                  <a:pt x="1193292" y="302765"/>
                </a:lnTo>
                <a:cubicBezTo>
                  <a:pt x="1193959" y="302765"/>
                  <a:pt x="1195197" y="301717"/>
                  <a:pt x="1195102" y="301431"/>
                </a:cubicBezTo>
                <a:lnTo>
                  <a:pt x="1194340" y="299621"/>
                </a:lnTo>
                <a:cubicBezTo>
                  <a:pt x="1193864" y="297145"/>
                  <a:pt x="1194340" y="295716"/>
                  <a:pt x="1195292" y="296383"/>
                </a:cubicBezTo>
                <a:lnTo>
                  <a:pt x="1196340" y="296859"/>
                </a:lnTo>
                <a:cubicBezTo>
                  <a:pt x="1198055" y="297716"/>
                  <a:pt x="1200626" y="299336"/>
                  <a:pt x="1201484" y="298955"/>
                </a:cubicBezTo>
                <a:cubicBezTo>
                  <a:pt x="1204627" y="297335"/>
                  <a:pt x="1201865" y="295811"/>
                  <a:pt x="1200817" y="294002"/>
                </a:cubicBezTo>
                <a:lnTo>
                  <a:pt x="1199674" y="292001"/>
                </a:lnTo>
                <a:cubicBezTo>
                  <a:pt x="1199864" y="289144"/>
                  <a:pt x="1199007" y="286763"/>
                  <a:pt x="1197769" y="286667"/>
                </a:cubicBezTo>
                <a:cubicBezTo>
                  <a:pt x="1196626" y="286572"/>
                  <a:pt x="1196721" y="283810"/>
                  <a:pt x="1200626" y="280857"/>
                </a:cubicBezTo>
                <a:lnTo>
                  <a:pt x="1191863" y="280095"/>
                </a:lnTo>
                <a:cubicBezTo>
                  <a:pt x="1190339" y="280000"/>
                  <a:pt x="1189387" y="277238"/>
                  <a:pt x="1187672" y="276190"/>
                </a:cubicBezTo>
                <a:cubicBezTo>
                  <a:pt x="1186625" y="275523"/>
                  <a:pt x="1183958" y="276095"/>
                  <a:pt x="1186148" y="274094"/>
                </a:cubicBezTo>
                <a:cubicBezTo>
                  <a:pt x="1187006" y="273332"/>
                  <a:pt x="1188530" y="272761"/>
                  <a:pt x="1189768" y="272761"/>
                </a:cubicBezTo>
                <a:lnTo>
                  <a:pt x="1192340" y="272951"/>
                </a:lnTo>
                <a:cubicBezTo>
                  <a:pt x="1195673" y="273618"/>
                  <a:pt x="1197864" y="273428"/>
                  <a:pt x="1197197" y="272570"/>
                </a:cubicBezTo>
                <a:cubicBezTo>
                  <a:pt x="1196864" y="272094"/>
                  <a:pt x="1196292" y="270475"/>
                  <a:pt x="1195757" y="269046"/>
                </a:cubicBezTo>
                <a:lnTo>
                  <a:pt x="1195682" y="268902"/>
                </a:lnTo>
                <a:lnTo>
                  <a:pt x="1200721" y="271332"/>
                </a:lnTo>
                <a:lnTo>
                  <a:pt x="1205103" y="274475"/>
                </a:lnTo>
                <a:cubicBezTo>
                  <a:pt x="1206722" y="279333"/>
                  <a:pt x="1208246" y="283810"/>
                  <a:pt x="1208342" y="284381"/>
                </a:cubicBezTo>
                <a:cubicBezTo>
                  <a:pt x="1208532" y="284953"/>
                  <a:pt x="1210437" y="283619"/>
                  <a:pt x="1211961" y="278666"/>
                </a:cubicBezTo>
                <a:lnTo>
                  <a:pt x="1213295" y="274952"/>
                </a:lnTo>
                <a:cubicBezTo>
                  <a:pt x="1213866" y="273428"/>
                  <a:pt x="1215200" y="272094"/>
                  <a:pt x="1215676" y="270570"/>
                </a:cubicBezTo>
                <a:lnTo>
                  <a:pt x="1215962" y="269808"/>
                </a:lnTo>
                <a:cubicBezTo>
                  <a:pt x="1215295" y="268760"/>
                  <a:pt x="1213390" y="268189"/>
                  <a:pt x="1211771" y="268570"/>
                </a:cubicBezTo>
                <a:lnTo>
                  <a:pt x="1210723" y="269332"/>
                </a:lnTo>
                <a:lnTo>
                  <a:pt x="1209961" y="269903"/>
                </a:lnTo>
                <a:cubicBezTo>
                  <a:pt x="1209866" y="270856"/>
                  <a:pt x="1208151" y="269903"/>
                  <a:pt x="1205960" y="267713"/>
                </a:cubicBezTo>
                <a:cubicBezTo>
                  <a:pt x="1203770" y="265522"/>
                  <a:pt x="1193006" y="264760"/>
                  <a:pt x="1190435" y="263426"/>
                </a:cubicBezTo>
                <a:lnTo>
                  <a:pt x="1187863" y="260283"/>
                </a:lnTo>
                <a:lnTo>
                  <a:pt x="1185196" y="256949"/>
                </a:lnTo>
                <a:cubicBezTo>
                  <a:pt x="1189768" y="252949"/>
                  <a:pt x="1191768" y="250377"/>
                  <a:pt x="1189768" y="251234"/>
                </a:cubicBezTo>
                <a:cubicBezTo>
                  <a:pt x="1187768" y="252092"/>
                  <a:pt x="1183100" y="254759"/>
                  <a:pt x="1182815" y="254473"/>
                </a:cubicBezTo>
                <a:lnTo>
                  <a:pt x="1182434" y="254282"/>
                </a:lnTo>
                <a:cubicBezTo>
                  <a:pt x="1180148" y="253044"/>
                  <a:pt x="1179100" y="249615"/>
                  <a:pt x="1175385" y="251425"/>
                </a:cubicBezTo>
                <a:cubicBezTo>
                  <a:pt x="1172909" y="252663"/>
                  <a:pt x="1174433" y="258378"/>
                  <a:pt x="1178338" y="258950"/>
                </a:cubicBezTo>
                <a:cubicBezTo>
                  <a:pt x="1184720" y="259902"/>
                  <a:pt x="1179386" y="261807"/>
                  <a:pt x="1179862" y="263045"/>
                </a:cubicBezTo>
                <a:lnTo>
                  <a:pt x="1180719" y="265141"/>
                </a:lnTo>
                <a:cubicBezTo>
                  <a:pt x="1182719" y="267332"/>
                  <a:pt x="1181767" y="268760"/>
                  <a:pt x="1178624" y="268379"/>
                </a:cubicBezTo>
                <a:cubicBezTo>
                  <a:pt x="1175480" y="267998"/>
                  <a:pt x="1168337" y="271523"/>
                  <a:pt x="1169575" y="272856"/>
                </a:cubicBezTo>
                <a:cubicBezTo>
                  <a:pt x="1170813" y="274190"/>
                  <a:pt x="1173671" y="284191"/>
                  <a:pt x="1175004" y="284381"/>
                </a:cubicBezTo>
                <a:cubicBezTo>
                  <a:pt x="1176338" y="284572"/>
                  <a:pt x="1179386" y="285715"/>
                  <a:pt x="1178433" y="286382"/>
                </a:cubicBezTo>
                <a:lnTo>
                  <a:pt x="1177766" y="286477"/>
                </a:lnTo>
                <a:cubicBezTo>
                  <a:pt x="1176528" y="286667"/>
                  <a:pt x="1175195" y="286667"/>
                  <a:pt x="1173956" y="286477"/>
                </a:cubicBezTo>
                <a:lnTo>
                  <a:pt x="1170337" y="286096"/>
                </a:lnTo>
                <a:cubicBezTo>
                  <a:pt x="1166432" y="285334"/>
                  <a:pt x="1162431" y="285620"/>
                  <a:pt x="1161288" y="286858"/>
                </a:cubicBezTo>
                <a:cubicBezTo>
                  <a:pt x="1160240" y="288096"/>
                  <a:pt x="1155383" y="290573"/>
                  <a:pt x="1154240" y="288382"/>
                </a:cubicBezTo>
                <a:lnTo>
                  <a:pt x="1153478" y="287048"/>
                </a:lnTo>
                <a:lnTo>
                  <a:pt x="1152525" y="285620"/>
                </a:lnTo>
                <a:cubicBezTo>
                  <a:pt x="1151382" y="283905"/>
                  <a:pt x="1149001" y="282381"/>
                  <a:pt x="1147382" y="282286"/>
                </a:cubicBezTo>
                <a:cubicBezTo>
                  <a:pt x="1145667" y="282191"/>
                  <a:pt x="1141857" y="279905"/>
                  <a:pt x="1143095" y="277619"/>
                </a:cubicBezTo>
                <a:lnTo>
                  <a:pt x="1147477" y="278095"/>
                </a:lnTo>
                <a:cubicBezTo>
                  <a:pt x="1151287" y="278476"/>
                  <a:pt x="1152239" y="275618"/>
                  <a:pt x="1154716" y="274571"/>
                </a:cubicBezTo>
                <a:lnTo>
                  <a:pt x="1155859" y="274094"/>
                </a:lnTo>
                <a:cubicBezTo>
                  <a:pt x="1157669" y="274475"/>
                  <a:pt x="1159097" y="275714"/>
                  <a:pt x="1159097" y="276857"/>
                </a:cubicBezTo>
                <a:lnTo>
                  <a:pt x="1158526" y="277523"/>
                </a:lnTo>
                <a:cubicBezTo>
                  <a:pt x="1157288" y="278952"/>
                  <a:pt x="1155383" y="279905"/>
                  <a:pt x="1154240" y="281333"/>
                </a:cubicBezTo>
                <a:cubicBezTo>
                  <a:pt x="1153859" y="281905"/>
                  <a:pt x="1154525" y="283524"/>
                  <a:pt x="1155287" y="283905"/>
                </a:cubicBezTo>
                <a:lnTo>
                  <a:pt x="1156049" y="284286"/>
                </a:lnTo>
                <a:cubicBezTo>
                  <a:pt x="1157478" y="283905"/>
                  <a:pt x="1160526" y="281905"/>
                  <a:pt x="1162812" y="279714"/>
                </a:cubicBezTo>
                <a:cubicBezTo>
                  <a:pt x="1165098" y="277523"/>
                  <a:pt x="1164527" y="269332"/>
                  <a:pt x="1164527" y="268570"/>
                </a:cubicBezTo>
                <a:cubicBezTo>
                  <a:pt x="1164527" y="267808"/>
                  <a:pt x="1165574" y="265522"/>
                  <a:pt x="1166813" y="265427"/>
                </a:cubicBezTo>
                <a:cubicBezTo>
                  <a:pt x="1168051" y="265331"/>
                  <a:pt x="1171004" y="263903"/>
                  <a:pt x="1170242" y="262379"/>
                </a:cubicBezTo>
                <a:lnTo>
                  <a:pt x="1170718" y="261521"/>
                </a:lnTo>
                <a:cubicBezTo>
                  <a:pt x="1171480" y="260188"/>
                  <a:pt x="1173004" y="259045"/>
                  <a:pt x="1170051" y="259140"/>
                </a:cubicBezTo>
                <a:cubicBezTo>
                  <a:pt x="1167765" y="259235"/>
                  <a:pt x="1165003" y="259997"/>
                  <a:pt x="1163574" y="261236"/>
                </a:cubicBezTo>
                <a:lnTo>
                  <a:pt x="1162145" y="262474"/>
                </a:lnTo>
                <a:cubicBezTo>
                  <a:pt x="1161669" y="264760"/>
                  <a:pt x="1158050" y="263522"/>
                  <a:pt x="1154240" y="259521"/>
                </a:cubicBezTo>
                <a:lnTo>
                  <a:pt x="1147477" y="260664"/>
                </a:lnTo>
                <a:lnTo>
                  <a:pt x="1147382" y="260664"/>
                </a:lnTo>
                <a:cubicBezTo>
                  <a:pt x="1147000" y="259140"/>
                  <a:pt x="1145667" y="257426"/>
                  <a:pt x="1144524" y="256854"/>
                </a:cubicBezTo>
                <a:cubicBezTo>
                  <a:pt x="1143381" y="256187"/>
                  <a:pt x="1144048" y="251901"/>
                  <a:pt x="1147096" y="249806"/>
                </a:cubicBezTo>
                <a:lnTo>
                  <a:pt x="1150525" y="252758"/>
                </a:lnTo>
                <a:cubicBezTo>
                  <a:pt x="1151954" y="253997"/>
                  <a:pt x="1153001" y="255425"/>
                  <a:pt x="1154335" y="256664"/>
                </a:cubicBezTo>
                <a:lnTo>
                  <a:pt x="1155287" y="257521"/>
                </a:lnTo>
                <a:cubicBezTo>
                  <a:pt x="1156430" y="258283"/>
                  <a:pt x="1158335" y="258092"/>
                  <a:pt x="1159383" y="256949"/>
                </a:cubicBezTo>
                <a:lnTo>
                  <a:pt x="1159383" y="255902"/>
                </a:lnTo>
                <a:cubicBezTo>
                  <a:pt x="1159478" y="251996"/>
                  <a:pt x="1161288" y="251806"/>
                  <a:pt x="1164812" y="253901"/>
                </a:cubicBezTo>
                <a:lnTo>
                  <a:pt x="1168718" y="256187"/>
                </a:lnTo>
                <a:cubicBezTo>
                  <a:pt x="1169289" y="253044"/>
                  <a:pt x="1164527" y="249044"/>
                  <a:pt x="1158145" y="247234"/>
                </a:cubicBezTo>
                <a:cubicBezTo>
                  <a:pt x="1151763" y="245424"/>
                  <a:pt x="1132999" y="245234"/>
                  <a:pt x="1134428" y="245805"/>
                </a:cubicBezTo>
                <a:cubicBezTo>
                  <a:pt x="1135856" y="246377"/>
                  <a:pt x="1138809" y="248377"/>
                  <a:pt x="1135952" y="248377"/>
                </a:cubicBezTo>
                <a:cubicBezTo>
                  <a:pt x="1133094" y="248377"/>
                  <a:pt x="1127093" y="250949"/>
                  <a:pt x="1127760" y="254187"/>
                </a:cubicBezTo>
                <a:lnTo>
                  <a:pt x="1131284" y="254854"/>
                </a:lnTo>
                <a:cubicBezTo>
                  <a:pt x="1133570" y="255330"/>
                  <a:pt x="1136523" y="254092"/>
                  <a:pt x="1136428" y="257711"/>
                </a:cubicBezTo>
                <a:cubicBezTo>
                  <a:pt x="1136333" y="261045"/>
                  <a:pt x="1134523" y="262855"/>
                  <a:pt x="1130713" y="263331"/>
                </a:cubicBezTo>
                <a:lnTo>
                  <a:pt x="1128617" y="263522"/>
                </a:lnTo>
                <a:cubicBezTo>
                  <a:pt x="1125474" y="263426"/>
                  <a:pt x="1123760" y="262474"/>
                  <a:pt x="1124807" y="261426"/>
                </a:cubicBezTo>
                <a:cubicBezTo>
                  <a:pt x="1125855" y="260378"/>
                  <a:pt x="1126998" y="257711"/>
                  <a:pt x="1125284" y="257616"/>
                </a:cubicBezTo>
                <a:cubicBezTo>
                  <a:pt x="1123569" y="257426"/>
                  <a:pt x="1117664" y="261045"/>
                  <a:pt x="1115759" y="260283"/>
                </a:cubicBezTo>
                <a:cubicBezTo>
                  <a:pt x="1113854" y="259521"/>
                  <a:pt x="1108805" y="258664"/>
                  <a:pt x="1108615" y="260093"/>
                </a:cubicBezTo>
                <a:cubicBezTo>
                  <a:pt x="1108424" y="261521"/>
                  <a:pt x="1104043" y="259331"/>
                  <a:pt x="1104805" y="257426"/>
                </a:cubicBezTo>
                <a:lnTo>
                  <a:pt x="1105376" y="255711"/>
                </a:lnTo>
                <a:lnTo>
                  <a:pt x="1106519" y="252092"/>
                </a:lnTo>
                <a:cubicBezTo>
                  <a:pt x="1109948" y="253901"/>
                  <a:pt x="1112806" y="254378"/>
                  <a:pt x="1112901" y="253235"/>
                </a:cubicBezTo>
                <a:cubicBezTo>
                  <a:pt x="1112996" y="252092"/>
                  <a:pt x="1110425" y="249139"/>
                  <a:pt x="1107091" y="248948"/>
                </a:cubicBezTo>
                <a:cubicBezTo>
                  <a:pt x="1103662" y="248853"/>
                  <a:pt x="1098804" y="258854"/>
                  <a:pt x="1098328" y="257997"/>
                </a:cubicBezTo>
                <a:cubicBezTo>
                  <a:pt x="1097852" y="257140"/>
                  <a:pt x="1095185" y="255997"/>
                  <a:pt x="1093375" y="256949"/>
                </a:cubicBezTo>
                <a:cubicBezTo>
                  <a:pt x="1091565" y="257997"/>
                  <a:pt x="1093375" y="262855"/>
                  <a:pt x="1091660" y="263903"/>
                </a:cubicBezTo>
                <a:cubicBezTo>
                  <a:pt x="1089946" y="264950"/>
                  <a:pt x="1089184" y="269332"/>
                  <a:pt x="1088231" y="268951"/>
                </a:cubicBezTo>
                <a:cubicBezTo>
                  <a:pt x="1087279" y="268570"/>
                  <a:pt x="1085279" y="265617"/>
                  <a:pt x="1085945" y="263236"/>
                </a:cubicBezTo>
                <a:lnTo>
                  <a:pt x="1082802" y="263522"/>
                </a:lnTo>
                <a:cubicBezTo>
                  <a:pt x="1079945" y="263807"/>
                  <a:pt x="1077754" y="264379"/>
                  <a:pt x="1074515" y="263617"/>
                </a:cubicBezTo>
                <a:lnTo>
                  <a:pt x="1069372" y="262283"/>
                </a:lnTo>
                <a:cubicBezTo>
                  <a:pt x="1070039" y="259426"/>
                  <a:pt x="1069277" y="257902"/>
                  <a:pt x="1067753" y="258854"/>
                </a:cubicBezTo>
                <a:cubicBezTo>
                  <a:pt x="1066229" y="259902"/>
                  <a:pt x="1061657" y="262855"/>
                  <a:pt x="1061657" y="261045"/>
                </a:cubicBezTo>
                <a:cubicBezTo>
                  <a:pt x="1061657" y="259235"/>
                  <a:pt x="1057370" y="254949"/>
                  <a:pt x="1052132" y="255521"/>
                </a:cubicBezTo>
                <a:lnTo>
                  <a:pt x="1056227" y="260759"/>
                </a:lnTo>
                <a:lnTo>
                  <a:pt x="1057085" y="261902"/>
                </a:lnTo>
                <a:cubicBezTo>
                  <a:pt x="1054703" y="265331"/>
                  <a:pt x="1051465" y="266189"/>
                  <a:pt x="1049941" y="263998"/>
                </a:cubicBezTo>
                <a:lnTo>
                  <a:pt x="1048703" y="262283"/>
                </a:lnTo>
                <a:cubicBezTo>
                  <a:pt x="1046607" y="259140"/>
                  <a:pt x="1045274" y="254949"/>
                  <a:pt x="1042035" y="253330"/>
                </a:cubicBezTo>
                <a:cubicBezTo>
                  <a:pt x="1039654" y="252092"/>
                  <a:pt x="1039082" y="250949"/>
                  <a:pt x="1037844" y="249425"/>
                </a:cubicBezTo>
                <a:cubicBezTo>
                  <a:pt x="1034796" y="245805"/>
                  <a:pt x="1025652" y="245043"/>
                  <a:pt x="1022318" y="248377"/>
                </a:cubicBezTo>
                <a:cubicBezTo>
                  <a:pt x="1019747" y="250949"/>
                  <a:pt x="1017842" y="253139"/>
                  <a:pt x="1013365" y="253520"/>
                </a:cubicBezTo>
                <a:lnTo>
                  <a:pt x="1010698" y="254473"/>
                </a:lnTo>
                <a:cubicBezTo>
                  <a:pt x="1008983" y="256378"/>
                  <a:pt x="1006507" y="256759"/>
                  <a:pt x="1005173" y="255330"/>
                </a:cubicBezTo>
                <a:lnTo>
                  <a:pt x="1003840" y="254092"/>
                </a:lnTo>
                <a:cubicBezTo>
                  <a:pt x="1002983" y="253235"/>
                  <a:pt x="1002030" y="251901"/>
                  <a:pt x="1000887" y="251806"/>
                </a:cubicBezTo>
                <a:cubicBezTo>
                  <a:pt x="999173" y="251615"/>
                  <a:pt x="996125" y="250853"/>
                  <a:pt x="996315" y="253616"/>
                </a:cubicBezTo>
                <a:cubicBezTo>
                  <a:pt x="996315" y="254378"/>
                  <a:pt x="998220" y="255140"/>
                  <a:pt x="999268" y="255806"/>
                </a:cubicBezTo>
                <a:lnTo>
                  <a:pt x="999935" y="256187"/>
                </a:lnTo>
                <a:cubicBezTo>
                  <a:pt x="1001173" y="256854"/>
                  <a:pt x="998887" y="257616"/>
                  <a:pt x="994886" y="257902"/>
                </a:cubicBezTo>
                <a:lnTo>
                  <a:pt x="991743" y="258378"/>
                </a:lnTo>
                <a:cubicBezTo>
                  <a:pt x="990600" y="258569"/>
                  <a:pt x="989552" y="261045"/>
                  <a:pt x="988600" y="258473"/>
                </a:cubicBezTo>
                <a:cubicBezTo>
                  <a:pt x="988314" y="257807"/>
                  <a:pt x="989933" y="255997"/>
                  <a:pt x="990981" y="255902"/>
                </a:cubicBezTo>
                <a:cubicBezTo>
                  <a:pt x="994124" y="255425"/>
                  <a:pt x="994315" y="253806"/>
                  <a:pt x="992981" y="252282"/>
                </a:cubicBezTo>
                <a:cubicBezTo>
                  <a:pt x="991934" y="251139"/>
                  <a:pt x="990505" y="247901"/>
                  <a:pt x="987647" y="251139"/>
                </a:cubicBezTo>
                <a:cubicBezTo>
                  <a:pt x="987457" y="251330"/>
                  <a:pt x="986790" y="251615"/>
                  <a:pt x="986600" y="251520"/>
                </a:cubicBezTo>
                <a:lnTo>
                  <a:pt x="985457" y="250853"/>
                </a:lnTo>
                <a:cubicBezTo>
                  <a:pt x="984218" y="250091"/>
                  <a:pt x="983933" y="248567"/>
                  <a:pt x="984599" y="247520"/>
                </a:cubicBezTo>
                <a:lnTo>
                  <a:pt x="985361" y="247424"/>
                </a:lnTo>
                <a:cubicBezTo>
                  <a:pt x="987933" y="247139"/>
                  <a:pt x="990505" y="247329"/>
                  <a:pt x="993077" y="247329"/>
                </a:cubicBezTo>
                <a:cubicBezTo>
                  <a:pt x="995267" y="247329"/>
                  <a:pt x="998411" y="248091"/>
                  <a:pt x="999268" y="247234"/>
                </a:cubicBezTo>
                <a:cubicBezTo>
                  <a:pt x="1001363" y="245234"/>
                  <a:pt x="1006888" y="246758"/>
                  <a:pt x="1006316" y="242852"/>
                </a:cubicBezTo>
                <a:cubicBezTo>
                  <a:pt x="1006031" y="240471"/>
                  <a:pt x="1003840" y="240662"/>
                  <a:pt x="1001649" y="241805"/>
                </a:cubicBezTo>
                <a:cubicBezTo>
                  <a:pt x="1000697" y="242376"/>
                  <a:pt x="999363" y="242567"/>
                  <a:pt x="998506" y="243233"/>
                </a:cubicBezTo>
                <a:cubicBezTo>
                  <a:pt x="994601" y="246091"/>
                  <a:pt x="989838" y="245424"/>
                  <a:pt x="985361" y="245234"/>
                </a:cubicBezTo>
                <a:lnTo>
                  <a:pt x="981266" y="245043"/>
                </a:lnTo>
                <a:cubicBezTo>
                  <a:pt x="977456" y="246281"/>
                  <a:pt x="973836" y="247043"/>
                  <a:pt x="973360" y="246662"/>
                </a:cubicBezTo>
                <a:cubicBezTo>
                  <a:pt x="972884" y="246281"/>
                  <a:pt x="970693" y="246281"/>
                  <a:pt x="970502" y="247710"/>
                </a:cubicBezTo>
                <a:cubicBezTo>
                  <a:pt x="970312" y="249234"/>
                  <a:pt x="969169" y="251234"/>
                  <a:pt x="968121" y="250377"/>
                </a:cubicBezTo>
                <a:cubicBezTo>
                  <a:pt x="967073" y="249520"/>
                  <a:pt x="964025" y="247043"/>
                  <a:pt x="964120" y="246948"/>
                </a:cubicBezTo>
                <a:cubicBezTo>
                  <a:pt x="964120" y="246948"/>
                  <a:pt x="963930" y="245234"/>
                  <a:pt x="961454" y="245234"/>
                </a:cubicBezTo>
                <a:lnTo>
                  <a:pt x="960596" y="245900"/>
                </a:lnTo>
                <a:cubicBezTo>
                  <a:pt x="958025" y="247901"/>
                  <a:pt x="955167" y="248186"/>
                  <a:pt x="952691" y="246567"/>
                </a:cubicBezTo>
                <a:cubicBezTo>
                  <a:pt x="950119" y="244853"/>
                  <a:pt x="948500" y="244948"/>
                  <a:pt x="946309" y="246853"/>
                </a:cubicBezTo>
                <a:lnTo>
                  <a:pt x="942118" y="250568"/>
                </a:lnTo>
                <a:cubicBezTo>
                  <a:pt x="938594" y="247805"/>
                  <a:pt x="932879" y="242662"/>
                  <a:pt x="929450" y="239042"/>
                </a:cubicBezTo>
                <a:lnTo>
                  <a:pt x="928307" y="246567"/>
                </a:lnTo>
                <a:cubicBezTo>
                  <a:pt x="928307" y="246758"/>
                  <a:pt x="923925" y="246662"/>
                  <a:pt x="921639" y="246567"/>
                </a:cubicBezTo>
                <a:lnTo>
                  <a:pt x="920782" y="246567"/>
                </a:lnTo>
                <a:cubicBezTo>
                  <a:pt x="918877" y="248567"/>
                  <a:pt x="917067" y="249139"/>
                  <a:pt x="916591" y="247805"/>
                </a:cubicBezTo>
                <a:cubicBezTo>
                  <a:pt x="916210" y="246472"/>
                  <a:pt x="913448" y="243233"/>
                  <a:pt x="911352" y="243233"/>
                </a:cubicBezTo>
                <a:cubicBezTo>
                  <a:pt x="909257" y="243233"/>
                  <a:pt x="903446" y="242281"/>
                  <a:pt x="903161" y="244281"/>
                </a:cubicBezTo>
                <a:cubicBezTo>
                  <a:pt x="902875" y="246377"/>
                  <a:pt x="893731" y="247424"/>
                  <a:pt x="891254" y="246091"/>
                </a:cubicBezTo>
                <a:cubicBezTo>
                  <a:pt x="888778" y="244757"/>
                  <a:pt x="883253" y="239233"/>
                  <a:pt x="882968" y="239900"/>
                </a:cubicBezTo>
                <a:cubicBezTo>
                  <a:pt x="882682" y="240662"/>
                  <a:pt x="880110" y="242662"/>
                  <a:pt x="878300" y="241805"/>
                </a:cubicBezTo>
                <a:lnTo>
                  <a:pt x="876586" y="241519"/>
                </a:lnTo>
                <a:cubicBezTo>
                  <a:pt x="873633" y="241043"/>
                  <a:pt x="869728" y="239042"/>
                  <a:pt x="869347" y="243995"/>
                </a:cubicBezTo>
                <a:lnTo>
                  <a:pt x="869347" y="244281"/>
                </a:lnTo>
                <a:cubicBezTo>
                  <a:pt x="867061" y="244567"/>
                  <a:pt x="865061" y="243519"/>
                  <a:pt x="864870" y="242090"/>
                </a:cubicBezTo>
                <a:lnTo>
                  <a:pt x="865537" y="241233"/>
                </a:lnTo>
                <a:lnTo>
                  <a:pt x="866775" y="239614"/>
                </a:lnTo>
                <a:cubicBezTo>
                  <a:pt x="868680" y="238090"/>
                  <a:pt x="867442" y="235423"/>
                  <a:pt x="863918" y="233708"/>
                </a:cubicBezTo>
                <a:lnTo>
                  <a:pt x="862489" y="235518"/>
                </a:lnTo>
                <a:cubicBezTo>
                  <a:pt x="859345" y="239519"/>
                  <a:pt x="854297" y="237995"/>
                  <a:pt x="850583" y="238471"/>
                </a:cubicBezTo>
                <a:lnTo>
                  <a:pt x="846296" y="239042"/>
                </a:lnTo>
                <a:cubicBezTo>
                  <a:pt x="845630" y="241233"/>
                  <a:pt x="844391" y="242281"/>
                  <a:pt x="843439" y="241424"/>
                </a:cubicBezTo>
                <a:lnTo>
                  <a:pt x="842391" y="240947"/>
                </a:lnTo>
                <a:cubicBezTo>
                  <a:pt x="840200" y="239995"/>
                  <a:pt x="842391" y="236280"/>
                  <a:pt x="838295" y="236756"/>
                </a:cubicBezTo>
                <a:lnTo>
                  <a:pt x="833438" y="237328"/>
                </a:lnTo>
                <a:cubicBezTo>
                  <a:pt x="834295" y="240376"/>
                  <a:pt x="834104" y="240376"/>
                  <a:pt x="833152" y="237423"/>
                </a:cubicBezTo>
                <a:lnTo>
                  <a:pt x="828866" y="238947"/>
                </a:lnTo>
                <a:lnTo>
                  <a:pt x="826294" y="239900"/>
                </a:lnTo>
                <a:cubicBezTo>
                  <a:pt x="823341" y="241614"/>
                  <a:pt x="819436" y="241519"/>
                  <a:pt x="817626" y="239709"/>
                </a:cubicBezTo>
                <a:lnTo>
                  <a:pt x="815435" y="238090"/>
                </a:lnTo>
                <a:lnTo>
                  <a:pt x="812387" y="235804"/>
                </a:lnTo>
                <a:cubicBezTo>
                  <a:pt x="810101" y="239519"/>
                  <a:pt x="807149" y="241043"/>
                  <a:pt x="805910" y="239042"/>
                </a:cubicBezTo>
                <a:lnTo>
                  <a:pt x="804672" y="237804"/>
                </a:lnTo>
                <a:cubicBezTo>
                  <a:pt x="802100" y="235137"/>
                  <a:pt x="800005" y="233994"/>
                  <a:pt x="795433" y="236661"/>
                </a:cubicBezTo>
                <a:cubicBezTo>
                  <a:pt x="791813" y="238757"/>
                  <a:pt x="785527" y="235518"/>
                  <a:pt x="781050" y="238566"/>
                </a:cubicBezTo>
                <a:cubicBezTo>
                  <a:pt x="780764" y="238757"/>
                  <a:pt x="779812" y="238280"/>
                  <a:pt x="779240" y="238090"/>
                </a:cubicBezTo>
                <a:cubicBezTo>
                  <a:pt x="773144" y="235328"/>
                  <a:pt x="773144" y="235232"/>
                  <a:pt x="770477" y="236756"/>
                </a:cubicBezTo>
                <a:cubicBezTo>
                  <a:pt x="764762" y="239900"/>
                  <a:pt x="762381" y="240185"/>
                  <a:pt x="757333" y="236852"/>
                </a:cubicBezTo>
                <a:cubicBezTo>
                  <a:pt x="754285" y="234851"/>
                  <a:pt x="752094" y="234280"/>
                  <a:pt x="748379" y="235613"/>
                </a:cubicBezTo>
                <a:cubicBezTo>
                  <a:pt x="745617" y="236661"/>
                  <a:pt x="740759" y="237614"/>
                  <a:pt x="739140" y="236471"/>
                </a:cubicBezTo>
                <a:lnTo>
                  <a:pt x="732854" y="232184"/>
                </a:lnTo>
                <a:cubicBezTo>
                  <a:pt x="728853" y="236280"/>
                  <a:pt x="724472" y="238661"/>
                  <a:pt x="723329" y="237328"/>
                </a:cubicBezTo>
                <a:cubicBezTo>
                  <a:pt x="722090" y="235994"/>
                  <a:pt x="718280" y="233137"/>
                  <a:pt x="717614" y="233994"/>
                </a:cubicBezTo>
                <a:cubicBezTo>
                  <a:pt x="716947" y="234756"/>
                  <a:pt x="711041" y="236471"/>
                  <a:pt x="705612" y="236280"/>
                </a:cubicBezTo>
                <a:lnTo>
                  <a:pt x="700754" y="237042"/>
                </a:lnTo>
                <a:lnTo>
                  <a:pt x="699421" y="237328"/>
                </a:lnTo>
                <a:cubicBezTo>
                  <a:pt x="697802" y="238471"/>
                  <a:pt x="696087" y="236185"/>
                  <a:pt x="695611" y="232375"/>
                </a:cubicBezTo>
                <a:lnTo>
                  <a:pt x="689610" y="235709"/>
                </a:lnTo>
                <a:lnTo>
                  <a:pt x="685038" y="238185"/>
                </a:lnTo>
                <a:cubicBezTo>
                  <a:pt x="681323" y="235423"/>
                  <a:pt x="676561" y="233423"/>
                  <a:pt x="674465" y="233804"/>
                </a:cubicBezTo>
                <a:lnTo>
                  <a:pt x="673037" y="234661"/>
                </a:lnTo>
                <a:cubicBezTo>
                  <a:pt x="670655" y="236090"/>
                  <a:pt x="668941" y="238471"/>
                  <a:pt x="665798" y="235518"/>
                </a:cubicBezTo>
                <a:cubicBezTo>
                  <a:pt x="665131" y="234947"/>
                  <a:pt x="663416" y="234661"/>
                  <a:pt x="662369" y="234851"/>
                </a:cubicBezTo>
                <a:cubicBezTo>
                  <a:pt x="659225" y="235328"/>
                  <a:pt x="656082" y="236947"/>
                  <a:pt x="653129" y="236661"/>
                </a:cubicBezTo>
                <a:cubicBezTo>
                  <a:pt x="650653" y="236375"/>
                  <a:pt x="648748" y="233708"/>
                  <a:pt x="646176" y="232851"/>
                </a:cubicBezTo>
                <a:cubicBezTo>
                  <a:pt x="644652" y="232375"/>
                  <a:pt x="642366" y="233423"/>
                  <a:pt x="640366" y="233899"/>
                </a:cubicBezTo>
                <a:cubicBezTo>
                  <a:pt x="636175" y="234851"/>
                  <a:pt x="631984" y="236090"/>
                  <a:pt x="627698" y="236852"/>
                </a:cubicBezTo>
                <a:cubicBezTo>
                  <a:pt x="625983" y="237137"/>
                  <a:pt x="623030" y="237899"/>
                  <a:pt x="622459" y="235423"/>
                </a:cubicBezTo>
                <a:cubicBezTo>
                  <a:pt x="621506" y="231232"/>
                  <a:pt x="619601" y="232375"/>
                  <a:pt x="616553" y="234185"/>
                </a:cubicBezTo>
                <a:cubicBezTo>
                  <a:pt x="614172" y="235613"/>
                  <a:pt x="603123" y="235709"/>
                  <a:pt x="597980" y="234851"/>
                </a:cubicBezTo>
                <a:lnTo>
                  <a:pt x="595217" y="234375"/>
                </a:lnTo>
                <a:cubicBezTo>
                  <a:pt x="591788" y="234185"/>
                  <a:pt x="589026" y="235423"/>
                  <a:pt x="589026" y="237137"/>
                </a:cubicBezTo>
                <a:cubicBezTo>
                  <a:pt x="589026" y="238852"/>
                  <a:pt x="587693" y="243614"/>
                  <a:pt x="586073" y="242852"/>
                </a:cubicBezTo>
                <a:cubicBezTo>
                  <a:pt x="584454" y="242090"/>
                  <a:pt x="582073" y="239709"/>
                  <a:pt x="583978" y="238947"/>
                </a:cubicBezTo>
                <a:cubicBezTo>
                  <a:pt x="585883" y="238185"/>
                  <a:pt x="580739" y="234566"/>
                  <a:pt x="578834" y="236661"/>
                </a:cubicBezTo>
                <a:lnTo>
                  <a:pt x="573786" y="235423"/>
                </a:lnTo>
                <a:cubicBezTo>
                  <a:pt x="568928" y="234185"/>
                  <a:pt x="562356" y="233232"/>
                  <a:pt x="556736" y="236661"/>
                </a:cubicBezTo>
                <a:cubicBezTo>
                  <a:pt x="555022" y="237709"/>
                  <a:pt x="550259" y="237518"/>
                  <a:pt x="548450" y="236280"/>
                </a:cubicBezTo>
                <a:lnTo>
                  <a:pt x="545020" y="233899"/>
                </a:lnTo>
                <a:cubicBezTo>
                  <a:pt x="542830" y="235613"/>
                  <a:pt x="539306" y="236280"/>
                  <a:pt x="537115" y="235518"/>
                </a:cubicBezTo>
                <a:lnTo>
                  <a:pt x="533781" y="236280"/>
                </a:lnTo>
                <a:lnTo>
                  <a:pt x="526923" y="237804"/>
                </a:lnTo>
                <a:cubicBezTo>
                  <a:pt x="518446" y="236280"/>
                  <a:pt x="511588" y="237042"/>
                  <a:pt x="511683" y="239423"/>
                </a:cubicBezTo>
                <a:lnTo>
                  <a:pt x="511397" y="241424"/>
                </a:lnTo>
                <a:cubicBezTo>
                  <a:pt x="511302" y="242090"/>
                  <a:pt x="510064" y="243138"/>
                  <a:pt x="509207" y="243233"/>
                </a:cubicBezTo>
                <a:cubicBezTo>
                  <a:pt x="508254" y="243329"/>
                  <a:pt x="506730" y="242567"/>
                  <a:pt x="506444" y="241900"/>
                </a:cubicBezTo>
                <a:cubicBezTo>
                  <a:pt x="505682" y="240376"/>
                  <a:pt x="506063" y="238471"/>
                  <a:pt x="505016" y="237137"/>
                </a:cubicBezTo>
                <a:cubicBezTo>
                  <a:pt x="503777" y="235518"/>
                  <a:pt x="502158" y="233899"/>
                  <a:pt x="498824" y="235613"/>
                </a:cubicBezTo>
                <a:cubicBezTo>
                  <a:pt x="496538" y="236756"/>
                  <a:pt x="493205" y="237233"/>
                  <a:pt x="490633" y="236852"/>
                </a:cubicBezTo>
                <a:lnTo>
                  <a:pt x="487870" y="236375"/>
                </a:lnTo>
                <a:cubicBezTo>
                  <a:pt x="488061" y="233804"/>
                  <a:pt x="486823" y="230660"/>
                  <a:pt x="485203" y="229327"/>
                </a:cubicBezTo>
                <a:lnTo>
                  <a:pt x="487870" y="227898"/>
                </a:lnTo>
                <a:cubicBezTo>
                  <a:pt x="487966" y="227898"/>
                  <a:pt x="487394" y="226850"/>
                  <a:pt x="487013" y="226469"/>
                </a:cubicBezTo>
                <a:lnTo>
                  <a:pt x="485394" y="225041"/>
                </a:lnTo>
                <a:cubicBezTo>
                  <a:pt x="483394" y="223421"/>
                  <a:pt x="481965" y="223802"/>
                  <a:pt x="482155" y="225803"/>
                </a:cubicBezTo>
                <a:cubicBezTo>
                  <a:pt x="482346" y="227803"/>
                  <a:pt x="478726" y="233137"/>
                  <a:pt x="479298" y="234661"/>
                </a:cubicBezTo>
                <a:cubicBezTo>
                  <a:pt x="479870" y="236185"/>
                  <a:pt x="479298" y="240757"/>
                  <a:pt x="477774" y="239423"/>
                </a:cubicBezTo>
                <a:lnTo>
                  <a:pt x="476631" y="239138"/>
                </a:lnTo>
                <a:cubicBezTo>
                  <a:pt x="475012" y="238757"/>
                  <a:pt x="472821" y="239519"/>
                  <a:pt x="471678" y="238852"/>
                </a:cubicBezTo>
                <a:cubicBezTo>
                  <a:pt x="470345" y="238090"/>
                  <a:pt x="469964" y="235423"/>
                  <a:pt x="468820" y="235232"/>
                </a:cubicBezTo>
                <a:cubicBezTo>
                  <a:pt x="467201" y="234947"/>
                  <a:pt x="465201" y="236947"/>
                  <a:pt x="463391" y="236756"/>
                </a:cubicBezTo>
                <a:lnTo>
                  <a:pt x="457962" y="236375"/>
                </a:lnTo>
                <a:cubicBezTo>
                  <a:pt x="453771" y="239900"/>
                  <a:pt x="448913" y="240757"/>
                  <a:pt x="447199" y="238280"/>
                </a:cubicBezTo>
                <a:lnTo>
                  <a:pt x="445865" y="236947"/>
                </a:lnTo>
                <a:cubicBezTo>
                  <a:pt x="443865" y="234851"/>
                  <a:pt x="441389" y="233232"/>
                  <a:pt x="438817" y="236375"/>
                </a:cubicBezTo>
                <a:lnTo>
                  <a:pt x="436912" y="238566"/>
                </a:lnTo>
                <a:cubicBezTo>
                  <a:pt x="434435" y="237899"/>
                  <a:pt x="432149" y="237804"/>
                  <a:pt x="431864" y="238471"/>
                </a:cubicBezTo>
                <a:cubicBezTo>
                  <a:pt x="431578" y="239138"/>
                  <a:pt x="430149" y="240662"/>
                  <a:pt x="429673" y="239804"/>
                </a:cubicBezTo>
                <a:cubicBezTo>
                  <a:pt x="429197" y="238947"/>
                  <a:pt x="424434" y="236375"/>
                  <a:pt x="420719" y="236756"/>
                </a:cubicBezTo>
                <a:cubicBezTo>
                  <a:pt x="417005" y="237137"/>
                  <a:pt x="406337" y="237614"/>
                  <a:pt x="406146" y="238757"/>
                </a:cubicBezTo>
                <a:cubicBezTo>
                  <a:pt x="405956" y="239900"/>
                  <a:pt x="404432" y="242662"/>
                  <a:pt x="403384" y="242281"/>
                </a:cubicBezTo>
                <a:lnTo>
                  <a:pt x="403384" y="242090"/>
                </a:lnTo>
                <a:cubicBezTo>
                  <a:pt x="403574" y="239995"/>
                  <a:pt x="402717" y="238280"/>
                  <a:pt x="399955" y="239042"/>
                </a:cubicBezTo>
                <a:lnTo>
                  <a:pt x="397002" y="239900"/>
                </a:lnTo>
                <a:cubicBezTo>
                  <a:pt x="394049" y="241519"/>
                  <a:pt x="389287" y="240471"/>
                  <a:pt x="386429" y="237518"/>
                </a:cubicBezTo>
                <a:lnTo>
                  <a:pt x="383572" y="234851"/>
                </a:lnTo>
                <a:lnTo>
                  <a:pt x="383286" y="234566"/>
                </a:lnTo>
                <a:cubicBezTo>
                  <a:pt x="382143" y="234851"/>
                  <a:pt x="381381" y="235709"/>
                  <a:pt x="381667" y="236471"/>
                </a:cubicBezTo>
                <a:lnTo>
                  <a:pt x="381857" y="237233"/>
                </a:lnTo>
                <a:lnTo>
                  <a:pt x="382143" y="238376"/>
                </a:lnTo>
                <a:cubicBezTo>
                  <a:pt x="381476" y="239995"/>
                  <a:pt x="379000" y="238852"/>
                  <a:pt x="376714" y="235899"/>
                </a:cubicBezTo>
                <a:lnTo>
                  <a:pt x="374332" y="233423"/>
                </a:lnTo>
                <a:cubicBezTo>
                  <a:pt x="373761" y="232851"/>
                  <a:pt x="371761" y="232565"/>
                  <a:pt x="370999" y="232946"/>
                </a:cubicBezTo>
                <a:cubicBezTo>
                  <a:pt x="370237" y="233327"/>
                  <a:pt x="369570" y="234851"/>
                  <a:pt x="369856" y="235518"/>
                </a:cubicBezTo>
                <a:lnTo>
                  <a:pt x="370523" y="236947"/>
                </a:lnTo>
                <a:cubicBezTo>
                  <a:pt x="372237" y="238947"/>
                  <a:pt x="370142" y="240662"/>
                  <a:pt x="365855" y="240662"/>
                </a:cubicBezTo>
                <a:lnTo>
                  <a:pt x="362712" y="241138"/>
                </a:lnTo>
                <a:cubicBezTo>
                  <a:pt x="359950" y="241519"/>
                  <a:pt x="357664" y="243329"/>
                  <a:pt x="354425" y="241233"/>
                </a:cubicBezTo>
                <a:cubicBezTo>
                  <a:pt x="352616" y="240090"/>
                  <a:pt x="349663" y="241138"/>
                  <a:pt x="347853" y="243138"/>
                </a:cubicBezTo>
                <a:cubicBezTo>
                  <a:pt x="345567" y="245805"/>
                  <a:pt x="342233" y="246472"/>
                  <a:pt x="339185" y="244376"/>
                </a:cubicBezTo>
                <a:cubicBezTo>
                  <a:pt x="335756" y="242090"/>
                  <a:pt x="328422" y="244376"/>
                  <a:pt x="328327" y="237899"/>
                </a:cubicBezTo>
                <a:lnTo>
                  <a:pt x="328327" y="235137"/>
                </a:lnTo>
                <a:cubicBezTo>
                  <a:pt x="326422" y="231613"/>
                  <a:pt x="320897" y="227708"/>
                  <a:pt x="316040" y="226565"/>
                </a:cubicBezTo>
                <a:lnTo>
                  <a:pt x="314325" y="232661"/>
                </a:lnTo>
                <a:cubicBezTo>
                  <a:pt x="314230" y="233137"/>
                  <a:pt x="309372" y="231899"/>
                  <a:pt x="307277" y="231137"/>
                </a:cubicBezTo>
                <a:cubicBezTo>
                  <a:pt x="304419" y="230089"/>
                  <a:pt x="301752" y="230089"/>
                  <a:pt x="299371" y="232184"/>
                </a:cubicBezTo>
                <a:cubicBezTo>
                  <a:pt x="298418" y="233042"/>
                  <a:pt x="298132" y="235042"/>
                  <a:pt x="294799" y="233708"/>
                </a:cubicBezTo>
                <a:cubicBezTo>
                  <a:pt x="290894" y="232089"/>
                  <a:pt x="289179" y="233423"/>
                  <a:pt x="290036" y="236185"/>
                </a:cubicBezTo>
                <a:cubicBezTo>
                  <a:pt x="290513" y="237709"/>
                  <a:pt x="292037" y="239042"/>
                  <a:pt x="292513" y="240566"/>
                </a:cubicBezTo>
                <a:cubicBezTo>
                  <a:pt x="293465" y="243710"/>
                  <a:pt x="290894" y="247234"/>
                  <a:pt x="286988" y="247234"/>
                </a:cubicBezTo>
                <a:cubicBezTo>
                  <a:pt x="279845" y="247234"/>
                  <a:pt x="273368" y="248853"/>
                  <a:pt x="267176" y="251425"/>
                </a:cubicBezTo>
                <a:lnTo>
                  <a:pt x="266605" y="251615"/>
                </a:lnTo>
                <a:cubicBezTo>
                  <a:pt x="265367" y="250853"/>
                  <a:pt x="264700" y="249901"/>
                  <a:pt x="265081" y="249615"/>
                </a:cubicBezTo>
                <a:cubicBezTo>
                  <a:pt x="265462" y="249234"/>
                  <a:pt x="263747" y="246853"/>
                  <a:pt x="259080" y="246377"/>
                </a:cubicBezTo>
                <a:lnTo>
                  <a:pt x="257937" y="247520"/>
                </a:lnTo>
                <a:cubicBezTo>
                  <a:pt x="254127" y="251425"/>
                  <a:pt x="249555" y="247139"/>
                  <a:pt x="245174" y="249139"/>
                </a:cubicBezTo>
                <a:cubicBezTo>
                  <a:pt x="241554" y="250758"/>
                  <a:pt x="235268" y="250663"/>
                  <a:pt x="231362" y="249234"/>
                </a:cubicBezTo>
                <a:cubicBezTo>
                  <a:pt x="225076" y="246853"/>
                  <a:pt x="219361" y="249044"/>
                  <a:pt x="214122" y="249996"/>
                </a:cubicBezTo>
                <a:cubicBezTo>
                  <a:pt x="209931" y="250758"/>
                  <a:pt x="206883" y="252663"/>
                  <a:pt x="203168" y="249615"/>
                </a:cubicBezTo>
                <a:cubicBezTo>
                  <a:pt x="202882" y="249425"/>
                  <a:pt x="200025" y="250568"/>
                  <a:pt x="199739" y="251330"/>
                </a:cubicBezTo>
                <a:cubicBezTo>
                  <a:pt x="198882" y="254568"/>
                  <a:pt x="197072" y="254187"/>
                  <a:pt x="194501" y="252758"/>
                </a:cubicBezTo>
                <a:cubicBezTo>
                  <a:pt x="193834" y="252377"/>
                  <a:pt x="192119" y="252377"/>
                  <a:pt x="191929" y="252758"/>
                </a:cubicBezTo>
                <a:cubicBezTo>
                  <a:pt x="189738" y="255711"/>
                  <a:pt x="187261" y="255616"/>
                  <a:pt x="184118" y="253711"/>
                </a:cubicBezTo>
                <a:cubicBezTo>
                  <a:pt x="183452" y="253235"/>
                  <a:pt x="180594" y="255521"/>
                  <a:pt x="178403" y="254949"/>
                </a:cubicBezTo>
                <a:lnTo>
                  <a:pt x="173355" y="253711"/>
                </a:lnTo>
                <a:cubicBezTo>
                  <a:pt x="168021" y="254473"/>
                  <a:pt x="166402" y="254378"/>
                  <a:pt x="169545" y="253711"/>
                </a:cubicBezTo>
                <a:lnTo>
                  <a:pt x="168878" y="249996"/>
                </a:lnTo>
                <a:lnTo>
                  <a:pt x="168211" y="246567"/>
                </a:lnTo>
                <a:cubicBezTo>
                  <a:pt x="165640" y="246948"/>
                  <a:pt x="165259" y="246567"/>
                  <a:pt x="167450" y="245519"/>
                </a:cubicBezTo>
                <a:cubicBezTo>
                  <a:pt x="169640" y="244567"/>
                  <a:pt x="176022" y="241233"/>
                  <a:pt x="176212" y="239233"/>
                </a:cubicBezTo>
                <a:lnTo>
                  <a:pt x="176689" y="237614"/>
                </a:lnTo>
                <a:cubicBezTo>
                  <a:pt x="177832" y="233994"/>
                  <a:pt x="176403" y="232184"/>
                  <a:pt x="172307" y="232851"/>
                </a:cubicBezTo>
                <a:cubicBezTo>
                  <a:pt x="169831" y="233232"/>
                  <a:pt x="166687" y="235042"/>
                  <a:pt x="165164" y="234375"/>
                </a:cubicBezTo>
                <a:lnTo>
                  <a:pt x="152686" y="228851"/>
                </a:lnTo>
                <a:cubicBezTo>
                  <a:pt x="141065" y="233899"/>
                  <a:pt x="132398" y="239138"/>
                  <a:pt x="133350" y="240662"/>
                </a:cubicBezTo>
                <a:lnTo>
                  <a:pt x="134207" y="241328"/>
                </a:lnTo>
                <a:cubicBezTo>
                  <a:pt x="137160" y="243710"/>
                  <a:pt x="139732" y="244948"/>
                  <a:pt x="140589" y="239995"/>
                </a:cubicBezTo>
                <a:lnTo>
                  <a:pt x="140684" y="239519"/>
                </a:lnTo>
                <a:cubicBezTo>
                  <a:pt x="143256" y="239042"/>
                  <a:pt x="144494" y="240090"/>
                  <a:pt x="143351" y="241900"/>
                </a:cubicBezTo>
                <a:cubicBezTo>
                  <a:pt x="142304" y="243614"/>
                  <a:pt x="137922" y="248948"/>
                  <a:pt x="140970" y="252473"/>
                </a:cubicBezTo>
                <a:lnTo>
                  <a:pt x="143923" y="255521"/>
                </a:lnTo>
                <a:lnTo>
                  <a:pt x="144304" y="255902"/>
                </a:lnTo>
                <a:cubicBezTo>
                  <a:pt x="145923" y="255616"/>
                  <a:pt x="147066" y="254854"/>
                  <a:pt x="146780" y="254282"/>
                </a:cubicBezTo>
                <a:cubicBezTo>
                  <a:pt x="146495" y="253711"/>
                  <a:pt x="146971" y="251615"/>
                  <a:pt x="148876" y="251615"/>
                </a:cubicBezTo>
                <a:cubicBezTo>
                  <a:pt x="150781" y="251615"/>
                  <a:pt x="154019" y="254854"/>
                  <a:pt x="151924" y="258950"/>
                </a:cubicBezTo>
                <a:lnTo>
                  <a:pt x="144113" y="258092"/>
                </a:lnTo>
                <a:cubicBezTo>
                  <a:pt x="141351" y="257807"/>
                  <a:pt x="137446" y="257521"/>
                  <a:pt x="135731" y="258759"/>
                </a:cubicBezTo>
                <a:lnTo>
                  <a:pt x="131731" y="261617"/>
                </a:lnTo>
                <a:cubicBezTo>
                  <a:pt x="130778" y="258950"/>
                  <a:pt x="130778" y="256568"/>
                  <a:pt x="131731" y="256187"/>
                </a:cubicBezTo>
                <a:cubicBezTo>
                  <a:pt x="132683" y="255806"/>
                  <a:pt x="134779" y="252758"/>
                  <a:pt x="134017" y="250187"/>
                </a:cubicBezTo>
                <a:lnTo>
                  <a:pt x="132398" y="248567"/>
                </a:lnTo>
                <a:lnTo>
                  <a:pt x="131540" y="247710"/>
                </a:lnTo>
                <a:cubicBezTo>
                  <a:pt x="128207" y="247996"/>
                  <a:pt x="125539" y="247234"/>
                  <a:pt x="125635" y="246186"/>
                </a:cubicBezTo>
                <a:lnTo>
                  <a:pt x="124777" y="245138"/>
                </a:lnTo>
                <a:cubicBezTo>
                  <a:pt x="123539" y="243519"/>
                  <a:pt x="130778" y="242090"/>
                  <a:pt x="124968" y="241233"/>
                </a:cubicBezTo>
                <a:cubicBezTo>
                  <a:pt x="120872" y="240662"/>
                  <a:pt x="122873" y="243995"/>
                  <a:pt x="122206" y="245710"/>
                </a:cubicBezTo>
                <a:lnTo>
                  <a:pt x="122015" y="246281"/>
                </a:lnTo>
                <a:cubicBezTo>
                  <a:pt x="121444" y="246853"/>
                  <a:pt x="119539" y="246472"/>
                  <a:pt x="117729" y="245329"/>
                </a:cubicBezTo>
                <a:cubicBezTo>
                  <a:pt x="115919" y="244186"/>
                  <a:pt x="118110" y="239042"/>
                  <a:pt x="115157" y="238471"/>
                </a:cubicBezTo>
                <a:lnTo>
                  <a:pt x="114300" y="239138"/>
                </a:lnTo>
                <a:lnTo>
                  <a:pt x="112205" y="240852"/>
                </a:lnTo>
                <a:cubicBezTo>
                  <a:pt x="110681" y="243329"/>
                  <a:pt x="108299" y="244853"/>
                  <a:pt x="106871" y="244376"/>
                </a:cubicBezTo>
                <a:cubicBezTo>
                  <a:pt x="105537" y="243805"/>
                  <a:pt x="102108" y="241995"/>
                  <a:pt x="102489" y="241614"/>
                </a:cubicBezTo>
                <a:cubicBezTo>
                  <a:pt x="102965" y="241233"/>
                  <a:pt x="102965" y="239614"/>
                  <a:pt x="101537" y="238852"/>
                </a:cubicBezTo>
                <a:lnTo>
                  <a:pt x="100965" y="239138"/>
                </a:lnTo>
                <a:lnTo>
                  <a:pt x="98584" y="240376"/>
                </a:lnTo>
                <a:cubicBezTo>
                  <a:pt x="96393" y="241995"/>
                  <a:pt x="93345" y="241709"/>
                  <a:pt x="91916" y="239900"/>
                </a:cubicBezTo>
                <a:cubicBezTo>
                  <a:pt x="90488" y="237995"/>
                  <a:pt x="84011" y="234947"/>
                  <a:pt x="84392" y="233518"/>
                </a:cubicBezTo>
                <a:lnTo>
                  <a:pt x="85344" y="232851"/>
                </a:lnTo>
                <a:lnTo>
                  <a:pt x="87154" y="231613"/>
                </a:lnTo>
                <a:cubicBezTo>
                  <a:pt x="90202" y="230375"/>
                  <a:pt x="91535" y="227803"/>
                  <a:pt x="90107" y="225898"/>
                </a:cubicBezTo>
                <a:lnTo>
                  <a:pt x="85535" y="227517"/>
                </a:lnTo>
                <a:cubicBezTo>
                  <a:pt x="80201" y="229422"/>
                  <a:pt x="74009" y="233708"/>
                  <a:pt x="67342" y="229041"/>
                </a:cubicBezTo>
                <a:cubicBezTo>
                  <a:pt x="67151" y="228851"/>
                  <a:pt x="65913" y="229232"/>
                  <a:pt x="65627" y="229613"/>
                </a:cubicBezTo>
                <a:lnTo>
                  <a:pt x="61627" y="234947"/>
                </a:lnTo>
                <a:cubicBezTo>
                  <a:pt x="57150" y="232470"/>
                  <a:pt x="53816" y="229232"/>
                  <a:pt x="54197" y="227898"/>
                </a:cubicBezTo>
                <a:cubicBezTo>
                  <a:pt x="54578" y="226469"/>
                  <a:pt x="51340" y="223707"/>
                  <a:pt x="46387" y="224374"/>
                </a:cubicBezTo>
                <a:lnTo>
                  <a:pt x="42386" y="225612"/>
                </a:lnTo>
                <a:lnTo>
                  <a:pt x="42005" y="225707"/>
                </a:lnTo>
                <a:cubicBezTo>
                  <a:pt x="42196" y="227327"/>
                  <a:pt x="40291" y="231613"/>
                  <a:pt x="37719" y="235423"/>
                </a:cubicBezTo>
                <a:lnTo>
                  <a:pt x="32195" y="235994"/>
                </a:lnTo>
                <a:lnTo>
                  <a:pt x="29909" y="236185"/>
                </a:lnTo>
                <a:cubicBezTo>
                  <a:pt x="26670" y="236947"/>
                  <a:pt x="24289" y="236185"/>
                  <a:pt x="24670" y="234661"/>
                </a:cubicBezTo>
                <a:cubicBezTo>
                  <a:pt x="24955" y="233042"/>
                  <a:pt x="24098" y="228755"/>
                  <a:pt x="21908" y="228851"/>
                </a:cubicBezTo>
                <a:lnTo>
                  <a:pt x="19526" y="228660"/>
                </a:lnTo>
                <a:cubicBezTo>
                  <a:pt x="15430" y="228374"/>
                  <a:pt x="17716" y="232089"/>
                  <a:pt x="15430" y="232851"/>
                </a:cubicBezTo>
                <a:lnTo>
                  <a:pt x="13430" y="233518"/>
                </a:lnTo>
                <a:cubicBezTo>
                  <a:pt x="11049" y="234089"/>
                  <a:pt x="11621" y="229422"/>
                  <a:pt x="14669" y="223326"/>
                </a:cubicBezTo>
                <a:lnTo>
                  <a:pt x="21622" y="220469"/>
                </a:lnTo>
                <a:cubicBezTo>
                  <a:pt x="23241" y="219802"/>
                  <a:pt x="26289" y="219802"/>
                  <a:pt x="26765" y="218945"/>
                </a:cubicBezTo>
                <a:cubicBezTo>
                  <a:pt x="27432" y="217706"/>
                  <a:pt x="26670" y="215516"/>
                  <a:pt x="25622" y="214277"/>
                </a:cubicBezTo>
                <a:cubicBezTo>
                  <a:pt x="24194" y="212563"/>
                  <a:pt x="24098" y="211515"/>
                  <a:pt x="25717" y="209801"/>
                </a:cubicBezTo>
                <a:lnTo>
                  <a:pt x="26479" y="209039"/>
                </a:lnTo>
                <a:cubicBezTo>
                  <a:pt x="26384" y="207515"/>
                  <a:pt x="25432" y="206467"/>
                  <a:pt x="24289" y="206562"/>
                </a:cubicBezTo>
                <a:cubicBezTo>
                  <a:pt x="23146" y="206657"/>
                  <a:pt x="19812" y="204276"/>
                  <a:pt x="19431" y="200942"/>
                </a:cubicBezTo>
                <a:lnTo>
                  <a:pt x="28003" y="199799"/>
                </a:lnTo>
                <a:lnTo>
                  <a:pt x="32385" y="199228"/>
                </a:lnTo>
                <a:cubicBezTo>
                  <a:pt x="33147" y="196942"/>
                  <a:pt x="33814" y="197323"/>
                  <a:pt x="33909" y="199990"/>
                </a:cubicBezTo>
                <a:cubicBezTo>
                  <a:pt x="34004" y="202657"/>
                  <a:pt x="31337" y="210563"/>
                  <a:pt x="33719" y="212182"/>
                </a:cubicBezTo>
                <a:lnTo>
                  <a:pt x="35338" y="211801"/>
                </a:lnTo>
                <a:lnTo>
                  <a:pt x="40767" y="210753"/>
                </a:lnTo>
                <a:cubicBezTo>
                  <a:pt x="45244" y="210277"/>
                  <a:pt x="47911" y="207610"/>
                  <a:pt x="46768" y="204943"/>
                </a:cubicBezTo>
                <a:cubicBezTo>
                  <a:pt x="45529" y="202181"/>
                  <a:pt x="55340" y="200657"/>
                  <a:pt x="54102" y="199609"/>
                </a:cubicBezTo>
                <a:cubicBezTo>
                  <a:pt x="52864" y="198561"/>
                  <a:pt x="51435" y="195513"/>
                  <a:pt x="53912" y="195513"/>
                </a:cubicBezTo>
                <a:cubicBezTo>
                  <a:pt x="56388" y="195513"/>
                  <a:pt x="62675" y="193799"/>
                  <a:pt x="61055" y="191703"/>
                </a:cubicBezTo>
                <a:lnTo>
                  <a:pt x="61246" y="190465"/>
                </a:lnTo>
                <a:lnTo>
                  <a:pt x="61436" y="189227"/>
                </a:lnTo>
                <a:cubicBezTo>
                  <a:pt x="63056" y="187893"/>
                  <a:pt x="65056" y="187417"/>
                  <a:pt x="66008" y="188179"/>
                </a:cubicBezTo>
                <a:cubicBezTo>
                  <a:pt x="66961" y="188941"/>
                  <a:pt x="70771" y="190084"/>
                  <a:pt x="72581" y="189322"/>
                </a:cubicBezTo>
                <a:cubicBezTo>
                  <a:pt x="74486" y="188560"/>
                  <a:pt x="80105" y="188084"/>
                  <a:pt x="81058" y="189989"/>
                </a:cubicBezTo>
                <a:cubicBezTo>
                  <a:pt x="82106" y="191894"/>
                  <a:pt x="83058" y="196751"/>
                  <a:pt x="85915" y="196180"/>
                </a:cubicBezTo>
                <a:cubicBezTo>
                  <a:pt x="88678" y="195704"/>
                  <a:pt x="101918" y="197132"/>
                  <a:pt x="102680" y="193608"/>
                </a:cubicBezTo>
                <a:lnTo>
                  <a:pt x="101156" y="191989"/>
                </a:lnTo>
                <a:cubicBezTo>
                  <a:pt x="98012" y="188560"/>
                  <a:pt x="100965" y="189322"/>
                  <a:pt x="103251" y="188750"/>
                </a:cubicBezTo>
                <a:cubicBezTo>
                  <a:pt x="103918" y="188560"/>
                  <a:pt x="104585" y="186941"/>
                  <a:pt x="104299" y="186179"/>
                </a:cubicBezTo>
                <a:cubicBezTo>
                  <a:pt x="104013" y="185321"/>
                  <a:pt x="102680" y="184655"/>
                  <a:pt x="101918" y="183893"/>
                </a:cubicBezTo>
                <a:lnTo>
                  <a:pt x="98108" y="179702"/>
                </a:lnTo>
                <a:cubicBezTo>
                  <a:pt x="101060" y="176558"/>
                  <a:pt x="103823" y="175034"/>
                  <a:pt x="104108" y="176273"/>
                </a:cubicBezTo>
                <a:cubicBezTo>
                  <a:pt x="104394" y="177606"/>
                  <a:pt x="107251" y="180654"/>
                  <a:pt x="109538" y="179416"/>
                </a:cubicBezTo>
                <a:lnTo>
                  <a:pt x="110966" y="178368"/>
                </a:lnTo>
                <a:cubicBezTo>
                  <a:pt x="113062" y="176939"/>
                  <a:pt x="112490" y="175320"/>
                  <a:pt x="110585" y="174082"/>
                </a:cubicBezTo>
                <a:lnTo>
                  <a:pt x="106680" y="171605"/>
                </a:lnTo>
                <a:cubicBezTo>
                  <a:pt x="101441" y="170939"/>
                  <a:pt x="97060" y="171320"/>
                  <a:pt x="96869" y="172463"/>
                </a:cubicBezTo>
                <a:cubicBezTo>
                  <a:pt x="96679" y="173510"/>
                  <a:pt x="95917" y="176368"/>
                  <a:pt x="95631" y="176368"/>
                </a:cubicBezTo>
                <a:cubicBezTo>
                  <a:pt x="95345" y="176368"/>
                  <a:pt x="94583" y="175606"/>
                  <a:pt x="94393" y="174558"/>
                </a:cubicBezTo>
                <a:cubicBezTo>
                  <a:pt x="94202" y="173606"/>
                  <a:pt x="91440" y="170177"/>
                  <a:pt x="88773" y="170177"/>
                </a:cubicBezTo>
                <a:cubicBezTo>
                  <a:pt x="86106" y="170177"/>
                  <a:pt x="81534" y="168843"/>
                  <a:pt x="85058" y="167224"/>
                </a:cubicBezTo>
                <a:cubicBezTo>
                  <a:pt x="88583" y="165605"/>
                  <a:pt x="96298" y="159032"/>
                  <a:pt x="95060" y="157794"/>
                </a:cubicBezTo>
                <a:cubicBezTo>
                  <a:pt x="93821" y="156556"/>
                  <a:pt x="89440" y="154365"/>
                  <a:pt x="88106" y="155508"/>
                </a:cubicBezTo>
                <a:lnTo>
                  <a:pt x="87344" y="155413"/>
                </a:lnTo>
                <a:cubicBezTo>
                  <a:pt x="80486" y="154365"/>
                  <a:pt x="77819" y="158842"/>
                  <a:pt x="77152" y="162271"/>
                </a:cubicBezTo>
                <a:cubicBezTo>
                  <a:pt x="76295" y="166938"/>
                  <a:pt x="72866" y="169415"/>
                  <a:pt x="69533" y="172367"/>
                </a:cubicBezTo>
                <a:lnTo>
                  <a:pt x="67532" y="174177"/>
                </a:lnTo>
                <a:cubicBezTo>
                  <a:pt x="65627" y="176368"/>
                  <a:pt x="63818" y="177701"/>
                  <a:pt x="63437" y="177035"/>
                </a:cubicBezTo>
                <a:cubicBezTo>
                  <a:pt x="63151" y="176368"/>
                  <a:pt x="60865" y="175606"/>
                  <a:pt x="59055" y="176463"/>
                </a:cubicBezTo>
                <a:cubicBezTo>
                  <a:pt x="57150" y="177225"/>
                  <a:pt x="50959" y="178463"/>
                  <a:pt x="50673" y="176654"/>
                </a:cubicBezTo>
                <a:cubicBezTo>
                  <a:pt x="50387" y="174844"/>
                  <a:pt x="48577" y="170462"/>
                  <a:pt x="46958" y="170462"/>
                </a:cubicBezTo>
                <a:cubicBezTo>
                  <a:pt x="45339" y="170462"/>
                  <a:pt x="40481" y="171224"/>
                  <a:pt x="40196" y="172177"/>
                </a:cubicBezTo>
                <a:cubicBezTo>
                  <a:pt x="40005" y="173129"/>
                  <a:pt x="38576" y="175796"/>
                  <a:pt x="37624" y="175606"/>
                </a:cubicBezTo>
                <a:lnTo>
                  <a:pt x="37624" y="175511"/>
                </a:lnTo>
                <a:lnTo>
                  <a:pt x="38100" y="170558"/>
                </a:lnTo>
                <a:cubicBezTo>
                  <a:pt x="33719" y="171224"/>
                  <a:pt x="30099" y="171034"/>
                  <a:pt x="30099" y="170177"/>
                </a:cubicBezTo>
                <a:cubicBezTo>
                  <a:pt x="30099" y="169319"/>
                  <a:pt x="28194" y="166462"/>
                  <a:pt x="25813" y="166462"/>
                </a:cubicBezTo>
                <a:cubicBezTo>
                  <a:pt x="23432" y="166462"/>
                  <a:pt x="17240" y="166938"/>
                  <a:pt x="16859" y="167510"/>
                </a:cubicBezTo>
                <a:lnTo>
                  <a:pt x="16669" y="168176"/>
                </a:lnTo>
                <a:cubicBezTo>
                  <a:pt x="16288" y="169605"/>
                  <a:pt x="17812" y="171891"/>
                  <a:pt x="14478" y="172177"/>
                </a:cubicBezTo>
                <a:cubicBezTo>
                  <a:pt x="11239" y="172463"/>
                  <a:pt x="11525" y="170462"/>
                  <a:pt x="11525" y="168748"/>
                </a:cubicBezTo>
                <a:lnTo>
                  <a:pt x="11525" y="167795"/>
                </a:lnTo>
                <a:cubicBezTo>
                  <a:pt x="10859" y="165700"/>
                  <a:pt x="9430" y="165605"/>
                  <a:pt x="8573" y="167510"/>
                </a:cubicBezTo>
                <a:cubicBezTo>
                  <a:pt x="7620" y="169415"/>
                  <a:pt x="2858" y="172653"/>
                  <a:pt x="0" y="170843"/>
                </a:cubicBezTo>
                <a:lnTo>
                  <a:pt x="1619" y="168176"/>
                </a:lnTo>
                <a:cubicBezTo>
                  <a:pt x="3048" y="165700"/>
                  <a:pt x="5905" y="163414"/>
                  <a:pt x="8858" y="161890"/>
                </a:cubicBezTo>
                <a:cubicBezTo>
                  <a:pt x="11430" y="160556"/>
                  <a:pt x="14954" y="160461"/>
                  <a:pt x="17907" y="159509"/>
                </a:cubicBezTo>
                <a:lnTo>
                  <a:pt x="18288" y="159413"/>
                </a:lnTo>
                <a:cubicBezTo>
                  <a:pt x="17907" y="157223"/>
                  <a:pt x="19336" y="155508"/>
                  <a:pt x="21526" y="155508"/>
                </a:cubicBezTo>
                <a:lnTo>
                  <a:pt x="23527" y="155508"/>
                </a:lnTo>
                <a:lnTo>
                  <a:pt x="25051" y="155508"/>
                </a:lnTo>
                <a:cubicBezTo>
                  <a:pt x="26670" y="155508"/>
                  <a:pt x="28861" y="154556"/>
                  <a:pt x="29813" y="153413"/>
                </a:cubicBezTo>
                <a:cubicBezTo>
                  <a:pt x="30766" y="152270"/>
                  <a:pt x="32861" y="150746"/>
                  <a:pt x="32480" y="152555"/>
                </a:cubicBezTo>
                <a:cubicBezTo>
                  <a:pt x="32099" y="154365"/>
                  <a:pt x="38576" y="155413"/>
                  <a:pt x="39148" y="155222"/>
                </a:cubicBezTo>
                <a:lnTo>
                  <a:pt x="39148" y="155032"/>
                </a:lnTo>
                <a:cubicBezTo>
                  <a:pt x="39052" y="151698"/>
                  <a:pt x="39719" y="148269"/>
                  <a:pt x="38576" y="145221"/>
                </a:cubicBezTo>
                <a:cubicBezTo>
                  <a:pt x="37338" y="142078"/>
                  <a:pt x="36386" y="139982"/>
                  <a:pt x="38862" y="138839"/>
                </a:cubicBezTo>
                <a:lnTo>
                  <a:pt x="40196" y="138268"/>
                </a:lnTo>
                <a:cubicBezTo>
                  <a:pt x="42291" y="138554"/>
                  <a:pt x="43815" y="139887"/>
                  <a:pt x="43529" y="141411"/>
                </a:cubicBezTo>
                <a:cubicBezTo>
                  <a:pt x="43244" y="142840"/>
                  <a:pt x="43720" y="146936"/>
                  <a:pt x="45244" y="147412"/>
                </a:cubicBezTo>
                <a:lnTo>
                  <a:pt x="45720" y="147126"/>
                </a:lnTo>
                <a:cubicBezTo>
                  <a:pt x="50197" y="144650"/>
                  <a:pt x="49816" y="144459"/>
                  <a:pt x="50959" y="138077"/>
                </a:cubicBezTo>
                <a:cubicBezTo>
                  <a:pt x="51245" y="136744"/>
                  <a:pt x="53912" y="135410"/>
                  <a:pt x="55912" y="134648"/>
                </a:cubicBezTo>
                <a:cubicBezTo>
                  <a:pt x="59055" y="133315"/>
                  <a:pt x="62770" y="132839"/>
                  <a:pt x="65818" y="131315"/>
                </a:cubicBezTo>
                <a:cubicBezTo>
                  <a:pt x="69818" y="129314"/>
                  <a:pt x="69342" y="127886"/>
                  <a:pt x="64961" y="124076"/>
                </a:cubicBezTo>
                <a:cubicBezTo>
                  <a:pt x="64484" y="123695"/>
                  <a:pt x="64294" y="122456"/>
                  <a:pt x="64579" y="122075"/>
                </a:cubicBezTo>
                <a:cubicBezTo>
                  <a:pt x="67723" y="118837"/>
                  <a:pt x="71152" y="119123"/>
                  <a:pt x="73628" y="122647"/>
                </a:cubicBezTo>
                <a:lnTo>
                  <a:pt x="75724" y="125790"/>
                </a:lnTo>
                <a:lnTo>
                  <a:pt x="74792" y="130101"/>
                </a:lnTo>
                <a:lnTo>
                  <a:pt x="71152" y="128552"/>
                </a:lnTo>
                <a:cubicBezTo>
                  <a:pt x="71057" y="130172"/>
                  <a:pt x="69533" y="134267"/>
                  <a:pt x="68199" y="134458"/>
                </a:cubicBezTo>
                <a:cubicBezTo>
                  <a:pt x="66865" y="134648"/>
                  <a:pt x="63532" y="135887"/>
                  <a:pt x="63532" y="136839"/>
                </a:cubicBezTo>
                <a:lnTo>
                  <a:pt x="73743" y="134950"/>
                </a:lnTo>
                <a:lnTo>
                  <a:pt x="72676" y="139887"/>
                </a:lnTo>
                <a:lnTo>
                  <a:pt x="73628" y="135791"/>
                </a:lnTo>
                <a:cubicBezTo>
                  <a:pt x="73724" y="135410"/>
                  <a:pt x="74581" y="135029"/>
                  <a:pt x="75152" y="134839"/>
                </a:cubicBezTo>
                <a:lnTo>
                  <a:pt x="75327" y="134657"/>
                </a:lnTo>
                <a:lnTo>
                  <a:pt x="82582" y="133315"/>
                </a:lnTo>
                <a:lnTo>
                  <a:pt x="84296" y="133982"/>
                </a:lnTo>
                <a:lnTo>
                  <a:pt x="86297" y="134839"/>
                </a:lnTo>
                <a:cubicBezTo>
                  <a:pt x="88868" y="136363"/>
                  <a:pt x="90107" y="133220"/>
                  <a:pt x="89154" y="127886"/>
                </a:cubicBezTo>
                <a:lnTo>
                  <a:pt x="92488" y="124361"/>
                </a:lnTo>
                <a:cubicBezTo>
                  <a:pt x="95155" y="121504"/>
                  <a:pt x="98774" y="121028"/>
                  <a:pt x="102108" y="123409"/>
                </a:cubicBezTo>
                <a:lnTo>
                  <a:pt x="103251" y="124171"/>
                </a:lnTo>
                <a:cubicBezTo>
                  <a:pt x="103918" y="125600"/>
                  <a:pt x="103251" y="127409"/>
                  <a:pt x="101727" y="128171"/>
                </a:cubicBezTo>
                <a:lnTo>
                  <a:pt x="100394" y="128171"/>
                </a:lnTo>
                <a:lnTo>
                  <a:pt x="94202" y="128362"/>
                </a:lnTo>
                <a:cubicBezTo>
                  <a:pt x="95726" y="131505"/>
                  <a:pt x="101346" y="132077"/>
                  <a:pt x="106489" y="129695"/>
                </a:cubicBezTo>
                <a:lnTo>
                  <a:pt x="106966" y="129410"/>
                </a:lnTo>
                <a:lnTo>
                  <a:pt x="111633" y="127124"/>
                </a:lnTo>
                <a:cubicBezTo>
                  <a:pt x="110966" y="123123"/>
                  <a:pt x="110871" y="120170"/>
                  <a:pt x="111347" y="120456"/>
                </a:cubicBezTo>
                <a:cubicBezTo>
                  <a:pt x="111824" y="120837"/>
                  <a:pt x="113919" y="120932"/>
                  <a:pt x="114776" y="119980"/>
                </a:cubicBezTo>
                <a:lnTo>
                  <a:pt x="114490" y="119504"/>
                </a:lnTo>
                <a:lnTo>
                  <a:pt x="112300" y="115694"/>
                </a:lnTo>
                <a:cubicBezTo>
                  <a:pt x="109442" y="111312"/>
                  <a:pt x="109823" y="107597"/>
                  <a:pt x="113252" y="107502"/>
                </a:cubicBezTo>
                <a:lnTo>
                  <a:pt x="116300" y="107121"/>
                </a:lnTo>
                <a:lnTo>
                  <a:pt x="120682" y="106645"/>
                </a:lnTo>
                <a:cubicBezTo>
                  <a:pt x="121634" y="103502"/>
                  <a:pt x="123158" y="99977"/>
                  <a:pt x="124111" y="98739"/>
                </a:cubicBezTo>
                <a:cubicBezTo>
                  <a:pt x="125063" y="97596"/>
                  <a:pt x="129159" y="95310"/>
                  <a:pt x="131064" y="96167"/>
                </a:cubicBezTo>
                <a:cubicBezTo>
                  <a:pt x="132969" y="97025"/>
                  <a:pt x="136874" y="100358"/>
                  <a:pt x="135731" y="101120"/>
                </a:cubicBezTo>
                <a:lnTo>
                  <a:pt x="135446" y="101978"/>
                </a:lnTo>
                <a:cubicBezTo>
                  <a:pt x="135160" y="102740"/>
                  <a:pt x="135827" y="103883"/>
                  <a:pt x="136398" y="104740"/>
                </a:cubicBezTo>
                <a:cubicBezTo>
                  <a:pt x="136684" y="105121"/>
                  <a:pt x="138494" y="105216"/>
                  <a:pt x="138684" y="105026"/>
                </a:cubicBezTo>
                <a:cubicBezTo>
                  <a:pt x="141351" y="101025"/>
                  <a:pt x="145447" y="107502"/>
                  <a:pt x="148971" y="103692"/>
                </a:cubicBezTo>
                <a:cubicBezTo>
                  <a:pt x="152019" y="100454"/>
                  <a:pt x="154877" y="96167"/>
                  <a:pt x="161925" y="96358"/>
                </a:cubicBezTo>
                <a:cubicBezTo>
                  <a:pt x="164782" y="96453"/>
                  <a:pt x="163925" y="92929"/>
                  <a:pt x="163258" y="91214"/>
                </a:cubicBezTo>
                <a:lnTo>
                  <a:pt x="162211" y="88643"/>
                </a:lnTo>
                <a:cubicBezTo>
                  <a:pt x="155353" y="86547"/>
                  <a:pt x="151733" y="84547"/>
                  <a:pt x="154115" y="84261"/>
                </a:cubicBezTo>
                <a:lnTo>
                  <a:pt x="154877" y="83499"/>
                </a:lnTo>
                <a:cubicBezTo>
                  <a:pt x="160401" y="77975"/>
                  <a:pt x="160401" y="78070"/>
                  <a:pt x="167069" y="75308"/>
                </a:cubicBezTo>
                <a:cubicBezTo>
                  <a:pt x="169259" y="74355"/>
                  <a:pt x="170783" y="72736"/>
                  <a:pt x="172783" y="75308"/>
                </a:cubicBezTo>
                <a:cubicBezTo>
                  <a:pt x="173069" y="75593"/>
                  <a:pt x="174593" y="75593"/>
                  <a:pt x="175260" y="75308"/>
                </a:cubicBezTo>
                <a:cubicBezTo>
                  <a:pt x="177927" y="73974"/>
                  <a:pt x="176117" y="67973"/>
                  <a:pt x="181547" y="70355"/>
                </a:cubicBezTo>
                <a:cubicBezTo>
                  <a:pt x="186500" y="72450"/>
                  <a:pt x="187071" y="68735"/>
                  <a:pt x="189738" y="67973"/>
                </a:cubicBezTo>
                <a:cubicBezTo>
                  <a:pt x="191833" y="67307"/>
                  <a:pt x="194501" y="67211"/>
                  <a:pt x="196596" y="67783"/>
                </a:cubicBezTo>
                <a:lnTo>
                  <a:pt x="199549" y="68545"/>
                </a:lnTo>
                <a:cubicBezTo>
                  <a:pt x="202692" y="70259"/>
                  <a:pt x="206216" y="70831"/>
                  <a:pt x="207455" y="69974"/>
                </a:cubicBezTo>
                <a:cubicBezTo>
                  <a:pt x="208693" y="69116"/>
                  <a:pt x="213836" y="67307"/>
                  <a:pt x="215360" y="68640"/>
                </a:cubicBezTo>
                <a:cubicBezTo>
                  <a:pt x="216980" y="69974"/>
                  <a:pt x="220408" y="74641"/>
                  <a:pt x="218027" y="74927"/>
                </a:cubicBezTo>
                <a:cubicBezTo>
                  <a:pt x="215646" y="75212"/>
                  <a:pt x="210598" y="78260"/>
                  <a:pt x="212884" y="80927"/>
                </a:cubicBezTo>
                <a:cubicBezTo>
                  <a:pt x="215170" y="83594"/>
                  <a:pt x="223837" y="88071"/>
                  <a:pt x="227267" y="85309"/>
                </a:cubicBezTo>
                <a:lnTo>
                  <a:pt x="224123" y="81499"/>
                </a:lnTo>
                <a:cubicBezTo>
                  <a:pt x="222885" y="79975"/>
                  <a:pt x="222123" y="76641"/>
                  <a:pt x="223076" y="75784"/>
                </a:cubicBezTo>
                <a:lnTo>
                  <a:pt x="226695" y="72831"/>
                </a:lnTo>
                <a:cubicBezTo>
                  <a:pt x="224695" y="70069"/>
                  <a:pt x="225933" y="68640"/>
                  <a:pt x="229457" y="69593"/>
                </a:cubicBezTo>
                <a:cubicBezTo>
                  <a:pt x="232982" y="70640"/>
                  <a:pt x="242030" y="70926"/>
                  <a:pt x="241649" y="68450"/>
                </a:cubicBezTo>
                <a:cubicBezTo>
                  <a:pt x="241268" y="65973"/>
                  <a:pt x="243078" y="64449"/>
                  <a:pt x="245745" y="65497"/>
                </a:cubicBezTo>
                <a:lnTo>
                  <a:pt x="245745" y="66354"/>
                </a:lnTo>
                <a:cubicBezTo>
                  <a:pt x="245840" y="69878"/>
                  <a:pt x="248698" y="69116"/>
                  <a:pt x="251079" y="69116"/>
                </a:cubicBezTo>
                <a:cubicBezTo>
                  <a:pt x="254603" y="69116"/>
                  <a:pt x="253079" y="71402"/>
                  <a:pt x="253841" y="72736"/>
                </a:cubicBezTo>
                <a:lnTo>
                  <a:pt x="254699" y="74260"/>
                </a:lnTo>
                <a:cubicBezTo>
                  <a:pt x="256508" y="75689"/>
                  <a:pt x="257366" y="77879"/>
                  <a:pt x="256508" y="79308"/>
                </a:cubicBezTo>
                <a:cubicBezTo>
                  <a:pt x="255651" y="80737"/>
                  <a:pt x="255365" y="85690"/>
                  <a:pt x="259175" y="85309"/>
                </a:cubicBezTo>
                <a:lnTo>
                  <a:pt x="261557" y="84642"/>
                </a:lnTo>
                <a:cubicBezTo>
                  <a:pt x="262319" y="84452"/>
                  <a:pt x="263081" y="82356"/>
                  <a:pt x="262700" y="81880"/>
                </a:cubicBezTo>
                <a:lnTo>
                  <a:pt x="258699" y="77213"/>
                </a:lnTo>
                <a:cubicBezTo>
                  <a:pt x="263176" y="74450"/>
                  <a:pt x="265652" y="71498"/>
                  <a:pt x="264224" y="70736"/>
                </a:cubicBezTo>
                <a:cubicBezTo>
                  <a:pt x="262795" y="69974"/>
                  <a:pt x="262604" y="67688"/>
                  <a:pt x="267748" y="67783"/>
                </a:cubicBezTo>
                <a:lnTo>
                  <a:pt x="270986" y="66259"/>
                </a:lnTo>
                <a:lnTo>
                  <a:pt x="274034" y="64830"/>
                </a:lnTo>
                <a:cubicBezTo>
                  <a:pt x="276225" y="61115"/>
                  <a:pt x="278702" y="59496"/>
                  <a:pt x="279559" y="61306"/>
                </a:cubicBezTo>
                <a:lnTo>
                  <a:pt x="282131" y="59877"/>
                </a:lnTo>
                <a:cubicBezTo>
                  <a:pt x="283178" y="59210"/>
                  <a:pt x="285083" y="59115"/>
                  <a:pt x="286417" y="59306"/>
                </a:cubicBezTo>
                <a:cubicBezTo>
                  <a:pt x="288322" y="59591"/>
                  <a:pt x="290132" y="60544"/>
                  <a:pt x="292037" y="60734"/>
                </a:cubicBezTo>
                <a:cubicBezTo>
                  <a:pt x="292894" y="60830"/>
                  <a:pt x="294037" y="59972"/>
                  <a:pt x="294799" y="59306"/>
                </a:cubicBezTo>
                <a:lnTo>
                  <a:pt x="295275" y="58925"/>
                </a:lnTo>
                <a:cubicBezTo>
                  <a:pt x="295370" y="57686"/>
                  <a:pt x="298228" y="56353"/>
                  <a:pt x="301847" y="56067"/>
                </a:cubicBezTo>
                <a:cubicBezTo>
                  <a:pt x="305372" y="55781"/>
                  <a:pt x="314897" y="58544"/>
                  <a:pt x="315182" y="57305"/>
                </a:cubicBezTo>
                <a:cubicBezTo>
                  <a:pt x="315468" y="55972"/>
                  <a:pt x="317849" y="54162"/>
                  <a:pt x="319945" y="56258"/>
                </a:cubicBezTo>
                <a:cubicBezTo>
                  <a:pt x="322040" y="58258"/>
                  <a:pt x="330041" y="57401"/>
                  <a:pt x="329565" y="56067"/>
                </a:cubicBezTo>
                <a:cubicBezTo>
                  <a:pt x="329184" y="54734"/>
                  <a:pt x="328994" y="51019"/>
                  <a:pt x="330232" y="50924"/>
                </a:cubicBezTo>
                <a:lnTo>
                  <a:pt x="330518" y="51209"/>
                </a:lnTo>
                <a:cubicBezTo>
                  <a:pt x="333375" y="53591"/>
                  <a:pt x="337471" y="55496"/>
                  <a:pt x="336232" y="59782"/>
                </a:cubicBezTo>
                <a:cubicBezTo>
                  <a:pt x="336232" y="59972"/>
                  <a:pt x="338328" y="60925"/>
                  <a:pt x="339281" y="60830"/>
                </a:cubicBezTo>
                <a:cubicBezTo>
                  <a:pt x="340043" y="60734"/>
                  <a:pt x="341376" y="59020"/>
                  <a:pt x="341186" y="58829"/>
                </a:cubicBezTo>
                <a:lnTo>
                  <a:pt x="336232" y="53495"/>
                </a:lnTo>
                <a:cubicBezTo>
                  <a:pt x="341376" y="50638"/>
                  <a:pt x="345757" y="51400"/>
                  <a:pt x="346043" y="55210"/>
                </a:cubicBezTo>
                <a:lnTo>
                  <a:pt x="351758" y="51495"/>
                </a:lnTo>
                <a:cubicBezTo>
                  <a:pt x="352616" y="50924"/>
                  <a:pt x="354425" y="50162"/>
                  <a:pt x="354902" y="50447"/>
                </a:cubicBezTo>
                <a:lnTo>
                  <a:pt x="359569" y="52924"/>
                </a:lnTo>
                <a:cubicBezTo>
                  <a:pt x="362998" y="50447"/>
                  <a:pt x="367856" y="48257"/>
                  <a:pt x="370332" y="47971"/>
                </a:cubicBezTo>
                <a:lnTo>
                  <a:pt x="372142" y="49209"/>
                </a:lnTo>
                <a:cubicBezTo>
                  <a:pt x="374142" y="50543"/>
                  <a:pt x="377095" y="52067"/>
                  <a:pt x="377285" y="53686"/>
                </a:cubicBezTo>
                <a:lnTo>
                  <a:pt x="377952" y="58734"/>
                </a:lnTo>
                <a:cubicBezTo>
                  <a:pt x="382334" y="57496"/>
                  <a:pt x="384905" y="55019"/>
                  <a:pt x="383762" y="53305"/>
                </a:cubicBezTo>
                <a:lnTo>
                  <a:pt x="383286" y="51876"/>
                </a:lnTo>
                <a:cubicBezTo>
                  <a:pt x="382048" y="48542"/>
                  <a:pt x="383762" y="47590"/>
                  <a:pt x="388620" y="47780"/>
                </a:cubicBezTo>
                <a:cubicBezTo>
                  <a:pt x="391478" y="47876"/>
                  <a:pt x="396716" y="46256"/>
                  <a:pt x="397097" y="46733"/>
                </a:cubicBezTo>
                <a:cubicBezTo>
                  <a:pt x="399860" y="51590"/>
                  <a:pt x="404432" y="44066"/>
                  <a:pt x="407575" y="48161"/>
                </a:cubicBezTo>
                <a:lnTo>
                  <a:pt x="409289" y="50352"/>
                </a:lnTo>
                <a:cubicBezTo>
                  <a:pt x="413957" y="51781"/>
                  <a:pt x="418052" y="51971"/>
                  <a:pt x="418433" y="50828"/>
                </a:cubicBezTo>
                <a:cubicBezTo>
                  <a:pt x="418814" y="49590"/>
                  <a:pt x="420624" y="46256"/>
                  <a:pt x="421005" y="47685"/>
                </a:cubicBezTo>
                <a:cubicBezTo>
                  <a:pt x="421386" y="49114"/>
                  <a:pt x="424529" y="50924"/>
                  <a:pt x="427196" y="48923"/>
                </a:cubicBezTo>
                <a:cubicBezTo>
                  <a:pt x="429863" y="46923"/>
                  <a:pt x="439388" y="47495"/>
                  <a:pt x="436531" y="47971"/>
                </a:cubicBezTo>
                <a:lnTo>
                  <a:pt x="435578" y="48638"/>
                </a:lnTo>
                <a:lnTo>
                  <a:pt x="434626" y="48923"/>
                </a:lnTo>
                <a:cubicBezTo>
                  <a:pt x="434435" y="50162"/>
                  <a:pt x="435007" y="51209"/>
                  <a:pt x="435959" y="51400"/>
                </a:cubicBezTo>
                <a:lnTo>
                  <a:pt x="436817" y="51305"/>
                </a:lnTo>
                <a:cubicBezTo>
                  <a:pt x="438817" y="51019"/>
                  <a:pt x="440817" y="50162"/>
                  <a:pt x="442722" y="50352"/>
                </a:cubicBezTo>
                <a:cubicBezTo>
                  <a:pt x="449199" y="51019"/>
                  <a:pt x="453866" y="49876"/>
                  <a:pt x="456343" y="44161"/>
                </a:cubicBezTo>
                <a:cubicBezTo>
                  <a:pt x="457295" y="41970"/>
                  <a:pt x="460439" y="40351"/>
                  <a:pt x="463391" y="43399"/>
                </a:cubicBezTo>
                <a:cubicBezTo>
                  <a:pt x="463487" y="43589"/>
                  <a:pt x="465106" y="42732"/>
                  <a:pt x="466058" y="42446"/>
                </a:cubicBezTo>
                <a:lnTo>
                  <a:pt x="470916" y="40351"/>
                </a:lnTo>
                <a:cubicBezTo>
                  <a:pt x="471202" y="43494"/>
                  <a:pt x="474821" y="42827"/>
                  <a:pt x="479012" y="38922"/>
                </a:cubicBezTo>
                <a:lnTo>
                  <a:pt x="484918" y="43875"/>
                </a:lnTo>
                <a:cubicBezTo>
                  <a:pt x="485775" y="44542"/>
                  <a:pt x="488823" y="43494"/>
                  <a:pt x="490823" y="43208"/>
                </a:cubicBezTo>
                <a:cubicBezTo>
                  <a:pt x="493586" y="42827"/>
                  <a:pt x="497300" y="41208"/>
                  <a:pt x="499015" y="42161"/>
                </a:cubicBezTo>
                <a:cubicBezTo>
                  <a:pt x="502825" y="44161"/>
                  <a:pt x="504444" y="42827"/>
                  <a:pt x="506825" y="40827"/>
                </a:cubicBezTo>
                <a:cubicBezTo>
                  <a:pt x="509111" y="39017"/>
                  <a:pt x="511302" y="39017"/>
                  <a:pt x="511778" y="42256"/>
                </a:cubicBezTo>
                <a:lnTo>
                  <a:pt x="511874" y="42827"/>
                </a:lnTo>
                <a:cubicBezTo>
                  <a:pt x="512445" y="43399"/>
                  <a:pt x="516350" y="43589"/>
                  <a:pt x="520637" y="43304"/>
                </a:cubicBezTo>
                <a:lnTo>
                  <a:pt x="524447" y="43018"/>
                </a:lnTo>
                <a:cubicBezTo>
                  <a:pt x="528542" y="42732"/>
                  <a:pt x="532638" y="42351"/>
                  <a:pt x="536543" y="41399"/>
                </a:cubicBezTo>
                <a:cubicBezTo>
                  <a:pt x="537686" y="41113"/>
                  <a:pt x="538258" y="38065"/>
                  <a:pt x="539401" y="37970"/>
                </a:cubicBezTo>
                <a:cubicBezTo>
                  <a:pt x="541020" y="37779"/>
                  <a:pt x="542830" y="39303"/>
                  <a:pt x="544735" y="39779"/>
                </a:cubicBezTo>
                <a:lnTo>
                  <a:pt x="545402" y="39970"/>
                </a:lnTo>
                <a:cubicBezTo>
                  <a:pt x="546449" y="39208"/>
                  <a:pt x="547021" y="38351"/>
                  <a:pt x="546640" y="37970"/>
                </a:cubicBezTo>
                <a:cubicBezTo>
                  <a:pt x="546259" y="37589"/>
                  <a:pt x="545973" y="36160"/>
                  <a:pt x="547497" y="36160"/>
                </a:cubicBezTo>
                <a:cubicBezTo>
                  <a:pt x="549021" y="36160"/>
                  <a:pt x="552736" y="36541"/>
                  <a:pt x="552164" y="37112"/>
                </a:cubicBezTo>
                <a:cubicBezTo>
                  <a:pt x="551593" y="37684"/>
                  <a:pt x="551593" y="39589"/>
                  <a:pt x="553974" y="39684"/>
                </a:cubicBezTo>
                <a:cubicBezTo>
                  <a:pt x="556260" y="39779"/>
                  <a:pt x="562451" y="38351"/>
                  <a:pt x="560927" y="36160"/>
                </a:cubicBezTo>
                <a:lnTo>
                  <a:pt x="560927" y="34636"/>
                </a:lnTo>
                <a:cubicBezTo>
                  <a:pt x="560927" y="33207"/>
                  <a:pt x="562356" y="31588"/>
                  <a:pt x="563594" y="30350"/>
                </a:cubicBezTo>
                <a:cubicBezTo>
                  <a:pt x="564261" y="29683"/>
                  <a:pt x="566071" y="29302"/>
                  <a:pt x="566928" y="29588"/>
                </a:cubicBezTo>
                <a:cubicBezTo>
                  <a:pt x="567690" y="29873"/>
                  <a:pt x="568166" y="31207"/>
                  <a:pt x="568262" y="32064"/>
                </a:cubicBezTo>
                <a:cubicBezTo>
                  <a:pt x="568357" y="32540"/>
                  <a:pt x="567214" y="33112"/>
                  <a:pt x="567023" y="33683"/>
                </a:cubicBezTo>
                <a:lnTo>
                  <a:pt x="566642" y="34826"/>
                </a:lnTo>
                <a:cubicBezTo>
                  <a:pt x="566452" y="36160"/>
                  <a:pt x="567690" y="37208"/>
                  <a:pt x="569309" y="37112"/>
                </a:cubicBezTo>
                <a:lnTo>
                  <a:pt x="570738" y="36922"/>
                </a:lnTo>
                <a:cubicBezTo>
                  <a:pt x="573595" y="36446"/>
                  <a:pt x="577406" y="37970"/>
                  <a:pt x="579025" y="34541"/>
                </a:cubicBezTo>
                <a:cubicBezTo>
                  <a:pt x="579025" y="34445"/>
                  <a:pt x="580835" y="34826"/>
                  <a:pt x="581597" y="35207"/>
                </a:cubicBezTo>
                <a:cubicBezTo>
                  <a:pt x="583692" y="36255"/>
                  <a:pt x="585502" y="36541"/>
                  <a:pt x="586264" y="34064"/>
                </a:cubicBezTo>
                <a:cubicBezTo>
                  <a:pt x="586645" y="33017"/>
                  <a:pt x="585788" y="31207"/>
                  <a:pt x="588740" y="32540"/>
                </a:cubicBezTo>
                <a:cubicBezTo>
                  <a:pt x="590836" y="33493"/>
                  <a:pt x="593979" y="33017"/>
                  <a:pt x="595503" y="34160"/>
                </a:cubicBezTo>
                <a:cubicBezTo>
                  <a:pt x="599504" y="37112"/>
                  <a:pt x="598646" y="34350"/>
                  <a:pt x="599408" y="32540"/>
                </a:cubicBezTo>
                <a:cubicBezTo>
                  <a:pt x="599599" y="31969"/>
                  <a:pt x="601694" y="31493"/>
                  <a:pt x="602647" y="31683"/>
                </a:cubicBezTo>
                <a:cubicBezTo>
                  <a:pt x="603409" y="31874"/>
                  <a:pt x="604361" y="33302"/>
                  <a:pt x="604171" y="33969"/>
                </a:cubicBezTo>
                <a:lnTo>
                  <a:pt x="603409" y="36350"/>
                </a:lnTo>
                <a:cubicBezTo>
                  <a:pt x="603028" y="39303"/>
                  <a:pt x="604076" y="39970"/>
                  <a:pt x="605885" y="37779"/>
                </a:cubicBezTo>
                <a:lnTo>
                  <a:pt x="607790" y="36065"/>
                </a:lnTo>
                <a:cubicBezTo>
                  <a:pt x="609029" y="34922"/>
                  <a:pt x="610553" y="39303"/>
                  <a:pt x="611886" y="36350"/>
                </a:cubicBezTo>
                <a:lnTo>
                  <a:pt x="612362" y="35303"/>
                </a:lnTo>
                <a:cubicBezTo>
                  <a:pt x="610934" y="33398"/>
                  <a:pt x="611600" y="31588"/>
                  <a:pt x="613696" y="31397"/>
                </a:cubicBezTo>
                <a:cubicBezTo>
                  <a:pt x="615791" y="31207"/>
                  <a:pt x="620459" y="36255"/>
                  <a:pt x="621887" y="37684"/>
                </a:cubicBezTo>
                <a:cubicBezTo>
                  <a:pt x="623411" y="39113"/>
                  <a:pt x="621792" y="42732"/>
                  <a:pt x="621983" y="41399"/>
                </a:cubicBezTo>
                <a:cubicBezTo>
                  <a:pt x="622173" y="40065"/>
                  <a:pt x="624745" y="36731"/>
                  <a:pt x="627412" y="37112"/>
                </a:cubicBezTo>
                <a:lnTo>
                  <a:pt x="629793" y="36922"/>
                </a:lnTo>
                <a:cubicBezTo>
                  <a:pt x="632174" y="36731"/>
                  <a:pt x="634937" y="36446"/>
                  <a:pt x="636651" y="35398"/>
                </a:cubicBezTo>
                <a:cubicBezTo>
                  <a:pt x="639318" y="33683"/>
                  <a:pt x="640175" y="32731"/>
                  <a:pt x="640747" y="36541"/>
                </a:cubicBezTo>
                <a:cubicBezTo>
                  <a:pt x="641033" y="38351"/>
                  <a:pt x="643985" y="38255"/>
                  <a:pt x="645605" y="36636"/>
                </a:cubicBezTo>
                <a:lnTo>
                  <a:pt x="646367" y="35874"/>
                </a:lnTo>
                <a:cubicBezTo>
                  <a:pt x="647033" y="34922"/>
                  <a:pt x="647700" y="34922"/>
                  <a:pt x="647986" y="36065"/>
                </a:cubicBezTo>
                <a:lnTo>
                  <a:pt x="648557" y="36922"/>
                </a:lnTo>
                <a:cubicBezTo>
                  <a:pt x="648748" y="37112"/>
                  <a:pt x="650272" y="36731"/>
                  <a:pt x="651224" y="36541"/>
                </a:cubicBezTo>
                <a:cubicBezTo>
                  <a:pt x="652367" y="36350"/>
                  <a:pt x="653701" y="35684"/>
                  <a:pt x="654653" y="35874"/>
                </a:cubicBezTo>
                <a:lnTo>
                  <a:pt x="655701" y="36065"/>
                </a:lnTo>
                <a:cubicBezTo>
                  <a:pt x="656654" y="37017"/>
                  <a:pt x="657987" y="35969"/>
                  <a:pt x="658749" y="33683"/>
                </a:cubicBezTo>
                <a:cubicBezTo>
                  <a:pt x="659511" y="31397"/>
                  <a:pt x="673703" y="29778"/>
                  <a:pt x="673322" y="32731"/>
                </a:cubicBezTo>
                <a:lnTo>
                  <a:pt x="678370" y="31112"/>
                </a:lnTo>
                <a:lnTo>
                  <a:pt x="679799" y="30635"/>
                </a:lnTo>
                <a:cubicBezTo>
                  <a:pt x="681800" y="29397"/>
                  <a:pt x="683705" y="29683"/>
                  <a:pt x="683895" y="31397"/>
                </a:cubicBezTo>
                <a:cubicBezTo>
                  <a:pt x="684086" y="33112"/>
                  <a:pt x="687705" y="37684"/>
                  <a:pt x="691229" y="37684"/>
                </a:cubicBezTo>
                <a:cubicBezTo>
                  <a:pt x="694754" y="37684"/>
                  <a:pt x="704564" y="38541"/>
                  <a:pt x="704660" y="39684"/>
                </a:cubicBezTo>
                <a:cubicBezTo>
                  <a:pt x="704850" y="40827"/>
                  <a:pt x="707898" y="42065"/>
                  <a:pt x="711327" y="40541"/>
                </a:cubicBezTo>
                <a:lnTo>
                  <a:pt x="712661" y="35874"/>
                </a:lnTo>
                <a:lnTo>
                  <a:pt x="712851" y="35207"/>
                </a:lnTo>
                <a:cubicBezTo>
                  <a:pt x="713232" y="34445"/>
                  <a:pt x="715994" y="37112"/>
                  <a:pt x="719042" y="41113"/>
                </a:cubicBezTo>
                <a:lnTo>
                  <a:pt x="724186" y="35779"/>
                </a:lnTo>
                <a:cubicBezTo>
                  <a:pt x="724567" y="35398"/>
                  <a:pt x="725900" y="35493"/>
                  <a:pt x="726662" y="35684"/>
                </a:cubicBezTo>
                <a:lnTo>
                  <a:pt x="731996" y="36827"/>
                </a:lnTo>
                <a:cubicBezTo>
                  <a:pt x="738378" y="38255"/>
                  <a:pt x="743617" y="37493"/>
                  <a:pt x="743522" y="35112"/>
                </a:cubicBezTo>
                <a:lnTo>
                  <a:pt x="743617" y="32826"/>
                </a:lnTo>
                <a:cubicBezTo>
                  <a:pt x="743617" y="31874"/>
                  <a:pt x="743903" y="30064"/>
                  <a:pt x="744284" y="30064"/>
                </a:cubicBezTo>
                <a:lnTo>
                  <a:pt x="748665" y="29588"/>
                </a:lnTo>
                <a:cubicBezTo>
                  <a:pt x="748760" y="26730"/>
                  <a:pt x="746760" y="21777"/>
                  <a:pt x="744379" y="18634"/>
                </a:cubicBezTo>
                <a:lnTo>
                  <a:pt x="739045" y="18729"/>
                </a:lnTo>
                <a:lnTo>
                  <a:pt x="737140" y="18824"/>
                </a:lnTo>
                <a:cubicBezTo>
                  <a:pt x="735235" y="16538"/>
                  <a:pt x="736092" y="14633"/>
                  <a:pt x="739140" y="14443"/>
                </a:cubicBezTo>
                <a:lnTo>
                  <a:pt x="740474" y="15491"/>
                </a:lnTo>
                <a:lnTo>
                  <a:pt x="744855" y="19015"/>
                </a:lnTo>
                <a:cubicBezTo>
                  <a:pt x="750665" y="18920"/>
                  <a:pt x="755714" y="18348"/>
                  <a:pt x="755999" y="17681"/>
                </a:cubicBezTo>
                <a:cubicBezTo>
                  <a:pt x="756285" y="17015"/>
                  <a:pt x="759333" y="15205"/>
                  <a:pt x="762000" y="15014"/>
                </a:cubicBezTo>
                <a:cubicBezTo>
                  <a:pt x="764572" y="14824"/>
                  <a:pt x="766953" y="18634"/>
                  <a:pt x="763810" y="18253"/>
                </a:cubicBezTo>
                <a:cubicBezTo>
                  <a:pt x="760667" y="17872"/>
                  <a:pt x="757238" y="24539"/>
                  <a:pt x="758285" y="25587"/>
                </a:cubicBezTo>
                <a:cubicBezTo>
                  <a:pt x="759238" y="26635"/>
                  <a:pt x="757904" y="30159"/>
                  <a:pt x="753237" y="31112"/>
                </a:cubicBezTo>
                <a:lnTo>
                  <a:pt x="749237" y="32445"/>
                </a:lnTo>
                <a:cubicBezTo>
                  <a:pt x="746855" y="33207"/>
                  <a:pt x="745427" y="35017"/>
                  <a:pt x="748760" y="36827"/>
                </a:cubicBezTo>
                <a:lnTo>
                  <a:pt x="749427" y="37208"/>
                </a:lnTo>
                <a:cubicBezTo>
                  <a:pt x="749332" y="38446"/>
                  <a:pt x="751237" y="39398"/>
                  <a:pt x="753523" y="39398"/>
                </a:cubicBezTo>
                <a:cubicBezTo>
                  <a:pt x="755809" y="39398"/>
                  <a:pt x="762667" y="38636"/>
                  <a:pt x="761143" y="37684"/>
                </a:cubicBezTo>
                <a:cubicBezTo>
                  <a:pt x="759619" y="36731"/>
                  <a:pt x="756952" y="34064"/>
                  <a:pt x="758095" y="33493"/>
                </a:cubicBezTo>
                <a:cubicBezTo>
                  <a:pt x="759143" y="32921"/>
                  <a:pt x="762286" y="33017"/>
                  <a:pt x="762857" y="34922"/>
                </a:cubicBezTo>
                <a:cubicBezTo>
                  <a:pt x="763524" y="36827"/>
                  <a:pt x="769049" y="40637"/>
                  <a:pt x="773906" y="39113"/>
                </a:cubicBezTo>
                <a:cubicBezTo>
                  <a:pt x="778764" y="37589"/>
                  <a:pt x="789337" y="32636"/>
                  <a:pt x="788289" y="33969"/>
                </a:cubicBezTo>
                <a:cubicBezTo>
                  <a:pt x="787337" y="35303"/>
                  <a:pt x="788194" y="40446"/>
                  <a:pt x="792194" y="41589"/>
                </a:cubicBezTo>
                <a:lnTo>
                  <a:pt x="793147" y="36446"/>
                </a:lnTo>
                <a:cubicBezTo>
                  <a:pt x="793814" y="33112"/>
                  <a:pt x="798862" y="31874"/>
                  <a:pt x="800386" y="28635"/>
                </a:cubicBezTo>
                <a:cubicBezTo>
                  <a:pt x="800576" y="28349"/>
                  <a:pt x="802005" y="28254"/>
                  <a:pt x="802767" y="28349"/>
                </a:cubicBezTo>
                <a:lnTo>
                  <a:pt x="806768" y="28826"/>
                </a:lnTo>
                <a:cubicBezTo>
                  <a:pt x="811244" y="29397"/>
                  <a:pt x="815721" y="32826"/>
                  <a:pt x="816769" y="36446"/>
                </a:cubicBezTo>
                <a:lnTo>
                  <a:pt x="823532" y="33874"/>
                </a:lnTo>
                <a:cubicBezTo>
                  <a:pt x="828104" y="32159"/>
                  <a:pt x="829818" y="34636"/>
                  <a:pt x="828675" y="39779"/>
                </a:cubicBezTo>
                <a:lnTo>
                  <a:pt x="828389" y="41018"/>
                </a:lnTo>
                <a:cubicBezTo>
                  <a:pt x="828485" y="43113"/>
                  <a:pt x="832676" y="42732"/>
                  <a:pt x="837724" y="40160"/>
                </a:cubicBezTo>
                <a:lnTo>
                  <a:pt x="842772" y="41875"/>
                </a:lnTo>
                <a:cubicBezTo>
                  <a:pt x="843725" y="42161"/>
                  <a:pt x="846487" y="41018"/>
                  <a:pt x="846582" y="40446"/>
                </a:cubicBezTo>
                <a:cubicBezTo>
                  <a:pt x="846773" y="35969"/>
                  <a:pt x="852107" y="37303"/>
                  <a:pt x="853059" y="37970"/>
                </a:cubicBezTo>
                <a:cubicBezTo>
                  <a:pt x="857726" y="41399"/>
                  <a:pt x="859155" y="38065"/>
                  <a:pt x="859441" y="35779"/>
                </a:cubicBezTo>
                <a:lnTo>
                  <a:pt x="859822" y="32921"/>
                </a:lnTo>
                <a:cubicBezTo>
                  <a:pt x="862298" y="31112"/>
                  <a:pt x="863251" y="31112"/>
                  <a:pt x="861727" y="33017"/>
                </a:cubicBezTo>
                <a:cubicBezTo>
                  <a:pt x="860298" y="34922"/>
                  <a:pt x="866013" y="39494"/>
                  <a:pt x="868585" y="38541"/>
                </a:cubicBezTo>
                <a:cubicBezTo>
                  <a:pt x="871061" y="37493"/>
                  <a:pt x="880205" y="40446"/>
                  <a:pt x="882872" y="41018"/>
                </a:cubicBezTo>
                <a:cubicBezTo>
                  <a:pt x="885539" y="41589"/>
                  <a:pt x="893350" y="37112"/>
                  <a:pt x="894683" y="33969"/>
                </a:cubicBezTo>
                <a:lnTo>
                  <a:pt x="894779" y="31112"/>
                </a:lnTo>
                <a:cubicBezTo>
                  <a:pt x="894874" y="29683"/>
                  <a:pt x="892207" y="28159"/>
                  <a:pt x="890873" y="26635"/>
                </a:cubicBezTo>
                <a:cubicBezTo>
                  <a:pt x="890016" y="25682"/>
                  <a:pt x="890302" y="25968"/>
                  <a:pt x="893731" y="24730"/>
                </a:cubicBezTo>
                <a:lnTo>
                  <a:pt x="896398" y="23777"/>
                </a:lnTo>
                <a:cubicBezTo>
                  <a:pt x="898970" y="21777"/>
                  <a:pt x="899922" y="19682"/>
                  <a:pt x="898493" y="19015"/>
                </a:cubicBezTo>
                <a:cubicBezTo>
                  <a:pt x="897065" y="18348"/>
                  <a:pt x="897350" y="12824"/>
                  <a:pt x="897636" y="13681"/>
                </a:cubicBezTo>
                <a:cubicBezTo>
                  <a:pt x="897922" y="14443"/>
                  <a:pt x="901446" y="15110"/>
                  <a:pt x="904685" y="13490"/>
                </a:cubicBezTo>
                <a:lnTo>
                  <a:pt x="907828" y="12919"/>
                </a:lnTo>
                <a:lnTo>
                  <a:pt x="912114" y="12157"/>
                </a:lnTo>
                <a:lnTo>
                  <a:pt x="910255" y="18756"/>
                </a:lnTo>
                <a:lnTo>
                  <a:pt x="910304" y="18729"/>
                </a:lnTo>
                <a:cubicBezTo>
                  <a:pt x="910780" y="17681"/>
                  <a:pt x="914019" y="17872"/>
                  <a:pt x="917448" y="19110"/>
                </a:cubicBezTo>
                <a:lnTo>
                  <a:pt x="921067" y="19015"/>
                </a:lnTo>
                <a:lnTo>
                  <a:pt x="922020" y="19015"/>
                </a:lnTo>
                <a:cubicBezTo>
                  <a:pt x="923163" y="20158"/>
                  <a:pt x="921353" y="21777"/>
                  <a:pt x="918115" y="22730"/>
                </a:cubicBezTo>
                <a:lnTo>
                  <a:pt x="915924" y="24635"/>
                </a:lnTo>
                <a:lnTo>
                  <a:pt x="913828" y="26254"/>
                </a:lnTo>
                <a:lnTo>
                  <a:pt x="905007" y="21749"/>
                </a:lnTo>
                <a:lnTo>
                  <a:pt x="904780" y="21872"/>
                </a:lnTo>
                <a:cubicBezTo>
                  <a:pt x="906780" y="24920"/>
                  <a:pt x="906304" y="29778"/>
                  <a:pt x="903542" y="32540"/>
                </a:cubicBezTo>
                <a:lnTo>
                  <a:pt x="903923" y="32826"/>
                </a:lnTo>
                <a:lnTo>
                  <a:pt x="909542" y="37398"/>
                </a:lnTo>
                <a:cubicBezTo>
                  <a:pt x="905066" y="37589"/>
                  <a:pt x="903637" y="38732"/>
                  <a:pt x="906399" y="39970"/>
                </a:cubicBezTo>
                <a:cubicBezTo>
                  <a:pt x="909161" y="41208"/>
                  <a:pt x="918782" y="41780"/>
                  <a:pt x="920972" y="38160"/>
                </a:cubicBezTo>
                <a:lnTo>
                  <a:pt x="924973" y="40256"/>
                </a:lnTo>
                <a:cubicBezTo>
                  <a:pt x="929259" y="42542"/>
                  <a:pt x="932212" y="43018"/>
                  <a:pt x="935927" y="40160"/>
                </a:cubicBezTo>
                <a:cubicBezTo>
                  <a:pt x="936308" y="39875"/>
                  <a:pt x="938308" y="40446"/>
                  <a:pt x="939165" y="41018"/>
                </a:cubicBezTo>
                <a:lnTo>
                  <a:pt x="944499" y="44351"/>
                </a:lnTo>
                <a:cubicBezTo>
                  <a:pt x="946023" y="41303"/>
                  <a:pt x="946023" y="37970"/>
                  <a:pt x="944594" y="36731"/>
                </a:cubicBezTo>
                <a:cubicBezTo>
                  <a:pt x="943166" y="35588"/>
                  <a:pt x="938784" y="33398"/>
                  <a:pt x="937927" y="34445"/>
                </a:cubicBezTo>
                <a:lnTo>
                  <a:pt x="936117" y="35303"/>
                </a:lnTo>
                <a:lnTo>
                  <a:pt x="935069" y="35779"/>
                </a:lnTo>
                <a:cubicBezTo>
                  <a:pt x="933260" y="35303"/>
                  <a:pt x="932021" y="33779"/>
                  <a:pt x="932402" y="32255"/>
                </a:cubicBezTo>
                <a:lnTo>
                  <a:pt x="932498" y="32255"/>
                </a:lnTo>
                <a:cubicBezTo>
                  <a:pt x="937355" y="32731"/>
                  <a:pt x="936212" y="28445"/>
                  <a:pt x="938689" y="27016"/>
                </a:cubicBezTo>
                <a:lnTo>
                  <a:pt x="938879" y="26921"/>
                </a:lnTo>
                <a:cubicBezTo>
                  <a:pt x="938498" y="25873"/>
                  <a:pt x="937355" y="25301"/>
                  <a:pt x="936403" y="25778"/>
                </a:cubicBezTo>
                <a:cubicBezTo>
                  <a:pt x="935450" y="26159"/>
                  <a:pt x="932021" y="26730"/>
                  <a:pt x="931164" y="26063"/>
                </a:cubicBezTo>
                <a:cubicBezTo>
                  <a:pt x="930307" y="25397"/>
                  <a:pt x="927354" y="24063"/>
                  <a:pt x="926878" y="24730"/>
                </a:cubicBezTo>
                <a:cubicBezTo>
                  <a:pt x="926497" y="25492"/>
                  <a:pt x="924020" y="28254"/>
                  <a:pt x="924020" y="26444"/>
                </a:cubicBezTo>
                <a:cubicBezTo>
                  <a:pt x="924020" y="24635"/>
                  <a:pt x="925830" y="20063"/>
                  <a:pt x="928021" y="18539"/>
                </a:cubicBezTo>
                <a:cubicBezTo>
                  <a:pt x="930212" y="17110"/>
                  <a:pt x="937832" y="20539"/>
                  <a:pt x="940022" y="19777"/>
                </a:cubicBezTo>
                <a:cubicBezTo>
                  <a:pt x="942213" y="19015"/>
                  <a:pt x="950786" y="21206"/>
                  <a:pt x="954310" y="26349"/>
                </a:cubicBezTo>
                <a:lnTo>
                  <a:pt x="960596" y="29111"/>
                </a:lnTo>
                <a:cubicBezTo>
                  <a:pt x="963549" y="30350"/>
                  <a:pt x="964216" y="31969"/>
                  <a:pt x="959834" y="34064"/>
                </a:cubicBezTo>
                <a:lnTo>
                  <a:pt x="955739" y="36065"/>
                </a:lnTo>
                <a:cubicBezTo>
                  <a:pt x="952119" y="40732"/>
                  <a:pt x="952024" y="44542"/>
                  <a:pt x="955453" y="44542"/>
                </a:cubicBezTo>
                <a:lnTo>
                  <a:pt x="956882" y="43494"/>
                </a:lnTo>
                <a:cubicBezTo>
                  <a:pt x="959644" y="41589"/>
                  <a:pt x="962882" y="41780"/>
                  <a:pt x="965168" y="42446"/>
                </a:cubicBezTo>
                <a:cubicBezTo>
                  <a:pt x="968597" y="43399"/>
                  <a:pt x="971074" y="45494"/>
                  <a:pt x="974884" y="42446"/>
                </a:cubicBezTo>
                <a:cubicBezTo>
                  <a:pt x="976122" y="41399"/>
                  <a:pt x="980694" y="43685"/>
                  <a:pt x="983170" y="43018"/>
                </a:cubicBezTo>
                <a:lnTo>
                  <a:pt x="986123" y="42161"/>
                </a:lnTo>
                <a:cubicBezTo>
                  <a:pt x="988790" y="39875"/>
                  <a:pt x="990886" y="38827"/>
                  <a:pt x="990886" y="39779"/>
                </a:cubicBezTo>
                <a:cubicBezTo>
                  <a:pt x="990886" y="40732"/>
                  <a:pt x="996791" y="42542"/>
                  <a:pt x="1004030" y="41303"/>
                </a:cubicBezTo>
                <a:lnTo>
                  <a:pt x="1010793" y="41780"/>
                </a:lnTo>
                <a:cubicBezTo>
                  <a:pt x="1010984" y="41780"/>
                  <a:pt x="1011555" y="40637"/>
                  <a:pt x="1011460" y="40065"/>
                </a:cubicBezTo>
                <a:cubicBezTo>
                  <a:pt x="1011460" y="39494"/>
                  <a:pt x="1010984" y="38446"/>
                  <a:pt x="1010507" y="38446"/>
                </a:cubicBezTo>
                <a:lnTo>
                  <a:pt x="1008507" y="38065"/>
                </a:lnTo>
                <a:cubicBezTo>
                  <a:pt x="1004888" y="37874"/>
                  <a:pt x="1004983" y="35874"/>
                  <a:pt x="1008793" y="33683"/>
                </a:cubicBezTo>
                <a:lnTo>
                  <a:pt x="1010126" y="34160"/>
                </a:lnTo>
                <a:lnTo>
                  <a:pt x="1014889" y="35874"/>
                </a:lnTo>
                <a:cubicBezTo>
                  <a:pt x="1019556" y="34731"/>
                  <a:pt x="1023938" y="33302"/>
                  <a:pt x="1024604" y="32731"/>
                </a:cubicBezTo>
                <a:cubicBezTo>
                  <a:pt x="1025271" y="32159"/>
                  <a:pt x="1024985" y="30064"/>
                  <a:pt x="1021461" y="29969"/>
                </a:cubicBezTo>
                <a:lnTo>
                  <a:pt x="1018699" y="29588"/>
                </a:lnTo>
                <a:cubicBezTo>
                  <a:pt x="1017937" y="29492"/>
                  <a:pt x="1016889" y="28254"/>
                  <a:pt x="1016889" y="27492"/>
                </a:cubicBezTo>
                <a:cubicBezTo>
                  <a:pt x="1016889" y="26825"/>
                  <a:pt x="1018318" y="25492"/>
                  <a:pt x="1018794" y="25587"/>
                </a:cubicBezTo>
                <a:lnTo>
                  <a:pt x="1023461" y="26349"/>
                </a:lnTo>
                <a:cubicBezTo>
                  <a:pt x="1026033" y="23587"/>
                  <a:pt x="1027843" y="22730"/>
                  <a:pt x="1027557" y="24349"/>
                </a:cubicBezTo>
                <a:lnTo>
                  <a:pt x="1034635" y="28627"/>
                </a:lnTo>
                <a:lnTo>
                  <a:pt x="1038796" y="23872"/>
                </a:lnTo>
                <a:lnTo>
                  <a:pt x="1042130" y="23110"/>
                </a:lnTo>
                <a:cubicBezTo>
                  <a:pt x="1043558" y="22729"/>
                  <a:pt x="1045368" y="23205"/>
                  <a:pt x="1046987" y="23491"/>
                </a:cubicBezTo>
                <a:cubicBezTo>
                  <a:pt x="1047368" y="23586"/>
                  <a:pt x="1047749" y="24634"/>
                  <a:pt x="1047749" y="25205"/>
                </a:cubicBezTo>
                <a:lnTo>
                  <a:pt x="1047749" y="25777"/>
                </a:lnTo>
                <a:cubicBezTo>
                  <a:pt x="1047273" y="26444"/>
                  <a:pt x="1046416" y="26729"/>
                  <a:pt x="1045940" y="26348"/>
                </a:cubicBezTo>
                <a:cubicBezTo>
                  <a:pt x="1045463" y="26063"/>
                  <a:pt x="1043368" y="26825"/>
                  <a:pt x="1042701" y="28730"/>
                </a:cubicBezTo>
                <a:lnTo>
                  <a:pt x="1036213" y="29599"/>
                </a:lnTo>
                <a:lnTo>
                  <a:pt x="1033177" y="32445"/>
                </a:lnTo>
                <a:cubicBezTo>
                  <a:pt x="1030034" y="35398"/>
                  <a:pt x="1028891" y="39779"/>
                  <a:pt x="1027176" y="43685"/>
                </a:cubicBezTo>
                <a:lnTo>
                  <a:pt x="1026890" y="44351"/>
                </a:lnTo>
                <a:cubicBezTo>
                  <a:pt x="1027652" y="45399"/>
                  <a:pt x="1029938" y="45971"/>
                  <a:pt x="1032034" y="45494"/>
                </a:cubicBezTo>
                <a:lnTo>
                  <a:pt x="1032034" y="45018"/>
                </a:lnTo>
                <a:cubicBezTo>
                  <a:pt x="1032415" y="40446"/>
                  <a:pt x="1034320" y="44066"/>
                  <a:pt x="1036130" y="44066"/>
                </a:cubicBezTo>
                <a:lnTo>
                  <a:pt x="1039082" y="44161"/>
                </a:lnTo>
                <a:cubicBezTo>
                  <a:pt x="1042416" y="43113"/>
                  <a:pt x="1045940" y="42161"/>
                  <a:pt x="1046893" y="42161"/>
                </a:cubicBezTo>
                <a:cubicBezTo>
                  <a:pt x="1047845" y="42161"/>
                  <a:pt x="1052989" y="42351"/>
                  <a:pt x="1056323" y="42542"/>
                </a:cubicBezTo>
                <a:lnTo>
                  <a:pt x="1057847" y="43399"/>
                </a:lnTo>
                <a:lnTo>
                  <a:pt x="1060609" y="45018"/>
                </a:lnTo>
                <a:cubicBezTo>
                  <a:pt x="1062609" y="48161"/>
                  <a:pt x="1064705" y="49400"/>
                  <a:pt x="1065276" y="47876"/>
                </a:cubicBezTo>
                <a:cubicBezTo>
                  <a:pt x="1065848" y="46256"/>
                  <a:pt x="1071182" y="46637"/>
                  <a:pt x="1071277" y="46923"/>
                </a:cubicBezTo>
                <a:lnTo>
                  <a:pt x="1071404" y="46987"/>
                </a:lnTo>
                <a:lnTo>
                  <a:pt x="1070419" y="43494"/>
                </a:lnTo>
                <a:lnTo>
                  <a:pt x="1070038" y="42256"/>
                </a:lnTo>
                <a:lnTo>
                  <a:pt x="1069562" y="40732"/>
                </a:lnTo>
                <a:cubicBezTo>
                  <a:pt x="1068895" y="39113"/>
                  <a:pt x="1072038" y="36731"/>
                  <a:pt x="1073467" y="36350"/>
                </a:cubicBezTo>
                <a:cubicBezTo>
                  <a:pt x="1074896" y="35969"/>
                  <a:pt x="1076420" y="35684"/>
                  <a:pt x="1076896" y="35684"/>
                </a:cubicBezTo>
                <a:lnTo>
                  <a:pt x="1077701" y="35554"/>
                </a:lnTo>
                <a:lnTo>
                  <a:pt x="1073944" y="27397"/>
                </a:lnTo>
                <a:lnTo>
                  <a:pt x="1073658" y="23111"/>
                </a:lnTo>
                <a:lnTo>
                  <a:pt x="1073563" y="21015"/>
                </a:lnTo>
                <a:cubicBezTo>
                  <a:pt x="1075658" y="17300"/>
                  <a:pt x="1078516" y="18539"/>
                  <a:pt x="1079849" y="23682"/>
                </a:cubicBezTo>
                <a:lnTo>
                  <a:pt x="1082040" y="24539"/>
                </a:lnTo>
                <a:lnTo>
                  <a:pt x="1086231" y="25873"/>
                </a:lnTo>
                <a:cubicBezTo>
                  <a:pt x="1086898" y="28826"/>
                  <a:pt x="1088517" y="29588"/>
                  <a:pt x="1090041" y="27587"/>
                </a:cubicBezTo>
                <a:lnTo>
                  <a:pt x="1091851" y="26159"/>
                </a:lnTo>
                <a:lnTo>
                  <a:pt x="1092708" y="25492"/>
                </a:lnTo>
                <a:cubicBezTo>
                  <a:pt x="1094613" y="25587"/>
                  <a:pt x="1097471" y="27206"/>
                  <a:pt x="1099090" y="29016"/>
                </a:cubicBezTo>
                <a:lnTo>
                  <a:pt x="1101376" y="30159"/>
                </a:lnTo>
                <a:lnTo>
                  <a:pt x="1103567" y="31207"/>
                </a:lnTo>
                <a:cubicBezTo>
                  <a:pt x="1105757" y="33302"/>
                  <a:pt x="1104614" y="35017"/>
                  <a:pt x="1100995" y="35112"/>
                </a:cubicBezTo>
                <a:lnTo>
                  <a:pt x="1100423" y="36065"/>
                </a:lnTo>
                <a:cubicBezTo>
                  <a:pt x="1098518" y="39494"/>
                  <a:pt x="1092518" y="35303"/>
                  <a:pt x="1091279" y="39970"/>
                </a:cubicBezTo>
                <a:lnTo>
                  <a:pt x="1090613" y="42542"/>
                </a:lnTo>
                <a:cubicBezTo>
                  <a:pt x="1091279" y="44828"/>
                  <a:pt x="1092708" y="47399"/>
                  <a:pt x="1093661" y="48257"/>
                </a:cubicBezTo>
                <a:lnTo>
                  <a:pt x="1094232" y="48066"/>
                </a:lnTo>
                <a:cubicBezTo>
                  <a:pt x="1095756" y="47685"/>
                  <a:pt x="1097090" y="46066"/>
                  <a:pt x="1098328" y="46161"/>
                </a:cubicBezTo>
                <a:cubicBezTo>
                  <a:pt x="1101471" y="46447"/>
                  <a:pt x="1104710" y="48257"/>
                  <a:pt x="1107567" y="47876"/>
                </a:cubicBezTo>
                <a:cubicBezTo>
                  <a:pt x="1110901" y="47399"/>
                  <a:pt x="1113758" y="44828"/>
                  <a:pt x="1117092" y="44066"/>
                </a:cubicBezTo>
                <a:lnTo>
                  <a:pt x="1120235" y="43399"/>
                </a:lnTo>
                <a:cubicBezTo>
                  <a:pt x="1123855" y="43685"/>
                  <a:pt x="1126427" y="43018"/>
                  <a:pt x="1126046" y="41875"/>
                </a:cubicBezTo>
                <a:lnTo>
                  <a:pt x="1121357" y="35592"/>
                </a:lnTo>
                <a:lnTo>
                  <a:pt x="1118044" y="36160"/>
                </a:lnTo>
                <a:cubicBezTo>
                  <a:pt x="1115568" y="34159"/>
                  <a:pt x="1110424" y="27302"/>
                  <a:pt x="1113853" y="26920"/>
                </a:cubicBezTo>
                <a:lnTo>
                  <a:pt x="1115663" y="27397"/>
                </a:lnTo>
                <a:lnTo>
                  <a:pt x="1124616" y="29683"/>
                </a:lnTo>
                <a:cubicBezTo>
                  <a:pt x="1127379" y="25778"/>
                  <a:pt x="1130903" y="23396"/>
                  <a:pt x="1132522" y="24349"/>
                </a:cubicBezTo>
                <a:cubicBezTo>
                  <a:pt x="1134141" y="25301"/>
                  <a:pt x="1139666" y="25778"/>
                  <a:pt x="1141380" y="23396"/>
                </a:cubicBezTo>
                <a:lnTo>
                  <a:pt x="1139475" y="21396"/>
                </a:lnTo>
                <a:cubicBezTo>
                  <a:pt x="1138047" y="19967"/>
                  <a:pt x="1137761" y="19110"/>
                  <a:pt x="1140428" y="19110"/>
                </a:cubicBezTo>
                <a:cubicBezTo>
                  <a:pt x="1141380" y="19110"/>
                  <a:pt x="1142333" y="20063"/>
                  <a:pt x="1143095" y="20634"/>
                </a:cubicBezTo>
                <a:cubicBezTo>
                  <a:pt x="1143285" y="20825"/>
                  <a:pt x="1143190" y="21301"/>
                  <a:pt x="1143095" y="21682"/>
                </a:cubicBezTo>
                <a:cubicBezTo>
                  <a:pt x="1142238" y="26539"/>
                  <a:pt x="1146714" y="26063"/>
                  <a:pt x="1149477" y="25111"/>
                </a:cubicBezTo>
                <a:lnTo>
                  <a:pt x="1151953" y="24349"/>
                </a:lnTo>
                <a:cubicBezTo>
                  <a:pt x="1152715" y="25397"/>
                  <a:pt x="1155287" y="26635"/>
                  <a:pt x="1157478" y="27206"/>
                </a:cubicBezTo>
                <a:cubicBezTo>
                  <a:pt x="1159668" y="27778"/>
                  <a:pt x="1166717" y="28349"/>
                  <a:pt x="1168241" y="27302"/>
                </a:cubicBezTo>
                <a:cubicBezTo>
                  <a:pt x="1169670" y="26254"/>
                  <a:pt x="1173194" y="22634"/>
                  <a:pt x="1175575" y="21015"/>
                </a:cubicBezTo>
                <a:lnTo>
                  <a:pt x="1177766" y="21301"/>
                </a:lnTo>
                <a:lnTo>
                  <a:pt x="1184529" y="22063"/>
                </a:lnTo>
                <a:cubicBezTo>
                  <a:pt x="1185862" y="25016"/>
                  <a:pt x="1186148" y="27778"/>
                  <a:pt x="1185195" y="28159"/>
                </a:cubicBezTo>
                <a:cubicBezTo>
                  <a:pt x="1184148" y="28540"/>
                  <a:pt x="1180147" y="30731"/>
                  <a:pt x="1178242" y="32159"/>
                </a:cubicBezTo>
                <a:cubicBezTo>
                  <a:pt x="1176337" y="33588"/>
                  <a:pt x="1182052" y="37779"/>
                  <a:pt x="1183195" y="35588"/>
                </a:cubicBezTo>
                <a:cubicBezTo>
                  <a:pt x="1184338" y="33398"/>
                  <a:pt x="1191291" y="34636"/>
                  <a:pt x="1190244" y="35588"/>
                </a:cubicBezTo>
                <a:cubicBezTo>
                  <a:pt x="1189196" y="36541"/>
                  <a:pt x="1188910" y="40351"/>
                  <a:pt x="1185291" y="41780"/>
                </a:cubicBezTo>
                <a:lnTo>
                  <a:pt x="1181862" y="42065"/>
                </a:lnTo>
                <a:lnTo>
                  <a:pt x="1179385" y="42256"/>
                </a:lnTo>
                <a:cubicBezTo>
                  <a:pt x="1176432" y="41113"/>
                  <a:pt x="1174432" y="37493"/>
                  <a:pt x="1174813" y="34255"/>
                </a:cubicBezTo>
                <a:lnTo>
                  <a:pt x="1169860" y="37970"/>
                </a:lnTo>
                <a:lnTo>
                  <a:pt x="1169193" y="38446"/>
                </a:lnTo>
                <a:cubicBezTo>
                  <a:pt x="1167574" y="38255"/>
                  <a:pt x="1166717" y="37493"/>
                  <a:pt x="1167098" y="36922"/>
                </a:cubicBezTo>
                <a:cubicBezTo>
                  <a:pt x="1167574" y="36350"/>
                  <a:pt x="1168146" y="34255"/>
                  <a:pt x="1167574" y="33779"/>
                </a:cubicBezTo>
                <a:cubicBezTo>
                  <a:pt x="1166907" y="33207"/>
                  <a:pt x="1164240" y="32540"/>
                  <a:pt x="1163097" y="33398"/>
                </a:cubicBezTo>
                <a:cubicBezTo>
                  <a:pt x="1161954" y="34255"/>
                  <a:pt x="1158144" y="35969"/>
                  <a:pt x="1156906" y="35493"/>
                </a:cubicBezTo>
                <a:lnTo>
                  <a:pt x="1156335" y="35112"/>
                </a:lnTo>
                <a:cubicBezTo>
                  <a:pt x="1155382" y="34445"/>
                  <a:pt x="1154620" y="33207"/>
                  <a:pt x="1153572" y="33017"/>
                </a:cubicBezTo>
                <a:lnTo>
                  <a:pt x="1151286" y="32540"/>
                </a:lnTo>
                <a:cubicBezTo>
                  <a:pt x="1148619" y="32350"/>
                  <a:pt x="1146524" y="33017"/>
                  <a:pt x="1146714" y="33969"/>
                </a:cubicBezTo>
                <a:cubicBezTo>
                  <a:pt x="1146905" y="34922"/>
                  <a:pt x="1141857" y="38351"/>
                  <a:pt x="1139571" y="38922"/>
                </a:cubicBezTo>
                <a:cubicBezTo>
                  <a:pt x="1137285" y="39398"/>
                  <a:pt x="1132903" y="37970"/>
                  <a:pt x="1129950" y="35588"/>
                </a:cubicBezTo>
                <a:lnTo>
                  <a:pt x="1129938" y="35588"/>
                </a:lnTo>
                <a:lnTo>
                  <a:pt x="1135761" y="42351"/>
                </a:lnTo>
                <a:lnTo>
                  <a:pt x="1135094" y="42732"/>
                </a:lnTo>
                <a:cubicBezTo>
                  <a:pt x="1130999" y="45304"/>
                  <a:pt x="1134618" y="46542"/>
                  <a:pt x="1136428" y="47876"/>
                </a:cubicBezTo>
                <a:lnTo>
                  <a:pt x="1136999" y="48257"/>
                </a:lnTo>
                <a:cubicBezTo>
                  <a:pt x="1138523" y="47876"/>
                  <a:pt x="1139571" y="47018"/>
                  <a:pt x="1139285" y="46542"/>
                </a:cubicBezTo>
                <a:cubicBezTo>
                  <a:pt x="1139000" y="45971"/>
                  <a:pt x="1140809" y="44732"/>
                  <a:pt x="1144429" y="45590"/>
                </a:cubicBezTo>
                <a:cubicBezTo>
                  <a:pt x="1147953" y="46447"/>
                  <a:pt x="1157859" y="47209"/>
                  <a:pt x="1158431" y="46161"/>
                </a:cubicBezTo>
                <a:cubicBezTo>
                  <a:pt x="1159097" y="45113"/>
                  <a:pt x="1158716" y="41780"/>
                  <a:pt x="1155954" y="41589"/>
                </a:cubicBezTo>
                <a:lnTo>
                  <a:pt x="1153954" y="41875"/>
                </a:lnTo>
                <a:lnTo>
                  <a:pt x="1152049" y="42161"/>
                </a:lnTo>
                <a:cubicBezTo>
                  <a:pt x="1149477" y="43113"/>
                  <a:pt x="1149953" y="40256"/>
                  <a:pt x="1153192" y="35779"/>
                </a:cubicBezTo>
                <a:lnTo>
                  <a:pt x="1157478" y="38446"/>
                </a:lnTo>
                <a:lnTo>
                  <a:pt x="1161860" y="41113"/>
                </a:lnTo>
                <a:cubicBezTo>
                  <a:pt x="1164146" y="39208"/>
                  <a:pt x="1165670" y="39208"/>
                  <a:pt x="1165193" y="41113"/>
                </a:cubicBezTo>
                <a:cubicBezTo>
                  <a:pt x="1164717" y="43113"/>
                  <a:pt x="1171289" y="48828"/>
                  <a:pt x="1172623" y="47876"/>
                </a:cubicBezTo>
                <a:lnTo>
                  <a:pt x="1173766" y="46923"/>
                </a:lnTo>
                <a:lnTo>
                  <a:pt x="1173956" y="46733"/>
                </a:lnTo>
                <a:cubicBezTo>
                  <a:pt x="1173861" y="46256"/>
                  <a:pt x="1175480" y="47018"/>
                  <a:pt x="1177576" y="48352"/>
                </a:cubicBezTo>
                <a:cubicBezTo>
                  <a:pt x="1179671" y="49685"/>
                  <a:pt x="1186148" y="51114"/>
                  <a:pt x="1186529" y="49971"/>
                </a:cubicBezTo>
                <a:cubicBezTo>
                  <a:pt x="1186910" y="48733"/>
                  <a:pt x="1189673" y="45018"/>
                  <a:pt x="1191863" y="43970"/>
                </a:cubicBezTo>
                <a:cubicBezTo>
                  <a:pt x="1194054" y="42827"/>
                  <a:pt x="1200245" y="41970"/>
                  <a:pt x="1201103" y="44637"/>
                </a:cubicBezTo>
                <a:cubicBezTo>
                  <a:pt x="1201960" y="47399"/>
                  <a:pt x="1211961" y="48161"/>
                  <a:pt x="1212628" y="46256"/>
                </a:cubicBezTo>
                <a:cubicBezTo>
                  <a:pt x="1213295" y="44447"/>
                  <a:pt x="1217009" y="40256"/>
                  <a:pt x="1219676" y="41208"/>
                </a:cubicBezTo>
                <a:cubicBezTo>
                  <a:pt x="1222343" y="42161"/>
                  <a:pt x="1225391" y="47018"/>
                  <a:pt x="1231106" y="46447"/>
                </a:cubicBezTo>
                <a:lnTo>
                  <a:pt x="1229392" y="44542"/>
                </a:lnTo>
                <a:lnTo>
                  <a:pt x="1226725" y="41589"/>
                </a:lnTo>
                <a:cubicBezTo>
                  <a:pt x="1228820" y="40446"/>
                  <a:pt x="1231583" y="41684"/>
                  <a:pt x="1232821" y="44256"/>
                </a:cubicBezTo>
                <a:lnTo>
                  <a:pt x="1232916" y="46542"/>
                </a:lnTo>
                <a:cubicBezTo>
                  <a:pt x="1233011" y="49495"/>
                  <a:pt x="1235012" y="51971"/>
                  <a:pt x="1237393" y="51971"/>
                </a:cubicBezTo>
                <a:cubicBezTo>
                  <a:pt x="1241012" y="51971"/>
                  <a:pt x="1246442" y="54924"/>
                  <a:pt x="1248346" y="50162"/>
                </a:cubicBezTo>
                <a:cubicBezTo>
                  <a:pt x="1249680" y="46923"/>
                  <a:pt x="1253014" y="47590"/>
                  <a:pt x="1254157" y="48161"/>
                </a:cubicBezTo>
                <a:lnTo>
                  <a:pt x="1257776" y="50066"/>
                </a:lnTo>
                <a:cubicBezTo>
                  <a:pt x="1259586" y="48066"/>
                  <a:pt x="1264634" y="45590"/>
                  <a:pt x="1268921" y="44542"/>
                </a:cubicBezTo>
                <a:lnTo>
                  <a:pt x="1267016" y="40160"/>
                </a:lnTo>
                <a:cubicBezTo>
                  <a:pt x="1267016" y="40065"/>
                  <a:pt x="1267778" y="39684"/>
                  <a:pt x="1267873" y="39684"/>
                </a:cubicBezTo>
                <a:lnTo>
                  <a:pt x="1270064" y="41303"/>
                </a:lnTo>
                <a:cubicBezTo>
                  <a:pt x="1272254" y="40351"/>
                  <a:pt x="1273302" y="37970"/>
                  <a:pt x="1272540" y="36065"/>
                </a:cubicBezTo>
                <a:lnTo>
                  <a:pt x="1271588" y="34255"/>
                </a:lnTo>
                <a:lnTo>
                  <a:pt x="1271397" y="33969"/>
                </a:lnTo>
                <a:cubicBezTo>
                  <a:pt x="1271016" y="33683"/>
                  <a:pt x="1268063" y="33493"/>
                  <a:pt x="1264825" y="33398"/>
                </a:cubicBezTo>
                <a:cubicBezTo>
                  <a:pt x="1261586" y="33302"/>
                  <a:pt x="1254347" y="38827"/>
                  <a:pt x="1253776" y="37779"/>
                </a:cubicBezTo>
                <a:cubicBezTo>
                  <a:pt x="1253204" y="36827"/>
                  <a:pt x="1252252" y="32731"/>
                  <a:pt x="1253681" y="31874"/>
                </a:cubicBezTo>
                <a:cubicBezTo>
                  <a:pt x="1255109" y="31016"/>
                  <a:pt x="1258824" y="28159"/>
                  <a:pt x="1258253" y="27683"/>
                </a:cubicBezTo>
                <a:cubicBezTo>
                  <a:pt x="1257681" y="27206"/>
                  <a:pt x="1257300" y="25682"/>
                  <a:pt x="1258157" y="24825"/>
                </a:cubicBezTo>
                <a:lnTo>
                  <a:pt x="1258634" y="24920"/>
                </a:lnTo>
                <a:lnTo>
                  <a:pt x="1264253" y="26444"/>
                </a:lnTo>
                <a:cubicBezTo>
                  <a:pt x="1271111" y="27397"/>
                  <a:pt x="1275683" y="27492"/>
                  <a:pt x="1274350" y="26635"/>
                </a:cubicBezTo>
                <a:lnTo>
                  <a:pt x="1274350" y="25873"/>
                </a:lnTo>
                <a:lnTo>
                  <a:pt x="1274350" y="24825"/>
                </a:lnTo>
                <a:cubicBezTo>
                  <a:pt x="1275398" y="23682"/>
                  <a:pt x="1277969" y="22539"/>
                  <a:pt x="1280065" y="22349"/>
                </a:cubicBezTo>
                <a:cubicBezTo>
                  <a:pt x="1282160" y="22063"/>
                  <a:pt x="1286828" y="18443"/>
                  <a:pt x="1286923" y="19491"/>
                </a:cubicBezTo>
                <a:cubicBezTo>
                  <a:pt x="1287018" y="20539"/>
                  <a:pt x="1286923" y="24730"/>
                  <a:pt x="1286732" y="27206"/>
                </a:cubicBezTo>
                <a:lnTo>
                  <a:pt x="1291209" y="27492"/>
                </a:lnTo>
                <a:cubicBezTo>
                  <a:pt x="1292828" y="27587"/>
                  <a:pt x="1294257" y="29778"/>
                  <a:pt x="1295781" y="31016"/>
                </a:cubicBezTo>
                <a:cubicBezTo>
                  <a:pt x="1297115" y="32159"/>
                  <a:pt x="1296829" y="31874"/>
                  <a:pt x="1293590" y="33493"/>
                </a:cubicBezTo>
                <a:lnTo>
                  <a:pt x="1291209" y="34636"/>
                </a:lnTo>
                <a:cubicBezTo>
                  <a:pt x="1288352" y="37112"/>
                  <a:pt x="1285685" y="37874"/>
                  <a:pt x="1285208" y="36446"/>
                </a:cubicBezTo>
                <a:cubicBezTo>
                  <a:pt x="1284732" y="34922"/>
                  <a:pt x="1282541" y="31302"/>
                  <a:pt x="1281303" y="31397"/>
                </a:cubicBezTo>
                <a:cubicBezTo>
                  <a:pt x="1280065" y="31493"/>
                  <a:pt x="1276350" y="33302"/>
                  <a:pt x="1278160" y="35112"/>
                </a:cubicBezTo>
                <a:cubicBezTo>
                  <a:pt x="1279970" y="36922"/>
                  <a:pt x="1283113" y="41684"/>
                  <a:pt x="1280636" y="41589"/>
                </a:cubicBezTo>
                <a:lnTo>
                  <a:pt x="1279112" y="41875"/>
                </a:lnTo>
                <a:cubicBezTo>
                  <a:pt x="1278160" y="42065"/>
                  <a:pt x="1277303" y="42923"/>
                  <a:pt x="1276826" y="43685"/>
                </a:cubicBezTo>
                <a:cubicBezTo>
                  <a:pt x="1276541" y="44066"/>
                  <a:pt x="1276921" y="45209"/>
                  <a:pt x="1277493" y="45494"/>
                </a:cubicBezTo>
                <a:lnTo>
                  <a:pt x="1280827" y="47209"/>
                </a:lnTo>
                <a:cubicBezTo>
                  <a:pt x="1284637" y="49019"/>
                  <a:pt x="1289209" y="47018"/>
                  <a:pt x="1291019" y="42923"/>
                </a:cubicBezTo>
                <a:lnTo>
                  <a:pt x="1296162" y="48066"/>
                </a:lnTo>
                <a:lnTo>
                  <a:pt x="1296638" y="48542"/>
                </a:lnTo>
                <a:cubicBezTo>
                  <a:pt x="1298448" y="48257"/>
                  <a:pt x="1299877" y="49019"/>
                  <a:pt x="1299877" y="50066"/>
                </a:cubicBezTo>
                <a:cubicBezTo>
                  <a:pt x="1299877" y="51209"/>
                  <a:pt x="1303115" y="53114"/>
                  <a:pt x="1307116" y="51590"/>
                </a:cubicBezTo>
                <a:cubicBezTo>
                  <a:pt x="1310735" y="48638"/>
                  <a:pt x="1315212" y="50828"/>
                  <a:pt x="1319213" y="50162"/>
                </a:cubicBezTo>
                <a:lnTo>
                  <a:pt x="1322737" y="49590"/>
                </a:lnTo>
                <a:cubicBezTo>
                  <a:pt x="1326547" y="48828"/>
                  <a:pt x="1331595" y="47780"/>
                  <a:pt x="1333976" y="47304"/>
                </a:cubicBezTo>
                <a:lnTo>
                  <a:pt x="1336262" y="49114"/>
                </a:lnTo>
                <a:lnTo>
                  <a:pt x="1337596" y="50257"/>
                </a:lnTo>
                <a:cubicBezTo>
                  <a:pt x="1340834" y="49590"/>
                  <a:pt x="1342739" y="48733"/>
                  <a:pt x="1341977" y="48447"/>
                </a:cubicBezTo>
                <a:cubicBezTo>
                  <a:pt x="1341215" y="48161"/>
                  <a:pt x="1338358" y="46447"/>
                  <a:pt x="1340834" y="46352"/>
                </a:cubicBezTo>
                <a:cubicBezTo>
                  <a:pt x="1343311" y="46256"/>
                  <a:pt x="1348550" y="46733"/>
                  <a:pt x="1347883" y="47685"/>
                </a:cubicBezTo>
                <a:cubicBezTo>
                  <a:pt x="1347216" y="48638"/>
                  <a:pt x="1348931" y="49876"/>
                  <a:pt x="1353312" y="47971"/>
                </a:cubicBezTo>
                <a:lnTo>
                  <a:pt x="1356741" y="51209"/>
                </a:lnTo>
                <a:cubicBezTo>
                  <a:pt x="1357027" y="51495"/>
                  <a:pt x="1358741" y="51305"/>
                  <a:pt x="1359313" y="50924"/>
                </a:cubicBezTo>
                <a:cubicBezTo>
                  <a:pt x="1360646" y="50066"/>
                  <a:pt x="1361599" y="48638"/>
                  <a:pt x="1363028" y="48066"/>
                </a:cubicBezTo>
                <a:lnTo>
                  <a:pt x="1369886" y="45209"/>
                </a:lnTo>
                <a:cubicBezTo>
                  <a:pt x="1368266" y="41684"/>
                  <a:pt x="1369314" y="39779"/>
                  <a:pt x="1372171" y="40922"/>
                </a:cubicBezTo>
                <a:lnTo>
                  <a:pt x="1373600" y="42161"/>
                </a:lnTo>
                <a:cubicBezTo>
                  <a:pt x="1375220" y="43494"/>
                  <a:pt x="1375696" y="45971"/>
                  <a:pt x="1377506" y="47018"/>
                </a:cubicBezTo>
                <a:lnTo>
                  <a:pt x="1378934" y="47780"/>
                </a:lnTo>
                <a:cubicBezTo>
                  <a:pt x="1381887" y="47304"/>
                  <a:pt x="1384459" y="47209"/>
                  <a:pt x="1384649" y="47590"/>
                </a:cubicBezTo>
                <a:cubicBezTo>
                  <a:pt x="1384840" y="47971"/>
                  <a:pt x="1386650" y="49495"/>
                  <a:pt x="1387983" y="49019"/>
                </a:cubicBezTo>
                <a:cubicBezTo>
                  <a:pt x="1389221" y="48542"/>
                  <a:pt x="1391698" y="45399"/>
                  <a:pt x="1389983" y="43494"/>
                </a:cubicBezTo>
                <a:cubicBezTo>
                  <a:pt x="1388269" y="41589"/>
                  <a:pt x="1391126" y="35303"/>
                  <a:pt x="1389221" y="33779"/>
                </a:cubicBezTo>
                <a:cubicBezTo>
                  <a:pt x="1387316" y="32255"/>
                  <a:pt x="1383887" y="26730"/>
                  <a:pt x="1385792" y="25016"/>
                </a:cubicBezTo>
                <a:lnTo>
                  <a:pt x="1386935" y="25301"/>
                </a:lnTo>
                <a:lnTo>
                  <a:pt x="1389507" y="25873"/>
                </a:lnTo>
                <a:cubicBezTo>
                  <a:pt x="1391984" y="27492"/>
                  <a:pt x="1395508" y="27968"/>
                  <a:pt x="1397318" y="27016"/>
                </a:cubicBezTo>
                <a:cubicBezTo>
                  <a:pt x="1399127" y="26063"/>
                  <a:pt x="1405223" y="26063"/>
                  <a:pt x="1404461" y="27016"/>
                </a:cubicBezTo>
                <a:lnTo>
                  <a:pt x="1403890" y="27302"/>
                </a:lnTo>
                <a:cubicBezTo>
                  <a:pt x="1397699" y="30731"/>
                  <a:pt x="1397699" y="30731"/>
                  <a:pt x="1403414" y="34826"/>
                </a:cubicBezTo>
                <a:lnTo>
                  <a:pt x="1404175" y="35398"/>
                </a:lnTo>
                <a:cubicBezTo>
                  <a:pt x="1406081" y="35684"/>
                  <a:pt x="1407700" y="34350"/>
                  <a:pt x="1407700" y="32350"/>
                </a:cubicBezTo>
                <a:cubicBezTo>
                  <a:pt x="1407700" y="30445"/>
                  <a:pt x="1408843" y="26825"/>
                  <a:pt x="1410367" y="27968"/>
                </a:cubicBezTo>
                <a:cubicBezTo>
                  <a:pt x="1411796" y="29111"/>
                  <a:pt x="1416844" y="30731"/>
                  <a:pt x="1417892" y="28540"/>
                </a:cubicBezTo>
                <a:cubicBezTo>
                  <a:pt x="1419035" y="26349"/>
                  <a:pt x="1426464" y="28826"/>
                  <a:pt x="1428274" y="28540"/>
                </a:cubicBezTo>
                <a:lnTo>
                  <a:pt x="1428845" y="26349"/>
                </a:lnTo>
                <a:lnTo>
                  <a:pt x="1429417" y="24254"/>
                </a:lnTo>
                <a:cubicBezTo>
                  <a:pt x="1431703" y="25206"/>
                  <a:pt x="1433989" y="27683"/>
                  <a:pt x="1434560" y="29778"/>
                </a:cubicBezTo>
                <a:cubicBezTo>
                  <a:pt x="1435132" y="31874"/>
                  <a:pt x="1438942" y="39303"/>
                  <a:pt x="1437989" y="36446"/>
                </a:cubicBezTo>
                <a:lnTo>
                  <a:pt x="1429988" y="37493"/>
                </a:lnTo>
                <a:cubicBezTo>
                  <a:pt x="1425321" y="33969"/>
                  <a:pt x="1421321" y="32064"/>
                  <a:pt x="1421130" y="33207"/>
                </a:cubicBezTo>
                <a:cubicBezTo>
                  <a:pt x="1420940" y="34350"/>
                  <a:pt x="1418082" y="36350"/>
                  <a:pt x="1415320" y="34922"/>
                </a:cubicBezTo>
                <a:lnTo>
                  <a:pt x="1411891" y="37208"/>
                </a:lnTo>
                <a:lnTo>
                  <a:pt x="1407795" y="39970"/>
                </a:lnTo>
                <a:cubicBezTo>
                  <a:pt x="1403318" y="37874"/>
                  <a:pt x="1398651" y="36827"/>
                  <a:pt x="1397318" y="37684"/>
                </a:cubicBezTo>
                <a:cubicBezTo>
                  <a:pt x="1396079" y="38636"/>
                  <a:pt x="1394555" y="41589"/>
                  <a:pt x="1396270" y="42732"/>
                </a:cubicBezTo>
                <a:lnTo>
                  <a:pt x="1397699" y="44066"/>
                </a:lnTo>
                <a:cubicBezTo>
                  <a:pt x="1399127" y="45304"/>
                  <a:pt x="1400175" y="46733"/>
                  <a:pt x="1401604" y="47971"/>
                </a:cubicBezTo>
                <a:lnTo>
                  <a:pt x="1402080" y="48352"/>
                </a:lnTo>
                <a:cubicBezTo>
                  <a:pt x="1403223" y="48161"/>
                  <a:pt x="1404271" y="47304"/>
                  <a:pt x="1404461" y="46447"/>
                </a:cubicBezTo>
                <a:lnTo>
                  <a:pt x="1404080" y="45971"/>
                </a:lnTo>
                <a:cubicBezTo>
                  <a:pt x="1402366" y="43780"/>
                  <a:pt x="1402842" y="40922"/>
                  <a:pt x="1405700" y="42161"/>
                </a:cubicBezTo>
                <a:cubicBezTo>
                  <a:pt x="1409891" y="43970"/>
                  <a:pt x="1411129" y="42446"/>
                  <a:pt x="1413510" y="40732"/>
                </a:cubicBezTo>
                <a:cubicBezTo>
                  <a:pt x="1414367" y="40065"/>
                  <a:pt x="1417130" y="39875"/>
                  <a:pt x="1417701" y="40446"/>
                </a:cubicBezTo>
                <a:lnTo>
                  <a:pt x="1420749" y="43399"/>
                </a:lnTo>
                <a:cubicBezTo>
                  <a:pt x="1424940" y="43018"/>
                  <a:pt x="1425988" y="43018"/>
                  <a:pt x="1423035" y="43399"/>
                </a:cubicBezTo>
                <a:cubicBezTo>
                  <a:pt x="1420082" y="43875"/>
                  <a:pt x="1417796" y="48161"/>
                  <a:pt x="1423130" y="49590"/>
                </a:cubicBezTo>
                <a:cubicBezTo>
                  <a:pt x="1428560" y="50924"/>
                  <a:pt x="1443514" y="53210"/>
                  <a:pt x="1444371" y="51495"/>
                </a:cubicBezTo>
                <a:lnTo>
                  <a:pt x="1445609" y="50257"/>
                </a:lnTo>
                <a:cubicBezTo>
                  <a:pt x="1447229" y="48638"/>
                  <a:pt x="1449229" y="47304"/>
                  <a:pt x="1450943" y="45780"/>
                </a:cubicBezTo>
                <a:lnTo>
                  <a:pt x="1451229" y="45494"/>
                </a:lnTo>
                <a:cubicBezTo>
                  <a:pt x="1451134" y="44923"/>
                  <a:pt x="1450658" y="44066"/>
                  <a:pt x="1450086" y="43685"/>
                </a:cubicBezTo>
                <a:cubicBezTo>
                  <a:pt x="1449515" y="43208"/>
                  <a:pt x="1447229" y="42637"/>
                  <a:pt x="1446276" y="43399"/>
                </a:cubicBezTo>
                <a:cubicBezTo>
                  <a:pt x="1445324" y="44161"/>
                  <a:pt x="1440275" y="41018"/>
                  <a:pt x="1441228" y="39875"/>
                </a:cubicBezTo>
                <a:cubicBezTo>
                  <a:pt x="1442180" y="38732"/>
                  <a:pt x="1446562" y="35874"/>
                  <a:pt x="1446657" y="33493"/>
                </a:cubicBezTo>
                <a:cubicBezTo>
                  <a:pt x="1446752" y="31112"/>
                  <a:pt x="1452753" y="28921"/>
                  <a:pt x="1451610" y="30159"/>
                </a:cubicBezTo>
                <a:cubicBezTo>
                  <a:pt x="1450467" y="31493"/>
                  <a:pt x="1450086" y="39494"/>
                  <a:pt x="1450372" y="39875"/>
                </a:cubicBezTo>
                <a:lnTo>
                  <a:pt x="1450753" y="39875"/>
                </a:lnTo>
                <a:lnTo>
                  <a:pt x="1452467" y="39970"/>
                </a:lnTo>
                <a:cubicBezTo>
                  <a:pt x="1454563" y="39970"/>
                  <a:pt x="1455515" y="41494"/>
                  <a:pt x="1454468" y="43494"/>
                </a:cubicBezTo>
                <a:lnTo>
                  <a:pt x="1454563" y="45113"/>
                </a:lnTo>
                <a:cubicBezTo>
                  <a:pt x="1454658" y="46256"/>
                  <a:pt x="1456754" y="46542"/>
                  <a:pt x="1455515" y="49019"/>
                </a:cubicBezTo>
                <a:cubicBezTo>
                  <a:pt x="1454182" y="51686"/>
                  <a:pt x="1459135" y="50447"/>
                  <a:pt x="1460564" y="50257"/>
                </a:cubicBezTo>
                <a:cubicBezTo>
                  <a:pt x="1462278" y="49971"/>
                  <a:pt x="1463802" y="48161"/>
                  <a:pt x="1465136" y="46828"/>
                </a:cubicBezTo>
                <a:lnTo>
                  <a:pt x="1466183" y="45875"/>
                </a:lnTo>
                <a:cubicBezTo>
                  <a:pt x="1466660" y="44923"/>
                  <a:pt x="1468088" y="44828"/>
                  <a:pt x="1469327" y="45685"/>
                </a:cubicBezTo>
                <a:cubicBezTo>
                  <a:pt x="1470565" y="46542"/>
                  <a:pt x="1475804" y="47399"/>
                  <a:pt x="1479137" y="46161"/>
                </a:cubicBezTo>
                <a:lnTo>
                  <a:pt x="1482376" y="48923"/>
                </a:lnTo>
                <a:cubicBezTo>
                  <a:pt x="1483805" y="50162"/>
                  <a:pt x="1486853" y="50352"/>
                  <a:pt x="1489234" y="50447"/>
                </a:cubicBezTo>
                <a:cubicBezTo>
                  <a:pt x="1492377" y="50543"/>
                  <a:pt x="1495425" y="47971"/>
                  <a:pt x="1498759" y="50447"/>
                </a:cubicBezTo>
                <a:cubicBezTo>
                  <a:pt x="1499425" y="50924"/>
                  <a:pt x="1501235" y="50638"/>
                  <a:pt x="1502378" y="50257"/>
                </a:cubicBezTo>
                <a:cubicBezTo>
                  <a:pt x="1507998" y="48257"/>
                  <a:pt x="1510379" y="47780"/>
                  <a:pt x="1512951" y="49114"/>
                </a:cubicBezTo>
                <a:cubicBezTo>
                  <a:pt x="1514475" y="49876"/>
                  <a:pt x="1514856" y="50066"/>
                  <a:pt x="1516761" y="49400"/>
                </a:cubicBezTo>
                <a:cubicBezTo>
                  <a:pt x="1522000" y="47399"/>
                  <a:pt x="1527524" y="43875"/>
                  <a:pt x="1533620" y="48352"/>
                </a:cubicBezTo>
                <a:lnTo>
                  <a:pt x="1534192" y="48828"/>
                </a:lnTo>
                <a:cubicBezTo>
                  <a:pt x="1536764" y="47685"/>
                  <a:pt x="1539050" y="47590"/>
                  <a:pt x="1539240" y="48733"/>
                </a:cubicBezTo>
                <a:cubicBezTo>
                  <a:pt x="1539431" y="49781"/>
                  <a:pt x="1543241" y="49495"/>
                  <a:pt x="1547050" y="44637"/>
                </a:cubicBezTo>
                <a:lnTo>
                  <a:pt x="1553813" y="44161"/>
                </a:lnTo>
                <a:cubicBezTo>
                  <a:pt x="1554290" y="44161"/>
                  <a:pt x="1555052" y="42256"/>
                  <a:pt x="1554766" y="41589"/>
                </a:cubicBezTo>
                <a:cubicBezTo>
                  <a:pt x="1554480" y="40922"/>
                  <a:pt x="1552956" y="40637"/>
                  <a:pt x="1551813" y="40351"/>
                </a:cubicBezTo>
                <a:cubicBezTo>
                  <a:pt x="1550003" y="39875"/>
                  <a:pt x="1549527" y="43589"/>
                  <a:pt x="1546955" y="41303"/>
                </a:cubicBezTo>
                <a:lnTo>
                  <a:pt x="1545431" y="39970"/>
                </a:lnTo>
                <a:cubicBezTo>
                  <a:pt x="1546098" y="38636"/>
                  <a:pt x="1545908" y="36922"/>
                  <a:pt x="1544955" y="36065"/>
                </a:cubicBezTo>
                <a:lnTo>
                  <a:pt x="1544479" y="36160"/>
                </a:lnTo>
                <a:cubicBezTo>
                  <a:pt x="1541907" y="37017"/>
                  <a:pt x="1539526" y="38160"/>
                  <a:pt x="1536954" y="39017"/>
                </a:cubicBezTo>
                <a:cubicBezTo>
                  <a:pt x="1535144" y="39589"/>
                  <a:pt x="1533049" y="40351"/>
                  <a:pt x="1531144" y="40160"/>
                </a:cubicBezTo>
                <a:lnTo>
                  <a:pt x="1523429" y="39494"/>
                </a:lnTo>
                <a:cubicBezTo>
                  <a:pt x="1521238" y="42827"/>
                  <a:pt x="1518190" y="41303"/>
                  <a:pt x="1516856" y="36065"/>
                </a:cubicBezTo>
                <a:lnTo>
                  <a:pt x="1522000" y="32445"/>
                </a:lnTo>
                <a:cubicBezTo>
                  <a:pt x="1524571" y="30540"/>
                  <a:pt x="1526572" y="28159"/>
                  <a:pt x="1530191" y="31493"/>
                </a:cubicBezTo>
                <a:cubicBezTo>
                  <a:pt x="1531144" y="32350"/>
                  <a:pt x="1537907" y="29873"/>
                  <a:pt x="1540002" y="28445"/>
                </a:cubicBezTo>
                <a:cubicBezTo>
                  <a:pt x="1540574" y="28064"/>
                  <a:pt x="1541431" y="27778"/>
                  <a:pt x="1542193" y="27778"/>
                </a:cubicBezTo>
                <a:cubicBezTo>
                  <a:pt x="1546003" y="27397"/>
                  <a:pt x="1543526" y="33112"/>
                  <a:pt x="1548860" y="32064"/>
                </a:cubicBezTo>
                <a:lnTo>
                  <a:pt x="1555052" y="30921"/>
                </a:lnTo>
                <a:cubicBezTo>
                  <a:pt x="1554480" y="35017"/>
                  <a:pt x="1555433" y="37589"/>
                  <a:pt x="1557052" y="36827"/>
                </a:cubicBezTo>
                <a:cubicBezTo>
                  <a:pt x="1558671" y="35969"/>
                  <a:pt x="1564196" y="34445"/>
                  <a:pt x="1564767" y="35588"/>
                </a:cubicBezTo>
                <a:lnTo>
                  <a:pt x="1565148" y="36446"/>
                </a:lnTo>
                <a:cubicBezTo>
                  <a:pt x="1566482" y="39113"/>
                  <a:pt x="1566863" y="42923"/>
                  <a:pt x="1569339" y="44256"/>
                </a:cubicBezTo>
                <a:cubicBezTo>
                  <a:pt x="1573435" y="46542"/>
                  <a:pt x="1578769" y="47495"/>
                  <a:pt x="1583722" y="48638"/>
                </a:cubicBezTo>
                <a:lnTo>
                  <a:pt x="1587913" y="49590"/>
                </a:lnTo>
                <a:cubicBezTo>
                  <a:pt x="1588103" y="46828"/>
                  <a:pt x="1589913" y="44923"/>
                  <a:pt x="1591723" y="45304"/>
                </a:cubicBezTo>
                <a:cubicBezTo>
                  <a:pt x="1593628" y="45780"/>
                  <a:pt x="1596676" y="43304"/>
                  <a:pt x="1597819" y="43780"/>
                </a:cubicBezTo>
                <a:cubicBezTo>
                  <a:pt x="1598962" y="44161"/>
                  <a:pt x="1602581" y="44256"/>
                  <a:pt x="1604296" y="46542"/>
                </a:cubicBezTo>
                <a:cubicBezTo>
                  <a:pt x="1606010" y="48828"/>
                  <a:pt x="1611535" y="54257"/>
                  <a:pt x="1612678" y="53495"/>
                </a:cubicBezTo>
                <a:cubicBezTo>
                  <a:pt x="1613821" y="52733"/>
                  <a:pt x="1617726" y="51019"/>
                  <a:pt x="1618964" y="51305"/>
                </a:cubicBezTo>
                <a:cubicBezTo>
                  <a:pt x="1620203" y="51590"/>
                  <a:pt x="1625918" y="49590"/>
                  <a:pt x="1628680" y="46352"/>
                </a:cubicBezTo>
                <a:lnTo>
                  <a:pt x="1624679" y="42351"/>
                </a:lnTo>
                <a:lnTo>
                  <a:pt x="1624298" y="41970"/>
                </a:lnTo>
                <a:cubicBezTo>
                  <a:pt x="1626299" y="39875"/>
                  <a:pt x="1629156" y="39398"/>
                  <a:pt x="1630775" y="40827"/>
                </a:cubicBezTo>
                <a:cubicBezTo>
                  <a:pt x="1632395" y="42256"/>
                  <a:pt x="1635347" y="46352"/>
                  <a:pt x="1634109" y="46923"/>
                </a:cubicBezTo>
                <a:cubicBezTo>
                  <a:pt x="1632871" y="47495"/>
                  <a:pt x="1631252" y="49209"/>
                  <a:pt x="1633538" y="48923"/>
                </a:cubicBezTo>
                <a:cubicBezTo>
                  <a:pt x="1635824" y="48542"/>
                  <a:pt x="1641443" y="47304"/>
                  <a:pt x="1641062" y="46066"/>
                </a:cubicBezTo>
                <a:cubicBezTo>
                  <a:pt x="1640681" y="44828"/>
                  <a:pt x="1644110" y="41494"/>
                  <a:pt x="1649540" y="41589"/>
                </a:cubicBezTo>
                <a:lnTo>
                  <a:pt x="1647825" y="47304"/>
                </a:lnTo>
                <a:cubicBezTo>
                  <a:pt x="1647730" y="47590"/>
                  <a:pt x="1650016" y="48923"/>
                  <a:pt x="1650302" y="48733"/>
                </a:cubicBezTo>
                <a:cubicBezTo>
                  <a:pt x="1655445" y="45590"/>
                  <a:pt x="1658588" y="49590"/>
                  <a:pt x="1662494" y="50924"/>
                </a:cubicBezTo>
                <a:lnTo>
                  <a:pt x="1665732" y="51971"/>
                </a:lnTo>
                <a:lnTo>
                  <a:pt x="1665513" y="46558"/>
                </a:lnTo>
                <a:lnTo>
                  <a:pt x="1666295" y="45878"/>
                </a:lnTo>
                <a:lnTo>
                  <a:pt x="1672209" y="46637"/>
                </a:lnTo>
                <a:cubicBezTo>
                  <a:pt x="1675829" y="47114"/>
                  <a:pt x="1676210" y="48161"/>
                  <a:pt x="1676114" y="50447"/>
                </a:cubicBezTo>
                <a:lnTo>
                  <a:pt x="1676114" y="51305"/>
                </a:lnTo>
                <a:cubicBezTo>
                  <a:pt x="1676971" y="53019"/>
                  <a:pt x="1677924" y="53210"/>
                  <a:pt x="1678305" y="51686"/>
                </a:cubicBezTo>
                <a:cubicBezTo>
                  <a:pt x="1678686" y="50162"/>
                  <a:pt x="1680115" y="46828"/>
                  <a:pt x="1680686" y="47780"/>
                </a:cubicBezTo>
                <a:cubicBezTo>
                  <a:pt x="1681258" y="48733"/>
                  <a:pt x="1683830" y="49876"/>
                  <a:pt x="1685639" y="49114"/>
                </a:cubicBezTo>
                <a:cubicBezTo>
                  <a:pt x="1687449" y="48352"/>
                  <a:pt x="1692688" y="47971"/>
                  <a:pt x="1693450" y="49876"/>
                </a:cubicBezTo>
                <a:cubicBezTo>
                  <a:pt x="1694212" y="51781"/>
                  <a:pt x="1700117" y="51495"/>
                  <a:pt x="1699736" y="49590"/>
                </a:cubicBezTo>
                <a:cubicBezTo>
                  <a:pt x="1699355" y="47685"/>
                  <a:pt x="1697450" y="42732"/>
                  <a:pt x="1698498" y="41970"/>
                </a:cubicBezTo>
                <a:cubicBezTo>
                  <a:pt x="1699546" y="41208"/>
                  <a:pt x="1700403" y="37779"/>
                  <a:pt x="1697736" y="36446"/>
                </a:cubicBezTo>
                <a:cubicBezTo>
                  <a:pt x="1695069" y="35017"/>
                  <a:pt x="1686782" y="32445"/>
                  <a:pt x="1686592" y="34636"/>
                </a:cubicBezTo>
                <a:cubicBezTo>
                  <a:pt x="1686496" y="36827"/>
                  <a:pt x="1684592" y="42923"/>
                  <a:pt x="1682591" y="44066"/>
                </a:cubicBezTo>
                <a:cubicBezTo>
                  <a:pt x="1680591" y="45304"/>
                  <a:pt x="1677067" y="40732"/>
                  <a:pt x="1678210" y="40065"/>
                </a:cubicBezTo>
                <a:cubicBezTo>
                  <a:pt x="1679258" y="39303"/>
                  <a:pt x="1678972" y="36636"/>
                  <a:pt x="1675924" y="37493"/>
                </a:cubicBezTo>
                <a:lnTo>
                  <a:pt x="1666295" y="45878"/>
                </a:lnTo>
                <a:lnTo>
                  <a:pt x="1665481" y="45773"/>
                </a:lnTo>
                <a:lnTo>
                  <a:pt x="1665458" y="45209"/>
                </a:lnTo>
                <a:cubicBezTo>
                  <a:pt x="1664756" y="43994"/>
                  <a:pt x="1663494" y="43923"/>
                  <a:pt x="1661827" y="45304"/>
                </a:cubicBezTo>
                <a:lnTo>
                  <a:pt x="1665481" y="45773"/>
                </a:lnTo>
                <a:lnTo>
                  <a:pt x="1665513" y="46558"/>
                </a:lnTo>
                <a:lnTo>
                  <a:pt x="1664875" y="47114"/>
                </a:lnTo>
                <a:lnTo>
                  <a:pt x="1663256" y="46733"/>
                </a:lnTo>
                <a:lnTo>
                  <a:pt x="1658874" y="45685"/>
                </a:lnTo>
                <a:cubicBezTo>
                  <a:pt x="1659350" y="42732"/>
                  <a:pt x="1660017" y="39208"/>
                  <a:pt x="1660493" y="37970"/>
                </a:cubicBezTo>
                <a:cubicBezTo>
                  <a:pt x="1660970" y="36731"/>
                  <a:pt x="1658017" y="33112"/>
                  <a:pt x="1661065" y="33017"/>
                </a:cubicBezTo>
                <a:cubicBezTo>
                  <a:pt x="1664113" y="33017"/>
                  <a:pt x="1672876" y="31112"/>
                  <a:pt x="1673066" y="30159"/>
                </a:cubicBezTo>
                <a:cubicBezTo>
                  <a:pt x="1673257" y="29207"/>
                  <a:pt x="1674590" y="26349"/>
                  <a:pt x="1675448" y="26349"/>
                </a:cubicBezTo>
                <a:lnTo>
                  <a:pt x="1675733" y="26635"/>
                </a:lnTo>
                <a:cubicBezTo>
                  <a:pt x="1679258" y="29873"/>
                  <a:pt x="1684592" y="28064"/>
                  <a:pt x="1688783" y="29778"/>
                </a:cubicBezTo>
                <a:lnTo>
                  <a:pt x="1689354" y="29969"/>
                </a:lnTo>
                <a:cubicBezTo>
                  <a:pt x="1691164" y="28064"/>
                  <a:pt x="1693736" y="27587"/>
                  <a:pt x="1695164" y="29016"/>
                </a:cubicBezTo>
                <a:cubicBezTo>
                  <a:pt x="1696593" y="30445"/>
                  <a:pt x="1701356" y="33207"/>
                  <a:pt x="1702213" y="31588"/>
                </a:cubicBezTo>
                <a:cubicBezTo>
                  <a:pt x="1703165" y="29969"/>
                  <a:pt x="1706975" y="25873"/>
                  <a:pt x="1708404" y="26730"/>
                </a:cubicBezTo>
                <a:cubicBezTo>
                  <a:pt x="1709833" y="27587"/>
                  <a:pt x="1714405" y="29207"/>
                  <a:pt x="1715262" y="28540"/>
                </a:cubicBezTo>
                <a:lnTo>
                  <a:pt x="1716310" y="27968"/>
                </a:lnTo>
                <a:cubicBezTo>
                  <a:pt x="1718596" y="26635"/>
                  <a:pt x="1720787" y="24635"/>
                  <a:pt x="1723358" y="24254"/>
                </a:cubicBezTo>
                <a:cubicBezTo>
                  <a:pt x="1725740" y="23873"/>
                  <a:pt x="1728502" y="25492"/>
                  <a:pt x="1731169" y="25778"/>
                </a:cubicBezTo>
                <a:lnTo>
                  <a:pt x="1737836" y="25873"/>
                </a:lnTo>
                <a:cubicBezTo>
                  <a:pt x="1743266" y="23206"/>
                  <a:pt x="1748314" y="22634"/>
                  <a:pt x="1749171" y="24635"/>
                </a:cubicBezTo>
                <a:lnTo>
                  <a:pt x="1750505" y="24920"/>
                </a:lnTo>
                <a:lnTo>
                  <a:pt x="1754505" y="25873"/>
                </a:lnTo>
                <a:cubicBezTo>
                  <a:pt x="1759077" y="26540"/>
                  <a:pt x="1763268" y="26635"/>
                  <a:pt x="1763935" y="26063"/>
                </a:cubicBezTo>
                <a:lnTo>
                  <a:pt x="1764602" y="25968"/>
                </a:lnTo>
                <a:cubicBezTo>
                  <a:pt x="1768888" y="25206"/>
                  <a:pt x="1773460" y="27873"/>
                  <a:pt x="1771650" y="29778"/>
                </a:cubicBezTo>
                <a:lnTo>
                  <a:pt x="1768602" y="33112"/>
                </a:lnTo>
                <a:cubicBezTo>
                  <a:pt x="1771079" y="37112"/>
                  <a:pt x="1772603" y="39303"/>
                  <a:pt x="1771841" y="37970"/>
                </a:cubicBezTo>
                <a:lnTo>
                  <a:pt x="1770698" y="37970"/>
                </a:lnTo>
                <a:cubicBezTo>
                  <a:pt x="1764316" y="38065"/>
                  <a:pt x="1768221" y="33779"/>
                  <a:pt x="1766316" y="32159"/>
                </a:cubicBezTo>
                <a:cubicBezTo>
                  <a:pt x="1765649" y="31588"/>
                  <a:pt x="1764125" y="31588"/>
                  <a:pt x="1762887" y="31493"/>
                </a:cubicBezTo>
                <a:cubicBezTo>
                  <a:pt x="1762696" y="31493"/>
                  <a:pt x="1762220" y="32350"/>
                  <a:pt x="1762125" y="32921"/>
                </a:cubicBezTo>
                <a:cubicBezTo>
                  <a:pt x="1761839" y="35779"/>
                  <a:pt x="1761458" y="36255"/>
                  <a:pt x="1760125" y="35303"/>
                </a:cubicBezTo>
                <a:lnTo>
                  <a:pt x="1758315" y="34064"/>
                </a:lnTo>
                <a:cubicBezTo>
                  <a:pt x="1756791" y="34731"/>
                  <a:pt x="1753648" y="37398"/>
                  <a:pt x="1751267" y="39970"/>
                </a:cubicBezTo>
                <a:lnTo>
                  <a:pt x="1749266" y="42446"/>
                </a:lnTo>
                <a:cubicBezTo>
                  <a:pt x="1747266" y="44923"/>
                  <a:pt x="1750028" y="46066"/>
                  <a:pt x="1751648" y="47399"/>
                </a:cubicBezTo>
                <a:cubicBezTo>
                  <a:pt x="1753648" y="49114"/>
                  <a:pt x="1755458" y="48161"/>
                  <a:pt x="1756886" y="46637"/>
                </a:cubicBezTo>
                <a:lnTo>
                  <a:pt x="1758220" y="45209"/>
                </a:lnTo>
                <a:cubicBezTo>
                  <a:pt x="1759649" y="43208"/>
                  <a:pt x="1760982" y="42542"/>
                  <a:pt x="1761363" y="43780"/>
                </a:cubicBezTo>
                <a:cubicBezTo>
                  <a:pt x="1761649" y="45018"/>
                  <a:pt x="1764221" y="47495"/>
                  <a:pt x="1766316" y="46733"/>
                </a:cubicBezTo>
                <a:cubicBezTo>
                  <a:pt x="1768507" y="46066"/>
                  <a:pt x="1775270" y="40541"/>
                  <a:pt x="1778032" y="40732"/>
                </a:cubicBezTo>
                <a:lnTo>
                  <a:pt x="1781366" y="41875"/>
                </a:lnTo>
                <a:lnTo>
                  <a:pt x="1785461" y="43208"/>
                </a:lnTo>
                <a:cubicBezTo>
                  <a:pt x="1783556" y="45590"/>
                  <a:pt x="1783175" y="47780"/>
                  <a:pt x="1784509" y="48257"/>
                </a:cubicBezTo>
                <a:lnTo>
                  <a:pt x="1785652" y="48161"/>
                </a:lnTo>
                <a:cubicBezTo>
                  <a:pt x="1787366" y="47971"/>
                  <a:pt x="1791938" y="49400"/>
                  <a:pt x="1788224" y="45399"/>
                </a:cubicBezTo>
                <a:lnTo>
                  <a:pt x="1787462" y="44637"/>
                </a:lnTo>
                <a:cubicBezTo>
                  <a:pt x="1789748" y="41494"/>
                  <a:pt x="1791938" y="39970"/>
                  <a:pt x="1792224" y="41303"/>
                </a:cubicBezTo>
                <a:cubicBezTo>
                  <a:pt x="1792510" y="42637"/>
                  <a:pt x="1794796" y="46352"/>
                  <a:pt x="1796796" y="46542"/>
                </a:cubicBezTo>
                <a:lnTo>
                  <a:pt x="1798130" y="46066"/>
                </a:lnTo>
                <a:cubicBezTo>
                  <a:pt x="1800701" y="45018"/>
                  <a:pt x="1802892" y="43875"/>
                  <a:pt x="1804797" y="46637"/>
                </a:cubicBezTo>
                <a:cubicBezTo>
                  <a:pt x="1804988" y="46923"/>
                  <a:pt x="1805464" y="47399"/>
                  <a:pt x="1805654" y="47304"/>
                </a:cubicBezTo>
                <a:cubicBezTo>
                  <a:pt x="1808607" y="46923"/>
                  <a:pt x="1812417" y="45399"/>
                  <a:pt x="1814227" y="46352"/>
                </a:cubicBezTo>
                <a:lnTo>
                  <a:pt x="1817370" y="48066"/>
                </a:lnTo>
                <a:cubicBezTo>
                  <a:pt x="1820990" y="47590"/>
                  <a:pt x="1822704" y="46447"/>
                  <a:pt x="1821180" y="45685"/>
                </a:cubicBezTo>
                <a:cubicBezTo>
                  <a:pt x="1819656" y="44923"/>
                  <a:pt x="1816703" y="42256"/>
                  <a:pt x="1818227" y="41684"/>
                </a:cubicBezTo>
                <a:lnTo>
                  <a:pt x="1819085" y="41970"/>
                </a:lnTo>
                <a:lnTo>
                  <a:pt x="1822037" y="42923"/>
                </a:lnTo>
                <a:cubicBezTo>
                  <a:pt x="1825371" y="44447"/>
                  <a:pt x="1827943" y="43494"/>
                  <a:pt x="1827657" y="40827"/>
                </a:cubicBezTo>
                <a:lnTo>
                  <a:pt x="1832610" y="41780"/>
                </a:lnTo>
                <a:lnTo>
                  <a:pt x="1840650" y="38963"/>
                </a:lnTo>
                <a:lnTo>
                  <a:pt x="1841183" y="39779"/>
                </a:lnTo>
                <a:lnTo>
                  <a:pt x="1841279" y="38743"/>
                </a:lnTo>
                <a:lnTo>
                  <a:pt x="1845659" y="37208"/>
                </a:lnTo>
                <a:lnTo>
                  <a:pt x="1846326" y="36446"/>
                </a:lnTo>
                <a:cubicBezTo>
                  <a:pt x="1845945" y="34922"/>
                  <a:pt x="1843945" y="33969"/>
                  <a:pt x="1841659" y="34255"/>
                </a:cubicBezTo>
                <a:lnTo>
                  <a:pt x="1841659" y="34636"/>
                </a:lnTo>
                <a:lnTo>
                  <a:pt x="1841279" y="38743"/>
                </a:lnTo>
                <a:lnTo>
                  <a:pt x="1840650" y="38963"/>
                </a:lnTo>
                <a:lnTo>
                  <a:pt x="1838135" y="35112"/>
                </a:lnTo>
                <a:lnTo>
                  <a:pt x="1838706" y="33874"/>
                </a:lnTo>
                <a:lnTo>
                  <a:pt x="1839468" y="32064"/>
                </a:lnTo>
                <a:cubicBezTo>
                  <a:pt x="1839182" y="28826"/>
                  <a:pt x="1840516" y="27683"/>
                  <a:pt x="1842421" y="29778"/>
                </a:cubicBezTo>
                <a:lnTo>
                  <a:pt x="1843945" y="30159"/>
                </a:lnTo>
                <a:cubicBezTo>
                  <a:pt x="1849946" y="31493"/>
                  <a:pt x="1850041" y="35207"/>
                  <a:pt x="1848993" y="38732"/>
                </a:cubicBezTo>
                <a:cubicBezTo>
                  <a:pt x="1848517" y="40446"/>
                  <a:pt x="1844707" y="41589"/>
                  <a:pt x="1850136" y="42161"/>
                </a:cubicBezTo>
                <a:lnTo>
                  <a:pt x="1852136" y="42351"/>
                </a:lnTo>
                <a:cubicBezTo>
                  <a:pt x="1854327" y="44542"/>
                  <a:pt x="1857851" y="45685"/>
                  <a:pt x="1859947" y="44923"/>
                </a:cubicBezTo>
                <a:cubicBezTo>
                  <a:pt x="1862042" y="44161"/>
                  <a:pt x="1866710" y="39303"/>
                  <a:pt x="1865757" y="37398"/>
                </a:cubicBezTo>
                <a:cubicBezTo>
                  <a:pt x="1864805" y="35493"/>
                  <a:pt x="1858042" y="36827"/>
                  <a:pt x="1857756" y="35874"/>
                </a:cubicBezTo>
                <a:cubicBezTo>
                  <a:pt x="1857470" y="34922"/>
                  <a:pt x="1858518" y="31207"/>
                  <a:pt x="1861090" y="30921"/>
                </a:cubicBezTo>
                <a:lnTo>
                  <a:pt x="1862042" y="31588"/>
                </a:lnTo>
                <a:cubicBezTo>
                  <a:pt x="1866900" y="34636"/>
                  <a:pt x="1870329" y="33302"/>
                  <a:pt x="1873282" y="29683"/>
                </a:cubicBezTo>
                <a:cubicBezTo>
                  <a:pt x="1875187" y="27397"/>
                  <a:pt x="1875949" y="23777"/>
                  <a:pt x="1881092" y="25111"/>
                </a:cubicBezTo>
                <a:cubicBezTo>
                  <a:pt x="1881283" y="25206"/>
                  <a:pt x="1881759" y="24825"/>
                  <a:pt x="1882140" y="24635"/>
                </a:cubicBezTo>
                <a:lnTo>
                  <a:pt x="1884236" y="23396"/>
                </a:lnTo>
                <a:cubicBezTo>
                  <a:pt x="1885760" y="24444"/>
                  <a:pt x="1887284" y="24730"/>
                  <a:pt x="1887569" y="23968"/>
                </a:cubicBezTo>
                <a:cubicBezTo>
                  <a:pt x="1887855" y="23301"/>
                  <a:pt x="1889760" y="22730"/>
                  <a:pt x="1890998" y="24635"/>
                </a:cubicBezTo>
                <a:lnTo>
                  <a:pt x="1892522" y="25111"/>
                </a:lnTo>
                <a:cubicBezTo>
                  <a:pt x="1895380" y="25968"/>
                  <a:pt x="1895570" y="23873"/>
                  <a:pt x="1895856" y="22063"/>
                </a:cubicBezTo>
                <a:cubicBezTo>
                  <a:pt x="1895951" y="21587"/>
                  <a:pt x="1898142" y="20920"/>
                  <a:pt x="1898999" y="21206"/>
                </a:cubicBezTo>
                <a:cubicBezTo>
                  <a:pt x="1902047" y="22158"/>
                  <a:pt x="1898999" y="22920"/>
                  <a:pt x="1898714" y="23873"/>
                </a:cubicBezTo>
                <a:lnTo>
                  <a:pt x="1898047" y="25778"/>
                </a:lnTo>
                <a:cubicBezTo>
                  <a:pt x="1897666" y="27778"/>
                  <a:pt x="1895761" y="28445"/>
                  <a:pt x="1893761" y="27302"/>
                </a:cubicBezTo>
                <a:cubicBezTo>
                  <a:pt x="1891760" y="26159"/>
                  <a:pt x="1888808" y="32064"/>
                  <a:pt x="1888046" y="30826"/>
                </a:cubicBezTo>
                <a:cubicBezTo>
                  <a:pt x="1887188" y="29588"/>
                  <a:pt x="1883569" y="28254"/>
                  <a:pt x="1880997" y="29683"/>
                </a:cubicBezTo>
                <a:cubicBezTo>
                  <a:pt x="1878425" y="31112"/>
                  <a:pt x="1873091" y="35398"/>
                  <a:pt x="1875282" y="35779"/>
                </a:cubicBezTo>
                <a:lnTo>
                  <a:pt x="1876711" y="35874"/>
                </a:lnTo>
                <a:lnTo>
                  <a:pt x="1884521" y="36541"/>
                </a:lnTo>
                <a:cubicBezTo>
                  <a:pt x="1883569" y="40351"/>
                  <a:pt x="1883188" y="43970"/>
                  <a:pt x="1883569" y="44447"/>
                </a:cubicBezTo>
                <a:cubicBezTo>
                  <a:pt x="1883950" y="44923"/>
                  <a:pt x="1886331" y="45971"/>
                  <a:pt x="1887760" y="45399"/>
                </a:cubicBezTo>
                <a:cubicBezTo>
                  <a:pt x="1889284" y="44923"/>
                  <a:pt x="1893951" y="45494"/>
                  <a:pt x="1894808" y="44542"/>
                </a:cubicBezTo>
                <a:cubicBezTo>
                  <a:pt x="1895666" y="43589"/>
                  <a:pt x="1897190" y="40446"/>
                  <a:pt x="1895666" y="40256"/>
                </a:cubicBezTo>
                <a:cubicBezTo>
                  <a:pt x="1894142" y="40065"/>
                  <a:pt x="1890236" y="38541"/>
                  <a:pt x="1892618" y="37970"/>
                </a:cubicBezTo>
                <a:lnTo>
                  <a:pt x="1893761" y="37970"/>
                </a:lnTo>
                <a:cubicBezTo>
                  <a:pt x="1897666" y="37970"/>
                  <a:pt x="1899666" y="37303"/>
                  <a:pt x="1896999" y="33874"/>
                </a:cubicBezTo>
                <a:lnTo>
                  <a:pt x="1896523" y="33302"/>
                </a:lnTo>
                <a:cubicBezTo>
                  <a:pt x="1896618" y="32350"/>
                  <a:pt x="1898142" y="31778"/>
                  <a:pt x="1899761" y="31874"/>
                </a:cubicBezTo>
                <a:lnTo>
                  <a:pt x="1900047" y="32445"/>
                </a:lnTo>
                <a:cubicBezTo>
                  <a:pt x="1902333" y="36636"/>
                  <a:pt x="1906048" y="41018"/>
                  <a:pt x="1898904" y="44732"/>
                </a:cubicBezTo>
                <a:lnTo>
                  <a:pt x="1898142" y="45113"/>
                </a:lnTo>
                <a:cubicBezTo>
                  <a:pt x="1898047" y="46447"/>
                  <a:pt x="1899380" y="47876"/>
                  <a:pt x="1901095" y="48257"/>
                </a:cubicBezTo>
                <a:lnTo>
                  <a:pt x="1902333" y="47971"/>
                </a:lnTo>
                <a:lnTo>
                  <a:pt x="1906810" y="46733"/>
                </a:lnTo>
                <a:cubicBezTo>
                  <a:pt x="1908143" y="42923"/>
                  <a:pt x="1912334" y="41399"/>
                  <a:pt x="1916049" y="43399"/>
                </a:cubicBezTo>
                <a:lnTo>
                  <a:pt x="1915954" y="47209"/>
                </a:lnTo>
                <a:cubicBezTo>
                  <a:pt x="1915954" y="47304"/>
                  <a:pt x="1917764" y="47780"/>
                  <a:pt x="1918240" y="47590"/>
                </a:cubicBezTo>
                <a:lnTo>
                  <a:pt x="1925765" y="43589"/>
                </a:lnTo>
                <a:cubicBezTo>
                  <a:pt x="1934242" y="45494"/>
                  <a:pt x="1941005" y="47495"/>
                  <a:pt x="1940624" y="48066"/>
                </a:cubicBezTo>
                <a:cubicBezTo>
                  <a:pt x="1940338" y="48638"/>
                  <a:pt x="1940528" y="49971"/>
                  <a:pt x="1941862" y="49971"/>
                </a:cubicBezTo>
                <a:cubicBezTo>
                  <a:pt x="1943195" y="49971"/>
                  <a:pt x="1946243" y="49209"/>
                  <a:pt x="1945958" y="48352"/>
                </a:cubicBezTo>
                <a:cubicBezTo>
                  <a:pt x="1945672" y="47495"/>
                  <a:pt x="1946815" y="44637"/>
                  <a:pt x="1949291" y="44542"/>
                </a:cubicBezTo>
                <a:cubicBezTo>
                  <a:pt x="1951863" y="44447"/>
                  <a:pt x="1958721" y="43970"/>
                  <a:pt x="1958912" y="43780"/>
                </a:cubicBezTo>
                <a:cubicBezTo>
                  <a:pt x="1959102" y="43589"/>
                  <a:pt x="1959293" y="43018"/>
                  <a:pt x="1958816" y="42827"/>
                </a:cubicBezTo>
                <a:lnTo>
                  <a:pt x="1958721" y="42542"/>
                </a:lnTo>
                <a:cubicBezTo>
                  <a:pt x="1957959" y="40256"/>
                  <a:pt x="1959674" y="37874"/>
                  <a:pt x="1962055" y="38160"/>
                </a:cubicBezTo>
                <a:cubicBezTo>
                  <a:pt x="1963198" y="38255"/>
                  <a:pt x="1964150" y="39113"/>
                  <a:pt x="1965198" y="39494"/>
                </a:cubicBezTo>
                <a:cubicBezTo>
                  <a:pt x="1968627" y="40922"/>
                  <a:pt x="1971294" y="40160"/>
                  <a:pt x="1974056" y="37970"/>
                </a:cubicBezTo>
                <a:lnTo>
                  <a:pt x="1977866" y="34922"/>
                </a:lnTo>
                <a:cubicBezTo>
                  <a:pt x="1974914" y="33207"/>
                  <a:pt x="1973866" y="30921"/>
                  <a:pt x="1975580" y="29873"/>
                </a:cubicBezTo>
                <a:cubicBezTo>
                  <a:pt x="1977295" y="28826"/>
                  <a:pt x="1981962" y="31302"/>
                  <a:pt x="1981010" y="32064"/>
                </a:cubicBezTo>
                <a:cubicBezTo>
                  <a:pt x="1980057" y="32826"/>
                  <a:pt x="1979200" y="34731"/>
                  <a:pt x="1979676" y="35684"/>
                </a:cubicBezTo>
                <a:cubicBezTo>
                  <a:pt x="1980152" y="36541"/>
                  <a:pt x="1982629" y="38160"/>
                  <a:pt x="1984343" y="37874"/>
                </a:cubicBezTo>
                <a:lnTo>
                  <a:pt x="1984724" y="37493"/>
                </a:lnTo>
                <a:cubicBezTo>
                  <a:pt x="1986915" y="35112"/>
                  <a:pt x="1988915" y="32636"/>
                  <a:pt x="1991296" y="30350"/>
                </a:cubicBezTo>
                <a:lnTo>
                  <a:pt x="1991582" y="30064"/>
                </a:lnTo>
                <a:cubicBezTo>
                  <a:pt x="1994154" y="31112"/>
                  <a:pt x="1995773" y="29778"/>
                  <a:pt x="1995202" y="27206"/>
                </a:cubicBezTo>
                <a:cubicBezTo>
                  <a:pt x="1994630" y="24635"/>
                  <a:pt x="1994059" y="17300"/>
                  <a:pt x="1995392" y="17300"/>
                </a:cubicBezTo>
                <a:cubicBezTo>
                  <a:pt x="1996726" y="17205"/>
                  <a:pt x="2001012" y="18348"/>
                  <a:pt x="2000250" y="19872"/>
                </a:cubicBezTo>
                <a:cubicBezTo>
                  <a:pt x="1999393" y="21396"/>
                  <a:pt x="1999869" y="25682"/>
                  <a:pt x="2000917" y="26730"/>
                </a:cubicBezTo>
                <a:cubicBezTo>
                  <a:pt x="2001965" y="27778"/>
                  <a:pt x="2002631" y="31588"/>
                  <a:pt x="2002155" y="32636"/>
                </a:cubicBezTo>
                <a:cubicBezTo>
                  <a:pt x="2001679" y="33683"/>
                  <a:pt x="2001107" y="37874"/>
                  <a:pt x="2003108" y="37779"/>
                </a:cubicBezTo>
                <a:cubicBezTo>
                  <a:pt x="2005203" y="37589"/>
                  <a:pt x="2010918" y="38160"/>
                  <a:pt x="2011109" y="39398"/>
                </a:cubicBezTo>
                <a:cubicBezTo>
                  <a:pt x="2011299" y="40637"/>
                  <a:pt x="2013871" y="43685"/>
                  <a:pt x="2015966" y="42065"/>
                </a:cubicBezTo>
                <a:lnTo>
                  <a:pt x="2016252" y="40637"/>
                </a:lnTo>
                <a:cubicBezTo>
                  <a:pt x="2016728" y="38255"/>
                  <a:pt x="2018157" y="37493"/>
                  <a:pt x="2020348" y="38351"/>
                </a:cubicBezTo>
                <a:lnTo>
                  <a:pt x="2021396" y="38732"/>
                </a:lnTo>
                <a:cubicBezTo>
                  <a:pt x="2021872" y="40541"/>
                  <a:pt x="2023396" y="41589"/>
                  <a:pt x="2024634" y="41018"/>
                </a:cubicBezTo>
                <a:cubicBezTo>
                  <a:pt x="2025872" y="40541"/>
                  <a:pt x="2028635" y="38732"/>
                  <a:pt x="2027682" y="38351"/>
                </a:cubicBezTo>
                <a:cubicBezTo>
                  <a:pt x="2026730" y="37970"/>
                  <a:pt x="2027587" y="36446"/>
                  <a:pt x="2031873" y="35874"/>
                </a:cubicBezTo>
                <a:lnTo>
                  <a:pt x="2026730" y="32159"/>
                </a:lnTo>
                <a:cubicBezTo>
                  <a:pt x="2026444" y="31969"/>
                  <a:pt x="2027396" y="30064"/>
                  <a:pt x="2028158" y="29778"/>
                </a:cubicBezTo>
                <a:cubicBezTo>
                  <a:pt x="2029016" y="29492"/>
                  <a:pt x="2030825" y="29873"/>
                  <a:pt x="2031492" y="30540"/>
                </a:cubicBezTo>
                <a:cubicBezTo>
                  <a:pt x="2032730" y="31778"/>
                  <a:pt x="2033397" y="33398"/>
                  <a:pt x="2034350" y="34826"/>
                </a:cubicBezTo>
                <a:cubicBezTo>
                  <a:pt x="2035493" y="36541"/>
                  <a:pt x="2036350" y="38922"/>
                  <a:pt x="2038064" y="39684"/>
                </a:cubicBezTo>
                <a:cubicBezTo>
                  <a:pt x="2039779" y="40351"/>
                  <a:pt x="2042541" y="39303"/>
                  <a:pt x="2044922" y="39113"/>
                </a:cubicBezTo>
                <a:cubicBezTo>
                  <a:pt x="2045780" y="39017"/>
                  <a:pt x="2047304" y="39113"/>
                  <a:pt x="2047589" y="39494"/>
                </a:cubicBezTo>
                <a:cubicBezTo>
                  <a:pt x="2049780" y="43018"/>
                  <a:pt x="2052447" y="41399"/>
                  <a:pt x="2055495" y="40351"/>
                </a:cubicBezTo>
                <a:cubicBezTo>
                  <a:pt x="2059400" y="39017"/>
                  <a:pt x="2057876" y="37493"/>
                  <a:pt x="2056162" y="35779"/>
                </a:cubicBezTo>
                <a:lnTo>
                  <a:pt x="2055876" y="35493"/>
                </a:lnTo>
                <a:cubicBezTo>
                  <a:pt x="2055495" y="35207"/>
                  <a:pt x="2055686" y="33112"/>
                  <a:pt x="2056352" y="30731"/>
                </a:cubicBezTo>
                <a:cubicBezTo>
                  <a:pt x="2056924" y="28349"/>
                  <a:pt x="2063210" y="23873"/>
                  <a:pt x="2064925" y="24349"/>
                </a:cubicBezTo>
                <a:cubicBezTo>
                  <a:pt x="2066544" y="24825"/>
                  <a:pt x="2064449" y="28445"/>
                  <a:pt x="2065115" y="29111"/>
                </a:cubicBezTo>
                <a:cubicBezTo>
                  <a:pt x="2065782" y="29683"/>
                  <a:pt x="2068925" y="31016"/>
                  <a:pt x="2070354" y="30635"/>
                </a:cubicBezTo>
                <a:cubicBezTo>
                  <a:pt x="2071878" y="30350"/>
                  <a:pt x="2075498" y="31683"/>
                  <a:pt x="2075021" y="34160"/>
                </a:cubicBezTo>
                <a:lnTo>
                  <a:pt x="2075974" y="34731"/>
                </a:lnTo>
                <a:cubicBezTo>
                  <a:pt x="2078736" y="36350"/>
                  <a:pt x="2082165" y="37208"/>
                  <a:pt x="2085499" y="38065"/>
                </a:cubicBezTo>
                <a:lnTo>
                  <a:pt x="2086356" y="38255"/>
                </a:lnTo>
                <a:cubicBezTo>
                  <a:pt x="2087690" y="37589"/>
                  <a:pt x="2088166" y="35684"/>
                  <a:pt x="2087404" y="34064"/>
                </a:cubicBezTo>
                <a:lnTo>
                  <a:pt x="2086737" y="34064"/>
                </a:lnTo>
                <a:lnTo>
                  <a:pt x="2082451" y="33969"/>
                </a:lnTo>
                <a:cubicBezTo>
                  <a:pt x="2083118" y="31588"/>
                  <a:pt x="2084927" y="29683"/>
                  <a:pt x="2086546" y="29683"/>
                </a:cubicBezTo>
                <a:cubicBezTo>
                  <a:pt x="2088166" y="29683"/>
                  <a:pt x="2093309" y="28730"/>
                  <a:pt x="2093595" y="27587"/>
                </a:cubicBezTo>
                <a:cubicBezTo>
                  <a:pt x="2093881" y="26444"/>
                  <a:pt x="2094833" y="23396"/>
                  <a:pt x="2095024" y="23396"/>
                </a:cubicBezTo>
                <a:cubicBezTo>
                  <a:pt x="2095214" y="23396"/>
                  <a:pt x="2095976" y="24254"/>
                  <a:pt x="2096167" y="25301"/>
                </a:cubicBezTo>
                <a:cubicBezTo>
                  <a:pt x="2096357" y="26349"/>
                  <a:pt x="2099024" y="29207"/>
                  <a:pt x="2101406" y="28064"/>
                </a:cubicBezTo>
                <a:lnTo>
                  <a:pt x="2103311" y="27206"/>
                </a:lnTo>
                <a:lnTo>
                  <a:pt x="2104930" y="26540"/>
                </a:lnTo>
                <a:cubicBezTo>
                  <a:pt x="2107406" y="26540"/>
                  <a:pt x="2108168" y="27492"/>
                  <a:pt x="2106644" y="28730"/>
                </a:cubicBezTo>
                <a:cubicBezTo>
                  <a:pt x="2105120" y="29969"/>
                  <a:pt x="2101882" y="35017"/>
                  <a:pt x="2103501" y="36636"/>
                </a:cubicBezTo>
                <a:lnTo>
                  <a:pt x="2105120" y="37589"/>
                </a:lnTo>
                <a:lnTo>
                  <a:pt x="2105882" y="38065"/>
                </a:lnTo>
                <a:cubicBezTo>
                  <a:pt x="2107311" y="37874"/>
                  <a:pt x="2108264" y="37017"/>
                  <a:pt x="2107883" y="36160"/>
                </a:cubicBezTo>
                <a:lnTo>
                  <a:pt x="2107502" y="35493"/>
                </a:lnTo>
                <a:cubicBezTo>
                  <a:pt x="2106454" y="33779"/>
                  <a:pt x="2106073" y="32350"/>
                  <a:pt x="2109216" y="31778"/>
                </a:cubicBezTo>
                <a:lnTo>
                  <a:pt x="2113502" y="31016"/>
                </a:lnTo>
                <a:cubicBezTo>
                  <a:pt x="2118646" y="29873"/>
                  <a:pt x="2120932" y="27492"/>
                  <a:pt x="2118455" y="25778"/>
                </a:cubicBezTo>
                <a:cubicBezTo>
                  <a:pt x="2115979" y="24063"/>
                  <a:pt x="2110740" y="18158"/>
                  <a:pt x="2112645" y="17015"/>
                </a:cubicBezTo>
                <a:cubicBezTo>
                  <a:pt x="2114550" y="15872"/>
                  <a:pt x="2121122" y="13014"/>
                  <a:pt x="2121694" y="14157"/>
                </a:cubicBezTo>
                <a:cubicBezTo>
                  <a:pt x="2122265" y="15300"/>
                  <a:pt x="2123313" y="18729"/>
                  <a:pt x="2122742" y="19015"/>
                </a:cubicBezTo>
                <a:cubicBezTo>
                  <a:pt x="2122075" y="19301"/>
                  <a:pt x="2121027" y="22634"/>
                  <a:pt x="2123504" y="24825"/>
                </a:cubicBezTo>
                <a:lnTo>
                  <a:pt x="2124647" y="27111"/>
                </a:lnTo>
                <a:lnTo>
                  <a:pt x="2125599" y="29111"/>
                </a:lnTo>
                <a:cubicBezTo>
                  <a:pt x="2125409" y="32064"/>
                  <a:pt x="2126647" y="31302"/>
                  <a:pt x="2128266" y="27492"/>
                </a:cubicBezTo>
                <a:lnTo>
                  <a:pt x="2130838" y="26349"/>
                </a:lnTo>
                <a:lnTo>
                  <a:pt x="2132933" y="25397"/>
                </a:lnTo>
                <a:cubicBezTo>
                  <a:pt x="2137124" y="27016"/>
                  <a:pt x="2139315" y="29016"/>
                  <a:pt x="2137791" y="29778"/>
                </a:cubicBezTo>
                <a:cubicBezTo>
                  <a:pt x="2136267" y="30635"/>
                  <a:pt x="2135886" y="32350"/>
                  <a:pt x="2140363" y="31874"/>
                </a:cubicBezTo>
                <a:lnTo>
                  <a:pt x="2144173" y="31588"/>
                </a:lnTo>
                <a:lnTo>
                  <a:pt x="2145983" y="31397"/>
                </a:lnTo>
                <a:cubicBezTo>
                  <a:pt x="2147792" y="30635"/>
                  <a:pt x="2153126" y="29397"/>
                  <a:pt x="2157698" y="28635"/>
                </a:cubicBezTo>
                <a:lnTo>
                  <a:pt x="2161032" y="26349"/>
                </a:lnTo>
                <a:lnTo>
                  <a:pt x="2161318" y="26159"/>
                </a:lnTo>
                <a:cubicBezTo>
                  <a:pt x="2161794" y="25778"/>
                  <a:pt x="2163890" y="26635"/>
                  <a:pt x="2165890" y="27968"/>
                </a:cubicBezTo>
                <a:cubicBezTo>
                  <a:pt x="2167985" y="29397"/>
                  <a:pt x="2174843" y="28254"/>
                  <a:pt x="2173986" y="26921"/>
                </a:cubicBezTo>
                <a:lnTo>
                  <a:pt x="2173700" y="25587"/>
                </a:lnTo>
                <a:lnTo>
                  <a:pt x="2173319" y="23873"/>
                </a:lnTo>
                <a:cubicBezTo>
                  <a:pt x="2173415" y="21777"/>
                  <a:pt x="2171414" y="19301"/>
                  <a:pt x="2168747" y="18443"/>
                </a:cubicBezTo>
                <a:cubicBezTo>
                  <a:pt x="2166080" y="17586"/>
                  <a:pt x="2164366" y="11300"/>
                  <a:pt x="2165699" y="11300"/>
                </a:cubicBezTo>
                <a:cubicBezTo>
                  <a:pt x="2167033" y="11300"/>
                  <a:pt x="2168557" y="12347"/>
                  <a:pt x="2166557" y="13586"/>
                </a:cubicBezTo>
                <a:lnTo>
                  <a:pt x="2169986" y="15110"/>
                </a:lnTo>
                <a:cubicBezTo>
                  <a:pt x="2171414" y="15681"/>
                  <a:pt x="2172843" y="16253"/>
                  <a:pt x="2174272" y="16729"/>
                </a:cubicBezTo>
                <a:lnTo>
                  <a:pt x="2175701" y="17205"/>
                </a:lnTo>
                <a:cubicBezTo>
                  <a:pt x="2177415" y="17681"/>
                  <a:pt x="2177701" y="18729"/>
                  <a:pt x="2176367" y="19682"/>
                </a:cubicBezTo>
                <a:lnTo>
                  <a:pt x="2176177" y="20539"/>
                </a:lnTo>
                <a:lnTo>
                  <a:pt x="2175796" y="22158"/>
                </a:lnTo>
                <a:cubicBezTo>
                  <a:pt x="2175986" y="24349"/>
                  <a:pt x="2177606" y="25682"/>
                  <a:pt x="2179415" y="25206"/>
                </a:cubicBezTo>
                <a:cubicBezTo>
                  <a:pt x="2181225" y="24635"/>
                  <a:pt x="2185607" y="23587"/>
                  <a:pt x="2185797" y="23873"/>
                </a:cubicBezTo>
                <a:cubicBezTo>
                  <a:pt x="2185892" y="24158"/>
                  <a:pt x="2185226" y="25397"/>
                  <a:pt x="2183892" y="26159"/>
                </a:cubicBezTo>
                <a:cubicBezTo>
                  <a:pt x="2182559" y="26921"/>
                  <a:pt x="2180749" y="30064"/>
                  <a:pt x="2182749" y="31588"/>
                </a:cubicBezTo>
                <a:lnTo>
                  <a:pt x="2186654" y="28826"/>
                </a:lnTo>
                <a:lnTo>
                  <a:pt x="2187797" y="27968"/>
                </a:lnTo>
                <a:cubicBezTo>
                  <a:pt x="2190655" y="28445"/>
                  <a:pt x="2193608" y="26825"/>
                  <a:pt x="2194274" y="24444"/>
                </a:cubicBezTo>
                <a:cubicBezTo>
                  <a:pt x="2195036" y="21968"/>
                  <a:pt x="2197799" y="15110"/>
                  <a:pt x="2198561" y="15681"/>
                </a:cubicBezTo>
                <a:cubicBezTo>
                  <a:pt x="2199323" y="16253"/>
                  <a:pt x="2200561" y="19682"/>
                  <a:pt x="2199704" y="21777"/>
                </a:cubicBezTo>
                <a:lnTo>
                  <a:pt x="2198084" y="23206"/>
                </a:lnTo>
                <a:cubicBezTo>
                  <a:pt x="2194751" y="26159"/>
                  <a:pt x="2197513" y="27683"/>
                  <a:pt x="2199799" y="29016"/>
                </a:cubicBezTo>
                <a:cubicBezTo>
                  <a:pt x="2202371" y="30445"/>
                  <a:pt x="2205609" y="30635"/>
                  <a:pt x="2207514" y="28159"/>
                </a:cubicBezTo>
                <a:cubicBezTo>
                  <a:pt x="2208752" y="26540"/>
                  <a:pt x="2208848" y="24444"/>
                  <a:pt x="2209610" y="22634"/>
                </a:cubicBezTo>
                <a:cubicBezTo>
                  <a:pt x="2210276" y="21015"/>
                  <a:pt x="2212086" y="21110"/>
                  <a:pt x="2214944" y="22539"/>
                </a:cubicBezTo>
                <a:cubicBezTo>
                  <a:pt x="2215896" y="23015"/>
                  <a:pt x="2217134" y="23396"/>
                  <a:pt x="2218277" y="23492"/>
                </a:cubicBezTo>
                <a:lnTo>
                  <a:pt x="2221135" y="23587"/>
                </a:lnTo>
                <a:cubicBezTo>
                  <a:pt x="2223897" y="22444"/>
                  <a:pt x="2228374" y="22920"/>
                  <a:pt x="2231041" y="24635"/>
                </a:cubicBezTo>
                <a:lnTo>
                  <a:pt x="2232660" y="23396"/>
                </a:lnTo>
                <a:cubicBezTo>
                  <a:pt x="2237518" y="19586"/>
                  <a:pt x="2241804" y="23396"/>
                  <a:pt x="2246090" y="23873"/>
                </a:cubicBezTo>
                <a:lnTo>
                  <a:pt x="2248757" y="24063"/>
                </a:lnTo>
                <a:cubicBezTo>
                  <a:pt x="2250853" y="23396"/>
                  <a:pt x="2254758" y="21015"/>
                  <a:pt x="2257425" y="18634"/>
                </a:cubicBezTo>
                <a:lnTo>
                  <a:pt x="2261521" y="20729"/>
                </a:lnTo>
                <a:lnTo>
                  <a:pt x="2262473" y="21206"/>
                </a:lnTo>
                <a:cubicBezTo>
                  <a:pt x="2264093" y="21491"/>
                  <a:pt x="2265617" y="20729"/>
                  <a:pt x="2265807" y="19682"/>
                </a:cubicBezTo>
                <a:cubicBezTo>
                  <a:pt x="2266093" y="18539"/>
                  <a:pt x="2267617" y="15110"/>
                  <a:pt x="2268379" y="16253"/>
                </a:cubicBezTo>
                <a:cubicBezTo>
                  <a:pt x="2269141" y="17491"/>
                  <a:pt x="2274665" y="18729"/>
                  <a:pt x="2278571" y="15586"/>
                </a:cubicBezTo>
                <a:lnTo>
                  <a:pt x="2283143" y="17110"/>
                </a:lnTo>
                <a:cubicBezTo>
                  <a:pt x="2286857" y="18348"/>
                  <a:pt x="2291620" y="15586"/>
                  <a:pt x="2295239" y="18729"/>
                </a:cubicBezTo>
                <a:cubicBezTo>
                  <a:pt x="2295430" y="18920"/>
                  <a:pt x="2296954" y="18539"/>
                  <a:pt x="2296954" y="18348"/>
                </a:cubicBezTo>
                <a:cubicBezTo>
                  <a:pt x="2296954" y="13490"/>
                  <a:pt x="2301907" y="14252"/>
                  <a:pt x="2303812" y="15586"/>
                </a:cubicBezTo>
                <a:cubicBezTo>
                  <a:pt x="2308670" y="19015"/>
                  <a:pt x="2310384" y="16062"/>
                  <a:pt x="2312575" y="13586"/>
                </a:cubicBezTo>
                <a:lnTo>
                  <a:pt x="2313242" y="12824"/>
                </a:lnTo>
                <a:cubicBezTo>
                  <a:pt x="2313718" y="10919"/>
                  <a:pt x="2314289" y="10442"/>
                  <a:pt x="2314670" y="11871"/>
                </a:cubicBezTo>
                <a:cubicBezTo>
                  <a:pt x="2314956" y="13300"/>
                  <a:pt x="2317242" y="15776"/>
                  <a:pt x="2319147" y="15110"/>
                </a:cubicBezTo>
                <a:cubicBezTo>
                  <a:pt x="2321052" y="14348"/>
                  <a:pt x="2324672" y="10728"/>
                  <a:pt x="2325910" y="11776"/>
                </a:cubicBezTo>
                <a:cubicBezTo>
                  <a:pt x="2327243" y="12824"/>
                  <a:pt x="2332196" y="13967"/>
                  <a:pt x="2333435" y="11395"/>
                </a:cubicBezTo>
                <a:lnTo>
                  <a:pt x="2334768" y="11014"/>
                </a:lnTo>
                <a:cubicBezTo>
                  <a:pt x="2337054" y="10347"/>
                  <a:pt x="2340960" y="9966"/>
                  <a:pt x="2342198" y="11014"/>
                </a:cubicBezTo>
                <a:lnTo>
                  <a:pt x="2347531" y="15586"/>
                </a:lnTo>
                <a:cubicBezTo>
                  <a:pt x="2350485" y="11776"/>
                  <a:pt x="2353532" y="9585"/>
                  <a:pt x="2354485" y="10728"/>
                </a:cubicBezTo>
                <a:cubicBezTo>
                  <a:pt x="2355342" y="11871"/>
                  <a:pt x="2358485" y="14252"/>
                  <a:pt x="2359628" y="13776"/>
                </a:cubicBezTo>
                <a:cubicBezTo>
                  <a:pt x="2360771" y="13300"/>
                  <a:pt x="2363343" y="11585"/>
                  <a:pt x="2362391" y="11204"/>
                </a:cubicBezTo>
                <a:cubicBezTo>
                  <a:pt x="2361438" y="10823"/>
                  <a:pt x="2359819" y="9395"/>
                  <a:pt x="2361057" y="8918"/>
                </a:cubicBezTo>
                <a:cubicBezTo>
                  <a:pt x="2362200" y="8442"/>
                  <a:pt x="2366296" y="8537"/>
                  <a:pt x="2367439" y="10157"/>
                </a:cubicBezTo>
                <a:lnTo>
                  <a:pt x="2369058" y="10538"/>
                </a:lnTo>
                <a:cubicBezTo>
                  <a:pt x="2372202" y="11395"/>
                  <a:pt x="2371344" y="8537"/>
                  <a:pt x="2372202" y="7299"/>
                </a:cubicBezTo>
                <a:close/>
                <a:moveTo>
                  <a:pt x="2224849" y="536"/>
                </a:moveTo>
                <a:cubicBezTo>
                  <a:pt x="2225897" y="250"/>
                  <a:pt x="2227707" y="1393"/>
                  <a:pt x="2229040" y="2060"/>
                </a:cubicBezTo>
                <a:cubicBezTo>
                  <a:pt x="2231421" y="3203"/>
                  <a:pt x="2231517" y="5489"/>
                  <a:pt x="2229421" y="5965"/>
                </a:cubicBezTo>
                <a:lnTo>
                  <a:pt x="2221801" y="7870"/>
                </a:lnTo>
                <a:cubicBezTo>
                  <a:pt x="2225421" y="12156"/>
                  <a:pt x="2223516" y="14442"/>
                  <a:pt x="2217515" y="12823"/>
                </a:cubicBezTo>
                <a:lnTo>
                  <a:pt x="2212943" y="11680"/>
                </a:lnTo>
                <a:cubicBezTo>
                  <a:pt x="2211514" y="11299"/>
                  <a:pt x="2208942" y="10537"/>
                  <a:pt x="2208752" y="10728"/>
                </a:cubicBezTo>
                <a:lnTo>
                  <a:pt x="2204942" y="16538"/>
                </a:lnTo>
                <a:cubicBezTo>
                  <a:pt x="2199513" y="13871"/>
                  <a:pt x="2195512" y="9394"/>
                  <a:pt x="2195893" y="6537"/>
                </a:cubicBezTo>
                <a:lnTo>
                  <a:pt x="2200370" y="9775"/>
                </a:lnTo>
                <a:cubicBezTo>
                  <a:pt x="2201132" y="10347"/>
                  <a:pt x="2202942" y="10632"/>
                  <a:pt x="2203704" y="10251"/>
                </a:cubicBezTo>
                <a:cubicBezTo>
                  <a:pt x="2209514" y="7394"/>
                  <a:pt x="2215229" y="4536"/>
                  <a:pt x="2222087" y="3584"/>
                </a:cubicBezTo>
                <a:cubicBezTo>
                  <a:pt x="2223135" y="3393"/>
                  <a:pt x="2223611" y="917"/>
                  <a:pt x="2224849" y="536"/>
                </a:cubicBezTo>
                <a:close/>
                <a:moveTo>
                  <a:pt x="2266855" y="60"/>
                </a:moveTo>
                <a:cubicBezTo>
                  <a:pt x="2267712" y="60"/>
                  <a:pt x="2269331" y="1108"/>
                  <a:pt x="2269236" y="1584"/>
                </a:cubicBezTo>
                <a:cubicBezTo>
                  <a:pt x="2269046" y="3298"/>
                  <a:pt x="2270760" y="5489"/>
                  <a:pt x="2266664" y="6346"/>
                </a:cubicBezTo>
                <a:cubicBezTo>
                  <a:pt x="2262188" y="7204"/>
                  <a:pt x="2265140" y="7680"/>
                  <a:pt x="2267141" y="8442"/>
                </a:cubicBezTo>
                <a:cubicBezTo>
                  <a:pt x="2268188" y="8823"/>
                  <a:pt x="2269617" y="10633"/>
                  <a:pt x="2269236" y="11204"/>
                </a:cubicBezTo>
                <a:cubicBezTo>
                  <a:pt x="2267903" y="13490"/>
                  <a:pt x="2267045" y="11109"/>
                  <a:pt x="2265902" y="10728"/>
                </a:cubicBezTo>
                <a:cubicBezTo>
                  <a:pt x="2264474" y="10156"/>
                  <a:pt x="2261902" y="9775"/>
                  <a:pt x="2261807" y="9204"/>
                </a:cubicBezTo>
                <a:cubicBezTo>
                  <a:pt x="2261330" y="4251"/>
                  <a:pt x="2257425" y="6061"/>
                  <a:pt x="2254568" y="6823"/>
                </a:cubicBezTo>
                <a:cubicBezTo>
                  <a:pt x="2248853" y="8347"/>
                  <a:pt x="2254187" y="11014"/>
                  <a:pt x="2253806" y="13109"/>
                </a:cubicBezTo>
                <a:lnTo>
                  <a:pt x="2253996" y="13490"/>
                </a:lnTo>
                <a:cubicBezTo>
                  <a:pt x="2253425" y="14252"/>
                  <a:pt x="2251710" y="13966"/>
                  <a:pt x="2249996" y="12728"/>
                </a:cubicBezTo>
                <a:lnTo>
                  <a:pt x="2249043" y="11585"/>
                </a:lnTo>
                <a:cubicBezTo>
                  <a:pt x="2245995" y="7966"/>
                  <a:pt x="2244757" y="7489"/>
                  <a:pt x="2241137" y="9394"/>
                </a:cubicBezTo>
                <a:lnTo>
                  <a:pt x="2238947" y="10633"/>
                </a:lnTo>
                <a:cubicBezTo>
                  <a:pt x="2235422" y="11299"/>
                  <a:pt x="2233994" y="10252"/>
                  <a:pt x="2235804" y="8347"/>
                </a:cubicBezTo>
                <a:cubicBezTo>
                  <a:pt x="2237613" y="6442"/>
                  <a:pt x="2239423" y="250"/>
                  <a:pt x="2240661" y="250"/>
                </a:cubicBezTo>
                <a:cubicBezTo>
                  <a:pt x="2241995" y="250"/>
                  <a:pt x="2246090" y="727"/>
                  <a:pt x="2245614" y="1203"/>
                </a:cubicBezTo>
                <a:cubicBezTo>
                  <a:pt x="2245138" y="1774"/>
                  <a:pt x="2246376" y="3679"/>
                  <a:pt x="2249424" y="4346"/>
                </a:cubicBezTo>
                <a:lnTo>
                  <a:pt x="2252377" y="2441"/>
                </a:lnTo>
                <a:cubicBezTo>
                  <a:pt x="2254377" y="1108"/>
                  <a:pt x="2259044" y="-512"/>
                  <a:pt x="2259711" y="155"/>
                </a:cubicBezTo>
                <a:cubicBezTo>
                  <a:pt x="2262664" y="2727"/>
                  <a:pt x="2264569" y="60"/>
                  <a:pt x="2266855" y="6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/>
              </a:gs>
              <a:gs pos="100000">
                <a:schemeClr val="accent6">
                  <a:lumMod val="50000"/>
                  <a:alpha val="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1500">
              <a:solidFill>
                <a:schemeClr val="tx1">
                  <a:lumMod val="85000"/>
                  <a:lumOff val="15000"/>
                </a:schemeClr>
              </a:solidFill>
              <a:latin typeface="云峰飞云体" panose="02000500000000000000" pitchFamily="2" charset="-122"/>
              <a:ea typeface="云峰飞云体" panose="02000500000000000000" pitchFamily="2" charset="-122"/>
              <a:cs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225E18D-0F2C-AC95-9725-3AE359B9578E}"/>
              </a:ext>
            </a:extLst>
          </p:cNvPr>
          <p:cNvSpPr txBox="1"/>
          <p:nvPr/>
        </p:nvSpPr>
        <p:spPr>
          <a:xfrm>
            <a:off x="5519144" y="1142274"/>
            <a:ext cx="115371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900" dirty="0">
                <a:solidFill>
                  <a:schemeClr val="bg1"/>
                </a:solidFill>
              </a:rPr>
              <a:t>CONTENTS</a:t>
            </a:r>
          </a:p>
        </p:txBody>
      </p:sp>
      <p:grpSp>
        <p:nvGrpSpPr>
          <p:cNvPr id="582" name="组合 581">
            <a:extLst>
              <a:ext uri="{FF2B5EF4-FFF2-40B4-BE49-F238E27FC236}">
                <a16:creationId xmlns:a16="http://schemas.microsoft.com/office/drawing/2014/main" id="{06177398-8E46-683D-0E68-1AD5B39C830D}"/>
              </a:ext>
            </a:extLst>
          </p:cNvPr>
          <p:cNvGrpSpPr/>
          <p:nvPr/>
        </p:nvGrpSpPr>
        <p:grpSpPr>
          <a:xfrm>
            <a:off x="2461899" y="1970619"/>
            <a:ext cx="3310627" cy="927893"/>
            <a:chOff x="2208517" y="1928796"/>
            <a:chExt cx="3310627" cy="927893"/>
          </a:xfrm>
        </p:grpSpPr>
        <p:sp>
          <p:nvSpPr>
            <p:cNvPr id="925" name="文本框 924">
              <a:extLst>
                <a:ext uri="{FF2B5EF4-FFF2-40B4-BE49-F238E27FC236}">
                  <a16:creationId xmlns:a16="http://schemas.microsoft.com/office/drawing/2014/main" id="{052C71C3-4441-2162-F776-586137C19467}"/>
                </a:ext>
              </a:extLst>
            </p:cNvPr>
            <p:cNvSpPr txBox="1"/>
            <p:nvPr/>
          </p:nvSpPr>
          <p:spPr>
            <a:xfrm>
              <a:off x="3125886" y="2082955"/>
              <a:ext cx="239325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800" dirty="0">
                  <a:sym typeface="HarmonyOS Sans SC Light" panose="00000400000000000000" pitchFamily="2" charset="-122"/>
                </a:rPr>
                <a:t>添加标题文本</a:t>
              </a:r>
              <a:endParaRPr lang="zh-CN" altLang="en-US" sz="2800" dirty="0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2B9F35A5-4563-87B7-5F4D-2E8B2B4D9B41}"/>
                </a:ext>
              </a:extLst>
            </p:cNvPr>
            <p:cNvSpPr/>
            <p:nvPr/>
          </p:nvSpPr>
          <p:spPr>
            <a:xfrm>
              <a:off x="2208517" y="1928796"/>
              <a:ext cx="864884" cy="927893"/>
            </a:xfrm>
            <a:custGeom>
              <a:avLst/>
              <a:gdLst>
                <a:gd name="connsiteX0" fmla="*/ 996382 w 1944449"/>
                <a:gd name="connsiteY0" fmla="*/ 2079281 h 2086106"/>
                <a:gd name="connsiteX1" fmla="*/ 1002706 w 1944449"/>
                <a:gd name="connsiteY1" fmla="*/ 2086106 h 2086106"/>
                <a:gd name="connsiteX2" fmla="*/ 989051 w 1944449"/>
                <a:gd name="connsiteY2" fmla="*/ 2080615 h 2086106"/>
                <a:gd name="connsiteX3" fmla="*/ 996382 w 1944449"/>
                <a:gd name="connsiteY3" fmla="*/ 2079281 h 2086106"/>
                <a:gd name="connsiteX4" fmla="*/ 895840 w 1944449"/>
                <a:gd name="connsiteY4" fmla="*/ 2034159 h 2086106"/>
                <a:gd name="connsiteX5" fmla="*/ 878327 w 1944449"/>
                <a:gd name="connsiteY5" fmla="*/ 2035940 h 2086106"/>
                <a:gd name="connsiteX6" fmla="*/ 868382 w 1944449"/>
                <a:gd name="connsiteY6" fmla="*/ 2035495 h 2086106"/>
                <a:gd name="connsiteX7" fmla="*/ 895840 w 1944449"/>
                <a:gd name="connsiteY7" fmla="*/ 2034159 h 2086106"/>
                <a:gd name="connsiteX8" fmla="*/ 952688 w 1944449"/>
                <a:gd name="connsiteY8" fmla="*/ 2030893 h 2086106"/>
                <a:gd name="connsiteX9" fmla="*/ 950461 w 1944449"/>
                <a:gd name="connsiteY9" fmla="*/ 2033564 h 2086106"/>
                <a:gd name="connsiteX10" fmla="*/ 910683 w 1944449"/>
                <a:gd name="connsiteY10" fmla="*/ 2033416 h 2086106"/>
                <a:gd name="connsiteX11" fmla="*/ 952688 w 1944449"/>
                <a:gd name="connsiteY11" fmla="*/ 2030893 h 2086106"/>
                <a:gd name="connsiteX12" fmla="*/ 791202 w 1944449"/>
                <a:gd name="connsiteY12" fmla="*/ 2028075 h 2086106"/>
                <a:gd name="connsiteX13" fmla="*/ 818660 w 1944449"/>
                <a:gd name="connsiteY13" fmla="*/ 2029262 h 2086106"/>
                <a:gd name="connsiteX14" fmla="*/ 791202 w 1944449"/>
                <a:gd name="connsiteY14" fmla="*/ 2028075 h 2086106"/>
                <a:gd name="connsiteX15" fmla="*/ 920331 w 1944449"/>
                <a:gd name="connsiteY15" fmla="*/ 2017238 h 2086106"/>
                <a:gd name="connsiteX16" fmla="*/ 925377 w 1944449"/>
                <a:gd name="connsiteY16" fmla="*/ 2023769 h 2086106"/>
                <a:gd name="connsiteX17" fmla="*/ 908160 w 1944449"/>
                <a:gd name="connsiteY17" fmla="*/ 2023175 h 2086106"/>
                <a:gd name="connsiteX18" fmla="*/ 915434 w 1944449"/>
                <a:gd name="connsiteY18" fmla="*/ 2024511 h 2086106"/>
                <a:gd name="connsiteX19" fmla="*/ 898215 w 1944449"/>
                <a:gd name="connsiteY19" fmla="*/ 2030152 h 2086106"/>
                <a:gd name="connsiteX20" fmla="*/ 900739 w 1944449"/>
                <a:gd name="connsiteY20" fmla="*/ 2027777 h 2086106"/>
                <a:gd name="connsiteX21" fmla="*/ 898364 w 1944449"/>
                <a:gd name="connsiteY21" fmla="*/ 2020207 h 2086106"/>
                <a:gd name="connsiteX22" fmla="*/ 920331 w 1944449"/>
                <a:gd name="connsiteY22" fmla="*/ 2017238 h 2086106"/>
                <a:gd name="connsiteX23" fmla="*/ 869773 w 1944449"/>
                <a:gd name="connsiteY23" fmla="*/ 2015644 h 2086106"/>
                <a:gd name="connsiteX24" fmla="*/ 886193 w 1944449"/>
                <a:gd name="connsiteY24" fmla="*/ 2016053 h 2086106"/>
                <a:gd name="connsiteX25" fmla="*/ 890942 w 1944449"/>
                <a:gd name="connsiteY25" fmla="*/ 2023769 h 2086106"/>
                <a:gd name="connsiteX26" fmla="*/ 871350 w 1944449"/>
                <a:gd name="connsiteY26" fmla="*/ 2019169 h 2086106"/>
                <a:gd name="connsiteX27" fmla="*/ 868827 w 1944449"/>
                <a:gd name="connsiteY27" fmla="*/ 2024066 h 2086106"/>
                <a:gd name="connsiteX28" fmla="*/ 853985 w 1944449"/>
                <a:gd name="connsiteY28" fmla="*/ 2023325 h 2086106"/>
                <a:gd name="connsiteX29" fmla="*/ 856805 w 1944449"/>
                <a:gd name="connsiteY29" fmla="*/ 2017238 h 2086106"/>
                <a:gd name="connsiteX30" fmla="*/ 869773 w 1944449"/>
                <a:gd name="connsiteY30" fmla="*/ 2015644 h 2086106"/>
                <a:gd name="connsiteX31" fmla="*/ 947047 w 1944449"/>
                <a:gd name="connsiteY31" fmla="*/ 2014715 h 2086106"/>
                <a:gd name="connsiteX32" fmla="*/ 927751 w 1944449"/>
                <a:gd name="connsiteY32" fmla="*/ 2022581 h 2086106"/>
                <a:gd name="connsiteX33" fmla="*/ 947047 w 1944449"/>
                <a:gd name="connsiteY33" fmla="*/ 2014715 h 2086106"/>
                <a:gd name="connsiteX34" fmla="*/ 886192 w 1944449"/>
                <a:gd name="connsiteY34" fmla="*/ 2013528 h 2086106"/>
                <a:gd name="connsiteX35" fmla="*/ 893464 w 1944449"/>
                <a:gd name="connsiteY35" fmla="*/ 2016349 h 2086106"/>
                <a:gd name="connsiteX36" fmla="*/ 886192 w 1944449"/>
                <a:gd name="connsiteY36" fmla="*/ 2013528 h 2086106"/>
                <a:gd name="connsiteX37" fmla="*/ 1094430 w 1944449"/>
                <a:gd name="connsiteY37" fmla="*/ 2009370 h 2086106"/>
                <a:gd name="connsiteX38" fmla="*/ 1103484 w 1944449"/>
                <a:gd name="connsiteY38" fmla="*/ 2016792 h 2086106"/>
                <a:gd name="connsiteX39" fmla="*/ 1099030 w 1944449"/>
                <a:gd name="connsiteY39" fmla="*/ 2020056 h 2086106"/>
                <a:gd name="connsiteX40" fmla="*/ 1059550 w 1944449"/>
                <a:gd name="connsiteY40" fmla="*/ 2026291 h 2086106"/>
                <a:gd name="connsiteX41" fmla="*/ 1071720 w 1944449"/>
                <a:gd name="connsiteY41" fmla="*/ 2023173 h 2086106"/>
                <a:gd name="connsiteX42" fmla="*/ 1087602 w 1944449"/>
                <a:gd name="connsiteY42" fmla="*/ 2013080 h 2086106"/>
                <a:gd name="connsiteX43" fmla="*/ 1088789 w 1944449"/>
                <a:gd name="connsiteY43" fmla="*/ 2019315 h 2086106"/>
                <a:gd name="connsiteX44" fmla="*/ 1098586 w 1944449"/>
                <a:gd name="connsiteY44" fmla="*/ 2017682 h 2086106"/>
                <a:gd name="connsiteX45" fmla="*/ 1094430 w 1944449"/>
                <a:gd name="connsiteY45" fmla="*/ 2009370 h 2086106"/>
                <a:gd name="connsiteX46" fmla="*/ 764821 w 1944449"/>
                <a:gd name="connsiteY46" fmla="*/ 2008926 h 2086106"/>
                <a:gd name="connsiteX47" fmla="*/ 770424 w 1944449"/>
                <a:gd name="connsiteY47" fmla="*/ 2013676 h 2086106"/>
                <a:gd name="connsiteX48" fmla="*/ 758105 w 1944449"/>
                <a:gd name="connsiteY48" fmla="*/ 2011745 h 2086106"/>
                <a:gd name="connsiteX49" fmla="*/ 764821 w 1944449"/>
                <a:gd name="connsiteY49" fmla="*/ 2008926 h 2086106"/>
                <a:gd name="connsiteX50" fmla="*/ 1145544 w 1944449"/>
                <a:gd name="connsiteY50" fmla="*/ 1994752 h 2086106"/>
                <a:gd name="connsiteX51" fmla="*/ 1149496 w 1944449"/>
                <a:gd name="connsiteY51" fmla="*/ 1996459 h 2086106"/>
                <a:gd name="connsiteX52" fmla="*/ 1142075 w 1944449"/>
                <a:gd name="connsiteY52" fmla="*/ 2007442 h 2086106"/>
                <a:gd name="connsiteX53" fmla="*/ 1138068 w 1944449"/>
                <a:gd name="connsiteY53" fmla="*/ 2012191 h 2086106"/>
                <a:gd name="connsiteX54" fmla="*/ 1137028 w 1944449"/>
                <a:gd name="connsiteY54" fmla="*/ 1997053 h 2086106"/>
                <a:gd name="connsiteX55" fmla="*/ 1145544 w 1944449"/>
                <a:gd name="connsiteY55" fmla="*/ 1994752 h 2086106"/>
                <a:gd name="connsiteX56" fmla="*/ 1216879 w 1944449"/>
                <a:gd name="connsiteY56" fmla="*/ 1989038 h 2086106"/>
                <a:gd name="connsiteX57" fmla="*/ 1199514 w 1944449"/>
                <a:gd name="connsiteY57" fmla="*/ 2000318 h 2086106"/>
                <a:gd name="connsiteX58" fmla="*/ 1181555 w 1944449"/>
                <a:gd name="connsiteY58" fmla="*/ 2001208 h 2086106"/>
                <a:gd name="connsiteX59" fmla="*/ 1205599 w 1944449"/>
                <a:gd name="connsiteY59" fmla="*/ 1994827 h 2086106"/>
                <a:gd name="connsiteX60" fmla="*/ 1194913 w 1944449"/>
                <a:gd name="connsiteY60" fmla="*/ 1993788 h 2086106"/>
                <a:gd name="connsiteX61" fmla="*/ 1216879 w 1944449"/>
                <a:gd name="connsiteY61" fmla="*/ 1989038 h 2086106"/>
                <a:gd name="connsiteX62" fmla="*/ 1180218 w 1944449"/>
                <a:gd name="connsiteY62" fmla="*/ 1987257 h 2086106"/>
                <a:gd name="connsiteX63" fmla="*/ 1169236 w 1944449"/>
                <a:gd name="connsiteY63" fmla="*/ 1994084 h 2086106"/>
                <a:gd name="connsiteX64" fmla="*/ 1180218 w 1944449"/>
                <a:gd name="connsiteY64" fmla="*/ 1987257 h 2086106"/>
                <a:gd name="connsiteX65" fmla="*/ 740869 w 1944449"/>
                <a:gd name="connsiteY65" fmla="*/ 1985865 h 2086106"/>
                <a:gd name="connsiteX66" fmla="*/ 749200 w 1944449"/>
                <a:gd name="connsiteY66" fmla="*/ 1988741 h 2086106"/>
                <a:gd name="connsiteX67" fmla="*/ 734653 w 1944449"/>
                <a:gd name="connsiteY67" fmla="*/ 1987554 h 2086106"/>
                <a:gd name="connsiteX68" fmla="*/ 740869 w 1944449"/>
                <a:gd name="connsiteY68" fmla="*/ 1985865 h 2086106"/>
                <a:gd name="connsiteX69" fmla="*/ 1047824 w 1944449"/>
                <a:gd name="connsiteY69" fmla="*/ 1964399 h 2086106"/>
                <a:gd name="connsiteX70" fmla="*/ 1036396 w 1944449"/>
                <a:gd name="connsiteY70" fmla="*/ 1967220 h 2086106"/>
                <a:gd name="connsiteX71" fmla="*/ 1036248 w 1944449"/>
                <a:gd name="connsiteY71" fmla="*/ 1966180 h 2086106"/>
                <a:gd name="connsiteX72" fmla="*/ 1047824 w 1944449"/>
                <a:gd name="connsiteY72" fmla="*/ 1964399 h 2086106"/>
                <a:gd name="connsiteX73" fmla="*/ 602260 w 1944449"/>
                <a:gd name="connsiteY73" fmla="*/ 1962915 h 2086106"/>
                <a:gd name="connsiteX74" fmla="*/ 614580 w 1944449"/>
                <a:gd name="connsiteY74" fmla="*/ 1964549 h 2086106"/>
                <a:gd name="connsiteX75" fmla="*/ 639811 w 1944449"/>
                <a:gd name="connsiteY75" fmla="*/ 1973304 h 2086106"/>
                <a:gd name="connsiteX76" fmla="*/ 663410 w 1944449"/>
                <a:gd name="connsiteY76" fmla="*/ 1979687 h 2086106"/>
                <a:gd name="connsiteX77" fmla="*/ 707789 w 1944449"/>
                <a:gd name="connsiteY77" fmla="*/ 1991413 h 2086106"/>
                <a:gd name="connsiteX78" fmla="*/ 810646 w 1944449"/>
                <a:gd name="connsiteY78" fmla="*/ 2010411 h 2086106"/>
                <a:gd name="connsiteX79" fmla="*/ 818216 w 1944449"/>
                <a:gd name="connsiteY79" fmla="*/ 2007590 h 2086106"/>
                <a:gd name="connsiteX80" fmla="*/ 830090 w 1944449"/>
                <a:gd name="connsiteY80" fmla="*/ 2011746 h 2086106"/>
                <a:gd name="connsiteX81" fmla="*/ 837660 w 1944449"/>
                <a:gd name="connsiteY81" fmla="*/ 2007442 h 2086106"/>
                <a:gd name="connsiteX82" fmla="*/ 857846 w 1944449"/>
                <a:gd name="connsiteY82" fmla="*/ 2008332 h 2086106"/>
                <a:gd name="connsiteX83" fmla="*/ 827270 w 1944449"/>
                <a:gd name="connsiteY83" fmla="*/ 2013825 h 2086106"/>
                <a:gd name="connsiteX84" fmla="*/ 783188 w 1944449"/>
                <a:gd name="connsiteY84" fmla="*/ 2011896 h 2086106"/>
                <a:gd name="connsiteX85" fmla="*/ 780220 w 1944449"/>
                <a:gd name="connsiteY85" fmla="*/ 2015308 h 2086106"/>
                <a:gd name="connsiteX86" fmla="*/ 776212 w 1944449"/>
                <a:gd name="connsiteY86" fmla="*/ 2008332 h 2086106"/>
                <a:gd name="connsiteX87" fmla="*/ 759293 w 1944449"/>
                <a:gd name="connsiteY87" fmla="*/ 2004474 h 2086106"/>
                <a:gd name="connsiteX88" fmla="*/ 753949 w 1944449"/>
                <a:gd name="connsiteY88" fmla="*/ 2007442 h 2086106"/>
                <a:gd name="connsiteX89" fmla="*/ 734951 w 1944449"/>
                <a:gd name="connsiteY89" fmla="*/ 2003732 h 2086106"/>
                <a:gd name="connsiteX90" fmla="*/ 716991 w 1944449"/>
                <a:gd name="connsiteY90" fmla="*/ 1999428 h 2086106"/>
                <a:gd name="connsiteX91" fmla="*/ 683596 w 1944449"/>
                <a:gd name="connsiteY91" fmla="*/ 1992154 h 2086106"/>
                <a:gd name="connsiteX92" fmla="*/ 625414 w 1944449"/>
                <a:gd name="connsiteY92" fmla="*/ 1980280 h 2086106"/>
                <a:gd name="connsiteX93" fmla="*/ 622891 w 1944449"/>
                <a:gd name="connsiteY93" fmla="*/ 1971375 h 2086106"/>
                <a:gd name="connsiteX94" fmla="*/ 615619 w 1944449"/>
                <a:gd name="connsiteY94" fmla="*/ 1970188 h 2086106"/>
                <a:gd name="connsiteX95" fmla="*/ 621110 w 1944449"/>
                <a:gd name="connsiteY95" fmla="*/ 1977460 h 2086106"/>
                <a:gd name="connsiteX96" fmla="*/ 602260 w 1944449"/>
                <a:gd name="connsiteY96" fmla="*/ 1962915 h 2086106"/>
                <a:gd name="connsiteX97" fmla="*/ 885489 w 1944449"/>
                <a:gd name="connsiteY97" fmla="*/ 1962304 h 2086106"/>
                <a:gd name="connsiteX98" fmla="*/ 880257 w 1944449"/>
                <a:gd name="connsiteY98" fmla="*/ 1964252 h 2086106"/>
                <a:gd name="connsiteX99" fmla="*/ 891833 w 1944449"/>
                <a:gd name="connsiteY99" fmla="*/ 1964697 h 2086106"/>
                <a:gd name="connsiteX100" fmla="*/ 885489 w 1944449"/>
                <a:gd name="connsiteY100" fmla="*/ 1962304 h 2086106"/>
                <a:gd name="connsiteX101" fmla="*/ 495989 w 1944449"/>
                <a:gd name="connsiteY101" fmla="*/ 1953713 h 2086106"/>
                <a:gd name="connsiteX102" fmla="*/ 520924 w 1944449"/>
                <a:gd name="connsiteY102" fmla="*/ 1959798 h 2086106"/>
                <a:gd name="connsiteX103" fmla="*/ 526415 w 1944449"/>
                <a:gd name="connsiteY103" fmla="*/ 1966478 h 2086106"/>
                <a:gd name="connsiteX104" fmla="*/ 535618 w 1944449"/>
                <a:gd name="connsiteY104" fmla="*/ 1963806 h 2086106"/>
                <a:gd name="connsiteX105" fmla="*/ 549125 w 1944449"/>
                <a:gd name="connsiteY105" fmla="*/ 1978352 h 2086106"/>
                <a:gd name="connsiteX106" fmla="*/ 573614 w 1944449"/>
                <a:gd name="connsiteY106" fmla="*/ 1969891 h 2086106"/>
                <a:gd name="connsiteX107" fmla="*/ 613837 w 1944449"/>
                <a:gd name="connsiteY107" fmla="*/ 1981469 h 2086106"/>
                <a:gd name="connsiteX108" fmla="*/ 630609 w 1944449"/>
                <a:gd name="connsiteY108" fmla="*/ 1991562 h 2086106"/>
                <a:gd name="connsiteX109" fmla="*/ 642928 w 1944449"/>
                <a:gd name="connsiteY109" fmla="*/ 2000911 h 2086106"/>
                <a:gd name="connsiteX110" fmla="*/ 613244 w 1944449"/>
                <a:gd name="connsiteY110" fmla="*/ 2022284 h 2086106"/>
                <a:gd name="connsiteX111" fmla="*/ 532797 w 1944449"/>
                <a:gd name="connsiteY111" fmla="*/ 1985477 h 2086106"/>
                <a:gd name="connsiteX112" fmla="*/ 493020 w 1944449"/>
                <a:gd name="connsiteY112" fmla="*/ 1960689 h 2086106"/>
                <a:gd name="connsiteX113" fmla="*/ 495989 w 1944449"/>
                <a:gd name="connsiteY113" fmla="*/ 1953713 h 2086106"/>
                <a:gd name="connsiteX114" fmla="*/ 927269 w 1944449"/>
                <a:gd name="connsiteY114" fmla="*/ 1951914 h 2086106"/>
                <a:gd name="connsiteX115" fmla="*/ 917362 w 1944449"/>
                <a:gd name="connsiteY115" fmla="*/ 1955494 h 2086106"/>
                <a:gd name="connsiteX116" fmla="*/ 887530 w 1944449"/>
                <a:gd name="connsiteY116" fmla="*/ 1953119 h 2086106"/>
                <a:gd name="connsiteX117" fmla="*/ 882780 w 1944449"/>
                <a:gd name="connsiteY117" fmla="*/ 1959206 h 2086106"/>
                <a:gd name="connsiteX118" fmla="*/ 913800 w 1944449"/>
                <a:gd name="connsiteY118" fmla="*/ 1957425 h 2086106"/>
                <a:gd name="connsiteX119" fmla="*/ 949422 w 1944449"/>
                <a:gd name="connsiteY119" fmla="*/ 1955346 h 2086106"/>
                <a:gd name="connsiteX120" fmla="*/ 927269 w 1944449"/>
                <a:gd name="connsiteY120" fmla="*/ 1951914 h 2086106"/>
                <a:gd name="connsiteX121" fmla="*/ 1072297 w 1944449"/>
                <a:gd name="connsiteY121" fmla="*/ 1946293 h 2086106"/>
                <a:gd name="connsiteX122" fmla="*/ 1057622 w 1944449"/>
                <a:gd name="connsiteY122" fmla="*/ 1951338 h 2086106"/>
                <a:gd name="connsiteX123" fmla="*/ 1069495 w 1944449"/>
                <a:gd name="connsiteY123" fmla="*/ 1952082 h 2086106"/>
                <a:gd name="connsiteX124" fmla="*/ 1042335 w 1944449"/>
                <a:gd name="connsiteY124" fmla="*/ 1958760 h 2086106"/>
                <a:gd name="connsiteX125" fmla="*/ 1039367 w 1944449"/>
                <a:gd name="connsiteY125" fmla="*/ 1954159 h 2086106"/>
                <a:gd name="connsiteX126" fmla="*/ 1025414 w 1944449"/>
                <a:gd name="connsiteY126" fmla="*/ 1954456 h 2086106"/>
                <a:gd name="connsiteX127" fmla="*/ 1026156 w 1944449"/>
                <a:gd name="connsiteY127" fmla="*/ 1960689 h 2086106"/>
                <a:gd name="connsiteX128" fmla="*/ 1007010 w 1944449"/>
                <a:gd name="connsiteY128" fmla="*/ 1955792 h 2086106"/>
                <a:gd name="connsiteX129" fmla="*/ 910386 w 1944449"/>
                <a:gd name="connsiteY129" fmla="*/ 1965291 h 2086106"/>
                <a:gd name="connsiteX130" fmla="*/ 912761 w 1944449"/>
                <a:gd name="connsiteY130" fmla="*/ 1969151 h 2086106"/>
                <a:gd name="connsiteX131" fmla="*/ 894060 w 1944449"/>
                <a:gd name="connsiteY131" fmla="*/ 1970930 h 2086106"/>
                <a:gd name="connsiteX132" fmla="*/ 908011 w 1944449"/>
                <a:gd name="connsiteY132" fmla="*/ 1974048 h 2086106"/>
                <a:gd name="connsiteX133" fmla="*/ 912613 w 1944449"/>
                <a:gd name="connsiteY133" fmla="*/ 1971673 h 2086106"/>
                <a:gd name="connsiteX134" fmla="*/ 983560 w 1944449"/>
                <a:gd name="connsiteY134" fmla="*/ 1973455 h 2086106"/>
                <a:gd name="connsiteX135" fmla="*/ 1017400 w 1944449"/>
                <a:gd name="connsiteY135" fmla="*/ 1970188 h 2086106"/>
                <a:gd name="connsiteX136" fmla="*/ 1033132 w 1944449"/>
                <a:gd name="connsiteY136" fmla="*/ 1967962 h 2086106"/>
                <a:gd name="connsiteX137" fmla="*/ 1036249 w 1944449"/>
                <a:gd name="connsiteY137" fmla="*/ 1967220 h 2086106"/>
                <a:gd name="connsiteX138" fmla="*/ 1036842 w 1944449"/>
                <a:gd name="connsiteY138" fmla="*/ 1971228 h 2086106"/>
                <a:gd name="connsiteX139" fmla="*/ 1109125 w 1944449"/>
                <a:gd name="connsiteY139" fmla="*/ 1959650 h 2086106"/>
                <a:gd name="connsiteX140" fmla="*/ 1050053 w 1944449"/>
                <a:gd name="connsiteY140" fmla="*/ 1962768 h 2086106"/>
                <a:gd name="connsiteX141" fmla="*/ 1091314 w 1944449"/>
                <a:gd name="connsiteY141" fmla="*/ 1954902 h 2086106"/>
                <a:gd name="connsiteX142" fmla="*/ 1087306 w 1944449"/>
                <a:gd name="connsiteY142" fmla="*/ 1946590 h 2086106"/>
                <a:gd name="connsiteX143" fmla="*/ 1072297 w 1944449"/>
                <a:gd name="connsiteY143" fmla="*/ 1946293 h 2086106"/>
                <a:gd name="connsiteX144" fmla="*/ 960256 w 1944449"/>
                <a:gd name="connsiteY144" fmla="*/ 1944808 h 2086106"/>
                <a:gd name="connsiteX145" fmla="*/ 894356 w 1944449"/>
                <a:gd name="connsiteY145" fmla="*/ 1949707 h 2086106"/>
                <a:gd name="connsiteX146" fmla="*/ 936360 w 1944449"/>
                <a:gd name="connsiteY146" fmla="*/ 1950003 h 2086106"/>
                <a:gd name="connsiteX147" fmla="*/ 969459 w 1944449"/>
                <a:gd name="connsiteY147" fmla="*/ 1946886 h 2086106"/>
                <a:gd name="connsiteX148" fmla="*/ 960256 w 1944449"/>
                <a:gd name="connsiteY148" fmla="*/ 1944808 h 2086106"/>
                <a:gd name="connsiteX149" fmla="*/ 793874 w 1944449"/>
                <a:gd name="connsiteY149" fmla="*/ 1943324 h 2086106"/>
                <a:gd name="connsiteX150" fmla="*/ 804858 w 1944449"/>
                <a:gd name="connsiteY150" fmla="*/ 1947480 h 2086106"/>
                <a:gd name="connsiteX151" fmla="*/ 803077 w 1944449"/>
                <a:gd name="connsiteY151" fmla="*/ 1943324 h 2086106"/>
                <a:gd name="connsiteX152" fmla="*/ 793874 w 1944449"/>
                <a:gd name="connsiteY152" fmla="*/ 1943324 h 2086106"/>
                <a:gd name="connsiteX153" fmla="*/ 975990 w 1944449"/>
                <a:gd name="connsiteY153" fmla="*/ 1941543 h 2086106"/>
                <a:gd name="connsiteX154" fmla="*/ 1021704 w 1944449"/>
                <a:gd name="connsiteY154" fmla="*/ 1943622 h 2086106"/>
                <a:gd name="connsiteX155" fmla="*/ 975990 w 1944449"/>
                <a:gd name="connsiteY155" fmla="*/ 1941543 h 2086106"/>
                <a:gd name="connsiteX156" fmla="*/ 1060442 w 1944449"/>
                <a:gd name="connsiteY156" fmla="*/ 1940950 h 2086106"/>
                <a:gd name="connsiteX157" fmla="*/ 1031203 w 1944449"/>
                <a:gd name="connsiteY157" fmla="*/ 1946590 h 2086106"/>
                <a:gd name="connsiteX158" fmla="*/ 1052428 w 1944449"/>
                <a:gd name="connsiteY158" fmla="*/ 1948520 h 2086106"/>
                <a:gd name="connsiteX159" fmla="*/ 1060442 w 1944449"/>
                <a:gd name="connsiteY159" fmla="*/ 1940950 h 2086106"/>
                <a:gd name="connsiteX160" fmla="*/ 399515 w 1944449"/>
                <a:gd name="connsiteY160" fmla="*/ 1939910 h 2086106"/>
                <a:gd name="connsiteX161" fmla="*/ 419405 w 1944449"/>
                <a:gd name="connsiteY161" fmla="*/ 1947183 h 2086106"/>
                <a:gd name="connsiteX162" fmla="*/ 419405 w 1944449"/>
                <a:gd name="connsiteY162" fmla="*/ 1941395 h 2086106"/>
                <a:gd name="connsiteX163" fmla="*/ 435285 w 1944449"/>
                <a:gd name="connsiteY163" fmla="*/ 1950151 h 2086106"/>
                <a:gd name="connsiteX164" fmla="*/ 429497 w 1944449"/>
                <a:gd name="connsiteY164" fmla="*/ 1944214 h 2086106"/>
                <a:gd name="connsiteX165" fmla="*/ 443300 w 1944449"/>
                <a:gd name="connsiteY165" fmla="*/ 1945551 h 2086106"/>
                <a:gd name="connsiteX166" fmla="*/ 438253 w 1944449"/>
                <a:gd name="connsiteY166" fmla="*/ 1950003 h 2086106"/>
                <a:gd name="connsiteX167" fmla="*/ 448346 w 1944449"/>
                <a:gd name="connsiteY167" fmla="*/ 1959205 h 2086106"/>
                <a:gd name="connsiteX168" fmla="*/ 441965 w 1944449"/>
                <a:gd name="connsiteY168" fmla="*/ 1960394 h 2086106"/>
                <a:gd name="connsiteX169" fmla="*/ 411983 w 1944449"/>
                <a:gd name="connsiteY169" fmla="*/ 1950151 h 2086106"/>
                <a:gd name="connsiteX170" fmla="*/ 399515 w 1944449"/>
                <a:gd name="connsiteY170" fmla="*/ 1939910 h 2086106"/>
                <a:gd name="connsiteX171" fmla="*/ 862743 w 1944449"/>
                <a:gd name="connsiteY171" fmla="*/ 1939466 h 2086106"/>
                <a:gd name="connsiteX172" fmla="*/ 828606 w 1944449"/>
                <a:gd name="connsiteY172" fmla="*/ 1940504 h 2086106"/>
                <a:gd name="connsiteX173" fmla="*/ 871352 w 1944449"/>
                <a:gd name="connsiteY173" fmla="*/ 1952527 h 2086106"/>
                <a:gd name="connsiteX174" fmla="*/ 866602 w 1944449"/>
                <a:gd name="connsiteY174" fmla="*/ 1957277 h 2086106"/>
                <a:gd name="connsiteX175" fmla="*/ 878179 w 1944449"/>
                <a:gd name="connsiteY175" fmla="*/ 1952823 h 2086106"/>
                <a:gd name="connsiteX176" fmla="*/ 860220 w 1944449"/>
                <a:gd name="connsiteY176" fmla="*/ 1944364 h 2086106"/>
                <a:gd name="connsiteX177" fmla="*/ 871648 w 1944449"/>
                <a:gd name="connsiteY177" fmla="*/ 1943622 h 2086106"/>
                <a:gd name="connsiteX178" fmla="*/ 862743 w 1944449"/>
                <a:gd name="connsiteY178" fmla="*/ 1939466 h 2086106"/>
                <a:gd name="connsiteX179" fmla="*/ 1030016 w 1944449"/>
                <a:gd name="connsiteY179" fmla="*/ 1937833 h 2086106"/>
                <a:gd name="connsiteX180" fmla="*/ 1023781 w 1944449"/>
                <a:gd name="connsiteY180" fmla="*/ 1942137 h 2086106"/>
                <a:gd name="connsiteX181" fmla="*/ 1032984 w 1944449"/>
                <a:gd name="connsiteY181" fmla="*/ 1942583 h 2086106"/>
                <a:gd name="connsiteX182" fmla="*/ 1030016 w 1944449"/>
                <a:gd name="connsiteY182" fmla="*/ 1937833 h 2086106"/>
                <a:gd name="connsiteX183" fmla="*/ 1155878 w 1944449"/>
                <a:gd name="connsiteY183" fmla="*/ 1935161 h 2086106"/>
                <a:gd name="connsiteX184" fmla="*/ 1139551 w 1944449"/>
                <a:gd name="connsiteY184" fmla="*/ 1936794 h 2086106"/>
                <a:gd name="connsiteX185" fmla="*/ 1142965 w 1944449"/>
                <a:gd name="connsiteY185" fmla="*/ 1941098 h 2086106"/>
                <a:gd name="connsiteX186" fmla="*/ 1155878 w 1944449"/>
                <a:gd name="connsiteY186" fmla="*/ 1935161 h 2086106"/>
                <a:gd name="connsiteX187" fmla="*/ 1103188 w 1944449"/>
                <a:gd name="connsiteY187" fmla="*/ 1932638 h 2086106"/>
                <a:gd name="connsiteX188" fmla="*/ 1069793 w 1944449"/>
                <a:gd name="connsiteY188" fmla="*/ 1940652 h 2086106"/>
                <a:gd name="connsiteX189" fmla="*/ 1102742 w 1944449"/>
                <a:gd name="connsiteY189" fmla="*/ 1941691 h 2086106"/>
                <a:gd name="connsiteX190" fmla="*/ 1103188 w 1944449"/>
                <a:gd name="connsiteY190" fmla="*/ 1932638 h 2086106"/>
                <a:gd name="connsiteX191" fmla="*/ 1071276 w 1944449"/>
                <a:gd name="connsiteY191" fmla="*/ 1909930 h 2086106"/>
                <a:gd name="connsiteX192" fmla="*/ 1035953 w 1944449"/>
                <a:gd name="connsiteY192" fmla="*/ 1916756 h 2086106"/>
                <a:gd name="connsiteX193" fmla="*/ 1017696 w 1944449"/>
                <a:gd name="connsiteY193" fmla="*/ 1928780 h 2086106"/>
                <a:gd name="connsiteX194" fmla="*/ 1043523 w 1944449"/>
                <a:gd name="connsiteY194" fmla="*/ 1922991 h 2086106"/>
                <a:gd name="connsiteX195" fmla="*/ 1072613 w 1944449"/>
                <a:gd name="connsiteY195" fmla="*/ 1917350 h 2086106"/>
                <a:gd name="connsiteX196" fmla="*/ 1070832 w 1944449"/>
                <a:gd name="connsiteY196" fmla="*/ 1920170 h 2086106"/>
                <a:gd name="connsiteX197" fmla="*/ 1071276 w 1944449"/>
                <a:gd name="connsiteY197" fmla="*/ 1909930 h 2086106"/>
                <a:gd name="connsiteX198" fmla="*/ 1091314 w 1944449"/>
                <a:gd name="connsiteY198" fmla="*/ 1909186 h 2086106"/>
                <a:gd name="connsiteX199" fmla="*/ 1083300 w 1944449"/>
                <a:gd name="connsiteY199" fmla="*/ 1914381 h 2086106"/>
                <a:gd name="connsiteX200" fmla="*/ 1091314 w 1944449"/>
                <a:gd name="connsiteY200" fmla="*/ 1909186 h 2086106"/>
                <a:gd name="connsiteX201" fmla="*/ 588605 w 1944449"/>
                <a:gd name="connsiteY201" fmla="*/ 1897758 h 2086106"/>
                <a:gd name="connsiteX202" fmla="*/ 622298 w 1944449"/>
                <a:gd name="connsiteY202" fmla="*/ 1907109 h 2086106"/>
                <a:gd name="connsiteX203" fmla="*/ 615025 w 1944449"/>
                <a:gd name="connsiteY203" fmla="*/ 1907257 h 2086106"/>
                <a:gd name="connsiteX204" fmla="*/ 616063 w 1944449"/>
                <a:gd name="connsiteY204" fmla="*/ 1911561 h 2086106"/>
                <a:gd name="connsiteX205" fmla="*/ 582668 w 1944449"/>
                <a:gd name="connsiteY205" fmla="*/ 1900875 h 2086106"/>
                <a:gd name="connsiteX206" fmla="*/ 588605 w 1944449"/>
                <a:gd name="connsiteY206" fmla="*/ 1897758 h 2086106"/>
                <a:gd name="connsiteX207" fmla="*/ 626101 w 1944449"/>
                <a:gd name="connsiteY207" fmla="*/ 1897350 h 2086106"/>
                <a:gd name="connsiteX208" fmla="*/ 620368 w 1944449"/>
                <a:gd name="connsiteY208" fmla="*/ 1898500 h 2086106"/>
                <a:gd name="connsiteX209" fmla="*/ 635952 w 1944449"/>
                <a:gd name="connsiteY209" fmla="*/ 1902656 h 2086106"/>
                <a:gd name="connsiteX210" fmla="*/ 626101 w 1944449"/>
                <a:gd name="connsiteY210" fmla="*/ 1897350 h 2086106"/>
                <a:gd name="connsiteX211" fmla="*/ 1414578 w 1944449"/>
                <a:gd name="connsiteY211" fmla="*/ 1893898 h 2086106"/>
                <a:gd name="connsiteX212" fmla="*/ 1396915 w 1944449"/>
                <a:gd name="connsiteY212" fmla="*/ 1907405 h 2086106"/>
                <a:gd name="connsiteX213" fmla="*/ 1391276 w 1944449"/>
                <a:gd name="connsiteY213" fmla="*/ 1907405 h 2086106"/>
                <a:gd name="connsiteX214" fmla="*/ 1414578 w 1944449"/>
                <a:gd name="connsiteY214" fmla="*/ 1893898 h 2086106"/>
                <a:gd name="connsiteX215" fmla="*/ 511869 w 1944449"/>
                <a:gd name="connsiteY215" fmla="*/ 1893304 h 2086106"/>
                <a:gd name="connsiteX216" fmla="*/ 514690 w 1944449"/>
                <a:gd name="connsiteY216" fmla="*/ 1898795 h 2086106"/>
                <a:gd name="connsiteX217" fmla="*/ 535915 w 1944449"/>
                <a:gd name="connsiteY217" fmla="*/ 1910075 h 2086106"/>
                <a:gd name="connsiteX218" fmla="*/ 533242 w 1944449"/>
                <a:gd name="connsiteY218" fmla="*/ 1910225 h 2086106"/>
                <a:gd name="connsiteX219" fmla="*/ 532352 w 1944449"/>
                <a:gd name="connsiteY219" fmla="*/ 1912600 h 2086106"/>
                <a:gd name="connsiteX220" fmla="*/ 511869 w 1944449"/>
                <a:gd name="connsiteY220" fmla="*/ 1893304 h 2086106"/>
                <a:gd name="connsiteX221" fmla="*/ 1171908 w 1944449"/>
                <a:gd name="connsiteY221" fmla="*/ 1891821 h 2086106"/>
                <a:gd name="connsiteX222" fmla="*/ 1159292 w 1944449"/>
                <a:gd name="connsiteY222" fmla="*/ 1896423 h 2086106"/>
                <a:gd name="connsiteX223" fmla="*/ 1171908 w 1944449"/>
                <a:gd name="connsiteY223" fmla="*/ 1891821 h 2086106"/>
                <a:gd name="connsiteX224" fmla="*/ 1220443 w 1944449"/>
                <a:gd name="connsiteY224" fmla="*/ 1889150 h 2086106"/>
                <a:gd name="connsiteX225" fmla="*/ 1203819 w 1944449"/>
                <a:gd name="connsiteY225" fmla="*/ 1896125 h 2086106"/>
                <a:gd name="connsiteX226" fmla="*/ 1220443 w 1944449"/>
                <a:gd name="connsiteY226" fmla="*/ 1889150 h 2086106"/>
                <a:gd name="connsiteX227" fmla="*/ 570052 w 1944449"/>
                <a:gd name="connsiteY227" fmla="*/ 1888259 h 2086106"/>
                <a:gd name="connsiteX228" fmla="*/ 586971 w 1944449"/>
                <a:gd name="connsiteY228" fmla="*/ 1895829 h 2086106"/>
                <a:gd name="connsiteX229" fmla="*/ 565600 w 1944449"/>
                <a:gd name="connsiteY229" fmla="*/ 1893304 h 2086106"/>
                <a:gd name="connsiteX230" fmla="*/ 562334 w 1944449"/>
                <a:gd name="connsiteY230" fmla="*/ 1889001 h 2086106"/>
                <a:gd name="connsiteX231" fmla="*/ 570052 w 1944449"/>
                <a:gd name="connsiteY231" fmla="*/ 1888259 h 2086106"/>
                <a:gd name="connsiteX232" fmla="*/ 1259106 w 1944449"/>
                <a:gd name="connsiteY232" fmla="*/ 1887795 h 2086106"/>
                <a:gd name="connsiteX233" fmla="*/ 1247603 w 1944449"/>
                <a:gd name="connsiteY233" fmla="*/ 1891079 h 2086106"/>
                <a:gd name="connsiteX234" fmla="*/ 1243003 w 1944449"/>
                <a:gd name="connsiteY234" fmla="*/ 1898204 h 2086106"/>
                <a:gd name="connsiteX235" fmla="*/ 1242853 w 1944449"/>
                <a:gd name="connsiteY235" fmla="*/ 1891525 h 2086106"/>
                <a:gd name="connsiteX236" fmla="*/ 1217622 w 1944449"/>
                <a:gd name="connsiteY236" fmla="*/ 1902212 h 2086106"/>
                <a:gd name="connsiteX237" fmla="*/ 1229644 w 1944449"/>
                <a:gd name="connsiteY237" fmla="*/ 1901766 h 2086106"/>
                <a:gd name="connsiteX238" fmla="*/ 1198476 w 1944449"/>
                <a:gd name="connsiteY238" fmla="*/ 1909336 h 2086106"/>
                <a:gd name="connsiteX239" fmla="*/ 1200108 w 1944449"/>
                <a:gd name="connsiteY239" fmla="*/ 1914085 h 2086106"/>
                <a:gd name="connsiteX240" fmla="*/ 1183040 w 1944449"/>
                <a:gd name="connsiteY240" fmla="*/ 1913492 h 2086106"/>
                <a:gd name="connsiteX241" fmla="*/ 1137176 w 1944449"/>
                <a:gd name="connsiteY241" fmla="*/ 1928184 h 2086106"/>
                <a:gd name="connsiteX242" fmla="*/ 1133764 w 1944449"/>
                <a:gd name="connsiteY242" fmla="*/ 1923881 h 2086106"/>
                <a:gd name="connsiteX243" fmla="*/ 1123521 w 1944449"/>
                <a:gd name="connsiteY243" fmla="*/ 1930411 h 2086106"/>
                <a:gd name="connsiteX244" fmla="*/ 1135247 w 1944449"/>
                <a:gd name="connsiteY244" fmla="*/ 1929965 h 2086106"/>
                <a:gd name="connsiteX245" fmla="*/ 1108977 w 1944449"/>
                <a:gd name="connsiteY245" fmla="*/ 1937981 h 2086106"/>
                <a:gd name="connsiteX246" fmla="*/ 1117882 w 1944449"/>
                <a:gd name="connsiteY246" fmla="*/ 1946738 h 2086106"/>
                <a:gd name="connsiteX247" fmla="*/ 1120553 w 1944449"/>
                <a:gd name="connsiteY247" fmla="*/ 1937387 h 2086106"/>
                <a:gd name="connsiteX248" fmla="*/ 1134357 w 1944449"/>
                <a:gd name="connsiteY248" fmla="*/ 1935458 h 2086106"/>
                <a:gd name="connsiteX249" fmla="*/ 1124858 w 1944449"/>
                <a:gd name="connsiteY249" fmla="*/ 1935310 h 2086106"/>
                <a:gd name="connsiteX250" fmla="*/ 1203967 w 1944449"/>
                <a:gd name="connsiteY250" fmla="*/ 1918241 h 2086106"/>
                <a:gd name="connsiteX251" fmla="*/ 1266601 w 1944449"/>
                <a:gd name="connsiteY251" fmla="*/ 1889298 h 2086106"/>
                <a:gd name="connsiteX252" fmla="*/ 1259106 w 1944449"/>
                <a:gd name="connsiteY252" fmla="*/ 1887795 h 2086106"/>
                <a:gd name="connsiteX253" fmla="*/ 553131 w 1944449"/>
                <a:gd name="connsiteY253" fmla="*/ 1880689 h 2086106"/>
                <a:gd name="connsiteX254" fmla="*/ 561147 w 1944449"/>
                <a:gd name="connsiteY254" fmla="*/ 1885735 h 2086106"/>
                <a:gd name="connsiteX255" fmla="*/ 557585 w 1944449"/>
                <a:gd name="connsiteY255" fmla="*/ 1888259 h 2086106"/>
                <a:gd name="connsiteX256" fmla="*/ 553131 w 1944449"/>
                <a:gd name="connsiteY256" fmla="*/ 1880689 h 2086106"/>
                <a:gd name="connsiteX257" fmla="*/ 1035359 w 1944449"/>
                <a:gd name="connsiteY257" fmla="*/ 1879947 h 2086106"/>
                <a:gd name="connsiteX258" fmla="*/ 1022594 w 1944449"/>
                <a:gd name="connsiteY258" fmla="*/ 1880541 h 2086106"/>
                <a:gd name="connsiteX259" fmla="*/ 995284 w 1944449"/>
                <a:gd name="connsiteY259" fmla="*/ 1884846 h 2086106"/>
                <a:gd name="connsiteX260" fmla="*/ 1000183 w 1944449"/>
                <a:gd name="connsiteY260" fmla="*/ 1890783 h 2086106"/>
                <a:gd name="connsiteX261" fmla="*/ 991426 w 1944449"/>
                <a:gd name="connsiteY261" fmla="*/ 1888853 h 2086106"/>
                <a:gd name="connsiteX262" fmla="*/ 990684 w 1944449"/>
                <a:gd name="connsiteY262" fmla="*/ 1881283 h 2086106"/>
                <a:gd name="connsiteX263" fmla="*/ 952984 w 1944449"/>
                <a:gd name="connsiteY263" fmla="*/ 1891079 h 2086106"/>
                <a:gd name="connsiteX264" fmla="*/ 972279 w 1944449"/>
                <a:gd name="connsiteY264" fmla="*/ 1891227 h 2086106"/>
                <a:gd name="connsiteX265" fmla="*/ 969385 w 1944449"/>
                <a:gd name="connsiteY265" fmla="*/ 1892749 h 2086106"/>
                <a:gd name="connsiteX266" fmla="*/ 966997 w 1944449"/>
                <a:gd name="connsiteY266" fmla="*/ 1893678 h 2086106"/>
                <a:gd name="connsiteX267" fmla="*/ 955358 w 1944449"/>
                <a:gd name="connsiteY267" fmla="*/ 1893454 h 2086106"/>
                <a:gd name="connsiteX268" fmla="*/ 970498 w 1944449"/>
                <a:gd name="connsiteY268" fmla="*/ 1895087 h 2086106"/>
                <a:gd name="connsiteX269" fmla="*/ 966045 w 1944449"/>
                <a:gd name="connsiteY269" fmla="*/ 1894048 h 2086106"/>
                <a:gd name="connsiteX270" fmla="*/ 966997 w 1944449"/>
                <a:gd name="connsiteY270" fmla="*/ 1893678 h 2086106"/>
                <a:gd name="connsiteX271" fmla="*/ 1001666 w 1944449"/>
                <a:gd name="connsiteY271" fmla="*/ 1894344 h 2086106"/>
                <a:gd name="connsiteX272" fmla="*/ 1024227 w 1944449"/>
                <a:gd name="connsiteY272" fmla="*/ 1891079 h 2086106"/>
                <a:gd name="connsiteX273" fmla="*/ 1045154 w 1944449"/>
                <a:gd name="connsiteY273" fmla="*/ 1887369 h 2086106"/>
                <a:gd name="connsiteX274" fmla="*/ 1016954 w 1944449"/>
                <a:gd name="connsiteY274" fmla="*/ 1887221 h 2086106"/>
                <a:gd name="connsiteX275" fmla="*/ 1035359 w 1944449"/>
                <a:gd name="connsiteY275" fmla="*/ 1879947 h 2086106"/>
                <a:gd name="connsiteX276" fmla="*/ 644561 w 1944449"/>
                <a:gd name="connsiteY276" fmla="*/ 1878909 h 2086106"/>
                <a:gd name="connsiteX277" fmla="*/ 638475 w 1944449"/>
                <a:gd name="connsiteY277" fmla="*/ 1879502 h 2086106"/>
                <a:gd name="connsiteX278" fmla="*/ 651536 w 1944449"/>
                <a:gd name="connsiteY278" fmla="*/ 1882768 h 2086106"/>
                <a:gd name="connsiteX279" fmla="*/ 644561 w 1944449"/>
                <a:gd name="connsiteY279" fmla="*/ 1878909 h 2086106"/>
                <a:gd name="connsiteX280" fmla="*/ 1480182 w 1944449"/>
                <a:gd name="connsiteY280" fmla="*/ 1877274 h 2086106"/>
                <a:gd name="connsiteX281" fmla="*/ 1483744 w 1944449"/>
                <a:gd name="connsiteY281" fmla="*/ 1878016 h 2086106"/>
                <a:gd name="connsiteX282" fmla="*/ 1467417 w 1944449"/>
                <a:gd name="connsiteY282" fmla="*/ 1889742 h 2086106"/>
                <a:gd name="connsiteX283" fmla="*/ 1473800 w 1944449"/>
                <a:gd name="connsiteY283" fmla="*/ 1881282 h 2086106"/>
                <a:gd name="connsiteX284" fmla="*/ 1480182 w 1944449"/>
                <a:gd name="connsiteY284" fmla="*/ 1877274 h 2086106"/>
                <a:gd name="connsiteX285" fmla="*/ 700071 w 1944449"/>
                <a:gd name="connsiteY285" fmla="*/ 1864807 h 2086106"/>
                <a:gd name="connsiteX286" fmla="*/ 701554 w 1944449"/>
                <a:gd name="connsiteY286" fmla="*/ 1866588 h 2086106"/>
                <a:gd name="connsiteX287" fmla="*/ 699773 w 1944449"/>
                <a:gd name="connsiteY287" fmla="*/ 1868519 h 2086106"/>
                <a:gd name="connsiteX288" fmla="*/ 700071 w 1944449"/>
                <a:gd name="connsiteY288" fmla="*/ 1864807 h 2086106"/>
                <a:gd name="connsiteX289" fmla="*/ 614300 w 1944449"/>
                <a:gd name="connsiteY289" fmla="*/ 1864419 h 2086106"/>
                <a:gd name="connsiteX290" fmla="*/ 623483 w 1944449"/>
                <a:gd name="connsiteY290" fmla="*/ 1867480 h 2086106"/>
                <a:gd name="connsiteX291" fmla="*/ 624820 w 1944449"/>
                <a:gd name="connsiteY291" fmla="*/ 1870596 h 2086106"/>
                <a:gd name="connsiteX292" fmla="*/ 609680 w 1944449"/>
                <a:gd name="connsiteY292" fmla="*/ 1866590 h 2086106"/>
                <a:gd name="connsiteX293" fmla="*/ 614300 w 1944449"/>
                <a:gd name="connsiteY293" fmla="*/ 1864419 h 2086106"/>
                <a:gd name="connsiteX294" fmla="*/ 622743 w 1944449"/>
                <a:gd name="connsiteY294" fmla="*/ 1863323 h 2086106"/>
                <a:gd name="connsiteX295" fmla="*/ 630165 w 1944449"/>
                <a:gd name="connsiteY295" fmla="*/ 1864957 h 2086106"/>
                <a:gd name="connsiteX296" fmla="*/ 631648 w 1944449"/>
                <a:gd name="connsiteY296" fmla="*/ 1864511 h 2086106"/>
                <a:gd name="connsiteX297" fmla="*/ 636546 w 1944449"/>
                <a:gd name="connsiteY297" fmla="*/ 1866738 h 2086106"/>
                <a:gd name="connsiteX298" fmla="*/ 631500 w 1944449"/>
                <a:gd name="connsiteY298" fmla="*/ 1868815 h 2086106"/>
                <a:gd name="connsiteX299" fmla="*/ 629570 w 1944449"/>
                <a:gd name="connsiteY299" fmla="*/ 1868073 h 2086106"/>
                <a:gd name="connsiteX300" fmla="*/ 624078 w 1944449"/>
                <a:gd name="connsiteY300" fmla="*/ 1866440 h 2086106"/>
                <a:gd name="connsiteX301" fmla="*/ 622743 w 1944449"/>
                <a:gd name="connsiteY301" fmla="*/ 1863323 h 2086106"/>
                <a:gd name="connsiteX302" fmla="*/ 1138068 w 1944449"/>
                <a:gd name="connsiteY302" fmla="*/ 1860504 h 2086106"/>
                <a:gd name="connsiteX303" fmla="*/ 1108383 w 1944449"/>
                <a:gd name="connsiteY303" fmla="*/ 1867332 h 2086106"/>
                <a:gd name="connsiteX304" fmla="*/ 1082261 w 1944449"/>
                <a:gd name="connsiteY304" fmla="*/ 1870152 h 2086106"/>
                <a:gd name="connsiteX305" fmla="*/ 1038327 w 1944449"/>
                <a:gd name="connsiteY305" fmla="*/ 1883361 h 2086106"/>
                <a:gd name="connsiteX306" fmla="*/ 1053318 w 1944449"/>
                <a:gd name="connsiteY306" fmla="*/ 1882322 h 2086106"/>
                <a:gd name="connsiteX307" fmla="*/ 1051982 w 1944449"/>
                <a:gd name="connsiteY307" fmla="*/ 1887665 h 2086106"/>
                <a:gd name="connsiteX308" fmla="*/ 1064746 w 1944449"/>
                <a:gd name="connsiteY308" fmla="*/ 1885588 h 2086106"/>
                <a:gd name="connsiteX309" fmla="*/ 1057474 w 1944449"/>
                <a:gd name="connsiteY309" fmla="*/ 1881580 h 2086106"/>
                <a:gd name="connsiteX310" fmla="*/ 1100071 w 1944449"/>
                <a:gd name="connsiteY310" fmla="*/ 1876237 h 2086106"/>
                <a:gd name="connsiteX311" fmla="*/ 1111499 w 1944449"/>
                <a:gd name="connsiteY311" fmla="*/ 1874308 h 2086106"/>
                <a:gd name="connsiteX312" fmla="*/ 1122334 w 1944449"/>
                <a:gd name="connsiteY312" fmla="*/ 1871190 h 2086106"/>
                <a:gd name="connsiteX313" fmla="*/ 1141184 w 1944449"/>
                <a:gd name="connsiteY313" fmla="*/ 1863622 h 2086106"/>
                <a:gd name="connsiteX314" fmla="*/ 1138068 w 1944449"/>
                <a:gd name="connsiteY314" fmla="*/ 1860504 h 2086106"/>
                <a:gd name="connsiteX315" fmla="*/ 554078 w 1944449"/>
                <a:gd name="connsiteY315" fmla="*/ 1855031 h 2086106"/>
                <a:gd name="connsiteX316" fmla="*/ 548383 w 1944449"/>
                <a:gd name="connsiteY316" fmla="*/ 1856200 h 2086106"/>
                <a:gd name="connsiteX317" fmla="*/ 560108 w 1944449"/>
                <a:gd name="connsiteY317" fmla="*/ 1857537 h 2086106"/>
                <a:gd name="connsiteX318" fmla="*/ 554078 w 1944449"/>
                <a:gd name="connsiteY318" fmla="*/ 1855031 h 2086106"/>
                <a:gd name="connsiteX319" fmla="*/ 592761 w 1944449"/>
                <a:gd name="connsiteY319" fmla="*/ 1852637 h 2086106"/>
                <a:gd name="connsiteX320" fmla="*/ 594542 w 1944449"/>
                <a:gd name="connsiteY320" fmla="*/ 1854716 h 2086106"/>
                <a:gd name="connsiteX321" fmla="*/ 592465 w 1944449"/>
                <a:gd name="connsiteY321" fmla="*/ 1856497 h 2086106"/>
                <a:gd name="connsiteX322" fmla="*/ 590980 w 1944449"/>
                <a:gd name="connsiteY322" fmla="*/ 1854566 h 2086106"/>
                <a:gd name="connsiteX323" fmla="*/ 592761 w 1944449"/>
                <a:gd name="connsiteY323" fmla="*/ 1852637 h 2086106"/>
                <a:gd name="connsiteX324" fmla="*/ 1424375 w 1944449"/>
                <a:gd name="connsiteY324" fmla="*/ 1849669 h 2086106"/>
                <a:gd name="connsiteX325" fmla="*/ 1410126 w 1944449"/>
                <a:gd name="connsiteY325" fmla="*/ 1862730 h 2086106"/>
                <a:gd name="connsiteX326" fmla="*/ 1424375 w 1944449"/>
                <a:gd name="connsiteY326" fmla="*/ 1849669 h 2086106"/>
                <a:gd name="connsiteX327" fmla="*/ 706601 w 1944449"/>
                <a:gd name="connsiteY327" fmla="*/ 1846106 h 2086106"/>
                <a:gd name="connsiteX328" fmla="*/ 725895 w 1944449"/>
                <a:gd name="connsiteY328" fmla="*/ 1846996 h 2086106"/>
                <a:gd name="connsiteX329" fmla="*/ 725005 w 1944449"/>
                <a:gd name="connsiteY329" fmla="*/ 1850706 h 2086106"/>
                <a:gd name="connsiteX330" fmla="*/ 706601 w 1944449"/>
                <a:gd name="connsiteY330" fmla="*/ 1846106 h 2086106"/>
                <a:gd name="connsiteX331" fmla="*/ 1473652 w 1944449"/>
                <a:gd name="connsiteY331" fmla="*/ 1845661 h 2086106"/>
                <a:gd name="connsiteX332" fmla="*/ 1466082 w 1944449"/>
                <a:gd name="connsiteY332" fmla="*/ 1851896 h 2086106"/>
                <a:gd name="connsiteX333" fmla="*/ 1475730 w 1944449"/>
                <a:gd name="connsiteY333" fmla="*/ 1848779 h 2086106"/>
                <a:gd name="connsiteX334" fmla="*/ 1477807 w 1944449"/>
                <a:gd name="connsiteY334" fmla="*/ 1847442 h 2086106"/>
                <a:gd name="connsiteX335" fmla="*/ 1473652 w 1944449"/>
                <a:gd name="connsiteY335" fmla="*/ 1845661 h 2086106"/>
                <a:gd name="connsiteX336" fmla="*/ 1476174 w 1944449"/>
                <a:gd name="connsiteY336" fmla="*/ 1824734 h 2086106"/>
                <a:gd name="connsiteX337" fmla="*/ 1468160 w 1944449"/>
                <a:gd name="connsiteY337" fmla="*/ 1829781 h 2086106"/>
                <a:gd name="connsiteX338" fmla="*/ 1478401 w 1944449"/>
                <a:gd name="connsiteY338" fmla="*/ 1827852 h 2086106"/>
                <a:gd name="connsiteX339" fmla="*/ 1487454 w 1944449"/>
                <a:gd name="connsiteY339" fmla="*/ 1811821 h 2086106"/>
                <a:gd name="connsiteX340" fmla="*/ 1477511 w 1944449"/>
                <a:gd name="connsiteY340" fmla="*/ 1822359 h 2086106"/>
                <a:gd name="connsiteX341" fmla="*/ 1489681 w 1944449"/>
                <a:gd name="connsiteY341" fmla="*/ 1814791 h 2086106"/>
                <a:gd name="connsiteX342" fmla="*/ 595285 w 1944449"/>
                <a:gd name="connsiteY342" fmla="*/ 1811673 h 2086106"/>
                <a:gd name="connsiteX343" fmla="*/ 597808 w 1944449"/>
                <a:gd name="connsiteY343" fmla="*/ 1813306 h 2086106"/>
                <a:gd name="connsiteX344" fmla="*/ 619477 w 1944449"/>
                <a:gd name="connsiteY344" fmla="*/ 1825921 h 2086106"/>
                <a:gd name="connsiteX345" fmla="*/ 677659 w 1944449"/>
                <a:gd name="connsiteY345" fmla="*/ 1846850 h 2086106"/>
                <a:gd name="connsiteX346" fmla="*/ 737474 w 1944449"/>
                <a:gd name="connsiteY346" fmla="*/ 1863028 h 2086106"/>
                <a:gd name="connsiteX347" fmla="*/ 737177 w 1944449"/>
                <a:gd name="connsiteY347" fmla="*/ 1846553 h 2086106"/>
                <a:gd name="connsiteX348" fmla="*/ 704969 w 1944449"/>
                <a:gd name="connsiteY348" fmla="*/ 1846553 h 2086106"/>
                <a:gd name="connsiteX349" fmla="*/ 654505 w 1944449"/>
                <a:gd name="connsiteY349" fmla="*/ 1828594 h 2086106"/>
                <a:gd name="connsiteX350" fmla="*/ 629274 w 1944449"/>
                <a:gd name="connsiteY350" fmla="*/ 1819836 h 2086106"/>
                <a:gd name="connsiteX351" fmla="*/ 605378 w 1944449"/>
                <a:gd name="connsiteY351" fmla="*/ 1813899 h 2086106"/>
                <a:gd name="connsiteX352" fmla="*/ 595285 w 1944449"/>
                <a:gd name="connsiteY352" fmla="*/ 1811673 h 2086106"/>
                <a:gd name="connsiteX353" fmla="*/ 527157 w 1944449"/>
                <a:gd name="connsiteY353" fmla="*/ 1801580 h 2086106"/>
                <a:gd name="connsiteX354" fmla="*/ 557583 w 1944449"/>
                <a:gd name="connsiteY354" fmla="*/ 1807517 h 2086106"/>
                <a:gd name="connsiteX355" fmla="*/ 552092 w 1944449"/>
                <a:gd name="connsiteY355" fmla="*/ 1809150 h 2086106"/>
                <a:gd name="connsiteX356" fmla="*/ 576137 w 1944449"/>
                <a:gd name="connsiteY356" fmla="*/ 1824586 h 2086106"/>
                <a:gd name="connsiteX357" fmla="*/ 573761 w 1944449"/>
                <a:gd name="connsiteY357" fmla="*/ 1830375 h 2086106"/>
                <a:gd name="connsiteX358" fmla="*/ 589199 w 1944449"/>
                <a:gd name="connsiteY358" fmla="*/ 1835569 h 2086106"/>
                <a:gd name="connsiteX359" fmla="*/ 604189 w 1944449"/>
                <a:gd name="connsiteY359" fmla="*/ 1836310 h 2086106"/>
                <a:gd name="connsiteX360" fmla="*/ 617694 w 1944449"/>
                <a:gd name="connsiteY360" fmla="*/ 1843880 h 2086106"/>
                <a:gd name="connsiteX361" fmla="*/ 605376 w 1944449"/>
                <a:gd name="connsiteY361" fmla="*/ 1839428 h 2086106"/>
                <a:gd name="connsiteX362" fmla="*/ 599885 w 1944449"/>
                <a:gd name="connsiteY362" fmla="*/ 1841505 h 2086106"/>
                <a:gd name="connsiteX363" fmla="*/ 644262 w 1944449"/>
                <a:gd name="connsiteY363" fmla="*/ 1857981 h 2086106"/>
                <a:gd name="connsiteX364" fmla="*/ 669049 w 1944449"/>
                <a:gd name="connsiteY364" fmla="*/ 1866738 h 2086106"/>
                <a:gd name="connsiteX365" fmla="*/ 675134 w 1944449"/>
                <a:gd name="connsiteY365" fmla="*/ 1868222 h 2086106"/>
                <a:gd name="connsiteX366" fmla="*/ 681665 w 1944449"/>
                <a:gd name="connsiteY366" fmla="*/ 1865253 h 2086106"/>
                <a:gd name="connsiteX367" fmla="*/ 684783 w 1944449"/>
                <a:gd name="connsiteY367" fmla="*/ 1870596 h 2086106"/>
                <a:gd name="connsiteX368" fmla="*/ 693243 w 1944449"/>
                <a:gd name="connsiteY368" fmla="*/ 1872377 h 2086106"/>
                <a:gd name="connsiteX369" fmla="*/ 684783 w 1944449"/>
                <a:gd name="connsiteY369" fmla="*/ 1872971 h 2086106"/>
                <a:gd name="connsiteX370" fmla="*/ 684337 w 1944449"/>
                <a:gd name="connsiteY370" fmla="*/ 1876385 h 2086106"/>
                <a:gd name="connsiteX371" fmla="*/ 685227 w 1944449"/>
                <a:gd name="connsiteY371" fmla="*/ 1876831 h 2086106"/>
                <a:gd name="connsiteX372" fmla="*/ 684040 w 1944449"/>
                <a:gd name="connsiteY372" fmla="*/ 1877127 h 2086106"/>
                <a:gd name="connsiteX373" fmla="*/ 677657 w 1944449"/>
                <a:gd name="connsiteY373" fmla="*/ 1880245 h 2086106"/>
                <a:gd name="connsiteX374" fmla="*/ 663112 w 1944449"/>
                <a:gd name="connsiteY374" fmla="*/ 1879502 h 2086106"/>
                <a:gd name="connsiteX375" fmla="*/ 647083 w 1944449"/>
                <a:gd name="connsiteY375" fmla="*/ 1874604 h 2086106"/>
                <a:gd name="connsiteX376" fmla="*/ 645302 w 1944449"/>
                <a:gd name="connsiteY376" fmla="*/ 1871042 h 2086106"/>
                <a:gd name="connsiteX377" fmla="*/ 647528 w 1944449"/>
                <a:gd name="connsiteY377" fmla="*/ 1869261 h 2086106"/>
                <a:gd name="connsiteX378" fmla="*/ 647676 w 1944449"/>
                <a:gd name="connsiteY378" fmla="*/ 1869261 h 2086106"/>
                <a:gd name="connsiteX379" fmla="*/ 629570 w 1944449"/>
                <a:gd name="connsiteY379" fmla="*/ 1862878 h 2086106"/>
                <a:gd name="connsiteX380" fmla="*/ 612055 w 1944449"/>
                <a:gd name="connsiteY380" fmla="*/ 1849373 h 2086106"/>
                <a:gd name="connsiteX381" fmla="*/ 612649 w 1944449"/>
                <a:gd name="connsiteY381" fmla="*/ 1852192 h 2086106"/>
                <a:gd name="connsiteX382" fmla="*/ 609978 w 1944449"/>
                <a:gd name="connsiteY382" fmla="*/ 1855308 h 2086106"/>
                <a:gd name="connsiteX383" fmla="*/ 608493 w 1944449"/>
                <a:gd name="connsiteY383" fmla="*/ 1850263 h 2086106"/>
                <a:gd name="connsiteX384" fmla="*/ 609828 w 1944449"/>
                <a:gd name="connsiteY384" fmla="*/ 1848334 h 2086106"/>
                <a:gd name="connsiteX385" fmla="*/ 584893 w 1944449"/>
                <a:gd name="connsiteY385" fmla="*/ 1843732 h 2086106"/>
                <a:gd name="connsiteX386" fmla="*/ 578363 w 1944449"/>
                <a:gd name="connsiteY386" fmla="*/ 1836608 h 2086106"/>
                <a:gd name="connsiteX387" fmla="*/ 562037 w 1944449"/>
                <a:gd name="connsiteY387" fmla="*/ 1836014 h 2086106"/>
                <a:gd name="connsiteX388" fmla="*/ 566045 w 1944449"/>
                <a:gd name="connsiteY388" fmla="*/ 1832304 h 2086106"/>
                <a:gd name="connsiteX389" fmla="*/ 549717 w 1944449"/>
                <a:gd name="connsiteY389" fmla="*/ 1814937 h 2086106"/>
                <a:gd name="connsiteX390" fmla="*/ 535321 w 1944449"/>
                <a:gd name="connsiteY390" fmla="*/ 1809596 h 2086106"/>
                <a:gd name="connsiteX391" fmla="*/ 527157 w 1944449"/>
                <a:gd name="connsiteY391" fmla="*/ 1801580 h 2086106"/>
                <a:gd name="connsiteX392" fmla="*/ 1558549 w 1944449"/>
                <a:gd name="connsiteY392" fmla="*/ 1789262 h 2086106"/>
                <a:gd name="connsiteX393" fmla="*/ 1562409 w 1944449"/>
                <a:gd name="connsiteY393" fmla="*/ 1797424 h 2086106"/>
                <a:gd name="connsiteX394" fmla="*/ 1558549 w 1944449"/>
                <a:gd name="connsiteY394" fmla="*/ 1789262 h 2086106"/>
                <a:gd name="connsiteX395" fmla="*/ 1502742 w 1944449"/>
                <a:gd name="connsiteY395" fmla="*/ 1789112 h 2086106"/>
                <a:gd name="connsiteX396" fmla="*/ 1466675 w 1944449"/>
                <a:gd name="connsiteY396" fmla="*/ 1816422 h 2086106"/>
                <a:gd name="connsiteX397" fmla="*/ 1442483 w 1944449"/>
                <a:gd name="connsiteY397" fmla="*/ 1838389 h 2086106"/>
                <a:gd name="connsiteX398" fmla="*/ 1474097 w 1944449"/>
                <a:gd name="connsiteY398" fmla="*/ 1816274 h 2086106"/>
                <a:gd name="connsiteX399" fmla="*/ 1502742 w 1944449"/>
                <a:gd name="connsiteY399" fmla="*/ 1789112 h 2086106"/>
                <a:gd name="connsiteX400" fmla="*/ 1572352 w 1944449"/>
                <a:gd name="connsiteY400" fmla="*/ 1782879 h 2086106"/>
                <a:gd name="connsiteX401" fmla="*/ 1567009 w 1944449"/>
                <a:gd name="connsiteY401" fmla="*/ 1784215 h 2086106"/>
                <a:gd name="connsiteX402" fmla="*/ 1563151 w 1944449"/>
                <a:gd name="connsiteY402" fmla="*/ 1787183 h 2086106"/>
                <a:gd name="connsiteX403" fmla="*/ 1569534 w 1944449"/>
                <a:gd name="connsiteY403" fmla="*/ 1787035 h 2086106"/>
                <a:gd name="connsiteX404" fmla="*/ 1572946 w 1944449"/>
                <a:gd name="connsiteY404" fmla="*/ 1787331 h 2086106"/>
                <a:gd name="connsiteX405" fmla="*/ 1572352 w 1944449"/>
                <a:gd name="connsiteY405" fmla="*/ 1782879 h 2086106"/>
                <a:gd name="connsiteX406" fmla="*/ 1613615 w 1944449"/>
                <a:gd name="connsiteY406" fmla="*/ 1758834 h 2086106"/>
                <a:gd name="connsiteX407" fmla="*/ 1600256 w 1944449"/>
                <a:gd name="connsiteY407" fmla="*/ 1762694 h 2086106"/>
                <a:gd name="connsiteX408" fmla="*/ 1603670 w 1944449"/>
                <a:gd name="connsiteY408" fmla="*/ 1766404 h 2086106"/>
                <a:gd name="connsiteX409" fmla="*/ 1610053 w 1944449"/>
                <a:gd name="connsiteY409" fmla="*/ 1762248 h 2086106"/>
                <a:gd name="connsiteX410" fmla="*/ 1603670 w 1944449"/>
                <a:gd name="connsiteY410" fmla="*/ 1769818 h 2086106"/>
                <a:gd name="connsiteX411" fmla="*/ 1613615 w 1944449"/>
                <a:gd name="connsiteY411" fmla="*/ 1758834 h 2086106"/>
                <a:gd name="connsiteX412" fmla="*/ 1798845 w 1944449"/>
                <a:gd name="connsiteY412" fmla="*/ 1746366 h 2086106"/>
                <a:gd name="connsiteX413" fmla="*/ 1789198 w 1944449"/>
                <a:gd name="connsiteY413" fmla="*/ 1770707 h 2086106"/>
                <a:gd name="connsiteX414" fmla="*/ 1790683 w 1944449"/>
                <a:gd name="connsiteY414" fmla="*/ 1757646 h 2086106"/>
                <a:gd name="connsiteX415" fmla="*/ 1798845 w 1944449"/>
                <a:gd name="connsiteY415" fmla="*/ 1746366 h 2086106"/>
                <a:gd name="connsiteX416" fmla="*/ 592910 w 1944449"/>
                <a:gd name="connsiteY416" fmla="*/ 1726627 h 2086106"/>
                <a:gd name="connsiteX417" fmla="*/ 597808 w 1944449"/>
                <a:gd name="connsiteY417" fmla="*/ 1727962 h 2086106"/>
                <a:gd name="connsiteX418" fmla="*/ 598104 w 1944449"/>
                <a:gd name="connsiteY418" fmla="*/ 1727072 h 2086106"/>
                <a:gd name="connsiteX419" fmla="*/ 595285 w 1944449"/>
                <a:gd name="connsiteY419" fmla="*/ 1726627 h 2086106"/>
                <a:gd name="connsiteX420" fmla="*/ 592910 w 1944449"/>
                <a:gd name="connsiteY420" fmla="*/ 1726627 h 2086106"/>
                <a:gd name="connsiteX421" fmla="*/ 542891 w 1944449"/>
                <a:gd name="connsiteY421" fmla="*/ 1724696 h 2086106"/>
                <a:gd name="connsiteX422" fmla="*/ 570646 w 1944449"/>
                <a:gd name="connsiteY422" fmla="*/ 1740132 h 2086106"/>
                <a:gd name="connsiteX423" fmla="*/ 551054 w 1944449"/>
                <a:gd name="connsiteY423" fmla="*/ 1734937 h 2086106"/>
                <a:gd name="connsiteX424" fmla="*/ 562632 w 1944449"/>
                <a:gd name="connsiteY424" fmla="*/ 1743249 h 2086106"/>
                <a:gd name="connsiteX425" fmla="*/ 541705 w 1944449"/>
                <a:gd name="connsiteY425" fmla="*/ 1739984 h 2086106"/>
                <a:gd name="connsiteX426" fmla="*/ 528346 w 1944449"/>
                <a:gd name="connsiteY426" fmla="*/ 1730781 h 2086106"/>
                <a:gd name="connsiteX427" fmla="*/ 539922 w 1944449"/>
                <a:gd name="connsiteY427" fmla="*/ 1734641 h 2086106"/>
                <a:gd name="connsiteX428" fmla="*/ 542891 w 1944449"/>
                <a:gd name="connsiteY428" fmla="*/ 1724696 h 2086106"/>
                <a:gd name="connsiteX429" fmla="*/ 311499 w 1944449"/>
                <a:gd name="connsiteY429" fmla="*/ 1719946 h 2086106"/>
                <a:gd name="connsiteX430" fmla="*/ 318475 w 1944449"/>
                <a:gd name="connsiteY430" fmla="*/ 1729593 h 2086106"/>
                <a:gd name="connsiteX431" fmla="*/ 311499 w 1944449"/>
                <a:gd name="connsiteY431" fmla="*/ 1719946 h 2086106"/>
                <a:gd name="connsiteX432" fmla="*/ 485450 w 1944449"/>
                <a:gd name="connsiteY432" fmla="*/ 1715939 h 2086106"/>
                <a:gd name="connsiteX433" fmla="*/ 487083 w 1944449"/>
                <a:gd name="connsiteY433" fmla="*/ 1716830 h 2086106"/>
                <a:gd name="connsiteX434" fmla="*/ 486935 w 1944449"/>
                <a:gd name="connsiteY434" fmla="*/ 1718759 h 2086106"/>
                <a:gd name="connsiteX435" fmla="*/ 483670 w 1944449"/>
                <a:gd name="connsiteY435" fmla="*/ 1717572 h 2086106"/>
                <a:gd name="connsiteX436" fmla="*/ 485450 w 1944449"/>
                <a:gd name="connsiteY436" fmla="*/ 1715939 h 2086106"/>
                <a:gd name="connsiteX437" fmla="*/ 546156 w 1944449"/>
                <a:gd name="connsiteY437" fmla="*/ 1714159 h 2086106"/>
                <a:gd name="connsiteX438" fmla="*/ 570200 w 1944449"/>
                <a:gd name="connsiteY438" fmla="*/ 1728259 h 2086106"/>
                <a:gd name="connsiteX439" fmla="*/ 570794 w 1944449"/>
                <a:gd name="connsiteY439" fmla="*/ 1730485 h 2086106"/>
                <a:gd name="connsiteX440" fmla="*/ 565599 w 1944449"/>
                <a:gd name="connsiteY440" fmla="*/ 1732118 h 2086106"/>
                <a:gd name="connsiteX441" fmla="*/ 555358 w 1944449"/>
                <a:gd name="connsiteY441" fmla="*/ 1727666 h 2086106"/>
                <a:gd name="connsiteX442" fmla="*/ 555358 w 1944449"/>
                <a:gd name="connsiteY442" fmla="*/ 1730189 h 2086106"/>
                <a:gd name="connsiteX443" fmla="*/ 551202 w 1944449"/>
                <a:gd name="connsiteY443" fmla="*/ 1726478 h 2086106"/>
                <a:gd name="connsiteX444" fmla="*/ 544226 w 1944449"/>
                <a:gd name="connsiteY444" fmla="*/ 1724548 h 2086106"/>
                <a:gd name="connsiteX445" fmla="*/ 542445 w 1944449"/>
                <a:gd name="connsiteY445" fmla="*/ 1719800 h 2086106"/>
                <a:gd name="connsiteX446" fmla="*/ 546156 w 1944449"/>
                <a:gd name="connsiteY446" fmla="*/ 1714159 h 2086106"/>
                <a:gd name="connsiteX447" fmla="*/ 504745 w 1944449"/>
                <a:gd name="connsiteY447" fmla="*/ 1711041 h 2086106"/>
                <a:gd name="connsiteX448" fmla="*/ 508455 w 1944449"/>
                <a:gd name="connsiteY448" fmla="*/ 1720540 h 2086106"/>
                <a:gd name="connsiteX449" fmla="*/ 499847 w 1944449"/>
                <a:gd name="connsiteY449" fmla="*/ 1715345 h 2086106"/>
                <a:gd name="connsiteX450" fmla="*/ 504745 w 1944449"/>
                <a:gd name="connsiteY450" fmla="*/ 1711041 h 2086106"/>
                <a:gd name="connsiteX451" fmla="*/ 1668828 w 1944449"/>
                <a:gd name="connsiteY451" fmla="*/ 1699465 h 2086106"/>
                <a:gd name="connsiteX452" fmla="*/ 1653095 w 1944449"/>
                <a:gd name="connsiteY452" fmla="*/ 1715051 h 2086106"/>
                <a:gd name="connsiteX453" fmla="*/ 1659923 w 1944449"/>
                <a:gd name="connsiteY453" fmla="*/ 1711339 h 2086106"/>
                <a:gd name="connsiteX454" fmla="*/ 1668828 w 1944449"/>
                <a:gd name="connsiteY454" fmla="*/ 1699465 h 2086106"/>
                <a:gd name="connsiteX455" fmla="*/ 1646564 w 1944449"/>
                <a:gd name="connsiteY455" fmla="*/ 1696052 h 2086106"/>
                <a:gd name="connsiteX456" fmla="*/ 1641221 w 1944449"/>
                <a:gd name="connsiteY456" fmla="*/ 1707481 h 2086106"/>
                <a:gd name="connsiteX457" fmla="*/ 1649384 w 1944449"/>
                <a:gd name="connsiteY457" fmla="*/ 1698575 h 2086106"/>
                <a:gd name="connsiteX458" fmla="*/ 477584 w 1944449"/>
                <a:gd name="connsiteY458" fmla="*/ 1689076 h 2086106"/>
                <a:gd name="connsiteX459" fmla="*/ 477140 w 1944449"/>
                <a:gd name="connsiteY459" fmla="*/ 1690412 h 2086106"/>
                <a:gd name="connsiteX460" fmla="*/ 476547 w 1944449"/>
                <a:gd name="connsiteY460" fmla="*/ 1690560 h 2086106"/>
                <a:gd name="connsiteX461" fmla="*/ 476991 w 1944449"/>
                <a:gd name="connsiteY461" fmla="*/ 1691005 h 2086106"/>
                <a:gd name="connsiteX462" fmla="*/ 477140 w 1944449"/>
                <a:gd name="connsiteY462" fmla="*/ 1690412 h 2086106"/>
                <a:gd name="connsiteX463" fmla="*/ 478772 w 1944449"/>
                <a:gd name="connsiteY463" fmla="*/ 1689818 h 2086106"/>
                <a:gd name="connsiteX464" fmla="*/ 477584 w 1944449"/>
                <a:gd name="connsiteY464" fmla="*/ 1689076 h 2086106"/>
                <a:gd name="connsiteX465" fmla="*/ 390757 w 1944449"/>
                <a:gd name="connsiteY465" fmla="*/ 1686255 h 2086106"/>
                <a:gd name="connsiteX466" fmla="*/ 392241 w 1944449"/>
                <a:gd name="connsiteY466" fmla="*/ 1688036 h 2086106"/>
                <a:gd name="connsiteX467" fmla="*/ 390609 w 1944449"/>
                <a:gd name="connsiteY467" fmla="*/ 1689670 h 2086106"/>
                <a:gd name="connsiteX468" fmla="*/ 388976 w 1944449"/>
                <a:gd name="connsiteY468" fmla="*/ 1688778 h 2086106"/>
                <a:gd name="connsiteX469" fmla="*/ 390757 w 1944449"/>
                <a:gd name="connsiteY469" fmla="*/ 1686255 h 2086106"/>
                <a:gd name="connsiteX470" fmla="*/ 440034 w 1944449"/>
                <a:gd name="connsiteY470" fmla="*/ 1679577 h 2086106"/>
                <a:gd name="connsiteX471" fmla="*/ 435284 w 1944449"/>
                <a:gd name="connsiteY471" fmla="*/ 1683585 h 2086106"/>
                <a:gd name="connsiteX472" fmla="*/ 440034 w 1944449"/>
                <a:gd name="connsiteY472" fmla="*/ 1681210 h 2086106"/>
                <a:gd name="connsiteX473" fmla="*/ 446862 w 1944449"/>
                <a:gd name="connsiteY473" fmla="*/ 1687741 h 2086106"/>
                <a:gd name="connsiteX474" fmla="*/ 446712 w 1944449"/>
                <a:gd name="connsiteY474" fmla="*/ 1686404 h 2086106"/>
                <a:gd name="connsiteX475" fmla="*/ 440034 w 1944449"/>
                <a:gd name="connsiteY475" fmla="*/ 1679577 h 2086106"/>
                <a:gd name="connsiteX476" fmla="*/ 474172 w 1944449"/>
                <a:gd name="connsiteY476" fmla="*/ 1674234 h 2086106"/>
                <a:gd name="connsiteX477" fmla="*/ 473281 w 1944449"/>
                <a:gd name="connsiteY477" fmla="*/ 1675569 h 2086106"/>
                <a:gd name="connsiteX478" fmla="*/ 472391 w 1944449"/>
                <a:gd name="connsiteY478" fmla="*/ 1676905 h 2086106"/>
                <a:gd name="connsiteX479" fmla="*/ 474172 w 1944449"/>
                <a:gd name="connsiteY479" fmla="*/ 1677796 h 2086106"/>
                <a:gd name="connsiteX480" fmla="*/ 476101 w 1944449"/>
                <a:gd name="connsiteY480" fmla="*/ 1676015 h 2086106"/>
                <a:gd name="connsiteX481" fmla="*/ 474172 w 1944449"/>
                <a:gd name="connsiteY481" fmla="*/ 1674234 h 2086106"/>
                <a:gd name="connsiteX482" fmla="*/ 221555 w 1944449"/>
                <a:gd name="connsiteY482" fmla="*/ 1669334 h 2086106"/>
                <a:gd name="connsiteX483" fmla="*/ 234320 w 1944449"/>
                <a:gd name="connsiteY483" fmla="*/ 1686699 h 2086106"/>
                <a:gd name="connsiteX484" fmla="*/ 249013 w 1944449"/>
                <a:gd name="connsiteY484" fmla="*/ 1702136 h 2086106"/>
                <a:gd name="connsiteX485" fmla="*/ 231796 w 1944449"/>
                <a:gd name="connsiteY485" fmla="*/ 1685810 h 2086106"/>
                <a:gd name="connsiteX486" fmla="*/ 221555 w 1944449"/>
                <a:gd name="connsiteY486" fmla="*/ 1685958 h 2086106"/>
                <a:gd name="connsiteX487" fmla="*/ 221555 w 1944449"/>
                <a:gd name="connsiteY487" fmla="*/ 1669334 h 2086106"/>
                <a:gd name="connsiteX488" fmla="*/ 1658142 w 1944449"/>
                <a:gd name="connsiteY488" fmla="*/ 1658648 h 2086106"/>
                <a:gd name="connsiteX489" fmla="*/ 1641073 w 1944449"/>
                <a:gd name="connsiteY489" fmla="*/ 1672155 h 2086106"/>
                <a:gd name="connsiteX490" fmla="*/ 1646416 w 1944449"/>
                <a:gd name="connsiteY490" fmla="*/ 1673640 h 2086106"/>
                <a:gd name="connsiteX491" fmla="*/ 1658142 w 1944449"/>
                <a:gd name="connsiteY491" fmla="*/ 1658648 h 2086106"/>
                <a:gd name="connsiteX492" fmla="*/ 1717065 w 1944449"/>
                <a:gd name="connsiteY492" fmla="*/ 1656125 h 2086106"/>
                <a:gd name="connsiteX493" fmla="*/ 1702667 w 1944449"/>
                <a:gd name="connsiteY493" fmla="*/ 1673047 h 2086106"/>
                <a:gd name="connsiteX494" fmla="*/ 1691239 w 1944449"/>
                <a:gd name="connsiteY494" fmla="*/ 1676459 h 2086106"/>
                <a:gd name="connsiteX495" fmla="*/ 1704746 w 1944449"/>
                <a:gd name="connsiteY495" fmla="*/ 1659094 h 2086106"/>
                <a:gd name="connsiteX496" fmla="*/ 1717065 w 1944449"/>
                <a:gd name="connsiteY496" fmla="*/ 1656125 h 2086106"/>
                <a:gd name="connsiteX497" fmla="*/ 1690201 w 1944449"/>
                <a:gd name="connsiteY497" fmla="*/ 1650930 h 2086106"/>
                <a:gd name="connsiteX498" fmla="*/ 1657844 w 1944449"/>
                <a:gd name="connsiteY498" fmla="*/ 1683585 h 2086106"/>
                <a:gd name="connsiteX499" fmla="*/ 1646564 w 1944449"/>
                <a:gd name="connsiteY499" fmla="*/ 1709114 h 2086106"/>
                <a:gd name="connsiteX500" fmla="*/ 1667195 w 1944449"/>
                <a:gd name="connsiteY500" fmla="*/ 1678835 h 2086106"/>
                <a:gd name="connsiteX501" fmla="*/ 1690201 w 1944449"/>
                <a:gd name="connsiteY501" fmla="*/ 1650930 h 2086106"/>
                <a:gd name="connsiteX502" fmla="*/ 1669718 w 1944449"/>
                <a:gd name="connsiteY502" fmla="*/ 1643658 h 2086106"/>
                <a:gd name="connsiteX503" fmla="*/ 1664227 w 1944449"/>
                <a:gd name="connsiteY503" fmla="*/ 1657462 h 2086106"/>
                <a:gd name="connsiteX504" fmla="*/ 1674171 w 1944449"/>
                <a:gd name="connsiteY504" fmla="*/ 1644252 h 2086106"/>
                <a:gd name="connsiteX505" fmla="*/ 1669718 w 1944449"/>
                <a:gd name="connsiteY505" fmla="*/ 1643658 h 2086106"/>
                <a:gd name="connsiteX506" fmla="*/ 1717659 w 1944449"/>
                <a:gd name="connsiteY506" fmla="*/ 1611154 h 2086106"/>
                <a:gd name="connsiteX507" fmla="*/ 1688866 w 1944449"/>
                <a:gd name="connsiteY507" fmla="*/ 1646776 h 2086106"/>
                <a:gd name="connsiteX508" fmla="*/ 1693763 w 1944449"/>
                <a:gd name="connsiteY508" fmla="*/ 1650634 h 2086106"/>
                <a:gd name="connsiteX509" fmla="*/ 1710089 w 1944449"/>
                <a:gd name="connsiteY509" fmla="*/ 1629557 h 2086106"/>
                <a:gd name="connsiteX510" fmla="*/ 1717659 w 1944449"/>
                <a:gd name="connsiteY510" fmla="*/ 1611154 h 2086106"/>
                <a:gd name="connsiteX511" fmla="*/ 343410 w 1944449"/>
                <a:gd name="connsiteY511" fmla="*/ 1602099 h 2086106"/>
                <a:gd name="connsiteX512" fmla="*/ 328717 w 1944449"/>
                <a:gd name="connsiteY512" fmla="*/ 1632823 h 2086106"/>
                <a:gd name="connsiteX513" fmla="*/ 332280 w 1944449"/>
                <a:gd name="connsiteY513" fmla="*/ 1636534 h 2086106"/>
                <a:gd name="connsiteX514" fmla="*/ 337325 w 1944449"/>
                <a:gd name="connsiteY514" fmla="*/ 1635494 h 2086106"/>
                <a:gd name="connsiteX515" fmla="*/ 351128 w 1944449"/>
                <a:gd name="connsiteY515" fmla="*/ 1607443 h 2086106"/>
                <a:gd name="connsiteX516" fmla="*/ 351128 w 1944449"/>
                <a:gd name="connsiteY516" fmla="*/ 1604474 h 2086106"/>
                <a:gd name="connsiteX517" fmla="*/ 350534 w 1944449"/>
                <a:gd name="connsiteY517" fmla="*/ 1603881 h 2086106"/>
                <a:gd name="connsiteX518" fmla="*/ 349051 w 1944449"/>
                <a:gd name="connsiteY518" fmla="*/ 1602545 h 2086106"/>
                <a:gd name="connsiteX519" fmla="*/ 348903 w 1944449"/>
                <a:gd name="connsiteY519" fmla="*/ 1602545 h 2086106"/>
                <a:gd name="connsiteX520" fmla="*/ 343410 w 1944449"/>
                <a:gd name="connsiteY520" fmla="*/ 1602099 h 2086106"/>
                <a:gd name="connsiteX521" fmla="*/ 334932 w 1944449"/>
                <a:gd name="connsiteY521" fmla="*/ 1590189 h 2086106"/>
                <a:gd name="connsiteX522" fmla="*/ 330498 w 1944449"/>
                <a:gd name="connsiteY522" fmla="*/ 1591413 h 2086106"/>
                <a:gd name="connsiteX523" fmla="*/ 328152 w 1944449"/>
                <a:gd name="connsiteY523" fmla="*/ 1601239 h 2086106"/>
                <a:gd name="connsiteX524" fmla="*/ 327974 w 1944449"/>
                <a:gd name="connsiteY524" fmla="*/ 1601358 h 2086106"/>
                <a:gd name="connsiteX525" fmla="*/ 327678 w 1944449"/>
                <a:gd name="connsiteY525" fmla="*/ 1601358 h 2086106"/>
                <a:gd name="connsiteX526" fmla="*/ 327678 w 1944449"/>
                <a:gd name="connsiteY526" fmla="*/ 1601951 h 2086106"/>
                <a:gd name="connsiteX527" fmla="*/ 323670 w 1944449"/>
                <a:gd name="connsiteY527" fmla="*/ 1603881 h 2086106"/>
                <a:gd name="connsiteX528" fmla="*/ 323968 w 1944449"/>
                <a:gd name="connsiteY528" fmla="*/ 1605810 h 2086106"/>
                <a:gd name="connsiteX529" fmla="*/ 327678 w 1944449"/>
                <a:gd name="connsiteY529" fmla="*/ 1601951 h 2086106"/>
                <a:gd name="connsiteX530" fmla="*/ 327974 w 1944449"/>
                <a:gd name="connsiteY530" fmla="*/ 1601803 h 2086106"/>
                <a:gd name="connsiteX531" fmla="*/ 327974 w 1944449"/>
                <a:gd name="connsiteY531" fmla="*/ 1601358 h 2086106"/>
                <a:gd name="connsiteX532" fmla="*/ 328124 w 1944449"/>
                <a:gd name="connsiteY532" fmla="*/ 1601358 h 2086106"/>
                <a:gd name="connsiteX533" fmla="*/ 328152 w 1944449"/>
                <a:gd name="connsiteY533" fmla="*/ 1601239 h 2086106"/>
                <a:gd name="connsiteX534" fmla="*/ 336435 w 1944449"/>
                <a:gd name="connsiteY534" fmla="*/ 1595717 h 2086106"/>
                <a:gd name="connsiteX535" fmla="*/ 337919 w 1944449"/>
                <a:gd name="connsiteY535" fmla="*/ 1591413 h 2086106"/>
                <a:gd name="connsiteX536" fmla="*/ 334932 w 1944449"/>
                <a:gd name="connsiteY536" fmla="*/ 1590189 h 2086106"/>
                <a:gd name="connsiteX537" fmla="*/ 315952 w 1944449"/>
                <a:gd name="connsiteY537" fmla="*/ 1584289 h 2086106"/>
                <a:gd name="connsiteX538" fmla="*/ 311055 w 1944449"/>
                <a:gd name="connsiteY538" fmla="*/ 1586515 h 2086106"/>
                <a:gd name="connsiteX539" fmla="*/ 315656 w 1944449"/>
                <a:gd name="connsiteY539" fmla="*/ 1589186 h 2086106"/>
                <a:gd name="connsiteX540" fmla="*/ 320702 w 1944449"/>
                <a:gd name="connsiteY540" fmla="*/ 1586961 h 2086106"/>
                <a:gd name="connsiteX541" fmla="*/ 315952 w 1944449"/>
                <a:gd name="connsiteY541" fmla="*/ 1584289 h 2086106"/>
                <a:gd name="connsiteX542" fmla="*/ 1769608 w 1944449"/>
                <a:gd name="connsiteY542" fmla="*/ 1572711 h 2086106"/>
                <a:gd name="connsiteX543" fmla="*/ 1764858 w 1944449"/>
                <a:gd name="connsiteY543" fmla="*/ 1584437 h 2086106"/>
                <a:gd name="connsiteX544" fmla="*/ 1771241 w 1944449"/>
                <a:gd name="connsiteY544" fmla="*/ 1579687 h 2086106"/>
                <a:gd name="connsiteX545" fmla="*/ 1761444 w 1944449"/>
                <a:gd name="connsiteY545" fmla="*/ 1585030 h 2086106"/>
                <a:gd name="connsiteX546" fmla="*/ 1769608 w 1944449"/>
                <a:gd name="connsiteY546" fmla="*/ 1572711 h 2086106"/>
                <a:gd name="connsiteX547" fmla="*/ 288346 w 1944449"/>
                <a:gd name="connsiteY547" fmla="*/ 1561728 h 2086106"/>
                <a:gd name="connsiteX548" fmla="*/ 288049 w 1944449"/>
                <a:gd name="connsiteY548" fmla="*/ 1563658 h 2086106"/>
                <a:gd name="connsiteX549" fmla="*/ 291908 w 1944449"/>
                <a:gd name="connsiteY549" fmla="*/ 1565588 h 2086106"/>
                <a:gd name="connsiteX550" fmla="*/ 291908 w 1944449"/>
                <a:gd name="connsiteY550" fmla="*/ 1566182 h 2086106"/>
                <a:gd name="connsiteX551" fmla="*/ 292353 w 1944449"/>
                <a:gd name="connsiteY551" fmla="*/ 1566182 h 2086106"/>
                <a:gd name="connsiteX552" fmla="*/ 292798 w 1944449"/>
                <a:gd name="connsiteY552" fmla="*/ 1574196 h 2086106"/>
                <a:gd name="connsiteX553" fmla="*/ 294579 w 1944449"/>
                <a:gd name="connsiteY553" fmla="*/ 1576275 h 2086106"/>
                <a:gd name="connsiteX554" fmla="*/ 297696 w 1944449"/>
                <a:gd name="connsiteY554" fmla="*/ 1572861 h 2086106"/>
                <a:gd name="connsiteX555" fmla="*/ 292353 w 1944449"/>
                <a:gd name="connsiteY555" fmla="*/ 1566182 h 2086106"/>
                <a:gd name="connsiteX556" fmla="*/ 292353 w 1944449"/>
                <a:gd name="connsiteY556" fmla="*/ 1565736 h 2086106"/>
                <a:gd name="connsiteX557" fmla="*/ 291908 w 1944449"/>
                <a:gd name="connsiteY557" fmla="*/ 1565588 h 2086106"/>
                <a:gd name="connsiteX558" fmla="*/ 288346 w 1944449"/>
                <a:gd name="connsiteY558" fmla="*/ 1561728 h 2086106"/>
                <a:gd name="connsiteX559" fmla="*/ 1791314 w 1944449"/>
                <a:gd name="connsiteY559" fmla="*/ 1538610 h 2086106"/>
                <a:gd name="connsiteX560" fmla="*/ 1794244 w 1944449"/>
                <a:gd name="connsiteY560" fmla="*/ 1541541 h 2086106"/>
                <a:gd name="connsiteX561" fmla="*/ 1785042 w 1944449"/>
                <a:gd name="connsiteY561" fmla="*/ 1544807 h 2086106"/>
                <a:gd name="connsiteX562" fmla="*/ 1791314 w 1944449"/>
                <a:gd name="connsiteY562" fmla="*/ 1538610 h 2086106"/>
                <a:gd name="connsiteX563" fmla="*/ 1820516 w 1944449"/>
                <a:gd name="connsiteY563" fmla="*/ 1502359 h 2086106"/>
                <a:gd name="connsiteX564" fmla="*/ 1812056 w 1944449"/>
                <a:gd name="connsiteY564" fmla="*/ 1511858 h 2086106"/>
                <a:gd name="connsiteX565" fmla="*/ 1808791 w 1944449"/>
                <a:gd name="connsiteY565" fmla="*/ 1507406 h 2086106"/>
                <a:gd name="connsiteX566" fmla="*/ 1804784 w 1944449"/>
                <a:gd name="connsiteY566" fmla="*/ 1519131 h 2086106"/>
                <a:gd name="connsiteX567" fmla="*/ 1810572 w 1944449"/>
                <a:gd name="connsiteY567" fmla="*/ 1516608 h 2086106"/>
                <a:gd name="connsiteX568" fmla="*/ 1820516 w 1944449"/>
                <a:gd name="connsiteY568" fmla="*/ 1502359 h 2086106"/>
                <a:gd name="connsiteX569" fmla="*/ 158178 w 1944449"/>
                <a:gd name="connsiteY569" fmla="*/ 1495828 h 2086106"/>
                <a:gd name="connsiteX570" fmla="*/ 161146 w 1944449"/>
                <a:gd name="connsiteY570" fmla="*/ 1502656 h 2086106"/>
                <a:gd name="connsiteX571" fmla="*/ 157584 w 1944449"/>
                <a:gd name="connsiteY571" fmla="*/ 1504881 h 2086106"/>
                <a:gd name="connsiteX572" fmla="*/ 156397 w 1944449"/>
                <a:gd name="connsiteY572" fmla="*/ 1497757 h 2086106"/>
                <a:gd name="connsiteX573" fmla="*/ 158178 w 1944449"/>
                <a:gd name="connsiteY573" fmla="*/ 1495828 h 2086106"/>
                <a:gd name="connsiteX574" fmla="*/ 271573 w 1944449"/>
                <a:gd name="connsiteY574" fmla="*/ 1489446 h 2086106"/>
                <a:gd name="connsiteX575" fmla="*/ 270090 w 1944449"/>
                <a:gd name="connsiteY575" fmla="*/ 1491525 h 2086106"/>
                <a:gd name="connsiteX576" fmla="*/ 269051 w 1944449"/>
                <a:gd name="connsiteY576" fmla="*/ 1493751 h 2086106"/>
                <a:gd name="connsiteX577" fmla="*/ 270536 w 1944449"/>
                <a:gd name="connsiteY577" fmla="*/ 1498203 h 2086106"/>
                <a:gd name="connsiteX578" fmla="*/ 273800 w 1944449"/>
                <a:gd name="connsiteY578" fmla="*/ 1493751 h 2086106"/>
                <a:gd name="connsiteX579" fmla="*/ 271573 w 1944449"/>
                <a:gd name="connsiteY579" fmla="*/ 1489446 h 2086106"/>
                <a:gd name="connsiteX580" fmla="*/ 210423 w 1944449"/>
                <a:gd name="connsiteY580" fmla="*/ 1478314 h 2086106"/>
                <a:gd name="connsiteX581" fmla="*/ 216804 w 1944449"/>
                <a:gd name="connsiteY581" fmla="*/ 1481876 h 2086106"/>
                <a:gd name="connsiteX582" fmla="*/ 211759 w 1944449"/>
                <a:gd name="connsiteY582" fmla="*/ 1501616 h 2086106"/>
                <a:gd name="connsiteX583" fmla="*/ 205228 w 1944449"/>
                <a:gd name="connsiteY583" fmla="*/ 1505328 h 2086106"/>
                <a:gd name="connsiteX584" fmla="*/ 203149 w 1944449"/>
                <a:gd name="connsiteY584" fmla="*/ 1502507 h 2086106"/>
                <a:gd name="connsiteX585" fmla="*/ 204782 w 1944449"/>
                <a:gd name="connsiteY585" fmla="*/ 1484399 h 2086106"/>
                <a:gd name="connsiteX586" fmla="*/ 210423 w 1944449"/>
                <a:gd name="connsiteY586" fmla="*/ 1478314 h 2086106"/>
                <a:gd name="connsiteX587" fmla="*/ 1831352 w 1944449"/>
                <a:gd name="connsiteY587" fmla="*/ 1474604 h 2086106"/>
                <a:gd name="connsiteX588" fmla="*/ 1823782 w 1944449"/>
                <a:gd name="connsiteY588" fmla="*/ 1490189 h 2086106"/>
                <a:gd name="connsiteX589" fmla="*/ 1831352 w 1944449"/>
                <a:gd name="connsiteY589" fmla="*/ 1474604 h 2086106"/>
                <a:gd name="connsiteX590" fmla="*/ 133393 w 1944449"/>
                <a:gd name="connsiteY590" fmla="*/ 1464957 h 2086106"/>
                <a:gd name="connsiteX591" fmla="*/ 142298 w 1944449"/>
                <a:gd name="connsiteY591" fmla="*/ 1474604 h 2086106"/>
                <a:gd name="connsiteX592" fmla="*/ 131166 w 1944449"/>
                <a:gd name="connsiteY592" fmla="*/ 1482174 h 2086106"/>
                <a:gd name="connsiteX593" fmla="*/ 125525 w 1944449"/>
                <a:gd name="connsiteY593" fmla="*/ 1470894 h 2086106"/>
                <a:gd name="connsiteX594" fmla="*/ 133393 w 1944449"/>
                <a:gd name="connsiteY594" fmla="*/ 1464957 h 2086106"/>
                <a:gd name="connsiteX595" fmla="*/ 187863 w 1944449"/>
                <a:gd name="connsiteY595" fmla="*/ 1442098 h 2086106"/>
                <a:gd name="connsiteX596" fmla="*/ 189792 w 1944449"/>
                <a:gd name="connsiteY596" fmla="*/ 1443879 h 2086106"/>
                <a:gd name="connsiteX597" fmla="*/ 192908 w 1944449"/>
                <a:gd name="connsiteY597" fmla="*/ 1451449 h 2086106"/>
                <a:gd name="connsiteX598" fmla="*/ 189792 w 1944449"/>
                <a:gd name="connsiteY598" fmla="*/ 1467775 h 2086106"/>
                <a:gd name="connsiteX599" fmla="*/ 187417 w 1944449"/>
                <a:gd name="connsiteY599" fmla="*/ 1469112 h 2086106"/>
                <a:gd name="connsiteX600" fmla="*/ 185932 w 1944449"/>
                <a:gd name="connsiteY600" fmla="*/ 1466885 h 2086106"/>
                <a:gd name="connsiteX601" fmla="*/ 186081 w 1944449"/>
                <a:gd name="connsiteY601" fmla="*/ 1444325 h 2086106"/>
                <a:gd name="connsiteX602" fmla="*/ 187863 w 1944449"/>
                <a:gd name="connsiteY602" fmla="*/ 1442098 h 2086106"/>
                <a:gd name="connsiteX603" fmla="*/ 1824375 w 1944449"/>
                <a:gd name="connsiteY603" fmla="*/ 1436607 h 2086106"/>
                <a:gd name="connsiteX604" fmla="*/ 1813985 w 1944449"/>
                <a:gd name="connsiteY604" fmla="*/ 1458426 h 2086106"/>
                <a:gd name="connsiteX605" fmla="*/ 1803151 w 1944449"/>
                <a:gd name="connsiteY605" fmla="*/ 1469262 h 2086106"/>
                <a:gd name="connsiteX606" fmla="*/ 1808939 w 1944449"/>
                <a:gd name="connsiteY606" fmla="*/ 1474753 h 2086106"/>
                <a:gd name="connsiteX607" fmla="*/ 1824375 w 1944449"/>
                <a:gd name="connsiteY607" fmla="*/ 1436607 h 2086106"/>
                <a:gd name="connsiteX608" fmla="*/ 1829273 w 1944449"/>
                <a:gd name="connsiteY608" fmla="*/ 1422805 h 2086106"/>
                <a:gd name="connsiteX609" fmla="*/ 1818438 w 1944449"/>
                <a:gd name="connsiteY609" fmla="*/ 1431266 h 2086106"/>
                <a:gd name="connsiteX610" fmla="*/ 1821109 w 1944449"/>
                <a:gd name="connsiteY610" fmla="*/ 1440319 h 2086106"/>
                <a:gd name="connsiteX611" fmla="*/ 1829273 w 1944449"/>
                <a:gd name="connsiteY611" fmla="*/ 1422805 h 2086106"/>
                <a:gd name="connsiteX612" fmla="*/ 103263 w 1944449"/>
                <a:gd name="connsiteY612" fmla="*/ 1411227 h 2086106"/>
                <a:gd name="connsiteX613" fmla="*/ 118699 w 1944449"/>
                <a:gd name="connsiteY613" fmla="*/ 1421467 h 2086106"/>
                <a:gd name="connsiteX614" fmla="*/ 123894 w 1944449"/>
                <a:gd name="connsiteY614" fmla="*/ 1437497 h 2086106"/>
                <a:gd name="connsiteX615" fmla="*/ 111871 w 1944449"/>
                <a:gd name="connsiteY615" fmla="*/ 1452487 h 2086106"/>
                <a:gd name="connsiteX616" fmla="*/ 107715 w 1944449"/>
                <a:gd name="connsiteY616" fmla="*/ 1449371 h 2086106"/>
                <a:gd name="connsiteX617" fmla="*/ 107419 w 1944449"/>
                <a:gd name="connsiteY617" fmla="*/ 1437795 h 2086106"/>
                <a:gd name="connsiteX618" fmla="*/ 99255 w 1944449"/>
                <a:gd name="connsiteY618" fmla="*/ 1417460 h 2086106"/>
                <a:gd name="connsiteX619" fmla="*/ 98068 w 1944449"/>
                <a:gd name="connsiteY619" fmla="*/ 1413156 h 2086106"/>
                <a:gd name="connsiteX620" fmla="*/ 103263 w 1944449"/>
                <a:gd name="connsiteY620" fmla="*/ 1411227 h 2086106"/>
                <a:gd name="connsiteX621" fmla="*/ 148827 w 1944449"/>
                <a:gd name="connsiteY621" fmla="*/ 1393566 h 2086106"/>
                <a:gd name="connsiteX622" fmla="*/ 178213 w 1944449"/>
                <a:gd name="connsiteY622" fmla="*/ 1408556 h 2086106"/>
                <a:gd name="connsiteX623" fmla="*/ 177917 w 1944449"/>
                <a:gd name="connsiteY623" fmla="*/ 1414049 h 2086106"/>
                <a:gd name="connsiteX624" fmla="*/ 156545 w 1944449"/>
                <a:gd name="connsiteY624" fmla="*/ 1434085 h 2086106"/>
                <a:gd name="connsiteX625" fmla="*/ 151498 w 1944449"/>
                <a:gd name="connsiteY625" fmla="*/ 1432601 h 2086106"/>
                <a:gd name="connsiteX626" fmla="*/ 142890 w 1944449"/>
                <a:gd name="connsiteY626" fmla="*/ 1408556 h 2086106"/>
                <a:gd name="connsiteX627" fmla="*/ 144373 w 1944449"/>
                <a:gd name="connsiteY627" fmla="*/ 1396682 h 2086106"/>
                <a:gd name="connsiteX628" fmla="*/ 148827 w 1944449"/>
                <a:gd name="connsiteY628" fmla="*/ 1393566 h 2086106"/>
                <a:gd name="connsiteX629" fmla="*/ 1834468 w 1944449"/>
                <a:gd name="connsiteY629" fmla="*/ 1388816 h 2086106"/>
                <a:gd name="connsiteX630" fmla="*/ 1832389 w 1944449"/>
                <a:gd name="connsiteY630" fmla="*/ 1400838 h 2086106"/>
                <a:gd name="connsiteX631" fmla="*/ 1834468 w 1944449"/>
                <a:gd name="connsiteY631" fmla="*/ 1388816 h 2086106"/>
                <a:gd name="connsiteX632" fmla="*/ 152834 w 1944449"/>
                <a:gd name="connsiteY632" fmla="*/ 1371005 h 2086106"/>
                <a:gd name="connsiteX633" fmla="*/ 154615 w 1944449"/>
                <a:gd name="connsiteY633" fmla="*/ 1373082 h 2086106"/>
                <a:gd name="connsiteX634" fmla="*/ 145710 w 1944449"/>
                <a:gd name="connsiteY634" fmla="*/ 1386291 h 2086106"/>
                <a:gd name="connsiteX635" fmla="*/ 143929 w 1944449"/>
                <a:gd name="connsiteY635" fmla="*/ 1383916 h 2086106"/>
                <a:gd name="connsiteX636" fmla="*/ 152834 w 1944449"/>
                <a:gd name="connsiteY636" fmla="*/ 1371005 h 2086106"/>
                <a:gd name="connsiteX637" fmla="*/ 1865934 w 1944449"/>
                <a:gd name="connsiteY637" fmla="*/ 1353788 h 2086106"/>
                <a:gd name="connsiteX638" fmla="*/ 1860145 w 1944449"/>
                <a:gd name="connsiteY638" fmla="*/ 1369818 h 2086106"/>
                <a:gd name="connsiteX639" fmla="*/ 1865934 w 1944449"/>
                <a:gd name="connsiteY639" fmla="*/ 1353788 h 2086106"/>
                <a:gd name="connsiteX640" fmla="*/ 1835508 w 1944449"/>
                <a:gd name="connsiteY640" fmla="*/ 1348742 h 2086106"/>
                <a:gd name="connsiteX641" fmla="*/ 1830312 w 1944449"/>
                <a:gd name="connsiteY641" fmla="*/ 1366997 h 2086106"/>
                <a:gd name="connsiteX642" fmla="*/ 1835508 w 1944449"/>
                <a:gd name="connsiteY642" fmla="*/ 1348742 h 2086106"/>
                <a:gd name="connsiteX643" fmla="*/ 1881518 w 1944449"/>
                <a:gd name="connsiteY643" fmla="*/ 1335531 h 2086106"/>
                <a:gd name="connsiteX644" fmla="*/ 1866230 w 1944449"/>
                <a:gd name="connsiteY644" fmla="*/ 1348742 h 2086106"/>
                <a:gd name="connsiteX645" fmla="*/ 1881518 w 1944449"/>
                <a:gd name="connsiteY645" fmla="*/ 1335531 h 2086106"/>
                <a:gd name="connsiteX646" fmla="*/ 87677 w 1944449"/>
                <a:gd name="connsiteY646" fmla="*/ 1329891 h 2086106"/>
                <a:gd name="connsiteX647" fmla="*/ 95988 w 1944449"/>
                <a:gd name="connsiteY647" fmla="*/ 1340874 h 2086106"/>
                <a:gd name="connsiteX648" fmla="*/ 88122 w 1944449"/>
                <a:gd name="connsiteY648" fmla="*/ 1355419 h 2086106"/>
                <a:gd name="connsiteX649" fmla="*/ 84560 w 1944449"/>
                <a:gd name="connsiteY649" fmla="*/ 1352896 h 2086106"/>
                <a:gd name="connsiteX650" fmla="*/ 84412 w 1944449"/>
                <a:gd name="connsiteY650" fmla="*/ 1341171 h 2086106"/>
                <a:gd name="connsiteX651" fmla="*/ 83818 w 1944449"/>
                <a:gd name="connsiteY651" fmla="*/ 1341171 h 2086106"/>
                <a:gd name="connsiteX652" fmla="*/ 83966 w 1944449"/>
                <a:gd name="connsiteY652" fmla="*/ 1332413 h 2086106"/>
                <a:gd name="connsiteX653" fmla="*/ 87677 w 1944449"/>
                <a:gd name="connsiteY653" fmla="*/ 1329891 h 2086106"/>
                <a:gd name="connsiteX654" fmla="*/ 1845007 w 1944449"/>
                <a:gd name="connsiteY654" fmla="*/ 1329595 h 2086106"/>
                <a:gd name="connsiteX655" fmla="*/ 1842334 w 1944449"/>
                <a:gd name="connsiteY655" fmla="*/ 1356163 h 2086106"/>
                <a:gd name="connsiteX656" fmla="*/ 1849013 w 1944449"/>
                <a:gd name="connsiteY656" fmla="*/ 1333306 h 2086106"/>
                <a:gd name="connsiteX657" fmla="*/ 1845007 w 1944449"/>
                <a:gd name="connsiteY657" fmla="*/ 1329595 h 2086106"/>
                <a:gd name="connsiteX658" fmla="*/ 1842928 w 1944449"/>
                <a:gd name="connsiteY658" fmla="*/ 1316533 h 2086106"/>
                <a:gd name="connsiteX659" fmla="*/ 1839959 w 1944449"/>
                <a:gd name="connsiteY659" fmla="*/ 1332861 h 2086106"/>
                <a:gd name="connsiteX660" fmla="*/ 1842928 w 1944449"/>
                <a:gd name="connsiteY660" fmla="*/ 1316533 h 2086106"/>
                <a:gd name="connsiteX661" fmla="*/ 1849458 w 1944449"/>
                <a:gd name="connsiteY661" fmla="*/ 1260281 h 2086106"/>
                <a:gd name="connsiteX662" fmla="*/ 1848569 w 1944449"/>
                <a:gd name="connsiteY662" fmla="*/ 1261470 h 2086106"/>
                <a:gd name="connsiteX663" fmla="*/ 1846044 w 1944449"/>
                <a:gd name="connsiteY663" fmla="*/ 1267554 h 2086106"/>
                <a:gd name="connsiteX664" fmla="*/ 1847825 w 1944449"/>
                <a:gd name="connsiteY664" fmla="*/ 1271858 h 2086106"/>
                <a:gd name="connsiteX665" fmla="*/ 1849458 w 1944449"/>
                <a:gd name="connsiteY665" fmla="*/ 1260281 h 2086106"/>
                <a:gd name="connsiteX666" fmla="*/ 1853466 w 1944449"/>
                <a:gd name="connsiteY666" fmla="*/ 1248852 h 2086106"/>
                <a:gd name="connsiteX667" fmla="*/ 1851981 w 1944449"/>
                <a:gd name="connsiteY667" fmla="*/ 1252860 h 2086106"/>
                <a:gd name="connsiteX668" fmla="*/ 1854802 w 1944449"/>
                <a:gd name="connsiteY668" fmla="*/ 1249594 h 2086106"/>
                <a:gd name="connsiteX669" fmla="*/ 1853466 w 1944449"/>
                <a:gd name="connsiteY669" fmla="*/ 1248852 h 2086106"/>
                <a:gd name="connsiteX670" fmla="*/ 1872464 w 1944449"/>
                <a:gd name="connsiteY670" fmla="*/ 1190671 h 2086106"/>
                <a:gd name="connsiteX671" fmla="*/ 1867269 w 1944449"/>
                <a:gd name="connsiteY671" fmla="*/ 1192897 h 2086106"/>
                <a:gd name="connsiteX672" fmla="*/ 1862224 w 1944449"/>
                <a:gd name="connsiteY672" fmla="*/ 1220503 h 2086106"/>
                <a:gd name="connsiteX673" fmla="*/ 1861926 w 1944449"/>
                <a:gd name="connsiteY673" fmla="*/ 1221395 h 2086106"/>
                <a:gd name="connsiteX674" fmla="*/ 1869198 w 1944449"/>
                <a:gd name="connsiteY674" fmla="*/ 1202248 h 2086106"/>
                <a:gd name="connsiteX675" fmla="*/ 1862817 w 1944449"/>
                <a:gd name="connsiteY675" fmla="*/ 1231933 h 2086106"/>
                <a:gd name="connsiteX676" fmla="*/ 1861778 w 1944449"/>
                <a:gd name="connsiteY676" fmla="*/ 1221988 h 2086106"/>
                <a:gd name="connsiteX677" fmla="*/ 1856731 w 1944449"/>
                <a:gd name="connsiteY677" fmla="*/ 1238166 h 2086106"/>
                <a:gd name="connsiteX678" fmla="*/ 1859997 w 1944449"/>
                <a:gd name="connsiteY678" fmla="*/ 1238464 h 2086106"/>
                <a:gd name="connsiteX679" fmla="*/ 1862074 w 1944449"/>
                <a:gd name="connsiteY679" fmla="*/ 1246034 h 2086106"/>
                <a:gd name="connsiteX680" fmla="*/ 1858364 w 1944449"/>
                <a:gd name="connsiteY680" fmla="*/ 1245290 h 2086106"/>
                <a:gd name="connsiteX681" fmla="*/ 1846936 w 1944449"/>
                <a:gd name="connsiteY681" fmla="*/ 1300356 h 2086106"/>
                <a:gd name="connsiteX682" fmla="*/ 1842632 w 1944449"/>
                <a:gd name="connsiteY682" fmla="*/ 1301543 h 2086106"/>
                <a:gd name="connsiteX683" fmla="*/ 1847677 w 1944449"/>
                <a:gd name="connsiteY683" fmla="*/ 1310300 h 2086106"/>
                <a:gd name="connsiteX684" fmla="*/ 1844263 w 1944449"/>
                <a:gd name="connsiteY684" fmla="*/ 1324103 h 2086106"/>
                <a:gd name="connsiteX685" fmla="*/ 1850646 w 1944449"/>
                <a:gd name="connsiteY685" fmla="*/ 1328555 h 2086106"/>
                <a:gd name="connsiteX686" fmla="*/ 1851685 w 1944449"/>
                <a:gd name="connsiteY686" fmla="*/ 1301841 h 2086106"/>
                <a:gd name="connsiteX687" fmla="*/ 1857176 w 1944449"/>
                <a:gd name="connsiteY687" fmla="*/ 1296052 h 2086106"/>
                <a:gd name="connsiteX688" fmla="*/ 1860293 w 1944449"/>
                <a:gd name="connsiteY688" fmla="*/ 1253158 h 2086106"/>
                <a:gd name="connsiteX689" fmla="*/ 1861184 w 1944449"/>
                <a:gd name="connsiteY689" fmla="*/ 1265328 h 2086106"/>
                <a:gd name="connsiteX690" fmla="*/ 1863559 w 1944449"/>
                <a:gd name="connsiteY690" fmla="*/ 1234604 h 2086106"/>
                <a:gd name="connsiteX691" fmla="*/ 1870090 w 1944449"/>
                <a:gd name="connsiteY691" fmla="*/ 1228667 h 2086106"/>
                <a:gd name="connsiteX692" fmla="*/ 1873652 w 1944449"/>
                <a:gd name="connsiteY692" fmla="*/ 1209225 h 2086106"/>
                <a:gd name="connsiteX693" fmla="*/ 1872316 w 1944449"/>
                <a:gd name="connsiteY693" fmla="*/ 1190968 h 2086106"/>
                <a:gd name="connsiteX694" fmla="*/ 1872464 w 1944449"/>
                <a:gd name="connsiteY694" fmla="*/ 1190671 h 2086106"/>
                <a:gd name="connsiteX695" fmla="*/ 1882409 w 1944449"/>
                <a:gd name="connsiteY695" fmla="*/ 1147481 h 2086106"/>
                <a:gd name="connsiteX696" fmla="*/ 1880182 w 1944449"/>
                <a:gd name="connsiteY696" fmla="*/ 1149112 h 2086106"/>
                <a:gd name="connsiteX697" fmla="*/ 1880776 w 1944449"/>
                <a:gd name="connsiteY697" fmla="*/ 1154455 h 2086106"/>
                <a:gd name="connsiteX698" fmla="*/ 1882409 w 1944449"/>
                <a:gd name="connsiteY698" fmla="*/ 1147481 h 2086106"/>
                <a:gd name="connsiteX699" fmla="*/ 1887752 w 1944449"/>
                <a:gd name="connsiteY699" fmla="*/ 1117350 h 2086106"/>
                <a:gd name="connsiteX700" fmla="*/ 1884190 w 1944449"/>
                <a:gd name="connsiteY700" fmla="*/ 1128333 h 2086106"/>
                <a:gd name="connsiteX701" fmla="*/ 1885378 w 1944449"/>
                <a:gd name="connsiteY701" fmla="*/ 1139317 h 2086106"/>
                <a:gd name="connsiteX702" fmla="*/ 1886565 w 1944449"/>
                <a:gd name="connsiteY702" fmla="*/ 1139019 h 2086106"/>
                <a:gd name="connsiteX703" fmla="*/ 1887752 w 1944449"/>
                <a:gd name="connsiteY703" fmla="*/ 1117350 h 2086106"/>
                <a:gd name="connsiteX704" fmla="*/ 1889682 w 1944449"/>
                <a:gd name="connsiteY704" fmla="*/ 1082173 h 2086106"/>
                <a:gd name="connsiteX705" fmla="*/ 1888196 w 1944449"/>
                <a:gd name="connsiteY705" fmla="*/ 1084697 h 2086106"/>
                <a:gd name="connsiteX706" fmla="*/ 1888642 w 1944449"/>
                <a:gd name="connsiteY706" fmla="*/ 1086775 h 2086106"/>
                <a:gd name="connsiteX707" fmla="*/ 1888196 w 1944449"/>
                <a:gd name="connsiteY707" fmla="*/ 1087814 h 2086106"/>
                <a:gd name="connsiteX708" fmla="*/ 1889088 w 1944449"/>
                <a:gd name="connsiteY708" fmla="*/ 1096274 h 2086106"/>
                <a:gd name="connsiteX709" fmla="*/ 1886713 w 1944449"/>
                <a:gd name="connsiteY709" fmla="*/ 1091524 h 2086106"/>
                <a:gd name="connsiteX710" fmla="*/ 1884338 w 1944449"/>
                <a:gd name="connsiteY710" fmla="*/ 1106070 h 2086106"/>
                <a:gd name="connsiteX711" fmla="*/ 1885674 w 1944449"/>
                <a:gd name="connsiteY711" fmla="*/ 1112453 h 2086106"/>
                <a:gd name="connsiteX712" fmla="*/ 1891611 w 1944449"/>
                <a:gd name="connsiteY712" fmla="*/ 1094047 h 2086106"/>
                <a:gd name="connsiteX713" fmla="*/ 1889682 w 1944449"/>
                <a:gd name="connsiteY713" fmla="*/ 1082173 h 2086106"/>
                <a:gd name="connsiteX714" fmla="*/ 1888494 w 1944449"/>
                <a:gd name="connsiteY714" fmla="*/ 1019985 h 2086106"/>
                <a:gd name="connsiteX715" fmla="*/ 1882705 w 1944449"/>
                <a:gd name="connsiteY715" fmla="*/ 1027553 h 2086106"/>
                <a:gd name="connsiteX716" fmla="*/ 1882409 w 1944449"/>
                <a:gd name="connsiteY716" fmla="*/ 1028445 h 2086106"/>
                <a:gd name="connsiteX717" fmla="*/ 1883299 w 1944449"/>
                <a:gd name="connsiteY717" fmla="*/ 1039873 h 2086106"/>
                <a:gd name="connsiteX718" fmla="*/ 1887159 w 1944449"/>
                <a:gd name="connsiteY718" fmla="*/ 1080542 h 2086106"/>
                <a:gd name="connsiteX719" fmla="*/ 1891759 w 1944449"/>
                <a:gd name="connsiteY719" fmla="*/ 1063473 h 2086106"/>
                <a:gd name="connsiteX720" fmla="*/ 1886861 w 1944449"/>
                <a:gd name="connsiteY720" fmla="*/ 1061098 h 2086106"/>
                <a:gd name="connsiteX721" fmla="*/ 1890869 w 1944449"/>
                <a:gd name="connsiteY721" fmla="*/ 1056496 h 2086106"/>
                <a:gd name="connsiteX722" fmla="*/ 1888642 w 1944449"/>
                <a:gd name="connsiteY722" fmla="*/ 1031709 h 2086106"/>
                <a:gd name="connsiteX723" fmla="*/ 1888494 w 1944449"/>
                <a:gd name="connsiteY723" fmla="*/ 1019985 h 2086106"/>
                <a:gd name="connsiteX724" fmla="*/ 1922780 w 1944449"/>
                <a:gd name="connsiteY724" fmla="*/ 935681 h 2086106"/>
                <a:gd name="connsiteX725" fmla="*/ 1925303 w 1944449"/>
                <a:gd name="connsiteY725" fmla="*/ 954975 h 2086106"/>
                <a:gd name="connsiteX726" fmla="*/ 1922780 w 1944449"/>
                <a:gd name="connsiteY726" fmla="*/ 935681 h 2086106"/>
                <a:gd name="connsiteX727" fmla="*/ 1915952 w 1944449"/>
                <a:gd name="connsiteY727" fmla="*/ 914604 h 2086106"/>
                <a:gd name="connsiteX728" fmla="*/ 1915358 w 1944449"/>
                <a:gd name="connsiteY728" fmla="*/ 933306 h 2086106"/>
                <a:gd name="connsiteX729" fmla="*/ 1916398 w 1944449"/>
                <a:gd name="connsiteY729" fmla="*/ 939985 h 2086106"/>
                <a:gd name="connsiteX730" fmla="*/ 1915952 w 1944449"/>
                <a:gd name="connsiteY730" fmla="*/ 914604 h 2086106"/>
                <a:gd name="connsiteX731" fmla="*/ 1913429 w 1944449"/>
                <a:gd name="connsiteY731" fmla="*/ 897832 h 2086106"/>
                <a:gd name="connsiteX732" fmla="*/ 1918031 w 1944449"/>
                <a:gd name="connsiteY732" fmla="*/ 911783 h 2086106"/>
                <a:gd name="connsiteX733" fmla="*/ 1913429 w 1944449"/>
                <a:gd name="connsiteY733" fmla="*/ 897832 h 2086106"/>
                <a:gd name="connsiteX734" fmla="*/ 1914765 w 1944449"/>
                <a:gd name="connsiteY734" fmla="*/ 884326 h 2086106"/>
                <a:gd name="connsiteX735" fmla="*/ 1912242 w 1944449"/>
                <a:gd name="connsiteY735" fmla="*/ 889817 h 2086106"/>
                <a:gd name="connsiteX736" fmla="*/ 1912687 w 1944449"/>
                <a:gd name="connsiteY736" fmla="*/ 893083 h 2086106"/>
                <a:gd name="connsiteX737" fmla="*/ 1914765 w 1944449"/>
                <a:gd name="connsiteY737" fmla="*/ 884326 h 2086106"/>
                <a:gd name="connsiteX738" fmla="*/ 1909421 w 1944449"/>
                <a:gd name="connsiteY738" fmla="*/ 864140 h 2086106"/>
                <a:gd name="connsiteX739" fmla="*/ 1909273 w 1944449"/>
                <a:gd name="connsiteY739" fmla="*/ 866515 h 2086106"/>
                <a:gd name="connsiteX740" fmla="*/ 1911796 w 1944449"/>
                <a:gd name="connsiteY740" fmla="*/ 868890 h 2086106"/>
                <a:gd name="connsiteX741" fmla="*/ 1909421 w 1944449"/>
                <a:gd name="connsiteY741" fmla="*/ 864140 h 2086106"/>
                <a:gd name="connsiteX742" fmla="*/ 1898883 w 1944449"/>
                <a:gd name="connsiteY742" fmla="*/ 839947 h 2086106"/>
                <a:gd name="connsiteX743" fmla="*/ 1893837 w 1944449"/>
                <a:gd name="connsiteY743" fmla="*/ 845440 h 2086106"/>
                <a:gd name="connsiteX744" fmla="*/ 1895618 w 1944449"/>
                <a:gd name="connsiteY744" fmla="*/ 848704 h 2086106"/>
                <a:gd name="connsiteX745" fmla="*/ 1899477 w 1944449"/>
                <a:gd name="connsiteY745" fmla="*/ 852712 h 2086106"/>
                <a:gd name="connsiteX746" fmla="*/ 1900070 w 1944449"/>
                <a:gd name="connsiteY746" fmla="*/ 855383 h 2086106"/>
                <a:gd name="connsiteX747" fmla="*/ 1903039 w 1944449"/>
                <a:gd name="connsiteY747" fmla="*/ 859391 h 2086106"/>
                <a:gd name="connsiteX748" fmla="*/ 1905266 w 1944449"/>
                <a:gd name="connsiteY748" fmla="*/ 855087 h 2086106"/>
                <a:gd name="connsiteX749" fmla="*/ 1901703 w 1944449"/>
                <a:gd name="connsiteY749" fmla="*/ 840986 h 2086106"/>
                <a:gd name="connsiteX750" fmla="*/ 1901258 w 1944449"/>
                <a:gd name="connsiteY750" fmla="*/ 840540 h 2086106"/>
                <a:gd name="connsiteX751" fmla="*/ 1898883 w 1944449"/>
                <a:gd name="connsiteY751" fmla="*/ 839947 h 2086106"/>
                <a:gd name="connsiteX752" fmla="*/ 1893837 w 1944449"/>
                <a:gd name="connsiteY752" fmla="*/ 798240 h 2086106"/>
                <a:gd name="connsiteX753" fmla="*/ 1892798 w 1944449"/>
                <a:gd name="connsiteY753" fmla="*/ 804623 h 2086106"/>
                <a:gd name="connsiteX754" fmla="*/ 1895025 w 1944449"/>
                <a:gd name="connsiteY754" fmla="*/ 808185 h 2086106"/>
                <a:gd name="connsiteX755" fmla="*/ 1895914 w 1944449"/>
                <a:gd name="connsiteY755" fmla="*/ 808483 h 2086106"/>
                <a:gd name="connsiteX756" fmla="*/ 1893837 w 1944449"/>
                <a:gd name="connsiteY756" fmla="*/ 798240 h 2086106"/>
                <a:gd name="connsiteX757" fmla="*/ 1885822 w 1944449"/>
                <a:gd name="connsiteY757" fmla="*/ 772860 h 2086106"/>
                <a:gd name="connsiteX758" fmla="*/ 1885228 w 1944449"/>
                <a:gd name="connsiteY758" fmla="*/ 776274 h 2086106"/>
                <a:gd name="connsiteX759" fmla="*/ 1889533 w 1944449"/>
                <a:gd name="connsiteY759" fmla="*/ 796607 h 2086106"/>
                <a:gd name="connsiteX760" fmla="*/ 1890721 w 1944449"/>
                <a:gd name="connsiteY760" fmla="*/ 786514 h 2086106"/>
                <a:gd name="connsiteX761" fmla="*/ 1885822 w 1944449"/>
                <a:gd name="connsiteY761" fmla="*/ 772860 h 2086106"/>
                <a:gd name="connsiteX762" fmla="*/ 1883447 w 1944449"/>
                <a:gd name="connsiteY762" fmla="*/ 769743 h 2086106"/>
                <a:gd name="connsiteX763" fmla="*/ 1883745 w 1944449"/>
                <a:gd name="connsiteY763" fmla="*/ 772415 h 2086106"/>
                <a:gd name="connsiteX764" fmla="*/ 1884041 w 1944449"/>
                <a:gd name="connsiteY764" fmla="*/ 773157 h 2086106"/>
                <a:gd name="connsiteX765" fmla="*/ 1883447 w 1944449"/>
                <a:gd name="connsiteY765" fmla="*/ 769743 h 2086106"/>
                <a:gd name="connsiteX766" fmla="*/ 41666 w 1944449"/>
                <a:gd name="connsiteY766" fmla="*/ 768852 h 2086106"/>
                <a:gd name="connsiteX767" fmla="*/ 38104 w 1944449"/>
                <a:gd name="connsiteY767" fmla="*/ 772116 h 2086106"/>
                <a:gd name="connsiteX768" fmla="*/ 38104 w 1944449"/>
                <a:gd name="connsiteY768" fmla="*/ 770335 h 2086106"/>
                <a:gd name="connsiteX769" fmla="*/ 41666 w 1944449"/>
                <a:gd name="connsiteY769" fmla="*/ 768852 h 2086106"/>
                <a:gd name="connsiteX770" fmla="*/ 47751 w 1944449"/>
                <a:gd name="connsiteY770" fmla="*/ 762619 h 2086106"/>
                <a:gd name="connsiteX771" fmla="*/ 47751 w 1944449"/>
                <a:gd name="connsiteY771" fmla="*/ 767814 h 2086106"/>
                <a:gd name="connsiteX772" fmla="*/ 42558 w 1944449"/>
                <a:gd name="connsiteY772" fmla="*/ 767814 h 2086106"/>
                <a:gd name="connsiteX773" fmla="*/ 42558 w 1944449"/>
                <a:gd name="connsiteY773" fmla="*/ 768556 h 2086106"/>
                <a:gd name="connsiteX774" fmla="*/ 41667 w 1944449"/>
                <a:gd name="connsiteY774" fmla="*/ 768853 h 2086106"/>
                <a:gd name="connsiteX775" fmla="*/ 41815 w 1944449"/>
                <a:gd name="connsiteY775" fmla="*/ 767814 h 2086106"/>
                <a:gd name="connsiteX776" fmla="*/ 42556 w 1944449"/>
                <a:gd name="connsiteY776" fmla="*/ 767814 h 2086106"/>
                <a:gd name="connsiteX777" fmla="*/ 1891165 w 1944449"/>
                <a:gd name="connsiteY777" fmla="*/ 761579 h 2086106"/>
                <a:gd name="connsiteX778" fmla="*/ 1888790 w 1944449"/>
                <a:gd name="connsiteY778" fmla="*/ 763806 h 2086106"/>
                <a:gd name="connsiteX779" fmla="*/ 1891908 w 1944449"/>
                <a:gd name="connsiteY779" fmla="*/ 771078 h 2086106"/>
                <a:gd name="connsiteX780" fmla="*/ 1887603 w 1944449"/>
                <a:gd name="connsiteY780" fmla="*/ 769743 h 2086106"/>
                <a:gd name="connsiteX781" fmla="*/ 1890721 w 1944449"/>
                <a:gd name="connsiteY781" fmla="*/ 781469 h 2086106"/>
                <a:gd name="connsiteX782" fmla="*/ 1895618 w 1944449"/>
                <a:gd name="connsiteY782" fmla="*/ 780133 h 2086106"/>
                <a:gd name="connsiteX783" fmla="*/ 1891165 w 1944449"/>
                <a:gd name="connsiteY783" fmla="*/ 761579 h 2086106"/>
                <a:gd name="connsiteX784" fmla="*/ 50276 w 1944449"/>
                <a:gd name="connsiteY784" fmla="*/ 758166 h 2086106"/>
                <a:gd name="connsiteX785" fmla="*/ 53690 w 1944449"/>
                <a:gd name="connsiteY785" fmla="*/ 761876 h 2086106"/>
                <a:gd name="connsiteX786" fmla="*/ 48643 w 1944449"/>
                <a:gd name="connsiteY786" fmla="*/ 761876 h 2086106"/>
                <a:gd name="connsiteX787" fmla="*/ 50276 w 1944449"/>
                <a:gd name="connsiteY787" fmla="*/ 758166 h 2086106"/>
                <a:gd name="connsiteX788" fmla="*/ 1885971 w 1944449"/>
                <a:gd name="connsiteY788" fmla="*/ 729818 h 2086106"/>
                <a:gd name="connsiteX789" fmla="*/ 1883003 w 1944449"/>
                <a:gd name="connsiteY789" fmla="*/ 731895 h 2086106"/>
                <a:gd name="connsiteX790" fmla="*/ 1882557 w 1944449"/>
                <a:gd name="connsiteY790" fmla="*/ 731895 h 2086106"/>
                <a:gd name="connsiteX791" fmla="*/ 1885971 w 1944449"/>
                <a:gd name="connsiteY791" fmla="*/ 739762 h 2086106"/>
                <a:gd name="connsiteX792" fmla="*/ 1885971 w 1944449"/>
                <a:gd name="connsiteY792" fmla="*/ 729818 h 2086106"/>
                <a:gd name="connsiteX793" fmla="*/ 67046 w 1944449"/>
                <a:gd name="connsiteY793" fmla="*/ 729670 h 2086106"/>
                <a:gd name="connsiteX794" fmla="*/ 70905 w 1944449"/>
                <a:gd name="connsiteY794" fmla="*/ 729818 h 2086106"/>
                <a:gd name="connsiteX795" fmla="*/ 68827 w 1944449"/>
                <a:gd name="connsiteY795" fmla="*/ 731747 h 2086106"/>
                <a:gd name="connsiteX796" fmla="*/ 67046 w 1944449"/>
                <a:gd name="connsiteY796" fmla="*/ 729670 h 2086106"/>
                <a:gd name="connsiteX797" fmla="*/ 60366 w 1944449"/>
                <a:gd name="connsiteY797" fmla="*/ 723287 h 2086106"/>
                <a:gd name="connsiteX798" fmla="*/ 49532 w 1944449"/>
                <a:gd name="connsiteY798" fmla="*/ 753267 h 2086106"/>
                <a:gd name="connsiteX799" fmla="*/ 51907 w 1944449"/>
                <a:gd name="connsiteY799" fmla="*/ 738871 h 2086106"/>
                <a:gd name="connsiteX800" fmla="*/ 60366 w 1944449"/>
                <a:gd name="connsiteY800" fmla="*/ 723287 h 2086106"/>
                <a:gd name="connsiteX801" fmla="*/ 1865636 w 1944449"/>
                <a:gd name="connsiteY801" fmla="*/ 716311 h 2086106"/>
                <a:gd name="connsiteX802" fmla="*/ 1864005 w 1944449"/>
                <a:gd name="connsiteY802" fmla="*/ 718686 h 2086106"/>
                <a:gd name="connsiteX803" fmla="*/ 1868011 w 1944449"/>
                <a:gd name="connsiteY803" fmla="*/ 729076 h 2086106"/>
                <a:gd name="connsiteX804" fmla="*/ 1864301 w 1944449"/>
                <a:gd name="connsiteY804" fmla="*/ 739169 h 2086106"/>
                <a:gd name="connsiteX805" fmla="*/ 1866973 w 1944449"/>
                <a:gd name="connsiteY805" fmla="*/ 743621 h 2086106"/>
                <a:gd name="connsiteX806" fmla="*/ 1878995 w 1944449"/>
                <a:gd name="connsiteY806" fmla="*/ 744214 h 2086106"/>
                <a:gd name="connsiteX807" fmla="*/ 1878104 w 1944449"/>
                <a:gd name="connsiteY807" fmla="*/ 739762 h 2086106"/>
                <a:gd name="connsiteX808" fmla="*/ 1879885 w 1944449"/>
                <a:gd name="connsiteY808" fmla="*/ 741692 h 2086106"/>
                <a:gd name="connsiteX809" fmla="*/ 1881666 w 1944449"/>
                <a:gd name="connsiteY809" fmla="*/ 738575 h 2086106"/>
                <a:gd name="connsiteX810" fmla="*/ 1880924 w 1944449"/>
                <a:gd name="connsiteY810" fmla="*/ 731895 h 2086106"/>
                <a:gd name="connsiteX811" fmla="*/ 1876027 w 1944449"/>
                <a:gd name="connsiteY811" fmla="*/ 728333 h 2086106"/>
                <a:gd name="connsiteX812" fmla="*/ 1867863 w 1944449"/>
                <a:gd name="connsiteY812" fmla="*/ 716608 h 2086106"/>
                <a:gd name="connsiteX813" fmla="*/ 1865636 w 1944449"/>
                <a:gd name="connsiteY813" fmla="*/ 716311 h 2086106"/>
                <a:gd name="connsiteX814" fmla="*/ 95247 w 1944449"/>
                <a:gd name="connsiteY814" fmla="*/ 690188 h 2086106"/>
                <a:gd name="connsiteX815" fmla="*/ 96138 w 1944449"/>
                <a:gd name="connsiteY815" fmla="*/ 690484 h 2086106"/>
                <a:gd name="connsiteX816" fmla="*/ 96286 w 1944449"/>
                <a:gd name="connsiteY816" fmla="*/ 691227 h 2086106"/>
                <a:gd name="connsiteX817" fmla="*/ 95395 w 1944449"/>
                <a:gd name="connsiteY817" fmla="*/ 691227 h 2086106"/>
                <a:gd name="connsiteX818" fmla="*/ 95247 w 1944449"/>
                <a:gd name="connsiteY818" fmla="*/ 690188 h 2086106"/>
                <a:gd name="connsiteX819" fmla="*/ 91684 w 1944449"/>
                <a:gd name="connsiteY819" fmla="*/ 686774 h 2086106"/>
                <a:gd name="connsiteX820" fmla="*/ 95246 w 1944449"/>
                <a:gd name="connsiteY820" fmla="*/ 690188 h 2086106"/>
                <a:gd name="connsiteX821" fmla="*/ 91535 w 1944449"/>
                <a:gd name="connsiteY821" fmla="*/ 688704 h 2086106"/>
                <a:gd name="connsiteX822" fmla="*/ 91684 w 1944449"/>
                <a:gd name="connsiteY822" fmla="*/ 686774 h 2086106"/>
                <a:gd name="connsiteX823" fmla="*/ 1848271 w 1944449"/>
                <a:gd name="connsiteY823" fmla="*/ 673713 h 2086106"/>
                <a:gd name="connsiteX824" fmla="*/ 1853762 w 1944449"/>
                <a:gd name="connsiteY824" fmla="*/ 674009 h 2086106"/>
                <a:gd name="connsiteX825" fmla="*/ 1854208 w 1944449"/>
                <a:gd name="connsiteY825" fmla="*/ 689447 h 2086106"/>
                <a:gd name="connsiteX826" fmla="*/ 1849013 w 1944449"/>
                <a:gd name="connsiteY826" fmla="*/ 686329 h 2086106"/>
                <a:gd name="connsiteX827" fmla="*/ 1848271 w 1944449"/>
                <a:gd name="connsiteY827" fmla="*/ 673713 h 2086106"/>
                <a:gd name="connsiteX828" fmla="*/ 1840701 w 1944449"/>
                <a:gd name="connsiteY828" fmla="*/ 653527 h 2086106"/>
                <a:gd name="connsiteX829" fmla="*/ 1848123 w 1944449"/>
                <a:gd name="connsiteY829" fmla="*/ 665995 h 2086106"/>
                <a:gd name="connsiteX830" fmla="*/ 1844263 w 1944449"/>
                <a:gd name="connsiteY830" fmla="*/ 670150 h 2086106"/>
                <a:gd name="connsiteX831" fmla="*/ 1840701 w 1944449"/>
                <a:gd name="connsiteY831" fmla="*/ 653527 h 2086106"/>
                <a:gd name="connsiteX832" fmla="*/ 1849704 w 1944449"/>
                <a:gd name="connsiteY832" fmla="*/ 639778 h 2086106"/>
                <a:gd name="connsiteX833" fmla="*/ 1851833 w 1944449"/>
                <a:gd name="connsiteY833" fmla="*/ 651154 h 2086106"/>
                <a:gd name="connsiteX834" fmla="*/ 1847380 w 1944449"/>
                <a:gd name="connsiteY834" fmla="*/ 639873 h 2086106"/>
                <a:gd name="connsiteX835" fmla="*/ 1849704 w 1944449"/>
                <a:gd name="connsiteY835" fmla="*/ 639778 h 2086106"/>
                <a:gd name="connsiteX836" fmla="*/ 1815470 w 1944449"/>
                <a:gd name="connsiteY836" fmla="*/ 626961 h 2086106"/>
                <a:gd name="connsiteX837" fmla="*/ 1815916 w 1944449"/>
                <a:gd name="connsiteY837" fmla="*/ 631562 h 2086106"/>
                <a:gd name="connsiteX838" fmla="*/ 1818735 w 1944449"/>
                <a:gd name="connsiteY838" fmla="*/ 637202 h 2086106"/>
                <a:gd name="connsiteX839" fmla="*/ 1823188 w 1944449"/>
                <a:gd name="connsiteY839" fmla="*/ 637795 h 2086106"/>
                <a:gd name="connsiteX840" fmla="*/ 1815470 w 1944449"/>
                <a:gd name="connsiteY840" fmla="*/ 626961 h 2086106"/>
                <a:gd name="connsiteX841" fmla="*/ 1847380 w 1944449"/>
                <a:gd name="connsiteY841" fmla="*/ 618500 h 2086106"/>
                <a:gd name="connsiteX842" fmla="*/ 1859552 w 1944449"/>
                <a:gd name="connsiteY842" fmla="*/ 626366 h 2086106"/>
                <a:gd name="connsiteX843" fmla="*/ 1850349 w 1944449"/>
                <a:gd name="connsiteY843" fmla="*/ 630522 h 2086106"/>
                <a:gd name="connsiteX844" fmla="*/ 1847380 w 1944449"/>
                <a:gd name="connsiteY844" fmla="*/ 618500 h 2086106"/>
                <a:gd name="connsiteX845" fmla="*/ 1816508 w 1944449"/>
                <a:gd name="connsiteY845" fmla="*/ 606478 h 2086106"/>
                <a:gd name="connsiteX846" fmla="*/ 1826305 w 1944449"/>
                <a:gd name="connsiteY846" fmla="*/ 615087 h 2086106"/>
                <a:gd name="connsiteX847" fmla="*/ 1842335 w 1944449"/>
                <a:gd name="connsiteY847" fmla="*/ 647442 h 2086106"/>
                <a:gd name="connsiteX848" fmla="*/ 1836843 w 1944449"/>
                <a:gd name="connsiteY848" fmla="*/ 647294 h 2086106"/>
                <a:gd name="connsiteX849" fmla="*/ 1814133 w 1944449"/>
                <a:gd name="connsiteY849" fmla="*/ 610336 h 2086106"/>
                <a:gd name="connsiteX850" fmla="*/ 1816508 w 1944449"/>
                <a:gd name="connsiteY850" fmla="*/ 606478 h 2086106"/>
                <a:gd name="connsiteX851" fmla="*/ 1767083 w 1944449"/>
                <a:gd name="connsiteY851" fmla="*/ 590152 h 2086106"/>
                <a:gd name="connsiteX852" fmla="*/ 1766046 w 1944449"/>
                <a:gd name="connsiteY852" fmla="*/ 590448 h 2086106"/>
                <a:gd name="connsiteX853" fmla="*/ 1764709 w 1944449"/>
                <a:gd name="connsiteY853" fmla="*/ 600393 h 2086106"/>
                <a:gd name="connsiteX854" fmla="*/ 1778809 w 1944449"/>
                <a:gd name="connsiteY854" fmla="*/ 607517 h 2086106"/>
                <a:gd name="connsiteX855" fmla="*/ 1767083 w 1944449"/>
                <a:gd name="connsiteY855" fmla="*/ 590152 h 2086106"/>
                <a:gd name="connsiteX856" fmla="*/ 1703262 w 1944449"/>
                <a:gd name="connsiteY856" fmla="*/ 535532 h 2086106"/>
                <a:gd name="connsiteX857" fmla="*/ 1703262 w 1944449"/>
                <a:gd name="connsiteY857" fmla="*/ 535828 h 2086106"/>
                <a:gd name="connsiteX858" fmla="*/ 1710683 w 1944449"/>
                <a:gd name="connsiteY858" fmla="*/ 541913 h 2086106"/>
                <a:gd name="connsiteX859" fmla="*/ 1703262 w 1944449"/>
                <a:gd name="connsiteY859" fmla="*/ 535532 h 2086106"/>
                <a:gd name="connsiteX860" fmla="*/ 1770052 w 1944449"/>
                <a:gd name="connsiteY860" fmla="*/ 523213 h 2086106"/>
                <a:gd name="connsiteX861" fmla="*/ 1787267 w 1944449"/>
                <a:gd name="connsiteY861" fmla="*/ 549037 h 2086106"/>
                <a:gd name="connsiteX862" fmla="*/ 1770052 w 1944449"/>
                <a:gd name="connsiteY862" fmla="*/ 523213 h 2086106"/>
                <a:gd name="connsiteX863" fmla="*/ 291909 w 1944449"/>
                <a:gd name="connsiteY863" fmla="*/ 518611 h 2086106"/>
                <a:gd name="connsiteX864" fmla="*/ 291909 w 1944449"/>
                <a:gd name="connsiteY864" fmla="*/ 523806 h 2086106"/>
                <a:gd name="connsiteX865" fmla="*/ 292353 w 1944449"/>
                <a:gd name="connsiteY865" fmla="*/ 524103 h 2086106"/>
                <a:gd name="connsiteX866" fmla="*/ 292205 w 1944449"/>
                <a:gd name="connsiteY866" fmla="*/ 524547 h 2086106"/>
                <a:gd name="connsiteX867" fmla="*/ 291907 w 1944449"/>
                <a:gd name="connsiteY867" fmla="*/ 524547 h 2086106"/>
                <a:gd name="connsiteX868" fmla="*/ 291907 w 1944449"/>
                <a:gd name="connsiteY868" fmla="*/ 523806 h 2086106"/>
                <a:gd name="connsiteX869" fmla="*/ 288197 w 1944449"/>
                <a:gd name="connsiteY869" fmla="*/ 522173 h 2086106"/>
                <a:gd name="connsiteX870" fmla="*/ 291909 w 1944449"/>
                <a:gd name="connsiteY870" fmla="*/ 518611 h 2086106"/>
                <a:gd name="connsiteX871" fmla="*/ 292649 w 1944449"/>
                <a:gd name="connsiteY871" fmla="*/ 517720 h 2086106"/>
                <a:gd name="connsiteX872" fmla="*/ 292501 w 1944449"/>
                <a:gd name="connsiteY872" fmla="*/ 518314 h 2086106"/>
                <a:gd name="connsiteX873" fmla="*/ 291907 w 1944449"/>
                <a:gd name="connsiteY873" fmla="*/ 518462 h 2086106"/>
                <a:gd name="connsiteX874" fmla="*/ 291907 w 1944449"/>
                <a:gd name="connsiteY874" fmla="*/ 517868 h 2086106"/>
                <a:gd name="connsiteX875" fmla="*/ 292649 w 1944449"/>
                <a:gd name="connsiteY875" fmla="*/ 517720 h 2086106"/>
                <a:gd name="connsiteX876" fmla="*/ 294430 w 1944449"/>
                <a:gd name="connsiteY876" fmla="*/ 513862 h 2086106"/>
                <a:gd name="connsiteX877" fmla="*/ 296509 w 1944449"/>
                <a:gd name="connsiteY877" fmla="*/ 516088 h 2086106"/>
                <a:gd name="connsiteX878" fmla="*/ 292649 w 1944449"/>
                <a:gd name="connsiteY878" fmla="*/ 517720 h 2086106"/>
                <a:gd name="connsiteX879" fmla="*/ 294430 w 1944449"/>
                <a:gd name="connsiteY879" fmla="*/ 513862 h 2086106"/>
                <a:gd name="connsiteX880" fmla="*/ 1750014 w 1944449"/>
                <a:gd name="connsiteY880" fmla="*/ 433862 h 2086106"/>
                <a:gd name="connsiteX881" fmla="*/ 1754468 w 1944449"/>
                <a:gd name="connsiteY881" fmla="*/ 439799 h 2086106"/>
                <a:gd name="connsiteX882" fmla="*/ 1746452 w 1944449"/>
                <a:gd name="connsiteY882" fmla="*/ 439651 h 2086106"/>
                <a:gd name="connsiteX883" fmla="*/ 1750014 w 1944449"/>
                <a:gd name="connsiteY883" fmla="*/ 433862 h 2086106"/>
                <a:gd name="connsiteX884" fmla="*/ 1653095 w 1944449"/>
                <a:gd name="connsiteY884" fmla="*/ 406256 h 2086106"/>
                <a:gd name="connsiteX885" fmla="*/ 1663931 w 1944449"/>
                <a:gd name="connsiteY885" fmla="*/ 420652 h 2086106"/>
                <a:gd name="connsiteX886" fmla="*/ 1664524 w 1944449"/>
                <a:gd name="connsiteY886" fmla="*/ 419613 h 2086106"/>
                <a:gd name="connsiteX887" fmla="*/ 1661704 w 1944449"/>
                <a:gd name="connsiteY887" fmla="*/ 416348 h 2086106"/>
                <a:gd name="connsiteX888" fmla="*/ 1653095 w 1944449"/>
                <a:gd name="connsiteY888" fmla="*/ 406256 h 2086106"/>
                <a:gd name="connsiteX889" fmla="*/ 1575618 w 1944449"/>
                <a:gd name="connsiteY889" fmla="*/ 388890 h 2086106"/>
                <a:gd name="connsiteX890" fmla="*/ 1573540 w 1944449"/>
                <a:gd name="connsiteY890" fmla="*/ 389187 h 2086106"/>
                <a:gd name="connsiteX891" fmla="*/ 1576658 w 1944449"/>
                <a:gd name="connsiteY891" fmla="*/ 390374 h 2086106"/>
                <a:gd name="connsiteX892" fmla="*/ 1575618 w 1944449"/>
                <a:gd name="connsiteY892" fmla="*/ 388890 h 2086106"/>
                <a:gd name="connsiteX893" fmla="*/ 1595657 w 1944449"/>
                <a:gd name="connsiteY893" fmla="*/ 387429 h 2086106"/>
                <a:gd name="connsiteX894" fmla="*/ 1596248 w 1944449"/>
                <a:gd name="connsiteY894" fmla="*/ 387701 h 2086106"/>
                <a:gd name="connsiteX895" fmla="*/ 1596694 w 1944449"/>
                <a:gd name="connsiteY895" fmla="*/ 393638 h 2086106"/>
                <a:gd name="connsiteX896" fmla="*/ 1586601 w 1944449"/>
                <a:gd name="connsiteY896" fmla="*/ 371969 h 2086106"/>
                <a:gd name="connsiteX897" fmla="*/ 1591499 w 1944449"/>
                <a:gd name="connsiteY897" fmla="*/ 373305 h 2086106"/>
                <a:gd name="connsiteX898" fmla="*/ 1594987 w 1944449"/>
                <a:gd name="connsiteY898" fmla="*/ 383416 h 2086106"/>
                <a:gd name="connsiteX899" fmla="*/ 1595657 w 1944449"/>
                <a:gd name="connsiteY899" fmla="*/ 387429 h 2086106"/>
                <a:gd name="connsiteX900" fmla="*/ 1592538 w 1944449"/>
                <a:gd name="connsiteY900" fmla="*/ 385995 h 2086106"/>
                <a:gd name="connsiteX901" fmla="*/ 1588382 w 1944449"/>
                <a:gd name="connsiteY901" fmla="*/ 382952 h 2086106"/>
                <a:gd name="connsiteX902" fmla="*/ 1586601 w 1944449"/>
                <a:gd name="connsiteY902" fmla="*/ 371969 h 2086106"/>
                <a:gd name="connsiteX903" fmla="*/ 1694207 w 1944449"/>
                <a:gd name="connsiteY903" fmla="*/ 358611 h 2086106"/>
                <a:gd name="connsiteX904" fmla="*/ 1693020 w 1944449"/>
                <a:gd name="connsiteY904" fmla="*/ 363064 h 2086106"/>
                <a:gd name="connsiteX905" fmla="*/ 1703410 w 1944449"/>
                <a:gd name="connsiteY905" fmla="*/ 366922 h 2086106"/>
                <a:gd name="connsiteX906" fmla="*/ 1694207 w 1944449"/>
                <a:gd name="connsiteY906" fmla="*/ 358611 h 2086106"/>
                <a:gd name="connsiteX907" fmla="*/ 1545042 w 1944449"/>
                <a:gd name="connsiteY907" fmla="*/ 341098 h 2086106"/>
                <a:gd name="connsiteX908" fmla="*/ 1584226 w 1944449"/>
                <a:gd name="connsiteY908" fmla="*/ 367962 h 2086106"/>
                <a:gd name="connsiteX909" fmla="*/ 1573391 w 1944449"/>
                <a:gd name="connsiteY909" fmla="*/ 359798 h 2086106"/>
                <a:gd name="connsiteX910" fmla="*/ 1583186 w 1944449"/>
                <a:gd name="connsiteY910" fmla="*/ 372267 h 2086106"/>
                <a:gd name="connsiteX911" fmla="*/ 1545042 w 1944449"/>
                <a:gd name="connsiteY911" fmla="*/ 341098 h 2086106"/>
                <a:gd name="connsiteX912" fmla="*/ 504893 w 1944449"/>
                <a:gd name="connsiteY912" fmla="*/ 335514 h 2086106"/>
                <a:gd name="connsiteX913" fmla="*/ 513056 w 1944449"/>
                <a:gd name="connsiteY913" fmla="*/ 335755 h 2086106"/>
                <a:gd name="connsiteX914" fmla="*/ 499847 w 1944449"/>
                <a:gd name="connsiteY914" fmla="*/ 340949 h 2086106"/>
                <a:gd name="connsiteX915" fmla="*/ 504893 w 1944449"/>
                <a:gd name="connsiteY915" fmla="*/ 335514 h 2086106"/>
                <a:gd name="connsiteX916" fmla="*/ 1656361 w 1944449"/>
                <a:gd name="connsiteY916" fmla="*/ 332488 h 2086106"/>
                <a:gd name="connsiteX917" fmla="*/ 1661852 w 1944449"/>
                <a:gd name="connsiteY917" fmla="*/ 352228 h 2086106"/>
                <a:gd name="connsiteX918" fmla="*/ 1656361 w 1944449"/>
                <a:gd name="connsiteY918" fmla="*/ 332488 h 2086106"/>
                <a:gd name="connsiteX919" fmla="*/ 1589421 w 1944449"/>
                <a:gd name="connsiteY919" fmla="*/ 328334 h 2086106"/>
                <a:gd name="connsiteX920" fmla="*/ 1598031 w 1944449"/>
                <a:gd name="connsiteY920" fmla="*/ 336200 h 2086106"/>
                <a:gd name="connsiteX921" fmla="*/ 1589421 w 1944449"/>
                <a:gd name="connsiteY921" fmla="*/ 328334 h 2086106"/>
                <a:gd name="connsiteX922" fmla="*/ 1509125 w 1944449"/>
                <a:gd name="connsiteY922" fmla="*/ 307109 h 2086106"/>
                <a:gd name="connsiteX923" fmla="*/ 1517585 w 1944449"/>
                <a:gd name="connsiteY923" fmla="*/ 307109 h 2086106"/>
                <a:gd name="connsiteX924" fmla="*/ 1553206 w 1944449"/>
                <a:gd name="connsiteY924" fmla="*/ 338277 h 2086106"/>
                <a:gd name="connsiteX925" fmla="*/ 1557510 w 1944449"/>
                <a:gd name="connsiteY925" fmla="*/ 347183 h 2086106"/>
                <a:gd name="connsiteX926" fmla="*/ 1542520 w 1944449"/>
                <a:gd name="connsiteY926" fmla="*/ 337090 h 2086106"/>
                <a:gd name="connsiteX927" fmla="*/ 1545042 w 1944449"/>
                <a:gd name="connsiteY927" fmla="*/ 341098 h 2086106"/>
                <a:gd name="connsiteX928" fmla="*/ 1509125 w 1944449"/>
                <a:gd name="connsiteY928" fmla="*/ 307109 h 2086106"/>
                <a:gd name="connsiteX929" fmla="*/ 783336 w 1944449"/>
                <a:gd name="connsiteY929" fmla="*/ 301914 h 2086106"/>
                <a:gd name="connsiteX930" fmla="*/ 764042 w 1944449"/>
                <a:gd name="connsiteY930" fmla="*/ 303845 h 2086106"/>
                <a:gd name="connsiteX931" fmla="*/ 735841 w 1944449"/>
                <a:gd name="connsiteY931" fmla="*/ 310967 h 2086106"/>
                <a:gd name="connsiteX932" fmla="*/ 746527 w 1944449"/>
                <a:gd name="connsiteY932" fmla="*/ 312007 h 2086106"/>
                <a:gd name="connsiteX933" fmla="*/ 771314 w 1944449"/>
                <a:gd name="connsiteY933" fmla="*/ 305180 h 2086106"/>
                <a:gd name="connsiteX934" fmla="*/ 776805 w 1944449"/>
                <a:gd name="connsiteY934" fmla="*/ 303993 h 2086106"/>
                <a:gd name="connsiteX935" fmla="*/ 783336 w 1944449"/>
                <a:gd name="connsiteY935" fmla="*/ 301914 h 2086106"/>
                <a:gd name="connsiteX936" fmla="*/ 1106008 w 1944449"/>
                <a:gd name="connsiteY936" fmla="*/ 300578 h 2086106"/>
                <a:gd name="connsiteX937" fmla="*/ 1103040 w 1944449"/>
                <a:gd name="connsiteY937" fmla="*/ 301320 h 2086106"/>
                <a:gd name="connsiteX938" fmla="*/ 1105711 w 1944449"/>
                <a:gd name="connsiteY938" fmla="*/ 302062 h 2086106"/>
                <a:gd name="connsiteX939" fmla="*/ 1106008 w 1944449"/>
                <a:gd name="connsiteY939" fmla="*/ 300578 h 2086106"/>
                <a:gd name="connsiteX940" fmla="*/ 1558104 w 1944449"/>
                <a:gd name="connsiteY940" fmla="*/ 300429 h 2086106"/>
                <a:gd name="connsiteX941" fmla="*/ 1570126 w 1944449"/>
                <a:gd name="connsiteY941" fmla="*/ 307851 h 2086106"/>
                <a:gd name="connsiteX942" fmla="*/ 1558104 w 1944449"/>
                <a:gd name="connsiteY942" fmla="*/ 300429 h 2086106"/>
                <a:gd name="connsiteX943" fmla="*/ 1465190 w 1944449"/>
                <a:gd name="connsiteY943" fmla="*/ 299687 h 2086106"/>
                <a:gd name="connsiteX944" fmla="*/ 1481368 w 1944449"/>
                <a:gd name="connsiteY944" fmla="*/ 314677 h 2086106"/>
                <a:gd name="connsiteX945" fmla="*/ 1465190 w 1944449"/>
                <a:gd name="connsiteY945" fmla="*/ 299687 h 2086106"/>
                <a:gd name="connsiteX946" fmla="*/ 826973 w 1944449"/>
                <a:gd name="connsiteY946" fmla="*/ 294493 h 2086106"/>
                <a:gd name="connsiteX947" fmla="*/ 822223 w 1944449"/>
                <a:gd name="connsiteY947" fmla="*/ 297610 h 2086106"/>
                <a:gd name="connsiteX948" fmla="*/ 822075 w 1944449"/>
                <a:gd name="connsiteY948" fmla="*/ 294642 h 2086106"/>
                <a:gd name="connsiteX949" fmla="*/ 801740 w 1944449"/>
                <a:gd name="connsiteY949" fmla="*/ 297906 h 2086106"/>
                <a:gd name="connsiteX950" fmla="*/ 802186 w 1944449"/>
                <a:gd name="connsiteY950" fmla="*/ 298501 h 2086106"/>
                <a:gd name="connsiteX951" fmla="*/ 817028 w 1944449"/>
                <a:gd name="connsiteY951" fmla="*/ 299985 h 2086106"/>
                <a:gd name="connsiteX952" fmla="*/ 822075 w 1944449"/>
                <a:gd name="connsiteY952" fmla="*/ 298204 h 2086106"/>
                <a:gd name="connsiteX953" fmla="*/ 831871 w 1944449"/>
                <a:gd name="connsiteY953" fmla="*/ 302062 h 2086106"/>
                <a:gd name="connsiteX954" fmla="*/ 839143 w 1944449"/>
                <a:gd name="connsiteY954" fmla="*/ 294790 h 2086106"/>
                <a:gd name="connsiteX955" fmla="*/ 826973 w 1944449"/>
                <a:gd name="connsiteY955" fmla="*/ 294493 h 2086106"/>
                <a:gd name="connsiteX956" fmla="*/ 1492649 w 1944449"/>
                <a:gd name="connsiteY956" fmla="*/ 291672 h 2086106"/>
                <a:gd name="connsiteX957" fmla="*/ 1493539 w 1944449"/>
                <a:gd name="connsiteY957" fmla="*/ 294047 h 2086106"/>
                <a:gd name="connsiteX958" fmla="*/ 1499476 w 1944449"/>
                <a:gd name="connsiteY958" fmla="*/ 293749 h 2086106"/>
                <a:gd name="connsiteX959" fmla="*/ 1498734 w 1944449"/>
                <a:gd name="connsiteY959" fmla="*/ 294788 h 2086106"/>
                <a:gd name="connsiteX960" fmla="*/ 1505265 w 1944449"/>
                <a:gd name="connsiteY960" fmla="*/ 301171 h 2086106"/>
                <a:gd name="connsiteX961" fmla="*/ 1499476 w 1944449"/>
                <a:gd name="connsiteY961" fmla="*/ 301469 h 2086106"/>
                <a:gd name="connsiteX962" fmla="*/ 1492649 w 1944449"/>
                <a:gd name="connsiteY962" fmla="*/ 291672 h 2086106"/>
                <a:gd name="connsiteX963" fmla="*/ 856064 w 1944449"/>
                <a:gd name="connsiteY963" fmla="*/ 289298 h 2086106"/>
                <a:gd name="connsiteX964" fmla="*/ 839292 w 1944449"/>
                <a:gd name="connsiteY964" fmla="*/ 292267 h 2086106"/>
                <a:gd name="connsiteX965" fmla="*/ 846267 w 1944449"/>
                <a:gd name="connsiteY965" fmla="*/ 292119 h 2086106"/>
                <a:gd name="connsiteX966" fmla="*/ 848048 w 1944449"/>
                <a:gd name="connsiteY966" fmla="*/ 292119 h 2086106"/>
                <a:gd name="connsiteX967" fmla="*/ 856064 w 1944449"/>
                <a:gd name="connsiteY967" fmla="*/ 289298 h 2086106"/>
                <a:gd name="connsiteX968" fmla="*/ 1596248 w 1944449"/>
                <a:gd name="connsiteY968" fmla="*/ 265253 h 2086106"/>
                <a:gd name="connsiteX969" fmla="*/ 1609607 w 1944449"/>
                <a:gd name="connsiteY969" fmla="*/ 272525 h 2086106"/>
                <a:gd name="connsiteX970" fmla="*/ 1637065 w 1944449"/>
                <a:gd name="connsiteY970" fmla="*/ 297312 h 2086106"/>
                <a:gd name="connsiteX971" fmla="*/ 1634986 w 1944449"/>
                <a:gd name="connsiteY971" fmla="*/ 288555 h 2086106"/>
                <a:gd name="connsiteX972" fmla="*/ 1644931 w 1944449"/>
                <a:gd name="connsiteY972" fmla="*/ 295977 h 2086106"/>
                <a:gd name="connsiteX973" fmla="*/ 1647899 w 1944449"/>
                <a:gd name="connsiteY973" fmla="*/ 314529 h 2086106"/>
                <a:gd name="connsiteX974" fmla="*/ 1664819 w 1944449"/>
                <a:gd name="connsiteY974" fmla="*/ 328778 h 2086106"/>
                <a:gd name="connsiteX975" fmla="*/ 1674467 w 1944449"/>
                <a:gd name="connsiteY975" fmla="*/ 326107 h 2086106"/>
                <a:gd name="connsiteX976" fmla="*/ 1685450 w 1944449"/>
                <a:gd name="connsiteY976" fmla="*/ 336198 h 2086106"/>
                <a:gd name="connsiteX977" fmla="*/ 1683075 w 1944449"/>
                <a:gd name="connsiteY977" fmla="*/ 328036 h 2086106"/>
                <a:gd name="connsiteX978" fmla="*/ 1696730 w 1944449"/>
                <a:gd name="connsiteY978" fmla="*/ 339167 h 2086106"/>
                <a:gd name="connsiteX979" fmla="*/ 1689012 w 1944449"/>
                <a:gd name="connsiteY979" fmla="*/ 336198 h 2086106"/>
                <a:gd name="connsiteX980" fmla="*/ 1690347 w 1944449"/>
                <a:gd name="connsiteY980" fmla="*/ 345105 h 2086106"/>
                <a:gd name="connsiteX981" fmla="*/ 1695691 w 1944449"/>
                <a:gd name="connsiteY981" fmla="*/ 343472 h 2086106"/>
                <a:gd name="connsiteX982" fmla="*/ 1710978 w 1944449"/>
                <a:gd name="connsiteY982" fmla="*/ 356533 h 2086106"/>
                <a:gd name="connsiteX983" fmla="*/ 1733688 w 1944449"/>
                <a:gd name="connsiteY983" fmla="*/ 389780 h 2086106"/>
                <a:gd name="connsiteX984" fmla="*/ 1735024 w 1944449"/>
                <a:gd name="connsiteY984" fmla="*/ 385327 h 2086106"/>
                <a:gd name="connsiteX985" fmla="*/ 1746748 w 1944449"/>
                <a:gd name="connsiteY985" fmla="*/ 398388 h 2086106"/>
                <a:gd name="connsiteX986" fmla="*/ 1745264 w 1944449"/>
                <a:gd name="connsiteY986" fmla="*/ 402692 h 2086106"/>
                <a:gd name="connsiteX987" fmla="*/ 1753872 w 1944449"/>
                <a:gd name="connsiteY987" fmla="*/ 411895 h 2086106"/>
                <a:gd name="connsiteX988" fmla="*/ 1760403 w 1944449"/>
                <a:gd name="connsiteY988" fmla="*/ 435197 h 2086106"/>
                <a:gd name="connsiteX989" fmla="*/ 1748975 w 1944449"/>
                <a:gd name="connsiteY989" fmla="*/ 422136 h 2086106"/>
                <a:gd name="connsiteX990" fmla="*/ 1750460 w 1944449"/>
                <a:gd name="connsiteY990" fmla="*/ 417832 h 2086106"/>
                <a:gd name="connsiteX991" fmla="*/ 1739476 w 1944449"/>
                <a:gd name="connsiteY991" fmla="*/ 407591 h 2086106"/>
                <a:gd name="connsiteX992" fmla="*/ 1736805 w 1944449"/>
                <a:gd name="connsiteY992" fmla="*/ 393788 h 2086106"/>
                <a:gd name="connsiteX993" fmla="*/ 1732945 w 1944449"/>
                <a:gd name="connsiteY993" fmla="*/ 397053 h 2086106"/>
                <a:gd name="connsiteX994" fmla="*/ 1723744 w 1944449"/>
                <a:gd name="connsiteY994" fmla="*/ 390076 h 2086106"/>
                <a:gd name="connsiteX995" fmla="*/ 1746600 w 1944449"/>
                <a:gd name="connsiteY995" fmla="*/ 427331 h 2086106"/>
                <a:gd name="connsiteX996" fmla="*/ 1741702 w 1944449"/>
                <a:gd name="connsiteY996" fmla="*/ 431191 h 2086106"/>
                <a:gd name="connsiteX997" fmla="*/ 1721369 w 1944449"/>
                <a:gd name="connsiteY997" fmla="*/ 400319 h 2086106"/>
                <a:gd name="connsiteX998" fmla="*/ 1675357 w 1944449"/>
                <a:gd name="connsiteY998" fmla="*/ 352080 h 2086106"/>
                <a:gd name="connsiteX999" fmla="*/ 1652649 w 1944449"/>
                <a:gd name="connsiteY999" fmla="*/ 325958 h 2086106"/>
                <a:gd name="connsiteX1000" fmla="*/ 1641369 w 1944449"/>
                <a:gd name="connsiteY1000" fmla="*/ 314381 h 2086106"/>
                <a:gd name="connsiteX1001" fmla="*/ 1629643 w 1944449"/>
                <a:gd name="connsiteY1001" fmla="*/ 305476 h 2086106"/>
                <a:gd name="connsiteX1002" fmla="*/ 1636619 w 1944449"/>
                <a:gd name="connsiteY1002" fmla="*/ 305030 h 2086106"/>
                <a:gd name="connsiteX1003" fmla="*/ 1624893 w 1944449"/>
                <a:gd name="connsiteY1003" fmla="*/ 295977 h 2086106"/>
                <a:gd name="connsiteX1004" fmla="*/ 1596248 w 1944449"/>
                <a:gd name="connsiteY1004" fmla="*/ 265253 h 2086106"/>
                <a:gd name="connsiteX1005" fmla="*/ 1393205 w 1944449"/>
                <a:gd name="connsiteY1005" fmla="*/ 226219 h 2086106"/>
                <a:gd name="connsiteX1006" fmla="*/ 1398252 w 1944449"/>
                <a:gd name="connsiteY1006" fmla="*/ 226367 h 2086106"/>
                <a:gd name="connsiteX1007" fmla="*/ 1406119 w 1944449"/>
                <a:gd name="connsiteY1007" fmla="*/ 235420 h 2086106"/>
                <a:gd name="connsiteX1008" fmla="*/ 1393205 w 1944449"/>
                <a:gd name="connsiteY1008" fmla="*/ 226219 h 2086106"/>
                <a:gd name="connsiteX1009" fmla="*/ 1407008 w 1944449"/>
                <a:gd name="connsiteY1009" fmla="*/ 200836 h 2086106"/>
                <a:gd name="connsiteX1010" fmla="*/ 1423484 w 1944449"/>
                <a:gd name="connsiteY1010" fmla="*/ 204696 h 2086106"/>
                <a:gd name="connsiteX1011" fmla="*/ 1407008 w 1944449"/>
                <a:gd name="connsiteY1011" fmla="*/ 200836 h 2086106"/>
                <a:gd name="connsiteX1012" fmla="*/ 1331165 w 1944449"/>
                <a:gd name="connsiteY1012" fmla="*/ 199947 h 2086106"/>
                <a:gd name="connsiteX1013" fmla="*/ 1350461 w 1944449"/>
                <a:gd name="connsiteY1013" fmla="*/ 206329 h 2086106"/>
                <a:gd name="connsiteX1014" fmla="*/ 1331165 w 1944449"/>
                <a:gd name="connsiteY1014" fmla="*/ 199947 h 2086106"/>
                <a:gd name="connsiteX1015" fmla="*/ 1542370 w 1944449"/>
                <a:gd name="connsiteY1015" fmla="*/ 192377 h 2086106"/>
                <a:gd name="connsiteX1016" fmla="*/ 1545636 w 1944449"/>
                <a:gd name="connsiteY1016" fmla="*/ 200986 h 2086106"/>
                <a:gd name="connsiteX1017" fmla="*/ 1568196 w 1944449"/>
                <a:gd name="connsiteY1017" fmla="*/ 208406 h 2086106"/>
                <a:gd name="connsiteX1018" fmla="*/ 1568492 w 1944449"/>
                <a:gd name="connsiteY1018" fmla="*/ 216422 h 2086106"/>
                <a:gd name="connsiteX1019" fmla="*/ 1571758 w 1944449"/>
                <a:gd name="connsiteY1019" fmla="*/ 220428 h 2086106"/>
                <a:gd name="connsiteX1020" fmla="*/ 1591794 w 1944449"/>
                <a:gd name="connsiteY1020" fmla="*/ 231264 h 2086106"/>
                <a:gd name="connsiteX1021" fmla="*/ 1602926 w 1944449"/>
                <a:gd name="connsiteY1021" fmla="*/ 249371 h 2086106"/>
                <a:gd name="connsiteX1022" fmla="*/ 1583482 w 1944449"/>
                <a:gd name="connsiteY1022" fmla="*/ 233045 h 2086106"/>
                <a:gd name="connsiteX1023" fmla="*/ 1567453 w 1944449"/>
                <a:gd name="connsiteY1023" fmla="*/ 221913 h 2086106"/>
                <a:gd name="connsiteX1024" fmla="*/ 1559141 w 1944449"/>
                <a:gd name="connsiteY1024" fmla="*/ 207813 h 2086106"/>
                <a:gd name="connsiteX1025" fmla="*/ 1540143 w 1944449"/>
                <a:gd name="connsiteY1025" fmla="*/ 200095 h 2086106"/>
                <a:gd name="connsiteX1026" fmla="*/ 1538214 w 1944449"/>
                <a:gd name="connsiteY1026" fmla="*/ 194010 h 2086106"/>
                <a:gd name="connsiteX1027" fmla="*/ 1542370 w 1944449"/>
                <a:gd name="connsiteY1027" fmla="*/ 192377 h 2086106"/>
                <a:gd name="connsiteX1028" fmla="*/ 1300739 w 1944449"/>
                <a:gd name="connsiteY1028" fmla="*/ 185846 h 2086106"/>
                <a:gd name="connsiteX1029" fmla="*/ 1316917 w 1944449"/>
                <a:gd name="connsiteY1029" fmla="*/ 193416 h 2086106"/>
                <a:gd name="connsiteX1030" fmla="*/ 1300739 w 1944449"/>
                <a:gd name="connsiteY1030" fmla="*/ 185846 h 2086106"/>
                <a:gd name="connsiteX1031" fmla="*/ 1254281 w 1944449"/>
                <a:gd name="connsiteY1031" fmla="*/ 183917 h 2086106"/>
                <a:gd name="connsiteX1032" fmla="*/ 1269569 w 1944449"/>
                <a:gd name="connsiteY1032" fmla="*/ 186736 h 2086106"/>
                <a:gd name="connsiteX1033" fmla="*/ 1254281 w 1944449"/>
                <a:gd name="connsiteY1033" fmla="*/ 183917 h 2086106"/>
                <a:gd name="connsiteX1034" fmla="*/ 546453 w 1944449"/>
                <a:gd name="connsiteY1034" fmla="*/ 180949 h 2086106"/>
                <a:gd name="connsiteX1035" fmla="*/ 518549 w 1944449"/>
                <a:gd name="connsiteY1035" fmla="*/ 196087 h 2086106"/>
                <a:gd name="connsiteX1036" fmla="*/ 546453 w 1944449"/>
                <a:gd name="connsiteY1036" fmla="*/ 180949 h 2086106"/>
                <a:gd name="connsiteX1037" fmla="*/ 1285209 w 1944449"/>
                <a:gd name="connsiteY1037" fmla="*/ 177109 h 2086106"/>
                <a:gd name="connsiteX1038" fmla="*/ 1290497 w 1944449"/>
                <a:gd name="connsiteY1038" fmla="*/ 177980 h 2086106"/>
                <a:gd name="connsiteX1039" fmla="*/ 1296731 w 1944449"/>
                <a:gd name="connsiteY1039" fmla="*/ 183917 h 2086106"/>
                <a:gd name="connsiteX1040" fmla="*/ 1286489 w 1944449"/>
                <a:gd name="connsiteY1040" fmla="*/ 179465 h 2086106"/>
                <a:gd name="connsiteX1041" fmla="*/ 1285209 w 1944449"/>
                <a:gd name="connsiteY1041" fmla="*/ 177109 h 2086106"/>
                <a:gd name="connsiteX1042" fmla="*/ 1220886 w 1944449"/>
                <a:gd name="connsiteY1042" fmla="*/ 169446 h 2086106"/>
                <a:gd name="connsiteX1043" fmla="*/ 1224745 w 1944449"/>
                <a:gd name="connsiteY1043" fmla="*/ 174566 h 2086106"/>
                <a:gd name="connsiteX1044" fmla="*/ 1214356 w 1944449"/>
                <a:gd name="connsiteY1044" fmla="*/ 171004 h 2086106"/>
                <a:gd name="connsiteX1045" fmla="*/ 1220886 w 1944449"/>
                <a:gd name="connsiteY1045" fmla="*/ 169446 h 2086106"/>
                <a:gd name="connsiteX1046" fmla="*/ 1472910 w 1944449"/>
                <a:gd name="connsiteY1046" fmla="*/ 152156 h 2086106"/>
                <a:gd name="connsiteX1047" fmla="*/ 1508086 w 1944449"/>
                <a:gd name="connsiteY1047" fmla="*/ 165811 h 2086106"/>
                <a:gd name="connsiteX1048" fmla="*/ 1495619 w 1944449"/>
                <a:gd name="connsiteY1048" fmla="*/ 162990 h 2086106"/>
                <a:gd name="connsiteX1049" fmla="*/ 1495174 w 1944449"/>
                <a:gd name="connsiteY1049" fmla="*/ 168631 h 2086106"/>
                <a:gd name="connsiteX1050" fmla="*/ 1487455 w 1944449"/>
                <a:gd name="connsiteY1050" fmla="*/ 166850 h 2086106"/>
                <a:gd name="connsiteX1051" fmla="*/ 1472910 w 1944449"/>
                <a:gd name="connsiteY1051" fmla="*/ 152156 h 2086106"/>
                <a:gd name="connsiteX1052" fmla="*/ 1452872 w 1944449"/>
                <a:gd name="connsiteY1052" fmla="*/ 141617 h 2086106"/>
                <a:gd name="connsiteX1053" fmla="*/ 1469198 w 1944449"/>
                <a:gd name="connsiteY1053" fmla="*/ 148445 h 2086106"/>
                <a:gd name="connsiteX1054" fmla="*/ 1452872 w 1944449"/>
                <a:gd name="connsiteY1054" fmla="*/ 141617 h 2086106"/>
                <a:gd name="connsiteX1055" fmla="*/ 594987 w 1944449"/>
                <a:gd name="connsiteY1055" fmla="*/ 140132 h 2086106"/>
                <a:gd name="connsiteX1056" fmla="*/ 588159 w 1944449"/>
                <a:gd name="connsiteY1056" fmla="*/ 150966 h 2086106"/>
                <a:gd name="connsiteX1057" fmla="*/ 594987 w 1944449"/>
                <a:gd name="connsiteY1057" fmla="*/ 140132 h 2086106"/>
                <a:gd name="connsiteX1058" fmla="*/ 1245228 w 1944449"/>
                <a:gd name="connsiteY1058" fmla="*/ 124548 h 2086106"/>
                <a:gd name="connsiteX1059" fmla="*/ 1260664 w 1944449"/>
                <a:gd name="connsiteY1059" fmla="*/ 130039 h 2086106"/>
                <a:gd name="connsiteX1060" fmla="*/ 1245228 w 1944449"/>
                <a:gd name="connsiteY1060" fmla="*/ 124548 h 2086106"/>
                <a:gd name="connsiteX1061" fmla="*/ 1174728 w 1944449"/>
                <a:gd name="connsiteY1061" fmla="*/ 122471 h 2086106"/>
                <a:gd name="connsiteX1062" fmla="*/ 1183634 w 1944449"/>
                <a:gd name="connsiteY1062" fmla="*/ 128853 h 2086106"/>
                <a:gd name="connsiteX1063" fmla="*/ 1198772 w 1944449"/>
                <a:gd name="connsiteY1063" fmla="*/ 125439 h 2086106"/>
                <a:gd name="connsiteX1064" fmla="*/ 1280406 w 1944449"/>
                <a:gd name="connsiteY1064" fmla="*/ 141469 h 2086106"/>
                <a:gd name="connsiteX1065" fmla="*/ 1319885 w 1944449"/>
                <a:gd name="connsiteY1065" fmla="*/ 137461 h 2086106"/>
                <a:gd name="connsiteX1066" fmla="*/ 1365600 w 1944449"/>
                <a:gd name="connsiteY1066" fmla="*/ 148296 h 2086106"/>
                <a:gd name="connsiteX1067" fmla="*/ 1441147 w 1944449"/>
                <a:gd name="connsiteY1067" fmla="*/ 194605 h 2086106"/>
                <a:gd name="connsiteX1068" fmla="*/ 1497251 w 1944449"/>
                <a:gd name="connsiteY1068" fmla="*/ 228296 h 2086106"/>
                <a:gd name="connsiteX1069" fmla="*/ 1547269 w 1944449"/>
                <a:gd name="connsiteY1069" fmla="*/ 264957 h 2086106"/>
                <a:gd name="connsiteX1070" fmla="*/ 1556323 w 1944449"/>
                <a:gd name="connsiteY1070" fmla="*/ 265105 h 2086106"/>
                <a:gd name="connsiteX1071" fmla="*/ 1613021 w 1944449"/>
                <a:gd name="connsiteY1071" fmla="*/ 315123 h 2086106"/>
                <a:gd name="connsiteX1072" fmla="*/ 1654876 w 1944449"/>
                <a:gd name="connsiteY1072" fmla="*/ 378056 h 2086106"/>
                <a:gd name="connsiteX1073" fmla="*/ 1670461 w 1944449"/>
                <a:gd name="connsiteY1073" fmla="*/ 397054 h 2086106"/>
                <a:gd name="connsiteX1074" fmla="*/ 1687233 w 1944449"/>
                <a:gd name="connsiteY1074" fmla="*/ 416348 h 2086106"/>
                <a:gd name="connsiteX1075" fmla="*/ 1690943 w 1944449"/>
                <a:gd name="connsiteY1075" fmla="*/ 420950 h 2086106"/>
                <a:gd name="connsiteX1076" fmla="*/ 1695840 w 1944449"/>
                <a:gd name="connsiteY1076" fmla="*/ 424660 h 2086106"/>
                <a:gd name="connsiteX1077" fmla="*/ 1694653 w 1944449"/>
                <a:gd name="connsiteY1077" fmla="*/ 425995 h 2086106"/>
                <a:gd name="connsiteX1078" fmla="*/ 1703708 w 1944449"/>
                <a:gd name="connsiteY1078" fmla="*/ 444846 h 2086106"/>
                <a:gd name="connsiteX1079" fmla="*/ 1722556 w 1944449"/>
                <a:gd name="connsiteY1079" fmla="*/ 472601 h 2086106"/>
                <a:gd name="connsiteX1080" fmla="*/ 1728345 w 1944449"/>
                <a:gd name="connsiteY1080" fmla="*/ 474233 h 2086106"/>
                <a:gd name="connsiteX1081" fmla="*/ 1743633 w 1944449"/>
                <a:gd name="connsiteY1081" fmla="*/ 500950 h 2086106"/>
                <a:gd name="connsiteX1082" fmla="*/ 1781482 w 1944449"/>
                <a:gd name="connsiteY1082" fmla="*/ 559280 h 2086106"/>
                <a:gd name="connsiteX1083" fmla="*/ 1781778 w 1944449"/>
                <a:gd name="connsiteY1083" fmla="*/ 559724 h 2086106"/>
                <a:gd name="connsiteX1084" fmla="*/ 1796174 w 1944449"/>
                <a:gd name="connsiteY1084" fmla="*/ 587777 h 2086106"/>
                <a:gd name="connsiteX1085" fmla="*/ 1795284 w 1944449"/>
                <a:gd name="connsiteY1085" fmla="*/ 587480 h 2086106"/>
                <a:gd name="connsiteX1086" fmla="*/ 1798995 w 1944449"/>
                <a:gd name="connsiteY1086" fmla="*/ 596385 h 2086106"/>
                <a:gd name="connsiteX1087" fmla="*/ 1809979 w 1944449"/>
                <a:gd name="connsiteY1087" fmla="*/ 607220 h 2086106"/>
                <a:gd name="connsiteX1088" fmla="*/ 1811462 w 1944449"/>
                <a:gd name="connsiteY1088" fmla="*/ 615829 h 2086106"/>
                <a:gd name="connsiteX1089" fmla="*/ 1815618 w 1944449"/>
                <a:gd name="connsiteY1089" fmla="*/ 618500 h 2086106"/>
                <a:gd name="connsiteX1090" fmla="*/ 1815322 w 1944449"/>
                <a:gd name="connsiteY1090" fmla="*/ 623695 h 2086106"/>
                <a:gd name="connsiteX1091" fmla="*/ 1824671 w 1944449"/>
                <a:gd name="connsiteY1091" fmla="*/ 631859 h 2086106"/>
                <a:gd name="connsiteX1092" fmla="*/ 1840553 w 1944449"/>
                <a:gd name="connsiteY1092" fmla="*/ 674307 h 2086106"/>
                <a:gd name="connsiteX1093" fmla="*/ 1842632 w 1944449"/>
                <a:gd name="connsiteY1093" fmla="*/ 692563 h 2086106"/>
                <a:gd name="connsiteX1094" fmla="*/ 1845600 w 1944449"/>
                <a:gd name="connsiteY1094" fmla="*/ 699539 h 2086106"/>
                <a:gd name="connsiteX1095" fmla="*/ 1847677 w 1944449"/>
                <a:gd name="connsiteY1095" fmla="*/ 706070 h 2086106"/>
                <a:gd name="connsiteX1096" fmla="*/ 1849162 w 1944449"/>
                <a:gd name="connsiteY1096" fmla="*/ 706960 h 2086106"/>
                <a:gd name="connsiteX1097" fmla="*/ 1859106 w 1944449"/>
                <a:gd name="connsiteY1097" fmla="*/ 701914 h 2086106"/>
                <a:gd name="connsiteX1098" fmla="*/ 1858068 w 1944449"/>
                <a:gd name="connsiteY1098" fmla="*/ 685143 h 2086106"/>
                <a:gd name="connsiteX1099" fmla="*/ 1861926 w 1944449"/>
                <a:gd name="connsiteY1099" fmla="*/ 699243 h 2086106"/>
                <a:gd name="connsiteX1100" fmla="*/ 1859997 w 1944449"/>
                <a:gd name="connsiteY1100" fmla="*/ 701468 h 2086106"/>
                <a:gd name="connsiteX1101" fmla="*/ 1864598 w 1944449"/>
                <a:gd name="connsiteY1101" fmla="*/ 699094 h 2086106"/>
                <a:gd name="connsiteX1102" fmla="*/ 1866824 w 1944449"/>
                <a:gd name="connsiteY1102" fmla="*/ 698500 h 2086106"/>
                <a:gd name="connsiteX1103" fmla="*/ 1864598 w 1944449"/>
                <a:gd name="connsiteY1103" fmla="*/ 695829 h 2086106"/>
                <a:gd name="connsiteX1104" fmla="*/ 1869348 w 1944449"/>
                <a:gd name="connsiteY1104" fmla="*/ 694048 h 2086106"/>
                <a:gd name="connsiteX1105" fmla="*/ 1859551 w 1944449"/>
                <a:gd name="connsiteY1105" fmla="*/ 682174 h 2086106"/>
                <a:gd name="connsiteX1106" fmla="*/ 1869942 w 1944449"/>
                <a:gd name="connsiteY1106" fmla="*/ 688557 h 2086106"/>
                <a:gd name="connsiteX1107" fmla="*/ 1860443 w 1944449"/>
                <a:gd name="connsiteY1107" fmla="*/ 674011 h 2086106"/>
                <a:gd name="connsiteX1108" fmla="*/ 1863411 w 1944449"/>
                <a:gd name="connsiteY1108" fmla="*/ 667480 h 2086106"/>
                <a:gd name="connsiteX1109" fmla="*/ 1871425 w 1944449"/>
                <a:gd name="connsiteY1109" fmla="*/ 685291 h 2086106"/>
                <a:gd name="connsiteX1110" fmla="*/ 1857325 w 1944449"/>
                <a:gd name="connsiteY1110" fmla="*/ 651450 h 2086106"/>
                <a:gd name="connsiteX1111" fmla="*/ 1855395 w 1944449"/>
                <a:gd name="connsiteY1111" fmla="*/ 636162 h 2086106"/>
                <a:gd name="connsiteX1112" fmla="*/ 1859551 w 1944449"/>
                <a:gd name="connsiteY1112" fmla="*/ 650411 h 2086106"/>
                <a:gd name="connsiteX1113" fmla="*/ 1860145 w 1944449"/>
                <a:gd name="connsiteY1113" fmla="*/ 644772 h 2086106"/>
                <a:gd name="connsiteX1114" fmla="*/ 1870683 w 1944449"/>
                <a:gd name="connsiteY1114" fmla="*/ 672230 h 2086106"/>
                <a:gd name="connsiteX1115" fmla="*/ 1874097 w 1944449"/>
                <a:gd name="connsiteY1115" fmla="*/ 670746 h 2086106"/>
                <a:gd name="connsiteX1116" fmla="*/ 1883299 w 1944449"/>
                <a:gd name="connsiteY1116" fmla="*/ 688259 h 2086106"/>
                <a:gd name="connsiteX1117" fmla="*/ 1898289 w 1944449"/>
                <a:gd name="connsiteY1117" fmla="*/ 727591 h 2086106"/>
                <a:gd name="connsiteX1118" fmla="*/ 1905117 w 1944449"/>
                <a:gd name="connsiteY1118" fmla="*/ 766923 h 2086106"/>
                <a:gd name="connsiteX1119" fmla="*/ 1900962 w 1944449"/>
                <a:gd name="connsiteY1119" fmla="*/ 737238 h 2086106"/>
                <a:gd name="connsiteX1120" fmla="*/ 1910015 w 1944449"/>
                <a:gd name="connsiteY1120" fmla="*/ 765587 h 2086106"/>
                <a:gd name="connsiteX1121" fmla="*/ 1907195 w 1944449"/>
                <a:gd name="connsiteY1121" fmla="*/ 779242 h 2086106"/>
                <a:gd name="connsiteX1122" fmla="*/ 1913875 w 1944449"/>
                <a:gd name="connsiteY1122" fmla="*/ 810560 h 2086106"/>
                <a:gd name="connsiteX1123" fmla="*/ 1930794 w 1944449"/>
                <a:gd name="connsiteY1123" fmla="*/ 862359 h 2086106"/>
                <a:gd name="connsiteX1124" fmla="*/ 1935841 w 1944449"/>
                <a:gd name="connsiteY1124" fmla="*/ 897832 h 2086106"/>
                <a:gd name="connsiteX1125" fmla="*/ 1938364 w 1944449"/>
                <a:gd name="connsiteY1125" fmla="*/ 916385 h 2086106"/>
                <a:gd name="connsiteX1126" fmla="*/ 1939700 w 1944449"/>
                <a:gd name="connsiteY1126" fmla="*/ 935383 h 2086106"/>
                <a:gd name="connsiteX1127" fmla="*/ 1944449 w 1944449"/>
                <a:gd name="connsiteY1127" fmla="*/ 1014642 h 2086106"/>
                <a:gd name="connsiteX1128" fmla="*/ 1934950 w 1944449"/>
                <a:gd name="connsiteY1128" fmla="*/ 1177757 h 2086106"/>
                <a:gd name="connsiteX1129" fmla="*/ 1931240 w 1944449"/>
                <a:gd name="connsiteY1129" fmla="*/ 1177313 h 2086106"/>
                <a:gd name="connsiteX1130" fmla="*/ 1930646 w 1944449"/>
                <a:gd name="connsiteY1130" fmla="*/ 1189781 h 2086106"/>
                <a:gd name="connsiteX1131" fmla="*/ 1925303 w 1944449"/>
                <a:gd name="connsiteY1131" fmla="*/ 1234158 h 2086106"/>
                <a:gd name="connsiteX1132" fmla="*/ 1925303 w 1944449"/>
                <a:gd name="connsiteY1132" fmla="*/ 1221543 h 2086106"/>
                <a:gd name="connsiteX1133" fmla="*/ 1925303 w 1944449"/>
                <a:gd name="connsiteY1133" fmla="*/ 1207442 h 2086106"/>
                <a:gd name="connsiteX1134" fmla="*/ 1927232 w 1944449"/>
                <a:gd name="connsiteY1134" fmla="*/ 1176720 h 2086106"/>
                <a:gd name="connsiteX1135" fmla="*/ 1936435 w 1944449"/>
                <a:gd name="connsiteY1135" fmla="*/ 1118240 h 2086106"/>
                <a:gd name="connsiteX1136" fmla="*/ 1936138 w 1944449"/>
                <a:gd name="connsiteY1136" fmla="*/ 1101023 h 2086106"/>
                <a:gd name="connsiteX1137" fmla="*/ 1931686 w 1944449"/>
                <a:gd name="connsiteY1137" fmla="*/ 1025179 h 2086106"/>
                <a:gd name="connsiteX1138" fmla="*/ 1935544 w 1944449"/>
                <a:gd name="connsiteY1138" fmla="*/ 1022656 h 2086106"/>
                <a:gd name="connsiteX1139" fmla="*/ 1931834 w 1944449"/>
                <a:gd name="connsiteY1139" fmla="*/ 991042 h 2086106"/>
                <a:gd name="connsiteX1140" fmla="*/ 1928865 w 1944449"/>
                <a:gd name="connsiteY1140" fmla="*/ 981543 h 2086106"/>
                <a:gd name="connsiteX1141" fmla="*/ 1923818 w 1944449"/>
                <a:gd name="connsiteY1141" fmla="*/ 1005439 h 2086106"/>
                <a:gd name="connsiteX1142" fmla="*/ 1925005 w 1944449"/>
                <a:gd name="connsiteY1142" fmla="*/ 1020431 h 2086106"/>
                <a:gd name="connsiteX1143" fmla="*/ 1927530 w 1944449"/>
                <a:gd name="connsiteY1143" fmla="*/ 1037498 h 2086106"/>
                <a:gd name="connsiteX1144" fmla="*/ 1926193 w 1944449"/>
                <a:gd name="connsiteY1144" fmla="*/ 1037350 h 2086106"/>
                <a:gd name="connsiteX1145" fmla="*/ 1929311 w 1944449"/>
                <a:gd name="connsiteY1145" fmla="*/ 1082323 h 2086106"/>
                <a:gd name="connsiteX1146" fmla="*/ 1924709 w 1944449"/>
                <a:gd name="connsiteY1146" fmla="*/ 1081579 h 2086106"/>
                <a:gd name="connsiteX1147" fmla="*/ 1925303 w 1944449"/>
                <a:gd name="connsiteY1147" fmla="*/ 1121802 h 2086106"/>
                <a:gd name="connsiteX1148" fmla="*/ 1918772 w 1944449"/>
                <a:gd name="connsiteY1148" fmla="*/ 1173454 h 2086106"/>
                <a:gd name="connsiteX1149" fmla="*/ 1916100 w 1944449"/>
                <a:gd name="connsiteY1149" fmla="*/ 1182953 h 2086106"/>
                <a:gd name="connsiteX1150" fmla="*/ 1903336 w 1944449"/>
                <a:gd name="connsiteY1150" fmla="*/ 1227777 h 2086106"/>
                <a:gd name="connsiteX1151" fmla="*/ 1899033 w 1944449"/>
                <a:gd name="connsiteY1151" fmla="*/ 1256720 h 2086106"/>
                <a:gd name="connsiteX1152" fmla="*/ 1888196 w 1944449"/>
                <a:gd name="connsiteY1152" fmla="*/ 1289373 h 2086106"/>
                <a:gd name="connsiteX1153" fmla="*/ 1898439 w 1944449"/>
                <a:gd name="connsiteY1153" fmla="*/ 1259243 h 2086106"/>
                <a:gd name="connsiteX1154" fmla="*/ 1892204 w 1944449"/>
                <a:gd name="connsiteY1154" fmla="*/ 1318464 h 2086106"/>
                <a:gd name="connsiteX1155" fmla="*/ 1870535 w 1944449"/>
                <a:gd name="connsiteY1155" fmla="*/ 1376200 h 2086106"/>
                <a:gd name="connsiteX1156" fmla="*/ 1862520 w 1944449"/>
                <a:gd name="connsiteY1156" fmla="*/ 1376052 h 2086106"/>
                <a:gd name="connsiteX1157" fmla="*/ 1867121 w 1944449"/>
                <a:gd name="connsiteY1157" fmla="*/ 1385550 h 2086106"/>
                <a:gd name="connsiteX1158" fmla="*/ 1834914 w 1944449"/>
                <a:gd name="connsiteY1158" fmla="*/ 1465550 h 2086106"/>
                <a:gd name="connsiteX1159" fmla="*/ 1837289 w 1944449"/>
                <a:gd name="connsiteY1159" fmla="*/ 1472081 h 2086106"/>
                <a:gd name="connsiteX1160" fmla="*/ 1824227 w 1944449"/>
                <a:gd name="connsiteY1160" fmla="*/ 1499391 h 2086106"/>
                <a:gd name="connsiteX1161" fmla="*/ 1815470 w 1944449"/>
                <a:gd name="connsiteY1161" fmla="*/ 1516608 h 2086106"/>
                <a:gd name="connsiteX1162" fmla="*/ 1803448 w 1944449"/>
                <a:gd name="connsiteY1162" fmla="*/ 1529817 h 2086106"/>
                <a:gd name="connsiteX1163" fmla="*/ 1806119 w 1944449"/>
                <a:gd name="connsiteY1163" fmla="*/ 1522842 h 2086106"/>
                <a:gd name="connsiteX1164" fmla="*/ 1798995 w 1944449"/>
                <a:gd name="connsiteY1164" fmla="*/ 1527442 h 2086106"/>
                <a:gd name="connsiteX1165" fmla="*/ 1796174 w 1944449"/>
                <a:gd name="connsiteY1165" fmla="*/ 1537091 h 2086106"/>
                <a:gd name="connsiteX1166" fmla="*/ 1794245 w 1944449"/>
                <a:gd name="connsiteY1166" fmla="*/ 1530412 h 2086106"/>
                <a:gd name="connsiteX1167" fmla="*/ 1799736 w 1944449"/>
                <a:gd name="connsiteY1167" fmla="*/ 1511117 h 2086106"/>
                <a:gd name="connsiteX1168" fmla="*/ 1810423 w 1944449"/>
                <a:gd name="connsiteY1168" fmla="*/ 1495235 h 2086106"/>
                <a:gd name="connsiteX1169" fmla="*/ 1819180 w 1944449"/>
                <a:gd name="connsiteY1169" fmla="*/ 1471637 h 2086106"/>
                <a:gd name="connsiteX1170" fmla="*/ 1803892 w 1944449"/>
                <a:gd name="connsiteY1170" fmla="*/ 1493900 h 2086106"/>
                <a:gd name="connsiteX1171" fmla="*/ 1796324 w 1944449"/>
                <a:gd name="connsiteY1171" fmla="*/ 1511858 h 2086106"/>
                <a:gd name="connsiteX1172" fmla="*/ 1798995 w 1944449"/>
                <a:gd name="connsiteY1172" fmla="*/ 1502211 h 2086106"/>
                <a:gd name="connsiteX1173" fmla="*/ 1787863 w 1944449"/>
                <a:gd name="connsiteY1173" fmla="*/ 1521061 h 2086106"/>
                <a:gd name="connsiteX1174" fmla="*/ 1791425 w 1944449"/>
                <a:gd name="connsiteY1174" fmla="*/ 1517499 h 2086106"/>
                <a:gd name="connsiteX1175" fmla="*/ 1782965 w 1944449"/>
                <a:gd name="connsiteY1175" fmla="*/ 1529521 h 2086106"/>
                <a:gd name="connsiteX1176" fmla="*/ 1779997 w 1944449"/>
                <a:gd name="connsiteY1176" fmla="*/ 1541841 h 2086106"/>
                <a:gd name="connsiteX1177" fmla="*/ 1774208 w 1944449"/>
                <a:gd name="connsiteY1177" fmla="*/ 1544066 h 2086106"/>
                <a:gd name="connsiteX1178" fmla="*/ 1777474 w 1944449"/>
                <a:gd name="connsiteY1178" fmla="*/ 1545996 h 2086106"/>
                <a:gd name="connsiteX1179" fmla="*/ 1763967 w 1944449"/>
                <a:gd name="connsiteY1179" fmla="*/ 1563510 h 2086106"/>
                <a:gd name="connsiteX1180" fmla="*/ 1753280 w 1944449"/>
                <a:gd name="connsiteY1180" fmla="*/ 1579837 h 2086106"/>
                <a:gd name="connsiteX1181" fmla="*/ 1757882 w 1944449"/>
                <a:gd name="connsiteY1181" fmla="*/ 1579837 h 2086106"/>
                <a:gd name="connsiteX1182" fmla="*/ 1748977 w 1944449"/>
                <a:gd name="connsiteY1182" fmla="*/ 1585626 h 2086106"/>
                <a:gd name="connsiteX1183" fmla="*/ 1719440 w 1944449"/>
                <a:gd name="connsiteY1183" fmla="*/ 1636386 h 2086106"/>
                <a:gd name="connsiteX1184" fmla="*/ 1716472 w 1944449"/>
                <a:gd name="connsiteY1184" fmla="*/ 1634159 h 2086106"/>
                <a:gd name="connsiteX1185" fmla="*/ 1708605 w 1944449"/>
                <a:gd name="connsiteY1185" fmla="*/ 1646626 h 2086106"/>
                <a:gd name="connsiteX1186" fmla="*/ 1716026 w 1944449"/>
                <a:gd name="connsiteY1186" fmla="*/ 1643064 h 2086106"/>
                <a:gd name="connsiteX1187" fmla="*/ 1708160 w 1944449"/>
                <a:gd name="connsiteY1187" fmla="*/ 1655532 h 2086106"/>
                <a:gd name="connsiteX1188" fmla="*/ 1706083 w 1944449"/>
                <a:gd name="connsiteY1188" fmla="*/ 1647814 h 2086106"/>
                <a:gd name="connsiteX1189" fmla="*/ 1690943 w 1944449"/>
                <a:gd name="connsiteY1189" fmla="*/ 1663695 h 2086106"/>
                <a:gd name="connsiteX1190" fmla="*/ 1694803 w 1944449"/>
                <a:gd name="connsiteY1190" fmla="*/ 1666812 h 2086106"/>
                <a:gd name="connsiteX1191" fmla="*/ 1682185 w 1944449"/>
                <a:gd name="connsiteY1191" fmla="*/ 1684920 h 2086106"/>
                <a:gd name="connsiteX1192" fmla="*/ 1655767 w 1944449"/>
                <a:gd name="connsiteY1192" fmla="*/ 1727368 h 2086106"/>
                <a:gd name="connsiteX1193" fmla="*/ 1651313 w 1944449"/>
                <a:gd name="connsiteY1193" fmla="*/ 1726627 h 2086106"/>
                <a:gd name="connsiteX1194" fmla="*/ 1648049 w 1944449"/>
                <a:gd name="connsiteY1194" fmla="*/ 1737165 h 2086106"/>
                <a:gd name="connsiteX1195" fmla="*/ 1634542 w 1944449"/>
                <a:gd name="connsiteY1195" fmla="*/ 1748148 h 2086106"/>
                <a:gd name="connsiteX1196" fmla="*/ 1630980 w 1944449"/>
                <a:gd name="connsiteY1196" fmla="*/ 1744586 h 2086106"/>
                <a:gd name="connsiteX1197" fmla="*/ 1620887 w 1944449"/>
                <a:gd name="connsiteY1197" fmla="*/ 1762544 h 2086106"/>
                <a:gd name="connsiteX1198" fmla="*/ 1610053 w 1944449"/>
                <a:gd name="connsiteY1198" fmla="*/ 1769225 h 2086106"/>
                <a:gd name="connsiteX1199" fmla="*/ 1594765 w 1944449"/>
                <a:gd name="connsiteY1199" fmla="*/ 1774568 h 2086106"/>
                <a:gd name="connsiteX1200" fmla="*/ 1590015 w 1944449"/>
                <a:gd name="connsiteY1200" fmla="*/ 1783917 h 2086106"/>
                <a:gd name="connsiteX1201" fmla="*/ 1586751 w 1944449"/>
                <a:gd name="connsiteY1201" fmla="*/ 1776645 h 2086106"/>
                <a:gd name="connsiteX1202" fmla="*/ 1575025 w 1944449"/>
                <a:gd name="connsiteY1202" fmla="*/ 1785550 h 2086106"/>
                <a:gd name="connsiteX1203" fmla="*/ 1583782 w 1944449"/>
                <a:gd name="connsiteY1203" fmla="*/ 1787925 h 2086106"/>
                <a:gd name="connsiteX1204" fmla="*/ 1544449 w 1944449"/>
                <a:gd name="connsiteY1204" fmla="*/ 1809892 h 2086106"/>
                <a:gd name="connsiteX1205" fmla="*/ 1545636 w 1944449"/>
                <a:gd name="connsiteY1205" fmla="*/ 1815235 h 2086106"/>
                <a:gd name="connsiteX1206" fmla="*/ 1533021 w 1944449"/>
                <a:gd name="connsiteY1206" fmla="*/ 1815383 h 2086106"/>
                <a:gd name="connsiteX1207" fmla="*/ 1545043 w 1944449"/>
                <a:gd name="connsiteY1207" fmla="*/ 1803065 h 2086106"/>
                <a:gd name="connsiteX1208" fmla="*/ 1512390 w 1944449"/>
                <a:gd name="connsiteY1208" fmla="*/ 1824734 h 2086106"/>
                <a:gd name="connsiteX1209" fmla="*/ 1529904 w 1944449"/>
                <a:gd name="connsiteY1209" fmla="*/ 1819391 h 2086106"/>
                <a:gd name="connsiteX1210" fmla="*/ 1517733 w 1944449"/>
                <a:gd name="connsiteY1210" fmla="*/ 1831710 h 2086106"/>
                <a:gd name="connsiteX1211" fmla="*/ 1512687 w 1944449"/>
                <a:gd name="connsiteY1211" fmla="*/ 1829187 h 2086106"/>
                <a:gd name="connsiteX1212" fmla="*/ 1500516 w 1944449"/>
                <a:gd name="connsiteY1212" fmla="*/ 1841505 h 2086106"/>
                <a:gd name="connsiteX1213" fmla="*/ 1499478 w 1944449"/>
                <a:gd name="connsiteY1213" fmla="*/ 1836014 h 2086106"/>
                <a:gd name="connsiteX1214" fmla="*/ 1468308 w 1944449"/>
                <a:gd name="connsiteY1214" fmla="*/ 1864066 h 2086106"/>
                <a:gd name="connsiteX1215" fmla="*/ 1432093 w 1944449"/>
                <a:gd name="connsiteY1215" fmla="*/ 1889446 h 2086106"/>
                <a:gd name="connsiteX1216" fmla="*/ 1439959 w 1944449"/>
                <a:gd name="connsiteY1216" fmla="*/ 1874308 h 2086106"/>
                <a:gd name="connsiteX1217" fmla="*/ 1435803 w 1944449"/>
                <a:gd name="connsiteY1217" fmla="*/ 1876831 h 2086106"/>
                <a:gd name="connsiteX1218" fmla="*/ 1398105 w 1944449"/>
                <a:gd name="connsiteY1218" fmla="*/ 1894344 h 2086106"/>
                <a:gd name="connsiteX1219" fmla="*/ 1413986 w 1944449"/>
                <a:gd name="connsiteY1219" fmla="*/ 1878316 h 2086106"/>
                <a:gd name="connsiteX1220" fmla="*/ 1403596 w 1944449"/>
                <a:gd name="connsiteY1220" fmla="*/ 1881876 h 2086106"/>
                <a:gd name="connsiteX1221" fmla="*/ 1400479 w 1944449"/>
                <a:gd name="connsiteY1221" fmla="*/ 1888705 h 2086106"/>
                <a:gd name="connsiteX1222" fmla="*/ 1383114 w 1944449"/>
                <a:gd name="connsiteY1222" fmla="*/ 1897462 h 2086106"/>
                <a:gd name="connsiteX1223" fmla="*/ 1392020 w 1944449"/>
                <a:gd name="connsiteY1223" fmla="*/ 1888705 h 2086106"/>
                <a:gd name="connsiteX1224" fmla="*/ 1360554 w 1944449"/>
                <a:gd name="connsiteY1224" fmla="*/ 1901618 h 2086106"/>
                <a:gd name="connsiteX1225" fmla="*/ 1351945 w 1944449"/>
                <a:gd name="connsiteY1225" fmla="*/ 1905922 h 2086106"/>
                <a:gd name="connsiteX1226" fmla="*/ 1326416 w 1944449"/>
                <a:gd name="connsiteY1226" fmla="*/ 1914085 h 2086106"/>
                <a:gd name="connsiteX1227" fmla="*/ 1317065 w 1944449"/>
                <a:gd name="connsiteY1227" fmla="*/ 1922693 h 2086106"/>
                <a:gd name="connsiteX1228" fmla="*/ 1243745 w 1944449"/>
                <a:gd name="connsiteY1228" fmla="*/ 1954456 h 2086106"/>
                <a:gd name="connsiteX1229" fmla="*/ 1237956 w 1944449"/>
                <a:gd name="connsiteY1229" fmla="*/ 1952527 h 2086106"/>
                <a:gd name="connsiteX1230" fmla="*/ 1249682 w 1944449"/>
                <a:gd name="connsiteY1230" fmla="*/ 1949557 h 2086106"/>
                <a:gd name="connsiteX1231" fmla="*/ 1220591 w 1944449"/>
                <a:gd name="connsiteY1231" fmla="*/ 1954308 h 2086106"/>
                <a:gd name="connsiteX1232" fmla="*/ 1226528 w 1944449"/>
                <a:gd name="connsiteY1232" fmla="*/ 1956534 h 2086106"/>
                <a:gd name="connsiteX1233" fmla="*/ 1188977 w 1944449"/>
                <a:gd name="connsiteY1233" fmla="*/ 1965589 h 2086106"/>
                <a:gd name="connsiteX1234" fmla="*/ 1183188 w 1944449"/>
                <a:gd name="connsiteY1234" fmla="*/ 1963214 h 2086106"/>
                <a:gd name="connsiteX1235" fmla="*/ 1167307 w 1944449"/>
                <a:gd name="connsiteY1235" fmla="*/ 1968705 h 2086106"/>
                <a:gd name="connsiteX1236" fmla="*/ 1172650 w 1944449"/>
                <a:gd name="connsiteY1236" fmla="*/ 1969892 h 2086106"/>
                <a:gd name="connsiteX1237" fmla="*/ 1142817 w 1944449"/>
                <a:gd name="connsiteY1237" fmla="*/ 1980133 h 2086106"/>
                <a:gd name="connsiteX1238" fmla="*/ 1129608 w 1944449"/>
                <a:gd name="connsiteY1238" fmla="*/ 1976719 h 2086106"/>
                <a:gd name="connsiteX1239" fmla="*/ 1071574 w 1944449"/>
                <a:gd name="connsiteY1239" fmla="*/ 1990820 h 2086106"/>
                <a:gd name="connsiteX1240" fmla="*/ 1037882 w 1944449"/>
                <a:gd name="connsiteY1240" fmla="*/ 1995865 h 2086106"/>
                <a:gd name="connsiteX1241" fmla="*/ 1006416 w 1944449"/>
                <a:gd name="connsiteY1241" fmla="*/ 1996461 h 2086106"/>
                <a:gd name="connsiteX1242" fmla="*/ 951500 w 1944449"/>
                <a:gd name="connsiteY1242" fmla="*/ 2003287 h 2086106"/>
                <a:gd name="connsiteX1243" fmla="*/ 939329 w 1944449"/>
                <a:gd name="connsiteY1243" fmla="*/ 1997498 h 2086106"/>
                <a:gd name="connsiteX1244" fmla="*/ 924932 w 1944449"/>
                <a:gd name="connsiteY1244" fmla="*/ 1998686 h 2086106"/>
                <a:gd name="connsiteX1245" fmla="*/ 925080 w 1944449"/>
                <a:gd name="connsiteY1245" fmla="*/ 2003733 h 2086106"/>
                <a:gd name="connsiteX1246" fmla="*/ 881445 w 1944449"/>
                <a:gd name="connsiteY1246" fmla="*/ 2011005 h 2086106"/>
                <a:gd name="connsiteX1247" fmla="*/ 903411 w 1944449"/>
                <a:gd name="connsiteY1247" fmla="*/ 2002991 h 2086106"/>
                <a:gd name="connsiteX1248" fmla="*/ 872094 w 1944449"/>
                <a:gd name="connsiteY1248" fmla="*/ 1999131 h 2086106"/>
                <a:gd name="connsiteX1249" fmla="*/ 874616 w 1944449"/>
                <a:gd name="connsiteY1249" fmla="*/ 1995421 h 2086106"/>
                <a:gd name="connsiteX1250" fmla="*/ 841074 w 1944449"/>
                <a:gd name="connsiteY1250" fmla="*/ 1994976 h 2086106"/>
                <a:gd name="connsiteX1251" fmla="*/ 840776 w 1944449"/>
                <a:gd name="connsiteY1251" fmla="*/ 1998686 h 2086106"/>
                <a:gd name="connsiteX1252" fmla="*/ 787492 w 1944449"/>
                <a:gd name="connsiteY1252" fmla="*/ 1990968 h 2086106"/>
                <a:gd name="connsiteX1253" fmla="*/ 731091 w 1944449"/>
                <a:gd name="connsiteY1253" fmla="*/ 1980133 h 2086106"/>
                <a:gd name="connsiteX1254" fmla="*/ 727826 w 1944449"/>
                <a:gd name="connsiteY1254" fmla="*/ 1984587 h 2086106"/>
                <a:gd name="connsiteX1255" fmla="*/ 702000 w 1944449"/>
                <a:gd name="connsiteY1255" fmla="*/ 1977165 h 2086106"/>
                <a:gd name="connsiteX1256" fmla="*/ 686120 w 1944449"/>
                <a:gd name="connsiteY1256" fmla="*/ 1970634 h 2086106"/>
                <a:gd name="connsiteX1257" fmla="*/ 680331 w 1944449"/>
                <a:gd name="connsiteY1257" fmla="*/ 1974344 h 2086106"/>
                <a:gd name="connsiteX1258" fmla="*/ 674988 w 1944449"/>
                <a:gd name="connsiteY1258" fmla="*/ 1965291 h 2086106"/>
                <a:gd name="connsiteX1259" fmla="*/ 645599 w 1944449"/>
                <a:gd name="connsiteY1259" fmla="*/ 1962916 h 2086106"/>
                <a:gd name="connsiteX1260" fmla="*/ 658067 w 1944449"/>
                <a:gd name="connsiteY1260" fmla="*/ 1963510 h 2086106"/>
                <a:gd name="connsiteX1261" fmla="*/ 638179 w 1944449"/>
                <a:gd name="connsiteY1261" fmla="*/ 1953863 h 2086106"/>
                <a:gd name="connsiteX1262" fmla="*/ 634171 w 1944449"/>
                <a:gd name="connsiteY1262" fmla="*/ 1959058 h 2086106"/>
                <a:gd name="connsiteX1263" fmla="*/ 615025 w 1944449"/>
                <a:gd name="connsiteY1263" fmla="*/ 1947034 h 2086106"/>
                <a:gd name="connsiteX1264" fmla="*/ 611165 w 1944449"/>
                <a:gd name="connsiteY1264" fmla="*/ 1951042 h 2086106"/>
                <a:gd name="connsiteX1265" fmla="*/ 572131 w 1944449"/>
                <a:gd name="connsiteY1265" fmla="*/ 1930263 h 2086106"/>
                <a:gd name="connsiteX1266" fmla="*/ 579403 w 1944449"/>
                <a:gd name="connsiteY1266" fmla="*/ 1931599 h 2086106"/>
                <a:gd name="connsiteX1267" fmla="*/ 568123 w 1944449"/>
                <a:gd name="connsiteY1267" fmla="*/ 1927443 h 2086106"/>
                <a:gd name="connsiteX1268" fmla="*/ 571833 w 1944449"/>
                <a:gd name="connsiteY1268" fmla="*/ 1931450 h 2086106"/>
                <a:gd name="connsiteX1269" fmla="*/ 547938 w 1944449"/>
                <a:gd name="connsiteY1269" fmla="*/ 1919429 h 2086106"/>
                <a:gd name="connsiteX1270" fmla="*/ 550758 w 1944449"/>
                <a:gd name="connsiteY1270" fmla="*/ 1912452 h 2086106"/>
                <a:gd name="connsiteX1271" fmla="*/ 538439 w 1944449"/>
                <a:gd name="connsiteY1271" fmla="*/ 1910967 h 2086106"/>
                <a:gd name="connsiteX1272" fmla="*/ 548234 w 1944449"/>
                <a:gd name="connsiteY1272" fmla="*/ 1905774 h 2086106"/>
                <a:gd name="connsiteX1273" fmla="*/ 544376 w 1944449"/>
                <a:gd name="connsiteY1273" fmla="*/ 1902656 h 2086106"/>
                <a:gd name="connsiteX1274" fmla="*/ 535916 w 1944449"/>
                <a:gd name="connsiteY1274" fmla="*/ 1904289 h 2086106"/>
                <a:gd name="connsiteX1275" fmla="*/ 521667 w 1944449"/>
                <a:gd name="connsiteY1275" fmla="*/ 1889298 h 2086106"/>
                <a:gd name="connsiteX1276" fmla="*/ 535025 w 1944449"/>
                <a:gd name="connsiteY1276" fmla="*/ 1894196 h 2086106"/>
                <a:gd name="connsiteX1277" fmla="*/ 523596 w 1944449"/>
                <a:gd name="connsiteY1277" fmla="*/ 1884697 h 2086106"/>
                <a:gd name="connsiteX1278" fmla="*/ 537399 w 1944449"/>
                <a:gd name="connsiteY1278" fmla="*/ 1888409 h 2086106"/>
                <a:gd name="connsiteX1279" fmla="*/ 483521 w 1944449"/>
                <a:gd name="connsiteY1279" fmla="*/ 1869855 h 2086106"/>
                <a:gd name="connsiteX1280" fmla="*/ 470312 w 1944449"/>
                <a:gd name="connsiteY1280" fmla="*/ 1864363 h 2086106"/>
                <a:gd name="connsiteX1281" fmla="*/ 428754 w 1944449"/>
                <a:gd name="connsiteY1281" fmla="*/ 1836905 h 2086106"/>
                <a:gd name="connsiteX1282" fmla="*/ 440776 w 1944449"/>
                <a:gd name="connsiteY1282" fmla="*/ 1839726 h 2086106"/>
                <a:gd name="connsiteX1283" fmla="*/ 439886 w 1944449"/>
                <a:gd name="connsiteY1283" fmla="*/ 1831858 h 2086106"/>
                <a:gd name="connsiteX1284" fmla="*/ 400256 w 1944449"/>
                <a:gd name="connsiteY1284" fmla="*/ 1804994 h 2086106"/>
                <a:gd name="connsiteX1285" fmla="*/ 362854 w 1944449"/>
                <a:gd name="connsiteY1285" fmla="*/ 1778872 h 2086106"/>
                <a:gd name="connsiteX1286" fmla="*/ 326045 w 1944449"/>
                <a:gd name="connsiteY1286" fmla="*/ 1742656 h 2086106"/>
                <a:gd name="connsiteX1287" fmla="*/ 369682 w 1944449"/>
                <a:gd name="connsiteY1287" fmla="*/ 1778278 h 2086106"/>
                <a:gd name="connsiteX1288" fmla="*/ 419255 w 1944449"/>
                <a:gd name="connsiteY1288" fmla="*/ 1816422 h 2086106"/>
                <a:gd name="connsiteX1289" fmla="*/ 441369 w 1944449"/>
                <a:gd name="connsiteY1289" fmla="*/ 1834233 h 2086106"/>
                <a:gd name="connsiteX1290" fmla="*/ 462742 w 1944449"/>
                <a:gd name="connsiteY1290" fmla="*/ 1843882 h 2086106"/>
                <a:gd name="connsiteX1291" fmla="*/ 473133 w 1944449"/>
                <a:gd name="connsiteY1291" fmla="*/ 1854271 h 2086106"/>
                <a:gd name="connsiteX1292" fmla="*/ 477734 w 1944449"/>
                <a:gd name="connsiteY1292" fmla="*/ 1855458 h 2086106"/>
                <a:gd name="connsiteX1293" fmla="*/ 482632 w 1944449"/>
                <a:gd name="connsiteY1293" fmla="*/ 1851006 h 2086106"/>
                <a:gd name="connsiteX1294" fmla="*/ 489904 w 1944449"/>
                <a:gd name="connsiteY1294" fmla="*/ 1857387 h 2086106"/>
                <a:gd name="connsiteX1295" fmla="*/ 529236 w 1944449"/>
                <a:gd name="connsiteY1295" fmla="*/ 1881876 h 2086106"/>
                <a:gd name="connsiteX1296" fmla="*/ 581778 w 1944449"/>
                <a:gd name="connsiteY1296" fmla="*/ 1904289 h 2086106"/>
                <a:gd name="connsiteX1297" fmla="*/ 620368 w 1944449"/>
                <a:gd name="connsiteY1297" fmla="*/ 1922099 h 2086106"/>
                <a:gd name="connsiteX1298" fmla="*/ 610423 w 1944449"/>
                <a:gd name="connsiteY1298" fmla="*/ 1914531 h 2086106"/>
                <a:gd name="connsiteX1299" fmla="*/ 628532 w 1944449"/>
                <a:gd name="connsiteY1299" fmla="*/ 1919577 h 2086106"/>
                <a:gd name="connsiteX1300" fmla="*/ 658364 w 1944449"/>
                <a:gd name="connsiteY1300" fmla="*/ 1934567 h 2086106"/>
                <a:gd name="connsiteX1301" fmla="*/ 643374 w 1944449"/>
                <a:gd name="connsiteY1301" fmla="*/ 1927295 h 2086106"/>
                <a:gd name="connsiteX1302" fmla="*/ 725154 w 1944449"/>
                <a:gd name="connsiteY1302" fmla="*/ 1948668 h 2086106"/>
                <a:gd name="connsiteX1303" fmla="*/ 731241 w 1944449"/>
                <a:gd name="connsiteY1303" fmla="*/ 1954011 h 2086106"/>
                <a:gd name="connsiteX1304" fmla="*/ 764338 w 1944449"/>
                <a:gd name="connsiteY1304" fmla="*/ 1957721 h 2086106"/>
                <a:gd name="connsiteX1305" fmla="*/ 796397 w 1944449"/>
                <a:gd name="connsiteY1305" fmla="*/ 1962322 h 2086106"/>
                <a:gd name="connsiteX1306" fmla="*/ 838253 w 1944449"/>
                <a:gd name="connsiteY1306" fmla="*/ 1970930 h 2086106"/>
                <a:gd name="connsiteX1307" fmla="*/ 882632 w 1944449"/>
                <a:gd name="connsiteY1307" fmla="*/ 1970188 h 2086106"/>
                <a:gd name="connsiteX1308" fmla="*/ 880405 w 1944449"/>
                <a:gd name="connsiteY1308" fmla="*/ 1964995 h 2086106"/>
                <a:gd name="connsiteX1309" fmla="*/ 866602 w 1944449"/>
                <a:gd name="connsiteY1309" fmla="*/ 1961877 h 2086106"/>
                <a:gd name="connsiteX1310" fmla="*/ 859626 w 1944449"/>
                <a:gd name="connsiteY1310" fmla="*/ 1962768 h 2086106"/>
                <a:gd name="connsiteX1311" fmla="*/ 873281 w 1944449"/>
                <a:gd name="connsiteY1311" fmla="*/ 1969744 h 2086106"/>
                <a:gd name="connsiteX1312" fmla="*/ 854728 w 1944449"/>
                <a:gd name="connsiteY1312" fmla="*/ 1966330 h 2086106"/>
                <a:gd name="connsiteX1313" fmla="*/ 845823 w 1944449"/>
                <a:gd name="connsiteY1313" fmla="*/ 1959502 h 2086106"/>
                <a:gd name="connsiteX1314" fmla="*/ 859922 w 1944449"/>
                <a:gd name="connsiteY1314" fmla="*/ 1956534 h 2086106"/>
                <a:gd name="connsiteX1315" fmla="*/ 837214 w 1944449"/>
                <a:gd name="connsiteY1315" fmla="*/ 1950449 h 2086106"/>
                <a:gd name="connsiteX1316" fmla="*/ 832464 w 1944449"/>
                <a:gd name="connsiteY1316" fmla="*/ 1951934 h 2086106"/>
                <a:gd name="connsiteX1317" fmla="*/ 809162 w 1944449"/>
                <a:gd name="connsiteY1317" fmla="*/ 1952527 h 2086106"/>
                <a:gd name="connsiteX1318" fmla="*/ 777549 w 1944449"/>
                <a:gd name="connsiteY1318" fmla="*/ 1944216 h 2086106"/>
                <a:gd name="connsiteX1319" fmla="*/ 753503 w 1944449"/>
                <a:gd name="connsiteY1319" fmla="*/ 1948222 h 2086106"/>
                <a:gd name="connsiteX1320" fmla="*/ 753949 w 1944449"/>
                <a:gd name="connsiteY1320" fmla="*/ 1945699 h 2086106"/>
                <a:gd name="connsiteX1321" fmla="*/ 733763 w 1944449"/>
                <a:gd name="connsiteY1321" fmla="*/ 1940356 h 2086106"/>
                <a:gd name="connsiteX1322" fmla="*/ 750239 w 1944449"/>
                <a:gd name="connsiteY1322" fmla="*/ 1940060 h 2086106"/>
                <a:gd name="connsiteX1323" fmla="*/ 680183 w 1944449"/>
                <a:gd name="connsiteY1323" fmla="*/ 1924624 h 2086106"/>
                <a:gd name="connsiteX1324" fmla="*/ 678846 w 1944449"/>
                <a:gd name="connsiteY1324" fmla="*/ 1920318 h 2086106"/>
                <a:gd name="connsiteX1325" fmla="*/ 657623 w 1944449"/>
                <a:gd name="connsiteY1325" fmla="*/ 1916014 h 2086106"/>
                <a:gd name="connsiteX1326" fmla="*/ 636992 w 1944449"/>
                <a:gd name="connsiteY1326" fmla="*/ 1907703 h 2086106"/>
                <a:gd name="connsiteX1327" fmla="*/ 599885 w 1944449"/>
                <a:gd name="connsiteY1327" fmla="*/ 1894642 h 2086106"/>
                <a:gd name="connsiteX1328" fmla="*/ 601072 w 1944449"/>
                <a:gd name="connsiteY1328" fmla="*/ 1891079 h 2086106"/>
                <a:gd name="connsiteX1329" fmla="*/ 578958 w 1944449"/>
                <a:gd name="connsiteY1329" fmla="*/ 1884401 h 2086106"/>
                <a:gd name="connsiteX1330" fmla="*/ 597510 w 1944449"/>
                <a:gd name="connsiteY1330" fmla="*/ 1887221 h 2086106"/>
                <a:gd name="connsiteX1331" fmla="*/ 565155 w 1944449"/>
                <a:gd name="connsiteY1331" fmla="*/ 1869113 h 2086106"/>
                <a:gd name="connsiteX1332" fmla="*/ 565897 w 1944449"/>
                <a:gd name="connsiteY1332" fmla="*/ 1873566 h 2086106"/>
                <a:gd name="connsiteX1333" fmla="*/ 548679 w 1944449"/>
                <a:gd name="connsiteY1333" fmla="*/ 1861395 h 2086106"/>
                <a:gd name="connsiteX1334" fmla="*/ 538439 w 1944449"/>
                <a:gd name="connsiteY1334" fmla="*/ 1862137 h 2086106"/>
                <a:gd name="connsiteX1335" fmla="*/ 490795 w 1944449"/>
                <a:gd name="connsiteY1335" fmla="*/ 1839428 h 2086106"/>
                <a:gd name="connsiteX1336" fmla="*/ 498809 w 1944449"/>
                <a:gd name="connsiteY1336" fmla="*/ 1833639 h 2086106"/>
                <a:gd name="connsiteX1337" fmla="*/ 540813 w 1944449"/>
                <a:gd name="connsiteY1337" fmla="*/ 1850856 h 2086106"/>
                <a:gd name="connsiteX1338" fmla="*/ 541407 w 1944449"/>
                <a:gd name="connsiteY1338" fmla="*/ 1855310 h 2086106"/>
                <a:gd name="connsiteX1339" fmla="*/ 546453 w 1944449"/>
                <a:gd name="connsiteY1339" fmla="*/ 1855012 h 2086106"/>
                <a:gd name="connsiteX1340" fmla="*/ 515730 w 1944449"/>
                <a:gd name="connsiteY1340" fmla="*/ 1840468 h 2086106"/>
                <a:gd name="connsiteX1341" fmla="*/ 498957 w 1944449"/>
                <a:gd name="connsiteY1341" fmla="*/ 1828148 h 2086106"/>
                <a:gd name="connsiteX1342" fmla="*/ 517659 w 1944449"/>
                <a:gd name="connsiteY1342" fmla="*/ 1825921 h 2086106"/>
                <a:gd name="connsiteX1343" fmla="*/ 509941 w 1944449"/>
                <a:gd name="connsiteY1343" fmla="*/ 1826367 h 2086106"/>
                <a:gd name="connsiteX1344" fmla="*/ 511871 w 1944449"/>
                <a:gd name="connsiteY1344" fmla="*/ 1832898 h 2086106"/>
                <a:gd name="connsiteX1345" fmla="*/ 526267 w 1944449"/>
                <a:gd name="connsiteY1345" fmla="*/ 1834233 h 2086106"/>
                <a:gd name="connsiteX1346" fmla="*/ 532354 w 1944449"/>
                <a:gd name="connsiteY1346" fmla="*/ 1842694 h 2086106"/>
                <a:gd name="connsiteX1347" fmla="*/ 543040 w 1944449"/>
                <a:gd name="connsiteY1347" fmla="*/ 1846404 h 2086106"/>
                <a:gd name="connsiteX1348" fmla="*/ 551202 w 1944449"/>
                <a:gd name="connsiteY1348" fmla="*/ 1844623 h 2086106"/>
                <a:gd name="connsiteX1349" fmla="*/ 576137 w 1944449"/>
                <a:gd name="connsiteY1349" fmla="*/ 1857091 h 2086106"/>
                <a:gd name="connsiteX1350" fmla="*/ 609088 w 1944449"/>
                <a:gd name="connsiteY1350" fmla="*/ 1868667 h 2086106"/>
                <a:gd name="connsiteX1351" fmla="*/ 606120 w 1944449"/>
                <a:gd name="connsiteY1351" fmla="*/ 1870300 h 2086106"/>
                <a:gd name="connsiteX1352" fmla="*/ 636546 w 1944449"/>
                <a:gd name="connsiteY1352" fmla="*/ 1878464 h 2086106"/>
                <a:gd name="connsiteX1353" fmla="*/ 635507 w 1944449"/>
                <a:gd name="connsiteY1353" fmla="*/ 1874160 h 2086106"/>
                <a:gd name="connsiteX1354" fmla="*/ 661779 w 1944449"/>
                <a:gd name="connsiteY1354" fmla="*/ 1881728 h 2086106"/>
                <a:gd name="connsiteX1355" fmla="*/ 689978 w 1944449"/>
                <a:gd name="connsiteY1355" fmla="*/ 1885736 h 2086106"/>
                <a:gd name="connsiteX1356" fmla="*/ 710164 w 1944449"/>
                <a:gd name="connsiteY1356" fmla="*/ 1897314 h 2086106"/>
                <a:gd name="connsiteX1357" fmla="*/ 724560 w 1944449"/>
                <a:gd name="connsiteY1357" fmla="*/ 1894344 h 2086106"/>
                <a:gd name="connsiteX1358" fmla="*/ 725452 w 1944449"/>
                <a:gd name="connsiteY1358" fmla="*/ 1901024 h 2086106"/>
                <a:gd name="connsiteX1359" fmla="*/ 752316 w 1944449"/>
                <a:gd name="connsiteY1359" fmla="*/ 1902360 h 2086106"/>
                <a:gd name="connsiteX1360" fmla="*/ 753801 w 1944449"/>
                <a:gd name="connsiteY1360" fmla="*/ 1906515 h 2086106"/>
                <a:gd name="connsiteX1361" fmla="*/ 769831 w 1944449"/>
                <a:gd name="connsiteY1361" fmla="*/ 1905180 h 2086106"/>
                <a:gd name="connsiteX1362" fmla="*/ 767306 w 1944449"/>
                <a:gd name="connsiteY1362" fmla="*/ 1907257 h 2086106"/>
                <a:gd name="connsiteX1363" fmla="*/ 780813 w 1944449"/>
                <a:gd name="connsiteY1363" fmla="*/ 1906811 h 2086106"/>
                <a:gd name="connsiteX1364" fmla="*/ 799959 w 1944449"/>
                <a:gd name="connsiteY1364" fmla="*/ 1914679 h 2086106"/>
                <a:gd name="connsiteX1365" fmla="*/ 818216 w 1944449"/>
                <a:gd name="connsiteY1365" fmla="*/ 1910967 h 2086106"/>
                <a:gd name="connsiteX1366" fmla="*/ 848792 w 1944449"/>
                <a:gd name="connsiteY1366" fmla="*/ 1916014 h 2086106"/>
                <a:gd name="connsiteX1367" fmla="*/ 861853 w 1944449"/>
                <a:gd name="connsiteY1367" fmla="*/ 1920468 h 2086106"/>
                <a:gd name="connsiteX1368" fmla="*/ 928197 w 1944449"/>
                <a:gd name="connsiteY1368" fmla="*/ 1916906 h 2086106"/>
                <a:gd name="connsiteX1369" fmla="*/ 930127 w 1944449"/>
                <a:gd name="connsiteY1369" fmla="*/ 1905626 h 2086106"/>
                <a:gd name="connsiteX1370" fmla="*/ 953577 w 1944449"/>
                <a:gd name="connsiteY1370" fmla="*/ 1896125 h 2086106"/>
                <a:gd name="connsiteX1371" fmla="*/ 944970 w 1944449"/>
                <a:gd name="connsiteY1371" fmla="*/ 1897758 h 2086106"/>
                <a:gd name="connsiteX1372" fmla="*/ 893318 w 1944449"/>
                <a:gd name="connsiteY1372" fmla="*/ 1899243 h 2086106"/>
                <a:gd name="connsiteX1373" fmla="*/ 754395 w 1944449"/>
                <a:gd name="connsiteY1373" fmla="*/ 1878464 h 2086106"/>
                <a:gd name="connsiteX1374" fmla="*/ 709422 w 1944449"/>
                <a:gd name="connsiteY1374" fmla="*/ 1862285 h 2086106"/>
                <a:gd name="connsiteX1375" fmla="*/ 598550 w 1944449"/>
                <a:gd name="connsiteY1375" fmla="*/ 1827702 h 2086106"/>
                <a:gd name="connsiteX1376" fmla="*/ 599885 w 1944449"/>
                <a:gd name="connsiteY1376" fmla="*/ 1824140 h 2086106"/>
                <a:gd name="connsiteX1377" fmla="*/ 592465 w 1944449"/>
                <a:gd name="connsiteY1377" fmla="*/ 1825328 h 2086106"/>
                <a:gd name="connsiteX1378" fmla="*/ 566194 w 1944449"/>
                <a:gd name="connsiteY1378" fmla="*/ 1804846 h 2086106"/>
                <a:gd name="connsiteX1379" fmla="*/ 551054 w 1944449"/>
                <a:gd name="connsiteY1379" fmla="*/ 1801878 h 2086106"/>
                <a:gd name="connsiteX1380" fmla="*/ 553429 w 1944449"/>
                <a:gd name="connsiteY1380" fmla="*/ 1798167 h 2086106"/>
                <a:gd name="connsiteX1381" fmla="*/ 548234 w 1944449"/>
                <a:gd name="connsiteY1381" fmla="*/ 1796089 h 2086106"/>
                <a:gd name="connsiteX1382" fmla="*/ 558476 w 1944449"/>
                <a:gd name="connsiteY1382" fmla="*/ 1792527 h 2086106"/>
                <a:gd name="connsiteX1383" fmla="*/ 538141 w 1944449"/>
                <a:gd name="connsiteY1383" fmla="*/ 1779169 h 2086106"/>
                <a:gd name="connsiteX1384" fmla="*/ 533392 w 1944449"/>
                <a:gd name="connsiteY1384" fmla="*/ 1783917 h 2086106"/>
                <a:gd name="connsiteX1385" fmla="*/ 526713 w 1944449"/>
                <a:gd name="connsiteY1385" fmla="*/ 1773676 h 2086106"/>
                <a:gd name="connsiteX1386" fmla="*/ 492131 w 1944449"/>
                <a:gd name="connsiteY1386" fmla="*/ 1753491 h 2086106"/>
                <a:gd name="connsiteX1387" fmla="*/ 478772 w 1944449"/>
                <a:gd name="connsiteY1387" fmla="*/ 1730783 h 2086106"/>
                <a:gd name="connsiteX1388" fmla="*/ 476101 w 1944449"/>
                <a:gd name="connsiteY1388" fmla="*/ 1735086 h 2086106"/>
                <a:gd name="connsiteX1389" fmla="*/ 472241 w 1944449"/>
                <a:gd name="connsiteY1389" fmla="*/ 1725439 h 2086106"/>
                <a:gd name="connsiteX1390" fmla="*/ 509644 w 1944449"/>
                <a:gd name="connsiteY1390" fmla="*/ 1752156 h 2086106"/>
                <a:gd name="connsiteX1391" fmla="*/ 507863 w 1944449"/>
                <a:gd name="connsiteY1391" fmla="*/ 1755422 h 2086106"/>
                <a:gd name="connsiteX1392" fmla="*/ 530127 w 1944449"/>
                <a:gd name="connsiteY1392" fmla="*/ 1766998 h 2086106"/>
                <a:gd name="connsiteX1393" fmla="*/ 570646 w 1944449"/>
                <a:gd name="connsiteY1393" fmla="*/ 1791933 h 2086106"/>
                <a:gd name="connsiteX1394" fmla="*/ 587269 w 1944449"/>
                <a:gd name="connsiteY1394" fmla="*/ 1802174 h 2086106"/>
                <a:gd name="connsiteX1395" fmla="*/ 636694 w 1944449"/>
                <a:gd name="connsiteY1395" fmla="*/ 1812266 h 2086106"/>
                <a:gd name="connsiteX1396" fmla="*/ 678550 w 1944449"/>
                <a:gd name="connsiteY1396" fmla="*/ 1824438 h 2086106"/>
                <a:gd name="connsiteX1397" fmla="*/ 677808 w 1944449"/>
                <a:gd name="connsiteY1397" fmla="*/ 1824140 h 2086106"/>
                <a:gd name="connsiteX1398" fmla="*/ 684783 w 1944449"/>
                <a:gd name="connsiteY1398" fmla="*/ 1822507 h 2086106"/>
                <a:gd name="connsiteX1399" fmla="*/ 690720 w 1944449"/>
                <a:gd name="connsiteY1399" fmla="*/ 1826663 h 2086106"/>
                <a:gd name="connsiteX1400" fmla="*/ 691314 w 1944449"/>
                <a:gd name="connsiteY1400" fmla="*/ 1826813 h 2086106"/>
                <a:gd name="connsiteX1401" fmla="*/ 691314 w 1944449"/>
                <a:gd name="connsiteY1401" fmla="*/ 1826961 h 2086106"/>
                <a:gd name="connsiteX1402" fmla="*/ 701258 w 1944449"/>
                <a:gd name="connsiteY1402" fmla="*/ 1833343 h 2086106"/>
                <a:gd name="connsiteX1403" fmla="*/ 690572 w 1944449"/>
                <a:gd name="connsiteY1403" fmla="*/ 1829039 h 2086106"/>
                <a:gd name="connsiteX1404" fmla="*/ 711203 w 1944449"/>
                <a:gd name="connsiteY1404" fmla="*/ 1836608 h 2086106"/>
                <a:gd name="connsiteX1405" fmla="*/ 703337 w 1944449"/>
                <a:gd name="connsiteY1405" fmla="*/ 1830375 h 2086106"/>
                <a:gd name="connsiteX1406" fmla="*/ 725154 w 1944449"/>
                <a:gd name="connsiteY1406" fmla="*/ 1834531 h 2086106"/>
                <a:gd name="connsiteX1407" fmla="*/ 723077 w 1944449"/>
                <a:gd name="connsiteY1407" fmla="*/ 1832304 h 2086106"/>
                <a:gd name="connsiteX1408" fmla="*/ 753651 w 1944449"/>
                <a:gd name="connsiteY1408" fmla="*/ 1837201 h 2086106"/>
                <a:gd name="connsiteX1409" fmla="*/ 754543 w 1944449"/>
                <a:gd name="connsiteY1409" fmla="*/ 1835718 h 2086106"/>
                <a:gd name="connsiteX1410" fmla="*/ 754395 w 1944449"/>
                <a:gd name="connsiteY1410" fmla="*/ 1835420 h 2086106"/>
                <a:gd name="connsiteX1411" fmla="*/ 722779 w 1944449"/>
                <a:gd name="connsiteY1411" fmla="*/ 1815383 h 2086106"/>
                <a:gd name="connsiteX1412" fmla="*/ 707937 w 1944449"/>
                <a:gd name="connsiteY1412" fmla="*/ 1806627 h 2086106"/>
                <a:gd name="connsiteX1413" fmla="*/ 700665 w 1944449"/>
                <a:gd name="connsiteY1413" fmla="*/ 1809002 h 2086106"/>
                <a:gd name="connsiteX1414" fmla="*/ 692651 w 1944449"/>
                <a:gd name="connsiteY1414" fmla="*/ 1808111 h 2086106"/>
                <a:gd name="connsiteX1415" fmla="*/ 685822 w 1944449"/>
                <a:gd name="connsiteY1415" fmla="*/ 1798463 h 2086106"/>
                <a:gd name="connsiteX1416" fmla="*/ 655692 w 1944449"/>
                <a:gd name="connsiteY1416" fmla="*/ 1792379 h 2086106"/>
                <a:gd name="connsiteX1417" fmla="*/ 670980 w 1944449"/>
                <a:gd name="connsiteY1417" fmla="*/ 1804400 h 2086106"/>
                <a:gd name="connsiteX1418" fmla="*/ 673059 w 1944449"/>
                <a:gd name="connsiteY1418" fmla="*/ 1811821 h 2086106"/>
                <a:gd name="connsiteX1419" fmla="*/ 666824 w 1944449"/>
                <a:gd name="connsiteY1419" fmla="*/ 1810931 h 2086106"/>
                <a:gd name="connsiteX1420" fmla="*/ 654061 w 1944449"/>
                <a:gd name="connsiteY1420" fmla="*/ 1797128 h 2086106"/>
                <a:gd name="connsiteX1421" fmla="*/ 649459 w 1944449"/>
                <a:gd name="connsiteY1421" fmla="*/ 1798167 h 2086106"/>
                <a:gd name="connsiteX1422" fmla="*/ 663708 w 1944449"/>
                <a:gd name="connsiteY1422" fmla="*/ 1807221 h 2086106"/>
                <a:gd name="connsiteX1423" fmla="*/ 649311 w 1944449"/>
                <a:gd name="connsiteY1423" fmla="*/ 1804846 h 2086106"/>
                <a:gd name="connsiteX1424" fmla="*/ 668753 w 1944449"/>
                <a:gd name="connsiteY1424" fmla="*/ 1818353 h 2086106"/>
                <a:gd name="connsiteX1425" fmla="*/ 614431 w 1944449"/>
                <a:gd name="connsiteY1425" fmla="*/ 1797722 h 2086106"/>
                <a:gd name="connsiteX1426" fmla="*/ 594098 w 1944449"/>
                <a:gd name="connsiteY1426" fmla="*/ 1783325 h 2086106"/>
                <a:gd name="connsiteX1427" fmla="*/ 601072 w 1944449"/>
                <a:gd name="connsiteY1427" fmla="*/ 1786738 h 2086106"/>
                <a:gd name="connsiteX1428" fmla="*/ 601964 w 1944449"/>
                <a:gd name="connsiteY1428" fmla="*/ 1784363 h 2086106"/>
                <a:gd name="connsiteX1429" fmla="*/ 594987 w 1944449"/>
                <a:gd name="connsiteY1429" fmla="*/ 1779761 h 2086106"/>
                <a:gd name="connsiteX1430" fmla="*/ 593756 w 1944449"/>
                <a:gd name="connsiteY1430" fmla="*/ 1782773 h 2086106"/>
                <a:gd name="connsiteX1431" fmla="*/ 593800 w 1944449"/>
                <a:gd name="connsiteY1431" fmla="*/ 1782729 h 2086106"/>
                <a:gd name="connsiteX1432" fmla="*/ 594098 w 1944449"/>
                <a:gd name="connsiteY1432" fmla="*/ 1783025 h 2086106"/>
                <a:gd name="connsiteX1433" fmla="*/ 593706 w 1944449"/>
                <a:gd name="connsiteY1433" fmla="*/ 1782895 h 2086106"/>
                <a:gd name="connsiteX1434" fmla="*/ 593652 w 1944449"/>
                <a:gd name="connsiteY1434" fmla="*/ 1783027 h 2086106"/>
                <a:gd name="connsiteX1435" fmla="*/ 592910 w 1944449"/>
                <a:gd name="connsiteY1435" fmla="*/ 1769075 h 2086106"/>
                <a:gd name="connsiteX1436" fmla="*/ 625266 w 1944449"/>
                <a:gd name="connsiteY1436" fmla="*/ 1775012 h 2086106"/>
                <a:gd name="connsiteX1437" fmla="*/ 587567 w 1944449"/>
                <a:gd name="connsiteY1437" fmla="*/ 1761061 h 2086106"/>
                <a:gd name="connsiteX1438" fmla="*/ 595581 w 1944449"/>
                <a:gd name="connsiteY1438" fmla="*/ 1757796 h 2086106"/>
                <a:gd name="connsiteX1439" fmla="*/ 609236 w 1944449"/>
                <a:gd name="connsiteY1439" fmla="*/ 1761359 h 2086106"/>
                <a:gd name="connsiteX1440" fmla="*/ 593206 w 1944449"/>
                <a:gd name="connsiteY1440" fmla="*/ 1758092 h 2086106"/>
                <a:gd name="connsiteX1441" fmla="*/ 570646 w 1944449"/>
                <a:gd name="connsiteY1441" fmla="*/ 1744735 h 2086106"/>
                <a:gd name="connsiteX1442" fmla="*/ 580443 w 1944449"/>
                <a:gd name="connsiteY1442" fmla="*/ 1742508 h 2086106"/>
                <a:gd name="connsiteX1443" fmla="*/ 574356 w 1944449"/>
                <a:gd name="connsiteY1443" fmla="*/ 1736868 h 2086106"/>
                <a:gd name="connsiteX1444" fmla="*/ 590980 w 1944449"/>
                <a:gd name="connsiteY1444" fmla="*/ 1733603 h 2086106"/>
                <a:gd name="connsiteX1445" fmla="*/ 586528 w 1944449"/>
                <a:gd name="connsiteY1445" fmla="*/ 1726033 h 2086106"/>
                <a:gd name="connsiteX1446" fmla="*/ 578662 w 1944449"/>
                <a:gd name="connsiteY1446" fmla="*/ 1717573 h 2086106"/>
                <a:gd name="connsiteX1447" fmla="*/ 565897 w 1944449"/>
                <a:gd name="connsiteY1447" fmla="*/ 1709114 h 2086106"/>
                <a:gd name="connsiteX1448" fmla="*/ 548086 w 1944449"/>
                <a:gd name="connsiteY1448" fmla="*/ 1706589 h 2086106"/>
                <a:gd name="connsiteX1449" fmla="*/ 548531 w 1944449"/>
                <a:gd name="connsiteY1449" fmla="*/ 1709706 h 2086106"/>
                <a:gd name="connsiteX1450" fmla="*/ 541110 w 1944449"/>
                <a:gd name="connsiteY1450" fmla="*/ 1711191 h 2086106"/>
                <a:gd name="connsiteX1451" fmla="*/ 530721 w 1944449"/>
                <a:gd name="connsiteY1451" fmla="*/ 1703325 h 2086106"/>
                <a:gd name="connsiteX1452" fmla="*/ 520182 w 1944449"/>
                <a:gd name="connsiteY1452" fmla="*/ 1703175 h 2086106"/>
                <a:gd name="connsiteX1453" fmla="*/ 511723 w 1944449"/>
                <a:gd name="connsiteY1453" fmla="*/ 1706739 h 2086106"/>
                <a:gd name="connsiteX1454" fmla="*/ 519886 w 1944449"/>
                <a:gd name="connsiteY1454" fmla="*/ 1712230 h 2086106"/>
                <a:gd name="connsiteX1455" fmla="*/ 520776 w 1944449"/>
                <a:gd name="connsiteY1455" fmla="*/ 1710745 h 2086106"/>
                <a:gd name="connsiteX1456" fmla="*/ 533392 w 1944449"/>
                <a:gd name="connsiteY1456" fmla="*/ 1710745 h 2086106"/>
                <a:gd name="connsiteX1457" fmla="*/ 534283 w 1944449"/>
                <a:gd name="connsiteY1457" fmla="*/ 1712526 h 2086106"/>
                <a:gd name="connsiteX1458" fmla="*/ 532354 w 1944449"/>
                <a:gd name="connsiteY1458" fmla="*/ 1714307 h 2086106"/>
                <a:gd name="connsiteX1459" fmla="*/ 523299 w 1944449"/>
                <a:gd name="connsiteY1459" fmla="*/ 1714307 h 2086106"/>
                <a:gd name="connsiteX1460" fmla="*/ 538439 w 1944449"/>
                <a:gd name="connsiteY1460" fmla="*/ 1724104 h 2086106"/>
                <a:gd name="connsiteX1461" fmla="*/ 505638 w 1944449"/>
                <a:gd name="connsiteY1461" fmla="*/ 1708816 h 2086106"/>
                <a:gd name="connsiteX1462" fmla="*/ 503411 w 1944449"/>
                <a:gd name="connsiteY1462" fmla="*/ 1708074 h 2086106"/>
                <a:gd name="connsiteX1463" fmla="*/ 497474 w 1944449"/>
                <a:gd name="connsiteY1463" fmla="*/ 1707183 h 2086106"/>
                <a:gd name="connsiteX1464" fmla="*/ 496732 w 1944449"/>
                <a:gd name="connsiteY1464" fmla="*/ 1704066 h 2086106"/>
                <a:gd name="connsiteX1465" fmla="*/ 484858 w 1944449"/>
                <a:gd name="connsiteY1465" fmla="*/ 1702731 h 2086106"/>
                <a:gd name="connsiteX1466" fmla="*/ 477436 w 1944449"/>
                <a:gd name="connsiteY1466" fmla="*/ 1699465 h 2086106"/>
                <a:gd name="connsiteX1467" fmla="*/ 476101 w 1944449"/>
                <a:gd name="connsiteY1467" fmla="*/ 1691005 h 2086106"/>
                <a:gd name="connsiteX1468" fmla="*/ 469125 w 1944449"/>
                <a:gd name="connsiteY1468" fmla="*/ 1686849 h 2086106"/>
                <a:gd name="connsiteX1469" fmla="*/ 460961 w 1944449"/>
                <a:gd name="connsiteY1469" fmla="*/ 1686701 h 2086106"/>
                <a:gd name="connsiteX1470" fmla="*/ 459478 w 1944449"/>
                <a:gd name="connsiteY1470" fmla="*/ 1694419 h 2086106"/>
                <a:gd name="connsiteX1471" fmla="*/ 462594 w 1944449"/>
                <a:gd name="connsiteY1471" fmla="*/ 1699317 h 2086106"/>
                <a:gd name="connsiteX1472" fmla="*/ 462148 w 1944449"/>
                <a:gd name="connsiteY1472" fmla="*/ 1701394 h 2086106"/>
                <a:gd name="connsiteX1473" fmla="*/ 458290 w 1944449"/>
                <a:gd name="connsiteY1473" fmla="*/ 1702731 h 2086106"/>
                <a:gd name="connsiteX1474" fmla="*/ 465563 w 1944449"/>
                <a:gd name="connsiteY1474" fmla="*/ 1708074 h 2086106"/>
                <a:gd name="connsiteX1475" fmla="*/ 484858 w 1944449"/>
                <a:gd name="connsiteY1475" fmla="*/ 1724400 h 2086106"/>
                <a:gd name="connsiteX1476" fmla="*/ 524338 w 1944449"/>
                <a:gd name="connsiteY1476" fmla="*/ 1742063 h 2086106"/>
                <a:gd name="connsiteX1477" fmla="*/ 511277 w 1944449"/>
                <a:gd name="connsiteY1477" fmla="*/ 1740282 h 2086106"/>
                <a:gd name="connsiteX1478" fmla="*/ 495989 w 1944449"/>
                <a:gd name="connsiteY1478" fmla="*/ 1729743 h 2086106"/>
                <a:gd name="connsiteX1479" fmla="*/ 490795 w 1944449"/>
                <a:gd name="connsiteY1479" fmla="*/ 1732268 h 2086106"/>
                <a:gd name="connsiteX1480" fmla="*/ 471203 w 1944449"/>
                <a:gd name="connsiteY1480" fmla="*/ 1717869 h 2086106"/>
                <a:gd name="connsiteX1481" fmla="*/ 452353 w 1944449"/>
                <a:gd name="connsiteY1481" fmla="*/ 1699465 h 2086106"/>
                <a:gd name="connsiteX1482" fmla="*/ 450275 w 1944449"/>
                <a:gd name="connsiteY1482" fmla="*/ 1697536 h 2086106"/>
                <a:gd name="connsiteX1483" fmla="*/ 434097 w 1944449"/>
                <a:gd name="connsiteY1483" fmla="*/ 1690412 h 2086106"/>
                <a:gd name="connsiteX1484" fmla="*/ 437807 w 1944449"/>
                <a:gd name="connsiteY1484" fmla="*/ 1702433 h 2086106"/>
                <a:gd name="connsiteX1485" fmla="*/ 455470 w 1944449"/>
                <a:gd name="connsiteY1485" fmla="*/ 1710151 h 2086106"/>
                <a:gd name="connsiteX1486" fmla="*/ 457103 w 1944449"/>
                <a:gd name="connsiteY1486" fmla="*/ 1712081 h 2086106"/>
                <a:gd name="connsiteX1487" fmla="*/ 455915 w 1944449"/>
                <a:gd name="connsiteY1487" fmla="*/ 1720244 h 2086106"/>
                <a:gd name="connsiteX1488" fmla="*/ 446862 w 1944449"/>
                <a:gd name="connsiteY1488" fmla="*/ 1744289 h 2086106"/>
                <a:gd name="connsiteX1489" fmla="*/ 456064 w 1944449"/>
                <a:gd name="connsiteY1489" fmla="*/ 1758834 h 2086106"/>
                <a:gd name="connsiteX1490" fmla="*/ 460071 w 1944449"/>
                <a:gd name="connsiteY1490" fmla="*/ 1761061 h 2086106"/>
                <a:gd name="connsiteX1491" fmla="*/ 457993 w 1944449"/>
                <a:gd name="connsiteY1491" fmla="*/ 1761803 h 2086106"/>
                <a:gd name="connsiteX1492" fmla="*/ 464079 w 1944449"/>
                <a:gd name="connsiteY1492" fmla="*/ 1770856 h 2086106"/>
                <a:gd name="connsiteX1493" fmla="*/ 471500 w 1944449"/>
                <a:gd name="connsiteY1493" fmla="*/ 1774568 h 2086106"/>
                <a:gd name="connsiteX1494" fmla="*/ 492427 w 1944449"/>
                <a:gd name="connsiteY1494" fmla="*/ 1788668 h 2086106"/>
                <a:gd name="connsiteX1495" fmla="*/ 493764 w 1944449"/>
                <a:gd name="connsiteY1495" fmla="*/ 1805736 h 2086106"/>
                <a:gd name="connsiteX1496" fmla="*/ 490052 w 1944449"/>
                <a:gd name="connsiteY1496" fmla="*/ 1808111 h 2086106"/>
                <a:gd name="connsiteX1497" fmla="*/ 471351 w 1944449"/>
                <a:gd name="connsiteY1497" fmla="*/ 1794753 h 2086106"/>
                <a:gd name="connsiteX1498" fmla="*/ 469718 w 1944449"/>
                <a:gd name="connsiteY1498" fmla="*/ 1793418 h 2086106"/>
                <a:gd name="connsiteX1499" fmla="*/ 438846 w 1944449"/>
                <a:gd name="connsiteY1499" fmla="*/ 1787925 h 2086106"/>
                <a:gd name="connsiteX1500" fmla="*/ 417028 w 1944449"/>
                <a:gd name="connsiteY1500" fmla="*/ 1780207 h 2086106"/>
                <a:gd name="connsiteX1501" fmla="*/ 409904 w 1944449"/>
                <a:gd name="connsiteY1501" fmla="*/ 1770412 h 2086106"/>
                <a:gd name="connsiteX1502" fmla="*/ 394320 w 1944449"/>
                <a:gd name="connsiteY1502" fmla="*/ 1765365 h 2086106"/>
                <a:gd name="connsiteX1503" fmla="*/ 387789 w 1944449"/>
                <a:gd name="connsiteY1503" fmla="*/ 1766850 h 2086106"/>
                <a:gd name="connsiteX1504" fmla="*/ 405304 w 1944449"/>
                <a:gd name="connsiteY1504" fmla="*/ 1785698 h 2086106"/>
                <a:gd name="connsiteX1505" fmla="*/ 412278 w 1944449"/>
                <a:gd name="connsiteY1505" fmla="*/ 1787629 h 2086106"/>
                <a:gd name="connsiteX1506" fmla="*/ 408716 w 1944449"/>
                <a:gd name="connsiteY1506" fmla="*/ 1780505 h 2086106"/>
                <a:gd name="connsiteX1507" fmla="*/ 414059 w 1944449"/>
                <a:gd name="connsiteY1507" fmla="*/ 1788964 h 2086106"/>
                <a:gd name="connsiteX1508" fmla="*/ 440628 w 1944449"/>
                <a:gd name="connsiteY1508" fmla="*/ 1797870 h 2086106"/>
                <a:gd name="connsiteX1509" fmla="*/ 427714 w 1944449"/>
                <a:gd name="connsiteY1509" fmla="*/ 1792972 h 2086106"/>
                <a:gd name="connsiteX1510" fmla="*/ 426379 w 1944449"/>
                <a:gd name="connsiteY1510" fmla="*/ 1799503 h 2086106"/>
                <a:gd name="connsiteX1511" fmla="*/ 400702 w 1944449"/>
                <a:gd name="connsiteY1511" fmla="*/ 1788668 h 2086106"/>
                <a:gd name="connsiteX1512" fmla="*/ 368791 w 1944449"/>
                <a:gd name="connsiteY1512" fmla="*/ 1746664 h 2086106"/>
                <a:gd name="connsiteX1513" fmla="*/ 360777 w 1944449"/>
                <a:gd name="connsiteY1513" fmla="*/ 1742211 h 2086106"/>
                <a:gd name="connsiteX1514" fmla="*/ 348457 w 1944449"/>
                <a:gd name="connsiteY1514" fmla="*/ 1724846 h 2086106"/>
                <a:gd name="connsiteX1515" fmla="*/ 328717 w 1944449"/>
                <a:gd name="connsiteY1515" fmla="*/ 1682248 h 2086106"/>
                <a:gd name="connsiteX1516" fmla="*/ 341035 w 1944449"/>
                <a:gd name="connsiteY1516" fmla="*/ 1691599 h 2086106"/>
                <a:gd name="connsiteX1517" fmla="*/ 365674 w 1944449"/>
                <a:gd name="connsiteY1517" fmla="*/ 1713566 h 2086106"/>
                <a:gd name="connsiteX1518" fmla="*/ 393874 w 1944449"/>
                <a:gd name="connsiteY1518" fmla="*/ 1738501 h 2086106"/>
                <a:gd name="connsiteX1519" fmla="*/ 429793 w 1944449"/>
                <a:gd name="connsiteY1519" fmla="*/ 1764327 h 2086106"/>
                <a:gd name="connsiteX1520" fmla="*/ 429051 w 1944449"/>
                <a:gd name="connsiteY1520" fmla="*/ 1761803 h 2086106"/>
                <a:gd name="connsiteX1521" fmla="*/ 423708 w 1944449"/>
                <a:gd name="connsiteY1521" fmla="*/ 1757499 h 2086106"/>
                <a:gd name="connsiteX1522" fmla="*/ 428606 w 1944449"/>
                <a:gd name="connsiteY1522" fmla="*/ 1758686 h 2086106"/>
                <a:gd name="connsiteX1523" fmla="*/ 428606 w 1944449"/>
                <a:gd name="connsiteY1523" fmla="*/ 1754976 h 2086106"/>
                <a:gd name="connsiteX1524" fmla="*/ 428902 w 1944449"/>
                <a:gd name="connsiteY1524" fmla="*/ 1746071 h 2086106"/>
                <a:gd name="connsiteX1525" fmla="*/ 419107 w 1944449"/>
                <a:gd name="connsiteY1525" fmla="*/ 1720244 h 2086106"/>
                <a:gd name="connsiteX1526" fmla="*/ 412428 w 1944449"/>
                <a:gd name="connsiteY1526" fmla="*/ 1693974 h 2086106"/>
                <a:gd name="connsiteX1527" fmla="*/ 419700 w 1944449"/>
                <a:gd name="connsiteY1527" fmla="*/ 1675569 h 2086106"/>
                <a:gd name="connsiteX1528" fmla="*/ 410349 w 1944449"/>
                <a:gd name="connsiteY1528" fmla="*/ 1666516 h 2086106"/>
                <a:gd name="connsiteX1529" fmla="*/ 408568 w 1944449"/>
                <a:gd name="connsiteY1529" fmla="*/ 1658946 h 2086106"/>
                <a:gd name="connsiteX1530" fmla="*/ 416880 w 1944449"/>
                <a:gd name="connsiteY1530" fmla="*/ 1668297 h 2086106"/>
                <a:gd name="connsiteX1531" fmla="*/ 421629 w 1944449"/>
                <a:gd name="connsiteY1531" fmla="*/ 1671561 h 2086106"/>
                <a:gd name="connsiteX1532" fmla="*/ 421629 w 1944449"/>
                <a:gd name="connsiteY1532" fmla="*/ 1664587 h 2086106"/>
                <a:gd name="connsiteX1533" fmla="*/ 418513 w 1944449"/>
                <a:gd name="connsiteY1533" fmla="*/ 1660727 h 2086106"/>
                <a:gd name="connsiteX1534" fmla="*/ 416584 w 1944449"/>
                <a:gd name="connsiteY1534" fmla="*/ 1658648 h 2086106"/>
                <a:gd name="connsiteX1535" fmla="*/ 417919 w 1944449"/>
                <a:gd name="connsiteY1535" fmla="*/ 1659540 h 2086106"/>
                <a:gd name="connsiteX1536" fmla="*/ 418809 w 1944449"/>
                <a:gd name="connsiteY1536" fmla="*/ 1651526 h 2086106"/>
                <a:gd name="connsiteX1537" fmla="*/ 406787 w 1944449"/>
                <a:gd name="connsiteY1537" fmla="*/ 1649151 h 2086106"/>
                <a:gd name="connsiteX1538" fmla="*/ 385712 w 1944449"/>
                <a:gd name="connsiteY1538" fmla="*/ 1664735 h 2086106"/>
                <a:gd name="connsiteX1539" fmla="*/ 379923 w 1944449"/>
                <a:gd name="connsiteY1539" fmla="*/ 1671265 h 2086106"/>
                <a:gd name="connsiteX1540" fmla="*/ 377548 w 1944449"/>
                <a:gd name="connsiteY1540" fmla="*/ 1672453 h 2086106"/>
                <a:gd name="connsiteX1541" fmla="*/ 375915 w 1944449"/>
                <a:gd name="connsiteY1541" fmla="*/ 1670078 h 2086106"/>
                <a:gd name="connsiteX1542" fmla="*/ 379477 w 1944449"/>
                <a:gd name="connsiteY1542" fmla="*/ 1653751 h 2086106"/>
                <a:gd name="connsiteX1543" fmla="*/ 384079 w 1944449"/>
                <a:gd name="connsiteY1543" fmla="*/ 1642916 h 2086106"/>
                <a:gd name="connsiteX1544" fmla="*/ 384227 w 1944449"/>
                <a:gd name="connsiteY1544" fmla="*/ 1638760 h 2086106"/>
                <a:gd name="connsiteX1545" fmla="*/ 377251 w 1944449"/>
                <a:gd name="connsiteY1545" fmla="*/ 1633269 h 2086106"/>
                <a:gd name="connsiteX1546" fmla="*/ 374282 w 1944449"/>
                <a:gd name="connsiteY1546" fmla="*/ 1626145 h 2086106"/>
                <a:gd name="connsiteX1547" fmla="*/ 361964 w 1944449"/>
                <a:gd name="connsiteY1547" fmla="*/ 1617091 h 2086106"/>
                <a:gd name="connsiteX1548" fmla="*/ 360331 w 1944449"/>
                <a:gd name="connsiteY1548" fmla="*/ 1614865 h 2086106"/>
                <a:gd name="connsiteX1549" fmla="*/ 358402 w 1944449"/>
                <a:gd name="connsiteY1549" fmla="*/ 1617091 h 2086106"/>
                <a:gd name="connsiteX1550" fmla="*/ 355284 w 1944449"/>
                <a:gd name="connsiteY1550" fmla="*/ 1625105 h 2086106"/>
                <a:gd name="connsiteX1551" fmla="*/ 347418 w 1944449"/>
                <a:gd name="connsiteY1551" fmla="*/ 1646478 h 2086106"/>
                <a:gd name="connsiteX1552" fmla="*/ 357511 w 1944449"/>
                <a:gd name="connsiteY1552" fmla="*/ 1663547 h 2086106"/>
                <a:gd name="connsiteX1553" fmla="*/ 375321 w 1944449"/>
                <a:gd name="connsiteY1553" fmla="*/ 1684920 h 2086106"/>
                <a:gd name="connsiteX1554" fmla="*/ 378142 w 1944449"/>
                <a:gd name="connsiteY1554" fmla="*/ 1687443 h 2086106"/>
                <a:gd name="connsiteX1555" fmla="*/ 376509 w 1944449"/>
                <a:gd name="connsiteY1555" fmla="*/ 1687147 h 2086106"/>
                <a:gd name="connsiteX1556" fmla="*/ 378736 w 1944449"/>
                <a:gd name="connsiteY1556" fmla="*/ 1691599 h 2086106"/>
                <a:gd name="connsiteX1557" fmla="*/ 385414 w 1944449"/>
                <a:gd name="connsiteY1557" fmla="*/ 1696942 h 2086106"/>
                <a:gd name="connsiteX1558" fmla="*/ 392242 w 1944449"/>
                <a:gd name="connsiteY1558" fmla="*/ 1704364 h 2086106"/>
                <a:gd name="connsiteX1559" fmla="*/ 391797 w 1944449"/>
                <a:gd name="connsiteY1559" fmla="*/ 1705550 h 2086106"/>
                <a:gd name="connsiteX1560" fmla="*/ 403819 w 1944449"/>
                <a:gd name="connsiteY1560" fmla="*/ 1720987 h 2086106"/>
                <a:gd name="connsiteX1561" fmla="*/ 388976 w 1944449"/>
                <a:gd name="connsiteY1561" fmla="*/ 1710003 h 2086106"/>
                <a:gd name="connsiteX1562" fmla="*/ 387937 w 1944449"/>
                <a:gd name="connsiteY1562" fmla="*/ 1711784 h 2086106"/>
                <a:gd name="connsiteX1563" fmla="*/ 386454 w 1944449"/>
                <a:gd name="connsiteY1563" fmla="*/ 1717425 h 2086106"/>
                <a:gd name="connsiteX1564" fmla="*/ 382594 w 1944449"/>
                <a:gd name="connsiteY1564" fmla="*/ 1718611 h 2086106"/>
                <a:gd name="connsiteX1565" fmla="*/ 359737 w 1944449"/>
                <a:gd name="connsiteY1565" fmla="*/ 1697536 h 2086106"/>
                <a:gd name="connsiteX1566" fmla="*/ 341779 w 1944449"/>
                <a:gd name="connsiteY1566" fmla="*/ 1674530 h 2086106"/>
                <a:gd name="connsiteX1567" fmla="*/ 320999 w 1944449"/>
                <a:gd name="connsiteY1567" fmla="*/ 1658352 h 2086106"/>
                <a:gd name="connsiteX1568" fmla="*/ 302445 w 1944449"/>
                <a:gd name="connsiteY1568" fmla="*/ 1629409 h 2086106"/>
                <a:gd name="connsiteX1569" fmla="*/ 299033 w 1944449"/>
                <a:gd name="connsiteY1569" fmla="*/ 1624660 h 2086106"/>
                <a:gd name="connsiteX1570" fmla="*/ 291165 w 1944449"/>
                <a:gd name="connsiteY1570" fmla="*/ 1600468 h 2086106"/>
                <a:gd name="connsiteX1571" fmla="*/ 277808 w 1944449"/>
                <a:gd name="connsiteY1571" fmla="*/ 1584437 h 2086106"/>
                <a:gd name="connsiteX1572" fmla="*/ 255100 w 1944449"/>
                <a:gd name="connsiteY1572" fmla="*/ 1564103 h 2086106"/>
                <a:gd name="connsiteX1573" fmla="*/ 251685 w 1944449"/>
                <a:gd name="connsiteY1573" fmla="*/ 1539168 h 2086106"/>
                <a:gd name="connsiteX1574" fmla="*/ 254950 w 1944449"/>
                <a:gd name="connsiteY1574" fmla="*/ 1504734 h 2086106"/>
                <a:gd name="connsiteX1575" fmla="*/ 253169 w 1944449"/>
                <a:gd name="connsiteY1575" fmla="*/ 1502359 h 2086106"/>
                <a:gd name="connsiteX1576" fmla="*/ 250052 w 1944449"/>
                <a:gd name="connsiteY1576" fmla="*/ 1506367 h 2086106"/>
                <a:gd name="connsiteX1577" fmla="*/ 245897 w 1944449"/>
                <a:gd name="connsiteY1577" fmla="*/ 1510077 h 2086106"/>
                <a:gd name="connsiteX1578" fmla="*/ 229125 w 1944449"/>
                <a:gd name="connsiteY1578" fmla="*/ 1483361 h 2086106"/>
                <a:gd name="connsiteX1579" fmla="*/ 225859 w 1944449"/>
                <a:gd name="connsiteY1579" fmla="*/ 1469558 h 2086106"/>
                <a:gd name="connsiteX1580" fmla="*/ 218439 w 1944449"/>
                <a:gd name="connsiteY1580" fmla="*/ 1448333 h 2086106"/>
                <a:gd name="connsiteX1581" fmla="*/ 207900 w 1944449"/>
                <a:gd name="connsiteY1581" fmla="*/ 1425327 h 2086106"/>
                <a:gd name="connsiteX1582" fmla="*/ 204784 w 1944449"/>
                <a:gd name="connsiteY1582" fmla="*/ 1417461 h 2086106"/>
                <a:gd name="connsiteX1583" fmla="*/ 190683 w 1944449"/>
                <a:gd name="connsiteY1583" fmla="*/ 1388816 h 2086106"/>
                <a:gd name="connsiteX1584" fmla="*/ 179997 w 1944449"/>
                <a:gd name="connsiteY1584" fmla="*/ 1361952 h 2086106"/>
                <a:gd name="connsiteX1585" fmla="*/ 164709 w 1944449"/>
                <a:gd name="connsiteY1585" fmla="*/ 1345624 h 2086106"/>
                <a:gd name="connsiteX1586" fmla="*/ 164709 w 1944449"/>
                <a:gd name="connsiteY1586" fmla="*/ 1336571 h 2086106"/>
                <a:gd name="connsiteX1587" fmla="*/ 153578 w 1944449"/>
                <a:gd name="connsiteY1587" fmla="*/ 1319799 h 2086106"/>
                <a:gd name="connsiteX1588" fmla="*/ 151648 w 1944449"/>
                <a:gd name="connsiteY1588" fmla="*/ 1317573 h 2086106"/>
                <a:gd name="connsiteX1589" fmla="*/ 149867 w 1944449"/>
                <a:gd name="connsiteY1589" fmla="*/ 1319650 h 2086106"/>
                <a:gd name="connsiteX1590" fmla="*/ 149867 w 1944449"/>
                <a:gd name="connsiteY1590" fmla="*/ 1348742 h 2086106"/>
                <a:gd name="connsiteX1591" fmla="*/ 149273 w 1944449"/>
                <a:gd name="connsiteY1591" fmla="*/ 1360616 h 2086106"/>
                <a:gd name="connsiteX1592" fmla="*/ 133986 w 1944449"/>
                <a:gd name="connsiteY1592" fmla="*/ 1374567 h 2086106"/>
                <a:gd name="connsiteX1593" fmla="*/ 126564 w 1944449"/>
                <a:gd name="connsiteY1593" fmla="*/ 1373380 h 2086106"/>
                <a:gd name="connsiteX1594" fmla="*/ 123596 w 1944449"/>
                <a:gd name="connsiteY1594" fmla="*/ 1355123 h 2086106"/>
                <a:gd name="connsiteX1595" fmla="*/ 127456 w 1944449"/>
                <a:gd name="connsiteY1595" fmla="*/ 1341320 h 2086106"/>
                <a:gd name="connsiteX1596" fmla="*/ 123596 w 1944449"/>
                <a:gd name="connsiteY1596" fmla="*/ 1333750 h 2086106"/>
                <a:gd name="connsiteX1597" fmla="*/ 119144 w 1944449"/>
                <a:gd name="connsiteY1597" fmla="*/ 1327072 h 2086106"/>
                <a:gd name="connsiteX1598" fmla="*/ 110387 w 1944449"/>
                <a:gd name="connsiteY1598" fmla="*/ 1299910 h 2086106"/>
                <a:gd name="connsiteX1599" fmla="*/ 112909 w 1944449"/>
                <a:gd name="connsiteY1599" fmla="*/ 1284028 h 2086106"/>
                <a:gd name="connsiteX1600" fmla="*/ 109347 w 1944449"/>
                <a:gd name="connsiteY1600" fmla="*/ 1273787 h 2086106"/>
                <a:gd name="connsiteX1601" fmla="*/ 108308 w 1944449"/>
                <a:gd name="connsiteY1601" fmla="*/ 1271265 h 2086106"/>
                <a:gd name="connsiteX1602" fmla="*/ 104302 w 1944449"/>
                <a:gd name="connsiteY1602" fmla="*/ 1261172 h 2086106"/>
                <a:gd name="connsiteX1603" fmla="*/ 82779 w 1944449"/>
                <a:gd name="connsiteY1603" fmla="*/ 1250633 h 2086106"/>
                <a:gd name="connsiteX1604" fmla="*/ 62594 w 1944449"/>
                <a:gd name="connsiteY1604" fmla="*/ 1238018 h 2086106"/>
                <a:gd name="connsiteX1605" fmla="*/ 59625 w 1944449"/>
                <a:gd name="connsiteY1605" fmla="*/ 1233566 h 2086106"/>
                <a:gd name="connsiteX1606" fmla="*/ 47307 w 1944449"/>
                <a:gd name="connsiteY1606" fmla="*/ 1192452 h 2086106"/>
                <a:gd name="connsiteX1607" fmla="*/ 40777 w 1944449"/>
                <a:gd name="connsiteY1607" fmla="*/ 1167369 h 2086106"/>
                <a:gd name="connsiteX1608" fmla="*/ 34394 w 1944449"/>
                <a:gd name="connsiteY1608" fmla="*/ 1158018 h 2086106"/>
                <a:gd name="connsiteX1609" fmla="*/ 19700 w 1944449"/>
                <a:gd name="connsiteY1609" fmla="*/ 1136349 h 2086106"/>
                <a:gd name="connsiteX1610" fmla="*/ 17623 w 1944449"/>
                <a:gd name="connsiteY1610" fmla="*/ 1113195 h 2086106"/>
                <a:gd name="connsiteX1611" fmla="*/ 14654 w 1944449"/>
                <a:gd name="connsiteY1611" fmla="*/ 1096274 h 2086106"/>
                <a:gd name="connsiteX1612" fmla="*/ 15842 w 1944449"/>
                <a:gd name="connsiteY1612" fmla="*/ 1089001 h 2086106"/>
                <a:gd name="connsiteX1613" fmla="*/ 17325 w 1944449"/>
                <a:gd name="connsiteY1613" fmla="*/ 1080690 h 2086106"/>
                <a:gd name="connsiteX1614" fmla="*/ 11388 w 1944449"/>
                <a:gd name="connsiteY1614" fmla="*/ 1031709 h 2086106"/>
                <a:gd name="connsiteX1615" fmla="*/ 11092 w 1944449"/>
                <a:gd name="connsiteY1615" fmla="*/ 1019835 h 2086106"/>
                <a:gd name="connsiteX1616" fmla="*/ 3818 w 1944449"/>
                <a:gd name="connsiteY1616" fmla="*/ 1012267 h 2086106"/>
                <a:gd name="connsiteX1617" fmla="*/ 554 w 1944449"/>
                <a:gd name="connsiteY1617" fmla="*/ 1005143 h 2086106"/>
                <a:gd name="connsiteX1618" fmla="*/ 5749 w 1944449"/>
                <a:gd name="connsiteY1618" fmla="*/ 973825 h 2086106"/>
                <a:gd name="connsiteX1619" fmla="*/ 406 w 1944449"/>
                <a:gd name="connsiteY1619" fmla="*/ 942507 h 2086106"/>
                <a:gd name="connsiteX1620" fmla="*/ 554 w 1944449"/>
                <a:gd name="connsiteY1620" fmla="*/ 924103 h 2086106"/>
                <a:gd name="connsiteX1621" fmla="*/ 2631 w 1944449"/>
                <a:gd name="connsiteY1621" fmla="*/ 919205 h 2086106"/>
                <a:gd name="connsiteX1622" fmla="*/ 11834 w 1944449"/>
                <a:gd name="connsiteY1622" fmla="*/ 906292 h 2086106"/>
                <a:gd name="connsiteX1623" fmla="*/ 16879 w 1944449"/>
                <a:gd name="connsiteY1623" fmla="*/ 880911 h 2086106"/>
                <a:gd name="connsiteX1624" fmla="*/ 17623 w 1944449"/>
                <a:gd name="connsiteY1624" fmla="*/ 857313 h 2086106"/>
                <a:gd name="connsiteX1625" fmla="*/ 28309 w 1944449"/>
                <a:gd name="connsiteY1625" fmla="*/ 819020 h 2086106"/>
                <a:gd name="connsiteX1626" fmla="*/ 26378 w 1944449"/>
                <a:gd name="connsiteY1626" fmla="*/ 806552 h 2086106"/>
                <a:gd name="connsiteX1627" fmla="*/ 32761 w 1944449"/>
                <a:gd name="connsiteY1627" fmla="*/ 801357 h 2086106"/>
                <a:gd name="connsiteX1628" fmla="*/ 33948 w 1944449"/>
                <a:gd name="connsiteY1628" fmla="*/ 797351 h 2086106"/>
                <a:gd name="connsiteX1629" fmla="*/ 34246 w 1944449"/>
                <a:gd name="connsiteY1629" fmla="*/ 799280 h 2086106"/>
                <a:gd name="connsiteX1630" fmla="*/ 37511 w 1944449"/>
                <a:gd name="connsiteY1630" fmla="*/ 794232 h 2086106"/>
                <a:gd name="connsiteX1631" fmla="*/ 47603 w 1944449"/>
                <a:gd name="connsiteY1631" fmla="*/ 783546 h 2086106"/>
                <a:gd name="connsiteX1632" fmla="*/ 47603 w 1944449"/>
                <a:gd name="connsiteY1632" fmla="*/ 769149 h 2086106"/>
                <a:gd name="connsiteX1633" fmla="*/ 53392 w 1944449"/>
                <a:gd name="connsiteY1633" fmla="*/ 763064 h 2086106"/>
                <a:gd name="connsiteX1634" fmla="*/ 58142 w 1944449"/>
                <a:gd name="connsiteY1634" fmla="*/ 761283 h 2086106"/>
                <a:gd name="connsiteX1635" fmla="*/ 76842 w 1944449"/>
                <a:gd name="connsiteY1635" fmla="*/ 730857 h 2086106"/>
                <a:gd name="connsiteX1636" fmla="*/ 85452 w 1944449"/>
                <a:gd name="connsiteY1636" fmla="*/ 717202 h 2086106"/>
                <a:gd name="connsiteX1637" fmla="*/ 93318 w 1944449"/>
                <a:gd name="connsiteY1637" fmla="*/ 712749 h 2086106"/>
                <a:gd name="connsiteX1638" fmla="*/ 97028 w 1944449"/>
                <a:gd name="connsiteY1638" fmla="*/ 699391 h 2086106"/>
                <a:gd name="connsiteX1639" fmla="*/ 97919 w 1944449"/>
                <a:gd name="connsiteY1639" fmla="*/ 696423 h 2086106"/>
                <a:gd name="connsiteX1640" fmla="*/ 95396 w 1944449"/>
                <a:gd name="connsiteY1640" fmla="*/ 692117 h 2086106"/>
                <a:gd name="connsiteX1641" fmla="*/ 99403 w 1944449"/>
                <a:gd name="connsiteY1641" fmla="*/ 691969 h 2086106"/>
                <a:gd name="connsiteX1642" fmla="*/ 169162 w 1944449"/>
                <a:gd name="connsiteY1642" fmla="*/ 567146 h 2086106"/>
                <a:gd name="connsiteX1643" fmla="*/ 192316 w 1944449"/>
                <a:gd name="connsiteY1643" fmla="*/ 519947 h 2086106"/>
                <a:gd name="connsiteX1644" fmla="*/ 199143 w 1944449"/>
                <a:gd name="connsiteY1644" fmla="*/ 516682 h 2086106"/>
                <a:gd name="connsiteX1645" fmla="*/ 208198 w 1944449"/>
                <a:gd name="connsiteY1645" fmla="*/ 526775 h 2086106"/>
                <a:gd name="connsiteX1646" fmla="*/ 189050 w 1944449"/>
                <a:gd name="connsiteY1646" fmla="*/ 548890 h 2086106"/>
                <a:gd name="connsiteX1647" fmla="*/ 135470 w 1944449"/>
                <a:gd name="connsiteY1647" fmla="*/ 651746 h 2086106"/>
                <a:gd name="connsiteX1648" fmla="*/ 130720 w 1944449"/>
                <a:gd name="connsiteY1648" fmla="*/ 668519 h 2086106"/>
                <a:gd name="connsiteX1649" fmla="*/ 142594 w 1944449"/>
                <a:gd name="connsiteY1649" fmla="*/ 657833 h 2086106"/>
                <a:gd name="connsiteX1650" fmla="*/ 152835 w 1944449"/>
                <a:gd name="connsiteY1650" fmla="*/ 640764 h 2086106"/>
                <a:gd name="connsiteX1651" fmla="*/ 156101 w 1944449"/>
                <a:gd name="connsiteY1651" fmla="*/ 632304 h 2086106"/>
                <a:gd name="connsiteX1652" fmla="*/ 173318 w 1944449"/>
                <a:gd name="connsiteY1652" fmla="*/ 622211 h 2086106"/>
                <a:gd name="connsiteX1653" fmla="*/ 174951 w 1944449"/>
                <a:gd name="connsiteY1653" fmla="*/ 612563 h 2086106"/>
                <a:gd name="connsiteX1654" fmla="*/ 185044 w 1944449"/>
                <a:gd name="connsiteY1654" fmla="*/ 593121 h 2086106"/>
                <a:gd name="connsiteX1655" fmla="*/ 187567 w 1944449"/>
                <a:gd name="connsiteY1655" fmla="*/ 591487 h 2086106"/>
                <a:gd name="connsiteX1656" fmla="*/ 189348 w 1944449"/>
                <a:gd name="connsiteY1656" fmla="*/ 596683 h 2086106"/>
                <a:gd name="connsiteX1657" fmla="*/ 187269 w 1944449"/>
                <a:gd name="connsiteY1657" fmla="*/ 602026 h 2086106"/>
                <a:gd name="connsiteX1658" fmla="*/ 190535 w 1944449"/>
                <a:gd name="connsiteY1658" fmla="*/ 611079 h 2086106"/>
                <a:gd name="connsiteX1659" fmla="*/ 197362 w 1944449"/>
                <a:gd name="connsiteY1659" fmla="*/ 609298 h 2086106"/>
                <a:gd name="connsiteX1660" fmla="*/ 208346 w 1944449"/>
                <a:gd name="connsiteY1660" fmla="*/ 599205 h 2086106"/>
                <a:gd name="connsiteX1661" fmla="*/ 213689 w 1944449"/>
                <a:gd name="connsiteY1661" fmla="*/ 592229 h 2086106"/>
                <a:gd name="connsiteX1662" fmla="*/ 234616 w 1944449"/>
                <a:gd name="connsiteY1662" fmla="*/ 567888 h 2086106"/>
                <a:gd name="connsiteX1663" fmla="*/ 253021 w 1944449"/>
                <a:gd name="connsiteY1663" fmla="*/ 553639 h 2086106"/>
                <a:gd name="connsiteX1664" fmla="*/ 289088 w 1944449"/>
                <a:gd name="connsiteY1664" fmla="*/ 529150 h 2086106"/>
                <a:gd name="connsiteX1665" fmla="*/ 291463 w 1944449"/>
                <a:gd name="connsiteY1665" fmla="*/ 524846 h 2086106"/>
                <a:gd name="connsiteX1666" fmla="*/ 303039 w 1944449"/>
                <a:gd name="connsiteY1666" fmla="*/ 518909 h 2086106"/>
                <a:gd name="connsiteX1667" fmla="*/ 322631 w 1944449"/>
                <a:gd name="connsiteY1667" fmla="*/ 497238 h 2086106"/>
                <a:gd name="connsiteX1668" fmla="*/ 327974 w 1944449"/>
                <a:gd name="connsiteY1668" fmla="*/ 495457 h 2086106"/>
                <a:gd name="connsiteX1669" fmla="*/ 345341 w 1944449"/>
                <a:gd name="connsiteY1669" fmla="*/ 482396 h 2086106"/>
                <a:gd name="connsiteX1670" fmla="*/ 354988 w 1944449"/>
                <a:gd name="connsiteY1670" fmla="*/ 472897 h 2086106"/>
                <a:gd name="connsiteX1671" fmla="*/ 366268 w 1944449"/>
                <a:gd name="connsiteY1671" fmla="*/ 469929 h 2086106"/>
                <a:gd name="connsiteX1672" fmla="*/ 368939 w 1944449"/>
                <a:gd name="connsiteY1672" fmla="*/ 464883 h 2086106"/>
                <a:gd name="connsiteX1673" fmla="*/ 375025 w 1944449"/>
                <a:gd name="connsiteY1673" fmla="*/ 459836 h 2086106"/>
                <a:gd name="connsiteX1674" fmla="*/ 401592 w 1944449"/>
                <a:gd name="connsiteY1674" fmla="*/ 453899 h 2086106"/>
                <a:gd name="connsiteX1675" fmla="*/ 405006 w 1944449"/>
                <a:gd name="connsiteY1675" fmla="*/ 450634 h 2086106"/>
                <a:gd name="connsiteX1676" fmla="*/ 406935 w 1944449"/>
                <a:gd name="connsiteY1676" fmla="*/ 448408 h 2086106"/>
                <a:gd name="connsiteX1677" fmla="*/ 407974 w 1944449"/>
                <a:gd name="connsiteY1677" fmla="*/ 447962 h 2086106"/>
                <a:gd name="connsiteX1678" fmla="*/ 427121 w 1944449"/>
                <a:gd name="connsiteY1678" fmla="*/ 431932 h 2086106"/>
                <a:gd name="connsiteX1679" fmla="*/ 429495 w 1944449"/>
                <a:gd name="connsiteY1679" fmla="*/ 427331 h 2086106"/>
                <a:gd name="connsiteX1680" fmla="*/ 453541 w 1944449"/>
                <a:gd name="connsiteY1680" fmla="*/ 412341 h 2086106"/>
                <a:gd name="connsiteX1681" fmla="*/ 455024 w 1944449"/>
                <a:gd name="connsiteY1681" fmla="*/ 411896 h 2086106"/>
                <a:gd name="connsiteX1682" fmla="*/ 461259 w 1944449"/>
                <a:gd name="connsiteY1682" fmla="*/ 404920 h 2086106"/>
                <a:gd name="connsiteX1683" fmla="*/ 481296 w 1944449"/>
                <a:gd name="connsiteY1683" fmla="*/ 382656 h 2086106"/>
                <a:gd name="connsiteX1684" fmla="*/ 455024 w 1944449"/>
                <a:gd name="connsiteY1684" fmla="*/ 376125 h 2086106"/>
                <a:gd name="connsiteX1685" fmla="*/ 481444 w 1944449"/>
                <a:gd name="connsiteY1685" fmla="*/ 377906 h 2086106"/>
                <a:gd name="connsiteX1686" fmla="*/ 548234 w 1944449"/>
                <a:gd name="connsiteY1686" fmla="*/ 330263 h 2086106"/>
                <a:gd name="connsiteX1687" fmla="*/ 581184 w 1944449"/>
                <a:gd name="connsiteY1687" fmla="*/ 305032 h 2086106"/>
                <a:gd name="connsiteX1688" fmla="*/ 617696 w 1944449"/>
                <a:gd name="connsiteY1688" fmla="*/ 282174 h 2086106"/>
                <a:gd name="connsiteX1689" fmla="*/ 590980 w 1944449"/>
                <a:gd name="connsiteY1689" fmla="*/ 273565 h 2086106"/>
                <a:gd name="connsiteX1690" fmla="*/ 611017 w 1944449"/>
                <a:gd name="connsiteY1690" fmla="*/ 266590 h 2086106"/>
                <a:gd name="connsiteX1691" fmla="*/ 588309 w 1944449"/>
                <a:gd name="connsiteY1691" fmla="*/ 260207 h 2086106"/>
                <a:gd name="connsiteX1692" fmla="*/ 589496 w 1944449"/>
                <a:gd name="connsiteY1692" fmla="*/ 270004 h 2086106"/>
                <a:gd name="connsiteX1693" fmla="*/ 560108 w 1944449"/>
                <a:gd name="connsiteY1693" fmla="*/ 265105 h 2086106"/>
                <a:gd name="connsiteX1694" fmla="*/ 531017 w 1944449"/>
                <a:gd name="connsiteY1694" fmla="*/ 269706 h 2086106"/>
                <a:gd name="connsiteX1695" fmla="*/ 438698 w 1944449"/>
                <a:gd name="connsiteY1695" fmla="*/ 324178 h 2086106"/>
                <a:gd name="connsiteX1696" fmla="*/ 400256 w 1944449"/>
                <a:gd name="connsiteY1696" fmla="*/ 351636 h 2086106"/>
                <a:gd name="connsiteX1697" fmla="*/ 379923 w 1944449"/>
                <a:gd name="connsiteY1697" fmla="*/ 364697 h 2086106"/>
                <a:gd name="connsiteX1698" fmla="*/ 357956 w 1944449"/>
                <a:gd name="connsiteY1698" fmla="*/ 377906 h 2086106"/>
                <a:gd name="connsiteX1699" fmla="*/ 313429 w 1944449"/>
                <a:gd name="connsiteY1699" fmla="*/ 417090 h 2086106"/>
                <a:gd name="connsiteX1700" fmla="*/ 271425 w 1944449"/>
                <a:gd name="connsiteY1700" fmla="*/ 453455 h 2086106"/>
                <a:gd name="connsiteX1701" fmla="*/ 249013 w 1944449"/>
                <a:gd name="connsiteY1701" fmla="*/ 482842 h 2086106"/>
                <a:gd name="connsiteX1702" fmla="*/ 219478 w 1944449"/>
                <a:gd name="connsiteY1702" fmla="*/ 514308 h 2086106"/>
                <a:gd name="connsiteX1703" fmla="*/ 241889 w 1944449"/>
                <a:gd name="connsiteY1703" fmla="*/ 487146 h 2086106"/>
                <a:gd name="connsiteX1704" fmla="*/ 352909 w 1944449"/>
                <a:gd name="connsiteY1704" fmla="*/ 372267 h 2086106"/>
                <a:gd name="connsiteX1705" fmla="*/ 423114 w 1944449"/>
                <a:gd name="connsiteY1705" fmla="*/ 322397 h 2086106"/>
                <a:gd name="connsiteX1706" fmla="*/ 433801 w 1944449"/>
                <a:gd name="connsiteY1706" fmla="*/ 309929 h 2086106"/>
                <a:gd name="connsiteX1707" fmla="*/ 562928 w 1944449"/>
                <a:gd name="connsiteY1707" fmla="*/ 234531 h 2086106"/>
                <a:gd name="connsiteX1708" fmla="*/ 529829 w 1944449"/>
                <a:gd name="connsiteY1708" fmla="*/ 225625 h 2086106"/>
                <a:gd name="connsiteX1709" fmla="*/ 417771 w 1944449"/>
                <a:gd name="connsiteY1709" fmla="*/ 298352 h 2086106"/>
                <a:gd name="connsiteX1710" fmla="*/ 459180 w 1944449"/>
                <a:gd name="connsiteY1710" fmla="*/ 241357 h 2086106"/>
                <a:gd name="connsiteX1711" fmla="*/ 488865 w 1944449"/>
                <a:gd name="connsiteY1711" fmla="*/ 232750 h 2086106"/>
                <a:gd name="connsiteX1712" fmla="*/ 638773 w 1944449"/>
                <a:gd name="connsiteY1712" fmla="*/ 158538 h 2086106"/>
                <a:gd name="connsiteX1713" fmla="*/ 804561 w 1944449"/>
                <a:gd name="connsiteY1713" fmla="*/ 131970 h 2086106"/>
                <a:gd name="connsiteX1714" fmla="*/ 808123 w 1944449"/>
                <a:gd name="connsiteY1714" fmla="*/ 133305 h 2086106"/>
                <a:gd name="connsiteX1715" fmla="*/ 770424 w 1944449"/>
                <a:gd name="connsiteY1715" fmla="*/ 145327 h 2086106"/>
                <a:gd name="connsiteX1716" fmla="*/ 782594 w 1944449"/>
                <a:gd name="connsiteY1716" fmla="*/ 139094 h 2086106"/>
                <a:gd name="connsiteX1717" fmla="*/ 752168 w 1944449"/>
                <a:gd name="connsiteY1717" fmla="*/ 137313 h 2086106"/>
                <a:gd name="connsiteX1718" fmla="*/ 750535 w 1944449"/>
                <a:gd name="connsiteY1718" fmla="*/ 145327 h 2086106"/>
                <a:gd name="connsiteX1719" fmla="*/ 720554 w 1944449"/>
                <a:gd name="connsiteY1719" fmla="*/ 146515 h 2086106"/>
                <a:gd name="connsiteX1720" fmla="*/ 710164 w 1944449"/>
                <a:gd name="connsiteY1720" fmla="*/ 158834 h 2086106"/>
                <a:gd name="connsiteX1721" fmla="*/ 734951 w 1944449"/>
                <a:gd name="connsiteY1721" fmla="*/ 150670 h 2086106"/>
                <a:gd name="connsiteX1722" fmla="*/ 753651 w 1944449"/>
                <a:gd name="connsiteY1722" fmla="*/ 160021 h 2086106"/>
                <a:gd name="connsiteX1723" fmla="*/ 762409 w 1944449"/>
                <a:gd name="connsiteY1723" fmla="*/ 154382 h 2086106"/>
                <a:gd name="connsiteX1724" fmla="*/ 763596 w 1944449"/>
                <a:gd name="connsiteY1724" fmla="*/ 159873 h 2086106"/>
                <a:gd name="connsiteX1725" fmla="*/ 791500 w 1944449"/>
                <a:gd name="connsiteY1725" fmla="*/ 159280 h 2086106"/>
                <a:gd name="connsiteX1726" fmla="*/ 810498 w 1944449"/>
                <a:gd name="connsiteY1726" fmla="*/ 148000 h 2086106"/>
                <a:gd name="connsiteX1727" fmla="*/ 897029 w 1944449"/>
                <a:gd name="connsiteY1727" fmla="*/ 139836 h 2086106"/>
                <a:gd name="connsiteX1728" fmla="*/ 933096 w 1944449"/>
                <a:gd name="connsiteY1728" fmla="*/ 142952 h 2086106"/>
                <a:gd name="connsiteX1729" fmla="*/ 955804 w 1944449"/>
                <a:gd name="connsiteY1729" fmla="*/ 141321 h 2086106"/>
                <a:gd name="connsiteX1730" fmla="*/ 979997 w 1944449"/>
                <a:gd name="connsiteY1730" fmla="*/ 139984 h 2086106"/>
                <a:gd name="connsiteX1731" fmla="*/ 1063262 w 1944449"/>
                <a:gd name="connsiteY1731" fmla="*/ 155718 h 2086106"/>
                <a:gd name="connsiteX1732" fmla="*/ 1106898 w 1944449"/>
                <a:gd name="connsiteY1732" fmla="*/ 160615 h 2086106"/>
                <a:gd name="connsiteX1733" fmla="*/ 1144450 w 1944449"/>
                <a:gd name="connsiteY1733" fmla="*/ 173676 h 2086106"/>
                <a:gd name="connsiteX1734" fmla="*/ 1327158 w 1944449"/>
                <a:gd name="connsiteY1734" fmla="*/ 225180 h 2086106"/>
                <a:gd name="connsiteX1735" fmla="*/ 1473949 w 1944449"/>
                <a:gd name="connsiteY1735" fmla="*/ 320912 h 2086106"/>
                <a:gd name="connsiteX1736" fmla="*/ 1481667 w 1944449"/>
                <a:gd name="connsiteY1736" fmla="*/ 325810 h 2086106"/>
                <a:gd name="connsiteX1737" fmla="*/ 1488048 w 1944449"/>
                <a:gd name="connsiteY1737" fmla="*/ 332638 h 2086106"/>
                <a:gd name="connsiteX1738" fmla="*/ 1508234 w 1944449"/>
                <a:gd name="connsiteY1738" fmla="*/ 342433 h 2086106"/>
                <a:gd name="connsiteX1739" fmla="*/ 1509867 w 1944449"/>
                <a:gd name="connsiteY1739" fmla="*/ 340801 h 2086106"/>
                <a:gd name="connsiteX1740" fmla="*/ 1511648 w 1944449"/>
                <a:gd name="connsiteY1740" fmla="*/ 343028 h 2086106"/>
                <a:gd name="connsiteX1741" fmla="*/ 1510758 w 1944449"/>
                <a:gd name="connsiteY1741" fmla="*/ 343918 h 2086106"/>
                <a:gd name="connsiteX1742" fmla="*/ 1517289 w 1944449"/>
                <a:gd name="connsiteY1742" fmla="*/ 347926 h 2086106"/>
                <a:gd name="connsiteX1743" fmla="*/ 1547417 w 1944449"/>
                <a:gd name="connsiteY1743" fmla="*/ 372861 h 2086106"/>
                <a:gd name="connsiteX1744" fmla="*/ 1543262 w 1944449"/>
                <a:gd name="connsiteY1744" fmla="*/ 365587 h 2086106"/>
                <a:gd name="connsiteX1745" fmla="*/ 1543113 w 1944449"/>
                <a:gd name="connsiteY1745" fmla="*/ 364549 h 2086106"/>
                <a:gd name="connsiteX1746" fmla="*/ 1530646 w 1944449"/>
                <a:gd name="connsiteY1746" fmla="*/ 355050 h 2086106"/>
                <a:gd name="connsiteX1747" fmla="*/ 1532279 w 1944449"/>
                <a:gd name="connsiteY1747" fmla="*/ 349707 h 2086106"/>
                <a:gd name="connsiteX1748" fmla="*/ 1544153 w 1944449"/>
                <a:gd name="connsiteY1748" fmla="*/ 361135 h 2086106"/>
                <a:gd name="connsiteX1749" fmla="*/ 1544598 w 1944449"/>
                <a:gd name="connsiteY1749" fmla="*/ 360096 h 2086106"/>
                <a:gd name="connsiteX1750" fmla="*/ 1546824 w 1944449"/>
                <a:gd name="connsiteY1750" fmla="*/ 358612 h 2086106"/>
                <a:gd name="connsiteX1751" fmla="*/ 1552019 w 1944449"/>
                <a:gd name="connsiteY1751" fmla="*/ 359650 h 2086106"/>
                <a:gd name="connsiteX1752" fmla="*/ 1554394 w 1944449"/>
                <a:gd name="connsiteY1752" fmla="*/ 378648 h 2086106"/>
                <a:gd name="connsiteX1753" fmla="*/ 1564634 w 1944449"/>
                <a:gd name="connsiteY1753" fmla="*/ 384735 h 2086106"/>
                <a:gd name="connsiteX1754" fmla="*/ 1567455 w 1944449"/>
                <a:gd name="connsiteY1754" fmla="*/ 379391 h 2086106"/>
                <a:gd name="connsiteX1755" fmla="*/ 1584820 w 1944449"/>
                <a:gd name="connsiteY1755" fmla="*/ 378648 h 2086106"/>
                <a:gd name="connsiteX1756" fmla="*/ 1591944 w 1944449"/>
                <a:gd name="connsiteY1756" fmla="*/ 390820 h 2086106"/>
                <a:gd name="connsiteX1757" fmla="*/ 1602928 w 1944449"/>
                <a:gd name="connsiteY1757" fmla="*/ 397350 h 2086106"/>
                <a:gd name="connsiteX1758" fmla="*/ 1601147 w 1944449"/>
                <a:gd name="connsiteY1758" fmla="*/ 392601 h 2086106"/>
                <a:gd name="connsiteX1759" fmla="*/ 1604264 w 1944449"/>
                <a:gd name="connsiteY1759" fmla="*/ 395865 h 2086106"/>
                <a:gd name="connsiteX1760" fmla="*/ 1606342 w 1944449"/>
                <a:gd name="connsiteY1760" fmla="*/ 398242 h 2086106"/>
                <a:gd name="connsiteX1761" fmla="*/ 1611092 w 1944449"/>
                <a:gd name="connsiteY1761" fmla="*/ 399279 h 2086106"/>
                <a:gd name="connsiteX1762" fmla="*/ 1607530 w 1944449"/>
                <a:gd name="connsiteY1762" fmla="*/ 395717 h 2086106"/>
                <a:gd name="connsiteX1763" fmla="*/ 1610201 w 1944449"/>
                <a:gd name="connsiteY1763" fmla="*/ 393046 h 2086106"/>
                <a:gd name="connsiteX1764" fmla="*/ 1613911 w 1944449"/>
                <a:gd name="connsiteY1764" fmla="*/ 399873 h 2086106"/>
                <a:gd name="connsiteX1765" fmla="*/ 1647455 w 1944449"/>
                <a:gd name="connsiteY1765" fmla="*/ 412044 h 2086106"/>
                <a:gd name="connsiteX1766" fmla="*/ 1647455 w 1944449"/>
                <a:gd name="connsiteY1766" fmla="*/ 407443 h 2086106"/>
                <a:gd name="connsiteX1767" fmla="*/ 1643002 w 1944449"/>
                <a:gd name="connsiteY1767" fmla="*/ 402545 h 2086106"/>
                <a:gd name="connsiteX1768" fmla="*/ 1646268 w 1944449"/>
                <a:gd name="connsiteY1768" fmla="*/ 403585 h 2086106"/>
                <a:gd name="connsiteX1769" fmla="*/ 1641666 w 1944449"/>
                <a:gd name="connsiteY1769" fmla="*/ 394086 h 2086106"/>
                <a:gd name="connsiteX1770" fmla="*/ 1645526 w 1944449"/>
                <a:gd name="connsiteY1770" fmla="*/ 395717 h 2086106"/>
                <a:gd name="connsiteX1771" fmla="*/ 1640627 w 1944449"/>
                <a:gd name="connsiteY1771" fmla="*/ 388890 h 2086106"/>
                <a:gd name="connsiteX1772" fmla="*/ 1619997 w 1944449"/>
                <a:gd name="connsiteY1772" fmla="*/ 370336 h 2086106"/>
                <a:gd name="connsiteX1773" fmla="*/ 1624301 w 1944449"/>
                <a:gd name="connsiteY1773" fmla="*/ 369447 h 2086106"/>
                <a:gd name="connsiteX1774" fmla="*/ 1599662 w 1944449"/>
                <a:gd name="connsiteY1774" fmla="*/ 347776 h 2086106"/>
                <a:gd name="connsiteX1775" fmla="*/ 1579477 w 1944449"/>
                <a:gd name="connsiteY1775" fmla="*/ 325810 h 2086106"/>
                <a:gd name="connsiteX1776" fmla="*/ 1592390 w 1944449"/>
                <a:gd name="connsiteY1776" fmla="*/ 339168 h 2086106"/>
                <a:gd name="connsiteX1777" fmla="*/ 1571463 w 1944449"/>
                <a:gd name="connsiteY1777" fmla="*/ 310226 h 2086106"/>
                <a:gd name="connsiteX1778" fmla="*/ 1587640 w 1944449"/>
                <a:gd name="connsiteY1778" fmla="*/ 312898 h 2086106"/>
                <a:gd name="connsiteX1779" fmla="*/ 1602780 w 1944449"/>
                <a:gd name="connsiteY1779" fmla="*/ 331896 h 2086106"/>
                <a:gd name="connsiteX1780" fmla="*/ 1623560 w 1944449"/>
                <a:gd name="connsiteY1780" fmla="*/ 350301 h 2086106"/>
                <a:gd name="connsiteX1781" fmla="*/ 1616138 w 1944449"/>
                <a:gd name="connsiteY1781" fmla="*/ 347926 h 2086106"/>
                <a:gd name="connsiteX1782" fmla="*/ 1638550 w 1944449"/>
                <a:gd name="connsiteY1782" fmla="*/ 367220 h 2086106"/>
                <a:gd name="connsiteX1783" fmla="*/ 1638104 w 1944449"/>
                <a:gd name="connsiteY1783" fmla="*/ 364697 h 2086106"/>
                <a:gd name="connsiteX1784" fmla="*/ 1605005 w 1944449"/>
                <a:gd name="connsiteY1784" fmla="*/ 325068 h 2086106"/>
                <a:gd name="connsiteX1785" fmla="*/ 1572204 w 1944449"/>
                <a:gd name="connsiteY1785" fmla="*/ 290486 h 2086106"/>
                <a:gd name="connsiteX1786" fmla="*/ 1529756 w 1944449"/>
                <a:gd name="connsiteY1786" fmla="*/ 270004 h 2086106"/>
                <a:gd name="connsiteX1787" fmla="*/ 1484932 w 1944449"/>
                <a:gd name="connsiteY1787" fmla="*/ 236608 h 2086106"/>
                <a:gd name="connsiteX1788" fmla="*/ 1481518 w 1944449"/>
                <a:gd name="connsiteY1788" fmla="*/ 222953 h 2086106"/>
                <a:gd name="connsiteX1789" fmla="*/ 1362037 w 1944449"/>
                <a:gd name="connsiteY1789" fmla="*/ 163288 h 2086106"/>
                <a:gd name="connsiteX1790" fmla="*/ 1228902 w 1944449"/>
                <a:gd name="connsiteY1790" fmla="*/ 142804 h 2086106"/>
                <a:gd name="connsiteX1791" fmla="*/ 1216583 w 1944449"/>
                <a:gd name="connsiteY1791" fmla="*/ 136719 h 2086106"/>
                <a:gd name="connsiteX1792" fmla="*/ 1171760 w 1944449"/>
                <a:gd name="connsiteY1792" fmla="*/ 133453 h 2086106"/>
                <a:gd name="connsiteX1793" fmla="*/ 1174728 w 1944449"/>
                <a:gd name="connsiteY1793" fmla="*/ 122471 h 2086106"/>
                <a:gd name="connsiteX1794" fmla="*/ 1050474 w 1944449"/>
                <a:gd name="connsiteY1794" fmla="*/ 108135 h 2086106"/>
                <a:gd name="connsiteX1795" fmla="*/ 1089087 w 1944449"/>
                <a:gd name="connsiteY1795" fmla="*/ 117424 h 2086106"/>
                <a:gd name="connsiteX1796" fmla="*/ 1106602 w 1944449"/>
                <a:gd name="connsiteY1796" fmla="*/ 115049 h 2086106"/>
                <a:gd name="connsiteX1797" fmla="*/ 1137474 w 1944449"/>
                <a:gd name="connsiteY1797" fmla="*/ 121430 h 2086106"/>
                <a:gd name="connsiteX1798" fmla="*/ 1164932 w 1944449"/>
                <a:gd name="connsiteY1798" fmla="*/ 131820 h 2086106"/>
                <a:gd name="connsiteX1799" fmla="*/ 1131833 w 1944449"/>
                <a:gd name="connsiteY1799" fmla="*/ 125142 h 2086106"/>
                <a:gd name="connsiteX1800" fmla="*/ 1100961 w 1944449"/>
                <a:gd name="connsiteY1800" fmla="*/ 119798 h 2086106"/>
                <a:gd name="connsiteX1801" fmla="*/ 1039217 w 1944449"/>
                <a:gd name="connsiteY1801" fmla="*/ 110447 h 2086106"/>
                <a:gd name="connsiteX1802" fmla="*/ 1050474 w 1944449"/>
                <a:gd name="connsiteY1802" fmla="*/ 108135 h 2086106"/>
                <a:gd name="connsiteX1803" fmla="*/ 986081 w 1944449"/>
                <a:gd name="connsiteY1803" fmla="*/ 100503 h 2086106"/>
                <a:gd name="connsiteX1804" fmla="*/ 985784 w 1944449"/>
                <a:gd name="connsiteY1804" fmla="*/ 106144 h 2086106"/>
                <a:gd name="connsiteX1805" fmla="*/ 969161 w 1944449"/>
                <a:gd name="connsiteY1805" fmla="*/ 101690 h 2086106"/>
                <a:gd name="connsiteX1806" fmla="*/ 986081 w 1944449"/>
                <a:gd name="connsiteY1806" fmla="*/ 100503 h 2086106"/>
                <a:gd name="connsiteX1807" fmla="*/ 1030460 w 1944449"/>
                <a:gd name="connsiteY1807" fmla="*/ 98278 h 2086106"/>
                <a:gd name="connsiteX1808" fmla="*/ 1005822 w 1944449"/>
                <a:gd name="connsiteY1808" fmla="*/ 109262 h 2086106"/>
                <a:gd name="connsiteX1809" fmla="*/ 1006416 w 1944449"/>
                <a:gd name="connsiteY1809" fmla="*/ 101692 h 2086106"/>
                <a:gd name="connsiteX1810" fmla="*/ 1030460 w 1944449"/>
                <a:gd name="connsiteY1810" fmla="*/ 98278 h 2086106"/>
                <a:gd name="connsiteX1811" fmla="*/ 1158548 w 1944449"/>
                <a:gd name="connsiteY1811" fmla="*/ 23620 h 2086106"/>
                <a:gd name="connsiteX1812" fmla="*/ 1160033 w 1944449"/>
                <a:gd name="connsiteY1812" fmla="*/ 29111 h 2086106"/>
                <a:gd name="connsiteX1813" fmla="*/ 1152761 w 1944449"/>
                <a:gd name="connsiteY1813" fmla="*/ 27330 h 2086106"/>
                <a:gd name="connsiteX1814" fmla="*/ 1148308 w 1944449"/>
                <a:gd name="connsiteY1814" fmla="*/ 23768 h 2086106"/>
                <a:gd name="connsiteX1815" fmla="*/ 1158548 w 1944449"/>
                <a:gd name="connsiteY1815" fmla="*/ 23620 h 2086106"/>
                <a:gd name="connsiteX1816" fmla="*/ 1025264 w 1944449"/>
                <a:gd name="connsiteY1816" fmla="*/ 22 h 2086106"/>
                <a:gd name="connsiteX1817" fmla="*/ 1070089 w 1944449"/>
                <a:gd name="connsiteY1817" fmla="*/ 4920 h 2086106"/>
                <a:gd name="connsiteX1818" fmla="*/ 1082110 w 1944449"/>
                <a:gd name="connsiteY1818" fmla="*/ 10411 h 2086106"/>
                <a:gd name="connsiteX1819" fmla="*/ 1096953 w 1944449"/>
                <a:gd name="connsiteY1819" fmla="*/ 12490 h 2086106"/>
                <a:gd name="connsiteX1820" fmla="*/ 1100069 w 1944449"/>
                <a:gd name="connsiteY1820" fmla="*/ 7888 h 2086106"/>
                <a:gd name="connsiteX1821" fmla="*/ 1124411 w 1944449"/>
                <a:gd name="connsiteY1821" fmla="*/ 15457 h 2086106"/>
                <a:gd name="connsiteX1822" fmla="*/ 1129160 w 1944449"/>
                <a:gd name="connsiteY1822" fmla="*/ 17536 h 2086106"/>
                <a:gd name="connsiteX1823" fmla="*/ 1137472 w 1944449"/>
                <a:gd name="connsiteY1823" fmla="*/ 13825 h 2086106"/>
                <a:gd name="connsiteX1824" fmla="*/ 1146377 w 1944449"/>
                <a:gd name="connsiteY1824" fmla="*/ 20800 h 2086106"/>
                <a:gd name="connsiteX1825" fmla="*/ 1083892 w 1944449"/>
                <a:gd name="connsiteY1825" fmla="*/ 15903 h 2086106"/>
                <a:gd name="connsiteX1826" fmla="*/ 1077063 w 1944449"/>
                <a:gd name="connsiteY1826" fmla="*/ 9818 h 2086106"/>
                <a:gd name="connsiteX1827" fmla="*/ 1074244 w 1944449"/>
                <a:gd name="connsiteY1827" fmla="*/ 13232 h 2086106"/>
                <a:gd name="connsiteX1828" fmla="*/ 1032388 w 1944449"/>
                <a:gd name="connsiteY1828" fmla="*/ 4326 h 2086106"/>
                <a:gd name="connsiteX1829" fmla="*/ 1047083 w 1944449"/>
                <a:gd name="connsiteY1829" fmla="*/ 8334 h 2086106"/>
                <a:gd name="connsiteX1830" fmla="*/ 1027343 w 1944449"/>
                <a:gd name="connsiteY1830" fmla="*/ 7739 h 2086106"/>
                <a:gd name="connsiteX1831" fmla="*/ 1025264 w 1944449"/>
                <a:gd name="connsiteY1831" fmla="*/ 22 h 208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</a:cxnLst>
              <a:rect l="l" t="t" r="r" b="b"/>
              <a:pathLst>
                <a:path w="1944449" h="2086106">
                  <a:moveTo>
                    <a:pt x="996382" y="2079281"/>
                  </a:moveTo>
                  <a:cubicBezTo>
                    <a:pt x="1005461" y="2079761"/>
                    <a:pt x="1016732" y="2084770"/>
                    <a:pt x="1002706" y="2086106"/>
                  </a:cubicBezTo>
                  <a:cubicBezTo>
                    <a:pt x="1006416" y="2079575"/>
                    <a:pt x="993949" y="2082246"/>
                    <a:pt x="989051" y="2080615"/>
                  </a:cubicBezTo>
                  <a:cubicBezTo>
                    <a:pt x="990572" y="2079464"/>
                    <a:pt x="993355" y="2079121"/>
                    <a:pt x="996382" y="2079281"/>
                  </a:cubicBezTo>
                  <a:close/>
                  <a:moveTo>
                    <a:pt x="895840" y="2034159"/>
                  </a:moveTo>
                  <a:cubicBezTo>
                    <a:pt x="892428" y="2038761"/>
                    <a:pt x="884116" y="2035199"/>
                    <a:pt x="878327" y="2035940"/>
                  </a:cubicBezTo>
                  <a:cubicBezTo>
                    <a:pt x="868976" y="2037128"/>
                    <a:pt x="880702" y="2043212"/>
                    <a:pt x="868382" y="2035495"/>
                  </a:cubicBezTo>
                  <a:cubicBezTo>
                    <a:pt x="878773" y="2032824"/>
                    <a:pt x="884264" y="2035347"/>
                    <a:pt x="895840" y="2034159"/>
                  </a:cubicBezTo>
                  <a:close/>
                  <a:moveTo>
                    <a:pt x="952688" y="2030893"/>
                  </a:moveTo>
                  <a:cubicBezTo>
                    <a:pt x="951351" y="2032081"/>
                    <a:pt x="946007" y="2033120"/>
                    <a:pt x="950461" y="2033564"/>
                  </a:cubicBezTo>
                  <a:cubicBezTo>
                    <a:pt x="939626" y="2038018"/>
                    <a:pt x="922853" y="2036088"/>
                    <a:pt x="910683" y="2033416"/>
                  </a:cubicBezTo>
                  <a:cubicBezTo>
                    <a:pt x="925378" y="2032526"/>
                    <a:pt x="934431" y="2033416"/>
                    <a:pt x="952688" y="2030893"/>
                  </a:cubicBezTo>
                  <a:close/>
                  <a:moveTo>
                    <a:pt x="791202" y="2028075"/>
                  </a:moveTo>
                  <a:cubicBezTo>
                    <a:pt x="797585" y="2026589"/>
                    <a:pt x="807677" y="2027629"/>
                    <a:pt x="818660" y="2029262"/>
                  </a:cubicBezTo>
                  <a:cubicBezTo>
                    <a:pt x="820886" y="2031191"/>
                    <a:pt x="799514" y="2028816"/>
                    <a:pt x="791202" y="2028075"/>
                  </a:cubicBezTo>
                  <a:close/>
                  <a:moveTo>
                    <a:pt x="920331" y="2017238"/>
                  </a:moveTo>
                  <a:cubicBezTo>
                    <a:pt x="924041" y="2018574"/>
                    <a:pt x="925674" y="2020652"/>
                    <a:pt x="925377" y="2023769"/>
                  </a:cubicBezTo>
                  <a:cubicBezTo>
                    <a:pt x="918252" y="2027777"/>
                    <a:pt x="913207" y="2020207"/>
                    <a:pt x="908160" y="2023175"/>
                  </a:cubicBezTo>
                  <a:cubicBezTo>
                    <a:pt x="908605" y="2024660"/>
                    <a:pt x="912613" y="2024511"/>
                    <a:pt x="915434" y="2024511"/>
                  </a:cubicBezTo>
                  <a:cubicBezTo>
                    <a:pt x="912761" y="2027925"/>
                    <a:pt x="901333" y="2026886"/>
                    <a:pt x="898215" y="2030152"/>
                  </a:cubicBezTo>
                  <a:cubicBezTo>
                    <a:pt x="894059" y="2029260"/>
                    <a:pt x="896731" y="2027183"/>
                    <a:pt x="900739" y="2027777"/>
                  </a:cubicBezTo>
                  <a:cubicBezTo>
                    <a:pt x="898660" y="2023323"/>
                    <a:pt x="900442" y="2024808"/>
                    <a:pt x="898364" y="2020207"/>
                  </a:cubicBezTo>
                  <a:cubicBezTo>
                    <a:pt x="907270" y="2020207"/>
                    <a:pt x="913651" y="2018574"/>
                    <a:pt x="920331" y="2017238"/>
                  </a:cubicBezTo>
                  <a:close/>
                  <a:moveTo>
                    <a:pt x="869773" y="2015644"/>
                  </a:moveTo>
                  <a:cubicBezTo>
                    <a:pt x="874430" y="2015310"/>
                    <a:pt x="879662" y="2015310"/>
                    <a:pt x="886193" y="2016053"/>
                  </a:cubicBezTo>
                  <a:cubicBezTo>
                    <a:pt x="880256" y="2018723"/>
                    <a:pt x="889161" y="2020950"/>
                    <a:pt x="890942" y="2023769"/>
                  </a:cubicBezTo>
                  <a:cubicBezTo>
                    <a:pt x="884559" y="2024512"/>
                    <a:pt x="873429" y="2023027"/>
                    <a:pt x="871350" y="2019169"/>
                  </a:cubicBezTo>
                  <a:cubicBezTo>
                    <a:pt x="867640" y="2020207"/>
                    <a:pt x="871944" y="2021098"/>
                    <a:pt x="868827" y="2024066"/>
                  </a:cubicBezTo>
                  <a:cubicBezTo>
                    <a:pt x="865711" y="2022137"/>
                    <a:pt x="857249" y="2021692"/>
                    <a:pt x="853985" y="2023325"/>
                  </a:cubicBezTo>
                  <a:cubicBezTo>
                    <a:pt x="849531" y="2021544"/>
                    <a:pt x="863930" y="2021840"/>
                    <a:pt x="856805" y="2017238"/>
                  </a:cubicBezTo>
                  <a:cubicBezTo>
                    <a:pt x="861035" y="2016645"/>
                    <a:pt x="865117" y="2015978"/>
                    <a:pt x="869773" y="2015644"/>
                  </a:cubicBezTo>
                  <a:close/>
                  <a:moveTo>
                    <a:pt x="947047" y="2014715"/>
                  </a:moveTo>
                  <a:cubicBezTo>
                    <a:pt x="942297" y="2018277"/>
                    <a:pt x="933094" y="2019910"/>
                    <a:pt x="927751" y="2022581"/>
                  </a:cubicBezTo>
                  <a:cubicBezTo>
                    <a:pt x="929978" y="2015457"/>
                    <a:pt x="935767" y="2016051"/>
                    <a:pt x="947047" y="2014715"/>
                  </a:cubicBezTo>
                  <a:close/>
                  <a:moveTo>
                    <a:pt x="886192" y="2013528"/>
                  </a:moveTo>
                  <a:cubicBezTo>
                    <a:pt x="891535" y="2013380"/>
                    <a:pt x="920626" y="2015309"/>
                    <a:pt x="893464" y="2016349"/>
                  </a:cubicBezTo>
                  <a:cubicBezTo>
                    <a:pt x="891683" y="2015161"/>
                    <a:pt x="889012" y="2014271"/>
                    <a:pt x="886192" y="2013528"/>
                  </a:cubicBezTo>
                  <a:close/>
                  <a:moveTo>
                    <a:pt x="1094430" y="2009370"/>
                  </a:moveTo>
                  <a:cubicBezTo>
                    <a:pt x="1102890" y="2009074"/>
                    <a:pt x="1095914" y="2014713"/>
                    <a:pt x="1103484" y="2016792"/>
                  </a:cubicBezTo>
                  <a:cubicBezTo>
                    <a:pt x="1099180" y="2017088"/>
                    <a:pt x="1099030" y="2018573"/>
                    <a:pt x="1099030" y="2020056"/>
                  </a:cubicBezTo>
                  <a:cubicBezTo>
                    <a:pt x="1083298" y="2019760"/>
                    <a:pt x="1078548" y="2025103"/>
                    <a:pt x="1059550" y="2026291"/>
                  </a:cubicBezTo>
                  <a:cubicBezTo>
                    <a:pt x="1061479" y="2023767"/>
                    <a:pt x="1067714" y="2021837"/>
                    <a:pt x="1071720" y="2023173"/>
                  </a:cubicBezTo>
                  <a:cubicBezTo>
                    <a:pt x="1065635" y="2019167"/>
                    <a:pt x="1080181" y="2018275"/>
                    <a:pt x="1087602" y="2013080"/>
                  </a:cubicBezTo>
                  <a:lnTo>
                    <a:pt x="1088789" y="2019315"/>
                  </a:lnTo>
                  <a:lnTo>
                    <a:pt x="1098586" y="2017682"/>
                  </a:lnTo>
                  <a:cubicBezTo>
                    <a:pt x="1100070" y="2013526"/>
                    <a:pt x="1089531" y="2011301"/>
                    <a:pt x="1094430" y="2009370"/>
                  </a:cubicBezTo>
                  <a:close/>
                  <a:moveTo>
                    <a:pt x="764821" y="2008926"/>
                  </a:moveTo>
                  <a:cubicBezTo>
                    <a:pt x="768494" y="2009483"/>
                    <a:pt x="771982" y="2011301"/>
                    <a:pt x="770424" y="2013676"/>
                  </a:cubicBezTo>
                  <a:cubicBezTo>
                    <a:pt x="765971" y="2010559"/>
                    <a:pt x="764190" y="2012488"/>
                    <a:pt x="758105" y="2011745"/>
                  </a:cubicBezTo>
                  <a:cubicBezTo>
                    <a:pt x="757288" y="2009074"/>
                    <a:pt x="761147" y="2008369"/>
                    <a:pt x="764821" y="2008926"/>
                  </a:cubicBezTo>
                  <a:close/>
                  <a:moveTo>
                    <a:pt x="1145544" y="1994752"/>
                  </a:moveTo>
                  <a:cubicBezTo>
                    <a:pt x="1148272" y="1994084"/>
                    <a:pt x="1150238" y="1994084"/>
                    <a:pt x="1149496" y="1996459"/>
                  </a:cubicBezTo>
                  <a:cubicBezTo>
                    <a:pt x="1135247" y="1998686"/>
                    <a:pt x="1134208" y="2006106"/>
                    <a:pt x="1142075" y="2007442"/>
                  </a:cubicBezTo>
                  <a:cubicBezTo>
                    <a:pt x="1140738" y="2009075"/>
                    <a:pt x="1136732" y="2009966"/>
                    <a:pt x="1138068" y="2012191"/>
                  </a:cubicBezTo>
                  <a:cubicBezTo>
                    <a:pt x="1127975" y="2009668"/>
                    <a:pt x="1137176" y="2002990"/>
                    <a:pt x="1137028" y="1997053"/>
                  </a:cubicBezTo>
                  <a:cubicBezTo>
                    <a:pt x="1139329" y="1996756"/>
                    <a:pt x="1142817" y="1995420"/>
                    <a:pt x="1145544" y="1994752"/>
                  </a:cubicBezTo>
                  <a:close/>
                  <a:moveTo>
                    <a:pt x="1216879" y="1989038"/>
                  </a:moveTo>
                  <a:cubicBezTo>
                    <a:pt x="1223708" y="1986811"/>
                    <a:pt x="1201593" y="1996904"/>
                    <a:pt x="1199514" y="2000318"/>
                  </a:cubicBezTo>
                  <a:cubicBezTo>
                    <a:pt x="1196546" y="1998833"/>
                    <a:pt x="1184970" y="1997350"/>
                    <a:pt x="1181555" y="2001208"/>
                  </a:cubicBezTo>
                  <a:cubicBezTo>
                    <a:pt x="1175321" y="1995865"/>
                    <a:pt x="1194319" y="1998389"/>
                    <a:pt x="1205599" y="1994827"/>
                  </a:cubicBezTo>
                  <a:cubicBezTo>
                    <a:pt x="1204264" y="1992452"/>
                    <a:pt x="1198475" y="1994084"/>
                    <a:pt x="1194913" y="1993788"/>
                  </a:cubicBezTo>
                  <a:cubicBezTo>
                    <a:pt x="1198327" y="1989780"/>
                    <a:pt x="1206491" y="1994381"/>
                    <a:pt x="1216879" y="1989038"/>
                  </a:cubicBezTo>
                  <a:close/>
                  <a:moveTo>
                    <a:pt x="1180218" y="1987257"/>
                  </a:moveTo>
                  <a:cubicBezTo>
                    <a:pt x="1179179" y="1990078"/>
                    <a:pt x="1174727" y="1992155"/>
                    <a:pt x="1169236" y="1994084"/>
                  </a:cubicBezTo>
                  <a:cubicBezTo>
                    <a:pt x="1164931" y="1990078"/>
                    <a:pt x="1173836" y="1989038"/>
                    <a:pt x="1180218" y="1987257"/>
                  </a:cubicBezTo>
                  <a:close/>
                  <a:moveTo>
                    <a:pt x="740869" y="1985865"/>
                  </a:moveTo>
                  <a:cubicBezTo>
                    <a:pt x="744487" y="1986589"/>
                    <a:pt x="748457" y="1988073"/>
                    <a:pt x="749200" y="1988741"/>
                  </a:cubicBezTo>
                  <a:cubicBezTo>
                    <a:pt x="744746" y="1990078"/>
                    <a:pt x="742965" y="1987703"/>
                    <a:pt x="734653" y="1987554"/>
                  </a:cubicBezTo>
                  <a:cubicBezTo>
                    <a:pt x="733986" y="1985179"/>
                    <a:pt x="737251" y="1985142"/>
                    <a:pt x="740869" y="1985865"/>
                  </a:cubicBezTo>
                  <a:close/>
                  <a:moveTo>
                    <a:pt x="1047824" y="1964399"/>
                  </a:moveTo>
                  <a:cubicBezTo>
                    <a:pt x="1044114" y="1965289"/>
                    <a:pt x="1040256" y="1966328"/>
                    <a:pt x="1036396" y="1967220"/>
                  </a:cubicBezTo>
                  <a:lnTo>
                    <a:pt x="1036248" y="1966180"/>
                  </a:lnTo>
                  <a:cubicBezTo>
                    <a:pt x="1040106" y="1965735"/>
                    <a:pt x="1043966" y="1965141"/>
                    <a:pt x="1047824" y="1964399"/>
                  </a:cubicBezTo>
                  <a:close/>
                  <a:moveTo>
                    <a:pt x="602260" y="1962915"/>
                  </a:moveTo>
                  <a:cubicBezTo>
                    <a:pt x="607010" y="1960689"/>
                    <a:pt x="613095" y="1972860"/>
                    <a:pt x="614580" y="1964549"/>
                  </a:cubicBezTo>
                  <a:cubicBezTo>
                    <a:pt x="623485" y="1967665"/>
                    <a:pt x="631797" y="1970485"/>
                    <a:pt x="639811" y="1973304"/>
                  </a:cubicBezTo>
                  <a:cubicBezTo>
                    <a:pt x="647974" y="1975531"/>
                    <a:pt x="655840" y="1977610"/>
                    <a:pt x="663410" y="1979687"/>
                  </a:cubicBezTo>
                  <a:cubicBezTo>
                    <a:pt x="678698" y="1983695"/>
                    <a:pt x="693095" y="1987553"/>
                    <a:pt x="707789" y="1991413"/>
                  </a:cubicBezTo>
                  <a:cubicBezTo>
                    <a:pt x="737028" y="1999872"/>
                    <a:pt x="768494" y="2003880"/>
                    <a:pt x="810646" y="2010411"/>
                  </a:cubicBezTo>
                  <a:cubicBezTo>
                    <a:pt x="817029" y="2012044"/>
                    <a:pt x="815544" y="2008332"/>
                    <a:pt x="818216" y="2007590"/>
                  </a:cubicBezTo>
                  <a:cubicBezTo>
                    <a:pt x="819404" y="2009965"/>
                    <a:pt x="829645" y="2009075"/>
                    <a:pt x="830090" y="2011746"/>
                  </a:cubicBezTo>
                  <a:cubicBezTo>
                    <a:pt x="833652" y="2011300"/>
                    <a:pt x="837808" y="2010559"/>
                    <a:pt x="837660" y="2007442"/>
                  </a:cubicBezTo>
                  <a:cubicBezTo>
                    <a:pt x="843299" y="2006997"/>
                    <a:pt x="853244" y="2009223"/>
                    <a:pt x="857846" y="2008332"/>
                  </a:cubicBezTo>
                  <a:cubicBezTo>
                    <a:pt x="851909" y="2010707"/>
                    <a:pt x="840479" y="2013231"/>
                    <a:pt x="827270" y="2013825"/>
                  </a:cubicBezTo>
                  <a:cubicBezTo>
                    <a:pt x="812575" y="2014418"/>
                    <a:pt x="795804" y="2013675"/>
                    <a:pt x="783188" y="2011896"/>
                  </a:cubicBezTo>
                  <a:cubicBezTo>
                    <a:pt x="780220" y="2011746"/>
                    <a:pt x="780814" y="2013973"/>
                    <a:pt x="780220" y="2015308"/>
                  </a:cubicBezTo>
                  <a:cubicBezTo>
                    <a:pt x="774135" y="2012785"/>
                    <a:pt x="772948" y="2011598"/>
                    <a:pt x="776212" y="2008332"/>
                  </a:cubicBezTo>
                  <a:cubicBezTo>
                    <a:pt x="765526" y="2006701"/>
                    <a:pt x="764784" y="2008482"/>
                    <a:pt x="759293" y="2004474"/>
                  </a:cubicBezTo>
                  <a:cubicBezTo>
                    <a:pt x="756324" y="2004474"/>
                    <a:pt x="754097" y="2005216"/>
                    <a:pt x="753949" y="2007442"/>
                  </a:cubicBezTo>
                  <a:cubicBezTo>
                    <a:pt x="747419" y="2006107"/>
                    <a:pt x="741184" y="2004919"/>
                    <a:pt x="734951" y="2003732"/>
                  </a:cubicBezTo>
                  <a:cubicBezTo>
                    <a:pt x="728717" y="2002247"/>
                    <a:pt x="722780" y="2000764"/>
                    <a:pt x="716991" y="1999428"/>
                  </a:cubicBezTo>
                  <a:cubicBezTo>
                    <a:pt x="705267" y="1996756"/>
                    <a:pt x="694282" y="1994381"/>
                    <a:pt x="683596" y="1992154"/>
                  </a:cubicBezTo>
                  <a:cubicBezTo>
                    <a:pt x="662371" y="1987553"/>
                    <a:pt x="642779" y="1985030"/>
                    <a:pt x="625414" y="1980280"/>
                  </a:cubicBezTo>
                  <a:cubicBezTo>
                    <a:pt x="633874" y="1978945"/>
                    <a:pt x="618142" y="1975531"/>
                    <a:pt x="622891" y="1971375"/>
                  </a:cubicBezTo>
                  <a:cubicBezTo>
                    <a:pt x="620962" y="1971375"/>
                    <a:pt x="618735" y="1971375"/>
                    <a:pt x="615619" y="1970188"/>
                  </a:cubicBezTo>
                  <a:cubicBezTo>
                    <a:pt x="615767" y="1972860"/>
                    <a:pt x="624375" y="1974344"/>
                    <a:pt x="621110" y="1977460"/>
                  </a:cubicBezTo>
                  <a:cubicBezTo>
                    <a:pt x="610424" y="1971375"/>
                    <a:pt x="604783" y="1970781"/>
                    <a:pt x="602260" y="1962915"/>
                  </a:cubicBezTo>
                  <a:close/>
                  <a:moveTo>
                    <a:pt x="885489" y="1962304"/>
                  </a:moveTo>
                  <a:cubicBezTo>
                    <a:pt x="883262" y="1961840"/>
                    <a:pt x="881222" y="1962100"/>
                    <a:pt x="880257" y="1964252"/>
                  </a:cubicBezTo>
                  <a:cubicBezTo>
                    <a:pt x="881593" y="1964995"/>
                    <a:pt x="891240" y="1967666"/>
                    <a:pt x="891833" y="1964697"/>
                  </a:cubicBezTo>
                  <a:cubicBezTo>
                    <a:pt x="890126" y="1963955"/>
                    <a:pt x="887715" y="1962768"/>
                    <a:pt x="885489" y="1962304"/>
                  </a:cubicBezTo>
                  <a:close/>
                  <a:moveTo>
                    <a:pt x="495989" y="1953713"/>
                  </a:moveTo>
                  <a:cubicBezTo>
                    <a:pt x="505190" y="1956830"/>
                    <a:pt x="519291" y="1965885"/>
                    <a:pt x="520924" y="1959798"/>
                  </a:cubicBezTo>
                  <a:cubicBezTo>
                    <a:pt x="523892" y="1962025"/>
                    <a:pt x="525821" y="1964252"/>
                    <a:pt x="526415" y="1966478"/>
                  </a:cubicBezTo>
                  <a:cubicBezTo>
                    <a:pt x="526119" y="1963360"/>
                    <a:pt x="534431" y="1969297"/>
                    <a:pt x="535618" y="1963806"/>
                  </a:cubicBezTo>
                  <a:cubicBezTo>
                    <a:pt x="536953" y="1969001"/>
                    <a:pt x="552092" y="1972711"/>
                    <a:pt x="549125" y="1978352"/>
                  </a:cubicBezTo>
                  <a:cubicBezTo>
                    <a:pt x="562630" y="1981023"/>
                    <a:pt x="572723" y="1980281"/>
                    <a:pt x="573614" y="1969891"/>
                  </a:cubicBezTo>
                  <a:cubicBezTo>
                    <a:pt x="587269" y="1970337"/>
                    <a:pt x="601518" y="1975234"/>
                    <a:pt x="613837" y="1981469"/>
                  </a:cubicBezTo>
                  <a:cubicBezTo>
                    <a:pt x="619922" y="1984585"/>
                    <a:pt x="625710" y="1987999"/>
                    <a:pt x="630609" y="1991562"/>
                  </a:cubicBezTo>
                  <a:cubicBezTo>
                    <a:pt x="635654" y="1994974"/>
                    <a:pt x="639810" y="1998092"/>
                    <a:pt x="642928" y="2000911"/>
                  </a:cubicBezTo>
                  <a:cubicBezTo>
                    <a:pt x="647084" y="2017832"/>
                    <a:pt x="633725" y="2026738"/>
                    <a:pt x="613244" y="2022284"/>
                  </a:cubicBezTo>
                  <a:cubicBezTo>
                    <a:pt x="582668" y="2015309"/>
                    <a:pt x="556841" y="1987258"/>
                    <a:pt x="532797" y="1985477"/>
                  </a:cubicBezTo>
                  <a:cubicBezTo>
                    <a:pt x="525377" y="1980875"/>
                    <a:pt x="502222" y="1969297"/>
                    <a:pt x="493020" y="1960689"/>
                  </a:cubicBezTo>
                  <a:cubicBezTo>
                    <a:pt x="497176" y="1958167"/>
                    <a:pt x="494355" y="1958167"/>
                    <a:pt x="495989" y="1953713"/>
                  </a:cubicBezTo>
                  <a:close/>
                  <a:moveTo>
                    <a:pt x="927269" y="1951914"/>
                  </a:moveTo>
                  <a:cubicBezTo>
                    <a:pt x="918067" y="1951525"/>
                    <a:pt x="910906" y="1952304"/>
                    <a:pt x="917362" y="1955494"/>
                  </a:cubicBezTo>
                  <a:cubicBezTo>
                    <a:pt x="903559" y="1954308"/>
                    <a:pt x="900443" y="1955198"/>
                    <a:pt x="887530" y="1953119"/>
                  </a:cubicBezTo>
                  <a:cubicBezTo>
                    <a:pt x="886490" y="1955494"/>
                    <a:pt x="880851" y="1955198"/>
                    <a:pt x="882780" y="1959206"/>
                  </a:cubicBezTo>
                  <a:cubicBezTo>
                    <a:pt x="890646" y="1956237"/>
                    <a:pt x="901778" y="1956831"/>
                    <a:pt x="913800" y="1957425"/>
                  </a:cubicBezTo>
                  <a:cubicBezTo>
                    <a:pt x="925822" y="1958167"/>
                    <a:pt x="938587" y="1958908"/>
                    <a:pt x="949422" y="1955346"/>
                  </a:cubicBezTo>
                  <a:cubicBezTo>
                    <a:pt x="947715" y="1953862"/>
                    <a:pt x="936471" y="1952304"/>
                    <a:pt x="927269" y="1951914"/>
                  </a:cubicBezTo>
                  <a:close/>
                  <a:moveTo>
                    <a:pt x="1072297" y="1946293"/>
                  </a:moveTo>
                  <a:cubicBezTo>
                    <a:pt x="1066564" y="1946997"/>
                    <a:pt x="1060887" y="1948593"/>
                    <a:pt x="1057622" y="1951338"/>
                  </a:cubicBezTo>
                  <a:cubicBezTo>
                    <a:pt x="1062075" y="1951338"/>
                    <a:pt x="1071128" y="1947628"/>
                    <a:pt x="1069495" y="1952082"/>
                  </a:cubicBezTo>
                  <a:cubicBezTo>
                    <a:pt x="1061927" y="1952378"/>
                    <a:pt x="1053763" y="1955198"/>
                    <a:pt x="1042335" y="1958760"/>
                  </a:cubicBezTo>
                  <a:cubicBezTo>
                    <a:pt x="1042186" y="1955644"/>
                    <a:pt x="1046193" y="1954308"/>
                    <a:pt x="1039367" y="1954159"/>
                  </a:cubicBezTo>
                  <a:cubicBezTo>
                    <a:pt x="1036546" y="1958167"/>
                    <a:pt x="1031203" y="1953269"/>
                    <a:pt x="1025414" y="1954456"/>
                  </a:cubicBezTo>
                  <a:cubicBezTo>
                    <a:pt x="1024227" y="1956831"/>
                    <a:pt x="1032836" y="1959206"/>
                    <a:pt x="1026156" y="1960689"/>
                  </a:cubicBezTo>
                  <a:cubicBezTo>
                    <a:pt x="1021852" y="1957721"/>
                    <a:pt x="1014580" y="1956683"/>
                    <a:pt x="1007010" y="1955792"/>
                  </a:cubicBezTo>
                  <a:cubicBezTo>
                    <a:pt x="973763" y="1964845"/>
                    <a:pt x="932946" y="1964697"/>
                    <a:pt x="910386" y="1965291"/>
                  </a:cubicBezTo>
                  <a:cubicBezTo>
                    <a:pt x="913058" y="1965589"/>
                    <a:pt x="912910" y="1967370"/>
                    <a:pt x="912761" y="1969151"/>
                  </a:cubicBezTo>
                  <a:cubicBezTo>
                    <a:pt x="905636" y="1969299"/>
                    <a:pt x="894654" y="1967072"/>
                    <a:pt x="894060" y="1970930"/>
                  </a:cubicBezTo>
                  <a:cubicBezTo>
                    <a:pt x="898364" y="1972119"/>
                    <a:pt x="902520" y="1973455"/>
                    <a:pt x="908011" y="1974048"/>
                  </a:cubicBezTo>
                  <a:cubicBezTo>
                    <a:pt x="910980" y="1974196"/>
                    <a:pt x="910090" y="1971970"/>
                    <a:pt x="912613" y="1971673"/>
                  </a:cubicBezTo>
                  <a:cubicBezTo>
                    <a:pt x="935619" y="1975977"/>
                    <a:pt x="960256" y="1974790"/>
                    <a:pt x="983560" y="1973455"/>
                  </a:cubicBezTo>
                  <a:cubicBezTo>
                    <a:pt x="995136" y="1972711"/>
                    <a:pt x="1006564" y="1971525"/>
                    <a:pt x="1017400" y="1970188"/>
                  </a:cubicBezTo>
                  <a:cubicBezTo>
                    <a:pt x="1022891" y="1969447"/>
                    <a:pt x="1028087" y="1968853"/>
                    <a:pt x="1033132" y="1967962"/>
                  </a:cubicBezTo>
                  <a:cubicBezTo>
                    <a:pt x="1034171" y="1967666"/>
                    <a:pt x="1035211" y="1967518"/>
                    <a:pt x="1036249" y="1967220"/>
                  </a:cubicBezTo>
                  <a:lnTo>
                    <a:pt x="1036842" y="1971228"/>
                  </a:lnTo>
                  <a:cubicBezTo>
                    <a:pt x="1063114" y="1965589"/>
                    <a:pt x="1085229" y="1969447"/>
                    <a:pt x="1109125" y="1959650"/>
                  </a:cubicBezTo>
                  <a:cubicBezTo>
                    <a:pt x="1098438" y="1953713"/>
                    <a:pt x="1068160" y="1963214"/>
                    <a:pt x="1050053" y="1962768"/>
                  </a:cubicBezTo>
                  <a:cubicBezTo>
                    <a:pt x="1054059" y="1956534"/>
                    <a:pt x="1081963" y="1960987"/>
                    <a:pt x="1091314" y="1954902"/>
                  </a:cubicBezTo>
                  <a:cubicBezTo>
                    <a:pt x="1078105" y="1956534"/>
                    <a:pt x="1089979" y="1951042"/>
                    <a:pt x="1087306" y="1946590"/>
                  </a:cubicBezTo>
                  <a:cubicBezTo>
                    <a:pt x="1083819" y="1945774"/>
                    <a:pt x="1078030" y="1945588"/>
                    <a:pt x="1072297" y="1946293"/>
                  </a:cubicBezTo>
                  <a:close/>
                  <a:moveTo>
                    <a:pt x="960256" y="1944808"/>
                  </a:moveTo>
                  <a:cubicBezTo>
                    <a:pt x="936212" y="1949261"/>
                    <a:pt x="910386" y="1940356"/>
                    <a:pt x="894356" y="1949707"/>
                  </a:cubicBezTo>
                  <a:cubicBezTo>
                    <a:pt x="907715" y="1948816"/>
                    <a:pt x="922705" y="1949557"/>
                    <a:pt x="936360" y="1950003"/>
                  </a:cubicBezTo>
                  <a:cubicBezTo>
                    <a:pt x="949867" y="1949557"/>
                    <a:pt x="962037" y="1948964"/>
                    <a:pt x="969459" y="1946886"/>
                  </a:cubicBezTo>
                  <a:cubicBezTo>
                    <a:pt x="965451" y="1946738"/>
                    <a:pt x="958179" y="1948668"/>
                    <a:pt x="960256" y="1944808"/>
                  </a:cubicBezTo>
                  <a:close/>
                  <a:moveTo>
                    <a:pt x="793874" y="1943324"/>
                  </a:moveTo>
                  <a:cubicBezTo>
                    <a:pt x="790758" y="1946590"/>
                    <a:pt x="802928" y="1950003"/>
                    <a:pt x="804858" y="1947480"/>
                  </a:cubicBezTo>
                  <a:cubicBezTo>
                    <a:pt x="802334" y="1946886"/>
                    <a:pt x="802632" y="1945105"/>
                    <a:pt x="803077" y="1943324"/>
                  </a:cubicBezTo>
                  <a:cubicBezTo>
                    <a:pt x="799218" y="1942731"/>
                    <a:pt x="795953" y="1942583"/>
                    <a:pt x="793874" y="1943324"/>
                  </a:cubicBezTo>
                  <a:close/>
                  <a:moveTo>
                    <a:pt x="975990" y="1941543"/>
                  </a:moveTo>
                  <a:cubicBezTo>
                    <a:pt x="966787" y="1948074"/>
                    <a:pt x="1005229" y="1947926"/>
                    <a:pt x="1021704" y="1943622"/>
                  </a:cubicBezTo>
                  <a:cubicBezTo>
                    <a:pt x="1002706" y="1939762"/>
                    <a:pt x="987715" y="1946145"/>
                    <a:pt x="975990" y="1941543"/>
                  </a:cubicBezTo>
                  <a:close/>
                  <a:moveTo>
                    <a:pt x="1060442" y="1940950"/>
                  </a:moveTo>
                  <a:cubicBezTo>
                    <a:pt x="1048568" y="1940060"/>
                    <a:pt x="1041741" y="1948816"/>
                    <a:pt x="1031203" y="1946590"/>
                  </a:cubicBezTo>
                  <a:cubicBezTo>
                    <a:pt x="1032836" y="1951338"/>
                    <a:pt x="1048866" y="1945253"/>
                    <a:pt x="1052428" y="1948520"/>
                  </a:cubicBezTo>
                  <a:cubicBezTo>
                    <a:pt x="1053466" y="1945401"/>
                    <a:pt x="1059403" y="1944066"/>
                    <a:pt x="1060442" y="1940950"/>
                  </a:cubicBezTo>
                  <a:close/>
                  <a:moveTo>
                    <a:pt x="399515" y="1939910"/>
                  </a:moveTo>
                  <a:cubicBezTo>
                    <a:pt x="405304" y="1941987"/>
                    <a:pt x="412428" y="1941098"/>
                    <a:pt x="419405" y="1947183"/>
                  </a:cubicBezTo>
                  <a:cubicBezTo>
                    <a:pt x="420590" y="1945253"/>
                    <a:pt x="417772" y="1943176"/>
                    <a:pt x="419405" y="1941395"/>
                  </a:cubicBezTo>
                  <a:cubicBezTo>
                    <a:pt x="427567" y="1946145"/>
                    <a:pt x="427123" y="1948074"/>
                    <a:pt x="435285" y="1950151"/>
                  </a:cubicBezTo>
                  <a:cubicBezTo>
                    <a:pt x="434989" y="1948222"/>
                    <a:pt x="433356" y="1946441"/>
                    <a:pt x="429497" y="1944214"/>
                  </a:cubicBezTo>
                  <a:cubicBezTo>
                    <a:pt x="434395" y="1942879"/>
                    <a:pt x="437215" y="1947332"/>
                    <a:pt x="443300" y="1945551"/>
                  </a:cubicBezTo>
                  <a:cubicBezTo>
                    <a:pt x="448050" y="1948222"/>
                    <a:pt x="440628" y="1950301"/>
                    <a:pt x="438253" y="1950003"/>
                  </a:cubicBezTo>
                  <a:cubicBezTo>
                    <a:pt x="441074" y="1952972"/>
                    <a:pt x="442261" y="1956088"/>
                    <a:pt x="448346" y="1959205"/>
                  </a:cubicBezTo>
                  <a:cubicBezTo>
                    <a:pt x="446269" y="1959650"/>
                    <a:pt x="442409" y="1957869"/>
                    <a:pt x="441965" y="1960394"/>
                  </a:cubicBezTo>
                  <a:cubicBezTo>
                    <a:pt x="426083" y="1954605"/>
                    <a:pt x="420590" y="1949261"/>
                    <a:pt x="411983" y="1950151"/>
                  </a:cubicBezTo>
                  <a:cubicBezTo>
                    <a:pt x="405156" y="1946441"/>
                    <a:pt x="406342" y="1943472"/>
                    <a:pt x="399515" y="1939910"/>
                  </a:cubicBezTo>
                  <a:close/>
                  <a:moveTo>
                    <a:pt x="862743" y="1939466"/>
                  </a:moveTo>
                  <a:cubicBezTo>
                    <a:pt x="850573" y="1941395"/>
                    <a:pt x="844190" y="1944957"/>
                    <a:pt x="828606" y="1940504"/>
                  </a:cubicBezTo>
                  <a:cubicBezTo>
                    <a:pt x="834393" y="1950746"/>
                    <a:pt x="853243" y="1948074"/>
                    <a:pt x="871352" y="1952527"/>
                  </a:cubicBezTo>
                  <a:cubicBezTo>
                    <a:pt x="871352" y="1954902"/>
                    <a:pt x="865117" y="1953713"/>
                    <a:pt x="866602" y="1957277"/>
                  </a:cubicBezTo>
                  <a:cubicBezTo>
                    <a:pt x="874468" y="1958167"/>
                    <a:pt x="879812" y="1957573"/>
                    <a:pt x="878179" y="1952823"/>
                  </a:cubicBezTo>
                  <a:cubicBezTo>
                    <a:pt x="867938" y="1952082"/>
                    <a:pt x="861853" y="1949261"/>
                    <a:pt x="860220" y="1944364"/>
                  </a:cubicBezTo>
                  <a:cubicBezTo>
                    <a:pt x="866009" y="1945253"/>
                    <a:pt x="868086" y="1946441"/>
                    <a:pt x="871648" y="1943622"/>
                  </a:cubicBezTo>
                  <a:cubicBezTo>
                    <a:pt x="867046" y="1943027"/>
                    <a:pt x="865711" y="1940802"/>
                    <a:pt x="862743" y="1939466"/>
                  </a:cubicBezTo>
                  <a:close/>
                  <a:moveTo>
                    <a:pt x="1030016" y="1937833"/>
                  </a:moveTo>
                  <a:cubicBezTo>
                    <a:pt x="1030164" y="1940356"/>
                    <a:pt x="1022743" y="1939316"/>
                    <a:pt x="1023781" y="1942137"/>
                  </a:cubicBezTo>
                  <a:cubicBezTo>
                    <a:pt x="1025266" y="1942731"/>
                    <a:pt x="1031203" y="1946886"/>
                    <a:pt x="1032984" y="1942583"/>
                  </a:cubicBezTo>
                  <a:cubicBezTo>
                    <a:pt x="1025118" y="1943472"/>
                    <a:pt x="1038030" y="1937091"/>
                    <a:pt x="1030016" y="1937833"/>
                  </a:cubicBezTo>
                  <a:close/>
                  <a:moveTo>
                    <a:pt x="1155878" y="1935161"/>
                  </a:moveTo>
                  <a:cubicBezTo>
                    <a:pt x="1147269" y="1938723"/>
                    <a:pt x="1148160" y="1933232"/>
                    <a:pt x="1139551" y="1936794"/>
                  </a:cubicBezTo>
                  <a:cubicBezTo>
                    <a:pt x="1139551" y="1939168"/>
                    <a:pt x="1142669" y="1938871"/>
                    <a:pt x="1142965" y="1941098"/>
                  </a:cubicBezTo>
                  <a:cubicBezTo>
                    <a:pt x="1146675" y="1939020"/>
                    <a:pt x="1154097" y="1937685"/>
                    <a:pt x="1155878" y="1935161"/>
                  </a:cubicBezTo>
                  <a:close/>
                  <a:moveTo>
                    <a:pt x="1103188" y="1932638"/>
                  </a:moveTo>
                  <a:cubicBezTo>
                    <a:pt x="1089830" y="1936942"/>
                    <a:pt x="1076324" y="1933973"/>
                    <a:pt x="1069793" y="1940652"/>
                  </a:cubicBezTo>
                  <a:cubicBezTo>
                    <a:pt x="1084042" y="1941098"/>
                    <a:pt x="1089979" y="1942879"/>
                    <a:pt x="1102742" y="1941691"/>
                  </a:cubicBezTo>
                  <a:cubicBezTo>
                    <a:pt x="1100517" y="1937981"/>
                    <a:pt x="1103040" y="1935754"/>
                    <a:pt x="1103188" y="1932638"/>
                  </a:cubicBezTo>
                  <a:close/>
                  <a:moveTo>
                    <a:pt x="1071276" y="1909930"/>
                  </a:moveTo>
                  <a:cubicBezTo>
                    <a:pt x="1065043" y="1911711"/>
                    <a:pt x="1049014" y="1913788"/>
                    <a:pt x="1035953" y="1916756"/>
                  </a:cubicBezTo>
                  <a:cubicBezTo>
                    <a:pt x="1022891" y="1920022"/>
                    <a:pt x="1012501" y="1922397"/>
                    <a:pt x="1017696" y="1928780"/>
                  </a:cubicBezTo>
                  <a:cubicBezTo>
                    <a:pt x="1029718" y="1927147"/>
                    <a:pt x="1036249" y="1924772"/>
                    <a:pt x="1043523" y="1922991"/>
                  </a:cubicBezTo>
                  <a:cubicBezTo>
                    <a:pt x="1050795" y="1921210"/>
                    <a:pt x="1058513" y="1919577"/>
                    <a:pt x="1072613" y="1917350"/>
                  </a:cubicBezTo>
                  <a:cubicBezTo>
                    <a:pt x="1072910" y="1918537"/>
                    <a:pt x="1071128" y="1919131"/>
                    <a:pt x="1070832" y="1920170"/>
                  </a:cubicBezTo>
                  <a:cubicBezTo>
                    <a:pt x="1083744" y="1916460"/>
                    <a:pt x="1081073" y="1911711"/>
                    <a:pt x="1071276" y="1909930"/>
                  </a:cubicBezTo>
                  <a:close/>
                  <a:moveTo>
                    <a:pt x="1091314" y="1909186"/>
                  </a:moveTo>
                  <a:cubicBezTo>
                    <a:pt x="1087306" y="1910375"/>
                    <a:pt x="1081963" y="1911265"/>
                    <a:pt x="1083300" y="1914381"/>
                  </a:cubicBezTo>
                  <a:cubicBezTo>
                    <a:pt x="1087604" y="1916014"/>
                    <a:pt x="1091908" y="1912452"/>
                    <a:pt x="1091314" y="1909186"/>
                  </a:cubicBezTo>
                  <a:close/>
                  <a:moveTo>
                    <a:pt x="588605" y="1897758"/>
                  </a:moveTo>
                  <a:cubicBezTo>
                    <a:pt x="602112" y="1900579"/>
                    <a:pt x="608495" y="1903991"/>
                    <a:pt x="622298" y="1907109"/>
                  </a:cubicBezTo>
                  <a:cubicBezTo>
                    <a:pt x="620962" y="1908297"/>
                    <a:pt x="618735" y="1908593"/>
                    <a:pt x="615025" y="1907257"/>
                  </a:cubicBezTo>
                  <a:cubicBezTo>
                    <a:pt x="615915" y="1908593"/>
                    <a:pt x="616657" y="1909930"/>
                    <a:pt x="616063" y="1911561"/>
                  </a:cubicBezTo>
                  <a:cubicBezTo>
                    <a:pt x="604783" y="1903399"/>
                    <a:pt x="594542" y="1902210"/>
                    <a:pt x="582668" y="1900875"/>
                  </a:cubicBezTo>
                  <a:cubicBezTo>
                    <a:pt x="586082" y="1901024"/>
                    <a:pt x="603151" y="1902804"/>
                    <a:pt x="588605" y="1897758"/>
                  </a:cubicBezTo>
                  <a:close/>
                  <a:moveTo>
                    <a:pt x="626101" y="1897350"/>
                  </a:moveTo>
                  <a:cubicBezTo>
                    <a:pt x="623670" y="1895754"/>
                    <a:pt x="621926" y="1895234"/>
                    <a:pt x="620368" y="1898500"/>
                  </a:cubicBezTo>
                  <a:cubicBezTo>
                    <a:pt x="625118" y="1899391"/>
                    <a:pt x="634171" y="1905030"/>
                    <a:pt x="635952" y="1902656"/>
                  </a:cubicBezTo>
                  <a:cubicBezTo>
                    <a:pt x="631648" y="1901617"/>
                    <a:pt x="628531" y="1898945"/>
                    <a:pt x="626101" y="1897350"/>
                  </a:cubicBezTo>
                  <a:close/>
                  <a:moveTo>
                    <a:pt x="1414578" y="1893898"/>
                  </a:moveTo>
                  <a:cubicBezTo>
                    <a:pt x="1415618" y="1897312"/>
                    <a:pt x="1406118" y="1901616"/>
                    <a:pt x="1396915" y="1907405"/>
                  </a:cubicBezTo>
                  <a:cubicBezTo>
                    <a:pt x="1396619" y="1905030"/>
                    <a:pt x="1394097" y="1906069"/>
                    <a:pt x="1391276" y="1907405"/>
                  </a:cubicBezTo>
                  <a:cubicBezTo>
                    <a:pt x="1395432" y="1902803"/>
                    <a:pt x="1407900" y="1900874"/>
                    <a:pt x="1414578" y="1893898"/>
                  </a:cubicBezTo>
                  <a:close/>
                  <a:moveTo>
                    <a:pt x="511869" y="1893304"/>
                  </a:moveTo>
                  <a:cubicBezTo>
                    <a:pt x="516768" y="1894937"/>
                    <a:pt x="515283" y="1896866"/>
                    <a:pt x="514690" y="1898795"/>
                  </a:cubicBezTo>
                  <a:cubicBezTo>
                    <a:pt x="523595" y="1904138"/>
                    <a:pt x="530867" y="1906959"/>
                    <a:pt x="535915" y="1910075"/>
                  </a:cubicBezTo>
                  <a:cubicBezTo>
                    <a:pt x="535915" y="1911263"/>
                    <a:pt x="534579" y="1910819"/>
                    <a:pt x="533242" y="1910225"/>
                  </a:cubicBezTo>
                  <a:lnTo>
                    <a:pt x="532352" y="1912600"/>
                  </a:lnTo>
                  <a:cubicBezTo>
                    <a:pt x="531461" y="1905920"/>
                    <a:pt x="506082" y="1900280"/>
                    <a:pt x="511869" y="1893304"/>
                  </a:cubicBezTo>
                  <a:close/>
                  <a:moveTo>
                    <a:pt x="1171908" y="1891821"/>
                  </a:moveTo>
                  <a:cubicBezTo>
                    <a:pt x="1166119" y="1892415"/>
                    <a:pt x="1161370" y="1892712"/>
                    <a:pt x="1159292" y="1896423"/>
                  </a:cubicBezTo>
                  <a:cubicBezTo>
                    <a:pt x="1165229" y="1893009"/>
                    <a:pt x="1173689" y="1897164"/>
                    <a:pt x="1171908" y="1891821"/>
                  </a:cubicBezTo>
                  <a:close/>
                  <a:moveTo>
                    <a:pt x="1220443" y="1889150"/>
                  </a:moveTo>
                  <a:cubicBezTo>
                    <a:pt x="1211537" y="1891969"/>
                    <a:pt x="1205748" y="1889298"/>
                    <a:pt x="1203819" y="1896125"/>
                  </a:cubicBezTo>
                  <a:cubicBezTo>
                    <a:pt x="1208865" y="1894344"/>
                    <a:pt x="1219849" y="1892267"/>
                    <a:pt x="1220443" y="1889150"/>
                  </a:cubicBezTo>
                  <a:close/>
                  <a:moveTo>
                    <a:pt x="570052" y="1888259"/>
                  </a:moveTo>
                  <a:cubicBezTo>
                    <a:pt x="575989" y="1892267"/>
                    <a:pt x="577472" y="1891375"/>
                    <a:pt x="586971" y="1895829"/>
                  </a:cubicBezTo>
                  <a:cubicBezTo>
                    <a:pt x="579253" y="1895679"/>
                    <a:pt x="575989" y="1894344"/>
                    <a:pt x="565600" y="1893304"/>
                  </a:cubicBezTo>
                  <a:cubicBezTo>
                    <a:pt x="565154" y="1891821"/>
                    <a:pt x="564561" y="1890336"/>
                    <a:pt x="562334" y="1889001"/>
                  </a:cubicBezTo>
                  <a:cubicBezTo>
                    <a:pt x="562482" y="1885884"/>
                    <a:pt x="571685" y="1893898"/>
                    <a:pt x="570052" y="1888259"/>
                  </a:cubicBezTo>
                  <a:close/>
                  <a:moveTo>
                    <a:pt x="1259106" y="1887795"/>
                  </a:moveTo>
                  <a:cubicBezTo>
                    <a:pt x="1256286" y="1887703"/>
                    <a:pt x="1252798" y="1888408"/>
                    <a:pt x="1247603" y="1891079"/>
                  </a:cubicBezTo>
                  <a:cubicBezTo>
                    <a:pt x="1249384" y="1893900"/>
                    <a:pt x="1248790" y="1896423"/>
                    <a:pt x="1243003" y="1898204"/>
                  </a:cubicBezTo>
                  <a:cubicBezTo>
                    <a:pt x="1244190" y="1896125"/>
                    <a:pt x="1244634" y="1894048"/>
                    <a:pt x="1242853" y="1891525"/>
                  </a:cubicBezTo>
                  <a:cubicBezTo>
                    <a:pt x="1235581" y="1896571"/>
                    <a:pt x="1228161" y="1900430"/>
                    <a:pt x="1217622" y="1902212"/>
                  </a:cubicBezTo>
                  <a:cubicBezTo>
                    <a:pt x="1216137" y="1908296"/>
                    <a:pt x="1228754" y="1898352"/>
                    <a:pt x="1229644" y="1901766"/>
                  </a:cubicBezTo>
                  <a:cubicBezTo>
                    <a:pt x="1213912" y="1909632"/>
                    <a:pt x="1214356" y="1906070"/>
                    <a:pt x="1198476" y="1909336"/>
                  </a:cubicBezTo>
                  <a:cubicBezTo>
                    <a:pt x="1192539" y="1913194"/>
                    <a:pt x="1205748" y="1911413"/>
                    <a:pt x="1200108" y="1914085"/>
                  </a:cubicBezTo>
                  <a:cubicBezTo>
                    <a:pt x="1194171" y="1910523"/>
                    <a:pt x="1187344" y="1917202"/>
                    <a:pt x="1183040" y="1913492"/>
                  </a:cubicBezTo>
                  <a:cubicBezTo>
                    <a:pt x="1159886" y="1920318"/>
                    <a:pt x="1158401" y="1921358"/>
                    <a:pt x="1137176" y="1928184"/>
                  </a:cubicBezTo>
                  <a:cubicBezTo>
                    <a:pt x="1136435" y="1926553"/>
                    <a:pt x="1136880" y="1923435"/>
                    <a:pt x="1133764" y="1923881"/>
                  </a:cubicBezTo>
                  <a:cubicBezTo>
                    <a:pt x="1133466" y="1926849"/>
                    <a:pt x="1121592" y="1926849"/>
                    <a:pt x="1123521" y="1930411"/>
                  </a:cubicBezTo>
                  <a:cubicBezTo>
                    <a:pt x="1127677" y="1929965"/>
                    <a:pt x="1132872" y="1928630"/>
                    <a:pt x="1135247" y="1929965"/>
                  </a:cubicBezTo>
                  <a:cubicBezTo>
                    <a:pt x="1122186" y="1932786"/>
                    <a:pt x="1112687" y="1935013"/>
                    <a:pt x="1108977" y="1937981"/>
                  </a:cubicBezTo>
                  <a:cubicBezTo>
                    <a:pt x="1105415" y="1940802"/>
                    <a:pt x="1107492" y="1944066"/>
                    <a:pt x="1117882" y="1946738"/>
                  </a:cubicBezTo>
                  <a:cubicBezTo>
                    <a:pt x="1114468" y="1942137"/>
                    <a:pt x="1114766" y="1940950"/>
                    <a:pt x="1120553" y="1937387"/>
                  </a:cubicBezTo>
                  <a:cubicBezTo>
                    <a:pt x="1121147" y="1941246"/>
                    <a:pt x="1134951" y="1939316"/>
                    <a:pt x="1134357" y="1935458"/>
                  </a:cubicBezTo>
                  <a:cubicBezTo>
                    <a:pt x="1132576" y="1934121"/>
                    <a:pt x="1125748" y="1937535"/>
                    <a:pt x="1124858" y="1935310"/>
                  </a:cubicBezTo>
                  <a:cubicBezTo>
                    <a:pt x="1152910" y="1929669"/>
                    <a:pt x="1176510" y="1922545"/>
                    <a:pt x="1203967" y="1918241"/>
                  </a:cubicBezTo>
                  <a:cubicBezTo>
                    <a:pt x="1216731" y="1908445"/>
                    <a:pt x="1258735" y="1902063"/>
                    <a:pt x="1266601" y="1889298"/>
                  </a:cubicBezTo>
                  <a:cubicBezTo>
                    <a:pt x="1264078" y="1888778"/>
                    <a:pt x="1261926" y="1887888"/>
                    <a:pt x="1259106" y="1887795"/>
                  </a:cubicBezTo>
                  <a:close/>
                  <a:moveTo>
                    <a:pt x="553131" y="1880689"/>
                  </a:moveTo>
                  <a:cubicBezTo>
                    <a:pt x="554616" y="1882470"/>
                    <a:pt x="557437" y="1884103"/>
                    <a:pt x="561147" y="1885735"/>
                  </a:cubicBezTo>
                  <a:cubicBezTo>
                    <a:pt x="561593" y="1887814"/>
                    <a:pt x="551648" y="1884697"/>
                    <a:pt x="557585" y="1888259"/>
                  </a:cubicBezTo>
                  <a:cubicBezTo>
                    <a:pt x="560256" y="1893009"/>
                    <a:pt x="549421" y="1883064"/>
                    <a:pt x="553131" y="1880689"/>
                  </a:cubicBezTo>
                  <a:close/>
                  <a:moveTo>
                    <a:pt x="1035359" y="1879947"/>
                  </a:moveTo>
                  <a:cubicBezTo>
                    <a:pt x="1022594" y="1882768"/>
                    <a:pt x="1029570" y="1881580"/>
                    <a:pt x="1022594" y="1880541"/>
                  </a:cubicBezTo>
                  <a:cubicBezTo>
                    <a:pt x="1015469" y="1884994"/>
                    <a:pt x="1011611" y="1883657"/>
                    <a:pt x="995284" y="1884846"/>
                  </a:cubicBezTo>
                  <a:cubicBezTo>
                    <a:pt x="993207" y="1888705"/>
                    <a:pt x="1005970" y="1888705"/>
                    <a:pt x="1000183" y="1890783"/>
                  </a:cubicBezTo>
                  <a:cubicBezTo>
                    <a:pt x="996175" y="1888705"/>
                    <a:pt x="993800" y="1893009"/>
                    <a:pt x="991426" y="1888853"/>
                  </a:cubicBezTo>
                  <a:cubicBezTo>
                    <a:pt x="992761" y="1887963"/>
                    <a:pt x="994246" y="1883807"/>
                    <a:pt x="990684" y="1881283"/>
                  </a:cubicBezTo>
                  <a:cubicBezTo>
                    <a:pt x="983560" y="1885291"/>
                    <a:pt x="961741" y="1884846"/>
                    <a:pt x="952984" y="1891079"/>
                  </a:cubicBezTo>
                  <a:cubicBezTo>
                    <a:pt x="958773" y="1891525"/>
                    <a:pt x="969755" y="1888557"/>
                    <a:pt x="972279" y="1891227"/>
                  </a:cubicBezTo>
                  <a:cubicBezTo>
                    <a:pt x="972353" y="1892267"/>
                    <a:pt x="970906" y="1892527"/>
                    <a:pt x="969385" y="1892749"/>
                  </a:cubicBezTo>
                  <a:lnTo>
                    <a:pt x="966997" y="1893678"/>
                  </a:lnTo>
                  <a:lnTo>
                    <a:pt x="955358" y="1893454"/>
                  </a:lnTo>
                  <a:cubicBezTo>
                    <a:pt x="959812" y="1890634"/>
                    <a:pt x="962483" y="1896423"/>
                    <a:pt x="970498" y="1895087"/>
                  </a:cubicBezTo>
                  <a:cubicBezTo>
                    <a:pt x="970349" y="1893900"/>
                    <a:pt x="967826" y="1894344"/>
                    <a:pt x="966045" y="1894048"/>
                  </a:cubicBezTo>
                  <a:lnTo>
                    <a:pt x="966997" y="1893678"/>
                  </a:lnTo>
                  <a:lnTo>
                    <a:pt x="1001666" y="1894344"/>
                  </a:lnTo>
                  <a:cubicBezTo>
                    <a:pt x="1009384" y="1893306"/>
                    <a:pt x="1016954" y="1892119"/>
                    <a:pt x="1024227" y="1891079"/>
                  </a:cubicBezTo>
                  <a:cubicBezTo>
                    <a:pt x="1031499" y="1889594"/>
                    <a:pt x="1038475" y="1888111"/>
                    <a:pt x="1045154" y="1887369"/>
                  </a:cubicBezTo>
                  <a:cubicBezTo>
                    <a:pt x="1043819" y="1878760"/>
                    <a:pt x="1024820" y="1892564"/>
                    <a:pt x="1016954" y="1887221"/>
                  </a:cubicBezTo>
                  <a:cubicBezTo>
                    <a:pt x="1022000" y="1884103"/>
                    <a:pt x="1037586" y="1888409"/>
                    <a:pt x="1035359" y="1879947"/>
                  </a:cubicBezTo>
                  <a:close/>
                  <a:moveTo>
                    <a:pt x="644561" y="1878909"/>
                  </a:moveTo>
                  <a:cubicBezTo>
                    <a:pt x="641704" y="1878018"/>
                    <a:pt x="638995" y="1877869"/>
                    <a:pt x="638475" y="1879502"/>
                  </a:cubicBezTo>
                  <a:cubicBezTo>
                    <a:pt x="642335" y="1880097"/>
                    <a:pt x="650349" y="1885291"/>
                    <a:pt x="651536" y="1882768"/>
                  </a:cubicBezTo>
                  <a:cubicBezTo>
                    <a:pt x="650424" y="1881432"/>
                    <a:pt x="647418" y="1879800"/>
                    <a:pt x="644561" y="1878909"/>
                  </a:cubicBezTo>
                  <a:close/>
                  <a:moveTo>
                    <a:pt x="1480182" y="1877274"/>
                  </a:moveTo>
                  <a:cubicBezTo>
                    <a:pt x="1478253" y="1880540"/>
                    <a:pt x="1474987" y="1883657"/>
                    <a:pt x="1483744" y="1878016"/>
                  </a:cubicBezTo>
                  <a:cubicBezTo>
                    <a:pt x="1486565" y="1878759"/>
                    <a:pt x="1473058" y="1887961"/>
                    <a:pt x="1467417" y="1889742"/>
                  </a:cubicBezTo>
                  <a:cubicBezTo>
                    <a:pt x="1466675" y="1887813"/>
                    <a:pt x="1482409" y="1878759"/>
                    <a:pt x="1473800" y="1881282"/>
                  </a:cubicBezTo>
                  <a:cubicBezTo>
                    <a:pt x="1473652" y="1879055"/>
                    <a:pt x="1476768" y="1879945"/>
                    <a:pt x="1480182" y="1877274"/>
                  </a:cubicBezTo>
                  <a:close/>
                  <a:moveTo>
                    <a:pt x="700071" y="1864807"/>
                  </a:moveTo>
                  <a:cubicBezTo>
                    <a:pt x="700367" y="1864659"/>
                    <a:pt x="701108" y="1865994"/>
                    <a:pt x="701554" y="1866588"/>
                  </a:cubicBezTo>
                  <a:cubicBezTo>
                    <a:pt x="700960" y="1867182"/>
                    <a:pt x="700071" y="1868519"/>
                    <a:pt x="699773" y="1868519"/>
                  </a:cubicBezTo>
                  <a:cubicBezTo>
                    <a:pt x="697250" y="1867182"/>
                    <a:pt x="697398" y="1865698"/>
                    <a:pt x="700071" y="1864807"/>
                  </a:cubicBezTo>
                  <a:close/>
                  <a:moveTo>
                    <a:pt x="614300" y="1864419"/>
                  </a:moveTo>
                  <a:cubicBezTo>
                    <a:pt x="616916" y="1864957"/>
                    <a:pt x="620292" y="1866367"/>
                    <a:pt x="623483" y="1867480"/>
                  </a:cubicBezTo>
                  <a:cubicBezTo>
                    <a:pt x="622741" y="1868667"/>
                    <a:pt x="623335" y="1869706"/>
                    <a:pt x="624820" y="1870596"/>
                  </a:cubicBezTo>
                  <a:cubicBezTo>
                    <a:pt x="620664" y="1871190"/>
                    <a:pt x="617250" y="1867480"/>
                    <a:pt x="609680" y="1866590"/>
                  </a:cubicBezTo>
                  <a:cubicBezTo>
                    <a:pt x="609829" y="1864215"/>
                    <a:pt x="611684" y="1863881"/>
                    <a:pt x="614300" y="1864419"/>
                  </a:cubicBezTo>
                  <a:close/>
                  <a:moveTo>
                    <a:pt x="622743" y="1863323"/>
                  </a:moveTo>
                  <a:cubicBezTo>
                    <a:pt x="623633" y="1861690"/>
                    <a:pt x="627345" y="1863323"/>
                    <a:pt x="630165" y="1864957"/>
                  </a:cubicBezTo>
                  <a:cubicBezTo>
                    <a:pt x="630759" y="1864807"/>
                    <a:pt x="631203" y="1864511"/>
                    <a:pt x="631648" y="1864511"/>
                  </a:cubicBezTo>
                  <a:cubicBezTo>
                    <a:pt x="633282" y="1864511"/>
                    <a:pt x="634913" y="1865994"/>
                    <a:pt x="636546" y="1866738"/>
                  </a:cubicBezTo>
                  <a:cubicBezTo>
                    <a:pt x="634913" y="1867480"/>
                    <a:pt x="633132" y="1868815"/>
                    <a:pt x="631500" y="1868815"/>
                  </a:cubicBezTo>
                  <a:cubicBezTo>
                    <a:pt x="630759" y="1868667"/>
                    <a:pt x="630015" y="1868369"/>
                    <a:pt x="629570" y="1868073"/>
                  </a:cubicBezTo>
                  <a:cubicBezTo>
                    <a:pt x="628086" y="1867925"/>
                    <a:pt x="626157" y="1867332"/>
                    <a:pt x="624078" y="1866440"/>
                  </a:cubicBezTo>
                  <a:cubicBezTo>
                    <a:pt x="624820" y="1865253"/>
                    <a:pt x="624227" y="1864213"/>
                    <a:pt x="622743" y="1863323"/>
                  </a:cubicBezTo>
                  <a:close/>
                  <a:moveTo>
                    <a:pt x="1138068" y="1860504"/>
                  </a:moveTo>
                  <a:cubicBezTo>
                    <a:pt x="1127381" y="1863474"/>
                    <a:pt x="1117584" y="1865848"/>
                    <a:pt x="1108383" y="1867332"/>
                  </a:cubicBezTo>
                  <a:cubicBezTo>
                    <a:pt x="1099180" y="1868371"/>
                    <a:pt x="1090424" y="1869261"/>
                    <a:pt x="1082261" y="1870152"/>
                  </a:cubicBezTo>
                  <a:cubicBezTo>
                    <a:pt x="1065933" y="1872081"/>
                    <a:pt x="1051834" y="1875050"/>
                    <a:pt x="1038327" y="1883361"/>
                  </a:cubicBezTo>
                  <a:cubicBezTo>
                    <a:pt x="1042779" y="1883509"/>
                    <a:pt x="1051982" y="1879651"/>
                    <a:pt x="1053318" y="1882322"/>
                  </a:cubicBezTo>
                  <a:cubicBezTo>
                    <a:pt x="1054209" y="1884697"/>
                    <a:pt x="1051389" y="1885439"/>
                    <a:pt x="1051982" y="1887665"/>
                  </a:cubicBezTo>
                  <a:cubicBezTo>
                    <a:pt x="1055692" y="1886628"/>
                    <a:pt x="1063262" y="1889446"/>
                    <a:pt x="1064746" y="1885588"/>
                  </a:cubicBezTo>
                  <a:cubicBezTo>
                    <a:pt x="1060146" y="1886776"/>
                    <a:pt x="1052278" y="1883657"/>
                    <a:pt x="1057474" y="1881580"/>
                  </a:cubicBezTo>
                  <a:cubicBezTo>
                    <a:pt x="1069347" y="1879947"/>
                    <a:pt x="1084783" y="1878464"/>
                    <a:pt x="1100071" y="1876237"/>
                  </a:cubicBezTo>
                  <a:cubicBezTo>
                    <a:pt x="1103930" y="1875643"/>
                    <a:pt x="1107641" y="1874902"/>
                    <a:pt x="1111499" y="1874308"/>
                  </a:cubicBezTo>
                  <a:cubicBezTo>
                    <a:pt x="1115210" y="1873417"/>
                    <a:pt x="1118921" y="1872379"/>
                    <a:pt x="1122334" y="1871190"/>
                  </a:cubicBezTo>
                  <a:cubicBezTo>
                    <a:pt x="1129310" y="1868965"/>
                    <a:pt x="1135693" y="1866440"/>
                    <a:pt x="1141184" y="1863622"/>
                  </a:cubicBezTo>
                  <a:cubicBezTo>
                    <a:pt x="1138661" y="1864066"/>
                    <a:pt x="1138364" y="1862285"/>
                    <a:pt x="1138068" y="1860504"/>
                  </a:cubicBezTo>
                  <a:close/>
                  <a:moveTo>
                    <a:pt x="554078" y="1855031"/>
                  </a:moveTo>
                  <a:cubicBezTo>
                    <a:pt x="551314" y="1853677"/>
                    <a:pt x="548605" y="1852934"/>
                    <a:pt x="548383" y="1856200"/>
                  </a:cubicBezTo>
                  <a:cubicBezTo>
                    <a:pt x="553727" y="1859614"/>
                    <a:pt x="565451" y="1862434"/>
                    <a:pt x="560108" y="1857537"/>
                  </a:cubicBezTo>
                  <a:cubicBezTo>
                    <a:pt x="559663" y="1858352"/>
                    <a:pt x="556843" y="1856386"/>
                    <a:pt x="554078" y="1855031"/>
                  </a:cubicBezTo>
                  <a:close/>
                  <a:moveTo>
                    <a:pt x="592761" y="1852637"/>
                  </a:moveTo>
                  <a:cubicBezTo>
                    <a:pt x="593355" y="1853379"/>
                    <a:pt x="593948" y="1853972"/>
                    <a:pt x="594542" y="1854716"/>
                  </a:cubicBezTo>
                  <a:cubicBezTo>
                    <a:pt x="593800" y="1855308"/>
                    <a:pt x="593207" y="1855903"/>
                    <a:pt x="592465" y="1856497"/>
                  </a:cubicBezTo>
                  <a:cubicBezTo>
                    <a:pt x="592019" y="1855903"/>
                    <a:pt x="590831" y="1855160"/>
                    <a:pt x="590980" y="1854566"/>
                  </a:cubicBezTo>
                  <a:cubicBezTo>
                    <a:pt x="591128" y="1853824"/>
                    <a:pt x="592167" y="1853379"/>
                    <a:pt x="592761" y="1852637"/>
                  </a:cubicBezTo>
                  <a:close/>
                  <a:moveTo>
                    <a:pt x="1424375" y="1849669"/>
                  </a:moveTo>
                  <a:cubicBezTo>
                    <a:pt x="1419180" y="1855606"/>
                    <a:pt x="1409830" y="1856200"/>
                    <a:pt x="1410126" y="1862730"/>
                  </a:cubicBezTo>
                  <a:cubicBezTo>
                    <a:pt x="1414430" y="1858426"/>
                    <a:pt x="1426304" y="1853529"/>
                    <a:pt x="1424375" y="1849669"/>
                  </a:cubicBezTo>
                  <a:close/>
                  <a:moveTo>
                    <a:pt x="706601" y="1846106"/>
                  </a:moveTo>
                  <a:cubicBezTo>
                    <a:pt x="713428" y="1846848"/>
                    <a:pt x="717584" y="1844919"/>
                    <a:pt x="725895" y="1846996"/>
                  </a:cubicBezTo>
                  <a:lnTo>
                    <a:pt x="725005" y="1850706"/>
                  </a:lnTo>
                  <a:cubicBezTo>
                    <a:pt x="719366" y="1852339"/>
                    <a:pt x="712984" y="1847739"/>
                    <a:pt x="706601" y="1846106"/>
                  </a:cubicBezTo>
                  <a:close/>
                  <a:moveTo>
                    <a:pt x="1473652" y="1845661"/>
                  </a:moveTo>
                  <a:cubicBezTo>
                    <a:pt x="1470683" y="1847740"/>
                    <a:pt x="1465785" y="1850115"/>
                    <a:pt x="1466082" y="1851896"/>
                  </a:cubicBezTo>
                  <a:cubicBezTo>
                    <a:pt x="1472168" y="1846998"/>
                    <a:pt x="1471870" y="1857981"/>
                    <a:pt x="1475730" y="1848779"/>
                  </a:cubicBezTo>
                  <a:cubicBezTo>
                    <a:pt x="1476026" y="1849373"/>
                    <a:pt x="1478105" y="1848927"/>
                    <a:pt x="1477807" y="1847442"/>
                  </a:cubicBezTo>
                  <a:cubicBezTo>
                    <a:pt x="1475285" y="1848779"/>
                    <a:pt x="1474543" y="1847294"/>
                    <a:pt x="1473652" y="1845661"/>
                  </a:cubicBezTo>
                  <a:close/>
                  <a:moveTo>
                    <a:pt x="1476174" y="1824734"/>
                  </a:moveTo>
                  <a:lnTo>
                    <a:pt x="1468160" y="1829781"/>
                  </a:lnTo>
                  <a:cubicBezTo>
                    <a:pt x="1469496" y="1832898"/>
                    <a:pt x="1474245" y="1829781"/>
                    <a:pt x="1478401" y="1827852"/>
                  </a:cubicBezTo>
                  <a:close/>
                  <a:moveTo>
                    <a:pt x="1487454" y="1811821"/>
                  </a:moveTo>
                  <a:cubicBezTo>
                    <a:pt x="1482409" y="1815681"/>
                    <a:pt x="1475878" y="1819688"/>
                    <a:pt x="1477511" y="1822359"/>
                  </a:cubicBezTo>
                  <a:cubicBezTo>
                    <a:pt x="1480628" y="1821914"/>
                    <a:pt x="1485080" y="1818501"/>
                    <a:pt x="1489681" y="1814791"/>
                  </a:cubicBezTo>
                  <a:close/>
                  <a:moveTo>
                    <a:pt x="595285" y="1811673"/>
                  </a:moveTo>
                  <a:cubicBezTo>
                    <a:pt x="596175" y="1812118"/>
                    <a:pt x="597066" y="1812712"/>
                    <a:pt x="597808" y="1813306"/>
                  </a:cubicBezTo>
                  <a:cubicBezTo>
                    <a:pt x="605378" y="1818055"/>
                    <a:pt x="612353" y="1822657"/>
                    <a:pt x="619477" y="1825921"/>
                  </a:cubicBezTo>
                  <a:cubicBezTo>
                    <a:pt x="641295" y="1829929"/>
                    <a:pt x="659254" y="1838389"/>
                    <a:pt x="677659" y="1846850"/>
                  </a:cubicBezTo>
                  <a:cubicBezTo>
                    <a:pt x="696509" y="1853825"/>
                    <a:pt x="715507" y="1860801"/>
                    <a:pt x="737474" y="1863028"/>
                  </a:cubicBezTo>
                  <a:cubicBezTo>
                    <a:pt x="736584" y="1855754"/>
                    <a:pt x="734951" y="1850560"/>
                    <a:pt x="737177" y="1846553"/>
                  </a:cubicBezTo>
                  <a:cubicBezTo>
                    <a:pt x="723373" y="1844919"/>
                    <a:pt x="699329" y="1837499"/>
                    <a:pt x="704969" y="1846553"/>
                  </a:cubicBezTo>
                  <a:cubicBezTo>
                    <a:pt x="690720" y="1848482"/>
                    <a:pt x="669497" y="1821914"/>
                    <a:pt x="654505" y="1828594"/>
                  </a:cubicBezTo>
                  <a:cubicBezTo>
                    <a:pt x="645599" y="1824586"/>
                    <a:pt x="637288" y="1821914"/>
                    <a:pt x="629274" y="1819836"/>
                  </a:cubicBezTo>
                  <a:cubicBezTo>
                    <a:pt x="621408" y="1817462"/>
                    <a:pt x="613540" y="1815681"/>
                    <a:pt x="605378" y="1813899"/>
                  </a:cubicBezTo>
                  <a:cubicBezTo>
                    <a:pt x="602112" y="1813158"/>
                    <a:pt x="598698" y="1812416"/>
                    <a:pt x="595285" y="1811673"/>
                  </a:cubicBezTo>
                  <a:close/>
                  <a:moveTo>
                    <a:pt x="527157" y="1801580"/>
                  </a:moveTo>
                  <a:cubicBezTo>
                    <a:pt x="539773" y="1804103"/>
                    <a:pt x="545116" y="1801878"/>
                    <a:pt x="557583" y="1807517"/>
                  </a:cubicBezTo>
                  <a:cubicBezTo>
                    <a:pt x="556248" y="1808704"/>
                    <a:pt x="553279" y="1807665"/>
                    <a:pt x="552092" y="1809150"/>
                  </a:cubicBezTo>
                  <a:cubicBezTo>
                    <a:pt x="556694" y="1815383"/>
                    <a:pt x="567676" y="1821766"/>
                    <a:pt x="576137" y="1824586"/>
                  </a:cubicBezTo>
                  <a:cubicBezTo>
                    <a:pt x="578066" y="1827257"/>
                    <a:pt x="576879" y="1830077"/>
                    <a:pt x="573761" y="1830375"/>
                  </a:cubicBezTo>
                  <a:cubicBezTo>
                    <a:pt x="577621" y="1829929"/>
                    <a:pt x="583410" y="1833046"/>
                    <a:pt x="589199" y="1835569"/>
                  </a:cubicBezTo>
                  <a:cubicBezTo>
                    <a:pt x="594986" y="1837795"/>
                    <a:pt x="600923" y="1839131"/>
                    <a:pt x="604189" y="1836310"/>
                  </a:cubicBezTo>
                  <a:cubicBezTo>
                    <a:pt x="608345" y="1838835"/>
                    <a:pt x="611313" y="1841655"/>
                    <a:pt x="617694" y="1843880"/>
                  </a:cubicBezTo>
                  <a:cubicBezTo>
                    <a:pt x="613836" y="1847740"/>
                    <a:pt x="611609" y="1841357"/>
                    <a:pt x="605376" y="1839428"/>
                  </a:cubicBezTo>
                  <a:cubicBezTo>
                    <a:pt x="603150" y="1839576"/>
                    <a:pt x="601368" y="1840466"/>
                    <a:pt x="599885" y="1841505"/>
                  </a:cubicBezTo>
                  <a:cubicBezTo>
                    <a:pt x="612203" y="1845959"/>
                    <a:pt x="627937" y="1851896"/>
                    <a:pt x="644262" y="1857981"/>
                  </a:cubicBezTo>
                  <a:cubicBezTo>
                    <a:pt x="652426" y="1861097"/>
                    <a:pt x="660886" y="1864066"/>
                    <a:pt x="669049" y="1866738"/>
                  </a:cubicBezTo>
                  <a:cubicBezTo>
                    <a:pt x="671128" y="1867332"/>
                    <a:pt x="673057" y="1867776"/>
                    <a:pt x="675134" y="1868222"/>
                  </a:cubicBezTo>
                  <a:cubicBezTo>
                    <a:pt x="677361" y="1867628"/>
                    <a:pt x="679588" y="1866738"/>
                    <a:pt x="681665" y="1865253"/>
                  </a:cubicBezTo>
                  <a:cubicBezTo>
                    <a:pt x="683150" y="1864215"/>
                    <a:pt x="684337" y="1867926"/>
                    <a:pt x="684783" y="1870596"/>
                  </a:cubicBezTo>
                  <a:cubicBezTo>
                    <a:pt x="687602" y="1871190"/>
                    <a:pt x="690570" y="1871784"/>
                    <a:pt x="693243" y="1872377"/>
                  </a:cubicBezTo>
                  <a:cubicBezTo>
                    <a:pt x="692649" y="1874752"/>
                    <a:pt x="688493" y="1873714"/>
                    <a:pt x="684783" y="1872971"/>
                  </a:cubicBezTo>
                  <a:cubicBezTo>
                    <a:pt x="684633" y="1874307"/>
                    <a:pt x="684633" y="1875346"/>
                    <a:pt x="684337" y="1876385"/>
                  </a:cubicBezTo>
                  <a:cubicBezTo>
                    <a:pt x="684633" y="1876533"/>
                    <a:pt x="684931" y="1876681"/>
                    <a:pt x="685227" y="1876831"/>
                  </a:cubicBezTo>
                  <a:cubicBezTo>
                    <a:pt x="684783" y="1876979"/>
                    <a:pt x="684485" y="1876979"/>
                    <a:pt x="684040" y="1877127"/>
                  </a:cubicBezTo>
                  <a:cubicBezTo>
                    <a:pt x="682852" y="1880245"/>
                    <a:pt x="680627" y="1881728"/>
                    <a:pt x="677657" y="1880245"/>
                  </a:cubicBezTo>
                  <a:cubicBezTo>
                    <a:pt x="672463" y="1877573"/>
                    <a:pt x="668160" y="1875940"/>
                    <a:pt x="663112" y="1879502"/>
                  </a:cubicBezTo>
                  <a:cubicBezTo>
                    <a:pt x="658809" y="1874307"/>
                    <a:pt x="652574" y="1875940"/>
                    <a:pt x="647083" y="1874604"/>
                  </a:cubicBezTo>
                  <a:cubicBezTo>
                    <a:pt x="644560" y="1874010"/>
                    <a:pt x="643966" y="1872229"/>
                    <a:pt x="645302" y="1871042"/>
                  </a:cubicBezTo>
                  <a:cubicBezTo>
                    <a:pt x="646043" y="1870448"/>
                    <a:pt x="646785" y="1869409"/>
                    <a:pt x="647528" y="1869261"/>
                  </a:cubicBezTo>
                  <a:cubicBezTo>
                    <a:pt x="647528" y="1869261"/>
                    <a:pt x="647676" y="1869261"/>
                    <a:pt x="647676" y="1869261"/>
                  </a:cubicBezTo>
                  <a:cubicBezTo>
                    <a:pt x="641740" y="1866738"/>
                    <a:pt x="635655" y="1864363"/>
                    <a:pt x="629570" y="1862878"/>
                  </a:cubicBezTo>
                  <a:cubicBezTo>
                    <a:pt x="633725" y="1860356"/>
                    <a:pt x="623781" y="1854271"/>
                    <a:pt x="612055" y="1849373"/>
                  </a:cubicBezTo>
                  <a:cubicBezTo>
                    <a:pt x="612501" y="1850263"/>
                    <a:pt x="612649" y="1851302"/>
                    <a:pt x="612649" y="1852192"/>
                  </a:cubicBezTo>
                  <a:cubicBezTo>
                    <a:pt x="612649" y="1853231"/>
                    <a:pt x="611016" y="1854271"/>
                    <a:pt x="609978" y="1855308"/>
                  </a:cubicBezTo>
                  <a:cubicBezTo>
                    <a:pt x="609532" y="1853529"/>
                    <a:pt x="608345" y="1851896"/>
                    <a:pt x="608493" y="1850263"/>
                  </a:cubicBezTo>
                  <a:cubicBezTo>
                    <a:pt x="608641" y="1849669"/>
                    <a:pt x="609235" y="1848927"/>
                    <a:pt x="609828" y="1848334"/>
                  </a:cubicBezTo>
                  <a:cubicBezTo>
                    <a:pt x="599291" y="1844326"/>
                    <a:pt x="588010" y="1841505"/>
                    <a:pt x="584893" y="1843732"/>
                  </a:cubicBezTo>
                  <a:cubicBezTo>
                    <a:pt x="578066" y="1841803"/>
                    <a:pt x="582074" y="1838835"/>
                    <a:pt x="578363" y="1836608"/>
                  </a:cubicBezTo>
                  <a:cubicBezTo>
                    <a:pt x="572574" y="1836014"/>
                    <a:pt x="569012" y="1838241"/>
                    <a:pt x="562037" y="1836014"/>
                  </a:cubicBezTo>
                  <a:cubicBezTo>
                    <a:pt x="564114" y="1835718"/>
                    <a:pt x="565301" y="1834381"/>
                    <a:pt x="566045" y="1832304"/>
                  </a:cubicBezTo>
                  <a:cubicBezTo>
                    <a:pt x="556546" y="1830077"/>
                    <a:pt x="555802" y="1820726"/>
                    <a:pt x="549717" y="1814937"/>
                  </a:cubicBezTo>
                  <a:cubicBezTo>
                    <a:pt x="546007" y="1817164"/>
                    <a:pt x="539922" y="1813156"/>
                    <a:pt x="535321" y="1809596"/>
                  </a:cubicBezTo>
                  <a:cubicBezTo>
                    <a:pt x="544968" y="1811227"/>
                    <a:pt x="535617" y="1804846"/>
                    <a:pt x="527157" y="1801580"/>
                  </a:cubicBezTo>
                  <a:close/>
                  <a:moveTo>
                    <a:pt x="1558549" y="1789262"/>
                  </a:moveTo>
                  <a:cubicBezTo>
                    <a:pt x="1557362" y="1794753"/>
                    <a:pt x="1558104" y="1794604"/>
                    <a:pt x="1562409" y="1797424"/>
                  </a:cubicBezTo>
                  <a:cubicBezTo>
                    <a:pt x="1570423" y="1791043"/>
                    <a:pt x="1563151" y="1788964"/>
                    <a:pt x="1558549" y="1789262"/>
                  </a:cubicBezTo>
                  <a:close/>
                  <a:moveTo>
                    <a:pt x="1502742" y="1789112"/>
                  </a:moveTo>
                  <a:cubicBezTo>
                    <a:pt x="1493391" y="1796830"/>
                    <a:pt x="1479292" y="1807517"/>
                    <a:pt x="1466675" y="1816422"/>
                  </a:cubicBezTo>
                  <a:cubicBezTo>
                    <a:pt x="1453912" y="1825180"/>
                    <a:pt x="1443225" y="1833195"/>
                    <a:pt x="1442483" y="1838389"/>
                  </a:cubicBezTo>
                  <a:cubicBezTo>
                    <a:pt x="1448864" y="1832898"/>
                    <a:pt x="1461630" y="1824884"/>
                    <a:pt x="1474097" y="1816274"/>
                  </a:cubicBezTo>
                  <a:cubicBezTo>
                    <a:pt x="1486119" y="1806923"/>
                    <a:pt x="1497697" y="1796978"/>
                    <a:pt x="1502742" y="1789112"/>
                  </a:cubicBezTo>
                  <a:close/>
                  <a:moveTo>
                    <a:pt x="1572352" y="1782879"/>
                  </a:moveTo>
                  <a:cubicBezTo>
                    <a:pt x="1569830" y="1784957"/>
                    <a:pt x="1569236" y="1782731"/>
                    <a:pt x="1567009" y="1784215"/>
                  </a:cubicBezTo>
                  <a:cubicBezTo>
                    <a:pt x="1567603" y="1785698"/>
                    <a:pt x="1565378" y="1786442"/>
                    <a:pt x="1563151" y="1787183"/>
                  </a:cubicBezTo>
                  <a:cubicBezTo>
                    <a:pt x="1564338" y="1789558"/>
                    <a:pt x="1567455" y="1787035"/>
                    <a:pt x="1569534" y="1787035"/>
                  </a:cubicBezTo>
                  <a:cubicBezTo>
                    <a:pt x="1566861" y="1789558"/>
                    <a:pt x="1570721" y="1788964"/>
                    <a:pt x="1572946" y="1787331"/>
                  </a:cubicBezTo>
                  <a:cubicBezTo>
                    <a:pt x="1571759" y="1786144"/>
                    <a:pt x="1572056" y="1784512"/>
                    <a:pt x="1572352" y="1782879"/>
                  </a:cubicBezTo>
                  <a:close/>
                  <a:moveTo>
                    <a:pt x="1613615" y="1758834"/>
                  </a:moveTo>
                  <a:cubicBezTo>
                    <a:pt x="1610349" y="1758984"/>
                    <a:pt x="1600702" y="1759725"/>
                    <a:pt x="1600256" y="1762694"/>
                  </a:cubicBezTo>
                  <a:cubicBezTo>
                    <a:pt x="1606193" y="1758388"/>
                    <a:pt x="1600406" y="1766256"/>
                    <a:pt x="1603670" y="1766404"/>
                  </a:cubicBezTo>
                  <a:cubicBezTo>
                    <a:pt x="1606045" y="1764475"/>
                    <a:pt x="1608717" y="1761507"/>
                    <a:pt x="1610053" y="1762248"/>
                  </a:cubicBezTo>
                  <a:cubicBezTo>
                    <a:pt x="1607530" y="1764919"/>
                    <a:pt x="1603076" y="1768037"/>
                    <a:pt x="1603670" y="1769818"/>
                  </a:cubicBezTo>
                  <a:cubicBezTo>
                    <a:pt x="1611536" y="1765514"/>
                    <a:pt x="1607530" y="1765069"/>
                    <a:pt x="1613615" y="1758834"/>
                  </a:cubicBezTo>
                  <a:close/>
                  <a:moveTo>
                    <a:pt x="1798845" y="1746366"/>
                  </a:moveTo>
                  <a:cubicBezTo>
                    <a:pt x="1802853" y="1751116"/>
                    <a:pt x="1796471" y="1760763"/>
                    <a:pt x="1789198" y="1770707"/>
                  </a:cubicBezTo>
                  <a:cubicBezTo>
                    <a:pt x="1790386" y="1760318"/>
                    <a:pt x="1790386" y="1760615"/>
                    <a:pt x="1790683" y="1757646"/>
                  </a:cubicBezTo>
                  <a:cubicBezTo>
                    <a:pt x="1788308" y="1756163"/>
                    <a:pt x="1796768" y="1749780"/>
                    <a:pt x="1798845" y="1746366"/>
                  </a:cubicBezTo>
                  <a:close/>
                  <a:moveTo>
                    <a:pt x="592910" y="1726627"/>
                  </a:moveTo>
                  <a:cubicBezTo>
                    <a:pt x="593652" y="1727072"/>
                    <a:pt x="594987" y="1727368"/>
                    <a:pt x="597808" y="1727962"/>
                  </a:cubicBezTo>
                  <a:cubicBezTo>
                    <a:pt x="598104" y="1727666"/>
                    <a:pt x="597956" y="1727368"/>
                    <a:pt x="598104" y="1727072"/>
                  </a:cubicBezTo>
                  <a:cubicBezTo>
                    <a:pt x="597214" y="1726627"/>
                    <a:pt x="596175" y="1726479"/>
                    <a:pt x="595285" y="1726627"/>
                  </a:cubicBezTo>
                  <a:cubicBezTo>
                    <a:pt x="594542" y="1726775"/>
                    <a:pt x="593800" y="1726627"/>
                    <a:pt x="592910" y="1726627"/>
                  </a:cubicBezTo>
                  <a:close/>
                  <a:moveTo>
                    <a:pt x="542891" y="1724696"/>
                  </a:moveTo>
                  <a:cubicBezTo>
                    <a:pt x="550610" y="1732562"/>
                    <a:pt x="558476" y="1735679"/>
                    <a:pt x="570646" y="1740132"/>
                  </a:cubicBezTo>
                  <a:cubicBezTo>
                    <a:pt x="568419" y="1746663"/>
                    <a:pt x="558772" y="1734343"/>
                    <a:pt x="551054" y="1734937"/>
                  </a:cubicBezTo>
                  <a:cubicBezTo>
                    <a:pt x="547642" y="1739687"/>
                    <a:pt x="558031" y="1742061"/>
                    <a:pt x="562632" y="1743249"/>
                  </a:cubicBezTo>
                  <a:cubicBezTo>
                    <a:pt x="556101" y="1750671"/>
                    <a:pt x="545861" y="1730337"/>
                    <a:pt x="541705" y="1739984"/>
                  </a:cubicBezTo>
                  <a:cubicBezTo>
                    <a:pt x="537845" y="1736868"/>
                    <a:pt x="534579" y="1733750"/>
                    <a:pt x="528346" y="1730781"/>
                  </a:cubicBezTo>
                  <a:cubicBezTo>
                    <a:pt x="528792" y="1725735"/>
                    <a:pt x="535916" y="1733304"/>
                    <a:pt x="539922" y="1734641"/>
                  </a:cubicBezTo>
                  <a:cubicBezTo>
                    <a:pt x="535768" y="1726477"/>
                    <a:pt x="547790" y="1734195"/>
                    <a:pt x="542891" y="1724696"/>
                  </a:cubicBezTo>
                  <a:close/>
                  <a:moveTo>
                    <a:pt x="311499" y="1719946"/>
                  </a:moveTo>
                  <a:cubicBezTo>
                    <a:pt x="317436" y="1723954"/>
                    <a:pt x="312686" y="1725587"/>
                    <a:pt x="318475" y="1729593"/>
                  </a:cubicBezTo>
                  <a:cubicBezTo>
                    <a:pt x="313726" y="1728851"/>
                    <a:pt x="305860" y="1723212"/>
                    <a:pt x="311499" y="1719946"/>
                  </a:cubicBezTo>
                  <a:close/>
                  <a:moveTo>
                    <a:pt x="485450" y="1715939"/>
                  </a:moveTo>
                  <a:cubicBezTo>
                    <a:pt x="485748" y="1715791"/>
                    <a:pt x="486490" y="1716534"/>
                    <a:pt x="487083" y="1716830"/>
                  </a:cubicBezTo>
                  <a:cubicBezTo>
                    <a:pt x="487083" y="1717572"/>
                    <a:pt x="487231" y="1718315"/>
                    <a:pt x="486935" y="1718759"/>
                  </a:cubicBezTo>
                  <a:cubicBezTo>
                    <a:pt x="485896" y="1720244"/>
                    <a:pt x="484561" y="1719799"/>
                    <a:pt x="483670" y="1717572"/>
                  </a:cubicBezTo>
                  <a:cubicBezTo>
                    <a:pt x="483522" y="1717276"/>
                    <a:pt x="484709" y="1716236"/>
                    <a:pt x="485450" y="1715939"/>
                  </a:cubicBezTo>
                  <a:close/>
                  <a:moveTo>
                    <a:pt x="546156" y="1714159"/>
                  </a:moveTo>
                  <a:cubicBezTo>
                    <a:pt x="554318" y="1718463"/>
                    <a:pt x="563967" y="1719948"/>
                    <a:pt x="570200" y="1728259"/>
                  </a:cubicBezTo>
                  <a:cubicBezTo>
                    <a:pt x="570646" y="1728853"/>
                    <a:pt x="570942" y="1730485"/>
                    <a:pt x="570794" y="1730485"/>
                  </a:cubicBezTo>
                  <a:cubicBezTo>
                    <a:pt x="569161" y="1731228"/>
                    <a:pt x="566786" y="1732859"/>
                    <a:pt x="565599" y="1732118"/>
                  </a:cubicBezTo>
                  <a:cubicBezTo>
                    <a:pt x="562334" y="1730189"/>
                    <a:pt x="558920" y="1728853"/>
                    <a:pt x="555358" y="1727666"/>
                  </a:cubicBezTo>
                  <a:cubicBezTo>
                    <a:pt x="555803" y="1728407"/>
                    <a:pt x="556099" y="1729297"/>
                    <a:pt x="555358" y="1730189"/>
                  </a:cubicBezTo>
                  <a:cubicBezTo>
                    <a:pt x="553429" y="1729001"/>
                    <a:pt x="552241" y="1727814"/>
                    <a:pt x="551202" y="1726478"/>
                  </a:cubicBezTo>
                  <a:cubicBezTo>
                    <a:pt x="548975" y="1725885"/>
                    <a:pt x="546600" y="1725141"/>
                    <a:pt x="544226" y="1724548"/>
                  </a:cubicBezTo>
                  <a:cubicBezTo>
                    <a:pt x="543188" y="1724400"/>
                    <a:pt x="542297" y="1721431"/>
                    <a:pt x="542445" y="1719800"/>
                  </a:cubicBezTo>
                  <a:cubicBezTo>
                    <a:pt x="542742" y="1718167"/>
                    <a:pt x="544375" y="1716830"/>
                    <a:pt x="546156" y="1714159"/>
                  </a:cubicBezTo>
                  <a:close/>
                  <a:moveTo>
                    <a:pt x="504745" y="1711041"/>
                  </a:moveTo>
                  <a:cubicBezTo>
                    <a:pt x="505190" y="1714307"/>
                    <a:pt x="500886" y="1715494"/>
                    <a:pt x="508455" y="1720540"/>
                  </a:cubicBezTo>
                  <a:cubicBezTo>
                    <a:pt x="506824" y="1722767"/>
                    <a:pt x="504894" y="1716532"/>
                    <a:pt x="499847" y="1715345"/>
                  </a:cubicBezTo>
                  <a:cubicBezTo>
                    <a:pt x="499995" y="1710893"/>
                    <a:pt x="500738" y="1712080"/>
                    <a:pt x="504745" y="1711041"/>
                  </a:cubicBezTo>
                  <a:close/>
                  <a:moveTo>
                    <a:pt x="1668828" y="1699465"/>
                  </a:moveTo>
                  <a:cubicBezTo>
                    <a:pt x="1663781" y="1704512"/>
                    <a:pt x="1651313" y="1709410"/>
                    <a:pt x="1653095" y="1715051"/>
                  </a:cubicBezTo>
                  <a:cubicBezTo>
                    <a:pt x="1657548" y="1710003"/>
                    <a:pt x="1661406" y="1705550"/>
                    <a:pt x="1659923" y="1711339"/>
                  </a:cubicBezTo>
                  <a:cubicBezTo>
                    <a:pt x="1662298" y="1707629"/>
                    <a:pt x="1670757" y="1701692"/>
                    <a:pt x="1668828" y="1699465"/>
                  </a:cubicBezTo>
                  <a:close/>
                  <a:moveTo>
                    <a:pt x="1646564" y="1696052"/>
                  </a:moveTo>
                  <a:cubicBezTo>
                    <a:pt x="1644635" y="1699911"/>
                    <a:pt x="1637956" y="1705550"/>
                    <a:pt x="1641221" y="1707481"/>
                  </a:cubicBezTo>
                  <a:lnTo>
                    <a:pt x="1649384" y="1698575"/>
                  </a:lnTo>
                  <a:close/>
                  <a:moveTo>
                    <a:pt x="477584" y="1689076"/>
                  </a:moveTo>
                  <a:cubicBezTo>
                    <a:pt x="477436" y="1689522"/>
                    <a:pt x="477288" y="1689966"/>
                    <a:pt x="477140" y="1690412"/>
                  </a:cubicBezTo>
                  <a:cubicBezTo>
                    <a:pt x="476843" y="1690560"/>
                    <a:pt x="476695" y="1690560"/>
                    <a:pt x="476547" y="1690560"/>
                  </a:cubicBezTo>
                  <a:lnTo>
                    <a:pt x="476991" y="1691005"/>
                  </a:lnTo>
                  <a:cubicBezTo>
                    <a:pt x="476991" y="1690857"/>
                    <a:pt x="477140" y="1690560"/>
                    <a:pt x="477140" y="1690412"/>
                  </a:cubicBezTo>
                  <a:cubicBezTo>
                    <a:pt x="477584" y="1690264"/>
                    <a:pt x="478178" y="1690115"/>
                    <a:pt x="478772" y="1689818"/>
                  </a:cubicBezTo>
                  <a:cubicBezTo>
                    <a:pt x="478476" y="1689522"/>
                    <a:pt x="478030" y="1689372"/>
                    <a:pt x="477584" y="1689076"/>
                  </a:cubicBezTo>
                  <a:close/>
                  <a:moveTo>
                    <a:pt x="390757" y="1686255"/>
                  </a:moveTo>
                  <a:cubicBezTo>
                    <a:pt x="391351" y="1686849"/>
                    <a:pt x="392241" y="1687443"/>
                    <a:pt x="392241" y="1688036"/>
                  </a:cubicBezTo>
                  <a:cubicBezTo>
                    <a:pt x="392241" y="1688630"/>
                    <a:pt x="391203" y="1689076"/>
                    <a:pt x="390609" y="1689670"/>
                  </a:cubicBezTo>
                  <a:cubicBezTo>
                    <a:pt x="390016" y="1689372"/>
                    <a:pt x="389570" y="1689076"/>
                    <a:pt x="388976" y="1688778"/>
                  </a:cubicBezTo>
                  <a:cubicBezTo>
                    <a:pt x="389570" y="1688036"/>
                    <a:pt x="390164" y="1687145"/>
                    <a:pt x="390757" y="1686255"/>
                  </a:cubicBezTo>
                  <a:close/>
                  <a:moveTo>
                    <a:pt x="440034" y="1679577"/>
                  </a:moveTo>
                  <a:cubicBezTo>
                    <a:pt x="437065" y="1680021"/>
                    <a:pt x="435878" y="1681654"/>
                    <a:pt x="435284" y="1683585"/>
                  </a:cubicBezTo>
                  <a:cubicBezTo>
                    <a:pt x="437511" y="1684327"/>
                    <a:pt x="438994" y="1683435"/>
                    <a:pt x="440034" y="1681210"/>
                  </a:cubicBezTo>
                  <a:cubicBezTo>
                    <a:pt x="443300" y="1684029"/>
                    <a:pt x="445229" y="1686108"/>
                    <a:pt x="446862" y="1687741"/>
                  </a:cubicBezTo>
                  <a:cubicBezTo>
                    <a:pt x="446862" y="1687295"/>
                    <a:pt x="446712" y="1686997"/>
                    <a:pt x="446712" y="1686404"/>
                  </a:cubicBezTo>
                  <a:cubicBezTo>
                    <a:pt x="447306" y="1681952"/>
                    <a:pt x="445081" y="1678835"/>
                    <a:pt x="440034" y="1679577"/>
                  </a:cubicBezTo>
                  <a:close/>
                  <a:moveTo>
                    <a:pt x="474172" y="1674234"/>
                  </a:moveTo>
                  <a:cubicBezTo>
                    <a:pt x="473874" y="1674679"/>
                    <a:pt x="473578" y="1675124"/>
                    <a:pt x="473281" y="1675569"/>
                  </a:cubicBezTo>
                  <a:cubicBezTo>
                    <a:pt x="472985" y="1676015"/>
                    <a:pt x="472687" y="1676461"/>
                    <a:pt x="472391" y="1676905"/>
                  </a:cubicBezTo>
                  <a:cubicBezTo>
                    <a:pt x="472985" y="1677202"/>
                    <a:pt x="473578" y="1677498"/>
                    <a:pt x="474172" y="1677796"/>
                  </a:cubicBezTo>
                  <a:cubicBezTo>
                    <a:pt x="474766" y="1677202"/>
                    <a:pt x="475507" y="1676609"/>
                    <a:pt x="476101" y="1676015"/>
                  </a:cubicBezTo>
                  <a:cubicBezTo>
                    <a:pt x="475359" y="1675421"/>
                    <a:pt x="474766" y="1674828"/>
                    <a:pt x="474172" y="1674234"/>
                  </a:cubicBezTo>
                  <a:close/>
                  <a:moveTo>
                    <a:pt x="221555" y="1669334"/>
                  </a:moveTo>
                  <a:cubicBezTo>
                    <a:pt x="226009" y="1670967"/>
                    <a:pt x="240701" y="1688630"/>
                    <a:pt x="234320" y="1686699"/>
                  </a:cubicBezTo>
                  <a:cubicBezTo>
                    <a:pt x="239812" y="1692043"/>
                    <a:pt x="245007" y="1695902"/>
                    <a:pt x="249013" y="1702136"/>
                  </a:cubicBezTo>
                  <a:cubicBezTo>
                    <a:pt x="246788" y="1706441"/>
                    <a:pt x="232390" y="1688778"/>
                    <a:pt x="231796" y="1685810"/>
                  </a:cubicBezTo>
                  <a:cubicBezTo>
                    <a:pt x="227344" y="1682099"/>
                    <a:pt x="224821" y="1685364"/>
                    <a:pt x="221555" y="1685958"/>
                  </a:cubicBezTo>
                  <a:cubicBezTo>
                    <a:pt x="219181" y="1679575"/>
                    <a:pt x="221407" y="1674825"/>
                    <a:pt x="221555" y="1669334"/>
                  </a:cubicBezTo>
                  <a:close/>
                  <a:moveTo>
                    <a:pt x="1658142" y="1658648"/>
                  </a:moveTo>
                  <a:cubicBezTo>
                    <a:pt x="1652946" y="1661618"/>
                    <a:pt x="1647010" y="1667110"/>
                    <a:pt x="1641073" y="1672155"/>
                  </a:cubicBezTo>
                  <a:cubicBezTo>
                    <a:pt x="1642408" y="1674084"/>
                    <a:pt x="1644932" y="1672007"/>
                    <a:pt x="1646416" y="1673640"/>
                  </a:cubicBezTo>
                  <a:cubicBezTo>
                    <a:pt x="1651611" y="1665625"/>
                    <a:pt x="1660516" y="1662804"/>
                    <a:pt x="1658142" y="1658648"/>
                  </a:cubicBezTo>
                  <a:close/>
                  <a:moveTo>
                    <a:pt x="1717065" y="1656125"/>
                  </a:moveTo>
                  <a:cubicBezTo>
                    <a:pt x="1721814" y="1655236"/>
                    <a:pt x="1704152" y="1666812"/>
                    <a:pt x="1702667" y="1673047"/>
                  </a:cubicBezTo>
                  <a:cubicBezTo>
                    <a:pt x="1704300" y="1665773"/>
                    <a:pt x="1695544" y="1673788"/>
                    <a:pt x="1691239" y="1676459"/>
                  </a:cubicBezTo>
                  <a:cubicBezTo>
                    <a:pt x="1690943" y="1670078"/>
                    <a:pt x="1698661" y="1666664"/>
                    <a:pt x="1704746" y="1659094"/>
                  </a:cubicBezTo>
                  <a:cubicBezTo>
                    <a:pt x="1699550" y="1669484"/>
                    <a:pt x="1712166" y="1659984"/>
                    <a:pt x="1717065" y="1656125"/>
                  </a:cubicBezTo>
                  <a:close/>
                  <a:moveTo>
                    <a:pt x="1690201" y="1650930"/>
                  </a:moveTo>
                  <a:cubicBezTo>
                    <a:pt x="1682037" y="1656423"/>
                    <a:pt x="1672836" y="1669928"/>
                    <a:pt x="1657844" y="1683585"/>
                  </a:cubicBezTo>
                  <a:cubicBezTo>
                    <a:pt x="1663039" y="1692489"/>
                    <a:pt x="1648197" y="1702137"/>
                    <a:pt x="1646564" y="1709114"/>
                  </a:cubicBezTo>
                  <a:cubicBezTo>
                    <a:pt x="1662743" y="1699317"/>
                    <a:pt x="1665562" y="1689522"/>
                    <a:pt x="1667195" y="1678835"/>
                  </a:cubicBezTo>
                  <a:cubicBezTo>
                    <a:pt x="1676546" y="1675124"/>
                    <a:pt x="1690053" y="1660727"/>
                    <a:pt x="1690201" y="1650930"/>
                  </a:cubicBezTo>
                  <a:close/>
                  <a:moveTo>
                    <a:pt x="1669718" y="1643658"/>
                  </a:moveTo>
                  <a:cubicBezTo>
                    <a:pt x="1664672" y="1649595"/>
                    <a:pt x="1662594" y="1654344"/>
                    <a:pt x="1664227" y="1657462"/>
                  </a:cubicBezTo>
                  <a:cubicBezTo>
                    <a:pt x="1667641" y="1656273"/>
                    <a:pt x="1676992" y="1646626"/>
                    <a:pt x="1674171" y="1644252"/>
                  </a:cubicBezTo>
                  <a:cubicBezTo>
                    <a:pt x="1672242" y="1646181"/>
                    <a:pt x="1670905" y="1644995"/>
                    <a:pt x="1669718" y="1643658"/>
                  </a:cubicBezTo>
                  <a:close/>
                  <a:moveTo>
                    <a:pt x="1717659" y="1611154"/>
                  </a:moveTo>
                  <a:cubicBezTo>
                    <a:pt x="1706231" y="1621841"/>
                    <a:pt x="1698661" y="1637721"/>
                    <a:pt x="1688866" y="1646776"/>
                  </a:cubicBezTo>
                  <a:lnTo>
                    <a:pt x="1693763" y="1650634"/>
                  </a:lnTo>
                  <a:cubicBezTo>
                    <a:pt x="1697177" y="1641135"/>
                    <a:pt x="1701777" y="1638908"/>
                    <a:pt x="1710089" y="1629557"/>
                  </a:cubicBezTo>
                  <a:cubicBezTo>
                    <a:pt x="1708012" y="1622879"/>
                    <a:pt x="1717659" y="1618277"/>
                    <a:pt x="1717659" y="1611154"/>
                  </a:cubicBezTo>
                  <a:close/>
                  <a:moveTo>
                    <a:pt x="343410" y="1602099"/>
                  </a:moveTo>
                  <a:cubicBezTo>
                    <a:pt x="336435" y="1611302"/>
                    <a:pt x="331536" y="1621691"/>
                    <a:pt x="328717" y="1632823"/>
                  </a:cubicBezTo>
                  <a:cubicBezTo>
                    <a:pt x="328568" y="1633863"/>
                    <a:pt x="330795" y="1636088"/>
                    <a:pt x="332280" y="1636534"/>
                  </a:cubicBezTo>
                  <a:cubicBezTo>
                    <a:pt x="333763" y="1636979"/>
                    <a:pt x="337325" y="1636088"/>
                    <a:pt x="337325" y="1635494"/>
                  </a:cubicBezTo>
                  <a:cubicBezTo>
                    <a:pt x="338216" y="1624216"/>
                    <a:pt x="346972" y="1616942"/>
                    <a:pt x="351128" y="1607443"/>
                  </a:cubicBezTo>
                  <a:cubicBezTo>
                    <a:pt x="351574" y="1606701"/>
                    <a:pt x="350980" y="1605662"/>
                    <a:pt x="351128" y="1604474"/>
                  </a:cubicBezTo>
                  <a:cubicBezTo>
                    <a:pt x="350832" y="1604326"/>
                    <a:pt x="350684" y="1604178"/>
                    <a:pt x="350534" y="1603881"/>
                  </a:cubicBezTo>
                  <a:cubicBezTo>
                    <a:pt x="349941" y="1603435"/>
                    <a:pt x="349497" y="1602991"/>
                    <a:pt x="349051" y="1602545"/>
                  </a:cubicBezTo>
                  <a:cubicBezTo>
                    <a:pt x="348903" y="1602545"/>
                    <a:pt x="348903" y="1602545"/>
                    <a:pt x="348903" y="1602545"/>
                  </a:cubicBezTo>
                  <a:cubicBezTo>
                    <a:pt x="347122" y="1602099"/>
                    <a:pt x="344004" y="1601358"/>
                    <a:pt x="343410" y="1602099"/>
                  </a:cubicBezTo>
                  <a:close/>
                  <a:moveTo>
                    <a:pt x="334932" y="1590189"/>
                  </a:moveTo>
                  <a:cubicBezTo>
                    <a:pt x="333281" y="1590189"/>
                    <a:pt x="331389" y="1590597"/>
                    <a:pt x="330498" y="1591413"/>
                  </a:cubicBezTo>
                  <a:lnTo>
                    <a:pt x="328152" y="1601239"/>
                  </a:lnTo>
                  <a:lnTo>
                    <a:pt x="327974" y="1601358"/>
                  </a:lnTo>
                  <a:lnTo>
                    <a:pt x="327678" y="1601358"/>
                  </a:lnTo>
                  <a:cubicBezTo>
                    <a:pt x="327678" y="1601506"/>
                    <a:pt x="327678" y="1601803"/>
                    <a:pt x="327678" y="1601951"/>
                  </a:cubicBezTo>
                  <a:cubicBezTo>
                    <a:pt x="326193" y="1602545"/>
                    <a:pt x="324858" y="1603139"/>
                    <a:pt x="323670" y="1603881"/>
                  </a:cubicBezTo>
                  <a:cubicBezTo>
                    <a:pt x="323374" y="1604029"/>
                    <a:pt x="323818" y="1605810"/>
                    <a:pt x="323968" y="1605810"/>
                  </a:cubicBezTo>
                  <a:cubicBezTo>
                    <a:pt x="327380" y="1606403"/>
                    <a:pt x="327530" y="1604178"/>
                    <a:pt x="327678" y="1601951"/>
                  </a:cubicBezTo>
                  <a:cubicBezTo>
                    <a:pt x="327826" y="1601951"/>
                    <a:pt x="327974" y="1601803"/>
                    <a:pt x="327974" y="1601803"/>
                  </a:cubicBezTo>
                  <a:cubicBezTo>
                    <a:pt x="327974" y="1601654"/>
                    <a:pt x="327974" y="1601506"/>
                    <a:pt x="327974" y="1601358"/>
                  </a:cubicBezTo>
                  <a:lnTo>
                    <a:pt x="328124" y="1601358"/>
                  </a:lnTo>
                  <a:lnTo>
                    <a:pt x="328152" y="1601239"/>
                  </a:lnTo>
                  <a:lnTo>
                    <a:pt x="336435" y="1595717"/>
                  </a:lnTo>
                  <a:cubicBezTo>
                    <a:pt x="337325" y="1594679"/>
                    <a:pt x="337771" y="1592898"/>
                    <a:pt x="337919" y="1591413"/>
                  </a:cubicBezTo>
                  <a:cubicBezTo>
                    <a:pt x="337993" y="1590597"/>
                    <a:pt x="336583" y="1590189"/>
                    <a:pt x="334932" y="1590189"/>
                  </a:cubicBezTo>
                  <a:close/>
                  <a:moveTo>
                    <a:pt x="315952" y="1584289"/>
                  </a:moveTo>
                  <a:cubicBezTo>
                    <a:pt x="314319" y="1584141"/>
                    <a:pt x="312688" y="1585626"/>
                    <a:pt x="311055" y="1586515"/>
                  </a:cubicBezTo>
                  <a:cubicBezTo>
                    <a:pt x="312688" y="1587407"/>
                    <a:pt x="314171" y="1588297"/>
                    <a:pt x="315656" y="1589186"/>
                  </a:cubicBezTo>
                  <a:cubicBezTo>
                    <a:pt x="317288" y="1588445"/>
                    <a:pt x="319069" y="1587555"/>
                    <a:pt x="320702" y="1586961"/>
                  </a:cubicBezTo>
                  <a:cubicBezTo>
                    <a:pt x="319069" y="1585922"/>
                    <a:pt x="317585" y="1584289"/>
                    <a:pt x="315952" y="1584289"/>
                  </a:cubicBezTo>
                  <a:close/>
                  <a:moveTo>
                    <a:pt x="1769608" y="1572711"/>
                  </a:moveTo>
                  <a:cubicBezTo>
                    <a:pt x="1771537" y="1574788"/>
                    <a:pt x="1764115" y="1582062"/>
                    <a:pt x="1764858" y="1584437"/>
                  </a:cubicBezTo>
                  <a:cubicBezTo>
                    <a:pt x="1766935" y="1583545"/>
                    <a:pt x="1769310" y="1581912"/>
                    <a:pt x="1771241" y="1579687"/>
                  </a:cubicBezTo>
                  <a:cubicBezTo>
                    <a:pt x="1772131" y="1585326"/>
                    <a:pt x="1763077" y="1589928"/>
                    <a:pt x="1761444" y="1585030"/>
                  </a:cubicBezTo>
                  <a:cubicBezTo>
                    <a:pt x="1767381" y="1578648"/>
                    <a:pt x="1765302" y="1575234"/>
                    <a:pt x="1769608" y="1572711"/>
                  </a:cubicBezTo>
                  <a:close/>
                  <a:moveTo>
                    <a:pt x="288346" y="1561728"/>
                  </a:moveTo>
                  <a:cubicBezTo>
                    <a:pt x="288197" y="1561728"/>
                    <a:pt x="287753" y="1563510"/>
                    <a:pt x="288049" y="1563658"/>
                  </a:cubicBezTo>
                  <a:cubicBezTo>
                    <a:pt x="289236" y="1564401"/>
                    <a:pt x="290572" y="1564995"/>
                    <a:pt x="291908" y="1565588"/>
                  </a:cubicBezTo>
                  <a:cubicBezTo>
                    <a:pt x="291908" y="1565736"/>
                    <a:pt x="291908" y="1566032"/>
                    <a:pt x="291908" y="1566182"/>
                  </a:cubicBezTo>
                  <a:cubicBezTo>
                    <a:pt x="292057" y="1566182"/>
                    <a:pt x="292205" y="1566182"/>
                    <a:pt x="292353" y="1566182"/>
                  </a:cubicBezTo>
                  <a:cubicBezTo>
                    <a:pt x="292502" y="1568853"/>
                    <a:pt x="292502" y="1571525"/>
                    <a:pt x="292798" y="1574196"/>
                  </a:cubicBezTo>
                  <a:cubicBezTo>
                    <a:pt x="292798" y="1574939"/>
                    <a:pt x="293986" y="1575533"/>
                    <a:pt x="294579" y="1576275"/>
                  </a:cubicBezTo>
                  <a:cubicBezTo>
                    <a:pt x="295619" y="1575087"/>
                    <a:pt x="297400" y="1574196"/>
                    <a:pt x="297696" y="1572861"/>
                  </a:cubicBezTo>
                  <a:cubicBezTo>
                    <a:pt x="298883" y="1568409"/>
                    <a:pt x="296658" y="1566182"/>
                    <a:pt x="292353" y="1566182"/>
                  </a:cubicBezTo>
                  <a:cubicBezTo>
                    <a:pt x="292353" y="1566032"/>
                    <a:pt x="292353" y="1565884"/>
                    <a:pt x="292353" y="1565736"/>
                  </a:cubicBezTo>
                  <a:cubicBezTo>
                    <a:pt x="292205" y="1565736"/>
                    <a:pt x="292057" y="1565588"/>
                    <a:pt x="291908" y="1565588"/>
                  </a:cubicBezTo>
                  <a:cubicBezTo>
                    <a:pt x="291759" y="1563361"/>
                    <a:pt x="291611" y="1561283"/>
                    <a:pt x="288346" y="1561728"/>
                  </a:cubicBezTo>
                  <a:close/>
                  <a:moveTo>
                    <a:pt x="1791314" y="1538610"/>
                  </a:moveTo>
                  <a:cubicBezTo>
                    <a:pt x="1793503" y="1537682"/>
                    <a:pt x="1795135" y="1538276"/>
                    <a:pt x="1794244" y="1541541"/>
                  </a:cubicBezTo>
                  <a:cubicBezTo>
                    <a:pt x="1796027" y="1542580"/>
                    <a:pt x="1789346" y="1541839"/>
                    <a:pt x="1785042" y="1544807"/>
                  </a:cubicBezTo>
                  <a:cubicBezTo>
                    <a:pt x="1786378" y="1541987"/>
                    <a:pt x="1789125" y="1539537"/>
                    <a:pt x="1791314" y="1538610"/>
                  </a:cubicBezTo>
                  <a:close/>
                  <a:moveTo>
                    <a:pt x="1820516" y="1502359"/>
                  </a:moveTo>
                  <a:cubicBezTo>
                    <a:pt x="1817993" y="1498203"/>
                    <a:pt x="1814876" y="1508148"/>
                    <a:pt x="1812056" y="1511858"/>
                  </a:cubicBezTo>
                  <a:cubicBezTo>
                    <a:pt x="1811908" y="1506961"/>
                    <a:pt x="1808939" y="1512304"/>
                    <a:pt x="1808791" y="1507406"/>
                  </a:cubicBezTo>
                  <a:cubicBezTo>
                    <a:pt x="1805525" y="1512600"/>
                    <a:pt x="1802557" y="1517499"/>
                    <a:pt x="1804784" y="1519131"/>
                  </a:cubicBezTo>
                  <a:cubicBezTo>
                    <a:pt x="1806713" y="1516608"/>
                    <a:pt x="1808791" y="1515420"/>
                    <a:pt x="1810572" y="1516608"/>
                  </a:cubicBezTo>
                  <a:cubicBezTo>
                    <a:pt x="1813837" y="1510969"/>
                    <a:pt x="1817251" y="1504288"/>
                    <a:pt x="1820516" y="1502359"/>
                  </a:cubicBezTo>
                  <a:close/>
                  <a:moveTo>
                    <a:pt x="158178" y="1495828"/>
                  </a:moveTo>
                  <a:cubicBezTo>
                    <a:pt x="159216" y="1498055"/>
                    <a:pt x="160403" y="1500281"/>
                    <a:pt x="161146" y="1502656"/>
                  </a:cubicBezTo>
                  <a:cubicBezTo>
                    <a:pt x="161294" y="1503100"/>
                    <a:pt x="158772" y="1504139"/>
                    <a:pt x="157584" y="1504881"/>
                  </a:cubicBezTo>
                  <a:cubicBezTo>
                    <a:pt x="154466" y="1502804"/>
                    <a:pt x="155654" y="1500281"/>
                    <a:pt x="156397" y="1497757"/>
                  </a:cubicBezTo>
                  <a:cubicBezTo>
                    <a:pt x="156545" y="1497015"/>
                    <a:pt x="157584" y="1496422"/>
                    <a:pt x="158178" y="1495828"/>
                  </a:cubicBezTo>
                  <a:close/>
                  <a:moveTo>
                    <a:pt x="271573" y="1489446"/>
                  </a:moveTo>
                  <a:cubicBezTo>
                    <a:pt x="271129" y="1490189"/>
                    <a:pt x="270536" y="1490783"/>
                    <a:pt x="270090" y="1491525"/>
                  </a:cubicBezTo>
                  <a:cubicBezTo>
                    <a:pt x="269644" y="1492266"/>
                    <a:pt x="269199" y="1493008"/>
                    <a:pt x="269051" y="1493751"/>
                  </a:cubicBezTo>
                  <a:cubicBezTo>
                    <a:pt x="268903" y="1495235"/>
                    <a:pt x="269644" y="1498055"/>
                    <a:pt x="270536" y="1498203"/>
                  </a:cubicBezTo>
                  <a:cubicBezTo>
                    <a:pt x="273948" y="1498947"/>
                    <a:pt x="274246" y="1496126"/>
                    <a:pt x="273800" y="1493751"/>
                  </a:cubicBezTo>
                  <a:cubicBezTo>
                    <a:pt x="273504" y="1492266"/>
                    <a:pt x="272317" y="1490931"/>
                    <a:pt x="271573" y="1489446"/>
                  </a:cubicBezTo>
                  <a:close/>
                  <a:moveTo>
                    <a:pt x="210423" y="1478314"/>
                  </a:moveTo>
                  <a:cubicBezTo>
                    <a:pt x="213688" y="1476533"/>
                    <a:pt x="215321" y="1479947"/>
                    <a:pt x="216804" y="1481876"/>
                  </a:cubicBezTo>
                  <a:cubicBezTo>
                    <a:pt x="223781" y="1490929"/>
                    <a:pt x="222593" y="1495531"/>
                    <a:pt x="211759" y="1501616"/>
                  </a:cubicBezTo>
                  <a:cubicBezTo>
                    <a:pt x="209532" y="1502803"/>
                    <a:pt x="207305" y="1504140"/>
                    <a:pt x="205228" y="1505328"/>
                  </a:cubicBezTo>
                  <a:cubicBezTo>
                    <a:pt x="204189" y="1503991"/>
                    <a:pt x="203149" y="1503249"/>
                    <a:pt x="203149" y="1502507"/>
                  </a:cubicBezTo>
                  <a:cubicBezTo>
                    <a:pt x="202556" y="1496422"/>
                    <a:pt x="209830" y="1491227"/>
                    <a:pt x="204782" y="1484399"/>
                  </a:cubicBezTo>
                  <a:cubicBezTo>
                    <a:pt x="204486" y="1483955"/>
                    <a:pt x="208049" y="1479649"/>
                    <a:pt x="210423" y="1478314"/>
                  </a:cubicBezTo>
                  <a:close/>
                  <a:moveTo>
                    <a:pt x="1831352" y="1474604"/>
                  </a:moveTo>
                  <a:cubicBezTo>
                    <a:pt x="1827046" y="1481134"/>
                    <a:pt x="1823336" y="1482619"/>
                    <a:pt x="1823782" y="1490189"/>
                  </a:cubicBezTo>
                  <a:cubicBezTo>
                    <a:pt x="1828086" y="1483659"/>
                    <a:pt x="1831648" y="1482174"/>
                    <a:pt x="1831352" y="1474604"/>
                  </a:cubicBezTo>
                  <a:close/>
                  <a:moveTo>
                    <a:pt x="133393" y="1464957"/>
                  </a:moveTo>
                  <a:cubicBezTo>
                    <a:pt x="137845" y="1466440"/>
                    <a:pt x="142892" y="1471932"/>
                    <a:pt x="142298" y="1474604"/>
                  </a:cubicBezTo>
                  <a:cubicBezTo>
                    <a:pt x="141704" y="1477425"/>
                    <a:pt x="134283" y="1482470"/>
                    <a:pt x="131166" y="1482174"/>
                  </a:cubicBezTo>
                  <a:cubicBezTo>
                    <a:pt x="126713" y="1481877"/>
                    <a:pt x="124783" y="1478018"/>
                    <a:pt x="125525" y="1470894"/>
                  </a:cubicBezTo>
                  <a:cubicBezTo>
                    <a:pt x="125823" y="1467034"/>
                    <a:pt x="130127" y="1463917"/>
                    <a:pt x="133393" y="1464957"/>
                  </a:cubicBezTo>
                  <a:close/>
                  <a:moveTo>
                    <a:pt x="187863" y="1442098"/>
                  </a:moveTo>
                  <a:cubicBezTo>
                    <a:pt x="188456" y="1442692"/>
                    <a:pt x="189494" y="1443137"/>
                    <a:pt x="189792" y="1443879"/>
                  </a:cubicBezTo>
                  <a:cubicBezTo>
                    <a:pt x="190979" y="1446402"/>
                    <a:pt x="191721" y="1449074"/>
                    <a:pt x="192908" y="1451449"/>
                  </a:cubicBezTo>
                  <a:cubicBezTo>
                    <a:pt x="197658" y="1460206"/>
                    <a:pt x="197362" y="1461690"/>
                    <a:pt x="189792" y="1467775"/>
                  </a:cubicBezTo>
                  <a:cubicBezTo>
                    <a:pt x="189050" y="1468368"/>
                    <a:pt x="188011" y="1469260"/>
                    <a:pt x="187417" y="1469112"/>
                  </a:cubicBezTo>
                  <a:cubicBezTo>
                    <a:pt x="186823" y="1468962"/>
                    <a:pt x="185932" y="1467627"/>
                    <a:pt x="185932" y="1466885"/>
                  </a:cubicBezTo>
                  <a:cubicBezTo>
                    <a:pt x="185784" y="1459315"/>
                    <a:pt x="185932" y="1451895"/>
                    <a:pt x="186081" y="1444325"/>
                  </a:cubicBezTo>
                  <a:cubicBezTo>
                    <a:pt x="186081" y="1443583"/>
                    <a:pt x="187269" y="1442840"/>
                    <a:pt x="187863" y="1442098"/>
                  </a:cubicBezTo>
                  <a:close/>
                  <a:moveTo>
                    <a:pt x="1824375" y="1436607"/>
                  </a:moveTo>
                  <a:cubicBezTo>
                    <a:pt x="1820368" y="1444177"/>
                    <a:pt x="1811314" y="1453380"/>
                    <a:pt x="1813985" y="1458426"/>
                  </a:cubicBezTo>
                  <a:cubicBezTo>
                    <a:pt x="1810127" y="1454270"/>
                    <a:pt x="1806861" y="1466887"/>
                    <a:pt x="1803151" y="1469262"/>
                  </a:cubicBezTo>
                  <a:cubicBezTo>
                    <a:pt x="1807454" y="1469410"/>
                    <a:pt x="1804784" y="1474604"/>
                    <a:pt x="1808939" y="1474753"/>
                  </a:cubicBezTo>
                  <a:cubicBezTo>
                    <a:pt x="1815916" y="1464809"/>
                    <a:pt x="1816657" y="1450708"/>
                    <a:pt x="1824375" y="1436607"/>
                  </a:cubicBezTo>
                  <a:close/>
                  <a:moveTo>
                    <a:pt x="1829273" y="1422805"/>
                  </a:moveTo>
                  <a:cubicBezTo>
                    <a:pt x="1822297" y="1421321"/>
                    <a:pt x="1822149" y="1440913"/>
                    <a:pt x="1818438" y="1431266"/>
                  </a:cubicBezTo>
                  <a:cubicBezTo>
                    <a:pt x="1813541" y="1439132"/>
                    <a:pt x="1817399" y="1443138"/>
                    <a:pt x="1821109" y="1440319"/>
                  </a:cubicBezTo>
                  <a:cubicBezTo>
                    <a:pt x="1825563" y="1430226"/>
                    <a:pt x="1824227" y="1431266"/>
                    <a:pt x="1829273" y="1422805"/>
                  </a:cubicBezTo>
                  <a:close/>
                  <a:moveTo>
                    <a:pt x="103263" y="1411227"/>
                  </a:moveTo>
                  <a:cubicBezTo>
                    <a:pt x="111425" y="1410187"/>
                    <a:pt x="116770" y="1414789"/>
                    <a:pt x="118699" y="1421467"/>
                  </a:cubicBezTo>
                  <a:cubicBezTo>
                    <a:pt x="120331" y="1426811"/>
                    <a:pt x="120331" y="1432154"/>
                    <a:pt x="123894" y="1437497"/>
                  </a:cubicBezTo>
                  <a:cubicBezTo>
                    <a:pt x="127605" y="1443138"/>
                    <a:pt x="119293" y="1453082"/>
                    <a:pt x="111871" y="1452487"/>
                  </a:cubicBezTo>
                  <a:cubicBezTo>
                    <a:pt x="110238" y="1452487"/>
                    <a:pt x="107863" y="1450708"/>
                    <a:pt x="107715" y="1449371"/>
                  </a:cubicBezTo>
                  <a:cubicBezTo>
                    <a:pt x="107121" y="1445513"/>
                    <a:pt x="106677" y="1441505"/>
                    <a:pt x="107419" y="1437795"/>
                  </a:cubicBezTo>
                  <a:cubicBezTo>
                    <a:pt x="109200" y="1429037"/>
                    <a:pt x="105340" y="1422952"/>
                    <a:pt x="99255" y="1417460"/>
                  </a:cubicBezTo>
                  <a:cubicBezTo>
                    <a:pt x="98216" y="1416570"/>
                    <a:pt x="97622" y="1413601"/>
                    <a:pt x="98068" y="1413156"/>
                  </a:cubicBezTo>
                  <a:cubicBezTo>
                    <a:pt x="99403" y="1411968"/>
                    <a:pt x="101482" y="1411820"/>
                    <a:pt x="103263" y="1411227"/>
                  </a:cubicBezTo>
                  <a:close/>
                  <a:moveTo>
                    <a:pt x="148827" y="1393566"/>
                  </a:moveTo>
                  <a:cubicBezTo>
                    <a:pt x="162927" y="1390003"/>
                    <a:pt x="170941" y="1398611"/>
                    <a:pt x="178213" y="1408556"/>
                  </a:cubicBezTo>
                  <a:cubicBezTo>
                    <a:pt x="178957" y="1409893"/>
                    <a:pt x="178957" y="1413010"/>
                    <a:pt x="177917" y="1414049"/>
                  </a:cubicBezTo>
                  <a:cubicBezTo>
                    <a:pt x="171089" y="1421024"/>
                    <a:pt x="163965" y="1427702"/>
                    <a:pt x="156545" y="1434085"/>
                  </a:cubicBezTo>
                  <a:cubicBezTo>
                    <a:pt x="155803" y="1434828"/>
                    <a:pt x="151943" y="1433639"/>
                    <a:pt x="151498" y="1432601"/>
                  </a:cubicBezTo>
                  <a:cubicBezTo>
                    <a:pt x="148085" y="1423696"/>
                    <a:pt x="139328" y="1416424"/>
                    <a:pt x="142890" y="1408556"/>
                  </a:cubicBezTo>
                  <a:cubicBezTo>
                    <a:pt x="143484" y="1402471"/>
                    <a:pt x="143484" y="1399355"/>
                    <a:pt x="144373" y="1396682"/>
                  </a:cubicBezTo>
                  <a:cubicBezTo>
                    <a:pt x="144967" y="1395199"/>
                    <a:pt x="147194" y="1394011"/>
                    <a:pt x="148827" y="1393566"/>
                  </a:cubicBezTo>
                  <a:close/>
                  <a:moveTo>
                    <a:pt x="1834468" y="1388816"/>
                  </a:moveTo>
                  <a:cubicBezTo>
                    <a:pt x="1832241" y="1394307"/>
                    <a:pt x="1831648" y="1398315"/>
                    <a:pt x="1832389" y="1400838"/>
                  </a:cubicBezTo>
                  <a:cubicBezTo>
                    <a:pt x="1835804" y="1398463"/>
                    <a:pt x="1838030" y="1389557"/>
                    <a:pt x="1834468" y="1388816"/>
                  </a:cubicBezTo>
                  <a:close/>
                  <a:moveTo>
                    <a:pt x="152834" y="1371005"/>
                  </a:moveTo>
                  <a:cubicBezTo>
                    <a:pt x="153428" y="1370855"/>
                    <a:pt x="154466" y="1372340"/>
                    <a:pt x="154615" y="1373082"/>
                  </a:cubicBezTo>
                  <a:cubicBezTo>
                    <a:pt x="155209" y="1377831"/>
                    <a:pt x="149716" y="1385697"/>
                    <a:pt x="145710" y="1386291"/>
                  </a:cubicBezTo>
                  <a:cubicBezTo>
                    <a:pt x="145117" y="1385549"/>
                    <a:pt x="144077" y="1384807"/>
                    <a:pt x="143929" y="1383916"/>
                  </a:cubicBezTo>
                  <a:cubicBezTo>
                    <a:pt x="143336" y="1378723"/>
                    <a:pt x="148381" y="1371449"/>
                    <a:pt x="152834" y="1371005"/>
                  </a:cubicBezTo>
                  <a:close/>
                  <a:moveTo>
                    <a:pt x="1865934" y="1353788"/>
                  </a:moveTo>
                  <a:cubicBezTo>
                    <a:pt x="1861480" y="1357796"/>
                    <a:pt x="1864153" y="1361952"/>
                    <a:pt x="1860145" y="1369818"/>
                  </a:cubicBezTo>
                  <a:cubicBezTo>
                    <a:pt x="1864301" y="1374269"/>
                    <a:pt x="1872019" y="1352749"/>
                    <a:pt x="1865934" y="1353788"/>
                  </a:cubicBezTo>
                  <a:close/>
                  <a:moveTo>
                    <a:pt x="1835508" y="1348742"/>
                  </a:moveTo>
                  <a:cubicBezTo>
                    <a:pt x="1833577" y="1358537"/>
                    <a:pt x="1830164" y="1360616"/>
                    <a:pt x="1830312" y="1366997"/>
                  </a:cubicBezTo>
                  <a:cubicBezTo>
                    <a:pt x="1833133" y="1364326"/>
                    <a:pt x="1839218" y="1350226"/>
                    <a:pt x="1835508" y="1348742"/>
                  </a:cubicBezTo>
                  <a:close/>
                  <a:moveTo>
                    <a:pt x="1881518" y="1335531"/>
                  </a:moveTo>
                  <a:cubicBezTo>
                    <a:pt x="1875729" y="1335531"/>
                    <a:pt x="1871425" y="1345179"/>
                    <a:pt x="1866230" y="1348742"/>
                  </a:cubicBezTo>
                  <a:cubicBezTo>
                    <a:pt x="1872612" y="1352749"/>
                    <a:pt x="1877066" y="1344289"/>
                    <a:pt x="1881518" y="1335531"/>
                  </a:cubicBezTo>
                  <a:close/>
                  <a:moveTo>
                    <a:pt x="87677" y="1329891"/>
                  </a:moveTo>
                  <a:cubicBezTo>
                    <a:pt x="91536" y="1330782"/>
                    <a:pt x="95544" y="1336719"/>
                    <a:pt x="95988" y="1340874"/>
                  </a:cubicBezTo>
                  <a:cubicBezTo>
                    <a:pt x="96434" y="1347405"/>
                    <a:pt x="93466" y="1352005"/>
                    <a:pt x="88122" y="1355419"/>
                  </a:cubicBezTo>
                  <a:cubicBezTo>
                    <a:pt x="86639" y="1356310"/>
                    <a:pt x="84858" y="1355419"/>
                    <a:pt x="84560" y="1352896"/>
                  </a:cubicBezTo>
                  <a:cubicBezTo>
                    <a:pt x="84115" y="1349036"/>
                    <a:pt x="84412" y="1345030"/>
                    <a:pt x="84412" y="1341171"/>
                  </a:cubicBezTo>
                  <a:cubicBezTo>
                    <a:pt x="84115" y="1341171"/>
                    <a:pt x="83966" y="1341171"/>
                    <a:pt x="83818" y="1341171"/>
                  </a:cubicBezTo>
                  <a:cubicBezTo>
                    <a:pt x="83818" y="1338202"/>
                    <a:pt x="83373" y="1335234"/>
                    <a:pt x="83966" y="1332413"/>
                  </a:cubicBezTo>
                  <a:cubicBezTo>
                    <a:pt x="84115" y="1331376"/>
                    <a:pt x="86639" y="1329595"/>
                    <a:pt x="87677" y="1329891"/>
                  </a:cubicBezTo>
                  <a:close/>
                  <a:moveTo>
                    <a:pt x="1845007" y="1329595"/>
                  </a:moveTo>
                  <a:cubicBezTo>
                    <a:pt x="1842780" y="1343101"/>
                    <a:pt x="1840999" y="1347257"/>
                    <a:pt x="1842334" y="1356163"/>
                  </a:cubicBezTo>
                  <a:cubicBezTo>
                    <a:pt x="1844561" y="1347703"/>
                    <a:pt x="1853169" y="1338056"/>
                    <a:pt x="1849013" y="1333306"/>
                  </a:cubicBezTo>
                  <a:cubicBezTo>
                    <a:pt x="1843670" y="1345922"/>
                    <a:pt x="1845748" y="1333454"/>
                    <a:pt x="1845007" y="1329595"/>
                  </a:cubicBezTo>
                  <a:close/>
                  <a:moveTo>
                    <a:pt x="1842928" y="1316533"/>
                  </a:moveTo>
                  <a:cubicBezTo>
                    <a:pt x="1842038" y="1321877"/>
                    <a:pt x="1834764" y="1333306"/>
                    <a:pt x="1839959" y="1332861"/>
                  </a:cubicBezTo>
                  <a:cubicBezTo>
                    <a:pt x="1839514" y="1325439"/>
                    <a:pt x="1846490" y="1319799"/>
                    <a:pt x="1842928" y="1316533"/>
                  </a:cubicBezTo>
                  <a:close/>
                  <a:moveTo>
                    <a:pt x="1849458" y="1260281"/>
                  </a:moveTo>
                  <a:cubicBezTo>
                    <a:pt x="1849162" y="1261172"/>
                    <a:pt x="1848865" y="1261470"/>
                    <a:pt x="1848569" y="1261470"/>
                  </a:cubicBezTo>
                  <a:cubicBezTo>
                    <a:pt x="1847825" y="1263547"/>
                    <a:pt x="1846936" y="1265476"/>
                    <a:pt x="1846044" y="1267554"/>
                  </a:cubicBezTo>
                  <a:cubicBezTo>
                    <a:pt x="1846342" y="1269336"/>
                    <a:pt x="1847084" y="1270671"/>
                    <a:pt x="1847825" y="1271858"/>
                  </a:cubicBezTo>
                  <a:cubicBezTo>
                    <a:pt x="1847975" y="1268444"/>
                    <a:pt x="1852279" y="1260578"/>
                    <a:pt x="1849458" y="1260281"/>
                  </a:cubicBezTo>
                  <a:close/>
                  <a:moveTo>
                    <a:pt x="1853466" y="1248852"/>
                  </a:moveTo>
                  <a:cubicBezTo>
                    <a:pt x="1853021" y="1250188"/>
                    <a:pt x="1852427" y="1251375"/>
                    <a:pt x="1851981" y="1252860"/>
                  </a:cubicBezTo>
                  <a:cubicBezTo>
                    <a:pt x="1852725" y="1253306"/>
                    <a:pt x="1853318" y="1253008"/>
                    <a:pt x="1854802" y="1249594"/>
                  </a:cubicBezTo>
                  <a:cubicBezTo>
                    <a:pt x="1854356" y="1249298"/>
                    <a:pt x="1853912" y="1249150"/>
                    <a:pt x="1853466" y="1248852"/>
                  </a:cubicBezTo>
                  <a:close/>
                  <a:moveTo>
                    <a:pt x="1872464" y="1190671"/>
                  </a:moveTo>
                  <a:cubicBezTo>
                    <a:pt x="1870831" y="1192008"/>
                    <a:pt x="1869198" y="1192897"/>
                    <a:pt x="1867269" y="1192897"/>
                  </a:cubicBezTo>
                  <a:cubicBezTo>
                    <a:pt x="1865934" y="1202396"/>
                    <a:pt x="1864301" y="1211598"/>
                    <a:pt x="1862224" y="1220503"/>
                  </a:cubicBezTo>
                  <a:cubicBezTo>
                    <a:pt x="1862074" y="1220801"/>
                    <a:pt x="1862074" y="1221097"/>
                    <a:pt x="1861926" y="1221395"/>
                  </a:cubicBezTo>
                  <a:cubicBezTo>
                    <a:pt x="1866676" y="1216645"/>
                    <a:pt x="1866528" y="1212341"/>
                    <a:pt x="1869198" y="1202248"/>
                  </a:cubicBezTo>
                  <a:cubicBezTo>
                    <a:pt x="1873652" y="1206107"/>
                    <a:pt x="1864746" y="1221692"/>
                    <a:pt x="1862817" y="1231933"/>
                  </a:cubicBezTo>
                  <a:cubicBezTo>
                    <a:pt x="1859551" y="1231933"/>
                    <a:pt x="1866379" y="1220355"/>
                    <a:pt x="1861778" y="1221988"/>
                  </a:cubicBezTo>
                  <a:cubicBezTo>
                    <a:pt x="1860293" y="1227480"/>
                    <a:pt x="1858512" y="1232823"/>
                    <a:pt x="1856731" y="1238166"/>
                  </a:cubicBezTo>
                  <a:cubicBezTo>
                    <a:pt x="1857325" y="1240245"/>
                    <a:pt x="1858364" y="1240986"/>
                    <a:pt x="1859997" y="1238464"/>
                  </a:cubicBezTo>
                  <a:cubicBezTo>
                    <a:pt x="1863261" y="1238166"/>
                    <a:pt x="1856880" y="1248556"/>
                    <a:pt x="1862074" y="1246034"/>
                  </a:cubicBezTo>
                  <a:cubicBezTo>
                    <a:pt x="1860145" y="1249892"/>
                    <a:pt x="1859699" y="1245884"/>
                    <a:pt x="1858364" y="1245290"/>
                  </a:cubicBezTo>
                  <a:cubicBezTo>
                    <a:pt x="1857028" y="1262655"/>
                    <a:pt x="1848569" y="1282842"/>
                    <a:pt x="1846936" y="1300356"/>
                  </a:cubicBezTo>
                  <a:cubicBezTo>
                    <a:pt x="1845896" y="1297239"/>
                    <a:pt x="1844709" y="1297091"/>
                    <a:pt x="1842632" y="1301543"/>
                  </a:cubicBezTo>
                  <a:cubicBezTo>
                    <a:pt x="1845600" y="1302433"/>
                    <a:pt x="1843076" y="1315940"/>
                    <a:pt x="1847677" y="1310300"/>
                  </a:cubicBezTo>
                  <a:cubicBezTo>
                    <a:pt x="1848271" y="1314010"/>
                    <a:pt x="1846490" y="1322174"/>
                    <a:pt x="1844263" y="1324103"/>
                  </a:cubicBezTo>
                  <a:cubicBezTo>
                    <a:pt x="1844413" y="1326478"/>
                    <a:pt x="1846638" y="1326478"/>
                    <a:pt x="1850646" y="1328555"/>
                  </a:cubicBezTo>
                  <a:cubicBezTo>
                    <a:pt x="1853762" y="1316979"/>
                    <a:pt x="1858364" y="1299614"/>
                    <a:pt x="1851685" y="1301841"/>
                  </a:cubicBezTo>
                  <a:cubicBezTo>
                    <a:pt x="1853021" y="1297685"/>
                    <a:pt x="1856137" y="1301395"/>
                    <a:pt x="1857176" y="1296052"/>
                  </a:cubicBezTo>
                  <a:cubicBezTo>
                    <a:pt x="1857622" y="1284920"/>
                    <a:pt x="1855395" y="1276162"/>
                    <a:pt x="1860293" y="1253158"/>
                  </a:cubicBezTo>
                  <a:cubicBezTo>
                    <a:pt x="1862817" y="1254789"/>
                    <a:pt x="1857028" y="1265625"/>
                    <a:pt x="1861184" y="1265328"/>
                  </a:cubicBezTo>
                  <a:cubicBezTo>
                    <a:pt x="1862817" y="1260726"/>
                    <a:pt x="1866824" y="1239205"/>
                    <a:pt x="1863559" y="1234604"/>
                  </a:cubicBezTo>
                  <a:cubicBezTo>
                    <a:pt x="1865340" y="1233416"/>
                    <a:pt x="1866973" y="1234010"/>
                    <a:pt x="1870090" y="1228667"/>
                  </a:cubicBezTo>
                  <a:cubicBezTo>
                    <a:pt x="1869348" y="1222582"/>
                    <a:pt x="1872019" y="1215903"/>
                    <a:pt x="1873652" y="1209225"/>
                  </a:cubicBezTo>
                  <a:cubicBezTo>
                    <a:pt x="1875135" y="1202544"/>
                    <a:pt x="1875879" y="1196014"/>
                    <a:pt x="1872316" y="1190968"/>
                  </a:cubicBezTo>
                  <a:cubicBezTo>
                    <a:pt x="1872464" y="1190819"/>
                    <a:pt x="1872464" y="1190819"/>
                    <a:pt x="1872464" y="1190671"/>
                  </a:cubicBezTo>
                  <a:close/>
                  <a:moveTo>
                    <a:pt x="1882409" y="1147481"/>
                  </a:moveTo>
                  <a:cubicBezTo>
                    <a:pt x="1881666" y="1147777"/>
                    <a:pt x="1880924" y="1148370"/>
                    <a:pt x="1880182" y="1149112"/>
                  </a:cubicBezTo>
                  <a:cubicBezTo>
                    <a:pt x="1880478" y="1150745"/>
                    <a:pt x="1880628" y="1152526"/>
                    <a:pt x="1880776" y="1154455"/>
                  </a:cubicBezTo>
                  <a:cubicBezTo>
                    <a:pt x="1881666" y="1152081"/>
                    <a:pt x="1882260" y="1149706"/>
                    <a:pt x="1882409" y="1147481"/>
                  </a:cubicBezTo>
                  <a:close/>
                  <a:moveTo>
                    <a:pt x="1887752" y="1117350"/>
                  </a:moveTo>
                  <a:cubicBezTo>
                    <a:pt x="1885822" y="1121802"/>
                    <a:pt x="1884932" y="1124919"/>
                    <a:pt x="1884190" y="1128333"/>
                  </a:cubicBezTo>
                  <a:cubicBezTo>
                    <a:pt x="1884486" y="1132489"/>
                    <a:pt x="1884932" y="1136349"/>
                    <a:pt x="1885378" y="1139317"/>
                  </a:cubicBezTo>
                  <a:cubicBezTo>
                    <a:pt x="1885822" y="1139317"/>
                    <a:pt x="1886267" y="1139169"/>
                    <a:pt x="1886565" y="1139019"/>
                  </a:cubicBezTo>
                  <a:cubicBezTo>
                    <a:pt x="1886119" y="1131301"/>
                    <a:pt x="1887159" y="1127887"/>
                    <a:pt x="1887752" y="1117350"/>
                  </a:cubicBezTo>
                  <a:close/>
                  <a:moveTo>
                    <a:pt x="1889682" y="1082173"/>
                  </a:moveTo>
                  <a:cubicBezTo>
                    <a:pt x="1888790" y="1082768"/>
                    <a:pt x="1888346" y="1083658"/>
                    <a:pt x="1888196" y="1084697"/>
                  </a:cubicBezTo>
                  <a:cubicBezTo>
                    <a:pt x="1888346" y="1085439"/>
                    <a:pt x="1888494" y="1086181"/>
                    <a:pt x="1888642" y="1086775"/>
                  </a:cubicBezTo>
                  <a:cubicBezTo>
                    <a:pt x="1888494" y="1087072"/>
                    <a:pt x="1888346" y="1087516"/>
                    <a:pt x="1888196" y="1087814"/>
                  </a:cubicBezTo>
                  <a:cubicBezTo>
                    <a:pt x="1888494" y="1090782"/>
                    <a:pt x="1889384" y="1094047"/>
                    <a:pt x="1889088" y="1096274"/>
                  </a:cubicBezTo>
                  <a:cubicBezTo>
                    <a:pt x="1888346" y="1094642"/>
                    <a:pt x="1887603" y="1093009"/>
                    <a:pt x="1886713" y="1091524"/>
                  </a:cubicBezTo>
                  <a:cubicBezTo>
                    <a:pt x="1885526" y="1095384"/>
                    <a:pt x="1884784" y="1100578"/>
                    <a:pt x="1884338" y="1106070"/>
                  </a:cubicBezTo>
                  <a:cubicBezTo>
                    <a:pt x="1885378" y="1107258"/>
                    <a:pt x="1885971" y="1109187"/>
                    <a:pt x="1885674" y="1112453"/>
                  </a:cubicBezTo>
                  <a:cubicBezTo>
                    <a:pt x="1888790" y="1098055"/>
                    <a:pt x="1883151" y="1103102"/>
                    <a:pt x="1891611" y="1094047"/>
                  </a:cubicBezTo>
                  <a:cubicBezTo>
                    <a:pt x="1893096" y="1086478"/>
                    <a:pt x="1889978" y="1086627"/>
                    <a:pt x="1889682" y="1082173"/>
                  </a:cubicBezTo>
                  <a:close/>
                  <a:moveTo>
                    <a:pt x="1888494" y="1019985"/>
                  </a:moveTo>
                  <a:cubicBezTo>
                    <a:pt x="1886119" y="1022360"/>
                    <a:pt x="1883597" y="1024735"/>
                    <a:pt x="1882705" y="1027553"/>
                  </a:cubicBezTo>
                  <a:cubicBezTo>
                    <a:pt x="1882705" y="1027851"/>
                    <a:pt x="1882557" y="1028147"/>
                    <a:pt x="1882409" y="1028445"/>
                  </a:cubicBezTo>
                  <a:cubicBezTo>
                    <a:pt x="1882705" y="1032304"/>
                    <a:pt x="1883003" y="1036163"/>
                    <a:pt x="1883299" y="1039873"/>
                  </a:cubicBezTo>
                  <a:cubicBezTo>
                    <a:pt x="1883893" y="1054863"/>
                    <a:pt x="1884634" y="1069113"/>
                    <a:pt x="1887159" y="1080542"/>
                  </a:cubicBezTo>
                  <a:cubicBezTo>
                    <a:pt x="1889384" y="1076088"/>
                    <a:pt x="1890869" y="1070449"/>
                    <a:pt x="1891759" y="1063473"/>
                  </a:cubicBezTo>
                  <a:cubicBezTo>
                    <a:pt x="1891611" y="1060356"/>
                    <a:pt x="1888790" y="1061543"/>
                    <a:pt x="1886861" y="1061098"/>
                  </a:cubicBezTo>
                  <a:cubicBezTo>
                    <a:pt x="1886565" y="1056200"/>
                    <a:pt x="1888940" y="1056646"/>
                    <a:pt x="1890869" y="1056496"/>
                  </a:cubicBezTo>
                  <a:cubicBezTo>
                    <a:pt x="1889533" y="1048630"/>
                    <a:pt x="1888940" y="1040319"/>
                    <a:pt x="1888642" y="1031709"/>
                  </a:cubicBezTo>
                  <a:cubicBezTo>
                    <a:pt x="1888494" y="1027851"/>
                    <a:pt x="1888494" y="1023843"/>
                    <a:pt x="1888494" y="1019985"/>
                  </a:cubicBezTo>
                  <a:close/>
                  <a:moveTo>
                    <a:pt x="1922780" y="935681"/>
                  </a:moveTo>
                  <a:cubicBezTo>
                    <a:pt x="1920999" y="941468"/>
                    <a:pt x="1919662" y="952452"/>
                    <a:pt x="1925303" y="954975"/>
                  </a:cubicBezTo>
                  <a:cubicBezTo>
                    <a:pt x="1923968" y="945922"/>
                    <a:pt x="1923818" y="931969"/>
                    <a:pt x="1922780" y="935681"/>
                  </a:cubicBezTo>
                  <a:close/>
                  <a:moveTo>
                    <a:pt x="1915952" y="914604"/>
                  </a:moveTo>
                  <a:cubicBezTo>
                    <a:pt x="1916991" y="921728"/>
                    <a:pt x="1916546" y="927517"/>
                    <a:pt x="1915358" y="933306"/>
                  </a:cubicBezTo>
                  <a:cubicBezTo>
                    <a:pt x="1915656" y="935533"/>
                    <a:pt x="1916100" y="937758"/>
                    <a:pt x="1916398" y="939985"/>
                  </a:cubicBezTo>
                  <a:cubicBezTo>
                    <a:pt x="1919960" y="934048"/>
                    <a:pt x="1922928" y="917424"/>
                    <a:pt x="1915952" y="914604"/>
                  </a:cubicBezTo>
                  <a:close/>
                  <a:moveTo>
                    <a:pt x="1913429" y="897832"/>
                  </a:moveTo>
                  <a:cubicBezTo>
                    <a:pt x="1912094" y="901692"/>
                    <a:pt x="1913577" y="914604"/>
                    <a:pt x="1918031" y="911783"/>
                  </a:cubicBezTo>
                  <a:cubicBezTo>
                    <a:pt x="1916991" y="905699"/>
                    <a:pt x="1915656" y="900503"/>
                    <a:pt x="1913429" y="897832"/>
                  </a:cubicBezTo>
                  <a:close/>
                  <a:moveTo>
                    <a:pt x="1914765" y="884326"/>
                  </a:moveTo>
                  <a:cubicBezTo>
                    <a:pt x="1913725" y="886107"/>
                    <a:pt x="1912835" y="888037"/>
                    <a:pt x="1912242" y="889817"/>
                  </a:cubicBezTo>
                  <a:cubicBezTo>
                    <a:pt x="1912390" y="890856"/>
                    <a:pt x="1912538" y="892044"/>
                    <a:pt x="1912687" y="893083"/>
                  </a:cubicBezTo>
                  <a:cubicBezTo>
                    <a:pt x="1914319" y="891748"/>
                    <a:pt x="1914913" y="888333"/>
                    <a:pt x="1914765" y="884326"/>
                  </a:cubicBezTo>
                  <a:close/>
                  <a:moveTo>
                    <a:pt x="1909421" y="864140"/>
                  </a:moveTo>
                  <a:cubicBezTo>
                    <a:pt x="1909273" y="864734"/>
                    <a:pt x="1909273" y="865773"/>
                    <a:pt x="1909273" y="866515"/>
                  </a:cubicBezTo>
                  <a:cubicBezTo>
                    <a:pt x="1910163" y="867554"/>
                    <a:pt x="1911054" y="868296"/>
                    <a:pt x="1911796" y="868890"/>
                  </a:cubicBezTo>
                  <a:cubicBezTo>
                    <a:pt x="1911054" y="866812"/>
                    <a:pt x="1910313" y="865179"/>
                    <a:pt x="1909421" y="864140"/>
                  </a:cubicBezTo>
                  <a:close/>
                  <a:moveTo>
                    <a:pt x="1898883" y="839947"/>
                  </a:moveTo>
                  <a:cubicBezTo>
                    <a:pt x="1895766" y="839503"/>
                    <a:pt x="1892798" y="842915"/>
                    <a:pt x="1893837" y="845440"/>
                  </a:cubicBezTo>
                  <a:cubicBezTo>
                    <a:pt x="1894133" y="846181"/>
                    <a:pt x="1894877" y="847369"/>
                    <a:pt x="1895618" y="848704"/>
                  </a:cubicBezTo>
                  <a:cubicBezTo>
                    <a:pt x="1896954" y="849891"/>
                    <a:pt x="1898289" y="851227"/>
                    <a:pt x="1899477" y="852712"/>
                  </a:cubicBezTo>
                  <a:cubicBezTo>
                    <a:pt x="1899626" y="853602"/>
                    <a:pt x="1899774" y="854493"/>
                    <a:pt x="1900070" y="855383"/>
                  </a:cubicBezTo>
                  <a:cubicBezTo>
                    <a:pt x="1900962" y="856720"/>
                    <a:pt x="1902001" y="858055"/>
                    <a:pt x="1903039" y="859391"/>
                  </a:cubicBezTo>
                  <a:cubicBezTo>
                    <a:pt x="1904078" y="859243"/>
                    <a:pt x="1904969" y="858203"/>
                    <a:pt x="1905266" y="855087"/>
                  </a:cubicBezTo>
                  <a:cubicBezTo>
                    <a:pt x="1903039" y="855976"/>
                    <a:pt x="1898587" y="847814"/>
                    <a:pt x="1901703" y="840986"/>
                  </a:cubicBezTo>
                  <a:cubicBezTo>
                    <a:pt x="1901555" y="840838"/>
                    <a:pt x="1901555" y="840690"/>
                    <a:pt x="1901258" y="840540"/>
                  </a:cubicBezTo>
                  <a:cubicBezTo>
                    <a:pt x="1900516" y="840244"/>
                    <a:pt x="1899626" y="840096"/>
                    <a:pt x="1898883" y="839947"/>
                  </a:cubicBezTo>
                  <a:close/>
                  <a:moveTo>
                    <a:pt x="1893837" y="798240"/>
                  </a:moveTo>
                  <a:cubicBezTo>
                    <a:pt x="1890721" y="797351"/>
                    <a:pt x="1891611" y="800763"/>
                    <a:pt x="1892798" y="804623"/>
                  </a:cubicBezTo>
                  <a:cubicBezTo>
                    <a:pt x="1893392" y="805810"/>
                    <a:pt x="1894133" y="806998"/>
                    <a:pt x="1895025" y="808185"/>
                  </a:cubicBezTo>
                  <a:cubicBezTo>
                    <a:pt x="1895470" y="808185"/>
                    <a:pt x="1895618" y="808333"/>
                    <a:pt x="1895914" y="808483"/>
                  </a:cubicBezTo>
                  <a:cubicBezTo>
                    <a:pt x="1895321" y="805662"/>
                    <a:pt x="1894579" y="802544"/>
                    <a:pt x="1893837" y="798240"/>
                  </a:cubicBezTo>
                  <a:close/>
                  <a:moveTo>
                    <a:pt x="1885822" y="772860"/>
                  </a:moveTo>
                  <a:cubicBezTo>
                    <a:pt x="1885526" y="773751"/>
                    <a:pt x="1885378" y="774938"/>
                    <a:pt x="1885228" y="776274"/>
                  </a:cubicBezTo>
                  <a:cubicBezTo>
                    <a:pt x="1887307" y="782954"/>
                    <a:pt x="1887752" y="789929"/>
                    <a:pt x="1889533" y="796607"/>
                  </a:cubicBezTo>
                  <a:cubicBezTo>
                    <a:pt x="1891017" y="794382"/>
                    <a:pt x="1892352" y="792007"/>
                    <a:pt x="1890721" y="786514"/>
                  </a:cubicBezTo>
                  <a:cubicBezTo>
                    <a:pt x="1884486" y="785625"/>
                    <a:pt x="1889978" y="786812"/>
                    <a:pt x="1885822" y="772860"/>
                  </a:cubicBezTo>
                  <a:close/>
                  <a:moveTo>
                    <a:pt x="1883447" y="769743"/>
                  </a:moveTo>
                  <a:cubicBezTo>
                    <a:pt x="1883299" y="770634"/>
                    <a:pt x="1883299" y="771376"/>
                    <a:pt x="1883745" y="772415"/>
                  </a:cubicBezTo>
                  <a:cubicBezTo>
                    <a:pt x="1883893" y="772712"/>
                    <a:pt x="1883893" y="773009"/>
                    <a:pt x="1884041" y="773157"/>
                  </a:cubicBezTo>
                  <a:cubicBezTo>
                    <a:pt x="1883893" y="772118"/>
                    <a:pt x="1883745" y="770930"/>
                    <a:pt x="1883447" y="769743"/>
                  </a:cubicBezTo>
                  <a:close/>
                  <a:moveTo>
                    <a:pt x="41666" y="768852"/>
                  </a:moveTo>
                  <a:cubicBezTo>
                    <a:pt x="41369" y="770781"/>
                    <a:pt x="41221" y="772562"/>
                    <a:pt x="38104" y="772116"/>
                  </a:cubicBezTo>
                  <a:cubicBezTo>
                    <a:pt x="38104" y="772116"/>
                    <a:pt x="37807" y="770485"/>
                    <a:pt x="38104" y="770335"/>
                  </a:cubicBezTo>
                  <a:cubicBezTo>
                    <a:pt x="39292" y="769742"/>
                    <a:pt x="40479" y="769298"/>
                    <a:pt x="41666" y="768852"/>
                  </a:cubicBezTo>
                  <a:close/>
                  <a:moveTo>
                    <a:pt x="47751" y="762619"/>
                  </a:moveTo>
                  <a:cubicBezTo>
                    <a:pt x="47751" y="764400"/>
                    <a:pt x="47751" y="766181"/>
                    <a:pt x="47751" y="767814"/>
                  </a:cubicBezTo>
                  <a:lnTo>
                    <a:pt x="42558" y="767814"/>
                  </a:lnTo>
                  <a:lnTo>
                    <a:pt x="42558" y="768556"/>
                  </a:lnTo>
                  <a:cubicBezTo>
                    <a:pt x="42261" y="768556"/>
                    <a:pt x="41965" y="768704"/>
                    <a:pt x="41667" y="768853"/>
                  </a:cubicBezTo>
                  <a:cubicBezTo>
                    <a:pt x="41667" y="768556"/>
                    <a:pt x="41815" y="768112"/>
                    <a:pt x="41815" y="767814"/>
                  </a:cubicBezTo>
                  <a:lnTo>
                    <a:pt x="42556" y="767814"/>
                  </a:lnTo>
                  <a:close/>
                  <a:moveTo>
                    <a:pt x="1891165" y="761579"/>
                  </a:moveTo>
                  <a:cubicBezTo>
                    <a:pt x="1890423" y="762323"/>
                    <a:pt x="1889682" y="763064"/>
                    <a:pt x="1888790" y="763806"/>
                  </a:cubicBezTo>
                  <a:cubicBezTo>
                    <a:pt x="1890869" y="766181"/>
                    <a:pt x="1892502" y="767962"/>
                    <a:pt x="1891908" y="771078"/>
                  </a:cubicBezTo>
                  <a:cubicBezTo>
                    <a:pt x="1890721" y="771672"/>
                    <a:pt x="1886713" y="761579"/>
                    <a:pt x="1887603" y="769743"/>
                  </a:cubicBezTo>
                  <a:cubicBezTo>
                    <a:pt x="1891759" y="770782"/>
                    <a:pt x="1888940" y="777461"/>
                    <a:pt x="1890721" y="781469"/>
                  </a:cubicBezTo>
                  <a:lnTo>
                    <a:pt x="1895618" y="780133"/>
                  </a:lnTo>
                  <a:cubicBezTo>
                    <a:pt x="1896508" y="772563"/>
                    <a:pt x="1894283" y="766479"/>
                    <a:pt x="1891165" y="761579"/>
                  </a:cubicBezTo>
                  <a:close/>
                  <a:moveTo>
                    <a:pt x="50276" y="758166"/>
                  </a:moveTo>
                  <a:cubicBezTo>
                    <a:pt x="53245" y="757571"/>
                    <a:pt x="53245" y="759947"/>
                    <a:pt x="53690" y="761876"/>
                  </a:cubicBezTo>
                  <a:cubicBezTo>
                    <a:pt x="52057" y="761876"/>
                    <a:pt x="50276" y="761876"/>
                    <a:pt x="48643" y="761876"/>
                  </a:cubicBezTo>
                  <a:cubicBezTo>
                    <a:pt x="49089" y="760391"/>
                    <a:pt x="49533" y="758314"/>
                    <a:pt x="50276" y="758166"/>
                  </a:cubicBezTo>
                  <a:close/>
                  <a:moveTo>
                    <a:pt x="1885971" y="729818"/>
                  </a:moveTo>
                  <a:cubicBezTo>
                    <a:pt x="1885228" y="730857"/>
                    <a:pt x="1884190" y="731747"/>
                    <a:pt x="1883003" y="731895"/>
                  </a:cubicBezTo>
                  <a:cubicBezTo>
                    <a:pt x="1882853" y="731895"/>
                    <a:pt x="1882705" y="731895"/>
                    <a:pt x="1882557" y="731895"/>
                  </a:cubicBezTo>
                  <a:cubicBezTo>
                    <a:pt x="1883447" y="735309"/>
                    <a:pt x="1884338" y="739614"/>
                    <a:pt x="1885971" y="739762"/>
                  </a:cubicBezTo>
                  <a:cubicBezTo>
                    <a:pt x="1885526" y="735903"/>
                    <a:pt x="1889088" y="736496"/>
                    <a:pt x="1885971" y="729818"/>
                  </a:cubicBezTo>
                  <a:close/>
                  <a:moveTo>
                    <a:pt x="67046" y="729670"/>
                  </a:moveTo>
                  <a:cubicBezTo>
                    <a:pt x="68383" y="726849"/>
                    <a:pt x="69866" y="726997"/>
                    <a:pt x="70905" y="729818"/>
                  </a:cubicBezTo>
                  <a:cubicBezTo>
                    <a:pt x="70164" y="730411"/>
                    <a:pt x="69570" y="731153"/>
                    <a:pt x="68827" y="731747"/>
                  </a:cubicBezTo>
                  <a:cubicBezTo>
                    <a:pt x="68233" y="731005"/>
                    <a:pt x="66898" y="729818"/>
                    <a:pt x="67046" y="729670"/>
                  </a:cubicBezTo>
                  <a:close/>
                  <a:moveTo>
                    <a:pt x="60366" y="723287"/>
                  </a:moveTo>
                  <a:cubicBezTo>
                    <a:pt x="57250" y="730855"/>
                    <a:pt x="52945" y="739465"/>
                    <a:pt x="49532" y="753267"/>
                  </a:cubicBezTo>
                  <a:cubicBezTo>
                    <a:pt x="48641" y="754900"/>
                    <a:pt x="49235" y="746885"/>
                    <a:pt x="51907" y="738871"/>
                  </a:cubicBezTo>
                  <a:cubicBezTo>
                    <a:pt x="54430" y="730855"/>
                    <a:pt x="57992" y="722693"/>
                    <a:pt x="60366" y="723287"/>
                  </a:cubicBezTo>
                  <a:close/>
                  <a:moveTo>
                    <a:pt x="1865636" y="716311"/>
                  </a:moveTo>
                  <a:cubicBezTo>
                    <a:pt x="1864746" y="716904"/>
                    <a:pt x="1864005" y="717796"/>
                    <a:pt x="1864005" y="718686"/>
                  </a:cubicBezTo>
                  <a:cubicBezTo>
                    <a:pt x="1863113" y="723139"/>
                    <a:pt x="1867417" y="725662"/>
                    <a:pt x="1868011" y="729076"/>
                  </a:cubicBezTo>
                  <a:cubicBezTo>
                    <a:pt x="1868457" y="732044"/>
                    <a:pt x="1865192" y="735607"/>
                    <a:pt x="1864301" y="739169"/>
                  </a:cubicBezTo>
                  <a:cubicBezTo>
                    <a:pt x="1864005" y="740504"/>
                    <a:pt x="1865786" y="743473"/>
                    <a:pt x="1866973" y="743621"/>
                  </a:cubicBezTo>
                  <a:cubicBezTo>
                    <a:pt x="1870979" y="744066"/>
                    <a:pt x="1874987" y="744066"/>
                    <a:pt x="1878995" y="744214"/>
                  </a:cubicBezTo>
                  <a:cubicBezTo>
                    <a:pt x="1878697" y="742731"/>
                    <a:pt x="1878401" y="741246"/>
                    <a:pt x="1878104" y="739762"/>
                  </a:cubicBezTo>
                  <a:cubicBezTo>
                    <a:pt x="1870831" y="734567"/>
                    <a:pt x="1876768" y="730857"/>
                    <a:pt x="1879885" y="741692"/>
                  </a:cubicBezTo>
                  <a:cubicBezTo>
                    <a:pt x="1880776" y="740950"/>
                    <a:pt x="1880478" y="738871"/>
                    <a:pt x="1881666" y="738575"/>
                  </a:cubicBezTo>
                  <a:cubicBezTo>
                    <a:pt x="1881666" y="735903"/>
                    <a:pt x="1881370" y="733825"/>
                    <a:pt x="1880924" y="731895"/>
                  </a:cubicBezTo>
                  <a:cubicBezTo>
                    <a:pt x="1878549" y="731747"/>
                    <a:pt x="1876472" y="730857"/>
                    <a:pt x="1876027" y="728333"/>
                  </a:cubicBezTo>
                  <a:cubicBezTo>
                    <a:pt x="1874987" y="722989"/>
                    <a:pt x="1872167" y="719429"/>
                    <a:pt x="1867863" y="716608"/>
                  </a:cubicBezTo>
                  <a:cubicBezTo>
                    <a:pt x="1867269" y="716163"/>
                    <a:pt x="1866082" y="716015"/>
                    <a:pt x="1865636" y="716311"/>
                  </a:cubicBezTo>
                  <a:close/>
                  <a:moveTo>
                    <a:pt x="95247" y="690188"/>
                  </a:moveTo>
                  <a:cubicBezTo>
                    <a:pt x="95545" y="690336"/>
                    <a:pt x="95841" y="690484"/>
                    <a:pt x="96138" y="690484"/>
                  </a:cubicBezTo>
                  <a:cubicBezTo>
                    <a:pt x="96138" y="690782"/>
                    <a:pt x="96286" y="690930"/>
                    <a:pt x="96286" y="691227"/>
                  </a:cubicBezTo>
                  <a:cubicBezTo>
                    <a:pt x="95989" y="691227"/>
                    <a:pt x="95693" y="691227"/>
                    <a:pt x="95395" y="691227"/>
                  </a:cubicBezTo>
                  <a:cubicBezTo>
                    <a:pt x="95395" y="690782"/>
                    <a:pt x="95247" y="690484"/>
                    <a:pt x="95247" y="690188"/>
                  </a:cubicBezTo>
                  <a:close/>
                  <a:moveTo>
                    <a:pt x="91684" y="686774"/>
                  </a:moveTo>
                  <a:cubicBezTo>
                    <a:pt x="94801" y="686180"/>
                    <a:pt x="94949" y="688259"/>
                    <a:pt x="95246" y="690188"/>
                  </a:cubicBezTo>
                  <a:cubicBezTo>
                    <a:pt x="94059" y="689742"/>
                    <a:pt x="92722" y="689298"/>
                    <a:pt x="91535" y="688704"/>
                  </a:cubicBezTo>
                  <a:cubicBezTo>
                    <a:pt x="91387" y="688555"/>
                    <a:pt x="91535" y="686774"/>
                    <a:pt x="91684" y="686774"/>
                  </a:cubicBezTo>
                  <a:close/>
                  <a:moveTo>
                    <a:pt x="1848271" y="673713"/>
                  </a:moveTo>
                  <a:cubicBezTo>
                    <a:pt x="1850348" y="671636"/>
                    <a:pt x="1851981" y="674009"/>
                    <a:pt x="1853762" y="674009"/>
                  </a:cubicBezTo>
                  <a:cubicBezTo>
                    <a:pt x="1855099" y="679502"/>
                    <a:pt x="1847232" y="681283"/>
                    <a:pt x="1854208" y="689447"/>
                  </a:cubicBezTo>
                  <a:cubicBezTo>
                    <a:pt x="1855693" y="696867"/>
                    <a:pt x="1850498" y="685291"/>
                    <a:pt x="1849013" y="686329"/>
                  </a:cubicBezTo>
                  <a:cubicBezTo>
                    <a:pt x="1849013" y="682322"/>
                    <a:pt x="1851091" y="680244"/>
                    <a:pt x="1848271" y="673713"/>
                  </a:cubicBezTo>
                  <a:close/>
                  <a:moveTo>
                    <a:pt x="1840701" y="653527"/>
                  </a:moveTo>
                  <a:cubicBezTo>
                    <a:pt x="1847973" y="652636"/>
                    <a:pt x="1841443" y="668220"/>
                    <a:pt x="1848123" y="665995"/>
                  </a:cubicBezTo>
                  <a:cubicBezTo>
                    <a:pt x="1848865" y="669111"/>
                    <a:pt x="1845896" y="668963"/>
                    <a:pt x="1844263" y="670150"/>
                  </a:cubicBezTo>
                  <a:cubicBezTo>
                    <a:pt x="1842482" y="661393"/>
                    <a:pt x="1842037" y="659464"/>
                    <a:pt x="1840701" y="653527"/>
                  </a:cubicBezTo>
                  <a:close/>
                  <a:moveTo>
                    <a:pt x="1849704" y="639778"/>
                  </a:moveTo>
                  <a:cubicBezTo>
                    <a:pt x="1852417" y="642694"/>
                    <a:pt x="1855506" y="652602"/>
                    <a:pt x="1851833" y="651154"/>
                  </a:cubicBezTo>
                  <a:lnTo>
                    <a:pt x="1847380" y="639873"/>
                  </a:lnTo>
                  <a:cubicBezTo>
                    <a:pt x="1847937" y="638611"/>
                    <a:pt x="1848799" y="638806"/>
                    <a:pt x="1849704" y="639778"/>
                  </a:cubicBezTo>
                  <a:close/>
                  <a:moveTo>
                    <a:pt x="1815470" y="626961"/>
                  </a:moveTo>
                  <a:cubicBezTo>
                    <a:pt x="1815470" y="628444"/>
                    <a:pt x="1815618" y="630077"/>
                    <a:pt x="1815916" y="631562"/>
                  </a:cubicBezTo>
                  <a:cubicBezTo>
                    <a:pt x="1816805" y="633194"/>
                    <a:pt x="1817845" y="634975"/>
                    <a:pt x="1818735" y="637202"/>
                  </a:cubicBezTo>
                  <a:cubicBezTo>
                    <a:pt x="1820220" y="636460"/>
                    <a:pt x="1821703" y="637054"/>
                    <a:pt x="1823188" y="637795"/>
                  </a:cubicBezTo>
                  <a:cubicBezTo>
                    <a:pt x="1820665" y="634233"/>
                    <a:pt x="1817845" y="630225"/>
                    <a:pt x="1815470" y="626961"/>
                  </a:cubicBezTo>
                  <a:close/>
                  <a:moveTo>
                    <a:pt x="1847380" y="618500"/>
                  </a:moveTo>
                  <a:cubicBezTo>
                    <a:pt x="1851536" y="619094"/>
                    <a:pt x="1855396" y="627701"/>
                    <a:pt x="1859552" y="626366"/>
                  </a:cubicBezTo>
                  <a:cubicBezTo>
                    <a:pt x="1858512" y="634232"/>
                    <a:pt x="1849457" y="617758"/>
                    <a:pt x="1850349" y="630522"/>
                  </a:cubicBezTo>
                  <a:cubicBezTo>
                    <a:pt x="1846341" y="624141"/>
                    <a:pt x="1853021" y="625922"/>
                    <a:pt x="1847380" y="618500"/>
                  </a:cubicBezTo>
                  <a:close/>
                  <a:moveTo>
                    <a:pt x="1816508" y="606478"/>
                  </a:moveTo>
                  <a:cubicBezTo>
                    <a:pt x="1819032" y="613750"/>
                    <a:pt x="1827195" y="619093"/>
                    <a:pt x="1826305" y="615087"/>
                  </a:cubicBezTo>
                  <a:cubicBezTo>
                    <a:pt x="1833875" y="624289"/>
                    <a:pt x="1835656" y="635421"/>
                    <a:pt x="1842335" y="647442"/>
                  </a:cubicBezTo>
                  <a:cubicBezTo>
                    <a:pt x="1840554" y="646107"/>
                    <a:pt x="1838772" y="646255"/>
                    <a:pt x="1836843" y="647294"/>
                  </a:cubicBezTo>
                  <a:cubicBezTo>
                    <a:pt x="1834321" y="627109"/>
                    <a:pt x="1822743" y="624586"/>
                    <a:pt x="1814133" y="610336"/>
                  </a:cubicBezTo>
                  <a:cubicBezTo>
                    <a:pt x="1813095" y="607665"/>
                    <a:pt x="1815322" y="607517"/>
                    <a:pt x="1816508" y="606478"/>
                  </a:cubicBezTo>
                  <a:close/>
                  <a:moveTo>
                    <a:pt x="1767083" y="590152"/>
                  </a:moveTo>
                  <a:cubicBezTo>
                    <a:pt x="1766639" y="590152"/>
                    <a:pt x="1766342" y="590300"/>
                    <a:pt x="1766046" y="590448"/>
                  </a:cubicBezTo>
                  <a:cubicBezTo>
                    <a:pt x="1762483" y="593269"/>
                    <a:pt x="1761890" y="597424"/>
                    <a:pt x="1764709" y="600393"/>
                  </a:cubicBezTo>
                  <a:cubicBezTo>
                    <a:pt x="1770497" y="606626"/>
                    <a:pt x="1773466" y="608557"/>
                    <a:pt x="1778809" y="607517"/>
                  </a:cubicBezTo>
                  <a:cubicBezTo>
                    <a:pt x="1775099" y="600987"/>
                    <a:pt x="1771239" y="595198"/>
                    <a:pt x="1767083" y="590152"/>
                  </a:cubicBezTo>
                  <a:close/>
                  <a:moveTo>
                    <a:pt x="1703262" y="535532"/>
                  </a:moveTo>
                  <a:cubicBezTo>
                    <a:pt x="1703262" y="535680"/>
                    <a:pt x="1703262" y="535680"/>
                    <a:pt x="1703262" y="535828"/>
                  </a:cubicBezTo>
                  <a:cubicBezTo>
                    <a:pt x="1703558" y="540578"/>
                    <a:pt x="1706824" y="541617"/>
                    <a:pt x="1710683" y="541913"/>
                  </a:cubicBezTo>
                  <a:cubicBezTo>
                    <a:pt x="1708308" y="539539"/>
                    <a:pt x="1705785" y="537462"/>
                    <a:pt x="1703262" y="535532"/>
                  </a:cubicBezTo>
                  <a:close/>
                  <a:moveTo>
                    <a:pt x="1770052" y="523213"/>
                  </a:moveTo>
                  <a:cubicBezTo>
                    <a:pt x="1779995" y="532860"/>
                    <a:pt x="1776730" y="539242"/>
                    <a:pt x="1787267" y="549037"/>
                  </a:cubicBezTo>
                  <a:cubicBezTo>
                    <a:pt x="1781925" y="552749"/>
                    <a:pt x="1769606" y="527666"/>
                    <a:pt x="1770052" y="523213"/>
                  </a:cubicBezTo>
                  <a:close/>
                  <a:moveTo>
                    <a:pt x="291909" y="518611"/>
                  </a:moveTo>
                  <a:lnTo>
                    <a:pt x="291909" y="523806"/>
                  </a:lnTo>
                  <a:lnTo>
                    <a:pt x="292353" y="524103"/>
                  </a:lnTo>
                  <a:cubicBezTo>
                    <a:pt x="292353" y="524251"/>
                    <a:pt x="292205" y="524399"/>
                    <a:pt x="292205" y="524547"/>
                  </a:cubicBezTo>
                  <a:cubicBezTo>
                    <a:pt x="292205" y="524547"/>
                    <a:pt x="292055" y="524547"/>
                    <a:pt x="291907" y="524547"/>
                  </a:cubicBezTo>
                  <a:lnTo>
                    <a:pt x="291907" y="523806"/>
                  </a:lnTo>
                  <a:lnTo>
                    <a:pt x="288197" y="522173"/>
                  </a:lnTo>
                  <a:cubicBezTo>
                    <a:pt x="287455" y="519205"/>
                    <a:pt x="289682" y="518759"/>
                    <a:pt x="291909" y="518611"/>
                  </a:cubicBezTo>
                  <a:close/>
                  <a:moveTo>
                    <a:pt x="292649" y="517720"/>
                  </a:moveTo>
                  <a:cubicBezTo>
                    <a:pt x="292649" y="518018"/>
                    <a:pt x="292501" y="518314"/>
                    <a:pt x="292501" y="518314"/>
                  </a:cubicBezTo>
                  <a:cubicBezTo>
                    <a:pt x="292353" y="518462"/>
                    <a:pt x="292055" y="518462"/>
                    <a:pt x="291907" y="518462"/>
                  </a:cubicBezTo>
                  <a:cubicBezTo>
                    <a:pt x="291907" y="518314"/>
                    <a:pt x="291907" y="518018"/>
                    <a:pt x="291907" y="517868"/>
                  </a:cubicBezTo>
                  <a:cubicBezTo>
                    <a:pt x="292055" y="517868"/>
                    <a:pt x="292353" y="517720"/>
                    <a:pt x="292649" y="517720"/>
                  </a:cubicBezTo>
                  <a:close/>
                  <a:moveTo>
                    <a:pt x="294430" y="513862"/>
                  </a:moveTo>
                  <a:cubicBezTo>
                    <a:pt x="296211" y="512971"/>
                    <a:pt x="297696" y="514752"/>
                    <a:pt x="296509" y="516088"/>
                  </a:cubicBezTo>
                  <a:cubicBezTo>
                    <a:pt x="295765" y="517126"/>
                    <a:pt x="294134" y="517276"/>
                    <a:pt x="292649" y="517720"/>
                  </a:cubicBezTo>
                  <a:cubicBezTo>
                    <a:pt x="293095" y="516236"/>
                    <a:pt x="293391" y="514455"/>
                    <a:pt x="294430" y="513862"/>
                  </a:cubicBezTo>
                  <a:close/>
                  <a:moveTo>
                    <a:pt x="1750014" y="433862"/>
                  </a:moveTo>
                  <a:lnTo>
                    <a:pt x="1754468" y="439799"/>
                  </a:lnTo>
                  <a:cubicBezTo>
                    <a:pt x="1755061" y="442619"/>
                    <a:pt x="1750608" y="445438"/>
                    <a:pt x="1746452" y="439651"/>
                  </a:cubicBezTo>
                  <a:cubicBezTo>
                    <a:pt x="1750460" y="439057"/>
                    <a:pt x="1746898" y="434901"/>
                    <a:pt x="1750014" y="433862"/>
                  </a:cubicBezTo>
                  <a:close/>
                  <a:moveTo>
                    <a:pt x="1653095" y="406256"/>
                  </a:moveTo>
                  <a:cubicBezTo>
                    <a:pt x="1656213" y="412786"/>
                    <a:pt x="1658735" y="419613"/>
                    <a:pt x="1663931" y="420652"/>
                  </a:cubicBezTo>
                  <a:cubicBezTo>
                    <a:pt x="1664227" y="420356"/>
                    <a:pt x="1664375" y="419911"/>
                    <a:pt x="1664524" y="419613"/>
                  </a:cubicBezTo>
                  <a:cubicBezTo>
                    <a:pt x="1663633" y="418575"/>
                    <a:pt x="1662594" y="417388"/>
                    <a:pt x="1661704" y="416348"/>
                  </a:cubicBezTo>
                  <a:cubicBezTo>
                    <a:pt x="1658735" y="413084"/>
                    <a:pt x="1655915" y="409670"/>
                    <a:pt x="1653095" y="406256"/>
                  </a:cubicBezTo>
                  <a:close/>
                  <a:moveTo>
                    <a:pt x="1575618" y="388890"/>
                  </a:moveTo>
                  <a:cubicBezTo>
                    <a:pt x="1574727" y="388297"/>
                    <a:pt x="1573985" y="388593"/>
                    <a:pt x="1573540" y="389187"/>
                  </a:cubicBezTo>
                  <a:cubicBezTo>
                    <a:pt x="1574579" y="389484"/>
                    <a:pt x="1575618" y="389928"/>
                    <a:pt x="1576658" y="390374"/>
                  </a:cubicBezTo>
                  <a:cubicBezTo>
                    <a:pt x="1576360" y="389780"/>
                    <a:pt x="1576064" y="389187"/>
                    <a:pt x="1575618" y="388890"/>
                  </a:cubicBezTo>
                  <a:close/>
                  <a:moveTo>
                    <a:pt x="1595657" y="387429"/>
                  </a:moveTo>
                  <a:lnTo>
                    <a:pt x="1596248" y="387701"/>
                  </a:lnTo>
                  <a:cubicBezTo>
                    <a:pt x="1594615" y="389186"/>
                    <a:pt x="1595210" y="391263"/>
                    <a:pt x="1596694" y="393638"/>
                  </a:cubicBezTo>
                  <a:close/>
                  <a:moveTo>
                    <a:pt x="1586601" y="371969"/>
                  </a:moveTo>
                  <a:cubicBezTo>
                    <a:pt x="1587937" y="371375"/>
                    <a:pt x="1590163" y="374640"/>
                    <a:pt x="1591499" y="373305"/>
                  </a:cubicBezTo>
                  <a:cubicBezTo>
                    <a:pt x="1590534" y="376941"/>
                    <a:pt x="1592909" y="380169"/>
                    <a:pt x="1594987" y="383416"/>
                  </a:cubicBezTo>
                  <a:lnTo>
                    <a:pt x="1595657" y="387429"/>
                  </a:lnTo>
                  <a:lnTo>
                    <a:pt x="1592538" y="385995"/>
                  </a:lnTo>
                  <a:cubicBezTo>
                    <a:pt x="1591387" y="385846"/>
                    <a:pt x="1590163" y="385475"/>
                    <a:pt x="1588382" y="382952"/>
                  </a:cubicBezTo>
                  <a:cubicBezTo>
                    <a:pt x="1588530" y="379539"/>
                    <a:pt x="1589421" y="376273"/>
                    <a:pt x="1586601" y="371969"/>
                  </a:cubicBezTo>
                  <a:close/>
                  <a:moveTo>
                    <a:pt x="1694207" y="358611"/>
                  </a:moveTo>
                  <a:cubicBezTo>
                    <a:pt x="1693465" y="359798"/>
                    <a:pt x="1691387" y="360689"/>
                    <a:pt x="1693020" y="363064"/>
                  </a:cubicBezTo>
                  <a:cubicBezTo>
                    <a:pt x="1694355" y="356533"/>
                    <a:pt x="1702073" y="373305"/>
                    <a:pt x="1703410" y="366922"/>
                  </a:cubicBezTo>
                  <a:cubicBezTo>
                    <a:pt x="1699846" y="362321"/>
                    <a:pt x="1696878" y="359948"/>
                    <a:pt x="1694207" y="358611"/>
                  </a:cubicBezTo>
                  <a:close/>
                  <a:moveTo>
                    <a:pt x="1545042" y="341098"/>
                  </a:moveTo>
                  <a:cubicBezTo>
                    <a:pt x="1558399" y="350745"/>
                    <a:pt x="1576508" y="354307"/>
                    <a:pt x="1584226" y="367962"/>
                  </a:cubicBezTo>
                  <a:cubicBezTo>
                    <a:pt x="1582149" y="369743"/>
                    <a:pt x="1576804" y="361877"/>
                    <a:pt x="1573391" y="359798"/>
                  </a:cubicBezTo>
                  <a:cubicBezTo>
                    <a:pt x="1571164" y="362619"/>
                    <a:pt x="1578734" y="367666"/>
                    <a:pt x="1583186" y="372267"/>
                  </a:cubicBezTo>
                  <a:cubicBezTo>
                    <a:pt x="1574429" y="367962"/>
                    <a:pt x="1551721" y="351339"/>
                    <a:pt x="1545042" y="341098"/>
                  </a:cubicBezTo>
                  <a:close/>
                  <a:moveTo>
                    <a:pt x="504893" y="335514"/>
                  </a:moveTo>
                  <a:cubicBezTo>
                    <a:pt x="508529" y="334048"/>
                    <a:pt x="512685" y="333529"/>
                    <a:pt x="513056" y="335755"/>
                  </a:cubicBezTo>
                  <a:cubicBezTo>
                    <a:pt x="507269" y="340208"/>
                    <a:pt x="505042" y="337388"/>
                    <a:pt x="499847" y="340949"/>
                  </a:cubicBezTo>
                  <a:cubicBezTo>
                    <a:pt x="498140" y="339391"/>
                    <a:pt x="501257" y="336980"/>
                    <a:pt x="504893" y="335514"/>
                  </a:cubicBezTo>
                  <a:close/>
                  <a:moveTo>
                    <a:pt x="1656361" y="332488"/>
                  </a:moveTo>
                  <a:cubicBezTo>
                    <a:pt x="1663187" y="340504"/>
                    <a:pt x="1664820" y="347330"/>
                    <a:pt x="1661852" y="352228"/>
                  </a:cubicBezTo>
                  <a:cubicBezTo>
                    <a:pt x="1660960" y="345697"/>
                    <a:pt x="1651166" y="336496"/>
                    <a:pt x="1656361" y="332488"/>
                  </a:cubicBezTo>
                  <a:close/>
                  <a:moveTo>
                    <a:pt x="1589421" y="328334"/>
                  </a:moveTo>
                  <a:cubicBezTo>
                    <a:pt x="1590015" y="329965"/>
                    <a:pt x="1595656" y="337981"/>
                    <a:pt x="1598031" y="336200"/>
                  </a:cubicBezTo>
                  <a:cubicBezTo>
                    <a:pt x="1596398" y="332786"/>
                    <a:pt x="1593725" y="326255"/>
                    <a:pt x="1589421" y="328334"/>
                  </a:cubicBezTo>
                  <a:close/>
                  <a:moveTo>
                    <a:pt x="1509125" y="307109"/>
                  </a:moveTo>
                  <a:cubicBezTo>
                    <a:pt x="1511202" y="305476"/>
                    <a:pt x="1514766" y="307109"/>
                    <a:pt x="1517585" y="307109"/>
                  </a:cubicBezTo>
                  <a:cubicBezTo>
                    <a:pt x="1514914" y="314678"/>
                    <a:pt x="1544894" y="334419"/>
                    <a:pt x="1553206" y="338277"/>
                  </a:cubicBezTo>
                  <a:cubicBezTo>
                    <a:pt x="1556174" y="341544"/>
                    <a:pt x="1560182" y="345106"/>
                    <a:pt x="1557510" y="347183"/>
                  </a:cubicBezTo>
                  <a:cubicBezTo>
                    <a:pt x="1550979" y="339465"/>
                    <a:pt x="1547863" y="341246"/>
                    <a:pt x="1542520" y="337090"/>
                  </a:cubicBezTo>
                  <a:cubicBezTo>
                    <a:pt x="1541778" y="338129"/>
                    <a:pt x="1543855" y="339762"/>
                    <a:pt x="1545042" y="341098"/>
                  </a:cubicBezTo>
                  <a:cubicBezTo>
                    <a:pt x="1531981" y="339169"/>
                    <a:pt x="1519514" y="319279"/>
                    <a:pt x="1509125" y="307109"/>
                  </a:cubicBezTo>
                  <a:close/>
                  <a:moveTo>
                    <a:pt x="783336" y="301914"/>
                  </a:moveTo>
                  <a:cubicBezTo>
                    <a:pt x="777399" y="301914"/>
                    <a:pt x="770868" y="302508"/>
                    <a:pt x="764042" y="303845"/>
                  </a:cubicBezTo>
                  <a:cubicBezTo>
                    <a:pt x="754988" y="305476"/>
                    <a:pt x="745340" y="307703"/>
                    <a:pt x="735841" y="310967"/>
                  </a:cubicBezTo>
                  <a:cubicBezTo>
                    <a:pt x="738365" y="313788"/>
                    <a:pt x="741333" y="315717"/>
                    <a:pt x="746527" y="312007"/>
                  </a:cubicBezTo>
                  <a:cubicBezTo>
                    <a:pt x="753949" y="306663"/>
                    <a:pt x="764635" y="313640"/>
                    <a:pt x="771314" y="305180"/>
                  </a:cubicBezTo>
                  <a:cubicBezTo>
                    <a:pt x="772205" y="303993"/>
                    <a:pt x="774876" y="303993"/>
                    <a:pt x="776805" y="303993"/>
                  </a:cubicBezTo>
                  <a:cubicBezTo>
                    <a:pt x="779923" y="304141"/>
                    <a:pt x="781852" y="303249"/>
                    <a:pt x="783336" y="301914"/>
                  </a:cubicBezTo>
                  <a:close/>
                  <a:moveTo>
                    <a:pt x="1106008" y="300578"/>
                  </a:moveTo>
                  <a:cubicBezTo>
                    <a:pt x="1104969" y="300875"/>
                    <a:pt x="1103930" y="301024"/>
                    <a:pt x="1103040" y="301320"/>
                  </a:cubicBezTo>
                  <a:cubicBezTo>
                    <a:pt x="1103485" y="301914"/>
                    <a:pt x="1104227" y="302360"/>
                    <a:pt x="1105711" y="302062"/>
                  </a:cubicBezTo>
                  <a:cubicBezTo>
                    <a:pt x="1105860" y="302062"/>
                    <a:pt x="1106008" y="301320"/>
                    <a:pt x="1106008" y="300578"/>
                  </a:cubicBezTo>
                  <a:close/>
                  <a:moveTo>
                    <a:pt x="1558104" y="300429"/>
                  </a:moveTo>
                  <a:cubicBezTo>
                    <a:pt x="1561221" y="299687"/>
                    <a:pt x="1568493" y="303102"/>
                    <a:pt x="1570126" y="307851"/>
                  </a:cubicBezTo>
                  <a:cubicBezTo>
                    <a:pt x="1566862" y="307258"/>
                    <a:pt x="1562706" y="304289"/>
                    <a:pt x="1558104" y="300429"/>
                  </a:cubicBezTo>
                  <a:close/>
                  <a:moveTo>
                    <a:pt x="1465190" y="299687"/>
                  </a:moveTo>
                  <a:cubicBezTo>
                    <a:pt x="1469940" y="300133"/>
                    <a:pt x="1482704" y="311115"/>
                    <a:pt x="1481368" y="314677"/>
                  </a:cubicBezTo>
                  <a:cubicBezTo>
                    <a:pt x="1477064" y="309779"/>
                    <a:pt x="1471721" y="304732"/>
                    <a:pt x="1465190" y="299687"/>
                  </a:cubicBezTo>
                  <a:close/>
                  <a:moveTo>
                    <a:pt x="826973" y="294493"/>
                  </a:moveTo>
                  <a:cubicBezTo>
                    <a:pt x="826082" y="296275"/>
                    <a:pt x="824598" y="297610"/>
                    <a:pt x="822223" y="297610"/>
                  </a:cubicBezTo>
                  <a:cubicBezTo>
                    <a:pt x="822075" y="296719"/>
                    <a:pt x="822075" y="295681"/>
                    <a:pt x="822075" y="294642"/>
                  </a:cubicBezTo>
                  <a:cubicBezTo>
                    <a:pt x="815099" y="294938"/>
                    <a:pt x="808421" y="295681"/>
                    <a:pt x="801740" y="297906"/>
                  </a:cubicBezTo>
                  <a:cubicBezTo>
                    <a:pt x="801890" y="298056"/>
                    <a:pt x="802038" y="298352"/>
                    <a:pt x="802186" y="298501"/>
                  </a:cubicBezTo>
                  <a:cubicBezTo>
                    <a:pt x="806342" y="303845"/>
                    <a:pt x="809162" y="303993"/>
                    <a:pt x="817028" y="299985"/>
                  </a:cubicBezTo>
                  <a:cubicBezTo>
                    <a:pt x="818661" y="299243"/>
                    <a:pt x="820442" y="298797"/>
                    <a:pt x="822075" y="298204"/>
                  </a:cubicBezTo>
                  <a:cubicBezTo>
                    <a:pt x="823707" y="303399"/>
                    <a:pt x="827121" y="305180"/>
                    <a:pt x="831871" y="302062"/>
                  </a:cubicBezTo>
                  <a:cubicBezTo>
                    <a:pt x="834691" y="300133"/>
                    <a:pt x="837659" y="298056"/>
                    <a:pt x="839143" y="294790"/>
                  </a:cubicBezTo>
                  <a:cubicBezTo>
                    <a:pt x="834987" y="294642"/>
                    <a:pt x="830981" y="294493"/>
                    <a:pt x="826973" y="294493"/>
                  </a:cubicBezTo>
                  <a:close/>
                  <a:moveTo>
                    <a:pt x="1492649" y="291672"/>
                  </a:moveTo>
                  <a:cubicBezTo>
                    <a:pt x="1494282" y="292562"/>
                    <a:pt x="1494133" y="293305"/>
                    <a:pt x="1493539" y="294047"/>
                  </a:cubicBezTo>
                  <a:cubicBezTo>
                    <a:pt x="1495914" y="294640"/>
                    <a:pt x="1497695" y="294344"/>
                    <a:pt x="1499476" y="293749"/>
                  </a:cubicBezTo>
                  <a:cubicBezTo>
                    <a:pt x="1501407" y="295530"/>
                    <a:pt x="1499774" y="295530"/>
                    <a:pt x="1498734" y="294788"/>
                  </a:cubicBezTo>
                  <a:cubicBezTo>
                    <a:pt x="1498141" y="298944"/>
                    <a:pt x="1500664" y="297905"/>
                    <a:pt x="1505265" y="301171"/>
                  </a:cubicBezTo>
                  <a:cubicBezTo>
                    <a:pt x="1510756" y="307702"/>
                    <a:pt x="1498290" y="295530"/>
                    <a:pt x="1499476" y="301469"/>
                  </a:cubicBezTo>
                  <a:cubicBezTo>
                    <a:pt x="1494133" y="297757"/>
                    <a:pt x="1489533" y="294195"/>
                    <a:pt x="1492649" y="291672"/>
                  </a:cubicBezTo>
                  <a:close/>
                  <a:moveTo>
                    <a:pt x="856064" y="289298"/>
                  </a:moveTo>
                  <a:cubicBezTo>
                    <a:pt x="850275" y="288853"/>
                    <a:pt x="844636" y="289446"/>
                    <a:pt x="839292" y="292267"/>
                  </a:cubicBezTo>
                  <a:cubicBezTo>
                    <a:pt x="841963" y="291969"/>
                    <a:pt x="844636" y="291525"/>
                    <a:pt x="846267" y="292119"/>
                  </a:cubicBezTo>
                  <a:cubicBezTo>
                    <a:pt x="846861" y="292119"/>
                    <a:pt x="847455" y="292119"/>
                    <a:pt x="848048" y="292119"/>
                  </a:cubicBezTo>
                  <a:cubicBezTo>
                    <a:pt x="851908" y="291821"/>
                    <a:pt x="854431" y="290931"/>
                    <a:pt x="856064" y="289298"/>
                  </a:cubicBezTo>
                  <a:close/>
                  <a:moveTo>
                    <a:pt x="1596248" y="265253"/>
                  </a:moveTo>
                  <a:cubicBezTo>
                    <a:pt x="1600404" y="270894"/>
                    <a:pt x="1605153" y="272823"/>
                    <a:pt x="1609607" y="272525"/>
                  </a:cubicBezTo>
                  <a:cubicBezTo>
                    <a:pt x="1620887" y="284549"/>
                    <a:pt x="1624004" y="289001"/>
                    <a:pt x="1637065" y="297312"/>
                  </a:cubicBezTo>
                  <a:cubicBezTo>
                    <a:pt x="1636321" y="294344"/>
                    <a:pt x="1638548" y="292267"/>
                    <a:pt x="1634986" y="288555"/>
                  </a:cubicBezTo>
                  <a:cubicBezTo>
                    <a:pt x="1637509" y="289001"/>
                    <a:pt x="1638548" y="291375"/>
                    <a:pt x="1644931" y="295977"/>
                  </a:cubicBezTo>
                  <a:cubicBezTo>
                    <a:pt x="1643150" y="301320"/>
                    <a:pt x="1645376" y="307405"/>
                    <a:pt x="1647899" y="314529"/>
                  </a:cubicBezTo>
                  <a:cubicBezTo>
                    <a:pt x="1653688" y="320614"/>
                    <a:pt x="1665264" y="319873"/>
                    <a:pt x="1664819" y="328778"/>
                  </a:cubicBezTo>
                  <a:cubicBezTo>
                    <a:pt x="1668678" y="330113"/>
                    <a:pt x="1671499" y="327739"/>
                    <a:pt x="1674467" y="326107"/>
                  </a:cubicBezTo>
                  <a:cubicBezTo>
                    <a:pt x="1679959" y="334121"/>
                    <a:pt x="1683669" y="329520"/>
                    <a:pt x="1685450" y="336198"/>
                  </a:cubicBezTo>
                  <a:cubicBezTo>
                    <a:pt x="1687676" y="334567"/>
                    <a:pt x="1686935" y="331894"/>
                    <a:pt x="1683075" y="328036"/>
                  </a:cubicBezTo>
                  <a:cubicBezTo>
                    <a:pt x="1685895" y="325809"/>
                    <a:pt x="1693911" y="341394"/>
                    <a:pt x="1696730" y="339167"/>
                  </a:cubicBezTo>
                  <a:cubicBezTo>
                    <a:pt x="1700738" y="345401"/>
                    <a:pt x="1691684" y="339612"/>
                    <a:pt x="1689012" y="336198"/>
                  </a:cubicBezTo>
                  <a:cubicBezTo>
                    <a:pt x="1689458" y="339167"/>
                    <a:pt x="1687231" y="341097"/>
                    <a:pt x="1690347" y="345105"/>
                  </a:cubicBezTo>
                  <a:cubicBezTo>
                    <a:pt x="1692872" y="347330"/>
                    <a:pt x="1694059" y="344510"/>
                    <a:pt x="1695691" y="343472"/>
                  </a:cubicBezTo>
                  <a:cubicBezTo>
                    <a:pt x="1701331" y="351338"/>
                    <a:pt x="1704894" y="360392"/>
                    <a:pt x="1710978" y="356533"/>
                  </a:cubicBezTo>
                  <a:cubicBezTo>
                    <a:pt x="1716026" y="369891"/>
                    <a:pt x="1727751" y="378648"/>
                    <a:pt x="1733688" y="389780"/>
                  </a:cubicBezTo>
                  <a:cubicBezTo>
                    <a:pt x="1736805" y="390820"/>
                    <a:pt x="1737695" y="389928"/>
                    <a:pt x="1735024" y="385327"/>
                  </a:cubicBezTo>
                  <a:cubicBezTo>
                    <a:pt x="1742000" y="387553"/>
                    <a:pt x="1744523" y="397646"/>
                    <a:pt x="1746748" y="398388"/>
                  </a:cubicBezTo>
                  <a:cubicBezTo>
                    <a:pt x="1748233" y="400763"/>
                    <a:pt x="1746156" y="401506"/>
                    <a:pt x="1745264" y="402692"/>
                  </a:cubicBezTo>
                  <a:cubicBezTo>
                    <a:pt x="1750608" y="408630"/>
                    <a:pt x="1749124" y="412786"/>
                    <a:pt x="1753872" y="411895"/>
                  </a:cubicBezTo>
                  <a:cubicBezTo>
                    <a:pt x="1752241" y="417832"/>
                    <a:pt x="1761294" y="428964"/>
                    <a:pt x="1760403" y="435197"/>
                  </a:cubicBezTo>
                  <a:cubicBezTo>
                    <a:pt x="1758178" y="431191"/>
                    <a:pt x="1753428" y="415903"/>
                    <a:pt x="1748975" y="422136"/>
                  </a:cubicBezTo>
                  <a:cubicBezTo>
                    <a:pt x="1747343" y="419761"/>
                    <a:pt x="1749568" y="419019"/>
                    <a:pt x="1750460" y="417832"/>
                  </a:cubicBezTo>
                  <a:cubicBezTo>
                    <a:pt x="1746898" y="414715"/>
                    <a:pt x="1743335" y="411895"/>
                    <a:pt x="1739476" y="407591"/>
                  </a:cubicBezTo>
                  <a:cubicBezTo>
                    <a:pt x="1739030" y="403287"/>
                    <a:pt x="1738140" y="398686"/>
                    <a:pt x="1736805" y="393788"/>
                  </a:cubicBezTo>
                  <a:cubicBezTo>
                    <a:pt x="1732649" y="388889"/>
                    <a:pt x="1737250" y="397944"/>
                    <a:pt x="1732945" y="397053"/>
                  </a:cubicBezTo>
                  <a:cubicBezTo>
                    <a:pt x="1732797" y="388889"/>
                    <a:pt x="1725227" y="391116"/>
                    <a:pt x="1723744" y="390076"/>
                  </a:cubicBezTo>
                  <a:cubicBezTo>
                    <a:pt x="1722556" y="397794"/>
                    <a:pt x="1734132" y="417534"/>
                    <a:pt x="1746600" y="427331"/>
                  </a:cubicBezTo>
                  <a:cubicBezTo>
                    <a:pt x="1742594" y="428370"/>
                    <a:pt x="1743781" y="427479"/>
                    <a:pt x="1741702" y="431191"/>
                  </a:cubicBezTo>
                  <a:cubicBezTo>
                    <a:pt x="1743781" y="419909"/>
                    <a:pt x="1722852" y="415753"/>
                    <a:pt x="1721369" y="400319"/>
                  </a:cubicBezTo>
                  <a:cubicBezTo>
                    <a:pt x="1706229" y="387701"/>
                    <a:pt x="1690645" y="370039"/>
                    <a:pt x="1675357" y="352080"/>
                  </a:cubicBezTo>
                  <a:cubicBezTo>
                    <a:pt x="1667789" y="343175"/>
                    <a:pt x="1660219" y="334121"/>
                    <a:pt x="1652649" y="325958"/>
                  </a:cubicBezTo>
                  <a:cubicBezTo>
                    <a:pt x="1648791" y="321802"/>
                    <a:pt x="1645079" y="317943"/>
                    <a:pt x="1641369" y="314381"/>
                  </a:cubicBezTo>
                  <a:cubicBezTo>
                    <a:pt x="1637509" y="310967"/>
                    <a:pt x="1633503" y="308147"/>
                    <a:pt x="1629643" y="305476"/>
                  </a:cubicBezTo>
                  <a:cubicBezTo>
                    <a:pt x="1631870" y="304882"/>
                    <a:pt x="1634392" y="305476"/>
                    <a:pt x="1636619" y="305030"/>
                  </a:cubicBezTo>
                  <a:cubicBezTo>
                    <a:pt x="1631722" y="299241"/>
                    <a:pt x="1629199" y="299835"/>
                    <a:pt x="1624893" y="295977"/>
                  </a:cubicBezTo>
                  <a:cubicBezTo>
                    <a:pt x="1625043" y="286923"/>
                    <a:pt x="1599514" y="273119"/>
                    <a:pt x="1596248" y="265253"/>
                  </a:cubicBezTo>
                  <a:close/>
                  <a:moveTo>
                    <a:pt x="1393205" y="226219"/>
                  </a:moveTo>
                  <a:cubicBezTo>
                    <a:pt x="1394245" y="225328"/>
                    <a:pt x="1397361" y="227851"/>
                    <a:pt x="1398252" y="226367"/>
                  </a:cubicBezTo>
                  <a:cubicBezTo>
                    <a:pt x="1400032" y="231710"/>
                    <a:pt x="1401815" y="231710"/>
                    <a:pt x="1406119" y="235420"/>
                  </a:cubicBezTo>
                  <a:cubicBezTo>
                    <a:pt x="1401517" y="236608"/>
                    <a:pt x="1394541" y="228594"/>
                    <a:pt x="1393205" y="226219"/>
                  </a:cubicBezTo>
                  <a:close/>
                  <a:moveTo>
                    <a:pt x="1407008" y="200836"/>
                  </a:moveTo>
                  <a:cubicBezTo>
                    <a:pt x="1411610" y="200688"/>
                    <a:pt x="1421109" y="208554"/>
                    <a:pt x="1423484" y="204696"/>
                  </a:cubicBezTo>
                  <a:cubicBezTo>
                    <a:pt x="1427639" y="210485"/>
                    <a:pt x="1409531" y="205586"/>
                    <a:pt x="1407008" y="200836"/>
                  </a:cubicBezTo>
                  <a:close/>
                  <a:moveTo>
                    <a:pt x="1331165" y="199947"/>
                  </a:moveTo>
                  <a:cubicBezTo>
                    <a:pt x="1334431" y="198166"/>
                    <a:pt x="1345562" y="203213"/>
                    <a:pt x="1350461" y="206329"/>
                  </a:cubicBezTo>
                  <a:cubicBezTo>
                    <a:pt x="1345562" y="206329"/>
                    <a:pt x="1337250" y="201580"/>
                    <a:pt x="1331165" y="199947"/>
                  </a:cubicBezTo>
                  <a:close/>
                  <a:moveTo>
                    <a:pt x="1542370" y="192377"/>
                  </a:moveTo>
                  <a:cubicBezTo>
                    <a:pt x="1544449" y="195493"/>
                    <a:pt x="1544597" y="198166"/>
                    <a:pt x="1545636" y="200986"/>
                  </a:cubicBezTo>
                  <a:cubicBezTo>
                    <a:pt x="1552167" y="201580"/>
                    <a:pt x="1561666" y="207961"/>
                    <a:pt x="1568196" y="208406"/>
                  </a:cubicBezTo>
                  <a:cubicBezTo>
                    <a:pt x="1572500" y="211821"/>
                    <a:pt x="1570719" y="214195"/>
                    <a:pt x="1568492" y="216422"/>
                  </a:cubicBezTo>
                  <a:cubicBezTo>
                    <a:pt x="1571758" y="217164"/>
                    <a:pt x="1573242" y="218647"/>
                    <a:pt x="1571758" y="220428"/>
                  </a:cubicBezTo>
                  <a:cubicBezTo>
                    <a:pt x="1579772" y="222061"/>
                    <a:pt x="1583038" y="227850"/>
                    <a:pt x="1591794" y="231264"/>
                  </a:cubicBezTo>
                  <a:cubicBezTo>
                    <a:pt x="1594021" y="236903"/>
                    <a:pt x="1593427" y="241801"/>
                    <a:pt x="1602926" y="249371"/>
                  </a:cubicBezTo>
                  <a:cubicBezTo>
                    <a:pt x="1595506" y="244621"/>
                    <a:pt x="1589123" y="238536"/>
                    <a:pt x="1583482" y="233045"/>
                  </a:cubicBezTo>
                  <a:cubicBezTo>
                    <a:pt x="1577546" y="227998"/>
                    <a:pt x="1572352" y="223546"/>
                    <a:pt x="1567453" y="221913"/>
                  </a:cubicBezTo>
                  <a:cubicBezTo>
                    <a:pt x="1564484" y="217164"/>
                    <a:pt x="1564188" y="212860"/>
                    <a:pt x="1559141" y="207813"/>
                  </a:cubicBezTo>
                  <a:cubicBezTo>
                    <a:pt x="1552760" y="205142"/>
                    <a:pt x="1548752" y="207071"/>
                    <a:pt x="1540143" y="200095"/>
                  </a:cubicBezTo>
                  <a:cubicBezTo>
                    <a:pt x="1542222" y="198462"/>
                    <a:pt x="1541924" y="196533"/>
                    <a:pt x="1538214" y="194010"/>
                  </a:cubicBezTo>
                  <a:cubicBezTo>
                    <a:pt x="1539847" y="194010"/>
                    <a:pt x="1541480" y="193862"/>
                    <a:pt x="1542370" y="192377"/>
                  </a:cubicBezTo>
                  <a:close/>
                  <a:moveTo>
                    <a:pt x="1300739" y="185846"/>
                  </a:moveTo>
                  <a:cubicBezTo>
                    <a:pt x="1301035" y="182432"/>
                    <a:pt x="1320183" y="189705"/>
                    <a:pt x="1316917" y="193416"/>
                  </a:cubicBezTo>
                  <a:cubicBezTo>
                    <a:pt x="1311574" y="188963"/>
                    <a:pt x="1309497" y="190596"/>
                    <a:pt x="1300739" y="185846"/>
                  </a:cubicBezTo>
                  <a:close/>
                  <a:moveTo>
                    <a:pt x="1254281" y="183917"/>
                  </a:moveTo>
                  <a:cubicBezTo>
                    <a:pt x="1257843" y="183026"/>
                    <a:pt x="1263186" y="184213"/>
                    <a:pt x="1269569" y="186736"/>
                  </a:cubicBezTo>
                  <a:cubicBezTo>
                    <a:pt x="1269569" y="191784"/>
                    <a:pt x="1259179" y="184659"/>
                    <a:pt x="1254281" y="183917"/>
                  </a:cubicBezTo>
                  <a:close/>
                  <a:moveTo>
                    <a:pt x="546453" y="180949"/>
                  </a:moveTo>
                  <a:cubicBezTo>
                    <a:pt x="553875" y="181988"/>
                    <a:pt x="523596" y="195345"/>
                    <a:pt x="518549" y="196087"/>
                  </a:cubicBezTo>
                  <a:cubicBezTo>
                    <a:pt x="519885" y="193714"/>
                    <a:pt x="542891" y="186440"/>
                    <a:pt x="546453" y="180949"/>
                  </a:cubicBezTo>
                  <a:close/>
                  <a:moveTo>
                    <a:pt x="1285209" y="177109"/>
                  </a:moveTo>
                  <a:cubicBezTo>
                    <a:pt x="1286193" y="176942"/>
                    <a:pt x="1288271" y="177313"/>
                    <a:pt x="1290497" y="177980"/>
                  </a:cubicBezTo>
                  <a:cubicBezTo>
                    <a:pt x="1294800" y="179613"/>
                    <a:pt x="1299402" y="182434"/>
                    <a:pt x="1296731" y="183917"/>
                  </a:cubicBezTo>
                  <a:cubicBezTo>
                    <a:pt x="1291090" y="183027"/>
                    <a:pt x="1289607" y="176645"/>
                    <a:pt x="1286489" y="179465"/>
                  </a:cubicBezTo>
                  <a:cubicBezTo>
                    <a:pt x="1284337" y="177981"/>
                    <a:pt x="1284226" y="177276"/>
                    <a:pt x="1285209" y="177109"/>
                  </a:cubicBezTo>
                  <a:close/>
                  <a:moveTo>
                    <a:pt x="1220886" y="169446"/>
                  </a:moveTo>
                  <a:cubicBezTo>
                    <a:pt x="1223743" y="170225"/>
                    <a:pt x="1226155" y="172117"/>
                    <a:pt x="1224745" y="174566"/>
                  </a:cubicBezTo>
                  <a:lnTo>
                    <a:pt x="1214356" y="171004"/>
                  </a:lnTo>
                  <a:cubicBezTo>
                    <a:pt x="1214727" y="169000"/>
                    <a:pt x="1218029" y="168666"/>
                    <a:pt x="1220886" y="169446"/>
                  </a:cubicBezTo>
                  <a:close/>
                  <a:moveTo>
                    <a:pt x="1472910" y="152156"/>
                  </a:moveTo>
                  <a:cubicBezTo>
                    <a:pt x="1478401" y="150078"/>
                    <a:pt x="1495916" y="161803"/>
                    <a:pt x="1508086" y="165811"/>
                  </a:cubicBezTo>
                  <a:cubicBezTo>
                    <a:pt x="1501555" y="164326"/>
                    <a:pt x="1498291" y="166998"/>
                    <a:pt x="1495619" y="162990"/>
                  </a:cubicBezTo>
                  <a:cubicBezTo>
                    <a:pt x="1490423" y="160170"/>
                    <a:pt x="1491463" y="166998"/>
                    <a:pt x="1495174" y="168631"/>
                  </a:cubicBezTo>
                  <a:cubicBezTo>
                    <a:pt x="1493689" y="169819"/>
                    <a:pt x="1488642" y="165069"/>
                    <a:pt x="1487455" y="166850"/>
                  </a:cubicBezTo>
                  <a:cubicBezTo>
                    <a:pt x="1493096" y="164326"/>
                    <a:pt x="1482112" y="153937"/>
                    <a:pt x="1472910" y="152156"/>
                  </a:cubicBezTo>
                  <a:close/>
                  <a:moveTo>
                    <a:pt x="1452872" y="141617"/>
                  </a:moveTo>
                  <a:cubicBezTo>
                    <a:pt x="1453466" y="136422"/>
                    <a:pt x="1463855" y="146218"/>
                    <a:pt x="1469198" y="148445"/>
                  </a:cubicBezTo>
                  <a:cubicBezTo>
                    <a:pt x="1467121" y="151413"/>
                    <a:pt x="1459107" y="145179"/>
                    <a:pt x="1452872" y="141617"/>
                  </a:cubicBezTo>
                  <a:close/>
                  <a:moveTo>
                    <a:pt x="594987" y="140132"/>
                  </a:moveTo>
                  <a:cubicBezTo>
                    <a:pt x="597658" y="144436"/>
                    <a:pt x="596620" y="148146"/>
                    <a:pt x="588159" y="150966"/>
                  </a:cubicBezTo>
                  <a:cubicBezTo>
                    <a:pt x="585488" y="146810"/>
                    <a:pt x="586378" y="142952"/>
                    <a:pt x="594987" y="140132"/>
                  </a:cubicBezTo>
                  <a:close/>
                  <a:moveTo>
                    <a:pt x="1245228" y="124548"/>
                  </a:moveTo>
                  <a:cubicBezTo>
                    <a:pt x="1247455" y="122471"/>
                    <a:pt x="1259179" y="128258"/>
                    <a:pt x="1260664" y="130039"/>
                  </a:cubicBezTo>
                  <a:cubicBezTo>
                    <a:pt x="1256062" y="132414"/>
                    <a:pt x="1251313" y="125587"/>
                    <a:pt x="1245228" y="124548"/>
                  </a:cubicBezTo>
                  <a:close/>
                  <a:moveTo>
                    <a:pt x="1174728" y="122471"/>
                  </a:moveTo>
                  <a:cubicBezTo>
                    <a:pt x="1177845" y="124548"/>
                    <a:pt x="1177103" y="127516"/>
                    <a:pt x="1183634" y="128853"/>
                  </a:cubicBezTo>
                  <a:cubicBezTo>
                    <a:pt x="1192687" y="131822"/>
                    <a:pt x="1193281" y="126181"/>
                    <a:pt x="1198772" y="125439"/>
                  </a:cubicBezTo>
                  <a:cubicBezTo>
                    <a:pt x="1220887" y="142508"/>
                    <a:pt x="1255767" y="131080"/>
                    <a:pt x="1280406" y="141469"/>
                  </a:cubicBezTo>
                  <a:cubicBezTo>
                    <a:pt x="1292724" y="137609"/>
                    <a:pt x="1305785" y="136423"/>
                    <a:pt x="1319885" y="137461"/>
                  </a:cubicBezTo>
                  <a:cubicBezTo>
                    <a:pt x="1333986" y="138649"/>
                    <a:pt x="1348976" y="142656"/>
                    <a:pt x="1365600" y="148296"/>
                  </a:cubicBezTo>
                  <a:cubicBezTo>
                    <a:pt x="1393949" y="158834"/>
                    <a:pt x="1415915" y="178872"/>
                    <a:pt x="1441147" y="194605"/>
                  </a:cubicBezTo>
                  <a:cubicBezTo>
                    <a:pt x="1459255" y="204994"/>
                    <a:pt x="1478253" y="217164"/>
                    <a:pt x="1497251" y="228296"/>
                  </a:cubicBezTo>
                  <a:cubicBezTo>
                    <a:pt x="1515508" y="240616"/>
                    <a:pt x="1533614" y="252192"/>
                    <a:pt x="1547269" y="264957"/>
                  </a:cubicBezTo>
                  <a:cubicBezTo>
                    <a:pt x="1551425" y="267925"/>
                    <a:pt x="1551723" y="261395"/>
                    <a:pt x="1556323" y="265105"/>
                  </a:cubicBezTo>
                  <a:cubicBezTo>
                    <a:pt x="1579626" y="276831"/>
                    <a:pt x="1597287" y="295383"/>
                    <a:pt x="1613021" y="315123"/>
                  </a:cubicBezTo>
                  <a:cubicBezTo>
                    <a:pt x="1628159" y="335606"/>
                    <a:pt x="1641518" y="357127"/>
                    <a:pt x="1654876" y="378056"/>
                  </a:cubicBezTo>
                  <a:cubicBezTo>
                    <a:pt x="1659181" y="384585"/>
                    <a:pt x="1664672" y="390820"/>
                    <a:pt x="1670461" y="397054"/>
                  </a:cubicBezTo>
                  <a:cubicBezTo>
                    <a:pt x="1675952" y="403435"/>
                    <a:pt x="1681889" y="409818"/>
                    <a:pt x="1687233" y="416348"/>
                  </a:cubicBezTo>
                  <a:cubicBezTo>
                    <a:pt x="1688420" y="417832"/>
                    <a:pt x="1689755" y="419317"/>
                    <a:pt x="1690943" y="420950"/>
                  </a:cubicBezTo>
                  <a:cubicBezTo>
                    <a:pt x="1691834" y="420504"/>
                    <a:pt x="1693021" y="420950"/>
                    <a:pt x="1695840" y="424660"/>
                  </a:cubicBezTo>
                  <a:cubicBezTo>
                    <a:pt x="1695247" y="425106"/>
                    <a:pt x="1694951" y="425550"/>
                    <a:pt x="1694653" y="425995"/>
                  </a:cubicBezTo>
                  <a:cubicBezTo>
                    <a:pt x="1698661" y="432082"/>
                    <a:pt x="1701777" y="438315"/>
                    <a:pt x="1703708" y="444846"/>
                  </a:cubicBezTo>
                  <a:cubicBezTo>
                    <a:pt x="1711722" y="453455"/>
                    <a:pt x="1721519" y="463102"/>
                    <a:pt x="1722556" y="472601"/>
                  </a:cubicBezTo>
                  <a:cubicBezTo>
                    <a:pt x="1724635" y="474678"/>
                    <a:pt x="1726712" y="475570"/>
                    <a:pt x="1728345" y="474233"/>
                  </a:cubicBezTo>
                  <a:cubicBezTo>
                    <a:pt x="1733689" y="483881"/>
                    <a:pt x="1738736" y="492639"/>
                    <a:pt x="1743633" y="500950"/>
                  </a:cubicBezTo>
                  <a:cubicBezTo>
                    <a:pt x="1757734" y="519205"/>
                    <a:pt x="1770497" y="538945"/>
                    <a:pt x="1781482" y="559280"/>
                  </a:cubicBezTo>
                  <a:cubicBezTo>
                    <a:pt x="1781630" y="559428"/>
                    <a:pt x="1781630" y="559576"/>
                    <a:pt x="1781778" y="559724"/>
                  </a:cubicBezTo>
                  <a:cubicBezTo>
                    <a:pt x="1786825" y="568630"/>
                    <a:pt x="1791574" y="577833"/>
                    <a:pt x="1796174" y="587777"/>
                  </a:cubicBezTo>
                  <a:cubicBezTo>
                    <a:pt x="1795878" y="587628"/>
                    <a:pt x="1795581" y="587480"/>
                    <a:pt x="1795284" y="587480"/>
                  </a:cubicBezTo>
                  <a:cubicBezTo>
                    <a:pt x="1796620" y="590448"/>
                    <a:pt x="1797807" y="593417"/>
                    <a:pt x="1798995" y="596385"/>
                  </a:cubicBezTo>
                  <a:cubicBezTo>
                    <a:pt x="1802705" y="600245"/>
                    <a:pt x="1806267" y="603807"/>
                    <a:pt x="1809979" y="607220"/>
                  </a:cubicBezTo>
                  <a:cubicBezTo>
                    <a:pt x="1808939" y="607813"/>
                    <a:pt x="1809681" y="611525"/>
                    <a:pt x="1811462" y="615829"/>
                  </a:cubicBezTo>
                  <a:cubicBezTo>
                    <a:pt x="1813985" y="615235"/>
                    <a:pt x="1815916" y="616125"/>
                    <a:pt x="1815618" y="618500"/>
                  </a:cubicBezTo>
                  <a:cubicBezTo>
                    <a:pt x="1815322" y="620281"/>
                    <a:pt x="1815322" y="621914"/>
                    <a:pt x="1815322" y="623695"/>
                  </a:cubicBezTo>
                  <a:cubicBezTo>
                    <a:pt x="1818290" y="628444"/>
                    <a:pt x="1821703" y="632452"/>
                    <a:pt x="1824671" y="631859"/>
                  </a:cubicBezTo>
                  <a:cubicBezTo>
                    <a:pt x="1823634" y="640022"/>
                    <a:pt x="1832687" y="670448"/>
                    <a:pt x="1840553" y="674307"/>
                  </a:cubicBezTo>
                  <a:cubicBezTo>
                    <a:pt x="1837585" y="679354"/>
                    <a:pt x="1839811" y="685884"/>
                    <a:pt x="1842632" y="692563"/>
                  </a:cubicBezTo>
                  <a:cubicBezTo>
                    <a:pt x="1845007" y="694492"/>
                    <a:pt x="1845451" y="697017"/>
                    <a:pt x="1845600" y="699539"/>
                  </a:cubicBezTo>
                  <a:cubicBezTo>
                    <a:pt x="1846342" y="701766"/>
                    <a:pt x="1847084" y="703843"/>
                    <a:pt x="1847677" y="706070"/>
                  </a:cubicBezTo>
                  <a:cubicBezTo>
                    <a:pt x="1848271" y="706664"/>
                    <a:pt x="1848865" y="707109"/>
                    <a:pt x="1849162" y="706960"/>
                  </a:cubicBezTo>
                  <a:cubicBezTo>
                    <a:pt x="1852575" y="705328"/>
                    <a:pt x="1855841" y="703695"/>
                    <a:pt x="1859106" y="701914"/>
                  </a:cubicBezTo>
                  <a:cubicBezTo>
                    <a:pt x="1857474" y="696571"/>
                    <a:pt x="1855247" y="686330"/>
                    <a:pt x="1858068" y="685143"/>
                  </a:cubicBezTo>
                  <a:cubicBezTo>
                    <a:pt x="1858810" y="691673"/>
                    <a:pt x="1858068" y="693009"/>
                    <a:pt x="1861926" y="699243"/>
                  </a:cubicBezTo>
                  <a:cubicBezTo>
                    <a:pt x="1860887" y="699687"/>
                    <a:pt x="1860293" y="700431"/>
                    <a:pt x="1859997" y="701468"/>
                  </a:cubicBezTo>
                  <a:cubicBezTo>
                    <a:pt x="1861480" y="700727"/>
                    <a:pt x="1863113" y="699835"/>
                    <a:pt x="1864598" y="699094"/>
                  </a:cubicBezTo>
                  <a:cubicBezTo>
                    <a:pt x="1865340" y="698798"/>
                    <a:pt x="1866082" y="698648"/>
                    <a:pt x="1866824" y="698500"/>
                  </a:cubicBezTo>
                  <a:cubicBezTo>
                    <a:pt x="1866379" y="697461"/>
                    <a:pt x="1865636" y="696571"/>
                    <a:pt x="1864598" y="695829"/>
                  </a:cubicBezTo>
                  <a:cubicBezTo>
                    <a:pt x="1862965" y="688705"/>
                    <a:pt x="1868011" y="697017"/>
                    <a:pt x="1869348" y="694048"/>
                  </a:cubicBezTo>
                  <a:cubicBezTo>
                    <a:pt x="1866528" y="686478"/>
                    <a:pt x="1862224" y="690486"/>
                    <a:pt x="1859551" y="682174"/>
                  </a:cubicBezTo>
                  <a:cubicBezTo>
                    <a:pt x="1863113" y="683806"/>
                    <a:pt x="1866230" y="688259"/>
                    <a:pt x="1869942" y="688557"/>
                  </a:cubicBezTo>
                  <a:cubicBezTo>
                    <a:pt x="1867121" y="680245"/>
                    <a:pt x="1863261" y="681581"/>
                    <a:pt x="1860443" y="674011"/>
                  </a:cubicBezTo>
                  <a:cubicBezTo>
                    <a:pt x="1862817" y="672971"/>
                    <a:pt x="1859551" y="667182"/>
                    <a:pt x="1863411" y="667480"/>
                  </a:cubicBezTo>
                  <a:cubicBezTo>
                    <a:pt x="1862668" y="676831"/>
                    <a:pt x="1866528" y="678166"/>
                    <a:pt x="1871425" y="685291"/>
                  </a:cubicBezTo>
                  <a:cubicBezTo>
                    <a:pt x="1873058" y="680837"/>
                    <a:pt x="1862817" y="654567"/>
                    <a:pt x="1857325" y="651450"/>
                  </a:cubicBezTo>
                  <a:cubicBezTo>
                    <a:pt x="1857325" y="646849"/>
                    <a:pt x="1851240" y="637054"/>
                    <a:pt x="1855395" y="636162"/>
                  </a:cubicBezTo>
                  <a:cubicBezTo>
                    <a:pt x="1858958" y="642841"/>
                    <a:pt x="1855989" y="643732"/>
                    <a:pt x="1859551" y="650411"/>
                  </a:cubicBezTo>
                  <a:cubicBezTo>
                    <a:pt x="1861926" y="650263"/>
                    <a:pt x="1861036" y="647591"/>
                    <a:pt x="1860145" y="644772"/>
                  </a:cubicBezTo>
                  <a:cubicBezTo>
                    <a:pt x="1865636" y="651005"/>
                    <a:pt x="1864894" y="664216"/>
                    <a:pt x="1870683" y="672230"/>
                  </a:cubicBezTo>
                  <a:cubicBezTo>
                    <a:pt x="1872464" y="675346"/>
                    <a:pt x="1871723" y="670597"/>
                    <a:pt x="1874097" y="670746"/>
                  </a:cubicBezTo>
                  <a:cubicBezTo>
                    <a:pt x="1879737" y="675346"/>
                    <a:pt x="1877510" y="689149"/>
                    <a:pt x="1883299" y="688259"/>
                  </a:cubicBezTo>
                  <a:cubicBezTo>
                    <a:pt x="1881666" y="698648"/>
                    <a:pt x="1893985" y="716904"/>
                    <a:pt x="1898289" y="727591"/>
                  </a:cubicBezTo>
                  <a:cubicBezTo>
                    <a:pt x="1895470" y="738723"/>
                    <a:pt x="1902891" y="752526"/>
                    <a:pt x="1905117" y="766923"/>
                  </a:cubicBezTo>
                  <a:cubicBezTo>
                    <a:pt x="1909719" y="760838"/>
                    <a:pt x="1903782" y="752378"/>
                    <a:pt x="1900962" y="737238"/>
                  </a:cubicBezTo>
                  <a:cubicBezTo>
                    <a:pt x="1906751" y="740800"/>
                    <a:pt x="1904524" y="755346"/>
                    <a:pt x="1910015" y="765587"/>
                  </a:cubicBezTo>
                  <a:cubicBezTo>
                    <a:pt x="1903930" y="764400"/>
                    <a:pt x="1915358" y="782804"/>
                    <a:pt x="1907195" y="779242"/>
                  </a:cubicBezTo>
                  <a:cubicBezTo>
                    <a:pt x="1913132" y="791858"/>
                    <a:pt x="1913281" y="796757"/>
                    <a:pt x="1913875" y="810560"/>
                  </a:cubicBezTo>
                  <a:cubicBezTo>
                    <a:pt x="1925749" y="818426"/>
                    <a:pt x="1924709" y="853158"/>
                    <a:pt x="1930794" y="862359"/>
                  </a:cubicBezTo>
                  <a:cubicBezTo>
                    <a:pt x="1932427" y="873787"/>
                    <a:pt x="1934060" y="885661"/>
                    <a:pt x="1935841" y="897832"/>
                  </a:cubicBezTo>
                  <a:cubicBezTo>
                    <a:pt x="1936731" y="903917"/>
                    <a:pt x="1937473" y="910152"/>
                    <a:pt x="1938364" y="916385"/>
                  </a:cubicBezTo>
                  <a:cubicBezTo>
                    <a:pt x="1938810" y="922620"/>
                    <a:pt x="1939254" y="929001"/>
                    <a:pt x="1939700" y="935383"/>
                  </a:cubicBezTo>
                  <a:cubicBezTo>
                    <a:pt x="1941185" y="961061"/>
                    <a:pt x="1942816" y="987628"/>
                    <a:pt x="1944449" y="1014642"/>
                  </a:cubicBezTo>
                  <a:cubicBezTo>
                    <a:pt x="1943855" y="1068816"/>
                    <a:pt x="1942966" y="1124919"/>
                    <a:pt x="1934950" y="1177757"/>
                  </a:cubicBezTo>
                  <a:lnTo>
                    <a:pt x="1931240" y="1177313"/>
                  </a:lnTo>
                  <a:cubicBezTo>
                    <a:pt x="1933169" y="1179094"/>
                    <a:pt x="1935248" y="1196162"/>
                    <a:pt x="1930646" y="1189781"/>
                  </a:cubicBezTo>
                  <a:cubicBezTo>
                    <a:pt x="1934060" y="1200615"/>
                    <a:pt x="1926936" y="1221988"/>
                    <a:pt x="1925303" y="1234158"/>
                  </a:cubicBezTo>
                  <a:cubicBezTo>
                    <a:pt x="1925155" y="1230152"/>
                    <a:pt x="1925155" y="1225996"/>
                    <a:pt x="1925303" y="1221543"/>
                  </a:cubicBezTo>
                  <a:cubicBezTo>
                    <a:pt x="1925155" y="1217091"/>
                    <a:pt x="1925155" y="1212341"/>
                    <a:pt x="1925303" y="1207442"/>
                  </a:cubicBezTo>
                  <a:cubicBezTo>
                    <a:pt x="1925451" y="1197647"/>
                    <a:pt x="1926193" y="1187256"/>
                    <a:pt x="1927232" y="1176720"/>
                  </a:cubicBezTo>
                  <a:cubicBezTo>
                    <a:pt x="1929161" y="1155791"/>
                    <a:pt x="1932873" y="1134716"/>
                    <a:pt x="1936435" y="1118240"/>
                  </a:cubicBezTo>
                  <a:cubicBezTo>
                    <a:pt x="1931686" y="1124919"/>
                    <a:pt x="1931834" y="1094493"/>
                    <a:pt x="1936138" y="1101023"/>
                  </a:cubicBezTo>
                  <a:cubicBezTo>
                    <a:pt x="1930794" y="1074901"/>
                    <a:pt x="1934802" y="1053676"/>
                    <a:pt x="1931686" y="1025179"/>
                  </a:cubicBezTo>
                  <a:cubicBezTo>
                    <a:pt x="1933467" y="1027851"/>
                    <a:pt x="1934654" y="1027703"/>
                    <a:pt x="1935544" y="1022656"/>
                  </a:cubicBezTo>
                  <a:cubicBezTo>
                    <a:pt x="1930794" y="1014938"/>
                    <a:pt x="1930053" y="1001729"/>
                    <a:pt x="1931834" y="991042"/>
                  </a:cubicBezTo>
                  <a:cubicBezTo>
                    <a:pt x="1932427" y="984363"/>
                    <a:pt x="1929161" y="986293"/>
                    <a:pt x="1928865" y="981543"/>
                  </a:cubicBezTo>
                  <a:cubicBezTo>
                    <a:pt x="1928271" y="987926"/>
                    <a:pt x="1926342" y="999206"/>
                    <a:pt x="1923818" y="1005439"/>
                  </a:cubicBezTo>
                  <a:cubicBezTo>
                    <a:pt x="1924264" y="1010486"/>
                    <a:pt x="1924561" y="1015383"/>
                    <a:pt x="1925005" y="1020431"/>
                  </a:cubicBezTo>
                  <a:cubicBezTo>
                    <a:pt x="1926045" y="1027405"/>
                    <a:pt x="1925451" y="1030078"/>
                    <a:pt x="1927530" y="1037498"/>
                  </a:cubicBezTo>
                  <a:cubicBezTo>
                    <a:pt x="1926786" y="1037796"/>
                    <a:pt x="1926490" y="1037646"/>
                    <a:pt x="1926193" y="1037350"/>
                  </a:cubicBezTo>
                  <a:cubicBezTo>
                    <a:pt x="1927232" y="1052192"/>
                    <a:pt x="1928271" y="1067183"/>
                    <a:pt x="1929311" y="1082323"/>
                  </a:cubicBezTo>
                  <a:cubicBezTo>
                    <a:pt x="1927530" y="1081729"/>
                    <a:pt x="1926045" y="1081579"/>
                    <a:pt x="1924709" y="1081579"/>
                  </a:cubicBezTo>
                  <a:cubicBezTo>
                    <a:pt x="1925897" y="1094196"/>
                    <a:pt x="1926045" y="1107999"/>
                    <a:pt x="1925303" y="1121802"/>
                  </a:cubicBezTo>
                  <a:cubicBezTo>
                    <a:pt x="1923374" y="1139465"/>
                    <a:pt x="1920702" y="1157424"/>
                    <a:pt x="1918772" y="1173454"/>
                  </a:cubicBezTo>
                  <a:cubicBezTo>
                    <a:pt x="1918031" y="1179540"/>
                    <a:pt x="1916100" y="1185327"/>
                    <a:pt x="1916100" y="1182953"/>
                  </a:cubicBezTo>
                  <a:cubicBezTo>
                    <a:pt x="1916546" y="1199130"/>
                    <a:pt x="1912390" y="1226738"/>
                    <a:pt x="1903336" y="1227777"/>
                  </a:cubicBezTo>
                  <a:cubicBezTo>
                    <a:pt x="1909867" y="1233566"/>
                    <a:pt x="1897845" y="1242916"/>
                    <a:pt x="1899033" y="1256720"/>
                  </a:cubicBezTo>
                  <a:cubicBezTo>
                    <a:pt x="1891463" y="1251525"/>
                    <a:pt x="1886119" y="1279428"/>
                    <a:pt x="1888196" y="1289373"/>
                  </a:cubicBezTo>
                  <a:cubicBezTo>
                    <a:pt x="1893837" y="1284920"/>
                    <a:pt x="1897399" y="1270671"/>
                    <a:pt x="1898439" y="1259243"/>
                  </a:cubicBezTo>
                  <a:cubicBezTo>
                    <a:pt x="1903188" y="1275866"/>
                    <a:pt x="1884784" y="1305996"/>
                    <a:pt x="1892204" y="1318464"/>
                  </a:cubicBezTo>
                  <a:cubicBezTo>
                    <a:pt x="1885526" y="1342062"/>
                    <a:pt x="1873504" y="1353342"/>
                    <a:pt x="1870535" y="1376200"/>
                  </a:cubicBezTo>
                  <a:cubicBezTo>
                    <a:pt x="1868161" y="1373380"/>
                    <a:pt x="1866230" y="1371005"/>
                    <a:pt x="1862520" y="1376052"/>
                  </a:cubicBezTo>
                  <a:cubicBezTo>
                    <a:pt x="1858810" y="1387331"/>
                    <a:pt x="1865192" y="1379465"/>
                    <a:pt x="1867121" y="1385550"/>
                  </a:cubicBezTo>
                  <a:cubicBezTo>
                    <a:pt x="1856731" y="1408112"/>
                    <a:pt x="1853762" y="1438686"/>
                    <a:pt x="1834914" y="1465550"/>
                  </a:cubicBezTo>
                  <a:cubicBezTo>
                    <a:pt x="1832241" y="1473566"/>
                    <a:pt x="1837289" y="1467035"/>
                    <a:pt x="1837289" y="1472081"/>
                  </a:cubicBezTo>
                  <a:cubicBezTo>
                    <a:pt x="1832093" y="1484846"/>
                    <a:pt x="1827790" y="1492860"/>
                    <a:pt x="1824227" y="1499391"/>
                  </a:cubicBezTo>
                  <a:cubicBezTo>
                    <a:pt x="1820368" y="1505625"/>
                    <a:pt x="1817399" y="1510225"/>
                    <a:pt x="1815470" y="1516608"/>
                  </a:cubicBezTo>
                  <a:cubicBezTo>
                    <a:pt x="1811760" y="1516756"/>
                    <a:pt x="1807752" y="1520468"/>
                    <a:pt x="1803448" y="1529817"/>
                  </a:cubicBezTo>
                  <a:cubicBezTo>
                    <a:pt x="1802409" y="1528779"/>
                    <a:pt x="1804784" y="1525365"/>
                    <a:pt x="1806119" y="1522842"/>
                  </a:cubicBezTo>
                  <a:cubicBezTo>
                    <a:pt x="1803892" y="1519874"/>
                    <a:pt x="1801369" y="1526107"/>
                    <a:pt x="1798995" y="1527442"/>
                  </a:cubicBezTo>
                  <a:cubicBezTo>
                    <a:pt x="1798549" y="1530412"/>
                    <a:pt x="1802854" y="1527740"/>
                    <a:pt x="1796174" y="1537091"/>
                  </a:cubicBezTo>
                  <a:cubicBezTo>
                    <a:pt x="1794987" y="1535162"/>
                    <a:pt x="1799143" y="1529967"/>
                    <a:pt x="1794245" y="1530412"/>
                  </a:cubicBezTo>
                  <a:cubicBezTo>
                    <a:pt x="1797807" y="1519874"/>
                    <a:pt x="1805823" y="1514827"/>
                    <a:pt x="1799736" y="1511117"/>
                  </a:cubicBezTo>
                  <a:cubicBezTo>
                    <a:pt x="1807010" y="1508444"/>
                    <a:pt x="1808791" y="1502359"/>
                    <a:pt x="1810423" y="1495235"/>
                  </a:cubicBezTo>
                  <a:cubicBezTo>
                    <a:pt x="1811908" y="1487963"/>
                    <a:pt x="1812650" y="1479355"/>
                    <a:pt x="1819180" y="1471637"/>
                  </a:cubicBezTo>
                  <a:cubicBezTo>
                    <a:pt x="1809533" y="1469706"/>
                    <a:pt x="1812650" y="1494197"/>
                    <a:pt x="1803892" y="1493900"/>
                  </a:cubicBezTo>
                  <a:cubicBezTo>
                    <a:pt x="1800330" y="1501618"/>
                    <a:pt x="1802409" y="1505773"/>
                    <a:pt x="1796324" y="1511858"/>
                  </a:cubicBezTo>
                  <a:cubicBezTo>
                    <a:pt x="1794393" y="1510375"/>
                    <a:pt x="1799736" y="1504288"/>
                    <a:pt x="1798995" y="1502211"/>
                  </a:cubicBezTo>
                  <a:cubicBezTo>
                    <a:pt x="1794245" y="1504140"/>
                    <a:pt x="1789941" y="1516608"/>
                    <a:pt x="1787863" y="1521061"/>
                  </a:cubicBezTo>
                  <a:cubicBezTo>
                    <a:pt x="1788902" y="1521655"/>
                    <a:pt x="1790237" y="1518983"/>
                    <a:pt x="1791425" y="1517499"/>
                  </a:cubicBezTo>
                  <a:cubicBezTo>
                    <a:pt x="1790683" y="1521061"/>
                    <a:pt x="1782519" y="1536793"/>
                    <a:pt x="1782965" y="1529521"/>
                  </a:cubicBezTo>
                  <a:cubicBezTo>
                    <a:pt x="1781482" y="1533973"/>
                    <a:pt x="1779403" y="1538724"/>
                    <a:pt x="1779997" y="1541841"/>
                  </a:cubicBezTo>
                  <a:cubicBezTo>
                    <a:pt x="1776732" y="1547629"/>
                    <a:pt x="1774060" y="1547925"/>
                    <a:pt x="1774208" y="1544066"/>
                  </a:cubicBezTo>
                  <a:cubicBezTo>
                    <a:pt x="1771685" y="1549113"/>
                    <a:pt x="1774208" y="1550746"/>
                    <a:pt x="1777474" y="1545996"/>
                  </a:cubicBezTo>
                  <a:cubicBezTo>
                    <a:pt x="1776434" y="1553566"/>
                    <a:pt x="1770349" y="1554010"/>
                    <a:pt x="1763967" y="1563510"/>
                  </a:cubicBezTo>
                  <a:cubicBezTo>
                    <a:pt x="1777474" y="1554010"/>
                    <a:pt x="1754913" y="1573750"/>
                    <a:pt x="1753280" y="1579837"/>
                  </a:cubicBezTo>
                  <a:cubicBezTo>
                    <a:pt x="1754913" y="1579243"/>
                    <a:pt x="1756546" y="1578797"/>
                    <a:pt x="1757882" y="1579837"/>
                  </a:cubicBezTo>
                  <a:cubicBezTo>
                    <a:pt x="1754616" y="1583251"/>
                    <a:pt x="1752539" y="1578649"/>
                    <a:pt x="1748977" y="1585626"/>
                  </a:cubicBezTo>
                  <a:cubicBezTo>
                    <a:pt x="1748383" y="1596163"/>
                    <a:pt x="1726268" y="1615754"/>
                    <a:pt x="1719440" y="1636386"/>
                  </a:cubicBezTo>
                  <a:lnTo>
                    <a:pt x="1716472" y="1634159"/>
                  </a:lnTo>
                  <a:cubicBezTo>
                    <a:pt x="1711276" y="1639650"/>
                    <a:pt x="1712168" y="1642025"/>
                    <a:pt x="1708605" y="1646626"/>
                  </a:cubicBezTo>
                  <a:cubicBezTo>
                    <a:pt x="1710832" y="1646626"/>
                    <a:pt x="1713355" y="1645439"/>
                    <a:pt x="1716026" y="1643064"/>
                  </a:cubicBezTo>
                  <a:cubicBezTo>
                    <a:pt x="1716323" y="1645143"/>
                    <a:pt x="1709793" y="1649892"/>
                    <a:pt x="1708160" y="1655532"/>
                  </a:cubicBezTo>
                  <a:cubicBezTo>
                    <a:pt x="1706824" y="1653307"/>
                    <a:pt x="1710535" y="1648555"/>
                    <a:pt x="1706083" y="1647814"/>
                  </a:cubicBezTo>
                  <a:cubicBezTo>
                    <a:pt x="1701184" y="1656125"/>
                    <a:pt x="1697473" y="1660281"/>
                    <a:pt x="1690943" y="1663695"/>
                  </a:cubicBezTo>
                  <a:cubicBezTo>
                    <a:pt x="1686935" y="1668593"/>
                    <a:pt x="1694803" y="1662508"/>
                    <a:pt x="1694803" y="1666812"/>
                  </a:cubicBezTo>
                  <a:cubicBezTo>
                    <a:pt x="1686341" y="1671709"/>
                    <a:pt x="1676100" y="1677796"/>
                    <a:pt x="1682185" y="1684920"/>
                  </a:cubicBezTo>
                  <a:cubicBezTo>
                    <a:pt x="1671351" y="1692638"/>
                    <a:pt x="1676100" y="1708964"/>
                    <a:pt x="1655767" y="1727368"/>
                  </a:cubicBezTo>
                  <a:cubicBezTo>
                    <a:pt x="1658735" y="1719800"/>
                    <a:pt x="1656213" y="1725142"/>
                    <a:pt x="1651313" y="1726627"/>
                  </a:cubicBezTo>
                  <a:cubicBezTo>
                    <a:pt x="1649830" y="1730485"/>
                    <a:pt x="1649830" y="1733603"/>
                    <a:pt x="1648049" y="1737165"/>
                  </a:cubicBezTo>
                  <a:cubicBezTo>
                    <a:pt x="1640925" y="1741171"/>
                    <a:pt x="1641370" y="1739984"/>
                    <a:pt x="1634542" y="1748148"/>
                  </a:cubicBezTo>
                  <a:cubicBezTo>
                    <a:pt x="1632019" y="1745921"/>
                    <a:pt x="1635729" y="1743546"/>
                    <a:pt x="1630980" y="1744586"/>
                  </a:cubicBezTo>
                  <a:cubicBezTo>
                    <a:pt x="1628903" y="1752007"/>
                    <a:pt x="1625341" y="1753641"/>
                    <a:pt x="1620887" y="1762544"/>
                  </a:cubicBezTo>
                  <a:cubicBezTo>
                    <a:pt x="1619848" y="1759280"/>
                    <a:pt x="1615098" y="1758834"/>
                    <a:pt x="1610053" y="1769225"/>
                  </a:cubicBezTo>
                  <a:cubicBezTo>
                    <a:pt x="1606045" y="1767740"/>
                    <a:pt x="1597733" y="1778278"/>
                    <a:pt x="1594765" y="1774568"/>
                  </a:cubicBezTo>
                  <a:cubicBezTo>
                    <a:pt x="1589719" y="1778576"/>
                    <a:pt x="1596694" y="1779465"/>
                    <a:pt x="1590015" y="1783917"/>
                  </a:cubicBezTo>
                  <a:cubicBezTo>
                    <a:pt x="1586007" y="1780950"/>
                    <a:pt x="1584970" y="1782286"/>
                    <a:pt x="1586751" y="1776645"/>
                  </a:cubicBezTo>
                  <a:cubicBezTo>
                    <a:pt x="1582445" y="1780801"/>
                    <a:pt x="1578141" y="1784661"/>
                    <a:pt x="1575025" y="1785550"/>
                  </a:cubicBezTo>
                  <a:cubicBezTo>
                    <a:pt x="1576806" y="1789410"/>
                    <a:pt x="1582595" y="1782731"/>
                    <a:pt x="1583782" y="1787925"/>
                  </a:cubicBezTo>
                  <a:cubicBezTo>
                    <a:pt x="1573837" y="1797424"/>
                    <a:pt x="1546528" y="1815087"/>
                    <a:pt x="1544449" y="1809892"/>
                  </a:cubicBezTo>
                  <a:cubicBezTo>
                    <a:pt x="1542074" y="1812118"/>
                    <a:pt x="1544747" y="1813602"/>
                    <a:pt x="1545636" y="1815235"/>
                  </a:cubicBezTo>
                  <a:cubicBezTo>
                    <a:pt x="1538662" y="1821172"/>
                    <a:pt x="1536731" y="1816274"/>
                    <a:pt x="1533021" y="1815383"/>
                  </a:cubicBezTo>
                  <a:cubicBezTo>
                    <a:pt x="1541630" y="1810485"/>
                    <a:pt x="1536583" y="1808111"/>
                    <a:pt x="1545043" y="1803065"/>
                  </a:cubicBezTo>
                  <a:cubicBezTo>
                    <a:pt x="1529311" y="1807221"/>
                    <a:pt x="1526490" y="1816422"/>
                    <a:pt x="1512390" y="1824734"/>
                  </a:cubicBezTo>
                  <a:cubicBezTo>
                    <a:pt x="1516249" y="1827109"/>
                    <a:pt x="1521593" y="1826367"/>
                    <a:pt x="1529904" y="1819391"/>
                  </a:cubicBezTo>
                  <a:cubicBezTo>
                    <a:pt x="1528123" y="1823102"/>
                    <a:pt x="1522482" y="1827554"/>
                    <a:pt x="1517733" y="1831710"/>
                  </a:cubicBezTo>
                  <a:cubicBezTo>
                    <a:pt x="1516545" y="1829781"/>
                    <a:pt x="1513727" y="1831414"/>
                    <a:pt x="1512687" y="1829187"/>
                  </a:cubicBezTo>
                  <a:cubicBezTo>
                    <a:pt x="1503782" y="1834233"/>
                    <a:pt x="1506750" y="1837053"/>
                    <a:pt x="1500516" y="1841505"/>
                  </a:cubicBezTo>
                  <a:cubicBezTo>
                    <a:pt x="1498884" y="1839874"/>
                    <a:pt x="1501407" y="1837647"/>
                    <a:pt x="1499478" y="1836014"/>
                  </a:cubicBezTo>
                  <a:cubicBezTo>
                    <a:pt x="1492947" y="1851154"/>
                    <a:pt x="1480628" y="1857387"/>
                    <a:pt x="1468308" y="1864066"/>
                  </a:cubicBezTo>
                  <a:cubicBezTo>
                    <a:pt x="1455841" y="1870596"/>
                    <a:pt x="1442780" y="1876535"/>
                    <a:pt x="1432093" y="1889446"/>
                  </a:cubicBezTo>
                  <a:cubicBezTo>
                    <a:pt x="1437882" y="1882322"/>
                    <a:pt x="1433132" y="1882174"/>
                    <a:pt x="1439959" y="1874308"/>
                  </a:cubicBezTo>
                  <a:cubicBezTo>
                    <a:pt x="1438624" y="1873269"/>
                    <a:pt x="1435210" y="1875791"/>
                    <a:pt x="1435803" y="1876831"/>
                  </a:cubicBezTo>
                  <a:cubicBezTo>
                    <a:pt x="1431499" y="1865996"/>
                    <a:pt x="1410868" y="1886182"/>
                    <a:pt x="1398105" y="1894344"/>
                  </a:cubicBezTo>
                  <a:cubicBezTo>
                    <a:pt x="1398994" y="1889298"/>
                    <a:pt x="1408493" y="1884103"/>
                    <a:pt x="1413986" y="1878316"/>
                  </a:cubicBezTo>
                  <a:cubicBezTo>
                    <a:pt x="1411462" y="1878166"/>
                    <a:pt x="1406862" y="1879799"/>
                    <a:pt x="1403596" y="1881876"/>
                  </a:cubicBezTo>
                  <a:cubicBezTo>
                    <a:pt x="1400182" y="1883657"/>
                    <a:pt x="1397957" y="1886330"/>
                    <a:pt x="1400479" y="1888705"/>
                  </a:cubicBezTo>
                  <a:cubicBezTo>
                    <a:pt x="1392613" y="1890486"/>
                    <a:pt x="1390683" y="1893158"/>
                    <a:pt x="1383114" y="1897462"/>
                  </a:cubicBezTo>
                  <a:cubicBezTo>
                    <a:pt x="1375990" y="1898797"/>
                    <a:pt x="1394542" y="1891079"/>
                    <a:pt x="1392020" y="1888705"/>
                  </a:cubicBezTo>
                  <a:cubicBezTo>
                    <a:pt x="1384004" y="1887072"/>
                    <a:pt x="1362779" y="1900578"/>
                    <a:pt x="1360554" y="1901618"/>
                  </a:cubicBezTo>
                  <a:cubicBezTo>
                    <a:pt x="1355061" y="1904586"/>
                    <a:pt x="1350016" y="1907257"/>
                    <a:pt x="1351945" y="1905922"/>
                  </a:cubicBezTo>
                  <a:cubicBezTo>
                    <a:pt x="1341110" y="1913640"/>
                    <a:pt x="1333244" y="1911117"/>
                    <a:pt x="1326416" y="1914085"/>
                  </a:cubicBezTo>
                  <a:cubicBezTo>
                    <a:pt x="1323745" y="1915273"/>
                    <a:pt x="1322854" y="1920468"/>
                    <a:pt x="1317065" y="1922693"/>
                  </a:cubicBezTo>
                  <a:cubicBezTo>
                    <a:pt x="1300739" y="1928036"/>
                    <a:pt x="1266157" y="1938723"/>
                    <a:pt x="1243745" y="1954456"/>
                  </a:cubicBezTo>
                  <a:cubicBezTo>
                    <a:pt x="1241518" y="1954159"/>
                    <a:pt x="1241222" y="1951636"/>
                    <a:pt x="1237956" y="1952527"/>
                  </a:cubicBezTo>
                  <a:cubicBezTo>
                    <a:pt x="1239885" y="1947332"/>
                    <a:pt x="1244338" y="1952971"/>
                    <a:pt x="1249682" y="1949557"/>
                  </a:cubicBezTo>
                  <a:cubicBezTo>
                    <a:pt x="1245378" y="1944066"/>
                    <a:pt x="1229496" y="1951338"/>
                    <a:pt x="1220591" y="1954308"/>
                  </a:cubicBezTo>
                  <a:cubicBezTo>
                    <a:pt x="1222520" y="1955050"/>
                    <a:pt x="1226380" y="1954011"/>
                    <a:pt x="1226528" y="1956534"/>
                  </a:cubicBezTo>
                  <a:cubicBezTo>
                    <a:pt x="1214950" y="1958464"/>
                    <a:pt x="1194171" y="1955792"/>
                    <a:pt x="1188977" y="1965589"/>
                  </a:cubicBezTo>
                  <a:cubicBezTo>
                    <a:pt x="1184078" y="1967518"/>
                    <a:pt x="1183930" y="1964995"/>
                    <a:pt x="1183188" y="1963214"/>
                  </a:cubicBezTo>
                  <a:cubicBezTo>
                    <a:pt x="1173243" y="1966330"/>
                    <a:pt x="1172650" y="1966181"/>
                    <a:pt x="1167307" y="1968705"/>
                  </a:cubicBezTo>
                  <a:cubicBezTo>
                    <a:pt x="1167010" y="1970930"/>
                    <a:pt x="1169681" y="1970486"/>
                    <a:pt x="1172650" y="1969892"/>
                  </a:cubicBezTo>
                  <a:cubicBezTo>
                    <a:pt x="1164486" y="1977906"/>
                    <a:pt x="1155137" y="1972267"/>
                    <a:pt x="1142817" y="1980133"/>
                  </a:cubicBezTo>
                  <a:cubicBezTo>
                    <a:pt x="1142965" y="1974938"/>
                    <a:pt x="1132427" y="1979540"/>
                    <a:pt x="1129608" y="1976719"/>
                  </a:cubicBezTo>
                  <a:cubicBezTo>
                    <a:pt x="1115062" y="1981766"/>
                    <a:pt x="1093986" y="1986812"/>
                    <a:pt x="1071574" y="1990820"/>
                  </a:cubicBezTo>
                  <a:cubicBezTo>
                    <a:pt x="1060442" y="1992898"/>
                    <a:pt x="1049014" y="1994530"/>
                    <a:pt x="1037882" y="1995865"/>
                  </a:cubicBezTo>
                  <a:cubicBezTo>
                    <a:pt x="1026750" y="1996757"/>
                    <a:pt x="1016063" y="1996609"/>
                    <a:pt x="1006416" y="1996461"/>
                  </a:cubicBezTo>
                  <a:cubicBezTo>
                    <a:pt x="989497" y="2005216"/>
                    <a:pt x="970349" y="1997646"/>
                    <a:pt x="951500" y="2003287"/>
                  </a:cubicBezTo>
                  <a:cubicBezTo>
                    <a:pt x="946453" y="2001804"/>
                    <a:pt x="939329" y="2001804"/>
                    <a:pt x="939329" y="1997498"/>
                  </a:cubicBezTo>
                  <a:cubicBezTo>
                    <a:pt x="934283" y="2000171"/>
                    <a:pt x="932204" y="2000467"/>
                    <a:pt x="924932" y="1998686"/>
                  </a:cubicBezTo>
                  <a:cubicBezTo>
                    <a:pt x="918847" y="1998835"/>
                    <a:pt x="928346" y="2000912"/>
                    <a:pt x="925080" y="2003733"/>
                  </a:cubicBezTo>
                  <a:cubicBezTo>
                    <a:pt x="905786" y="2000912"/>
                    <a:pt x="898364" y="2011005"/>
                    <a:pt x="881445" y="2011005"/>
                  </a:cubicBezTo>
                  <a:cubicBezTo>
                    <a:pt x="884413" y="2002991"/>
                    <a:pt x="896731" y="2007741"/>
                    <a:pt x="903411" y="2002991"/>
                  </a:cubicBezTo>
                  <a:cubicBezTo>
                    <a:pt x="894506" y="2000615"/>
                    <a:pt x="882038" y="1997350"/>
                    <a:pt x="872094" y="1999131"/>
                  </a:cubicBezTo>
                  <a:cubicBezTo>
                    <a:pt x="873429" y="1998092"/>
                    <a:pt x="874616" y="1997202"/>
                    <a:pt x="874616" y="1995421"/>
                  </a:cubicBezTo>
                  <a:cubicBezTo>
                    <a:pt x="865415" y="2000021"/>
                    <a:pt x="854431" y="1997646"/>
                    <a:pt x="841074" y="1994976"/>
                  </a:cubicBezTo>
                  <a:cubicBezTo>
                    <a:pt x="837511" y="1995273"/>
                    <a:pt x="841815" y="1996609"/>
                    <a:pt x="840776" y="1998686"/>
                  </a:cubicBezTo>
                  <a:cubicBezTo>
                    <a:pt x="823113" y="1995421"/>
                    <a:pt x="805600" y="1993046"/>
                    <a:pt x="787492" y="1990968"/>
                  </a:cubicBezTo>
                  <a:cubicBezTo>
                    <a:pt x="769385" y="1988445"/>
                    <a:pt x="750535" y="1986516"/>
                    <a:pt x="731091" y="1980133"/>
                  </a:cubicBezTo>
                  <a:cubicBezTo>
                    <a:pt x="727826" y="1979837"/>
                    <a:pt x="728568" y="1982804"/>
                    <a:pt x="727826" y="1984587"/>
                  </a:cubicBezTo>
                  <a:cubicBezTo>
                    <a:pt x="713726" y="1981023"/>
                    <a:pt x="711797" y="1980727"/>
                    <a:pt x="702000" y="1977165"/>
                  </a:cubicBezTo>
                  <a:cubicBezTo>
                    <a:pt x="712538" y="1985031"/>
                    <a:pt x="688643" y="1973603"/>
                    <a:pt x="686120" y="1970634"/>
                  </a:cubicBezTo>
                  <a:cubicBezTo>
                    <a:pt x="681814" y="1969744"/>
                    <a:pt x="683745" y="1974492"/>
                    <a:pt x="680331" y="1974344"/>
                  </a:cubicBezTo>
                  <a:cubicBezTo>
                    <a:pt x="671722" y="1971376"/>
                    <a:pt x="684041" y="1969151"/>
                    <a:pt x="674988" y="1965291"/>
                  </a:cubicBezTo>
                  <a:cubicBezTo>
                    <a:pt x="668012" y="1969151"/>
                    <a:pt x="659404" y="1964104"/>
                    <a:pt x="645599" y="1962916"/>
                  </a:cubicBezTo>
                  <a:cubicBezTo>
                    <a:pt x="639960" y="1959948"/>
                    <a:pt x="655396" y="1963806"/>
                    <a:pt x="658067" y="1963510"/>
                  </a:cubicBezTo>
                  <a:cubicBezTo>
                    <a:pt x="661185" y="1958019"/>
                    <a:pt x="646045" y="1957425"/>
                    <a:pt x="638179" y="1953863"/>
                  </a:cubicBezTo>
                  <a:cubicBezTo>
                    <a:pt x="633281" y="1951934"/>
                    <a:pt x="635952" y="1957721"/>
                    <a:pt x="634171" y="1959058"/>
                  </a:cubicBezTo>
                  <a:cubicBezTo>
                    <a:pt x="625563" y="1955346"/>
                    <a:pt x="628680" y="1949855"/>
                    <a:pt x="615025" y="1947034"/>
                  </a:cubicBezTo>
                  <a:cubicBezTo>
                    <a:pt x="608197" y="1945997"/>
                    <a:pt x="617252" y="1951488"/>
                    <a:pt x="611165" y="1951042"/>
                  </a:cubicBezTo>
                  <a:cubicBezTo>
                    <a:pt x="605378" y="1942731"/>
                    <a:pt x="583707" y="1938129"/>
                    <a:pt x="572131" y="1930263"/>
                  </a:cubicBezTo>
                  <a:cubicBezTo>
                    <a:pt x="573021" y="1929076"/>
                    <a:pt x="576731" y="1930857"/>
                    <a:pt x="579403" y="1931599"/>
                  </a:cubicBezTo>
                  <a:cubicBezTo>
                    <a:pt x="578810" y="1927443"/>
                    <a:pt x="571833" y="1929669"/>
                    <a:pt x="568123" y="1927443"/>
                  </a:cubicBezTo>
                  <a:cubicBezTo>
                    <a:pt x="568717" y="1928780"/>
                    <a:pt x="569311" y="1930263"/>
                    <a:pt x="571833" y="1931450"/>
                  </a:cubicBezTo>
                  <a:cubicBezTo>
                    <a:pt x="566788" y="1929669"/>
                    <a:pt x="556397" y="1925810"/>
                    <a:pt x="547938" y="1919429"/>
                  </a:cubicBezTo>
                  <a:cubicBezTo>
                    <a:pt x="543336" y="1914233"/>
                    <a:pt x="556249" y="1918687"/>
                    <a:pt x="550758" y="1912452"/>
                  </a:cubicBezTo>
                  <a:cubicBezTo>
                    <a:pt x="549421" y="1914085"/>
                    <a:pt x="546898" y="1918537"/>
                    <a:pt x="538439" y="1910967"/>
                  </a:cubicBezTo>
                  <a:cubicBezTo>
                    <a:pt x="542001" y="1909632"/>
                    <a:pt x="548828" y="1912452"/>
                    <a:pt x="548234" y="1905774"/>
                  </a:cubicBezTo>
                  <a:cubicBezTo>
                    <a:pt x="545711" y="1904882"/>
                    <a:pt x="544524" y="1903845"/>
                    <a:pt x="544376" y="1902656"/>
                  </a:cubicBezTo>
                  <a:cubicBezTo>
                    <a:pt x="534877" y="1898500"/>
                    <a:pt x="544672" y="1909336"/>
                    <a:pt x="535916" y="1904289"/>
                  </a:cubicBezTo>
                  <a:cubicBezTo>
                    <a:pt x="542743" y="1898649"/>
                    <a:pt x="527752" y="1894196"/>
                    <a:pt x="521667" y="1889298"/>
                  </a:cubicBezTo>
                  <a:cubicBezTo>
                    <a:pt x="523003" y="1886924"/>
                    <a:pt x="531017" y="1893158"/>
                    <a:pt x="535025" y="1894196"/>
                  </a:cubicBezTo>
                  <a:cubicBezTo>
                    <a:pt x="536658" y="1890634"/>
                    <a:pt x="529979" y="1887665"/>
                    <a:pt x="523596" y="1884697"/>
                  </a:cubicBezTo>
                  <a:cubicBezTo>
                    <a:pt x="517956" y="1879502"/>
                    <a:pt x="535916" y="1890338"/>
                    <a:pt x="537399" y="1888409"/>
                  </a:cubicBezTo>
                  <a:cubicBezTo>
                    <a:pt x="525823" y="1881283"/>
                    <a:pt x="494208" y="1865551"/>
                    <a:pt x="483521" y="1869855"/>
                  </a:cubicBezTo>
                  <a:cubicBezTo>
                    <a:pt x="478921" y="1867184"/>
                    <a:pt x="473281" y="1861395"/>
                    <a:pt x="470312" y="1864363"/>
                  </a:cubicBezTo>
                  <a:cubicBezTo>
                    <a:pt x="460665" y="1849967"/>
                    <a:pt x="435284" y="1844030"/>
                    <a:pt x="428754" y="1836905"/>
                  </a:cubicBezTo>
                  <a:cubicBezTo>
                    <a:pt x="432168" y="1836905"/>
                    <a:pt x="437511" y="1839874"/>
                    <a:pt x="440776" y="1839726"/>
                  </a:cubicBezTo>
                  <a:cubicBezTo>
                    <a:pt x="441073" y="1837053"/>
                    <a:pt x="437957" y="1834381"/>
                    <a:pt x="439886" y="1831858"/>
                  </a:cubicBezTo>
                  <a:cubicBezTo>
                    <a:pt x="426527" y="1824288"/>
                    <a:pt x="413022" y="1814791"/>
                    <a:pt x="400256" y="1804994"/>
                  </a:cubicBezTo>
                  <a:cubicBezTo>
                    <a:pt x="387789" y="1794753"/>
                    <a:pt x="375469" y="1785106"/>
                    <a:pt x="362854" y="1778872"/>
                  </a:cubicBezTo>
                  <a:cubicBezTo>
                    <a:pt x="350684" y="1762248"/>
                    <a:pt x="341779" y="1760763"/>
                    <a:pt x="326045" y="1742656"/>
                  </a:cubicBezTo>
                  <a:cubicBezTo>
                    <a:pt x="337325" y="1752601"/>
                    <a:pt x="353503" y="1764623"/>
                    <a:pt x="369682" y="1778278"/>
                  </a:cubicBezTo>
                  <a:cubicBezTo>
                    <a:pt x="386306" y="1791487"/>
                    <a:pt x="402929" y="1806479"/>
                    <a:pt x="419255" y="1816422"/>
                  </a:cubicBezTo>
                  <a:cubicBezTo>
                    <a:pt x="427121" y="1821617"/>
                    <a:pt x="444487" y="1825032"/>
                    <a:pt x="441369" y="1834233"/>
                  </a:cubicBezTo>
                  <a:cubicBezTo>
                    <a:pt x="449237" y="1838686"/>
                    <a:pt x="458586" y="1845513"/>
                    <a:pt x="462742" y="1843882"/>
                  </a:cubicBezTo>
                  <a:cubicBezTo>
                    <a:pt x="467344" y="1847294"/>
                    <a:pt x="464821" y="1850708"/>
                    <a:pt x="473133" y="1854271"/>
                  </a:cubicBezTo>
                  <a:cubicBezTo>
                    <a:pt x="474914" y="1855012"/>
                    <a:pt x="475655" y="1854271"/>
                    <a:pt x="477734" y="1855458"/>
                  </a:cubicBezTo>
                  <a:cubicBezTo>
                    <a:pt x="481740" y="1857537"/>
                    <a:pt x="476695" y="1849521"/>
                    <a:pt x="482632" y="1851006"/>
                  </a:cubicBezTo>
                  <a:cubicBezTo>
                    <a:pt x="486936" y="1852787"/>
                    <a:pt x="485748" y="1862582"/>
                    <a:pt x="489904" y="1857387"/>
                  </a:cubicBezTo>
                  <a:cubicBezTo>
                    <a:pt x="500888" y="1866590"/>
                    <a:pt x="514097" y="1874308"/>
                    <a:pt x="529236" y="1881876"/>
                  </a:cubicBezTo>
                  <a:cubicBezTo>
                    <a:pt x="544524" y="1889150"/>
                    <a:pt x="561445" y="1897610"/>
                    <a:pt x="581778" y="1904289"/>
                  </a:cubicBezTo>
                  <a:cubicBezTo>
                    <a:pt x="586824" y="1913342"/>
                    <a:pt x="610127" y="1919131"/>
                    <a:pt x="620368" y="1922099"/>
                  </a:cubicBezTo>
                  <a:cubicBezTo>
                    <a:pt x="621852" y="1918835"/>
                    <a:pt x="605378" y="1918389"/>
                    <a:pt x="610423" y="1914531"/>
                  </a:cubicBezTo>
                  <a:cubicBezTo>
                    <a:pt x="617845" y="1917796"/>
                    <a:pt x="623039" y="1918389"/>
                    <a:pt x="628532" y="1919577"/>
                  </a:cubicBezTo>
                  <a:cubicBezTo>
                    <a:pt x="618735" y="1925514"/>
                    <a:pt x="651240" y="1932935"/>
                    <a:pt x="658364" y="1934567"/>
                  </a:cubicBezTo>
                  <a:cubicBezTo>
                    <a:pt x="658958" y="1931005"/>
                    <a:pt x="649607" y="1929817"/>
                    <a:pt x="643374" y="1927295"/>
                  </a:cubicBezTo>
                  <a:cubicBezTo>
                    <a:pt x="668605" y="1925662"/>
                    <a:pt x="695915" y="1945105"/>
                    <a:pt x="725154" y="1948668"/>
                  </a:cubicBezTo>
                  <a:cubicBezTo>
                    <a:pt x="723819" y="1951338"/>
                    <a:pt x="731389" y="1951636"/>
                    <a:pt x="731241" y="1954011"/>
                  </a:cubicBezTo>
                  <a:cubicBezTo>
                    <a:pt x="742669" y="1953565"/>
                    <a:pt x="753503" y="1955346"/>
                    <a:pt x="764338" y="1957721"/>
                  </a:cubicBezTo>
                  <a:cubicBezTo>
                    <a:pt x="775024" y="1960096"/>
                    <a:pt x="785711" y="1962768"/>
                    <a:pt x="796397" y="1962322"/>
                  </a:cubicBezTo>
                  <a:cubicBezTo>
                    <a:pt x="813614" y="1967220"/>
                    <a:pt x="825786" y="1969595"/>
                    <a:pt x="838253" y="1970930"/>
                  </a:cubicBezTo>
                  <a:cubicBezTo>
                    <a:pt x="850869" y="1971376"/>
                    <a:pt x="863782" y="1970782"/>
                    <a:pt x="882632" y="1970188"/>
                  </a:cubicBezTo>
                  <a:cubicBezTo>
                    <a:pt x="880851" y="1969001"/>
                    <a:pt x="880108" y="1967220"/>
                    <a:pt x="880405" y="1964995"/>
                  </a:cubicBezTo>
                  <a:cubicBezTo>
                    <a:pt x="875210" y="1970188"/>
                    <a:pt x="871946" y="1963658"/>
                    <a:pt x="866602" y="1961877"/>
                  </a:cubicBezTo>
                  <a:cubicBezTo>
                    <a:pt x="864672" y="1962470"/>
                    <a:pt x="862743" y="1962916"/>
                    <a:pt x="859626" y="1962768"/>
                  </a:cubicBezTo>
                  <a:cubicBezTo>
                    <a:pt x="863040" y="1965737"/>
                    <a:pt x="872390" y="1965737"/>
                    <a:pt x="873281" y="1969744"/>
                  </a:cubicBezTo>
                  <a:cubicBezTo>
                    <a:pt x="866157" y="1969001"/>
                    <a:pt x="865117" y="1965439"/>
                    <a:pt x="854728" y="1966330"/>
                  </a:cubicBezTo>
                  <a:cubicBezTo>
                    <a:pt x="852502" y="1961135"/>
                    <a:pt x="858587" y="1959650"/>
                    <a:pt x="845823" y="1959502"/>
                  </a:cubicBezTo>
                  <a:cubicBezTo>
                    <a:pt x="851017" y="1958908"/>
                    <a:pt x="852354" y="1955792"/>
                    <a:pt x="859922" y="1956534"/>
                  </a:cubicBezTo>
                  <a:cubicBezTo>
                    <a:pt x="860220" y="1952230"/>
                    <a:pt x="847159" y="1951190"/>
                    <a:pt x="837214" y="1950449"/>
                  </a:cubicBezTo>
                  <a:cubicBezTo>
                    <a:pt x="827269" y="1949409"/>
                    <a:pt x="820145" y="1950003"/>
                    <a:pt x="832464" y="1951934"/>
                  </a:cubicBezTo>
                  <a:cubicBezTo>
                    <a:pt x="826082" y="1954456"/>
                    <a:pt x="805006" y="1945997"/>
                    <a:pt x="809162" y="1952527"/>
                  </a:cubicBezTo>
                  <a:cubicBezTo>
                    <a:pt x="792687" y="1952378"/>
                    <a:pt x="790016" y="1945253"/>
                    <a:pt x="777549" y="1944216"/>
                  </a:cubicBezTo>
                  <a:cubicBezTo>
                    <a:pt x="767752" y="1943324"/>
                    <a:pt x="762854" y="1948371"/>
                    <a:pt x="753503" y="1948222"/>
                  </a:cubicBezTo>
                  <a:cubicBezTo>
                    <a:pt x="753949" y="1948222"/>
                    <a:pt x="753651" y="1945699"/>
                    <a:pt x="753949" y="1945699"/>
                  </a:cubicBezTo>
                  <a:cubicBezTo>
                    <a:pt x="748012" y="1945847"/>
                    <a:pt x="733615" y="1949261"/>
                    <a:pt x="733763" y="1940356"/>
                  </a:cubicBezTo>
                  <a:cubicBezTo>
                    <a:pt x="738661" y="1944512"/>
                    <a:pt x="750387" y="1945105"/>
                    <a:pt x="750239" y="1940060"/>
                  </a:cubicBezTo>
                  <a:cubicBezTo>
                    <a:pt x="737474" y="1943027"/>
                    <a:pt x="704672" y="1925959"/>
                    <a:pt x="680183" y="1924624"/>
                  </a:cubicBezTo>
                  <a:cubicBezTo>
                    <a:pt x="677659" y="1923732"/>
                    <a:pt x="678846" y="1921803"/>
                    <a:pt x="678846" y="1920318"/>
                  </a:cubicBezTo>
                  <a:cubicBezTo>
                    <a:pt x="671871" y="1919577"/>
                    <a:pt x="664747" y="1918093"/>
                    <a:pt x="657623" y="1916014"/>
                  </a:cubicBezTo>
                  <a:cubicBezTo>
                    <a:pt x="650646" y="1913640"/>
                    <a:pt x="643818" y="1910523"/>
                    <a:pt x="636992" y="1907703"/>
                  </a:cubicBezTo>
                  <a:cubicBezTo>
                    <a:pt x="623485" y="1901914"/>
                    <a:pt x="610721" y="1896423"/>
                    <a:pt x="599885" y="1894642"/>
                  </a:cubicBezTo>
                  <a:lnTo>
                    <a:pt x="601072" y="1891079"/>
                  </a:lnTo>
                  <a:cubicBezTo>
                    <a:pt x="592613" y="1893009"/>
                    <a:pt x="587863" y="1889446"/>
                    <a:pt x="578958" y="1884401"/>
                  </a:cubicBezTo>
                  <a:cubicBezTo>
                    <a:pt x="589348" y="1886776"/>
                    <a:pt x="584153" y="1881580"/>
                    <a:pt x="597510" y="1887221"/>
                  </a:cubicBezTo>
                  <a:cubicBezTo>
                    <a:pt x="585786" y="1880987"/>
                    <a:pt x="571537" y="1878760"/>
                    <a:pt x="565155" y="1869113"/>
                  </a:cubicBezTo>
                  <a:cubicBezTo>
                    <a:pt x="564413" y="1870746"/>
                    <a:pt x="563522" y="1872229"/>
                    <a:pt x="565897" y="1873566"/>
                  </a:cubicBezTo>
                  <a:cubicBezTo>
                    <a:pt x="562334" y="1873714"/>
                    <a:pt x="551946" y="1864957"/>
                    <a:pt x="548679" y="1861395"/>
                  </a:cubicBezTo>
                  <a:cubicBezTo>
                    <a:pt x="546009" y="1861543"/>
                    <a:pt x="532947" y="1856793"/>
                    <a:pt x="538439" y="1862137"/>
                  </a:cubicBezTo>
                  <a:cubicBezTo>
                    <a:pt x="523744" y="1854864"/>
                    <a:pt x="507121" y="1847294"/>
                    <a:pt x="490795" y="1839428"/>
                  </a:cubicBezTo>
                  <a:cubicBezTo>
                    <a:pt x="493170" y="1835124"/>
                    <a:pt x="501332" y="1840468"/>
                    <a:pt x="498809" y="1833639"/>
                  </a:cubicBezTo>
                  <a:cubicBezTo>
                    <a:pt x="514543" y="1842249"/>
                    <a:pt x="525674" y="1852341"/>
                    <a:pt x="540813" y="1850856"/>
                  </a:cubicBezTo>
                  <a:cubicBezTo>
                    <a:pt x="543188" y="1852192"/>
                    <a:pt x="541703" y="1853825"/>
                    <a:pt x="541407" y="1855310"/>
                  </a:cubicBezTo>
                  <a:cubicBezTo>
                    <a:pt x="543782" y="1856200"/>
                    <a:pt x="543782" y="1853825"/>
                    <a:pt x="546453" y="1855012"/>
                  </a:cubicBezTo>
                  <a:cubicBezTo>
                    <a:pt x="542743" y="1850115"/>
                    <a:pt x="522557" y="1835866"/>
                    <a:pt x="515730" y="1840468"/>
                  </a:cubicBezTo>
                  <a:cubicBezTo>
                    <a:pt x="511129" y="1836312"/>
                    <a:pt x="502965" y="1832304"/>
                    <a:pt x="498957" y="1828148"/>
                  </a:cubicBezTo>
                  <a:cubicBezTo>
                    <a:pt x="502669" y="1823251"/>
                    <a:pt x="504301" y="1819836"/>
                    <a:pt x="517659" y="1825921"/>
                  </a:cubicBezTo>
                  <a:cubicBezTo>
                    <a:pt x="516472" y="1828000"/>
                    <a:pt x="510683" y="1823547"/>
                    <a:pt x="509941" y="1826367"/>
                  </a:cubicBezTo>
                  <a:cubicBezTo>
                    <a:pt x="506973" y="1828742"/>
                    <a:pt x="512910" y="1830671"/>
                    <a:pt x="511871" y="1832898"/>
                  </a:cubicBezTo>
                  <a:cubicBezTo>
                    <a:pt x="516472" y="1834233"/>
                    <a:pt x="531760" y="1840764"/>
                    <a:pt x="526267" y="1834233"/>
                  </a:cubicBezTo>
                  <a:cubicBezTo>
                    <a:pt x="533095" y="1834827"/>
                    <a:pt x="529236" y="1838686"/>
                    <a:pt x="532354" y="1842694"/>
                  </a:cubicBezTo>
                  <a:cubicBezTo>
                    <a:pt x="537399" y="1841655"/>
                    <a:pt x="539180" y="1841061"/>
                    <a:pt x="543040" y="1846404"/>
                  </a:cubicBezTo>
                  <a:cubicBezTo>
                    <a:pt x="546305" y="1846553"/>
                    <a:pt x="548531" y="1845217"/>
                    <a:pt x="551202" y="1844623"/>
                  </a:cubicBezTo>
                  <a:cubicBezTo>
                    <a:pt x="558031" y="1848631"/>
                    <a:pt x="566490" y="1852787"/>
                    <a:pt x="576137" y="1857091"/>
                  </a:cubicBezTo>
                  <a:cubicBezTo>
                    <a:pt x="585786" y="1861395"/>
                    <a:pt x="597066" y="1864511"/>
                    <a:pt x="609088" y="1868667"/>
                  </a:cubicBezTo>
                  <a:cubicBezTo>
                    <a:pt x="608346" y="1869558"/>
                    <a:pt x="606565" y="1869113"/>
                    <a:pt x="606120" y="1870300"/>
                  </a:cubicBezTo>
                  <a:cubicBezTo>
                    <a:pt x="615471" y="1871042"/>
                    <a:pt x="620664" y="1872823"/>
                    <a:pt x="636546" y="1878464"/>
                  </a:cubicBezTo>
                  <a:cubicBezTo>
                    <a:pt x="637140" y="1876831"/>
                    <a:pt x="637881" y="1875198"/>
                    <a:pt x="635507" y="1874160"/>
                  </a:cubicBezTo>
                  <a:cubicBezTo>
                    <a:pt x="642037" y="1876683"/>
                    <a:pt x="651834" y="1879354"/>
                    <a:pt x="661779" y="1881728"/>
                  </a:cubicBezTo>
                  <a:cubicBezTo>
                    <a:pt x="671871" y="1884103"/>
                    <a:pt x="682408" y="1884846"/>
                    <a:pt x="689978" y="1885736"/>
                  </a:cubicBezTo>
                  <a:cubicBezTo>
                    <a:pt x="685674" y="1891821"/>
                    <a:pt x="705562" y="1889002"/>
                    <a:pt x="710164" y="1897314"/>
                  </a:cubicBezTo>
                  <a:cubicBezTo>
                    <a:pt x="714024" y="1895383"/>
                    <a:pt x="723077" y="1898352"/>
                    <a:pt x="724560" y="1894344"/>
                  </a:cubicBezTo>
                  <a:cubicBezTo>
                    <a:pt x="733911" y="1897164"/>
                    <a:pt x="719960" y="1895977"/>
                    <a:pt x="725452" y="1901024"/>
                  </a:cubicBezTo>
                  <a:cubicBezTo>
                    <a:pt x="734059" y="1902656"/>
                    <a:pt x="744895" y="1898500"/>
                    <a:pt x="752316" y="1902360"/>
                  </a:cubicBezTo>
                  <a:cubicBezTo>
                    <a:pt x="752762" y="1902508"/>
                    <a:pt x="752762" y="1906367"/>
                    <a:pt x="753801" y="1906515"/>
                  </a:cubicBezTo>
                  <a:cubicBezTo>
                    <a:pt x="759440" y="1907109"/>
                    <a:pt x="763300" y="1904141"/>
                    <a:pt x="769831" y="1905180"/>
                  </a:cubicBezTo>
                  <a:cubicBezTo>
                    <a:pt x="769237" y="1905030"/>
                    <a:pt x="767604" y="1907257"/>
                    <a:pt x="767306" y="1907257"/>
                  </a:cubicBezTo>
                  <a:cubicBezTo>
                    <a:pt x="770424" y="1907555"/>
                    <a:pt x="777103" y="1906219"/>
                    <a:pt x="780813" y="1906811"/>
                  </a:cubicBezTo>
                  <a:cubicBezTo>
                    <a:pt x="786898" y="1907703"/>
                    <a:pt x="792687" y="1913788"/>
                    <a:pt x="799959" y="1914679"/>
                  </a:cubicBezTo>
                  <a:cubicBezTo>
                    <a:pt x="806342" y="1915569"/>
                    <a:pt x="811685" y="1910671"/>
                    <a:pt x="818216" y="1910967"/>
                  </a:cubicBezTo>
                  <a:cubicBezTo>
                    <a:pt x="829496" y="1911265"/>
                    <a:pt x="839143" y="1920468"/>
                    <a:pt x="848792" y="1916014"/>
                  </a:cubicBezTo>
                  <a:cubicBezTo>
                    <a:pt x="855470" y="1916460"/>
                    <a:pt x="856064" y="1919725"/>
                    <a:pt x="861853" y="1920468"/>
                  </a:cubicBezTo>
                  <a:cubicBezTo>
                    <a:pt x="883522" y="1918241"/>
                    <a:pt x="903559" y="1919279"/>
                    <a:pt x="928197" y="1916906"/>
                  </a:cubicBezTo>
                  <a:cubicBezTo>
                    <a:pt x="930423" y="1913937"/>
                    <a:pt x="941407" y="1905476"/>
                    <a:pt x="930127" y="1905626"/>
                  </a:cubicBezTo>
                  <a:cubicBezTo>
                    <a:pt x="943039" y="1906219"/>
                    <a:pt x="969013" y="1901172"/>
                    <a:pt x="953577" y="1896125"/>
                  </a:cubicBezTo>
                  <a:cubicBezTo>
                    <a:pt x="949422" y="1894642"/>
                    <a:pt x="942743" y="1897462"/>
                    <a:pt x="944970" y="1897758"/>
                  </a:cubicBezTo>
                  <a:cubicBezTo>
                    <a:pt x="929978" y="1896423"/>
                    <a:pt x="909792" y="1893454"/>
                    <a:pt x="893318" y="1899243"/>
                  </a:cubicBezTo>
                  <a:cubicBezTo>
                    <a:pt x="844486" y="1895087"/>
                    <a:pt x="797882" y="1892267"/>
                    <a:pt x="754395" y="1878464"/>
                  </a:cubicBezTo>
                  <a:cubicBezTo>
                    <a:pt x="758550" y="1866292"/>
                    <a:pt x="722631" y="1861395"/>
                    <a:pt x="709422" y="1862285"/>
                  </a:cubicBezTo>
                  <a:cubicBezTo>
                    <a:pt x="673652" y="1851598"/>
                    <a:pt x="637585" y="1841209"/>
                    <a:pt x="598550" y="1827702"/>
                  </a:cubicBezTo>
                  <a:cubicBezTo>
                    <a:pt x="596620" y="1825180"/>
                    <a:pt x="598402" y="1825477"/>
                    <a:pt x="599885" y="1824140"/>
                  </a:cubicBezTo>
                  <a:cubicBezTo>
                    <a:pt x="595433" y="1822507"/>
                    <a:pt x="593058" y="1822657"/>
                    <a:pt x="592465" y="1825328"/>
                  </a:cubicBezTo>
                  <a:cubicBezTo>
                    <a:pt x="587269" y="1818203"/>
                    <a:pt x="560108" y="1811227"/>
                    <a:pt x="566194" y="1804846"/>
                  </a:cubicBezTo>
                  <a:cubicBezTo>
                    <a:pt x="561445" y="1804252"/>
                    <a:pt x="559366" y="1807517"/>
                    <a:pt x="551054" y="1801878"/>
                  </a:cubicBezTo>
                  <a:cubicBezTo>
                    <a:pt x="553577" y="1800245"/>
                    <a:pt x="553281" y="1799503"/>
                    <a:pt x="553429" y="1798167"/>
                  </a:cubicBezTo>
                  <a:cubicBezTo>
                    <a:pt x="551648" y="1797424"/>
                    <a:pt x="550015" y="1796830"/>
                    <a:pt x="548234" y="1796089"/>
                  </a:cubicBezTo>
                  <a:cubicBezTo>
                    <a:pt x="550313" y="1794753"/>
                    <a:pt x="554023" y="1793418"/>
                    <a:pt x="558476" y="1792527"/>
                  </a:cubicBezTo>
                  <a:cubicBezTo>
                    <a:pt x="552094" y="1787925"/>
                    <a:pt x="545859" y="1782731"/>
                    <a:pt x="538141" y="1779169"/>
                  </a:cubicBezTo>
                  <a:cubicBezTo>
                    <a:pt x="536806" y="1780653"/>
                    <a:pt x="525377" y="1780801"/>
                    <a:pt x="533392" y="1783917"/>
                  </a:cubicBezTo>
                  <a:cubicBezTo>
                    <a:pt x="527010" y="1785106"/>
                    <a:pt x="527010" y="1776497"/>
                    <a:pt x="526713" y="1773676"/>
                  </a:cubicBezTo>
                  <a:cubicBezTo>
                    <a:pt x="512464" y="1765365"/>
                    <a:pt x="505638" y="1753343"/>
                    <a:pt x="492131" y="1753491"/>
                  </a:cubicBezTo>
                  <a:cubicBezTo>
                    <a:pt x="489904" y="1744586"/>
                    <a:pt x="474320" y="1737016"/>
                    <a:pt x="478772" y="1730783"/>
                  </a:cubicBezTo>
                  <a:cubicBezTo>
                    <a:pt x="474022" y="1728260"/>
                    <a:pt x="479959" y="1734049"/>
                    <a:pt x="476101" y="1735086"/>
                  </a:cubicBezTo>
                  <a:cubicBezTo>
                    <a:pt x="462000" y="1727220"/>
                    <a:pt x="479366" y="1730783"/>
                    <a:pt x="472241" y="1725439"/>
                  </a:cubicBezTo>
                  <a:cubicBezTo>
                    <a:pt x="490795" y="1731674"/>
                    <a:pt x="491983" y="1750968"/>
                    <a:pt x="509644" y="1752156"/>
                  </a:cubicBezTo>
                  <a:cubicBezTo>
                    <a:pt x="506675" y="1752304"/>
                    <a:pt x="508012" y="1753491"/>
                    <a:pt x="507863" y="1755422"/>
                  </a:cubicBezTo>
                  <a:cubicBezTo>
                    <a:pt x="516174" y="1755718"/>
                    <a:pt x="524486" y="1773676"/>
                    <a:pt x="530127" y="1766998"/>
                  </a:cubicBezTo>
                  <a:cubicBezTo>
                    <a:pt x="539328" y="1776051"/>
                    <a:pt x="552983" y="1786738"/>
                    <a:pt x="570646" y="1791933"/>
                  </a:cubicBezTo>
                  <a:cubicBezTo>
                    <a:pt x="577474" y="1792527"/>
                    <a:pt x="584005" y="1795199"/>
                    <a:pt x="587269" y="1802174"/>
                  </a:cubicBezTo>
                  <a:cubicBezTo>
                    <a:pt x="603893" y="1802174"/>
                    <a:pt x="619922" y="1806627"/>
                    <a:pt x="636694" y="1812266"/>
                  </a:cubicBezTo>
                  <a:cubicBezTo>
                    <a:pt x="649905" y="1816126"/>
                    <a:pt x="663708" y="1821172"/>
                    <a:pt x="678550" y="1824438"/>
                  </a:cubicBezTo>
                  <a:cubicBezTo>
                    <a:pt x="678402" y="1824288"/>
                    <a:pt x="677956" y="1824140"/>
                    <a:pt x="677808" y="1824140"/>
                  </a:cubicBezTo>
                  <a:cubicBezTo>
                    <a:pt x="673355" y="1821765"/>
                    <a:pt x="683299" y="1823251"/>
                    <a:pt x="684783" y="1822507"/>
                  </a:cubicBezTo>
                  <a:cubicBezTo>
                    <a:pt x="685822" y="1824288"/>
                    <a:pt x="688197" y="1825477"/>
                    <a:pt x="690720" y="1826663"/>
                  </a:cubicBezTo>
                  <a:cubicBezTo>
                    <a:pt x="690869" y="1826663"/>
                    <a:pt x="691166" y="1826813"/>
                    <a:pt x="691314" y="1826813"/>
                  </a:cubicBezTo>
                  <a:cubicBezTo>
                    <a:pt x="691314" y="1826813"/>
                    <a:pt x="691314" y="1826961"/>
                    <a:pt x="691314" y="1826961"/>
                  </a:cubicBezTo>
                  <a:cubicBezTo>
                    <a:pt x="695469" y="1828742"/>
                    <a:pt x="700219" y="1830523"/>
                    <a:pt x="701258" y="1833343"/>
                  </a:cubicBezTo>
                  <a:cubicBezTo>
                    <a:pt x="697844" y="1832304"/>
                    <a:pt x="694134" y="1830671"/>
                    <a:pt x="690572" y="1829039"/>
                  </a:cubicBezTo>
                  <a:cubicBezTo>
                    <a:pt x="690869" y="1834381"/>
                    <a:pt x="706454" y="1837795"/>
                    <a:pt x="711203" y="1836608"/>
                  </a:cubicBezTo>
                  <a:cubicBezTo>
                    <a:pt x="711797" y="1830225"/>
                    <a:pt x="698290" y="1838093"/>
                    <a:pt x="703337" y="1830375"/>
                  </a:cubicBezTo>
                  <a:cubicBezTo>
                    <a:pt x="710757" y="1831710"/>
                    <a:pt x="718030" y="1833046"/>
                    <a:pt x="725154" y="1834531"/>
                  </a:cubicBezTo>
                  <a:cubicBezTo>
                    <a:pt x="724412" y="1833789"/>
                    <a:pt x="723523" y="1833343"/>
                    <a:pt x="723077" y="1832304"/>
                  </a:cubicBezTo>
                  <a:cubicBezTo>
                    <a:pt x="734357" y="1838241"/>
                    <a:pt x="742371" y="1835420"/>
                    <a:pt x="753651" y="1837201"/>
                  </a:cubicBezTo>
                  <a:cubicBezTo>
                    <a:pt x="753801" y="1836608"/>
                    <a:pt x="754245" y="1836164"/>
                    <a:pt x="754543" y="1835718"/>
                  </a:cubicBezTo>
                  <a:cubicBezTo>
                    <a:pt x="754543" y="1835570"/>
                    <a:pt x="754543" y="1835420"/>
                    <a:pt x="754395" y="1835420"/>
                  </a:cubicBezTo>
                  <a:cubicBezTo>
                    <a:pt x="742371" y="1830819"/>
                    <a:pt x="731834" y="1824586"/>
                    <a:pt x="722779" y="1815383"/>
                  </a:cubicBezTo>
                  <a:cubicBezTo>
                    <a:pt x="718773" y="1811525"/>
                    <a:pt x="712836" y="1809596"/>
                    <a:pt x="707937" y="1806627"/>
                  </a:cubicBezTo>
                  <a:cubicBezTo>
                    <a:pt x="704375" y="1804400"/>
                    <a:pt x="703039" y="1808111"/>
                    <a:pt x="700665" y="1809002"/>
                  </a:cubicBezTo>
                  <a:cubicBezTo>
                    <a:pt x="697844" y="1810041"/>
                    <a:pt x="695173" y="1810635"/>
                    <a:pt x="692651" y="1808111"/>
                  </a:cubicBezTo>
                  <a:cubicBezTo>
                    <a:pt x="689830" y="1805290"/>
                    <a:pt x="687603" y="1802026"/>
                    <a:pt x="685822" y="1798463"/>
                  </a:cubicBezTo>
                  <a:cubicBezTo>
                    <a:pt x="676471" y="1797574"/>
                    <a:pt x="668160" y="1791339"/>
                    <a:pt x="655692" y="1792379"/>
                  </a:cubicBezTo>
                  <a:cubicBezTo>
                    <a:pt x="655842" y="1797424"/>
                    <a:pt x="661481" y="1801432"/>
                    <a:pt x="670980" y="1804400"/>
                  </a:cubicBezTo>
                  <a:cubicBezTo>
                    <a:pt x="671426" y="1806923"/>
                    <a:pt x="670534" y="1809744"/>
                    <a:pt x="673059" y="1811821"/>
                  </a:cubicBezTo>
                  <a:cubicBezTo>
                    <a:pt x="671426" y="1815977"/>
                    <a:pt x="667418" y="1806923"/>
                    <a:pt x="666824" y="1810931"/>
                  </a:cubicBezTo>
                  <a:cubicBezTo>
                    <a:pt x="669051" y="1807815"/>
                    <a:pt x="661333" y="1801284"/>
                    <a:pt x="654061" y="1797128"/>
                  </a:cubicBezTo>
                  <a:cubicBezTo>
                    <a:pt x="651982" y="1796682"/>
                    <a:pt x="651982" y="1799057"/>
                    <a:pt x="649459" y="1798167"/>
                  </a:cubicBezTo>
                  <a:cubicBezTo>
                    <a:pt x="651092" y="1804104"/>
                    <a:pt x="655692" y="1802619"/>
                    <a:pt x="663708" y="1807221"/>
                  </a:cubicBezTo>
                  <a:cubicBezTo>
                    <a:pt x="659848" y="1811821"/>
                    <a:pt x="655396" y="1800393"/>
                    <a:pt x="649311" y="1804846"/>
                  </a:cubicBezTo>
                  <a:cubicBezTo>
                    <a:pt x="649013" y="1812118"/>
                    <a:pt x="663114" y="1814791"/>
                    <a:pt x="668753" y="1818353"/>
                  </a:cubicBezTo>
                  <a:cubicBezTo>
                    <a:pt x="654357" y="1817907"/>
                    <a:pt x="631648" y="1802174"/>
                    <a:pt x="614431" y="1797722"/>
                  </a:cubicBezTo>
                  <a:cubicBezTo>
                    <a:pt x="609088" y="1792527"/>
                    <a:pt x="599737" y="1788223"/>
                    <a:pt x="594098" y="1783325"/>
                  </a:cubicBezTo>
                  <a:cubicBezTo>
                    <a:pt x="598550" y="1784067"/>
                    <a:pt x="599441" y="1789410"/>
                    <a:pt x="601072" y="1786738"/>
                  </a:cubicBezTo>
                  <a:cubicBezTo>
                    <a:pt x="598847" y="1785402"/>
                    <a:pt x="600331" y="1784809"/>
                    <a:pt x="601964" y="1784363"/>
                  </a:cubicBezTo>
                  <a:cubicBezTo>
                    <a:pt x="599589" y="1782879"/>
                    <a:pt x="599143" y="1781098"/>
                    <a:pt x="594987" y="1779761"/>
                  </a:cubicBezTo>
                  <a:lnTo>
                    <a:pt x="593756" y="1782773"/>
                  </a:lnTo>
                  <a:lnTo>
                    <a:pt x="593800" y="1782729"/>
                  </a:lnTo>
                  <a:cubicBezTo>
                    <a:pt x="593800" y="1782877"/>
                    <a:pt x="593948" y="1782877"/>
                    <a:pt x="594098" y="1783025"/>
                  </a:cubicBezTo>
                  <a:lnTo>
                    <a:pt x="593706" y="1782895"/>
                  </a:lnTo>
                  <a:lnTo>
                    <a:pt x="593652" y="1783027"/>
                  </a:lnTo>
                  <a:cubicBezTo>
                    <a:pt x="589199" y="1779020"/>
                    <a:pt x="587417" y="1774568"/>
                    <a:pt x="592910" y="1769075"/>
                  </a:cubicBezTo>
                  <a:cubicBezTo>
                    <a:pt x="603745" y="1771006"/>
                    <a:pt x="609088" y="1766850"/>
                    <a:pt x="625266" y="1775012"/>
                  </a:cubicBezTo>
                  <a:cubicBezTo>
                    <a:pt x="619626" y="1761655"/>
                    <a:pt x="594394" y="1765958"/>
                    <a:pt x="587567" y="1761061"/>
                  </a:cubicBezTo>
                  <a:cubicBezTo>
                    <a:pt x="587715" y="1756014"/>
                    <a:pt x="596769" y="1764623"/>
                    <a:pt x="595581" y="1757796"/>
                  </a:cubicBezTo>
                  <a:cubicBezTo>
                    <a:pt x="600183" y="1761803"/>
                    <a:pt x="605674" y="1763584"/>
                    <a:pt x="609236" y="1761359"/>
                  </a:cubicBezTo>
                  <a:cubicBezTo>
                    <a:pt x="606268" y="1759280"/>
                    <a:pt x="595729" y="1751858"/>
                    <a:pt x="593206" y="1758092"/>
                  </a:cubicBezTo>
                  <a:cubicBezTo>
                    <a:pt x="585934" y="1751414"/>
                    <a:pt x="577918" y="1746516"/>
                    <a:pt x="570646" y="1744735"/>
                  </a:cubicBezTo>
                  <a:cubicBezTo>
                    <a:pt x="572427" y="1741765"/>
                    <a:pt x="577918" y="1744438"/>
                    <a:pt x="580443" y="1742508"/>
                  </a:cubicBezTo>
                  <a:cubicBezTo>
                    <a:pt x="579997" y="1740430"/>
                    <a:pt x="577622" y="1738649"/>
                    <a:pt x="574356" y="1736868"/>
                  </a:cubicBezTo>
                  <a:cubicBezTo>
                    <a:pt x="582224" y="1739390"/>
                    <a:pt x="584599" y="1733305"/>
                    <a:pt x="590980" y="1733603"/>
                  </a:cubicBezTo>
                  <a:cubicBezTo>
                    <a:pt x="588161" y="1730931"/>
                    <a:pt x="585934" y="1728260"/>
                    <a:pt x="586528" y="1726033"/>
                  </a:cubicBezTo>
                  <a:cubicBezTo>
                    <a:pt x="582668" y="1724400"/>
                    <a:pt x="579849" y="1721432"/>
                    <a:pt x="578662" y="1717573"/>
                  </a:cubicBezTo>
                  <a:cubicBezTo>
                    <a:pt x="576287" y="1710003"/>
                    <a:pt x="572279" y="1708964"/>
                    <a:pt x="565897" y="1709114"/>
                  </a:cubicBezTo>
                  <a:cubicBezTo>
                    <a:pt x="559812" y="1709262"/>
                    <a:pt x="554023" y="1709706"/>
                    <a:pt x="548086" y="1706589"/>
                  </a:cubicBezTo>
                  <a:cubicBezTo>
                    <a:pt x="548679" y="1707629"/>
                    <a:pt x="548977" y="1708668"/>
                    <a:pt x="548531" y="1709706"/>
                  </a:cubicBezTo>
                  <a:cubicBezTo>
                    <a:pt x="548086" y="1714159"/>
                    <a:pt x="542149" y="1707925"/>
                    <a:pt x="541110" y="1711191"/>
                  </a:cubicBezTo>
                  <a:cubicBezTo>
                    <a:pt x="537251" y="1709410"/>
                    <a:pt x="533837" y="1706441"/>
                    <a:pt x="530721" y="1703325"/>
                  </a:cubicBezTo>
                  <a:cubicBezTo>
                    <a:pt x="527159" y="1703621"/>
                    <a:pt x="523596" y="1703769"/>
                    <a:pt x="520182" y="1703175"/>
                  </a:cubicBezTo>
                  <a:cubicBezTo>
                    <a:pt x="516918" y="1702583"/>
                    <a:pt x="514393" y="1704808"/>
                    <a:pt x="511723" y="1706739"/>
                  </a:cubicBezTo>
                  <a:cubicBezTo>
                    <a:pt x="514393" y="1708520"/>
                    <a:pt x="517066" y="1710449"/>
                    <a:pt x="519886" y="1712230"/>
                  </a:cubicBezTo>
                  <a:cubicBezTo>
                    <a:pt x="520182" y="1711636"/>
                    <a:pt x="520330" y="1711043"/>
                    <a:pt x="520776" y="1710745"/>
                  </a:cubicBezTo>
                  <a:cubicBezTo>
                    <a:pt x="524932" y="1708074"/>
                    <a:pt x="529236" y="1707925"/>
                    <a:pt x="533392" y="1710745"/>
                  </a:cubicBezTo>
                  <a:cubicBezTo>
                    <a:pt x="533837" y="1711043"/>
                    <a:pt x="534431" y="1712230"/>
                    <a:pt x="534283" y="1712526"/>
                  </a:cubicBezTo>
                  <a:cubicBezTo>
                    <a:pt x="533985" y="1713269"/>
                    <a:pt x="533095" y="1714307"/>
                    <a:pt x="532354" y="1714307"/>
                  </a:cubicBezTo>
                  <a:cubicBezTo>
                    <a:pt x="529236" y="1714455"/>
                    <a:pt x="526267" y="1714455"/>
                    <a:pt x="523299" y="1714307"/>
                  </a:cubicBezTo>
                  <a:cubicBezTo>
                    <a:pt x="528198" y="1717573"/>
                    <a:pt x="533243" y="1720690"/>
                    <a:pt x="538439" y="1724104"/>
                  </a:cubicBezTo>
                  <a:cubicBezTo>
                    <a:pt x="529979" y="1722619"/>
                    <a:pt x="516768" y="1712676"/>
                    <a:pt x="505638" y="1708816"/>
                  </a:cubicBezTo>
                  <a:cubicBezTo>
                    <a:pt x="504894" y="1708668"/>
                    <a:pt x="504153" y="1708520"/>
                    <a:pt x="503411" y="1708074"/>
                  </a:cubicBezTo>
                  <a:cubicBezTo>
                    <a:pt x="501332" y="1707481"/>
                    <a:pt x="499255" y="1707183"/>
                    <a:pt x="497474" y="1707183"/>
                  </a:cubicBezTo>
                  <a:cubicBezTo>
                    <a:pt x="492724" y="1704512"/>
                    <a:pt x="494802" y="1704808"/>
                    <a:pt x="496732" y="1704066"/>
                  </a:cubicBezTo>
                  <a:cubicBezTo>
                    <a:pt x="492872" y="1702879"/>
                    <a:pt x="488865" y="1703325"/>
                    <a:pt x="484858" y="1702731"/>
                  </a:cubicBezTo>
                  <a:cubicBezTo>
                    <a:pt x="482186" y="1702285"/>
                    <a:pt x="478772" y="1701394"/>
                    <a:pt x="477436" y="1699465"/>
                  </a:cubicBezTo>
                  <a:cubicBezTo>
                    <a:pt x="475953" y="1697388"/>
                    <a:pt x="476397" y="1693974"/>
                    <a:pt x="476101" y="1691005"/>
                  </a:cubicBezTo>
                  <a:cubicBezTo>
                    <a:pt x="473726" y="1689670"/>
                    <a:pt x="471351" y="1688482"/>
                    <a:pt x="469125" y="1686849"/>
                  </a:cubicBezTo>
                  <a:cubicBezTo>
                    <a:pt x="466304" y="1684771"/>
                    <a:pt x="463485" y="1685366"/>
                    <a:pt x="460961" y="1686701"/>
                  </a:cubicBezTo>
                  <a:cubicBezTo>
                    <a:pt x="457697" y="1688482"/>
                    <a:pt x="458586" y="1691747"/>
                    <a:pt x="459478" y="1694419"/>
                  </a:cubicBezTo>
                  <a:cubicBezTo>
                    <a:pt x="460071" y="1696200"/>
                    <a:pt x="461704" y="1697536"/>
                    <a:pt x="462594" y="1699317"/>
                  </a:cubicBezTo>
                  <a:cubicBezTo>
                    <a:pt x="462892" y="1699763"/>
                    <a:pt x="462594" y="1701246"/>
                    <a:pt x="462148" y="1701394"/>
                  </a:cubicBezTo>
                  <a:cubicBezTo>
                    <a:pt x="460961" y="1701840"/>
                    <a:pt x="459478" y="1702583"/>
                    <a:pt x="458290" y="1702731"/>
                  </a:cubicBezTo>
                  <a:cubicBezTo>
                    <a:pt x="460219" y="1704512"/>
                    <a:pt x="462742" y="1706145"/>
                    <a:pt x="465563" y="1708074"/>
                  </a:cubicBezTo>
                  <a:cubicBezTo>
                    <a:pt x="472985" y="1712824"/>
                    <a:pt x="482928" y="1717276"/>
                    <a:pt x="484858" y="1724400"/>
                  </a:cubicBezTo>
                  <a:cubicBezTo>
                    <a:pt x="496287" y="1725737"/>
                    <a:pt x="508606" y="1735978"/>
                    <a:pt x="524338" y="1742063"/>
                  </a:cubicBezTo>
                  <a:cubicBezTo>
                    <a:pt x="520628" y="1742656"/>
                    <a:pt x="517659" y="1744735"/>
                    <a:pt x="511277" y="1740282"/>
                  </a:cubicBezTo>
                  <a:cubicBezTo>
                    <a:pt x="521222" y="1738798"/>
                    <a:pt x="499997" y="1735978"/>
                    <a:pt x="495989" y="1729743"/>
                  </a:cubicBezTo>
                  <a:cubicBezTo>
                    <a:pt x="494505" y="1729150"/>
                    <a:pt x="490202" y="1730931"/>
                    <a:pt x="490795" y="1732268"/>
                  </a:cubicBezTo>
                  <a:cubicBezTo>
                    <a:pt x="487084" y="1729002"/>
                    <a:pt x="479366" y="1723806"/>
                    <a:pt x="471203" y="1717869"/>
                  </a:cubicBezTo>
                  <a:cubicBezTo>
                    <a:pt x="463336" y="1712378"/>
                    <a:pt x="456361" y="1705254"/>
                    <a:pt x="452353" y="1699465"/>
                  </a:cubicBezTo>
                  <a:cubicBezTo>
                    <a:pt x="451612" y="1698871"/>
                    <a:pt x="450868" y="1698130"/>
                    <a:pt x="450275" y="1697536"/>
                  </a:cubicBezTo>
                  <a:cubicBezTo>
                    <a:pt x="443002" y="1700504"/>
                    <a:pt x="440480" y="1688185"/>
                    <a:pt x="434097" y="1690412"/>
                  </a:cubicBezTo>
                  <a:cubicBezTo>
                    <a:pt x="433801" y="1694863"/>
                    <a:pt x="433949" y="1699613"/>
                    <a:pt x="437807" y="1702433"/>
                  </a:cubicBezTo>
                  <a:cubicBezTo>
                    <a:pt x="442854" y="1706293"/>
                    <a:pt x="444635" y="1718909"/>
                    <a:pt x="455470" y="1710151"/>
                  </a:cubicBezTo>
                  <a:cubicBezTo>
                    <a:pt x="455470" y="1710151"/>
                    <a:pt x="456805" y="1711339"/>
                    <a:pt x="457103" y="1712081"/>
                  </a:cubicBezTo>
                  <a:cubicBezTo>
                    <a:pt x="457993" y="1714901"/>
                    <a:pt x="457251" y="1717425"/>
                    <a:pt x="455915" y="1720244"/>
                  </a:cubicBezTo>
                  <a:cubicBezTo>
                    <a:pt x="452501" y="1728112"/>
                    <a:pt x="449831" y="1736274"/>
                    <a:pt x="446862" y="1744289"/>
                  </a:cubicBezTo>
                  <a:cubicBezTo>
                    <a:pt x="449979" y="1749187"/>
                    <a:pt x="452947" y="1754085"/>
                    <a:pt x="456064" y="1758834"/>
                  </a:cubicBezTo>
                  <a:cubicBezTo>
                    <a:pt x="457251" y="1759577"/>
                    <a:pt x="458438" y="1760319"/>
                    <a:pt x="460071" y="1761061"/>
                  </a:cubicBezTo>
                  <a:cubicBezTo>
                    <a:pt x="459180" y="1761209"/>
                    <a:pt x="458438" y="1761507"/>
                    <a:pt x="457993" y="1761803"/>
                  </a:cubicBezTo>
                  <a:cubicBezTo>
                    <a:pt x="460071" y="1764771"/>
                    <a:pt x="462000" y="1767889"/>
                    <a:pt x="464079" y="1770856"/>
                  </a:cubicBezTo>
                  <a:cubicBezTo>
                    <a:pt x="465563" y="1772935"/>
                    <a:pt x="469125" y="1774716"/>
                    <a:pt x="471500" y="1774568"/>
                  </a:cubicBezTo>
                  <a:cubicBezTo>
                    <a:pt x="482484" y="1773676"/>
                    <a:pt x="486787" y="1782434"/>
                    <a:pt x="492427" y="1788668"/>
                  </a:cubicBezTo>
                  <a:cubicBezTo>
                    <a:pt x="496583" y="1793268"/>
                    <a:pt x="494060" y="1799948"/>
                    <a:pt x="493764" y="1805736"/>
                  </a:cubicBezTo>
                  <a:cubicBezTo>
                    <a:pt x="493614" y="1808260"/>
                    <a:pt x="491537" y="1809150"/>
                    <a:pt x="490052" y="1808111"/>
                  </a:cubicBezTo>
                  <a:cubicBezTo>
                    <a:pt x="483671" y="1803807"/>
                    <a:pt x="476991" y="1799799"/>
                    <a:pt x="471351" y="1794753"/>
                  </a:cubicBezTo>
                  <a:cubicBezTo>
                    <a:pt x="470758" y="1794308"/>
                    <a:pt x="470312" y="1793862"/>
                    <a:pt x="469718" y="1793418"/>
                  </a:cubicBezTo>
                  <a:cubicBezTo>
                    <a:pt x="459774" y="1792229"/>
                    <a:pt x="449087" y="1791487"/>
                    <a:pt x="438846" y="1787925"/>
                  </a:cubicBezTo>
                  <a:cubicBezTo>
                    <a:pt x="431574" y="1782136"/>
                    <a:pt x="421333" y="1775903"/>
                    <a:pt x="417028" y="1780207"/>
                  </a:cubicBezTo>
                  <a:cubicBezTo>
                    <a:pt x="412872" y="1776795"/>
                    <a:pt x="415990" y="1773974"/>
                    <a:pt x="409904" y="1770412"/>
                  </a:cubicBezTo>
                  <a:cubicBezTo>
                    <a:pt x="402779" y="1768333"/>
                    <a:pt x="406639" y="1776497"/>
                    <a:pt x="394320" y="1765365"/>
                  </a:cubicBezTo>
                  <a:cubicBezTo>
                    <a:pt x="391351" y="1764327"/>
                    <a:pt x="389422" y="1765069"/>
                    <a:pt x="387789" y="1766850"/>
                  </a:cubicBezTo>
                  <a:cubicBezTo>
                    <a:pt x="389570" y="1775012"/>
                    <a:pt x="412872" y="1782731"/>
                    <a:pt x="405304" y="1785698"/>
                  </a:cubicBezTo>
                  <a:cubicBezTo>
                    <a:pt x="409162" y="1789262"/>
                    <a:pt x="409310" y="1785550"/>
                    <a:pt x="412278" y="1787629"/>
                  </a:cubicBezTo>
                  <a:cubicBezTo>
                    <a:pt x="414653" y="1785698"/>
                    <a:pt x="403373" y="1782136"/>
                    <a:pt x="408716" y="1780505"/>
                  </a:cubicBezTo>
                  <a:cubicBezTo>
                    <a:pt x="413466" y="1780950"/>
                    <a:pt x="417919" y="1786292"/>
                    <a:pt x="414059" y="1788964"/>
                  </a:cubicBezTo>
                  <a:cubicBezTo>
                    <a:pt x="424302" y="1794604"/>
                    <a:pt x="429051" y="1790152"/>
                    <a:pt x="440628" y="1797870"/>
                  </a:cubicBezTo>
                  <a:cubicBezTo>
                    <a:pt x="437807" y="1798612"/>
                    <a:pt x="433207" y="1796534"/>
                    <a:pt x="427714" y="1792972"/>
                  </a:cubicBezTo>
                  <a:cubicBezTo>
                    <a:pt x="424302" y="1795049"/>
                    <a:pt x="428754" y="1797424"/>
                    <a:pt x="426379" y="1799503"/>
                  </a:cubicBezTo>
                  <a:cubicBezTo>
                    <a:pt x="415692" y="1792972"/>
                    <a:pt x="408568" y="1791933"/>
                    <a:pt x="400702" y="1788668"/>
                  </a:cubicBezTo>
                  <a:cubicBezTo>
                    <a:pt x="409459" y="1785848"/>
                    <a:pt x="365229" y="1757053"/>
                    <a:pt x="368791" y="1746664"/>
                  </a:cubicBezTo>
                  <a:cubicBezTo>
                    <a:pt x="366564" y="1746219"/>
                    <a:pt x="363893" y="1744586"/>
                    <a:pt x="360777" y="1742211"/>
                  </a:cubicBezTo>
                  <a:cubicBezTo>
                    <a:pt x="359885" y="1736868"/>
                    <a:pt x="355582" y="1731376"/>
                    <a:pt x="348457" y="1724846"/>
                  </a:cubicBezTo>
                  <a:cubicBezTo>
                    <a:pt x="345785" y="1710745"/>
                    <a:pt x="328717" y="1692489"/>
                    <a:pt x="328717" y="1682248"/>
                  </a:cubicBezTo>
                  <a:cubicBezTo>
                    <a:pt x="331982" y="1688185"/>
                    <a:pt x="344004" y="1694271"/>
                    <a:pt x="341035" y="1691599"/>
                  </a:cubicBezTo>
                  <a:cubicBezTo>
                    <a:pt x="348903" y="1697238"/>
                    <a:pt x="356917" y="1705254"/>
                    <a:pt x="365674" y="1713566"/>
                  </a:cubicBezTo>
                  <a:cubicBezTo>
                    <a:pt x="374728" y="1721581"/>
                    <a:pt x="384375" y="1730189"/>
                    <a:pt x="393874" y="1738501"/>
                  </a:cubicBezTo>
                  <a:cubicBezTo>
                    <a:pt x="406045" y="1748891"/>
                    <a:pt x="418067" y="1758538"/>
                    <a:pt x="429793" y="1764327"/>
                  </a:cubicBezTo>
                  <a:cubicBezTo>
                    <a:pt x="429495" y="1763584"/>
                    <a:pt x="429199" y="1762694"/>
                    <a:pt x="429051" y="1761803"/>
                  </a:cubicBezTo>
                  <a:cubicBezTo>
                    <a:pt x="427270" y="1760615"/>
                    <a:pt x="425489" y="1759280"/>
                    <a:pt x="423708" y="1757499"/>
                  </a:cubicBezTo>
                  <a:cubicBezTo>
                    <a:pt x="425489" y="1758092"/>
                    <a:pt x="427121" y="1758388"/>
                    <a:pt x="428606" y="1758686"/>
                  </a:cubicBezTo>
                  <a:cubicBezTo>
                    <a:pt x="428606" y="1757499"/>
                    <a:pt x="428458" y="1756311"/>
                    <a:pt x="428606" y="1754976"/>
                  </a:cubicBezTo>
                  <a:cubicBezTo>
                    <a:pt x="429051" y="1752007"/>
                    <a:pt x="428458" y="1748891"/>
                    <a:pt x="428902" y="1746071"/>
                  </a:cubicBezTo>
                  <a:cubicBezTo>
                    <a:pt x="430683" y="1735532"/>
                    <a:pt x="428308" y="1726627"/>
                    <a:pt x="419107" y="1720244"/>
                  </a:cubicBezTo>
                  <a:cubicBezTo>
                    <a:pt x="409310" y="1713418"/>
                    <a:pt x="409162" y="1703918"/>
                    <a:pt x="412428" y="1693974"/>
                  </a:cubicBezTo>
                  <a:cubicBezTo>
                    <a:pt x="414505" y="1687741"/>
                    <a:pt x="416880" y="1681654"/>
                    <a:pt x="419700" y="1675569"/>
                  </a:cubicBezTo>
                  <a:cubicBezTo>
                    <a:pt x="416584" y="1672007"/>
                    <a:pt x="413763" y="1668297"/>
                    <a:pt x="410349" y="1666516"/>
                  </a:cubicBezTo>
                  <a:cubicBezTo>
                    <a:pt x="408272" y="1664437"/>
                    <a:pt x="418661" y="1660133"/>
                    <a:pt x="408568" y="1658946"/>
                  </a:cubicBezTo>
                  <a:cubicBezTo>
                    <a:pt x="409162" y="1653009"/>
                    <a:pt x="419107" y="1663398"/>
                    <a:pt x="416880" y="1668297"/>
                  </a:cubicBezTo>
                  <a:cubicBezTo>
                    <a:pt x="418661" y="1669335"/>
                    <a:pt x="420146" y="1670524"/>
                    <a:pt x="421629" y="1671561"/>
                  </a:cubicBezTo>
                  <a:cubicBezTo>
                    <a:pt x="422669" y="1668891"/>
                    <a:pt x="423262" y="1665922"/>
                    <a:pt x="421629" y="1664587"/>
                  </a:cubicBezTo>
                  <a:cubicBezTo>
                    <a:pt x="419996" y="1663250"/>
                    <a:pt x="419107" y="1662062"/>
                    <a:pt x="418513" y="1660727"/>
                  </a:cubicBezTo>
                  <a:cubicBezTo>
                    <a:pt x="417919" y="1659985"/>
                    <a:pt x="417177" y="1659392"/>
                    <a:pt x="416584" y="1658648"/>
                  </a:cubicBezTo>
                  <a:cubicBezTo>
                    <a:pt x="416732" y="1658798"/>
                    <a:pt x="417177" y="1659094"/>
                    <a:pt x="417919" y="1659540"/>
                  </a:cubicBezTo>
                  <a:cubicBezTo>
                    <a:pt x="417028" y="1656719"/>
                    <a:pt x="417622" y="1654196"/>
                    <a:pt x="418809" y="1651526"/>
                  </a:cubicBezTo>
                  <a:cubicBezTo>
                    <a:pt x="415396" y="1652563"/>
                    <a:pt x="411091" y="1651376"/>
                    <a:pt x="406787" y="1649151"/>
                  </a:cubicBezTo>
                  <a:cubicBezTo>
                    <a:pt x="395359" y="1649151"/>
                    <a:pt x="388531" y="1653455"/>
                    <a:pt x="385712" y="1664735"/>
                  </a:cubicBezTo>
                  <a:cubicBezTo>
                    <a:pt x="385118" y="1667258"/>
                    <a:pt x="382000" y="1669187"/>
                    <a:pt x="379923" y="1671265"/>
                  </a:cubicBezTo>
                  <a:cubicBezTo>
                    <a:pt x="379329" y="1671859"/>
                    <a:pt x="378142" y="1672749"/>
                    <a:pt x="377548" y="1672453"/>
                  </a:cubicBezTo>
                  <a:cubicBezTo>
                    <a:pt x="376806" y="1672155"/>
                    <a:pt x="376063" y="1670968"/>
                    <a:pt x="375915" y="1670078"/>
                  </a:cubicBezTo>
                  <a:cubicBezTo>
                    <a:pt x="374432" y="1664141"/>
                    <a:pt x="374580" y="1658352"/>
                    <a:pt x="379477" y="1653751"/>
                  </a:cubicBezTo>
                  <a:cubicBezTo>
                    <a:pt x="377251" y="1648555"/>
                    <a:pt x="374580" y="1643510"/>
                    <a:pt x="384079" y="1642916"/>
                  </a:cubicBezTo>
                  <a:cubicBezTo>
                    <a:pt x="386899" y="1642620"/>
                    <a:pt x="386454" y="1640689"/>
                    <a:pt x="384227" y="1638760"/>
                  </a:cubicBezTo>
                  <a:cubicBezTo>
                    <a:pt x="382000" y="1636683"/>
                    <a:pt x="374728" y="1639948"/>
                    <a:pt x="377251" y="1633269"/>
                  </a:cubicBezTo>
                  <a:cubicBezTo>
                    <a:pt x="378884" y="1629113"/>
                    <a:pt x="380665" y="1625997"/>
                    <a:pt x="374282" y="1626145"/>
                  </a:cubicBezTo>
                  <a:cubicBezTo>
                    <a:pt x="367603" y="1626293"/>
                    <a:pt x="363596" y="1624512"/>
                    <a:pt x="361964" y="1617091"/>
                  </a:cubicBezTo>
                  <a:cubicBezTo>
                    <a:pt x="361221" y="1613825"/>
                    <a:pt x="363596" y="1612638"/>
                    <a:pt x="360331" y="1614865"/>
                  </a:cubicBezTo>
                  <a:cubicBezTo>
                    <a:pt x="359589" y="1615458"/>
                    <a:pt x="358698" y="1616200"/>
                    <a:pt x="358402" y="1617091"/>
                  </a:cubicBezTo>
                  <a:cubicBezTo>
                    <a:pt x="357215" y="1619762"/>
                    <a:pt x="356323" y="1622433"/>
                    <a:pt x="355284" y="1625105"/>
                  </a:cubicBezTo>
                  <a:cubicBezTo>
                    <a:pt x="352465" y="1632230"/>
                    <a:pt x="347270" y="1639354"/>
                    <a:pt x="347418" y="1646478"/>
                  </a:cubicBezTo>
                  <a:cubicBezTo>
                    <a:pt x="347418" y="1652267"/>
                    <a:pt x="353800" y="1657907"/>
                    <a:pt x="357511" y="1663547"/>
                  </a:cubicBezTo>
                  <a:cubicBezTo>
                    <a:pt x="362706" y="1671265"/>
                    <a:pt x="370276" y="1677054"/>
                    <a:pt x="375321" y="1684920"/>
                  </a:cubicBezTo>
                  <a:cubicBezTo>
                    <a:pt x="376213" y="1685514"/>
                    <a:pt x="377103" y="1686108"/>
                    <a:pt x="378142" y="1687443"/>
                  </a:cubicBezTo>
                  <a:cubicBezTo>
                    <a:pt x="377548" y="1687295"/>
                    <a:pt x="376954" y="1687147"/>
                    <a:pt x="376509" y="1687147"/>
                  </a:cubicBezTo>
                  <a:cubicBezTo>
                    <a:pt x="377251" y="1688630"/>
                    <a:pt x="378142" y="1689966"/>
                    <a:pt x="378736" y="1691599"/>
                  </a:cubicBezTo>
                  <a:cubicBezTo>
                    <a:pt x="379625" y="1693826"/>
                    <a:pt x="382891" y="1696200"/>
                    <a:pt x="385414" y="1696942"/>
                  </a:cubicBezTo>
                  <a:cubicBezTo>
                    <a:pt x="389570" y="1698130"/>
                    <a:pt x="393132" y="1699613"/>
                    <a:pt x="392242" y="1704364"/>
                  </a:cubicBezTo>
                  <a:cubicBezTo>
                    <a:pt x="392242" y="1704808"/>
                    <a:pt x="391945" y="1705106"/>
                    <a:pt x="391797" y="1705550"/>
                  </a:cubicBezTo>
                  <a:cubicBezTo>
                    <a:pt x="396101" y="1711043"/>
                    <a:pt x="400256" y="1717425"/>
                    <a:pt x="403819" y="1720987"/>
                  </a:cubicBezTo>
                  <a:cubicBezTo>
                    <a:pt x="398773" y="1717425"/>
                    <a:pt x="393578" y="1713714"/>
                    <a:pt x="388976" y="1710003"/>
                  </a:cubicBezTo>
                  <a:cubicBezTo>
                    <a:pt x="388680" y="1710597"/>
                    <a:pt x="388235" y="1711191"/>
                    <a:pt x="387937" y="1711784"/>
                  </a:cubicBezTo>
                  <a:cubicBezTo>
                    <a:pt x="387047" y="1713566"/>
                    <a:pt x="387195" y="1715643"/>
                    <a:pt x="386454" y="1717425"/>
                  </a:cubicBezTo>
                  <a:cubicBezTo>
                    <a:pt x="385414" y="1719948"/>
                    <a:pt x="383039" y="1720542"/>
                    <a:pt x="382594" y="1718611"/>
                  </a:cubicBezTo>
                  <a:cubicBezTo>
                    <a:pt x="379477" y="1706739"/>
                    <a:pt x="366268" y="1706145"/>
                    <a:pt x="359737" y="1697536"/>
                  </a:cubicBezTo>
                  <a:cubicBezTo>
                    <a:pt x="353800" y="1689818"/>
                    <a:pt x="346082" y="1683585"/>
                    <a:pt x="341779" y="1674530"/>
                  </a:cubicBezTo>
                  <a:cubicBezTo>
                    <a:pt x="332280" y="1672453"/>
                    <a:pt x="327232" y="1664437"/>
                    <a:pt x="320999" y="1658352"/>
                  </a:cubicBezTo>
                  <a:cubicBezTo>
                    <a:pt x="312688" y="1650189"/>
                    <a:pt x="302297" y="1643214"/>
                    <a:pt x="302445" y="1629409"/>
                  </a:cubicBezTo>
                  <a:cubicBezTo>
                    <a:pt x="302445" y="1627778"/>
                    <a:pt x="300516" y="1625699"/>
                    <a:pt x="299033" y="1624660"/>
                  </a:cubicBezTo>
                  <a:cubicBezTo>
                    <a:pt x="290423" y="1618427"/>
                    <a:pt x="291463" y="1609373"/>
                    <a:pt x="291165" y="1600468"/>
                  </a:cubicBezTo>
                  <a:cubicBezTo>
                    <a:pt x="290869" y="1590226"/>
                    <a:pt x="288940" y="1588149"/>
                    <a:pt x="277808" y="1584437"/>
                  </a:cubicBezTo>
                  <a:cubicBezTo>
                    <a:pt x="264599" y="1579985"/>
                    <a:pt x="263559" y="1577906"/>
                    <a:pt x="255100" y="1564103"/>
                  </a:cubicBezTo>
                  <a:cubicBezTo>
                    <a:pt x="250052" y="1555792"/>
                    <a:pt x="247382" y="1547034"/>
                    <a:pt x="251685" y="1539168"/>
                  </a:cubicBezTo>
                  <a:cubicBezTo>
                    <a:pt x="257918" y="1527740"/>
                    <a:pt x="254654" y="1516312"/>
                    <a:pt x="254950" y="1504734"/>
                  </a:cubicBezTo>
                  <a:cubicBezTo>
                    <a:pt x="254950" y="1503992"/>
                    <a:pt x="253763" y="1503103"/>
                    <a:pt x="253169" y="1502359"/>
                  </a:cubicBezTo>
                  <a:cubicBezTo>
                    <a:pt x="252131" y="1503695"/>
                    <a:pt x="250794" y="1504884"/>
                    <a:pt x="250052" y="1506367"/>
                  </a:cubicBezTo>
                  <a:cubicBezTo>
                    <a:pt x="249013" y="1508296"/>
                    <a:pt x="248419" y="1513937"/>
                    <a:pt x="245897" y="1510077"/>
                  </a:cubicBezTo>
                  <a:cubicBezTo>
                    <a:pt x="240108" y="1501321"/>
                    <a:pt x="237289" y="1490635"/>
                    <a:pt x="229125" y="1483361"/>
                  </a:cubicBezTo>
                  <a:cubicBezTo>
                    <a:pt x="224969" y="1479651"/>
                    <a:pt x="225711" y="1474456"/>
                    <a:pt x="225859" y="1469558"/>
                  </a:cubicBezTo>
                  <a:cubicBezTo>
                    <a:pt x="226009" y="1461395"/>
                    <a:pt x="226009" y="1454122"/>
                    <a:pt x="218439" y="1448333"/>
                  </a:cubicBezTo>
                  <a:cubicBezTo>
                    <a:pt x="211314" y="1442842"/>
                    <a:pt x="206565" y="1435422"/>
                    <a:pt x="207900" y="1425327"/>
                  </a:cubicBezTo>
                  <a:cubicBezTo>
                    <a:pt x="208198" y="1422954"/>
                    <a:pt x="205971" y="1419986"/>
                    <a:pt x="204784" y="1417461"/>
                  </a:cubicBezTo>
                  <a:cubicBezTo>
                    <a:pt x="200034" y="1407962"/>
                    <a:pt x="194987" y="1398463"/>
                    <a:pt x="190683" y="1388816"/>
                  </a:cubicBezTo>
                  <a:cubicBezTo>
                    <a:pt x="186675" y="1380058"/>
                    <a:pt x="183411" y="1371005"/>
                    <a:pt x="179997" y="1361952"/>
                  </a:cubicBezTo>
                  <a:cubicBezTo>
                    <a:pt x="177176" y="1354234"/>
                    <a:pt x="173614" y="1348149"/>
                    <a:pt x="164709" y="1345624"/>
                  </a:cubicBezTo>
                  <a:cubicBezTo>
                    <a:pt x="158922" y="1343993"/>
                    <a:pt x="166194" y="1339391"/>
                    <a:pt x="164709" y="1336571"/>
                  </a:cubicBezTo>
                  <a:cubicBezTo>
                    <a:pt x="161740" y="1330634"/>
                    <a:pt x="154022" y="1327665"/>
                    <a:pt x="153578" y="1319799"/>
                  </a:cubicBezTo>
                  <a:cubicBezTo>
                    <a:pt x="153578" y="1319058"/>
                    <a:pt x="152391" y="1318314"/>
                    <a:pt x="151648" y="1317573"/>
                  </a:cubicBezTo>
                  <a:cubicBezTo>
                    <a:pt x="151054" y="1318314"/>
                    <a:pt x="150016" y="1318908"/>
                    <a:pt x="149867" y="1319650"/>
                  </a:cubicBezTo>
                  <a:cubicBezTo>
                    <a:pt x="148531" y="1329446"/>
                    <a:pt x="146602" y="1339391"/>
                    <a:pt x="149867" y="1348742"/>
                  </a:cubicBezTo>
                  <a:cubicBezTo>
                    <a:pt x="151500" y="1353490"/>
                    <a:pt x="154468" y="1356460"/>
                    <a:pt x="149273" y="1360616"/>
                  </a:cubicBezTo>
                  <a:cubicBezTo>
                    <a:pt x="143930" y="1364920"/>
                    <a:pt x="139478" y="1370263"/>
                    <a:pt x="133986" y="1374567"/>
                  </a:cubicBezTo>
                  <a:cubicBezTo>
                    <a:pt x="131908" y="1376200"/>
                    <a:pt x="126862" y="1376496"/>
                    <a:pt x="126564" y="1373380"/>
                  </a:cubicBezTo>
                  <a:cubicBezTo>
                    <a:pt x="125823" y="1367295"/>
                    <a:pt x="116620" y="1362991"/>
                    <a:pt x="123596" y="1355123"/>
                  </a:cubicBezTo>
                  <a:cubicBezTo>
                    <a:pt x="126416" y="1351859"/>
                    <a:pt x="125377" y="1345476"/>
                    <a:pt x="127456" y="1341320"/>
                  </a:cubicBezTo>
                  <a:cubicBezTo>
                    <a:pt x="130275" y="1335977"/>
                    <a:pt x="127752" y="1335087"/>
                    <a:pt x="123596" y="1333750"/>
                  </a:cubicBezTo>
                  <a:cubicBezTo>
                    <a:pt x="120775" y="1332861"/>
                    <a:pt x="119886" y="1330188"/>
                    <a:pt x="119144" y="1327072"/>
                  </a:cubicBezTo>
                  <a:cubicBezTo>
                    <a:pt x="116769" y="1317869"/>
                    <a:pt x="115136" y="1307926"/>
                    <a:pt x="110387" y="1299910"/>
                  </a:cubicBezTo>
                  <a:cubicBezTo>
                    <a:pt x="105933" y="1292340"/>
                    <a:pt x="108754" y="1288334"/>
                    <a:pt x="112909" y="1284028"/>
                  </a:cubicBezTo>
                  <a:cubicBezTo>
                    <a:pt x="111722" y="1280616"/>
                    <a:pt x="110535" y="1277054"/>
                    <a:pt x="109347" y="1273787"/>
                  </a:cubicBezTo>
                  <a:cubicBezTo>
                    <a:pt x="108160" y="1273194"/>
                    <a:pt x="107864" y="1272304"/>
                    <a:pt x="108308" y="1271265"/>
                  </a:cubicBezTo>
                  <a:cubicBezTo>
                    <a:pt x="106973" y="1267851"/>
                    <a:pt x="105637" y="1264436"/>
                    <a:pt x="104302" y="1261172"/>
                  </a:cubicBezTo>
                  <a:cubicBezTo>
                    <a:pt x="97028" y="1257758"/>
                    <a:pt x="89755" y="1254344"/>
                    <a:pt x="82779" y="1250633"/>
                  </a:cubicBezTo>
                  <a:cubicBezTo>
                    <a:pt x="75805" y="1246923"/>
                    <a:pt x="74023" y="1235049"/>
                    <a:pt x="62594" y="1238018"/>
                  </a:cubicBezTo>
                  <a:cubicBezTo>
                    <a:pt x="62000" y="1238166"/>
                    <a:pt x="60517" y="1235198"/>
                    <a:pt x="59625" y="1233566"/>
                  </a:cubicBezTo>
                  <a:cubicBezTo>
                    <a:pt x="52947" y="1220653"/>
                    <a:pt x="45526" y="1207888"/>
                    <a:pt x="47307" y="1192452"/>
                  </a:cubicBezTo>
                  <a:cubicBezTo>
                    <a:pt x="43002" y="1184734"/>
                    <a:pt x="41221" y="1176422"/>
                    <a:pt x="40777" y="1167369"/>
                  </a:cubicBezTo>
                  <a:cubicBezTo>
                    <a:pt x="40627" y="1164103"/>
                    <a:pt x="37215" y="1160244"/>
                    <a:pt x="34394" y="1158018"/>
                  </a:cubicBezTo>
                  <a:cubicBezTo>
                    <a:pt x="27122" y="1152229"/>
                    <a:pt x="23856" y="1143917"/>
                    <a:pt x="19700" y="1136349"/>
                  </a:cubicBezTo>
                  <a:cubicBezTo>
                    <a:pt x="16879" y="1131301"/>
                    <a:pt x="16731" y="1125662"/>
                    <a:pt x="17623" y="1113195"/>
                  </a:cubicBezTo>
                  <a:cubicBezTo>
                    <a:pt x="18067" y="1107406"/>
                    <a:pt x="19254" y="1101173"/>
                    <a:pt x="14654" y="1096274"/>
                  </a:cubicBezTo>
                  <a:cubicBezTo>
                    <a:pt x="11686" y="1093009"/>
                    <a:pt x="14950" y="1091376"/>
                    <a:pt x="15842" y="1089001"/>
                  </a:cubicBezTo>
                  <a:cubicBezTo>
                    <a:pt x="16731" y="1086330"/>
                    <a:pt x="18364" y="1082619"/>
                    <a:pt x="17325" y="1080690"/>
                  </a:cubicBezTo>
                  <a:cubicBezTo>
                    <a:pt x="9161" y="1064958"/>
                    <a:pt x="12428" y="1048037"/>
                    <a:pt x="11388" y="1031709"/>
                  </a:cubicBezTo>
                  <a:cubicBezTo>
                    <a:pt x="11092" y="1027703"/>
                    <a:pt x="10943" y="1023843"/>
                    <a:pt x="11092" y="1019835"/>
                  </a:cubicBezTo>
                  <a:cubicBezTo>
                    <a:pt x="11388" y="1014642"/>
                    <a:pt x="7530" y="1013750"/>
                    <a:pt x="3818" y="1012267"/>
                  </a:cubicBezTo>
                  <a:cubicBezTo>
                    <a:pt x="702" y="1011080"/>
                    <a:pt x="-931" y="1006924"/>
                    <a:pt x="554" y="1005143"/>
                  </a:cubicBezTo>
                  <a:cubicBezTo>
                    <a:pt x="8568" y="995644"/>
                    <a:pt x="5303" y="984363"/>
                    <a:pt x="5749" y="973825"/>
                  </a:cubicBezTo>
                  <a:cubicBezTo>
                    <a:pt x="6193" y="963139"/>
                    <a:pt x="7974" y="951858"/>
                    <a:pt x="406" y="942507"/>
                  </a:cubicBezTo>
                  <a:cubicBezTo>
                    <a:pt x="2037" y="936422"/>
                    <a:pt x="4710" y="930486"/>
                    <a:pt x="554" y="924103"/>
                  </a:cubicBezTo>
                  <a:cubicBezTo>
                    <a:pt x="-40" y="923213"/>
                    <a:pt x="1443" y="919501"/>
                    <a:pt x="2631" y="919205"/>
                  </a:cubicBezTo>
                  <a:cubicBezTo>
                    <a:pt x="9161" y="917276"/>
                    <a:pt x="12873" y="913120"/>
                    <a:pt x="11834" y="906292"/>
                  </a:cubicBezTo>
                  <a:cubicBezTo>
                    <a:pt x="10498" y="896941"/>
                    <a:pt x="14654" y="889373"/>
                    <a:pt x="16879" y="880911"/>
                  </a:cubicBezTo>
                  <a:cubicBezTo>
                    <a:pt x="18810" y="873491"/>
                    <a:pt x="17473" y="865179"/>
                    <a:pt x="17623" y="857313"/>
                  </a:cubicBezTo>
                  <a:cubicBezTo>
                    <a:pt x="28457" y="846627"/>
                    <a:pt x="19106" y="830152"/>
                    <a:pt x="28309" y="819020"/>
                  </a:cubicBezTo>
                  <a:cubicBezTo>
                    <a:pt x="26082" y="815012"/>
                    <a:pt x="20739" y="809520"/>
                    <a:pt x="26378" y="806552"/>
                  </a:cubicBezTo>
                  <a:cubicBezTo>
                    <a:pt x="29199" y="805069"/>
                    <a:pt x="31128" y="803287"/>
                    <a:pt x="32761" y="801357"/>
                  </a:cubicBezTo>
                  <a:cubicBezTo>
                    <a:pt x="33207" y="800021"/>
                    <a:pt x="33652" y="798538"/>
                    <a:pt x="33948" y="797351"/>
                  </a:cubicBezTo>
                  <a:cubicBezTo>
                    <a:pt x="34096" y="797944"/>
                    <a:pt x="34246" y="798538"/>
                    <a:pt x="34246" y="799280"/>
                  </a:cubicBezTo>
                  <a:cubicBezTo>
                    <a:pt x="35433" y="797647"/>
                    <a:pt x="36471" y="796014"/>
                    <a:pt x="37511" y="794232"/>
                  </a:cubicBezTo>
                  <a:cubicBezTo>
                    <a:pt x="40033" y="790077"/>
                    <a:pt x="43596" y="786218"/>
                    <a:pt x="47603" y="783546"/>
                  </a:cubicBezTo>
                  <a:cubicBezTo>
                    <a:pt x="55469" y="778352"/>
                    <a:pt x="48049" y="773899"/>
                    <a:pt x="47603" y="769149"/>
                  </a:cubicBezTo>
                  <a:cubicBezTo>
                    <a:pt x="51017" y="768704"/>
                    <a:pt x="52947" y="766627"/>
                    <a:pt x="53392" y="763064"/>
                  </a:cubicBezTo>
                  <a:cubicBezTo>
                    <a:pt x="55025" y="762619"/>
                    <a:pt x="56657" y="762173"/>
                    <a:pt x="58142" y="761283"/>
                  </a:cubicBezTo>
                  <a:cubicBezTo>
                    <a:pt x="76101" y="750893"/>
                    <a:pt x="76546" y="750745"/>
                    <a:pt x="76842" y="730857"/>
                  </a:cubicBezTo>
                  <a:cubicBezTo>
                    <a:pt x="76992" y="723881"/>
                    <a:pt x="80404" y="719429"/>
                    <a:pt x="85452" y="717202"/>
                  </a:cubicBezTo>
                  <a:cubicBezTo>
                    <a:pt x="88272" y="715865"/>
                    <a:pt x="90795" y="714382"/>
                    <a:pt x="93318" y="712749"/>
                  </a:cubicBezTo>
                  <a:cubicBezTo>
                    <a:pt x="94505" y="708297"/>
                    <a:pt x="95692" y="703843"/>
                    <a:pt x="97028" y="699391"/>
                  </a:cubicBezTo>
                  <a:cubicBezTo>
                    <a:pt x="97325" y="698352"/>
                    <a:pt x="97622" y="697461"/>
                    <a:pt x="97919" y="696423"/>
                  </a:cubicBezTo>
                  <a:cubicBezTo>
                    <a:pt x="96584" y="695532"/>
                    <a:pt x="95544" y="694048"/>
                    <a:pt x="95396" y="692117"/>
                  </a:cubicBezTo>
                  <a:cubicBezTo>
                    <a:pt x="96880" y="692267"/>
                    <a:pt x="98067" y="692117"/>
                    <a:pt x="99403" y="691969"/>
                  </a:cubicBezTo>
                  <a:cubicBezTo>
                    <a:pt x="113949" y="645810"/>
                    <a:pt x="133986" y="603064"/>
                    <a:pt x="169162" y="567146"/>
                  </a:cubicBezTo>
                  <a:cubicBezTo>
                    <a:pt x="173764" y="549483"/>
                    <a:pt x="185192" y="538649"/>
                    <a:pt x="192316" y="519947"/>
                  </a:cubicBezTo>
                  <a:cubicBezTo>
                    <a:pt x="194691" y="518018"/>
                    <a:pt x="197066" y="516089"/>
                    <a:pt x="199143" y="516682"/>
                  </a:cubicBezTo>
                  <a:cubicBezTo>
                    <a:pt x="203892" y="514308"/>
                    <a:pt x="206267" y="522471"/>
                    <a:pt x="208198" y="526775"/>
                  </a:cubicBezTo>
                  <a:cubicBezTo>
                    <a:pt x="192019" y="538945"/>
                    <a:pt x="203744" y="543992"/>
                    <a:pt x="189050" y="548890"/>
                  </a:cubicBezTo>
                  <a:cubicBezTo>
                    <a:pt x="177028" y="582136"/>
                    <a:pt x="147641" y="618204"/>
                    <a:pt x="135470" y="651746"/>
                  </a:cubicBezTo>
                  <a:cubicBezTo>
                    <a:pt x="133243" y="657239"/>
                    <a:pt x="131908" y="662879"/>
                    <a:pt x="130720" y="668519"/>
                  </a:cubicBezTo>
                  <a:cubicBezTo>
                    <a:pt x="133541" y="664364"/>
                    <a:pt x="137251" y="660652"/>
                    <a:pt x="142594" y="657833"/>
                  </a:cubicBezTo>
                  <a:cubicBezTo>
                    <a:pt x="147789" y="655161"/>
                    <a:pt x="151352" y="646997"/>
                    <a:pt x="152835" y="640764"/>
                  </a:cubicBezTo>
                  <a:cubicBezTo>
                    <a:pt x="153578" y="637498"/>
                    <a:pt x="146602" y="632155"/>
                    <a:pt x="156101" y="632304"/>
                  </a:cubicBezTo>
                  <a:cubicBezTo>
                    <a:pt x="163967" y="632452"/>
                    <a:pt x="168421" y="626961"/>
                    <a:pt x="173318" y="622211"/>
                  </a:cubicBezTo>
                  <a:cubicBezTo>
                    <a:pt x="176287" y="619243"/>
                    <a:pt x="175247" y="616423"/>
                    <a:pt x="174951" y="612563"/>
                  </a:cubicBezTo>
                  <a:cubicBezTo>
                    <a:pt x="174506" y="605142"/>
                    <a:pt x="178513" y="598018"/>
                    <a:pt x="185044" y="593121"/>
                  </a:cubicBezTo>
                  <a:cubicBezTo>
                    <a:pt x="185934" y="592527"/>
                    <a:pt x="186675" y="592081"/>
                    <a:pt x="187567" y="591487"/>
                  </a:cubicBezTo>
                  <a:cubicBezTo>
                    <a:pt x="188160" y="593121"/>
                    <a:pt x="189348" y="594902"/>
                    <a:pt x="189348" y="596683"/>
                  </a:cubicBezTo>
                  <a:cubicBezTo>
                    <a:pt x="189348" y="598612"/>
                    <a:pt x="188457" y="600541"/>
                    <a:pt x="187269" y="602026"/>
                  </a:cubicBezTo>
                  <a:cubicBezTo>
                    <a:pt x="183113" y="607072"/>
                    <a:pt x="188457" y="608557"/>
                    <a:pt x="190535" y="611079"/>
                  </a:cubicBezTo>
                  <a:cubicBezTo>
                    <a:pt x="193652" y="614789"/>
                    <a:pt x="195433" y="610931"/>
                    <a:pt x="197362" y="609298"/>
                  </a:cubicBezTo>
                  <a:cubicBezTo>
                    <a:pt x="201222" y="606034"/>
                    <a:pt x="204784" y="602768"/>
                    <a:pt x="208346" y="599205"/>
                  </a:cubicBezTo>
                  <a:cubicBezTo>
                    <a:pt x="210423" y="596979"/>
                    <a:pt x="213985" y="594308"/>
                    <a:pt x="213689" y="592229"/>
                  </a:cubicBezTo>
                  <a:cubicBezTo>
                    <a:pt x="211610" y="576051"/>
                    <a:pt x="224078" y="572193"/>
                    <a:pt x="234616" y="567888"/>
                  </a:cubicBezTo>
                  <a:cubicBezTo>
                    <a:pt x="242482" y="564771"/>
                    <a:pt x="247530" y="559280"/>
                    <a:pt x="253021" y="553639"/>
                  </a:cubicBezTo>
                  <a:cubicBezTo>
                    <a:pt x="263411" y="542953"/>
                    <a:pt x="274394" y="533602"/>
                    <a:pt x="289088" y="529150"/>
                  </a:cubicBezTo>
                  <a:cubicBezTo>
                    <a:pt x="290127" y="528704"/>
                    <a:pt x="290721" y="526479"/>
                    <a:pt x="291463" y="524846"/>
                  </a:cubicBezTo>
                  <a:cubicBezTo>
                    <a:pt x="295767" y="524103"/>
                    <a:pt x="301110" y="525440"/>
                    <a:pt x="303039" y="518909"/>
                  </a:cubicBezTo>
                  <a:cubicBezTo>
                    <a:pt x="306157" y="508816"/>
                    <a:pt x="315952" y="504363"/>
                    <a:pt x="322631" y="497238"/>
                  </a:cubicBezTo>
                  <a:cubicBezTo>
                    <a:pt x="323818" y="496051"/>
                    <a:pt x="326193" y="495309"/>
                    <a:pt x="327974" y="495457"/>
                  </a:cubicBezTo>
                  <a:cubicBezTo>
                    <a:pt x="337623" y="496051"/>
                    <a:pt x="342075" y="490412"/>
                    <a:pt x="345341" y="482396"/>
                  </a:cubicBezTo>
                  <a:cubicBezTo>
                    <a:pt x="347122" y="478092"/>
                    <a:pt x="349793" y="474085"/>
                    <a:pt x="354988" y="472897"/>
                  </a:cubicBezTo>
                  <a:cubicBezTo>
                    <a:pt x="360627" y="478982"/>
                    <a:pt x="363300" y="473195"/>
                    <a:pt x="366268" y="469929"/>
                  </a:cubicBezTo>
                  <a:cubicBezTo>
                    <a:pt x="367455" y="468593"/>
                    <a:pt x="368345" y="466664"/>
                    <a:pt x="368939" y="464883"/>
                  </a:cubicBezTo>
                  <a:cubicBezTo>
                    <a:pt x="369830" y="461767"/>
                    <a:pt x="371611" y="459836"/>
                    <a:pt x="375025" y="459836"/>
                  </a:cubicBezTo>
                  <a:cubicBezTo>
                    <a:pt x="384672" y="459984"/>
                    <a:pt x="394172" y="459688"/>
                    <a:pt x="401592" y="453899"/>
                  </a:cubicBezTo>
                  <a:cubicBezTo>
                    <a:pt x="402631" y="452712"/>
                    <a:pt x="403967" y="451672"/>
                    <a:pt x="405006" y="450634"/>
                  </a:cubicBezTo>
                  <a:cubicBezTo>
                    <a:pt x="405600" y="449891"/>
                    <a:pt x="406341" y="449297"/>
                    <a:pt x="406935" y="448408"/>
                  </a:cubicBezTo>
                  <a:cubicBezTo>
                    <a:pt x="407381" y="448260"/>
                    <a:pt x="407678" y="448112"/>
                    <a:pt x="407974" y="447962"/>
                  </a:cubicBezTo>
                  <a:cubicBezTo>
                    <a:pt x="413763" y="442619"/>
                    <a:pt x="420146" y="437276"/>
                    <a:pt x="427121" y="431932"/>
                  </a:cubicBezTo>
                  <a:cubicBezTo>
                    <a:pt x="427864" y="430449"/>
                    <a:pt x="428754" y="428964"/>
                    <a:pt x="429495" y="427331"/>
                  </a:cubicBezTo>
                  <a:cubicBezTo>
                    <a:pt x="433651" y="417684"/>
                    <a:pt x="444338" y="414567"/>
                    <a:pt x="453541" y="412341"/>
                  </a:cubicBezTo>
                  <a:cubicBezTo>
                    <a:pt x="454134" y="412193"/>
                    <a:pt x="454580" y="412044"/>
                    <a:pt x="455024" y="411896"/>
                  </a:cubicBezTo>
                  <a:cubicBezTo>
                    <a:pt x="457103" y="409670"/>
                    <a:pt x="459180" y="407295"/>
                    <a:pt x="461259" y="404920"/>
                  </a:cubicBezTo>
                  <a:cubicBezTo>
                    <a:pt x="468383" y="397350"/>
                    <a:pt x="476249" y="390078"/>
                    <a:pt x="481296" y="382656"/>
                  </a:cubicBezTo>
                  <a:cubicBezTo>
                    <a:pt x="474468" y="377313"/>
                    <a:pt x="454876" y="386070"/>
                    <a:pt x="455024" y="376125"/>
                  </a:cubicBezTo>
                  <a:cubicBezTo>
                    <a:pt x="464821" y="374196"/>
                    <a:pt x="472391" y="378056"/>
                    <a:pt x="481444" y="377906"/>
                  </a:cubicBezTo>
                  <a:cubicBezTo>
                    <a:pt x="505934" y="363955"/>
                    <a:pt x="526861" y="347480"/>
                    <a:pt x="548234" y="330263"/>
                  </a:cubicBezTo>
                  <a:cubicBezTo>
                    <a:pt x="558920" y="321803"/>
                    <a:pt x="569904" y="313492"/>
                    <a:pt x="581184" y="305032"/>
                  </a:cubicBezTo>
                  <a:cubicBezTo>
                    <a:pt x="592761" y="297164"/>
                    <a:pt x="604784" y="289150"/>
                    <a:pt x="617696" y="282174"/>
                  </a:cubicBezTo>
                  <a:cubicBezTo>
                    <a:pt x="613392" y="272081"/>
                    <a:pt x="597214" y="280541"/>
                    <a:pt x="590980" y="273565"/>
                  </a:cubicBezTo>
                  <a:cubicBezTo>
                    <a:pt x="595729" y="274308"/>
                    <a:pt x="603597" y="269706"/>
                    <a:pt x="611017" y="266590"/>
                  </a:cubicBezTo>
                  <a:cubicBezTo>
                    <a:pt x="606565" y="259614"/>
                    <a:pt x="597660" y="259614"/>
                    <a:pt x="588309" y="260207"/>
                  </a:cubicBezTo>
                  <a:cubicBezTo>
                    <a:pt x="581481" y="265253"/>
                    <a:pt x="596027" y="263918"/>
                    <a:pt x="589496" y="270004"/>
                  </a:cubicBezTo>
                  <a:cubicBezTo>
                    <a:pt x="575396" y="275198"/>
                    <a:pt x="564263" y="275495"/>
                    <a:pt x="560108" y="265105"/>
                  </a:cubicBezTo>
                  <a:cubicBezTo>
                    <a:pt x="547344" y="270300"/>
                    <a:pt x="539478" y="276533"/>
                    <a:pt x="531017" y="269706"/>
                  </a:cubicBezTo>
                  <a:cubicBezTo>
                    <a:pt x="492576" y="286330"/>
                    <a:pt x="464523" y="305476"/>
                    <a:pt x="438698" y="324178"/>
                  </a:cubicBezTo>
                  <a:cubicBezTo>
                    <a:pt x="425785" y="333529"/>
                    <a:pt x="413170" y="342433"/>
                    <a:pt x="400256" y="351636"/>
                  </a:cubicBezTo>
                  <a:cubicBezTo>
                    <a:pt x="393726" y="356088"/>
                    <a:pt x="387047" y="360393"/>
                    <a:pt x="379923" y="364697"/>
                  </a:cubicBezTo>
                  <a:cubicBezTo>
                    <a:pt x="372947" y="369149"/>
                    <a:pt x="365674" y="373603"/>
                    <a:pt x="357956" y="377906"/>
                  </a:cubicBezTo>
                  <a:cubicBezTo>
                    <a:pt x="344449" y="388890"/>
                    <a:pt x="329161" y="403733"/>
                    <a:pt x="313429" y="417090"/>
                  </a:cubicBezTo>
                  <a:cubicBezTo>
                    <a:pt x="298587" y="431339"/>
                    <a:pt x="283003" y="444104"/>
                    <a:pt x="271425" y="453455"/>
                  </a:cubicBezTo>
                  <a:cubicBezTo>
                    <a:pt x="266230" y="462359"/>
                    <a:pt x="258068" y="472303"/>
                    <a:pt x="249013" y="482842"/>
                  </a:cubicBezTo>
                  <a:cubicBezTo>
                    <a:pt x="240257" y="493528"/>
                    <a:pt x="229719" y="504215"/>
                    <a:pt x="219478" y="514308"/>
                  </a:cubicBezTo>
                  <a:cubicBezTo>
                    <a:pt x="220368" y="499761"/>
                    <a:pt x="234468" y="495903"/>
                    <a:pt x="241889" y="487146"/>
                  </a:cubicBezTo>
                  <a:cubicBezTo>
                    <a:pt x="275879" y="447814"/>
                    <a:pt x="311055" y="403881"/>
                    <a:pt x="352909" y="372267"/>
                  </a:cubicBezTo>
                  <a:cubicBezTo>
                    <a:pt x="374432" y="356088"/>
                    <a:pt x="392390" y="346886"/>
                    <a:pt x="423114" y="322397"/>
                  </a:cubicBezTo>
                  <a:cubicBezTo>
                    <a:pt x="428160" y="318389"/>
                    <a:pt x="428754" y="314679"/>
                    <a:pt x="433801" y="309929"/>
                  </a:cubicBezTo>
                  <a:cubicBezTo>
                    <a:pt x="469273" y="277424"/>
                    <a:pt x="521667" y="261840"/>
                    <a:pt x="562928" y="234531"/>
                  </a:cubicBezTo>
                  <a:cubicBezTo>
                    <a:pt x="555804" y="225921"/>
                    <a:pt x="543634" y="223844"/>
                    <a:pt x="529829" y="225625"/>
                  </a:cubicBezTo>
                  <a:cubicBezTo>
                    <a:pt x="473281" y="254122"/>
                    <a:pt x="449533" y="275347"/>
                    <a:pt x="417771" y="298352"/>
                  </a:cubicBezTo>
                  <a:cubicBezTo>
                    <a:pt x="413318" y="276831"/>
                    <a:pt x="433207" y="263324"/>
                    <a:pt x="459180" y="241357"/>
                  </a:cubicBezTo>
                  <a:cubicBezTo>
                    <a:pt x="470016" y="237053"/>
                    <a:pt x="481147" y="231858"/>
                    <a:pt x="488865" y="232750"/>
                  </a:cubicBezTo>
                  <a:cubicBezTo>
                    <a:pt x="537993" y="202322"/>
                    <a:pt x="586824" y="176793"/>
                    <a:pt x="638773" y="158538"/>
                  </a:cubicBezTo>
                  <a:cubicBezTo>
                    <a:pt x="690572" y="140430"/>
                    <a:pt x="745637" y="129743"/>
                    <a:pt x="804561" y="131970"/>
                  </a:cubicBezTo>
                  <a:cubicBezTo>
                    <a:pt x="799663" y="133603"/>
                    <a:pt x="804709" y="133899"/>
                    <a:pt x="808123" y="133305"/>
                  </a:cubicBezTo>
                  <a:cubicBezTo>
                    <a:pt x="797436" y="136868"/>
                    <a:pt x="782594" y="141023"/>
                    <a:pt x="770424" y="145327"/>
                  </a:cubicBezTo>
                  <a:cubicBezTo>
                    <a:pt x="772056" y="142359"/>
                    <a:pt x="776657" y="140579"/>
                    <a:pt x="782594" y="139094"/>
                  </a:cubicBezTo>
                  <a:cubicBezTo>
                    <a:pt x="772353" y="130337"/>
                    <a:pt x="758846" y="148000"/>
                    <a:pt x="752168" y="137313"/>
                  </a:cubicBezTo>
                  <a:cubicBezTo>
                    <a:pt x="743114" y="140727"/>
                    <a:pt x="749199" y="140727"/>
                    <a:pt x="750535" y="145327"/>
                  </a:cubicBezTo>
                  <a:cubicBezTo>
                    <a:pt x="740888" y="145031"/>
                    <a:pt x="737177" y="139836"/>
                    <a:pt x="720554" y="146515"/>
                  </a:cubicBezTo>
                  <a:cubicBezTo>
                    <a:pt x="713578" y="149633"/>
                    <a:pt x="712390" y="154382"/>
                    <a:pt x="710164" y="158834"/>
                  </a:cubicBezTo>
                  <a:cubicBezTo>
                    <a:pt x="722186" y="157201"/>
                    <a:pt x="722929" y="152304"/>
                    <a:pt x="734951" y="150670"/>
                  </a:cubicBezTo>
                  <a:cubicBezTo>
                    <a:pt x="738959" y="155718"/>
                    <a:pt x="747121" y="157053"/>
                    <a:pt x="753651" y="160021"/>
                  </a:cubicBezTo>
                  <a:cubicBezTo>
                    <a:pt x="756620" y="158092"/>
                    <a:pt x="756026" y="155124"/>
                    <a:pt x="762409" y="154382"/>
                  </a:cubicBezTo>
                  <a:cubicBezTo>
                    <a:pt x="775767" y="151414"/>
                    <a:pt x="763002" y="157201"/>
                    <a:pt x="763596" y="159873"/>
                  </a:cubicBezTo>
                  <a:cubicBezTo>
                    <a:pt x="771908" y="160467"/>
                    <a:pt x="782446" y="160615"/>
                    <a:pt x="791500" y="159280"/>
                  </a:cubicBezTo>
                  <a:cubicBezTo>
                    <a:pt x="800553" y="158092"/>
                    <a:pt x="808271" y="154976"/>
                    <a:pt x="810498" y="148000"/>
                  </a:cubicBezTo>
                  <a:cubicBezTo>
                    <a:pt x="828902" y="154530"/>
                    <a:pt x="881445" y="159280"/>
                    <a:pt x="897029" y="139836"/>
                  </a:cubicBezTo>
                  <a:cubicBezTo>
                    <a:pt x="906230" y="142952"/>
                    <a:pt x="918698" y="143398"/>
                    <a:pt x="933096" y="142952"/>
                  </a:cubicBezTo>
                  <a:cubicBezTo>
                    <a:pt x="940220" y="142656"/>
                    <a:pt x="947938" y="141915"/>
                    <a:pt x="955804" y="141321"/>
                  </a:cubicBezTo>
                  <a:cubicBezTo>
                    <a:pt x="963670" y="140875"/>
                    <a:pt x="971834" y="140430"/>
                    <a:pt x="979997" y="139984"/>
                  </a:cubicBezTo>
                  <a:cubicBezTo>
                    <a:pt x="1012651" y="138353"/>
                    <a:pt x="1046193" y="140430"/>
                    <a:pt x="1063262" y="155718"/>
                  </a:cubicBezTo>
                  <a:cubicBezTo>
                    <a:pt x="1079886" y="155718"/>
                    <a:pt x="1093837" y="157795"/>
                    <a:pt x="1106898" y="160615"/>
                  </a:cubicBezTo>
                  <a:cubicBezTo>
                    <a:pt x="1119959" y="163288"/>
                    <a:pt x="1131833" y="167739"/>
                    <a:pt x="1144450" y="173676"/>
                  </a:cubicBezTo>
                  <a:cubicBezTo>
                    <a:pt x="1199663" y="179613"/>
                    <a:pt x="1265711" y="196830"/>
                    <a:pt x="1327158" y="225180"/>
                  </a:cubicBezTo>
                  <a:cubicBezTo>
                    <a:pt x="1383410" y="250560"/>
                    <a:pt x="1434765" y="285142"/>
                    <a:pt x="1473949" y="320912"/>
                  </a:cubicBezTo>
                  <a:cubicBezTo>
                    <a:pt x="1476620" y="322545"/>
                    <a:pt x="1479292" y="324030"/>
                    <a:pt x="1481667" y="325810"/>
                  </a:cubicBezTo>
                  <a:cubicBezTo>
                    <a:pt x="1483448" y="327888"/>
                    <a:pt x="1485673" y="330263"/>
                    <a:pt x="1488048" y="332638"/>
                  </a:cubicBezTo>
                  <a:cubicBezTo>
                    <a:pt x="1494579" y="335309"/>
                    <a:pt x="1501259" y="338427"/>
                    <a:pt x="1508234" y="342433"/>
                  </a:cubicBezTo>
                  <a:cubicBezTo>
                    <a:pt x="1508679" y="341839"/>
                    <a:pt x="1509273" y="341395"/>
                    <a:pt x="1509867" y="340801"/>
                  </a:cubicBezTo>
                  <a:cubicBezTo>
                    <a:pt x="1510460" y="341543"/>
                    <a:pt x="1511054" y="342285"/>
                    <a:pt x="1511648" y="343028"/>
                  </a:cubicBezTo>
                  <a:cubicBezTo>
                    <a:pt x="1511352" y="343324"/>
                    <a:pt x="1511054" y="343620"/>
                    <a:pt x="1510758" y="343918"/>
                  </a:cubicBezTo>
                  <a:cubicBezTo>
                    <a:pt x="1512835" y="345253"/>
                    <a:pt x="1515062" y="346441"/>
                    <a:pt x="1517289" y="347926"/>
                  </a:cubicBezTo>
                  <a:cubicBezTo>
                    <a:pt x="1527084" y="354307"/>
                    <a:pt x="1536880" y="362768"/>
                    <a:pt x="1547417" y="372861"/>
                  </a:cubicBezTo>
                  <a:cubicBezTo>
                    <a:pt x="1546528" y="370336"/>
                    <a:pt x="1545488" y="367814"/>
                    <a:pt x="1543262" y="365587"/>
                  </a:cubicBezTo>
                  <a:cubicBezTo>
                    <a:pt x="1543113" y="365439"/>
                    <a:pt x="1543113" y="364993"/>
                    <a:pt x="1543113" y="364549"/>
                  </a:cubicBezTo>
                  <a:cubicBezTo>
                    <a:pt x="1538512" y="359948"/>
                    <a:pt x="1534654" y="357721"/>
                    <a:pt x="1530646" y="355050"/>
                  </a:cubicBezTo>
                  <a:cubicBezTo>
                    <a:pt x="1530052" y="352971"/>
                    <a:pt x="1530794" y="351338"/>
                    <a:pt x="1532279" y="349707"/>
                  </a:cubicBezTo>
                  <a:cubicBezTo>
                    <a:pt x="1533614" y="355940"/>
                    <a:pt x="1538958" y="358908"/>
                    <a:pt x="1544153" y="361135"/>
                  </a:cubicBezTo>
                  <a:cubicBezTo>
                    <a:pt x="1544301" y="360689"/>
                    <a:pt x="1544449" y="360393"/>
                    <a:pt x="1544598" y="360096"/>
                  </a:cubicBezTo>
                  <a:cubicBezTo>
                    <a:pt x="1544895" y="359354"/>
                    <a:pt x="1546082" y="358612"/>
                    <a:pt x="1546824" y="358612"/>
                  </a:cubicBezTo>
                  <a:cubicBezTo>
                    <a:pt x="1548605" y="358612"/>
                    <a:pt x="1551573" y="358760"/>
                    <a:pt x="1552019" y="359650"/>
                  </a:cubicBezTo>
                  <a:cubicBezTo>
                    <a:pt x="1554839" y="366033"/>
                    <a:pt x="1555729" y="372415"/>
                    <a:pt x="1554394" y="378648"/>
                  </a:cubicBezTo>
                  <a:cubicBezTo>
                    <a:pt x="1557808" y="380875"/>
                    <a:pt x="1561222" y="382954"/>
                    <a:pt x="1564634" y="384735"/>
                  </a:cubicBezTo>
                  <a:cubicBezTo>
                    <a:pt x="1565674" y="382954"/>
                    <a:pt x="1566565" y="381321"/>
                    <a:pt x="1567455" y="379391"/>
                  </a:cubicBezTo>
                  <a:cubicBezTo>
                    <a:pt x="1569978" y="373603"/>
                    <a:pt x="1581110" y="373603"/>
                    <a:pt x="1584820" y="378648"/>
                  </a:cubicBezTo>
                  <a:cubicBezTo>
                    <a:pt x="1587492" y="382360"/>
                    <a:pt x="1588680" y="387555"/>
                    <a:pt x="1591944" y="390820"/>
                  </a:cubicBezTo>
                  <a:cubicBezTo>
                    <a:pt x="1594913" y="393788"/>
                    <a:pt x="1599218" y="395123"/>
                    <a:pt x="1602928" y="397350"/>
                  </a:cubicBezTo>
                  <a:cubicBezTo>
                    <a:pt x="1603670" y="396163"/>
                    <a:pt x="1603224" y="394678"/>
                    <a:pt x="1601147" y="392601"/>
                  </a:cubicBezTo>
                  <a:cubicBezTo>
                    <a:pt x="1603076" y="388445"/>
                    <a:pt x="1605599" y="394530"/>
                    <a:pt x="1604264" y="395865"/>
                  </a:cubicBezTo>
                  <a:cubicBezTo>
                    <a:pt x="1604857" y="396757"/>
                    <a:pt x="1605599" y="397498"/>
                    <a:pt x="1606342" y="398242"/>
                  </a:cubicBezTo>
                  <a:cubicBezTo>
                    <a:pt x="1607974" y="398538"/>
                    <a:pt x="1609459" y="398983"/>
                    <a:pt x="1611092" y="399279"/>
                  </a:cubicBezTo>
                  <a:cubicBezTo>
                    <a:pt x="1610201" y="398242"/>
                    <a:pt x="1609161" y="397054"/>
                    <a:pt x="1607530" y="395717"/>
                  </a:cubicBezTo>
                  <a:lnTo>
                    <a:pt x="1610201" y="393046"/>
                  </a:lnTo>
                  <a:cubicBezTo>
                    <a:pt x="1611092" y="395123"/>
                    <a:pt x="1612279" y="397498"/>
                    <a:pt x="1613911" y="399873"/>
                  </a:cubicBezTo>
                  <a:cubicBezTo>
                    <a:pt x="1624597" y="402397"/>
                    <a:pt x="1635581" y="405514"/>
                    <a:pt x="1647455" y="412044"/>
                  </a:cubicBezTo>
                  <a:cubicBezTo>
                    <a:pt x="1647901" y="410708"/>
                    <a:pt x="1647751" y="409076"/>
                    <a:pt x="1647455" y="407443"/>
                  </a:cubicBezTo>
                  <a:cubicBezTo>
                    <a:pt x="1646120" y="405810"/>
                    <a:pt x="1644635" y="404177"/>
                    <a:pt x="1643002" y="402545"/>
                  </a:cubicBezTo>
                  <a:cubicBezTo>
                    <a:pt x="1643745" y="402397"/>
                    <a:pt x="1644932" y="402841"/>
                    <a:pt x="1646268" y="403585"/>
                  </a:cubicBezTo>
                  <a:cubicBezTo>
                    <a:pt x="1645080" y="400467"/>
                    <a:pt x="1643151" y="397202"/>
                    <a:pt x="1641666" y="394086"/>
                  </a:cubicBezTo>
                  <a:cubicBezTo>
                    <a:pt x="1643151" y="394382"/>
                    <a:pt x="1644339" y="394975"/>
                    <a:pt x="1645526" y="395717"/>
                  </a:cubicBezTo>
                  <a:cubicBezTo>
                    <a:pt x="1643893" y="393490"/>
                    <a:pt x="1642112" y="391265"/>
                    <a:pt x="1640627" y="388890"/>
                  </a:cubicBezTo>
                  <a:cubicBezTo>
                    <a:pt x="1633800" y="383991"/>
                    <a:pt x="1624597" y="378500"/>
                    <a:pt x="1619997" y="370336"/>
                  </a:cubicBezTo>
                  <a:cubicBezTo>
                    <a:pt x="1621629" y="370634"/>
                    <a:pt x="1623114" y="370782"/>
                    <a:pt x="1624301" y="369447"/>
                  </a:cubicBezTo>
                  <a:cubicBezTo>
                    <a:pt x="1615396" y="359354"/>
                    <a:pt x="1607530" y="353269"/>
                    <a:pt x="1599662" y="347776"/>
                  </a:cubicBezTo>
                  <a:cubicBezTo>
                    <a:pt x="1591796" y="342285"/>
                    <a:pt x="1585118" y="336496"/>
                    <a:pt x="1579477" y="325810"/>
                  </a:cubicBezTo>
                  <a:cubicBezTo>
                    <a:pt x="1584820" y="326107"/>
                    <a:pt x="1583336" y="334271"/>
                    <a:pt x="1592390" y="339168"/>
                  </a:cubicBezTo>
                  <a:cubicBezTo>
                    <a:pt x="1592538" y="329965"/>
                    <a:pt x="1580664" y="318983"/>
                    <a:pt x="1571463" y="310226"/>
                  </a:cubicBezTo>
                  <a:cubicBezTo>
                    <a:pt x="1575618" y="307851"/>
                    <a:pt x="1584376" y="317944"/>
                    <a:pt x="1587640" y="312898"/>
                  </a:cubicBezTo>
                  <a:cubicBezTo>
                    <a:pt x="1591944" y="321210"/>
                    <a:pt x="1596843" y="326701"/>
                    <a:pt x="1602780" y="331896"/>
                  </a:cubicBezTo>
                  <a:cubicBezTo>
                    <a:pt x="1608717" y="337090"/>
                    <a:pt x="1615692" y="342137"/>
                    <a:pt x="1623560" y="350301"/>
                  </a:cubicBezTo>
                  <a:cubicBezTo>
                    <a:pt x="1621778" y="351784"/>
                    <a:pt x="1617623" y="345253"/>
                    <a:pt x="1616138" y="347926"/>
                  </a:cubicBezTo>
                  <a:cubicBezTo>
                    <a:pt x="1626972" y="356237"/>
                    <a:pt x="1631722" y="361581"/>
                    <a:pt x="1638550" y="367220"/>
                  </a:cubicBezTo>
                  <a:cubicBezTo>
                    <a:pt x="1638402" y="366330"/>
                    <a:pt x="1638252" y="365587"/>
                    <a:pt x="1638104" y="364697"/>
                  </a:cubicBezTo>
                  <a:cubicBezTo>
                    <a:pt x="1624004" y="350003"/>
                    <a:pt x="1614356" y="337239"/>
                    <a:pt x="1605005" y="325068"/>
                  </a:cubicBezTo>
                  <a:cubicBezTo>
                    <a:pt x="1595210" y="313194"/>
                    <a:pt x="1585859" y="301914"/>
                    <a:pt x="1572204" y="290486"/>
                  </a:cubicBezTo>
                  <a:cubicBezTo>
                    <a:pt x="1558401" y="279651"/>
                    <a:pt x="1542520" y="278464"/>
                    <a:pt x="1529756" y="270004"/>
                  </a:cubicBezTo>
                  <a:cubicBezTo>
                    <a:pt x="1511202" y="258722"/>
                    <a:pt x="1503634" y="241655"/>
                    <a:pt x="1484932" y="236608"/>
                  </a:cubicBezTo>
                  <a:cubicBezTo>
                    <a:pt x="1481073" y="231858"/>
                    <a:pt x="1487752" y="228000"/>
                    <a:pt x="1481518" y="222953"/>
                  </a:cubicBezTo>
                  <a:cubicBezTo>
                    <a:pt x="1447381" y="213306"/>
                    <a:pt x="1408643" y="179613"/>
                    <a:pt x="1362037" y="163288"/>
                  </a:cubicBezTo>
                  <a:cubicBezTo>
                    <a:pt x="1313503" y="146960"/>
                    <a:pt x="1267492" y="143398"/>
                    <a:pt x="1228902" y="142804"/>
                  </a:cubicBezTo>
                  <a:cubicBezTo>
                    <a:pt x="1221926" y="141171"/>
                    <a:pt x="1220887" y="138649"/>
                    <a:pt x="1216583" y="136719"/>
                  </a:cubicBezTo>
                  <a:cubicBezTo>
                    <a:pt x="1199218" y="138501"/>
                    <a:pt x="1190906" y="135086"/>
                    <a:pt x="1171760" y="133453"/>
                  </a:cubicBezTo>
                  <a:cubicBezTo>
                    <a:pt x="1176954" y="128556"/>
                    <a:pt x="1173243" y="129298"/>
                    <a:pt x="1174728" y="122471"/>
                  </a:cubicBezTo>
                  <a:close/>
                  <a:moveTo>
                    <a:pt x="1050474" y="108135"/>
                  </a:moveTo>
                  <a:cubicBezTo>
                    <a:pt x="1065683" y="108184"/>
                    <a:pt x="1089198" y="114307"/>
                    <a:pt x="1089087" y="117424"/>
                  </a:cubicBezTo>
                  <a:cubicBezTo>
                    <a:pt x="1096063" y="117720"/>
                    <a:pt x="1100367" y="115643"/>
                    <a:pt x="1106602" y="115049"/>
                  </a:cubicBezTo>
                  <a:cubicBezTo>
                    <a:pt x="1113577" y="119650"/>
                    <a:pt x="1125896" y="119946"/>
                    <a:pt x="1137474" y="121430"/>
                  </a:cubicBezTo>
                  <a:cubicBezTo>
                    <a:pt x="1149198" y="123063"/>
                    <a:pt x="1160330" y="125142"/>
                    <a:pt x="1164932" y="131820"/>
                  </a:cubicBezTo>
                  <a:cubicBezTo>
                    <a:pt x="1153206" y="129446"/>
                    <a:pt x="1142371" y="127219"/>
                    <a:pt x="1131833" y="125142"/>
                  </a:cubicBezTo>
                  <a:cubicBezTo>
                    <a:pt x="1121147" y="123361"/>
                    <a:pt x="1111054" y="121580"/>
                    <a:pt x="1100961" y="119798"/>
                  </a:cubicBezTo>
                  <a:cubicBezTo>
                    <a:pt x="1080924" y="116087"/>
                    <a:pt x="1061036" y="113564"/>
                    <a:pt x="1039217" y="110447"/>
                  </a:cubicBezTo>
                  <a:cubicBezTo>
                    <a:pt x="1041258" y="108778"/>
                    <a:pt x="1045405" y="108119"/>
                    <a:pt x="1050474" y="108135"/>
                  </a:cubicBezTo>
                  <a:close/>
                  <a:moveTo>
                    <a:pt x="986081" y="100503"/>
                  </a:moveTo>
                  <a:cubicBezTo>
                    <a:pt x="1000181" y="103026"/>
                    <a:pt x="974059" y="105104"/>
                    <a:pt x="985784" y="106144"/>
                  </a:cubicBezTo>
                  <a:cubicBezTo>
                    <a:pt x="983112" y="110150"/>
                    <a:pt x="966787" y="106144"/>
                    <a:pt x="969161" y="101690"/>
                  </a:cubicBezTo>
                  <a:cubicBezTo>
                    <a:pt x="974207" y="100801"/>
                    <a:pt x="986378" y="104659"/>
                    <a:pt x="986081" y="100503"/>
                  </a:cubicBezTo>
                  <a:close/>
                  <a:moveTo>
                    <a:pt x="1030460" y="98278"/>
                  </a:moveTo>
                  <a:cubicBezTo>
                    <a:pt x="1025265" y="104067"/>
                    <a:pt x="1010126" y="102880"/>
                    <a:pt x="1005822" y="109262"/>
                  </a:cubicBezTo>
                  <a:cubicBezTo>
                    <a:pt x="997213" y="107925"/>
                    <a:pt x="1010720" y="106442"/>
                    <a:pt x="1006416" y="101692"/>
                  </a:cubicBezTo>
                  <a:cubicBezTo>
                    <a:pt x="1018290" y="103325"/>
                    <a:pt x="1019180" y="97238"/>
                    <a:pt x="1030460" y="98278"/>
                  </a:cubicBezTo>
                  <a:close/>
                  <a:moveTo>
                    <a:pt x="1158548" y="23620"/>
                  </a:moveTo>
                  <a:cubicBezTo>
                    <a:pt x="1157807" y="25697"/>
                    <a:pt x="1161073" y="26885"/>
                    <a:pt x="1160033" y="29111"/>
                  </a:cubicBezTo>
                  <a:lnTo>
                    <a:pt x="1152761" y="27330"/>
                  </a:lnTo>
                  <a:cubicBezTo>
                    <a:pt x="1156619" y="25995"/>
                    <a:pt x="1155432" y="25103"/>
                    <a:pt x="1148308" y="23768"/>
                  </a:cubicBezTo>
                  <a:cubicBezTo>
                    <a:pt x="1150237" y="22432"/>
                    <a:pt x="1153949" y="22729"/>
                    <a:pt x="1158548" y="23620"/>
                  </a:cubicBezTo>
                  <a:close/>
                  <a:moveTo>
                    <a:pt x="1025264" y="22"/>
                  </a:moveTo>
                  <a:cubicBezTo>
                    <a:pt x="1046191" y="-275"/>
                    <a:pt x="1043372" y="2396"/>
                    <a:pt x="1070089" y="4920"/>
                  </a:cubicBezTo>
                  <a:cubicBezTo>
                    <a:pt x="1062221" y="8185"/>
                    <a:pt x="1083743" y="8778"/>
                    <a:pt x="1082110" y="10411"/>
                  </a:cubicBezTo>
                  <a:cubicBezTo>
                    <a:pt x="1081665" y="5216"/>
                    <a:pt x="1091906" y="7591"/>
                    <a:pt x="1096953" y="12490"/>
                  </a:cubicBezTo>
                  <a:cubicBezTo>
                    <a:pt x="1104077" y="12340"/>
                    <a:pt x="1093687" y="8630"/>
                    <a:pt x="1100069" y="7888"/>
                  </a:cubicBezTo>
                  <a:cubicBezTo>
                    <a:pt x="1108233" y="12044"/>
                    <a:pt x="1128864" y="10411"/>
                    <a:pt x="1124411" y="15457"/>
                  </a:cubicBezTo>
                  <a:cubicBezTo>
                    <a:pt x="1127379" y="15755"/>
                    <a:pt x="1128864" y="16496"/>
                    <a:pt x="1129160" y="17536"/>
                  </a:cubicBezTo>
                  <a:cubicBezTo>
                    <a:pt x="1135395" y="17238"/>
                    <a:pt x="1125152" y="11303"/>
                    <a:pt x="1137472" y="13825"/>
                  </a:cubicBezTo>
                  <a:cubicBezTo>
                    <a:pt x="1128270" y="16794"/>
                    <a:pt x="1142815" y="17981"/>
                    <a:pt x="1146377" y="20800"/>
                  </a:cubicBezTo>
                  <a:cubicBezTo>
                    <a:pt x="1132129" y="25106"/>
                    <a:pt x="1100811" y="15161"/>
                    <a:pt x="1083892" y="15903"/>
                  </a:cubicBezTo>
                  <a:cubicBezTo>
                    <a:pt x="1080775" y="14122"/>
                    <a:pt x="1079438" y="11896"/>
                    <a:pt x="1077063" y="9818"/>
                  </a:cubicBezTo>
                  <a:cubicBezTo>
                    <a:pt x="1074244" y="9670"/>
                    <a:pt x="1074838" y="11747"/>
                    <a:pt x="1074244" y="13232"/>
                  </a:cubicBezTo>
                  <a:cubicBezTo>
                    <a:pt x="1058215" y="11747"/>
                    <a:pt x="1048122" y="912"/>
                    <a:pt x="1032388" y="4326"/>
                  </a:cubicBezTo>
                  <a:cubicBezTo>
                    <a:pt x="1033280" y="6997"/>
                    <a:pt x="1045598" y="5366"/>
                    <a:pt x="1047083" y="8334"/>
                  </a:cubicBezTo>
                  <a:cubicBezTo>
                    <a:pt x="1040552" y="9818"/>
                    <a:pt x="1037138" y="5810"/>
                    <a:pt x="1027343" y="7739"/>
                  </a:cubicBezTo>
                  <a:cubicBezTo>
                    <a:pt x="1025412" y="3139"/>
                    <a:pt x="1027193" y="4622"/>
                    <a:pt x="1025264" y="2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579" name="文本框 578">
              <a:extLst>
                <a:ext uri="{FF2B5EF4-FFF2-40B4-BE49-F238E27FC236}">
                  <a16:creationId xmlns:a16="http://schemas.microsoft.com/office/drawing/2014/main" id="{23CCF3CE-0A15-5045-0CA1-F208863CC14D}"/>
                </a:ext>
              </a:extLst>
            </p:cNvPr>
            <p:cNvSpPr txBox="1"/>
            <p:nvPr/>
          </p:nvSpPr>
          <p:spPr>
            <a:xfrm>
              <a:off x="2373979" y="2135895"/>
              <a:ext cx="57419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MiSans Medium" panose="00000600000000000000" pitchFamily="2" charset="-122"/>
                  <a:ea typeface="MiSans Medium" panose="00000600000000000000" pitchFamily="2" charset="-122"/>
                </a:rPr>
                <a:t>01</a:t>
              </a:r>
              <a:endParaRPr lang="zh-CN" altLang="en-US" sz="28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endParaRPr>
            </a:p>
          </p:txBody>
        </p:sp>
        <p:sp>
          <p:nvSpPr>
            <p:cNvPr id="581" name="文本框 580">
              <a:extLst>
                <a:ext uri="{FF2B5EF4-FFF2-40B4-BE49-F238E27FC236}">
                  <a16:creationId xmlns:a16="http://schemas.microsoft.com/office/drawing/2014/main" id="{4E4F81EE-80AF-3E40-B84F-62E5D6646734}"/>
                </a:ext>
              </a:extLst>
            </p:cNvPr>
            <p:cNvSpPr txBox="1"/>
            <p:nvPr/>
          </p:nvSpPr>
          <p:spPr>
            <a:xfrm>
              <a:off x="3138586" y="2553767"/>
              <a:ext cx="217001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Click here to add title text</a:t>
              </a:r>
            </a:p>
          </p:txBody>
        </p:sp>
      </p:grpSp>
      <p:grpSp>
        <p:nvGrpSpPr>
          <p:cNvPr id="583" name="组合 582">
            <a:extLst>
              <a:ext uri="{FF2B5EF4-FFF2-40B4-BE49-F238E27FC236}">
                <a16:creationId xmlns:a16="http://schemas.microsoft.com/office/drawing/2014/main" id="{6DD55BE1-C4D0-DB83-A7DE-5816C38CDFBA}"/>
              </a:ext>
            </a:extLst>
          </p:cNvPr>
          <p:cNvGrpSpPr/>
          <p:nvPr/>
        </p:nvGrpSpPr>
        <p:grpSpPr>
          <a:xfrm>
            <a:off x="6672856" y="1970619"/>
            <a:ext cx="3310627" cy="927893"/>
            <a:chOff x="2208517" y="1928796"/>
            <a:chExt cx="3310627" cy="927893"/>
          </a:xfrm>
        </p:grpSpPr>
        <p:sp>
          <p:nvSpPr>
            <p:cNvPr id="584" name="文本框 583">
              <a:extLst>
                <a:ext uri="{FF2B5EF4-FFF2-40B4-BE49-F238E27FC236}">
                  <a16:creationId xmlns:a16="http://schemas.microsoft.com/office/drawing/2014/main" id="{566E47BE-37DB-BEBE-2351-C5F9BBF57751}"/>
                </a:ext>
              </a:extLst>
            </p:cNvPr>
            <p:cNvSpPr txBox="1"/>
            <p:nvPr/>
          </p:nvSpPr>
          <p:spPr>
            <a:xfrm>
              <a:off x="3125886" y="2082955"/>
              <a:ext cx="239325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800" dirty="0">
                  <a:sym typeface="HarmonyOS Sans SC Light" panose="00000400000000000000" pitchFamily="2" charset="-122"/>
                </a:rPr>
                <a:t>添加标题文本</a:t>
              </a:r>
              <a:endParaRPr lang="zh-CN" altLang="en-US" sz="2800" dirty="0"/>
            </a:p>
          </p:txBody>
        </p:sp>
        <p:sp>
          <p:nvSpPr>
            <p:cNvPr id="585" name="任意多边形: 形状 584">
              <a:extLst>
                <a:ext uri="{FF2B5EF4-FFF2-40B4-BE49-F238E27FC236}">
                  <a16:creationId xmlns:a16="http://schemas.microsoft.com/office/drawing/2014/main" id="{294F48D5-FBA6-D4B6-98F7-F4C0668278C2}"/>
                </a:ext>
              </a:extLst>
            </p:cNvPr>
            <p:cNvSpPr/>
            <p:nvPr/>
          </p:nvSpPr>
          <p:spPr>
            <a:xfrm>
              <a:off x="2208517" y="1928796"/>
              <a:ext cx="864884" cy="927893"/>
            </a:xfrm>
            <a:custGeom>
              <a:avLst/>
              <a:gdLst>
                <a:gd name="connsiteX0" fmla="*/ 996382 w 1944449"/>
                <a:gd name="connsiteY0" fmla="*/ 2079281 h 2086106"/>
                <a:gd name="connsiteX1" fmla="*/ 1002706 w 1944449"/>
                <a:gd name="connsiteY1" fmla="*/ 2086106 h 2086106"/>
                <a:gd name="connsiteX2" fmla="*/ 989051 w 1944449"/>
                <a:gd name="connsiteY2" fmla="*/ 2080615 h 2086106"/>
                <a:gd name="connsiteX3" fmla="*/ 996382 w 1944449"/>
                <a:gd name="connsiteY3" fmla="*/ 2079281 h 2086106"/>
                <a:gd name="connsiteX4" fmla="*/ 895840 w 1944449"/>
                <a:gd name="connsiteY4" fmla="*/ 2034159 h 2086106"/>
                <a:gd name="connsiteX5" fmla="*/ 878327 w 1944449"/>
                <a:gd name="connsiteY5" fmla="*/ 2035940 h 2086106"/>
                <a:gd name="connsiteX6" fmla="*/ 868382 w 1944449"/>
                <a:gd name="connsiteY6" fmla="*/ 2035495 h 2086106"/>
                <a:gd name="connsiteX7" fmla="*/ 895840 w 1944449"/>
                <a:gd name="connsiteY7" fmla="*/ 2034159 h 2086106"/>
                <a:gd name="connsiteX8" fmla="*/ 952688 w 1944449"/>
                <a:gd name="connsiteY8" fmla="*/ 2030893 h 2086106"/>
                <a:gd name="connsiteX9" fmla="*/ 950461 w 1944449"/>
                <a:gd name="connsiteY9" fmla="*/ 2033564 h 2086106"/>
                <a:gd name="connsiteX10" fmla="*/ 910683 w 1944449"/>
                <a:gd name="connsiteY10" fmla="*/ 2033416 h 2086106"/>
                <a:gd name="connsiteX11" fmla="*/ 952688 w 1944449"/>
                <a:gd name="connsiteY11" fmla="*/ 2030893 h 2086106"/>
                <a:gd name="connsiteX12" fmla="*/ 791202 w 1944449"/>
                <a:gd name="connsiteY12" fmla="*/ 2028075 h 2086106"/>
                <a:gd name="connsiteX13" fmla="*/ 818660 w 1944449"/>
                <a:gd name="connsiteY13" fmla="*/ 2029262 h 2086106"/>
                <a:gd name="connsiteX14" fmla="*/ 791202 w 1944449"/>
                <a:gd name="connsiteY14" fmla="*/ 2028075 h 2086106"/>
                <a:gd name="connsiteX15" fmla="*/ 920331 w 1944449"/>
                <a:gd name="connsiteY15" fmla="*/ 2017238 h 2086106"/>
                <a:gd name="connsiteX16" fmla="*/ 925377 w 1944449"/>
                <a:gd name="connsiteY16" fmla="*/ 2023769 h 2086106"/>
                <a:gd name="connsiteX17" fmla="*/ 908160 w 1944449"/>
                <a:gd name="connsiteY17" fmla="*/ 2023175 h 2086106"/>
                <a:gd name="connsiteX18" fmla="*/ 915434 w 1944449"/>
                <a:gd name="connsiteY18" fmla="*/ 2024511 h 2086106"/>
                <a:gd name="connsiteX19" fmla="*/ 898215 w 1944449"/>
                <a:gd name="connsiteY19" fmla="*/ 2030152 h 2086106"/>
                <a:gd name="connsiteX20" fmla="*/ 900739 w 1944449"/>
                <a:gd name="connsiteY20" fmla="*/ 2027777 h 2086106"/>
                <a:gd name="connsiteX21" fmla="*/ 898364 w 1944449"/>
                <a:gd name="connsiteY21" fmla="*/ 2020207 h 2086106"/>
                <a:gd name="connsiteX22" fmla="*/ 920331 w 1944449"/>
                <a:gd name="connsiteY22" fmla="*/ 2017238 h 2086106"/>
                <a:gd name="connsiteX23" fmla="*/ 869773 w 1944449"/>
                <a:gd name="connsiteY23" fmla="*/ 2015644 h 2086106"/>
                <a:gd name="connsiteX24" fmla="*/ 886193 w 1944449"/>
                <a:gd name="connsiteY24" fmla="*/ 2016053 h 2086106"/>
                <a:gd name="connsiteX25" fmla="*/ 890942 w 1944449"/>
                <a:gd name="connsiteY25" fmla="*/ 2023769 h 2086106"/>
                <a:gd name="connsiteX26" fmla="*/ 871350 w 1944449"/>
                <a:gd name="connsiteY26" fmla="*/ 2019169 h 2086106"/>
                <a:gd name="connsiteX27" fmla="*/ 868827 w 1944449"/>
                <a:gd name="connsiteY27" fmla="*/ 2024066 h 2086106"/>
                <a:gd name="connsiteX28" fmla="*/ 853985 w 1944449"/>
                <a:gd name="connsiteY28" fmla="*/ 2023325 h 2086106"/>
                <a:gd name="connsiteX29" fmla="*/ 856805 w 1944449"/>
                <a:gd name="connsiteY29" fmla="*/ 2017238 h 2086106"/>
                <a:gd name="connsiteX30" fmla="*/ 869773 w 1944449"/>
                <a:gd name="connsiteY30" fmla="*/ 2015644 h 2086106"/>
                <a:gd name="connsiteX31" fmla="*/ 947047 w 1944449"/>
                <a:gd name="connsiteY31" fmla="*/ 2014715 h 2086106"/>
                <a:gd name="connsiteX32" fmla="*/ 927751 w 1944449"/>
                <a:gd name="connsiteY32" fmla="*/ 2022581 h 2086106"/>
                <a:gd name="connsiteX33" fmla="*/ 947047 w 1944449"/>
                <a:gd name="connsiteY33" fmla="*/ 2014715 h 2086106"/>
                <a:gd name="connsiteX34" fmla="*/ 886192 w 1944449"/>
                <a:gd name="connsiteY34" fmla="*/ 2013528 h 2086106"/>
                <a:gd name="connsiteX35" fmla="*/ 893464 w 1944449"/>
                <a:gd name="connsiteY35" fmla="*/ 2016349 h 2086106"/>
                <a:gd name="connsiteX36" fmla="*/ 886192 w 1944449"/>
                <a:gd name="connsiteY36" fmla="*/ 2013528 h 2086106"/>
                <a:gd name="connsiteX37" fmla="*/ 1094430 w 1944449"/>
                <a:gd name="connsiteY37" fmla="*/ 2009370 h 2086106"/>
                <a:gd name="connsiteX38" fmla="*/ 1103484 w 1944449"/>
                <a:gd name="connsiteY38" fmla="*/ 2016792 h 2086106"/>
                <a:gd name="connsiteX39" fmla="*/ 1099030 w 1944449"/>
                <a:gd name="connsiteY39" fmla="*/ 2020056 h 2086106"/>
                <a:gd name="connsiteX40" fmla="*/ 1059550 w 1944449"/>
                <a:gd name="connsiteY40" fmla="*/ 2026291 h 2086106"/>
                <a:gd name="connsiteX41" fmla="*/ 1071720 w 1944449"/>
                <a:gd name="connsiteY41" fmla="*/ 2023173 h 2086106"/>
                <a:gd name="connsiteX42" fmla="*/ 1087602 w 1944449"/>
                <a:gd name="connsiteY42" fmla="*/ 2013080 h 2086106"/>
                <a:gd name="connsiteX43" fmla="*/ 1088789 w 1944449"/>
                <a:gd name="connsiteY43" fmla="*/ 2019315 h 2086106"/>
                <a:gd name="connsiteX44" fmla="*/ 1098586 w 1944449"/>
                <a:gd name="connsiteY44" fmla="*/ 2017682 h 2086106"/>
                <a:gd name="connsiteX45" fmla="*/ 1094430 w 1944449"/>
                <a:gd name="connsiteY45" fmla="*/ 2009370 h 2086106"/>
                <a:gd name="connsiteX46" fmla="*/ 764821 w 1944449"/>
                <a:gd name="connsiteY46" fmla="*/ 2008926 h 2086106"/>
                <a:gd name="connsiteX47" fmla="*/ 770424 w 1944449"/>
                <a:gd name="connsiteY47" fmla="*/ 2013676 h 2086106"/>
                <a:gd name="connsiteX48" fmla="*/ 758105 w 1944449"/>
                <a:gd name="connsiteY48" fmla="*/ 2011745 h 2086106"/>
                <a:gd name="connsiteX49" fmla="*/ 764821 w 1944449"/>
                <a:gd name="connsiteY49" fmla="*/ 2008926 h 2086106"/>
                <a:gd name="connsiteX50" fmla="*/ 1145544 w 1944449"/>
                <a:gd name="connsiteY50" fmla="*/ 1994752 h 2086106"/>
                <a:gd name="connsiteX51" fmla="*/ 1149496 w 1944449"/>
                <a:gd name="connsiteY51" fmla="*/ 1996459 h 2086106"/>
                <a:gd name="connsiteX52" fmla="*/ 1142075 w 1944449"/>
                <a:gd name="connsiteY52" fmla="*/ 2007442 h 2086106"/>
                <a:gd name="connsiteX53" fmla="*/ 1138068 w 1944449"/>
                <a:gd name="connsiteY53" fmla="*/ 2012191 h 2086106"/>
                <a:gd name="connsiteX54" fmla="*/ 1137028 w 1944449"/>
                <a:gd name="connsiteY54" fmla="*/ 1997053 h 2086106"/>
                <a:gd name="connsiteX55" fmla="*/ 1145544 w 1944449"/>
                <a:gd name="connsiteY55" fmla="*/ 1994752 h 2086106"/>
                <a:gd name="connsiteX56" fmla="*/ 1216879 w 1944449"/>
                <a:gd name="connsiteY56" fmla="*/ 1989038 h 2086106"/>
                <a:gd name="connsiteX57" fmla="*/ 1199514 w 1944449"/>
                <a:gd name="connsiteY57" fmla="*/ 2000318 h 2086106"/>
                <a:gd name="connsiteX58" fmla="*/ 1181555 w 1944449"/>
                <a:gd name="connsiteY58" fmla="*/ 2001208 h 2086106"/>
                <a:gd name="connsiteX59" fmla="*/ 1205599 w 1944449"/>
                <a:gd name="connsiteY59" fmla="*/ 1994827 h 2086106"/>
                <a:gd name="connsiteX60" fmla="*/ 1194913 w 1944449"/>
                <a:gd name="connsiteY60" fmla="*/ 1993788 h 2086106"/>
                <a:gd name="connsiteX61" fmla="*/ 1216879 w 1944449"/>
                <a:gd name="connsiteY61" fmla="*/ 1989038 h 2086106"/>
                <a:gd name="connsiteX62" fmla="*/ 1180218 w 1944449"/>
                <a:gd name="connsiteY62" fmla="*/ 1987257 h 2086106"/>
                <a:gd name="connsiteX63" fmla="*/ 1169236 w 1944449"/>
                <a:gd name="connsiteY63" fmla="*/ 1994084 h 2086106"/>
                <a:gd name="connsiteX64" fmla="*/ 1180218 w 1944449"/>
                <a:gd name="connsiteY64" fmla="*/ 1987257 h 2086106"/>
                <a:gd name="connsiteX65" fmla="*/ 740869 w 1944449"/>
                <a:gd name="connsiteY65" fmla="*/ 1985865 h 2086106"/>
                <a:gd name="connsiteX66" fmla="*/ 749200 w 1944449"/>
                <a:gd name="connsiteY66" fmla="*/ 1988741 h 2086106"/>
                <a:gd name="connsiteX67" fmla="*/ 734653 w 1944449"/>
                <a:gd name="connsiteY67" fmla="*/ 1987554 h 2086106"/>
                <a:gd name="connsiteX68" fmla="*/ 740869 w 1944449"/>
                <a:gd name="connsiteY68" fmla="*/ 1985865 h 2086106"/>
                <a:gd name="connsiteX69" fmla="*/ 1047824 w 1944449"/>
                <a:gd name="connsiteY69" fmla="*/ 1964399 h 2086106"/>
                <a:gd name="connsiteX70" fmla="*/ 1036396 w 1944449"/>
                <a:gd name="connsiteY70" fmla="*/ 1967220 h 2086106"/>
                <a:gd name="connsiteX71" fmla="*/ 1036248 w 1944449"/>
                <a:gd name="connsiteY71" fmla="*/ 1966180 h 2086106"/>
                <a:gd name="connsiteX72" fmla="*/ 1047824 w 1944449"/>
                <a:gd name="connsiteY72" fmla="*/ 1964399 h 2086106"/>
                <a:gd name="connsiteX73" fmla="*/ 602260 w 1944449"/>
                <a:gd name="connsiteY73" fmla="*/ 1962915 h 2086106"/>
                <a:gd name="connsiteX74" fmla="*/ 614580 w 1944449"/>
                <a:gd name="connsiteY74" fmla="*/ 1964549 h 2086106"/>
                <a:gd name="connsiteX75" fmla="*/ 639811 w 1944449"/>
                <a:gd name="connsiteY75" fmla="*/ 1973304 h 2086106"/>
                <a:gd name="connsiteX76" fmla="*/ 663410 w 1944449"/>
                <a:gd name="connsiteY76" fmla="*/ 1979687 h 2086106"/>
                <a:gd name="connsiteX77" fmla="*/ 707789 w 1944449"/>
                <a:gd name="connsiteY77" fmla="*/ 1991413 h 2086106"/>
                <a:gd name="connsiteX78" fmla="*/ 810646 w 1944449"/>
                <a:gd name="connsiteY78" fmla="*/ 2010411 h 2086106"/>
                <a:gd name="connsiteX79" fmla="*/ 818216 w 1944449"/>
                <a:gd name="connsiteY79" fmla="*/ 2007590 h 2086106"/>
                <a:gd name="connsiteX80" fmla="*/ 830090 w 1944449"/>
                <a:gd name="connsiteY80" fmla="*/ 2011746 h 2086106"/>
                <a:gd name="connsiteX81" fmla="*/ 837660 w 1944449"/>
                <a:gd name="connsiteY81" fmla="*/ 2007442 h 2086106"/>
                <a:gd name="connsiteX82" fmla="*/ 857846 w 1944449"/>
                <a:gd name="connsiteY82" fmla="*/ 2008332 h 2086106"/>
                <a:gd name="connsiteX83" fmla="*/ 827270 w 1944449"/>
                <a:gd name="connsiteY83" fmla="*/ 2013825 h 2086106"/>
                <a:gd name="connsiteX84" fmla="*/ 783188 w 1944449"/>
                <a:gd name="connsiteY84" fmla="*/ 2011896 h 2086106"/>
                <a:gd name="connsiteX85" fmla="*/ 780220 w 1944449"/>
                <a:gd name="connsiteY85" fmla="*/ 2015308 h 2086106"/>
                <a:gd name="connsiteX86" fmla="*/ 776212 w 1944449"/>
                <a:gd name="connsiteY86" fmla="*/ 2008332 h 2086106"/>
                <a:gd name="connsiteX87" fmla="*/ 759293 w 1944449"/>
                <a:gd name="connsiteY87" fmla="*/ 2004474 h 2086106"/>
                <a:gd name="connsiteX88" fmla="*/ 753949 w 1944449"/>
                <a:gd name="connsiteY88" fmla="*/ 2007442 h 2086106"/>
                <a:gd name="connsiteX89" fmla="*/ 734951 w 1944449"/>
                <a:gd name="connsiteY89" fmla="*/ 2003732 h 2086106"/>
                <a:gd name="connsiteX90" fmla="*/ 716991 w 1944449"/>
                <a:gd name="connsiteY90" fmla="*/ 1999428 h 2086106"/>
                <a:gd name="connsiteX91" fmla="*/ 683596 w 1944449"/>
                <a:gd name="connsiteY91" fmla="*/ 1992154 h 2086106"/>
                <a:gd name="connsiteX92" fmla="*/ 625414 w 1944449"/>
                <a:gd name="connsiteY92" fmla="*/ 1980280 h 2086106"/>
                <a:gd name="connsiteX93" fmla="*/ 622891 w 1944449"/>
                <a:gd name="connsiteY93" fmla="*/ 1971375 h 2086106"/>
                <a:gd name="connsiteX94" fmla="*/ 615619 w 1944449"/>
                <a:gd name="connsiteY94" fmla="*/ 1970188 h 2086106"/>
                <a:gd name="connsiteX95" fmla="*/ 621110 w 1944449"/>
                <a:gd name="connsiteY95" fmla="*/ 1977460 h 2086106"/>
                <a:gd name="connsiteX96" fmla="*/ 602260 w 1944449"/>
                <a:gd name="connsiteY96" fmla="*/ 1962915 h 2086106"/>
                <a:gd name="connsiteX97" fmla="*/ 885489 w 1944449"/>
                <a:gd name="connsiteY97" fmla="*/ 1962304 h 2086106"/>
                <a:gd name="connsiteX98" fmla="*/ 880257 w 1944449"/>
                <a:gd name="connsiteY98" fmla="*/ 1964252 h 2086106"/>
                <a:gd name="connsiteX99" fmla="*/ 891833 w 1944449"/>
                <a:gd name="connsiteY99" fmla="*/ 1964697 h 2086106"/>
                <a:gd name="connsiteX100" fmla="*/ 885489 w 1944449"/>
                <a:gd name="connsiteY100" fmla="*/ 1962304 h 2086106"/>
                <a:gd name="connsiteX101" fmla="*/ 495989 w 1944449"/>
                <a:gd name="connsiteY101" fmla="*/ 1953713 h 2086106"/>
                <a:gd name="connsiteX102" fmla="*/ 520924 w 1944449"/>
                <a:gd name="connsiteY102" fmla="*/ 1959798 h 2086106"/>
                <a:gd name="connsiteX103" fmla="*/ 526415 w 1944449"/>
                <a:gd name="connsiteY103" fmla="*/ 1966478 h 2086106"/>
                <a:gd name="connsiteX104" fmla="*/ 535618 w 1944449"/>
                <a:gd name="connsiteY104" fmla="*/ 1963806 h 2086106"/>
                <a:gd name="connsiteX105" fmla="*/ 549125 w 1944449"/>
                <a:gd name="connsiteY105" fmla="*/ 1978352 h 2086106"/>
                <a:gd name="connsiteX106" fmla="*/ 573614 w 1944449"/>
                <a:gd name="connsiteY106" fmla="*/ 1969891 h 2086106"/>
                <a:gd name="connsiteX107" fmla="*/ 613837 w 1944449"/>
                <a:gd name="connsiteY107" fmla="*/ 1981469 h 2086106"/>
                <a:gd name="connsiteX108" fmla="*/ 630609 w 1944449"/>
                <a:gd name="connsiteY108" fmla="*/ 1991562 h 2086106"/>
                <a:gd name="connsiteX109" fmla="*/ 642928 w 1944449"/>
                <a:gd name="connsiteY109" fmla="*/ 2000911 h 2086106"/>
                <a:gd name="connsiteX110" fmla="*/ 613244 w 1944449"/>
                <a:gd name="connsiteY110" fmla="*/ 2022284 h 2086106"/>
                <a:gd name="connsiteX111" fmla="*/ 532797 w 1944449"/>
                <a:gd name="connsiteY111" fmla="*/ 1985477 h 2086106"/>
                <a:gd name="connsiteX112" fmla="*/ 493020 w 1944449"/>
                <a:gd name="connsiteY112" fmla="*/ 1960689 h 2086106"/>
                <a:gd name="connsiteX113" fmla="*/ 495989 w 1944449"/>
                <a:gd name="connsiteY113" fmla="*/ 1953713 h 2086106"/>
                <a:gd name="connsiteX114" fmla="*/ 927269 w 1944449"/>
                <a:gd name="connsiteY114" fmla="*/ 1951914 h 2086106"/>
                <a:gd name="connsiteX115" fmla="*/ 917362 w 1944449"/>
                <a:gd name="connsiteY115" fmla="*/ 1955494 h 2086106"/>
                <a:gd name="connsiteX116" fmla="*/ 887530 w 1944449"/>
                <a:gd name="connsiteY116" fmla="*/ 1953119 h 2086106"/>
                <a:gd name="connsiteX117" fmla="*/ 882780 w 1944449"/>
                <a:gd name="connsiteY117" fmla="*/ 1959206 h 2086106"/>
                <a:gd name="connsiteX118" fmla="*/ 913800 w 1944449"/>
                <a:gd name="connsiteY118" fmla="*/ 1957425 h 2086106"/>
                <a:gd name="connsiteX119" fmla="*/ 949422 w 1944449"/>
                <a:gd name="connsiteY119" fmla="*/ 1955346 h 2086106"/>
                <a:gd name="connsiteX120" fmla="*/ 927269 w 1944449"/>
                <a:gd name="connsiteY120" fmla="*/ 1951914 h 2086106"/>
                <a:gd name="connsiteX121" fmla="*/ 1072297 w 1944449"/>
                <a:gd name="connsiteY121" fmla="*/ 1946293 h 2086106"/>
                <a:gd name="connsiteX122" fmla="*/ 1057622 w 1944449"/>
                <a:gd name="connsiteY122" fmla="*/ 1951338 h 2086106"/>
                <a:gd name="connsiteX123" fmla="*/ 1069495 w 1944449"/>
                <a:gd name="connsiteY123" fmla="*/ 1952082 h 2086106"/>
                <a:gd name="connsiteX124" fmla="*/ 1042335 w 1944449"/>
                <a:gd name="connsiteY124" fmla="*/ 1958760 h 2086106"/>
                <a:gd name="connsiteX125" fmla="*/ 1039367 w 1944449"/>
                <a:gd name="connsiteY125" fmla="*/ 1954159 h 2086106"/>
                <a:gd name="connsiteX126" fmla="*/ 1025414 w 1944449"/>
                <a:gd name="connsiteY126" fmla="*/ 1954456 h 2086106"/>
                <a:gd name="connsiteX127" fmla="*/ 1026156 w 1944449"/>
                <a:gd name="connsiteY127" fmla="*/ 1960689 h 2086106"/>
                <a:gd name="connsiteX128" fmla="*/ 1007010 w 1944449"/>
                <a:gd name="connsiteY128" fmla="*/ 1955792 h 2086106"/>
                <a:gd name="connsiteX129" fmla="*/ 910386 w 1944449"/>
                <a:gd name="connsiteY129" fmla="*/ 1965291 h 2086106"/>
                <a:gd name="connsiteX130" fmla="*/ 912761 w 1944449"/>
                <a:gd name="connsiteY130" fmla="*/ 1969151 h 2086106"/>
                <a:gd name="connsiteX131" fmla="*/ 894060 w 1944449"/>
                <a:gd name="connsiteY131" fmla="*/ 1970930 h 2086106"/>
                <a:gd name="connsiteX132" fmla="*/ 908011 w 1944449"/>
                <a:gd name="connsiteY132" fmla="*/ 1974048 h 2086106"/>
                <a:gd name="connsiteX133" fmla="*/ 912613 w 1944449"/>
                <a:gd name="connsiteY133" fmla="*/ 1971673 h 2086106"/>
                <a:gd name="connsiteX134" fmla="*/ 983560 w 1944449"/>
                <a:gd name="connsiteY134" fmla="*/ 1973455 h 2086106"/>
                <a:gd name="connsiteX135" fmla="*/ 1017400 w 1944449"/>
                <a:gd name="connsiteY135" fmla="*/ 1970188 h 2086106"/>
                <a:gd name="connsiteX136" fmla="*/ 1033132 w 1944449"/>
                <a:gd name="connsiteY136" fmla="*/ 1967962 h 2086106"/>
                <a:gd name="connsiteX137" fmla="*/ 1036249 w 1944449"/>
                <a:gd name="connsiteY137" fmla="*/ 1967220 h 2086106"/>
                <a:gd name="connsiteX138" fmla="*/ 1036842 w 1944449"/>
                <a:gd name="connsiteY138" fmla="*/ 1971228 h 2086106"/>
                <a:gd name="connsiteX139" fmla="*/ 1109125 w 1944449"/>
                <a:gd name="connsiteY139" fmla="*/ 1959650 h 2086106"/>
                <a:gd name="connsiteX140" fmla="*/ 1050053 w 1944449"/>
                <a:gd name="connsiteY140" fmla="*/ 1962768 h 2086106"/>
                <a:gd name="connsiteX141" fmla="*/ 1091314 w 1944449"/>
                <a:gd name="connsiteY141" fmla="*/ 1954902 h 2086106"/>
                <a:gd name="connsiteX142" fmla="*/ 1087306 w 1944449"/>
                <a:gd name="connsiteY142" fmla="*/ 1946590 h 2086106"/>
                <a:gd name="connsiteX143" fmla="*/ 1072297 w 1944449"/>
                <a:gd name="connsiteY143" fmla="*/ 1946293 h 2086106"/>
                <a:gd name="connsiteX144" fmla="*/ 960256 w 1944449"/>
                <a:gd name="connsiteY144" fmla="*/ 1944808 h 2086106"/>
                <a:gd name="connsiteX145" fmla="*/ 894356 w 1944449"/>
                <a:gd name="connsiteY145" fmla="*/ 1949707 h 2086106"/>
                <a:gd name="connsiteX146" fmla="*/ 936360 w 1944449"/>
                <a:gd name="connsiteY146" fmla="*/ 1950003 h 2086106"/>
                <a:gd name="connsiteX147" fmla="*/ 969459 w 1944449"/>
                <a:gd name="connsiteY147" fmla="*/ 1946886 h 2086106"/>
                <a:gd name="connsiteX148" fmla="*/ 960256 w 1944449"/>
                <a:gd name="connsiteY148" fmla="*/ 1944808 h 2086106"/>
                <a:gd name="connsiteX149" fmla="*/ 793874 w 1944449"/>
                <a:gd name="connsiteY149" fmla="*/ 1943324 h 2086106"/>
                <a:gd name="connsiteX150" fmla="*/ 804858 w 1944449"/>
                <a:gd name="connsiteY150" fmla="*/ 1947480 h 2086106"/>
                <a:gd name="connsiteX151" fmla="*/ 803077 w 1944449"/>
                <a:gd name="connsiteY151" fmla="*/ 1943324 h 2086106"/>
                <a:gd name="connsiteX152" fmla="*/ 793874 w 1944449"/>
                <a:gd name="connsiteY152" fmla="*/ 1943324 h 2086106"/>
                <a:gd name="connsiteX153" fmla="*/ 975990 w 1944449"/>
                <a:gd name="connsiteY153" fmla="*/ 1941543 h 2086106"/>
                <a:gd name="connsiteX154" fmla="*/ 1021704 w 1944449"/>
                <a:gd name="connsiteY154" fmla="*/ 1943622 h 2086106"/>
                <a:gd name="connsiteX155" fmla="*/ 975990 w 1944449"/>
                <a:gd name="connsiteY155" fmla="*/ 1941543 h 2086106"/>
                <a:gd name="connsiteX156" fmla="*/ 1060442 w 1944449"/>
                <a:gd name="connsiteY156" fmla="*/ 1940950 h 2086106"/>
                <a:gd name="connsiteX157" fmla="*/ 1031203 w 1944449"/>
                <a:gd name="connsiteY157" fmla="*/ 1946590 h 2086106"/>
                <a:gd name="connsiteX158" fmla="*/ 1052428 w 1944449"/>
                <a:gd name="connsiteY158" fmla="*/ 1948520 h 2086106"/>
                <a:gd name="connsiteX159" fmla="*/ 1060442 w 1944449"/>
                <a:gd name="connsiteY159" fmla="*/ 1940950 h 2086106"/>
                <a:gd name="connsiteX160" fmla="*/ 399515 w 1944449"/>
                <a:gd name="connsiteY160" fmla="*/ 1939910 h 2086106"/>
                <a:gd name="connsiteX161" fmla="*/ 419405 w 1944449"/>
                <a:gd name="connsiteY161" fmla="*/ 1947183 h 2086106"/>
                <a:gd name="connsiteX162" fmla="*/ 419405 w 1944449"/>
                <a:gd name="connsiteY162" fmla="*/ 1941395 h 2086106"/>
                <a:gd name="connsiteX163" fmla="*/ 435285 w 1944449"/>
                <a:gd name="connsiteY163" fmla="*/ 1950151 h 2086106"/>
                <a:gd name="connsiteX164" fmla="*/ 429497 w 1944449"/>
                <a:gd name="connsiteY164" fmla="*/ 1944214 h 2086106"/>
                <a:gd name="connsiteX165" fmla="*/ 443300 w 1944449"/>
                <a:gd name="connsiteY165" fmla="*/ 1945551 h 2086106"/>
                <a:gd name="connsiteX166" fmla="*/ 438253 w 1944449"/>
                <a:gd name="connsiteY166" fmla="*/ 1950003 h 2086106"/>
                <a:gd name="connsiteX167" fmla="*/ 448346 w 1944449"/>
                <a:gd name="connsiteY167" fmla="*/ 1959205 h 2086106"/>
                <a:gd name="connsiteX168" fmla="*/ 441965 w 1944449"/>
                <a:gd name="connsiteY168" fmla="*/ 1960394 h 2086106"/>
                <a:gd name="connsiteX169" fmla="*/ 411983 w 1944449"/>
                <a:gd name="connsiteY169" fmla="*/ 1950151 h 2086106"/>
                <a:gd name="connsiteX170" fmla="*/ 399515 w 1944449"/>
                <a:gd name="connsiteY170" fmla="*/ 1939910 h 2086106"/>
                <a:gd name="connsiteX171" fmla="*/ 862743 w 1944449"/>
                <a:gd name="connsiteY171" fmla="*/ 1939466 h 2086106"/>
                <a:gd name="connsiteX172" fmla="*/ 828606 w 1944449"/>
                <a:gd name="connsiteY172" fmla="*/ 1940504 h 2086106"/>
                <a:gd name="connsiteX173" fmla="*/ 871352 w 1944449"/>
                <a:gd name="connsiteY173" fmla="*/ 1952527 h 2086106"/>
                <a:gd name="connsiteX174" fmla="*/ 866602 w 1944449"/>
                <a:gd name="connsiteY174" fmla="*/ 1957277 h 2086106"/>
                <a:gd name="connsiteX175" fmla="*/ 878179 w 1944449"/>
                <a:gd name="connsiteY175" fmla="*/ 1952823 h 2086106"/>
                <a:gd name="connsiteX176" fmla="*/ 860220 w 1944449"/>
                <a:gd name="connsiteY176" fmla="*/ 1944364 h 2086106"/>
                <a:gd name="connsiteX177" fmla="*/ 871648 w 1944449"/>
                <a:gd name="connsiteY177" fmla="*/ 1943622 h 2086106"/>
                <a:gd name="connsiteX178" fmla="*/ 862743 w 1944449"/>
                <a:gd name="connsiteY178" fmla="*/ 1939466 h 2086106"/>
                <a:gd name="connsiteX179" fmla="*/ 1030016 w 1944449"/>
                <a:gd name="connsiteY179" fmla="*/ 1937833 h 2086106"/>
                <a:gd name="connsiteX180" fmla="*/ 1023781 w 1944449"/>
                <a:gd name="connsiteY180" fmla="*/ 1942137 h 2086106"/>
                <a:gd name="connsiteX181" fmla="*/ 1032984 w 1944449"/>
                <a:gd name="connsiteY181" fmla="*/ 1942583 h 2086106"/>
                <a:gd name="connsiteX182" fmla="*/ 1030016 w 1944449"/>
                <a:gd name="connsiteY182" fmla="*/ 1937833 h 2086106"/>
                <a:gd name="connsiteX183" fmla="*/ 1155878 w 1944449"/>
                <a:gd name="connsiteY183" fmla="*/ 1935161 h 2086106"/>
                <a:gd name="connsiteX184" fmla="*/ 1139551 w 1944449"/>
                <a:gd name="connsiteY184" fmla="*/ 1936794 h 2086106"/>
                <a:gd name="connsiteX185" fmla="*/ 1142965 w 1944449"/>
                <a:gd name="connsiteY185" fmla="*/ 1941098 h 2086106"/>
                <a:gd name="connsiteX186" fmla="*/ 1155878 w 1944449"/>
                <a:gd name="connsiteY186" fmla="*/ 1935161 h 2086106"/>
                <a:gd name="connsiteX187" fmla="*/ 1103188 w 1944449"/>
                <a:gd name="connsiteY187" fmla="*/ 1932638 h 2086106"/>
                <a:gd name="connsiteX188" fmla="*/ 1069793 w 1944449"/>
                <a:gd name="connsiteY188" fmla="*/ 1940652 h 2086106"/>
                <a:gd name="connsiteX189" fmla="*/ 1102742 w 1944449"/>
                <a:gd name="connsiteY189" fmla="*/ 1941691 h 2086106"/>
                <a:gd name="connsiteX190" fmla="*/ 1103188 w 1944449"/>
                <a:gd name="connsiteY190" fmla="*/ 1932638 h 2086106"/>
                <a:gd name="connsiteX191" fmla="*/ 1071276 w 1944449"/>
                <a:gd name="connsiteY191" fmla="*/ 1909930 h 2086106"/>
                <a:gd name="connsiteX192" fmla="*/ 1035953 w 1944449"/>
                <a:gd name="connsiteY192" fmla="*/ 1916756 h 2086106"/>
                <a:gd name="connsiteX193" fmla="*/ 1017696 w 1944449"/>
                <a:gd name="connsiteY193" fmla="*/ 1928780 h 2086106"/>
                <a:gd name="connsiteX194" fmla="*/ 1043523 w 1944449"/>
                <a:gd name="connsiteY194" fmla="*/ 1922991 h 2086106"/>
                <a:gd name="connsiteX195" fmla="*/ 1072613 w 1944449"/>
                <a:gd name="connsiteY195" fmla="*/ 1917350 h 2086106"/>
                <a:gd name="connsiteX196" fmla="*/ 1070832 w 1944449"/>
                <a:gd name="connsiteY196" fmla="*/ 1920170 h 2086106"/>
                <a:gd name="connsiteX197" fmla="*/ 1071276 w 1944449"/>
                <a:gd name="connsiteY197" fmla="*/ 1909930 h 2086106"/>
                <a:gd name="connsiteX198" fmla="*/ 1091314 w 1944449"/>
                <a:gd name="connsiteY198" fmla="*/ 1909186 h 2086106"/>
                <a:gd name="connsiteX199" fmla="*/ 1083300 w 1944449"/>
                <a:gd name="connsiteY199" fmla="*/ 1914381 h 2086106"/>
                <a:gd name="connsiteX200" fmla="*/ 1091314 w 1944449"/>
                <a:gd name="connsiteY200" fmla="*/ 1909186 h 2086106"/>
                <a:gd name="connsiteX201" fmla="*/ 588605 w 1944449"/>
                <a:gd name="connsiteY201" fmla="*/ 1897758 h 2086106"/>
                <a:gd name="connsiteX202" fmla="*/ 622298 w 1944449"/>
                <a:gd name="connsiteY202" fmla="*/ 1907109 h 2086106"/>
                <a:gd name="connsiteX203" fmla="*/ 615025 w 1944449"/>
                <a:gd name="connsiteY203" fmla="*/ 1907257 h 2086106"/>
                <a:gd name="connsiteX204" fmla="*/ 616063 w 1944449"/>
                <a:gd name="connsiteY204" fmla="*/ 1911561 h 2086106"/>
                <a:gd name="connsiteX205" fmla="*/ 582668 w 1944449"/>
                <a:gd name="connsiteY205" fmla="*/ 1900875 h 2086106"/>
                <a:gd name="connsiteX206" fmla="*/ 588605 w 1944449"/>
                <a:gd name="connsiteY206" fmla="*/ 1897758 h 2086106"/>
                <a:gd name="connsiteX207" fmla="*/ 626101 w 1944449"/>
                <a:gd name="connsiteY207" fmla="*/ 1897350 h 2086106"/>
                <a:gd name="connsiteX208" fmla="*/ 620368 w 1944449"/>
                <a:gd name="connsiteY208" fmla="*/ 1898500 h 2086106"/>
                <a:gd name="connsiteX209" fmla="*/ 635952 w 1944449"/>
                <a:gd name="connsiteY209" fmla="*/ 1902656 h 2086106"/>
                <a:gd name="connsiteX210" fmla="*/ 626101 w 1944449"/>
                <a:gd name="connsiteY210" fmla="*/ 1897350 h 2086106"/>
                <a:gd name="connsiteX211" fmla="*/ 1414578 w 1944449"/>
                <a:gd name="connsiteY211" fmla="*/ 1893898 h 2086106"/>
                <a:gd name="connsiteX212" fmla="*/ 1396915 w 1944449"/>
                <a:gd name="connsiteY212" fmla="*/ 1907405 h 2086106"/>
                <a:gd name="connsiteX213" fmla="*/ 1391276 w 1944449"/>
                <a:gd name="connsiteY213" fmla="*/ 1907405 h 2086106"/>
                <a:gd name="connsiteX214" fmla="*/ 1414578 w 1944449"/>
                <a:gd name="connsiteY214" fmla="*/ 1893898 h 2086106"/>
                <a:gd name="connsiteX215" fmla="*/ 511869 w 1944449"/>
                <a:gd name="connsiteY215" fmla="*/ 1893304 h 2086106"/>
                <a:gd name="connsiteX216" fmla="*/ 514690 w 1944449"/>
                <a:gd name="connsiteY216" fmla="*/ 1898795 h 2086106"/>
                <a:gd name="connsiteX217" fmla="*/ 535915 w 1944449"/>
                <a:gd name="connsiteY217" fmla="*/ 1910075 h 2086106"/>
                <a:gd name="connsiteX218" fmla="*/ 533242 w 1944449"/>
                <a:gd name="connsiteY218" fmla="*/ 1910225 h 2086106"/>
                <a:gd name="connsiteX219" fmla="*/ 532352 w 1944449"/>
                <a:gd name="connsiteY219" fmla="*/ 1912600 h 2086106"/>
                <a:gd name="connsiteX220" fmla="*/ 511869 w 1944449"/>
                <a:gd name="connsiteY220" fmla="*/ 1893304 h 2086106"/>
                <a:gd name="connsiteX221" fmla="*/ 1171908 w 1944449"/>
                <a:gd name="connsiteY221" fmla="*/ 1891821 h 2086106"/>
                <a:gd name="connsiteX222" fmla="*/ 1159292 w 1944449"/>
                <a:gd name="connsiteY222" fmla="*/ 1896423 h 2086106"/>
                <a:gd name="connsiteX223" fmla="*/ 1171908 w 1944449"/>
                <a:gd name="connsiteY223" fmla="*/ 1891821 h 2086106"/>
                <a:gd name="connsiteX224" fmla="*/ 1220443 w 1944449"/>
                <a:gd name="connsiteY224" fmla="*/ 1889150 h 2086106"/>
                <a:gd name="connsiteX225" fmla="*/ 1203819 w 1944449"/>
                <a:gd name="connsiteY225" fmla="*/ 1896125 h 2086106"/>
                <a:gd name="connsiteX226" fmla="*/ 1220443 w 1944449"/>
                <a:gd name="connsiteY226" fmla="*/ 1889150 h 2086106"/>
                <a:gd name="connsiteX227" fmla="*/ 570052 w 1944449"/>
                <a:gd name="connsiteY227" fmla="*/ 1888259 h 2086106"/>
                <a:gd name="connsiteX228" fmla="*/ 586971 w 1944449"/>
                <a:gd name="connsiteY228" fmla="*/ 1895829 h 2086106"/>
                <a:gd name="connsiteX229" fmla="*/ 565600 w 1944449"/>
                <a:gd name="connsiteY229" fmla="*/ 1893304 h 2086106"/>
                <a:gd name="connsiteX230" fmla="*/ 562334 w 1944449"/>
                <a:gd name="connsiteY230" fmla="*/ 1889001 h 2086106"/>
                <a:gd name="connsiteX231" fmla="*/ 570052 w 1944449"/>
                <a:gd name="connsiteY231" fmla="*/ 1888259 h 2086106"/>
                <a:gd name="connsiteX232" fmla="*/ 1259106 w 1944449"/>
                <a:gd name="connsiteY232" fmla="*/ 1887795 h 2086106"/>
                <a:gd name="connsiteX233" fmla="*/ 1247603 w 1944449"/>
                <a:gd name="connsiteY233" fmla="*/ 1891079 h 2086106"/>
                <a:gd name="connsiteX234" fmla="*/ 1243003 w 1944449"/>
                <a:gd name="connsiteY234" fmla="*/ 1898204 h 2086106"/>
                <a:gd name="connsiteX235" fmla="*/ 1242853 w 1944449"/>
                <a:gd name="connsiteY235" fmla="*/ 1891525 h 2086106"/>
                <a:gd name="connsiteX236" fmla="*/ 1217622 w 1944449"/>
                <a:gd name="connsiteY236" fmla="*/ 1902212 h 2086106"/>
                <a:gd name="connsiteX237" fmla="*/ 1229644 w 1944449"/>
                <a:gd name="connsiteY237" fmla="*/ 1901766 h 2086106"/>
                <a:gd name="connsiteX238" fmla="*/ 1198476 w 1944449"/>
                <a:gd name="connsiteY238" fmla="*/ 1909336 h 2086106"/>
                <a:gd name="connsiteX239" fmla="*/ 1200108 w 1944449"/>
                <a:gd name="connsiteY239" fmla="*/ 1914085 h 2086106"/>
                <a:gd name="connsiteX240" fmla="*/ 1183040 w 1944449"/>
                <a:gd name="connsiteY240" fmla="*/ 1913492 h 2086106"/>
                <a:gd name="connsiteX241" fmla="*/ 1137176 w 1944449"/>
                <a:gd name="connsiteY241" fmla="*/ 1928184 h 2086106"/>
                <a:gd name="connsiteX242" fmla="*/ 1133764 w 1944449"/>
                <a:gd name="connsiteY242" fmla="*/ 1923881 h 2086106"/>
                <a:gd name="connsiteX243" fmla="*/ 1123521 w 1944449"/>
                <a:gd name="connsiteY243" fmla="*/ 1930411 h 2086106"/>
                <a:gd name="connsiteX244" fmla="*/ 1135247 w 1944449"/>
                <a:gd name="connsiteY244" fmla="*/ 1929965 h 2086106"/>
                <a:gd name="connsiteX245" fmla="*/ 1108977 w 1944449"/>
                <a:gd name="connsiteY245" fmla="*/ 1937981 h 2086106"/>
                <a:gd name="connsiteX246" fmla="*/ 1117882 w 1944449"/>
                <a:gd name="connsiteY246" fmla="*/ 1946738 h 2086106"/>
                <a:gd name="connsiteX247" fmla="*/ 1120553 w 1944449"/>
                <a:gd name="connsiteY247" fmla="*/ 1937387 h 2086106"/>
                <a:gd name="connsiteX248" fmla="*/ 1134357 w 1944449"/>
                <a:gd name="connsiteY248" fmla="*/ 1935458 h 2086106"/>
                <a:gd name="connsiteX249" fmla="*/ 1124858 w 1944449"/>
                <a:gd name="connsiteY249" fmla="*/ 1935310 h 2086106"/>
                <a:gd name="connsiteX250" fmla="*/ 1203967 w 1944449"/>
                <a:gd name="connsiteY250" fmla="*/ 1918241 h 2086106"/>
                <a:gd name="connsiteX251" fmla="*/ 1266601 w 1944449"/>
                <a:gd name="connsiteY251" fmla="*/ 1889298 h 2086106"/>
                <a:gd name="connsiteX252" fmla="*/ 1259106 w 1944449"/>
                <a:gd name="connsiteY252" fmla="*/ 1887795 h 2086106"/>
                <a:gd name="connsiteX253" fmla="*/ 553131 w 1944449"/>
                <a:gd name="connsiteY253" fmla="*/ 1880689 h 2086106"/>
                <a:gd name="connsiteX254" fmla="*/ 561147 w 1944449"/>
                <a:gd name="connsiteY254" fmla="*/ 1885735 h 2086106"/>
                <a:gd name="connsiteX255" fmla="*/ 557585 w 1944449"/>
                <a:gd name="connsiteY255" fmla="*/ 1888259 h 2086106"/>
                <a:gd name="connsiteX256" fmla="*/ 553131 w 1944449"/>
                <a:gd name="connsiteY256" fmla="*/ 1880689 h 2086106"/>
                <a:gd name="connsiteX257" fmla="*/ 1035359 w 1944449"/>
                <a:gd name="connsiteY257" fmla="*/ 1879947 h 2086106"/>
                <a:gd name="connsiteX258" fmla="*/ 1022594 w 1944449"/>
                <a:gd name="connsiteY258" fmla="*/ 1880541 h 2086106"/>
                <a:gd name="connsiteX259" fmla="*/ 995284 w 1944449"/>
                <a:gd name="connsiteY259" fmla="*/ 1884846 h 2086106"/>
                <a:gd name="connsiteX260" fmla="*/ 1000183 w 1944449"/>
                <a:gd name="connsiteY260" fmla="*/ 1890783 h 2086106"/>
                <a:gd name="connsiteX261" fmla="*/ 991426 w 1944449"/>
                <a:gd name="connsiteY261" fmla="*/ 1888853 h 2086106"/>
                <a:gd name="connsiteX262" fmla="*/ 990684 w 1944449"/>
                <a:gd name="connsiteY262" fmla="*/ 1881283 h 2086106"/>
                <a:gd name="connsiteX263" fmla="*/ 952984 w 1944449"/>
                <a:gd name="connsiteY263" fmla="*/ 1891079 h 2086106"/>
                <a:gd name="connsiteX264" fmla="*/ 972279 w 1944449"/>
                <a:gd name="connsiteY264" fmla="*/ 1891227 h 2086106"/>
                <a:gd name="connsiteX265" fmla="*/ 969385 w 1944449"/>
                <a:gd name="connsiteY265" fmla="*/ 1892749 h 2086106"/>
                <a:gd name="connsiteX266" fmla="*/ 966997 w 1944449"/>
                <a:gd name="connsiteY266" fmla="*/ 1893678 h 2086106"/>
                <a:gd name="connsiteX267" fmla="*/ 955358 w 1944449"/>
                <a:gd name="connsiteY267" fmla="*/ 1893454 h 2086106"/>
                <a:gd name="connsiteX268" fmla="*/ 970498 w 1944449"/>
                <a:gd name="connsiteY268" fmla="*/ 1895087 h 2086106"/>
                <a:gd name="connsiteX269" fmla="*/ 966045 w 1944449"/>
                <a:gd name="connsiteY269" fmla="*/ 1894048 h 2086106"/>
                <a:gd name="connsiteX270" fmla="*/ 966997 w 1944449"/>
                <a:gd name="connsiteY270" fmla="*/ 1893678 h 2086106"/>
                <a:gd name="connsiteX271" fmla="*/ 1001666 w 1944449"/>
                <a:gd name="connsiteY271" fmla="*/ 1894344 h 2086106"/>
                <a:gd name="connsiteX272" fmla="*/ 1024227 w 1944449"/>
                <a:gd name="connsiteY272" fmla="*/ 1891079 h 2086106"/>
                <a:gd name="connsiteX273" fmla="*/ 1045154 w 1944449"/>
                <a:gd name="connsiteY273" fmla="*/ 1887369 h 2086106"/>
                <a:gd name="connsiteX274" fmla="*/ 1016954 w 1944449"/>
                <a:gd name="connsiteY274" fmla="*/ 1887221 h 2086106"/>
                <a:gd name="connsiteX275" fmla="*/ 1035359 w 1944449"/>
                <a:gd name="connsiteY275" fmla="*/ 1879947 h 2086106"/>
                <a:gd name="connsiteX276" fmla="*/ 644561 w 1944449"/>
                <a:gd name="connsiteY276" fmla="*/ 1878909 h 2086106"/>
                <a:gd name="connsiteX277" fmla="*/ 638475 w 1944449"/>
                <a:gd name="connsiteY277" fmla="*/ 1879502 h 2086106"/>
                <a:gd name="connsiteX278" fmla="*/ 651536 w 1944449"/>
                <a:gd name="connsiteY278" fmla="*/ 1882768 h 2086106"/>
                <a:gd name="connsiteX279" fmla="*/ 644561 w 1944449"/>
                <a:gd name="connsiteY279" fmla="*/ 1878909 h 2086106"/>
                <a:gd name="connsiteX280" fmla="*/ 1480182 w 1944449"/>
                <a:gd name="connsiteY280" fmla="*/ 1877274 h 2086106"/>
                <a:gd name="connsiteX281" fmla="*/ 1483744 w 1944449"/>
                <a:gd name="connsiteY281" fmla="*/ 1878016 h 2086106"/>
                <a:gd name="connsiteX282" fmla="*/ 1467417 w 1944449"/>
                <a:gd name="connsiteY282" fmla="*/ 1889742 h 2086106"/>
                <a:gd name="connsiteX283" fmla="*/ 1473800 w 1944449"/>
                <a:gd name="connsiteY283" fmla="*/ 1881282 h 2086106"/>
                <a:gd name="connsiteX284" fmla="*/ 1480182 w 1944449"/>
                <a:gd name="connsiteY284" fmla="*/ 1877274 h 2086106"/>
                <a:gd name="connsiteX285" fmla="*/ 700071 w 1944449"/>
                <a:gd name="connsiteY285" fmla="*/ 1864807 h 2086106"/>
                <a:gd name="connsiteX286" fmla="*/ 701554 w 1944449"/>
                <a:gd name="connsiteY286" fmla="*/ 1866588 h 2086106"/>
                <a:gd name="connsiteX287" fmla="*/ 699773 w 1944449"/>
                <a:gd name="connsiteY287" fmla="*/ 1868519 h 2086106"/>
                <a:gd name="connsiteX288" fmla="*/ 700071 w 1944449"/>
                <a:gd name="connsiteY288" fmla="*/ 1864807 h 2086106"/>
                <a:gd name="connsiteX289" fmla="*/ 614300 w 1944449"/>
                <a:gd name="connsiteY289" fmla="*/ 1864419 h 2086106"/>
                <a:gd name="connsiteX290" fmla="*/ 623483 w 1944449"/>
                <a:gd name="connsiteY290" fmla="*/ 1867480 h 2086106"/>
                <a:gd name="connsiteX291" fmla="*/ 624820 w 1944449"/>
                <a:gd name="connsiteY291" fmla="*/ 1870596 h 2086106"/>
                <a:gd name="connsiteX292" fmla="*/ 609680 w 1944449"/>
                <a:gd name="connsiteY292" fmla="*/ 1866590 h 2086106"/>
                <a:gd name="connsiteX293" fmla="*/ 614300 w 1944449"/>
                <a:gd name="connsiteY293" fmla="*/ 1864419 h 2086106"/>
                <a:gd name="connsiteX294" fmla="*/ 622743 w 1944449"/>
                <a:gd name="connsiteY294" fmla="*/ 1863323 h 2086106"/>
                <a:gd name="connsiteX295" fmla="*/ 630165 w 1944449"/>
                <a:gd name="connsiteY295" fmla="*/ 1864957 h 2086106"/>
                <a:gd name="connsiteX296" fmla="*/ 631648 w 1944449"/>
                <a:gd name="connsiteY296" fmla="*/ 1864511 h 2086106"/>
                <a:gd name="connsiteX297" fmla="*/ 636546 w 1944449"/>
                <a:gd name="connsiteY297" fmla="*/ 1866738 h 2086106"/>
                <a:gd name="connsiteX298" fmla="*/ 631500 w 1944449"/>
                <a:gd name="connsiteY298" fmla="*/ 1868815 h 2086106"/>
                <a:gd name="connsiteX299" fmla="*/ 629570 w 1944449"/>
                <a:gd name="connsiteY299" fmla="*/ 1868073 h 2086106"/>
                <a:gd name="connsiteX300" fmla="*/ 624078 w 1944449"/>
                <a:gd name="connsiteY300" fmla="*/ 1866440 h 2086106"/>
                <a:gd name="connsiteX301" fmla="*/ 622743 w 1944449"/>
                <a:gd name="connsiteY301" fmla="*/ 1863323 h 2086106"/>
                <a:gd name="connsiteX302" fmla="*/ 1138068 w 1944449"/>
                <a:gd name="connsiteY302" fmla="*/ 1860504 h 2086106"/>
                <a:gd name="connsiteX303" fmla="*/ 1108383 w 1944449"/>
                <a:gd name="connsiteY303" fmla="*/ 1867332 h 2086106"/>
                <a:gd name="connsiteX304" fmla="*/ 1082261 w 1944449"/>
                <a:gd name="connsiteY304" fmla="*/ 1870152 h 2086106"/>
                <a:gd name="connsiteX305" fmla="*/ 1038327 w 1944449"/>
                <a:gd name="connsiteY305" fmla="*/ 1883361 h 2086106"/>
                <a:gd name="connsiteX306" fmla="*/ 1053318 w 1944449"/>
                <a:gd name="connsiteY306" fmla="*/ 1882322 h 2086106"/>
                <a:gd name="connsiteX307" fmla="*/ 1051982 w 1944449"/>
                <a:gd name="connsiteY307" fmla="*/ 1887665 h 2086106"/>
                <a:gd name="connsiteX308" fmla="*/ 1064746 w 1944449"/>
                <a:gd name="connsiteY308" fmla="*/ 1885588 h 2086106"/>
                <a:gd name="connsiteX309" fmla="*/ 1057474 w 1944449"/>
                <a:gd name="connsiteY309" fmla="*/ 1881580 h 2086106"/>
                <a:gd name="connsiteX310" fmla="*/ 1100071 w 1944449"/>
                <a:gd name="connsiteY310" fmla="*/ 1876237 h 2086106"/>
                <a:gd name="connsiteX311" fmla="*/ 1111499 w 1944449"/>
                <a:gd name="connsiteY311" fmla="*/ 1874308 h 2086106"/>
                <a:gd name="connsiteX312" fmla="*/ 1122334 w 1944449"/>
                <a:gd name="connsiteY312" fmla="*/ 1871190 h 2086106"/>
                <a:gd name="connsiteX313" fmla="*/ 1141184 w 1944449"/>
                <a:gd name="connsiteY313" fmla="*/ 1863622 h 2086106"/>
                <a:gd name="connsiteX314" fmla="*/ 1138068 w 1944449"/>
                <a:gd name="connsiteY314" fmla="*/ 1860504 h 2086106"/>
                <a:gd name="connsiteX315" fmla="*/ 554078 w 1944449"/>
                <a:gd name="connsiteY315" fmla="*/ 1855031 h 2086106"/>
                <a:gd name="connsiteX316" fmla="*/ 548383 w 1944449"/>
                <a:gd name="connsiteY316" fmla="*/ 1856200 h 2086106"/>
                <a:gd name="connsiteX317" fmla="*/ 560108 w 1944449"/>
                <a:gd name="connsiteY317" fmla="*/ 1857537 h 2086106"/>
                <a:gd name="connsiteX318" fmla="*/ 554078 w 1944449"/>
                <a:gd name="connsiteY318" fmla="*/ 1855031 h 2086106"/>
                <a:gd name="connsiteX319" fmla="*/ 592761 w 1944449"/>
                <a:gd name="connsiteY319" fmla="*/ 1852637 h 2086106"/>
                <a:gd name="connsiteX320" fmla="*/ 594542 w 1944449"/>
                <a:gd name="connsiteY320" fmla="*/ 1854716 h 2086106"/>
                <a:gd name="connsiteX321" fmla="*/ 592465 w 1944449"/>
                <a:gd name="connsiteY321" fmla="*/ 1856497 h 2086106"/>
                <a:gd name="connsiteX322" fmla="*/ 590980 w 1944449"/>
                <a:gd name="connsiteY322" fmla="*/ 1854566 h 2086106"/>
                <a:gd name="connsiteX323" fmla="*/ 592761 w 1944449"/>
                <a:gd name="connsiteY323" fmla="*/ 1852637 h 2086106"/>
                <a:gd name="connsiteX324" fmla="*/ 1424375 w 1944449"/>
                <a:gd name="connsiteY324" fmla="*/ 1849669 h 2086106"/>
                <a:gd name="connsiteX325" fmla="*/ 1410126 w 1944449"/>
                <a:gd name="connsiteY325" fmla="*/ 1862730 h 2086106"/>
                <a:gd name="connsiteX326" fmla="*/ 1424375 w 1944449"/>
                <a:gd name="connsiteY326" fmla="*/ 1849669 h 2086106"/>
                <a:gd name="connsiteX327" fmla="*/ 706601 w 1944449"/>
                <a:gd name="connsiteY327" fmla="*/ 1846106 h 2086106"/>
                <a:gd name="connsiteX328" fmla="*/ 725895 w 1944449"/>
                <a:gd name="connsiteY328" fmla="*/ 1846996 h 2086106"/>
                <a:gd name="connsiteX329" fmla="*/ 725005 w 1944449"/>
                <a:gd name="connsiteY329" fmla="*/ 1850706 h 2086106"/>
                <a:gd name="connsiteX330" fmla="*/ 706601 w 1944449"/>
                <a:gd name="connsiteY330" fmla="*/ 1846106 h 2086106"/>
                <a:gd name="connsiteX331" fmla="*/ 1473652 w 1944449"/>
                <a:gd name="connsiteY331" fmla="*/ 1845661 h 2086106"/>
                <a:gd name="connsiteX332" fmla="*/ 1466082 w 1944449"/>
                <a:gd name="connsiteY332" fmla="*/ 1851896 h 2086106"/>
                <a:gd name="connsiteX333" fmla="*/ 1475730 w 1944449"/>
                <a:gd name="connsiteY333" fmla="*/ 1848779 h 2086106"/>
                <a:gd name="connsiteX334" fmla="*/ 1477807 w 1944449"/>
                <a:gd name="connsiteY334" fmla="*/ 1847442 h 2086106"/>
                <a:gd name="connsiteX335" fmla="*/ 1473652 w 1944449"/>
                <a:gd name="connsiteY335" fmla="*/ 1845661 h 2086106"/>
                <a:gd name="connsiteX336" fmla="*/ 1476174 w 1944449"/>
                <a:gd name="connsiteY336" fmla="*/ 1824734 h 2086106"/>
                <a:gd name="connsiteX337" fmla="*/ 1468160 w 1944449"/>
                <a:gd name="connsiteY337" fmla="*/ 1829781 h 2086106"/>
                <a:gd name="connsiteX338" fmla="*/ 1478401 w 1944449"/>
                <a:gd name="connsiteY338" fmla="*/ 1827852 h 2086106"/>
                <a:gd name="connsiteX339" fmla="*/ 1487454 w 1944449"/>
                <a:gd name="connsiteY339" fmla="*/ 1811821 h 2086106"/>
                <a:gd name="connsiteX340" fmla="*/ 1477511 w 1944449"/>
                <a:gd name="connsiteY340" fmla="*/ 1822359 h 2086106"/>
                <a:gd name="connsiteX341" fmla="*/ 1489681 w 1944449"/>
                <a:gd name="connsiteY341" fmla="*/ 1814791 h 2086106"/>
                <a:gd name="connsiteX342" fmla="*/ 595285 w 1944449"/>
                <a:gd name="connsiteY342" fmla="*/ 1811673 h 2086106"/>
                <a:gd name="connsiteX343" fmla="*/ 597808 w 1944449"/>
                <a:gd name="connsiteY343" fmla="*/ 1813306 h 2086106"/>
                <a:gd name="connsiteX344" fmla="*/ 619477 w 1944449"/>
                <a:gd name="connsiteY344" fmla="*/ 1825921 h 2086106"/>
                <a:gd name="connsiteX345" fmla="*/ 677659 w 1944449"/>
                <a:gd name="connsiteY345" fmla="*/ 1846850 h 2086106"/>
                <a:gd name="connsiteX346" fmla="*/ 737474 w 1944449"/>
                <a:gd name="connsiteY346" fmla="*/ 1863028 h 2086106"/>
                <a:gd name="connsiteX347" fmla="*/ 737177 w 1944449"/>
                <a:gd name="connsiteY347" fmla="*/ 1846553 h 2086106"/>
                <a:gd name="connsiteX348" fmla="*/ 704969 w 1944449"/>
                <a:gd name="connsiteY348" fmla="*/ 1846553 h 2086106"/>
                <a:gd name="connsiteX349" fmla="*/ 654505 w 1944449"/>
                <a:gd name="connsiteY349" fmla="*/ 1828594 h 2086106"/>
                <a:gd name="connsiteX350" fmla="*/ 629274 w 1944449"/>
                <a:gd name="connsiteY350" fmla="*/ 1819836 h 2086106"/>
                <a:gd name="connsiteX351" fmla="*/ 605378 w 1944449"/>
                <a:gd name="connsiteY351" fmla="*/ 1813899 h 2086106"/>
                <a:gd name="connsiteX352" fmla="*/ 595285 w 1944449"/>
                <a:gd name="connsiteY352" fmla="*/ 1811673 h 2086106"/>
                <a:gd name="connsiteX353" fmla="*/ 527157 w 1944449"/>
                <a:gd name="connsiteY353" fmla="*/ 1801580 h 2086106"/>
                <a:gd name="connsiteX354" fmla="*/ 557583 w 1944449"/>
                <a:gd name="connsiteY354" fmla="*/ 1807517 h 2086106"/>
                <a:gd name="connsiteX355" fmla="*/ 552092 w 1944449"/>
                <a:gd name="connsiteY355" fmla="*/ 1809150 h 2086106"/>
                <a:gd name="connsiteX356" fmla="*/ 576137 w 1944449"/>
                <a:gd name="connsiteY356" fmla="*/ 1824586 h 2086106"/>
                <a:gd name="connsiteX357" fmla="*/ 573761 w 1944449"/>
                <a:gd name="connsiteY357" fmla="*/ 1830375 h 2086106"/>
                <a:gd name="connsiteX358" fmla="*/ 589199 w 1944449"/>
                <a:gd name="connsiteY358" fmla="*/ 1835569 h 2086106"/>
                <a:gd name="connsiteX359" fmla="*/ 604189 w 1944449"/>
                <a:gd name="connsiteY359" fmla="*/ 1836310 h 2086106"/>
                <a:gd name="connsiteX360" fmla="*/ 617694 w 1944449"/>
                <a:gd name="connsiteY360" fmla="*/ 1843880 h 2086106"/>
                <a:gd name="connsiteX361" fmla="*/ 605376 w 1944449"/>
                <a:gd name="connsiteY361" fmla="*/ 1839428 h 2086106"/>
                <a:gd name="connsiteX362" fmla="*/ 599885 w 1944449"/>
                <a:gd name="connsiteY362" fmla="*/ 1841505 h 2086106"/>
                <a:gd name="connsiteX363" fmla="*/ 644262 w 1944449"/>
                <a:gd name="connsiteY363" fmla="*/ 1857981 h 2086106"/>
                <a:gd name="connsiteX364" fmla="*/ 669049 w 1944449"/>
                <a:gd name="connsiteY364" fmla="*/ 1866738 h 2086106"/>
                <a:gd name="connsiteX365" fmla="*/ 675134 w 1944449"/>
                <a:gd name="connsiteY365" fmla="*/ 1868222 h 2086106"/>
                <a:gd name="connsiteX366" fmla="*/ 681665 w 1944449"/>
                <a:gd name="connsiteY366" fmla="*/ 1865253 h 2086106"/>
                <a:gd name="connsiteX367" fmla="*/ 684783 w 1944449"/>
                <a:gd name="connsiteY367" fmla="*/ 1870596 h 2086106"/>
                <a:gd name="connsiteX368" fmla="*/ 693243 w 1944449"/>
                <a:gd name="connsiteY368" fmla="*/ 1872377 h 2086106"/>
                <a:gd name="connsiteX369" fmla="*/ 684783 w 1944449"/>
                <a:gd name="connsiteY369" fmla="*/ 1872971 h 2086106"/>
                <a:gd name="connsiteX370" fmla="*/ 684337 w 1944449"/>
                <a:gd name="connsiteY370" fmla="*/ 1876385 h 2086106"/>
                <a:gd name="connsiteX371" fmla="*/ 685227 w 1944449"/>
                <a:gd name="connsiteY371" fmla="*/ 1876831 h 2086106"/>
                <a:gd name="connsiteX372" fmla="*/ 684040 w 1944449"/>
                <a:gd name="connsiteY372" fmla="*/ 1877127 h 2086106"/>
                <a:gd name="connsiteX373" fmla="*/ 677657 w 1944449"/>
                <a:gd name="connsiteY373" fmla="*/ 1880245 h 2086106"/>
                <a:gd name="connsiteX374" fmla="*/ 663112 w 1944449"/>
                <a:gd name="connsiteY374" fmla="*/ 1879502 h 2086106"/>
                <a:gd name="connsiteX375" fmla="*/ 647083 w 1944449"/>
                <a:gd name="connsiteY375" fmla="*/ 1874604 h 2086106"/>
                <a:gd name="connsiteX376" fmla="*/ 645302 w 1944449"/>
                <a:gd name="connsiteY376" fmla="*/ 1871042 h 2086106"/>
                <a:gd name="connsiteX377" fmla="*/ 647528 w 1944449"/>
                <a:gd name="connsiteY377" fmla="*/ 1869261 h 2086106"/>
                <a:gd name="connsiteX378" fmla="*/ 647676 w 1944449"/>
                <a:gd name="connsiteY378" fmla="*/ 1869261 h 2086106"/>
                <a:gd name="connsiteX379" fmla="*/ 629570 w 1944449"/>
                <a:gd name="connsiteY379" fmla="*/ 1862878 h 2086106"/>
                <a:gd name="connsiteX380" fmla="*/ 612055 w 1944449"/>
                <a:gd name="connsiteY380" fmla="*/ 1849373 h 2086106"/>
                <a:gd name="connsiteX381" fmla="*/ 612649 w 1944449"/>
                <a:gd name="connsiteY381" fmla="*/ 1852192 h 2086106"/>
                <a:gd name="connsiteX382" fmla="*/ 609978 w 1944449"/>
                <a:gd name="connsiteY382" fmla="*/ 1855308 h 2086106"/>
                <a:gd name="connsiteX383" fmla="*/ 608493 w 1944449"/>
                <a:gd name="connsiteY383" fmla="*/ 1850263 h 2086106"/>
                <a:gd name="connsiteX384" fmla="*/ 609828 w 1944449"/>
                <a:gd name="connsiteY384" fmla="*/ 1848334 h 2086106"/>
                <a:gd name="connsiteX385" fmla="*/ 584893 w 1944449"/>
                <a:gd name="connsiteY385" fmla="*/ 1843732 h 2086106"/>
                <a:gd name="connsiteX386" fmla="*/ 578363 w 1944449"/>
                <a:gd name="connsiteY386" fmla="*/ 1836608 h 2086106"/>
                <a:gd name="connsiteX387" fmla="*/ 562037 w 1944449"/>
                <a:gd name="connsiteY387" fmla="*/ 1836014 h 2086106"/>
                <a:gd name="connsiteX388" fmla="*/ 566045 w 1944449"/>
                <a:gd name="connsiteY388" fmla="*/ 1832304 h 2086106"/>
                <a:gd name="connsiteX389" fmla="*/ 549717 w 1944449"/>
                <a:gd name="connsiteY389" fmla="*/ 1814937 h 2086106"/>
                <a:gd name="connsiteX390" fmla="*/ 535321 w 1944449"/>
                <a:gd name="connsiteY390" fmla="*/ 1809596 h 2086106"/>
                <a:gd name="connsiteX391" fmla="*/ 527157 w 1944449"/>
                <a:gd name="connsiteY391" fmla="*/ 1801580 h 2086106"/>
                <a:gd name="connsiteX392" fmla="*/ 1558549 w 1944449"/>
                <a:gd name="connsiteY392" fmla="*/ 1789262 h 2086106"/>
                <a:gd name="connsiteX393" fmla="*/ 1562409 w 1944449"/>
                <a:gd name="connsiteY393" fmla="*/ 1797424 h 2086106"/>
                <a:gd name="connsiteX394" fmla="*/ 1558549 w 1944449"/>
                <a:gd name="connsiteY394" fmla="*/ 1789262 h 2086106"/>
                <a:gd name="connsiteX395" fmla="*/ 1502742 w 1944449"/>
                <a:gd name="connsiteY395" fmla="*/ 1789112 h 2086106"/>
                <a:gd name="connsiteX396" fmla="*/ 1466675 w 1944449"/>
                <a:gd name="connsiteY396" fmla="*/ 1816422 h 2086106"/>
                <a:gd name="connsiteX397" fmla="*/ 1442483 w 1944449"/>
                <a:gd name="connsiteY397" fmla="*/ 1838389 h 2086106"/>
                <a:gd name="connsiteX398" fmla="*/ 1474097 w 1944449"/>
                <a:gd name="connsiteY398" fmla="*/ 1816274 h 2086106"/>
                <a:gd name="connsiteX399" fmla="*/ 1502742 w 1944449"/>
                <a:gd name="connsiteY399" fmla="*/ 1789112 h 2086106"/>
                <a:gd name="connsiteX400" fmla="*/ 1572352 w 1944449"/>
                <a:gd name="connsiteY400" fmla="*/ 1782879 h 2086106"/>
                <a:gd name="connsiteX401" fmla="*/ 1567009 w 1944449"/>
                <a:gd name="connsiteY401" fmla="*/ 1784215 h 2086106"/>
                <a:gd name="connsiteX402" fmla="*/ 1563151 w 1944449"/>
                <a:gd name="connsiteY402" fmla="*/ 1787183 h 2086106"/>
                <a:gd name="connsiteX403" fmla="*/ 1569534 w 1944449"/>
                <a:gd name="connsiteY403" fmla="*/ 1787035 h 2086106"/>
                <a:gd name="connsiteX404" fmla="*/ 1572946 w 1944449"/>
                <a:gd name="connsiteY404" fmla="*/ 1787331 h 2086106"/>
                <a:gd name="connsiteX405" fmla="*/ 1572352 w 1944449"/>
                <a:gd name="connsiteY405" fmla="*/ 1782879 h 2086106"/>
                <a:gd name="connsiteX406" fmla="*/ 1613615 w 1944449"/>
                <a:gd name="connsiteY406" fmla="*/ 1758834 h 2086106"/>
                <a:gd name="connsiteX407" fmla="*/ 1600256 w 1944449"/>
                <a:gd name="connsiteY407" fmla="*/ 1762694 h 2086106"/>
                <a:gd name="connsiteX408" fmla="*/ 1603670 w 1944449"/>
                <a:gd name="connsiteY408" fmla="*/ 1766404 h 2086106"/>
                <a:gd name="connsiteX409" fmla="*/ 1610053 w 1944449"/>
                <a:gd name="connsiteY409" fmla="*/ 1762248 h 2086106"/>
                <a:gd name="connsiteX410" fmla="*/ 1603670 w 1944449"/>
                <a:gd name="connsiteY410" fmla="*/ 1769818 h 2086106"/>
                <a:gd name="connsiteX411" fmla="*/ 1613615 w 1944449"/>
                <a:gd name="connsiteY411" fmla="*/ 1758834 h 2086106"/>
                <a:gd name="connsiteX412" fmla="*/ 1798845 w 1944449"/>
                <a:gd name="connsiteY412" fmla="*/ 1746366 h 2086106"/>
                <a:gd name="connsiteX413" fmla="*/ 1789198 w 1944449"/>
                <a:gd name="connsiteY413" fmla="*/ 1770707 h 2086106"/>
                <a:gd name="connsiteX414" fmla="*/ 1790683 w 1944449"/>
                <a:gd name="connsiteY414" fmla="*/ 1757646 h 2086106"/>
                <a:gd name="connsiteX415" fmla="*/ 1798845 w 1944449"/>
                <a:gd name="connsiteY415" fmla="*/ 1746366 h 2086106"/>
                <a:gd name="connsiteX416" fmla="*/ 592910 w 1944449"/>
                <a:gd name="connsiteY416" fmla="*/ 1726627 h 2086106"/>
                <a:gd name="connsiteX417" fmla="*/ 597808 w 1944449"/>
                <a:gd name="connsiteY417" fmla="*/ 1727962 h 2086106"/>
                <a:gd name="connsiteX418" fmla="*/ 598104 w 1944449"/>
                <a:gd name="connsiteY418" fmla="*/ 1727072 h 2086106"/>
                <a:gd name="connsiteX419" fmla="*/ 595285 w 1944449"/>
                <a:gd name="connsiteY419" fmla="*/ 1726627 h 2086106"/>
                <a:gd name="connsiteX420" fmla="*/ 592910 w 1944449"/>
                <a:gd name="connsiteY420" fmla="*/ 1726627 h 2086106"/>
                <a:gd name="connsiteX421" fmla="*/ 542891 w 1944449"/>
                <a:gd name="connsiteY421" fmla="*/ 1724696 h 2086106"/>
                <a:gd name="connsiteX422" fmla="*/ 570646 w 1944449"/>
                <a:gd name="connsiteY422" fmla="*/ 1740132 h 2086106"/>
                <a:gd name="connsiteX423" fmla="*/ 551054 w 1944449"/>
                <a:gd name="connsiteY423" fmla="*/ 1734937 h 2086106"/>
                <a:gd name="connsiteX424" fmla="*/ 562632 w 1944449"/>
                <a:gd name="connsiteY424" fmla="*/ 1743249 h 2086106"/>
                <a:gd name="connsiteX425" fmla="*/ 541705 w 1944449"/>
                <a:gd name="connsiteY425" fmla="*/ 1739984 h 2086106"/>
                <a:gd name="connsiteX426" fmla="*/ 528346 w 1944449"/>
                <a:gd name="connsiteY426" fmla="*/ 1730781 h 2086106"/>
                <a:gd name="connsiteX427" fmla="*/ 539922 w 1944449"/>
                <a:gd name="connsiteY427" fmla="*/ 1734641 h 2086106"/>
                <a:gd name="connsiteX428" fmla="*/ 542891 w 1944449"/>
                <a:gd name="connsiteY428" fmla="*/ 1724696 h 2086106"/>
                <a:gd name="connsiteX429" fmla="*/ 311499 w 1944449"/>
                <a:gd name="connsiteY429" fmla="*/ 1719946 h 2086106"/>
                <a:gd name="connsiteX430" fmla="*/ 318475 w 1944449"/>
                <a:gd name="connsiteY430" fmla="*/ 1729593 h 2086106"/>
                <a:gd name="connsiteX431" fmla="*/ 311499 w 1944449"/>
                <a:gd name="connsiteY431" fmla="*/ 1719946 h 2086106"/>
                <a:gd name="connsiteX432" fmla="*/ 485450 w 1944449"/>
                <a:gd name="connsiteY432" fmla="*/ 1715939 h 2086106"/>
                <a:gd name="connsiteX433" fmla="*/ 487083 w 1944449"/>
                <a:gd name="connsiteY433" fmla="*/ 1716830 h 2086106"/>
                <a:gd name="connsiteX434" fmla="*/ 486935 w 1944449"/>
                <a:gd name="connsiteY434" fmla="*/ 1718759 h 2086106"/>
                <a:gd name="connsiteX435" fmla="*/ 483670 w 1944449"/>
                <a:gd name="connsiteY435" fmla="*/ 1717572 h 2086106"/>
                <a:gd name="connsiteX436" fmla="*/ 485450 w 1944449"/>
                <a:gd name="connsiteY436" fmla="*/ 1715939 h 2086106"/>
                <a:gd name="connsiteX437" fmla="*/ 546156 w 1944449"/>
                <a:gd name="connsiteY437" fmla="*/ 1714159 h 2086106"/>
                <a:gd name="connsiteX438" fmla="*/ 570200 w 1944449"/>
                <a:gd name="connsiteY438" fmla="*/ 1728259 h 2086106"/>
                <a:gd name="connsiteX439" fmla="*/ 570794 w 1944449"/>
                <a:gd name="connsiteY439" fmla="*/ 1730485 h 2086106"/>
                <a:gd name="connsiteX440" fmla="*/ 565599 w 1944449"/>
                <a:gd name="connsiteY440" fmla="*/ 1732118 h 2086106"/>
                <a:gd name="connsiteX441" fmla="*/ 555358 w 1944449"/>
                <a:gd name="connsiteY441" fmla="*/ 1727666 h 2086106"/>
                <a:gd name="connsiteX442" fmla="*/ 555358 w 1944449"/>
                <a:gd name="connsiteY442" fmla="*/ 1730189 h 2086106"/>
                <a:gd name="connsiteX443" fmla="*/ 551202 w 1944449"/>
                <a:gd name="connsiteY443" fmla="*/ 1726478 h 2086106"/>
                <a:gd name="connsiteX444" fmla="*/ 544226 w 1944449"/>
                <a:gd name="connsiteY444" fmla="*/ 1724548 h 2086106"/>
                <a:gd name="connsiteX445" fmla="*/ 542445 w 1944449"/>
                <a:gd name="connsiteY445" fmla="*/ 1719800 h 2086106"/>
                <a:gd name="connsiteX446" fmla="*/ 546156 w 1944449"/>
                <a:gd name="connsiteY446" fmla="*/ 1714159 h 2086106"/>
                <a:gd name="connsiteX447" fmla="*/ 504745 w 1944449"/>
                <a:gd name="connsiteY447" fmla="*/ 1711041 h 2086106"/>
                <a:gd name="connsiteX448" fmla="*/ 508455 w 1944449"/>
                <a:gd name="connsiteY448" fmla="*/ 1720540 h 2086106"/>
                <a:gd name="connsiteX449" fmla="*/ 499847 w 1944449"/>
                <a:gd name="connsiteY449" fmla="*/ 1715345 h 2086106"/>
                <a:gd name="connsiteX450" fmla="*/ 504745 w 1944449"/>
                <a:gd name="connsiteY450" fmla="*/ 1711041 h 2086106"/>
                <a:gd name="connsiteX451" fmla="*/ 1668828 w 1944449"/>
                <a:gd name="connsiteY451" fmla="*/ 1699465 h 2086106"/>
                <a:gd name="connsiteX452" fmla="*/ 1653095 w 1944449"/>
                <a:gd name="connsiteY452" fmla="*/ 1715051 h 2086106"/>
                <a:gd name="connsiteX453" fmla="*/ 1659923 w 1944449"/>
                <a:gd name="connsiteY453" fmla="*/ 1711339 h 2086106"/>
                <a:gd name="connsiteX454" fmla="*/ 1668828 w 1944449"/>
                <a:gd name="connsiteY454" fmla="*/ 1699465 h 2086106"/>
                <a:gd name="connsiteX455" fmla="*/ 1646564 w 1944449"/>
                <a:gd name="connsiteY455" fmla="*/ 1696052 h 2086106"/>
                <a:gd name="connsiteX456" fmla="*/ 1641221 w 1944449"/>
                <a:gd name="connsiteY456" fmla="*/ 1707481 h 2086106"/>
                <a:gd name="connsiteX457" fmla="*/ 1649384 w 1944449"/>
                <a:gd name="connsiteY457" fmla="*/ 1698575 h 2086106"/>
                <a:gd name="connsiteX458" fmla="*/ 477584 w 1944449"/>
                <a:gd name="connsiteY458" fmla="*/ 1689076 h 2086106"/>
                <a:gd name="connsiteX459" fmla="*/ 477140 w 1944449"/>
                <a:gd name="connsiteY459" fmla="*/ 1690412 h 2086106"/>
                <a:gd name="connsiteX460" fmla="*/ 476547 w 1944449"/>
                <a:gd name="connsiteY460" fmla="*/ 1690560 h 2086106"/>
                <a:gd name="connsiteX461" fmla="*/ 476991 w 1944449"/>
                <a:gd name="connsiteY461" fmla="*/ 1691005 h 2086106"/>
                <a:gd name="connsiteX462" fmla="*/ 477140 w 1944449"/>
                <a:gd name="connsiteY462" fmla="*/ 1690412 h 2086106"/>
                <a:gd name="connsiteX463" fmla="*/ 478772 w 1944449"/>
                <a:gd name="connsiteY463" fmla="*/ 1689818 h 2086106"/>
                <a:gd name="connsiteX464" fmla="*/ 477584 w 1944449"/>
                <a:gd name="connsiteY464" fmla="*/ 1689076 h 2086106"/>
                <a:gd name="connsiteX465" fmla="*/ 390757 w 1944449"/>
                <a:gd name="connsiteY465" fmla="*/ 1686255 h 2086106"/>
                <a:gd name="connsiteX466" fmla="*/ 392241 w 1944449"/>
                <a:gd name="connsiteY466" fmla="*/ 1688036 h 2086106"/>
                <a:gd name="connsiteX467" fmla="*/ 390609 w 1944449"/>
                <a:gd name="connsiteY467" fmla="*/ 1689670 h 2086106"/>
                <a:gd name="connsiteX468" fmla="*/ 388976 w 1944449"/>
                <a:gd name="connsiteY468" fmla="*/ 1688778 h 2086106"/>
                <a:gd name="connsiteX469" fmla="*/ 390757 w 1944449"/>
                <a:gd name="connsiteY469" fmla="*/ 1686255 h 2086106"/>
                <a:gd name="connsiteX470" fmla="*/ 440034 w 1944449"/>
                <a:gd name="connsiteY470" fmla="*/ 1679577 h 2086106"/>
                <a:gd name="connsiteX471" fmla="*/ 435284 w 1944449"/>
                <a:gd name="connsiteY471" fmla="*/ 1683585 h 2086106"/>
                <a:gd name="connsiteX472" fmla="*/ 440034 w 1944449"/>
                <a:gd name="connsiteY472" fmla="*/ 1681210 h 2086106"/>
                <a:gd name="connsiteX473" fmla="*/ 446862 w 1944449"/>
                <a:gd name="connsiteY473" fmla="*/ 1687741 h 2086106"/>
                <a:gd name="connsiteX474" fmla="*/ 446712 w 1944449"/>
                <a:gd name="connsiteY474" fmla="*/ 1686404 h 2086106"/>
                <a:gd name="connsiteX475" fmla="*/ 440034 w 1944449"/>
                <a:gd name="connsiteY475" fmla="*/ 1679577 h 2086106"/>
                <a:gd name="connsiteX476" fmla="*/ 474172 w 1944449"/>
                <a:gd name="connsiteY476" fmla="*/ 1674234 h 2086106"/>
                <a:gd name="connsiteX477" fmla="*/ 473281 w 1944449"/>
                <a:gd name="connsiteY477" fmla="*/ 1675569 h 2086106"/>
                <a:gd name="connsiteX478" fmla="*/ 472391 w 1944449"/>
                <a:gd name="connsiteY478" fmla="*/ 1676905 h 2086106"/>
                <a:gd name="connsiteX479" fmla="*/ 474172 w 1944449"/>
                <a:gd name="connsiteY479" fmla="*/ 1677796 h 2086106"/>
                <a:gd name="connsiteX480" fmla="*/ 476101 w 1944449"/>
                <a:gd name="connsiteY480" fmla="*/ 1676015 h 2086106"/>
                <a:gd name="connsiteX481" fmla="*/ 474172 w 1944449"/>
                <a:gd name="connsiteY481" fmla="*/ 1674234 h 2086106"/>
                <a:gd name="connsiteX482" fmla="*/ 221555 w 1944449"/>
                <a:gd name="connsiteY482" fmla="*/ 1669334 h 2086106"/>
                <a:gd name="connsiteX483" fmla="*/ 234320 w 1944449"/>
                <a:gd name="connsiteY483" fmla="*/ 1686699 h 2086106"/>
                <a:gd name="connsiteX484" fmla="*/ 249013 w 1944449"/>
                <a:gd name="connsiteY484" fmla="*/ 1702136 h 2086106"/>
                <a:gd name="connsiteX485" fmla="*/ 231796 w 1944449"/>
                <a:gd name="connsiteY485" fmla="*/ 1685810 h 2086106"/>
                <a:gd name="connsiteX486" fmla="*/ 221555 w 1944449"/>
                <a:gd name="connsiteY486" fmla="*/ 1685958 h 2086106"/>
                <a:gd name="connsiteX487" fmla="*/ 221555 w 1944449"/>
                <a:gd name="connsiteY487" fmla="*/ 1669334 h 2086106"/>
                <a:gd name="connsiteX488" fmla="*/ 1658142 w 1944449"/>
                <a:gd name="connsiteY488" fmla="*/ 1658648 h 2086106"/>
                <a:gd name="connsiteX489" fmla="*/ 1641073 w 1944449"/>
                <a:gd name="connsiteY489" fmla="*/ 1672155 h 2086106"/>
                <a:gd name="connsiteX490" fmla="*/ 1646416 w 1944449"/>
                <a:gd name="connsiteY490" fmla="*/ 1673640 h 2086106"/>
                <a:gd name="connsiteX491" fmla="*/ 1658142 w 1944449"/>
                <a:gd name="connsiteY491" fmla="*/ 1658648 h 2086106"/>
                <a:gd name="connsiteX492" fmla="*/ 1717065 w 1944449"/>
                <a:gd name="connsiteY492" fmla="*/ 1656125 h 2086106"/>
                <a:gd name="connsiteX493" fmla="*/ 1702667 w 1944449"/>
                <a:gd name="connsiteY493" fmla="*/ 1673047 h 2086106"/>
                <a:gd name="connsiteX494" fmla="*/ 1691239 w 1944449"/>
                <a:gd name="connsiteY494" fmla="*/ 1676459 h 2086106"/>
                <a:gd name="connsiteX495" fmla="*/ 1704746 w 1944449"/>
                <a:gd name="connsiteY495" fmla="*/ 1659094 h 2086106"/>
                <a:gd name="connsiteX496" fmla="*/ 1717065 w 1944449"/>
                <a:gd name="connsiteY496" fmla="*/ 1656125 h 2086106"/>
                <a:gd name="connsiteX497" fmla="*/ 1690201 w 1944449"/>
                <a:gd name="connsiteY497" fmla="*/ 1650930 h 2086106"/>
                <a:gd name="connsiteX498" fmla="*/ 1657844 w 1944449"/>
                <a:gd name="connsiteY498" fmla="*/ 1683585 h 2086106"/>
                <a:gd name="connsiteX499" fmla="*/ 1646564 w 1944449"/>
                <a:gd name="connsiteY499" fmla="*/ 1709114 h 2086106"/>
                <a:gd name="connsiteX500" fmla="*/ 1667195 w 1944449"/>
                <a:gd name="connsiteY500" fmla="*/ 1678835 h 2086106"/>
                <a:gd name="connsiteX501" fmla="*/ 1690201 w 1944449"/>
                <a:gd name="connsiteY501" fmla="*/ 1650930 h 2086106"/>
                <a:gd name="connsiteX502" fmla="*/ 1669718 w 1944449"/>
                <a:gd name="connsiteY502" fmla="*/ 1643658 h 2086106"/>
                <a:gd name="connsiteX503" fmla="*/ 1664227 w 1944449"/>
                <a:gd name="connsiteY503" fmla="*/ 1657462 h 2086106"/>
                <a:gd name="connsiteX504" fmla="*/ 1674171 w 1944449"/>
                <a:gd name="connsiteY504" fmla="*/ 1644252 h 2086106"/>
                <a:gd name="connsiteX505" fmla="*/ 1669718 w 1944449"/>
                <a:gd name="connsiteY505" fmla="*/ 1643658 h 2086106"/>
                <a:gd name="connsiteX506" fmla="*/ 1717659 w 1944449"/>
                <a:gd name="connsiteY506" fmla="*/ 1611154 h 2086106"/>
                <a:gd name="connsiteX507" fmla="*/ 1688866 w 1944449"/>
                <a:gd name="connsiteY507" fmla="*/ 1646776 h 2086106"/>
                <a:gd name="connsiteX508" fmla="*/ 1693763 w 1944449"/>
                <a:gd name="connsiteY508" fmla="*/ 1650634 h 2086106"/>
                <a:gd name="connsiteX509" fmla="*/ 1710089 w 1944449"/>
                <a:gd name="connsiteY509" fmla="*/ 1629557 h 2086106"/>
                <a:gd name="connsiteX510" fmla="*/ 1717659 w 1944449"/>
                <a:gd name="connsiteY510" fmla="*/ 1611154 h 2086106"/>
                <a:gd name="connsiteX511" fmla="*/ 343410 w 1944449"/>
                <a:gd name="connsiteY511" fmla="*/ 1602099 h 2086106"/>
                <a:gd name="connsiteX512" fmla="*/ 328717 w 1944449"/>
                <a:gd name="connsiteY512" fmla="*/ 1632823 h 2086106"/>
                <a:gd name="connsiteX513" fmla="*/ 332280 w 1944449"/>
                <a:gd name="connsiteY513" fmla="*/ 1636534 h 2086106"/>
                <a:gd name="connsiteX514" fmla="*/ 337325 w 1944449"/>
                <a:gd name="connsiteY514" fmla="*/ 1635494 h 2086106"/>
                <a:gd name="connsiteX515" fmla="*/ 351128 w 1944449"/>
                <a:gd name="connsiteY515" fmla="*/ 1607443 h 2086106"/>
                <a:gd name="connsiteX516" fmla="*/ 351128 w 1944449"/>
                <a:gd name="connsiteY516" fmla="*/ 1604474 h 2086106"/>
                <a:gd name="connsiteX517" fmla="*/ 350534 w 1944449"/>
                <a:gd name="connsiteY517" fmla="*/ 1603881 h 2086106"/>
                <a:gd name="connsiteX518" fmla="*/ 349051 w 1944449"/>
                <a:gd name="connsiteY518" fmla="*/ 1602545 h 2086106"/>
                <a:gd name="connsiteX519" fmla="*/ 348903 w 1944449"/>
                <a:gd name="connsiteY519" fmla="*/ 1602545 h 2086106"/>
                <a:gd name="connsiteX520" fmla="*/ 343410 w 1944449"/>
                <a:gd name="connsiteY520" fmla="*/ 1602099 h 2086106"/>
                <a:gd name="connsiteX521" fmla="*/ 334932 w 1944449"/>
                <a:gd name="connsiteY521" fmla="*/ 1590189 h 2086106"/>
                <a:gd name="connsiteX522" fmla="*/ 330498 w 1944449"/>
                <a:gd name="connsiteY522" fmla="*/ 1591413 h 2086106"/>
                <a:gd name="connsiteX523" fmla="*/ 328152 w 1944449"/>
                <a:gd name="connsiteY523" fmla="*/ 1601239 h 2086106"/>
                <a:gd name="connsiteX524" fmla="*/ 327974 w 1944449"/>
                <a:gd name="connsiteY524" fmla="*/ 1601358 h 2086106"/>
                <a:gd name="connsiteX525" fmla="*/ 327678 w 1944449"/>
                <a:gd name="connsiteY525" fmla="*/ 1601358 h 2086106"/>
                <a:gd name="connsiteX526" fmla="*/ 327678 w 1944449"/>
                <a:gd name="connsiteY526" fmla="*/ 1601951 h 2086106"/>
                <a:gd name="connsiteX527" fmla="*/ 323670 w 1944449"/>
                <a:gd name="connsiteY527" fmla="*/ 1603881 h 2086106"/>
                <a:gd name="connsiteX528" fmla="*/ 323968 w 1944449"/>
                <a:gd name="connsiteY528" fmla="*/ 1605810 h 2086106"/>
                <a:gd name="connsiteX529" fmla="*/ 327678 w 1944449"/>
                <a:gd name="connsiteY529" fmla="*/ 1601951 h 2086106"/>
                <a:gd name="connsiteX530" fmla="*/ 327974 w 1944449"/>
                <a:gd name="connsiteY530" fmla="*/ 1601803 h 2086106"/>
                <a:gd name="connsiteX531" fmla="*/ 327974 w 1944449"/>
                <a:gd name="connsiteY531" fmla="*/ 1601358 h 2086106"/>
                <a:gd name="connsiteX532" fmla="*/ 328124 w 1944449"/>
                <a:gd name="connsiteY532" fmla="*/ 1601358 h 2086106"/>
                <a:gd name="connsiteX533" fmla="*/ 328152 w 1944449"/>
                <a:gd name="connsiteY533" fmla="*/ 1601239 h 2086106"/>
                <a:gd name="connsiteX534" fmla="*/ 336435 w 1944449"/>
                <a:gd name="connsiteY534" fmla="*/ 1595717 h 2086106"/>
                <a:gd name="connsiteX535" fmla="*/ 337919 w 1944449"/>
                <a:gd name="connsiteY535" fmla="*/ 1591413 h 2086106"/>
                <a:gd name="connsiteX536" fmla="*/ 334932 w 1944449"/>
                <a:gd name="connsiteY536" fmla="*/ 1590189 h 2086106"/>
                <a:gd name="connsiteX537" fmla="*/ 315952 w 1944449"/>
                <a:gd name="connsiteY537" fmla="*/ 1584289 h 2086106"/>
                <a:gd name="connsiteX538" fmla="*/ 311055 w 1944449"/>
                <a:gd name="connsiteY538" fmla="*/ 1586515 h 2086106"/>
                <a:gd name="connsiteX539" fmla="*/ 315656 w 1944449"/>
                <a:gd name="connsiteY539" fmla="*/ 1589186 h 2086106"/>
                <a:gd name="connsiteX540" fmla="*/ 320702 w 1944449"/>
                <a:gd name="connsiteY540" fmla="*/ 1586961 h 2086106"/>
                <a:gd name="connsiteX541" fmla="*/ 315952 w 1944449"/>
                <a:gd name="connsiteY541" fmla="*/ 1584289 h 2086106"/>
                <a:gd name="connsiteX542" fmla="*/ 1769608 w 1944449"/>
                <a:gd name="connsiteY542" fmla="*/ 1572711 h 2086106"/>
                <a:gd name="connsiteX543" fmla="*/ 1764858 w 1944449"/>
                <a:gd name="connsiteY543" fmla="*/ 1584437 h 2086106"/>
                <a:gd name="connsiteX544" fmla="*/ 1771241 w 1944449"/>
                <a:gd name="connsiteY544" fmla="*/ 1579687 h 2086106"/>
                <a:gd name="connsiteX545" fmla="*/ 1761444 w 1944449"/>
                <a:gd name="connsiteY545" fmla="*/ 1585030 h 2086106"/>
                <a:gd name="connsiteX546" fmla="*/ 1769608 w 1944449"/>
                <a:gd name="connsiteY546" fmla="*/ 1572711 h 2086106"/>
                <a:gd name="connsiteX547" fmla="*/ 288346 w 1944449"/>
                <a:gd name="connsiteY547" fmla="*/ 1561728 h 2086106"/>
                <a:gd name="connsiteX548" fmla="*/ 288049 w 1944449"/>
                <a:gd name="connsiteY548" fmla="*/ 1563658 h 2086106"/>
                <a:gd name="connsiteX549" fmla="*/ 291908 w 1944449"/>
                <a:gd name="connsiteY549" fmla="*/ 1565588 h 2086106"/>
                <a:gd name="connsiteX550" fmla="*/ 291908 w 1944449"/>
                <a:gd name="connsiteY550" fmla="*/ 1566182 h 2086106"/>
                <a:gd name="connsiteX551" fmla="*/ 292353 w 1944449"/>
                <a:gd name="connsiteY551" fmla="*/ 1566182 h 2086106"/>
                <a:gd name="connsiteX552" fmla="*/ 292798 w 1944449"/>
                <a:gd name="connsiteY552" fmla="*/ 1574196 h 2086106"/>
                <a:gd name="connsiteX553" fmla="*/ 294579 w 1944449"/>
                <a:gd name="connsiteY553" fmla="*/ 1576275 h 2086106"/>
                <a:gd name="connsiteX554" fmla="*/ 297696 w 1944449"/>
                <a:gd name="connsiteY554" fmla="*/ 1572861 h 2086106"/>
                <a:gd name="connsiteX555" fmla="*/ 292353 w 1944449"/>
                <a:gd name="connsiteY555" fmla="*/ 1566182 h 2086106"/>
                <a:gd name="connsiteX556" fmla="*/ 292353 w 1944449"/>
                <a:gd name="connsiteY556" fmla="*/ 1565736 h 2086106"/>
                <a:gd name="connsiteX557" fmla="*/ 291908 w 1944449"/>
                <a:gd name="connsiteY557" fmla="*/ 1565588 h 2086106"/>
                <a:gd name="connsiteX558" fmla="*/ 288346 w 1944449"/>
                <a:gd name="connsiteY558" fmla="*/ 1561728 h 2086106"/>
                <a:gd name="connsiteX559" fmla="*/ 1791314 w 1944449"/>
                <a:gd name="connsiteY559" fmla="*/ 1538610 h 2086106"/>
                <a:gd name="connsiteX560" fmla="*/ 1794244 w 1944449"/>
                <a:gd name="connsiteY560" fmla="*/ 1541541 h 2086106"/>
                <a:gd name="connsiteX561" fmla="*/ 1785042 w 1944449"/>
                <a:gd name="connsiteY561" fmla="*/ 1544807 h 2086106"/>
                <a:gd name="connsiteX562" fmla="*/ 1791314 w 1944449"/>
                <a:gd name="connsiteY562" fmla="*/ 1538610 h 2086106"/>
                <a:gd name="connsiteX563" fmla="*/ 1820516 w 1944449"/>
                <a:gd name="connsiteY563" fmla="*/ 1502359 h 2086106"/>
                <a:gd name="connsiteX564" fmla="*/ 1812056 w 1944449"/>
                <a:gd name="connsiteY564" fmla="*/ 1511858 h 2086106"/>
                <a:gd name="connsiteX565" fmla="*/ 1808791 w 1944449"/>
                <a:gd name="connsiteY565" fmla="*/ 1507406 h 2086106"/>
                <a:gd name="connsiteX566" fmla="*/ 1804784 w 1944449"/>
                <a:gd name="connsiteY566" fmla="*/ 1519131 h 2086106"/>
                <a:gd name="connsiteX567" fmla="*/ 1810572 w 1944449"/>
                <a:gd name="connsiteY567" fmla="*/ 1516608 h 2086106"/>
                <a:gd name="connsiteX568" fmla="*/ 1820516 w 1944449"/>
                <a:gd name="connsiteY568" fmla="*/ 1502359 h 2086106"/>
                <a:gd name="connsiteX569" fmla="*/ 158178 w 1944449"/>
                <a:gd name="connsiteY569" fmla="*/ 1495828 h 2086106"/>
                <a:gd name="connsiteX570" fmla="*/ 161146 w 1944449"/>
                <a:gd name="connsiteY570" fmla="*/ 1502656 h 2086106"/>
                <a:gd name="connsiteX571" fmla="*/ 157584 w 1944449"/>
                <a:gd name="connsiteY571" fmla="*/ 1504881 h 2086106"/>
                <a:gd name="connsiteX572" fmla="*/ 156397 w 1944449"/>
                <a:gd name="connsiteY572" fmla="*/ 1497757 h 2086106"/>
                <a:gd name="connsiteX573" fmla="*/ 158178 w 1944449"/>
                <a:gd name="connsiteY573" fmla="*/ 1495828 h 2086106"/>
                <a:gd name="connsiteX574" fmla="*/ 271573 w 1944449"/>
                <a:gd name="connsiteY574" fmla="*/ 1489446 h 2086106"/>
                <a:gd name="connsiteX575" fmla="*/ 270090 w 1944449"/>
                <a:gd name="connsiteY575" fmla="*/ 1491525 h 2086106"/>
                <a:gd name="connsiteX576" fmla="*/ 269051 w 1944449"/>
                <a:gd name="connsiteY576" fmla="*/ 1493751 h 2086106"/>
                <a:gd name="connsiteX577" fmla="*/ 270536 w 1944449"/>
                <a:gd name="connsiteY577" fmla="*/ 1498203 h 2086106"/>
                <a:gd name="connsiteX578" fmla="*/ 273800 w 1944449"/>
                <a:gd name="connsiteY578" fmla="*/ 1493751 h 2086106"/>
                <a:gd name="connsiteX579" fmla="*/ 271573 w 1944449"/>
                <a:gd name="connsiteY579" fmla="*/ 1489446 h 2086106"/>
                <a:gd name="connsiteX580" fmla="*/ 210423 w 1944449"/>
                <a:gd name="connsiteY580" fmla="*/ 1478314 h 2086106"/>
                <a:gd name="connsiteX581" fmla="*/ 216804 w 1944449"/>
                <a:gd name="connsiteY581" fmla="*/ 1481876 h 2086106"/>
                <a:gd name="connsiteX582" fmla="*/ 211759 w 1944449"/>
                <a:gd name="connsiteY582" fmla="*/ 1501616 h 2086106"/>
                <a:gd name="connsiteX583" fmla="*/ 205228 w 1944449"/>
                <a:gd name="connsiteY583" fmla="*/ 1505328 h 2086106"/>
                <a:gd name="connsiteX584" fmla="*/ 203149 w 1944449"/>
                <a:gd name="connsiteY584" fmla="*/ 1502507 h 2086106"/>
                <a:gd name="connsiteX585" fmla="*/ 204782 w 1944449"/>
                <a:gd name="connsiteY585" fmla="*/ 1484399 h 2086106"/>
                <a:gd name="connsiteX586" fmla="*/ 210423 w 1944449"/>
                <a:gd name="connsiteY586" fmla="*/ 1478314 h 2086106"/>
                <a:gd name="connsiteX587" fmla="*/ 1831352 w 1944449"/>
                <a:gd name="connsiteY587" fmla="*/ 1474604 h 2086106"/>
                <a:gd name="connsiteX588" fmla="*/ 1823782 w 1944449"/>
                <a:gd name="connsiteY588" fmla="*/ 1490189 h 2086106"/>
                <a:gd name="connsiteX589" fmla="*/ 1831352 w 1944449"/>
                <a:gd name="connsiteY589" fmla="*/ 1474604 h 2086106"/>
                <a:gd name="connsiteX590" fmla="*/ 133393 w 1944449"/>
                <a:gd name="connsiteY590" fmla="*/ 1464957 h 2086106"/>
                <a:gd name="connsiteX591" fmla="*/ 142298 w 1944449"/>
                <a:gd name="connsiteY591" fmla="*/ 1474604 h 2086106"/>
                <a:gd name="connsiteX592" fmla="*/ 131166 w 1944449"/>
                <a:gd name="connsiteY592" fmla="*/ 1482174 h 2086106"/>
                <a:gd name="connsiteX593" fmla="*/ 125525 w 1944449"/>
                <a:gd name="connsiteY593" fmla="*/ 1470894 h 2086106"/>
                <a:gd name="connsiteX594" fmla="*/ 133393 w 1944449"/>
                <a:gd name="connsiteY594" fmla="*/ 1464957 h 2086106"/>
                <a:gd name="connsiteX595" fmla="*/ 187863 w 1944449"/>
                <a:gd name="connsiteY595" fmla="*/ 1442098 h 2086106"/>
                <a:gd name="connsiteX596" fmla="*/ 189792 w 1944449"/>
                <a:gd name="connsiteY596" fmla="*/ 1443879 h 2086106"/>
                <a:gd name="connsiteX597" fmla="*/ 192908 w 1944449"/>
                <a:gd name="connsiteY597" fmla="*/ 1451449 h 2086106"/>
                <a:gd name="connsiteX598" fmla="*/ 189792 w 1944449"/>
                <a:gd name="connsiteY598" fmla="*/ 1467775 h 2086106"/>
                <a:gd name="connsiteX599" fmla="*/ 187417 w 1944449"/>
                <a:gd name="connsiteY599" fmla="*/ 1469112 h 2086106"/>
                <a:gd name="connsiteX600" fmla="*/ 185932 w 1944449"/>
                <a:gd name="connsiteY600" fmla="*/ 1466885 h 2086106"/>
                <a:gd name="connsiteX601" fmla="*/ 186081 w 1944449"/>
                <a:gd name="connsiteY601" fmla="*/ 1444325 h 2086106"/>
                <a:gd name="connsiteX602" fmla="*/ 187863 w 1944449"/>
                <a:gd name="connsiteY602" fmla="*/ 1442098 h 2086106"/>
                <a:gd name="connsiteX603" fmla="*/ 1824375 w 1944449"/>
                <a:gd name="connsiteY603" fmla="*/ 1436607 h 2086106"/>
                <a:gd name="connsiteX604" fmla="*/ 1813985 w 1944449"/>
                <a:gd name="connsiteY604" fmla="*/ 1458426 h 2086106"/>
                <a:gd name="connsiteX605" fmla="*/ 1803151 w 1944449"/>
                <a:gd name="connsiteY605" fmla="*/ 1469262 h 2086106"/>
                <a:gd name="connsiteX606" fmla="*/ 1808939 w 1944449"/>
                <a:gd name="connsiteY606" fmla="*/ 1474753 h 2086106"/>
                <a:gd name="connsiteX607" fmla="*/ 1824375 w 1944449"/>
                <a:gd name="connsiteY607" fmla="*/ 1436607 h 2086106"/>
                <a:gd name="connsiteX608" fmla="*/ 1829273 w 1944449"/>
                <a:gd name="connsiteY608" fmla="*/ 1422805 h 2086106"/>
                <a:gd name="connsiteX609" fmla="*/ 1818438 w 1944449"/>
                <a:gd name="connsiteY609" fmla="*/ 1431266 h 2086106"/>
                <a:gd name="connsiteX610" fmla="*/ 1821109 w 1944449"/>
                <a:gd name="connsiteY610" fmla="*/ 1440319 h 2086106"/>
                <a:gd name="connsiteX611" fmla="*/ 1829273 w 1944449"/>
                <a:gd name="connsiteY611" fmla="*/ 1422805 h 2086106"/>
                <a:gd name="connsiteX612" fmla="*/ 103263 w 1944449"/>
                <a:gd name="connsiteY612" fmla="*/ 1411227 h 2086106"/>
                <a:gd name="connsiteX613" fmla="*/ 118699 w 1944449"/>
                <a:gd name="connsiteY613" fmla="*/ 1421467 h 2086106"/>
                <a:gd name="connsiteX614" fmla="*/ 123894 w 1944449"/>
                <a:gd name="connsiteY614" fmla="*/ 1437497 h 2086106"/>
                <a:gd name="connsiteX615" fmla="*/ 111871 w 1944449"/>
                <a:gd name="connsiteY615" fmla="*/ 1452487 h 2086106"/>
                <a:gd name="connsiteX616" fmla="*/ 107715 w 1944449"/>
                <a:gd name="connsiteY616" fmla="*/ 1449371 h 2086106"/>
                <a:gd name="connsiteX617" fmla="*/ 107419 w 1944449"/>
                <a:gd name="connsiteY617" fmla="*/ 1437795 h 2086106"/>
                <a:gd name="connsiteX618" fmla="*/ 99255 w 1944449"/>
                <a:gd name="connsiteY618" fmla="*/ 1417460 h 2086106"/>
                <a:gd name="connsiteX619" fmla="*/ 98068 w 1944449"/>
                <a:gd name="connsiteY619" fmla="*/ 1413156 h 2086106"/>
                <a:gd name="connsiteX620" fmla="*/ 103263 w 1944449"/>
                <a:gd name="connsiteY620" fmla="*/ 1411227 h 2086106"/>
                <a:gd name="connsiteX621" fmla="*/ 148827 w 1944449"/>
                <a:gd name="connsiteY621" fmla="*/ 1393566 h 2086106"/>
                <a:gd name="connsiteX622" fmla="*/ 178213 w 1944449"/>
                <a:gd name="connsiteY622" fmla="*/ 1408556 h 2086106"/>
                <a:gd name="connsiteX623" fmla="*/ 177917 w 1944449"/>
                <a:gd name="connsiteY623" fmla="*/ 1414049 h 2086106"/>
                <a:gd name="connsiteX624" fmla="*/ 156545 w 1944449"/>
                <a:gd name="connsiteY624" fmla="*/ 1434085 h 2086106"/>
                <a:gd name="connsiteX625" fmla="*/ 151498 w 1944449"/>
                <a:gd name="connsiteY625" fmla="*/ 1432601 h 2086106"/>
                <a:gd name="connsiteX626" fmla="*/ 142890 w 1944449"/>
                <a:gd name="connsiteY626" fmla="*/ 1408556 h 2086106"/>
                <a:gd name="connsiteX627" fmla="*/ 144373 w 1944449"/>
                <a:gd name="connsiteY627" fmla="*/ 1396682 h 2086106"/>
                <a:gd name="connsiteX628" fmla="*/ 148827 w 1944449"/>
                <a:gd name="connsiteY628" fmla="*/ 1393566 h 2086106"/>
                <a:gd name="connsiteX629" fmla="*/ 1834468 w 1944449"/>
                <a:gd name="connsiteY629" fmla="*/ 1388816 h 2086106"/>
                <a:gd name="connsiteX630" fmla="*/ 1832389 w 1944449"/>
                <a:gd name="connsiteY630" fmla="*/ 1400838 h 2086106"/>
                <a:gd name="connsiteX631" fmla="*/ 1834468 w 1944449"/>
                <a:gd name="connsiteY631" fmla="*/ 1388816 h 2086106"/>
                <a:gd name="connsiteX632" fmla="*/ 152834 w 1944449"/>
                <a:gd name="connsiteY632" fmla="*/ 1371005 h 2086106"/>
                <a:gd name="connsiteX633" fmla="*/ 154615 w 1944449"/>
                <a:gd name="connsiteY633" fmla="*/ 1373082 h 2086106"/>
                <a:gd name="connsiteX634" fmla="*/ 145710 w 1944449"/>
                <a:gd name="connsiteY634" fmla="*/ 1386291 h 2086106"/>
                <a:gd name="connsiteX635" fmla="*/ 143929 w 1944449"/>
                <a:gd name="connsiteY635" fmla="*/ 1383916 h 2086106"/>
                <a:gd name="connsiteX636" fmla="*/ 152834 w 1944449"/>
                <a:gd name="connsiteY636" fmla="*/ 1371005 h 2086106"/>
                <a:gd name="connsiteX637" fmla="*/ 1865934 w 1944449"/>
                <a:gd name="connsiteY637" fmla="*/ 1353788 h 2086106"/>
                <a:gd name="connsiteX638" fmla="*/ 1860145 w 1944449"/>
                <a:gd name="connsiteY638" fmla="*/ 1369818 h 2086106"/>
                <a:gd name="connsiteX639" fmla="*/ 1865934 w 1944449"/>
                <a:gd name="connsiteY639" fmla="*/ 1353788 h 2086106"/>
                <a:gd name="connsiteX640" fmla="*/ 1835508 w 1944449"/>
                <a:gd name="connsiteY640" fmla="*/ 1348742 h 2086106"/>
                <a:gd name="connsiteX641" fmla="*/ 1830312 w 1944449"/>
                <a:gd name="connsiteY641" fmla="*/ 1366997 h 2086106"/>
                <a:gd name="connsiteX642" fmla="*/ 1835508 w 1944449"/>
                <a:gd name="connsiteY642" fmla="*/ 1348742 h 2086106"/>
                <a:gd name="connsiteX643" fmla="*/ 1881518 w 1944449"/>
                <a:gd name="connsiteY643" fmla="*/ 1335531 h 2086106"/>
                <a:gd name="connsiteX644" fmla="*/ 1866230 w 1944449"/>
                <a:gd name="connsiteY644" fmla="*/ 1348742 h 2086106"/>
                <a:gd name="connsiteX645" fmla="*/ 1881518 w 1944449"/>
                <a:gd name="connsiteY645" fmla="*/ 1335531 h 2086106"/>
                <a:gd name="connsiteX646" fmla="*/ 87677 w 1944449"/>
                <a:gd name="connsiteY646" fmla="*/ 1329891 h 2086106"/>
                <a:gd name="connsiteX647" fmla="*/ 95988 w 1944449"/>
                <a:gd name="connsiteY647" fmla="*/ 1340874 h 2086106"/>
                <a:gd name="connsiteX648" fmla="*/ 88122 w 1944449"/>
                <a:gd name="connsiteY648" fmla="*/ 1355419 h 2086106"/>
                <a:gd name="connsiteX649" fmla="*/ 84560 w 1944449"/>
                <a:gd name="connsiteY649" fmla="*/ 1352896 h 2086106"/>
                <a:gd name="connsiteX650" fmla="*/ 84412 w 1944449"/>
                <a:gd name="connsiteY650" fmla="*/ 1341171 h 2086106"/>
                <a:gd name="connsiteX651" fmla="*/ 83818 w 1944449"/>
                <a:gd name="connsiteY651" fmla="*/ 1341171 h 2086106"/>
                <a:gd name="connsiteX652" fmla="*/ 83966 w 1944449"/>
                <a:gd name="connsiteY652" fmla="*/ 1332413 h 2086106"/>
                <a:gd name="connsiteX653" fmla="*/ 87677 w 1944449"/>
                <a:gd name="connsiteY653" fmla="*/ 1329891 h 2086106"/>
                <a:gd name="connsiteX654" fmla="*/ 1845007 w 1944449"/>
                <a:gd name="connsiteY654" fmla="*/ 1329595 h 2086106"/>
                <a:gd name="connsiteX655" fmla="*/ 1842334 w 1944449"/>
                <a:gd name="connsiteY655" fmla="*/ 1356163 h 2086106"/>
                <a:gd name="connsiteX656" fmla="*/ 1849013 w 1944449"/>
                <a:gd name="connsiteY656" fmla="*/ 1333306 h 2086106"/>
                <a:gd name="connsiteX657" fmla="*/ 1845007 w 1944449"/>
                <a:gd name="connsiteY657" fmla="*/ 1329595 h 2086106"/>
                <a:gd name="connsiteX658" fmla="*/ 1842928 w 1944449"/>
                <a:gd name="connsiteY658" fmla="*/ 1316533 h 2086106"/>
                <a:gd name="connsiteX659" fmla="*/ 1839959 w 1944449"/>
                <a:gd name="connsiteY659" fmla="*/ 1332861 h 2086106"/>
                <a:gd name="connsiteX660" fmla="*/ 1842928 w 1944449"/>
                <a:gd name="connsiteY660" fmla="*/ 1316533 h 2086106"/>
                <a:gd name="connsiteX661" fmla="*/ 1849458 w 1944449"/>
                <a:gd name="connsiteY661" fmla="*/ 1260281 h 2086106"/>
                <a:gd name="connsiteX662" fmla="*/ 1848569 w 1944449"/>
                <a:gd name="connsiteY662" fmla="*/ 1261470 h 2086106"/>
                <a:gd name="connsiteX663" fmla="*/ 1846044 w 1944449"/>
                <a:gd name="connsiteY663" fmla="*/ 1267554 h 2086106"/>
                <a:gd name="connsiteX664" fmla="*/ 1847825 w 1944449"/>
                <a:gd name="connsiteY664" fmla="*/ 1271858 h 2086106"/>
                <a:gd name="connsiteX665" fmla="*/ 1849458 w 1944449"/>
                <a:gd name="connsiteY665" fmla="*/ 1260281 h 2086106"/>
                <a:gd name="connsiteX666" fmla="*/ 1853466 w 1944449"/>
                <a:gd name="connsiteY666" fmla="*/ 1248852 h 2086106"/>
                <a:gd name="connsiteX667" fmla="*/ 1851981 w 1944449"/>
                <a:gd name="connsiteY667" fmla="*/ 1252860 h 2086106"/>
                <a:gd name="connsiteX668" fmla="*/ 1854802 w 1944449"/>
                <a:gd name="connsiteY668" fmla="*/ 1249594 h 2086106"/>
                <a:gd name="connsiteX669" fmla="*/ 1853466 w 1944449"/>
                <a:gd name="connsiteY669" fmla="*/ 1248852 h 2086106"/>
                <a:gd name="connsiteX670" fmla="*/ 1872464 w 1944449"/>
                <a:gd name="connsiteY670" fmla="*/ 1190671 h 2086106"/>
                <a:gd name="connsiteX671" fmla="*/ 1867269 w 1944449"/>
                <a:gd name="connsiteY671" fmla="*/ 1192897 h 2086106"/>
                <a:gd name="connsiteX672" fmla="*/ 1862224 w 1944449"/>
                <a:gd name="connsiteY672" fmla="*/ 1220503 h 2086106"/>
                <a:gd name="connsiteX673" fmla="*/ 1861926 w 1944449"/>
                <a:gd name="connsiteY673" fmla="*/ 1221395 h 2086106"/>
                <a:gd name="connsiteX674" fmla="*/ 1869198 w 1944449"/>
                <a:gd name="connsiteY674" fmla="*/ 1202248 h 2086106"/>
                <a:gd name="connsiteX675" fmla="*/ 1862817 w 1944449"/>
                <a:gd name="connsiteY675" fmla="*/ 1231933 h 2086106"/>
                <a:gd name="connsiteX676" fmla="*/ 1861778 w 1944449"/>
                <a:gd name="connsiteY676" fmla="*/ 1221988 h 2086106"/>
                <a:gd name="connsiteX677" fmla="*/ 1856731 w 1944449"/>
                <a:gd name="connsiteY677" fmla="*/ 1238166 h 2086106"/>
                <a:gd name="connsiteX678" fmla="*/ 1859997 w 1944449"/>
                <a:gd name="connsiteY678" fmla="*/ 1238464 h 2086106"/>
                <a:gd name="connsiteX679" fmla="*/ 1862074 w 1944449"/>
                <a:gd name="connsiteY679" fmla="*/ 1246034 h 2086106"/>
                <a:gd name="connsiteX680" fmla="*/ 1858364 w 1944449"/>
                <a:gd name="connsiteY680" fmla="*/ 1245290 h 2086106"/>
                <a:gd name="connsiteX681" fmla="*/ 1846936 w 1944449"/>
                <a:gd name="connsiteY681" fmla="*/ 1300356 h 2086106"/>
                <a:gd name="connsiteX682" fmla="*/ 1842632 w 1944449"/>
                <a:gd name="connsiteY682" fmla="*/ 1301543 h 2086106"/>
                <a:gd name="connsiteX683" fmla="*/ 1847677 w 1944449"/>
                <a:gd name="connsiteY683" fmla="*/ 1310300 h 2086106"/>
                <a:gd name="connsiteX684" fmla="*/ 1844263 w 1944449"/>
                <a:gd name="connsiteY684" fmla="*/ 1324103 h 2086106"/>
                <a:gd name="connsiteX685" fmla="*/ 1850646 w 1944449"/>
                <a:gd name="connsiteY685" fmla="*/ 1328555 h 2086106"/>
                <a:gd name="connsiteX686" fmla="*/ 1851685 w 1944449"/>
                <a:gd name="connsiteY686" fmla="*/ 1301841 h 2086106"/>
                <a:gd name="connsiteX687" fmla="*/ 1857176 w 1944449"/>
                <a:gd name="connsiteY687" fmla="*/ 1296052 h 2086106"/>
                <a:gd name="connsiteX688" fmla="*/ 1860293 w 1944449"/>
                <a:gd name="connsiteY688" fmla="*/ 1253158 h 2086106"/>
                <a:gd name="connsiteX689" fmla="*/ 1861184 w 1944449"/>
                <a:gd name="connsiteY689" fmla="*/ 1265328 h 2086106"/>
                <a:gd name="connsiteX690" fmla="*/ 1863559 w 1944449"/>
                <a:gd name="connsiteY690" fmla="*/ 1234604 h 2086106"/>
                <a:gd name="connsiteX691" fmla="*/ 1870090 w 1944449"/>
                <a:gd name="connsiteY691" fmla="*/ 1228667 h 2086106"/>
                <a:gd name="connsiteX692" fmla="*/ 1873652 w 1944449"/>
                <a:gd name="connsiteY692" fmla="*/ 1209225 h 2086106"/>
                <a:gd name="connsiteX693" fmla="*/ 1872316 w 1944449"/>
                <a:gd name="connsiteY693" fmla="*/ 1190968 h 2086106"/>
                <a:gd name="connsiteX694" fmla="*/ 1872464 w 1944449"/>
                <a:gd name="connsiteY694" fmla="*/ 1190671 h 2086106"/>
                <a:gd name="connsiteX695" fmla="*/ 1882409 w 1944449"/>
                <a:gd name="connsiteY695" fmla="*/ 1147481 h 2086106"/>
                <a:gd name="connsiteX696" fmla="*/ 1880182 w 1944449"/>
                <a:gd name="connsiteY696" fmla="*/ 1149112 h 2086106"/>
                <a:gd name="connsiteX697" fmla="*/ 1880776 w 1944449"/>
                <a:gd name="connsiteY697" fmla="*/ 1154455 h 2086106"/>
                <a:gd name="connsiteX698" fmla="*/ 1882409 w 1944449"/>
                <a:gd name="connsiteY698" fmla="*/ 1147481 h 2086106"/>
                <a:gd name="connsiteX699" fmla="*/ 1887752 w 1944449"/>
                <a:gd name="connsiteY699" fmla="*/ 1117350 h 2086106"/>
                <a:gd name="connsiteX700" fmla="*/ 1884190 w 1944449"/>
                <a:gd name="connsiteY700" fmla="*/ 1128333 h 2086106"/>
                <a:gd name="connsiteX701" fmla="*/ 1885378 w 1944449"/>
                <a:gd name="connsiteY701" fmla="*/ 1139317 h 2086106"/>
                <a:gd name="connsiteX702" fmla="*/ 1886565 w 1944449"/>
                <a:gd name="connsiteY702" fmla="*/ 1139019 h 2086106"/>
                <a:gd name="connsiteX703" fmla="*/ 1887752 w 1944449"/>
                <a:gd name="connsiteY703" fmla="*/ 1117350 h 2086106"/>
                <a:gd name="connsiteX704" fmla="*/ 1889682 w 1944449"/>
                <a:gd name="connsiteY704" fmla="*/ 1082173 h 2086106"/>
                <a:gd name="connsiteX705" fmla="*/ 1888196 w 1944449"/>
                <a:gd name="connsiteY705" fmla="*/ 1084697 h 2086106"/>
                <a:gd name="connsiteX706" fmla="*/ 1888642 w 1944449"/>
                <a:gd name="connsiteY706" fmla="*/ 1086775 h 2086106"/>
                <a:gd name="connsiteX707" fmla="*/ 1888196 w 1944449"/>
                <a:gd name="connsiteY707" fmla="*/ 1087814 h 2086106"/>
                <a:gd name="connsiteX708" fmla="*/ 1889088 w 1944449"/>
                <a:gd name="connsiteY708" fmla="*/ 1096274 h 2086106"/>
                <a:gd name="connsiteX709" fmla="*/ 1886713 w 1944449"/>
                <a:gd name="connsiteY709" fmla="*/ 1091524 h 2086106"/>
                <a:gd name="connsiteX710" fmla="*/ 1884338 w 1944449"/>
                <a:gd name="connsiteY710" fmla="*/ 1106070 h 2086106"/>
                <a:gd name="connsiteX711" fmla="*/ 1885674 w 1944449"/>
                <a:gd name="connsiteY711" fmla="*/ 1112453 h 2086106"/>
                <a:gd name="connsiteX712" fmla="*/ 1891611 w 1944449"/>
                <a:gd name="connsiteY712" fmla="*/ 1094047 h 2086106"/>
                <a:gd name="connsiteX713" fmla="*/ 1889682 w 1944449"/>
                <a:gd name="connsiteY713" fmla="*/ 1082173 h 2086106"/>
                <a:gd name="connsiteX714" fmla="*/ 1888494 w 1944449"/>
                <a:gd name="connsiteY714" fmla="*/ 1019985 h 2086106"/>
                <a:gd name="connsiteX715" fmla="*/ 1882705 w 1944449"/>
                <a:gd name="connsiteY715" fmla="*/ 1027553 h 2086106"/>
                <a:gd name="connsiteX716" fmla="*/ 1882409 w 1944449"/>
                <a:gd name="connsiteY716" fmla="*/ 1028445 h 2086106"/>
                <a:gd name="connsiteX717" fmla="*/ 1883299 w 1944449"/>
                <a:gd name="connsiteY717" fmla="*/ 1039873 h 2086106"/>
                <a:gd name="connsiteX718" fmla="*/ 1887159 w 1944449"/>
                <a:gd name="connsiteY718" fmla="*/ 1080542 h 2086106"/>
                <a:gd name="connsiteX719" fmla="*/ 1891759 w 1944449"/>
                <a:gd name="connsiteY719" fmla="*/ 1063473 h 2086106"/>
                <a:gd name="connsiteX720" fmla="*/ 1886861 w 1944449"/>
                <a:gd name="connsiteY720" fmla="*/ 1061098 h 2086106"/>
                <a:gd name="connsiteX721" fmla="*/ 1890869 w 1944449"/>
                <a:gd name="connsiteY721" fmla="*/ 1056496 h 2086106"/>
                <a:gd name="connsiteX722" fmla="*/ 1888642 w 1944449"/>
                <a:gd name="connsiteY722" fmla="*/ 1031709 h 2086106"/>
                <a:gd name="connsiteX723" fmla="*/ 1888494 w 1944449"/>
                <a:gd name="connsiteY723" fmla="*/ 1019985 h 2086106"/>
                <a:gd name="connsiteX724" fmla="*/ 1922780 w 1944449"/>
                <a:gd name="connsiteY724" fmla="*/ 935681 h 2086106"/>
                <a:gd name="connsiteX725" fmla="*/ 1925303 w 1944449"/>
                <a:gd name="connsiteY725" fmla="*/ 954975 h 2086106"/>
                <a:gd name="connsiteX726" fmla="*/ 1922780 w 1944449"/>
                <a:gd name="connsiteY726" fmla="*/ 935681 h 2086106"/>
                <a:gd name="connsiteX727" fmla="*/ 1915952 w 1944449"/>
                <a:gd name="connsiteY727" fmla="*/ 914604 h 2086106"/>
                <a:gd name="connsiteX728" fmla="*/ 1915358 w 1944449"/>
                <a:gd name="connsiteY728" fmla="*/ 933306 h 2086106"/>
                <a:gd name="connsiteX729" fmla="*/ 1916398 w 1944449"/>
                <a:gd name="connsiteY729" fmla="*/ 939985 h 2086106"/>
                <a:gd name="connsiteX730" fmla="*/ 1915952 w 1944449"/>
                <a:gd name="connsiteY730" fmla="*/ 914604 h 2086106"/>
                <a:gd name="connsiteX731" fmla="*/ 1913429 w 1944449"/>
                <a:gd name="connsiteY731" fmla="*/ 897832 h 2086106"/>
                <a:gd name="connsiteX732" fmla="*/ 1918031 w 1944449"/>
                <a:gd name="connsiteY732" fmla="*/ 911783 h 2086106"/>
                <a:gd name="connsiteX733" fmla="*/ 1913429 w 1944449"/>
                <a:gd name="connsiteY733" fmla="*/ 897832 h 2086106"/>
                <a:gd name="connsiteX734" fmla="*/ 1914765 w 1944449"/>
                <a:gd name="connsiteY734" fmla="*/ 884326 h 2086106"/>
                <a:gd name="connsiteX735" fmla="*/ 1912242 w 1944449"/>
                <a:gd name="connsiteY735" fmla="*/ 889817 h 2086106"/>
                <a:gd name="connsiteX736" fmla="*/ 1912687 w 1944449"/>
                <a:gd name="connsiteY736" fmla="*/ 893083 h 2086106"/>
                <a:gd name="connsiteX737" fmla="*/ 1914765 w 1944449"/>
                <a:gd name="connsiteY737" fmla="*/ 884326 h 2086106"/>
                <a:gd name="connsiteX738" fmla="*/ 1909421 w 1944449"/>
                <a:gd name="connsiteY738" fmla="*/ 864140 h 2086106"/>
                <a:gd name="connsiteX739" fmla="*/ 1909273 w 1944449"/>
                <a:gd name="connsiteY739" fmla="*/ 866515 h 2086106"/>
                <a:gd name="connsiteX740" fmla="*/ 1911796 w 1944449"/>
                <a:gd name="connsiteY740" fmla="*/ 868890 h 2086106"/>
                <a:gd name="connsiteX741" fmla="*/ 1909421 w 1944449"/>
                <a:gd name="connsiteY741" fmla="*/ 864140 h 2086106"/>
                <a:gd name="connsiteX742" fmla="*/ 1898883 w 1944449"/>
                <a:gd name="connsiteY742" fmla="*/ 839947 h 2086106"/>
                <a:gd name="connsiteX743" fmla="*/ 1893837 w 1944449"/>
                <a:gd name="connsiteY743" fmla="*/ 845440 h 2086106"/>
                <a:gd name="connsiteX744" fmla="*/ 1895618 w 1944449"/>
                <a:gd name="connsiteY744" fmla="*/ 848704 h 2086106"/>
                <a:gd name="connsiteX745" fmla="*/ 1899477 w 1944449"/>
                <a:gd name="connsiteY745" fmla="*/ 852712 h 2086106"/>
                <a:gd name="connsiteX746" fmla="*/ 1900070 w 1944449"/>
                <a:gd name="connsiteY746" fmla="*/ 855383 h 2086106"/>
                <a:gd name="connsiteX747" fmla="*/ 1903039 w 1944449"/>
                <a:gd name="connsiteY747" fmla="*/ 859391 h 2086106"/>
                <a:gd name="connsiteX748" fmla="*/ 1905266 w 1944449"/>
                <a:gd name="connsiteY748" fmla="*/ 855087 h 2086106"/>
                <a:gd name="connsiteX749" fmla="*/ 1901703 w 1944449"/>
                <a:gd name="connsiteY749" fmla="*/ 840986 h 2086106"/>
                <a:gd name="connsiteX750" fmla="*/ 1901258 w 1944449"/>
                <a:gd name="connsiteY750" fmla="*/ 840540 h 2086106"/>
                <a:gd name="connsiteX751" fmla="*/ 1898883 w 1944449"/>
                <a:gd name="connsiteY751" fmla="*/ 839947 h 2086106"/>
                <a:gd name="connsiteX752" fmla="*/ 1893837 w 1944449"/>
                <a:gd name="connsiteY752" fmla="*/ 798240 h 2086106"/>
                <a:gd name="connsiteX753" fmla="*/ 1892798 w 1944449"/>
                <a:gd name="connsiteY753" fmla="*/ 804623 h 2086106"/>
                <a:gd name="connsiteX754" fmla="*/ 1895025 w 1944449"/>
                <a:gd name="connsiteY754" fmla="*/ 808185 h 2086106"/>
                <a:gd name="connsiteX755" fmla="*/ 1895914 w 1944449"/>
                <a:gd name="connsiteY755" fmla="*/ 808483 h 2086106"/>
                <a:gd name="connsiteX756" fmla="*/ 1893837 w 1944449"/>
                <a:gd name="connsiteY756" fmla="*/ 798240 h 2086106"/>
                <a:gd name="connsiteX757" fmla="*/ 1885822 w 1944449"/>
                <a:gd name="connsiteY757" fmla="*/ 772860 h 2086106"/>
                <a:gd name="connsiteX758" fmla="*/ 1885228 w 1944449"/>
                <a:gd name="connsiteY758" fmla="*/ 776274 h 2086106"/>
                <a:gd name="connsiteX759" fmla="*/ 1889533 w 1944449"/>
                <a:gd name="connsiteY759" fmla="*/ 796607 h 2086106"/>
                <a:gd name="connsiteX760" fmla="*/ 1890721 w 1944449"/>
                <a:gd name="connsiteY760" fmla="*/ 786514 h 2086106"/>
                <a:gd name="connsiteX761" fmla="*/ 1885822 w 1944449"/>
                <a:gd name="connsiteY761" fmla="*/ 772860 h 2086106"/>
                <a:gd name="connsiteX762" fmla="*/ 1883447 w 1944449"/>
                <a:gd name="connsiteY762" fmla="*/ 769743 h 2086106"/>
                <a:gd name="connsiteX763" fmla="*/ 1883745 w 1944449"/>
                <a:gd name="connsiteY763" fmla="*/ 772415 h 2086106"/>
                <a:gd name="connsiteX764" fmla="*/ 1884041 w 1944449"/>
                <a:gd name="connsiteY764" fmla="*/ 773157 h 2086106"/>
                <a:gd name="connsiteX765" fmla="*/ 1883447 w 1944449"/>
                <a:gd name="connsiteY765" fmla="*/ 769743 h 2086106"/>
                <a:gd name="connsiteX766" fmla="*/ 41666 w 1944449"/>
                <a:gd name="connsiteY766" fmla="*/ 768852 h 2086106"/>
                <a:gd name="connsiteX767" fmla="*/ 38104 w 1944449"/>
                <a:gd name="connsiteY767" fmla="*/ 772116 h 2086106"/>
                <a:gd name="connsiteX768" fmla="*/ 38104 w 1944449"/>
                <a:gd name="connsiteY768" fmla="*/ 770335 h 2086106"/>
                <a:gd name="connsiteX769" fmla="*/ 41666 w 1944449"/>
                <a:gd name="connsiteY769" fmla="*/ 768852 h 2086106"/>
                <a:gd name="connsiteX770" fmla="*/ 47751 w 1944449"/>
                <a:gd name="connsiteY770" fmla="*/ 762619 h 2086106"/>
                <a:gd name="connsiteX771" fmla="*/ 47751 w 1944449"/>
                <a:gd name="connsiteY771" fmla="*/ 767814 h 2086106"/>
                <a:gd name="connsiteX772" fmla="*/ 42558 w 1944449"/>
                <a:gd name="connsiteY772" fmla="*/ 767814 h 2086106"/>
                <a:gd name="connsiteX773" fmla="*/ 42558 w 1944449"/>
                <a:gd name="connsiteY773" fmla="*/ 768556 h 2086106"/>
                <a:gd name="connsiteX774" fmla="*/ 41667 w 1944449"/>
                <a:gd name="connsiteY774" fmla="*/ 768853 h 2086106"/>
                <a:gd name="connsiteX775" fmla="*/ 41815 w 1944449"/>
                <a:gd name="connsiteY775" fmla="*/ 767814 h 2086106"/>
                <a:gd name="connsiteX776" fmla="*/ 42556 w 1944449"/>
                <a:gd name="connsiteY776" fmla="*/ 767814 h 2086106"/>
                <a:gd name="connsiteX777" fmla="*/ 1891165 w 1944449"/>
                <a:gd name="connsiteY777" fmla="*/ 761579 h 2086106"/>
                <a:gd name="connsiteX778" fmla="*/ 1888790 w 1944449"/>
                <a:gd name="connsiteY778" fmla="*/ 763806 h 2086106"/>
                <a:gd name="connsiteX779" fmla="*/ 1891908 w 1944449"/>
                <a:gd name="connsiteY779" fmla="*/ 771078 h 2086106"/>
                <a:gd name="connsiteX780" fmla="*/ 1887603 w 1944449"/>
                <a:gd name="connsiteY780" fmla="*/ 769743 h 2086106"/>
                <a:gd name="connsiteX781" fmla="*/ 1890721 w 1944449"/>
                <a:gd name="connsiteY781" fmla="*/ 781469 h 2086106"/>
                <a:gd name="connsiteX782" fmla="*/ 1895618 w 1944449"/>
                <a:gd name="connsiteY782" fmla="*/ 780133 h 2086106"/>
                <a:gd name="connsiteX783" fmla="*/ 1891165 w 1944449"/>
                <a:gd name="connsiteY783" fmla="*/ 761579 h 2086106"/>
                <a:gd name="connsiteX784" fmla="*/ 50276 w 1944449"/>
                <a:gd name="connsiteY784" fmla="*/ 758166 h 2086106"/>
                <a:gd name="connsiteX785" fmla="*/ 53690 w 1944449"/>
                <a:gd name="connsiteY785" fmla="*/ 761876 h 2086106"/>
                <a:gd name="connsiteX786" fmla="*/ 48643 w 1944449"/>
                <a:gd name="connsiteY786" fmla="*/ 761876 h 2086106"/>
                <a:gd name="connsiteX787" fmla="*/ 50276 w 1944449"/>
                <a:gd name="connsiteY787" fmla="*/ 758166 h 2086106"/>
                <a:gd name="connsiteX788" fmla="*/ 1885971 w 1944449"/>
                <a:gd name="connsiteY788" fmla="*/ 729818 h 2086106"/>
                <a:gd name="connsiteX789" fmla="*/ 1883003 w 1944449"/>
                <a:gd name="connsiteY789" fmla="*/ 731895 h 2086106"/>
                <a:gd name="connsiteX790" fmla="*/ 1882557 w 1944449"/>
                <a:gd name="connsiteY790" fmla="*/ 731895 h 2086106"/>
                <a:gd name="connsiteX791" fmla="*/ 1885971 w 1944449"/>
                <a:gd name="connsiteY791" fmla="*/ 739762 h 2086106"/>
                <a:gd name="connsiteX792" fmla="*/ 1885971 w 1944449"/>
                <a:gd name="connsiteY792" fmla="*/ 729818 h 2086106"/>
                <a:gd name="connsiteX793" fmla="*/ 67046 w 1944449"/>
                <a:gd name="connsiteY793" fmla="*/ 729670 h 2086106"/>
                <a:gd name="connsiteX794" fmla="*/ 70905 w 1944449"/>
                <a:gd name="connsiteY794" fmla="*/ 729818 h 2086106"/>
                <a:gd name="connsiteX795" fmla="*/ 68827 w 1944449"/>
                <a:gd name="connsiteY795" fmla="*/ 731747 h 2086106"/>
                <a:gd name="connsiteX796" fmla="*/ 67046 w 1944449"/>
                <a:gd name="connsiteY796" fmla="*/ 729670 h 2086106"/>
                <a:gd name="connsiteX797" fmla="*/ 60366 w 1944449"/>
                <a:gd name="connsiteY797" fmla="*/ 723287 h 2086106"/>
                <a:gd name="connsiteX798" fmla="*/ 49532 w 1944449"/>
                <a:gd name="connsiteY798" fmla="*/ 753267 h 2086106"/>
                <a:gd name="connsiteX799" fmla="*/ 51907 w 1944449"/>
                <a:gd name="connsiteY799" fmla="*/ 738871 h 2086106"/>
                <a:gd name="connsiteX800" fmla="*/ 60366 w 1944449"/>
                <a:gd name="connsiteY800" fmla="*/ 723287 h 2086106"/>
                <a:gd name="connsiteX801" fmla="*/ 1865636 w 1944449"/>
                <a:gd name="connsiteY801" fmla="*/ 716311 h 2086106"/>
                <a:gd name="connsiteX802" fmla="*/ 1864005 w 1944449"/>
                <a:gd name="connsiteY802" fmla="*/ 718686 h 2086106"/>
                <a:gd name="connsiteX803" fmla="*/ 1868011 w 1944449"/>
                <a:gd name="connsiteY803" fmla="*/ 729076 h 2086106"/>
                <a:gd name="connsiteX804" fmla="*/ 1864301 w 1944449"/>
                <a:gd name="connsiteY804" fmla="*/ 739169 h 2086106"/>
                <a:gd name="connsiteX805" fmla="*/ 1866973 w 1944449"/>
                <a:gd name="connsiteY805" fmla="*/ 743621 h 2086106"/>
                <a:gd name="connsiteX806" fmla="*/ 1878995 w 1944449"/>
                <a:gd name="connsiteY806" fmla="*/ 744214 h 2086106"/>
                <a:gd name="connsiteX807" fmla="*/ 1878104 w 1944449"/>
                <a:gd name="connsiteY807" fmla="*/ 739762 h 2086106"/>
                <a:gd name="connsiteX808" fmla="*/ 1879885 w 1944449"/>
                <a:gd name="connsiteY808" fmla="*/ 741692 h 2086106"/>
                <a:gd name="connsiteX809" fmla="*/ 1881666 w 1944449"/>
                <a:gd name="connsiteY809" fmla="*/ 738575 h 2086106"/>
                <a:gd name="connsiteX810" fmla="*/ 1880924 w 1944449"/>
                <a:gd name="connsiteY810" fmla="*/ 731895 h 2086106"/>
                <a:gd name="connsiteX811" fmla="*/ 1876027 w 1944449"/>
                <a:gd name="connsiteY811" fmla="*/ 728333 h 2086106"/>
                <a:gd name="connsiteX812" fmla="*/ 1867863 w 1944449"/>
                <a:gd name="connsiteY812" fmla="*/ 716608 h 2086106"/>
                <a:gd name="connsiteX813" fmla="*/ 1865636 w 1944449"/>
                <a:gd name="connsiteY813" fmla="*/ 716311 h 2086106"/>
                <a:gd name="connsiteX814" fmla="*/ 95247 w 1944449"/>
                <a:gd name="connsiteY814" fmla="*/ 690188 h 2086106"/>
                <a:gd name="connsiteX815" fmla="*/ 96138 w 1944449"/>
                <a:gd name="connsiteY815" fmla="*/ 690484 h 2086106"/>
                <a:gd name="connsiteX816" fmla="*/ 96286 w 1944449"/>
                <a:gd name="connsiteY816" fmla="*/ 691227 h 2086106"/>
                <a:gd name="connsiteX817" fmla="*/ 95395 w 1944449"/>
                <a:gd name="connsiteY817" fmla="*/ 691227 h 2086106"/>
                <a:gd name="connsiteX818" fmla="*/ 95247 w 1944449"/>
                <a:gd name="connsiteY818" fmla="*/ 690188 h 2086106"/>
                <a:gd name="connsiteX819" fmla="*/ 91684 w 1944449"/>
                <a:gd name="connsiteY819" fmla="*/ 686774 h 2086106"/>
                <a:gd name="connsiteX820" fmla="*/ 95246 w 1944449"/>
                <a:gd name="connsiteY820" fmla="*/ 690188 h 2086106"/>
                <a:gd name="connsiteX821" fmla="*/ 91535 w 1944449"/>
                <a:gd name="connsiteY821" fmla="*/ 688704 h 2086106"/>
                <a:gd name="connsiteX822" fmla="*/ 91684 w 1944449"/>
                <a:gd name="connsiteY822" fmla="*/ 686774 h 2086106"/>
                <a:gd name="connsiteX823" fmla="*/ 1848271 w 1944449"/>
                <a:gd name="connsiteY823" fmla="*/ 673713 h 2086106"/>
                <a:gd name="connsiteX824" fmla="*/ 1853762 w 1944449"/>
                <a:gd name="connsiteY824" fmla="*/ 674009 h 2086106"/>
                <a:gd name="connsiteX825" fmla="*/ 1854208 w 1944449"/>
                <a:gd name="connsiteY825" fmla="*/ 689447 h 2086106"/>
                <a:gd name="connsiteX826" fmla="*/ 1849013 w 1944449"/>
                <a:gd name="connsiteY826" fmla="*/ 686329 h 2086106"/>
                <a:gd name="connsiteX827" fmla="*/ 1848271 w 1944449"/>
                <a:gd name="connsiteY827" fmla="*/ 673713 h 2086106"/>
                <a:gd name="connsiteX828" fmla="*/ 1840701 w 1944449"/>
                <a:gd name="connsiteY828" fmla="*/ 653527 h 2086106"/>
                <a:gd name="connsiteX829" fmla="*/ 1848123 w 1944449"/>
                <a:gd name="connsiteY829" fmla="*/ 665995 h 2086106"/>
                <a:gd name="connsiteX830" fmla="*/ 1844263 w 1944449"/>
                <a:gd name="connsiteY830" fmla="*/ 670150 h 2086106"/>
                <a:gd name="connsiteX831" fmla="*/ 1840701 w 1944449"/>
                <a:gd name="connsiteY831" fmla="*/ 653527 h 2086106"/>
                <a:gd name="connsiteX832" fmla="*/ 1849704 w 1944449"/>
                <a:gd name="connsiteY832" fmla="*/ 639778 h 2086106"/>
                <a:gd name="connsiteX833" fmla="*/ 1851833 w 1944449"/>
                <a:gd name="connsiteY833" fmla="*/ 651154 h 2086106"/>
                <a:gd name="connsiteX834" fmla="*/ 1847380 w 1944449"/>
                <a:gd name="connsiteY834" fmla="*/ 639873 h 2086106"/>
                <a:gd name="connsiteX835" fmla="*/ 1849704 w 1944449"/>
                <a:gd name="connsiteY835" fmla="*/ 639778 h 2086106"/>
                <a:gd name="connsiteX836" fmla="*/ 1815470 w 1944449"/>
                <a:gd name="connsiteY836" fmla="*/ 626961 h 2086106"/>
                <a:gd name="connsiteX837" fmla="*/ 1815916 w 1944449"/>
                <a:gd name="connsiteY837" fmla="*/ 631562 h 2086106"/>
                <a:gd name="connsiteX838" fmla="*/ 1818735 w 1944449"/>
                <a:gd name="connsiteY838" fmla="*/ 637202 h 2086106"/>
                <a:gd name="connsiteX839" fmla="*/ 1823188 w 1944449"/>
                <a:gd name="connsiteY839" fmla="*/ 637795 h 2086106"/>
                <a:gd name="connsiteX840" fmla="*/ 1815470 w 1944449"/>
                <a:gd name="connsiteY840" fmla="*/ 626961 h 2086106"/>
                <a:gd name="connsiteX841" fmla="*/ 1847380 w 1944449"/>
                <a:gd name="connsiteY841" fmla="*/ 618500 h 2086106"/>
                <a:gd name="connsiteX842" fmla="*/ 1859552 w 1944449"/>
                <a:gd name="connsiteY842" fmla="*/ 626366 h 2086106"/>
                <a:gd name="connsiteX843" fmla="*/ 1850349 w 1944449"/>
                <a:gd name="connsiteY843" fmla="*/ 630522 h 2086106"/>
                <a:gd name="connsiteX844" fmla="*/ 1847380 w 1944449"/>
                <a:gd name="connsiteY844" fmla="*/ 618500 h 2086106"/>
                <a:gd name="connsiteX845" fmla="*/ 1816508 w 1944449"/>
                <a:gd name="connsiteY845" fmla="*/ 606478 h 2086106"/>
                <a:gd name="connsiteX846" fmla="*/ 1826305 w 1944449"/>
                <a:gd name="connsiteY846" fmla="*/ 615087 h 2086106"/>
                <a:gd name="connsiteX847" fmla="*/ 1842335 w 1944449"/>
                <a:gd name="connsiteY847" fmla="*/ 647442 h 2086106"/>
                <a:gd name="connsiteX848" fmla="*/ 1836843 w 1944449"/>
                <a:gd name="connsiteY848" fmla="*/ 647294 h 2086106"/>
                <a:gd name="connsiteX849" fmla="*/ 1814133 w 1944449"/>
                <a:gd name="connsiteY849" fmla="*/ 610336 h 2086106"/>
                <a:gd name="connsiteX850" fmla="*/ 1816508 w 1944449"/>
                <a:gd name="connsiteY850" fmla="*/ 606478 h 2086106"/>
                <a:gd name="connsiteX851" fmla="*/ 1767083 w 1944449"/>
                <a:gd name="connsiteY851" fmla="*/ 590152 h 2086106"/>
                <a:gd name="connsiteX852" fmla="*/ 1766046 w 1944449"/>
                <a:gd name="connsiteY852" fmla="*/ 590448 h 2086106"/>
                <a:gd name="connsiteX853" fmla="*/ 1764709 w 1944449"/>
                <a:gd name="connsiteY853" fmla="*/ 600393 h 2086106"/>
                <a:gd name="connsiteX854" fmla="*/ 1778809 w 1944449"/>
                <a:gd name="connsiteY854" fmla="*/ 607517 h 2086106"/>
                <a:gd name="connsiteX855" fmla="*/ 1767083 w 1944449"/>
                <a:gd name="connsiteY855" fmla="*/ 590152 h 2086106"/>
                <a:gd name="connsiteX856" fmla="*/ 1703262 w 1944449"/>
                <a:gd name="connsiteY856" fmla="*/ 535532 h 2086106"/>
                <a:gd name="connsiteX857" fmla="*/ 1703262 w 1944449"/>
                <a:gd name="connsiteY857" fmla="*/ 535828 h 2086106"/>
                <a:gd name="connsiteX858" fmla="*/ 1710683 w 1944449"/>
                <a:gd name="connsiteY858" fmla="*/ 541913 h 2086106"/>
                <a:gd name="connsiteX859" fmla="*/ 1703262 w 1944449"/>
                <a:gd name="connsiteY859" fmla="*/ 535532 h 2086106"/>
                <a:gd name="connsiteX860" fmla="*/ 1770052 w 1944449"/>
                <a:gd name="connsiteY860" fmla="*/ 523213 h 2086106"/>
                <a:gd name="connsiteX861" fmla="*/ 1787267 w 1944449"/>
                <a:gd name="connsiteY861" fmla="*/ 549037 h 2086106"/>
                <a:gd name="connsiteX862" fmla="*/ 1770052 w 1944449"/>
                <a:gd name="connsiteY862" fmla="*/ 523213 h 2086106"/>
                <a:gd name="connsiteX863" fmla="*/ 291909 w 1944449"/>
                <a:gd name="connsiteY863" fmla="*/ 518611 h 2086106"/>
                <a:gd name="connsiteX864" fmla="*/ 291909 w 1944449"/>
                <a:gd name="connsiteY864" fmla="*/ 523806 h 2086106"/>
                <a:gd name="connsiteX865" fmla="*/ 292353 w 1944449"/>
                <a:gd name="connsiteY865" fmla="*/ 524103 h 2086106"/>
                <a:gd name="connsiteX866" fmla="*/ 292205 w 1944449"/>
                <a:gd name="connsiteY866" fmla="*/ 524547 h 2086106"/>
                <a:gd name="connsiteX867" fmla="*/ 291907 w 1944449"/>
                <a:gd name="connsiteY867" fmla="*/ 524547 h 2086106"/>
                <a:gd name="connsiteX868" fmla="*/ 291907 w 1944449"/>
                <a:gd name="connsiteY868" fmla="*/ 523806 h 2086106"/>
                <a:gd name="connsiteX869" fmla="*/ 288197 w 1944449"/>
                <a:gd name="connsiteY869" fmla="*/ 522173 h 2086106"/>
                <a:gd name="connsiteX870" fmla="*/ 291909 w 1944449"/>
                <a:gd name="connsiteY870" fmla="*/ 518611 h 2086106"/>
                <a:gd name="connsiteX871" fmla="*/ 292649 w 1944449"/>
                <a:gd name="connsiteY871" fmla="*/ 517720 h 2086106"/>
                <a:gd name="connsiteX872" fmla="*/ 292501 w 1944449"/>
                <a:gd name="connsiteY872" fmla="*/ 518314 h 2086106"/>
                <a:gd name="connsiteX873" fmla="*/ 291907 w 1944449"/>
                <a:gd name="connsiteY873" fmla="*/ 518462 h 2086106"/>
                <a:gd name="connsiteX874" fmla="*/ 291907 w 1944449"/>
                <a:gd name="connsiteY874" fmla="*/ 517868 h 2086106"/>
                <a:gd name="connsiteX875" fmla="*/ 292649 w 1944449"/>
                <a:gd name="connsiteY875" fmla="*/ 517720 h 2086106"/>
                <a:gd name="connsiteX876" fmla="*/ 294430 w 1944449"/>
                <a:gd name="connsiteY876" fmla="*/ 513862 h 2086106"/>
                <a:gd name="connsiteX877" fmla="*/ 296509 w 1944449"/>
                <a:gd name="connsiteY877" fmla="*/ 516088 h 2086106"/>
                <a:gd name="connsiteX878" fmla="*/ 292649 w 1944449"/>
                <a:gd name="connsiteY878" fmla="*/ 517720 h 2086106"/>
                <a:gd name="connsiteX879" fmla="*/ 294430 w 1944449"/>
                <a:gd name="connsiteY879" fmla="*/ 513862 h 2086106"/>
                <a:gd name="connsiteX880" fmla="*/ 1750014 w 1944449"/>
                <a:gd name="connsiteY880" fmla="*/ 433862 h 2086106"/>
                <a:gd name="connsiteX881" fmla="*/ 1754468 w 1944449"/>
                <a:gd name="connsiteY881" fmla="*/ 439799 h 2086106"/>
                <a:gd name="connsiteX882" fmla="*/ 1746452 w 1944449"/>
                <a:gd name="connsiteY882" fmla="*/ 439651 h 2086106"/>
                <a:gd name="connsiteX883" fmla="*/ 1750014 w 1944449"/>
                <a:gd name="connsiteY883" fmla="*/ 433862 h 2086106"/>
                <a:gd name="connsiteX884" fmla="*/ 1653095 w 1944449"/>
                <a:gd name="connsiteY884" fmla="*/ 406256 h 2086106"/>
                <a:gd name="connsiteX885" fmla="*/ 1663931 w 1944449"/>
                <a:gd name="connsiteY885" fmla="*/ 420652 h 2086106"/>
                <a:gd name="connsiteX886" fmla="*/ 1664524 w 1944449"/>
                <a:gd name="connsiteY886" fmla="*/ 419613 h 2086106"/>
                <a:gd name="connsiteX887" fmla="*/ 1661704 w 1944449"/>
                <a:gd name="connsiteY887" fmla="*/ 416348 h 2086106"/>
                <a:gd name="connsiteX888" fmla="*/ 1653095 w 1944449"/>
                <a:gd name="connsiteY888" fmla="*/ 406256 h 2086106"/>
                <a:gd name="connsiteX889" fmla="*/ 1575618 w 1944449"/>
                <a:gd name="connsiteY889" fmla="*/ 388890 h 2086106"/>
                <a:gd name="connsiteX890" fmla="*/ 1573540 w 1944449"/>
                <a:gd name="connsiteY890" fmla="*/ 389187 h 2086106"/>
                <a:gd name="connsiteX891" fmla="*/ 1576658 w 1944449"/>
                <a:gd name="connsiteY891" fmla="*/ 390374 h 2086106"/>
                <a:gd name="connsiteX892" fmla="*/ 1575618 w 1944449"/>
                <a:gd name="connsiteY892" fmla="*/ 388890 h 2086106"/>
                <a:gd name="connsiteX893" fmla="*/ 1595657 w 1944449"/>
                <a:gd name="connsiteY893" fmla="*/ 387429 h 2086106"/>
                <a:gd name="connsiteX894" fmla="*/ 1596248 w 1944449"/>
                <a:gd name="connsiteY894" fmla="*/ 387701 h 2086106"/>
                <a:gd name="connsiteX895" fmla="*/ 1596694 w 1944449"/>
                <a:gd name="connsiteY895" fmla="*/ 393638 h 2086106"/>
                <a:gd name="connsiteX896" fmla="*/ 1586601 w 1944449"/>
                <a:gd name="connsiteY896" fmla="*/ 371969 h 2086106"/>
                <a:gd name="connsiteX897" fmla="*/ 1591499 w 1944449"/>
                <a:gd name="connsiteY897" fmla="*/ 373305 h 2086106"/>
                <a:gd name="connsiteX898" fmla="*/ 1594987 w 1944449"/>
                <a:gd name="connsiteY898" fmla="*/ 383416 h 2086106"/>
                <a:gd name="connsiteX899" fmla="*/ 1595657 w 1944449"/>
                <a:gd name="connsiteY899" fmla="*/ 387429 h 2086106"/>
                <a:gd name="connsiteX900" fmla="*/ 1592538 w 1944449"/>
                <a:gd name="connsiteY900" fmla="*/ 385995 h 2086106"/>
                <a:gd name="connsiteX901" fmla="*/ 1588382 w 1944449"/>
                <a:gd name="connsiteY901" fmla="*/ 382952 h 2086106"/>
                <a:gd name="connsiteX902" fmla="*/ 1586601 w 1944449"/>
                <a:gd name="connsiteY902" fmla="*/ 371969 h 2086106"/>
                <a:gd name="connsiteX903" fmla="*/ 1694207 w 1944449"/>
                <a:gd name="connsiteY903" fmla="*/ 358611 h 2086106"/>
                <a:gd name="connsiteX904" fmla="*/ 1693020 w 1944449"/>
                <a:gd name="connsiteY904" fmla="*/ 363064 h 2086106"/>
                <a:gd name="connsiteX905" fmla="*/ 1703410 w 1944449"/>
                <a:gd name="connsiteY905" fmla="*/ 366922 h 2086106"/>
                <a:gd name="connsiteX906" fmla="*/ 1694207 w 1944449"/>
                <a:gd name="connsiteY906" fmla="*/ 358611 h 2086106"/>
                <a:gd name="connsiteX907" fmla="*/ 1545042 w 1944449"/>
                <a:gd name="connsiteY907" fmla="*/ 341098 h 2086106"/>
                <a:gd name="connsiteX908" fmla="*/ 1584226 w 1944449"/>
                <a:gd name="connsiteY908" fmla="*/ 367962 h 2086106"/>
                <a:gd name="connsiteX909" fmla="*/ 1573391 w 1944449"/>
                <a:gd name="connsiteY909" fmla="*/ 359798 h 2086106"/>
                <a:gd name="connsiteX910" fmla="*/ 1583186 w 1944449"/>
                <a:gd name="connsiteY910" fmla="*/ 372267 h 2086106"/>
                <a:gd name="connsiteX911" fmla="*/ 1545042 w 1944449"/>
                <a:gd name="connsiteY911" fmla="*/ 341098 h 2086106"/>
                <a:gd name="connsiteX912" fmla="*/ 504893 w 1944449"/>
                <a:gd name="connsiteY912" fmla="*/ 335514 h 2086106"/>
                <a:gd name="connsiteX913" fmla="*/ 513056 w 1944449"/>
                <a:gd name="connsiteY913" fmla="*/ 335755 h 2086106"/>
                <a:gd name="connsiteX914" fmla="*/ 499847 w 1944449"/>
                <a:gd name="connsiteY914" fmla="*/ 340949 h 2086106"/>
                <a:gd name="connsiteX915" fmla="*/ 504893 w 1944449"/>
                <a:gd name="connsiteY915" fmla="*/ 335514 h 2086106"/>
                <a:gd name="connsiteX916" fmla="*/ 1656361 w 1944449"/>
                <a:gd name="connsiteY916" fmla="*/ 332488 h 2086106"/>
                <a:gd name="connsiteX917" fmla="*/ 1661852 w 1944449"/>
                <a:gd name="connsiteY917" fmla="*/ 352228 h 2086106"/>
                <a:gd name="connsiteX918" fmla="*/ 1656361 w 1944449"/>
                <a:gd name="connsiteY918" fmla="*/ 332488 h 2086106"/>
                <a:gd name="connsiteX919" fmla="*/ 1589421 w 1944449"/>
                <a:gd name="connsiteY919" fmla="*/ 328334 h 2086106"/>
                <a:gd name="connsiteX920" fmla="*/ 1598031 w 1944449"/>
                <a:gd name="connsiteY920" fmla="*/ 336200 h 2086106"/>
                <a:gd name="connsiteX921" fmla="*/ 1589421 w 1944449"/>
                <a:gd name="connsiteY921" fmla="*/ 328334 h 2086106"/>
                <a:gd name="connsiteX922" fmla="*/ 1509125 w 1944449"/>
                <a:gd name="connsiteY922" fmla="*/ 307109 h 2086106"/>
                <a:gd name="connsiteX923" fmla="*/ 1517585 w 1944449"/>
                <a:gd name="connsiteY923" fmla="*/ 307109 h 2086106"/>
                <a:gd name="connsiteX924" fmla="*/ 1553206 w 1944449"/>
                <a:gd name="connsiteY924" fmla="*/ 338277 h 2086106"/>
                <a:gd name="connsiteX925" fmla="*/ 1557510 w 1944449"/>
                <a:gd name="connsiteY925" fmla="*/ 347183 h 2086106"/>
                <a:gd name="connsiteX926" fmla="*/ 1542520 w 1944449"/>
                <a:gd name="connsiteY926" fmla="*/ 337090 h 2086106"/>
                <a:gd name="connsiteX927" fmla="*/ 1545042 w 1944449"/>
                <a:gd name="connsiteY927" fmla="*/ 341098 h 2086106"/>
                <a:gd name="connsiteX928" fmla="*/ 1509125 w 1944449"/>
                <a:gd name="connsiteY928" fmla="*/ 307109 h 2086106"/>
                <a:gd name="connsiteX929" fmla="*/ 783336 w 1944449"/>
                <a:gd name="connsiteY929" fmla="*/ 301914 h 2086106"/>
                <a:gd name="connsiteX930" fmla="*/ 764042 w 1944449"/>
                <a:gd name="connsiteY930" fmla="*/ 303845 h 2086106"/>
                <a:gd name="connsiteX931" fmla="*/ 735841 w 1944449"/>
                <a:gd name="connsiteY931" fmla="*/ 310967 h 2086106"/>
                <a:gd name="connsiteX932" fmla="*/ 746527 w 1944449"/>
                <a:gd name="connsiteY932" fmla="*/ 312007 h 2086106"/>
                <a:gd name="connsiteX933" fmla="*/ 771314 w 1944449"/>
                <a:gd name="connsiteY933" fmla="*/ 305180 h 2086106"/>
                <a:gd name="connsiteX934" fmla="*/ 776805 w 1944449"/>
                <a:gd name="connsiteY934" fmla="*/ 303993 h 2086106"/>
                <a:gd name="connsiteX935" fmla="*/ 783336 w 1944449"/>
                <a:gd name="connsiteY935" fmla="*/ 301914 h 2086106"/>
                <a:gd name="connsiteX936" fmla="*/ 1106008 w 1944449"/>
                <a:gd name="connsiteY936" fmla="*/ 300578 h 2086106"/>
                <a:gd name="connsiteX937" fmla="*/ 1103040 w 1944449"/>
                <a:gd name="connsiteY937" fmla="*/ 301320 h 2086106"/>
                <a:gd name="connsiteX938" fmla="*/ 1105711 w 1944449"/>
                <a:gd name="connsiteY938" fmla="*/ 302062 h 2086106"/>
                <a:gd name="connsiteX939" fmla="*/ 1106008 w 1944449"/>
                <a:gd name="connsiteY939" fmla="*/ 300578 h 2086106"/>
                <a:gd name="connsiteX940" fmla="*/ 1558104 w 1944449"/>
                <a:gd name="connsiteY940" fmla="*/ 300429 h 2086106"/>
                <a:gd name="connsiteX941" fmla="*/ 1570126 w 1944449"/>
                <a:gd name="connsiteY941" fmla="*/ 307851 h 2086106"/>
                <a:gd name="connsiteX942" fmla="*/ 1558104 w 1944449"/>
                <a:gd name="connsiteY942" fmla="*/ 300429 h 2086106"/>
                <a:gd name="connsiteX943" fmla="*/ 1465190 w 1944449"/>
                <a:gd name="connsiteY943" fmla="*/ 299687 h 2086106"/>
                <a:gd name="connsiteX944" fmla="*/ 1481368 w 1944449"/>
                <a:gd name="connsiteY944" fmla="*/ 314677 h 2086106"/>
                <a:gd name="connsiteX945" fmla="*/ 1465190 w 1944449"/>
                <a:gd name="connsiteY945" fmla="*/ 299687 h 2086106"/>
                <a:gd name="connsiteX946" fmla="*/ 826973 w 1944449"/>
                <a:gd name="connsiteY946" fmla="*/ 294493 h 2086106"/>
                <a:gd name="connsiteX947" fmla="*/ 822223 w 1944449"/>
                <a:gd name="connsiteY947" fmla="*/ 297610 h 2086106"/>
                <a:gd name="connsiteX948" fmla="*/ 822075 w 1944449"/>
                <a:gd name="connsiteY948" fmla="*/ 294642 h 2086106"/>
                <a:gd name="connsiteX949" fmla="*/ 801740 w 1944449"/>
                <a:gd name="connsiteY949" fmla="*/ 297906 h 2086106"/>
                <a:gd name="connsiteX950" fmla="*/ 802186 w 1944449"/>
                <a:gd name="connsiteY950" fmla="*/ 298501 h 2086106"/>
                <a:gd name="connsiteX951" fmla="*/ 817028 w 1944449"/>
                <a:gd name="connsiteY951" fmla="*/ 299985 h 2086106"/>
                <a:gd name="connsiteX952" fmla="*/ 822075 w 1944449"/>
                <a:gd name="connsiteY952" fmla="*/ 298204 h 2086106"/>
                <a:gd name="connsiteX953" fmla="*/ 831871 w 1944449"/>
                <a:gd name="connsiteY953" fmla="*/ 302062 h 2086106"/>
                <a:gd name="connsiteX954" fmla="*/ 839143 w 1944449"/>
                <a:gd name="connsiteY954" fmla="*/ 294790 h 2086106"/>
                <a:gd name="connsiteX955" fmla="*/ 826973 w 1944449"/>
                <a:gd name="connsiteY955" fmla="*/ 294493 h 2086106"/>
                <a:gd name="connsiteX956" fmla="*/ 1492649 w 1944449"/>
                <a:gd name="connsiteY956" fmla="*/ 291672 h 2086106"/>
                <a:gd name="connsiteX957" fmla="*/ 1493539 w 1944449"/>
                <a:gd name="connsiteY957" fmla="*/ 294047 h 2086106"/>
                <a:gd name="connsiteX958" fmla="*/ 1499476 w 1944449"/>
                <a:gd name="connsiteY958" fmla="*/ 293749 h 2086106"/>
                <a:gd name="connsiteX959" fmla="*/ 1498734 w 1944449"/>
                <a:gd name="connsiteY959" fmla="*/ 294788 h 2086106"/>
                <a:gd name="connsiteX960" fmla="*/ 1505265 w 1944449"/>
                <a:gd name="connsiteY960" fmla="*/ 301171 h 2086106"/>
                <a:gd name="connsiteX961" fmla="*/ 1499476 w 1944449"/>
                <a:gd name="connsiteY961" fmla="*/ 301469 h 2086106"/>
                <a:gd name="connsiteX962" fmla="*/ 1492649 w 1944449"/>
                <a:gd name="connsiteY962" fmla="*/ 291672 h 2086106"/>
                <a:gd name="connsiteX963" fmla="*/ 856064 w 1944449"/>
                <a:gd name="connsiteY963" fmla="*/ 289298 h 2086106"/>
                <a:gd name="connsiteX964" fmla="*/ 839292 w 1944449"/>
                <a:gd name="connsiteY964" fmla="*/ 292267 h 2086106"/>
                <a:gd name="connsiteX965" fmla="*/ 846267 w 1944449"/>
                <a:gd name="connsiteY965" fmla="*/ 292119 h 2086106"/>
                <a:gd name="connsiteX966" fmla="*/ 848048 w 1944449"/>
                <a:gd name="connsiteY966" fmla="*/ 292119 h 2086106"/>
                <a:gd name="connsiteX967" fmla="*/ 856064 w 1944449"/>
                <a:gd name="connsiteY967" fmla="*/ 289298 h 2086106"/>
                <a:gd name="connsiteX968" fmla="*/ 1596248 w 1944449"/>
                <a:gd name="connsiteY968" fmla="*/ 265253 h 2086106"/>
                <a:gd name="connsiteX969" fmla="*/ 1609607 w 1944449"/>
                <a:gd name="connsiteY969" fmla="*/ 272525 h 2086106"/>
                <a:gd name="connsiteX970" fmla="*/ 1637065 w 1944449"/>
                <a:gd name="connsiteY970" fmla="*/ 297312 h 2086106"/>
                <a:gd name="connsiteX971" fmla="*/ 1634986 w 1944449"/>
                <a:gd name="connsiteY971" fmla="*/ 288555 h 2086106"/>
                <a:gd name="connsiteX972" fmla="*/ 1644931 w 1944449"/>
                <a:gd name="connsiteY972" fmla="*/ 295977 h 2086106"/>
                <a:gd name="connsiteX973" fmla="*/ 1647899 w 1944449"/>
                <a:gd name="connsiteY973" fmla="*/ 314529 h 2086106"/>
                <a:gd name="connsiteX974" fmla="*/ 1664819 w 1944449"/>
                <a:gd name="connsiteY974" fmla="*/ 328778 h 2086106"/>
                <a:gd name="connsiteX975" fmla="*/ 1674467 w 1944449"/>
                <a:gd name="connsiteY975" fmla="*/ 326107 h 2086106"/>
                <a:gd name="connsiteX976" fmla="*/ 1685450 w 1944449"/>
                <a:gd name="connsiteY976" fmla="*/ 336198 h 2086106"/>
                <a:gd name="connsiteX977" fmla="*/ 1683075 w 1944449"/>
                <a:gd name="connsiteY977" fmla="*/ 328036 h 2086106"/>
                <a:gd name="connsiteX978" fmla="*/ 1696730 w 1944449"/>
                <a:gd name="connsiteY978" fmla="*/ 339167 h 2086106"/>
                <a:gd name="connsiteX979" fmla="*/ 1689012 w 1944449"/>
                <a:gd name="connsiteY979" fmla="*/ 336198 h 2086106"/>
                <a:gd name="connsiteX980" fmla="*/ 1690347 w 1944449"/>
                <a:gd name="connsiteY980" fmla="*/ 345105 h 2086106"/>
                <a:gd name="connsiteX981" fmla="*/ 1695691 w 1944449"/>
                <a:gd name="connsiteY981" fmla="*/ 343472 h 2086106"/>
                <a:gd name="connsiteX982" fmla="*/ 1710978 w 1944449"/>
                <a:gd name="connsiteY982" fmla="*/ 356533 h 2086106"/>
                <a:gd name="connsiteX983" fmla="*/ 1733688 w 1944449"/>
                <a:gd name="connsiteY983" fmla="*/ 389780 h 2086106"/>
                <a:gd name="connsiteX984" fmla="*/ 1735024 w 1944449"/>
                <a:gd name="connsiteY984" fmla="*/ 385327 h 2086106"/>
                <a:gd name="connsiteX985" fmla="*/ 1746748 w 1944449"/>
                <a:gd name="connsiteY985" fmla="*/ 398388 h 2086106"/>
                <a:gd name="connsiteX986" fmla="*/ 1745264 w 1944449"/>
                <a:gd name="connsiteY986" fmla="*/ 402692 h 2086106"/>
                <a:gd name="connsiteX987" fmla="*/ 1753872 w 1944449"/>
                <a:gd name="connsiteY987" fmla="*/ 411895 h 2086106"/>
                <a:gd name="connsiteX988" fmla="*/ 1760403 w 1944449"/>
                <a:gd name="connsiteY988" fmla="*/ 435197 h 2086106"/>
                <a:gd name="connsiteX989" fmla="*/ 1748975 w 1944449"/>
                <a:gd name="connsiteY989" fmla="*/ 422136 h 2086106"/>
                <a:gd name="connsiteX990" fmla="*/ 1750460 w 1944449"/>
                <a:gd name="connsiteY990" fmla="*/ 417832 h 2086106"/>
                <a:gd name="connsiteX991" fmla="*/ 1739476 w 1944449"/>
                <a:gd name="connsiteY991" fmla="*/ 407591 h 2086106"/>
                <a:gd name="connsiteX992" fmla="*/ 1736805 w 1944449"/>
                <a:gd name="connsiteY992" fmla="*/ 393788 h 2086106"/>
                <a:gd name="connsiteX993" fmla="*/ 1732945 w 1944449"/>
                <a:gd name="connsiteY993" fmla="*/ 397053 h 2086106"/>
                <a:gd name="connsiteX994" fmla="*/ 1723744 w 1944449"/>
                <a:gd name="connsiteY994" fmla="*/ 390076 h 2086106"/>
                <a:gd name="connsiteX995" fmla="*/ 1746600 w 1944449"/>
                <a:gd name="connsiteY995" fmla="*/ 427331 h 2086106"/>
                <a:gd name="connsiteX996" fmla="*/ 1741702 w 1944449"/>
                <a:gd name="connsiteY996" fmla="*/ 431191 h 2086106"/>
                <a:gd name="connsiteX997" fmla="*/ 1721369 w 1944449"/>
                <a:gd name="connsiteY997" fmla="*/ 400319 h 2086106"/>
                <a:gd name="connsiteX998" fmla="*/ 1675357 w 1944449"/>
                <a:gd name="connsiteY998" fmla="*/ 352080 h 2086106"/>
                <a:gd name="connsiteX999" fmla="*/ 1652649 w 1944449"/>
                <a:gd name="connsiteY999" fmla="*/ 325958 h 2086106"/>
                <a:gd name="connsiteX1000" fmla="*/ 1641369 w 1944449"/>
                <a:gd name="connsiteY1000" fmla="*/ 314381 h 2086106"/>
                <a:gd name="connsiteX1001" fmla="*/ 1629643 w 1944449"/>
                <a:gd name="connsiteY1001" fmla="*/ 305476 h 2086106"/>
                <a:gd name="connsiteX1002" fmla="*/ 1636619 w 1944449"/>
                <a:gd name="connsiteY1002" fmla="*/ 305030 h 2086106"/>
                <a:gd name="connsiteX1003" fmla="*/ 1624893 w 1944449"/>
                <a:gd name="connsiteY1003" fmla="*/ 295977 h 2086106"/>
                <a:gd name="connsiteX1004" fmla="*/ 1596248 w 1944449"/>
                <a:gd name="connsiteY1004" fmla="*/ 265253 h 2086106"/>
                <a:gd name="connsiteX1005" fmla="*/ 1393205 w 1944449"/>
                <a:gd name="connsiteY1005" fmla="*/ 226219 h 2086106"/>
                <a:gd name="connsiteX1006" fmla="*/ 1398252 w 1944449"/>
                <a:gd name="connsiteY1006" fmla="*/ 226367 h 2086106"/>
                <a:gd name="connsiteX1007" fmla="*/ 1406119 w 1944449"/>
                <a:gd name="connsiteY1007" fmla="*/ 235420 h 2086106"/>
                <a:gd name="connsiteX1008" fmla="*/ 1393205 w 1944449"/>
                <a:gd name="connsiteY1008" fmla="*/ 226219 h 2086106"/>
                <a:gd name="connsiteX1009" fmla="*/ 1407008 w 1944449"/>
                <a:gd name="connsiteY1009" fmla="*/ 200836 h 2086106"/>
                <a:gd name="connsiteX1010" fmla="*/ 1423484 w 1944449"/>
                <a:gd name="connsiteY1010" fmla="*/ 204696 h 2086106"/>
                <a:gd name="connsiteX1011" fmla="*/ 1407008 w 1944449"/>
                <a:gd name="connsiteY1011" fmla="*/ 200836 h 2086106"/>
                <a:gd name="connsiteX1012" fmla="*/ 1331165 w 1944449"/>
                <a:gd name="connsiteY1012" fmla="*/ 199947 h 2086106"/>
                <a:gd name="connsiteX1013" fmla="*/ 1350461 w 1944449"/>
                <a:gd name="connsiteY1013" fmla="*/ 206329 h 2086106"/>
                <a:gd name="connsiteX1014" fmla="*/ 1331165 w 1944449"/>
                <a:gd name="connsiteY1014" fmla="*/ 199947 h 2086106"/>
                <a:gd name="connsiteX1015" fmla="*/ 1542370 w 1944449"/>
                <a:gd name="connsiteY1015" fmla="*/ 192377 h 2086106"/>
                <a:gd name="connsiteX1016" fmla="*/ 1545636 w 1944449"/>
                <a:gd name="connsiteY1016" fmla="*/ 200986 h 2086106"/>
                <a:gd name="connsiteX1017" fmla="*/ 1568196 w 1944449"/>
                <a:gd name="connsiteY1017" fmla="*/ 208406 h 2086106"/>
                <a:gd name="connsiteX1018" fmla="*/ 1568492 w 1944449"/>
                <a:gd name="connsiteY1018" fmla="*/ 216422 h 2086106"/>
                <a:gd name="connsiteX1019" fmla="*/ 1571758 w 1944449"/>
                <a:gd name="connsiteY1019" fmla="*/ 220428 h 2086106"/>
                <a:gd name="connsiteX1020" fmla="*/ 1591794 w 1944449"/>
                <a:gd name="connsiteY1020" fmla="*/ 231264 h 2086106"/>
                <a:gd name="connsiteX1021" fmla="*/ 1602926 w 1944449"/>
                <a:gd name="connsiteY1021" fmla="*/ 249371 h 2086106"/>
                <a:gd name="connsiteX1022" fmla="*/ 1583482 w 1944449"/>
                <a:gd name="connsiteY1022" fmla="*/ 233045 h 2086106"/>
                <a:gd name="connsiteX1023" fmla="*/ 1567453 w 1944449"/>
                <a:gd name="connsiteY1023" fmla="*/ 221913 h 2086106"/>
                <a:gd name="connsiteX1024" fmla="*/ 1559141 w 1944449"/>
                <a:gd name="connsiteY1024" fmla="*/ 207813 h 2086106"/>
                <a:gd name="connsiteX1025" fmla="*/ 1540143 w 1944449"/>
                <a:gd name="connsiteY1025" fmla="*/ 200095 h 2086106"/>
                <a:gd name="connsiteX1026" fmla="*/ 1538214 w 1944449"/>
                <a:gd name="connsiteY1026" fmla="*/ 194010 h 2086106"/>
                <a:gd name="connsiteX1027" fmla="*/ 1542370 w 1944449"/>
                <a:gd name="connsiteY1027" fmla="*/ 192377 h 2086106"/>
                <a:gd name="connsiteX1028" fmla="*/ 1300739 w 1944449"/>
                <a:gd name="connsiteY1028" fmla="*/ 185846 h 2086106"/>
                <a:gd name="connsiteX1029" fmla="*/ 1316917 w 1944449"/>
                <a:gd name="connsiteY1029" fmla="*/ 193416 h 2086106"/>
                <a:gd name="connsiteX1030" fmla="*/ 1300739 w 1944449"/>
                <a:gd name="connsiteY1030" fmla="*/ 185846 h 2086106"/>
                <a:gd name="connsiteX1031" fmla="*/ 1254281 w 1944449"/>
                <a:gd name="connsiteY1031" fmla="*/ 183917 h 2086106"/>
                <a:gd name="connsiteX1032" fmla="*/ 1269569 w 1944449"/>
                <a:gd name="connsiteY1032" fmla="*/ 186736 h 2086106"/>
                <a:gd name="connsiteX1033" fmla="*/ 1254281 w 1944449"/>
                <a:gd name="connsiteY1033" fmla="*/ 183917 h 2086106"/>
                <a:gd name="connsiteX1034" fmla="*/ 546453 w 1944449"/>
                <a:gd name="connsiteY1034" fmla="*/ 180949 h 2086106"/>
                <a:gd name="connsiteX1035" fmla="*/ 518549 w 1944449"/>
                <a:gd name="connsiteY1035" fmla="*/ 196087 h 2086106"/>
                <a:gd name="connsiteX1036" fmla="*/ 546453 w 1944449"/>
                <a:gd name="connsiteY1036" fmla="*/ 180949 h 2086106"/>
                <a:gd name="connsiteX1037" fmla="*/ 1285209 w 1944449"/>
                <a:gd name="connsiteY1037" fmla="*/ 177109 h 2086106"/>
                <a:gd name="connsiteX1038" fmla="*/ 1290497 w 1944449"/>
                <a:gd name="connsiteY1038" fmla="*/ 177980 h 2086106"/>
                <a:gd name="connsiteX1039" fmla="*/ 1296731 w 1944449"/>
                <a:gd name="connsiteY1039" fmla="*/ 183917 h 2086106"/>
                <a:gd name="connsiteX1040" fmla="*/ 1286489 w 1944449"/>
                <a:gd name="connsiteY1040" fmla="*/ 179465 h 2086106"/>
                <a:gd name="connsiteX1041" fmla="*/ 1285209 w 1944449"/>
                <a:gd name="connsiteY1041" fmla="*/ 177109 h 2086106"/>
                <a:gd name="connsiteX1042" fmla="*/ 1220886 w 1944449"/>
                <a:gd name="connsiteY1042" fmla="*/ 169446 h 2086106"/>
                <a:gd name="connsiteX1043" fmla="*/ 1224745 w 1944449"/>
                <a:gd name="connsiteY1043" fmla="*/ 174566 h 2086106"/>
                <a:gd name="connsiteX1044" fmla="*/ 1214356 w 1944449"/>
                <a:gd name="connsiteY1044" fmla="*/ 171004 h 2086106"/>
                <a:gd name="connsiteX1045" fmla="*/ 1220886 w 1944449"/>
                <a:gd name="connsiteY1045" fmla="*/ 169446 h 2086106"/>
                <a:gd name="connsiteX1046" fmla="*/ 1472910 w 1944449"/>
                <a:gd name="connsiteY1046" fmla="*/ 152156 h 2086106"/>
                <a:gd name="connsiteX1047" fmla="*/ 1508086 w 1944449"/>
                <a:gd name="connsiteY1047" fmla="*/ 165811 h 2086106"/>
                <a:gd name="connsiteX1048" fmla="*/ 1495619 w 1944449"/>
                <a:gd name="connsiteY1048" fmla="*/ 162990 h 2086106"/>
                <a:gd name="connsiteX1049" fmla="*/ 1495174 w 1944449"/>
                <a:gd name="connsiteY1049" fmla="*/ 168631 h 2086106"/>
                <a:gd name="connsiteX1050" fmla="*/ 1487455 w 1944449"/>
                <a:gd name="connsiteY1050" fmla="*/ 166850 h 2086106"/>
                <a:gd name="connsiteX1051" fmla="*/ 1472910 w 1944449"/>
                <a:gd name="connsiteY1051" fmla="*/ 152156 h 2086106"/>
                <a:gd name="connsiteX1052" fmla="*/ 1452872 w 1944449"/>
                <a:gd name="connsiteY1052" fmla="*/ 141617 h 2086106"/>
                <a:gd name="connsiteX1053" fmla="*/ 1469198 w 1944449"/>
                <a:gd name="connsiteY1053" fmla="*/ 148445 h 2086106"/>
                <a:gd name="connsiteX1054" fmla="*/ 1452872 w 1944449"/>
                <a:gd name="connsiteY1054" fmla="*/ 141617 h 2086106"/>
                <a:gd name="connsiteX1055" fmla="*/ 594987 w 1944449"/>
                <a:gd name="connsiteY1055" fmla="*/ 140132 h 2086106"/>
                <a:gd name="connsiteX1056" fmla="*/ 588159 w 1944449"/>
                <a:gd name="connsiteY1056" fmla="*/ 150966 h 2086106"/>
                <a:gd name="connsiteX1057" fmla="*/ 594987 w 1944449"/>
                <a:gd name="connsiteY1057" fmla="*/ 140132 h 2086106"/>
                <a:gd name="connsiteX1058" fmla="*/ 1245228 w 1944449"/>
                <a:gd name="connsiteY1058" fmla="*/ 124548 h 2086106"/>
                <a:gd name="connsiteX1059" fmla="*/ 1260664 w 1944449"/>
                <a:gd name="connsiteY1059" fmla="*/ 130039 h 2086106"/>
                <a:gd name="connsiteX1060" fmla="*/ 1245228 w 1944449"/>
                <a:gd name="connsiteY1060" fmla="*/ 124548 h 2086106"/>
                <a:gd name="connsiteX1061" fmla="*/ 1174728 w 1944449"/>
                <a:gd name="connsiteY1061" fmla="*/ 122471 h 2086106"/>
                <a:gd name="connsiteX1062" fmla="*/ 1183634 w 1944449"/>
                <a:gd name="connsiteY1062" fmla="*/ 128853 h 2086106"/>
                <a:gd name="connsiteX1063" fmla="*/ 1198772 w 1944449"/>
                <a:gd name="connsiteY1063" fmla="*/ 125439 h 2086106"/>
                <a:gd name="connsiteX1064" fmla="*/ 1280406 w 1944449"/>
                <a:gd name="connsiteY1064" fmla="*/ 141469 h 2086106"/>
                <a:gd name="connsiteX1065" fmla="*/ 1319885 w 1944449"/>
                <a:gd name="connsiteY1065" fmla="*/ 137461 h 2086106"/>
                <a:gd name="connsiteX1066" fmla="*/ 1365600 w 1944449"/>
                <a:gd name="connsiteY1066" fmla="*/ 148296 h 2086106"/>
                <a:gd name="connsiteX1067" fmla="*/ 1441147 w 1944449"/>
                <a:gd name="connsiteY1067" fmla="*/ 194605 h 2086106"/>
                <a:gd name="connsiteX1068" fmla="*/ 1497251 w 1944449"/>
                <a:gd name="connsiteY1068" fmla="*/ 228296 h 2086106"/>
                <a:gd name="connsiteX1069" fmla="*/ 1547269 w 1944449"/>
                <a:gd name="connsiteY1069" fmla="*/ 264957 h 2086106"/>
                <a:gd name="connsiteX1070" fmla="*/ 1556323 w 1944449"/>
                <a:gd name="connsiteY1070" fmla="*/ 265105 h 2086106"/>
                <a:gd name="connsiteX1071" fmla="*/ 1613021 w 1944449"/>
                <a:gd name="connsiteY1071" fmla="*/ 315123 h 2086106"/>
                <a:gd name="connsiteX1072" fmla="*/ 1654876 w 1944449"/>
                <a:gd name="connsiteY1072" fmla="*/ 378056 h 2086106"/>
                <a:gd name="connsiteX1073" fmla="*/ 1670461 w 1944449"/>
                <a:gd name="connsiteY1073" fmla="*/ 397054 h 2086106"/>
                <a:gd name="connsiteX1074" fmla="*/ 1687233 w 1944449"/>
                <a:gd name="connsiteY1074" fmla="*/ 416348 h 2086106"/>
                <a:gd name="connsiteX1075" fmla="*/ 1690943 w 1944449"/>
                <a:gd name="connsiteY1075" fmla="*/ 420950 h 2086106"/>
                <a:gd name="connsiteX1076" fmla="*/ 1695840 w 1944449"/>
                <a:gd name="connsiteY1076" fmla="*/ 424660 h 2086106"/>
                <a:gd name="connsiteX1077" fmla="*/ 1694653 w 1944449"/>
                <a:gd name="connsiteY1077" fmla="*/ 425995 h 2086106"/>
                <a:gd name="connsiteX1078" fmla="*/ 1703708 w 1944449"/>
                <a:gd name="connsiteY1078" fmla="*/ 444846 h 2086106"/>
                <a:gd name="connsiteX1079" fmla="*/ 1722556 w 1944449"/>
                <a:gd name="connsiteY1079" fmla="*/ 472601 h 2086106"/>
                <a:gd name="connsiteX1080" fmla="*/ 1728345 w 1944449"/>
                <a:gd name="connsiteY1080" fmla="*/ 474233 h 2086106"/>
                <a:gd name="connsiteX1081" fmla="*/ 1743633 w 1944449"/>
                <a:gd name="connsiteY1081" fmla="*/ 500950 h 2086106"/>
                <a:gd name="connsiteX1082" fmla="*/ 1781482 w 1944449"/>
                <a:gd name="connsiteY1082" fmla="*/ 559280 h 2086106"/>
                <a:gd name="connsiteX1083" fmla="*/ 1781778 w 1944449"/>
                <a:gd name="connsiteY1083" fmla="*/ 559724 h 2086106"/>
                <a:gd name="connsiteX1084" fmla="*/ 1796174 w 1944449"/>
                <a:gd name="connsiteY1084" fmla="*/ 587777 h 2086106"/>
                <a:gd name="connsiteX1085" fmla="*/ 1795284 w 1944449"/>
                <a:gd name="connsiteY1085" fmla="*/ 587480 h 2086106"/>
                <a:gd name="connsiteX1086" fmla="*/ 1798995 w 1944449"/>
                <a:gd name="connsiteY1086" fmla="*/ 596385 h 2086106"/>
                <a:gd name="connsiteX1087" fmla="*/ 1809979 w 1944449"/>
                <a:gd name="connsiteY1087" fmla="*/ 607220 h 2086106"/>
                <a:gd name="connsiteX1088" fmla="*/ 1811462 w 1944449"/>
                <a:gd name="connsiteY1088" fmla="*/ 615829 h 2086106"/>
                <a:gd name="connsiteX1089" fmla="*/ 1815618 w 1944449"/>
                <a:gd name="connsiteY1089" fmla="*/ 618500 h 2086106"/>
                <a:gd name="connsiteX1090" fmla="*/ 1815322 w 1944449"/>
                <a:gd name="connsiteY1090" fmla="*/ 623695 h 2086106"/>
                <a:gd name="connsiteX1091" fmla="*/ 1824671 w 1944449"/>
                <a:gd name="connsiteY1091" fmla="*/ 631859 h 2086106"/>
                <a:gd name="connsiteX1092" fmla="*/ 1840553 w 1944449"/>
                <a:gd name="connsiteY1092" fmla="*/ 674307 h 2086106"/>
                <a:gd name="connsiteX1093" fmla="*/ 1842632 w 1944449"/>
                <a:gd name="connsiteY1093" fmla="*/ 692563 h 2086106"/>
                <a:gd name="connsiteX1094" fmla="*/ 1845600 w 1944449"/>
                <a:gd name="connsiteY1094" fmla="*/ 699539 h 2086106"/>
                <a:gd name="connsiteX1095" fmla="*/ 1847677 w 1944449"/>
                <a:gd name="connsiteY1095" fmla="*/ 706070 h 2086106"/>
                <a:gd name="connsiteX1096" fmla="*/ 1849162 w 1944449"/>
                <a:gd name="connsiteY1096" fmla="*/ 706960 h 2086106"/>
                <a:gd name="connsiteX1097" fmla="*/ 1859106 w 1944449"/>
                <a:gd name="connsiteY1097" fmla="*/ 701914 h 2086106"/>
                <a:gd name="connsiteX1098" fmla="*/ 1858068 w 1944449"/>
                <a:gd name="connsiteY1098" fmla="*/ 685143 h 2086106"/>
                <a:gd name="connsiteX1099" fmla="*/ 1861926 w 1944449"/>
                <a:gd name="connsiteY1099" fmla="*/ 699243 h 2086106"/>
                <a:gd name="connsiteX1100" fmla="*/ 1859997 w 1944449"/>
                <a:gd name="connsiteY1100" fmla="*/ 701468 h 2086106"/>
                <a:gd name="connsiteX1101" fmla="*/ 1864598 w 1944449"/>
                <a:gd name="connsiteY1101" fmla="*/ 699094 h 2086106"/>
                <a:gd name="connsiteX1102" fmla="*/ 1866824 w 1944449"/>
                <a:gd name="connsiteY1102" fmla="*/ 698500 h 2086106"/>
                <a:gd name="connsiteX1103" fmla="*/ 1864598 w 1944449"/>
                <a:gd name="connsiteY1103" fmla="*/ 695829 h 2086106"/>
                <a:gd name="connsiteX1104" fmla="*/ 1869348 w 1944449"/>
                <a:gd name="connsiteY1104" fmla="*/ 694048 h 2086106"/>
                <a:gd name="connsiteX1105" fmla="*/ 1859551 w 1944449"/>
                <a:gd name="connsiteY1105" fmla="*/ 682174 h 2086106"/>
                <a:gd name="connsiteX1106" fmla="*/ 1869942 w 1944449"/>
                <a:gd name="connsiteY1106" fmla="*/ 688557 h 2086106"/>
                <a:gd name="connsiteX1107" fmla="*/ 1860443 w 1944449"/>
                <a:gd name="connsiteY1107" fmla="*/ 674011 h 2086106"/>
                <a:gd name="connsiteX1108" fmla="*/ 1863411 w 1944449"/>
                <a:gd name="connsiteY1108" fmla="*/ 667480 h 2086106"/>
                <a:gd name="connsiteX1109" fmla="*/ 1871425 w 1944449"/>
                <a:gd name="connsiteY1109" fmla="*/ 685291 h 2086106"/>
                <a:gd name="connsiteX1110" fmla="*/ 1857325 w 1944449"/>
                <a:gd name="connsiteY1110" fmla="*/ 651450 h 2086106"/>
                <a:gd name="connsiteX1111" fmla="*/ 1855395 w 1944449"/>
                <a:gd name="connsiteY1111" fmla="*/ 636162 h 2086106"/>
                <a:gd name="connsiteX1112" fmla="*/ 1859551 w 1944449"/>
                <a:gd name="connsiteY1112" fmla="*/ 650411 h 2086106"/>
                <a:gd name="connsiteX1113" fmla="*/ 1860145 w 1944449"/>
                <a:gd name="connsiteY1113" fmla="*/ 644772 h 2086106"/>
                <a:gd name="connsiteX1114" fmla="*/ 1870683 w 1944449"/>
                <a:gd name="connsiteY1114" fmla="*/ 672230 h 2086106"/>
                <a:gd name="connsiteX1115" fmla="*/ 1874097 w 1944449"/>
                <a:gd name="connsiteY1115" fmla="*/ 670746 h 2086106"/>
                <a:gd name="connsiteX1116" fmla="*/ 1883299 w 1944449"/>
                <a:gd name="connsiteY1116" fmla="*/ 688259 h 2086106"/>
                <a:gd name="connsiteX1117" fmla="*/ 1898289 w 1944449"/>
                <a:gd name="connsiteY1117" fmla="*/ 727591 h 2086106"/>
                <a:gd name="connsiteX1118" fmla="*/ 1905117 w 1944449"/>
                <a:gd name="connsiteY1118" fmla="*/ 766923 h 2086106"/>
                <a:gd name="connsiteX1119" fmla="*/ 1900962 w 1944449"/>
                <a:gd name="connsiteY1119" fmla="*/ 737238 h 2086106"/>
                <a:gd name="connsiteX1120" fmla="*/ 1910015 w 1944449"/>
                <a:gd name="connsiteY1120" fmla="*/ 765587 h 2086106"/>
                <a:gd name="connsiteX1121" fmla="*/ 1907195 w 1944449"/>
                <a:gd name="connsiteY1121" fmla="*/ 779242 h 2086106"/>
                <a:gd name="connsiteX1122" fmla="*/ 1913875 w 1944449"/>
                <a:gd name="connsiteY1122" fmla="*/ 810560 h 2086106"/>
                <a:gd name="connsiteX1123" fmla="*/ 1930794 w 1944449"/>
                <a:gd name="connsiteY1123" fmla="*/ 862359 h 2086106"/>
                <a:gd name="connsiteX1124" fmla="*/ 1935841 w 1944449"/>
                <a:gd name="connsiteY1124" fmla="*/ 897832 h 2086106"/>
                <a:gd name="connsiteX1125" fmla="*/ 1938364 w 1944449"/>
                <a:gd name="connsiteY1125" fmla="*/ 916385 h 2086106"/>
                <a:gd name="connsiteX1126" fmla="*/ 1939700 w 1944449"/>
                <a:gd name="connsiteY1126" fmla="*/ 935383 h 2086106"/>
                <a:gd name="connsiteX1127" fmla="*/ 1944449 w 1944449"/>
                <a:gd name="connsiteY1127" fmla="*/ 1014642 h 2086106"/>
                <a:gd name="connsiteX1128" fmla="*/ 1934950 w 1944449"/>
                <a:gd name="connsiteY1128" fmla="*/ 1177757 h 2086106"/>
                <a:gd name="connsiteX1129" fmla="*/ 1931240 w 1944449"/>
                <a:gd name="connsiteY1129" fmla="*/ 1177313 h 2086106"/>
                <a:gd name="connsiteX1130" fmla="*/ 1930646 w 1944449"/>
                <a:gd name="connsiteY1130" fmla="*/ 1189781 h 2086106"/>
                <a:gd name="connsiteX1131" fmla="*/ 1925303 w 1944449"/>
                <a:gd name="connsiteY1131" fmla="*/ 1234158 h 2086106"/>
                <a:gd name="connsiteX1132" fmla="*/ 1925303 w 1944449"/>
                <a:gd name="connsiteY1132" fmla="*/ 1221543 h 2086106"/>
                <a:gd name="connsiteX1133" fmla="*/ 1925303 w 1944449"/>
                <a:gd name="connsiteY1133" fmla="*/ 1207442 h 2086106"/>
                <a:gd name="connsiteX1134" fmla="*/ 1927232 w 1944449"/>
                <a:gd name="connsiteY1134" fmla="*/ 1176720 h 2086106"/>
                <a:gd name="connsiteX1135" fmla="*/ 1936435 w 1944449"/>
                <a:gd name="connsiteY1135" fmla="*/ 1118240 h 2086106"/>
                <a:gd name="connsiteX1136" fmla="*/ 1936138 w 1944449"/>
                <a:gd name="connsiteY1136" fmla="*/ 1101023 h 2086106"/>
                <a:gd name="connsiteX1137" fmla="*/ 1931686 w 1944449"/>
                <a:gd name="connsiteY1137" fmla="*/ 1025179 h 2086106"/>
                <a:gd name="connsiteX1138" fmla="*/ 1935544 w 1944449"/>
                <a:gd name="connsiteY1138" fmla="*/ 1022656 h 2086106"/>
                <a:gd name="connsiteX1139" fmla="*/ 1931834 w 1944449"/>
                <a:gd name="connsiteY1139" fmla="*/ 991042 h 2086106"/>
                <a:gd name="connsiteX1140" fmla="*/ 1928865 w 1944449"/>
                <a:gd name="connsiteY1140" fmla="*/ 981543 h 2086106"/>
                <a:gd name="connsiteX1141" fmla="*/ 1923818 w 1944449"/>
                <a:gd name="connsiteY1141" fmla="*/ 1005439 h 2086106"/>
                <a:gd name="connsiteX1142" fmla="*/ 1925005 w 1944449"/>
                <a:gd name="connsiteY1142" fmla="*/ 1020431 h 2086106"/>
                <a:gd name="connsiteX1143" fmla="*/ 1927530 w 1944449"/>
                <a:gd name="connsiteY1143" fmla="*/ 1037498 h 2086106"/>
                <a:gd name="connsiteX1144" fmla="*/ 1926193 w 1944449"/>
                <a:gd name="connsiteY1144" fmla="*/ 1037350 h 2086106"/>
                <a:gd name="connsiteX1145" fmla="*/ 1929311 w 1944449"/>
                <a:gd name="connsiteY1145" fmla="*/ 1082323 h 2086106"/>
                <a:gd name="connsiteX1146" fmla="*/ 1924709 w 1944449"/>
                <a:gd name="connsiteY1146" fmla="*/ 1081579 h 2086106"/>
                <a:gd name="connsiteX1147" fmla="*/ 1925303 w 1944449"/>
                <a:gd name="connsiteY1147" fmla="*/ 1121802 h 2086106"/>
                <a:gd name="connsiteX1148" fmla="*/ 1918772 w 1944449"/>
                <a:gd name="connsiteY1148" fmla="*/ 1173454 h 2086106"/>
                <a:gd name="connsiteX1149" fmla="*/ 1916100 w 1944449"/>
                <a:gd name="connsiteY1149" fmla="*/ 1182953 h 2086106"/>
                <a:gd name="connsiteX1150" fmla="*/ 1903336 w 1944449"/>
                <a:gd name="connsiteY1150" fmla="*/ 1227777 h 2086106"/>
                <a:gd name="connsiteX1151" fmla="*/ 1899033 w 1944449"/>
                <a:gd name="connsiteY1151" fmla="*/ 1256720 h 2086106"/>
                <a:gd name="connsiteX1152" fmla="*/ 1888196 w 1944449"/>
                <a:gd name="connsiteY1152" fmla="*/ 1289373 h 2086106"/>
                <a:gd name="connsiteX1153" fmla="*/ 1898439 w 1944449"/>
                <a:gd name="connsiteY1153" fmla="*/ 1259243 h 2086106"/>
                <a:gd name="connsiteX1154" fmla="*/ 1892204 w 1944449"/>
                <a:gd name="connsiteY1154" fmla="*/ 1318464 h 2086106"/>
                <a:gd name="connsiteX1155" fmla="*/ 1870535 w 1944449"/>
                <a:gd name="connsiteY1155" fmla="*/ 1376200 h 2086106"/>
                <a:gd name="connsiteX1156" fmla="*/ 1862520 w 1944449"/>
                <a:gd name="connsiteY1156" fmla="*/ 1376052 h 2086106"/>
                <a:gd name="connsiteX1157" fmla="*/ 1867121 w 1944449"/>
                <a:gd name="connsiteY1157" fmla="*/ 1385550 h 2086106"/>
                <a:gd name="connsiteX1158" fmla="*/ 1834914 w 1944449"/>
                <a:gd name="connsiteY1158" fmla="*/ 1465550 h 2086106"/>
                <a:gd name="connsiteX1159" fmla="*/ 1837289 w 1944449"/>
                <a:gd name="connsiteY1159" fmla="*/ 1472081 h 2086106"/>
                <a:gd name="connsiteX1160" fmla="*/ 1824227 w 1944449"/>
                <a:gd name="connsiteY1160" fmla="*/ 1499391 h 2086106"/>
                <a:gd name="connsiteX1161" fmla="*/ 1815470 w 1944449"/>
                <a:gd name="connsiteY1161" fmla="*/ 1516608 h 2086106"/>
                <a:gd name="connsiteX1162" fmla="*/ 1803448 w 1944449"/>
                <a:gd name="connsiteY1162" fmla="*/ 1529817 h 2086106"/>
                <a:gd name="connsiteX1163" fmla="*/ 1806119 w 1944449"/>
                <a:gd name="connsiteY1163" fmla="*/ 1522842 h 2086106"/>
                <a:gd name="connsiteX1164" fmla="*/ 1798995 w 1944449"/>
                <a:gd name="connsiteY1164" fmla="*/ 1527442 h 2086106"/>
                <a:gd name="connsiteX1165" fmla="*/ 1796174 w 1944449"/>
                <a:gd name="connsiteY1165" fmla="*/ 1537091 h 2086106"/>
                <a:gd name="connsiteX1166" fmla="*/ 1794245 w 1944449"/>
                <a:gd name="connsiteY1166" fmla="*/ 1530412 h 2086106"/>
                <a:gd name="connsiteX1167" fmla="*/ 1799736 w 1944449"/>
                <a:gd name="connsiteY1167" fmla="*/ 1511117 h 2086106"/>
                <a:gd name="connsiteX1168" fmla="*/ 1810423 w 1944449"/>
                <a:gd name="connsiteY1168" fmla="*/ 1495235 h 2086106"/>
                <a:gd name="connsiteX1169" fmla="*/ 1819180 w 1944449"/>
                <a:gd name="connsiteY1169" fmla="*/ 1471637 h 2086106"/>
                <a:gd name="connsiteX1170" fmla="*/ 1803892 w 1944449"/>
                <a:gd name="connsiteY1170" fmla="*/ 1493900 h 2086106"/>
                <a:gd name="connsiteX1171" fmla="*/ 1796324 w 1944449"/>
                <a:gd name="connsiteY1171" fmla="*/ 1511858 h 2086106"/>
                <a:gd name="connsiteX1172" fmla="*/ 1798995 w 1944449"/>
                <a:gd name="connsiteY1172" fmla="*/ 1502211 h 2086106"/>
                <a:gd name="connsiteX1173" fmla="*/ 1787863 w 1944449"/>
                <a:gd name="connsiteY1173" fmla="*/ 1521061 h 2086106"/>
                <a:gd name="connsiteX1174" fmla="*/ 1791425 w 1944449"/>
                <a:gd name="connsiteY1174" fmla="*/ 1517499 h 2086106"/>
                <a:gd name="connsiteX1175" fmla="*/ 1782965 w 1944449"/>
                <a:gd name="connsiteY1175" fmla="*/ 1529521 h 2086106"/>
                <a:gd name="connsiteX1176" fmla="*/ 1779997 w 1944449"/>
                <a:gd name="connsiteY1176" fmla="*/ 1541841 h 2086106"/>
                <a:gd name="connsiteX1177" fmla="*/ 1774208 w 1944449"/>
                <a:gd name="connsiteY1177" fmla="*/ 1544066 h 2086106"/>
                <a:gd name="connsiteX1178" fmla="*/ 1777474 w 1944449"/>
                <a:gd name="connsiteY1178" fmla="*/ 1545996 h 2086106"/>
                <a:gd name="connsiteX1179" fmla="*/ 1763967 w 1944449"/>
                <a:gd name="connsiteY1179" fmla="*/ 1563510 h 2086106"/>
                <a:gd name="connsiteX1180" fmla="*/ 1753280 w 1944449"/>
                <a:gd name="connsiteY1180" fmla="*/ 1579837 h 2086106"/>
                <a:gd name="connsiteX1181" fmla="*/ 1757882 w 1944449"/>
                <a:gd name="connsiteY1181" fmla="*/ 1579837 h 2086106"/>
                <a:gd name="connsiteX1182" fmla="*/ 1748977 w 1944449"/>
                <a:gd name="connsiteY1182" fmla="*/ 1585626 h 2086106"/>
                <a:gd name="connsiteX1183" fmla="*/ 1719440 w 1944449"/>
                <a:gd name="connsiteY1183" fmla="*/ 1636386 h 2086106"/>
                <a:gd name="connsiteX1184" fmla="*/ 1716472 w 1944449"/>
                <a:gd name="connsiteY1184" fmla="*/ 1634159 h 2086106"/>
                <a:gd name="connsiteX1185" fmla="*/ 1708605 w 1944449"/>
                <a:gd name="connsiteY1185" fmla="*/ 1646626 h 2086106"/>
                <a:gd name="connsiteX1186" fmla="*/ 1716026 w 1944449"/>
                <a:gd name="connsiteY1186" fmla="*/ 1643064 h 2086106"/>
                <a:gd name="connsiteX1187" fmla="*/ 1708160 w 1944449"/>
                <a:gd name="connsiteY1187" fmla="*/ 1655532 h 2086106"/>
                <a:gd name="connsiteX1188" fmla="*/ 1706083 w 1944449"/>
                <a:gd name="connsiteY1188" fmla="*/ 1647814 h 2086106"/>
                <a:gd name="connsiteX1189" fmla="*/ 1690943 w 1944449"/>
                <a:gd name="connsiteY1189" fmla="*/ 1663695 h 2086106"/>
                <a:gd name="connsiteX1190" fmla="*/ 1694803 w 1944449"/>
                <a:gd name="connsiteY1190" fmla="*/ 1666812 h 2086106"/>
                <a:gd name="connsiteX1191" fmla="*/ 1682185 w 1944449"/>
                <a:gd name="connsiteY1191" fmla="*/ 1684920 h 2086106"/>
                <a:gd name="connsiteX1192" fmla="*/ 1655767 w 1944449"/>
                <a:gd name="connsiteY1192" fmla="*/ 1727368 h 2086106"/>
                <a:gd name="connsiteX1193" fmla="*/ 1651313 w 1944449"/>
                <a:gd name="connsiteY1193" fmla="*/ 1726627 h 2086106"/>
                <a:gd name="connsiteX1194" fmla="*/ 1648049 w 1944449"/>
                <a:gd name="connsiteY1194" fmla="*/ 1737165 h 2086106"/>
                <a:gd name="connsiteX1195" fmla="*/ 1634542 w 1944449"/>
                <a:gd name="connsiteY1195" fmla="*/ 1748148 h 2086106"/>
                <a:gd name="connsiteX1196" fmla="*/ 1630980 w 1944449"/>
                <a:gd name="connsiteY1196" fmla="*/ 1744586 h 2086106"/>
                <a:gd name="connsiteX1197" fmla="*/ 1620887 w 1944449"/>
                <a:gd name="connsiteY1197" fmla="*/ 1762544 h 2086106"/>
                <a:gd name="connsiteX1198" fmla="*/ 1610053 w 1944449"/>
                <a:gd name="connsiteY1198" fmla="*/ 1769225 h 2086106"/>
                <a:gd name="connsiteX1199" fmla="*/ 1594765 w 1944449"/>
                <a:gd name="connsiteY1199" fmla="*/ 1774568 h 2086106"/>
                <a:gd name="connsiteX1200" fmla="*/ 1590015 w 1944449"/>
                <a:gd name="connsiteY1200" fmla="*/ 1783917 h 2086106"/>
                <a:gd name="connsiteX1201" fmla="*/ 1586751 w 1944449"/>
                <a:gd name="connsiteY1201" fmla="*/ 1776645 h 2086106"/>
                <a:gd name="connsiteX1202" fmla="*/ 1575025 w 1944449"/>
                <a:gd name="connsiteY1202" fmla="*/ 1785550 h 2086106"/>
                <a:gd name="connsiteX1203" fmla="*/ 1583782 w 1944449"/>
                <a:gd name="connsiteY1203" fmla="*/ 1787925 h 2086106"/>
                <a:gd name="connsiteX1204" fmla="*/ 1544449 w 1944449"/>
                <a:gd name="connsiteY1204" fmla="*/ 1809892 h 2086106"/>
                <a:gd name="connsiteX1205" fmla="*/ 1545636 w 1944449"/>
                <a:gd name="connsiteY1205" fmla="*/ 1815235 h 2086106"/>
                <a:gd name="connsiteX1206" fmla="*/ 1533021 w 1944449"/>
                <a:gd name="connsiteY1206" fmla="*/ 1815383 h 2086106"/>
                <a:gd name="connsiteX1207" fmla="*/ 1545043 w 1944449"/>
                <a:gd name="connsiteY1207" fmla="*/ 1803065 h 2086106"/>
                <a:gd name="connsiteX1208" fmla="*/ 1512390 w 1944449"/>
                <a:gd name="connsiteY1208" fmla="*/ 1824734 h 2086106"/>
                <a:gd name="connsiteX1209" fmla="*/ 1529904 w 1944449"/>
                <a:gd name="connsiteY1209" fmla="*/ 1819391 h 2086106"/>
                <a:gd name="connsiteX1210" fmla="*/ 1517733 w 1944449"/>
                <a:gd name="connsiteY1210" fmla="*/ 1831710 h 2086106"/>
                <a:gd name="connsiteX1211" fmla="*/ 1512687 w 1944449"/>
                <a:gd name="connsiteY1211" fmla="*/ 1829187 h 2086106"/>
                <a:gd name="connsiteX1212" fmla="*/ 1500516 w 1944449"/>
                <a:gd name="connsiteY1212" fmla="*/ 1841505 h 2086106"/>
                <a:gd name="connsiteX1213" fmla="*/ 1499478 w 1944449"/>
                <a:gd name="connsiteY1213" fmla="*/ 1836014 h 2086106"/>
                <a:gd name="connsiteX1214" fmla="*/ 1468308 w 1944449"/>
                <a:gd name="connsiteY1214" fmla="*/ 1864066 h 2086106"/>
                <a:gd name="connsiteX1215" fmla="*/ 1432093 w 1944449"/>
                <a:gd name="connsiteY1215" fmla="*/ 1889446 h 2086106"/>
                <a:gd name="connsiteX1216" fmla="*/ 1439959 w 1944449"/>
                <a:gd name="connsiteY1216" fmla="*/ 1874308 h 2086106"/>
                <a:gd name="connsiteX1217" fmla="*/ 1435803 w 1944449"/>
                <a:gd name="connsiteY1217" fmla="*/ 1876831 h 2086106"/>
                <a:gd name="connsiteX1218" fmla="*/ 1398105 w 1944449"/>
                <a:gd name="connsiteY1218" fmla="*/ 1894344 h 2086106"/>
                <a:gd name="connsiteX1219" fmla="*/ 1413986 w 1944449"/>
                <a:gd name="connsiteY1219" fmla="*/ 1878316 h 2086106"/>
                <a:gd name="connsiteX1220" fmla="*/ 1403596 w 1944449"/>
                <a:gd name="connsiteY1220" fmla="*/ 1881876 h 2086106"/>
                <a:gd name="connsiteX1221" fmla="*/ 1400479 w 1944449"/>
                <a:gd name="connsiteY1221" fmla="*/ 1888705 h 2086106"/>
                <a:gd name="connsiteX1222" fmla="*/ 1383114 w 1944449"/>
                <a:gd name="connsiteY1222" fmla="*/ 1897462 h 2086106"/>
                <a:gd name="connsiteX1223" fmla="*/ 1392020 w 1944449"/>
                <a:gd name="connsiteY1223" fmla="*/ 1888705 h 2086106"/>
                <a:gd name="connsiteX1224" fmla="*/ 1360554 w 1944449"/>
                <a:gd name="connsiteY1224" fmla="*/ 1901618 h 2086106"/>
                <a:gd name="connsiteX1225" fmla="*/ 1351945 w 1944449"/>
                <a:gd name="connsiteY1225" fmla="*/ 1905922 h 2086106"/>
                <a:gd name="connsiteX1226" fmla="*/ 1326416 w 1944449"/>
                <a:gd name="connsiteY1226" fmla="*/ 1914085 h 2086106"/>
                <a:gd name="connsiteX1227" fmla="*/ 1317065 w 1944449"/>
                <a:gd name="connsiteY1227" fmla="*/ 1922693 h 2086106"/>
                <a:gd name="connsiteX1228" fmla="*/ 1243745 w 1944449"/>
                <a:gd name="connsiteY1228" fmla="*/ 1954456 h 2086106"/>
                <a:gd name="connsiteX1229" fmla="*/ 1237956 w 1944449"/>
                <a:gd name="connsiteY1229" fmla="*/ 1952527 h 2086106"/>
                <a:gd name="connsiteX1230" fmla="*/ 1249682 w 1944449"/>
                <a:gd name="connsiteY1230" fmla="*/ 1949557 h 2086106"/>
                <a:gd name="connsiteX1231" fmla="*/ 1220591 w 1944449"/>
                <a:gd name="connsiteY1231" fmla="*/ 1954308 h 2086106"/>
                <a:gd name="connsiteX1232" fmla="*/ 1226528 w 1944449"/>
                <a:gd name="connsiteY1232" fmla="*/ 1956534 h 2086106"/>
                <a:gd name="connsiteX1233" fmla="*/ 1188977 w 1944449"/>
                <a:gd name="connsiteY1233" fmla="*/ 1965589 h 2086106"/>
                <a:gd name="connsiteX1234" fmla="*/ 1183188 w 1944449"/>
                <a:gd name="connsiteY1234" fmla="*/ 1963214 h 2086106"/>
                <a:gd name="connsiteX1235" fmla="*/ 1167307 w 1944449"/>
                <a:gd name="connsiteY1235" fmla="*/ 1968705 h 2086106"/>
                <a:gd name="connsiteX1236" fmla="*/ 1172650 w 1944449"/>
                <a:gd name="connsiteY1236" fmla="*/ 1969892 h 2086106"/>
                <a:gd name="connsiteX1237" fmla="*/ 1142817 w 1944449"/>
                <a:gd name="connsiteY1237" fmla="*/ 1980133 h 2086106"/>
                <a:gd name="connsiteX1238" fmla="*/ 1129608 w 1944449"/>
                <a:gd name="connsiteY1238" fmla="*/ 1976719 h 2086106"/>
                <a:gd name="connsiteX1239" fmla="*/ 1071574 w 1944449"/>
                <a:gd name="connsiteY1239" fmla="*/ 1990820 h 2086106"/>
                <a:gd name="connsiteX1240" fmla="*/ 1037882 w 1944449"/>
                <a:gd name="connsiteY1240" fmla="*/ 1995865 h 2086106"/>
                <a:gd name="connsiteX1241" fmla="*/ 1006416 w 1944449"/>
                <a:gd name="connsiteY1241" fmla="*/ 1996461 h 2086106"/>
                <a:gd name="connsiteX1242" fmla="*/ 951500 w 1944449"/>
                <a:gd name="connsiteY1242" fmla="*/ 2003287 h 2086106"/>
                <a:gd name="connsiteX1243" fmla="*/ 939329 w 1944449"/>
                <a:gd name="connsiteY1243" fmla="*/ 1997498 h 2086106"/>
                <a:gd name="connsiteX1244" fmla="*/ 924932 w 1944449"/>
                <a:gd name="connsiteY1244" fmla="*/ 1998686 h 2086106"/>
                <a:gd name="connsiteX1245" fmla="*/ 925080 w 1944449"/>
                <a:gd name="connsiteY1245" fmla="*/ 2003733 h 2086106"/>
                <a:gd name="connsiteX1246" fmla="*/ 881445 w 1944449"/>
                <a:gd name="connsiteY1246" fmla="*/ 2011005 h 2086106"/>
                <a:gd name="connsiteX1247" fmla="*/ 903411 w 1944449"/>
                <a:gd name="connsiteY1247" fmla="*/ 2002991 h 2086106"/>
                <a:gd name="connsiteX1248" fmla="*/ 872094 w 1944449"/>
                <a:gd name="connsiteY1248" fmla="*/ 1999131 h 2086106"/>
                <a:gd name="connsiteX1249" fmla="*/ 874616 w 1944449"/>
                <a:gd name="connsiteY1249" fmla="*/ 1995421 h 2086106"/>
                <a:gd name="connsiteX1250" fmla="*/ 841074 w 1944449"/>
                <a:gd name="connsiteY1250" fmla="*/ 1994976 h 2086106"/>
                <a:gd name="connsiteX1251" fmla="*/ 840776 w 1944449"/>
                <a:gd name="connsiteY1251" fmla="*/ 1998686 h 2086106"/>
                <a:gd name="connsiteX1252" fmla="*/ 787492 w 1944449"/>
                <a:gd name="connsiteY1252" fmla="*/ 1990968 h 2086106"/>
                <a:gd name="connsiteX1253" fmla="*/ 731091 w 1944449"/>
                <a:gd name="connsiteY1253" fmla="*/ 1980133 h 2086106"/>
                <a:gd name="connsiteX1254" fmla="*/ 727826 w 1944449"/>
                <a:gd name="connsiteY1254" fmla="*/ 1984587 h 2086106"/>
                <a:gd name="connsiteX1255" fmla="*/ 702000 w 1944449"/>
                <a:gd name="connsiteY1255" fmla="*/ 1977165 h 2086106"/>
                <a:gd name="connsiteX1256" fmla="*/ 686120 w 1944449"/>
                <a:gd name="connsiteY1256" fmla="*/ 1970634 h 2086106"/>
                <a:gd name="connsiteX1257" fmla="*/ 680331 w 1944449"/>
                <a:gd name="connsiteY1257" fmla="*/ 1974344 h 2086106"/>
                <a:gd name="connsiteX1258" fmla="*/ 674988 w 1944449"/>
                <a:gd name="connsiteY1258" fmla="*/ 1965291 h 2086106"/>
                <a:gd name="connsiteX1259" fmla="*/ 645599 w 1944449"/>
                <a:gd name="connsiteY1259" fmla="*/ 1962916 h 2086106"/>
                <a:gd name="connsiteX1260" fmla="*/ 658067 w 1944449"/>
                <a:gd name="connsiteY1260" fmla="*/ 1963510 h 2086106"/>
                <a:gd name="connsiteX1261" fmla="*/ 638179 w 1944449"/>
                <a:gd name="connsiteY1261" fmla="*/ 1953863 h 2086106"/>
                <a:gd name="connsiteX1262" fmla="*/ 634171 w 1944449"/>
                <a:gd name="connsiteY1262" fmla="*/ 1959058 h 2086106"/>
                <a:gd name="connsiteX1263" fmla="*/ 615025 w 1944449"/>
                <a:gd name="connsiteY1263" fmla="*/ 1947034 h 2086106"/>
                <a:gd name="connsiteX1264" fmla="*/ 611165 w 1944449"/>
                <a:gd name="connsiteY1264" fmla="*/ 1951042 h 2086106"/>
                <a:gd name="connsiteX1265" fmla="*/ 572131 w 1944449"/>
                <a:gd name="connsiteY1265" fmla="*/ 1930263 h 2086106"/>
                <a:gd name="connsiteX1266" fmla="*/ 579403 w 1944449"/>
                <a:gd name="connsiteY1266" fmla="*/ 1931599 h 2086106"/>
                <a:gd name="connsiteX1267" fmla="*/ 568123 w 1944449"/>
                <a:gd name="connsiteY1267" fmla="*/ 1927443 h 2086106"/>
                <a:gd name="connsiteX1268" fmla="*/ 571833 w 1944449"/>
                <a:gd name="connsiteY1268" fmla="*/ 1931450 h 2086106"/>
                <a:gd name="connsiteX1269" fmla="*/ 547938 w 1944449"/>
                <a:gd name="connsiteY1269" fmla="*/ 1919429 h 2086106"/>
                <a:gd name="connsiteX1270" fmla="*/ 550758 w 1944449"/>
                <a:gd name="connsiteY1270" fmla="*/ 1912452 h 2086106"/>
                <a:gd name="connsiteX1271" fmla="*/ 538439 w 1944449"/>
                <a:gd name="connsiteY1271" fmla="*/ 1910967 h 2086106"/>
                <a:gd name="connsiteX1272" fmla="*/ 548234 w 1944449"/>
                <a:gd name="connsiteY1272" fmla="*/ 1905774 h 2086106"/>
                <a:gd name="connsiteX1273" fmla="*/ 544376 w 1944449"/>
                <a:gd name="connsiteY1273" fmla="*/ 1902656 h 2086106"/>
                <a:gd name="connsiteX1274" fmla="*/ 535916 w 1944449"/>
                <a:gd name="connsiteY1274" fmla="*/ 1904289 h 2086106"/>
                <a:gd name="connsiteX1275" fmla="*/ 521667 w 1944449"/>
                <a:gd name="connsiteY1275" fmla="*/ 1889298 h 2086106"/>
                <a:gd name="connsiteX1276" fmla="*/ 535025 w 1944449"/>
                <a:gd name="connsiteY1276" fmla="*/ 1894196 h 2086106"/>
                <a:gd name="connsiteX1277" fmla="*/ 523596 w 1944449"/>
                <a:gd name="connsiteY1277" fmla="*/ 1884697 h 2086106"/>
                <a:gd name="connsiteX1278" fmla="*/ 537399 w 1944449"/>
                <a:gd name="connsiteY1278" fmla="*/ 1888409 h 2086106"/>
                <a:gd name="connsiteX1279" fmla="*/ 483521 w 1944449"/>
                <a:gd name="connsiteY1279" fmla="*/ 1869855 h 2086106"/>
                <a:gd name="connsiteX1280" fmla="*/ 470312 w 1944449"/>
                <a:gd name="connsiteY1280" fmla="*/ 1864363 h 2086106"/>
                <a:gd name="connsiteX1281" fmla="*/ 428754 w 1944449"/>
                <a:gd name="connsiteY1281" fmla="*/ 1836905 h 2086106"/>
                <a:gd name="connsiteX1282" fmla="*/ 440776 w 1944449"/>
                <a:gd name="connsiteY1282" fmla="*/ 1839726 h 2086106"/>
                <a:gd name="connsiteX1283" fmla="*/ 439886 w 1944449"/>
                <a:gd name="connsiteY1283" fmla="*/ 1831858 h 2086106"/>
                <a:gd name="connsiteX1284" fmla="*/ 400256 w 1944449"/>
                <a:gd name="connsiteY1284" fmla="*/ 1804994 h 2086106"/>
                <a:gd name="connsiteX1285" fmla="*/ 362854 w 1944449"/>
                <a:gd name="connsiteY1285" fmla="*/ 1778872 h 2086106"/>
                <a:gd name="connsiteX1286" fmla="*/ 326045 w 1944449"/>
                <a:gd name="connsiteY1286" fmla="*/ 1742656 h 2086106"/>
                <a:gd name="connsiteX1287" fmla="*/ 369682 w 1944449"/>
                <a:gd name="connsiteY1287" fmla="*/ 1778278 h 2086106"/>
                <a:gd name="connsiteX1288" fmla="*/ 419255 w 1944449"/>
                <a:gd name="connsiteY1288" fmla="*/ 1816422 h 2086106"/>
                <a:gd name="connsiteX1289" fmla="*/ 441369 w 1944449"/>
                <a:gd name="connsiteY1289" fmla="*/ 1834233 h 2086106"/>
                <a:gd name="connsiteX1290" fmla="*/ 462742 w 1944449"/>
                <a:gd name="connsiteY1290" fmla="*/ 1843882 h 2086106"/>
                <a:gd name="connsiteX1291" fmla="*/ 473133 w 1944449"/>
                <a:gd name="connsiteY1291" fmla="*/ 1854271 h 2086106"/>
                <a:gd name="connsiteX1292" fmla="*/ 477734 w 1944449"/>
                <a:gd name="connsiteY1292" fmla="*/ 1855458 h 2086106"/>
                <a:gd name="connsiteX1293" fmla="*/ 482632 w 1944449"/>
                <a:gd name="connsiteY1293" fmla="*/ 1851006 h 2086106"/>
                <a:gd name="connsiteX1294" fmla="*/ 489904 w 1944449"/>
                <a:gd name="connsiteY1294" fmla="*/ 1857387 h 2086106"/>
                <a:gd name="connsiteX1295" fmla="*/ 529236 w 1944449"/>
                <a:gd name="connsiteY1295" fmla="*/ 1881876 h 2086106"/>
                <a:gd name="connsiteX1296" fmla="*/ 581778 w 1944449"/>
                <a:gd name="connsiteY1296" fmla="*/ 1904289 h 2086106"/>
                <a:gd name="connsiteX1297" fmla="*/ 620368 w 1944449"/>
                <a:gd name="connsiteY1297" fmla="*/ 1922099 h 2086106"/>
                <a:gd name="connsiteX1298" fmla="*/ 610423 w 1944449"/>
                <a:gd name="connsiteY1298" fmla="*/ 1914531 h 2086106"/>
                <a:gd name="connsiteX1299" fmla="*/ 628532 w 1944449"/>
                <a:gd name="connsiteY1299" fmla="*/ 1919577 h 2086106"/>
                <a:gd name="connsiteX1300" fmla="*/ 658364 w 1944449"/>
                <a:gd name="connsiteY1300" fmla="*/ 1934567 h 2086106"/>
                <a:gd name="connsiteX1301" fmla="*/ 643374 w 1944449"/>
                <a:gd name="connsiteY1301" fmla="*/ 1927295 h 2086106"/>
                <a:gd name="connsiteX1302" fmla="*/ 725154 w 1944449"/>
                <a:gd name="connsiteY1302" fmla="*/ 1948668 h 2086106"/>
                <a:gd name="connsiteX1303" fmla="*/ 731241 w 1944449"/>
                <a:gd name="connsiteY1303" fmla="*/ 1954011 h 2086106"/>
                <a:gd name="connsiteX1304" fmla="*/ 764338 w 1944449"/>
                <a:gd name="connsiteY1304" fmla="*/ 1957721 h 2086106"/>
                <a:gd name="connsiteX1305" fmla="*/ 796397 w 1944449"/>
                <a:gd name="connsiteY1305" fmla="*/ 1962322 h 2086106"/>
                <a:gd name="connsiteX1306" fmla="*/ 838253 w 1944449"/>
                <a:gd name="connsiteY1306" fmla="*/ 1970930 h 2086106"/>
                <a:gd name="connsiteX1307" fmla="*/ 882632 w 1944449"/>
                <a:gd name="connsiteY1307" fmla="*/ 1970188 h 2086106"/>
                <a:gd name="connsiteX1308" fmla="*/ 880405 w 1944449"/>
                <a:gd name="connsiteY1308" fmla="*/ 1964995 h 2086106"/>
                <a:gd name="connsiteX1309" fmla="*/ 866602 w 1944449"/>
                <a:gd name="connsiteY1309" fmla="*/ 1961877 h 2086106"/>
                <a:gd name="connsiteX1310" fmla="*/ 859626 w 1944449"/>
                <a:gd name="connsiteY1310" fmla="*/ 1962768 h 2086106"/>
                <a:gd name="connsiteX1311" fmla="*/ 873281 w 1944449"/>
                <a:gd name="connsiteY1311" fmla="*/ 1969744 h 2086106"/>
                <a:gd name="connsiteX1312" fmla="*/ 854728 w 1944449"/>
                <a:gd name="connsiteY1312" fmla="*/ 1966330 h 2086106"/>
                <a:gd name="connsiteX1313" fmla="*/ 845823 w 1944449"/>
                <a:gd name="connsiteY1313" fmla="*/ 1959502 h 2086106"/>
                <a:gd name="connsiteX1314" fmla="*/ 859922 w 1944449"/>
                <a:gd name="connsiteY1314" fmla="*/ 1956534 h 2086106"/>
                <a:gd name="connsiteX1315" fmla="*/ 837214 w 1944449"/>
                <a:gd name="connsiteY1315" fmla="*/ 1950449 h 2086106"/>
                <a:gd name="connsiteX1316" fmla="*/ 832464 w 1944449"/>
                <a:gd name="connsiteY1316" fmla="*/ 1951934 h 2086106"/>
                <a:gd name="connsiteX1317" fmla="*/ 809162 w 1944449"/>
                <a:gd name="connsiteY1317" fmla="*/ 1952527 h 2086106"/>
                <a:gd name="connsiteX1318" fmla="*/ 777549 w 1944449"/>
                <a:gd name="connsiteY1318" fmla="*/ 1944216 h 2086106"/>
                <a:gd name="connsiteX1319" fmla="*/ 753503 w 1944449"/>
                <a:gd name="connsiteY1319" fmla="*/ 1948222 h 2086106"/>
                <a:gd name="connsiteX1320" fmla="*/ 753949 w 1944449"/>
                <a:gd name="connsiteY1320" fmla="*/ 1945699 h 2086106"/>
                <a:gd name="connsiteX1321" fmla="*/ 733763 w 1944449"/>
                <a:gd name="connsiteY1321" fmla="*/ 1940356 h 2086106"/>
                <a:gd name="connsiteX1322" fmla="*/ 750239 w 1944449"/>
                <a:gd name="connsiteY1322" fmla="*/ 1940060 h 2086106"/>
                <a:gd name="connsiteX1323" fmla="*/ 680183 w 1944449"/>
                <a:gd name="connsiteY1323" fmla="*/ 1924624 h 2086106"/>
                <a:gd name="connsiteX1324" fmla="*/ 678846 w 1944449"/>
                <a:gd name="connsiteY1324" fmla="*/ 1920318 h 2086106"/>
                <a:gd name="connsiteX1325" fmla="*/ 657623 w 1944449"/>
                <a:gd name="connsiteY1325" fmla="*/ 1916014 h 2086106"/>
                <a:gd name="connsiteX1326" fmla="*/ 636992 w 1944449"/>
                <a:gd name="connsiteY1326" fmla="*/ 1907703 h 2086106"/>
                <a:gd name="connsiteX1327" fmla="*/ 599885 w 1944449"/>
                <a:gd name="connsiteY1327" fmla="*/ 1894642 h 2086106"/>
                <a:gd name="connsiteX1328" fmla="*/ 601072 w 1944449"/>
                <a:gd name="connsiteY1328" fmla="*/ 1891079 h 2086106"/>
                <a:gd name="connsiteX1329" fmla="*/ 578958 w 1944449"/>
                <a:gd name="connsiteY1329" fmla="*/ 1884401 h 2086106"/>
                <a:gd name="connsiteX1330" fmla="*/ 597510 w 1944449"/>
                <a:gd name="connsiteY1330" fmla="*/ 1887221 h 2086106"/>
                <a:gd name="connsiteX1331" fmla="*/ 565155 w 1944449"/>
                <a:gd name="connsiteY1331" fmla="*/ 1869113 h 2086106"/>
                <a:gd name="connsiteX1332" fmla="*/ 565897 w 1944449"/>
                <a:gd name="connsiteY1332" fmla="*/ 1873566 h 2086106"/>
                <a:gd name="connsiteX1333" fmla="*/ 548679 w 1944449"/>
                <a:gd name="connsiteY1333" fmla="*/ 1861395 h 2086106"/>
                <a:gd name="connsiteX1334" fmla="*/ 538439 w 1944449"/>
                <a:gd name="connsiteY1334" fmla="*/ 1862137 h 2086106"/>
                <a:gd name="connsiteX1335" fmla="*/ 490795 w 1944449"/>
                <a:gd name="connsiteY1335" fmla="*/ 1839428 h 2086106"/>
                <a:gd name="connsiteX1336" fmla="*/ 498809 w 1944449"/>
                <a:gd name="connsiteY1336" fmla="*/ 1833639 h 2086106"/>
                <a:gd name="connsiteX1337" fmla="*/ 540813 w 1944449"/>
                <a:gd name="connsiteY1337" fmla="*/ 1850856 h 2086106"/>
                <a:gd name="connsiteX1338" fmla="*/ 541407 w 1944449"/>
                <a:gd name="connsiteY1338" fmla="*/ 1855310 h 2086106"/>
                <a:gd name="connsiteX1339" fmla="*/ 546453 w 1944449"/>
                <a:gd name="connsiteY1339" fmla="*/ 1855012 h 2086106"/>
                <a:gd name="connsiteX1340" fmla="*/ 515730 w 1944449"/>
                <a:gd name="connsiteY1340" fmla="*/ 1840468 h 2086106"/>
                <a:gd name="connsiteX1341" fmla="*/ 498957 w 1944449"/>
                <a:gd name="connsiteY1341" fmla="*/ 1828148 h 2086106"/>
                <a:gd name="connsiteX1342" fmla="*/ 517659 w 1944449"/>
                <a:gd name="connsiteY1342" fmla="*/ 1825921 h 2086106"/>
                <a:gd name="connsiteX1343" fmla="*/ 509941 w 1944449"/>
                <a:gd name="connsiteY1343" fmla="*/ 1826367 h 2086106"/>
                <a:gd name="connsiteX1344" fmla="*/ 511871 w 1944449"/>
                <a:gd name="connsiteY1344" fmla="*/ 1832898 h 2086106"/>
                <a:gd name="connsiteX1345" fmla="*/ 526267 w 1944449"/>
                <a:gd name="connsiteY1345" fmla="*/ 1834233 h 2086106"/>
                <a:gd name="connsiteX1346" fmla="*/ 532354 w 1944449"/>
                <a:gd name="connsiteY1346" fmla="*/ 1842694 h 2086106"/>
                <a:gd name="connsiteX1347" fmla="*/ 543040 w 1944449"/>
                <a:gd name="connsiteY1347" fmla="*/ 1846404 h 2086106"/>
                <a:gd name="connsiteX1348" fmla="*/ 551202 w 1944449"/>
                <a:gd name="connsiteY1348" fmla="*/ 1844623 h 2086106"/>
                <a:gd name="connsiteX1349" fmla="*/ 576137 w 1944449"/>
                <a:gd name="connsiteY1349" fmla="*/ 1857091 h 2086106"/>
                <a:gd name="connsiteX1350" fmla="*/ 609088 w 1944449"/>
                <a:gd name="connsiteY1350" fmla="*/ 1868667 h 2086106"/>
                <a:gd name="connsiteX1351" fmla="*/ 606120 w 1944449"/>
                <a:gd name="connsiteY1351" fmla="*/ 1870300 h 2086106"/>
                <a:gd name="connsiteX1352" fmla="*/ 636546 w 1944449"/>
                <a:gd name="connsiteY1352" fmla="*/ 1878464 h 2086106"/>
                <a:gd name="connsiteX1353" fmla="*/ 635507 w 1944449"/>
                <a:gd name="connsiteY1353" fmla="*/ 1874160 h 2086106"/>
                <a:gd name="connsiteX1354" fmla="*/ 661779 w 1944449"/>
                <a:gd name="connsiteY1354" fmla="*/ 1881728 h 2086106"/>
                <a:gd name="connsiteX1355" fmla="*/ 689978 w 1944449"/>
                <a:gd name="connsiteY1355" fmla="*/ 1885736 h 2086106"/>
                <a:gd name="connsiteX1356" fmla="*/ 710164 w 1944449"/>
                <a:gd name="connsiteY1356" fmla="*/ 1897314 h 2086106"/>
                <a:gd name="connsiteX1357" fmla="*/ 724560 w 1944449"/>
                <a:gd name="connsiteY1357" fmla="*/ 1894344 h 2086106"/>
                <a:gd name="connsiteX1358" fmla="*/ 725452 w 1944449"/>
                <a:gd name="connsiteY1358" fmla="*/ 1901024 h 2086106"/>
                <a:gd name="connsiteX1359" fmla="*/ 752316 w 1944449"/>
                <a:gd name="connsiteY1359" fmla="*/ 1902360 h 2086106"/>
                <a:gd name="connsiteX1360" fmla="*/ 753801 w 1944449"/>
                <a:gd name="connsiteY1360" fmla="*/ 1906515 h 2086106"/>
                <a:gd name="connsiteX1361" fmla="*/ 769831 w 1944449"/>
                <a:gd name="connsiteY1361" fmla="*/ 1905180 h 2086106"/>
                <a:gd name="connsiteX1362" fmla="*/ 767306 w 1944449"/>
                <a:gd name="connsiteY1362" fmla="*/ 1907257 h 2086106"/>
                <a:gd name="connsiteX1363" fmla="*/ 780813 w 1944449"/>
                <a:gd name="connsiteY1363" fmla="*/ 1906811 h 2086106"/>
                <a:gd name="connsiteX1364" fmla="*/ 799959 w 1944449"/>
                <a:gd name="connsiteY1364" fmla="*/ 1914679 h 2086106"/>
                <a:gd name="connsiteX1365" fmla="*/ 818216 w 1944449"/>
                <a:gd name="connsiteY1365" fmla="*/ 1910967 h 2086106"/>
                <a:gd name="connsiteX1366" fmla="*/ 848792 w 1944449"/>
                <a:gd name="connsiteY1366" fmla="*/ 1916014 h 2086106"/>
                <a:gd name="connsiteX1367" fmla="*/ 861853 w 1944449"/>
                <a:gd name="connsiteY1367" fmla="*/ 1920468 h 2086106"/>
                <a:gd name="connsiteX1368" fmla="*/ 928197 w 1944449"/>
                <a:gd name="connsiteY1368" fmla="*/ 1916906 h 2086106"/>
                <a:gd name="connsiteX1369" fmla="*/ 930127 w 1944449"/>
                <a:gd name="connsiteY1369" fmla="*/ 1905626 h 2086106"/>
                <a:gd name="connsiteX1370" fmla="*/ 953577 w 1944449"/>
                <a:gd name="connsiteY1370" fmla="*/ 1896125 h 2086106"/>
                <a:gd name="connsiteX1371" fmla="*/ 944970 w 1944449"/>
                <a:gd name="connsiteY1371" fmla="*/ 1897758 h 2086106"/>
                <a:gd name="connsiteX1372" fmla="*/ 893318 w 1944449"/>
                <a:gd name="connsiteY1372" fmla="*/ 1899243 h 2086106"/>
                <a:gd name="connsiteX1373" fmla="*/ 754395 w 1944449"/>
                <a:gd name="connsiteY1373" fmla="*/ 1878464 h 2086106"/>
                <a:gd name="connsiteX1374" fmla="*/ 709422 w 1944449"/>
                <a:gd name="connsiteY1374" fmla="*/ 1862285 h 2086106"/>
                <a:gd name="connsiteX1375" fmla="*/ 598550 w 1944449"/>
                <a:gd name="connsiteY1375" fmla="*/ 1827702 h 2086106"/>
                <a:gd name="connsiteX1376" fmla="*/ 599885 w 1944449"/>
                <a:gd name="connsiteY1376" fmla="*/ 1824140 h 2086106"/>
                <a:gd name="connsiteX1377" fmla="*/ 592465 w 1944449"/>
                <a:gd name="connsiteY1377" fmla="*/ 1825328 h 2086106"/>
                <a:gd name="connsiteX1378" fmla="*/ 566194 w 1944449"/>
                <a:gd name="connsiteY1378" fmla="*/ 1804846 h 2086106"/>
                <a:gd name="connsiteX1379" fmla="*/ 551054 w 1944449"/>
                <a:gd name="connsiteY1379" fmla="*/ 1801878 h 2086106"/>
                <a:gd name="connsiteX1380" fmla="*/ 553429 w 1944449"/>
                <a:gd name="connsiteY1380" fmla="*/ 1798167 h 2086106"/>
                <a:gd name="connsiteX1381" fmla="*/ 548234 w 1944449"/>
                <a:gd name="connsiteY1381" fmla="*/ 1796089 h 2086106"/>
                <a:gd name="connsiteX1382" fmla="*/ 558476 w 1944449"/>
                <a:gd name="connsiteY1382" fmla="*/ 1792527 h 2086106"/>
                <a:gd name="connsiteX1383" fmla="*/ 538141 w 1944449"/>
                <a:gd name="connsiteY1383" fmla="*/ 1779169 h 2086106"/>
                <a:gd name="connsiteX1384" fmla="*/ 533392 w 1944449"/>
                <a:gd name="connsiteY1384" fmla="*/ 1783917 h 2086106"/>
                <a:gd name="connsiteX1385" fmla="*/ 526713 w 1944449"/>
                <a:gd name="connsiteY1385" fmla="*/ 1773676 h 2086106"/>
                <a:gd name="connsiteX1386" fmla="*/ 492131 w 1944449"/>
                <a:gd name="connsiteY1386" fmla="*/ 1753491 h 2086106"/>
                <a:gd name="connsiteX1387" fmla="*/ 478772 w 1944449"/>
                <a:gd name="connsiteY1387" fmla="*/ 1730783 h 2086106"/>
                <a:gd name="connsiteX1388" fmla="*/ 476101 w 1944449"/>
                <a:gd name="connsiteY1388" fmla="*/ 1735086 h 2086106"/>
                <a:gd name="connsiteX1389" fmla="*/ 472241 w 1944449"/>
                <a:gd name="connsiteY1389" fmla="*/ 1725439 h 2086106"/>
                <a:gd name="connsiteX1390" fmla="*/ 509644 w 1944449"/>
                <a:gd name="connsiteY1390" fmla="*/ 1752156 h 2086106"/>
                <a:gd name="connsiteX1391" fmla="*/ 507863 w 1944449"/>
                <a:gd name="connsiteY1391" fmla="*/ 1755422 h 2086106"/>
                <a:gd name="connsiteX1392" fmla="*/ 530127 w 1944449"/>
                <a:gd name="connsiteY1392" fmla="*/ 1766998 h 2086106"/>
                <a:gd name="connsiteX1393" fmla="*/ 570646 w 1944449"/>
                <a:gd name="connsiteY1393" fmla="*/ 1791933 h 2086106"/>
                <a:gd name="connsiteX1394" fmla="*/ 587269 w 1944449"/>
                <a:gd name="connsiteY1394" fmla="*/ 1802174 h 2086106"/>
                <a:gd name="connsiteX1395" fmla="*/ 636694 w 1944449"/>
                <a:gd name="connsiteY1395" fmla="*/ 1812266 h 2086106"/>
                <a:gd name="connsiteX1396" fmla="*/ 678550 w 1944449"/>
                <a:gd name="connsiteY1396" fmla="*/ 1824438 h 2086106"/>
                <a:gd name="connsiteX1397" fmla="*/ 677808 w 1944449"/>
                <a:gd name="connsiteY1397" fmla="*/ 1824140 h 2086106"/>
                <a:gd name="connsiteX1398" fmla="*/ 684783 w 1944449"/>
                <a:gd name="connsiteY1398" fmla="*/ 1822507 h 2086106"/>
                <a:gd name="connsiteX1399" fmla="*/ 690720 w 1944449"/>
                <a:gd name="connsiteY1399" fmla="*/ 1826663 h 2086106"/>
                <a:gd name="connsiteX1400" fmla="*/ 691314 w 1944449"/>
                <a:gd name="connsiteY1400" fmla="*/ 1826813 h 2086106"/>
                <a:gd name="connsiteX1401" fmla="*/ 691314 w 1944449"/>
                <a:gd name="connsiteY1401" fmla="*/ 1826961 h 2086106"/>
                <a:gd name="connsiteX1402" fmla="*/ 701258 w 1944449"/>
                <a:gd name="connsiteY1402" fmla="*/ 1833343 h 2086106"/>
                <a:gd name="connsiteX1403" fmla="*/ 690572 w 1944449"/>
                <a:gd name="connsiteY1403" fmla="*/ 1829039 h 2086106"/>
                <a:gd name="connsiteX1404" fmla="*/ 711203 w 1944449"/>
                <a:gd name="connsiteY1404" fmla="*/ 1836608 h 2086106"/>
                <a:gd name="connsiteX1405" fmla="*/ 703337 w 1944449"/>
                <a:gd name="connsiteY1405" fmla="*/ 1830375 h 2086106"/>
                <a:gd name="connsiteX1406" fmla="*/ 725154 w 1944449"/>
                <a:gd name="connsiteY1406" fmla="*/ 1834531 h 2086106"/>
                <a:gd name="connsiteX1407" fmla="*/ 723077 w 1944449"/>
                <a:gd name="connsiteY1407" fmla="*/ 1832304 h 2086106"/>
                <a:gd name="connsiteX1408" fmla="*/ 753651 w 1944449"/>
                <a:gd name="connsiteY1408" fmla="*/ 1837201 h 2086106"/>
                <a:gd name="connsiteX1409" fmla="*/ 754543 w 1944449"/>
                <a:gd name="connsiteY1409" fmla="*/ 1835718 h 2086106"/>
                <a:gd name="connsiteX1410" fmla="*/ 754395 w 1944449"/>
                <a:gd name="connsiteY1410" fmla="*/ 1835420 h 2086106"/>
                <a:gd name="connsiteX1411" fmla="*/ 722779 w 1944449"/>
                <a:gd name="connsiteY1411" fmla="*/ 1815383 h 2086106"/>
                <a:gd name="connsiteX1412" fmla="*/ 707937 w 1944449"/>
                <a:gd name="connsiteY1412" fmla="*/ 1806627 h 2086106"/>
                <a:gd name="connsiteX1413" fmla="*/ 700665 w 1944449"/>
                <a:gd name="connsiteY1413" fmla="*/ 1809002 h 2086106"/>
                <a:gd name="connsiteX1414" fmla="*/ 692651 w 1944449"/>
                <a:gd name="connsiteY1414" fmla="*/ 1808111 h 2086106"/>
                <a:gd name="connsiteX1415" fmla="*/ 685822 w 1944449"/>
                <a:gd name="connsiteY1415" fmla="*/ 1798463 h 2086106"/>
                <a:gd name="connsiteX1416" fmla="*/ 655692 w 1944449"/>
                <a:gd name="connsiteY1416" fmla="*/ 1792379 h 2086106"/>
                <a:gd name="connsiteX1417" fmla="*/ 670980 w 1944449"/>
                <a:gd name="connsiteY1417" fmla="*/ 1804400 h 2086106"/>
                <a:gd name="connsiteX1418" fmla="*/ 673059 w 1944449"/>
                <a:gd name="connsiteY1418" fmla="*/ 1811821 h 2086106"/>
                <a:gd name="connsiteX1419" fmla="*/ 666824 w 1944449"/>
                <a:gd name="connsiteY1419" fmla="*/ 1810931 h 2086106"/>
                <a:gd name="connsiteX1420" fmla="*/ 654061 w 1944449"/>
                <a:gd name="connsiteY1420" fmla="*/ 1797128 h 2086106"/>
                <a:gd name="connsiteX1421" fmla="*/ 649459 w 1944449"/>
                <a:gd name="connsiteY1421" fmla="*/ 1798167 h 2086106"/>
                <a:gd name="connsiteX1422" fmla="*/ 663708 w 1944449"/>
                <a:gd name="connsiteY1422" fmla="*/ 1807221 h 2086106"/>
                <a:gd name="connsiteX1423" fmla="*/ 649311 w 1944449"/>
                <a:gd name="connsiteY1423" fmla="*/ 1804846 h 2086106"/>
                <a:gd name="connsiteX1424" fmla="*/ 668753 w 1944449"/>
                <a:gd name="connsiteY1424" fmla="*/ 1818353 h 2086106"/>
                <a:gd name="connsiteX1425" fmla="*/ 614431 w 1944449"/>
                <a:gd name="connsiteY1425" fmla="*/ 1797722 h 2086106"/>
                <a:gd name="connsiteX1426" fmla="*/ 594098 w 1944449"/>
                <a:gd name="connsiteY1426" fmla="*/ 1783325 h 2086106"/>
                <a:gd name="connsiteX1427" fmla="*/ 601072 w 1944449"/>
                <a:gd name="connsiteY1427" fmla="*/ 1786738 h 2086106"/>
                <a:gd name="connsiteX1428" fmla="*/ 601964 w 1944449"/>
                <a:gd name="connsiteY1428" fmla="*/ 1784363 h 2086106"/>
                <a:gd name="connsiteX1429" fmla="*/ 594987 w 1944449"/>
                <a:gd name="connsiteY1429" fmla="*/ 1779761 h 2086106"/>
                <a:gd name="connsiteX1430" fmla="*/ 593756 w 1944449"/>
                <a:gd name="connsiteY1430" fmla="*/ 1782773 h 2086106"/>
                <a:gd name="connsiteX1431" fmla="*/ 593800 w 1944449"/>
                <a:gd name="connsiteY1431" fmla="*/ 1782729 h 2086106"/>
                <a:gd name="connsiteX1432" fmla="*/ 594098 w 1944449"/>
                <a:gd name="connsiteY1432" fmla="*/ 1783025 h 2086106"/>
                <a:gd name="connsiteX1433" fmla="*/ 593706 w 1944449"/>
                <a:gd name="connsiteY1433" fmla="*/ 1782895 h 2086106"/>
                <a:gd name="connsiteX1434" fmla="*/ 593652 w 1944449"/>
                <a:gd name="connsiteY1434" fmla="*/ 1783027 h 2086106"/>
                <a:gd name="connsiteX1435" fmla="*/ 592910 w 1944449"/>
                <a:gd name="connsiteY1435" fmla="*/ 1769075 h 2086106"/>
                <a:gd name="connsiteX1436" fmla="*/ 625266 w 1944449"/>
                <a:gd name="connsiteY1436" fmla="*/ 1775012 h 2086106"/>
                <a:gd name="connsiteX1437" fmla="*/ 587567 w 1944449"/>
                <a:gd name="connsiteY1437" fmla="*/ 1761061 h 2086106"/>
                <a:gd name="connsiteX1438" fmla="*/ 595581 w 1944449"/>
                <a:gd name="connsiteY1438" fmla="*/ 1757796 h 2086106"/>
                <a:gd name="connsiteX1439" fmla="*/ 609236 w 1944449"/>
                <a:gd name="connsiteY1439" fmla="*/ 1761359 h 2086106"/>
                <a:gd name="connsiteX1440" fmla="*/ 593206 w 1944449"/>
                <a:gd name="connsiteY1440" fmla="*/ 1758092 h 2086106"/>
                <a:gd name="connsiteX1441" fmla="*/ 570646 w 1944449"/>
                <a:gd name="connsiteY1441" fmla="*/ 1744735 h 2086106"/>
                <a:gd name="connsiteX1442" fmla="*/ 580443 w 1944449"/>
                <a:gd name="connsiteY1442" fmla="*/ 1742508 h 2086106"/>
                <a:gd name="connsiteX1443" fmla="*/ 574356 w 1944449"/>
                <a:gd name="connsiteY1443" fmla="*/ 1736868 h 2086106"/>
                <a:gd name="connsiteX1444" fmla="*/ 590980 w 1944449"/>
                <a:gd name="connsiteY1444" fmla="*/ 1733603 h 2086106"/>
                <a:gd name="connsiteX1445" fmla="*/ 586528 w 1944449"/>
                <a:gd name="connsiteY1445" fmla="*/ 1726033 h 2086106"/>
                <a:gd name="connsiteX1446" fmla="*/ 578662 w 1944449"/>
                <a:gd name="connsiteY1446" fmla="*/ 1717573 h 2086106"/>
                <a:gd name="connsiteX1447" fmla="*/ 565897 w 1944449"/>
                <a:gd name="connsiteY1447" fmla="*/ 1709114 h 2086106"/>
                <a:gd name="connsiteX1448" fmla="*/ 548086 w 1944449"/>
                <a:gd name="connsiteY1448" fmla="*/ 1706589 h 2086106"/>
                <a:gd name="connsiteX1449" fmla="*/ 548531 w 1944449"/>
                <a:gd name="connsiteY1449" fmla="*/ 1709706 h 2086106"/>
                <a:gd name="connsiteX1450" fmla="*/ 541110 w 1944449"/>
                <a:gd name="connsiteY1450" fmla="*/ 1711191 h 2086106"/>
                <a:gd name="connsiteX1451" fmla="*/ 530721 w 1944449"/>
                <a:gd name="connsiteY1451" fmla="*/ 1703325 h 2086106"/>
                <a:gd name="connsiteX1452" fmla="*/ 520182 w 1944449"/>
                <a:gd name="connsiteY1452" fmla="*/ 1703175 h 2086106"/>
                <a:gd name="connsiteX1453" fmla="*/ 511723 w 1944449"/>
                <a:gd name="connsiteY1453" fmla="*/ 1706739 h 2086106"/>
                <a:gd name="connsiteX1454" fmla="*/ 519886 w 1944449"/>
                <a:gd name="connsiteY1454" fmla="*/ 1712230 h 2086106"/>
                <a:gd name="connsiteX1455" fmla="*/ 520776 w 1944449"/>
                <a:gd name="connsiteY1455" fmla="*/ 1710745 h 2086106"/>
                <a:gd name="connsiteX1456" fmla="*/ 533392 w 1944449"/>
                <a:gd name="connsiteY1456" fmla="*/ 1710745 h 2086106"/>
                <a:gd name="connsiteX1457" fmla="*/ 534283 w 1944449"/>
                <a:gd name="connsiteY1457" fmla="*/ 1712526 h 2086106"/>
                <a:gd name="connsiteX1458" fmla="*/ 532354 w 1944449"/>
                <a:gd name="connsiteY1458" fmla="*/ 1714307 h 2086106"/>
                <a:gd name="connsiteX1459" fmla="*/ 523299 w 1944449"/>
                <a:gd name="connsiteY1459" fmla="*/ 1714307 h 2086106"/>
                <a:gd name="connsiteX1460" fmla="*/ 538439 w 1944449"/>
                <a:gd name="connsiteY1460" fmla="*/ 1724104 h 2086106"/>
                <a:gd name="connsiteX1461" fmla="*/ 505638 w 1944449"/>
                <a:gd name="connsiteY1461" fmla="*/ 1708816 h 2086106"/>
                <a:gd name="connsiteX1462" fmla="*/ 503411 w 1944449"/>
                <a:gd name="connsiteY1462" fmla="*/ 1708074 h 2086106"/>
                <a:gd name="connsiteX1463" fmla="*/ 497474 w 1944449"/>
                <a:gd name="connsiteY1463" fmla="*/ 1707183 h 2086106"/>
                <a:gd name="connsiteX1464" fmla="*/ 496732 w 1944449"/>
                <a:gd name="connsiteY1464" fmla="*/ 1704066 h 2086106"/>
                <a:gd name="connsiteX1465" fmla="*/ 484858 w 1944449"/>
                <a:gd name="connsiteY1465" fmla="*/ 1702731 h 2086106"/>
                <a:gd name="connsiteX1466" fmla="*/ 477436 w 1944449"/>
                <a:gd name="connsiteY1466" fmla="*/ 1699465 h 2086106"/>
                <a:gd name="connsiteX1467" fmla="*/ 476101 w 1944449"/>
                <a:gd name="connsiteY1467" fmla="*/ 1691005 h 2086106"/>
                <a:gd name="connsiteX1468" fmla="*/ 469125 w 1944449"/>
                <a:gd name="connsiteY1468" fmla="*/ 1686849 h 2086106"/>
                <a:gd name="connsiteX1469" fmla="*/ 460961 w 1944449"/>
                <a:gd name="connsiteY1469" fmla="*/ 1686701 h 2086106"/>
                <a:gd name="connsiteX1470" fmla="*/ 459478 w 1944449"/>
                <a:gd name="connsiteY1470" fmla="*/ 1694419 h 2086106"/>
                <a:gd name="connsiteX1471" fmla="*/ 462594 w 1944449"/>
                <a:gd name="connsiteY1471" fmla="*/ 1699317 h 2086106"/>
                <a:gd name="connsiteX1472" fmla="*/ 462148 w 1944449"/>
                <a:gd name="connsiteY1472" fmla="*/ 1701394 h 2086106"/>
                <a:gd name="connsiteX1473" fmla="*/ 458290 w 1944449"/>
                <a:gd name="connsiteY1473" fmla="*/ 1702731 h 2086106"/>
                <a:gd name="connsiteX1474" fmla="*/ 465563 w 1944449"/>
                <a:gd name="connsiteY1474" fmla="*/ 1708074 h 2086106"/>
                <a:gd name="connsiteX1475" fmla="*/ 484858 w 1944449"/>
                <a:gd name="connsiteY1475" fmla="*/ 1724400 h 2086106"/>
                <a:gd name="connsiteX1476" fmla="*/ 524338 w 1944449"/>
                <a:gd name="connsiteY1476" fmla="*/ 1742063 h 2086106"/>
                <a:gd name="connsiteX1477" fmla="*/ 511277 w 1944449"/>
                <a:gd name="connsiteY1477" fmla="*/ 1740282 h 2086106"/>
                <a:gd name="connsiteX1478" fmla="*/ 495989 w 1944449"/>
                <a:gd name="connsiteY1478" fmla="*/ 1729743 h 2086106"/>
                <a:gd name="connsiteX1479" fmla="*/ 490795 w 1944449"/>
                <a:gd name="connsiteY1479" fmla="*/ 1732268 h 2086106"/>
                <a:gd name="connsiteX1480" fmla="*/ 471203 w 1944449"/>
                <a:gd name="connsiteY1480" fmla="*/ 1717869 h 2086106"/>
                <a:gd name="connsiteX1481" fmla="*/ 452353 w 1944449"/>
                <a:gd name="connsiteY1481" fmla="*/ 1699465 h 2086106"/>
                <a:gd name="connsiteX1482" fmla="*/ 450275 w 1944449"/>
                <a:gd name="connsiteY1482" fmla="*/ 1697536 h 2086106"/>
                <a:gd name="connsiteX1483" fmla="*/ 434097 w 1944449"/>
                <a:gd name="connsiteY1483" fmla="*/ 1690412 h 2086106"/>
                <a:gd name="connsiteX1484" fmla="*/ 437807 w 1944449"/>
                <a:gd name="connsiteY1484" fmla="*/ 1702433 h 2086106"/>
                <a:gd name="connsiteX1485" fmla="*/ 455470 w 1944449"/>
                <a:gd name="connsiteY1485" fmla="*/ 1710151 h 2086106"/>
                <a:gd name="connsiteX1486" fmla="*/ 457103 w 1944449"/>
                <a:gd name="connsiteY1486" fmla="*/ 1712081 h 2086106"/>
                <a:gd name="connsiteX1487" fmla="*/ 455915 w 1944449"/>
                <a:gd name="connsiteY1487" fmla="*/ 1720244 h 2086106"/>
                <a:gd name="connsiteX1488" fmla="*/ 446862 w 1944449"/>
                <a:gd name="connsiteY1488" fmla="*/ 1744289 h 2086106"/>
                <a:gd name="connsiteX1489" fmla="*/ 456064 w 1944449"/>
                <a:gd name="connsiteY1489" fmla="*/ 1758834 h 2086106"/>
                <a:gd name="connsiteX1490" fmla="*/ 460071 w 1944449"/>
                <a:gd name="connsiteY1490" fmla="*/ 1761061 h 2086106"/>
                <a:gd name="connsiteX1491" fmla="*/ 457993 w 1944449"/>
                <a:gd name="connsiteY1491" fmla="*/ 1761803 h 2086106"/>
                <a:gd name="connsiteX1492" fmla="*/ 464079 w 1944449"/>
                <a:gd name="connsiteY1492" fmla="*/ 1770856 h 2086106"/>
                <a:gd name="connsiteX1493" fmla="*/ 471500 w 1944449"/>
                <a:gd name="connsiteY1493" fmla="*/ 1774568 h 2086106"/>
                <a:gd name="connsiteX1494" fmla="*/ 492427 w 1944449"/>
                <a:gd name="connsiteY1494" fmla="*/ 1788668 h 2086106"/>
                <a:gd name="connsiteX1495" fmla="*/ 493764 w 1944449"/>
                <a:gd name="connsiteY1495" fmla="*/ 1805736 h 2086106"/>
                <a:gd name="connsiteX1496" fmla="*/ 490052 w 1944449"/>
                <a:gd name="connsiteY1496" fmla="*/ 1808111 h 2086106"/>
                <a:gd name="connsiteX1497" fmla="*/ 471351 w 1944449"/>
                <a:gd name="connsiteY1497" fmla="*/ 1794753 h 2086106"/>
                <a:gd name="connsiteX1498" fmla="*/ 469718 w 1944449"/>
                <a:gd name="connsiteY1498" fmla="*/ 1793418 h 2086106"/>
                <a:gd name="connsiteX1499" fmla="*/ 438846 w 1944449"/>
                <a:gd name="connsiteY1499" fmla="*/ 1787925 h 2086106"/>
                <a:gd name="connsiteX1500" fmla="*/ 417028 w 1944449"/>
                <a:gd name="connsiteY1500" fmla="*/ 1780207 h 2086106"/>
                <a:gd name="connsiteX1501" fmla="*/ 409904 w 1944449"/>
                <a:gd name="connsiteY1501" fmla="*/ 1770412 h 2086106"/>
                <a:gd name="connsiteX1502" fmla="*/ 394320 w 1944449"/>
                <a:gd name="connsiteY1502" fmla="*/ 1765365 h 2086106"/>
                <a:gd name="connsiteX1503" fmla="*/ 387789 w 1944449"/>
                <a:gd name="connsiteY1503" fmla="*/ 1766850 h 2086106"/>
                <a:gd name="connsiteX1504" fmla="*/ 405304 w 1944449"/>
                <a:gd name="connsiteY1504" fmla="*/ 1785698 h 2086106"/>
                <a:gd name="connsiteX1505" fmla="*/ 412278 w 1944449"/>
                <a:gd name="connsiteY1505" fmla="*/ 1787629 h 2086106"/>
                <a:gd name="connsiteX1506" fmla="*/ 408716 w 1944449"/>
                <a:gd name="connsiteY1506" fmla="*/ 1780505 h 2086106"/>
                <a:gd name="connsiteX1507" fmla="*/ 414059 w 1944449"/>
                <a:gd name="connsiteY1507" fmla="*/ 1788964 h 2086106"/>
                <a:gd name="connsiteX1508" fmla="*/ 440628 w 1944449"/>
                <a:gd name="connsiteY1508" fmla="*/ 1797870 h 2086106"/>
                <a:gd name="connsiteX1509" fmla="*/ 427714 w 1944449"/>
                <a:gd name="connsiteY1509" fmla="*/ 1792972 h 2086106"/>
                <a:gd name="connsiteX1510" fmla="*/ 426379 w 1944449"/>
                <a:gd name="connsiteY1510" fmla="*/ 1799503 h 2086106"/>
                <a:gd name="connsiteX1511" fmla="*/ 400702 w 1944449"/>
                <a:gd name="connsiteY1511" fmla="*/ 1788668 h 2086106"/>
                <a:gd name="connsiteX1512" fmla="*/ 368791 w 1944449"/>
                <a:gd name="connsiteY1512" fmla="*/ 1746664 h 2086106"/>
                <a:gd name="connsiteX1513" fmla="*/ 360777 w 1944449"/>
                <a:gd name="connsiteY1513" fmla="*/ 1742211 h 2086106"/>
                <a:gd name="connsiteX1514" fmla="*/ 348457 w 1944449"/>
                <a:gd name="connsiteY1514" fmla="*/ 1724846 h 2086106"/>
                <a:gd name="connsiteX1515" fmla="*/ 328717 w 1944449"/>
                <a:gd name="connsiteY1515" fmla="*/ 1682248 h 2086106"/>
                <a:gd name="connsiteX1516" fmla="*/ 341035 w 1944449"/>
                <a:gd name="connsiteY1516" fmla="*/ 1691599 h 2086106"/>
                <a:gd name="connsiteX1517" fmla="*/ 365674 w 1944449"/>
                <a:gd name="connsiteY1517" fmla="*/ 1713566 h 2086106"/>
                <a:gd name="connsiteX1518" fmla="*/ 393874 w 1944449"/>
                <a:gd name="connsiteY1518" fmla="*/ 1738501 h 2086106"/>
                <a:gd name="connsiteX1519" fmla="*/ 429793 w 1944449"/>
                <a:gd name="connsiteY1519" fmla="*/ 1764327 h 2086106"/>
                <a:gd name="connsiteX1520" fmla="*/ 429051 w 1944449"/>
                <a:gd name="connsiteY1520" fmla="*/ 1761803 h 2086106"/>
                <a:gd name="connsiteX1521" fmla="*/ 423708 w 1944449"/>
                <a:gd name="connsiteY1521" fmla="*/ 1757499 h 2086106"/>
                <a:gd name="connsiteX1522" fmla="*/ 428606 w 1944449"/>
                <a:gd name="connsiteY1522" fmla="*/ 1758686 h 2086106"/>
                <a:gd name="connsiteX1523" fmla="*/ 428606 w 1944449"/>
                <a:gd name="connsiteY1523" fmla="*/ 1754976 h 2086106"/>
                <a:gd name="connsiteX1524" fmla="*/ 428902 w 1944449"/>
                <a:gd name="connsiteY1524" fmla="*/ 1746071 h 2086106"/>
                <a:gd name="connsiteX1525" fmla="*/ 419107 w 1944449"/>
                <a:gd name="connsiteY1525" fmla="*/ 1720244 h 2086106"/>
                <a:gd name="connsiteX1526" fmla="*/ 412428 w 1944449"/>
                <a:gd name="connsiteY1526" fmla="*/ 1693974 h 2086106"/>
                <a:gd name="connsiteX1527" fmla="*/ 419700 w 1944449"/>
                <a:gd name="connsiteY1527" fmla="*/ 1675569 h 2086106"/>
                <a:gd name="connsiteX1528" fmla="*/ 410349 w 1944449"/>
                <a:gd name="connsiteY1528" fmla="*/ 1666516 h 2086106"/>
                <a:gd name="connsiteX1529" fmla="*/ 408568 w 1944449"/>
                <a:gd name="connsiteY1529" fmla="*/ 1658946 h 2086106"/>
                <a:gd name="connsiteX1530" fmla="*/ 416880 w 1944449"/>
                <a:gd name="connsiteY1530" fmla="*/ 1668297 h 2086106"/>
                <a:gd name="connsiteX1531" fmla="*/ 421629 w 1944449"/>
                <a:gd name="connsiteY1531" fmla="*/ 1671561 h 2086106"/>
                <a:gd name="connsiteX1532" fmla="*/ 421629 w 1944449"/>
                <a:gd name="connsiteY1532" fmla="*/ 1664587 h 2086106"/>
                <a:gd name="connsiteX1533" fmla="*/ 418513 w 1944449"/>
                <a:gd name="connsiteY1533" fmla="*/ 1660727 h 2086106"/>
                <a:gd name="connsiteX1534" fmla="*/ 416584 w 1944449"/>
                <a:gd name="connsiteY1534" fmla="*/ 1658648 h 2086106"/>
                <a:gd name="connsiteX1535" fmla="*/ 417919 w 1944449"/>
                <a:gd name="connsiteY1535" fmla="*/ 1659540 h 2086106"/>
                <a:gd name="connsiteX1536" fmla="*/ 418809 w 1944449"/>
                <a:gd name="connsiteY1536" fmla="*/ 1651526 h 2086106"/>
                <a:gd name="connsiteX1537" fmla="*/ 406787 w 1944449"/>
                <a:gd name="connsiteY1537" fmla="*/ 1649151 h 2086106"/>
                <a:gd name="connsiteX1538" fmla="*/ 385712 w 1944449"/>
                <a:gd name="connsiteY1538" fmla="*/ 1664735 h 2086106"/>
                <a:gd name="connsiteX1539" fmla="*/ 379923 w 1944449"/>
                <a:gd name="connsiteY1539" fmla="*/ 1671265 h 2086106"/>
                <a:gd name="connsiteX1540" fmla="*/ 377548 w 1944449"/>
                <a:gd name="connsiteY1540" fmla="*/ 1672453 h 2086106"/>
                <a:gd name="connsiteX1541" fmla="*/ 375915 w 1944449"/>
                <a:gd name="connsiteY1541" fmla="*/ 1670078 h 2086106"/>
                <a:gd name="connsiteX1542" fmla="*/ 379477 w 1944449"/>
                <a:gd name="connsiteY1542" fmla="*/ 1653751 h 2086106"/>
                <a:gd name="connsiteX1543" fmla="*/ 384079 w 1944449"/>
                <a:gd name="connsiteY1543" fmla="*/ 1642916 h 2086106"/>
                <a:gd name="connsiteX1544" fmla="*/ 384227 w 1944449"/>
                <a:gd name="connsiteY1544" fmla="*/ 1638760 h 2086106"/>
                <a:gd name="connsiteX1545" fmla="*/ 377251 w 1944449"/>
                <a:gd name="connsiteY1545" fmla="*/ 1633269 h 2086106"/>
                <a:gd name="connsiteX1546" fmla="*/ 374282 w 1944449"/>
                <a:gd name="connsiteY1546" fmla="*/ 1626145 h 2086106"/>
                <a:gd name="connsiteX1547" fmla="*/ 361964 w 1944449"/>
                <a:gd name="connsiteY1547" fmla="*/ 1617091 h 2086106"/>
                <a:gd name="connsiteX1548" fmla="*/ 360331 w 1944449"/>
                <a:gd name="connsiteY1548" fmla="*/ 1614865 h 2086106"/>
                <a:gd name="connsiteX1549" fmla="*/ 358402 w 1944449"/>
                <a:gd name="connsiteY1549" fmla="*/ 1617091 h 2086106"/>
                <a:gd name="connsiteX1550" fmla="*/ 355284 w 1944449"/>
                <a:gd name="connsiteY1550" fmla="*/ 1625105 h 2086106"/>
                <a:gd name="connsiteX1551" fmla="*/ 347418 w 1944449"/>
                <a:gd name="connsiteY1551" fmla="*/ 1646478 h 2086106"/>
                <a:gd name="connsiteX1552" fmla="*/ 357511 w 1944449"/>
                <a:gd name="connsiteY1552" fmla="*/ 1663547 h 2086106"/>
                <a:gd name="connsiteX1553" fmla="*/ 375321 w 1944449"/>
                <a:gd name="connsiteY1553" fmla="*/ 1684920 h 2086106"/>
                <a:gd name="connsiteX1554" fmla="*/ 378142 w 1944449"/>
                <a:gd name="connsiteY1554" fmla="*/ 1687443 h 2086106"/>
                <a:gd name="connsiteX1555" fmla="*/ 376509 w 1944449"/>
                <a:gd name="connsiteY1555" fmla="*/ 1687147 h 2086106"/>
                <a:gd name="connsiteX1556" fmla="*/ 378736 w 1944449"/>
                <a:gd name="connsiteY1556" fmla="*/ 1691599 h 2086106"/>
                <a:gd name="connsiteX1557" fmla="*/ 385414 w 1944449"/>
                <a:gd name="connsiteY1557" fmla="*/ 1696942 h 2086106"/>
                <a:gd name="connsiteX1558" fmla="*/ 392242 w 1944449"/>
                <a:gd name="connsiteY1558" fmla="*/ 1704364 h 2086106"/>
                <a:gd name="connsiteX1559" fmla="*/ 391797 w 1944449"/>
                <a:gd name="connsiteY1559" fmla="*/ 1705550 h 2086106"/>
                <a:gd name="connsiteX1560" fmla="*/ 403819 w 1944449"/>
                <a:gd name="connsiteY1560" fmla="*/ 1720987 h 2086106"/>
                <a:gd name="connsiteX1561" fmla="*/ 388976 w 1944449"/>
                <a:gd name="connsiteY1561" fmla="*/ 1710003 h 2086106"/>
                <a:gd name="connsiteX1562" fmla="*/ 387937 w 1944449"/>
                <a:gd name="connsiteY1562" fmla="*/ 1711784 h 2086106"/>
                <a:gd name="connsiteX1563" fmla="*/ 386454 w 1944449"/>
                <a:gd name="connsiteY1563" fmla="*/ 1717425 h 2086106"/>
                <a:gd name="connsiteX1564" fmla="*/ 382594 w 1944449"/>
                <a:gd name="connsiteY1564" fmla="*/ 1718611 h 2086106"/>
                <a:gd name="connsiteX1565" fmla="*/ 359737 w 1944449"/>
                <a:gd name="connsiteY1565" fmla="*/ 1697536 h 2086106"/>
                <a:gd name="connsiteX1566" fmla="*/ 341779 w 1944449"/>
                <a:gd name="connsiteY1566" fmla="*/ 1674530 h 2086106"/>
                <a:gd name="connsiteX1567" fmla="*/ 320999 w 1944449"/>
                <a:gd name="connsiteY1567" fmla="*/ 1658352 h 2086106"/>
                <a:gd name="connsiteX1568" fmla="*/ 302445 w 1944449"/>
                <a:gd name="connsiteY1568" fmla="*/ 1629409 h 2086106"/>
                <a:gd name="connsiteX1569" fmla="*/ 299033 w 1944449"/>
                <a:gd name="connsiteY1569" fmla="*/ 1624660 h 2086106"/>
                <a:gd name="connsiteX1570" fmla="*/ 291165 w 1944449"/>
                <a:gd name="connsiteY1570" fmla="*/ 1600468 h 2086106"/>
                <a:gd name="connsiteX1571" fmla="*/ 277808 w 1944449"/>
                <a:gd name="connsiteY1571" fmla="*/ 1584437 h 2086106"/>
                <a:gd name="connsiteX1572" fmla="*/ 255100 w 1944449"/>
                <a:gd name="connsiteY1572" fmla="*/ 1564103 h 2086106"/>
                <a:gd name="connsiteX1573" fmla="*/ 251685 w 1944449"/>
                <a:gd name="connsiteY1573" fmla="*/ 1539168 h 2086106"/>
                <a:gd name="connsiteX1574" fmla="*/ 254950 w 1944449"/>
                <a:gd name="connsiteY1574" fmla="*/ 1504734 h 2086106"/>
                <a:gd name="connsiteX1575" fmla="*/ 253169 w 1944449"/>
                <a:gd name="connsiteY1575" fmla="*/ 1502359 h 2086106"/>
                <a:gd name="connsiteX1576" fmla="*/ 250052 w 1944449"/>
                <a:gd name="connsiteY1576" fmla="*/ 1506367 h 2086106"/>
                <a:gd name="connsiteX1577" fmla="*/ 245897 w 1944449"/>
                <a:gd name="connsiteY1577" fmla="*/ 1510077 h 2086106"/>
                <a:gd name="connsiteX1578" fmla="*/ 229125 w 1944449"/>
                <a:gd name="connsiteY1578" fmla="*/ 1483361 h 2086106"/>
                <a:gd name="connsiteX1579" fmla="*/ 225859 w 1944449"/>
                <a:gd name="connsiteY1579" fmla="*/ 1469558 h 2086106"/>
                <a:gd name="connsiteX1580" fmla="*/ 218439 w 1944449"/>
                <a:gd name="connsiteY1580" fmla="*/ 1448333 h 2086106"/>
                <a:gd name="connsiteX1581" fmla="*/ 207900 w 1944449"/>
                <a:gd name="connsiteY1581" fmla="*/ 1425327 h 2086106"/>
                <a:gd name="connsiteX1582" fmla="*/ 204784 w 1944449"/>
                <a:gd name="connsiteY1582" fmla="*/ 1417461 h 2086106"/>
                <a:gd name="connsiteX1583" fmla="*/ 190683 w 1944449"/>
                <a:gd name="connsiteY1583" fmla="*/ 1388816 h 2086106"/>
                <a:gd name="connsiteX1584" fmla="*/ 179997 w 1944449"/>
                <a:gd name="connsiteY1584" fmla="*/ 1361952 h 2086106"/>
                <a:gd name="connsiteX1585" fmla="*/ 164709 w 1944449"/>
                <a:gd name="connsiteY1585" fmla="*/ 1345624 h 2086106"/>
                <a:gd name="connsiteX1586" fmla="*/ 164709 w 1944449"/>
                <a:gd name="connsiteY1586" fmla="*/ 1336571 h 2086106"/>
                <a:gd name="connsiteX1587" fmla="*/ 153578 w 1944449"/>
                <a:gd name="connsiteY1587" fmla="*/ 1319799 h 2086106"/>
                <a:gd name="connsiteX1588" fmla="*/ 151648 w 1944449"/>
                <a:gd name="connsiteY1588" fmla="*/ 1317573 h 2086106"/>
                <a:gd name="connsiteX1589" fmla="*/ 149867 w 1944449"/>
                <a:gd name="connsiteY1589" fmla="*/ 1319650 h 2086106"/>
                <a:gd name="connsiteX1590" fmla="*/ 149867 w 1944449"/>
                <a:gd name="connsiteY1590" fmla="*/ 1348742 h 2086106"/>
                <a:gd name="connsiteX1591" fmla="*/ 149273 w 1944449"/>
                <a:gd name="connsiteY1591" fmla="*/ 1360616 h 2086106"/>
                <a:gd name="connsiteX1592" fmla="*/ 133986 w 1944449"/>
                <a:gd name="connsiteY1592" fmla="*/ 1374567 h 2086106"/>
                <a:gd name="connsiteX1593" fmla="*/ 126564 w 1944449"/>
                <a:gd name="connsiteY1593" fmla="*/ 1373380 h 2086106"/>
                <a:gd name="connsiteX1594" fmla="*/ 123596 w 1944449"/>
                <a:gd name="connsiteY1594" fmla="*/ 1355123 h 2086106"/>
                <a:gd name="connsiteX1595" fmla="*/ 127456 w 1944449"/>
                <a:gd name="connsiteY1595" fmla="*/ 1341320 h 2086106"/>
                <a:gd name="connsiteX1596" fmla="*/ 123596 w 1944449"/>
                <a:gd name="connsiteY1596" fmla="*/ 1333750 h 2086106"/>
                <a:gd name="connsiteX1597" fmla="*/ 119144 w 1944449"/>
                <a:gd name="connsiteY1597" fmla="*/ 1327072 h 2086106"/>
                <a:gd name="connsiteX1598" fmla="*/ 110387 w 1944449"/>
                <a:gd name="connsiteY1598" fmla="*/ 1299910 h 2086106"/>
                <a:gd name="connsiteX1599" fmla="*/ 112909 w 1944449"/>
                <a:gd name="connsiteY1599" fmla="*/ 1284028 h 2086106"/>
                <a:gd name="connsiteX1600" fmla="*/ 109347 w 1944449"/>
                <a:gd name="connsiteY1600" fmla="*/ 1273787 h 2086106"/>
                <a:gd name="connsiteX1601" fmla="*/ 108308 w 1944449"/>
                <a:gd name="connsiteY1601" fmla="*/ 1271265 h 2086106"/>
                <a:gd name="connsiteX1602" fmla="*/ 104302 w 1944449"/>
                <a:gd name="connsiteY1602" fmla="*/ 1261172 h 2086106"/>
                <a:gd name="connsiteX1603" fmla="*/ 82779 w 1944449"/>
                <a:gd name="connsiteY1603" fmla="*/ 1250633 h 2086106"/>
                <a:gd name="connsiteX1604" fmla="*/ 62594 w 1944449"/>
                <a:gd name="connsiteY1604" fmla="*/ 1238018 h 2086106"/>
                <a:gd name="connsiteX1605" fmla="*/ 59625 w 1944449"/>
                <a:gd name="connsiteY1605" fmla="*/ 1233566 h 2086106"/>
                <a:gd name="connsiteX1606" fmla="*/ 47307 w 1944449"/>
                <a:gd name="connsiteY1606" fmla="*/ 1192452 h 2086106"/>
                <a:gd name="connsiteX1607" fmla="*/ 40777 w 1944449"/>
                <a:gd name="connsiteY1607" fmla="*/ 1167369 h 2086106"/>
                <a:gd name="connsiteX1608" fmla="*/ 34394 w 1944449"/>
                <a:gd name="connsiteY1608" fmla="*/ 1158018 h 2086106"/>
                <a:gd name="connsiteX1609" fmla="*/ 19700 w 1944449"/>
                <a:gd name="connsiteY1609" fmla="*/ 1136349 h 2086106"/>
                <a:gd name="connsiteX1610" fmla="*/ 17623 w 1944449"/>
                <a:gd name="connsiteY1610" fmla="*/ 1113195 h 2086106"/>
                <a:gd name="connsiteX1611" fmla="*/ 14654 w 1944449"/>
                <a:gd name="connsiteY1611" fmla="*/ 1096274 h 2086106"/>
                <a:gd name="connsiteX1612" fmla="*/ 15842 w 1944449"/>
                <a:gd name="connsiteY1612" fmla="*/ 1089001 h 2086106"/>
                <a:gd name="connsiteX1613" fmla="*/ 17325 w 1944449"/>
                <a:gd name="connsiteY1613" fmla="*/ 1080690 h 2086106"/>
                <a:gd name="connsiteX1614" fmla="*/ 11388 w 1944449"/>
                <a:gd name="connsiteY1614" fmla="*/ 1031709 h 2086106"/>
                <a:gd name="connsiteX1615" fmla="*/ 11092 w 1944449"/>
                <a:gd name="connsiteY1615" fmla="*/ 1019835 h 2086106"/>
                <a:gd name="connsiteX1616" fmla="*/ 3818 w 1944449"/>
                <a:gd name="connsiteY1616" fmla="*/ 1012267 h 2086106"/>
                <a:gd name="connsiteX1617" fmla="*/ 554 w 1944449"/>
                <a:gd name="connsiteY1617" fmla="*/ 1005143 h 2086106"/>
                <a:gd name="connsiteX1618" fmla="*/ 5749 w 1944449"/>
                <a:gd name="connsiteY1618" fmla="*/ 973825 h 2086106"/>
                <a:gd name="connsiteX1619" fmla="*/ 406 w 1944449"/>
                <a:gd name="connsiteY1619" fmla="*/ 942507 h 2086106"/>
                <a:gd name="connsiteX1620" fmla="*/ 554 w 1944449"/>
                <a:gd name="connsiteY1620" fmla="*/ 924103 h 2086106"/>
                <a:gd name="connsiteX1621" fmla="*/ 2631 w 1944449"/>
                <a:gd name="connsiteY1621" fmla="*/ 919205 h 2086106"/>
                <a:gd name="connsiteX1622" fmla="*/ 11834 w 1944449"/>
                <a:gd name="connsiteY1622" fmla="*/ 906292 h 2086106"/>
                <a:gd name="connsiteX1623" fmla="*/ 16879 w 1944449"/>
                <a:gd name="connsiteY1623" fmla="*/ 880911 h 2086106"/>
                <a:gd name="connsiteX1624" fmla="*/ 17623 w 1944449"/>
                <a:gd name="connsiteY1624" fmla="*/ 857313 h 2086106"/>
                <a:gd name="connsiteX1625" fmla="*/ 28309 w 1944449"/>
                <a:gd name="connsiteY1625" fmla="*/ 819020 h 2086106"/>
                <a:gd name="connsiteX1626" fmla="*/ 26378 w 1944449"/>
                <a:gd name="connsiteY1626" fmla="*/ 806552 h 2086106"/>
                <a:gd name="connsiteX1627" fmla="*/ 32761 w 1944449"/>
                <a:gd name="connsiteY1627" fmla="*/ 801357 h 2086106"/>
                <a:gd name="connsiteX1628" fmla="*/ 33948 w 1944449"/>
                <a:gd name="connsiteY1628" fmla="*/ 797351 h 2086106"/>
                <a:gd name="connsiteX1629" fmla="*/ 34246 w 1944449"/>
                <a:gd name="connsiteY1629" fmla="*/ 799280 h 2086106"/>
                <a:gd name="connsiteX1630" fmla="*/ 37511 w 1944449"/>
                <a:gd name="connsiteY1630" fmla="*/ 794232 h 2086106"/>
                <a:gd name="connsiteX1631" fmla="*/ 47603 w 1944449"/>
                <a:gd name="connsiteY1631" fmla="*/ 783546 h 2086106"/>
                <a:gd name="connsiteX1632" fmla="*/ 47603 w 1944449"/>
                <a:gd name="connsiteY1632" fmla="*/ 769149 h 2086106"/>
                <a:gd name="connsiteX1633" fmla="*/ 53392 w 1944449"/>
                <a:gd name="connsiteY1633" fmla="*/ 763064 h 2086106"/>
                <a:gd name="connsiteX1634" fmla="*/ 58142 w 1944449"/>
                <a:gd name="connsiteY1634" fmla="*/ 761283 h 2086106"/>
                <a:gd name="connsiteX1635" fmla="*/ 76842 w 1944449"/>
                <a:gd name="connsiteY1635" fmla="*/ 730857 h 2086106"/>
                <a:gd name="connsiteX1636" fmla="*/ 85452 w 1944449"/>
                <a:gd name="connsiteY1636" fmla="*/ 717202 h 2086106"/>
                <a:gd name="connsiteX1637" fmla="*/ 93318 w 1944449"/>
                <a:gd name="connsiteY1637" fmla="*/ 712749 h 2086106"/>
                <a:gd name="connsiteX1638" fmla="*/ 97028 w 1944449"/>
                <a:gd name="connsiteY1638" fmla="*/ 699391 h 2086106"/>
                <a:gd name="connsiteX1639" fmla="*/ 97919 w 1944449"/>
                <a:gd name="connsiteY1639" fmla="*/ 696423 h 2086106"/>
                <a:gd name="connsiteX1640" fmla="*/ 95396 w 1944449"/>
                <a:gd name="connsiteY1640" fmla="*/ 692117 h 2086106"/>
                <a:gd name="connsiteX1641" fmla="*/ 99403 w 1944449"/>
                <a:gd name="connsiteY1641" fmla="*/ 691969 h 2086106"/>
                <a:gd name="connsiteX1642" fmla="*/ 169162 w 1944449"/>
                <a:gd name="connsiteY1642" fmla="*/ 567146 h 2086106"/>
                <a:gd name="connsiteX1643" fmla="*/ 192316 w 1944449"/>
                <a:gd name="connsiteY1643" fmla="*/ 519947 h 2086106"/>
                <a:gd name="connsiteX1644" fmla="*/ 199143 w 1944449"/>
                <a:gd name="connsiteY1644" fmla="*/ 516682 h 2086106"/>
                <a:gd name="connsiteX1645" fmla="*/ 208198 w 1944449"/>
                <a:gd name="connsiteY1645" fmla="*/ 526775 h 2086106"/>
                <a:gd name="connsiteX1646" fmla="*/ 189050 w 1944449"/>
                <a:gd name="connsiteY1646" fmla="*/ 548890 h 2086106"/>
                <a:gd name="connsiteX1647" fmla="*/ 135470 w 1944449"/>
                <a:gd name="connsiteY1647" fmla="*/ 651746 h 2086106"/>
                <a:gd name="connsiteX1648" fmla="*/ 130720 w 1944449"/>
                <a:gd name="connsiteY1648" fmla="*/ 668519 h 2086106"/>
                <a:gd name="connsiteX1649" fmla="*/ 142594 w 1944449"/>
                <a:gd name="connsiteY1649" fmla="*/ 657833 h 2086106"/>
                <a:gd name="connsiteX1650" fmla="*/ 152835 w 1944449"/>
                <a:gd name="connsiteY1650" fmla="*/ 640764 h 2086106"/>
                <a:gd name="connsiteX1651" fmla="*/ 156101 w 1944449"/>
                <a:gd name="connsiteY1651" fmla="*/ 632304 h 2086106"/>
                <a:gd name="connsiteX1652" fmla="*/ 173318 w 1944449"/>
                <a:gd name="connsiteY1652" fmla="*/ 622211 h 2086106"/>
                <a:gd name="connsiteX1653" fmla="*/ 174951 w 1944449"/>
                <a:gd name="connsiteY1653" fmla="*/ 612563 h 2086106"/>
                <a:gd name="connsiteX1654" fmla="*/ 185044 w 1944449"/>
                <a:gd name="connsiteY1654" fmla="*/ 593121 h 2086106"/>
                <a:gd name="connsiteX1655" fmla="*/ 187567 w 1944449"/>
                <a:gd name="connsiteY1655" fmla="*/ 591487 h 2086106"/>
                <a:gd name="connsiteX1656" fmla="*/ 189348 w 1944449"/>
                <a:gd name="connsiteY1656" fmla="*/ 596683 h 2086106"/>
                <a:gd name="connsiteX1657" fmla="*/ 187269 w 1944449"/>
                <a:gd name="connsiteY1657" fmla="*/ 602026 h 2086106"/>
                <a:gd name="connsiteX1658" fmla="*/ 190535 w 1944449"/>
                <a:gd name="connsiteY1658" fmla="*/ 611079 h 2086106"/>
                <a:gd name="connsiteX1659" fmla="*/ 197362 w 1944449"/>
                <a:gd name="connsiteY1659" fmla="*/ 609298 h 2086106"/>
                <a:gd name="connsiteX1660" fmla="*/ 208346 w 1944449"/>
                <a:gd name="connsiteY1660" fmla="*/ 599205 h 2086106"/>
                <a:gd name="connsiteX1661" fmla="*/ 213689 w 1944449"/>
                <a:gd name="connsiteY1661" fmla="*/ 592229 h 2086106"/>
                <a:gd name="connsiteX1662" fmla="*/ 234616 w 1944449"/>
                <a:gd name="connsiteY1662" fmla="*/ 567888 h 2086106"/>
                <a:gd name="connsiteX1663" fmla="*/ 253021 w 1944449"/>
                <a:gd name="connsiteY1663" fmla="*/ 553639 h 2086106"/>
                <a:gd name="connsiteX1664" fmla="*/ 289088 w 1944449"/>
                <a:gd name="connsiteY1664" fmla="*/ 529150 h 2086106"/>
                <a:gd name="connsiteX1665" fmla="*/ 291463 w 1944449"/>
                <a:gd name="connsiteY1665" fmla="*/ 524846 h 2086106"/>
                <a:gd name="connsiteX1666" fmla="*/ 303039 w 1944449"/>
                <a:gd name="connsiteY1666" fmla="*/ 518909 h 2086106"/>
                <a:gd name="connsiteX1667" fmla="*/ 322631 w 1944449"/>
                <a:gd name="connsiteY1667" fmla="*/ 497238 h 2086106"/>
                <a:gd name="connsiteX1668" fmla="*/ 327974 w 1944449"/>
                <a:gd name="connsiteY1668" fmla="*/ 495457 h 2086106"/>
                <a:gd name="connsiteX1669" fmla="*/ 345341 w 1944449"/>
                <a:gd name="connsiteY1669" fmla="*/ 482396 h 2086106"/>
                <a:gd name="connsiteX1670" fmla="*/ 354988 w 1944449"/>
                <a:gd name="connsiteY1670" fmla="*/ 472897 h 2086106"/>
                <a:gd name="connsiteX1671" fmla="*/ 366268 w 1944449"/>
                <a:gd name="connsiteY1671" fmla="*/ 469929 h 2086106"/>
                <a:gd name="connsiteX1672" fmla="*/ 368939 w 1944449"/>
                <a:gd name="connsiteY1672" fmla="*/ 464883 h 2086106"/>
                <a:gd name="connsiteX1673" fmla="*/ 375025 w 1944449"/>
                <a:gd name="connsiteY1673" fmla="*/ 459836 h 2086106"/>
                <a:gd name="connsiteX1674" fmla="*/ 401592 w 1944449"/>
                <a:gd name="connsiteY1674" fmla="*/ 453899 h 2086106"/>
                <a:gd name="connsiteX1675" fmla="*/ 405006 w 1944449"/>
                <a:gd name="connsiteY1675" fmla="*/ 450634 h 2086106"/>
                <a:gd name="connsiteX1676" fmla="*/ 406935 w 1944449"/>
                <a:gd name="connsiteY1676" fmla="*/ 448408 h 2086106"/>
                <a:gd name="connsiteX1677" fmla="*/ 407974 w 1944449"/>
                <a:gd name="connsiteY1677" fmla="*/ 447962 h 2086106"/>
                <a:gd name="connsiteX1678" fmla="*/ 427121 w 1944449"/>
                <a:gd name="connsiteY1678" fmla="*/ 431932 h 2086106"/>
                <a:gd name="connsiteX1679" fmla="*/ 429495 w 1944449"/>
                <a:gd name="connsiteY1679" fmla="*/ 427331 h 2086106"/>
                <a:gd name="connsiteX1680" fmla="*/ 453541 w 1944449"/>
                <a:gd name="connsiteY1680" fmla="*/ 412341 h 2086106"/>
                <a:gd name="connsiteX1681" fmla="*/ 455024 w 1944449"/>
                <a:gd name="connsiteY1681" fmla="*/ 411896 h 2086106"/>
                <a:gd name="connsiteX1682" fmla="*/ 461259 w 1944449"/>
                <a:gd name="connsiteY1682" fmla="*/ 404920 h 2086106"/>
                <a:gd name="connsiteX1683" fmla="*/ 481296 w 1944449"/>
                <a:gd name="connsiteY1683" fmla="*/ 382656 h 2086106"/>
                <a:gd name="connsiteX1684" fmla="*/ 455024 w 1944449"/>
                <a:gd name="connsiteY1684" fmla="*/ 376125 h 2086106"/>
                <a:gd name="connsiteX1685" fmla="*/ 481444 w 1944449"/>
                <a:gd name="connsiteY1685" fmla="*/ 377906 h 2086106"/>
                <a:gd name="connsiteX1686" fmla="*/ 548234 w 1944449"/>
                <a:gd name="connsiteY1686" fmla="*/ 330263 h 2086106"/>
                <a:gd name="connsiteX1687" fmla="*/ 581184 w 1944449"/>
                <a:gd name="connsiteY1687" fmla="*/ 305032 h 2086106"/>
                <a:gd name="connsiteX1688" fmla="*/ 617696 w 1944449"/>
                <a:gd name="connsiteY1688" fmla="*/ 282174 h 2086106"/>
                <a:gd name="connsiteX1689" fmla="*/ 590980 w 1944449"/>
                <a:gd name="connsiteY1689" fmla="*/ 273565 h 2086106"/>
                <a:gd name="connsiteX1690" fmla="*/ 611017 w 1944449"/>
                <a:gd name="connsiteY1690" fmla="*/ 266590 h 2086106"/>
                <a:gd name="connsiteX1691" fmla="*/ 588309 w 1944449"/>
                <a:gd name="connsiteY1691" fmla="*/ 260207 h 2086106"/>
                <a:gd name="connsiteX1692" fmla="*/ 589496 w 1944449"/>
                <a:gd name="connsiteY1692" fmla="*/ 270004 h 2086106"/>
                <a:gd name="connsiteX1693" fmla="*/ 560108 w 1944449"/>
                <a:gd name="connsiteY1693" fmla="*/ 265105 h 2086106"/>
                <a:gd name="connsiteX1694" fmla="*/ 531017 w 1944449"/>
                <a:gd name="connsiteY1694" fmla="*/ 269706 h 2086106"/>
                <a:gd name="connsiteX1695" fmla="*/ 438698 w 1944449"/>
                <a:gd name="connsiteY1695" fmla="*/ 324178 h 2086106"/>
                <a:gd name="connsiteX1696" fmla="*/ 400256 w 1944449"/>
                <a:gd name="connsiteY1696" fmla="*/ 351636 h 2086106"/>
                <a:gd name="connsiteX1697" fmla="*/ 379923 w 1944449"/>
                <a:gd name="connsiteY1697" fmla="*/ 364697 h 2086106"/>
                <a:gd name="connsiteX1698" fmla="*/ 357956 w 1944449"/>
                <a:gd name="connsiteY1698" fmla="*/ 377906 h 2086106"/>
                <a:gd name="connsiteX1699" fmla="*/ 313429 w 1944449"/>
                <a:gd name="connsiteY1699" fmla="*/ 417090 h 2086106"/>
                <a:gd name="connsiteX1700" fmla="*/ 271425 w 1944449"/>
                <a:gd name="connsiteY1700" fmla="*/ 453455 h 2086106"/>
                <a:gd name="connsiteX1701" fmla="*/ 249013 w 1944449"/>
                <a:gd name="connsiteY1701" fmla="*/ 482842 h 2086106"/>
                <a:gd name="connsiteX1702" fmla="*/ 219478 w 1944449"/>
                <a:gd name="connsiteY1702" fmla="*/ 514308 h 2086106"/>
                <a:gd name="connsiteX1703" fmla="*/ 241889 w 1944449"/>
                <a:gd name="connsiteY1703" fmla="*/ 487146 h 2086106"/>
                <a:gd name="connsiteX1704" fmla="*/ 352909 w 1944449"/>
                <a:gd name="connsiteY1704" fmla="*/ 372267 h 2086106"/>
                <a:gd name="connsiteX1705" fmla="*/ 423114 w 1944449"/>
                <a:gd name="connsiteY1705" fmla="*/ 322397 h 2086106"/>
                <a:gd name="connsiteX1706" fmla="*/ 433801 w 1944449"/>
                <a:gd name="connsiteY1706" fmla="*/ 309929 h 2086106"/>
                <a:gd name="connsiteX1707" fmla="*/ 562928 w 1944449"/>
                <a:gd name="connsiteY1707" fmla="*/ 234531 h 2086106"/>
                <a:gd name="connsiteX1708" fmla="*/ 529829 w 1944449"/>
                <a:gd name="connsiteY1708" fmla="*/ 225625 h 2086106"/>
                <a:gd name="connsiteX1709" fmla="*/ 417771 w 1944449"/>
                <a:gd name="connsiteY1709" fmla="*/ 298352 h 2086106"/>
                <a:gd name="connsiteX1710" fmla="*/ 459180 w 1944449"/>
                <a:gd name="connsiteY1710" fmla="*/ 241357 h 2086106"/>
                <a:gd name="connsiteX1711" fmla="*/ 488865 w 1944449"/>
                <a:gd name="connsiteY1711" fmla="*/ 232750 h 2086106"/>
                <a:gd name="connsiteX1712" fmla="*/ 638773 w 1944449"/>
                <a:gd name="connsiteY1712" fmla="*/ 158538 h 2086106"/>
                <a:gd name="connsiteX1713" fmla="*/ 804561 w 1944449"/>
                <a:gd name="connsiteY1713" fmla="*/ 131970 h 2086106"/>
                <a:gd name="connsiteX1714" fmla="*/ 808123 w 1944449"/>
                <a:gd name="connsiteY1714" fmla="*/ 133305 h 2086106"/>
                <a:gd name="connsiteX1715" fmla="*/ 770424 w 1944449"/>
                <a:gd name="connsiteY1715" fmla="*/ 145327 h 2086106"/>
                <a:gd name="connsiteX1716" fmla="*/ 782594 w 1944449"/>
                <a:gd name="connsiteY1716" fmla="*/ 139094 h 2086106"/>
                <a:gd name="connsiteX1717" fmla="*/ 752168 w 1944449"/>
                <a:gd name="connsiteY1717" fmla="*/ 137313 h 2086106"/>
                <a:gd name="connsiteX1718" fmla="*/ 750535 w 1944449"/>
                <a:gd name="connsiteY1718" fmla="*/ 145327 h 2086106"/>
                <a:gd name="connsiteX1719" fmla="*/ 720554 w 1944449"/>
                <a:gd name="connsiteY1719" fmla="*/ 146515 h 2086106"/>
                <a:gd name="connsiteX1720" fmla="*/ 710164 w 1944449"/>
                <a:gd name="connsiteY1720" fmla="*/ 158834 h 2086106"/>
                <a:gd name="connsiteX1721" fmla="*/ 734951 w 1944449"/>
                <a:gd name="connsiteY1721" fmla="*/ 150670 h 2086106"/>
                <a:gd name="connsiteX1722" fmla="*/ 753651 w 1944449"/>
                <a:gd name="connsiteY1722" fmla="*/ 160021 h 2086106"/>
                <a:gd name="connsiteX1723" fmla="*/ 762409 w 1944449"/>
                <a:gd name="connsiteY1723" fmla="*/ 154382 h 2086106"/>
                <a:gd name="connsiteX1724" fmla="*/ 763596 w 1944449"/>
                <a:gd name="connsiteY1724" fmla="*/ 159873 h 2086106"/>
                <a:gd name="connsiteX1725" fmla="*/ 791500 w 1944449"/>
                <a:gd name="connsiteY1725" fmla="*/ 159280 h 2086106"/>
                <a:gd name="connsiteX1726" fmla="*/ 810498 w 1944449"/>
                <a:gd name="connsiteY1726" fmla="*/ 148000 h 2086106"/>
                <a:gd name="connsiteX1727" fmla="*/ 897029 w 1944449"/>
                <a:gd name="connsiteY1727" fmla="*/ 139836 h 2086106"/>
                <a:gd name="connsiteX1728" fmla="*/ 933096 w 1944449"/>
                <a:gd name="connsiteY1728" fmla="*/ 142952 h 2086106"/>
                <a:gd name="connsiteX1729" fmla="*/ 955804 w 1944449"/>
                <a:gd name="connsiteY1729" fmla="*/ 141321 h 2086106"/>
                <a:gd name="connsiteX1730" fmla="*/ 979997 w 1944449"/>
                <a:gd name="connsiteY1730" fmla="*/ 139984 h 2086106"/>
                <a:gd name="connsiteX1731" fmla="*/ 1063262 w 1944449"/>
                <a:gd name="connsiteY1731" fmla="*/ 155718 h 2086106"/>
                <a:gd name="connsiteX1732" fmla="*/ 1106898 w 1944449"/>
                <a:gd name="connsiteY1732" fmla="*/ 160615 h 2086106"/>
                <a:gd name="connsiteX1733" fmla="*/ 1144450 w 1944449"/>
                <a:gd name="connsiteY1733" fmla="*/ 173676 h 2086106"/>
                <a:gd name="connsiteX1734" fmla="*/ 1327158 w 1944449"/>
                <a:gd name="connsiteY1734" fmla="*/ 225180 h 2086106"/>
                <a:gd name="connsiteX1735" fmla="*/ 1473949 w 1944449"/>
                <a:gd name="connsiteY1735" fmla="*/ 320912 h 2086106"/>
                <a:gd name="connsiteX1736" fmla="*/ 1481667 w 1944449"/>
                <a:gd name="connsiteY1736" fmla="*/ 325810 h 2086106"/>
                <a:gd name="connsiteX1737" fmla="*/ 1488048 w 1944449"/>
                <a:gd name="connsiteY1737" fmla="*/ 332638 h 2086106"/>
                <a:gd name="connsiteX1738" fmla="*/ 1508234 w 1944449"/>
                <a:gd name="connsiteY1738" fmla="*/ 342433 h 2086106"/>
                <a:gd name="connsiteX1739" fmla="*/ 1509867 w 1944449"/>
                <a:gd name="connsiteY1739" fmla="*/ 340801 h 2086106"/>
                <a:gd name="connsiteX1740" fmla="*/ 1511648 w 1944449"/>
                <a:gd name="connsiteY1740" fmla="*/ 343028 h 2086106"/>
                <a:gd name="connsiteX1741" fmla="*/ 1510758 w 1944449"/>
                <a:gd name="connsiteY1741" fmla="*/ 343918 h 2086106"/>
                <a:gd name="connsiteX1742" fmla="*/ 1517289 w 1944449"/>
                <a:gd name="connsiteY1742" fmla="*/ 347926 h 2086106"/>
                <a:gd name="connsiteX1743" fmla="*/ 1547417 w 1944449"/>
                <a:gd name="connsiteY1743" fmla="*/ 372861 h 2086106"/>
                <a:gd name="connsiteX1744" fmla="*/ 1543262 w 1944449"/>
                <a:gd name="connsiteY1744" fmla="*/ 365587 h 2086106"/>
                <a:gd name="connsiteX1745" fmla="*/ 1543113 w 1944449"/>
                <a:gd name="connsiteY1745" fmla="*/ 364549 h 2086106"/>
                <a:gd name="connsiteX1746" fmla="*/ 1530646 w 1944449"/>
                <a:gd name="connsiteY1746" fmla="*/ 355050 h 2086106"/>
                <a:gd name="connsiteX1747" fmla="*/ 1532279 w 1944449"/>
                <a:gd name="connsiteY1747" fmla="*/ 349707 h 2086106"/>
                <a:gd name="connsiteX1748" fmla="*/ 1544153 w 1944449"/>
                <a:gd name="connsiteY1748" fmla="*/ 361135 h 2086106"/>
                <a:gd name="connsiteX1749" fmla="*/ 1544598 w 1944449"/>
                <a:gd name="connsiteY1749" fmla="*/ 360096 h 2086106"/>
                <a:gd name="connsiteX1750" fmla="*/ 1546824 w 1944449"/>
                <a:gd name="connsiteY1750" fmla="*/ 358612 h 2086106"/>
                <a:gd name="connsiteX1751" fmla="*/ 1552019 w 1944449"/>
                <a:gd name="connsiteY1751" fmla="*/ 359650 h 2086106"/>
                <a:gd name="connsiteX1752" fmla="*/ 1554394 w 1944449"/>
                <a:gd name="connsiteY1752" fmla="*/ 378648 h 2086106"/>
                <a:gd name="connsiteX1753" fmla="*/ 1564634 w 1944449"/>
                <a:gd name="connsiteY1753" fmla="*/ 384735 h 2086106"/>
                <a:gd name="connsiteX1754" fmla="*/ 1567455 w 1944449"/>
                <a:gd name="connsiteY1754" fmla="*/ 379391 h 2086106"/>
                <a:gd name="connsiteX1755" fmla="*/ 1584820 w 1944449"/>
                <a:gd name="connsiteY1755" fmla="*/ 378648 h 2086106"/>
                <a:gd name="connsiteX1756" fmla="*/ 1591944 w 1944449"/>
                <a:gd name="connsiteY1756" fmla="*/ 390820 h 2086106"/>
                <a:gd name="connsiteX1757" fmla="*/ 1602928 w 1944449"/>
                <a:gd name="connsiteY1757" fmla="*/ 397350 h 2086106"/>
                <a:gd name="connsiteX1758" fmla="*/ 1601147 w 1944449"/>
                <a:gd name="connsiteY1758" fmla="*/ 392601 h 2086106"/>
                <a:gd name="connsiteX1759" fmla="*/ 1604264 w 1944449"/>
                <a:gd name="connsiteY1759" fmla="*/ 395865 h 2086106"/>
                <a:gd name="connsiteX1760" fmla="*/ 1606342 w 1944449"/>
                <a:gd name="connsiteY1760" fmla="*/ 398242 h 2086106"/>
                <a:gd name="connsiteX1761" fmla="*/ 1611092 w 1944449"/>
                <a:gd name="connsiteY1761" fmla="*/ 399279 h 2086106"/>
                <a:gd name="connsiteX1762" fmla="*/ 1607530 w 1944449"/>
                <a:gd name="connsiteY1762" fmla="*/ 395717 h 2086106"/>
                <a:gd name="connsiteX1763" fmla="*/ 1610201 w 1944449"/>
                <a:gd name="connsiteY1763" fmla="*/ 393046 h 2086106"/>
                <a:gd name="connsiteX1764" fmla="*/ 1613911 w 1944449"/>
                <a:gd name="connsiteY1764" fmla="*/ 399873 h 2086106"/>
                <a:gd name="connsiteX1765" fmla="*/ 1647455 w 1944449"/>
                <a:gd name="connsiteY1765" fmla="*/ 412044 h 2086106"/>
                <a:gd name="connsiteX1766" fmla="*/ 1647455 w 1944449"/>
                <a:gd name="connsiteY1766" fmla="*/ 407443 h 2086106"/>
                <a:gd name="connsiteX1767" fmla="*/ 1643002 w 1944449"/>
                <a:gd name="connsiteY1767" fmla="*/ 402545 h 2086106"/>
                <a:gd name="connsiteX1768" fmla="*/ 1646268 w 1944449"/>
                <a:gd name="connsiteY1768" fmla="*/ 403585 h 2086106"/>
                <a:gd name="connsiteX1769" fmla="*/ 1641666 w 1944449"/>
                <a:gd name="connsiteY1769" fmla="*/ 394086 h 2086106"/>
                <a:gd name="connsiteX1770" fmla="*/ 1645526 w 1944449"/>
                <a:gd name="connsiteY1770" fmla="*/ 395717 h 2086106"/>
                <a:gd name="connsiteX1771" fmla="*/ 1640627 w 1944449"/>
                <a:gd name="connsiteY1771" fmla="*/ 388890 h 2086106"/>
                <a:gd name="connsiteX1772" fmla="*/ 1619997 w 1944449"/>
                <a:gd name="connsiteY1772" fmla="*/ 370336 h 2086106"/>
                <a:gd name="connsiteX1773" fmla="*/ 1624301 w 1944449"/>
                <a:gd name="connsiteY1773" fmla="*/ 369447 h 2086106"/>
                <a:gd name="connsiteX1774" fmla="*/ 1599662 w 1944449"/>
                <a:gd name="connsiteY1774" fmla="*/ 347776 h 2086106"/>
                <a:gd name="connsiteX1775" fmla="*/ 1579477 w 1944449"/>
                <a:gd name="connsiteY1775" fmla="*/ 325810 h 2086106"/>
                <a:gd name="connsiteX1776" fmla="*/ 1592390 w 1944449"/>
                <a:gd name="connsiteY1776" fmla="*/ 339168 h 2086106"/>
                <a:gd name="connsiteX1777" fmla="*/ 1571463 w 1944449"/>
                <a:gd name="connsiteY1777" fmla="*/ 310226 h 2086106"/>
                <a:gd name="connsiteX1778" fmla="*/ 1587640 w 1944449"/>
                <a:gd name="connsiteY1778" fmla="*/ 312898 h 2086106"/>
                <a:gd name="connsiteX1779" fmla="*/ 1602780 w 1944449"/>
                <a:gd name="connsiteY1779" fmla="*/ 331896 h 2086106"/>
                <a:gd name="connsiteX1780" fmla="*/ 1623560 w 1944449"/>
                <a:gd name="connsiteY1780" fmla="*/ 350301 h 2086106"/>
                <a:gd name="connsiteX1781" fmla="*/ 1616138 w 1944449"/>
                <a:gd name="connsiteY1781" fmla="*/ 347926 h 2086106"/>
                <a:gd name="connsiteX1782" fmla="*/ 1638550 w 1944449"/>
                <a:gd name="connsiteY1782" fmla="*/ 367220 h 2086106"/>
                <a:gd name="connsiteX1783" fmla="*/ 1638104 w 1944449"/>
                <a:gd name="connsiteY1783" fmla="*/ 364697 h 2086106"/>
                <a:gd name="connsiteX1784" fmla="*/ 1605005 w 1944449"/>
                <a:gd name="connsiteY1784" fmla="*/ 325068 h 2086106"/>
                <a:gd name="connsiteX1785" fmla="*/ 1572204 w 1944449"/>
                <a:gd name="connsiteY1785" fmla="*/ 290486 h 2086106"/>
                <a:gd name="connsiteX1786" fmla="*/ 1529756 w 1944449"/>
                <a:gd name="connsiteY1786" fmla="*/ 270004 h 2086106"/>
                <a:gd name="connsiteX1787" fmla="*/ 1484932 w 1944449"/>
                <a:gd name="connsiteY1787" fmla="*/ 236608 h 2086106"/>
                <a:gd name="connsiteX1788" fmla="*/ 1481518 w 1944449"/>
                <a:gd name="connsiteY1788" fmla="*/ 222953 h 2086106"/>
                <a:gd name="connsiteX1789" fmla="*/ 1362037 w 1944449"/>
                <a:gd name="connsiteY1789" fmla="*/ 163288 h 2086106"/>
                <a:gd name="connsiteX1790" fmla="*/ 1228902 w 1944449"/>
                <a:gd name="connsiteY1790" fmla="*/ 142804 h 2086106"/>
                <a:gd name="connsiteX1791" fmla="*/ 1216583 w 1944449"/>
                <a:gd name="connsiteY1791" fmla="*/ 136719 h 2086106"/>
                <a:gd name="connsiteX1792" fmla="*/ 1171760 w 1944449"/>
                <a:gd name="connsiteY1792" fmla="*/ 133453 h 2086106"/>
                <a:gd name="connsiteX1793" fmla="*/ 1174728 w 1944449"/>
                <a:gd name="connsiteY1793" fmla="*/ 122471 h 2086106"/>
                <a:gd name="connsiteX1794" fmla="*/ 1050474 w 1944449"/>
                <a:gd name="connsiteY1794" fmla="*/ 108135 h 2086106"/>
                <a:gd name="connsiteX1795" fmla="*/ 1089087 w 1944449"/>
                <a:gd name="connsiteY1795" fmla="*/ 117424 h 2086106"/>
                <a:gd name="connsiteX1796" fmla="*/ 1106602 w 1944449"/>
                <a:gd name="connsiteY1796" fmla="*/ 115049 h 2086106"/>
                <a:gd name="connsiteX1797" fmla="*/ 1137474 w 1944449"/>
                <a:gd name="connsiteY1797" fmla="*/ 121430 h 2086106"/>
                <a:gd name="connsiteX1798" fmla="*/ 1164932 w 1944449"/>
                <a:gd name="connsiteY1798" fmla="*/ 131820 h 2086106"/>
                <a:gd name="connsiteX1799" fmla="*/ 1131833 w 1944449"/>
                <a:gd name="connsiteY1799" fmla="*/ 125142 h 2086106"/>
                <a:gd name="connsiteX1800" fmla="*/ 1100961 w 1944449"/>
                <a:gd name="connsiteY1800" fmla="*/ 119798 h 2086106"/>
                <a:gd name="connsiteX1801" fmla="*/ 1039217 w 1944449"/>
                <a:gd name="connsiteY1801" fmla="*/ 110447 h 2086106"/>
                <a:gd name="connsiteX1802" fmla="*/ 1050474 w 1944449"/>
                <a:gd name="connsiteY1802" fmla="*/ 108135 h 2086106"/>
                <a:gd name="connsiteX1803" fmla="*/ 986081 w 1944449"/>
                <a:gd name="connsiteY1803" fmla="*/ 100503 h 2086106"/>
                <a:gd name="connsiteX1804" fmla="*/ 985784 w 1944449"/>
                <a:gd name="connsiteY1804" fmla="*/ 106144 h 2086106"/>
                <a:gd name="connsiteX1805" fmla="*/ 969161 w 1944449"/>
                <a:gd name="connsiteY1805" fmla="*/ 101690 h 2086106"/>
                <a:gd name="connsiteX1806" fmla="*/ 986081 w 1944449"/>
                <a:gd name="connsiteY1806" fmla="*/ 100503 h 2086106"/>
                <a:gd name="connsiteX1807" fmla="*/ 1030460 w 1944449"/>
                <a:gd name="connsiteY1807" fmla="*/ 98278 h 2086106"/>
                <a:gd name="connsiteX1808" fmla="*/ 1005822 w 1944449"/>
                <a:gd name="connsiteY1808" fmla="*/ 109262 h 2086106"/>
                <a:gd name="connsiteX1809" fmla="*/ 1006416 w 1944449"/>
                <a:gd name="connsiteY1809" fmla="*/ 101692 h 2086106"/>
                <a:gd name="connsiteX1810" fmla="*/ 1030460 w 1944449"/>
                <a:gd name="connsiteY1810" fmla="*/ 98278 h 2086106"/>
                <a:gd name="connsiteX1811" fmla="*/ 1158548 w 1944449"/>
                <a:gd name="connsiteY1811" fmla="*/ 23620 h 2086106"/>
                <a:gd name="connsiteX1812" fmla="*/ 1160033 w 1944449"/>
                <a:gd name="connsiteY1812" fmla="*/ 29111 h 2086106"/>
                <a:gd name="connsiteX1813" fmla="*/ 1152761 w 1944449"/>
                <a:gd name="connsiteY1813" fmla="*/ 27330 h 2086106"/>
                <a:gd name="connsiteX1814" fmla="*/ 1148308 w 1944449"/>
                <a:gd name="connsiteY1814" fmla="*/ 23768 h 2086106"/>
                <a:gd name="connsiteX1815" fmla="*/ 1158548 w 1944449"/>
                <a:gd name="connsiteY1815" fmla="*/ 23620 h 2086106"/>
                <a:gd name="connsiteX1816" fmla="*/ 1025264 w 1944449"/>
                <a:gd name="connsiteY1816" fmla="*/ 22 h 2086106"/>
                <a:gd name="connsiteX1817" fmla="*/ 1070089 w 1944449"/>
                <a:gd name="connsiteY1817" fmla="*/ 4920 h 2086106"/>
                <a:gd name="connsiteX1818" fmla="*/ 1082110 w 1944449"/>
                <a:gd name="connsiteY1818" fmla="*/ 10411 h 2086106"/>
                <a:gd name="connsiteX1819" fmla="*/ 1096953 w 1944449"/>
                <a:gd name="connsiteY1819" fmla="*/ 12490 h 2086106"/>
                <a:gd name="connsiteX1820" fmla="*/ 1100069 w 1944449"/>
                <a:gd name="connsiteY1820" fmla="*/ 7888 h 2086106"/>
                <a:gd name="connsiteX1821" fmla="*/ 1124411 w 1944449"/>
                <a:gd name="connsiteY1821" fmla="*/ 15457 h 2086106"/>
                <a:gd name="connsiteX1822" fmla="*/ 1129160 w 1944449"/>
                <a:gd name="connsiteY1822" fmla="*/ 17536 h 2086106"/>
                <a:gd name="connsiteX1823" fmla="*/ 1137472 w 1944449"/>
                <a:gd name="connsiteY1823" fmla="*/ 13825 h 2086106"/>
                <a:gd name="connsiteX1824" fmla="*/ 1146377 w 1944449"/>
                <a:gd name="connsiteY1824" fmla="*/ 20800 h 2086106"/>
                <a:gd name="connsiteX1825" fmla="*/ 1083892 w 1944449"/>
                <a:gd name="connsiteY1825" fmla="*/ 15903 h 2086106"/>
                <a:gd name="connsiteX1826" fmla="*/ 1077063 w 1944449"/>
                <a:gd name="connsiteY1826" fmla="*/ 9818 h 2086106"/>
                <a:gd name="connsiteX1827" fmla="*/ 1074244 w 1944449"/>
                <a:gd name="connsiteY1827" fmla="*/ 13232 h 2086106"/>
                <a:gd name="connsiteX1828" fmla="*/ 1032388 w 1944449"/>
                <a:gd name="connsiteY1828" fmla="*/ 4326 h 2086106"/>
                <a:gd name="connsiteX1829" fmla="*/ 1047083 w 1944449"/>
                <a:gd name="connsiteY1829" fmla="*/ 8334 h 2086106"/>
                <a:gd name="connsiteX1830" fmla="*/ 1027343 w 1944449"/>
                <a:gd name="connsiteY1830" fmla="*/ 7739 h 2086106"/>
                <a:gd name="connsiteX1831" fmla="*/ 1025264 w 1944449"/>
                <a:gd name="connsiteY1831" fmla="*/ 22 h 208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</a:cxnLst>
              <a:rect l="l" t="t" r="r" b="b"/>
              <a:pathLst>
                <a:path w="1944449" h="2086106">
                  <a:moveTo>
                    <a:pt x="996382" y="2079281"/>
                  </a:moveTo>
                  <a:cubicBezTo>
                    <a:pt x="1005461" y="2079761"/>
                    <a:pt x="1016732" y="2084770"/>
                    <a:pt x="1002706" y="2086106"/>
                  </a:cubicBezTo>
                  <a:cubicBezTo>
                    <a:pt x="1006416" y="2079575"/>
                    <a:pt x="993949" y="2082246"/>
                    <a:pt x="989051" y="2080615"/>
                  </a:cubicBezTo>
                  <a:cubicBezTo>
                    <a:pt x="990572" y="2079464"/>
                    <a:pt x="993355" y="2079121"/>
                    <a:pt x="996382" y="2079281"/>
                  </a:cubicBezTo>
                  <a:close/>
                  <a:moveTo>
                    <a:pt x="895840" y="2034159"/>
                  </a:moveTo>
                  <a:cubicBezTo>
                    <a:pt x="892428" y="2038761"/>
                    <a:pt x="884116" y="2035199"/>
                    <a:pt x="878327" y="2035940"/>
                  </a:cubicBezTo>
                  <a:cubicBezTo>
                    <a:pt x="868976" y="2037128"/>
                    <a:pt x="880702" y="2043212"/>
                    <a:pt x="868382" y="2035495"/>
                  </a:cubicBezTo>
                  <a:cubicBezTo>
                    <a:pt x="878773" y="2032824"/>
                    <a:pt x="884264" y="2035347"/>
                    <a:pt x="895840" y="2034159"/>
                  </a:cubicBezTo>
                  <a:close/>
                  <a:moveTo>
                    <a:pt x="952688" y="2030893"/>
                  </a:moveTo>
                  <a:cubicBezTo>
                    <a:pt x="951351" y="2032081"/>
                    <a:pt x="946007" y="2033120"/>
                    <a:pt x="950461" y="2033564"/>
                  </a:cubicBezTo>
                  <a:cubicBezTo>
                    <a:pt x="939626" y="2038018"/>
                    <a:pt x="922853" y="2036088"/>
                    <a:pt x="910683" y="2033416"/>
                  </a:cubicBezTo>
                  <a:cubicBezTo>
                    <a:pt x="925378" y="2032526"/>
                    <a:pt x="934431" y="2033416"/>
                    <a:pt x="952688" y="2030893"/>
                  </a:cubicBezTo>
                  <a:close/>
                  <a:moveTo>
                    <a:pt x="791202" y="2028075"/>
                  </a:moveTo>
                  <a:cubicBezTo>
                    <a:pt x="797585" y="2026589"/>
                    <a:pt x="807677" y="2027629"/>
                    <a:pt x="818660" y="2029262"/>
                  </a:cubicBezTo>
                  <a:cubicBezTo>
                    <a:pt x="820886" y="2031191"/>
                    <a:pt x="799514" y="2028816"/>
                    <a:pt x="791202" y="2028075"/>
                  </a:cubicBezTo>
                  <a:close/>
                  <a:moveTo>
                    <a:pt x="920331" y="2017238"/>
                  </a:moveTo>
                  <a:cubicBezTo>
                    <a:pt x="924041" y="2018574"/>
                    <a:pt x="925674" y="2020652"/>
                    <a:pt x="925377" y="2023769"/>
                  </a:cubicBezTo>
                  <a:cubicBezTo>
                    <a:pt x="918252" y="2027777"/>
                    <a:pt x="913207" y="2020207"/>
                    <a:pt x="908160" y="2023175"/>
                  </a:cubicBezTo>
                  <a:cubicBezTo>
                    <a:pt x="908605" y="2024660"/>
                    <a:pt x="912613" y="2024511"/>
                    <a:pt x="915434" y="2024511"/>
                  </a:cubicBezTo>
                  <a:cubicBezTo>
                    <a:pt x="912761" y="2027925"/>
                    <a:pt x="901333" y="2026886"/>
                    <a:pt x="898215" y="2030152"/>
                  </a:cubicBezTo>
                  <a:cubicBezTo>
                    <a:pt x="894059" y="2029260"/>
                    <a:pt x="896731" y="2027183"/>
                    <a:pt x="900739" y="2027777"/>
                  </a:cubicBezTo>
                  <a:cubicBezTo>
                    <a:pt x="898660" y="2023323"/>
                    <a:pt x="900442" y="2024808"/>
                    <a:pt x="898364" y="2020207"/>
                  </a:cubicBezTo>
                  <a:cubicBezTo>
                    <a:pt x="907270" y="2020207"/>
                    <a:pt x="913651" y="2018574"/>
                    <a:pt x="920331" y="2017238"/>
                  </a:cubicBezTo>
                  <a:close/>
                  <a:moveTo>
                    <a:pt x="869773" y="2015644"/>
                  </a:moveTo>
                  <a:cubicBezTo>
                    <a:pt x="874430" y="2015310"/>
                    <a:pt x="879662" y="2015310"/>
                    <a:pt x="886193" y="2016053"/>
                  </a:cubicBezTo>
                  <a:cubicBezTo>
                    <a:pt x="880256" y="2018723"/>
                    <a:pt x="889161" y="2020950"/>
                    <a:pt x="890942" y="2023769"/>
                  </a:cubicBezTo>
                  <a:cubicBezTo>
                    <a:pt x="884559" y="2024512"/>
                    <a:pt x="873429" y="2023027"/>
                    <a:pt x="871350" y="2019169"/>
                  </a:cubicBezTo>
                  <a:cubicBezTo>
                    <a:pt x="867640" y="2020207"/>
                    <a:pt x="871944" y="2021098"/>
                    <a:pt x="868827" y="2024066"/>
                  </a:cubicBezTo>
                  <a:cubicBezTo>
                    <a:pt x="865711" y="2022137"/>
                    <a:pt x="857249" y="2021692"/>
                    <a:pt x="853985" y="2023325"/>
                  </a:cubicBezTo>
                  <a:cubicBezTo>
                    <a:pt x="849531" y="2021544"/>
                    <a:pt x="863930" y="2021840"/>
                    <a:pt x="856805" y="2017238"/>
                  </a:cubicBezTo>
                  <a:cubicBezTo>
                    <a:pt x="861035" y="2016645"/>
                    <a:pt x="865117" y="2015978"/>
                    <a:pt x="869773" y="2015644"/>
                  </a:cubicBezTo>
                  <a:close/>
                  <a:moveTo>
                    <a:pt x="947047" y="2014715"/>
                  </a:moveTo>
                  <a:cubicBezTo>
                    <a:pt x="942297" y="2018277"/>
                    <a:pt x="933094" y="2019910"/>
                    <a:pt x="927751" y="2022581"/>
                  </a:cubicBezTo>
                  <a:cubicBezTo>
                    <a:pt x="929978" y="2015457"/>
                    <a:pt x="935767" y="2016051"/>
                    <a:pt x="947047" y="2014715"/>
                  </a:cubicBezTo>
                  <a:close/>
                  <a:moveTo>
                    <a:pt x="886192" y="2013528"/>
                  </a:moveTo>
                  <a:cubicBezTo>
                    <a:pt x="891535" y="2013380"/>
                    <a:pt x="920626" y="2015309"/>
                    <a:pt x="893464" y="2016349"/>
                  </a:cubicBezTo>
                  <a:cubicBezTo>
                    <a:pt x="891683" y="2015161"/>
                    <a:pt x="889012" y="2014271"/>
                    <a:pt x="886192" y="2013528"/>
                  </a:cubicBezTo>
                  <a:close/>
                  <a:moveTo>
                    <a:pt x="1094430" y="2009370"/>
                  </a:moveTo>
                  <a:cubicBezTo>
                    <a:pt x="1102890" y="2009074"/>
                    <a:pt x="1095914" y="2014713"/>
                    <a:pt x="1103484" y="2016792"/>
                  </a:cubicBezTo>
                  <a:cubicBezTo>
                    <a:pt x="1099180" y="2017088"/>
                    <a:pt x="1099030" y="2018573"/>
                    <a:pt x="1099030" y="2020056"/>
                  </a:cubicBezTo>
                  <a:cubicBezTo>
                    <a:pt x="1083298" y="2019760"/>
                    <a:pt x="1078548" y="2025103"/>
                    <a:pt x="1059550" y="2026291"/>
                  </a:cubicBezTo>
                  <a:cubicBezTo>
                    <a:pt x="1061479" y="2023767"/>
                    <a:pt x="1067714" y="2021837"/>
                    <a:pt x="1071720" y="2023173"/>
                  </a:cubicBezTo>
                  <a:cubicBezTo>
                    <a:pt x="1065635" y="2019167"/>
                    <a:pt x="1080181" y="2018275"/>
                    <a:pt x="1087602" y="2013080"/>
                  </a:cubicBezTo>
                  <a:lnTo>
                    <a:pt x="1088789" y="2019315"/>
                  </a:lnTo>
                  <a:lnTo>
                    <a:pt x="1098586" y="2017682"/>
                  </a:lnTo>
                  <a:cubicBezTo>
                    <a:pt x="1100070" y="2013526"/>
                    <a:pt x="1089531" y="2011301"/>
                    <a:pt x="1094430" y="2009370"/>
                  </a:cubicBezTo>
                  <a:close/>
                  <a:moveTo>
                    <a:pt x="764821" y="2008926"/>
                  </a:moveTo>
                  <a:cubicBezTo>
                    <a:pt x="768494" y="2009483"/>
                    <a:pt x="771982" y="2011301"/>
                    <a:pt x="770424" y="2013676"/>
                  </a:cubicBezTo>
                  <a:cubicBezTo>
                    <a:pt x="765971" y="2010559"/>
                    <a:pt x="764190" y="2012488"/>
                    <a:pt x="758105" y="2011745"/>
                  </a:cubicBezTo>
                  <a:cubicBezTo>
                    <a:pt x="757288" y="2009074"/>
                    <a:pt x="761147" y="2008369"/>
                    <a:pt x="764821" y="2008926"/>
                  </a:cubicBezTo>
                  <a:close/>
                  <a:moveTo>
                    <a:pt x="1145544" y="1994752"/>
                  </a:moveTo>
                  <a:cubicBezTo>
                    <a:pt x="1148272" y="1994084"/>
                    <a:pt x="1150238" y="1994084"/>
                    <a:pt x="1149496" y="1996459"/>
                  </a:cubicBezTo>
                  <a:cubicBezTo>
                    <a:pt x="1135247" y="1998686"/>
                    <a:pt x="1134208" y="2006106"/>
                    <a:pt x="1142075" y="2007442"/>
                  </a:cubicBezTo>
                  <a:cubicBezTo>
                    <a:pt x="1140738" y="2009075"/>
                    <a:pt x="1136732" y="2009966"/>
                    <a:pt x="1138068" y="2012191"/>
                  </a:cubicBezTo>
                  <a:cubicBezTo>
                    <a:pt x="1127975" y="2009668"/>
                    <a:pt x="1137176" y="2002990"/>
                    <a:pt x="1137028" y="1997053"/>
                  </a:cubicBezTo>
                  <a:cubicBezTo>
                    <a:pt x="1139329" y="1996756"/>
                    <a:pt x="1142817" y="1995420"/>
                    <a:pt x="1145544" y="1994752"/>
                  </a:cubicBezTo>
                  <a:close/>
                  <a:moveTo>
                    <a:pt x="1216879" y="1989038"/>
                  </a:moveTo>
                  <a:cubicBezTo>
                    <a:pt x="1223708" y="1986811"/>
                    <a:pt x="1201593" y="1996904"/>
                    <a:pt x="1199514" y="2000318"/>
                  </a:cubicBezTo>
                  <a:cubicBezTo>
                    <a:pt x="1196546" y="1998833"/>
                    <a:pt x="1184970" y="1997350"/>
                    <a:pt x="1181555" y="2001208"/>
                  </a:cubicBezTo>
                  <a:cubicBezTo>
                    <a:pt x="1175321" y="1995865"/>
                    <a:pt x="1194319" y="1998389"/>
                    <a:pt x="1205599" y="1994827"/>
                  </a:cubicBezTo>
                  <a:cubicBezTo>
                    <a:pt x="1204264" y="1992452"/>
                    <a:pt x="1198475" y="1994084"/>
                    <a:pt x="1194913" y="1993788"/>
                  </a:cubicBezTo>
                  <a:cubicBezTo>
                    <a:pt x="1198327" y="1989780"/>
                    <a:pt x="1206491" y="1994381"/>
                    <a:pt x="1216879" y="1989038"/>
                  </a:cubicBezTo>
                  <a:close/>
                  <a:moveTo>
                    <a:pt x="1180218" y="1987257"/>
                  </a:moveTo>
                  <a:cubicBezTo>
                    <a:pt x="1179179" y="1990078"/>
                    <a:pt x="1174727" y="1992155"/>
                    <a:pt x="1169236" y="1994084"/>
                  </a:cubicBezTo>
                  <a:cubicBezTo>
                    <a:pt x="1164931" y="1990078"/>
                    <a:pt x="1173836" y="1989038"/>
                    <a:pt x="1180218" y="1987257"/>
                  </a:cubicBezTo>
                  <a:close/>
                  <a:moveTo>
                    <a:pt x="740869" y="1985865"/>
                  </a:moveTo>
                  <a:cubicBezTo>
                    <a:pt x="744487" y="1986589"/>
                    <a:pt x="748457" y="1988073"/>
                    <a:pt x="749200" y="1988741"/>
                  </a:cubicBezTo>
                  <a:cubicBezTo>
                    <a:pt x="744746" y="1990078"/>
                    <a:pt x="742965" y="1987703"/>
                    <a:pt x="734653" y="1987554"/>
                  </a:cubicBezTo>
                  <a:cubicBezTo>
                    <a:pt x="733986" y="1985179"/>
                    <a:pt x="737251" y="1985142"/>
                    <a:pt x="740869" y="1985865"/>
                  </a:cubicBezTo>
                  <a:close/>
                  <a:moveTo>
                    <a:pt x="1047824" y="1964399"/>
                  </a:moveTo>
                  <a:cubicBezTo>
                    <a:pt x="1044114" y="1965289"/>
                    <a:pt x="1040256" y="1966328"/>
                    <a:pt x="1036396" y="1967220"/>
                  </a:cubicBezTo>
                  <a:lnTo>
                    <a:pt x="1036248" y="1966180"/>
                  </a:lnTo>
                  <a:cubicBezTo>
                    <a:pt x="1040106" y="1965735"/>
                    <a:pt x="1043966" y="1965141"/>
                    <a:pt x="1047824" y="1964399"/>
                  </a:cubicBezTo>
                  <a:close/>
                  <a:moveTo>
                    <a:pt x="602260" y="1962915"/>
                  </a:moveTo>
                  <a:cubicBezTo>
                    <a:pt x="607010" y="1960689"/>
                    <a:pt x="613095" y="1972860"/>
                    <a:pt x="614580" y="1964549"/>
                  </a:cubicBezTo>
                  <a:cubicBezTo>
                    <a:pt x="623485" y="1967665"/>
                    <a:pt x="631797" y="1970485"/>
                    <a:pt x="639811" y="1973304"/>
                  </a:cubicBezTo>
                  <a:cubicBezTo>
                    <a:pt x="647974" y="1975531"/>
                    <a:pt x="655840" y="1977610"/>
                    <a:pt x="663410" y="1979687"/>
                  </a:cubicBezTo>
                  <a:cubicBezTo>
                    <a:pt x="678698" y="1983695"/>
                    <a:pt x="693095" y="1987553"/>
                    <a:pt x="707789" y="1991413"/>
                  </a:cubicBezTo>
                  <a:cubicBezTo>
                    <a:pt x="737028" y="1999872"/>
                    <a:pt x="768494" y="2003880"/>
                    <a:pt x="810646" y="2010411"/>
                  </a:cubicBezTo>
                  <a:cubicBezTo>
                    <a:pt x="817029" y="2012044"/>
                    <a:pt x="815544" y="2008332"/>
                    <a:pt x="818216" y="2007590"/>
                  </a:cubicBezTo>
                  <a:cubicBezTo>
                    <a:pt x="819404" y="2009965"/>
                    <a:pt x="829645" y="2009075"/>
                    <a:pt x="830090" y="2011746"/>
                  </a:cubicBezTo>
                  <a:cubicBezTo>
                    <a:pt x="833652" y="2011300"/>
                    <a:pt x="837808" y="2010559"/>
                    <a:pt x="837660" y="2007442"/>
                  </a:cubicBezTo>
                  <a:cubicBezTo>
                    <a:pt x="843299" y="2006997"/>
                    <a:pt x="853244" y="2009223"/>
                    <a:pt x="857846" y="2008332"/>
                  </a:cubicBezTo>
                  <a:cubicBezTo>
                    <a:pt x="851909" y="2010707"/>
                    <a:pt x="840479" y="2013231"/>
                    <a:pt x="827270" y="2013825"/>
                  </a:cubicBezTo>
                  <a:cubicBezTo>
                    <a:pt x="812575" y="2014418"/>
                    <a:pt x="795804" y="2013675"/>
                    <a:pt x="783188" y="2011896"/>
                  </a:cubicBezTo>
                  <a:cubicBezTo>
                    <a:pt x="780220" y="2011746"/>
                    <a:pt x="780814" y="2013973"/>
                    <a:pt x="780220" y="2015308"/>
                  </a:cubicBezTo>
                  <a:cubicBezTo>
                    <a:pt x="774135" y="2012785"/>
                    <a:pt x="772948" y="2011598"/>
                    <a:pt x="776212" y="2008332"/>
                  </a:cubicBezTo>
                  <a:cubicBezTo>
                    <a:pt x="765526" y="2006701"/>
                    <a:pt x="764784" y="2008482"/>
                    <a:pt x="759293" y="2004474"/>
                  </a:cubicBezTo>
                  <a:cubicBezTo>
                    <a:pt x="756324" y="2004474"/>
                    <a:pt x="754097" y="2005216"/>
                    <a:pt x="753949" y="2007442"/>
                  </a:cubicBezTo>
                  <a:cubicBezTo>
                    <a:pt x="747419" y="2006107"/>
                    <a:pt x="741184" y="2004919"/>
                    <a:pt x="734951" y="2003732"/>
                  </a:cubicBezTo>
                  <a:cubicBezTo>
                    <a:pt x="728717" y="2002247"/>
                    <a:pt x="722780" y="2000764"/>
                    <a:pt x="716991" y="1999428"/>
                  </a:cubicBezTo>
                  <a:cubicBezTo>
                    <a:pt x="705267" y="1996756"/>
                    <a:pt x="694282" y="1994381"/>
                    <a:pt x="683596" y="1992154"/>
                  </a:cubicBezTo>
                  <a:cubicBezTo>
                    <a:pt x="662371" y="1987553"/>
                    <a:pt x="642779" y="1985030"/>
                    <a:pt x="625414" y="1980280"/>
                  </a:cubicBezTo>
                  <a:cubicBezTo>
                    <a:pt x="633874" y="1978945"/>
                    <a:pt x="618142" y="1975531"/>
                    <a:pt x="622891" y="1971375"/>
                  </a:cubicBezTo>
                  <a:cubicBezTo>
                    <a:pt x="620962" y="1971375"/>
                    <a:pt x="618735" y="1971375"/>
                    <a:pt x="615619" y="1970188"/>
                  </a:cubicBezTo>
                  <a:cubicBezTo>
                    <a:pt x="615767" y="1972860"/>
                    <a:pt x="624375" y="1974344"/>
                    <a:pt x="621110" y="1977460"/>
                  </a:cubicBezTo>
                  <a:cubicBezTo>
                    <a:pt x="610424" y="1971375"/>
                    <a:pt x="604783" y="1970781"/>
                    <a:pt x="602260" y="1962915"/>
                  </a:cubicBezTo>
                  <a:close/>
                  <a:moveTo>
                    <a:pt x="885489" y="1962304"/>
                  </a:moveTo>
                  <a:cubicBezTo>
                    <a:pt x="883262" y="1961840"/>
                    <a:pt x="881222" y="1962100"/>
                    <a:pt x="880257" y="1964252"/>
                  </a:cubicBezTo>
                  <a:cubicBezTo>
                    <a:pt x="881593" y="1964995"/>
                    <a:pt x="891240" y="1967666"/>
                    <a:pt x="891833" y="1964697"/>
                  </a:cubicBezTo>
                  <a:cubicBezTo>
                    <a:pt x="890126" y="1963955"/>
                    <a:pt x="887715" y="1962768"/>
                    <a:pt x="885489" y="1962304"/>
                  </a:cubicBezTo>
                  <a:close/>
                  <a:moveTo>
                    <a:pt x="495989" y="1953713"/>
                  </a:moveTo>
                  <a:cubicBezTo>
                    <a:pt x="505190" y="1956830"/>
                    <a:pt x="519291" y="1965885"/>
                    <a:pt x="520924" y="1959798"/>
                  </a:cubicBezTo>
                  <a:cubicBezTo>
                    <a:pt x="523892" y="1962025"/>
                    <a:pt x="525821" y="1964252"/>
                    <a:pt x="526415" y="1966478"/>
                  </a:cubicBezTo>
                  <a:cubicBezTo>
                    <a:pt x="526119" y="1963360"/>
                    <a:pt x="534431" y="1969297"/>
                    <a:pt x="535618" y="1963806"/>
                  </a:cubicBezTo>
                  <a:cubicBezTo>
                    <a:pt x="536953" y="1969001"/>
                    <a:pt x="552092" y="1972711"/>
                    <a:pt x="549125" y="1978352"/>
                  </a:cubicBezTo>
                  <a:cubicBezTo>
                    <a:pt x="562630" y="1981023"/>
                    <a:pt x="572723" y="1980281"/>
                    <a:pt x="573614" y="1969891"/>
                  </a:cubicBezTo>
                  <a:cubicBezTo>
                    <a:pt x="587269" y="1970337"/>
                    <a:pt x="601518" y="1975234"/>
                    <a:pt x="613837" y="1981469"/>
                  </a:cubicBezTo>
                  <a:cubicBezTo>
                    <a:pt x="619922" y="1984585"/>
                    <a:pt x="625710" y="1987999"/>
                    <a:pt x="630609" y="1991562"/>
                  </a:cubicBezTo>
                  <a:cubicBezTo>
                    <a:pt x="635654" y="1994974"/>
                    <a:pt x="639810" y="1998092"/>
                    <a:pt x="642928" y="2000911"/>
                  </a:cubicBezTo>
                  <a:cubicBezTo>
                    <a:pt x="647084" y="2017832"/>
                    <a:pt x="633725" y="2026738"/>
                    <a:pt x="613244" y="2022284"/>
                  </a:cubicBezTo>
                  <a:cubicBezTo>
                    <a:pt x="582668" y="2015309"/>
                    <a:pt x="556841" y="1987258"/>
                    <a:pt x="532797" y="1985477"/>
                  </a:cubicBezTo>
                  <a:cubicBezTo>
                    <a:pt x="525377" y="1980875"/>
                    <a:pt x="502222" y="1969297"/>
                    <a:pt x="493020" y="1960689"/>
                  </a:cubicBezTo>
                  <a:cubicBezTo>
                    <a:pt x="497176" y="1958167"/>
                    <a:pt x="494355" y="1958167"/>
                    <a:pt x="495989" y="1953713"/>
                  </a:cubicBezTo>
                  <a:close/>
                  <a:moveTo>
                    <a:pt x="927269" y="1951914"/>
                  </a:moveTo>
                  <a:cubicBezTo>
                    <a:pt x="918067" y="1951525"/>
                    <a:pt x="910906" y="1952304"/>
                    <a:pt x="917362" y="1955494"/>
                  </a:cubicBezTo>
                  <a:cubicBezTo>
                    <a:pt x="903559" y="1954308"/>
                    <a:pt x="900443" y="1955198"/>
                    <a:pt x="887530" y="1953119"/>
                  </a:cubicBezTo>
                  <a:cubicBezTo>
                    <a:pt x="886490" y="1955494"/>
                    <a:pt x="880851" y="1955198"/>
                    <a:pt x="882780" y="1959206"/>
                  </a:cubicBezTo>
                  <a:cubicBezTo>
                    <a:pt x="890646" y="1956237"/>
                    <a:pt x="901778" y="1956831"/>
                    <a:pt x="913800" y="1957425"/>
                  </a:cubicBezTo>
                  <a:cubicBezTo>
                    <a:pt x="925822" y="1958167"/>
                    <a:pt x="938587" y="1958908"/>
                    <a:pt x="949422" y="1955346"/>
                  </a:cubicBezTo>
                  <a:cubicBezTo>
                    <a:pt x="947715" y="1953862"/>
                    <a:pt x="936471" y="1952304"/>
                    <a:pt x="927269" y="1951914"/>
                  </a:cubicBezTo>
                  <a:close/>
                  <a:moveTo>
                    <a:pt x="1072297" y="1946293"/>
                  </a:moveTo>
                  <a:cubicBezTo>
                    <a:pt x="1066564" y="1946997"/>
                    <a:pt x="1060887" y="1948593"/>
                    <a:pt x="1057622" y="1951338"/>
                  </a:cubicBezTo>
                  <a:cubicBezTo>
                    <a:pt x="1062075" y="1951338"/>
                    <a:pt x="1071128" y="1947628"/>
                    <a:pt x="1069495" y="1952082"/>
                  </a:cubicBezTo>
                  <a:cubicBezTo>
                    <a:pt x="1061927" y="1952378"/>
                    <a:pt x="1053763" y="1955198"/>
                    <a:pt x="1042335" y="1958760"/>
                  </a:cubicBezTo>
                  <a:cubicBezTo>
                    <a:pt x="1042186" y="1955644"/>
                    <a:pt x="1046193" y="1954308"/>
                    <a:pt x="1039367" y="1954159"/>
                  </a:cubicBezTo>
                  <a:cubicBezTo>
                    <a:pt x="1036546" y="1958167"/>
                    <a:pt x="1031203" y="1953269"/>
                    <a:pt x="1025414" y="1954456"/>
                  </a:cubicBezTo>
                  <a:cubicBezTo>
                    <a:pt x="1024227" y="1956831"/>
                    <a:pt x="1032836" y="1959206"/>
                    <a:pt x="1026156" y="1960689"/>
                  </a:cubicBezTo>
                  <a:cubicBezTo>
                    <a:pt x="1021852" y="1957721"/>
                    <a:pt x="1014580" y="1956683"/>
                    <a:pt x="1007010" y="1955792"/>
                  </a:cubicBezTo>
                  <a:cubicBezTo>
                    <a:pt x="973763" y="1964845"/>
                    <a:pt x="932946" y="1964697"/>
                    <a:pt x="910386" y="1965291"/>
                  </a:cubicBezTo>
                  <a:cubicBezTo>
                    <a:pt x="913058" y="1965589"/>
                    <a:pt x="912910" y="1967370"/>
                    <a:pt x="912761" y="1969151"/>
                  </a:cubicBezTo>
                  <a:cubicBezTo>
                    <a:pt x="905636" y="1969299"/>
                    <a:pt x="894654" y="1967072"/>
                    <a:pt x="894060" y="1970930"/>
                  </a:cubicBezTo>
                  <a:cubicBezTo>
                    <a:pt x="898364" y="1972119"/>
                    <a:pt x="902520" y="1973455"/>
                    <a:pt x="908011" y="1974048"/>
                  </a:cubicBezTo>
                  <a:cubicBezTo>
                    <a:pt x="910980" y="1974196"/>
                    <a:pt x="910090" y="1971970"/>
                    <a:pt x="912613" y="1971673"/>
                  </a:cubicBezTo>
                  <a:cubicBezTo>
                    <a:pt x="935619" y="1975977"/>
                    <a:pt x="960256" y="1974790"/>
                    <a:pt x="983560" y="1973455"/>
                  </a:cubicBezTo>
                  <a:cubicBezTo>
                    <a:pt x="995136" y="1972711"/>
                    <a:pt x="1006564" y="1971525"/>
                    <a:pt x="1017400" y="1970188"/>
                  </a:cubicBezTo>
                  <a:cubicBezTo>
                    <a:pt x="1022891" y="1969447"/>
                    <a:pt x="1028087" y="1968853"/>
                    <a:pt x="1033132" y="1967962"/>
                  </a:cubicBezTo>
                  <a:cubicBezTo>
                    <a:pt x="1034171" y="1967666"/>
                    <a:pt x="1035211" y="1967518"/>
                    <a:pt x="1036249" y="1967220"/>
                  </a:cubicBezTo>
                  <a:lnTo>
                    <a:pt x="1036842" y="1971228"/>
                  </a:lnTo>
                  <a:cubicBezTo>
                    <a:pt x="1063114" y="1965589"/>
                    <a:pt x="1085229" y="1969447"/>
                    <a:pt x="1109125" y="1959650"/>
                  </a:cubicBezTo>
                  <a:cubicBezTo>
                    <a:pt x="1098438" y="1953713"/>
                    <a:pt x="1068160" y="1963214"/>
                    <a:pt x="1050053" y="1962768"/>
                  </a:cubicBezTo>
                  <a:cubicBezTo>
                    <a:pt x="1054059" y="1956534"/>
                    <a:pt x="1081963" y="1960987"/>
                    <a:pt x="1091314" y="1954902"/>
                  </a:cubicBezTo>
                  <a:cubicBezTo>
                    <a:pt x="1078105" y="1956534"/>
                    <a:pt x="1089979" y="1951042"/>
                    <a:pt x="1087306" y="1946590"/>
                  </a:cubicBezTo>
                  <a:cubicBezTo>
                    <a:pt x="1083819" y="1945774"/>
                    <a:pt x="1078030" y="1945588"/>
                    <a:pt x="1072297" y="1946293"/>
                  </a:cubicBezTo>
                  <a:close/>
                  <a:moveTo>
                    <a:pt x="960256" y="1944808"/>
                  </a:moveTo>
                  <a:cubicBezTo>
                    <a:pt x="936212" y="1949261"/>
                    <a:pt x="910386" y="1940356"/>
                    <a:pt x="894356" y="1949707"/>
                  </a:cubicBezTo>
                  <a:cubicBezTo>
                    <a:pt x="907715" y="1948816"/>
                    <a:pt x="922705" y="1949557"/>
                    <a:pt x="936360" y="1950003"/>
                  </a:cubicBezTo>
                  <a:cubicBezTo>
                    <a:pt x="949867" y="1949557"/>
                    <a:pt x="962037" y="1948964"/>
                    <a:pt x="969459" y="1946886"/>
                  </a:cubicBezTo>
                  <a:cubicBezTo>
                    <a:pt x="965451" y="1946738"/>
                    <a:pt x="958179" y="1948668"/>
                    <a:pt x="960256" y="1944808"/>
                  </a:cubicBezTo>
                  <a:close/>
                  <a:moveTo>
                    <a:pt x="793874" y="1943324"/>
                  </a:moveTo>
                  <a:cubicBezTo>
                    <a:pt x="790758" y="1946590"/>
                    <a:pt x="802928" y="1950003"/>
                    <a:pt x="804858" y="1947480"/>
                  </a:cubicBezTo>
                  <a:cubicBezTo>
                    <a:pt x="802334" y="1946886"/>
                    <a:pt x="802632" y="1945105"/>
                    <a:pt x="803077" y="1943324"/>
                  </a:cubicBezTo>
                  <a:cubicBezTo>
                    <a:pt x="799218" y="1942731"/>
                    <a:pt x="795953" y="1942583"/>
                    <a:pt x="793874" y="1943324"/>
                  </a:cubicBezTo>
                  <a:close/>
                  <a:moveTo>
                    <a:pt x="975990" y="1941543"/>
                  </a:moveTo>
                  <a:cubicBezTo>
                    <a:pt x="966787" y="1948074"/>
                    <a:pt x="1005229" y="1947926"/>
                    <a:pt x="1021704" y="1943622"/>
                  </a:cubicBezTo>
                  <a:cubicBezTo>
                    <a:pt x="1002706" y="1939762"/>
                    <a:pt x="987715" y="1946145"/>
                    <a:pt x="975990" y="1941543"/>
                  </a:cubicBezTo>
                  <a:close/>
                  <a:moveTo>
                    <a:pt x="1060442" y="1940950"/>
                  </a:moveTo>
                  <a:cubicBezTo>
                    <a:pt x="1048568" y="1940060"/>
                    <a:pt x="1041741" y="1948816"/>
                    <a:pt x="1031203" y="1946590"/>
                  </a:cubicBezTo>
                  <a:cubicBezTo>
                    <a:pt x="1032836" y="1951338"/>
                    <a:pt x="1048866" y="1945253"/>
                    <a:pt x="1052428" y="1948520"/>
                  </a:cubicBezTo>
                  <a:cubicBezTo>
                    <a:pt x="1053466" y="1945401"/>
                    <a:pt x="1059403" y="1944066"/>
                    <a:pt x="1060442" y="1940950"/>
                  </a:cubicBezTo>
                  <a:close/>
                  <a:moveTo>
                    <a:pt x="399515" y="1939910"/>
                  </a:moveTo>
                  <a:cubicBezTo>
                    <a:pt x="405304" y="1941987"/>
                    <a:pt x="412428" y="1941098"/>
                    <a:pt x="419405" y="1947183"/>
                  </a:cubicBezTo>
                  <a:cubicBezTo>
                    <a:pt x="420590" y="1945253"/>
                    <a:pt x="417772" y="1943176"/>
                    <a:pt x="419405" y="1941395"/>
                  </a:cubicBezTo>
                  <a:cubicBezTo>
                    <a:pt x="427567" y="1946145"/>
                    <a:pt x="427123" y="1948074"/>
                    <a:pt x="435285" y="1950151"/>
                  </a:cubicBezTo>
                  <a:cubicBezTo>
                    <a:pt x="434989" y="1948222"/>
                    <a:pt x="433356" y="1946441"/>
                    <a:pt x="429497" y="1944214"/>
                  </a:cubicBezTo>
                  <a:cubicBezTo>
                    <a:pt x="434395" y="1942879"/>
                    <a:pt x="437215" y="1947332"/>
                    <a:pt x="443300" y="1945551"/>
                  </a:cubicBezTo>
                  <a:cubicBezTo>
                    <a:pt x="448050" y="1948222"/>
                    <a:pt x="440628" y="1950301"/>
                    <a:pt x="438253" y="1950003"/>
                  </a:cubicBezTo>
                  <a:cubicBezTo>
                    <a:pt x="441074" y="1952972"/>
                    <a:pt x="442261" y="1956088"/>
                    <a:pt x="448346" y="1959205"/>
                  </a:cubicBezTo>
                  <a:cubicBezTo>
                    <a:pt x="446269" y="1959650"/>
                    <a:pt x="442409" y="1957869"/>
                    <a:pt x="441965" y="1960394"/>
                  </a:cubicBezTo>
                  <a:cubicBezTo>
                    <a:pt x="426083" y="1954605"/>
                    <a:pt x="420590" y="1949261"/>
                    <a:pt x="411983" y="1950151"/>
                  </a:cubicBezTo>
                  <a:cubicBezTo>
                    <a:pt x="405156" y="1946441"/>
                    <a:pt x="406342" y="1943472"/>
                    <a:pt x="399515" y="1939910"/>
                  </a:cubicBezTo>
                  <a:close/>
                  <a:moveTo>
                    <a:pt x="862743" y="1939466"/>
                  </a:moveTo>
                  <a:cubicBezTo>
                    <a:pt x="850573" y="1941395"/>
                    <a:pt x="844190" y="1944957"/>
                    <a:pt x="828606" y="1940504"/>
                  </a:cubicBezTo>
                  <a:cubicBezTo>
                    <a:pt x="834393" y="1950746"/>
                    <a:pt x="853243" y="1948074"/>
                    <a:pt x="871352" y="1952527"/>
                  </a:cubicBezTo>
                  <a:cubicBezTo>
                    <a:pt x="871352" y="1954902"/>
                    <a:pt x="865117" y="1953713"/>
                    <a:pt x="866602" y="1957277"/>
                  </a:cubicBezTo>
                  <a:cubicBezTo>
                    <a:pt x="874468" y="1958167"/>
                    <a:pt x="879812" y="1957573"/>
                    <a:pt x="878179" y="1952823"/>
                  </a:cubicBezTo>
                  <a:cubicBezTo>
                    <a:pt x="867938" y="1952082"/>
                    <a:pt x="861853" y="1949261"/>
                    <a:pt x="860220" y="1944364"/>
                  </a:cubicBezTo>
                  <a:cubicBezTo>
                    <a:pt x="866009" y="1945253"/>
                    <a:pt x="868086" y="1946441"/>
                    <a:pt x="871648" y="1943622"/>
                  </a:cubicBezTo>
                  <a:cubicBezTo>
                    <a:pt x="867046" y="1943027"/>
                    <a:pt x="865711" y="1940802"/>
                    <a:pt x="862743" y="1939466"/>
                  </a:cubicBezTo>
                  <a:close/>
                  <a:moveTo>
                    <a:pt x="1030016" y="1937833"/>
                  </a:moveTo>
                  <a:cubicBezTo>
                    <a:pt x="1030164" y="1940356"/>
                    <a:pt x="1022743" y="1939316"/>
                    <a:pt x="1023781" y="1942137"/>
                  </a:cubicBezTo>
                  <a:cubicBezTo>
                    <a:pt x="1025266" y="1942731"/>
                    <a:pt x="1031203" y="1946886"/>
                    <a:pt x="1032984" y="1942583"/>
                  </a:cubicBezTo>
                  <a:cubicBezTo>
                    <a:pt x="1025118" y="1943472"/>
                    <a:pt x="1038030" y="1937091"/>
                    <a:pt x="1030016" y="1937833"/>
                  </a:cubicBezTo>
                  <a:close/>
                  <a:moveTo>
                    <a:pt x="1155878" y="1935161"/>
                  </a:moveTo>
                  <a:cubicBezTo>
                    <a:pt x="1147269" y="1938723"/>
                    <a:pt x="1148160" y="1933232"/>
                    <a:pt x="1139551" y="1936794"/>
                  </a:cubicBezTo>
                  <a:cubicBezTo>
                    <a:pt x="1139551" y="1939168"/>
                    <a:pt x="1142669" y="1938871"/>
                    <a:pt x="1142965" y="1941098"/>
                  </a:cubicBezTo>
                  <a:cubicBezTo>
                    <a:pt x="1146675" y="1939020"/>
                    <a:pt x="1154097" y="1937685"/>
                    <a:pt x="1155878" y="1935161"/>
                  </a:cubicBezTo>
                  <a:close/>
                  <a:moveTo>
                    <a:pt x="1103188" y="1932638"/>
                  </a:moveTo>
                  <a:cubicBezTo>
                    <a:pt x="1089830" y="1936942"/>
                    <a:pt x="1076324" y="1933973"/>
                    <a:pt x="1069793" y="1940652"/>
                  </a:cubicBezTo>
                  <a:cubicBezTo>
                    <a:pt x="1084042" y="1941098"/>
                    <a:pt x="1089979" y="1942879"/>
                    <a:pt x="1102742" y="1941691"/>
                  </a:cubicBezTo>
                  <a:cubicBezTo>
                    <a:pt x="1100517" y="1937981"/>
                    <a:pt x="1103040" y="1935754"/>
                    <a:pt x="1103188" y="1932638"/>
                  </a:cubicBezTo>
                  <a:close/>
                  <a:moveTo>
                    <a:pt x="1071276" y="1909930"/>
                  </a:moveTo>
                  <a:cubicBezTo>
                    <a:pt x="1065043" y="1911711"/>
                    <a:pt x="1049014" y="1913788"/>
                    <a:pt x="1035953" y="1916756"/>
                  </a:cubicBezTo>
                  <a:cubicBezTo>
                    <a:pt x="1022891" y="1920022"/>
                    <a:pt x="1012501" y="1922397"/>
                    <a:pt x="1017696" y="1928780"/>
                  </a:cubicBezTo>
                  <a:cubicBezTo>
                    <a:pt x="1029718" y="1927147"/>
                    <a:pt x="1036249" y="1924772"/>
                    <a:pt x="1043523" y="1922991"/>
                  </a:cubicBezTo>
                  <a:cubicBezTo>
                    <a:pt x="1050795" y="1921210"/>
                    <a:pt x="1058513" y="1919577"/>
                    <a:pt x="1072613" y="1917350"/>
                  </a:cubicBezTo>
                  <a:cubicBezTo>
                    <a:pt x="1072910" y="1918537"/>
                    <a:pt x="1071128" y="1919131"/>
                    <a:pt x="1070832" y="1920170"/>
                  </a:cubicBezTo>
                  <a:cubicBezTo>
                    <a:pt x="1083744" y="1916460"/>
                    <a:pt x="1081073" y="1911711"/>
                    <a:pt x="1071276" y="1909930"/>
                  </a:cubicBezTo>
                  <a:close/>
                  <a:moveTo>
                    <a:pt x="1091314" y="1909186"/>
                  </a:moveTo>
                  <a:cubicBezTo>
                    <a:pt x="1087306" y="1910375"/>
                    <a:pt x="1081963" y="1911265"/>
                    <a:pt x="1083300" y="1914381"/>
                  </a:cubicBezTo>
                  <a:cubicBezTo>
                    <a:pt x="1087604" y="1916014"/>
                    <a:pt x="1091908" y="1912452"/>
                    <a:pt x="1091314" y="1909186"/>
                  </a:cubicBezTo>
                  <a:close/>
                  <a:moveTo>
                    <a:pt x="588605" y="1897758"/>
                  </a:moveTo>
                  <a:cubicBezTo>
                    <a:pt x="602112" y="1900579"/>
                    <a:pt x="608495" y="1903991"/>
                    <a:pt x="622298" y="1907109"/>
                  </a:cubicBezTo>
                  <a:cubicBezTo>
                    <a:pt x="620962" y="1908297"/>
                    <a:pt x="618735" y="1908593"/>
                    <a:pt x="615025" y="1907257"/>
                  </a:cubicBezTo>
                  <a:cubicBezTo>
                    <a:pt x="615915" y="1908593"/>
                    <a:pt x="616657" y="1909930"/>
                    <a:pt x="616063" y="1911561"/>
                  </a:cubicBezTo>
                  <a:cubicBezTo>
                    <a:pt x="604783" y="1903399"/>
                    <a:pt x="594542" y="1902210"/>
                    <a:pt x="582668" y="1900875"/>
                  </a:cubicBezTo>
                  <a:cubicBezTo>
                    <a:pt x="586082" y="1901024"/>
                    <a:pt x="603151" y="1902804"/>
                    <a:pt x="588605" y="1897758"/>
                  </a:cubicBezTo>
                  <a:close/>
                  <a:moveTo>
                    <a:pt x="626101" y="1897350"/>
                  </a:moveTo>
                  <a:cubicBezTo>
                    <a:pt x="623670" y="1895754"/>
                    <a:pt x="621926" y="1895234"/>
                    <a:pt x="620368" y="1898500"/>
                  </a:cubicBezTo>
                  <a:cubicBezTo>
                    <a:pt x="625118" y="1899391"/>
                    <a:pt x="634171" y="1905030"/>
                    <a:pt x="635952" y="1902656"/>
                  </a:cubicBezTo>
                  <a:cubicBezTo>
                    <a:pt x="631648" y="1901617"/>
                    <a:pt x="628531" y="1898945"/>
                    <a:pt x="626101" y="1897350"/>
                  </a:cubicBezTo>
                  <a:close/>
                  <a:moveTo>
                    <a:pt x="1414578" y="1893898"/>
                  </a:moveTo>
                  <a:cubicBezTo>
                    <a:pt x="1415618" y="1897312"/>
                    <a:pt x="1406118" y="1901616"/>
                    <a:pt x="1396915" y="1907405"/>
                  </a:cubicBezTo>
                  <a:cubicBezTo>
                    <a:pt x="1396619" y="1905030"/>
                    <a:pt x="1394097" y="1906069"/>
                    <a:pt x="1391276" y="1907405"/>
                  </a:cubicBezTo>
                  <a:cubicBezTo>
                    <a:pt x="1395432" y="1902803"/>
                    <a:pt x="1407900" y="1900874"/>
                    <a:pt x="1414578" y="1893898"/>
                  </a:cubicBezTo>
                  <a:close/>
                  <a:moveTo>
                    <a:pt x="511869" y="1893304"/>
                  </a:moveTo>
                  <a:cubicBezTo>
                    <a:pt x="516768" y="1894937"/>
                    <a:pt x="515283" y="1896866"/>
                    <a:pt x="514690" y="1898795"/>
                  </a:cubicBezTo>
                  <a:cubicBezTo>
                    <a:pt x="523595" y="1904138"/>
                    <a:pt x="530867" y="1906959"/>
                    <a:pt x="535915" y="1910075"/>
                  </a:cubicBezTo>
                  <a:cubicBezTo>
                    <a:pt x="535915" y="1911263"/>
                    <a:pt x="534579" y="1910819"/>
                    <a:pt x="533242" y="1910225"/>
                  </a:cubicBezTo>
                  <a:lnTo>
                    <a:pt x="532352" y="1912600"/>
                  </a:lnTo>
                  <a:cubicBezTo>
                    <a:pt x="531461" y="1905920"/>
                    <a:pt x="506082" y="1900280"/>
                    <a:pt x="511869" y="1893304"/>
                  </a:cubicBezTo>
                  <a:close/>
                  <a:moveTo>
                    <a:pt x="1171908" y="1891821"/>
                  </a:moveTo>
                  <a:cubicBezTo>
                    <a:pt x="1166119" y="1892415"/>
                    <a:pt x="1161370" y="1892712"/>
                    <a:pt x="1159292" y="1896423"/>
                  </a:cubicBezTo>
                  <a:cubicBezTo>
                    <a:pt x="1165229" y="1893009"/>
                    <a:pt x="1173689" y="1897164"/>
                    <a:pt x="1171908" y="1891821"/>
                  </a:cubicBezTo>
                  <a:close/>
                  <a:moveTo>
                    <a:pt x="1220443" y="1889150"/>
                  </a:moveTo>
                  <a:cubicBezTo>
                    <a:pt x="1211537" y="1891969"/>
                    <a:pt x="1205748" y="1889298"/>
                    <a:pt x="1203819" y="1896125"/>
                  </a:cubicBezTo>
                  <a:cubicBezTo>
                    <a:pt x="1208865" y="1894344"/>
                    <a:pt x="1219849" y="1892267"/>
                    <a:pt x="1220443" y="1889150"/>
                  </a:cubicBezTo>
                  <a:close/>
                  <a:moveTo>
                    <a:pt x="570052" y="1888259"/>
                  </a:moveTo>
                  <a:cubicBezTo>
                    <a:pt x="575989" y="1892267"/>
                    <a:pt x="577472" y="1891375"/>
                    <a:pt x="586971" y="1895829"/>
                  </a:cubicBezTo>
                  <a:cubicBezTo>
                    <a:pt x="579253" y="1895679"/>
                    <a:pt x="575989" y="1894344"/>
                    <a:pt x="565600" y="1893304"/>
                  </a:cubicBezTo>
                  <a:cubicBezTo>
                    <a:pt x="565154" y="1891821"/>
                    <a:pt x="564561" y="1890336"/>
                    <a:pt x="562334" y="1889001"/>
                  </a:cubicBezTo>
                  <a:cubicBezTo>
                    <a:pt x="562482" y="1885884"/>
                    <a:pt x="571685" y="1893898"/>
                    <a:pt x="570052" y="1888259"/>
                  </a:cubicBezTo>
                  <a:close/>
                  <a:moveTo>
                    <a:pt x="1259106" y="1887795"/>
                  </a:moveTo>
                  <a:cubicBezTo>
                    <a:pt x="1256286" y="1887703"/>
                    <a:pt x="1252798" y="1888408"/>
                    <a:pt x="1247603" y="1891079"/>
                  </a:cubicBezTo>
                  <a:cubicBezTo>
                    <a:pt x="1249384" y="1893900"/>
                    <a:pt x="1248790" y="1896423"/>
                    <a:pt x="1243003" y="1898204"/>
                  </a:cubicBezTo>
                  <a:cubicBezTo>
                    <a:pt x="1244190" y="1896125"/>
                    <a:pt x="1244634" y="1894048"/>
                    <a:pt x="1242853" y="1891525"/>
                  </a:cubicBezTo>
                  <a:cubicBezTo>
                    <a:pt x="1235581" y="1896571"/>
                    <a:pt x="1228161" y="1900430"/>
                    <a:pt x="1217622" y="1902212"/>
                  </a:cubicBezTo>
                  <a:cubicBezTo>
                    <a:pt x="1216137" y="1908296"/>
                    <a:pt x="1228754" y="1898352"/>
                    <a:pt x="1229644" y="1901766"/>
                  </a:cubicBezTo>
                  <a:cubicBezTo>
                    <a:pt x="1213912" y="1909632"/>
                    <a:pt x="1214356" y="1906070"/>
                    <a:pt x="1198476" y="1909336"/>
                  </a:cubicBezTo>
                  <a:cubicBezTo>
                    <a:pt x="1192539" y="1913194"/>
                    <a:pt x="1205748" y="1911413"/>
                    <a:pt x="1200108" y="1914085"/>
                  </a:cubicBezTo>
                  <a:cubicBezTo>
                    <a:pt x="1194171" y="1910523"/>
                    <a:pt x="1187344" y="1917202"/>
                    <a:pt x="1183040" y="1913492"/>
                  </a:cubicBezTo>
                  <a:cubicBezTo>
                    <a:pt x="1159886" y="1920318"/>
                    <a:pt x="1158401" y="1921358"/>
                    <a:pt x="1137176" y="1928184"/>
                  </a:cubicBezTo>
                  <a:cubicBezTo>
                    <a:pt x="1136435" y="1926553"/>
                    <a:pt x="1136880" y="1923435"/>
                    <a:pt x="1133764" y="1923881"/>
                  </a:cubicBezTo>
                  <a:cubicBezTo>
                    <a:pt x="1133466" y="1926849"/>
                    <a:pt x="1121592" y="1926849"/>
                    <a:pt x="1123521" y="1930411"/>
                  </a:cubicBezTo>
                  <a:cubicBezTo>
                    <a:pt x="1127677" y="1929965"/>
                    <a:pt x="1132872" y="1928630"/>
                    <a:pt x="1135247" y="1929965"/>
                  </a:cubicBezTo>
                  <a:cubicBezTo>
                    <a:pt x="1122186" y="1932786"/>
                    <a:pt x="1112687" y="1935013"/>
                    <a:pt x="1108977" y="1937981"/>
                  </a:cubicBezTo>
                  <a:cubicBezTo>
                    <a:pt x="1105415" y="1940802"/>
                    <a:pt x="1107492" y="1944066"/>
                    <a:pt x="1117882" y="1946738"/>
                  </a:cubicBezTo>
                  <a:cubicBezTo>
                    <a:pt x="1114468" y="1942137"/>
                    <a:pt x="1114766" y="1940950"/>
                    <a:pt x="1120553" y="1937387"/>
                  </a:cubicBezTo>
                  <a:cubicBezTo>
                    <a:pt x="1121147" y="1941246"/>
                    <a:pt x="1134951" y="1939316"/>
                    <a:pt x="1134357" y="1935458"/>
                  </a:cubicBezTo>
                  <a:cubicBezTo>
                    <a:pt x="1132576" y="1934121"/>
                    <a:pt x="1125748" y="1937535"/>
                    <a:pt x="1124858" y="1935310"/>
                  </a:cubicBezTo>
                  <a:cubicBezTo>
                    <a:pt x="1152910" y="1929669"/>
                    <a:pt x="1176510" y="1922545"/>
                    <a:pt x="1203967" y="1918241"/>
                  </a:cubicBezTo>
                  <a:cubicBezTo>
                    <a:pt x="1216731" y="1908445"/>
                    <a:pt x="1258735" y="1902063"/>
                    <a:pt x="1266601" y="1889298"/>
                  </a:cubicBezTo>
                  <a:cubicBezTo>
                    <a:pt x="1264078" y="1888778"/>
                    <a:pt x="1261926" y="1887888"/>
                    <a:pt x="1259106" y="1887795"/>
                  </a:cubicBezTo>
                  <a:close/>
                  <a:moveTo>
                    <a:pt x="553131" y="1880689"/>
                  </a:moveTo>
                  <a:cubicBezTo>
                    <a:pt x="554616" y="1882470"/>
                    <a:pt x="557437" y="1884103"/>
                    <a:pt x="561147" y="1885735"/>
                  </a:cubicBezTo>
                  <a:cubicBezTo>
                    <a:pt x="561593" y="1887814"/>
                    <a:pt x="551648" y="1884697"/>
                    <a:pt x="557585" y="1888259"/>
                  </a:cubicBezTo>
                  <a:cubicBezTo>
                    <a:pt x="560256" y="1893009"/>
                    <a:pt x="549421" y="1883064"/>
                    <a:pt x="553131" y="1880689"/>
                  </a:cubicBezTo>
                  <a:close/>
                  <a:moveTo>
                    <a:pt x="1035359" y="1879947"/>
                  </a:moveTo>
                  <a:cubicBezTo>
                    <a:pt x="1022594" y="1882768"/>
                    <a:pt x="1029570" y="1881580"/>
                    <a:pt x="1022594" y="1880541"/>
                  </a:cubicBezTo>
                  <a:cubicBezTo>
                    <a:pt x="1015469" y="1884994"/>
                    <a:pt x="1011611" y="1883657"/>
                    <a:pt x="995284" y="1884846"/>
                  </a:cubicBezTo>
                  <a:cubicBezTo>
                    <a:pt x="993207" y="1888705"/>
                    <a:pt x="1005970" y="1888705"/>
                    <a:pt x="1000183" y="1890783"/>
                  </a:cubicBezTo>
                  <a:cubicBezTo>
                    <a:pt x="996175" y="1888705"/>
                    <a:pt x="993800" y="1893009"/>
                    <a:pt x="991426" y="1888853"/>
                  </a:cubicBezTo>
                  <a:cubicBezTo>
                    <a:pt x="992761" y="1887963"/>
                    <a:pt x="994246" y="1883807"/>
                    <a:pt x="990684" y="1881283"/>
                  </a:cubicBezTo>
                  <a:cubicBezTo>
                    <a:pt x="983560" y="1885291"/>
                    <a:pt x="961741" y="1884846"/>
                    <a:pt x="952984" y="1891079"/>
                  </a:cubicBezTo>
                  <a:cubicBezTo>
                    <a:pt x="958773" y="1891525"/>
                    <a:pt x="969755" y="1888557"/>
                    <a:pt x="972279" y="1891227"/>
                  </a:cubicBezTo>
                  <a:cubicBezTo>
                    <a:pt x="972353" y="1892267"/>
                    <a:pt x="970906" y="1892527"/>
                    <a:pt x="969385" y="1892749"/>
                  </a:cubicBezTo>
                  <a:lnTo>
                    <a:pt x="966997" y="1893678"/>
                  </a:lnTo>
                  <a:lnTo>
                    <a:pt x="955358" y="1893454"/>
                  </a:lnTo>
                  <a:cubicBezTo>
                    <a:pt x="959812" y="1890634"/>
                    <a:pt x="962483" y="1896423"/>
                    <a:pt x="970498" y="1895087"/>
                  </a:cubicBezTo>
                  <a:cubicBezTo>
                    <a:pt x="970349" y="1893900"/>
                    <a:pt x="967826" y="1894344"/>
                    <a:pt x="966045" y="1894048"/>
                  </a:cubicBezTo>
                  <a:lnTo>
                    <a:pt x="966997" y="1893678"/>
                  </a:lnTo>
                  <a:lnTo>
                    <a:pt x="1001666" y="1894344"/>
                  </a:lnTo>
                  <a:cubicBezTo>
                    <a:pt x="1009384" y="1893306"/>
                    <a:pt x="1016954" y="1892119"/>
                    <a:pt x="1024227" y="1891079"/>
                  </a:cubicBezTo>
                  <a:cubicBezTo>
                    <a:pt x="1031499" y="1889594"/>
                    <a:pt x="1038475" y="1888111"/>
                    <a:pt x="1045154" y="1887369"/>
                  </a:cubicBezTo>
                  <a:cubicBezTo>
                    <a:pt x="1043819" y="1878760"/>
                    <a:pt x="1024820" y="1892564"/>
                    <a:pt x="1016954" y="1887221"/>
                  </a:cubicBezTo>
                  <a:cubicBezTo>
                    <a:pt x="1022000" y="1884103"/>
                    <a:pt x="1037586" y="1888409"/>
                    <a:pt x="1035359" y="1879947"/>
                  </a:cubicBezTo>
                  <a:close/>
                  <a:moveTo>
                    <a:pt x="644561" y="1878909"/>
                  </a:moveTo>
                  <a:cubicBezTo>
                    <a:pt x="641704" y="1878018"/>
                    <a:pt x="638995" y="1877869"/>
                    <a:pt x="638475" y="1879502"/>
                  </a:cubicBezTo>
                  <a:cubicBezTo>
                    <a:pt x="642335" y="1880097"/>
                    <a:pt x="650349" y="1885291"/>
                    <a:pt x="651536" y="1882768"/>
                  </a:cubicBezTo>
                  <a:cubicBezTo>
                    <a:pt x="650424" y="1881432"/>
                    <a:pt x="647418" y="1879800"/>
                    <a:pt x="644561" y="1878909"/>
                  </a:cubicBezTo>
                  <a:close/>
                  <a:moveTo>
                    <a:pt x="1480182" y="1877274"/>
                  </a:moveTo>
                  <a:cubicBezTo>
                    <a:pt x="1478253" y="1880540"/>
                    <a:pt x="1474987" y="1883657"/>
                    <a:pt x="1483744" y="1878016"/>
                  </a:cubicBezTo>
                  <a:cubicBezTo>
                    <a:pt x="1486565" y="1878759"/>
                    <a:pt x="1473058" y="1887961"/>
                    <a:pt x="1467417" y="1889742"/>
                  </a:cubicBezTo>
                  <a:cubicBezTo>
                    <a:pt x="1466675" y="1887813"/>
                    <a:pt x="1482409" y="1878759"/>
                    <a:pt x="1473800" y="1881282"/>
                  </a:cubicBezTo>
                  <a:cubicBezTo>
                    <a:pt x="1473652" y="1879055"/>
                    <a:pt x="1476768" y="1879945"/>
                    <a:pt x="1480182" y="1877274"/>
                  </a:cubicBezTo>
                  <a:close/>
                  <a:moveTo>
                    <a:pt x="700071" y="1864807"/>
                  </a:moveTo>
                  <a:cubicBezTo>
                    <a:pt x="700367" y="1864659"/>
                    <a:pt x="701108" y="1865994"/>
                    <a:pt x="701554" y="1866588"/>
                  </a:cubicBezTo>
                  <a:cubicBezTo>
                    <a:pt x="700960" y="1867182"/>
                    <a:pt x="700071" y="1868519"/>
                    <a:pt x="699773" y="1868519"/>
                  </a:cubicBezTo>
                  <a:cubicBezTo>
                    <a:pt x="697250" y="1867182"/>
                    <a:pt x="697398" y="1865698"/>
                    <a:pt x="700071" y="1864807"/>
                  </a:cubicBezTo>
                  <a:close/>
                  <a:moveTo>
                    <a:pt x="614300" y="1864419"/>
                  </a:moveTo>
                  <a:cubicBezTo>
                    <a:pt x="616916" y="1864957"/>
                    <a:pt x="620292" y="1866367"/>
                    <a:pt x="623483" y="1867480"/>
                  </a:cubicBezTo>
                  <a:cubicBezTo>
                    <a:pt x="622741" y="1868667"/>
                    <a:pt x="623335" y="1869706"/>
                    <a:pt x="624820" y="1870596"/>
                  </a:cubicBezTo>
                  <a:cubicBezTo>
                    <a:pt x="620664" y="1871190"/>
                    <a:pt x="617250" y="1867480"/>
                    <a:pt x="609680" y="1866590"/>
                  </a:cubicBezTo>
                  <a:cubicBezTo>
                    <a:pt x="609829" y="1864215"/>
                    <a:pt x="611684" y="1863881"/>
                    <a:pt x="614300" y="1864419"/>
                  </a:cubicBezTo>
                  <a:close/>
                  <a:moveTo>
                    <a:pt x="622743" y="1863323"/>
                  </a:moveTo>
                  <a:cubicBezTo>
                    <a:pt x="623633" y="1861690"/>
                    <a:pt x="627345" y="1863323"/>
                    <a:pt x="630165" y="1864957"/>
                  </a:cubicBezTo>
                  <a:cubicBezTo>
                    <a:pt x="630759" y="1864807"/>
                    <a:pt x="631203" y="1864511"/>
                    <a:pt x="631648" y="1864511"/>
                  </a:cubicBezTo>
                  <a:cubicBezTo>
                    <a:pt x="633282" y="1864511"/>
                    <a:pt x="634913" y="1865994"/>
                    <a:pt x="636546" y="1866738"/>
                  </a:cubicBezTo>
                  <a:cubicBezTo>
                    <a:pt x="634913" y="1867480"/>
                    <a:pt x="633132" y="1868815"/>
                    <a:pt x="631500" y="1868815"/>
                  </a:cubicBezTo>
                  <a:cubicBezTo>
                    <a:pt x="630759" y="1868667"/>
                    <a:pt x="630015" y="1868369"/>
                    <a:pt x="629570" y="1868073"/>
                  </a:cubicBezTo>
                  <a:cubicBezTo>
                    <a:pt x="628086" y="1867925"/>
                    <a:pt x="626157" y="1867332"/>
                    <a:pt x="624078" y="1866440"/>
                  </a:cubicBezTo>
                  <a:cubicBezTo>
                    <a:pt x="624820" y="1865253"/>
                    <a:pt x="624227" y="1864213"/>
                    <a:pt x="622743" y="1863323"/>
                  </a:cubicBezTo>
                  <a:close/>
                  <a:moveTo>
                    <a:pt x="1138068" y="1860504"/>
                  </a:moveTo>
                  <a:cubicBezTo>
                    <a:pt x="1127381" y="1863474"/>
                    <a:pt x="1117584" y="1865848"/>
                    <a:pt x="1108383" y="1867332"/>
                  </a:cubicBezTo>
                  <a:cubicBezTo>
                    <a:pt x="1099180" y="1868371"/>
                    <a:pt x="1090424" y="1869261"/>
                    <a:pt x="1082261" y="1870152"/>
                  </a:cubicBezTo>
                  <a:cubicBezTo>
                    <a:pt x="1065933" y="1872081"/>
                    <a:pt x="1051834" y="1875050"/>
                    <a:pt x="1038327" y="1883361"/>
                  </a:cubicBezTo>
                  <a:cubicBezTo>
                    <a:pt x="1042779" y="1883509"/>
                    <a:pt x="1051982" y="1879651"/>
                    <a:pt x="1053318" y="1882322"/>
                  </a:cubicBezTo>
                  <a:cubicBezTo>
                    <a:pt x="1054209" y="1884697"/>
                    <a:pt x="1051389" y="1885439"/>
                    <a:pt x="1051982" y="1887665"/>
                  </a:cubicBezTo>
                  <a:cubicBezTo>
                    <a:pt x="1055692" y="1886628"/>
                    <a:pt x="1063262" y="1889446"/>
                    <a:pt x="1064746" y="1885588"/>
                  </a:cubicBezTo>
                  <a:cubicBezTo>
                    <a:pt x="1060146" y="1886776"/>
                    <a:pt x="1052278" y="1883657"/>
                    <a:pt x="1057474" y="1881580"/>
                  </a:cubicBezTo>
                  <a:cubicBezTo>
                    <a:pt x="1069347" y="1879947"/>
                    <a:pt x="1084783" y="1878464"/>
                    <a:pt x="1100071" y="1876237"/>
                  </a:cubicBezTo>
                  <a:cubicBezTo>
                    <a:pt x="1103930" y="1875643"/>
                    <a:pt x="1107641" y="1874902"/>
                    <a:pt x="1111499" y="1874308"/>
                  </a:cubicBezTo>
                  <a:cubicBezTo>
                    <a:pt x="1115210" y="1873417"/>
                    <a:pt x="1118921" y="1872379"/>
                    <a:pt x="1122334" y="1871190"/>
                  </a:cubicBezTo>
                  <a:cubicBezTo>
                    <a:pt x="1129310" y="1868965"/>
                    <a:pt x="1135693" y="1866440"/>
                    <a:pt x="1141184" y="1863622"/>
                  </a:cubicBezTo>
                  <a:cubicBezTo>
                    <a:pt x="1138661" y="1864066"/>
                    <a:pt x="1138364" y="1862285"/>
                    <a:pt x="1138068" y="1860504"/>
                  </a:cubicBezTo>
                  <a:close/>
                  <a:moveTo>
                    <a:pt x="554078" y="1855031"/>
                  </a:moveTo>
                  <a:cubicBezTo>
                    <a:pt x="551314" y="1853677"/>
                    <a:pt x="548605" y="1852934"/>
                    <a:pt x="548383" y="1856200"/>
                  </a:cubicBezTo>
                  <a:cubicBezTo>
                    <a:pt x="553727" y="1859614"/>
                    <a:pt x="565451" y="1862434"/>
                    <a:pt x="560108" y="1857537"/>
                  </a:cubicBezTo>
                  <a:cubicBezTo>
                    <a:pt x="559663" y="1858352"/>
                    <a:pt x="556843" y="1856386"/>
                    <a:pt x="554078" y="1855031"/>
                  </a:cubicBezTo>
                  <a:close/>
                  <a:moveTo>
                    <a:pt x="592761" y="1852637"/>
                  </a:moveTo>
                  <a:cubicBezTo>
                    <a:pt x="593355" y="1853379"/>
                    <a:pt x="593948" y="1853972"/>
                    <a:pt x="594542" y="1854716"/>
                  </a:cubicBezTo>
                  <a:cubicBezTo>
                    <a:pt x="593800" y="1855308"/>
                    <a:pt x="593207" y="1855903"/>
                    <a:pt x="592465" y="1856497"/>
                  </a:cubicBezTo>
                  <a:cubicBezTo>
                    <a:pt x="592019" y="1855903"/>
                    <a:pt x="590831" y="1855160"/>
                    <a:pt x="590980" y="1854566"/>
                  </a:cubicBezTo>
                  <a:cubicBezTo>
                    <a:pt x="591128" y="1853824"/>
                    <a:pt x="592167" y="1853379"/>
                    <a:pt x="592761" y="1852637"/>
                  </a:cubicBezTo>
                  <a:close/>
                  <a:moveTo>
                    <a:pt x="1424375" y="1849669"/>
                  </a:moveTo>
                  <a:cubicBezTo>
                    <a:pt x="1419180" y="1855606"/>
                    <a:pt x="1409830" y="1856200"/>
                    <a:pt x="1410126" y="1862730"/>
                  </a:cubicBezTo>
                  <a:cubicBezTo>
                    <a:pt x="1414430" y="1858426"/>
                    <a:pt x="1426304" y="1853529"/>
                    <a:pt x="1424375" y="1849669"/>
                  </a:cubicBezTo>
                  <a:close/>
                  <a:moveTo>
                    <a:pt x="706601" y="1846106"/>
                  </a:moveTo>
                  <a:cubicBezTo>
                    <a:pt x="713428" y="1846848"/>
                    <a:pt x="717584" y="1844919"/>
                    <a:pt x="725895" y="1846996"/>
                  </a:cubicBezTo>
                  <a:lnTo>
                    <a:pt x="725005" y="1850706"/>
                  </a:lnTo>
                  <a:cubicBezTo>
                    <a:pt x="719366" y="1852339"/>
                    <a:pt x="712984" y="1847739"/>
                    <a:pt x="706601" y="1846106"/>
                  </a:cubicBezTo>
                  <a:close/>
                  <a:moveTo>
                    <a:pt x="1473652" y="1845661"/>
                  </a:moveTo>
                  <a:cubicBezTo>
                    <a:pt x="1470683" y="1847740"/>
                    <a:pt x="1465785" y="1850115"/>
                    <a:pt x="1466082" y="1851896"/>
                  </a:cubicBezTo>
                  <a:cubicBezTo>
                    <a:pt x="1472168" y="1846998"/>
                    <a:pt x="1471870" y="1857981"/>
                    <a:pt x="1475730" y="1848779"/>
                  </a:cubicBezTo>
                  <a:cubicBezTo>
                    <a:pt x="1476026" y="1849373"/>
                    <a:pt x="1478105" y="1848927"/>
                    <a:pt x="1477807" y="1847442"/>
                  </a:cubicBezTo>
                  <a:cubicBezTo>
                    <a:pt x="1475285" y="1848779"/>
                    <a:pt x="1474543" y="1847294"/>
                    <a:pt x="1473652" y="1845661"/>
                  </a:cubicBezTo>
                  <a:close/>
                  <a:moveTo>
                    <a:pt x="1476174" y="1824734"/>
                  </a:moveTo>
                  <a:lnTo>
                    <a:pt x="1468160" y="1829781"/>
                  </a:lnTo>
                  <a:cubicBezTo>
                    <a:pt x="1469496" y="1832898"/>
                    <a:pt x="1474245" y="1829781"/>
                    <a:pt x="1478401" y="1827852"/>
                  </a:cubicBezTo>
                  <a:close/>
                  <a:moveTo>
                    <a:pt x="1487454" y="1811821"/>
                  </a:moveTo>
                  <a:cubicBezTo>
                    <a:pt x="1482409" y="1815681"/>
                    <a:pt x="1475878" y="1819688"/>
                    <a:pt x="1477511" y="1822359"/>
                  </a:cubicBezTo>
                  <a:cubicBezTo>
                    <a:pt x="1480628" y="1821914"/>
                    <a:pt x="1485080" y="1818501"/>
                    <a:pt x="1489681" y="1814791"/>
                  </a:cubicBezTo>
                  <a:close/>
                  <a:moveTo>
                    <a:pt x="595285" y="1811673"/>
                  </a:moveTo>
                  <a:cubicBezTo>
                    <a:pt x="596175" y="1812118"/>
                    <a:pt x="597066" y="1812712"/>
                    <a:pt x="597808" y="1813306"/>
                  </a:cubicBezTo>
                  <a:cubicBezTo>
                    <a:pt x="605378" y="1818055"/>
                    <a:pt x="612353" y="1822657"/>
                    <a:pt x="619477" y="1825921"/>
                  </a:cubicBezTo>
                  <a:cubicBezTo>
                    <a:pt x="641295" y="1829929"/>
                    <a:pt x="659254" y="1838389"/>
                    <a:pt x="677659" y="1846850"/>
                  </a:cubicBezTo>
                  <a:cubicBezTo>
                    <a:pt x="696509" y="1853825"/>
                    <a:pt x="715507" y="1860801"/>
                    <a:pt x="737474" y="1863028"/>
                  </a:cubicBezTo>
                  <a:cubicBezTo>
                    <a:pt x="736584" y="1855754"/>
                    <a:pt x="734951" y="1850560"/>
                    <a:pt x="737177" y="1846553"/>
                  </a:cubicBezTo>
                  <a:cubicBezTo>
                    <a:pt x="723373" y="1844919"/>
                    <a:pt x="699329" y="1837499"/>
                    <a:pt x="704969" y="1846553"/>
                  </a:cubicBezTo>
                  <a:cubicBezTo>
                    <a:pt x="690720" y="1848482"/>
                    <a:pt x="669497" y="1821914"/>
                    <a:pt x="654505" y="1828594"/>
                  </a:cubicBezTo>
                  <a:cubicBezTo>
                    <a:pt x="645599" y="1824586"/>
                    <a:pt x="637288" y="1821914"/>
                    <a:pt x="629274" y="1819836"/>
                  </a:cubicBezTo>
                  <a:cubicBezTo>
                    <a:pt x="621408" y="1817462"/>
                    <a:pt x="613540" y="1815681"/>
                    <a:pt x="605378" y="1813899"/>
                  </a:cubicBezTo>
                  <a:cubicBezTo>
                    <a:pt x="602112" y="1813158"/>
                    <a:pt x="598698" y="1812416"/>
                    <a:pt x="595285" y="1811673"/>
                  </a:cubicBezTo>
                  <a:close/>
                  <a:moveTo>
                    <a:pt x="527157" y="1801580"/>
                  </a:moveTo>
                  <a:cubicBezTo>
                    <a:pt x="539773" y="1804103"/>
                    <a:pt x="545116" y="1801878"/>
                    <a:pt x="557583" y="1807517"/>
                  </a:cubicBezTo>
                  <a:cubicBezTo>
                    <a:pt x="556248" y="1808704"/>
                    <a:pt x="553279" y="1807665"/>
                    <a:pt x="552092" y="1809150"/>
                  </a:cubicBezTo>
                  <a:cubicBezTo>
                    <a:pt x="556694" y="1815383"/>
                    <a:pt x="567676" y="1821766"/>
                    <a:pt x="576137" y="1824586"/>
                  </a:cubicBezTo>
                  <a:cubicBezTo>
                    <a:pt x="578066" y="1827257"/>
                    <a:pt x="576879" y="1830077"/>
                    <a:pt x="573761" y="1830375"/>
                  </a:cubicBezTo>
                  <a:cubicBezTo>
                    <a:pt x="577621" y="1829929"/>
                    <a:pt x="583410" y="1833046"/>
                    <a:pt x="589199" y="1835569"/>
                  </a:cubicBezTo>
                  <a:cubicBezTo>
                    <a:pt x="594986" y="1837795"/>
                    <a:pt x="600923" y="1839131"/>
                    <a:pt x="604189" y="1836310"/>
                  </a:cubicBezTo>
                  <a:cubicBezTo>
                    <a:pt x="608345" y="1838835"/>
                    <a:pt x="611313" y="1841655"/>
                    <a:pt x="617694" y="1843880"/>
                  </a:cubicBezTo>
                  <a:cubicBezTo>
                    <a:pt x="613836" y="1847740"/>
                    <a:pt x="611609" y="1841357"/>
                    <a:pt x="605376" y="1839428"/>
                  </a:cubicBezTo>
                  <a:cubicBezTo>
                    <a:pt x="603150" y="1839576"/>
                    <a:pt x="601368" y="1840466"/>
                    <a:pt x="599885" y="1841505"/>
                  </a:cubicBezTo>
                  <a:cubicBezTo>
                    <a:pt x="612203" y="1845959"/>
                    <a:pt x="627937" y="1851896"/>
                    <a:pt x="644262" y="1857981"/>
                  </a:cubicBezTo>
                  <a:cubicBezTo>
                    <a:pt x="652426" y="1861097"/>
                    <a:pt x="660886" y="1864066"/>
                    <a:pt x="669049" y="1866738"/>
                  </a:cubicBezTo>
                  <a:cubicBezTo>
                    <a:pt x="671128" y="1867332"/>
                    <a:pt x="673057" y="1867776"/>
                    <a:pt x="675134" y="1868222"/>
                  </a:cubicBezTo>
                  <a:cubicBezTo>
                    <a:pt x="677361" y="1867628"/>
                    <a:pt x="679588" y="1866738"/>
                    <a:pt x="681665" y="1865253"/>
                  </a:cubicBezTo>
                  <a:cubicBezTo>
                    <a:pt x="683150" y="1864215"/>
                    <a:pt x="684337" y="1867926"/>
                    <a:pt x="684783" y="1870596"/>
                  </a:cubicBezTo>
                  <a:cubicBezTo>
                    <a:pt x="687602" y="1871190"/>
                    <a:pt x="690570" y="1871784"/>
                    <a:pt x="693243" y="1872377"/>
                  </a:cubicBezTo>
                  <a:cubicBezTo>
                    <a:pt x="692649" y="1874752"/>
                    <a:pt x="688493" y="1873714"/>
                    <a:pt x="684783" y="1872971"/>
                  </a:cubicBezTo>
                  <a:cubicBezTo>
                    <a:pt x="684633" y="1874307"/>
                    <a:pt x="684633" y="1875346"/>
                    <a:pt x="684337" y="1876385"/>
                  </a:cubicBezTo>
                  <a:cubicBezTo>
                    <a:pt x="684633" y="1876533"/>
                    <a:pt x="684931" y="1876681"/>
                    <a:pt x="685227" y="1876831"/>
                  </a:cubicBezTo>
                  <a:cubicBezTo>
                    <a:pt x="684783" y="1876979"/>
                    <a:pt x="684485" y="1876979"/>
                    <a:pt x="684040" y="1877127"/>
                  </a:cubicBezTo>
                  <a:cubicBezTo>
                    <a:pt x="682852" y="1880245"/>
                    <a:pt x="680627" y="1881728"/>
                    <a:pt x="677657" y="1880245"/>
                  </a:cubicBezTo>
                  <a:cubicBezTo>
                    <a:pt x="672463" y="1877573"/>
                    <a:pt x="668160" y="1875940"/>
                    <a:pt x="663112" y="1879502"/>
                  </a:cubicBezTo>
                  <a:cubicBezTo>
                    <a:pt x="658809" y="1874307"/>
                    <a:pt x="652574" y="1875940"/>
                    <a:pt x="647083" y="1874604"/>
                  </a:cubicBezTo>
                  <a:cubicBezTo>
                    <a:pt x="644560" y="1874010"/>
                    <a:pt x="643966" y="1872229"/>
                    <a:pt x="645302" y="1871042"/>
                  </a:cubicBezTo>
                  <a:cubicBezTo>
                    <a:pt x="646043" y="1870448"/>
                    <a:pt x="646785" y="1869409"/>
                    <a:pt x="647528" y="1869261"/>
                  </a:cubicBezTo>
                  <a:cubicBezTo>
                    <a:pt x="647528" y="1869261"/>
                    <a:pt x="647676" y="1869261"/>
                    <a:pt x="647676" y="1869261"/>
                  </a:cubicBezTo>
                  <a:cubicBezTo>
                    <a:pt x="641740" y="1866738"/>
                    <a:pt x="635655" y="1864363"/>
                    <a:pt x="629570" y="1862878"/>
                  </a:cubicBezTo>
                  <a:cubicBezTo>
                    <a:pt x="633725" y="1860356"/>
                    <a:pt x="623781" y="1854271"/>
                    <a:pt x="612055" y="1849373"/>
                  </a:cubicBezTo>
                  <a:cubicBezTo>
                    <a:pt x="612501" y="1850263"/>
                    <a:pt x="612649" y="1851302"/>
                    <a:pt x="612649" y="1852192"/>
                  </a:cubicBezTo>
                  <a:cubicBezTo>
                    <a:pt x="612649" y="1853231"/>
                    <a:pt x="611016" y="1854271"/>
                    <a:pt x="609978" y="1855308"/>
                  </a:cubicBezTo>
                  <a:cubicBezTo>
                    <a:pt x="609532" y="1853529"/>
                    <a:pt x="608345" y="1851896"/>
                    <a:pt x="608493" y="1850263"/>
                  </a:cubicBezTo>
                  <a:cubicBezTo>
                    <a:pt x="608641" y="1849669"/>
                    <a:pt x="609235" y="1848927"/>
                    <a:pt x="609828" y="1848334"/>
                  </a:cubicBezTo>
                  <a:cubicBezTo>
                    <a:pt x="599291" y="1844326"/>
                    <a:pt x="588010" y="1841505"/>
                    <a:pt x="584893" y="1843732"/>
                  </a:cubicBezTo>
                  <a:cubicBezTo>
                    <a:pt x="578066" y="1841803"/>
                    <a:pt x="582074" y="1838835"/>
                    <a:pt x="578363" y="1836608"/>
                  </a:cubicBezTo>
                  <a:cubicBezTo>
                    <a:pt x="572574" y="1836014"/>
                    <a:pt x="569012" y="1838241"/>
                    <a:pt x="562037" y="1836014"/>
                  </a:cubicBezTo>
                  <a:cubicBezTo>
                    <a:pt x="564114" y="1835718"/>
                    <a:pt x="565301" y="1834381"/>
                    <a:pt x="566045" y="1832304"/>
                  </a:cubicBezTo>
                  <a:cubicBezTo>
                    <a:pt x="556546" y="1830077"/>
                    <a:pt x="555802" y="1820726"/>
                    <a:pt x="549717" y="1814937"/>
                  </a:cubicBezTo>
                  <a:cubicBezTo>
                    <a:pt x="546007" y="1817164"/>
                    <a:pt x="539922" y="1813156"/>
                    <a:pt x="535321" y="1809596"/>
                  </a:cubicBezTo>
                  <a:cubicBezTo>
                    <a:pt x="544968" y="1811227"/>
                    <a:pt x="535617" y="1804846"/>
                    <a:pt x="527157" y="1801580"/>
                  </a:cubicBezTo>
                  <a:close/>
                  <a:moveTo>
                    <a:pt x="1558549" y="1789262"/>
                  </a:moveTo>
                  <a:cubicBezTo>
                    <a:pt x="1557362" y="1794753"/>
                    <a:pt x="1558104" y="1794604"/>
                    <a:pt x="1562409" y="1797424"/>
                  </a:cubicBezTo>
                  <a:cubicBezTo>
                    <a:pt x="1570423" y="1791043"/>
                    <a:pt x="1563151" y="1788964"/>
                    <a:pt x="1558549" y="1789262"/>
                  </a:cubicBezTo>
                  <a:close/>
                  <a:moveTo>
                    <a:pt x="1502742" y="1789112"/>
                  </a:moveTo>
                  <a:cubicBezTo>
                    <a:pt x="1493391" y="1796830"/>
                    <a:pt x="1479292" y="1807517"/>
                    <a:pt x="1466675" y="1816422"/>
                  </a:cubicBezTo>
                  <a:cubicBezTo>
                    <a:pt x="1453912" y="1825180"/>
                    <a:pt x="1443225" y="1833195"/>
                    <a:pt x="1442483" y="1838389"/>
                  </a:cubicBezTo>
                  <a:cubicBezTo>
                    <a:pt x="1448864" y="1832898"/>
                    <a:pt x="1461630" y="1824884"/>
                    <a:pt x="1474097" y="1816274"/>
                  </a:cubicBezTo>
                  <a:cubicBezTo>
                    <a:pt x="1486119" y="1806923"/>
                    <a:pt x="1497697" y="1796978"/>
                    <a:pt x="1502742" y="1789112"/>
                  </a:cubicBezTo>
                  <a:close/>
                  <a:moveTo>
                    <a:pt x="1572352" y="1782879"/>
                  </a:moveTo>
                  <a:cubicBezTo>
                    <a:pt x="1569830" y="1784957"/>
                    <a:pt x="1569236" y="1782731"/>
                    <a:pt x="1567009" y="1784215"/>
                  </a:cubicBezTo>
                  <a:cubicBezTo>
                    <a:pt x="1567603" y="1785698"/>
                    <a:pt x="1565378" y="1786442"/>
                    <a:pt x="1563151" y="1787183"/>
                  </a:cubicBezTo>
                  <a:cubicBezTo>
                    <a:pt x="1564338" y="1789558"/>
                    <a:pt x="1567455" y="1787035"/>
                    <a:pt x="1569534" y="1787035"/>
                  </a:cubicBezTo>
                  <a:cubicBezTo>
                    <a:pt x="1566861" y="1789558"/>
                    <a:pt x="1570721" y="1788964"/>
                    <a:pt x="1572946" y="1787331"/>
                  </a:cubicBezTo>
                  <a:cubicBezTo>
                    <a:pt x="1571759" y="1786144"/>
                    <a:pt x="1572056" y="1784512"/>
                    <a:pt x="1572352" y="1782879"/>
                  </a:cubicBezTo>
                  <a:close/>
                  <a:moveTo>
                    <a:pt x="1613615" y="1758834"/>
                  </a:moveTo>
                  <a:cubicBezTo>
                    <a:pt x="1610349" y="1758984"/>
                    <a:pt x="1600702" y="1759725"/>
                    <a:pt x="1600256" y="1762694"/>
                  </a:cubicBezTo>
                  <a:cubicBezTo>
                    <a:pt x="1606193" y="1758388"/>
                    <a:pt x="1600406" y="1766256"/>
                    <a:pt x="1603670" y="1766404"/>
                  </a:cubicBezTo>
                  <a:cubicBezTo>
                    <a:pt x="1606045" y="1764475"/>
                    <a:pt x="1608717" y="1761507"/>
                    <a:pt x="1610053" y="1762248"/>
                  </a:cubicBezTo>
                  <a:cubicBezTo>
                    <a:pt x="1607530" y="1764919"/>
                    <a:pt x="1603076" y="1768037"/>
                    <a:pt x="1603670" y="1769818"/>
                  </a:cubicBezTo>
                  <a:cubicBezTo>
                    <a:pt x="1611536" y="1765514"/>
                    <a:pt x="1607530" y="1765069"/>
                    <a:pt x="1613615" y="1758834"/>
                  </a:cubicBezTo>
                  <a:close/>
                  <a:moveTo>
                    <a:pt x="1798845" y="1746366"/>
                  </a:moveTo>
                  <a:cubicBezTo>
                    <a:pt x="1802853" y="1751116"/>
                    <a:pt x="1796471" y="1760763"/>
                    <a:pt x="1789198" y="1770707"/>
                  </a:cubicBezTo>
                  <a:cubicBezTo>
                    <a:pt x="1790386" y="1760318"/>
                    <a:pt x="1790386" y="1760615"/>
                    <a:pt x="1790683" y="1757646"/>
                  </a:cubicBezTo>
                  <a:cubicBezTo>
                    <a:pt x="1788308" y="1756163"/>
                    <a:pt x="1796768" y="1749780"/>
                    <a:pt x="1798845" y="1746366"/>
                  </a:cubicBezTo>
                  <a:close/>
                  <a:moveTo>
                    <a:pt x="592910" y="1726627"/>
                  </a:moveTo>
                  <a:cubicBezTo>
                    <a:pt x="593652" y="1727072"/>
                    <a:pt x="594987" y="1727368"/>
                    <a:pt x="597808" y="1727962"/>
                  </a:cubicBezTo>
                  <a:cubicBezTo>
                    <a:pt x="598104" y="1727666"/>
                    <a:pt x="597956" y="1727368"/>
                    <a:pt x="598104" y="1727072"/>
                  </a:cubicBezTo>
                  <a:cubicBezTo>
                    <a:pt x="597214" y="1726627"/>
                    <a:pt x="596175" y="1726479"/>
                    <a:pt x="595285" y="1726627"/>
                  </a:cubicBezTo>
                  <a:cubicBezTo>
                    <a:pt x="594542" y="1726775"/>
                    <a:pt x="593800" y="1726627"/>
                    <a:pt x="592910" y="1726627"/>
                  </a:cubicBezTo>
                  <a:close/>
                  <a:moveTo>
                    <a:pt x="542891" y="1724696"/>
                  </a:moveTo>
                  <a:cubicBezTo>
                    <a:pt x="550610" y="1732562"/>
                    <a:pt x="558476" y="1735679"/>
                    <a:pt x="570646" y="1740132"/>
                  </a:cubicBezTo>
                  <a:cubicBezTo>
                    <a:pt x="568419" y="1746663"/>
                    <a:pt x="558772" y="1734343"/>
                    <a:pt x="551054" y="1734937"/>
                  </a:cubicBezTo>
                  <a:cubicBezTo>
                    <a:pt x="547642" y="1739687"/>
                    <a:pt x="558031" y="1742061"/>
                    <a:pt x="562632" y="1743249"/>
                  </a:cubicBezTo>
                  <a:cubicBezTo>
                    <a:pt x="556101" y="1750671"/>
                    <a:pt x="545861" y="1730337"/>
                    <a:pt x="541705" y="1739984"/>
                  </a:cubicBezTo>
                  <a:cubicBezTo>
                    <a:pt x="537845" y="1736868"/>
                    <a:pt x="534579" y="1733750"/>
                    <a:pt x="528346" y="1730781"/>
                  </a:cubicBezTo>
                  <a:cubicBezTo>
                    <a:pt x="528792" y="1725735"/>
                    <a:pt x="535916" y="1733304"/>
                    <a:pt x="539922" y="1734641"/>
                  </a:cubicBezTo>
                  <a:cubicBezTo>
                    <a:pt x="535768" y="1726477"/>
                    <a:pt x="547790" y="1734195"/>
                    <a:pt x="542891" y="1724696"/>
                  </a:cubicBezTo>
                  <a:close/>
                  <a:moveTo>
                    <a:pt x="311499" y="1719946"/>
                  </a:moveTo>
                  <a:cubicBezTo>
                    <a:pt x="317436" y="1723954"/>
                    <a:pt x="312686" y="1725587"/>
                    <a:pt x="318475" y="1729593"/>
                  </a:cubicBezTo>
                  <a:cubicBezTo>
                    <a:pt x="313726" y="1728851"/>
                    <a:pt x="305860" y="1723212"/>
                    <a:pt x="311499" y="1719946"/>
                  </a:cubicBezTo>
                  <a:close/>
                  <a:moveTo>
                    <a:pt x="485450" y="1715939"/>
                  </a:moveTo>
                  <a:cubicBezTo>
                    <a:pt x="485748" y="1715791"/>
                    <a:pt x="486490" y="1716534"/>
                    <a:pt x="487083" y="1716830"/>
                  </a:cubicBezTo>
                  <a:cubicBezTo>
                    <a:pt x="487083" y="1717572"/>
                    <a:pt x="487231" y="1718315"/>
                    <a:pt x="486935" y="1718759"/>
                  </a:cubicBezTo>
                  <a:cubicBezTo>
                    <a:pt x="485896" y="1720244"/>
                    <a:pt x="484561" y="1719799"/>
                    <a:pt x="483670" y="1717572"/>
                  </a:cubicBezTo>
                  <a:cubicBezTo>
                    <a:pt x="483522" y="1717276"/>
                    <a:pt x="484709" y="1716236"/>
                    <a:pt x="485450" y="1715939"/>
                  </a:cubicBezTo>
                  <a:close/>
                  <a:moveTo>
                    <a:pt x="546156" y="1714159"/>
                  </a:moveTo>
                  <a:cubicBezTo>
                    <a:pt x="554318" y="1718463"/>
                    <a:pt x="563967" y="1719948"/>
                    <a:pt x="570200" y="1728259"/>
                  </a:cubicBezTo>
                  <a:cubicBezTo>
                    <a:pt x="570646" y="1728853"/>
                    <a:pt x="570942" y="1730485"/>
                    <a:pt x="570794" y="1730485"/>
                  </a:cubicBezTo>
                  <a:cubicBezTo>
                    <a:pt x="569161" y="1731228"/>
                    <a:pt x="566786" y="1732859"/>
                    <a:pt x="565599" y="1732118"/>
                  </a:cubicBezTo>
                  <a:cubicBezTo>
                    <a:pt x="562334" y="1730189"/>
                    <a:pt x="558920" y="1728853"/>
                    <a:pt x="555358" y="1727666"/>
                  </a:cubicBezTo>
                  <a:cubicBezTo>
                    <a:pt x="555803" y="1728407"/>
                    <a:pt x="556099" y="1729297"/>
                    <a:pt x="555358" y="1730189"/>
                  </a:cubicBezTo>
                  <a:cubicBezTo>
                    <a:pt x="553429" y="1729001"/>
                    <a:pt x="552241" y="1727814"/>
                    <a:pt x="551202" y="1726478"/>
                  </a:cubicBezTo>
                  <a:cubicBezTo>
                    <a:pt x="548975" y="1725885"/>
                    <a:pt x="546600" y="1725141"/>
                    <a:pt x="544226" y="1724548"/>
                  </a:cubicBezTo>
                  <a:cubicBezTo>
                    <a:pt x="543188" y="1724400"/>
                    <a:pt x="542297" y="1721431"/>
                    <a:pt x="542445" y="1719800"/>
                  </a:cubicBezTo>
                  <a:cubicBezTo>
                    <a:pt x="542742" y="1718167"/>
                    <a:pt x="544375" y="1716830"/>
                    <a:pt x="546156" y="1714159"/>
                  </a:cubicBezTo>
                  <a:close/>
                  <a:moveTo>
                    <a:pt x="504745" y="1711041"/>
                  </a:moveTo>
                  <a:cubicBezTo>
                    <a:pt x="505190" y="1714307"/>
                    <a:pt x="500886" y="1715494"/>
                    <a:pt x="508455" y="1720540"/>
                  </a:cubicBezTo>
                  <a:cubicBezTo>
                    <a:pt x="506824" y="1722767"/>
                    <a:pt x="504894" y="1716532"/>
                    <a:pt x="499847" y="1715345"/>
                  </a:cubicBezTo>
                  <a:cubicBezTo>
                    <a:pt x="499995" y="1710893"/>
                    <a:pt x="500738" y="1712080"/>
                    <a:pt x="504745" y="1711041"/>
                  </a:cubicBezTo>
                  <a:close/>
                  <a:moveTo>
                    <a:pt x="1668828" y="1699465"/>
                  </a:moveTo>
                  <a:cubicBezTo>
                    <a:pt x="1663781" y="1704512"/>
                    <a:pt x="1651313" y="1709410"/>
                    <a:pt x="1653095" y="1715051"/>
                  </a:cubicBezTo>
                  <a:cubicBezTo>
                    <a:pt x="1657548" y="1710003"/>
                    <a:pt x="1661406" y="1705550"/>
                    <a:pt x="1659923" y="1711339"/>
                  </a:cubicBezTo>
                  <a:cubicBezTo>
                    <a:pt x="1662298" y="1707629"/>
                    <a:pt x="1670757" y="1701692"/>
                    <a:pt x="1668828" y="1699465"/>
                  </a:cubicBezTo>
                  <a:close/>
                  <a:moveTo>
                    <a:pt x="1646564" y="1696052"/>
                  </a:moveTo>
                  <a:cubicBezTo>
                    <a:pt x="1644635" y="1699911"/>
                    <a:pt x="1637956" y="1705550"/>
                    <a:pt x="1641221" y="1707481"/>
                  </a:cubicBezTo>
                  <a:lnTo>
                    <a:pt x="1649384" y="1698575"/>
                  </a:lnTo>
                  <a:close/>
                  <a:moveTo>
                    <a:pt x="477584" y="1689076"/>
                  </a:moveTo>
                  <a:cubicBezTo>
                    <a:pt x="477436" y="1689522"/>
                    <a:pt x="477288" y="1689966"/>
                    <a:pt x="477140" y="1690412"/>
                  </a:cubicBezTo>
                  <a:cubicBezTo>
                    <a:pt x="476843" y="1690560"/>
                    <a:pt x="476695" y="1690560"/>
                    <a:pt x="476547" y="1690560"/>
                  </a:cubicBezTo>
                  <a:lnTo>
                    <a:pt x="476991" y="1691005"/>
                  </a:lnTo>
                  <a:cubicBezTo>
                    <a:pt x="476991" y="1690857"/>
                    <a:pt x="477140" y="1690560"/>
                    <a:pt x="477140" y="1690412"/>
                  </a:cubicBezTo>
                  <a:cubicBezTo>
                    <a:pt x="477584" y="1690264"/>
                    <a:pt x="478178" y="1690115"/>
                    <a:pt x="478772" y="1689818"/>
                  </a:cubicBezTo>
                  <a:cubicBezTo>
                    <a:pt x="478476" y="1689522"/>
                    <a:pt x="478030" y="1689372"/>
                    <a:pt x="477584" y="1689076"/>
                  </a:cubicBezTo>
                  <a:close/>
                  <a:moveTo>
                    <a:pt x="390757" y="1686255"/>
                  </a:moveTo>
                  <a:cubicBezTo>
                    <a:pt x="391351" y="1686849"/>
                    <a:pt x="392241" y="1687443"/>
                    <a:pt x="392241" y="1688036"/>
                  </a:cubicBezTo>
                  <a:cubicBezTo>
                    <a:pt x="392241" y="1688630"/>
                    <a:pt x="391203" y="1689076"/>
                    <a:pt x="390609" y="1689670"/>
                  </a:cubicBezTo>
                  <a:cubicBezTo>
                    <a:pt x="390016" y="1689372"/>
                    <a:pt x="389570" y="1689076"/>
                    <a:pt x="388976" y="1688778"/>
                  </a:cubicBezTo>
                  <a:cubicBezTo>
                    <a:pt x="389570" y="1688036"/>
                    <a:pt x="390164" y="1687145"/>
                    <a:pt x="390757" y="1686255"/>
                  </a:cubicBezTo>
                  <a:close/>
                  <a:moveTo>
                    <a:pt x="440034" y="1679577"/>
                  </a:moveTo>
                  <a:cubicBezTo>
                    <a:pt x="437065" y="1680021"/>
                    <a:pt x="435878" y="1681654"/>
                    <a:pt x="435284" y="1683585"/>
                  </a:cubicBezTo>
                  <a:cubicBezTo>
                    <a:pt x="437511" y="1684327"/>
                    <a:pt x="438994" y="1683435"/>
                    <a:pt x="440034" y="1681210"/>
                  </a:cubicBezTo>
                  <a:cubicBezTo>
                    <a:pt x="443300" y="1684029"/>
                    <a:pt x="445229" y="1686108"/>
                    <a:pt x="446862" y="1687741"/>
                  </a:cubicBezTo>
                  <a:cubicBezTo>
                    <a:pt x="446862" y="1687295"/>
                    <a:pt x="446712" y="1686997"/>
                    <a:pt x="446712" y="1686404"/>
                  </a:cubicBezTo>
                  <a:cubicBezTo>
                    <a:pt x="447306" y="1681952"/>
                    <a:pt x="445081" y="1678835"/>
                    <a:pt x="440034" y="1679577"/>
                  </a:cubicBezTo>
                  <a:close/>
                  <a:moveTo>
                    <a:pt x="474172" y="1674234"/>
                  </a:moveTo>
                  <a:cubicBezTo>
                    <a:pt x="473874" y="1674679"/>
                    <a:pt x="473578" y="1675124"/>
                    <a:pt x="473281" y="1675569"/>
                  </a:cubicBezTo>
                  <a:cubicBezTo>
                    <a:pt x="472985" y="1676015"/>
                    <a:pt x="472687" y="1676461"/>
                    <a:pt x="472391" y="1676905"/>
                  </a:cubicBezTo>
                  <a:cubicBezTo>
                    <a:pt x="472985" y="1677202"/>
                    <a:pt x="473578" y="1677498"/>
                    <a:pt x="474172" y="1677796"/>
                  </a:cubicBezTo>
                  <a:cubicBezTo>
                    <a:pt x="474766" y="1677202"/>
                    <a:pt x="475507" y="1676609"/>
                    <a:pt x="476101" y="1676015"/>
                  </a:cubicBezTo>
                  <a:cubicBezTo>
                    <a:pt x="475359" y="1675421"/>
                    <a:pt x="474766" y="1674828"/>
                    <a:pt x="474172" y="1674234"/>
                  </a:cubicBezTo>
                  <a:close/>
                  <a:moveTo>
                    <a:pt x="221555" y="1669334"/>
                  </a:moveTo>
                  <a:cubicBezTo>
                    <a:pt x="226009" y="1670967"/>
                    <a:pt x="240701" y="1688630"/>
                    <a:pt x="234320" y="1686699"/>
                  </a:cubicBezTo>
                  <a:cubicBezTo>
                    <a:pt x="239812" y="1692043"/>
                    <a:pt x="245007" y="1695902"/>
                    <a:pt x="249013" y="1702136"/>
                  </a:cubicBezTo>
                  <a:cubicBezTo>
                    <a:pt x="246788" y="1706441"/>
                    <a:pt x="232390" y="1688778"/>
                    <a:pt x="231796" y="1685810"/>
                  </a:cubicBezTo>
                  <a:cubicBezTo>
                    <a:pt x="227344" y="1682099"/>
                    <a:pt x="224821" y="1685364"/>
                    <a:pt x="221555" y="1685958"/>
                  </a:cubicBezTo>
                  <a:cubicBezTo>
                    <a:pt x="219181" y="1679575"/>
                    <a:pt x="221407" y="1674825"/>
                    <a:pt x="221555" y="1669334"/>
                  </a:cubicBezTo>
                  <a:close/>
                  <a:moveTo>
                    <a:pt x="1658142" y="1658648"/>
                  </a:moveTo>
                  <a:cubicBezTo>
                    <a:pt x="1652946" y="1661618"/>
                    <a:pt x="1647010" y="1667110"/>
                    <a:pt x="1641073" y="1672155"/>
                  </a:cubicBezTo>
                  <a:cubicBezTo>
                    <a:pt x="1642408" y="1674084"/>
                    <a:pt x="1644932" y="1672007"/>
                    <a:pt x="1646416" y="1673640"/>
                  </a:cubicBezTo>
                  <a:cubicBezTo>
                    <a:pt x="1651611" y="1665625"/>
                    <a:pt x="1660516" y="1662804"/>
                    <a:pt x="1658142" y="1658648"/>
                  </a:cubicBezTo>
                  <a:close/>
                  <a:moveTo>
                    <a:pt x="1717065" y="1656125"/>
                  </a:moveTo>
                  <a:cubicBezTo>
                    <a:pt x="1721814" y="1655236"/>
                    <a:pt x="1704152" y="1666812"/>
                    <a:pt x="1702667" y="1673047"/>
                  </a:cubicBezTo>
                  <a:cubicBezTo>
                    <a:pt x="1704300" y="1665773"/>
                    <a:pt x="1695544" y="1673788"/>
                    <a:pt x="1691239" y="1676459"/>
                  </a:cubicBezTo>
                  <a:cubicBezTo>
                    <a:pt x="1690943" y="1670078"/>
                    <a:pt x="1698661" y="1666664"/>
                    <a:pt x="1704746" y="1659094"/>
                  </a:cubicBezTo>
                  <a:cubicBezTo>
                    <a:pt x="1699550" y="1669484"/>
                    <a:pt x="1712166" y="1659984"/>
                    <a:pt x="1717065" y="1656125"/>
                  </a:cubicBezTo>
                  <a:close/>
                  <a:moveTo>
                    <a:pt x="1690201" y="1650930"/>
                  </a:moveTo>
                  <a:cubicBezTo>
                    <a:pt x="1682037" y="1656423"/>
                    <a:pt x="1672836" y="1669928"/>
                    <a:pt x="1657844" y="1683585"/>
                  </a:cubicBezTo>
                  <a:cubicBezTo>
                    <a:pt x="1663039" y="1692489"/>
                    <a:pt x="1648197" y="1702137"/>
                    <a:pt x="1646564" y="1709114"/>
                  </a:cubicBezTo>
                  <a:cubicBezTo>
                    <a:pt x="1662743" y="1699317"/>
                    <a:pt x="1665562" y="1689522"/>
                    <a:pt x="1667195" y="1678835"/>
                  </a:cubicBezTo>
                  <a:cubicBezTo>
                    <a:pt x="1676546" y="1675124"/>
                    <a:pt x="1690053" y="1660727"/>
                    <a:pt x="1690201" y="1650930"/>
                  </a:cubicBezTo>
                  <a:close/>
                  <a:moveTo>
                    <a:pt x="1669718" y="1643658"/>
                  </a:moveTo>
                  <a:cubicBezTo>
                    <a:pt x="1664672" y="1649595"/>
                    <a:pt x="1662594" y="1654344"/>
                    <a:pt x="1664227" y="1657462"/>
                  </a:cubicBezTo>
                  <a:cubicBezTo>
                    <a:pt x="1667641" y="1656273"/>
                    <a:pt x="1676992" y="1646626"/>
                    <a:pt x="1674171" y="1644252"/>
                  </a:cubicBezTo>
                  <a:cubicBezTo>
                    <a:pt x="1672242" y="1646181"/>
                    <a:pt x="1670905" y="1644995"/>
                    <a:pt x="1669718" y="1643658"/>
                  </a:cubicBezTo>
                  <a:close/>
                  <a:moveTo>
                    <a:pt x="1717659" y="1611154"/>
                  </a:moveTo>
                  <a:cubicBezTo>
                    <a:pt x="1706231" y="1621841"/>
                    <a:pt x="1698661" y="1637721"/>
                    <a:pt x="1688866" y="1646776"/>
                  </a:cubicBezTo>
                  <a:lnTo>
                    <a:pt x="1693763" y="1650634"/>
                  </a:lnTo>
                  <a:cubicBezTo>
                    <a:pt x="1697177" y="1641135"/>
                    <a:pt x="1701777" y="1638908"/>
                    <a:pt x="1710089" y="1629557"/>
                  </a:cubicBezTo>
                  <a:cubicBezTo>
                    <a:pt x="1708012" y="1622879"/>
                    <a:pt x="1717659" y="1618277"/>
                    <a:pt x="1717659" y="1611154"/>
                  </a:cubicBezTo>
                  <a:close/>
                  <a:moveTo>
                    <a:pt x="343410" y="1602099"/>
                  </a:moveTo>
                  <a:cubicBezTo>
                    <a:pt x="336435" y="1611302"/>
                    <a:pt x="331536" y="1621691"/>
                    <a:pt x="328717" y="1632823"/>
                  </a:cubicBezTo>
                  <a:cubicBezTo>
                    <a:pt x="328568" y="1633863"/>
                    <a:pt x="330795" y="1636088"/>
                    <a:pt x="332280" y="1636534"/>
                  </a:cubicBezTo>
                  <a:cubicBezTo>
                    <a:pt x="333763" y="1636979"/>
                    <a:pt x="337325" y="1636088"/>
                    <a:pt x="337325" y="1635494"/>
                  </a:cubicBezTo>
                  <a:cubicBezTo>
                    <a:pt x="338216" y="1624216"/>
                    <a:pt x="346972" y="1616942"/>
                    <a:pt x="351128" y="1607443"/>
                  </a:cubicBezTo>
                  <a:cubicBezTo>
                    <a:pt x="351574" y="1606701"/>
                    <a:pt x="350980" y="1605662"/>
                    <a:pt x="351128" y="1604474"/>
                  </a:cubicBezTo>
                  <a:cubicBezTo>
                    <a:pt x="350832" y="1604326"/>
                    <a:pt x="350684" y="1604178"/>
                    <a:pt x="350534" y="1603881"/>
                  </a:cubicBezTo>
                  <a:cubicBezTo>
                    <a:pt x="349941" y="1603435"/>
                    <a:pt x="349497" y="1602991"/>
                    <a:pt x="349051" y="1602545"/>
                  </a:cubicBezTo>
                  <a:cubicBezTo>
                    <a:pt x="348903" y="1602545"/>
                    <a:pt x="348903" y="1602545"/>
                    <a:pt x="348903" y="1602545"/>
                  </a:cubicBezTo>
                  <a:cubicBezTo>
                    <a:pt x="347122" y="1602099"/>
                    <a:pt x="344004" y="1601358"/>
                    <a:pt x="343410" y="1602099"/>
                  </a:cubicBezTo>
                  <a:close/>
                  <a:moveTo>
                    <a:pt x="334932" y="1590189"/>
                  </a:moveTo>
                  <a:cubicBezTo>
                    <a:pt x="333281" y="1590189"/>
                    <a:pt x="331389" y="1590597"/>
                    <a:pt x="330498" y="1591413"/>
                  </a:cubicBezTo>
                  <a:lnTo>
                    <a:pt x="328152" y="1601239"/>
                  </a:lnTo>
                  <a:lnTo>
                    <a:pt x="327974" y="1601358"/>
                  </a:lnTo>
                  <a:lnTo>
                    <a:pt x="327678" y="1601358"/>
                  </a:lnTo>
                  <a:cubicBezTo>
                    <a:pt x="327678" y="1601506"/>
                    <a:pt x="327678" y="1601803"/>
                    <a:pt x="327678" y="1601951"/>
                  </a:cubicBezTo>
                  <a:cubicBezTo>
                    <a:pt x="326193" y="1602545"/>
                    <a:pt x="324858" y="1603139"/>
                    <a:pt x="323670" y="1603881"/>
                  </a:cubicBezTo>
                  <a:cubicBezTo>
                    <a:pt x="323374" y="1604029"/>
                    <a:pt x="323818" y="1605810"/>
                    <a:pt x="323968" y="1605810"/>
                  </a:cubicBezTo>
                  <a:cubicBezTo>
                    <a:pt x="327380" y="1606403"/>
                    <a:pt x="327530" y="1604178"/>
                    <a:pt x="327678" y="1601951"/>
                  </a:cubicBezTo>
                  <a:cubicBezTo>
                    <a:pt x="327826" y="1601951"/>
                    <a:pt x="327974" y="1601803"/>
                    <a:pt x="327974" y="1601803"/>
                  </a:cubicBezTo>
                  <a:cubicBezTo>
                    <a:pt x="327974" y="1601654"/>
                    <a:pt x="327974" y="1601506"/>
                    <a:pt x="327974" y="1601358"/>
                  </a:cubicBezTo>
                  <a:lnTo>
                    <a:pt x="328124" y="1601358"/>
                  </a:lnTo>
                  <a:lnTo>
                    <a:pt x="328152" y="1601239"/>
                  </a:lnTo>
                  <a:lnTo>
                    <a:pt x="336435" y="1595717"/>
                  </a:lnTo>
                  <a:cubicBezTo>
                    <a:pt x="337325" y="1594679"/>
                    <a:pt x="337771" y="1592898"/>
                    <a:pt x="337919" y="1591413"/>
                  </a:cubicBezTo>
                  <a:cubicBezTo>
                    <a:pt x="337993" y="1590597"/>
                    <a:pt x="336583" y="1590189"/>
                    <a:pt x="334932" y="1590189"/>
                  </a:cubicBezTo>
                  <a:close/>
                  <a:moveTo>
                    <a:pt x="315952" y="1584289"/>
                  </a:moveTo>
                  <a:cubicBezTo>
                    <a:pt x="314319" y="1584141"/>
                    <a:pt x="312688" y="1585626"/>
                    <a:pt x="311055" y="1586515"/>
                  </a:cubicBezTo>
                  <a:cubicBezTo>
                    <a:pt x="312688" y="1587407"/>
                    <a:pt x="314171" y="1588297"/>
                    <a:pt x="315656" y="1589186"/>
                  </a:cubicBezTo>
                  <a:cubicBezTo>
                    <a:pt x="317288" y="1588445"/>
                    <a:pt x="319069" y="1587555"/>
                    <a:pt x="320702" y="1586961"/>
                  </a:cubicBezTo>
                  <a:cubicBezTo>
                    <a:pt x="319069" y="1585922"/>
                    <a:pt x="317585" y="1584289"/>
                    <a:pt x="315952" y="1584289"/>
                  </a:cubicBezTo>
                  <a:close/>
                  <a:moveTo>
                    <a:pt x="1769608" y="1572711"/>
                  </a:moveTo>
                  <a:cubicBezTo>
                    <a:pt x="1771537" y="1574788"/>
                    <a:pt x="1764115" y="1582062"/>
                    <a:pt x="1764858" y="1584437"/>
                  </a:cubicBezTo>
                  <a:cubicBezTo>
                    <a:pt x="1766935" y="1583545"/>
                    <a:pt x="1769310" y="1581912"/>
                    <a:pt x="1771241" y="1579687"/>
                  </a:cubicBezTo>
                  <a:cubicBezTo>
                    <a:pt x="1772131" y="1585326"/>
                    <a:pt x="1763077" y="1589928"/>
                    <a:pt x="1761444" y="1585030"/>
                  </a:cubicBezTo>
                  <a:cubicBezTo>
                    <a:pt x="1767381" y="1578648"/>
                    <a:pt x="1765302" y="1575234"/>
                    <a:pt x="1769608" y="1572711"/>
                  </a:cubicBezTo>
                  <a:close/>
                  <a:moveTo>
                    <a:pt x="288346" y="1561728"/>
                  </a:moveTo>
                  <a:cubicBezTo>
                    <a:pt x="288197" y="1561728"/>
                    <a:pt x="287753" y="1563510"/>
                    <a:pt x="288049" y="1563658"/>
                  </a:cubicBezTo>
                  <a:cubicBezTo>
                    <a:pt x="289236" y="1564401"/>
                    <a:pt x="290572" y="1564995"/>
                    <a:pt x="291908" y="1565588"/>
                  </a:cubicBezTo>
                  <a:cubicBezTo>
                    <a:pt x="291908" y="1565736"/>
                    <a:pt x="291908" y="1566032"/>
                    <a:pt x="291908" y="1566182"/>
                  </a:cubicBezTo>
                  <a:cubicBezTo>
                    <a:pt x="292057" y="1566182"/>
                    <a:pt x="292205" y="1566182"/>
                    <a:pt x="292353" y="1566182"/>
                  </a:cubicBezTo>
                  <a:cubicBezTo>
                    <a:pt x="292502" y="1568853"/>
                    <a:pt x="292502" y="1571525"/>
                    <a:pt x="292798" y="1574196"/>
                  </a:cubicBezTo>
                  <a:cubicBezTo>
                    <a:pt x="292798" y="1574939"/>
                    <a:pt x="293986" y="1575533"/>
                    <a:pt x="294579" y="1576275"/>
                  </a:cubicBezTo>
                  <a:cubicBezTo>
                    <a:pt x="295619" y="1575087"/>
                    <a:pt x="297400" y="1574196"/>
                    <a:pt x="297696" y="1572861"/>
                  </a:cubicBezTo>
                  <a:cubicBezTo>
                    <a:pt x="298883" y="1568409"/>
                    <a:pt x="296658" y="1566182"/>
                    <a:pt x="292353" y="1566182"/>
                  </a:cubicBezTo>
                  <a:cubicBezTo>
                    <a:pt x="292353" y="1566032"/>
                    <a:pt x="292353" y="1565884"/>
                    <a:pt x="292353" y="1565736"/>
                  </a:cubicBezTo>
                  <a:cubicBezTo>
                    <a:pt x="292205" y="1565736"/>
                    <a:pt x="292057" y="1565588"/>
                    <a:pt x="291908" y="1565588"/>
                  </a:cubicBezTo>
                  <a:cubicBezTo>
                    <a:pt x="291759" y="1563361"/>
                    <a:pt x="291611" y="1561283"/>
                    <a:pt x="288346" y="1561728"/>
                  </a:cubicBezTo>
                  <a:close/>
                  <a:moveTo>
                    <a:pt x="1791314" y="1538610"/>
                  </a:moveTo>
                  <a:cubicBezTo>
                    <a:pt x="1793503" y="1537682"/>
                    <a:pt x="1795135" y="1538276"/>
                    <a:pt x="1794244" y="1541541"/>
                  </a:cubicBezTo>
                  <a:cubicBezTo>
                    <a:pt x="1796027" y="1542580"/>
                    <a:pt x="1789346" y="1541839"/>
                    <a:pt x="1785042" y="1544807"/>
                  </a:cubicBezTo>
                  <a:cubicBezTo>
                    <a:pt x="1786378" y="1541987"/>
                    <a:pt x="1789125" y="1539537"/>
                    <a:pt x="1791314" y="1538610"/>
                  </a:cubicBezTo>
                  <a:close/>
                  <a:moveTo>
                    <a:pt x="1820516" y="1502359"/>
                  </a:moveTo>
                  <a:cubicBezTo>
                    <a:pt x="1817993" y="1498203"/>
                    <a:pt x="1814876" y="1508148"/>
                    <a:pt x="1812056" y="1511858"/>
                  </a:cubicBezTo>
                  <a:cubicBezTo>
                    <a:pt x="1811908" y="1506961"/>
                    <a:pt x="1808939" y="1512304"/>
                    <a:pt x="1808791" y="1507406"/>
                  </a:cubicBezTo>
                  <a:cubicBezTo>
                    <a:pt x="1805525" y="1512600"/>
                    <a:pt x="1802557" y="1517499"/>
                    <a:pt x="1804784" y="1519131"/>
                  </a:cubicBezTo>
                  <a:cubicBezTo>
                    <a:pt x="1806713" y="1516608"/>
                    <a:pt x="1808791" y="1515420"/>
                    <a:pt x="1810572" y="1516608"/>
                  </a:cubicBezTo>
                  <a:cubicBezTo>
                    <a:pt x="1813837" y="1510969"/>
                    <a:pt x="1817251" y="1504288"/>
                    <a:pt x="1820516" y="1502359"/>
                  </a:cubicBezTo>
                  <a:close/>
                  <a:moveTo>
                    <a:pt x="158178" y="1495828"/>
                  </a:moveTo>
                  <a:cubicBezTo>
                    <a:pt x="159216" y="1498055"/>
                    <a:pt x="160403" y="1500281"/>
                    <a:pt x="161146" y="1502656"/>
                  </a:cubicBezTo>
                  <a:cubicBezTo>
                    <a:pt x="161294" y="1503100"/>
                    <a:pt x="158772" y="1504139"/>
                    <a:pt x="157584" y="1504881"/>
                  </a:cubicBezTo>
                  <a:cubicBezTo>
                    <a:pt x="154466" y="1502804"/>
                    <a:pt x="155654" y="1500281"/>
                    <a:pt x="156397" y="1497757"/>
                  </a:cubicBezTo>
                  <a:cubicBezTo>
                    <a:pt x="156545" y="1497015"/>
                    <a:pt x="157584" y="1496422"/>
                    <a:pt x="158178" y="1495828"/>
                  </a:cubicBezTo>
                  <a:close/>
                  <a:moveTo>
                    <a:pt x="271573" y="1489446"/>
                  </a:moveTo>
                  <a:cubicBezTo>
                    <a:pt x="271129" y="1490189"/>
                    <a:pt x="270536" y="1490783"/>
                    <a:pt x="270090" y="1491525"/>
                  </a:cubicBezTo>
                  <a:cubicBezTo>
                    <a:pt x="269644" y="1492266"/>
                    <a:pt x="269199" y="1493008"/>
                    <a:pt x="269051" y="1493751"/>
                  </a:cubicBezTo>
                  <a:cubicBezTo>
                    <a:pt x="268903" y="1495235"/>
                    <a:pt x="269644" y="1498055"/>
                    <a:pt x="270536" y="1498203"/>
                  </a:cubicBezTo>
                  <a:cubicBezTo>
                    <a:pt x="273948" y="1498947"/>
                    <a:pt x="274246" y="1496126"/>
                    <a:pt x="273800" y="1493751"/>
                  </a:cubicBezTo>
                  <a:cubicBezTo>
                    <a:pt x="273504" y="1492266"/>
                    <a:pt x="272317" y="1490931"/>
                    <a:pt x="271573" y="1489446"/>
                  </a:cubicBezTo>
                  <a:close/>
                  <a:moveTo>
                    <a:pt x="210423" y="1478314"/>
                  </a:moveTo>
                  <a:cubicBezTo>
                    <a:pt x="213688" y="1476533"/>
                    <a:pt x="215321" y="1479947"/>
                    <a:pt x="216804" y="1481876"/>
                  </a:cubicBezTo>
                  <a:cubicBezTo>
                    <a:pt x="223781" y="1490929"/>
                    <a:pt x="222593" y="1495531"/>
                    <a:pt x="211759" y="1501616"/>
                  </a:cubicBezTo>
                  <a:cubicBezTo>
                    <a:pt x="209532" y="1502803"/>
                    <a:pt x="207305" y="1504140"/>
                    <a:pt x="205228" y="1505328"/>
                  </a:cubicBezTo>
                  <a:cubicBezTo>
                    <a:pt x="204189" y="1503991"/>
                    <a:pt x="203149" y="1503249"/>
                    <a:pt x="203149" y="1502507"/>
                  </a:cubicBezTo>
                  <a:cubicBezTo>
                    <a:pt x="202556" y="1496422"/>
                    <a:pt x="209830" y="1491227"/>
                    <a:pt x="204782" y="1484399"/>
                  </a:cubicBezTo>
                  <a:cubicBezTo>
                    <a:pt x="204486" y="1483955"/>
                    <a:pt x="208049" y="1479649"/>
                    <a:pt x="210423" y="1478314"/>
                  </a:cubicBezTo>
                  <a:close/>
                  <a:moveTo>
                    <a:pt x="1831352" y="1474604"/>
                  </a:moveTo>
                  <a:cubicBezTo>
                    <a:pt x="1827046" y="1481134"/>
                    <a:pt x="1823336" y="1482619"/>
                    <a:pt x="1823782" y="1490189"/>
                  </a:cubicBezTo>
                  <a:cubicBezTo>
                    <a:pt x="1828086" y="1483659"/>
                    <a:pt x="1831648" y="1482174"/>
                    <a:pt x="1831352" y="1474604"/>
                  </a:cubicBezTo>
                  <a:close/>
                  <a:moveTo>
                    <a:pt x="133393" y="1464957"/>
                  </a:moveTo>
                  <a:cubicBezTo>
                    <a:pt x="137845" y="1466440"/>
                    <a:pt x="142892" y="1471932"/>
                    <a:pt x="142298" y="1474604"/>
                  </a:cubicBezTo>
                  <a:cubicBezTo>
                    <a:pt x="141704" y="1477425"/>
                    <a:pt x="134283" y="1482470"/>
                    <a:pt x="131166" y="1482174"/>
                  </a:cubicBezTo>
                  <a:cubicBezTo>
                    <a:pt x="126713" y="1481877"/>
                    <a:pt x="124783" y="1478018"/>
                    <a:pt x="125525" y="1470894"/>
                  </a:cubicBezTo>
                  <a:cubicBezTo>
                    <a:pt x="125823" y="1467034"/>
                    <a:pt x="130127" y="1463917"/>
                    <a:pt x="133393" y="1464957"/>
                  </a:cubicBezTo>
                  <a:close/>
                  <a:moveTo>
                    <a:pt x="187863" y="1442098"/>
                  </a:moveTo>
                  <a:cubicBezTo>
                    <a:pt x="188456" y="1442692"/>
                    <a:pt x="189494" y="1443137"/>
                    <a:pt x="189792" y="1443879"/>
                  </a:cubicBezTo>
                  <a:cubicBezTo>
                    <a:pt x="190979" y="1446402"/>
                    <a:pt x="191721" y="1449074"/>
                    <a:pt x="192908" y="1451449"/>
                  </a:cubicBezTo>
                  <a:cubicBezTo>
                    <a:pt x="197658" y="1460206"/>
                    <a:pt x="197362" y="1461690"/>
                    <a:pt x="189792" y="1467775"/>
                  </a:cubicBezTo>
                  <a:cubicBezTo>
                    <a:pt x="189050" y="1468368"/>
                    <a:pt x="188011" y="1469260"/>
                    <a:pt x="187417" y="1469112"/>
                  </a:cubicBezTo>
                  <a:cubicBezTo>
                    <a:pt x="186823" y="1468962"/>
                    <a:pt x="185932" y="1467627"/>
                    <a:pt x="185932" y="1466885"/>
                  </a:cubicBezTo>
                  <a:cubicBezTo>
                    <a:pt x="185784" y="1459315"/>
                    <a:pt x="185932" y="1451895"/>
                    <a:pt x="186081" y="1444325"/>
                  </a:cubicBezTo>
                  <a:cubicBezTo>
                    <a:pt x="186081" y="1443583"/>
                    <a:pt x="187269" y="1442840"/>
                    <a:pt x="187863" y="1442098"/>
                  </a:cubicBezTo>
                  <a:close/>
                  <a:moveTo>
                    <a:pt x="1824375" y="1436607"/>
                  </a:moveTo>
                  <a:cubicBezTo>
                    <a:pt x="1820368" y="1444177"/>
                    <a:pt x="1811314" y="1453380"/>
                    <a:pt x="1813985" y="1458426"/>
                  </a:cubicBezTo>
                  <a:cubicBezTo>
                    <a:pt x="1810127" y="1454270"/>
                    <a:pt x="1806861" y="1466887"/>
                    <a:pt x="1803151" y="1469262"/>
                  </a:cubicBezTo>
                  <a:cubicBezTo>
                    <a:pt x="1807454" y="1469410"/>
                    <a:pt x="1804784" y="1474604"/>
                    <a:pt x="1808939" y="1474753"/>
                  </a:cubicBezTo>
                  <a:cubicBezTo>
                    <a:pt x="1815916" y="1464809"/>
                    <a:pt x="1816657" y="1450708"/>
                    <a:pt x="1824375" y="1436607"/>
                  </a:cubicBezTo>
                  <a:close/>
                  <a:moveTo>
                    <a:pt x="1829273" y="1422805"/>
                  </a:moveTo>
                  <a:cubicBezTo>
                    <a:pt x="1822297" y="1421321"/>
                    <a:pt x="1822149" y="1440913"/>
                    <a:pt x="1818438" y="1431266"/>
                  </a:cubicBezTo>
                  <a:cubicBezTo>
                    <a:pt x="1813541" y="1439132"/>
                    <a:pt x="1817399" y="1443138"/>
                    <a:pt x="1821109" y="1440319"/>
                  </a:cubicBezTo>
                  <a:cubicBezTo>
                    <a:pt x="1825563" y="1430226"/>
                    <a:pt x="1824227" y="1431266"/>
                    <a:pt x="1829273" y="1422805"/>
                  </a:cubicBezTo>
                  <a:close/>
                  <a:moveTo>
                    <a:pt x="103263" y="1411227"/>
                  </a:moveTo>
                  <a:cubicBezTo>
                    <a:pt x="111425" y="1410187"/>
                    <a:pt x="116770" y="1414789"/>
                    <a:pt x="118699" y="1421467"/>
                  </a:cubicBezTo>
                  <a:cubicBezTo>
                    <a:pt x="120331" y="1426811"/>
                    <a:pt x="120331" y="1432154"/>
                    <a:pt x="123894" y="1437497"/>
                  </a:cubicBezTo>
                  <a:cubicBezTo>
                    <a:pt x="127605" y="1443138"/>
                    <a:pt x="119293" y="1453082"/>
                    <a:pt x="111871" y="1452487"/>
                  </a:cubicBezTo>
                  <a:cubicBezTo>
                    <a:pt x="110238" y="1452487"/>
                    <a:pt x="107863" y="1450708"/>
                    <a:pt x="107715" y="1449371"/>
                  </a:cubicBezTo>
                  <a:cubicBezTo>
                    <a:pt x="107121" y="1445513"/>
                    <a:pt x="106677" y="1441505"/>
                    <a:pt x="107419" y="1437795"/>
                  </a:cubicBezTo>
                  <a:cubicBezTo>
                    <a:pt x="109200" y="1429037"/>
                    <a:pt x="105340" y="1422952"/>
                    <a:pt x="99255" y="1417460"/>
                  </a:cubicBezTo>
                  <a:cubicBezTo>
                    <a:pt x="98216" y="1416570"/>
                    <a:pt x="97622" y="1413601"/>
                    <a:pt x="98068" y="1413156"/>
                  </a:cubicBezTo>
                  <a:cubicBezTo>
                    <a:pt x="99403" y="1411968"/>
                    <a:pt x="101482" y="1411820"/>
                    <a:pt x="103263" y="1411227"/>
                  </a:cubicBezTo>
                  <a:close/>
                  <a:moveTo>
                    <a:pt x="148827" y="1393566"/>
                  </a:moveTo>
                  <a:cubicBezTo>
                    <a:pt x="162927" y="1390003"/>
                    <a:pt x="170941" y="1398611"/>
                    <a:pt x="178213" y="1408556"/>
                  </a:cubicBezTo>
                  <a:cubicBezTo>
                    <a:pt x="178957" y="1409893"/>
                    <a:pt x="178957" y="1413010"/>
                    <a:pt x="177917" y="1414049"/>
                  </a:cubicBezTo>
                  <a:cubicBezTo>
                    <a:pt x="171089" y="1421024"/>
                    <a:pt x="163965" y="1427702"/>
                    <a:pt x="156545" y="1434085"/>
                  </a:cubicBezTo>
                  <a:cubicBezTo>
                    <a:pt x="155803" y="1434828"/>
                    <a:pt x="151943" y="1433639"/>
                    <a:pt x="151498" y="1432601"/>
                  </a:cubicBezTo>
                  <a:cubicBezTo>
                    <a:pt x="148085" y="1423696"/>
                    <a:pt x="139328" y="1416424"/>
                    <a:pt x="142890" y="1408556"/>
                  </a:cubicBezTo>
                  <a:cubicBezTo>
                    <a:pt x="143484" y="1402471"/>
                    <a:pt x="143484" y="1399355"/>
                    <a:pt x="144373" y="1396682"/>
                  </a:cubicBezTo>
                  <a:cubicBezTo>
                    <a:pt x="144967" y="1395199"/>
                    <a:pt x="147194" y="1394011"/>
                    <a:pt x="148827" y="1393566"/>
                  </a:cubicBezTo>
                  <a:close/>
                  <a:moveTo>
                    <a:pt x="1834468" y="1388816"/>
                  </a:moveTo>
                  <a:cubicBezTo>
                    <a:pt x="1832241" y="1394307"/>
                    <a:pt x="1831648" y="1398315"/>
                    <a:pt x="1832389" y="1400838"/>
                  </a:cubicBezTo>
                  <a:cubicBezTo>
                    <a:pt x="1835804" y="1398463"/>
                    <a:pt x="1838030" y="1389557"/>
                    <a:pt x="1834468" y="1388816"/>
                  </a:cubicBezTo>
                  <a:close/>
                  <a:moveTo>
                    <a:pt x="152834" y="1371005"/>
                  </a:moveTo>
                  <a:cubicBezTo>
                    <a:pt x="153428" y="1370855"/>
                    <a:pt x="154466" y="1372340"/>
                    <a:pt x="154615" y="1373082"/>
                  </a:cubicBezTo>
                  <a:cubicBezTo>
                    <a:pt x="155209" y="1377831"/>
                    <a:pt x="149716" y="1385697"/>
                    <a:pt x="145710" y="1386291"/>
                  </a:cubicBezTo>
                  <a:cubicBezTo>
                    <a:pt x="145117" y="1385549"/>
                    <a:pt x="144077" y="1384807"/>
                    <a:pt x="143929" y="1383916"/>
                  </a:cubicBezTo>
                  <a:cubicBezTo>
                    <a:pt x="143336" y="1378723"/>
                    <a:pt x="148381" y="1371449"/>
                    <a:pt x="152834" y="1371005"/>
                  </a:cubicBezTo>
                  <a:close/>
                  <a:moveTo>
                    <a:pt x="1865934" y="1353788"/>
                  </a:moveTo>
                  <a:cubicBezTo>
                    <a:pt x="1861480" y="1357796"/>
                    <a:pt x="1864153" y="1361952"/>
                    <a:pt x="1860145" y="1369818"/>
                  </a:cubicBezTo>
                  <a:cubicBezTo>
                    <a:pt x="1864301" y="1374269"/>
                    <a:pt x="1872019" y="1352749"/>
                    <a:pt x="1865934" y="1353788"/>
                  </a:cubicBezTo>
                  <a:close/>
                  <a:moveTo>
                    <a:pt x="1835508" y="1348742"/>
                  </a:moveTo>
                  <a:cubicBezTo>
                    <a:pt x="1833577" y="1358537"/>
                    <a:pt x="1830164" y="1360616"/>
                    <a:pt x="1830312" y="1366997"/>
                  </a:cubicBezTo>
                  <a:cubicBezTo>
                    <a:pt x="1833133" y="1364326"/>
                    <a:pt x="1839218" y="1350226"/>
                    <a:pt x="1835508" y="1348742"/>
                  </a:cubicBezTo>
                  <a:close/>
                  <a:moveTo>
                    <a:pt x="1881518" y="1335531"/>
                  </a:moveTo>
                  <a:cubicBezTo>
                    <a:pt x="1875729" y="1335531"/>
                    <a:pt x="1871425" y="1345179"/>
                    <a:pt x="1866230" y="1348742"/>
                  </a:cubicBezTo>
                  <a:cubicBezTo>
                    <a:pt x="1872612" y="1352749"/>
                    <a:pt x="1877066" y="1344289"/>
                    <a:pt x="1881518" y="1335531"/>
                  </a:cubicBezTo>
                  <a:close/>
                  <a:moveTo>
                    <a:pt x="87677" y="1329891"/>
                  </a:moveTo>
                  <a:cubicBezTo>
                    <a:pt x="91536" y="1330782"/>
                    <a:pt x="95544" y="1336719"/>
                    <a:pt x="95988" y="1340874"/>
                  </a:cubicBezTo>
                  <a:cubicBezTo>
                    <a:pt x="96434" y="1347405"/>
                    <a:pt x="93466" y="1352005"/>
                    <a:pt x="88122" y="1355419"/>
                  </a:cubicBezTo>
                  <a:cubicBezTo>
                    <a:pt x="86639" y="1356310"/>
                    <a:pt x="84858" y="1355419"/>
                    <a:pt x="84560" y="1352896"/>
                  </a:cubicBezTo>
                  <a:cubicBezTo>
                    <a:pt x="84115" y="1349036"/>
                    <a:pt x="84412" y="1345030"/>
                    <a:pt x="84412" y="1341171"/>
                  </a:cubicBezTo>
                  <a:cubicBezTo>
                    <a:pt x="84115" y="1341171"/>
                    <a:pt x="83966" y="1341171"/>
                    <a:pt x="83818" y="1341171"/>
                  </a:cubicBezTo>
                  <a:cubicBezTo>
                    <a:pt x="83818" y="1338202"/>
                    <a:pt x="83373" y="1335234"/>
                    <a:pt x="83966" y="1332413"/>
                  </a:cubicBezTo>
                  <a:cubicBezTo>
                    <a:pt x="84115" y="1331376"/>
                    <a:pt x="86639" y="1329595"/>
                    <a:pt x="87677" y="1329891"/>
                  </a:cubicBezTo>
                  <a:close/>
                  <a:moveTo>
                    <a:pt x="1845007" y="1329595"/>
                  </a:moveTo>
                  <a:cubicBezTo>
                    <a:pt x="1842780" y="1343101"/>
                    <a:pt x="1840999" y="1347257"/>
                    <a:pt x="1842334" y="1356163"/>
                  </a:cubicBezTo>
                  <a:cubicBezTo>
                    <a:pt x="1844561" y="1347703"/>
                    <a:pt x="1853169" y="1338056"/>
                    <a:pt x="1849013" y="1333306"/>
                  </a:cubicBezTo>
                  <a:cubicBezTo>
                    <a:pt x="1843670" y="1345922"/>
                    <a:pt x="1845748" y="1333454"/>
                    <a:pt x="1845007" y="1329595"/>
                  </a:cubicBezTo>
                  <a:close/>
                  <a:moveTo>
                    <a:pt x="1842928" y="1316533"/>
                  </a:moveTo>
                  <a:cubicBezTo>
                    <a:pt x="1842038" y="1321877"/>
                    <a:pt x="1834764" y="1333306"/>
                    <a:pt x="1839959" y="1332861"/>
                  </a:cubicBezTo>
                  <a:cubicBezTo>
                    <a:pt x="1839514" y="1325439"/>
                    <a:pt x="1846490" y="1319799"/>
                    <a:pt x="1842928" y="1316533"/>
                  </a:cubicBezTo>
                  <a:close/>
                  <a:moveTo>
                    <a:pt x="1849458" y="1260281"/>
                  </a:moveTo>
                  <a:cubicBezTo>
                    <a:pt x="1849162" y="1261172"/>
                    <a:pt x="1848865" y="1261470"/>
                    <a:pt x="1848569" y="1261470"/>
                  </a:cubicBezTo>
                  <a:cubicBezTo>
                    <a:pt x="1847825" y="1263547"/>
                    <a:pt x="1846936" y="1265476"/>
                    <a:pt x="1846044" y="1267554"/>
                  </a:cubicBezTo>
                  <a:cubicBezTo>
                    <a:pt x="1846342" y="1269336"/>
                    <a:pt x="1847084" y="1270671"/>
                    <a:pt x="1847825" y="1271858"/>
                  </a:cubicBezTo>
                  <a:cubicBezTo>
                    <a:pt x="1847975" y="1268444"/>
                    <a:pt x="1852279" y="1260578"/>
                    <a:pt x="1849458" y="1260281"/>
                  </a:cubicBezTo>
                  <a:close/>
                  <a:moveTo>
                    <a:pt x="1853466" y="1248852"/>
                  </a:moveTo>
                  <a:cubicBezTo>
                    <a:pt x="1853021" y="1250188"/>
                    <a:pt x="1852427" y="1251375"/>
                    <a:pt x="1851981" y="1252860"/>
                  </a:cubicBezTo>
                  <a:cubicBezTo>
                    <a:pt x="1852725" y="1253306"/>
                    <a:pt x="1853318" y="1253008"/>
                    <a:pt x="1854802" y="1249594"/>
                  </a:cubicBezTo>
                  <a:cubicBezTo>
                    <a:pt x="1854356" y="1249298"/>
                    <a:pt x="1853912" y="1249150"/>
                    <a:pt x="1853466" y="1248852"/>
                  </a:cubicBezTo>
                  <a:close/>
                  <a:moveTo>
                    <a:pt x="1872464" y="1190671"/>
                  </a:moveTo>
                  <a:cubicBezTo>
                    <a:pt x="1870831" y="1192008"/>
                    <a:pt x="1869198" y="1192897"/>
                    <a:pt x="1867269" y="1192897"/>
                  </a:cubicBezTo>
                  <a:cubicBezTo>
                    <a:pt x="1865934" y="1202396"/>
                    <a:pt x="1864301" y="1211598"/>
                    <a:pt x="1862224" y="1220503"/>
                  </a:cubicBezTo>
                  <a:cubicBezTo>
                    <a:pt x="1862074" y="1220801"/>
                    <a:pt x="1862074" y="1221097"/>
                    <a:pt x="1861926" y="1221395"/>
                  </a:cubicBezTo>
                  <a:cubicBezTo>
                    <a:pt x="1866676" y="1216645"/>
                    <a:pt x="1866528" y="1212341"/>
                    <a:pt x="1869198" y="1202248"/>
                  </a:cubicBezTo>
                  <a:cubicBezTo>
                    <a:pt x="1873652" y="1206107"/>
                    <a:pt x="1864746" y="1221692"/>
                    <a:pt x="1862817" y="1231933"/>
                  </a:cubicBezTo>
                  <a:cubicBezTo>
                    <a:pt x="1859551" y="1231933"/>
                    <a:pt x="1866379" y="1220355"/>
                    <a:pt x="1861778" y="1221988"/>
                  </a:cubicBezTo>
                  <a:cubicBezTo>
                    <a:pt x="1860293" y="1227480"/>
                    <a:pt x="1858512" y="1232823"/>
                    <a:pt x="1856731" y="1238166"/>
                  </a:cubicBezTo>
                  <a:cubicBezTo>
                    <a:pt x="1857325" y="1240245"/>
                    <a:pt x="1858364" y="1240986"/>
                    <a:pt x="1859997" y="1238464"/>
                  </a:cubicBezTo>
                  <a:cubicBezTo>
                    <a:pt x="1863261" y="1238166"/>
                    <a:pt x="1856880" y="1248556"/>
                    <a:pt x="1862074" y="1246034"/>
                  </a:cubicBezTo>
                  <a:cubicBezTo>
                    <a:pt x="1860145" y="1249892"/>
                    <a:pt x="1859699" y="1245884"/>
                    <a:pt x="1858364" y="1245290"/>
                  </a:cubicBezTo>
                  <a:cubicBezTo>
                    <a:pt x="1857028" y="1262655"/>
                    <a:pt x="1848569" y="1282842"/>
                    <a:pt x="1846936" y="1300356"/>
                  </a:cubicBezTo>
                  <a:cubicBezTo>
                    <a:pt x="1845896" y="1297239"/>
                    <a:pt x="1844709" y="1297091"/>
                    <a:pt x="1842632" y="1301543"/>
                  </a:cubicBezTo>
                  <a:cubicBezTo>
                    <a:pt x="1845600" y="1302433"/>
                    <a:pt x="1843076" y="1315940"/>
                    <a:pt x="1847677" y="1310300"/>
                  </a:cubicBezTo>
                  <a:cubicBezTo>
                    <a:pt x="1848271" y="1314010"/>
                    <a:pt x="1846490" y="1322174"/>
                    <a:pt x="1844263" y="1324103"/>
                  </a:cubicBezTo>
                  <a:cubicBezTo>
                    <a:pt x="1844413" y="1326478"/>
                    <a:pt x="1846638" y="1326478"/>
                    <a:pt x="1850646" y="1328555"/>
                  </a:cubicBezTo>
                  <a:cubicBezTo>
                    <a:pt x="1853762" y="1316979"/>
                    <a:pt x="1858364" y="1299614"/>
                    <a:pt x="1851685" y="1301841"/>
                  </a:cubicBezTo>
                  <a:cubicBezTo>
                    <a:pt x="1853021" y="1297685"/>
                    <a:pt x="1856137" y="1301395"/>
                    <a:pt x="1857176" y="1296052"/>
                  </a:cubicBezTo>
                  <a:cubicBezTo>
                    <a:pt x="1857622" y="1284920"/>
                    <a:pt x="1855395" y="1276162"/>
                    <a:pt x="1860293" y="1253158"/>
                  </a:cubicBezTo>
                  <a:cubicBezTo>
                    <a:pt x="1862817" y="1254789"/>
                    <a:pt x="1857028" y="1265625"/>
                    <a:pt x="1861184" y="1265328"/>
                  </a:cubicBezTo>
                  <a:cubicBezTo>
                    <a:pt x="1862817" y="1260726"/>
                    <a:pt x="1866824" y="1239205"/>
                    <a:pt x="1863559" y="1234604"/>
                  </a:cubicBezTo>
                  <a:cubicBezTo>
                    <a:pt x="1865340" y="1233416"/>
                    <a:pt x="1866973" y="1234010"/>
                    <a:pt x="1870090" y="1228667"/>
                  </a:cubicBezTo>
                  <a:cubicBezTo>
                    <a:pt x="1869348" y="1222582"/>
                    <a:pt x="1872019" y="1215903"/>
                    <a:pt x="1873652" y="1209225"/>
                  </a:cubicBezTo>
                  <a:cubicBezTo>
                    <a:pt x="1875135" y="1202544"/>
                    <a:pt x="1875879" y="1196014"/>
                    <a:pt x="1872316" y="1190968"/>
                  </a:cubicBezTo>
                  <a:cubicBezTo>
                    <a:pt x="1872464" y="1190819"/>
                    <a:pt x="1872464" y="1190819"/>
                    <a:pt x="1872464" y="1190671"/>
                  </a:cubicBezTo>
                  <a:close/>
                  <a:moveTo>
                    <a:pt x="1882409" y="1147481"/>
                  </a:moveTo>
                  <a:cubicBezTo>
                    <a:pt x="1881666" y="1147777"/>
                    <a:pt x="1880924" y="1148370"/>
                    <a:pt x="1880182" y="1149112"/>
                  </a:cubicBezTo>
                  <a:cubicBezTo>
                    <a:pt x="1880478" y="1150745"/>
                    <a:pt x="1880628" y="1152526"/>
                    <a:pt x="1880776" y="1154455"/>
                  </a:cubicBezTo>
                  <a:cubicBezTo>
                    <a:pt x="1881666" y="1152081"/>
                    <a:pt x="1882260" y="1149706"/>
                    <a:pt x="1882409" y="1147481"/>
                  </a:cubicBezTo>
                  <a:close/>
                  <a:moveTo>
                    <a:pt x="1887752" y="1117350"/>
                  </a:moveTo>
                  <a:cubicBezTo>
                    <a:pt x="1885822" y="1121802"/>
                    <a:pt x="1884932" y="1124919"/>
                    <a:pt x="1884190" y="1128333"/>
                  </a:cubicBezTo>
                  <a:cubicBezTo>
                    <a:pt x="1884486" y="1132489"/>
                    <a:pt x="1884932" y="1136349"/>
                    <a:pt x="1885378" y="1139317"/>
                  </a:cubicBezTo>
                  <a:cubicBezTo>
                    <a:pt x="1885822" y="1139317"/>
                    <a:pt x="1886267" y="1139169"/>
                    <a:pt x="1886565" y="1139019"/>
                  </a:cubicBezTo>
                  <a:cubicBezTo>
                    <a:pt x="1886119" y="1131301"/>
                    <a:pt x="1887159" y="1127887"/>
                    <a:pt x="1887752" y="1117350"/>
                  </a:cubicBezTo>
                  <a:close/>
                  <a:moveTo>
                    <a:pt x="1889682" y="1082173"/>
                  </a:moveTo>
                  <a:cubicBezTo>
                    <a:pt x="1888790" y="1082768"/>
                    <a:pt x="1888346" y="1083658"/>
                    <a:pt x="1888196" y="1084697"/>
                  </a:cubicBezTo>
                  <a:cubicBezTo>
                    <a:pt x="1888346" y="1085439"/>
                    <a:pt x="1888494" y="1086181"/>
                    <a:pt x="1888642" y="1086775"/>
                  </a:cubicBezTo>
                  <a:cubicBezTo>
                    <a:pt x="1888494" y="1087072"/>
                    <a:pt x="1888346" y="1087516"/>
                    <a:pt x="1888196" y="1087814"/>
                  </a:cubicBezTo>
                  <a:cubicBezTo>
                    <a:pt x="1888494" y="1090782"/>
                    <a:pt x="1889384" y="1094047"/>
                    <a:pt x="1889088" y="1096274"/>
                  </a:cubicBezTo>
                  <a:cubicBezTo>
                    <a:pt x="1888346" y="1094642"/>
                    <a:pt x="1887603" y="1093009"/>
                    <a:pt x="1886713" y="1091524"/>
                  </a:cubicBezTo>
                  <a:cubicBezTo>
                    <a:pt x="1885526" y="1095384"/>
                    <a:pt x="1884784" y="1100578"/>
                    <a:pt x="1884338" y="1106070"/>
                  </a:cubicBezTo>
                  <a:cubicBezTo>
                    <a:pt x="1885378" y="1107258"/>
                    <a:pt x="1885971" y="1109187"/>
                    <a:pt x="1885674" y="1112453"/>
                  </a:cubicBezTo>
                  <a:cubicBezTo>
                    <a:pt x="1888790" y="1098055"/>
                    <a:pt x="1883151" y="1103102"/>
                    <a:pt x="1891611" y="1094047"/>
                  </a:cubicBezTo>
                  <a:cubicBezTo>
                    <a:pt x="1893096" y="1086478"/>
                    <a:pt x="1889978" y="1086627"/>
                    <a:pt x="1889682" y="1082173"/>
                  </a:cubicBezTo>
                  <a:close/>
                  <a:moveTo>
                    <a:pt x="1888494" y="1019985"/>
                  </a:moveTo>
                  <a:cubicBezTo>
                    <a:pt x="1886119" y="1022360"/>
                    <a:pt x="1883597" y="1024735"/>
                    <a:pt x="1882705" y="1027553"/>
                  </a:cubicBezTo>
                  <a:cubicBezTo>
                    <a:pt x="1882705" y="1027851"/>
                    <a:pt x="1882557" y="1028147"/>
                    <a:pt x="1882409" y="1028445"/>
                  </a:cubicBezTo>
                  <a:cubicBezTo>
                    <a:pt x="1882705" y="1032304"/>
                    <a:pt x="1883003" y="1036163"/>
                    <a:pt x="1883299" y="1039873"/>
                  </a:cubicBezTo>
                  <a:cubicBezTo>
                    <a:pt x="1883893" y="1054863"/>
                    <a:pt x="1884634" y="1069113"/>
                    <a:pt x="1887159" y="1080542"/>
                  </a:cubicBezTo>
                  <a:cubicBezTo>
                    <a:pt x="1889384" y="1076088"/>
                    <a:pt x="1890869" y="1070449"/>
                    <a:pt x="1891759" y="1063473"/>
                  </a:cubicBezTo>
                  <a:cubicBezTo>
                    <a:pt x="1891611" y="1060356"/>
                    <a:pt x="1888790" y="1061543"/>
                    <a:pt x="1886861" y="1061098"/>
                  </a:cubicBezTo>
                  <a:cubicBezTo>
                    <a:pt x="1886565" y="1056200"/>
                    <a:pt x="1888940" y="1056646"/>
                    <a:pt x="1890869" y="1056496"/>
                  </a:cubicBezTo>
                  <a:cubicBezTo>
                    <a:pt x="1889533" y="1048630"/>
                    <a:pt x="1888940" y="1040319"/>
                    <a:pt x="1888642" y="1031709"/>
                  </a:cubicBezTo>
                  <a:cubicBezTo>
                    <a:pt x="1888494" y="1027851"/>
                    <a:pt x="1888494" y="1023843"/>
                    <a:pt x="1888494" y="1019985"/>
                  </a:cubicBezTo>
                  <a:close/>
                  <a:moveTo>
                    <a:pt x="1922780" y="935681"/>
                  </a:moveTo>
                  <a:cubicBezTo>
                    <a:pt x="1920999" y="941468"/>
                    <a:pt x="1919662" y="952452"/>
                    <a:pt x="1925303" y="954975"/>
                  </a:cubicBezTo>
                  <a:cubicBezTo>
                    <a:pt x="1923968" y="945922"/>
                    <a:pt x="1923818" y="931969"/>
                    <a:pt x="1922780" y="935681"/>
                  </a:cubicBezTo>
                  <a:close/>
                  <a:moveTo>
                    <a:pt x="1915952" y="914604"/>
                  </a:moveTo>
                  <a:cubicBezTo>
                    <a:pt x="1916991" y="921728"/>
                    <a:pt x="1916546" y="927517"/>
                    <a:pt x="1915358" y="933306"/>
                  </a:cubicBezTo>
                  <a:cubicBezTo>
                    <a:pt x="1915656" y="935533"/>
                    <a:pt x="1916100" y="937758"/>
                    <a:pt x="1916398" y="939985"/>
                  </a:cubicBezTo>
                  <a:cubicBezTo>
                    <a:pt x="1919960" y="934048"/>
                    <a:pt x="1922928" y="917424"/>
                    <a:pt x="1915952" y="914604"/>
                  </a:cubicBezTo>
                  <a:close/>
                  <a:moveTo>
                    <a:pt x="1913429" y="897832"/>
                  </a:moveTo>
                  <a:cubicBezTo>
                    <a:pt x="1912094" y="901692"/>
                    <a:pt x="1913577" y="914604"/>
                    <a:pt x="1918031" y="911783"/>
                  </a:cubicBezTo>
                  <a:cubicBezTo>
                    <a:pt x="1916991" y="905699"/>
                    <a:pt x="1915656" y="900503"/>
                    <a:pt x="1913429" y="897832"/>
                  </a:cubicBezTo>
                  <a:close/>
                  <a:moveTo>
                    <a:pt x="1914765" y="884326"/>
                  </a:moveTo>
                  <a:cubicBezTo>
                    <a:pt x="1913725" y="886107"/>
                    <a:pt x="1912835" y="888037"/>
                    <a:pt x="1912242" y="889817"/>
                  </a:cubicBezTo>
                  <a:cubicBezTo>
                    <a:pt x="1912390" y="890856"/>
                    <a:pt x="1912538" y="892044"/>
                    <a:pt x="1912687" y="893083"/>
                  </a:cubicBezTo>
                  <a:cubicBezTo>
                    <a:pt x="1914319" y="891748"/>
                    <a:pt x="1914913" y="888333"/>
                    <a:pt x="1914765" y="884326"/>
                  </a:cubicBezTo>
                  <a:close/>
                  <a:moveTo>
                    <a:pt x="1909421" y="864140"/>
                  </a:moveTo>
                  <a:cubicBezTo>
                    <a:pt x="1909273" y="864734"/>
                    <a:pt x="1909273" y="865773"/>
                    <a:pt x="1909273" y="866515"/>
                  </a:cubicBezTo>
                  <a:cubicBezTo>
                    <a:pt x="1910163" y="867554"/>
                    <a:pt x="1911054" y="868296"/>
                    <a:pt x="1911796" y="868890"/>
                  </a:cubicBezTo>
                  <a:cubicBezTo>
                    <a:pt x="1911054" y="866812"/>
                    <a:pt x="1910313" y="865179"/>
                    <a:pt x="1909421" y="864140"/>
                  </a:cubicBezTo>
                  <a:close/>
                  <a:moveTo>
                    <a:pt x="1898883" y="839947"/>
                  </a:moveTo>
                  <a:cubicBezTo>
                    <a:pt x="1895766" y="839503"/>
                    <a:pt x="1892798" y="842915"/>
                    <a:pt x="1893837" y="845440"/>
                  </a:cubicBezTo>
                  <a:cubicBezTo>
                    <a:pt x="1894133" y="846181"/>
                    <a:pt x="1894877" y="847369"/>
                    <a:pt x="1895618" y="848704"/>
                  </a:cubicBezTo>
                  <a:cubicBezTo>
                    <a:pt x="1896954" y="849891"/>
                    <a:pt x="1898289" y="851227"/>
                    <a:pt x="1899477" y="852712"/>
                  </a:cubicBezTo>
                  <a:cubicBezTo>
                    <a:pt x="1899626" y="853602"/>
                    <a:pt x="1899774" y="854493"/>
                    <a:pt x="1900070" y="855383"/>
                  </a:cubicBezTo>
                  <a:cubicBezTo>
                    <a:pt x="1900962" y="856720"/>
                    <a:pt x="1902001" y="858055"/>
                    <a:pt x="1903039" y="859391"/>
                  </a:cubicBezTo>
                  <a:cubicBezTo>
                    <a:pt x="1904078" y="859243"/>
                    <a:pt x="1904969" y="858203"/>
                    <a:pt x="1905266" y="855087"/>
                  </a:cubicBezTo>
                  <a:cubicBezTo>
                    <a:pt x="1903039" y="855976"/>
                    <a:pt x="1898587" y="847814"/>
                    <a:pt x="1901703" y="840986"/>
                  </a:cubicBezTo>
                  <a:cubicBezTo>
                    <a:pt x="1901555" y="840838"/>
                    <a:pt x="1901555" y="840690"/>
                    <a:pt x="1901258" y="840540"/>
                  </a:cubicBezTo>
                  <a:cubicBezTo>
                    <a:pt x="1900516" y="840244"/>
                    <a:pt x="1899626" y="840096"/>
                    <a:pt x="1898883" y="839947"/>
                  </a:cubicBezTo>
                  <a:close/>
                  <a:moveTo>
                    <a:pt x="1893837" y="798240"/>
                  </a:moveTo>
                  <a:cubicBezTo>
                    <a:pt x="1890721" y="797351"/>
                    <a:pt x="1891611" y="800763"/>
                    <a:pt x="1892798" y="804623"/>
                  </a:cubicBezTo>
                  <a:cubicBezTo>
                    <a:pt x="1893392" y="805810"/>
                    <a:pt x="1894133" y="806998"/>
                    <a:pt x="1895025" y="808185"/>
                  </a:cubicBezTo>
                  <a:cubicBezTo>
                    <a:pt x="1895470" y="808185"/>
                    <a:pt x="1895618" y="808333"/>
                    <a:pt x="1895914" y="808483"/>
                  </a:cubicBezTo>
                  <a:cubicBezTo>
                    <a:pt x="1895321" y="805662"/>
                    <a:pt x="1894579" y="802544"/>
                    <a:pt x="1893837" y="798240"/>
                  </a:cubicBezTo>
                  <a:close/>
                  <a:moveTo>
                    <a:pt x="1885822" y="772860"/>
                  </a:moveTo>
                  <a:cubicBezTo>
                    <a:pt x="1885526" y="773751"/>
                    <a:pt x="1885378" y="774938"/>
                    <a:pt x="1885228" y="776274"/>
                  </a:cubicBezTo>
                  <a:cubicBezTo>
                    <a:pt x="1887307" y="782954"/>
                    <a:pt x="1887752" y="789929"/>
                    <a:pt x="1889533" y="796607"/>
                  </a:cubicBezTo>
                  <a:cubicBezTo>
                    <a:pt x="1891017" y="794382"/>
                    <a:pt x="1892352" y="792007"/>
                    <a:pt x="1890721" y="786514"/>
                  </a:cubicBezTo>
                  <a:cubicBezTo>
                    <a:pt x="1884486" y="785625"/>
                    <a:pt x="1889978" y="786812"/>
                    <a:pt x="1885822" y="772860"/>
                  </a:cubicBezTo>
                  <a:close/>
                  <a:moveTo>
                    <a:pt x="1883447" y="769743"/>
                  </a:moveTo>
                  <a:cubicBezTo>
                    <a:pt x="1883299" y="770634"/>
                    <a:pt x="1883299" y="771376"/>
                    <a:pt x="1883745" y="772415"/>
                  </a:cubicBezTo>
                  <a:cubicBezTo>
                    <a:pt x="1883893" y="772712"/>
                    <a:pt x="1883893" y="773009"/>
                    <a:pt x="1884041" y="773157"/>
                  </a:cubicBezTo>
                  <a:cubicBezTo>
                    <a:pt x="1883893" y="772118"/>
                    <a:pt x="1883745" y="770930"/>
                    <a:pt x="1883447" y="769743"/>
                  </a:cubicBezTo>
                  <a:close/>
                  <a:moveTo>
                    <a:pt x="41666" y="768852"/>
                  </a:moveTo>
                  <a:cubicBezTo>
                    <a:pt x="41369" y="770781"/>
                    <a:pt x="41221" y="772562"/>
                    <a:pt x="38104" y="772116"/>
                  </a:cubicBezTo>
                  <a:cubicBezTo>
                    <a:pt x="38104" y="772116"/>
                    <a:pt x="37807" y="770485"/>
                    <a:pt x="38104" y="770335"/>
                  </a:cubicBezTo>
                  <a:cubicBezTo>
                    <a:pt x="39292" y="769742"/>
                    <a:pt x="40479" y="769298"/>
                    <a:pt x="41666" y="768852"/>
                  </a:cubicBezTo>
                  <a:close/>
                  <a:moveTo>
                    <a:pt x="47751" y="762619"/>
                  </a:moveTo>
                  <a:cubicBezTo>
                    <a:pt x="47751" y="764400"/>
                    <a:pt x="47751" y="766181"/>
                    <a:pt x="47751" y="767814"/>
                  </a:cubicBezTo>
                  <a:lnTo>
                    <a:pt x="42558" y="767814"/>
                  </a:lnTo>
                  <a:lnTo>
                    <a:pt x="42558" y="768556"/>
                  </a:lnTo>
                  <a:cubicBezTo>
                    <a:pt x="42261" y="768556"/>
                    <a:pt x="41965" y="768704"/>
                    <a:pt x="41667" y="768853"/>
                  </a:cubicBezTo>
                  <a:cubicBezTo>
                    <a:pt x="41667" y="768556"/>
                    <a:pt x="41815" y="768112"/>
                    <a:pt x="41815" y="767814"/>
                  </a:cubicBezTo>
                  <a:lnTo>
                    <a:pt x="42556" y="767814"/>
                  </a:lnTo>
                  <a:close/>
                  <a:moveTo>
                    <a:pt x="1891165" y="761579"/>
                  </a:moveTo>
                  <a:cubicBezTo>
                    <a:pt x="1890423" y="762323"/>
                    <a:pt x="1889682" y="763064"/>
                    <a:pt x="1888790" y="763806"/>
                  </a:cubicBezTo>
                  <a:cubicBezTo>
                    <a:pt x="1890869" y="766181"/>
                    <a:pt x="1892502" y="767962"/>
                    <a:pt x="1891908" y="771078"/>
                  </a:cubicBezTo>
                  <a:cubicBezTo>
                    <a:pt x="1890721" y="771672"/>
                    <a:pt x="1886713" y="761579"/>
                    <a:pt x="1887603" y="769743"/>
                  </a:cubicBezTo>
                  <a:cubicBezTo>
                    <a:pt x="1891759" y="770782"/>
                    <a:pt x="1888940" y="777461"/>
                    <a:pt x="1890721" y="781469"/>
                  </a:cubicBezTo>
                  <a:lnTo>
                    <a:pt x="1895618" y="780133"/>
                  </a:lnTo>
                  <a:cubicBezTo>
                    <a:pt x="1896508" y="772563"/>
                    <a:pt x="1894283" y="766479"/>
                    <a:pt x="1891165" y="761579"/>
                  </a:cubicBezTo>
                  <a:close/>
                  <a:moveTo>
                    <a:pt x="50276" y="758166"/>
                  </a:moveTo>
                  <a:cubicBezTo>
                    <a:pt x="53245" y="757571"/>
                    <a:pt x="53245" y="759947"/>
                    <a:pt x="53690" y="761876"/>
                  </a:cubicBezTo>
                  <a:cubicBezTo>
                    <a:pt x="52057" y="761876"/>
                    <a:pt x="50276" y="761876"/>
                    <a:pt x="48643" y="761876"/>
                  </a:cubicBezTo>
                  <a:cubicBezTo>
                    <a:pt x="49089" y="760391"/>
                    <a:pt x="49533" y="758314"/>
                    <a:pt x="50276" y="758166"/>
                  </a:cubicBezTo>
                  <a:close/>
                  <a:moveTo>
                    <a:pt x="1885971" y="729818"/>
                  </a:moveTo>
                  <a:cubicBezTo>
                    <a:pt x="1885228" y="730857"/>
                    <a:pt x="1884190" y="731747"/>
                    <a:pt x="1883003" y="731895"/>
                  </a:cubicBezTo>
                  <a:cubicBezTo>
                    <a:pt x="1882853" y="731895"/>
                    <a:pt x="1882705" y="731895"/>
                    <a:pt x="1882557" y="731895"/>
                  </a:cubicBezTo>
                  <a:cubicBezTo>
                    <a:pt x="1883447" y="735309"/>
                    <a:pt x="1884338" y="739614"/>
                    <a:pt x="1885971" y="739762"/>
                  </a:cubicBezTo>
                  <a:cubicBezTo>
                    <a:pt x="1885526" y="735903"/>
                    <a:pt x="1889088" y="736496"/>
                    <a:pt x="1885971" y="729818"/>
                  </a:cubicBezTo>
                  <a:close/>
                  <a:moveTo>
                    <a:pt x="67046" y="729670"/>
                  </a:moveTo>
                  <a:cubicBezTo>
                    <a:pt x="68383" y="726849"/>
                    <a:pt x="69866" y="726997"/>
                    <a:pt x="70905" y="729818"/>
                  </a:cubicBezTo>
                  <a:cubicBezTo>
                    <a:pt x="70164" y="730411"/>
                    <a:pt x="69570" y="731153"/>
                    <a:pt x="68827" y="731747"/>
                  </a:cubicBezTo>
                  <a:cubicBezTo>
                    <a:pt x="68233" y="731005"/>
                    <a:pt x="66898" y="729818"/>
                    <a:pt x="67046" y="729670"/>
                  </a:cubicBezTo>
                  <a:close/>
                  <a:moveTo>
                    <a:pt x="60366" y="723287"/>
                  </a:moveTo>
                  <a:cubicBezTo>
                    <a:pt x="57250" y="730855"/>
                    <a:pt x="52945" y="739465"/>
                    <a:pt x="49532" y="753267"/>
                  </a:cubicBezTo>
                  <a:cubicBezTo>
                    <a:pt x="48641" y="754900"/>
                    <a:pt x="49235" y="746885"/>
                    <a:pt x="51907" y="738871"/>
                  </a:cubicBezTo>
                  <a:cubicBezTo>
                    <a:pt x="54430" y="730855"/>
                    <a:pt x="57992" y="722693"/>
                    <a:pt x="60366" y="723287"/>
                  </a:cubicBezTo>
                  <a:close/>
                  <a:moveTo>
                    <a:pt x="1865636" y="716311"/>
                  </a:moveTo>
                  <a:cubicBezTo>
                    <a:pt x="1864746" y="716904"/>
                    <a:pt x="1864005" y="717796"/>
                    <a:pt x="1864005" y="718686"/>
                  </a:cubicBezTo>
                  <a:cubicBezTo>
                    <a:pt x="1863113" y="723139"/>
                    <a:pt x="1867417" y="725662"/>
                    <a:pt x="1868011" y="729076"/>
                  </a:cubicBezTo>
                  <a:cubicBezTo>
                    <a:pt x="1868457" y="732044"/>
                    <a:pt x="1865192" y="735607"/>
                    <a:pt x="1864301" y="739169"/>
                  </a:cubicBezTo>
                  <a:cubicBezTo>
                    <a:pt x="1864005" y="740504"/>
                    <a:pt x="1865786" y="743473"/>
                    <a:pt x="1866973" y="743621"/>
                  </a:cubicBezTo>
                  <a:cubicBezTo>
                    <a:pt x="1870979" y="744066"/>
                    <a:pt x="1874987" y="744066"/>
                    <a:pt x="1878995" y="744214"/>
                  </a:cubicBezTo>
                  <a:cubicBezTo>
                    <a:pt x="1878697" y="742731"/>
                    <a:pt x="1878401" y="741246"/>
                    <a:pt x="1878104" y="739762"/>
                  </a:cubicBezTo>
                  <a:cubicBezTo>
                    <a:pt x="1870831" y="734567"/>
                    <a:pt x="1876768" y="730857"/>
                    <a:pt x="1879885" y="741692"/>
                  </a:cubicBezTo>
                  <a:cubicBezTo>
                    <a:pt x="1880776" y="740950"/>
                    <a:pt x="1880478" y="738871"/>
                    <a:pt x="1881666" y="738575"/>
                  </a:cubicBezTo>
                  <a:cubicBezTo>
                    <a:pt x="1881666" y="735903"/>
                    <a:pt x="1881370" y="733825"/>
                    <a:pt x="1880924" y="731895"/>
                  </a:cubicBezTo>
                  <a:cubicBezTo>
                    <a:pt x="1878549" y="731747"/>
                    <a:pt x="1876472" y="730857"/>
                    <a:pt x="1876027" y="728333"/>
                  </a:cubicBezTo>
                  <a:cubicBezTo>
                    <a:pt x="1874987" y="722989"/>
                    <a:pt x="1872167" y="719429"/>
                    <a:pt x="1867863" y="716608"/>
                  </a:cubicBezTo>
                  <a:cubicBezTo>
                    <a:pt x="1867269" y="716163"/>
                    <a:pt x="1866082" y="716015"/>
                    <a:pt x="1865636" y="716311"/>
                  </a:cubicBezTo>
                  <a:close/>
                  <a:moveTo>
                    <a:pt x="95247" y="690188"/>
                  </a:moveTo>
                  <a:cubicBezTo>
                    <a:pt x="95545" y="690336"/>
                    <a:pt x="95841" y="690484"/>
                    <a:pt x="96138" y="690484"/>
                  </a:cubicBezTo>
                  <a:cubicBezTo>
                    <a:pt x="96138" y="690782"/>
                    <a:pt x="96286" y="690930"/>
                    <a:pt x="96286" y="691227"/>
                  </a:cubicBezTo>
                  <a:cubicBezTo>
                    <a:pt x="95989" y="691227"/>
                    <a:pt x="95693" y="691227"/>
                    <a:pt x="95395" y="691227"/>
                  </a:cubicBezTo>
                  <a:cubicBezTo>
                    <a:pt x="95395" y="690782"/>
                    <a:pt x="95247" y="690484"/>
                    <a:pt x="95247" y="690188"/>
                  </a:cubicBezTo>
                  <a:close/>
                  <a:moveTo>
                    <a:pt x="91684" y="686774"/>
                  </a:moveTo>
                  <a:cubicBezTo>
                    <a:pt x="94801" y="686180"/>
                    <a:pt x="94949" y="688259"/>
                    <a:pt x="95246" y="690188"/>
                  </a:cubicBezTo>
                  <a:cubicBezTo>
                    <a:pt x="94059" y="689742"/>
                    <a:pt x="92722" y="689298"/>
                    <a:pt x="91535" y="688704"/>
                  </a:cubicBezTo>
                  <a:cubicBezTo>
                    <a:pt x="91387" y="688555"/>
                    <a:pt x="91535" y="686774"/>
                    <a:pt x="91684" y="686774"/>
                  </a:cubicBezTo>
                  <a:close/>
                  <a:moveTo>
                    <a:pt x="1848271" y="673713"/>
                  </a:moveTo>
                  <a:cubicBezTo>
                    <a:pt x="1850348" y="671636"/>
                    <a:pt x="1851981" y="674009"/>
                    <a:pt x="1853762" y="674009"/>
                  </a:cubicBezTo>
                  <a:cubicBezTo>
                    <a:pt x="1855099" y="679502"/>
                    <a:pt x="1847232" y="681283"/>
                    <a:pt x="1854208" y="689447"/>
                  </a:cubicBezTo>
                  <a:cubicBezTo>
                    <a:pt x="1855693" y="696867"/>
                    <a:pt x="1850498" y="685291"/>
                    <a:pt x="1849013" y="686329"/>
                  </a:cubicBezTo>
                  <a:cubicBezTo>
                    <a:pt x="1849013" y="682322"/>
                    <a:pt x="1851091" y="680244"/>
                    <a:pt x="1848271" y="673713"/>
                  </a:cubicBezTo>
                  <a:close/>
                  <a:moveTo>
                    <a:pt x="1840701" y="653527"/>
                  </a:moveTo>
                  <a:cubicBezTo>
                    <a:pt x="1847973" y="652636"/>
                    <a:pt x="1841443" y="668220"/>
                    <a:pt x="1848123" y="665995"/>
                  </a:cubicBezTo>
                  <a:cubicBezTo>
                    <a:pt x="1848865" y="669111"/>
                    <a:pt x="1845896" y="668963"/>
                    <a:pt x="1844263" y="670150"/>
                  </a:cubicBezTo>
                  <a:cubicBezTo>
                    <a:pt x="1842482" y="661393"/>
                    <a:pt x="1842037" y="659464"/>
                    <a:pt x="1840701" y="653527"/>
                  </a:cubicBezTo>
                  <a:close/>
                  <a:moveTo>
                    <a:pt x="1849704" y="639778"/>
                  </a:moveTo>
                  <a:cubicBezTo>
                    <a:pt x="1852417" y="642694"/>
                    <a:pt x="1855506" y="652602"/>
                    <a:pt x="1851833" y="651154"/>
                  </a:cubicBezTo>
                  <a:lnTo>
                    <a:pt x="1847380" y="639873"/>
                  </a:lnTo>
                  <a:cubicBezTo>
                    <a:pt x="1847937" y="638611"/>
                    <a:pt x="1848799" y="638806"/>
                    <a:pt x="1849704" y="639778"/>
                  </a:cubicBezTo>
                  <a:close/>
                  <a:moveTo>
                    <a:pt x="1815470" y="626961"/>
                  </a:moveTo>
                  <a:cubicBezTo>
                    <a:pt x="1815470" y="628444"/>
                    <a:pt x="1815618" y="630077"/>
                    <a:pt x="1815916" y="631562"/>
                  </a:cubicBezTo>
                  <a:cubicBezTo>
                    <a:pt x="1816805" y="633194"/>
                    <a:pt x="1817845" y="634975"/>
                    <a:pt x="1818735" y="637202"/>
                  </a:cubicBezTo>
                  <a:cubicBezTo>
                    <a:pt x="1820220" y="636460"/>
                    <a:pt x="1821703" y="637054"/>
                    <a:pt x="1823188" y="637795"/>
                  </a:cubicBezTo>
                  <a:cubicBezTo>
                    <a:pt x="1820665" y="634233"/>
                    <a:pt x="1817845" y="630225"/>
                    <a:pt x="1815470" y="626961"/>
                  </a:cubicBezTo>
                  <a:close/>
                  <a:moveTo>
                    <a:pt x="1847380" y="618500"/>
                  </a:moveTo>
                  <a:cubicBezTo>
                    <a:pt x="1851536" y="619094"/>
                    <a:pt x="1855396" y="627701"/>
                    <a:pt x="1859552" y="626366"/>
                  </a:cubicBezTo>
                  <a:cubicBezTo>
                    <a:pt x="1858512" y="634232"/>
                    <a:pt x="1849457" y="617758"/>
                    <a:pt x="1850349" y="630522"/>
                  </a:cubicBezTo>
                  <a:cubicBezTo>
                    <a:pt x="1846341" y="624141"/>
                    <a:pt x="1853021" y="625922"/>
                    <a:pt x="1847380" y="618500"/>
                  </a:cubicBezTo>
                  <a:close/>
                  <a:moveTo>
                    <a:pt x="1816508" y="606478"/>
                  </a:moveTo>
                  <a:cubicBezTo>
                    <a:pt x="1819032" y="613750"/>
                    <a:pt x="1827195" y="619093"/>
                    <a:pt x="1826305" y="615087"/>
                  </a:cubicBezTo>
                  <a:cubicBezTo>
                    <a:pt x="1833875" y="624289"/>
                    <a:pt x="1835656" y="635421"/>
                    <a:pt x="1842335" y="647442"/>
                  </a:cubicBezTo>
                  <a:cubicBezTo>
                    <a:pt x="1840554" y="646107"/>
                    <a:pt x="1838772" y="646255"/>
                    <a:pt x="1836843" y="647294"/>
                  </a:cubicBezTo>
                  <a:cubicBezTo>
                    <a:pt x="1834321" y="627109"/>
                    <a:pt x="1822743" y="624586"/>
                    <a:pt x="1814133" y="610336"/>
                  </a:cubicBezTo>
                  <a:cubicBezTo>
                    <a:pt x="1813095" y="607665"/>
                    <a:pt x="1815322" y="607517"/>
                    <a:pt x="1816508" y="606478"/>
                  </a:cubicBezTo>
                  <a:close/>
                  <a:moveTo>
                    <a:pt x="1767083" y="590152"/>
                  </a:moveTo>
                  <a:cubicBezTo>
                    <a:pt x="1766639" y="590152"/>
                    <a:pt x="1766342" y="590300"/>
                    <a:pt x="1766046" y="590448"/>
                  </a:cubicBezTo>
                  <a:cubicBezTo>
                    <a:pt x="1762483" y="593269"/>
                    <a:pt x="1761890" y="597424"/>
                    <a:pt x="1764709" y="600393"/>
                  </a:cubicBezTo>
                  <a:cubicBezTo>
                    <a:pt x="1770497" y="606626"/>
                    <a:pt x="1773466" y="608557"/>
                    <a:pt x="1778809" y="607517"/>
                  </a:cubicBezTo>
                  <a:cubicBezTo>
                    <a:pt x="1775099" y="600987"/>
                    <a:pt x="1771239" y="595198"/>
                    <a:pt x="1767083" y="590152"/>
                  </a:cubicBezTo>
                  <a:close/>
                  <a:moveTo>
                    <a:pt x="1703262" y="535532"/>
                  </a:moveTo>
                  <a:cubicBezTo>
                    <a:pt x="1703262" y="535680"/>
                    <a:pt x="1703262" y="535680"/>
                    <a:pt x="1703262" y="535828"/>
                  </a:cubicBezTo>
                  <a:cubicBezTo>
                    <a:pt x="1703558" y="540578"/>
                    <a:pt x="1706824" y="541617"/>
                    <a:pt x="1710683" y="541913"/>
                  </a:cubicBezTo>
                  <a:cubicBezTo>
                    <a:pt x="1708308" y="539539"/>
                    <a:pt x="1705785" y="537462"/>
                    <a:pt x="1703262" y="535532"/>
                  </a:cubicBezTo>
                  <a:close/>
                  <a:moveTo>
                    <a:pt x="1770052" y="523213"/>
                  </a:moveTo>
                  <a:cubicBezTo>
                    <a:pt x="1779995" y="532860"/>
                    <a:pt x="1776730" y="539242"/>
                    <a:pt x="1787267" y="549037"/>
                  </a:cubicBezTo>
                  <a:cubicBezTo>
                    <a:pt x="1781925" y="552749"/>
                    <a:pt x="1769606" y="527666"/>
                    <a:pt x="1770052" y="523213"/>
                  </a:cubicBezTo>
                  <a:close/>
                  <a:moveTo>
                    <a:pt x="291909" y="518611"/>
                  </a:moveTo>
                  <a:lnTo>
                    <a:pt x="291909" y="523806"/>
                  </a:lnTo>
                  <a:lnTo>
                    <a:pt x="292353" y="524103"/>
                  </a:lnTo>
                  <a:cubicBezTo>
                    <a:pt x="292353" y="524251"/>
                    <a:pt x="292205" y="524399"/>
                    <a:pt x="292205" y="524547"/>
                  </a:cubicBezTo>
                  <a:cubicBezTo>
                    <a:pt x="292205" y="524547"/>
                    <a:pt x="292055" y="524547"/>
                    <a:pt x="291907" y="524547"/>
                  </a:cubicBezTo>
                  <a:lnTo>
                    <a:pt x="291907" y="523806"/>
                  </a:lnTo>
                  <a:lnTo>
                    <a:pt x="288197" y="522173"/>
                  </a:lnTo>
                  <a:cubicBezTo>
                    <a:pt x="287455" y="519205"/>
                    <a:pt x="289682" y="518759"/>
                    <a:pt x="291909" y="518611"/>
                  </a:cubicBezTo>
                  <a:close/>
                  <a:moveTo>
                    <a:pt x="292649" y="517720"/>
                  </a:moveTo>
                  <a:cubicBezTo>
                    <a:pt x="292649" y="518018"/>
                    <a:pt x="292501" y="518314"/>
                    <a:pt x="292501" y="518314"/>
                  </a:cubicBezTo>
                  <a:cubicBezTo>
                    <a:pt x="292353" y="518462"/>
                    <a:pt x="292055" y="518462"/>
                    <a:pt x="291907" y="518462"/>
                  </a:cubicBezTo>
                  <a:cubicBezTo>
                    <a:pt x="291907" y="518314"/>
                    <a:pt x="291907" y="518018"/>
                    <a:pt x="291907" y="517868"/>
                  </a:cubicBezTo>
                  <a:cubicBezTo>
                    <a:pt x="292055" y="517868"/>
                    <a:pt x="292353" y="517720"/>
                    <a:pt x="292649" y="517720"/>
                  </a:cubicBezTo>
                  <a:close/>
                  <a:moveTo>
                    <a:pt x="294430" y="513862"/>
                  </a:moveTo>
                  <a:cubicBezTo>
                    <a:pt x="296211" y="512971"/>
                    <a:pt x="297696" y="514752"/>
                    <a:pt x="296509" y="516088"/>
                  </a:cubicBezTo>
                  <a:cubicBezTo>
                    <a:pt x="295765" y="517126"/>
                    <a:pt x="294134" y="517276"/>
                    <a:pt x="292649" y="517720"/>
                  </a:cubicBezTo>
                  <a:cubicBezTo>
                    <a:pt x="293095" y="516236"/>
                    <a:pt x="293391" y="514455"/>
                    <a:pt x="294430" y="513862"/>
                  </a:cubicBezTo>
                  <a:close/>
                  <a:moveTo>
                    <a:pt x="1750014" y="433862"/>
                  </a:moveTo>
                  <a:lnTo>
                    <a:pt x="1754468" y="439799"/>
                  </a:lnTo>
                  <a:cubicBezTo>
                    <a:pt x="1755061" y="442619"/>
                    <a:pt x="1750608" y="445438"/>
                    <a:pt x="1746452" y="439651"/>
                  </a:cubicBezTo>
                  <a:cubicBezTo>
                    <a:pt x="1750460" y="439057"/>
                    <a:pt x="1746898" y="434901"/>
                    <a:pt x="1750014" y="433862"/>
                  </a:cubicBezTo>
                  <a:close/>
                  <a:moveTo>
                    <a:pt x="1653095" y="406256"/>
                  </a:moveTo>
                  <a:cubicBezTo>
                    <a:pt x="1656213" y="412786"/>
                    <a:pt x="1658735" y="419613"/>
                    <a:pt x="1663931" y="420652"/>
                  </a:cubicBezTo>
                  <a:cubicBezTo>
                    <a:pt x="1664227" y="420356"/>
                    <a:pt x="1664375" y="419911"/>
                    <a:pt x="1664524" y="419613"/>
                  </a:cubicBezTo>
                  <a:cubicBezTo>
                    <a:pt x="1663633" y="418575"/>
                    <a:pt x="1662594" y="417388"/>
                    <a:pt x="1661704" y="416348"/>
                  </a:cubicBezTo>
                  <a:cubicBezTo>
                    <a:pt x="1658735" y="413084"/>
                    <a:pt x="1655915" y="409670"/>
                    <a:pt x="1653095" y="406256"/>
                  </a:cubicBezTo>
                  <a:close/>
                  <a:moveTo>
                    <a:pt x="1575618" y="388890"/>
                  </a:moveTo>
                  <a:cubicBezTo>
                    <a:pt x="1574727" y="388297"/>
                    <a:pt x="1573985" y="388593"/>
                    <a:pt x="1573540" y="389187"/>
                  </a:cubicBezTo>
                  <a:cubicBezTo>
                    <a:pt x="1574579" y="389484"/>
                    <a:pt x="1575618" y="389928"/>
                    <a:pt x="1576658" y="390374"/>
                  </a:cubicBezTo>
                  <a:cubicBezTo>
                    <a:pt x="1576360" y="389780"/>
                    <a:pt x="1576064" y="389187"/>
                    <a:pt x="1575618" y="388890"/>
                  </a:cubicBezTo>
                  <a:close/>
                  <a:moveTo>
                    <a:pt x="1595657" y="387429"/>
                  </a:moveTo>
                  <a:lnTo>
                    <a:pt x="1596248" y="387701"/>
                  </a:lnTo>
                  <a:cubicBezTo>
                    <a:pt x="1594615" y="389186"/>
                    <a:pt x="1595210" y="391263"/>
                    <a:pt x="1596694" y="393638"/>
                  </a:cubicBezTo>
                  <a:close/>
                  <a:moveTo>
                    <a:pt x="1586601" y="371969"/>
                  </a:moveTo>
                  <a:cubicBezTo>
                    <a:pt x="1587937" y="371375"/>
                    <a:pt x="1590163" y="374640"/>
                    <a:pt x="1591499" y="373305"/>
                  </a:cubicBezTo>
                  <a:cubicBezTo>
                    <a:pt x="1590534" y="376941"/>
                    <a:pt x="1592909" y="380169"/>
                    <a:pt x="1594987" y="383416"/>
                  </a:cubicBezTo>
                  <a:lnTo>
                    <a:pt x="1595657" y="387429"/>
                  </a:lnTo>
                  <a:lnTo>
                    <a:pt x="1592538" y="385995"/>
                  </a:lnTo>
                  <a:cubicBezTo>
                    <a:pt x="1591387" y="385846"/>
                    <a:pt x="1590163" y="385475"/>
                    <a:pt x="1588382" y="382952"/>
                  </a:cubicBezTo>
                  <a:cubicBezTo>
                    <a:pt x="1588530" y="379539"/>
                    <a:pt x="1589421" y="376273"/>
                    <a:pt x="1586601" y="371969"/>
                  </a:cubicBezTo>
                  <a:close/>
                  <a:moveTo>
                    <a:pt x="1694207" y="358611"/>
                  </a:moveTo>
                  <a:cubicBezTo>
                    <a:pt x="1693465" y="359798"/>
                    <a:pt x="1691387" y="360689"/>
                    <a:pt x="1693020" y="363064"/>
                  </a:cubicBezTo>
                  <a:cubicBezTo>
                    <a:pt x="1694355" y="356533"/>
                    <a:pt x="1702073" y="373305"/>
                    <a:pt x="1703410" y="366922"/>
                  </a:cubicBezTo>
                  <a:cubicBezTo>
                    <a:pt x="1699846" y="362321"/>
                    <a:pt x="1696878" y="359948"/>
                    <a:pt x="1694207" y="358611"/>
                  </a:cubicBezTo>
                  <a:close/>
                  <a:moveTo>
                    <a:pt x="1545042" y="341098"/>
                  </a:moveTo>
                  <a:cubicBezTo>
                    <a:pt x="1558399" y="350745"/>
                    <a:pt x="1576508" y="354307"/>
                    <a:pt x="1584226" y="367962"/>
                  </a:cubicBezTo>
                  <a:cubicBezTo>
                    <a:pt x="1582149" y="369743"/>
                    <a:pt x="1576804" y="361877"/>
                    <a:pt x="1573391" y="359798"/>
                  </a:cubicBezTo>
                  <a:cubicBezTo>
                    <a:pt x="1571164" y="362619"/>
                    <a:pt x="1578734" y="367666"/>
                    <a:pt x="1583186" y="372267"/>
                  </a:cubicBezTo>
                  <a:cubicBezTo>
                    <a:pt x="1574429" y="367962"/>
                    <a:pt x="1551721" y="351339"/>
                    <a:pt x="1545042" y="341098"/>
                  </a:cubicBezTo>
                  <a:close/>
                  <a:moveTo>
                    <a:pt x="504893" y="335514"/>
                  </a:moveTo>
                  <a:cubicBezTo>
                    <a:pt x="508529" y="334048"/>
                    <a:pt x="512685" y="333529"/>
                    <a:pt x="513056" y="335755"/>
                  </a:cubicBezTo>
                  <a:cubicBezTo>
                    <a:pt x="507269" y="340208"/>
                    <a:pt x="505042" y="337388"/>
                    <a:pt x="499847" y="340949"/>
                  </a:cubicBezTo>
                  <a:cubicBezTo>
                    <a:pt x="498140" y="339391"/>
                    <a:pt x="501257" y="336980"/>
                    <a:pt x="504893" y="335514"/>
                  </a:cubicBezTo>
                  <a:close/>
                  <a:moveTo>
                    <a:pt x="1656361" y="332488"/>
                  </a:moveTo>
                  <a:cubicBezTo>
                    <a:pt x="1663187" y="340504"/>
                    <a:pt x="1664820" y="347330"/>
                    <a:pt x="1661852" y="352228"/>
                  </a:cubicBezTo>
                  <a:cubicBezTo>
                    <a:pt x="1660960" y="345697"/>
                    <a:pt x="1651166" y="336496"/>
                    <a:pt x="1656361" y="332488"/>
                  </a:cubicBezTo>
                  <a:close/>
                  <a:moveTo>
                    <a:pt x="1589421" y="328334"/>
                  </a:moveTo>
                  <a:cubicBezTo>
                    <a:pt x="1590015" y="329965"/>
                    <a:pt x="1595656" y="337981"/>
                    <a:pt x="1598031" y="336200"/>
                  </a:cubicBezTo>
                  <a:cubicBezTo>
                    <a:pt x="1596398" y="332786"/>
                    <a:pt x="1593725" y="326255"/>
                    <a:pt x="1589421" y="328334"/>
                  </a:cubicBezTo>
                  <a:close/>
                  <a:moveTo>
                    <a:pt x="1509125" y="307109"/>
                  </a:moveTo>
                  <a:cubicBezTo>
                    <a:pt x="1511202" y="305476"/>
                    <a:pt x="1514766" y="307109"/>
                    <a:pt x="1517585" y="307109"/>
                  </a:cubicBezTo>
                  <a:cubicBezTo>
                    <a:pt x="1514914" y="314678"/>
                    <a:pt x="1544894" y="334419"/>
                    <a:pt x="1553206" y="338277"/>
                  </a:cubicBezTo>
                  <a:cubicBezTo>
                    <a:pt x="1556174" y="341544"/>
                    <a:pt x="1560182" y="345106"/>
                    <a:pt x="1557510" y="347183"/>
                  </a:cubicBezTo>
                  <a:cubicBezTo>
                    <a:pt x="1550979" y="339465"/>
                    <a:pt x="1547863" y="341246"/>
                    <a:pt x="1542520" y="337090"/>
                  </a:cubicBezTo>
                  <a:cubicBezTo>
                    <a:pt x="1541778" y="338129"/>
                    <a:pt x="1543855" y="339762"/>
                    <a:pt x="1545042" y="341098"/>
                  </a:cubicBezTo>
                  <a:cubicBezTo>
                    <a:pt x="1531981" y="339169"/>
                    <a:pt x="1519514" y="319279"/>
                    <a:pt x="1509125" y="307109"/>
                  </a:cubicBezTo>
                  <a:close/>
                  <a:moveTo>
                    <a:pt x="783336" y="301914"/>
                  </a:moveTo>
                  <a:cubicBezTo>
                    <a:pt x="777399" y="301914"/>
                    <a:pt x="770868" y="302508"/>
                    <a:pt x="764042" y="303845"/>
                  </a:cubicBezTo>
                  <a:cubicBezTo>
                    <a:pt x="754988" y="305476"/>
                    <a:pt x="745340" y="307703"/>
                    <a:pt x="735841" y="310967"/>
                  </a:cubicBezTo>
                  <a:cubicBezTo>
                    <a:pt x="738365" y="313788"/>
                    <a:pt x="741333" y="315717"/>
                    <a:pt x="746527" y="312007"/>
                  </a:cubicBezTo>
                  <a:cubicBezTo>
                    <a:pt x="753949" y="306663"/>
                    <a:pt x="764635" y="313640"/>
                    <a:pt x="771314" y="305180"/>
                  </a:cubicBezTo>
                  <a:cubicBezTo>
                    <a:pt x="772205" y="303993"/>
                    <a:pt x="774876" y="303993"/>
                    <a:pt x="776805" y="303993"/>
                  </a:cubicBezTo>
                  <a:cubicBezTo>
                    <a:pt x="779923" y="304141"/>
                    <a:pt x="781852" y="303249"/>
                    <a:pt x="783336" y="301914"/>
                  </a:cubicBezTo>
                  <a:close/>
                  <a:moveTo>
                    <a:pt x="1106008" y="300578"/>
                  </a:moveTo>
                  <a:cubicBezTo>
                    <a:pt x="1104969" y="300875"/>
                    <a:pt x="1103930" y="301024"/>
                    <a:pt x="1103040" y="301320"/>
                  </a:cubicBezTo>
                  <a:cubicBezTo>
                    <a:pt x="1103485" y="301914"/>
                    <a:pt x="1104227" y="302360"/>
                    <a:pt x="1105711" y="302062"/>
                  </a:cubicBezTo>
                  <a:cubicBezTo>
                    <a:pt x="1105860" y="302062"/>
                    <a:pt x="1106008" y="301320"/>
                    <a:pt x="1106008" y="300578"/>
                  </a:cubicBezTo>
                  <a:close/>
                  <a:moveTo>
                    <a:pt x="1558104" y="300429"/>
                  </a:moveTo>
                  <a:cubicBezTo>
                    <a:pt x="1561221" y="299687"/>
                    <a:pt x="1568493" y="303102"/>
                    <a:pt x="1570126" y="307851"/>
                  </a:cubicBezTo>
                  <a:cubicBezTo>
                    <a:pt x="1566862" y="307258"/>
                    <a:pt x="1562706" y="304289"/>
                    <a:pt x="1558104" y="300429"/>
                  </a:cubicBezTo>
                  <a:close/>
                  <a:moveTo>
                    <a:pt x="1465190" y="299687"/>
                  </a:moveTo>
                  <a:cubicBezTo>
                    <a:pt x="1469940" y="300133"/>
                    <a:pt x="1482704" y="311115"/>
                    <a:pt x="1481368" y="314677"/>
                  </a:cubicBezTo>
                  <a:cubicBezTo>
                    <a:pt x="1477064" y="309779"/>
                    <a:pt x="1471721" y="304732"/>
                    <a:pt x="1465190" y="299687"/>
                  </a:cubicBezTo>
                  <a:close/>
                  <a:moveTo>
                    <a:pt x="826973" y="294493"/>
                  </a:moveTo>
                  <a:cubicBezTo>
                    <a:pt x="826082" y="296275"/>
                    <a:pt x="824598" y="297610"/>
                    <a:pt x="822223" y="297610"/>
                  </a:cubicBezTo>
                  <a:cubicBezTo>
                    <a:pt x="822075" y="296719"/>
                    <a:pt x="822075" y="295681"/>
                    <a:pt x="822075" y="294642"/>
                  </a:cubicBezTo>
                  <a:cubicBezTo>
                    <a:pt x="815099" y="294938"/>
                    <a:pt x="808421" y="295681"/>
                    <a:pt x="801740" y="297906"/>
                  </a:cubicBezTo>
                  <a:cubicBezTo>
                    <a:pt x="801890" y="298056"/>
                    <a:pt x="802038" y="298352"/>
                    <a:pt x="802186" y="298501"/>
                  </a:cubicBezTo>
                  <a:cubicBezTo>
                    <a:pt x="806342" y="303845"/>
                    <a:pt x="809162" y="303993"/>
                    <a:pt x="817028" y="299985"/>
                  </a:cubicBezTo>
                  <a:cubicBezTo>
                    <a:pt x="818661" y="299243"/>
                    <a:pt x="820442" y="298797"/>
                    <a:pt x="822075" y="298204"/>
                  </a:cubicBezTo>
                  <a:cubicBezTo>
                    <a:pt x="823707" y="303399"/>
                    <a:pt x="827121" y="305180"/>
                    <a:pt x="831871" y="302062"/>
                  </a:cubicBezTo>
                  <a:cubicBezTo>
                    <a:pt x="834691" y="300133"/>
                    <a:pt x="837659" y="298056"/>
                    <a:pt x="839143" y="294790"/>
                  </a:cubicBezTo>
                  <a:cubicBezTo>
                    <a:pt x="834987" y="294642"/>
                    <a:pt x="830981" y="294493"/>
                    <a:pt x="826973" y="294493"/>
                  </a:cubicBezTo>
                  <a:close/>
                  <a:moveTo>
                    <a:pt x="1492649" y="291672"/>
                  </a:moveTo>
                  <a:cubicBezTo>
                    <a:pt x="1494282" y="292562"/>
                    <a:pt x="1494133" y="293305"/>
                    <a:pt x="1493539" y="294047"/>
                  </a:cubicBezTo>
                  <a:cubicBezTo>
                    <a:pt x="1495914" y="294640"/>
                    <a:pt x="1497695" y="294344"/>
                    <a:pt x="1499476" y="293749"/>
                  </a:cubicBezTo>
                  <a:cubicBezTo>
                    <a:pt x="1501407" y="295530"/>
                    <a:pt x="1499774" y="295530"/>
                    <a:pt x="1498734" y="294788"/>
                  </a:cubicBezTo>
                  <a:cubicBezTo>
                    <a:pt x="1498141" y="298944"/>
                    <a:pt x="1500664" y="297905"/>
                    <a:pt x="1505265" y="301171"/>
                  </a:cubicBezTo>
                  <a:cubicBezTo>
                    <a:pt x="1510756" y="307702"/>
                    <a:pt x="1498290" y="295530"/>
                    <a:pt x="1499476" y="301469"/>
                  </a:cubicBezTo>
                  <a:cubicBezTo>
                    <a:pt x="1494133" y="297757"/>
                    <a:pt x="1489533" y="294195"/>
                    <a:pt x="1492649" y="291672"/>
                  </a:cubicBezTo>
                  <a:close/>
                  <a:moveTo>
                    <a:pt x="856064" y="289298"/>
                  </a:moveTo>
                  <a:cubicBezTo>
                    <a:pt x="850275" y="288853"/>
                    <a:pt x="844636" y="289446"/>
                    <a:pt x="839292" y="292267"/>
                  </a:cubicBezTo>
                  <a:cubicBezTo>
                    <a:pt x="841963" y="291969"/>
                    <a:pt x="844636" y="291525"/>
                    <a:pt x="846267" y="292119"/>
                  </a:cubicBezTo>
                  <a:cubicBezTo>
                    <a:pt x="846861" y="292119"/>
                    <a:pt x="847455" y="292119"/>
                    <a:pt x="848048" y="292119"/>
                  </a:cubicBezTo>
                  <a:cubicBezTo>
                    <a:pt x="851908" y="291821"/>
                    <a:pt x="854431" y="290931"/>
                    <a:pt x="856064" y="289298"/>
                  </a:cubicBezTo>
                  <a:close/>
                  <a:moveTo>
                    <a:pt x="1596248" y="265253"/>
                  </a:moveTo>
                  <a:cubicBezTo>
                    <a:pt x="1600404" y="270894"/>
                    <a:pt x="1605153" y="272823"/>
                    <a:pt x="1609607" y="272525"/>
                  </a:cubicBezTo>
                  <a:cubicBezTo>
                    <a:pt x="1620887" y="284549"/>
                    <a:pt x="1624004" y="289001"/>
                    <a:pt x="1637065" y="297312"/>
                  </a:cubicBezTo>
                  <a:cubicBezTo>
                    <a:pt x="1636321" y="294344"/>
                    <a:pt x="1638548" y="292267"/>
                    <a:pt x="1634986" y="288555"/>
                  </a:cubicBezTo>
                  <a:cubicBezTo>
                    <a:pt x="1637509" y="289001"/>
                    <a:pt x="1638548" y="291375"/>
                    <a:pt x="1644931" y="295977"/>
                  </a:cubicBezTo>
                  <a:cubicBezTo>
                    <a:pt x="1643150" y="301320"/>
                    <a:pt x="1645376" y="307405"/>
                    <a:pt x="1647899" y="314529"/>
                  </a:cubicBezTo>
                  <a:cubicBezTo>
                    <a:pt x="1653688" y="320614"/>
                    <a:pt x="1665264" y="319873"/>
                    <a:pt x="1664819" y="328778"/>
                  </a:cubicBezTo>
                  <a:cubicBezTo>
                    <a:pt x="1668678" y="330113"/>
                    <a:pt x="1671499" y="327739"/>
                    <a:pt x="1674467" y="326107"/>
                  </a:cubicBezTo>
                  <a:cubicBezTo>
                    <a:pt x="1679959" y="334121"/>
                    <a:pt x="1683669" y="329520"/>
                    <a:pt x="1685450" y="336198"/>
                  </a:cubicBezTo>
                  <a:cubicBezTo>
                    <a:pt x="1687676" y="334567"/>
                    <a:pt x="1686935" y="331894"/>
                    <a:pt x="1683075" y="328036"/>
                  </a:cubicBezTo>
                  <a:cubicBezTo>
                    <a:pt x="1685895" y="325809"/>
                    <a:pt x="1693911" y="341394"/>
                    <a:pt x="1696730" y="339167"/>
                  </a:cubicBezTo>
                  <a:cubicBezTo>
                    <a:pt x="1700738" y="345401"/>
                    <a:pt x="1691684" y="339612"/>
                    <a:pt x="1689012" y="336198"/>
                  </a:cubicBezTo>
                  <a:cubicBezTo>
                    <a:pt x="1689458" y="339167"/>
                    <a:pt x="1687231" y="341097"/>
                    <a:pt x="1690347" y="345105"/>
                  </a:cubicBezTo>
                  <a:cubicBezTo>
                    <a:pt x="1692872" y="347330"/>
                    <a:pt x="1694059" y="344510"/>
                    <a:pt x="1695691" y="343472"/>
                  </a:cubicBezTo>
                  <a:cubicBezTo>
                    <a:pt x="1701331" y="351338"/>
                    <a:pt x="1704894" y="360392"/>
                    <a:pt x="1710978" y="356533"/>
                  </a:cubicBezTo>
                  <a:cubicBezTo>
                    <a:pt x="1716026" y="369891"/>
                    <a:pt x="1727751" y="378648"/>
                    <a:pt x="1733688" y="389780"/>
                  </a:cubicBezTo>
                  <a:cubicBezTo>
                    <a:pt x="1736805" y="390820"/>
                    <a:pt x="1737695" y="389928"/>
                    <a:pt x="1735024" y="385327"/>
                  </a:cubicBezTo>
                  <a:cubicBezTo>
                    <a:pt x="1742000" y="387553"/>
                    <a:pt x="1744523" y="397646"/>
                    <a:pt x="1746748" y="398388"/>
                  </a:cubicBezTo>
                  <a:cubicBezTo>
                    <a:pt x="1748233" y="400763"/>
                    <a:pt x="1746156" y="401506"/>
                    <a:pt x="1745264" y="402692"/>
                  </a:cubicBezTo>
                  <a:cubicBezTo>
                    <a:pt x="1750608" y="408630"/>
                    <a:pt x="1749124" y="412786"/>
                    <a:pt x="1753872" y="411895"/>
                  </a:cubicBezTo>
                  <a:cubicBezTo>
                    <a:pt x="1752241" y="417832"/>
                    <a:pt x="1761294" y="428964"/>
                    <a:pt x="1760403" y="435197"/>
                  </a:cubicBezTo>
                  <a:cubicBezTo>
                    <a:pt x="1758178" y="431191"/>
                    <a:pt x="1753428" y="415903"/>
                    <a:pt x="1748975" y="422136"/>
                  </a:cubicBezTo>
                  <a:cubicBezTo>
                    <a:pt x="1747343" y="419761"/>
                    <a:pt x="1749568" y="419019"/>
                    <a:pt x="1750460" y="417832"/>
                  </a:cubicBezTo>
                  <a:cubicBezTo>
                    <a:pt x="1746898" y="414715"/>
                    <a:pt x="1743335" y="411895"/>
                    <a:pt x="1739476" y="407591"/>
                  </a:cubicBezTo>
                  <a:cubicBezTo>
                    <a:pt x="1739030" y="403287"/>
                    <a:pt x="1738140" y="398686"/>
                    <a:pt x="1736805" y="393788"/>
                  </a:cubicBezTo>
                  <a:cubicBezTo>
                    <a:pt x="1732649" y="388889"/>
                    <a:pt x="1737250" y="397944"/>
                    <a:pt x="1732945" y="397053"/>
                  </a:cubicBezTo>
                  <a:cubicBezTo>
                    <a:pt x="1732797" y="388889"/>
                    <a:pt x="1725227" y="391116"/>
                    <a:pt x="1723744" y="390076"/>
                  </a:cubicBezTo>
                  <a:cubicBezTo>
                    <a:pt x="1722556" y="397794"/>
                    <a:pt x="1734132" y="417534"/>
                    <a:pt x="1746600" y="427331"/>
                  </a:cubicBezTo>
                  <a:cubicBezTo>
                    <a:pt x="1742594" y="428370"/>
                    <a:pt x="1743781" y="427479"/>
                    <a:pt x="1741702" y="431191"/>
                  </a:cubicBezTo>
                  <a:cubicBezTo>
                    <a:pt x="1743781" y="419909"/>
                    <a:pt x="1722852" y="415753"/>
                    <a:pt x="1721369" y="400319"/>
                  </a:cubicBezTo>
                  <a:cubicBezTo>
                    <a:pt x="1706229" y="387701"/>
                    <a:pt x="1690645" y="370039"/>
                    <a:pt x="1675357" y="352080"/>
                  </a:cubicBezTo>
                  <a:cubicBezTo>
                    <a:pt x="1667789" y="343175"/>
                    <a:pt x="1660219" y="334121"/>
                    <a:pt x="1652649" y="325958"/>
                  </a:cubicBezTo>
                  <a:cubicBezTo>
                    <a:pt x="1648791" y="321802"/>
                    <a:pt x="1645079" y="317943"/>
                    <a:pt x="1641369" y="314381"/>
                  </a:cubicBezTo>
                  <a:cubicBezTo>
                    <a:pt x="1637509" y="310967"/>
                    <a:pt x="1633503" y="308147"/>
                    <a:pt x="1629643" y="305476"/>
                  </a:cubicBezTo>
                  <a:cubicBezTo>
                    <a:pt x="1631870" y="304882"/>
                    <a:pt x="1634392" y="305476"/>
                    <a:pt x="1636619" y="305030"/>
                  </a:cubicBezTo>
                  <a:cubicBezTo>
                    <a:pt x="1631722" y="299241"/>
                    <a:pt x="1629199" y="299835"/>
                    <a:pt x="1624893" y="295977"/>
                  </a:cubicBezTo>
                  <a:cubicBezTo>
                    <a:pt x="1625043" y="286923"/>
                    <a:pt x="1599514" y="273119"/>
                    <a:pt x="1596248" y="265253"/>
                  </a:cubicBezTo>
                  <a:close/>
                  <a:moveTo>
                    <a:pt x="1393205" y="226219"/>
                  </a:moveTo>
                  <a:cubicBezTo>
                    <a:pt x="1394245" y="225328"/>
                    <a:pt x="1397361" y="227851"/>
                    <a:pt x="1398252" y="226367"/>
                  </a:cubicBezTo>
                  <a:cubicBezTo>
                    <a:pt x="1400032" y="231710"/>
                    <a:pt x="1401815" y="231710"/>
                    <a:pt x="1406119" y="235420"/>
                  </a:cubicBezTo>
                  <a:cubicBezTo>
                    <a:pt x="1401517" y="236608"/>
                    <a:pt x="1394541" y="228594"/>
                    <a:pt x="1393205" y="226219"/>
                  </a:cubicBezTo>
                  <a:close/>
                  <a:moveTo>
                    <a:pt x="1407008" y="200836"/>
                  </a:moveTo>
                  <a:cubicBezTo>
                    <a:pt x="1411610" y="200688"/>
                    <a:pt x="1421109" y="208554"/>
                    <a:pt x="1423484" y="204696"/>
                  </a:cubicBezTo>
                  <a:cubicBezTo>
                    <a:pt x="1427639" y="210485"/>
                    <a:pt x="1409531" y="205586"/>
                    <a:pt x="1407008" y="200836"/>
                  </a:cubicBezTo>
                  <a:close/>
                  <a:moveTo>
                    <a:pt x="1331165" y="199947"/>
                  </a:moveTo>
                  <a:cubicBezTo>
                    <a:pt x="1334431" y="198166"/>
                    <a:pt x="1345562" y="203213"/>
                    <a:pt x="1350461" y="206329"/>
                  </a:cubicBezTo>
                  <a:cubicBezTo>
                    <a:pt x="1345562" y="206329"/>
                    <a:pt x="1337250" y="201580"/>
                    <a:pt x="1331165" y="199947"/>
                  </a:cubicBezTo>
                  <a:close/>
                  <a:moveTo>
                    <a:pt x="1542370" y="192377"/>
                  </a:moveTo>
                  <a:cubicBezTo>
                    <a:pt x="1544449" y="195493"/>
                    <a:pt x="1544597" y="198166"/>
                    <a:pt x="1545636" y="200986"/>
                  </a:cubicBezTo>
                  <a:cubicBezTo>
                    <a:pt x="1552167" y="201580"/>
                    <a:pt x="1561666" y="207961"/>
                    <a:pt x="1568196" y="208406"/>
                  </a:cubicBezTo>
                  <a:cubicBezTo>
                    <a:pt x="1572500" y="211821"/>
                    <a:pt x="1570719" y="214195"/>
                    <a:pt x="1568492" y="216422"/>
                  </a:cubicBezTo>
                  <a:cubicBezTo>
                    <a:pt x="1571758" y="217164"/>
                    <a:pt x="1573242" y="218647"/>
                    <a:pt x="1571758" y="220428"/>
                  </a:cubicBezTo>
                  <a:cubicBezTo>
                    <a:pt x="1579772" y="222061"/>
                    <a:pt x="1583038" y="227850"/>
                    <a:pt x="1591794" y="231264"/>
                  </a:cubicBezTo>
                  <a:cubicBezTo>
                    <a:pt x="1594021" y="236903"/>
                    <a:pt x="1593427" y="241801"/>
                    <a:pt x="1602926" y="249371"/>
                  </a:cubicBezTo>
                  <a:cubicBezTo>
                    <a:pt x="1595506" y="244621"/>
                    <a:pt x="1589123" y="238536"/>
                    <a:pt x="1583482" y="233045"/>
                  </a:cubicBezTo>
                  <a:cubicBezTo>
                    <a:pt x="1577546" y="227998"/>
                    <a:pt x="1572352" y="223546"/>
                    <a:pt x="1567453" y="221913"/>
                  </a:cubicBezTo>
                  <a:cubicBezTo>
                    <a:pt x="1564484" y="217164"/>
                    <a:pt x="1564188" y="212860"/>
                    <a:pt x="1559141" y="207813"/>
                  </a:cubicBezTo>
                  <a:cubicBezTo>
                    <a:pt x="1552760" y="205142"/>
                    <a:pt x="1548752" y="207071"/>
                    <a:pt x="1540143" y="200095"/>
                  </a:cubicBezTo>
                  <a:cubicBezTo>
                    <a:pt x="1542222" y="198462"/>
                    <a:pt x="1541924" y="196533"/>
                    <a:pt x="1538214" y="194010"/>
                  </a:cubicBezTo>
                  <a:cubicBezTo>
                    <a:pt x="1539847" y="194010"/>
                    <a:pt x="1541480" y="193862"/>
                    <a:pt x="1542370" y="192377"/>
                  </a:cubicBezTo>
                  <a:close/>
                  <a:moveTo>
                    <a:pt x="1300739" y="185846"/>
                  </a:moveTo>
                  <a:cubicBezTo>
                    <a:pt x="1301035" y="182432"/>
                    <a:pt x="1320183" y="189705"/>
                    <a:pt x="1316917" y="193416"/>
                  </a:cubicBezTo>
                  <a:cubicBezTo>
                    <a:pt x="1311574" y="188963"/>
                    <a:pt x="1309497" y="190596"/>
                    <a:pt x="1300739" y="185846"/>
                  </a:cubicBezTo>
                  <a:close/>
                  <a:moveTo>
                    <a:pt x="1254281" y="183917"/>
                  </a:moveTo>
                  <a:cubicBezTo>
                    <a:pt x="1257843" y="183026"/>
                    <a:pt x="1263186" y="184213"/>
                    <a:pt x="1269569" y="186736"/>
                  </a:cubicBezTo>
                  <a:cubicBezTo>
                    <a:pt x="1269569" y="191784"/>
                    <a:pt x="1259179" y="184659"/>
                    <a:pt x="1254281" y="183917"/>
                  </a:cubicBezTo>
                  <a:close/>
                  <a:moveTo>
                    <a:pt x="546453" y="180949"/>
                  </a:moveTo>
                  <a:cubicBezTo>
                    <a:pt x="553875" y="181988"/>
                    <a:pt x="523596" y="195345"/>
                    <a:pt x="518549" y="196087"/>
                  </a:cubicBezTo>
                  <a:cubicBezTo>
                    <a:pt x="519885" y="193714"/>
                    <a:pt x="542891" y="186440"/>
                    <a:pt x="546453" y="180949"/>
                  </a:cubicBezTo>
                  <a:close/>
                  <a:moveTo>
                    <a:pt x="1285209" y="177109"/>
                  </a:moveTo>
                  <a:cubicBezTo>
                    <a:pt x="1286193" y="176942"/>
                    <a:pt x="1288271" y="177313"/>
                    <a:pt x="1290497" y="177980"/>
                  </a:cubicBezTo>
                  <a:cubicBezTo>
                    <a:pt x="1294800" y="179613"/>
                    <a:pt x="1299402" y="182434"/>
                    <a:pt x="1296731" y="183917"/>
                  </a:cubicBezTo>
                  <a:cubicBezTo>
                    <a:pt x="1291090" y="183027"/>
                    <a:pt x="1289607" y="176645"/>
                    <a:pt x="1286489" y="179465"/>
                  </a:cubicBezTo>
                  <a:cubicBezTo>
                    <a:pt x="1284337" y="177981"/>
                    <a:pt x="1284226" y="177276"/>
                    <a:pt x="1285209" y="177109"/>
                  </a:cubicBezTo>
                  <a:close/>
                  <a:moveTo>
                    <a:pt x="1220886" y="169446"/>
                  </a:moveTo>
                  <a:cubicBezTo>
                    <a:pt x="1223743" y="170225"/>
                    <a:pt x="1226155" y="172117"/>
                    <a:pt x="1224745" y="174566"/>
                  </a:cubicBezTo>
                  <a:lnTo>
                    <a:pt x="1214356" y="171004"/>
                  </a:lnTo>
                  <a:cubicBezTo>
                    <a:pt x="1214727" y="169000"/>
                    <a:pt x="1218029" y="168666"/>
                    <a:pt x="1220886" y="169446"/>
                  </a:cubicBezTo>
                  <a:close/>
                  <a:moveTo>
                    <a:pt x="1472910" y="152156"/>
                  </a:moveTo>
                  <a:cubicBezTo>
                    <a:pt x="1478401" y="150078"/>
                    <a:pt x="1495916" y="161803"/>
                    <a:pt x="1508086" y="165811"/>
                  </a:cubicBezTo>
                  <a:cubicBezTo>
                    <a:pt x="1501555" y="164326"/>
                    <a:pt x="1498291" y="166998"/>
                    <a:pt x="1495619" y="162990"/>
                  </a:cubicBezTo>
                  <a:cubicBezTo>
                    <a:pt x="1490423" y="160170"/>
                    <a:pt x="1491463" y="166998"/>
                    <a:pt x="1495174" y="168631"/>
                  </a:cubicBezTo>
                  <a:cubicBezTo>
                    <a:pt x="1493689" y="169819"/>
                    <a:pt x="1488642" y="165069"/>
                    <a:pt x="1487455" y="166850"/>
                  </a:cubicBezTo>
                  <a:cubicBezTo>
                    <a:pt x="1493096" y="164326"/>
                    <a:pt x="1482112" y="153937"/>
                    <a:pt x="1472910" y="152156"/>
                  </a:cubicBezTo>
                  <a:close/>
                  <a:moveTo>
                    <a:pt x="1452872" y="141617"/>
                  </a:moveTo>
                  <a:cubicBezTo>
                    <a:pt x="1453466" y="136422"/>
                    <a:pt x="1463855" y="146218"/>
                    <a:pt x="1469198" y="148445"/>
                  </a:cubicBezTo>
                  <a:cubicBezTo>
                    <a:pt x="1467121" y="151413"/>
                    <a:pt x="1459107" y="145179"/>
                    <a:pt x="1452872" y="141617"/>
                  </a:cubicBezTo>
                  <a:close/>
                  <a:moveTo>
                    <a:pt x="594987" y="140132"/>
                  </a:moveTo>
                  <a:cubicBezTo>
                    <a:pt x="597658" y="144436"/>
                    <a:pt x="596620" y="148146"/>
                    <a:pt x="588159" y="150966"/>
                  </a:cubicBezTo>
                  <a:cubicBezTo>
                    <a:pt x="585488" y="146810"/>
                    <a:pt x="586378" y="142952"/>
                    <a:pt x="594987" y="140132"/>
                  </a:cubicBezTo>
                  <a:close/>
                  <a:moveTo>
                    <a:pt x="1245228" y="124548"/>
                  </a:moveTo>
                  <a:cubicBezTo>
                    <a:pt x="1247455" y="122471"/>
                    <a:pt x="1259179" y="128258"/>
                    <a:pt x="1260664" y="130039"/>
                  </a:cubicBezTo>
                  <a:cubicBezTo>
                    <a:pt x="1256062" y="132414"/>
                    <a:pt x="1251313" y="125587"/>
                    <a:pt x="1245228" y="124548"/>
                  </a:cubicBezTo>
                  <a:close/>
                  <a:moveTo>
                    <a:pt x="1174728" y="122471"/>
                  </a:moveTo>
                  <a:cubicBezTo>
                    <a:pt x="1177845" y="124548"/>
                    <a:pt x="1177103" y="127516"/>
                    <a:pt x="1183634" y="128853"/>
                  </a:cubicBezTo>
                  <a:cubicBezTo>
                    <a:pt x="1192687" y="131822"/>
                    <a:pt x="1193281" y="126181"/>
                    <a:pt x="1198772" y="125439"/>
                  </a:cubicBezTo>
                  <a:cubicBezTo>
                    <a:pt x="1220887" y="142508"/>
                    <a:pt x="1255767" y="131080"/>
                    <a:pt x="1280406" y="141469"/>
                  </a:cubicBezTo>
                  <a:cubicBezTo>
                    <a:pt x="1292724" y="137609"/>
                    <a:pt x="1305785" y="136423"/>
                    <a:pt x="1319885" y="137461"/>
                  </a:cubicBezTo>
                  <a:cubicBezTo>
                    <a:pt x="1333986" y="138649"/>
                    <a:pt x="1348976" y="142656"/>
                    <a:pt x="1365600" y="148296"/>
                  </a:cubicBezTo>
                  <a:cubicBezTo>
                    <a:pt x="1393949" y="158834"/>
                    <a:pt x="1415915" y="178872"/>
                    <a:pt x="1441147" y="194605"/>
                  </a:cubicBezTo>
                  <a:cubicBezTo>
                    <a:pt x="1459255" y="204994"/>
                    <a:pt x="1478253" y="217164"/>
                    <a:pt x="1497251" y="228296"/>
                  </a:cubicBezTo>
                  <a:cubicBezTo>
                    <a:pt x="1515508" y="240616"/>
                    <a:pt x="1533614" y="252192"/>
                    <a:pt x="1547269" y="264957"/>
                  </a:cubicBezTo>
                  <a:cubicBezTo>
                    <a:pt x="1551425" y="267925"/>
                    <a:pt x="1551723" y="261395"/>
                    <a:pt x="1556323" y="265105"/>
                  </a:cubicBezTo>
                  <a:cubicBezTo>
                    <a:pt x="1579626" y="276831"/>
                    <a:pt x="1597287" y="295383"/>
                    <a:pt x="1613021" y="315123"/>
                  </a:cubicBezTo>
                  <a:cubicBezTo>
                    <a:pt x="1628159" y="335606"/>
                    <a:pt x="1641518" y="357127"/>
                    <a:pt x="1654876" y="378056"/>
                  </a:cubicBezTo>
                  <a:cubicBezTo>
                    <a:pt x="1659181" y="384585"/>
                    <a:pt x="1664672" y="390820"/>
                    <a:pt x="1670461" y="397054"/>
                  </a:cubicBezTo>
                  <a:cubicBezTo>
                    <a:pt x="1675952" y="403435"/>
                    <a:pt x="1681889" y="409818"/>
                    <a:pt x="1687233" y="416348"/>
                  </a:cubicBezTo>
                  <a:cubicBezTo>
                    <a:pt x="1688420" y="417832"/>
                    <a:pt x="1689755" y="419317"/>
                    <a:pt x="1690943" y="420950"/>
                  </a:cubicBezTo>
                  <a:cubicBezTo>
                    <a:pt x="1691834" y="420504"/>
                    <a:pt x="1693021" y="420950"/>
                    <a:pt x="1695840" y="424660"/>
                  </a:cubicBezTo>
                  <a:cubicBezTo>
                    <a:pt x="1695247" y="425106"/>
                    <a:pt x="1694951" y="425550"/>
                    <a:pt x="1694653" y="425995"/>
                  </a:cubicBezTo>
                  <a:cubicBezTo>
                    <a:pt x="1698661" y="432082"/>
                    <a:pt x="1701777" y="438315"/>
                    <a:pt x="1703708" y="444846"/>
                  </a:cubicBezTo>
                  <a:cubicBezTo>
                    <a:pt x="1711722" y="453455"/>
                    <a:pt x="1721519" y="463102"/>
                    <a:pt x="1722556" y="472601"/>
                  </a:cubicBezTo>
                  <a:cubicBezTo>
                    <a:pt x="1724635" y="474678"/>
                    <a:pt x="1726712" y="475570"/>
                    <a:pt x="1728345" y="474233"/>
                  </a:cubicBezTo>
                  <a:cubicBezTo>
                    <a:pt x="1733689" y="483881"/>
                    <a:pt x="1738736" y="492639"/>
                    <a:pt x="1743633" y="500950"/>
                  </a:cubicBezTo>
                  <a:cubicBezTo>
                    <a:pt x="1757734" y="519205"/>
                    <a:pt x="1770497" y="538945"/>
                    <a:pt x="1781482" y="559280"/>
                  </a:cubicBezTo>
                  <a:cubicBezTo>
                    <a:pt x="1781630" y="559428"/>
                    <a:pt x="1781630" y="559576"/>
                    <a:pt x="1781778" y="559724"/>
                  </a:cubicBezTo>
                  <a:cubicBezTo>
                    <a:pt x="1786825" y="568630"/>
                    <a:pt x="1791574" y="577833"/>
                    <a:pt x="1796174" y="587777"/>
                  </a:cubicBezTo>
                  <a:cubicBezTo>
                    <a:pt x="1795878" y="587628"/>
                    <a:pt x="1795581" y="587480"/>
                    <a:pt x="1795284" y="587480"/>
                  </a:cubicBezTo>
                  <a:cubicBezTo>
                    <a:pt x="1796620" y="590448"/>
                    <a:pt x="1797807" y="593417"/>
                    <a:pt x="1798995" y="596385"/>
                  </a:cubicBezTo>
                  <a:cubicBezTo>
                    <a:pt x="1802705" y="600245"/>
                    <a:pt x="1806267" y="603807"/>
                    <a:pt x="1809979" y="607220"/>
                  </a:cubicBezTo>
                  <a:cubicBezTo>
                    <a:pt x="1808939" y="607813"/>
                    <a:pt x="1809681" y="611525"/>
                    <a:pt x="1811462" y="615829"/>
                  </a:cubicBezTo>
                  <a:cubicBezTo>
                    <a:pt x="1813985" y="615235"/>
                    <a:pt x="1815916" y="616125"/>
                    <a:pt x="1815618" y="618500"/>
                  </a:cubicBezTo>
                  <a:cubicBezTo>
                    <a:pt x="1815322" y="620281"/>
                    <a:pt x="1815322" y="621914"/>
                    <a:pt x="1815322" y="623695"/>
                  </a:cubicBezTo>
                  <a:cubicBezTo>
                    <a:pt x="1818290" y="628444"/>
                    <a:pt x="1821703" y="632452"/>
                    <a:pt x="1824671" y="631859"/>
                  </a:cubicBezTo>
                  <a:cubicBezTo>
                    <a:pt x="1823634" y="640022"/>
                    <a:pt x="1832687" y="670448"/>
                    <a:pt x="1840553" y="674307"/>
                  </a:cubicBezTo>
                  <a:cubicBezTo>
                    <a:pt x="1837585" y="679354"/>
                    <a:pt x="1839811" y="685884"/>
                    <a:pt x="1842632" y="692563"/>
                  </a:cubicBezTo>
                  <a:cubicBezTo>
                    <a:pt x="1845007" y="694492"/>
                    <a:pt x="1845451" y="697017"/>
                    <a:pt x="1845600" y="699539"/>
                  </a:cubicBezTo>
                  <a:cubicBezTo>
                    <a:pt x="1846342" y="701766"/>
                    <a:pt x="1847084" y="703843"/>
                    <a:pt x="1847677" y="706070"/>
                  </a:cubicBezTo>
                  <a:cubicBezTo>
                    <a:pt x="1848271" y="706664"/>
                    <a:pt x="1848865" y="707109"/>
                    <a:pt x="1849162" y="706960"/>
                  </a:cubicBezTo>
                  <a:cubicBezTo>
                    <a:pt x="1852575" y="705328"/>
                    <a:pt x="1855841" y="703695"/>
                    <a:pt x="1859106" y="701914"/>
                  </a:cubicBezTo>
                  <a:cubicBezTo>
                    <a:pt x="1857474" y="696571"/>
                    <a:pt x="1855247" y="686330"/>
                    <a:pt x="1858068" y="685143"/>
                  </a:cubicBezTo>
                  <a:cubicBezTo>
                    <a:pt x="1858810" y="691673"/>
                    <a:pt x="1858068" y="693009"/>
                    <a:pt x="1861926" y="699243"/>
                  </a:cubicBezTo>
                  <a:cubicBezTo>
                    <a:pt x="1860887" y="699687"/>
                    <a:pt x="1860293" y="700431"/>
                    <a:pt x="1859997" y="701468"/>
                  </a:cubicBezTo>
                  <a:cubicBezTo>
                    <a:pt x="1861480" y="700727"/>
                    <a:pt x="1863113" y="699835"/>
                    <a:pt x="1864598" y="699094"/>
                  </a:cubicBezTo>
                  <a:cubicBezTo>
                    <a:pt x="1865340" y="698798"/>
                    <a:pt x="1866082" y="698648"/>
                    <a:pt x="1866824" y="698500"/>
                  </a:cubicBezTo>
                  <a:cubicBezTo>
                    <a:pt x="1866379" y="697461"/>
                    <a:pt x="1865636" y="696571"/>
                    <a:pt x="1864598" y="695829"/>
                  </a:cubicBezTo>
                  <a:cubicBezTo>
                    <a:pt x="1862965" y="688705"/>
                    <a:pt x="1868011" y="697017"/>
                    <a:pt x="1869348" y="694048"/>
                  </a:cubicBezTo>
                  <a:cubicBezTo>
                    <a:pt x="1866528" y="686478"/>
                    <a:pt x="1862224" y="690486"/>
                    <a:pt x="1859551" y="682174"/>
                  </a:cubicBezTo>
                  <a:cubicBezTo>
                    <a:pt x="1863113" y="683806"/>
                    <a:pt x="1866230" y="688259"/>
                    <a:pt x="1869942" y="688557"/>
                  </a:cubicBezTo>
                  <a:cubicBezTo>
                    <a:pt x="1867121" y="680245"/>
                    <a:pt x="1863261" y="681581"/>
                    <a:pt x="1860443" y="674011"/>
                  </a:cubicBezTo>
                  <a:cubicBezTo>
                    <a:pt x="1862817" y="672971"/>
                    <a:pt x="1859551" y="667182"/>
                    <a:pt x="1863411" y="667480"/>
                  </a:cubicBezTo>
                  <a:cubicBezTo>
                    <a:pt x="1862668" y="676831"/>
                    <a:pt x="1866528" y="678166"/>
                    <a:pt x="1871425" y="685291"/>
                  </a:cubicBezTo>
                  <a:cubicBezTo>
                    <a:pt x="1873058" y="680837"/>
                    <a:pt x="1862817" y="654567"/>
                    <a:pt x="1857325" y="651450"/>
                  </a:cubicBezTo>
                  <a:cubicBezTo>
                    <a:pt x="1857325" y="646849"/>
                    <a:pt x="1851240" y="637054"/>
                    <a:pt x="1855395" y="636162"/>
                  </a:cubicBezTo>
                  <a:cubicBezTo>
                    <a:pt x="1858958" y="642841"/>
                    <a:pt x="1855989" y="643732"/>
                    <a:pt x="1859551" y="650411"/>
                  </a:cubicBezTo>
                  <a:cubicBezTo>
                    <a:pt x="1861926" y="650263"/>
                    <a:pt x="1861036" y="647591"/>
                    <a:pt x="1860145" y="644772"/>
                  </a:cubicBezTo>
                  <a:cubicBezTo>
                    <a:pt x="1865636" y="651005"/>
                    <a:pt x="1864894" y="664216"/>
                    <a:pt x="1870683" y="672230"/>
                  </a:cubicBezTo>
                  <a:cubicBezTo>
                    <a:pt x="1872464" y="675346"/>
                    <a:pt x="1871723" y="670597"/>
                    <a:pt x="1874097" y="670746"/>
                  </a:cubicBezTo>
                  <a:cubicBezTo>
                    <a:pt x="1879737" y="675346"/>
                    <a:pt x="1877510" y="689149"/>
                    <a:pt x="1883299" y="688259"/>
                  </a:cubicBezTo>
                  <a:cubicBezTo>
                    <a:pt x="1881666" y="698648"/>
                    <a:pt x="1893985" y="716904"/>
                    <a:pt x="1898289" y="727591"/>
                  </a:cubicBezTo>
                  <a:cubicBezTo>
                    <a:pt x="1895470" y="738723"/>
                    <a:pt x="1902891" y="752526"/>
                    <a:pt x="1905117" y="766923"/>
                  </a:cubicBezTo>
                  <a:cubicBezTo>
                    <a:pt x="1909719" y="760838"/>
                    <a:pt x="1903782" y="752378"/>
                    <a:pt x="1900962" y="737238"/>
                  </a:cubicBezTo>
                  <a:cubicBezTo>
                    <a:pt x="1906751" y="740800"/>
                    <a:pt x="1904524" y="755346"/>
                    <a:pt x="1910015" y="765587"/>
                  </a:cubicBezTo>
                  <a:cubicBezTo>
                    <a:pt x="1903930" y="764400"/>
                    <a:pt x="1915358" y="782804"/>
                    <a:pt x="1907195" y="779242"/>
                  </a:cubicBezTo>
                  <a:cubicBezTo>
                    <a:pt x="1913132" y="791858"/>
                    <a:pt x="1913281" y="796757"/>
                    <a:pt x="1913875" y="810560"/>
                  </a:cubicBezTo>
                  <a:cubicBezTo>
                    <a:pt x="1925749" y="818426"/>
                    <a:pt x="1924709" y="853158"/>
                    <a:pt x="1930794" y="862359"/>
                  </a:cubicBezTo>
                  <a:cubicBezTo>
                    <a:pt x="1932427" y="873787"/>
                    <a:pt x="1934060" y="885661"/>
                    <a:pt x="1935841" y="897832"/>
                  </a:cubicBezTo>
                  <a:cubicBezTo>
                    <a:pt x="1936731" y="903917"/>
                    <a:pt x="1937473" y="910152"/>
                    <a:pt x="1938364" y="916385"/>
                  </a:cubicBezTo>
                  <a:cubicBezTo>
                    <a:pt x="1938810" y="922620"/>
                    <a:pt x="1939254" y="929001"/>
                    <a:pt x="1939700" y="935383"/>
                  </a:cubicBezTo>
                  <a:cubicBezTo>
                    <a:pt x="1941185" y="961061"/>
                    <a:pt x="1942816" y="987628"/>
                    <a:pt x="1944449" y="1014642"/>
                  </a:cubicBezTo>
                  <a:cubicBezTo>
                    <a:pt x="1943855" y="1068816"/>
                    <a:pt x="1942966" y="1124919"/>
                    <a:pt x="1934950" y="1177757"/>
                  </a:cubicBezTo>
                  <a:lnTo>
                    <a:pt x="1931240" y="1177313"/>
                  </a:lnTo>
                  <a:cubicBezTo>
                    <a:pt x="1933169" y="1179094"/>
                    <a:pt x="1935248" y="1196162"/>
                    <a:pt x="1930646" y="1189781"/>
                  </a:cubicBezTo>
                  <a:cubicBezTo>
                    <a:pt x="1934060" y="1200615"/>
                    <a:pt x="1926936" y="1221988"/>
                    <a:pt x="1925303" y="1234158"/>
                  </a:cubicBezTo>
                  <a:cubicBezTo>
                    <a:pt x="1925155" y="1230152"/>
                    <a:pt x="1925155" y="1225996"/>
                    <a:pt x="1925303" y="1221543"/>
                  </a:cubicBezTo>
                  <a:cubicBezTo>
                    <a:pt x="1925155" y="1217091"/>
                    <a:pt x="1925155" y="1212341"/>
                    <a:pt x="1925303" y="1207442"/>
                  </a:cubicBezTo>
                  <a:cubicBezTo>
                    <a:pt x="1925451" y="1197647"/>
                    <a:pt x="1926193" y="1187256"/>
                    <a:pt x="1927232" y="1176720"/>
                  </a:cubicBezTo>
                  <a:cubicBezTo>
                    <a:pt x="1929161" y="1155791"/>
                    <a:pt x="1932873" y="1134716"/>
                    <a:pt x="1936435" y="1118240"/>
                  </a:cubicBezTo>
                  <a:cubicBezTo>
                    <a:pt x="1931686" y="1124919"/>
                    <a:pt x="1931834" y="1094493"/>
                    <a:pt x="1936138" y="1101023"/>
                  </a:cubicBezTo>
                  <a:cubicBezTo>
                    <a:pt x="1930794" y="1074901"/>
                    <a:pt x="1934802" y="1053676"/>
                    <a:pt x="1931686" y="1025179"/>
                  </a:cubicBezTo>
                  <a:cubicBezTo>
                    <a:pt x="1933467" y="1027851"/>
                    <a:pt x="1934654" y="1027703"/>
                    <a:pt x="1935544" y="1022656"/>
                  </a:cubicBezTo>
                  <a:cubicBezTo>
                    <a:pt x="1930794" y="1014938"/>
                    <a:pt x="1930053" y="1001729"/>
                    <a:pt x="1931834" y="991042"/>
                  </a:cubicBezTo>
                  <a:cubicBezTo>
                    <a:pt x="1932427" y="984363"/>
                    <a:pt x="1929161" y="986293"/>
                    <a:pt x="1928865" y="981543"/>
                  </a:cubicBezTo>
                  <a:cubicBezTo>
                    <a:pt x="1928271" y="987926"/>
                    <a:pt x="1926342" y="999206"/>
                    <a:pt x="1923818" y="1005439"/>
                  </a:cubicBezTo>
                  <a:cubicBezTo>
                    <a:pt x="1924264" y="1010486"/>
                    <a:pt x="1924561" y="1015383"/>
                    <a:pt x="1925005" y="1020431"/>
                  </a:cubicBezTo>
                  <a:cubicBezTo>
                    <a:pt x="1926045" y="1027405"/>
                    <a:pt x="1925451" y="1030078"/>
                    <a:pt x="1927530" y="1037498"/>
                  </a:cubicBezTo>
                  <a:cubicBezTo>
                    <a:pt x="1926786" y="1037796"/>
                    <a:pt x="1926490" y="1037646"/>
                    <a:pt x="1926193" y="1037350"/>
                  </a:cubicBezTo>
                  <a:cubicBezTo>
                    <a:pt x="1927232" y="1052192"/>
                    <a:pt x="1928271" y="1067183"/>
                    <a:pt x="1929311" y="1082323"/>
                  </a:cubicBezTo>
                  <a:cubicBezTo>
                    <a:pt x="1927530" y="1081729"/>
                    <a:pt x="1926045" y="1081579"/>
                    <a:pt x="1924709" y="1081579"/>
                  </a:cubicBezTo>
                  <a:cubicBezTo>
                    <a:pt x="1925897" y="1094196"/>
                    <a:pt x="1926045" y="1107999"/>
                    <a:pt x="1925303" y="1121802"/>
                  </a:cubicBezTo>
                  <a:cubicBezTo>
                    <a:pt x="1923374" y="1139465"/>
                    <a:pt x="1920702" y="1157424"/>
                    <a:pt x="1918772" y="1173454"/>
                  </a:cubicBezTo>
                  <a:cubicBezTo>
                    <a:pt x="1918031" y="1179540"/>
                    <a:pt x="1916100" y="1185327"/>
                    <a:pt x="1916100" y="1182953"/>
                  </a:cubicBezTo>
                  <a:cubicBezTo>
                    <a:pt x="1916546" y="1199130"/>
                    <a:pt x="1912390" y="1226738"/>
                    <a:pt x="1903336" y="1227777"/>
                  </a:cubicBezTo>
                  <a:cubicBezTo>
                    <a:pt x="1909867" y="1233566"/>
                    <a:pt x="1897845" y="1242916"/>
                    <a:pt x="1899033" y="1256720"/>
                  </a:cubicBezTo>
                  <a:cubicBezTo>
                    <a:pt x="1891463" y="1251525"/>
                    <a:pt x="1886119" y="1279428"/>
                    <a:pt x="1888196" y="1289373"/>
                  </a:cubicBezTo>
                  <a:cubicBezTo>
                    <a:pt x="1893837" y="1284920"/>
                    <a:pt x="1897399" y="1270671"/>
                    <a:pt x="1898439" y="1259243"/>
                  </a:cubicBezTo>
                  <a:cubicBezTo>
                    <a:pt x="1903188" y="1275866"/>
                    <a:pt x="1884784" y="1305996"/>
                    <a:pt x="1892204" y="1318464"/>
                  </a:cubicBezTo>
                  <a:cubicBezTo>
                    <a:pt x="1885526" y="1342062"/>
                    <a:pt x="1873504" y="1353342"/>
                    <a:pt x="1870535" y="1376200"/>
                  </a:cubicBezTo>
                  <a:cubicBezTo>
                    <a:pt x="1868161" y="1373380"/>
                    <a:pt x="1866230" y="1371005"/>
                    <a:pt x="1862520" y="1376052"/>
                  </a:cubicBezTo>
                  <a:cubicBezTo>
                    <a:pt x="1858810" y="1387331"/>
                    <a:pt x="1865192" y="1379465"/>
                    <a:pt x="1867121" y="1385550"/>
                  </a:cubicBezTo>
                  <a:cubicBezTo>
                    <a:pt x="1856731" y="1408112"/>
                    <a:pt x="1853762" y="1438686"/>
                    <a:pt x="1834914" y="1465550"/>
                  </a:cubicBezTo>
                  <a:cubicBezTo>
                    <a:pt x="1832241" y="1473566"/>
                    <a:pt x="1837289" y="1467035"/>
                    <a:pt x="1837289" y="1472081"/>
                  </a:cubicBezTo>
                  <a:cubicBezTo>
                    <a:pt x="1832093" y="1484846"/>
                    <a:pt x="1827790" y="1492860"/>
                    <a:pt x="1824227" y="1499391"/>
                  </a:cubicBezTo>
                  <a:cubicBezTo>
                    <a:pt x="1820368" y="1505625"/>
                    <a:pt x="1817399" y="1510225"/>
                    <a:pt x="1815470" y="1516608"/>
                  </a:cubicBezTo>
                  <a:cubicBezTo>
                    <a:pt x="1811760" y="1516756"/>
                    <a:pt x="1807752" y="1520468"/>
                    <a:pt x="1803448" y="1529817"/>
                  </a:cubicBezTo>
                  <a:cubicBezTo>
                    <a:pt x="1802409" y="1528779"/>
                    <a:pt x="1804784" y="1525365"/>
                    <a:pt x="1806119" y="1522842"/>
                  </a:cubicBezTo>
                  <a:cubicBezTo>
                    <a:pt x="1803892" y="1519874"/>
                    <a:pt x="1801369" y="1526107"/>
                    <a:pt x="1798995" y="1527442"/>
                  </a:cubicBezTo>
                  <a:cubicBezTo>
                    <a:pt x="1798549" y="1530412"/>
                    <a:pt x="1802854" y="1527740"/>
                    <a:pt x="1796174" y="1537091"/>
                  </a:cubicBezTo>
                  <a:cubicBezTo>
                    <a:pt x="1794987" y="1535162"/>
                    <a:pt x="1799143" y="1529967"/>
                    <a:pt x="1794245" y="1530412"/>
                  </a:cubicBezTo>
                  <a:cubicBezTo>
                    <a:pt x="1797807" y="1519874"/>
                    <a:pt x="1805823" y="1514827"/>
                    <a:pt x="1799736" y="1511117"/>
                  </a:cubicBezTo>
                  <a:cubicBezTo>
                    <a:pt x="1807010" y="1508444"/>
                    <a:pt x="1808791" y="1502359"/>
                    <a:pt x="1810423" y="1495235"/>
                  </a:cubicBezTo>
                  <a:cubicBezTo>
                    <a:pt x="1811908" y="1487963"/>
                    <a:pt x="1812650" y="1479355"/>
                    <a:pt x="1819180" y="1471637"/>
                  </a:cubicBezTo>
                  <a:cubicBezTo>
                    <a:pt x="1809533" y="1469706"/>
                    <a:pt x="1812650" y="1494197"/>
                    <a:pt x="1803892" y="1493900"/>
                  </a:cubicBezTo>
                  <a:cubicBezTo>
                    <a:pt x="1800330" y="1501618"/>
                    <a:pt x="1802409" y="1505773"/>
                    <a:pt x="1796324" y="1511858"/>
                  </a:cubicBezTo>
                  <a:cubicBezTo>
                    <a:pt x="1794393" y="1510375"/>
                    <a:pt x="1799736" y="1504288"/>
                    <a:pt x="1798995" y="1502211"/>
                  </a:cubicBezTo>
                  <a:cubicBezTo>
                    <a:pt x="1794245" y="1504140"/>
                    <a:pt x="1789941" y="1516608"/>
                    <a:pt x="1787863" y="1521061"/>
                  </a:cubicBezTo>
                  <a:cubicBezTo>
                    <a:pt x="1788902" y="1521655"/>
                    <a:pt x="1790237" y="1518983"/>
                    <a:pt x="1791425" y="1517499"/>
                  </a:cubicBezTo>
                  <a:cubicBezTo>
                    <a:pt x="1790683" y="1521061"/>
                    <a:pt x="1782519" y="1536793"/>
                    <a:pt x="1782965" y="1529521"/>
                  </a:cubicBezTo>
                  <a:cubicBezTo>
                    <a:pt x="1781482" y="1533973"/>
                    <a:pt x="1779403" y="1538724"/>
                    <a:pt x="1779997" y="1541841"/>
                  </a:cubicBezTo>
                  <a:cubicBezTo>
                    <a:pt x="1776732" y="1547629"/>
                    <a:pt x="1774060" y="1547925"/>
                    <a:pt x="1774208" y="1544066"/>
                  </a:cubicBezTo>
                  <a:cubicBezTo>
                    <a:pt x="1771685" y="1549113"/>
                    <a:pt x="1774208" y="1550746"/>
                    <a:pt x="1777474" y="1545996"/>
                  </a:cubicBezTo>
                  <a:cubicBezTo>
                    <a:pt x="1776434" y="1553566"/>
                    <a:pt x="1770349" y="1554010"/>
                    <a:pt x="1763967" y="1563510"/>
                  </a:cubicBezTo>
                  <a:cubicBezTo>
                    <a:pt x="1777474" y="1554010"/>
                    <a:pt x="1754913" y="1573750"/>
                    <a:pt x="1753280" y="1579837"/>
                  </a:cubicBezTo>
                  <a:cubicBezTo>
                    <a:pt x="1754913" y="1579243"/>
                    <a:pt x="1756546" y="1578797"/>
                    <a:pt x="1757882" y="1579837"/>
                  </a:cubicBezTo>
                  <a:cubicBezTo>
                    <a:pt x="1754616" y="1583251"/>
                    <a:pt x="1752539" y="1578649"/>
                    <a:pt x="1748977" y="1585626"/>
                  </a:cubicBezTo>
                  <a:cubicBezTo>
                    <a:pt x="1748383" y="1596163"/>
                    <a:pt x="1726268" y="1615754"/>
                    <a:pt x="1719440" y="1636386"/>
                  </a:cubicBezTo>
                  <a:lnTo>
                    <a:pt x="1716472" y="1634159"/>
                  </a:lnTo>
                  <a:cubicBezTo>
                    <a:pt x="1711276" y="1639650"/>
                    <a:pt x="1712168" y="1642025"/>
                    <a:pt x="1708605" y="1646626"/>
                  </a:cubicBezTo>
                  <a:cubicBezTo>
                    <a:pt x="1710832" y="1646626"/>
                    <a:pt x="1713355" y="1645439"/>
                    <a:pt x="1716026" y="1643064"/>
                  </a:cubicBezTo>
                  <a:cubicBezTo>
                    <a:pt x="1716323" y="1645143"/>
                    <a:pt x="1709793" y="1649892"/>
                    <a:pt x="1708160" y="1655532"/>
                  </a:cubicBezTo>
                  <a:cubicBezTo>
                    <a:pt x="1706824" y="1653307"/>
                    <a:pt x="1710535" y="1648555"/>
                    <a:pt x="1706083" y="1647814"/>
                  </a:cubicBezTo>
                  <a:cubicBezTo>
                    <a:pt x="1701184" y="1656125"/>
                    <a:pt x="1697473" y="1660281"/>
                    <a:pt x="1690943" y="1663695"/>
                  </a:cubicBezTo>
                  <a:cubicBezTo>
                    <a:pt x="1686935" y="1668593"/>
                    <a:pt x="1694803" y="1662508"/>
                    <a:pt x="1694803" y="1666812"/>
                  </a:cubicBezTo>
                  <a:cubicBezTo>
                    <a:pt x="1686341" y="1671709"/>
                    <a:pt x="1676100" y="1677796"/>
                    <a:pt x="1682185" y="1684920"/>
                  </a:cubicBezTo>
                  <a:cubicBezTo>
                    <a:pt x="1671351" y="1692638"/>
                    <a:pt x="1676100" y="1708964"/>
                    <a:pt x="1655767" y="1727368"/>
                  </a:cubicBezTo>
                  <a:cubicBezTo>
                    <a:pt x="1658735" y="1719800"/>
                    <a:pt x="1656213" y="1725142"/>
                    <a:pt x="1651313" y="1726627"/>
                  </a:cubicBezTo>
                  <a:cubicBezTo>
                    <a:pt x="1649830" y="1730485"/>
                    <a:pt x="1649830" y="1733603"/>
                    <a:pt x="1648049" y="1737165"/>
                  </a:cubicBezTo>
                  <a:cubicBezTo>
                    <a:pt x="1640925" y="1741171"/>
                    <a:pt x="1641370" y="1739984"/>
                    <a:pt x="1634542" y="1748148"/>
                  </a:cubicBezTo>
                  <a:cubicBezTo>
                    <a:pt x="1632019" y="1745921"/>
                    <a:pt x="1635729" y="1743546"/>
                    <a:pt x="1630980" y="1744586"/>
                  </a:cubicBezTo>
                  <a:cubicBezTo>
                    <a:pt x="1628903" y="1752007"/>
                    <a:pt x="1625341" y="1753641"/>
                    <a:pt x="1620887" y="1762544"/>
                  </a:cubicBezTo>
                  <a:cubicBezTo>
                    <a:pt x="1619848" y="1759280"/>
                    <a:pt x="1615098" y="1758834"/>
                    <a:pt x="1610053" y="1769225"/>
                  </a:cubicBezTo>
                  <a:cubicBezTo>
                    <a:pt x="1606045" y="1767740"/>
                    <a:pt x="1597733" y="1778278"/>
                    <a:pt x="1594765" y="1774568"/>
                  </a:cubicBezTo>
                  <a:cubicBezTo>
                    <a:pt x="1589719" y="1778576"/>
                    <a:pt x="1596694" y="1779465"/>
                    <a:pt x="1590015" y="1783917"/>
                  </a:cubicBezTo>
                  <a:cubicBezTo>
                    <a:pt x="1586007" y="1780950"/>
                    <a:pt x="1584970" y="1782286"/>
                    <a:pt x="1586751" y="1776645"/>
                  </a:cubicBezTo>
                  <a:cubicBezTo>
                    <a:pt x="1582445" y="1780801"/>
                    <a:pt x="1578141" y="1784661"/>
                    <a:pt x="1575025" y="1785550"/>
                  </a:cubicBezTo>
                  <a:cubicBezTo>
                    <a:pt x="1576806" y="1789410"/>
                    <a:pt x="1582595" y="1782731"/>
                    <a:pt x="1583782" y="1787925"/>
                  </a:cubicBezTo>
                  <a:cubicBezTo>
                    <a:pt x="1573837" y="1797424"/>
                    <a:pt x="1546528" y="1815087"/>
                    <a:pt x="1544449" y="1809892"/>
                  </a:cubicBezTo>
                  <a:cubicBezTo>
                    <a:pt x="1542074" y="1812118"/>
                    <a:pt x="1544747" y="1813602"/>
                    <a:pt x="1545636" y="1815235"/>
                  </a:cubicBezTo>
                  <a:cubicBezTo>
                    <a:pt x="1538662" y="1821172"/>
                    <a:pt x="1536731" y="1816274"/>
                    <a:pt x="1533021" y="1815383"/>
                  </a:cubicBezTo>
                  <a:cubicBezTo>
                    <a:pt x="1541630" y="1810485"/>
                    <a:pt x="1536583" y="1808111"/>
                    <a:pt x="1545043" y="1803065"/>
                  </a:cubicBezTo>
                  <a:cubicBezTo>
                    <a:pt x="1529311" y="1807221"/>
                    <a:pt x="1526490" y="1816422"/>
                    <a:pt x="1512390" y="1824734"/>
                  </a:cubicBezTo>
                  <a:cubicBezTo>
                    <a:pt x="1516249" y="1827109"/>
                    <a:pt x="1521593" y="1826367"/>
                    <a:pt x="1529904" y="1819391"/>
                  </a:cubicBezTo>
                  <a:cubicBezTo>
                    <a:pt x="1528123" y="1823102"/>
                    <a:pt x="1522482" y="1827554"/>
                    <a:pt x="1517733" y="1831710"/>
                  </a:cubicBezTo>
                  <a:cubicBezTo>
                    <a:pt x="1516545" y="1829781"/>
                    <a:pt x="1513727" y="1831414"/>
                    <a:pt x="1512687" y="1829187"/>
                  </a:cubicBezTo>
                  <a:cubicBezTo>
                    <a:pt x="1503782" y="1834233"/>
                    <a:pt x="1506750" y="1837053"/>
                    <a:pt x="1500516" y="1841505"/>
                  </a:cubicBezTo>
                  <a:cubicBezTo>
                    <a:pt x="1498884" y="1839874"/>
                    <a:pt x="1501407" y="1837647"/>
                    <a:pt x="1499478" y="1836014"/>
                  </a:cubicBezTo>
                  <a:cubicBezTo>
                    <a:pt x="1492947" y="1851154"/>
                    <a:pt x="1480628" y="1857387"/>
                    <a:pt x="1468308" y="1864066"/>
                  </a:cubicBezTo>
                  <a:cubicBezTo>
                    <a:pt x="1455841" y="1870596"/>
                    <a:pt x="1442780" y="1876535"/>
                    <a:pt x="1432093" y="1889446"/>
                  </a:cubicBezTo>
                  <a:cubicBezTo>
                    <a:pt x="1437882" y="1882322"/>
                    <a:pt x="1433132" y="1882174"/>
                    <a:pt x="1439959" y="1874308"/>
                  </a:cubicBezTo>
                  <a:cubicBezTo>
                    <a:pt x="1438624" y="1873269"/>
                    <a:pt x="1435210" y="1875791"/>
                    <a:pt x="1435803" y="1876831"/>
                  </a:cubicBezTo>
                  <a:cubicBezTo>
                    <a:pt x="1431499" y="1865996"/>
                    <a:pt x="1410868" y="1886182"/>
                    <a:pt x="1398105" y="1894344"/>
                  </a:cubicBezTo>
                  <a:cubicBezTo>
                    <a:pt x="1398994" y="1889298"/>
                    <a:pt x="1408493" y="1884103"/>
                    <a:pt x="1413986" y="1878316"/>
                  </a:cubicBezTo>
                  <a:cubicBezTo>
                    <a:pt x="1411462" y="1878166"/>
                    <a:pt x="1406862" y="1879799"/>
                    <a:pt x="1403596" y="1881876"/>
                  </a:cubicBezTo>
                  <a:cubicBezTo>
                    <a:pt x="1400182" y="1883657"/>
                    <a:pt x="1397957" y="1886330"/>
                    <a:pt x="1400479" y="1888705"/>
                  </a:cubicBezTo>
                  <a:cubicBezTo>
                    <a:pt x="1392613" y="1890486"/>
                    <a:pt x="1390683" y="1893158"/>
                    <a:pt x="1383114" y="1897462"/>
                  </a:cubicBezTo>
                  <a:cubicBezTo>
                    <a:pt x="1375990" y="1898797"/>
                    <a:pt x="1394542" y="1891079"/>
                    <a:pt x="1392020" y="1888705"/>
                  </a:cubicBezTo>
                  <a:cubicBezTo>
                    <a:pt x="1384004" y="1887072"/>
                    <a:pt x="1362779" y="1900578"/>
                    <a:pt x="1360554" y="1901618"/>
                  </a:cubicBezTo>
                  <a:cubicBezTo>
                    <a:pt x="1355061" y="1904586"/>
                    <a:pt x="1350016" y="1907257"/>
                    <a:pt x="1351945" y="1905922"/>
                  </a:cubicBezTo>
                  <a:cubicBezTo>
                    <a:pt x="1341110" y="1913640"/>
                    <a:pt x="1333244" y="1911117"/>
                    <a:pt x="1326416" y="1914085"/>
                  </a:cubicBezTo>
                  <a:cubicBezTo>
                    <a:pt x="1323745" y="1915273"/>
                    <a:pt x="1322854" y="1920468"/>
                    <a:pt x="1317065" y="1922693"/>
                  </a:cubicBezTo>
                  <a:cubicBezTo>
                    <a:pt x="1300739" y="1928036"/>
                    <a:pt x="1266157" y="1938723"/>
                    <a:pt x="1243745" y="1954456"/>
                  </a:cubicBezTo>
                  <a:cubicBezTo>
                    <a:pt x="1241518" y="1954159"/>
                    <a:pt x="1241222" y="1951636"/>
                    <a:pt x="1237956" y="1952527"/>
                  </a:cubicBezTo>
                  <a:cubicBezTo>
                    <a:pt x="1239885" y="1947332"/>
                    <a:pt x="1244338" y="1952971"/>
                    <a:pt x="1249682" y="1949557"/>
                  </a:cubicBezTo>
                  <a:cubicBezTo>
                    <a:pt x="1245378" y="1944066"/>
                    <a:pt x="1229496" y="1951338"/>
                    <a:pt x="1220591" y="1954308"/>
                  </a:cubicBezTo>
                  <a:cubicBezTo>
                    <a:pt x="1222520" y="1955050"/>
                    <a:pt x="1226380" y="1954011"/>
                    <a:pt x="1226528" y="1956534"/>
                  </a:cubicBezTo>
                  <a:cubicBezTo>
                    <a:pt x="1214950" y="1958464"/>
                    <a:pt x="1194171" y="1955792"/>
                    <a:pt x="1188977" y="1965589"/>
                  </a:cubicBezTo>
                  <a:cubicBezTo>
                    <a:pt x="1184078" y="1967518"/>
                    <a:pt x="1183930" y="1964995"/>
                    <a:pt x="1183188" y="1963214"/>
                  </a:cubicBezTo>
                  <a:cubicBezTo>
                    <a:pt x="1173243" y="1966330"/>
                    <a:pt x="1172650" y="1966181"/>
                    <a:pt x="1167307" y="1968705"/>
                  </a:cubicBezTo>
                  <a:cubicBezTo>
                    <a:pt x="1167010" y="1970930"/>
                    <a:pt x="1169681" y="1970486"/>
                    <a:pt x="1172650" y="1969892"/>
                  </a:cubicBezTo>
                  <a:cubicBezTo>
                    <a:pt x="1164486" y="1977906"/>
                    <a:pt x="1155137" y="1972267"/>
                    <a:pt x="1142817" y="1980133"/>
                  </a:cubicBezTo>
                  <a:cubicBezTo>
                    <a:pt x="1142965" y="1974938"/>
                    <a:pt x="1132427" y="1979540"/>
                    <a:pt x="1129608" y="1976719"/>
                  </a:cubicBezTo>
                  <a:cubicBezTo>
                    <a:pt x="1115062" y="1981766"/>
                    <a:pt x="1093986" y="1986812"/>
                    <a:pt x="1071574" y="1990820"/>
                  </a:cubicBezTo>
                  <a:cubicBezTo>
                    <a:pt x="1060442" y="1992898"/>
                    <a:pt x="1049014" y="1994530"/>
                    <a:pt x="1037882" y="1995865"/>
                  </a:cubicBezTo>
                  <a:cubicBezTo>
                    <a:pt x="1026750" y="1996757"/>
                    <a:pt x="1016063" y="1996609"/>
                    <a:pt x="1006416" y="1996461"/>
                  </a:cubicBezTo>
                  <a:cubicBezTo>
                    <a:pt x="989497" y="2005216"/>
                    <a:pt x="970349" y="1997646"/>
                    <a:pt x="951500" y="2003287"/>
                  </a:cubicBezTo>
                  <a:cubicBezTo>
                    <a:pt x="946453" y="2001804"/>
                    <a:pt x="939329" y="2001804"/>
                    <a:pt x="939329" y="1997498"/>
                  </a:cubicBezTo>
                  <a:cubicBezTo>
                    <a:pt x="934283" y="2000171"/>
                    <a:pt x="932204" y="2000467"/>
                    <a:pt x="924932" y="1998686"/>
                  </a:cubicBezTo>
                  <a:cubicBezTo>
                    <a:pt x="918847" y="1998835"/>
                    <a:pt x="928346" y="2000912"/>
                    <a:pt x="925080" y="2003733"/>
                  </a:cubicBezTo>
                  <a:cubicBezTo>
                    <a:pt x="905786" y="2000912"/>
                    <a:pt x="898364" y="2011005"/>
                    <a:pt x="881445" y="2011005"/>
                  </a:cubicBezTo>
                  <a:cubicBezTo>
                    <a:pt x="884413" y="2002991"/>
                    <a:pt x="896731" y="2007741"/>
                    <a:pt x="903411" y="2002991"/>
                  </a:cubicBezTo>
                  <a:cubicBezTo>
                    <a:pt x="894506" y="2000615"/>
                    <a:pt x="882038" y="1997350"/>
                    <a:pt x="872094" y="1999131"/>
                  </a:cubicBezTo>
                  <a:cubicBezTo>
                    <a:pt x="873429" y="1998092"/>
                    <a:pt x="874616" y="1997202"/>
                    <a:pt x="874616" y="1995421"/>
                  </a:cubicBezTo>
                  <a:cubicBezTo>
                    <a:pt x="865415" y="2000021"/>
                    <a:pt x="854431" y="1997646"/>
                    <a:pt x="841074" y="1994976"/>
                  </a:cubicBezTo>
                  <a:cubicBezTo>
                    <a:pt x="837511" y="1995273"/>
                    <a:pt x="841815" y="1996609"/>
                    <a:pt x="840776" y="1998686"/>
                  </a:cubicBezTo>
                  <a:cubicBezTo>
                    <a:pt x="823113" y="1995421"/>
                    <a:pt x="805600" y="1993046"/>
                    <a:pt x="787492" y="1990968"/>
                  </a:cubicBezTo>
                  <a:cubicBezTo>
                    <a:pt x="769385" y="1988445"/>
                    <a:pt x="750535" y="1986516"/>
                    <a:pt x="731091" y="1980133"/>
                  </a:cubicBezTo>
                  <a:cubicBezTo>
                    <a:pt x="727826" y="1979837"/>
                    <a:pt x="728568" y="1982804"/>
                    <a:pt x="727826" y="1984587"/>
                  </a:cubicBezTo>
                  <a:cubicBezTo>
                    <a:pt x="713726" y="1981023"/>
                    <a:pt x="711797" y="1980727"/>
                    <a:pt x="702000" y="1977165"/>
                  </a:cubicBezTo>
                  <a:cubicBezTo>
                    <a:pt x="712538" y="1985031"/>
                    <a:pt x="688643" y="1973603"/>
                    <a:pt x="686120" y="1970634"/>
                  </a:cubicBezTo>
                  <a:cubicBezTo>
                    <a:pt x="681814" y="1969744"/>
                    <a:pt x="683745" y="1974492"/>
                    <a:pt x="680331" y="1974344"/>
                  </a:cubicBezTo>
                  <a:cubicBezTo>
                    <a:pt x="671722" y="1971376"/>
                    <a:pt x="684041" y="1969151"/>
                    <a:pt x="674988" y="1965291"/>
                  </a:cubicBezTo>
                  <a:cubicBezTo>
                    <a:pt x="668012" y="1969151"/>
                    <a:pt x="659404" y="1964104"/>
                    <a:pt x="645599" y="1962916"/>
                  </a:cubicBezTo>
                  <a:cubicBezTo>
                    <a:pt x="639960" y="1959948"/>
                    <a:pt x="655396" y="1963806"/>
                    <a:pt x="658067" y="1963510"/>
                  </a:cubicBezTo>
                  <a:cubicBezTo>
                    <a:pt x="661185" y="1958019"/>
                    <a:pt x="646045" y="1957425"/>
                    <a:pt x="638179" y="1953863"/>
                  </a:cubicBezTo>
                  <a:cubicBezTo>
                    <a:pt x="633281" y="1951934"/>
                    <a:pt x="635952" y="1957721"/>
                    <a:pt x="634171" y="1959058"/>
                  </a:cubicBezTo>
                  <a:cubicBezTo>
                    <a:pt x="625563" y="1955346"/>
                    <a:pt x="628680" y="1949855"/>
                    <a:pt x="615025" y="1947034"/>
                  </a:cubicBezTo>
                  <a:cubicBezTo>
                    <a:pt x="608197" y="1945997"/>
                    <a:pt x="617252" y="1951488"/>
                    <a:pt x="611165" y="1951042"/>
                  </a:cubicBezTo>
                  <a:cubicBezTo>
                    <a:pt x="605378" y="1942731"/>
                    <a:pt x="583707" y="1938129"/>
                    <a:pt x="572131" y="1930263"/>
                  </a:cubicBezTo>
                  <a:cubicBezTo>
                    <a:pt x="573021" y="1929076"/>
                    <a:pt x="576731" y="1930857"/>
                    <a:pt x="579403" y="1931599"/>
                  </a:cubicBezTo>
                  <a:cubicBezTo>
                    <a:pt x="578810" y="1927443"/>
                    <a:pt x="571833" y="1929669"/>
                    <a:pt x="568123" y="1927443"/>
                  </a:cubicBezTo>
                  <a:cubicBezTo>
                    <a:pt x="568717" y="1928780"/>
                    <a:pt x="569311" y="1930263"/>
                    <a:pt x="571833" y="1931450"/>
                  </a:cubicBezTo>
                  <a:cubicBezTo>
                    <a:pt x="566788" y="1929669"/>
                    <a:pt x="556397" y="1925810"/>
                    <a:pt x="547938" y="1919429"/>
                  </a:cubicBezTo>
                  <a:cubicBezTo>
                    <a:pt x="543336" y="1914233"/>
                    <a:pt x="556249" y="1918687"/>
                    <a:pt x="550758" y="1912452"/>
                  </a:cubicBezTo>
                  <a:cubicBezTo>
                    <a:pt x="549421" y="1914085"/>
                    <a:pt x="546898" y="1918537"/>
                    <a:pt x="538439" y="1910967"/>
                  </a:cubicBezTo>
                  <a:cubicBezTo>
                    <a:pt x="542001" y="1909632"/>
                    <a:pt x="548828" y="1912452"/>
                    <a:pt x="548234" y="1905774"/>
                  </a:cubicBezTo>
                  <a:cubicBezTo>
                    <a:pt x="545711" y="1904882"/>
                    <a:pt x="544524" y="1903845"/>
                    <a:pt x="544376" y="1902656"/>
                  </a:cubicBezTo>
                  <a:cubicBezTo>
                    <a:pt x="534877" y="1898500"/>
                    <a:pt x="544672" y="1909336"/>
                    <a:pt x="535916" y="1904289"/>
                  </a:cubicBezTo>
                  <a:cubicBezTo>
                    <a:pt x="542743" y="1898649"/>
                    <a:pt x="527752" y="1894196"/>
                    <a:pt x="521667" y="1889298"/>
                  </a:cubicBezTo>
                  <a:cubicBezTo>
                    <a:pt x="523003" y="1886924"/>
                    <a:pt x="531017" y="1893158"/>
                    <a:pt x="535025" y="1894196"/>
                  </a:cubicBezTo>
                  <a:cubicBezTo>
                    <a:pt x="536658" y="1890634"/>
                    <a:pt x="529979" y="1887665"/>
                    <a:pt x="523596" y="1884697"/>
                  </a:cubicBezTo>
                  <a:cubicBezTo>
                    <a:pt x="517956" y="1879502"/>
                    <a:pt x="535916" y="1890338"/>
                    <a:pt x="537399" y="1888409"/>
                  </a:cubicBezTo>
                  <a:cubicBezTo>
                    <a:pt x="525823" y="1881283"/>
                    <a:pt x="494208" y="1865551"/>
                    <a:pt x="483521" y="1869855"/>
                  </a:cubicBezTo>
                  <a:cubicBezTo>
                    <a:pt x="478921" y="1867184"/>
                    <a:pt x="473281" y="1861395"/>
                    <a:pt x="470312" y="1864363"/>
                  </a:cubicBezTo>
                  <a:cubicBezTo>
                    <a:pt x="460665" y="1849967"/>
                    <a:pt x="435284" y="1844030"/>
                    <a:pt x="428754" y="1836905"/>
                  </a:cubicBezTo>
                  <a:cubicBezTo>
                    <a:pt x="432168" y="1836905"/>
                    <a:pt x="437511" y="1839874"/>
                    <a:pt x="440776" y="1839726"/>
                  </a:cubicBezTo>
                  <a:cubicBezTo>
                    <a:pt x="441073" y="1837053"/>
                    <a:pt x="437957" y="1834381"/>
                    <a:pt x="439886" y="1831858"/>
                  </a:cubicBezTo>
                  <a:cubicBezTo>
                    <a:pt x="426527" y="1824288"/>
                    <a:pt x="413022" y="1814791"/>
                    <a:pt x="400256" y="1804994"/>
                  </a:cubicBezTo>
                  <a:cubicBezTo>
                    <a:pt x="387789" y="1794753"/>
                    <a:pt x="375469" y="1785106"/>
                    <a:pt x="362854" y="1778872"/>
                  </a:cubicBezTo>
                  <a:cubicBezTo>
                    <a:pt x="350684" y="1762248"/>
                    <a:pt x="341779" y="1760763"/>
                    <a:pt x="326045" y="1742656"/>
                  </a:cubicBezTo>
                  <a:cubicBezTo>
                    <a:pt x="337325" y="1752601"/>
                    <a:pt x="353503" y="1764623"/>
                    <a:pt x="369682" y="1778278"/>
                  </a:cubicBezTo>
                  <a:cubicBezTo>
                    <a:pt x="386306" y="1791487"/>
                    <a:pt x="402929" y="1806479"/>
                    <a:pt x="419255" y="1816422"/>
                  </a:cubicBezTo>
                  <a:cubicBezTo>
                    <a:pt x="427121" y="1821617"/>
                    <a:pt x="444487" y="1825032"/>
                    <a:pt x="441369" y="1834233"/>
                  </a:cubicBezTo>
                  <a:cubicBezTo>
                    <a:pt x="449237" y="1838686"/>
                    <a:pt x="458586" y="1845513"/>
                    <a:pt x="462742" y="1843882"/>
                  </a:cubicBezTo>
                  <a:cubicBezTo>
                    <a:pt x="467344" y="1847294"/>
                    <a:pt x="464821" y="1850708"/>
                    <a:pt x="473133" y="1854271"/>
                  </a:cubicBezTo>
                  <a:cubicBezTo>
                    <a:pt x="474914" y="1855012"/>
                    <a:pt x="475655" y="1854271"/>
                    <a:pt x="477734" y="1855458"/>
                  </a:cubicBezTo>
                  <a:cubicBezTo>
                    <a:pt x="481740" y="1857537"/>
                    <a:pt x="476695" y="1849521"/>
                    <a:pt x="482632" y="1851006"/>
                  </a:cubicBezTo>
                  <a:cubicBezTo>
                    <a:pt x="486936" y="1852787"/>
                    <a:pt x="485748" y="1862582"/>
                    <a:pt x="489904" y="1857387"/>
                  </a:cubicBezTo>
                  <a:cubicBezTo>
                    <a:pt x="500888" y="1866590"/>
                    <a:pt x="514097" y="1874308"/>
                    <a:pt x="529236" y="1881876"/>
                  </a:cubicBezTo>
                  <a:cubicBezTo>
                    <a:pt x="544524" y="1889150"/>
                    <a:pt x="561445" y="1897610"/>
                    <a:pt x="581778" y="1904289"/>
                  </a:cubicBezTo>
                  <a:cubicBezTo>
                    <a:pt x="586824" y="1913342"/>
                    <a:pt x="610127" y="1919131"/>
                    <a:pt x="620368" y="1922099"/>
                  </a:cubicBezTo>
                  <a:cubicBezTo>
                    <a:pt x="621852" y="1918835"/>
                    <a:pt x="605378" y="1918389"/>
                    <a:pt x="610423" y="1914531"/>
                  </a:cubicBezTo>
                  <a:cubicBezTo>
                    <a:pt x="617845" y="1917796"/>
                    <a:pt x="623039" y="1918389"/>
                    <a:pt x="628532" y="1919577"/>
                  </a:cubicBezTo>
                  <a:cubicBezTo>
                    <a:pt x="618735" y="1925514"/>
                    <a:pt x="651240" y="1932935"/>
                    <a:pt x="658364" y="1934567"/>
                  </a:cubicBezTo>
                  <a:cubicBezTo>
                    <a:pt x="658958" y="1931005"/>
                    <a:pt x="649607" y="1929817"/>
                    <a:pt x="643374" y="1927295"/>
                  </a:cubicBezTo>
                  <a:cubicBezTo>
                    <a:pt x="668605" y="1925662"/>
                    <a:pt x="695915" y="1945105"/>
                    <a:pt x="725154" y="1948668"/>
                  </a:cubicBezTo>
                  <a:cubicBezTo>
                    <a:pt x="723819" y="1951338"/>
                    <a:pt x="731389" y="1951636"/>
                    <a:pt x="731241" y="1954011"/>
                  </a:cubicBezTo>
                  <a:cubicBezTo>
                    <a:pt x="742669" y="1953565"/>
                    <a:pt x="753503" y="1955346"/>
                    <a:pt x="764338" y="1957721"/>
                  </a:cubicBezTo>
                  <a:cubicBezTo>
                    <a:pt x="775024" y="1960096"/>
                    <a:pt x="785711" y="1962768"/>
                    <a:pt x="796397" y="1962322"/>
                  </a:cubicBezTo>
                  <a:cubicBezTo>
                    <a:pt x="813614" y="1967220"/>
                    <a:pt x="825786" y="1969595"/>
                    <a:pt x="838253" y="1970930"/>
                  </a:cubicBezTo>
                  <a:cubicBezTo>
                    <a:pt x="850869" y="1971376"/>
                    <a:pt x="863782" y="1970782"/>
                    <a:pt x="882632" y="1970188"/>
                  </a:cubicBezTo>
                  <a:cubicBezTo>
                    <a:pt x="880851" y="1969001"/>
                    <a:pt x="880108" y="1967220"/>
                    <a:pt x="880405" y="1964995"/>
                  </a:cubicBezTo>
                  <a:cubicBezTo>
                    <a:pt x="875210" y="1970188"/>
                    <a:pt x="871946" y="1963658"/>
                    <a:pt x="866602" y="1961877"/>
                  </a:cubicBezTo>
                  <a:cubicBezTo>
                    <a:pt x="864672" y="1962470"/>
                    <a:pt x="862743" y="1962916"/>
                    <a:pt x="859626" y="1962768"/>
                  </a:cubicBezTo>
                  <a:cubicBezTo>
                    <a:pt x="863040" y="1965737"/>
                    <a:pt x="872390" y="1965737"/>
                    <a:pt x="873281" y="1969744"/>
                  </a:cubicBezTo>
                  <a:cubicBezTo>
                    <a:pt x="866157" y="1969001"/>
                    <a:pt x="865117" y="1965439"/>
                    <a:pt x="854728" y="1966330"/>
                  </a:cubicBezTo>
                  <a:cubicBezTo>
                    <a:pt x="852502" y="1961135"/>
                    <a:pt x="858587" y="1959650"/>
                    <a:pt x="845823" y="1959502"/>
                  </a:cubicBezTo>
                  <a:cubicBezTo>
                    <a:pt x="851017" y="1958908"/>
                    <a:pt x="852354" y="1955792"/>
                    <a:pt x="859922" y="1956534"/>
                  </a:cubicBezTo>
                  <a:cubicBezTo>
                    <a:pt x="860220" y="1952230"/>
                    <a:pt x="847159" y="1951190"/>
                    <a:pt x="837214" y="1950449"/>
                  </a:cubicBezTo>
                  <a:cubicBezTo>
                    <a:pt x="827269" y="1949409"/>
                    <a:pt x="820145" y="1950003"/>
                    <a:pt x="832464" y="1951934"/>
                  </a:cubicBezTo>
                  <a:cubicBezTo>
                    <a:pt x="826082" y="1954456"/>
                    <a:pt x="805006" y="1945997"/>
                    <a:pt x="809162" y="1952527"/>
                  </a:cubicBezTo>
                  <a:cubicBezTo>
                    <a:pt x="792687" y="1952378"/>
                    <a:pt x="790016" y="1945253"/>
                    <a:pt x="777549" y="1944216"/>
                  </a:cubicBezTo>
                  <a:cubicBezTo>
                    <a:pt x="767752" y="1943324"/>
                    <a:pt x="762854" y="1948371"/>
                    <a:pt x="753503" y="1948222"/>
                  </a:cubicBezTo>
                  <a:cubicBezTo>
                    <a:pt x="753949" y="1948222"/>
                    <a:pt x="753651" y="1945699"/>
                    <a:pt x="753949" y="1945699"/>
                  </a:cubicBezTo>
                  <a:cubicBezTo>
                    <a:pt x="748012" y="1945847"/>
                    <a:pt x="733615" y="1949261"/>
                    <a:pt x="733763" y="1940356"/>
                  </a:cubicBezTo>
                  <a:cubicBezTo>
                    <a:pt x="738661" y="1944512"/>
                    <a:pt x="750387" y="1945105"/>
                    <a:pt x="750239" y="1940060"/>
                  </a:cubicBezTo>
                  <a:cubicBezTo>
                    <a:pt x="737474" y="1943027"/>
                    <a:pt x="704672" y="1925959"/>
                    <a:pt x="680183" y="1924624"/>
                  </a:cubicBezTo>
                  <a:cubicBezTo>
                    <a:pt x="677659" y="1923732"/>
                    <a:pt x="678846" y="1921803"/>
                    <a:pt x="678846" y="1920318"/>
                  </a:cubicBezTo>
                  <a:cubicBezTo>
                    <a:pt x="671871" y="1919577"/>
                    <a:pt x="664747" y="1918093"/>
                    <a:pt x="657623" y="1916014"/>
                  </a:cubicBezTo>
                  <a:cubicBezTo>
                    <a:pt x="650646" y="1913640"/>
                    <a:pt x="643818" y="1910523"/>
                    <a:pt x="636992" y="1907703"/>
                  </a:cubicBezTo>
                  <a:cubicBezTo>
                    <a:pt x="623485" y="1901914"/>
                    <a:pt x="610721" y="1896423"/>
                    <a:pt x="599885" y="1894642"/>
                  </a:cubicBezTo>
                  <a:lnTo>
                    <a:pt x="601072" y="1891079"/>
                  </a:lnTo>
                  <a:cubicBezTo>
                    <a:pt x="592613" y="1893009"/>
                    <a:pt x="587863" y="1889446"/>
                    <a:pt x="578958" y="1884401"/>
                  </a:cubicBezTo>
                  <a:cubicBezTo>
                    <a:pt x="589348" y="1886776"/>
                    <a:pt x="584153" y="1881580"/>
                    <a:pt x="597510" y="1887221"/>
                  </a:cubicBezTo>
                  <a:cubicBezTo>
                    <a:pt x="585786" y="1880987"/>
                    <a:pt x="571537" y="1878760"/>
                    <a:pt x="565155" y="1869113"/>
                  </a:cubicBezTo>
                  <a:cubicBezTo>
                    <a:pt x="564413" y="1870746"/>
                    <a:pt x="563522" y="1872229"/>
                    <a:pt x="565897" y="1873566"/>
                  </a:cubicBezTo>
                  <a:cubicBezTo>
                    <a:pt x="562334" y="1873714"/>
                    <a:pt x="551946" y="1864957"/>
                    <a:pt x="548679" y="1861395"/>
                  </a:cubicBezTo>
                  <a:cubicBezTo>
                    <a:pt x="546009" y="1861543"/>
                    <a:pt x="532947" y="1856793"/>
                    <a:pt x="538439" y="1862137"/>
                  </a:cubicBezTo>
                  <a:cubicBezTo>
                    <a:pt x="523744" y="1854864"/>
                    <a:pt x="507121" y="1847294"/>
                    <a:pt x="490795" y="1839428"/>
                  </a:cubicBezTo>
                  <a:cubicBezTo>
                    <a:pt x="493170" y="1835124"/>
                    <a:pt x="501332" y="1840468"/>
                    <a:pt x="498809" y="1833639"/>
                  </a:cubicBezTo>
                  <a:cubicBezTo>
                    <a:pt x="514543" y="1842249"/>
                    <a:pt x="525674" y="1852341"/>
                    <a:pt x="540813" y="1850856"/>
                  </a:cubicBezTo>
                  <a:cubicBezTo>
                    <a:pt x="543188" y="1852192"/>
                    <a:pt x="541703" y="1853825"/>
                    <a:pt x="541407" y="1855310"/>
                  </a:cubicBezTo>
                  <a:cubicBezTo>
                    <a:pt x="543782" y="1856200"/>
                    <a:pt x="543782" y="1853825"/>
                    <a:pt x="546453" y="1855012"/>
                  </a:cubicBezTo>
                  <a:cubicBezTo>
                    <a:pt x="542743" y="1850115"/>
                    <a:pt x="522557" y="1835866"/>
                    <a:pt x="515730" y="1840468"/>
                  </a:cubicBezTo>
                  <a:cubicBezTo>
                    <a:pt x="511129" y="1836312"/>
                    <a:pt x="502965" y="1832304"/>
                    <a:pt x="498957" y="1828148"/>
                  </a:cubicBezTo>
                  <a:cubicBezTo>
                    <a:pt x="502669" y="1823251"/>
                    <a:pt x="504301" y="1819836"/>
                    <a:pt x="517659" y="1825921"/>
                  </a:cubicBezTo>
                  <a:cubicBezTo>
                    <a:pt x="516472" y="1828000"/>
                    <a:pt x="510683" y="1823547"/>
                    <a:pt x="509941" y="1826367"/>
                  </a:cubicBezTo>
                  <a:cubicBezTo>
                    <a:pt x="506973" y="1828742"/>
                    <a:pt x="512910" y="1830671"/>
                    <a:pt x="511871" y="1832898"/>
                  </a:cubicBezTo>
                  <a:cubicBezTo>
                    <a:pt x="516472" y="1834233"/>
                    <a:pt x="531760" y="1840764"/>
                    <a:pt x="526267" y="1834233"/>
                  </a:cubicBezTo>
                  <a:cubicBezTo>
                    <a:pt x="533095" y="1834827"/>
                    <a:pt x="529236" y="1838686"/>
                    <a:pt x="532354" y="1842694"/>
                  </a:cubicBezTo>
                  <a:cubicBezTo>
                    <a:pt x="537399" y="1841655"/>
                    <a:pt x="539180" y="1841061"/>
                    <a:pt x="543040" y="1846404"/>
                  </a:cubicBezTo>
                  <a:cubicBezTo>
                    <a:pt x="546305" y="1846553"/>
                    <a:pt x="548531" y="1845217"/>
                    <a:pt x="551202" y="1844623"/>
                  </a:cubicBezTo>
                  <a:cubicBezTo>
                    <a:pt x="558031" y="1848631"/>
                    <a:pt x="566490" y="1852787"/>
                    <a:pt x="576137" y="1857091"/>
                  </a:cubicBezTo>
                  <a:cubicBezTo>
                    <a:pt x="585786" y="1861395"/>
                    <a:pt x="597066" y="1864511"/>
                    <a:pt x="609088" y="1868667"/>
                  </a:cubicBezTo>
                  <a:cubicBezTo>
                    <a:pt x="608346" y="1869558"/>
                    <a:pt x="606565" y="1869113"/>
                    <a:pt x="606120" y="1870300"/>
                  </a:cubicBezTo>
                  <a:cubicBezTo>
                    <a:pt x="615471" y="1871042"/>
                    <a:pt x="620664" y="1872823"/>
                    <a:pt x="636546" y="1878464"/>
                  </a:cubicBezTo>
                  <a:cubicBezTo>
                    <a:pt x="637140" y="1876831"/>
                    <a:pt x="637881" y="1875198"/>
                    <a:pt x="635507" y="1874160"/>
                  </a:cubicBezTo>
                  <a:cubicBezTo>
                    <a:pt x="642037" y="1876683"/>
                    <a:pt x="651834" y="1879354"/>
                    <a:pt x="661779" y="1881728"/>
                  </a:cubicBezTo>
                  <a:cubicBezTo>
                    <a:pt x="671871" y="1884103"/>
                    <a:pt x="682408" y="1884846"/>
                    <a:pt x="689978" y="1885736"/>
                  </a:cubicBezTo>
                  <a:cubicBezTo>
                    <a:pt x="685674" y="1891821"/>
                    <a:pt x="705562" y="1889002"/>
                    <a:pt x="710164" y="1897314"/>
                  </a:cubicBezTo>
                  <a:cubicBezTo>
                    <a:pt x="714024" y="1895383"/>
                    <a:pt x="723077" y="1898352"/>
                    <a:pt x="724560" y="1894344"/>
                  </a:cubicBezTo>
                  <a:cubicBezTo>
                    <a:pt x="733911" y="1897164"/>
                    <a:pt x="719960" y="1895977"/>
                    <a:pt x="725452" y="1901024"/>
                  </a:cubicBezTo>
                  <a:cubicBezTo>
                    <a:pt x="734059" y="1902656"/>
                    <a:pt x="744895" y="1898500"/>
                    <a:pt x="752316" y="1902360"/>
                  </a:cubicBezTo>
                  <a:cubicBezTo>
                    <a:pt x="752762" y="1902508"/>
                    <a:pt x="752762" y="1906367"/>
                    <a:pt x="753801" y="1906515"/>
                  </a:cubicBezTo>
                  <a:cubicBezTo>
                    <a:pt x="759440" y="1907109"/>
                    <a:pt x="763300" y="1904141"/>
                    <a:pt x="769831" y="1905180"/>
                  </a:cubicBezTo>
                  <a:cubicBezTo>
                    <a:pt x="769237" y="1905030"/>
                    <a:pt x="767604" y="1907257"/>
                    <a:pt x="767306" y="1907257"/>
                  </a:cubicBezTo>
                  <a:cubicBezTo>
                    <a:pt x="770424" y="1907555"/>
                    <a:pt x="777103" y="1906219"/>
                    <a:pt x="780813" y="1906811"/>
                  </a:cubicBezTo>
                  <a:cubicBezTo>
                    <a:pt x="786898" y="1907703"/>
                    <a:pt x="792687" y="1913788"/>
                    <a:pt x="799959" y="1914679"/>
                  </a:cubicBezTo>
                  <a:cubicBezTo>
                    <a:pt x="806342" y="1915569"/>
                    <a:pt x="811685" y="1910671"/>
                    <a:pt x="818216" y="1910967"/>
                  </a:cubicBezTo>
                  <a:cubicBezTo>
                    <a:pt x="829496" y="1911265"/>
                    <a:pt x="839143" y="1920468"/>
                    <a:pt x="848792" y="1916014"/>
                  </a:cubicBezTo>
                  <a:cubicBezTo>
                    <a:pt x="855470" y="1916460"/>
                    <a:pt x="856064" y="1919725"/>
                    <a:pt x="861853" y="1920468"/>
                  </a:cubicBezTo>
                  <a:cubicBezTo>
                    <a:pt x="883522" y="1918241"/>
                    <a:pt x="903559" y="1919279"/>
                    <a:pt x="928197" y="1916906"/>
                  </a:cubicBezTo>
                  <a:cubicBezTo>
                    <a:pt x="930423" y="1913937"/>
                    <a:pt x="941407" y="1905476"/>
                    <a:pt x="930127" y="1905626"/>
                  </a:cubicBezTo>
                  <a:cubicBezTo>
                    <a:pt x="943039" y="1906219"/>
                    <a:pt x="969013" y="1901172"/>
                    <a:pt x="953577" y="1896125"/>
                  </a:cubicBezTo>
                  <a:cubicBezTo>
                    <a:pt x="949422" y="1894642"/>
                    <a:pt x="942743" y="1897462"/>
                    <a:pt x="944970" y="1897758"/>
                  </a:cubicBezTo>
                  <a:cubicBezTo>
                    <a:pt x="929978" y="1896423"/>
                    <a:pt x="909792" y="1893454"/>
                    <a:pt x="893318" y="1899243"/>
                  </a:cubicBezTo>
                  <a:cubicBezTo>
                    <a:pt x="844486" y="1895087"/>
                    <a:pt x="797882" y="1892267"/>
                    <a:pt x="754395" y="1878464"/>
                  </a:cubicBezTo>
                  <a:cubicBezTo>
                    <a:pt x="758550" y="1866292"/>
                    <a:pt x="722631" y="1861395"/>
                    <a:pt x="709422" y="1862285"/>
                  </a:cubicBezTo>
                  <a:cubicBezTo>
                    <a:pt x="673652" y="1851598"/>
                    <a:pt x="637585" y="1841209"/>
                    <a:pt x="598550" y="1827702"/>
                  </a:cubicBezTo>
                  <a:cubicBezTo>
                    <a:pt x="596620" y="1825180"/>
                    <a:pt x="598402" y="1825477"/>
                    <a:pt x="599885" y="1824140"/>
                  </a:cubicBezTo>
                  <a:cubicBezTo>
                    <a:pt x="595433" y="1822507"/>
                    <a:pt x="593058" y="1822657"/>
                    <a:pt x="592465" y="1825328"/>
                  </a:cubicBezTo>
                  <a:cubicBezTo>
                    <a:pt x="587269" y="1818203"/>
                    <a:pt x="560108" y="1811227"/>
                    <a:pt x="566194" y="1804846"/>
                  </a:cubicBezTo>
                  <a:cubicBezTo>
                    <a:pt x="561445" y="1804252"/>
                    <a:pt x="559366" y="1807517"/>
                    <a:pt x="551054" y="1801878"/>
                  </a:cubicBezTo>
                  <a:cubicBezTo>
                    <a:pt x="553577" y="1800245"/>
                    <a:pt x="553281" y="1799503"/>
                    <a:pt x="553429" y="1798167"/>
                  </a:cubicBezTo>
                  <a:cubicBezTo>
                    <a:pt x="551648" y="1797424"/>
                    <a:pt x="550015" y="1796830"/>
                    <a:pt x="548234" y="1796089"/>
                  </a:cubicBezTo>
                  <a:cubicBezTo>
                    <a:pt x="550313" y="1794753"/>
                    <a:pt x="554023" y="1793418"/>
                    <a:pt x="558476" y="1792527"/>
                  </a:cubicBezTo>
                  <a:cubicBezTo>
                    <a:pt x="552094" y="1787925"/>
                    <a:pt x="545859" y="1782731"/>
                    <a:pt x="538141" y="1779169"/>
                  </a:cubicBezTo>
                  <a:cubicBezTo>
                    <a:pt x="536806" y="1780653"/>
                    <a:pt x="525377" y="1780801"/>
                    <a:pt x="533392" y="1783917"/>
                  </a:cubicBezTo>
                  <a:cubicBezTo>
                    <a:pt x="527010" y="1785106"/>
                    <a:pt x="527010" y="1776497"/>
                    <a:pt x="526713" y="1773676"/>
                  </a:cubicBezTo>
                  <a:cubicBezTo>
                    <a:pt x="512464" y="1765365"/>
                    <a:pt x="505638" y="1753343"/>
                    <a:pt x="492131" y="1753491"/>
                  </a:cubicBezTo>
                  <a:cubicBezTo>
                    <a:pt x="489904" y="1744586"/>
                    <a:pt x="474320" y="1737016"/>
                    <a:pt x="478772" y="1730783"/>
                  </a:cubicBezTo>
                  <a:cubicBezTo>
                    <a:pt x="474022" y="1728260"/>
                    <a:pt x="479959" y="1734049"/>
                    <a:pt x="476101" y="1735086"/>
                  </a:cubicBezTo>
                  <a:cubicBezTo>
                    <a:pt x="462000" y="1727220"/>
                    <a:pt x="479366" y="1730783"/>
                    <a:pt x="472241" y="1725439"/>
                  </a:cubicBezTo>
                  <a:cubicBezTo>
                    <a:pt x="490795" y="1731674"/>
                    <a:pt x="491983" y="1750968"/>
                    <a:pt x="509644" y="1752156"/>
                  </a:cubicBezTo>
                  <a:cubicBezTo>
                    <a:pt x="506675" y="1752304"/>
                    <a:pt x="508012" y="1753491"/>
                    <a:pt x="507863" y="1755422"/>
                  </a:cubicBezTo>
                  <a:cubicBezTo>
                    <a:pt x="516174" y="1755718"/>
                    <a:pt x="524486" y="1773676"/>
                    <a:pt x="530127" y="1766998"/>
                  </a:cubicBezTo>
                  <a:cubicBezTo>
                    <a:pt x="539328" y="1776051"/>
                    <a:pt x="552983" y="1786738"/>
                    <a:pt x="570646" y="1791933"/>
                  </a:cubicBezTo>
                  <a:cubicBezTo>
                    <a:pt x="577474" y="1792527"/>
                    <a:pt x="584005" y="1795199"/>
                    <a:pt x="587269" y="1802174"/>
                  </a:cubicBezTo>
                  <a:cubicBezTo>
                    <a:pt x="603893" y="1802174"/>
                    <a:pt x="619922" y="1806627"/>
                    <a:pt x="636694" y="1812266"/>
                  </a:cubicBezTo>
                  <a:cubicBezTo>
                    <a:pt x="649905" y="1816126"/>
                    <a:pt x="663708" y="1821172"/>
                    <a:pt x="678550" y="1824438"/>
                  </a:cubicBezTo>
                  <a:cubicBezTo>
                    <a:pt x="678402" y="1824288"/>
                    <a:pt x="677956" y="1824140"/>
                    <a:pt x="677808" y="1824140"/>
                  </a:cubicBezTo>
                  <a:cubicBezTo>
                    <a:pt x="673355" y="1821765"/>
                    <a:pt x="683299" y="1823251"/>
                    <a:pt x="684783" y="1822507"/>
                  </a:cubicBezTo>
                  <a:cubicBezTo>
                    <a:pt x="685822" y="1824288"/>
                    <a:pt x="688197" y="1825477"/>
                    <a:pt x="690720" y="1826663"/>
                  </a:cubicBezTo>
                  <a:cubicBezTo>
                    <a:pt x="690869" y="1826663"/>
                    <a:pt x="691166" y="1826813"/>
                    <a:pt x="691314" y="1826813"/>
                  </a:cubicBezTo>
                  <a:cubicBezTo>
                    <a:pt x="691314" y="1826813"/>
                    <a:pt x="691314" y="1826961"/>
                    <a:pt x="691314" y="1826961"/>
                  </a:cubicBezTo>
                  <a:cubicBezTo>
                    <a:pt x="695469" y="1828742"/>
                    <a:pt x="700219" y="1830523"/>
                    <a:pt x="701258" y="1833343"/>
                  </a:cubicBezTo>
                  <a:cubicBezTo>
                    <a:pt x="697844" y="1832304"/>
                    <a:pt x="694134" y="1830671"/>
                    <a:pt x="690572" y="1829039"/>
                  </a:cubicBezTo>
                  <a:cubicBezTo>
                    <a:pt x="690869" y="1834381"/>
                    <a:pt x="706454" y="1837795"/>
                    <a:pt x="711203" y="1836608"/>
                  </a:cubicBezTo>
                  <a:cubicBezTo>
                    <a:pt x="711797" y="1830225"/>
                    <a:pt x="698290" y="1838093"/>
                    <a:pt x="703337" y="1830375"/>
                  </a:cubicBezTo>
                  <a:cubicBezTo>
                    <a:pt x="710757" y="1831710"/>
                    <a:pt x="718030" y="1833046"/>
                    <a:pt x="725154" y="1834531"/>
                  </a:cubicBezTo>
                  <a:cubicBezTo>
                    <a:pt x="724412" y="1833789"/>
                    <a:pt x="723523" y="1833343"/>
                    <a:pt x="723077" y="1832304"/>
                  </a:cubicBezTo>
                  <a:cubicBezTo>
                    <a:pt x="734357" y="1838241"/>
                    <a:pt x="742371" y="1835420"/>
                    <a:pt x="753651" y="1837201"/>
                  </a:cubicBezTo>
                  <a:cubicBezTo>
                    <a:pt x="753801" y="1836608"/>
                    <a:pt x="754245" y="1836164"/>
                    <a:pt x="754543" y="1835718"/>
                  </a:cubicBezTo>
                  <a:cubicBezTo>
                    <a:pt x="754543" y="1835570"/>
                    <a:pt x="754543" y="1835420"/>
                    <a:pt x="754395" y="1835420"/>
                  </a:cubicBezTo>
                  <a:cubicBezTo>
                    <a:pt x="742371" y="1830819"/>
                    <a:pt x="731834" y="1824586"/>
                    <a:pt x="722779" y="1815383"/>
                  </a:cubicBezTo>
                  <a:cubicBezTo>
                    <a:pt x="718773" y="1811525"/>
                    <a:pt x="712836" y="1809596"/>
                    <a:pt x="707937" y="1806627"/>
                  </a:cubicBezTo>
                  <a:cubicBezTo>
                    <a:pt x="704375" y="1804400"/>
                    <a:pt x="703039" y="1808111"/>
                    <a:pt x="700665" y="1809002"/>
                  </a:cubicBezTo>
                  <a:cubicBezTo>
                    <a:pt x="697844" y="1810041"/>
                    <a:pt x="695173" y="1810635"/>
                    <a:pt x="692651" y="1808111"/>
                  </a:cubicBezTo>
                  <a:cubicBezTo>
                    <a:pt x="689830" y="1805290"/>
                    <a:pt x="687603" y="1802026"/>
                    <a:pt x="685822" y="1798463"/>
                  </a:cubicBezTo>
                  <a:cubicBezTo>
                    <a:pt x="676471" y="1797574"/>
                    <a:pt x="668160" y="1791339"/>
                    <a:pt x="655692" y="1792379"/>
                  </a:cubicBezTo>
                  <a:cubicBezTo>
                    <a:pt x="655842" y="1797424"/>
                    <a:pt x="661481" y="1801432"/>
                    <a:pt x="670980" y="1804400"/>
                  </a:cubicBezTo>
                  <a:cubicBezTo>
                    <a:pt x="671426" y="1806923"/>
                    <a:pt x="670534" y="1809744"/>
                    <a:pt x="673059" y="1811821"/>
                  </a:cubicBezTo>
                  <a:cubicBezTo>
                    <a:pt x="671426" y="1815977"/>
                    <a:pt x="667418" y="1806923"/>
                    <a:pt x="666824" y="1810931"/>
                  </a:cubicBezTo>
                  <a:cubicBezTo>
                    <a:pt x="669051" y="1807815"/>
                    <a:pt x="661333" y="1801284"/>
                    <a:pt x="654061" y="1797128"/>
                  </a:cubicBezTo>
                  <a:cubicBezTo>
                    <a:pt x="651982" y="1796682"/>
                    <a:pt x="651982" y="1799057"/>
                    <a:pt x="649459" y="1798167"/>
                  </a:cubicBezTo>
                  <a:cubicBezTo>
                    <a:pt x="651092" y="1804104"/>
                    <a:pt x="655692" y="1802619"/>
                    <a:pt x="663708" y="1807221"/>
                  </a:cubicBezTo>
                  <a:cubicBezTo>
                    <a:pt x="659848" y="1811821"/>
                    <a:pt x="655396" y="1800393"/>
                    <a:pt x="649311" y="1804846"/>
                  </a:cubicBezTo>
                  <a:cubicBezTo>
                    <a:pt x="649013" y="1812118"/>
                    <a:pt x="663114" y="1814791"/>
                    <a:pt x="668753" y="1818353"/>
                  </a:cubicBezTo>
                  <a:cubicBezTo>
                    <a:pt x="654357" y="1817907"/>
                    <a:pt x="631648" y="1802174"/>
                    <a:pt x="614431" y="1797722"/>
                  </a:cubicBezTo>
                  <a:cubicBezTo>
                    <a:pt x="609088" y="1792527"/>
                    <a:pt x="599737" y="1788223"/>
                    <a:pt x="594098" y="1783325"/>
                  </a:cubicBezTo>
                  <a:cubicBezTo>
                    <a:pt x="598550" y="1784067"/>
                    <a:pt x="599441" y="1789410"/>
                    <a:pt x="601072" y="1786738"/>
                  </a:cubicBezTo>
                  <a:cubicBezTo>
                    <a:pt x="598847" y="1785402"/>
                    <a:pt x="600331" y="1784809"/>
                    <a:pt x="601964" y="1784363"/>
                  </a:cubicBezTo>
                  <a:cubicBezTo>
                    <a:pt x="599589" y="1782879"/>
                    <a:pt x="599143" y="1781098"/>
                    <a:pt x="594987" y="1779761"/>
                  </a:cubicBezTo>
                  <a:lnTo>
                    <a:pt x="593756" y="1782773"/>
                  </a:lnTo>
                  <a:lnTo>
                    <a:pt x="593800" y="1782729"/>
                  </a:lnTo>
                  <a:cubicBezTo>
                    <a:pt x="593800" y="1782877"/>
                    <a:pt x="593948" y="1782877"/>
                    <a:pt x="594098" y="1783025"/>
                  </a:cubicBezTo>
                  <a:lnTo>
                    <a:pt x="593706" y="1782895"/>
                  </a:lnTo>
                  <a:lnTo>
                    <a:pt x="593652" y="1783027"/>
                  </a:lnTo>
                  <a:cubicBezTo>
                    <a:pt x="589199" y="1779020"/>
                    <a:pt x="587417" y="1774568"/>
                    <a:pt x="592910" y="1769075"/>
                  </a:cubicBezTo>
                  <a:cubicBezTo>
                    <a:pt x="603745" y="1771006"/>
                    <a:pt x="609088" y="1766850"/>
                    <a:pt x="625266" y="1775012"/>
                  </a:cubicBezTo>
                  <a:cubicBezTo>
                    <a:pt x="619626" y="1761655"/>
                    <a:pt x="594394" y="1765958"/>
                    <a:pt x="587567" y="1761061"/>
                  </a:cubicBezTo>
                  <a:cubicBezTo>
                    <a:pt x="587715" y="1756014"/>
                    <a:pt x="596769" y="1764623"/>
                    <a:pt x="595581" y="1757796"/>
                  </a:cubicBezTo>
                  <a:cubicBezTo>
                    <a:pt x="600183" y="1761803"/>
                    <a:pt x="605674" y="1763584"/>
                    <a:pt x="609236" y="1761359"/>
                  </a:cubicBezTo>
                  <a:cubicBezTo>
                    <a:pt x="606268" y="1759280"/>
                    <a:pt x="595729" y="1751858"/>
                    <a:pt x="593206" y="1758092"/>
                  </a:cubicBezTo>
                  <a:cubicBezTo>
                    <a:pt x="585934" y="1751414"/>
                    <a:pt x="577918" y="1746516"/>
                    <a:pt x="570646" y="1744735"/>
                  </a:cubicBezTo>
                  <a:cubicBezTo>
                    <a:pt x="572427" y="1741765"/>
                    <a:pt x="577918" y="1744438"/>
                    <a:pt x="580443" y="1742508"/>
                  </a:cubicBezTo>
                  <a:cubicBezTo>
                    <a:pt x="579997" y="1740430"/>
                    <a:pt x="577622" y="1738649"/>
                    <a:pt x="574356" y="1736868"/>
                  </a:cubicBezTo>
                  <a:cubicBezTo>
                    <a:pt x="582224" y="1739390"/>
                    <a:pt x="584599" y="1733305"/>
                    <a:pt x="590980" y="1733603"/>
                  </a:cubicBezTo>
                  <a:cubicBezTo>
                    <a:pt x="588161" y="1730931"/>
                    <a:pt x="585934" y="1728260"/>
                    <a:pt x="586528" y="1726033"/>
                  </a:cubicBezTo>
                  <a:cubicBezTo>
                    <a:pt x="582668" y="1724400"/>
                    <a:pt x="579849" y="1721432"/>
                    <a:pt x="578662" y="1717573"/>
                  </a:cubicBezTo>
                  <a:cubicBezTo>
                    <a:pt x="576287" y="1710003"/>
                    <a:pt x="572279" y="1708964"/>
                    <a:pt x="565897" y="1709114"/>
                  </a:cubicBezTo>
                  <a:cubicBezTo>
                    <a:pt x="559812" y="1709262"/>
                    <a:pt x="554023" y="1709706"/>
                    <a:pt x="548086" y="1706589"/>
                  </a:cubicBezTo>
                  <a:cubicBezTo>
                    <a:pt x="548679" y="1707629"/>
                    <a:pt x="548977" y="1708668"/>
                    <a:pt x="548531" y="1709706"/>
                  </a:cubicBezTo>
                  <a:cubicBezTo>
                    <a:pt x="548086" y="1714159"/>
                    <a:pt x="542149" y="1707925"/>
                    <a:pt x="541110" y="1711191"/>
                  </a:cubicBezTo>
                  <a:cubicBezTo>
                    <a:pt x="537251" y="1709410"/>
                    <a:pt x="533837" y="1706441"/>
                    <a:pt x="530721" y="1703325"/>
                  </a:cubicBezTo>
                  <a:cubicBezTo>
                    <a:pt x="527159" y="1703621"/>
                    <a:pt x="523596" y="1703769"/>
                    <a:pt x="520182" y="1703175"/>
                  </a:cubicBezTo>
                  <a:cubicBezTo>
                    <a:pt x="516918" y="1702583"/>
                    <a:pt x="514393" y="1704808"/>
                    <a:pt x="511723" y="1706739"/>
                  </a:cubicBezTo>
                  <a:cubicBezTo>
                    <a:pt x="514393" y="1708520"/>
                    <a:pt x="517066" y="1710449"/>
                    <a:pt x="519886" y="1712230"/>
                  </a:cubicBezTo>
                  <a:cubicBezTo>
                    <a:pt x="520182" y="1711636"/>
                    <a:pt x="520330" y="1711043"/>
                    <a:pt x="520776" y="1710745"/>
                  </a:cubicBezTo>
                  <a:cubicBezTo>
                    <a:pt x="524932" y="1708074"/>
                    <a:pt x="529236" y="1707925"/>
                    <a:pt x="533392" y="1710745"/>
                  </a:cubicBezTo>
                  <a:cubicBezTo>
                    <a:pt x="533837" y="1711043"/>
                    <a:pt x="534431" y="1712230"/>
                    <a:pt x="534283" y="1712526"/>
                  </a:cubicBezTo>
                  <a:cubicBezTo>
                    <a:pt x="533985" y="1713269"/>
                    <a:pt x="533095" y="1714307"/>
                    <a:pt x="532354" y="1714307"/>
                  </a:cubicBezTo>
                  <a:cubicBezTo>
                    <a:pt x="529236" y="1714455"/>
                    <a:pt x="526267" y="1714455"/>
                    <a:pt x="523299" y="1714307"/>
                  </a:cubicBezTo>
                  <a:cubicBezTo>
                    <a:pt x="528198" y="1717573"/>
                    <a:pt x="533243" y="1720690"/>
                    <a:pt x="538439" y="1724104"/>
                  </a:cubicBezTo>
                  <a:cubicBezTo>
                    <a:pt x="529979" y="1722619"/>
                    <a:pt x="516768" y="1712676"/>
                    <a:pt x="505638" y="1708816"/>
                  </a:cubicBezTo>
                  <a:cubicBezTo>
                    <a:pt x="504894" y="1708668"/>
                    <a:pt x="504153" y="1708520"/>
                    <a:pt x="503411" y="1708074"/>
                  </a:cubicBezTo>
                  <a:cubicBezTo>
                    <a:pt x="501332" y="1707481"/>
                    <a:pt x="499255" y="1707183"/>
                    <a:pt x="497474" y="1707183"/>
                  </a:cubicBezTo>
                  <a:cubicBezTo>
                    <a:pt x="492724" y="1704512"/>
                    <a:pt x="494802" y="1704808"/>
                    <a:pt x="496732" y="1704066"/>
                  </a:cubicBezTo>
                  <a:cubicBezTo>
                    <a:pt x="492872" y="1702879"/>
                    <a:pt x="488865" y="1703325"/>
                    <a:pt x="484858" y="1702731"/>
                  </a:cubicBezTo>
                  <a:cubicBezTo>
                    <a:pt x="482186" y="1702285"/>
                    <a:pt x="478772" y="1701394"/>
                    <a:pt x="477436" y="1699465"/>
                  </a:cubicBezTo>
                  <a:cubicBezTo>
                    <a:pt x="475953" y="1697388"/>
                    <a:pt x="476397" y="1693974"/>
                    <a:pt x="476101" y="1691005"/>
                  </a:cubicBezTo>
                  <a:cubicBezTo>
                    <a:pt x="473726" y="1689670"/>
                    <a:pt x="471351" y="1688482"/>
                    <a:pt x="469125" y="1686849"/>
                  </a:cubicBezTo>
                  <a:cubicBezTo>
                    <a:pt x="466304" y="1684771"/>
                    <a:pt x="463485" y="1685366"/>
                    <a:pt x="460961" y="1686701"/>
                  </a:cubicBezTo>
                  <a:cubicBezTo>
                    <a:pt x="457697" y="1688482"/>
                    <a:pt x="458586" y="1691747"/>
                    <a:pt x="459478" y="1694419"/>
                  </a:cubicBezTo>
                  <a:cubicBezTo>
                    <a:pt x="460071" y="1696200"/>
                    <a:pt x="461704" y="1697536"/>
                    <a:pt x="462594" y="1699317"/>
                  </a:cubicBezTo>
                  <a:cubicBezTo>
                    <a:pt x="462892" y="1699763"/>
                    <a:pt x="462594" y="1701246"/>
                    <a:pt x="462148" y="1701394"/>
                  </a:cubicBezTo>
                  <a:cubicBezTo>
                    <a:pt x="460961" y="1701840"/>
                    <a:pt x="459478" y="1702583"/>
                    <a:pt x="458290" y="1702731"/>
                  </a:cubicBezTo>
                  <a:cubicBezTo>
                    <a:pt x="460219" y="1704512"/>
                    <a:pt x="462742" y="1706145"/>
                    <a:pt x="465563" y="1708074"/>
                  </a:cubicBezTo>
                  <a:cubicBezTo>
                    <a:pt x="472985" y="1712824"/>
                    <a:pt x="482928" y="1717276"/>
                    <a:pt x="484858" y="1724400"/>
                  </a:cubicBezTo>
                  <a:cubicBezTo>
                    <a:pt x="496287" y="1725737"/>
                    <a:pt x="508606" y="1735978"/>
                    <a:pt x="524338" y="1742063"/>
                  </a:cubicBezTo>
                  <a:cubicBezTo>
                    <a:pt x="520628" y="1742656"/>
                    <a:pt x="517659" y="1744735"/>
                    <a:pt x="511277" y="1740282"/>
                  </a:cubicBezTo>
                  <a:cubicBezTo>
                    <a:pt x="521222" y="1738798"/>
                    <a:pt x="499997" y="1735978"/>
                    <a:pt x="495989" y="1729743"/>
                  </a:cubicBezTo>
                  <a:cubicBezTo>
                    <a:pt x="494505" y="1729150"/>
                    <a:pt x="490202" y="1730931"/>
                    <a:pt x="490795" y="1732268"/>
                  </a:cubicBezTo>
                  <a:cubicBezTo>
                    <a:pt x="487084" y="1729002"/>
                    <a:pt x="479366" y="1723806"/>
                    <a:pt x="471203" y="1717869"/>
                  </a:cubicBezTo>
                  <a:cubicBezTo>
                    <a:pt x="463336" y="1712378"/>
                    <a:pt x="456361" y="1705254"/>
                    <a:pt x="452353" y="1699465"/>
                  </a:cubicBezTo>
                  <a:cubicBezTo>
                    <a:pt x="451612" y="1698871"/>
                    <a:pt x="450868" y="1698130"/>
                    <a:pt x="450275" y="1697536"/>
                  </a:cubicBezTo>
                  <a:cubicBezTo>
                    <a:pt x="443002" y="1700504"/>
                    <a:pt x="440480" y="1688185"/>
                    <a:pt x="434097" y="1690412"/>
                  </a:cubicBezTo>
                  <a:cubicBezTo>
                    <a:pt x="433801" y="1694863"/>
                    <a:pt x="433949" y="1699613"/>
                    <a:pt x="437807" y="1702433"/>
                  </a:cubicBezTo>
                  <a:cubicBezTo>
                    <a:pt x="442854" y="1706293"/>
                    <a:pt x="444635" y="1718909"/>
                    <a:pt x="455470" y="1710151"/>
                  </a:cubicBezTo>
                  <a:cubicBezTo>
                    <a:pt x="455470" y="1710151"/>
                    <a:pt x="456805" y="1711339"/>
                    <a:pt x="457103" y="1712081"/>
                  </a:cubicBezTo>
                  <a:cubicBezTo>
                    <a:pt x="457993" y="1714901"/>
                    <a:pt x="457251" y="1717425"/>
                    <a:pt x="455915" y="1720244"/>
                  </a:cubicBezTo>
                  <a:cubicBezTo>
                    <a:pt x="452501" y="1728112"/>
                    <a:pt x="449831" y="1736274"/>
                    <a:pt x="446862" y="1744289"/>
                  </a:cubicBezTo>
                  <a:cubicBezTo>
                    <a:pt x="449979" y="1749187"/>
                    <a:pt x="452947" y="1754085"/>
                    <a:pt x="456064" y="1758834"/>
                  </a:cubicBezTo>
                  <a:cubicBezTo>
                    <a:pt x="457251" y="1759577"/>
                    <a:pt x="458438" y="1760319"/>
                    <a:pt x="460071" y="1761061"/>
                  </a:cubicBezTo>
                  <a:cubicBezTo>
                    <a:pt x="459180" y="1761209"/>
                    <a:pt x="458438" y="1761507"/>
                    <a:pt x="457993" y="1761803"/>
                  </a:cubicBezTo>
                  <a:cubicBezTo>
                    <a:pt x="460071" y="1764771"/>
                    <a:pt x="462000" y="1767889"/>
                    <a:pt x="464079" y="1770856"/>
                  </a:cubicBezTo>
                  <a:cubicBezTo>
                    <a:pt x="465563" y="1772935"/>
                    <a:pt x="469125" y="1774716"/>
                    <a:pt x="471500" y="1774568"/>
                  </a:cubicBezTo>
                  <a:cubicBezTo>
                    <a:pt x="482484" y="1773676"/>
                    <a:pt x="486787" y="1782434"/>
                    <a:pt x="492427" y="1788668"/>
                  </a:cubicBezTo>
                  <a:cubicBezTo>
                    <a:pt x="496583" y="1793268"/>
                    <a:pt x="494060" y="1799948"/>
                    <a:pt x="493764" y="1805736"/>
                  </a:cubicBezTo>
                  <a:cubicBezTo>
                    <a:pt x="493614" y="1808260"/>
                    <a:pt x="491537" y="1809150"/>
                    <a:pt x="490052" y="1808111"/>
                  </a:cubicBezTo>
                  <a:cubicBezTo>
                    <a:pt x="483671" y="1803807"/>
                    <a:pt x="476991" y="1799799"/>
                    <a:pt x="471351" y="1794753"/>
                  </a:cubicBezTo>
                  <a:cubicBezTo>
                    <a:pt x="470758" y="1794308"/>
                    <a:pt x="470312" y="1793862"/>
                    <a:pt x="469718" y="1793418"/>
                  </a:cubicBezTo>
                  <a:cubicBezTo>
                    <a:pt x="459774" y="1792229"/>
                    <a:pt x="449087" y="1791487"/>
                    <a:pt x="438846" y="1787925"/>
                  </a:cubicBezTo>
                  <a:cubicBezTo>
                    <a:pt x="431574" y="1782136"/>
                    <a:pt x="421333" y="1775903"/>
                    <a:pt x="417028" y="1780207"/>
                  </a:cubicBezTo>
                  <a:cubicBezTo>
                    <a:pt x="412872" y="1776795"/>
                    <a:pt x="415990" y="1773974"/>
                    <a:pt x="409904" y="1770412"/>
                  </a:cubicBezTo>
                  <a:cubicBezTo>
                    <a:pt x="402779" y="1768333"/>
                    <a:pt x="406639" y="1776497"/>
                    <a:pt x="394320" y="1765365"/>
                  </a:cubicBezTo>
                  <a:cubicBezTo>
                    <a:pt x="391351" y="1764327"/>
                    <a:pt x="389422" y="1765069"/>
                    <a:pt x="387789" y="1766850"/>
                  </a:cubicBezTo>
                  <a:cubicBezTo>
                    <a:pt x="389570" y="1775012"/>
                    <a:pt x="412872" y="1782731"/>
                    <a:pt x="405304" y="1785698"/>
                  </a:cubicBezTo>
                  <a:cubicBezTo>
                    <a:pt x="409162" y="1789262"/>
                    <a:pt x="409310" y="1785550"/>
                    <a:pt x="412278" y="1787629"/>
                  </a:cubicBezTo>
                  <a:cubicBezTo>
                    <a:pt x="414653" y="1785698"/>
                    <a:pt x="403373" y="1782136"/>
                    <a:pt x="408716" y="1780505"/>
                  </a:cubicBezTo>
                  <a:cubicBezTo>
                    <a:pt x="413466" y="1780950"/>
                    <a:pt x="417919" y="1786292"/>
                    <a:pt x="414059" y="1788964"/>
                  </a:cubicBezTo>
                  <a:cubicBezTo>
                    <a:pt x="424302" y="1794604"/>
                    <a:pt x="429051" y="1790152"/>
                    <a:pt x="440628" y="1797870"/>
                  </a:cubicBezTo>
                  <a:cubicBezTo>
                    <a:pt x="437807" y="1798612"/>
                    <a:pt x="433207" y="1796534"/>
                    <a:pt x="427714" y="1792972"/>
                  </a:cubicBezTo>
                  <a:cubicBezTo>
                    <a:pt x="424302" y="1795049"/>
                    <a:pt x="428754" y="1797424"/>
                    <a:pt x="426379" y="1799503"/>
                  </a:cubicBezTo>
                  <a:cubicBezTo>
                    <a:pt x="415692" y="1792972"/>
                    <a:pt x="408568" y="1791933"/>
                    <a:pt x="400702" y="1788668"/>
                  </a:cubicBezTo>
                  <a:cubicBezTo>
                    <a:pt x="409459" y="1785848"/>
                    <a:pt x="365229" y="1757053"/>
                    <a:pt x="368791" y="1746664"/>
                  </a:cubicBezTo>
                  <a:cubicBezTo>
                    <a:pt x="366564" y="1746219"/>
                    <a:pt x="363893" y="1744586"/>
                    <a:pt x="360777" y="1742211"/>
                  </a:cubicBezTo>
                  <a:cubicBezTo>
                    <a:pt x="359885" y="1736868"/>
                    <a:pt x="355582" y="1731376"/>
                    <a:pt x="348457" y="1724846"/>
                  </a:cubicBezTo>
                  <a:cubicBezTo>
                    <a:pt x="345785" y="1710745"/>
                    <a:pt x="328717" y="1692489"/>
                    <a:pt x="328717" y="1682248"/>
                  </a:cubicBezTo>
                  <a:cubicBezTo>
                    <a:pt x="331982" y="1688185"/>
                    <a:pt x="344004" y="1694271"/>
                    <a:pt x="341035" y="1691599"/>
                  </a:cubicBezTo>
                  <a:cubicBezTo>
                    <a:pt x="348903" y="1697238"/>
                    <a:pt x="356917" y="1705254"/>
                    <a:pt x="365674" y="1713566"/>
                  </a:cubicBezTo>
                  <a:cubicBezTo>
                    <a:pt x="374728" y="1721581"/>
                    <a:pt x="384375" y="1730189"/>
                    <a:pt x="393874" y="1738501"/>
                  </a:cubicBezTo>
                  <a:cubicBezTo>
                    <a:pt x="406045" y="1748891"/>
                    <a:pt x="418067" y="1758538"/>
                    <a:pt x="429793" y="1764327"/>
                  </a:cubicBezTo>
                  <a:cubicBezTo>
                    <a:pt x="429495" y="1763584"/>
                    <a:pt x="429199" y="1762694"/>
                    <a:pt x="429051" y="1761803"/>
                  </a:cubicBezTo>
                  <a:cubicBezTo>
                    <a:pt x="427270" y="1760615"/>
                    <a:pt x="425489" y="1759280"/>
                    <a:pt x="423708" y="1757499"/>
                  </a:cubicBezTo>
                  <a:cubicBezTo>
                    <a:pt x="425489" y="1758092"/>
                    <a:pt x="427121" y="1758388"/>
                    <a:pt x="428606" y="1758686"/>
                  </a:cubicBezTo>
                  <a:cubicBezTo>
                    <a:pt x="428606" y="1757499"/>
                    <a:pt x="428458" y="1756311"/>
                    <a:pt x="428606" y="1754976"/>
                  </a:cubicBezTo>
                  <a:cubicBezTo>
                    <a:pt x="429051" y="1752007"/>
                    <a:pt x="428458" y="1748891"/>
                    <a:pt x="428902" y="1746071"/>
                  </a:cubicBezTo>
                  <a:cubicBezTo>
                    <a:pt x="430683" y="1735532"/>
                    <a:pt x="428308" y="1726627"/>
                    <a:pt x="419107" y="1720244"/>
                  </a:cubicBezTo>
                  <a:cubicBezTo>
                    <a:pt x="409310" y="1713418"/>
                    <a:pt x="409162" y="1703918"/>
                    <a:pt x="412428" y="1693974"/>
                  </a:cubicBezTo>
                  <a:cubicBezTo>
                    <a:pt x="414505" y="1687741"/>
                    <a:pt x="416880" y="1681654"/>
                    <a:pt x="419700" y="1675569"/>
                  </a:cubicBezTo>
                  <a:cubicBezTo>
                    <a:pt x="416584" y="1672007"/>
                    <a:pt x="413763" y="1668297"/>
                    <a:pt x="410349" y="1666516"/>
                  </a:cubicBezTo>
                  <a:cubicBezTo>
                    <a:pt x="408272" y="1664437"/>
                    <a:pt x="418661" y="1660133"/>
                    <a:pt x="408568" y="1658946"/>
                  </a:cubicBezTo>
                  <a:cubicBezTo>
                    <a:pt x="409162" y="1653009"/>
                    <a:pt x="419107" y="1663398"/>
                    <a:pt x="416880" y="1668297"/>
                  </a:cubicBezTo>
                  <a:cubicBezTo>
                    <a:pt x="418661" y="1669335"/>
                    <a:pt x="420146" y="1670524"/>
                    <a:pt x="421629" y="1671561"/>
                  </a:cubicBezTo>
                  <a:cubicBezTo>
                    <a:pt x="422669" y="1668891"/>
                    <a:pt x="423262" y="1665922"/>
                    <a:pt x="421629" y="1664587"/>
                  </a:cubicBezTo>
                  <a:cubicBezTo>
                    <a:pt x="419996" y="1663250"/>
                    <a:pt x="419107" y="1662062"/>
                    <a:pt x="418513" y="1660727"/>
                  </a:cubicBezTo>
                  <a:cubicBezTo>
                    <a:pt x="417919" y="1659985"/>
                    <a:pt x="417177" y="1659392"/>
                    <a:pt x="416584" y="1658648"/>
                  </a:cubicBezTo>
                  <a:cubicBezTo>
                    <a:pt x="416732" y="1658798"/>
                    <a:pt x="417177" y="1659094"/>
                    <a:pt x="417919" y="1659540"/>
                  </a:cubicBezTo>
                  <a:cubicBezTo>
                    <a:pt x="417028" y="1656719"/>
                    <a:pt x="417622" y="1654196"/>
                    <a:pt x="418809" y="1651526"/>
                  </a:cubicBezTo>
                  <a:cubicBezTo>
                    <a:pt x="415396" y="1652563"/>
                    <a:pt x="411091" y="1651376"/>
                    <a:pt x="406787" y="1649151"/>
                  </a:cubicBezTo>
                  <a:cubicBezTo>
                    <a:pt x="395359" y="1649151"/>
                    <a:pt x="388531" y="1653455"/>
                    <a:pt x="385712" y="1664735"/>
                  </a:cubicBezTo>
                  <a:cubicBezTo>
                    <a:pt x="385118" y="1667258"/>
                    <a:pt x="382000" y="1669187"/>
                    <a:pt x="379923" y="1671265"/>
                  </a:cubicBezTo>
                  <a:cubicBezTo>
                    <a:pt x="379329" y="1671859"/>
                    <a:pt x="378142" y="1672749"/>
                    <a:pt x="377548" y="1672453"/>
                  </a:cubicBezTo>
                  <a:cubicBezTo>
                    <a:pt x="376806" y="1672155"/>
                    <a:pt x="376063" y="1670968"/>
                    <a:pt x="375915" y="1670078"/>
                  </a:cubicBezTo>
                  <a:cubicBezTo>
                    <a:pt x="374432" y="1664141"/>
                    <a:pt x="374580" y="1658352"/>
                    <a:pt x="379477" y="1653751"/>
                  </a:cubicBezTo>
                  <a:cubicBezTo>
                    <a:pt x="377251" y="1648555"/>
                    <a:pt x="374580" y="1643510"/>
                    <a:pt x="384079" y="1642916"/>
                  </a:cubicBezTo>
                  <a:cubicBezTo>
                    <a:pt x="386899" y="1642620"/>
                    <a:pt x="386454" y="1640689"/>
                    <a:pt x="384227" y="1638760"/>
                  </a:cubicBezTo>
                  <a:cubicBezTo>
                    <a:pt x="382000" y="1636683"/>
                    <a:pt x="374728" y="1639948"/>
                    <a:pt x="377251" y="1633269"/>
                  </a:cubicBezTo>
                  <a:cubicBezTo>
                    <a:pt x="378884" y="1629113"/>
                    <a:pt x="380665" y="1625997"/>
                    <a:pt x="374282" y="1626145"/>
                  </a:cubicBezTo>
                  <a:cubicBezTo>
                    <a:pt x="367603" y="1626293"/>
                    <a:pt x="363596" y="1624512"/>
                    <a:pt x="361964" y="1617091"/>
                  </a:cubicBezTo>
                  <a:cubicBezTo>
                    <a:pt x="361221" y="1613825"/>
                    <a:pt x="363596" y="1612638"/>
                    <a:pt x="360331" y="1614865"/>
                  </a:cubicBezTo>
                  <a:cubicBezTo>
                    <a:pt x="359589" y="1615458"/>
                    <a:pt x="358698" y="1616200"/>
                    <a:pt x="358402" y="1617091"/>
                  </a:cubicBezTo>
                  <a:cubicBezTo>
                    <a:pt x="357215" y="1619762"/>
                    <a:pt x="356323" y="1622433"/>
                    <a:pt x="355284" y="1625105"/>
                  </a:cubicBezTo>
                  <a:cubicBezTo>
                    <a:pt x="352465" y="1632230"/>
                    <a:pt x="347270" y="1639354"/>
                    <a:pt x="347418" y="1646478"/>
                  </a:cubicBezTo>
                  <a:cubicBezTo>
                    <a:pt x="347418" y="1652267"/>
                    <a:pt x="353800" y="1657907"/>
                    <a:pt x="357511" y="1663547"/>
                  </a:cubicBezTo>
                  <a:cubicBezTo>
                    <a:pt x="362706" y="1671265"/>
                    <a:pt x="370276" y="1677054"/>
                    <a:pt x="375321" y="1684920"/>
                  </a:cubicBezTo>
                  <a:cubicBezTo>
                    <a:pt x="376213" y="1685514"/>
                    <a:pt x="377103" y="1686108"/>
                    <a:pt x="378142" y="1687443"/>
                  </a:cubicBezTo>
                  <a:cubicBezTo>
                    <a:pt x="377548" y="1687295"/>
                    <a:pt x="376954" y="1687147"/>
                    <a:pt x="376509" y="1687147"/>
                  </a:cubicBezTo>
                  <a:cubicBezTo>
                    <a:pt x="377251" y="1688630"/>
                    <a:pt x="378142" y="1689966"/>
                    <a:pt x="378736" y="1691599"/>
                  </a:cubicBezTo>
                  <a:cubicBezTo>
                    <a:pt x="379625" y="1693826"/>
                    <a:pt x="382891" y="1696200"/>
                    <a:pt x="385414" y="1696942"/>
                  </a:cubicBezTo>
                  <a:cubicBezTo>
                    <a:pt x="389570" y="1698130"/>
                    <a:pt x="393132" y="1699613"/>
                    <a:pt x="392242" y="1704364"/>
                  </a:cubicBezTo>
                  <a:cubicBezTo>
                    <a:pt x="392242" y="1704808"/>
                    <a:pt x="391945" y="1705106"/>
                    <a:pt x="391797" y="1705550"/>
                  </a:cubicBezTo>
                  <a:cubicBezTo>
                    <a:pt x="396101" y="1711043"/>
                    <a:pt x="400256" y="1717425"/>
                    <a:pt x="403819" y="1720987"/>
                  </a:cubicBezTo>
                  <a:cubicBezTo>
                    <a:pt x="398773" y="1717425"/>
                    <a:pt x="393578" y="1713714"/>
                    <a:pt x="388976" y="1710003"/>
                  </a:cubicBezTo>
                  <a:cubicBezTo>
                    <a:pt x="388680" y="1710597"/>
                    <a:pt x="388235" y="1711191"/>
                    <a:pt x="387937" y="1711784"/>
                  </a:cubicBezTo>
                  <a:cubicBezTo>
                    <a:pt x="387047" y="1713566"/>
                    <a:pt x="387195" y="1715643"/>
                    <a:pt x="386454" y="1717425"/>
                  </a:cubicBezTo>
                  <a:cubicBezTo>
                    <a:pt x="385414" y="1719948"/>
                    <a:pt x="383039" y="1720542"/>
                    <a:pt x="382594" y="1718611"/>
                  </a:cubicBezTo>
                  <a:cubicBezTo>
                    <a:pt x="379477" y="1706739"/>
                    <a:pt x="366268" y="1706145"/>
                    <a:pt x="359737" y="1697536"/>
                  </a:cubicBezTo>
                  <a:cubicBezTo>
                    <a:pt x="353800" y="1689818"/>
                    <a:pt x="346082" y="1683585"/>
                    <a:pt x="341779" y="1674530"/>
                  </a:cubicBezTo>
                  <a:cubicBezTo>
                    <a:pt x="332280" y="1672453"/>
                    <a:pt x="327232" y="1664437"/>
                    <a:pt x="320999" y="1658352"/>
                  </a:cubicBezTo>
                  <a:cubicBezTo>
                    <a:pt x="312688" y="1650189"/>
                    <a:pt x="302297" y="1643214"/>
                    <a:pt x="302445" y="1629409"/>
                  </a:cubicBezTo>
                  <a:cubicBezTo>
                    <a:pt x="302445" y="1627778"/>
                    <a:pt x="300516" y="1625699"/>
                    <a:pt x="299033" y="1624660"/>
                  </a:cubicBezTo>
                  <a:cubicBezTo>
                    <a:pt x="290423" y="1618427"/>
                    <a:pt x="291463" y="1609373"/>
                    <a:pt x="291165" y="1600468"/>
                  </a:cubicBezTo>
                  <a:cubicBezTo>
                    <a:pt x="290869" y="1590226"/>
                    <a:pt x="288940" y="1588149"/>
                    <a:pt x="277808" y="1584437"/>
                  </a:cubicBezTo>
                  <a:cubicBezTo>
                    <a:pt x="264599" y="1579985"/>
                    <a:pt x="263559" y="1577906"/>
                    <a:pt x="255100" y="1564103"/>
                  </a:cubicBezTo>
                  <a:cubicBezTo>
                    <a:pt x="250052" y="1555792"/>
                    <a:pt x="247382" y="1547034"/>
                    <a:pt x="251685" y="1539168"/>
                  </a:cubicBezTo>
                  <a:cubicBezTo>
                    <a:pt x="257918" y="1527740"/>
                    <a:pt x="254654" y="1516312"/>
                    <a:pt x="254950" y="1504734"/>
                  </a:cubicBezTo>
                  <a:cubicBezTo>
                    <a:pt x="254950" y="1503992"/>
                    <a:pt x="253763" y="1503103"/>
                    <a:pt x="253169" y="1502359"/>
                  </a:cubicBezTo>
                  <a:cubicBezTo>
                    <a:pt x="252131" y="1503695"/>
                    <a:pt x="250794" y="1504884"/>
                    <a:pt x="250052" y="1506367"/>
                  </a:cubicBezTo>
                  <a:cubicBezTo>
                    <a:pt x="249013" y="1508296"/>
                    <a:pt x="248419" y="1513937"/>
                    <a:pt x="245897" y="1510077"/>
                  </a:cubicBezTo>
                  <a:cubicBezTo>
                    <a:pt x="240108" y="1501321"/>
                    <a:pt x="237289" y="1490635"/>
                    <a:pt x="229125" y="1483361"/>
                  </a:cubicBezTo>
                  <a:cubicBezTo>
                    <a:pt x="224969" y="1479651"/>
                    <a:pt x="225711" y="1474456"/>
                    <a:pt x="225859" y="1469558"/>
                  </a:cubicBezTo>
                  <a:cubicBezTo>
                    <a:pt x="226009" y="1461395"/>
                    <a:pt x="226009" y="1454122"/>
                    <a:pt x="218439" y="1448333"/>
                  </a:cubicBezTo>
                  <a:cubicBezTo>
                    <a:pt x="211314" y="1442842"/>
                    <a:pt x="206565" y="1435422"/>
                    <a:pt x="207900" y="1425327"/>
                  </a:cubicBezTo>
                  <a:cubicBezTo>
                    <a:pt x="208198" y="1422954"/>
                    <a:pt x="205971" y="1419986"/>
                    <a:pt x="204784" y="1417461"/>
                  </a:cubicBezTo>
                  <a:cubicBezTo>
                    <a:pt x="200034" y="1407962"/>
                    <a:pt x="194987" y="1398463"/>
                    <a:pt x="190683" y="1388816"/>
                  </a:cubicBezTo>
                  <a:cubicBezTo>
                    <a:pt x="186675" y="1380058"/>
                    <a:pt x="183411" y="1371005"/>
                    <a:pt x="179997" y="1361952"/>
                  </a:cubicBezTo>
                  <a:cubicBezTo>
                    <a:pt x="177176" y="1354234"/>
                    <a:pt x="173614" y="1348149"/>
                    <a:pt x="164709" y="1345624"/>
                  </a:cubicBezTo>
                  <a:cubicBezTo>
                    <a:pt x="158922" y="1343993"/>
                    <a:pt x="166194" y="1339391"/>
                    <a:pt x="164709" y="1336571"/>
                  </a:cubicBezTo>
                  <a:cubicBezTo>
                    <a:pt x="161740" y="1330634"/>
                    <a:pt x="154022" y="1327665"/>
                    <a:pt x="153578" y="1319799"/>
                  </a:cubicBezTo>
                  <a:cubicBezTo>
                    <a:pt x="153578" y="1319058"/>
                    <a:pt x="152391" y="1318314"/>
                    <a:pt x="151648" y="1317573"/>
                  </a:cubicBezTo>
                  <a:cubicBezTo>
                    <a:pt x="151054" y="1318314"/>
                    <a:pt x="150016" y="1318908"/>
                    <a:pt x="149867" y="1319650"/>
                  </a:cubicBezTo>
                  <a:cubicBezTo>
                    <a:pt x="148531" y="1329446"/>
                    <a:pt x="146602" y="1339391"/>
                    <a:pt x="149867" y="1348742"/>
                  </a:cubicBezTo>
                  <a:cubicBezTo>
                    <a:pt x="151500" y="1353490"/>
                    <a:pt x="154468" y="1356460"/>
                    <a:pt x="149273" y="1360616"/>
                  </a:cubicBezTo>
                  <a:cubicBezTo>
                    <a:pt x="143930" y="1364920"/>
                    <a:pt x="139478" y="1370263"/>
                    <a:pt x="133986" y="1374567"/>
                  </a:cubicBezTo>
                  <a:cubicBezTo>
                    <a:pt x="131908" y="1376200"/>
                    <a:pt x="126862" y="1376496"/>
                    <a:pt x="126564" y="1373380"/>
                  </a:cubicBezTo>
                  <a:cubicBezTo>
                    <a:pt x="125823" y="1367295"/>
                    <a:pt x="116620" y="1362991"/>
                    <a:pt x="123596" y="1355123"/>
                  </a:cubicBezTo>
                  <a:cubicBezTo>
                    <a:pt x="126416" y="1351859"/>
                    <a:pt x="125377" y="1345476"/>
                    <a:pt x="127456" y="1341320"/>
                  </a:cubicBezTo>
                  <a:cubicBezTo>
                    <a:pt x="130275" y="1335977"/>
                    <a:pt x="127752" y="1335087"/>
                    <a:pt x="123596" y="1333750"/>
                  </a:cubicBezTo>
                  <a:cubicBezTo>
                    <a:pt x="120775" y="1332861"/>
                    <a:pt x="119886" y="1330188"/>
                    <a:pt x="119144" y="1327072"/>
                  </a:cubicBezTo>
                  <a:cubicBezTo>
                    <a:pt x="116769" y="1317869"/>
                    <a:pt x="115136" y="1307926"/>
                    <a:pt x="110387" y="1299910"/>
                  </a:cubicBezTo>
                  <a:cubicBezTo>
                    <a:pt x="105933" y="1292340"/>
                    <a:pt x="108754" y="1288334"/>
                    <a:pt x="112909" y="1284028"/>
                  </a:cubicBezTo>
                  <a:cubicBezTo>
                    <a:pt x="111722" y="1280616"/>
                    <a:pt x="110535" y="1277054"/>
                    <a:pt x="109347" y="1273787"/>
                  </a:cubicBezTo>
                  <a:cubicBezTo>
                    <a:pt x="108160" y="1273194"/>
                    <a:pt x="107864" y="1272304"/>
                    <a:pt x="108308" y="1271265"/>
                  </a:cubicBezTo>
                  <a:cubicBezTo>
                    <a:pt x="106973" y="1267851"/>
                    <a:pt x="105637" y="1264436"/>
                    <a:pt x="104302" y="1261172"/>
                  </a:cubicBezTo>
                  <a:cubicBezTo>
                    <a:pt x="97028" y="1257758"/>
                    <a:pt x="89755" y="1254344"/>
                    <a:pt x="82779" y="1250633"/>
                  </a:cubicBezTo>
                  <a:cubicBezTo>
                    <a:pt x="75805" y="1246923"/>
                    <a:pt x="74023" y="1235049"/>
                    <a:pt x="62594" y="1238018"/>
                  </a:cubicBezTo>
                  <a:cubicBezTo>
                    <a:pt x="62000" y="1238166"/>
                    <a:pt x="60517" y="1235198"/>
                    <a:pt x="59625" y="1233566"/>
                  </a:cubicBezTo>
                  <a:cubicBezTo>
                    <a:pt x="52947" y="1220653"/>
                    <a:pt x="45526" y="1207888"/>
                    <a:pt x="47307" y="1192452"/>
                  </a:cubicBezTo>
                  <a:cubicBezTo>
                    <a:pt x="43002" y="1184734"/>
                    <a:pt x="41221" y="1176422"/>
                    <a:pt x="40777" y="1167369"/>
                  </a:cubicBezTo>
                  <a:cubicBezTo>
                    <a:pt x="40627" y="1164103"/>
                    <a:pt x="37215" y="1160244"/>
                    <a:pt x="34394" y="1158018"/>
                  </a:cubicBezTo>
                  <a:cubicBezTo>
                    <a:pt x="27122" y="1152229"/>
                    <a:pt x="23856" y="1143917"/>
                    <a:pt x="19700" y="1136349"/>
                  </a:cubicBezTo>
                  <a:cubicBezTo>
                    <a:pt x="16879" y="1131301"/>
                    <a:pt x="16731" y="1125662"/>
                    <a:pt x="17623" y="1113195"/>
                  </a:cubicBezTo>
                  <a:cubicBezTo>
                    <a:pt x="18067" y="1107406"/>
                    <a:pt x="19254" y="1101173"/>
                    <a:pt x="14654" y="1096274"/>
                  </a:cubicBezTo>
                  <a:cubicBezTo>
                    <a:pt x="11686" y="1093009"/>
                    <a:pt x="14950" y="1091376"/>
                    <a:pt x="15842" y="1089001"/>
                  </a:cubicBezTo>
                  <a:cubicBezTo>
                    <a:pt x="16731" y="1086330"/>
                    <a:pt x="18364" y="1082619"/>
                    <a:pt x="17325" y="1080690"/>
                  </a:cubicBezTo>
                  <a:cubicBezTo>
                    <a:pt x="9161" y="1064958"/>
                    <a:pt x="12428" y="1048037"/>
                    <a:pt x="11388" y="1031709"/>
                  </a:cubicBezTo>
                  <a:cubicBezTo>
                    <a:pt x="11092" y="1027703"/>
                    <a:pt x="10943" y="1023843"/>
                    <a:pt x="11092" y="1019835"/>
                  </a:cubicBezTo>
                  <a:cubicBezTo>
                    <a:pt x="11388" y="1014642"/>
                    <a:pt x="7530" y="1013750"/>
                    <a:pt x="3818" y="1012267"/>
                  </a:cubicBezTo>
                  <a:cubicBezTo>
                    <a:pt x="702" y="1011080"/>
                    <a:pt x="-931" y="1006924"/>
                    <a:pt x="554" y="1005143"/>
                  </a:cubicBezTo>
                  <a:cubicBezTo>
                    <a:pt x="8568" y="995644"/>
                    <a:pt x="5303" y="984363"/>
                    <a:pt x="5749" y="973825"/>
                  </a:cubicBezTo>
                  <a:cubicBezTo>
                    <a:pt x="6193" y="963139"/>
                    <a:pt x="7974" y="951858"/>
                    <a:pt x="406" y="942507"/>
                  </a:cubicBezTo>
                  <a:cubicBezTo>
                    <a:pt x="2037" y="936422"/>
                    <a:pt x="4710" y="930486"/>
                    <a:pt x="554" y="924103"/>
                  </a:cubicBezTo>
                  <a:cubicBezTo>
                    <a:pt x="-40" y="923213"/>
                    <a:pt x="1443" y="919501"/>
                    <a:pt x="2631" y="919205"/>
                  </a:cubicBezTo>
                  <a:cubicBezTo>
                    <a:pt x="9161" y="917276"/>
                    <a:pt x="12873" y="913120"/>
                    <a:pt x="11834" y="906292"/>
                  </a:cubicBezTo>
                  <a:cubicBezTo>
                    <a:pt x="10498" y="896941"/>
                    <a:pt x="14654" y="889373"/>
                    <a:pt x="16879" y="880911"/>
                  </a:cubicBezTo>
                  <a:cubicBezTo>
                    <a:pt x="18810" y="873491"/>
                    <a:pt x="17473" y="865179"/>
                    <a:pt x="17623" y="857313"/>
                  </a:cubicBezTo>
                  <a:cubicBezTo>
                    <a:pt x="28457" y="846627"/>
                    <a:pt x="19106" y="830152"/>
                    <a:pt x="28309" y="819020"/>
                  </a:cubicBezTo>
                  <a:cubicBezTo>
                    <a:pt x="26082" y="815012"/>
                    <a:pt x="20739" y="809520"/>
                    <a:pt x="26378" y="806552"/>
                  </a:cubicBezTo>
                  <a:cubicBezTo>
                    <a:pt x="29199" y="805069"/>
                    <a:pt x="31128" y="803287"/>
                    <a:pt x="32761" y="801357"/>
                  </a:cubicBezTo>
                  <a:cubicBezTo>
                    <a:pt x="33207" y="800021"/>
                    <a:pt x="33652" y="798538"/>
                    <a:pt x="33948" y="797351"/>
                  </a:cubicBezTo>
                  <a:cubicBezTo>
                    <a:pt x="34096" y="797944"/>
                    <a:pt x="34246" y="798538"/>
                    <a:pt x="34246" y="799280"/>
                  </a:cubicBezTo>
                  <a:cubicBezTo>
                    <a:pt x="35433" y="797647"/>
                    <a:pt x="36471" y="796014"/>
                    <a:pt x="37511" y="794232"/>
                  </a:cubicBezTo>
                  <a:cubicBezTo>
                    <a:pt x="40033" y="790077"/>
                    <a:pt x="43596" y="786218"/>
                    <a:pt x="47603" y="783546"/>
                  </a:cubicBezTo>
                  <a:cubicBezTo>
                    <a:pt x="55469" y="778352"/>
                    <a:pt x="48049" y="773899"/>
                    <a:pt x="47603" y="769149"/>
                  </a:cubicBezTo>
                  <a:cubicBezTo>
                    <a:pt x="51017" y="768704"/>
                    <a:pt x="52947" y="766627"/>
                    <a:pt x="53392" y="763064"/>
                  </a:cubicBezTo>
                  <a:cubicBezTo>
                    <a:pt x="55025" y="762619"/>
                    <a:pt x="56657" y="762173"/>
                    <a:pt x="58142" y="761283"/>
                  </a:cubicBezTo>
                  <a:cubicBezTo>
                    <a:pt x="76101" y="750893"/>
                    <a:pt x="76546" y="750745"/>
                    <a:pt x="76842" y="730857"/>
                  </a:cubicBezTo>
                  <a:cubicBezTo>
                    <a:pt x="76992" y="723881"/>
                    <a:pt x="80404" y="719429"/>
                    <a:pt x="85452" y="717202"/>
                  </a:cubicBezTo>
                  <a:cubicBezTo>
                    <a:pt x="88272" y="715865"/>
                    <a:pt x="90795" y="714382"/>
                    <a:pt x="93318" y="712749"/>
                  </a:cubicBezTo>
                  <a:cubicBezTo>
                    <a:pt x="94505" y="708297"/>
                    <a:pt x="95692" y="703843"/>
                    <a:pt x="97028" y="699391"/>
                  </a:cubicBezTo>
                  <a:cubicBezTo>
                    <a:pt x="97325" y="698352"/>
                    <a:pt x="97622" y="697461"/>
                    <a:pt x="97919" y="696423"/>
                  </a:cubicBezTo>
                  <a:cubicBezTo>
                    <a:pt x="96584" y="695532"/>
                    <a:pt x="95544" y="694048"/>
                    <a:pt x="95396" y="692117"/>
                  </a:cubicBezTo>
                  <a:cubicBezTo>
                    <a:pt x="96880" y="692267"/>
                    <a:pt x="98067" y="692117"/>
                    <a:pt x="99403" y="691969"/>
                  </a:cubicBezTo>
                  <a:cubicBezTo>
                    <a:pt x="113949" y="645810"/>
                    <a:pt x="133986" y="603064"/>
                    <a:pt x="169162" y="567146"/>
                  </a:cubicBezTo>
                  <a:cubicBezTo>
                    <a:pt x="173764" y="549483"/>
                    <a:pt x="185192" y="538649"/>
                    <a:pt x="192316" y="519947"/>
                  </a:cubicBezTo>
                  <a:cubicBezTo>
                    <a:pt x="194691" y="518018"/>
                    <a:pt x="197066" y="516089"/>
                    <a:pt x="199143" y="516682"/>
                  </a:cubicBezTo>
                  <a:cubicBezTo>
                    <a:pt x="203892" y="514308"/>
                    <a:pt x="206267" y="522471"/>
                    <a:pt x="208198" y="526775"/>
                  </a:cubicBezTo>
                  <a:cubicBezTo>
                    <a:pt x="192019" y="538945"/>
                    <a:pt x="203744" y="543992"/>
                    <a:pt x="189050" y="548890"/>
                  </a:cubicBezTo>
                  <a:cubicBezTo>
                    <a:pt x="177028" y="582136"/>
                    <a:pt x="147641" y="618204"/>
                    <a:pt x="135470" y="651746"/>
                  </a:cubicBezTo>
                  <a:cubicBezTo>
                    <a:pt x="133243" y="657239"/>
                    <a:pt x="131908" y="662879"/>
                    <a:pt x="130720" y="668519"/>
                  </a:cubicBezTo>
                  <a:cubicBezTo>
                    <a:pt x="133541" y="664364"/>
                    <a:pt x="137251" y="660652"/>
                    <a:pt x="142594" y="657833"/>
                  </a:cubicBezTo>
                  <a:cubicBezTo>
                    <a:pt x="147789" y="655161"/>
                    <a:pt x="151352" y="646997"/>
                    <a:pt x="152835" y="640764"/>
                  </a:cubicBezTo>
                  <a:cubicBezTo>
                    <a:pt x="153578" y="637498"/>
                    <a:pt x="146602" y="632155"/>
                    <a:pt x="156101" y="632304"/>
                  </a:cubicBezTo>
                  <a:cubicBezTo>
                    <a:pt x="163967" y="632452"/>
                    <a:pt x="168421" y="626961"/>
                    <a:pt x="173318" y="622211"/>
                  </a:cubicBezTo>
                  <a:cubicBezTo>
                    <a:pt x="176287" y="619243"/>
                    <a:pt x="175247" y="616423"/>
                    <a:pt x="174951" y="612563"/>
                  </a:cubicBezTo>
                  <a:cubicBezTo>
                    <a:pt x="174506" y="605142"/>
                    <a:pt x="178513" y="598018"/>
                    <a:pt x="185044" y="593121"/>
                  </a:cubicBezTo>
                  <a:cubicBezTo>
                    <a:pt x="185934" y="592527"/>
                    <a:pt x="186675" y="592081"/>
                    <a:pt x="187567" y="591487"/>
                  </a:cubicBezTo>
                  <a:cubicBezTo>
                    <a:pt x="188160" y="593121"/>
                    <a:pt x="189348" y="594902"/>
                    <a:pt x="189348" y="596683"/>
                  </a:cubicBezTo>
                  <a:cubicBezTo>
                    <a:pt x="189348" y="598612"/>
                    <a:pt x="188457" y="600541"/>
                    <a:pt x="187269" y="602026"/>
                  </a:cubicBezTo>
                  <a:cubicBezTo>
                    <a:pt x="183113" y="607072"/>
                    <a:pt x="188457" y="608557"/>
                    <a:pt x="190535" y="611079"/>
                  </a:cubicBezTo>
                  <a:cubicBezTo>
                    <a:pt x="193652" y="614789"/>
                    <a:pt x="195433" y="610931"/>
                    <a:pt x="197362" y="609298"/>
                  </a:cubicBezTo>
                  <a:cubicBezTo>
                    <a:pt x="201222" y="606034"/>
                    <a:pt x="204784" y="602768"/>
                    <a:pt x="208346" y="599205"/>
                  </a:cubicBezTo>
                  <a:cubicBezTo>
                    <a:pt x="210423" y="596979"/>
                    <a:pt x="213985" y="594308"/>
                    <a:pt x="213689" y="592229"/>
                  </a:cubicBezTo>
                  <a:cubicBezTo>
                    <a:pt x="211610" y="576051"/>
                    <a:pt x="224078" y="572193"/>
                    <a:pt x="234616" y="567888"/>
                  </a:cubicBezTo>
                  <a:cubicBezTo>
                    <a:pt x="242482" y="564771"/>
                    <a:pt x="247530" y="559280"/>
                    <a:pt x="253021" y="553639"/>
                  </a:cubicBezTo>
                  <a:cubicBezTo>
                    <a:pt x="263411" y="542953"/>
                    <a:pt x="274394" y="533602"/>
                    <a:pt x="289088" y="529150"/>
                  </a:cubicBezTo>
                  <a:cubicBezTo>
                    <a:pt x="290127" y="528704"/>
                    <a:pt x="290721" y="526479"/>
                    <a:pt x="291463" y="524846"/>
                  </a:cubicBezTo>
                  <a:cubicBezTo>
                    <a:pt x="295767" y="524103"/>
                    <a:pt x="301110" y="525440"/>
                    <a:pt x="303039" y="518909"/>
                  </a:cubicBezTo>
                  <a:cubicBezTo>
                    <a:pt x="306157" y="508816"/>
                    <a:pt x="315952" y="504363"/>
                    <a:pt x="322631" y="497238"/>
                  </a:cubicBezTo>
                  <a:cubicBezTo>
                    <a:pt x="323818" y="496051"/>
                    <a:pt x="326193" y="495309"/>
                    <a:pt x="327974" y="495457"/>
                  </a:cubicBezTo>
                  <a:cubicBezTo>
                    <a:pt x="337623" y="496051"/>
                    <a:pt x="342075" y="490412"/>
                    <a:pt x="345341" y="482396"/>
                  </a:cubicBezTo>
                  <a:cubicBezTo>
                    <a:pt x="347122" y="478092"/>
                    <a:pt x="349793" y="474085"/>
                    <a:pt x="354988" y="472897"/>
                  </a:cubicBezTo>
                  <a:cubicBezTo>
                    <a:pt x="360627" y="478982"/>
                    <a:pt x="363300" y="473195"/>
                    <a:pt x="366268" y="469929"/>
                  </a:cubicBezTo>
                  <a:cubicBezTo>
                    <a:pt x="367455" y="468593"/>
                    <a:pt x="368345" y="466664"/>
                    <a:pt x="368939" y="464883"/>
                  </a:cubicBezTo>
                  <a:cubicBezTo>
                    <a:pt x="369830" y="461767"/>
                    <a:pt x="371611" y="459836"/>
                    <a:pt x="375025" y="459836"/>
                  </a:cubicBezTo>
                  <a:cubicBezTo>
                    <a:pt x="384672" y="459984"/>
                    <a:pt x="394172" y="459688"/>
                    <a:pt x="401592" y="453899"/>
                  </a:cubicBezTo>
                  <a:cubicBezTo>
                    <a:pt x="402631" y="452712"/>
                    <a:pt x="403967" y="451672"/>
                    <a:pt x="405006" y="450634"/>
                  </a:cubicBezTo>
                  <a:cubicBezTo>
                    <a:pt x="405600" y="449891"/>
                    <a:pt x="406341" y="449297"/>
                    <a:pt x="406935" y="448408"/>
                  </a:cubicBezTo>
                  <a:cubicBezTo>
                    <a:pt x="407381" y="448260"/>
                    <a:pt x="407678" y="448112"/>
                    <a:pt x="407974" y="447962"/>
                  </a:cubicBezTo>
                  <a:cubicBezTo>
                    <a:pt x="413763" y="442619"/>
                    <a:pt x="420146" y="437276"/>
                    <a:pt x="427121" y="431932"/>
                  </a:cubicBezTo>
                  <a:cubicBezTo>
                    <a:pt x="427864" y="430449"/>
                    <a:pt x="428754" y="428964"/>
                    <a:pt x="429495" y="427331"/>
                  </a:cubicBezTo>
                  <a:cubicBezTo>
                    <a:pt x="433651" y="417684"/>
                    <a:pt x="444338" y="414567"/>
                    <a:pt x="453541" y="412341"/>
                  </a:cubicBezTo>
                  <a:cubicBezTo>
                    <a:pt x="454134" y="412193"/>
                    <a:pt x="454580" y="412044"/>
                    <a:pt x="455024" y="411896"/>
                  </a:cubicBezTo>
                  <a:cubicBezTo>
                    <a:pt x="457103" y="409670"/>
                    <a:pt x="459180" y="407295"/>
                    <a:pt x="461259" y="404920"/>
                  </a:cubicBezTo>
                  <a:cubicBezTo>
                    <a:pt x="468383" y="397350"/>
                    <a:pt x="476249" y="390078"/>
                    <a:pt x="481296" y="382656"/>
                  </a:cubicBezTo>
                  <a:cubicBezTo>
                    <a:pt x="474468" y="377313"/>
                    <a:pt x="454876" y="386070"/>
                    <a:pt x="455024" y="376125"/>
                  </a:cubicBezTo>
                  <a:cubicBezTo>
                    <a:pt x="464821" y="374196"/>
                    <a:pt x="472391" y="378056"/>
                    <a:pt x="481444" y="377906"/>
                  </a:cubicBezTo>
                  <a:cubicBezTo>
                    <a:pt x="505934" y="363955"/>
                    <a:pt x="526861" y="347480"/>
                    <a:pt x="548234" y="330263"/>
                  </a:cubicBezTo>
                  <a:cubicBezTo>
                    <a:pt x="558920" y="321803"/>
                    <a:pt x="569904" y="313492"/>
                    <a:pt x="581184" y="305032"/>
                  </a:cubicBezTo>
                  <a:cubicBezTo>
                    <a:pt x="592761" y="297164"/>
                    <a:pt x="604784" y="289150"/>
                    <a:pt x="617696" y="282174"/>
                  </a:cubicBezTo>
                  <a:cubicBezTo>
                    <a:pt x="613392" y="272081"/>
                    <a:pt x="597214" y="280541"/>
                    <a:pt x="590980" y="273565"/>
                  </a:cubicBezTo>
                  <a:cubicBezTo>
                    <a:pt x="595729" y="274308"/>
                    <a:pt x="603597" y="269706"/>
                    <a:pt x="611017" y="266590"/>
                  </a:cubicBezTo>
                  <a:cubicBezTo>
                    <a:pt x="606565" y="259614"/>
                    <a:pt x="597660" y="259614"/>
                    <a:pt x="588309" y="260207"/>
                  </a:cubicBezTo>
                  <a:cubicBezTo>
                    <a:pt x="581481" y="265253"/>
                    <a:pt x="596027" y="263918"/>
                    <a:pt x="589496" y="270004"/>
                  </a:cubicBezTo>
                  <a:cubicBezTo>
                    <a:pt x="575396" y="275198"/>
                    <a:pt x="564263" y="275495"/>
                    <a:pt x="560108" y="265105"/>
                  </a:cubicBezTo>
                  <a:cubicBezTo>
                    <a:pt x="547344" y="270300"/>
                    <a:pt x="539478" y="276533"/>
                    <a:pt x="531017" y="269706"/>
                  </a:cubicBezTo>
                  <a:cubicBezTo>
                    <a:pt x="492576" y="286330"/>
                    <a:pt x="464523" y="305476"/>
                    <a:pt x="438698" y="324178"/>
                  </a:cubicBezTo>
                  <a:cubicBezTo>
                    <a:pt x="425785" y="333529"/>
                    <a:pt x="413170" y="342433"/>
                    <a:pt x="400256" y="351636"/>
                  </a:cubicBezTo>
                  <a:cubicBezTo>
                    <a:pt x="393726" y="356088"/>
                    <a:pt x="387047" y="360393"/>
                    <a:pt x="379923" y="364697"/>
                  </a:cubicBezTo>
                  <a:cubicBezTo>
                    <a:pt x="372947" y="369149"/>
                    <a:pt x="365674" y="373603"/>
                    <a:pt x="357956" y="377906"/>
                  </a:cubicBezTo>
                  <a:cubicBezTo>
                    <a:pt x="344449" y="388890"/>
                    <a:pt x="329161" y="403733"/>
                    <a:pt x="313429" y="417090"/>
                  </a:cubicBezTo>
                  <a:cubicBezTo>
                    <a:pt x="298587" y="431339"/>
                    <a:pt x="283003" y="444104"/>
                    <a:pt x="271425" y="453455"/>
                  </a:cubicBezTo>
                  <a:cubicBezTo>
                    <a:pt x="266230" y="462359"/>
                    <a:pt x="258068" y="472303"/>
                    <a:pt x="249013" y="482842"/>
                  </a:cubicBezTo>
                  <a:cubicBezTo>
                    <a:pt x="240257" y="493528"/>
                    <a:pt x="229719" y="504215"/>
                    <a:pt x="219478" y="514308"/>
                  </a:cubicBezTo>
                  <a:cubicBezTo>
                    <a:pt x="220368" y="499761"/>
                    <a:pt x="234468" y="495903"/>
                    <a:pt x="241889" y="487146"/>
                  </a:cubicBezTo>
                  <a:cubicBezTo>
                    <a:pt x="275879" y="447814"/>
                    <a:pt x="311055" y="403881"/>
                    <a:pt x="352909" y="372267"/>
                  </a:cubicBezTo>
                  <a:cubicBezTo>
                    <a:pt x="374432" y="356088"/>
                    <a:pt x="392390" y="346886"/>
                    <a:pt x="423114" y="322397"/>
                  </a:cubicBezTo>
                  <a:cubicBezTo>
                    <a:pt x="428160" y="318389"/>
                    <a:pt x="428754" y="314679"/>
                    <a:pt x="433801" y="309929"/>
                  </a:cubicBezTo>
                  <a:cubicBezTo>
                    <a:pt x="469273" y="277424"/>
                    <a:pt x="521667" y="261840"/>
                    <a:pt x="562928" y="234531"/>
                  </a:cubicBezTo>
                  <a:cubicBezTo>
                    <a:pt x="555804" y="225921"/>
                    <a:pt x="543634" y="223844"/>
                    <a:pt x="529829" y="225625"/>
                  </a:cubicBezTo>
                  <a:cubicBezTo>
                    <a:pt x="473281" y="254122"/>
                    <a:pt x="449533" y="275347"/>
                    <a:pt x="417771" y="298352"/>
                  </a:cubicBezTo>
                  <a:cubicBezTo>
                    <a:pt x="413318" y="276831"/>
                    <a:pt x="433207" y="263324"/>
                    <a:pt x="459180" y="241357"/>
                  </a:cubicBezTo>
                  <a:cubicBezTo>
                    <a:pt x="470016" y="237053"/>
                    <a:pt x="481147" y="231858"/>
                    <a:pt x="488865" y="232750"/>
                  </a:cubicBezTo>
                  <a:cubicBezTo>
                    <a:pt x="537993" y="202322"/>
                    <a:pt x="586824" y="176793"/>
                    <a:pt x="638773" y="158538"/>
                  </a:cubicBezTo>
                  <a:cubicBezTo>
                    <a:pt x="690572" y="140430"/>
                    <a:pt x="745637" y="129743"/>
                    <a:pt x="804561" y="131970"/>
                  </a:cubicBezTo>
                  <a:cubicBezTo>
                    <a:pt x="799663" y="133603"/>
                    <a:pt x="804709" y="133899"/>
                    <a:pt x="808123" y="133305"/>
                  </a:cubicBezTo>
                  <a:cubicBezTo>
                    <a:pt x="797436" y="136868"/>
                    <a:pt x="782594" y="141023"/>
                    <a:pt x="770424" y="145327"/>
                  </a:cubicBezTo>
                  <a:cubicBezTo>
                    <a:pt x="772056" y="142359"/>
                    <a:pt x="776657" y="140579"/>
                    <a:pt x="782594" y="139094"/>
                  </a:cubicBezTo>
                  <a:cubicBezTo>
                    <a:pt x="772353" y="130337"/>
                    <a:pt x="758846" y="148000"/>
                    <a:pt x="752168" y="137313"/>
                  </a:cubicBezTo>
                  <a:cubicBezTo>
                    <a:pt x="743114" y="140727"/>
                    <a:pt x="749199" y="140727"/>
                    <a:pt x="750535" y="145327"/>
                  </a:cubicBezTo>
                  <a:cubicBezTo>
                    <a:pt x="740888" y="145031"/>
                    <a:pt x="737177" y="139836"/>
                    <a:pt x="720554" y="146515"/>
                  </a:cubicBezTo>
                  <a:cubicBezTo>
                    <a:pt x="713578" y="149633"/>
                    <a:pt x="712390" y="154382"/>
                    <a:pt x="710164" y="158834"/>
                  </a:cubicBezTo>
                  <a:cubicBezTo>
                    <a:pt x="722186" y="157201"/>
                    <a:pt x="722929" y="152304"/>
                    <a:pt x="734951" y="150670"/>
                  </a:cubicBezTo>
                  <a:cubicBezTo>
                    <a:pt x="738959" y="155718"/>
                    <a:pt x="747121" y="157053"/>
                    <a:pt x="753651" y="160021"/>
                  </a:cubicBezTo>
                  <a:cubicBezTo>
                    <a:pt x="756620" y="158092"/>
                    <a:pt x="756026" y="155124"/>
                    <a:pt x="762409" y="154382"/>
                  </a:cubicBezTo>
                  <a:cubicBezTo>
                    <a:pt x="775767" y="151414"/>
                    <a:pt x="763002" y="157201"/>
                    <a:pt x="763596" y="159873"/>
                  </a:cubicBezTo>
                  <a:cubicBezTo>
                    <a:pt x="771908" y="160467"/>
                    <a:pt x="782446" y="160615"/>
                    <a:pt x="791500" y="159280"/>
                  </a:cubicBezTo>
                  <a:cubicBezTo>
                    <a:pt x="800553" y="158092"/>
                    <a:pt x="808271" y="154976"/>
                    <a:pt x="810498" y="148000"/>
                  </a:cubicBezTo>
                  <a:cubicBezTo>
                    <a:pt x="828902" y="154530"/>
                    <a:pt x="881445" y="159280"/>
                    <a:pt x="897029" y="139836"/>
                  </a:cubicBezTo>
                  <a:cubicBezTo>
                    <a:pt x="906230" y="142952"/>
                    <a:pt x="918698" y="143398"/>
                    <a:pt x="933096" y="142952"/>
                  </a:cubicBezTo>
                  <a:cubicBezTo>
                    <a:pt x="940220" y="142656"/>
                    <a:pt x="947938" y="141915"/>
                    <a:pt x="955804" y="141321"/>
                  </a:cubicBezTo>
                  <a:cubicBezTo>
                    <a:pt x="963670" y="140875"/>
                    <a:pt x="971834" y="140430"/>
                    <a:pt x="979997" y="139984"/>
                  </a:cubicBezTo>
                  <a:cubicBezTo>
                    <a:pt x="1012651" y="138353"/>
                    <a:pt x="1046193" y="140430"/>
                    <a:pt x="1063262" y="155718"/>
                  </a:cubicBezTo>
                  <a:cubicBezTo>
                    <a:pt x="1079886" y="155718"/>
                    <a:pt x="1093837" y="157795"/>
                    <a:pt x="1106898" y="160615"/>
                  </a:cubicBezTo>
                  <a:cubicBezTo>
                    <a:pt x="1119959" y="163288"/>
                    <a:pt x="1131833" y="167739"/>
                    <a:pt x="1144450" y="173676"/>
                  </a:cubicBezTo>
                  <a:cubicBezTo>
                    <a:pt x="1199663" y="179613"/>
                    <a:pt x="1265711" y="196830"/>
                    <a:pt x="1327158" y="225180"/>
                  </a:cubicBezTo>
                  <a:cubicBezTo>
                    <a:pt x="1383410" y="250560"/>
                    <a:pt x="1434765" y="285142"/>
                    <a:pt x="1473949" y="320912"/>
                  </a:cubicBezTo>
                  <a:cubicBezTo>
                    <a:pt x="1476620" y="322545"/>
                    <a:pt x="1479292" y="324030"/>
                    <a:pt x="1481667" y="325810"/>
                  </a:cubicBezTo>
                  <a:cubicBezTo>
                    <a:pt x="1483448" y="327888"/>
                    <a:pt x="1485673" y="330263"/>
                    <a:pt x="1488048" y="332638"/>
                  </a:cubicBezTo>
                  <a:cubicBezTo>
                    <a:pt x="1494579" y="335309"/>
                    <a:pt x="1501259" y="338427"/>
                    <a:pt x="1508234" y="342433"/>
                  </a:cubicBezTo>
                  <a:cubicBezTo>
                    <a:pt x="1508679" y="341839"/>
                    <a:pt x="1509273" y="341395"/>
                    <a:pt x="1509867" y="340801"/>
                  </a:cubicBezTo>
                  <a:cubicBezTo>
                    <a:pt x="1510460" y="341543"/>
                    <a:pt x="1511054" y="342285"/>
                    <a:pt x="1511648" y="343028"/>
                  </a:cubicBezTo>
                  <a:cubicBezTo>
                    <a:pt x="1511352" y="343324"/>
                    <a:pt x="1511054" y="343620"/>
                    <a:pt x="1510758" y="343918"/>
                  </a:cubicBezTo>
                  <a:cubicBezTo>
                    <a:pt x="1512835" y="345253"/>
                    <a:pt x="1515062" y="346441"/>
                    <a:pt x="1517289" y="347926"/>
                  </a:cubicBezTo>
                  <a:cubicBezTo>
                    <a:pt x="1527084" y="354307"/>
                    <a:pt x="1536880" y="362768"/>
                    <a:pt x="1547417" y="372861"/>
                  </a:cubicBezTo>
                  <a:cubicBezTo>
                    <a:pt x="1546528" y="370336"/>
                    <a:pt x="1545488" y="367814"/>
                    <a:pt x="1543262" y="365587"/>
                  </a:cubicBezTo>
                  <a:cubicBezTo>
                    <a:pt x="1543113" y="365439"/>
                    <a:pt x="1543113" y="364993"/>
                    <a:pt x="1543113" y="364549"/>
                  </a:cubicBezTo>
                  <a:cubicBezTo>
                    <a:pt x="1538512" y="359948"/>
                    <a:pt x="1534654" y="357721"/>
                    <a:pt x="1530646" y="355050"/>
                  </a:cubicBezTo>
                  <a:cubicBezTo>
                    <a:pt x="1530052" y="352971"/>
                    <a:pt x="1530794" y="351338"/>
                    <a:pt x="1532279" y="349707"/>
                  </a:cubicBezTo>
                  <a:cubicBezTo>
                    <a:pt x="1533614" y="355940"/>
                    <a:pt x="1538958" y="358908"/>
                    <a:pt x="1544153" y="361135"/>
                  </a:cubicBezTo>
                  <a:cubicBezTo>
                    <a:pt x="1544301" y="360689"/>
                    <a:pt x="1544449" y="360393"/>
                    <a:pt x="1544598" y="360096"/>
                  </a:cubicBezTo>
                  <a:cubicBezTo>
                    <a:pt x="1544895" y="359354"/>
                    <a:pt x="1546082" y="358612"/>
                    <a:pt x="1546824" y="358612"/>
                  </a:cubicBezTo>
                  <a:cubicBezTo>
                    <a:pt x="1548605" y="358612"/>
                    <a:pt x="1551573" y="358760"/>
                    <a:pt x="1552019" y="359650"/>
                  </a:cubicBezTo>
                  <a:cubicBezTo>
                    <a:pt x="1554839" y="366033"/>
                    <a:pt x="1555729" y="372415"/>
                    <a:pt x="1554394" y="378648"/>
                  </a:cubicBezTo>
                  <a:cubicBezTo>
                    <a:pt x="1557808" y="380875"/>
                    <a:pt x="1561222" y="382954"/>
                    <a:pt x="1564634" y="384735"/>
                  </a:cubicBezTo>
                  <a:cubicBezTo>
                    <a:pt x="1565674" y="382954"/>
                    <a:pt x="1566565" y="381321"/>
                    <a:pt x="1567455" y="379391"/>
                  </a:cubicBezTo>
                  <a:cubicBezTo>
                    <a:pt x="1569978" y="373603"/>
                    <a:pt x="1581110" y="373603"/>
                    <a:pt x="1584820" y="378648"/>
                  </a:cubicBezTo>
                  <a:cubicBezTo>
                    <a:pt x="1587492" y="382360"/>
                    <a:pt x="1588680" y="387555"/>
                    <a:pt x="1591944" y="390820"/>
                  </a:cubicBezTo>
                  <a:cubicBezTo>
                    <a:pt x="1594913" y="393788"/>
                    <a:pt x="1599218" y="395123"/>
                    <a:pt x="1602928" y="397350"/>
                  </a:cubicBezTo>
                  <a:cubicBezTo>
                    <a:pt x="1603670" y="396163"/>
                    <a:pt x="1603224" y="394678"/>
                    <a:pt x="1601147" y="392601"/>
                  </a:cubicBezTo>
                  <a:cubicBezTo>
                    <a:pt x="1603076" y="388445"/>
                    <a:pt x="1605599" y="394530"/>
                    <a:pt x="1604264" y="395865"/>
                  </a:cubicBezTo>
                  <a:cubicBezTo>
                    <a:pt x="1604857" y="396757"/>
                    <a:pt x="1605599" y="397498"/>
                    <a:pt x="1606342" y="398242"/>
                  </a:cubicBezTo>
                  <a:cubicBezTo>
                    <a:pt x="1607974" y="398538"/>
                    <a:pt x="1609459" y="398983"/>
                    <a:pt x="1611092" y="399279"/>
                  </a:cubicBezTo>
                  <a:cubicBezTo>
                    <a:pt x="1610201" y="398242"/>
                    <a:pt x="1609161" y="397054"/>
                    <a:pt x="1607530" y="395717"/>
                  </a:cubicBezTo>
                  <a:lnTo>
                    <a:pt x="1610201" y="393046"/>
                  </a:lnTo>
                  <a:cubicBezTo>
                    <a:pt x="1611092" y="395123"/>
                    <a:pt x="1612279" y="397498"/>
                    <a:pt x="1613911" y="399873"/>
                  </a:cubicBezTo>
                  <a:cubicBezTo>
                    <a:pt x="1624597" y="402397"/>
                    <a:pt x="1635581" y="405514"/>
                    <a:pt x="1647455" y="412044"/>
                  </a:cubicBezTo>
                  <a:cubicBezTo>
                    <a:pt x="1647901" y="410708"/>
                    <a:pt x="1647751" y="409076"/>
                    <a:pt x="1647455" y="407443"/>
                  </a:cubicBezTo>
                  <a:cubicBezTo>
                    <a:pt x="1646120" y="405810"/>
                    <a:pt x="1644635" y="404177"/>
                    <a:pt x="1643002" y="402545"/>
                  </a:cubicBezTo>
                  <a:cubicBezTo>
                    <a:pt x="1643745" y="402397"/>
                    <a:pt x="1644932" y="402841"/>
                    <a:pt x="1646268" y="403585"/>
                  </a:cubicBezTo>
                  <a:cubicBezTo>
                    <a:pt x="1645080" y="400467"/>
                    <a:pt x="1643151" y="397202"/>
                    <a:pt x="1641666" y="394086"/>
                  </a:cubicBezTo>
                  <a:cubicBezTo>
                    <a:pt x="1643151" y="394382"/>
                    <a:pt x="1644339" y="394975"/>
                    <a:pt x="1645526" y="395717"/>
                  </a:cubicBezTo>
                  <a:cubicBezTo>
                    <a:pt x="1643893" y="393490"/>
                    <a:pt x="1642112" y="391265"/>
                    <a:pt x="1640627" y="388890"/>
                  </a:cubicBezTo>
                  <a:cubicBezTo>
                    <a:pt x="1633800" y="383991"/>
                    <a:pt x="1624597" y="378500"/>
                    <a:pt x="1619997" y="370336"/>
                  </a:cubicBezTo>
                  <a:cubicBezTo>
                    <a:pt x="1621629" y="370634"/>
                    <a:pt x="1623114" y="370782"/>
                    <a:pt x="1624301" y="369447"/>
                  </a:cubicBezTo>
                  <a:cubicBezTo>
                    <a:pt x="1615396" y="359354"/>
                    <a:pt x="1607530" y="353269"/>
                    <a:pt x="1599662" y="347776"/>
                  </a:cubicBezTo>
                  <a:cubicBezTo>
                    <a:pt x="1591796" y="342285"/>
                    <a:pt x="1585118" y="336496"/>
                    <a:pt x="1579477" y="325810"/>
                  </a:cubicBezTo>
                  <a:cubicBezTo>
                    <a:pt x="1584820" y="326107"/>
                    <a:pt x="1583336" y="334271"/>
                    <a:pt x="1592390" y="339168"/>
                  </a:cubicBezTo>
                  <a:cubicBezTo>
                    <a:pt x="1592538" y="329965"/>
                    <a:pt x="1580664" y="318983"/>
                    <a:pt x="1571463" y="310226"/>
                  </a:cubicBezTo>
                  <a:cubicBezTo>
                    <a:pt x="1575618" y="307851"/>
                    <a:pt x="1584376" y="317944"/>
                    <a:pt x="1587640" y="312898"/>
                  </a:cubicBezTo>
                  <a:cubicBezTo>
                    <a:pt x="1591944" y="321210"/>
                    <a:pt x="1596843" y="326701"/>
                    <a:pt x="1602780" y="331896"/>
                  </a:cubicBezTo>
                  <a:cubicBezTo>
                    <a:pt x="1608717" y="337090"/>
                    <a:pt x="1615692" y="342137"/>
                    <a:pt x="1623560" y="350301"/>
                  </a:cubicBezTo>
                  <a:cubicBezTo>
                    <a:pt x="1621778" y="351784"/>
                    <a:pt x="1617623" y="345253"/>
                    <a:pt x="1616138" y="347926"/>
                  </a:cubicBezTo>
                  <a:cubicBezTo>
                    <a:pt x="1626972" y="356237"/>
                    <a:pt x="1631722" y="361581"/>
                    <a:pt x="1638550" y="367220"/>
                  </a:cubicBezTo>
                  <a:cubicBezTo>
                    <a:pt x="1638402" y="366330"/>
                    <a:pt x="1638252" y="365587"/>
                    <a:pt x="1638104" y="364697"/>
                  </a:cubicBezTo>
                  <a:cubicBezTo>
                    <a:pt x="1624004" y="350003"/>
                    <a:pt x="1614356" y="337239"/>
                    <a:pt x="1605005" y="325068"/>
                  </a:cubicBezTo>
                  <a:cubicBezTo>
                    <a:pt x="1595210" y="313194"/>
                    <a:pt x="1585859" y="301914"/>
                    <a:pt x="1572204" y="290486"/>
                  </a:cubicBezTo>
                  <a:cubicBezTo>
                    <a:pt x="1558401" y="279651"/>
                    <a:pt x="1542520" y="278464"/>
                    <a:pt x="1529756" y="270004"/>
                  </a:cubicBezTo>
                  <a:cubicBezTo>
                    <a:pt x="1511202" y="258722"/>
                    <a:pt x="1503634" y="241655"/>
                    <a:pt x="1484932" y="236608"/>
                  </a:cubicBezTo>
                  <a:cubicBezTo>
                    <a:pt x="1481073" y="231858"/>
                    <a:pt x="1487752" y="228000"/>
                    <a:pt x="1481518" y="222953"/>
                  </a:cubicBezTo>
                  <a:cubicBezTo>
                    <a:pt x="1447381" y="213306"/>
                    <a:pt x="1408643" y="179613"/>
                    <a:pt x="1362037" y="163288"/>
                  </a:cubicBezTo>
                  <a:cubicBezTo>
                    <a:pt x="1313503" y="146960"/>
                    <a:pt x="1267492" y="143398"/>
                    <a:pt x="1228902" y="142804"/>
                  </a:cubicBezTo>
                  <a:cubicBezTo>
                    <a:pt x="1221926" y="141171"/>
                    <a:pt x="1220887" y="138649"/>
                    <a:pt x="1216583" y="136719"/>
                  </a:cubicBezTo>
                  <a:cubicBezTo>
                    <a:pt x="1199218" y="138501"/>
                    <a:pt x="1190906" y="135086"/>
                    <a:pt x="1171760" y="133453"/>
                  </a:cubicBezTo>
                  <a:cubicBezTo>
                    <a:pt x="1176954" y="128556"/>
                    <a:pt x="1173243" y="129298"/>
                    <a:pt x="1174728" y="122471"/>
                  </a:cubicBezTo>
                  <a:close/>
                  <a:moveTo>
                    <a:pt x="1050474" y="108135"/>
                  </a:moveTo>
                  <a:cubicBezTo>
                    <a:pt x="1065683" y="108184"/>
                    <a:pt x="1089198" y="114307"/>
                    <a:pt x="1089087" y="117424"/>
                  </a:cubicBezTo>
                  <a:cubicBezTo>
                    <a:pt x="1096063" y="117720"/>
                    <a:pt x="1100367" y="115643"/>
                    <a:pt x="1106602" y="115049"/>
                  </a:cubicBezTo>
                  <a:cubicBezTo>
                    <a:pt x="1113577" y="119650"/>
                    <a:pt x="1125896" y="119946"/>
                    <a:pt x="1137474" y="121430"/>
                  </a:cubicBezTo>
                  <a:cubicBezTo>
                    <a:pt x="1149198" y="123063"/>
                    <a:pt x="1160330" y="125142"/>
                    <a:pt x="1164932" y="131820"/>
                  </a:cubicBezTo>
                  <a:cubicBezTo>
                    <a:pt x="1153206" y="129446"/>
                    <a:pt x="1142371" y="127219"/>
                    <a:pt x="1131833" y="125142"/>
                  </a:cubicBezTo>
                  <a:cubicBezTo>
                    <a:pt x="1121147" y="123361"/>
                    <a:pt x="1111054" y="121580"/>
                    <a:pt x="1100961" y="119798"/>
                  </a:cubicBezTo>
                  <a:cubicBezTo>
                    <a:pt x="1080924" y="116087"/>
                    <a:pt x="1061036" y="113564"/>
                    <a:pt x="1039217" y="110447"/>
                  </a:cubicBezTo>
                  <a:cubicBezTo>
                    <a:pt x="1041258" y="108778"/>
                    <a:pt x="1045405" y="108119"/>
                    <a:pt x="1050474" y="108135"/>
                  </a:cubicBezTo>
                  <a:close/>
                  <a:moveTo>
                    <a:pt x="986081" y="100503"/>
                  </a:moveTo>
                  <a:cubicBezTo>
                    <a:pt x="1000181" y="103026"/>
                    <a:pt x="974059" y="105104"/>
                    <a:pt x="985784" y="106144"/>
                  </a:cubicBezTo>
                  <a:cubicBezTo>
                    <a:pt x="983112" y="110150"/>
                    <a:pt x="966787" y="106144"/>
                    <a:pt x="969161" y="101690"/>
                  </a:cubicBezTo>
                  <a:cubicBezTo>
                    <a:pt x="974207" y="100801"/>
                    <a:pt x="986378" y="104659"/>
                    <a:pt x="986081" y="100503"/>
                  </a:cubicBezTo>
                  <a:close/>
                  <a:moveTo>
                    <a:pt x="1030460" y="98278"/>
                  </a:moveTo>
                  <a:cubicBezTo>
                    <a:pt x="1025265" y="104067"/>
                    <a:pt x="1010126" y="102880"/>
                    <a:pt x="1005822" y="109262"/>
                  </a:cubicBezTo>
                  <a:cubicBezTo>
                    <a:pt x="997213" y="107925"/>
                    <a:pt x="1010720" y="106442"/>
                    <a:pt x="1006416" y="101692"/>
                  </a:cubicBezTo>
                  <a:cubicBezTo>
                    <a:pt x="1018290" y="103325"/>
                    <a:pt x="1019180" y="97238"/>
                    <a:pt x="1030460" y="98278"/>
                  </a:cubicBezTo>
                  <a:close/>
                  <a:moveTo>
                    <a:pt x="1158548" y="23620"/>
                  </a:moveTo>
                  <a:cubicBezTo>
                    <a:pt x="1157807" y="25697"/>
                    <a:pt x="1161073" y="26885"/>
                    <a:pt x="1160033" y="29111"/>
                  </a:cubicBezTo>
                  <a:lnTo>
                    <a:pt x="1152761" y="27330"/>
                  </a:lnTo>
                  <a:cubicBezTo>
                    <a:pt x="1156619" y="25995"/>
                    <a:pt x="1155432" y="25103"/>
                    <a:pt x="1148308" y="23768"/>
                  </a:cubicBezTo>
                  <a:cubicBezTo>
                    <a:pt x="1150237" y="22432"/>
                    <a:pt x="1153949" y="22729"/>
                    <a:pt x="1158548" y="23620"/>
                  </a:cubicBezTo>
                  <a:close/>
                  <a:moveTo>
                    <a:pt x="1025264" y="22"/>
                  </a:moveTo>
                  <a:cubicBezTo>
                    <a:pt x="1046191" y="-275"/>
                    <a:pt x="1043372" y="2396"/>
                    <a:pt x="1070089" y="4920"/>
                  </a:cubicBezTo>
                  <a:cubicBezTo>
                    <a:pt x="1062221" y="8185"/>
                    <a:pt x="1083743" y="8778"/>
                    <a:pt x="1082110" y="10411"/>
                  </a:cubicBezTo>
                  <a:cubicBezTo>
                    <a:pt x="1081665" y="5216"/>
                    <a:pt x="1091906" y="7591"/>
                    <a:pt x="1096953" y="12490"/>
                  </a:cubicBezTo>
                  <a:cubicBezTo>
                    <a:pt x="1104077" y="12340"/>
                    <a:pt x="1093687" y="8630"/>
                    <a:pt x="1100069" y="7888"/>
                  </a:cubicBezTo>
                  <a:cubicBezTo>
                    <a:pt x="1108233" y="12044"/>
                    <a:pt x="1128864" y="10411"/>
                    <a:pt x="1124411" y="15457"/>
                  </a:cubicBezTo>
                  <a:cubicBezTo>
                    <a:pt x="1127379" y="15755"/>
                    <a:pt x="1128864" y="16496"/>
                    <a:pt x="1129160" y="17536"/>
                  </a:cubicBezTo>
                  <a:cubicBezTo>
                    <a:pt x="1135395" y="17238"/>
                    <a:pt x="1125152" y="11303"/>
                    <a:pt x="1137472" y="13825"/>
                  </a:cubicBezTo>
                  <a:cubicBezTo>
                    <a:pt x="1128270" y="16794"/>
                    <a:pt x="1142815" y="17981"/>
                    <a:pt x="1146377" y="20800"/>
                  </a:cubicBezTo>
                  <a:cubicBezTo>
                    <a:pt x="1132129" y="25106"/>
                    <a:pt x="1100811" y="15161"/>
                    <a:pt x="1083892" y="15903"/>
                  </a:cubicBezTo>
                  <a:cubicBezTo>
                    <a:pt x="1080775" y="14122"/>
                    <a:pt x="1079438" y="11896"/>
                    <a:pt x="1077063" y="9818"/>
                  </a:cubicBezTo>
                  <a:cubicBezTo>
                    <a:pt x="1074244" y="9670"/>
                    <a:pt x="1074838" y="11747"/>
                    <a:pt x="1074244" y="13232"/>
                  </a:cubicBezTo>
                  <a:cubicBezTo>
                    <a:pt x="1058215" y="11747"/>
                    <a:pt x="1048122" y="912"/>
                    <a:pt x="1032388" y="4326"/>
                  </a:cubicBezTo>
                  <a:cubicBezTo>
                    <a:pt x="1033280" y="6997"/>
                    <a:pt x="1045598" y="5366"/>
                    <a:pt x="1047083" y="8334"/>
                  </a:cubicBezTo>
                  <a:cubicBezTo>
                    <a:pt x="1040552" y="9818"/>
                    <a:pt x="1037138" y="5810"/>
                    <a:pt x="1027343" y="7739"/>
                  </a:cubicBezTo>
                  <a:cubicBezTo>
                    <a:pt x="1025412" y="3139"/>
                    <a:pt x="1027193" y="4622"/>
                    <a:pt x="1025264" y="2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586" name="文本框 585">
              <a:extLst>
                <a:ext uri="{FF2B5EF4-FFF2-40B4-BE49-F238E27FC236}">
                  <a16:creationId xmlns:a16="http://schemas.microsoft.com/office/drawing/2014/main" id="{CDCD6C10-93EE-22A9-4E00-F3FC911EC07B}"/>
                </a:ext>
              </a:extLst>
            </p:cNvPr>
            <p:cNvSpPr txBox="1"/>
            <p:nvPr/>
          </p:nvSpPr>
          <p:spPr>
            <a:xfrm>
              <a:off x="2345404" y="2135895"/>
              <a:ext cx="6270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MiSans Medium" panose="00000600000000000000" pitchFamily="2" charset="-122"/>
                  <a:ea typeface="MiSans Medium" panose="00000600000000000000" pitchFamily="2" charset="-122"/>
                </a:rPr>
                <a:t>02</a:t>
              </a:r>
              <a:endParaRPr lang="zh-CN" altLang="en-US" sz="28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endParaRPr>
            </a:p>
          </p:txBody>
        </p:sp>
        <p:sp>
          <p:nvSpPr>
            <p:cNvPr id="587" name="文本框 586">
              <a:extLst>
                <a:ext uri="{FF2B5EF4-FFF2-40B4-BE49-F238E27FC236}">
                  <a16:creationId xmlns:a16="http://schemas.microsoft.com/office/drawing/2014/main" id="{71BF076D-99E3-4F0C-1EAC-5ED59833645F}"/>
                </a:ext>
              </a:extLst>
            </p:cNvPr>
            <p:cNvSpPr txBox="1"/>
            <p:nvPr/>
          </p:nvSpPr>
          <p:spPr>
            <a:xfrm>
              <a:off x="3138586" y="2553767"/>
              <a:ext cx="217001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Click here to add title text</a:t>
              </a:r>
            </a:p>
          </p:txBody>
        </p:sp>
      </p:grpSp>
      <p:grpSp>
        <p:nvGrpSpPr>
          <p:cNvPr id="588" name="组合 587">
            <a:extLst>
              <a:ext uri="{FF2B5EF4-FFF2-40B4-BE49-F238E27FC236}">
                <a16:creationId xmlns:a16="http://schemas.microsoft.com/office/drawing/2014/main" id="{498111C4-65F4-5954-C451-5A4A7D636EAD}"/>
              </a:ext>
            </a:extLst>
          </p:cNvPr>
          <p:cNvGrpSpPr/>
          <p:nvPr/>
        </p:nvGrpSpPr>
        <p:grpSpPr>
          <a:xfrm>
            <a:off x="2461899" y="3304119"/>
            <a:ext cx="3310627" cy="927893"/>
            <a:chOff x="2208517" y="1928796"/>
            <a:chExt cx="3310627" cy="927893"/>
          </a:xfrm>
        </p:grpSpPr>
        <p:sp>
          <p:nvSpPr>
            <p:cNvPr id="589" name="文本框 588">
              <a:extLst>
                <a:ext uri="{FF2B5EF4-FFF2-40B4-BE49-F238E27FC236}">
                  <a16:creationId xmlns:a16="http://schemas.microsoft.com/office/drawing/2014/main" id="{C1A79E98-A02B-0937-9B62-0E8C1490CC96}"/>
                </a:ext>
              </a:extLst>
            </p:cNvPr>
            <p:cNvSpPr txBox="1"/>
            <p:nvPr/>
          </p:nvSpPr>
          <p:spPr>
            <a:xfrm>
              <a:off x="3125886" y="2082955"/>
              <a:ext cx="239325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800" dirty="0">
                  <a:sym typeface="HarmonyOS Sans SC Light" panose="00000400000000000000" pitchFamily="2" charset="-122"/>
                </a:rPr>
                <a:t>添加标题文本</a:t>
              </a:r>
              <a:endParaRPr lang="zh-CN" altLang="en-US" sz="2800" dirty="0"/>
            </a:p>
          </p:txBody>
        </p:sp>
        <p:sp>
          <p:nvSpPr>
            <p:cNvPr id="590" name="任意多边形: 形状 589">
              <a:extLst>
                <a:ext uri="{FF2B5EF4-FFF2-40B4-BE49-F238E27FC236}">
                  <a16:creationId xmlns:a16="http://schemas.microsoft.com/office/drawing/2014/main" id="{0EDA0D54-297B-CD03-C83E-F280730B8031}"/>
                </a:ext>
              </a:extLst>
            </p:cNvPr>
            <p:cNvSpPr/>
            <p:nvPr/>
          </p:nvSpPr>
          <p:spPr>
            <a:xfrm>
              <a:off x="2208517" y="1928796"/>
              <a:ext cx="864884" cy="927893"/>
            </a:xfrm>
            <a:custGeom>
              <a:avLst/>
              <a:gdLst>
                <a:gd name="connsiteX0" fmla="*/ 996382 w 1944449"/>
                <a:gd name="connsiteY0" fmla="*/ 2079281 h 2086106"/>
                <a:gd name="connsiteX1" fmla="*/ 1002706 w 1944449"/>
                <a:gd name="connsiteY1" fmla="*/ 2086106 h 2086106"/>
                <a:gd name="connsiteX2" fmla="*/ 989051 w 1944449"/>
                <a:gd name="connsiteY2" fmla="*/ 2080615 h 2086106"/>
                <a:gd name="connsiteX3" fmla="*/ 996382 w 1944449"/>
                <a:gd name="connsiteY3" fmla="*/ 2079281 h 2086106"/>
                <a:gd name="connsiteX4" fmla="*/ 895840 w 1944449"/>
                <a:gd name="connsiteY4" fmla="*/ 2034159 h 2086106"/>
                <a:gd name="connsiteX5" fmla="*/ 878327 w 1944449"/>
                <a:gd name="connsiteY5" fmla="*/ 2035940 h 2086106"/>
                <a:gd name="connsiteX6" fmla="*/ 868382 w 1944449"/>
                <a:gd name="connsiteY6" fmla="*/ 2035495 h 2086106"/>
                <a:gd name="connsiteX7" fmla="*/ 895840 w 1944449"/>
                <a:gd name="connsiteY7" fmla="*/ 2034159 h 2086106"/>
                <a:gd name="connsiteX8" fmla="*/ 952688 w 1944449"/>
                <a:gd name="connsiteY8" fmla="*/ 2030893 h 2086106"/>
                <a:gd name="connsiteX9" fmla="*/ 950461 w 1944449"/>
                <a:gd name="connsiteY9" fmla="*/ 2033564 h 2086106"/>
                <a:gd name="connsiteX10" fmla="*/ 910683 w 1944449"/>
                <a:gd name="connsiteY10" fmla="*/ 2033416 h 2086106"/>
                <a:gd name="connsiteX11" fmla="*/ 952688 w 1944449"/>
                <a:gd name="connsiteY11" fmla="*/ 2030893 h 2086106"/>
                <a:gd name="connsiteX12" fmla="*/ 791202 w 1944449"/>
                <a:gd name="connsiteY12" fmla="*/ 2028075 h 2086106"/>
                <a:gd name="connsiteX13" fmla="*/ 818660 w 1944449"/>
                <a:gd name="connsiteY13" fmla="*/ 2029262 h 2086106"/>
                <a:gd name="connsiteX14" fmla="*/ 791202 w 1944449"/>
                <a:gd name="connsiteY14" fmla="*/ 2028075 h 2086106"/>
                <a:gd name="connsiteX15" fmla="*/ 920331 w 1944449"/>
                <a:gd name="connsiteY15" fmla="*/ 2017238 h 2086106"/>
                <a:gd name="connsiteX16" fmla="*/ 925377 w 1944449"/>
                <a:gd name="connsiteY16" fmla="*/ 2023769 h 2086106"/>
                <a:gd name="connsiteX17" fmla="*/ 908160 w 1944449"/>
                <a:gd name="connsiteY17" fmla="*/ 2023175 h 2086106"/>
                <a:gd name="connsiteX18" fmla="*/ 915434 w 1944449"/>
                <a:gd name="connsiteY18" fmla="*/ 2024511 h 2086106"/>
                <a:gd name="connsiteX19" fmla="*/ 898215 w 1944449"/>
                <a:gd name="connsiteY19" fmla="*/ 2030152 h 2086106"/>
                <a:gd name="connsiteX20" fmla="*/ 900739 w 1944449"/>
                <a:gd name="connsiteY20" fmla="*/ 2027777 h 2086106"/>
                <a:gd name="connsiteX21" fmla="*/ 898364 w 1944449"/>
                <a:gd name="connsiteY21" fmla="*/ 2020207 h 2086106"/>
                <a:gd name="connsiteX22" fmla="*/ 920331 w 1944449"/>
                <a:gd name="connsiteY22" fmla="*/ 2017238 h 2086106"/>
                <a:gd name="connsiteX23" fmla="*/ 869773 w 1944449"/>
                <a:gd name="connsiteY23" fmla="*/ 2015644 h 2086106"/>
                <a:gd name="connsiteX24" fmla="*/ 886193 w 1944449"/>
                <a:gd name="connsiteY24" fmla="*/ 2016053 h 2086106"/>
                <a:gd name="connsiteX25" fmla="*/ 890942 w 1944449"/>
                <a:gd name="connsiteY25" fmla="*/ 2023769 h 2086106"/>
                <a:gd name="connsiteX26" fmla="*/ 871350 w 1944449"/>
                <a:gd name="connsiteY26" fmla="*/ 2019169 h 2086106"/>
                <a:gd name="connsiteX27" fmla="*/ 868827 w 1944449"/>
                <a:gd name="connsiteY27" fmla="*/ 2024066 h 2086106"/>
                <a:gd name="connsiteX28" fmla="*/ 853985 w 1944449"/>
                <a:gd name="connsiteY28" fmla="*/ 2023325 h 2086106"/>
                <a:gd name="connsiteX29" fmla="*/ 856805 w 1944449"/>
                <a:gd name="connsiteY29" fmla="*/ 2017238 h 2086106"/>
                <a:gd name="connsiteX30" fmla="*/ 869773 w 1944449"/>
                <a:gd name="connsiteY30" fmla="*/ 2015644 h 2086106"/>
                <a:gd name="connsiteX31" fmla="*/ 947047 w 1944449"/>
                <a:gd name="connsiteY31" fmla="*/ 2014715 h 2086106"/>
                <a:gd name="connsiteX32" fmla="*/ 927751 w 1944449"/>
                <a:gd name="connsiteY32" fmla="*/ 2022581 h 2086106"/>
                <a:gd name="connsiteX33" fmla="*/ 947047 w 1944449"/>
                <a:gd name="connsiteY33" fmla="*/ 2014715 h 2086106"/>
                <a:gd name="connsiteX34" fmla="*/ 886192 w 1944449"/>
                <a:gd name="connsiteY34" fmla="*/ 2013528 h 2086106"/>
                <a:gd name="connsiteX35" fmla="*/ 893464 w 1944449"/>
                <a:gd name="connsiteY35" fmla="*/ 2016349 h 2086106"/>
                <a:gd name="connsiteX36" fmla="*/ 886192 w 1944449"/>
                <a:gd name="connsiteY36" fmla="*/ 2013528 h 2086106"/>
                <a:gd name="connsiteX37" fmla="*/ 1094430 w 1944449"/>
                <a:gd name="connsiteY37" fmla="*/ 2009370 h 2086106"/>
                <a:gd name="connsiteX38" fmla="*/ 1103484 w 1944449"/>
                <a:gd name="connsiteY38" fmla="*/ 2016792 h 2086106"/>
                <a:gd name="connsiteX39" fmla="*/ 1099030 w 1944449"/>
                <a:gd name="connsiteY39" fmla="*/ 2020056 h 2086106"/>
                <a:gd name="connsiteX40" fmla="*/ 1059550 w 1944449"/>
                <a:gd name="connsiteY40" fmla="*/ 2026291 h 2086106"/>
                <a:gd name="connsiteX41" fmla="*/ 1071720 w 1944449"/>
                <a:gd name="connsiteY41" fmla="*/ 2023173 h 2086106"/>
                <a:gd name="connsiteX42" fmla="*/ 1087602 w 1944449"/>
                <a:gd name="connsiteY42" fmla="*/ 2013080 h 2086106"/>
                <a:gd name="connsiteX43" fmla="*/ 1088789 w 1944449"/>
                <a:gd name="connsiteY43" fmla="*/ 2019315 h 2086106"/>
                <a:gd name="connsiteX44" fmla="*/ 1098586 w 1944449"/>
                <a:gd name="connsiteY44" fmla="*/ 2017682 h 2086106"/>
                <a:gd name="connsiteX45" fmla="*/ 1094430 w 1944449"/>
                <a:gd name="connsiteY45" fmla="*/ 2009370 h 2086106"/>
                <a:gd name="connsiteX46" fmla="*/ 764821 w 1944449"/>
                <a:gd name="connsiteY46" fmla="*/ 2008926 h 2086106"/>
                <a:gd name="connsiteX47" fmla="*/ 770424 w 1944449"/>
                <a:gd name="connsiteY47" fmla="*/ 2013676 h 2086106"/>
                <a:gd name="connsiteX48" fmla="*/ 758105 w 1944449"/>
                <a:gd name="connsiteY48" fmla="*/ 2011745 h 2086106"/>
                <a:gd name="connsiteX49" fmla="*/ 764821 w 1944449"/>
                <a:gd name="connsiteY49" fmla="*/ 2008926 h 2086106"/>
                <a:gd name="connsiteX50" fmla="*/ 1145544 w 1944449"/>
                <a:gd name="connsiteY50" fmla="*/ 1994752 h 2086106"/>
                <a:gd name="connsiteX51" fmla="*/ 1149496 w 1944449"/>
                <a:gd name="connsiteY51" fmla="*/ 1996459 h 2086106"/>
                <a:gd name="connsiteX52" fmla="*/ 1142075 w 1944449"/>
                <a:gd name="connsiteY52" fmla="*/ 2007442 h 2086106"/>
                <a:gd name="connsiteX53" fmla="*/ 1138068 w 1944449"/>
                <a:gd name="connsiteY53" fmla="*/ 2012191 h 2086106"/>
                <a:gd name="connsiteX54" fmla="*/ 1137028 w 1944449"/>
                <a:gd name="connsiteY54" fmla="*/ 1997053 h 2086106"/>
                <a:gd name="connsiteX55" fmla="*/ 1145544 w 1944449"/>
                <a:gd name="connsiteY55" fmla="*/ 1994752 h 2086106"/>
                <a:gd name="connsiteX56" fmla="*/ 1216879 w 1944449"/>
                <a:gd name="connsiteY56" fmla="*/ 1989038 h 2086106"/>
                <a:gd name="connsiteX57" fmla="*/ 1199514 w 1944449"/>
                <a:gd name="connsiteY57" fmla="*/ 2000318 h 2086106"/>
                <a:gd name="connsiteX58" fmla="*/ 1181555 w 1944449"/>
                <a:gd name="connsiteY58" fmla="*/ 2001208 h 2086106"/>
                <a:gd name="connsiteX59" fmla="*/ 1205599 w 1944449"/>
                <a:gd name="connsiteY59" fmla="*/ 1994827 h 2086106"/>
                <a:gd name="connsiteX60" fmla="*/ 1194913 w 1944449"/>
                <a:gd name="connsiteY60" fmla="*/ 1993788 h 2086106"/>
                <a:gd name="connsiteX61" fmla="*/ 1216879 w 1944449"/>
                <a:gd name="connsiteY61" fmla="*/ 1989038 h 2086106"/>
                <a:gd name="connsiteX62" fmla="*/ 1180218 w 1944449"/>
                <a:gd name="connsiteY62" fmla="*/ 1987257 h 2086106"/>
                <a:gd name="connsiteX63" fmla="*/ 1169236 w 1944449"/>
                <a:gd name="connsiteY63" fmla="*/ 1994084 h 2086106"/>
                <a:gd name="connsiteX64" fmla="*/ 1180218 w 1944449"/>
                <a:gd name="connsiteY64" fmla="*/ 1987257 h 2086106"/>
                <a:gd name="connsiteX65" fmla="*/ 740869 w 1944449"/>
                <a:gd name="connsiteY65" fmla="*/ 1985865 h 2086106"/>
                <a:gd name="connsiteX66" fmla="*/ 749200 w 1944449"/>
                <a:gd name="connsiteY66" fmla="*/ 1988741 h 2086106"/>
                <a:gd name="connsiteX67" fmla="*/ 734653 w 1944449"/>
                <a:gd name="connsiteY67" fmla="*/ 1987554 h 2086106"/>
                <a:gd name="connsiteX68" fmla="*/ 740869 w 1944449"/>
                <a:gd name="connsiteY68" fmla="*/ 1985865 h 2086106"/>
                <a:gd name="connsiteX69" fmla="*/ 1047824 w 1944449"/>
                <a:gd name="connsiteY69" fmla="*/ 1964399 h 2086106"/>
                <a:gd name="connsiteX70" fmla="*/ 1036396 w 1944449"/>
                <a:gd name="connsiteY70" fmla="*/ 1967220 h 2086106"/>
                <a:gd name="connsiteX71" fmla="*/ 1036248 w 1944449"/>
                <a:gd name="connsiteY71" fmla="*/ 1966180 h 2086106"/>
                <a:gd name="connsiteX72" fmla="*/ 1047824 w 1944449"/>
                <a:gd name="connsiteY72" fmla="*/ 1964399 h 2086106"/>
                <a:gd name="connsiteX73" fmla="*/ 602260 w 1944449"/>
                <a:gd name="connsiteY73" fmla="*/ 1962915 h 2086106"/>
                <a:gd name="connsiteX74" fmla="*/ 614580 w 1944449"/>
                <a:gd name="connsiteY74" fmla="*/ 1964549 h 2086106"/>
                <a:gd name="connsiteX75" fmla="*/ 639811 w 1944449"/>
                <a:gd name="connsiteY75" fmla="*/ 1973304 h 2086106"/>
                <a:gd name="connsiteX76" fmla="*/ 663410 w 1944449"/>
                <a:gd name="connsiteY76" fmla="*/ 1979687 h 2086106"/>
                <a:gd name="connsiteX77" fmla="*/ 707789 w 1944449"/>
                <a:gd name="connsiteY77" fmla="*/ 1991413 h 2086106"/>
                <a:gd name="connsiteX78" fmla="*/ 810646 w 1944449"/>
                <a:gd name="connsiteY78" fmla="*/ 2010411 h 2086106"/>
                <a:gd name="connsiteX79" fmla="*/ 818216 w 1944449"/>
                <a:gd name="connsiteY79" fmla="*/ 2007590 h 2086106"/>
                <a:gd name="connsiteX80" fmla="*/ 830090 w 1944449"/>
                <a:gd name="connsiteY80" fmla="*/ 2011746 h 2086106"/>
                <a:gd name="connsiteX81" fmla="*/ 837660 w 1944449"/>
                <a:gd name="connsiteY81" fmla="*/ 2007442 h 2086106"/>
                <a:gd name="connsiteX82" fmla="*/ 857846 w 1944449"/>
                <a:gd name="connsiteY82" fmla="*/ 2008332 h 2086106"/>
                <a:gd name="connsiteX83" fmla="*/ 827270 w 1944449"/>
                <a:gd name="connsiteY83" fmla="*/ 2013825 h 2086106"/>
                <a:gd name="connsiteX84" fmla="*/ 783188 w 1944449"/>
                <a:gd name="connsiteY84" fmla="*/ 2011896 h 2086106"/>
                <a:gd name="connsiteX85" fmla="*/ 780220 w 1944449"/>
                <a:gd name="connsiteY85" fmla="*/ 2015308 h 2086106"/>
                <a:gd name="connsiteX86" fmla="*/ 776212 w 1944449"/>
                <a:gd name="connsiteY86" fmla="*/ 2008332 h 2086106"/>
                <a:gd name="connsiteX87" fmla="*/ 759293 w 1944449"/>
                <a:gd name="connsiteY87" fmla="*/ 2004474 h 2086106"/>
                <a:gd name="connsiteX88" fmla="*/ 753949 w 1944449"/>
                <a:gd name="connsiteY88" fmla="*/ 2007442 h 2086106"/>
                <a:gd name="connsiteX89" fmla="*/ 734951 w 1944449"/>
                <a:gd name="connsiteY89" fmla="*/ 2003732 h 2086106"/>
                <a:gd name="connsiteX90" fmla="*/ 716991 w 1944449"/>
                <a:gd name="connsiteY90" fmla="*/ 1999428 h 2086106"/>
                <a:gd name="connsiteX91" fmla="*/ 683596 w 1944449"/>
                <a:gd name="connsiteY91" fmla="*/ 1992154 h 2086106"/>
                <a:gd name="connsiteX92" fmla="*/ 625414 w 1944449"/>
                <a:gd name="connsiteY92" fmla="*/ 1980280 h 2086106"/>
                <a:gd name="connsiteX93" fmla="*/ 622891 w 1944449"/>
                <a:gd name="connsiteY93" fmla="*/ 1971375 h 2086106"/>
                <a:gd name="connsiteX94" fmla="*/ 615619 w 1944449"/>
                <a:gd name="connsiteY94" fmla="*/ 1970188 h 2086106"/>
                <a:gd name="connsiteX95" fmla="*/ 621110 w 1944449"/>
                <a:gd name="connsiteY95" fmla="*/ 1977460 h 2086106"/>
                <a:gd name="connsiteX96" fmla="*/ 602260 w 1944449"/>
                <a:gd name="connsiteY96" fmla="*/ 1962915 h 2086106"/>
                <a:gd name="connsiteX97" fmla="*/ 885489 w 1944449"/>
                <a:gd name="connsiteY97" fmla="*/ 1962304 h 2086106"/>
                <a:gd name="connsiteX98" fmla="*/ 880257 w 1944449"/>
                <a:gd name="connsiteY98" fmla="*/ 1964252 h 2086106"/>
                <a:gd name="connsiteX99" fmla="*/ 891833 w 1944449"/>
                <a:gd name="connsiteY99" fmla="*/ 1964697 h 2086106"/>
                <a:gd name="connsiteX100" fmla="*/ 885489 w 1944449"/>
                <a:gd name="connsiteY100" fmla="*/ 1962304 h 2086106"/>
                <a:gd name="connsiteX101" fmla="*/ 495989 w 1944449"/>
                <a:gd name="connsiteY101" fmla="*/ 1953713 h 2086106"/>
                <a:gd name="connsiteX102" fmla="*/ 520924 w 1944449"/>
                <a:gd name="connsiteY102" fmla="*/ 1959798 h 2086106"/>
                <a:gd name="connsiteX103" fmla="*/ 526415 w 1944449"/>
                <a:gd name="connsiteY103" fmla="*/ 1966478 h 2086106"/>
                <a:gd name="connsiteX104" fmla="*/ 535618 w 1944449"/>
                <a:gd name="connsiteY104" fmla="*/ 1963806 h 2086106"/>
                <a:gd name="connsiteX105" fmla="*/ 549125 w 1944449"/>
                <a:gd name="connsiteY105" fmla="*/ 1978352 h 2086106"/>
                <a:gd name="connsiteX106" fmla="*/ 573614 w 1944449"/>
                <a:gd name="connsiteY106" fmla="*/ 1969891 h 2086106"/>
                <a:gd name="connsiteX107" fmla="*/ 613837 w 1944449"/>
                <a:gd name="connsiteY107" fmla="*/ 1981469 h 2086106"/>
                <a:gd name="connsiteX108" fmla="*/ 630609 w 1944449"/>
                <a:gd name="connsiteY108" fmla="*/ 1991562 h 2086106"/>
                <a:gd name="connsiteX109" fmla="*/ 642928 w 1944449"/>
                <a:gd name="connsiteY109" fmla="*/ 2000911 h 2086106"/>
                <a:gd name="connsiteX110" fmla="*/ 613244 w 1944449"/>
                <a:gd name="connsiteY110" fmla="*/ 2022284 h 2086106"/>
                <a:gd name="connsiteX111" fmla="*/ 532797 w 1944449"/>
                <a:gd name="connsiteY111" fmla="*/ 1985477 h 2086106"/>
                <a:gd name="connsiteX112" fmla="*/ 493020 w 1944449"/>
                <a:gd name="connsiteY112" fmla="*/ 1960689 h 2086106"/>
                <a:gd name="connsiteX113" fmla="*/ 495989 w 1944449"/>
                <a:gd name="connsiteY113" fmla="*/ 1953713 h 2086106"/>
                <a:gd name="connsiteX114" fmla="*/ 927269 w 1944449"/>
                <a:gd name="connsiteY114" fmla="*/ 1951914 h 2086106"/>
                <a:gd name="connsiteX115" fmla="*/ 917362 w 1944449"/>
                <a:gd name="connsiteY115" fmla="*/ 1955494 h 2086106"/>
                <a:gd name="connsiteX116" fmla="*/ 887530 w 1944449"/>
                <a:gd name="connsiteY116" fmla="*/ 1953119 h 2086106"/>
                <a:gd name="connsiteX117" fmla="*/ 882780 w 1944449"/>
                <a:gd name="connsiteY117" fmla="*/ 1959206 h 2086106"/>
                <a:gd name="connsiteX118" fmla="*/ 913800 w 1944449"/>
                <a:gd name="connsiteY118" fmla="*/ 1957425 h 2086106"/>
                <a:gd name="connsiteX119" fmla="*/ 949422 w 1944449"/>
                <a:gd name="connsiteY119" fmla="*/ 1955346 h 2086106"/>
                <a:gd name="connsiteX120" fmla="*/ 927269 w 1944449"/>
                <a:gd name="connsiteY120" fmla="*/ 1951914 h 2086106"/>
                <a:gd name="connsiteX121" fmla="*/ 1072297 w 1944449"/>
                <a:gd name="connsiteY121" fmla="*/ 1946293 h 2086106"/>
                <a:gd name="connsiteX122" fmla="*/ 1057622 w 1944449"/>
                <a:gd name="connsiteY122" fmla="*/ 1951338 h 2086106"/>
                <a:gd name="connsiteX123" fmla="*/ 1069495 w 1944449"/>
                <a:gd name="connsiteY123" fmla="*/ 1952082 h 2086106"/>
                <a:gd name="connsiteX124" fmla="*/ 1042335 w 1944449"/>
                <a:gd name="connsiteY124" fmla="*/ 1958760 h 2086106"/>
                <a:gd name="connsiteX125" fmla="*/ 1039367 w 1944449"/>
                <a:gd name="connsiteY125" fmla="*/ 1954159 h 2086106"/>
                <a:gd name="connsiteX126" fmla="*/ 1025414 w 1944449"/>
                <a:gd name="connsiteY126" fmla="*/ 1954456 h 2086106"/>
                <a:gd name="connsiteX127" fmla="*/ 1026156 w 1944449"/>
                <a:gd name="connsiteY127" fmla="*/ 1960689 h 2086106"/>
                <a:gd name="connsiteX128" fmla="*/ 1007010 w 1944449"/>
                <a:gd name="connsiteY128" fmla="*/ 1955792 h 2086106"/>
                <a:gd name="connsiteX129" fmla="*/ 910386 w 1944449"/>
                <a:gd name="connsiteY129" fmla="*/ 1965291 h 2086106"/>
                <a:gd name="connsiteX130" fmla="*/ 912761 w 1944449"/>
                <a:gd name="connsiteY130" fmla="*/ 1969151 h 2086106"/>
                <a:gd name="connsiteX131" fmla="*/ 894060 w 1944449"/>
                <a:gd name="connsiteY131" fmla="*/ 1970930 h 2086106"/>
                <a:gd name="connsiteX132" fmla="*/ 908011 w 1944449"/>
                <a:gd name="connsiteY132" fmla="*/ 1974048 h 2086106"/>
                <a:gd name="connsiteX133" fmla="*/ 912613 w 1944449"/>
                <a:gd name="connsiteY133" fmla="*/ 1971673 h 2086106"/>
                <a:gd name="connsiteX134" fmla="*/ 983560 w 1944449"/>
                <a:gd name="connsiteY134" fmla="*/ 1973455 h 2086106"/>
                <a:gd name="connsiteX135" fmla="*/ 1017400 w 1944449"/>
                <a:gd name="connsiteY135" fmla="*/ 1970188 h 2086106"/>
                <a:gd name="connsiteX136" fmla="*/ 1033132 w 1944449"/>
                <a:gd name="connsiteY136" fmla="*/ 1967962 h 2086106"/>
                <a:gd name="connsiteX137" fmla="*/ 1036249 w 1944449"/>
                <a:gd name="connsiteY137" fmla="*/ 1967220 h 2086106"/>
                <a:gd name="connsiteX138" fmla="*/ 1036842 w 1944449"/>
                <a:gd name="connsiteY138" fmla="*/ 1971228 h 2086106"/>
                <a:gd name="connsiteX139" fmla="*/ 1109125 w 1944449"/>
                <a:gd name="connsiteY139" fmla="*/ 1959650 h 2086106"/>
                <a:gd name="connsiteX140" fmla="*/ 1050053 w 1944449"/>
                <a:gd name="connsiteY140" fmla="*/ 1962768 h 2086106"/>
                <a:gd name="connsiteX141" fmla="*/ 1091314 w 1944449"/>
                <a:gd name="connsiteY141" fmla="*/ 1954902 h 2086106"/>
                <a:gd name="connsiteX142" fmla="*/ 1087306 w 1944449"/>
                <a:gd name="connsiteY142" fmla="*/ 1946590 h 2086106"/>
                <a:gd name="connsiteX143" fmla="*/ 1072297 w 1944449"/>
                <a:gd name="connsiteY143" fmla="*/ 1946293 h 2086106"/>
                <a:gd name="connsiteX144" fmla="*/ 960256 w 1944449"/>
                <a:gd name="connsiteY144" fmla="*/ 1944808 h 2086106"/>
                <a:gd name="connsiteX145" fmla="*/ 894356 w 1944449"/>
                <a:gd name="connsiteY145" fmla="*/ 1949707 h 2086106"/>
                <a:gd name="connsiteX146" fmla="*/ 936360 w 1944449"/>
                <a:gd name="connsiteY146" fmla="*/ 1950003 h 2086106"/>
                <a:gd name="connsiteX147" fmla="*/ 969459 w 1944449"/>
                <a:gd name="connsiteY147" fmla="*/ 1946886 h 2086106"/>
                <a:gd name="connsiteX148" fmla="*/ 960256 w 1944449"/>
                <a:gd name="connsiteY148" fmla="*/ 1944808 h 2086106"/>
                <a:gd name="connsiteX149" fmla="*/ 793874 w 1944449"/>
                <a:gd name="connsiteY149" fmla="*/ 1943324 h 2086106"/>
                <a:gd name="connsiteX150" fmla="*/ 804858 w 1944449"/>
                <a:gd name="connsiteY150" fmla="*/ 1947480 h 2086106"/>
                <a:gd name="connsiteX151" fmla="*/ 803077 w 1944449"/>
                <a:gd name="connsiteY151" fmla="*/ 1943324 h 2086106"/>
                <a:gd name="connsiteX152" fmla="*/ 793874 w 1944449"/>
                <a:gd name="connsiteY152" fmla="*/ 1943324 h 2086106"/>
                <a:gd name="connsiteX153" fmla="*/ 975990 w 1944449"/>
                <a:gd name="connsiteY153" fmla="*/ 1941543 h 2086106"/>
                <a:gd name="connsiteX154" fmla="*/ 1021704 w 1944449"/>
                <a:gd name="connsiteY154" fmla="*/ 1943622 h 2086106"/>
                <a:gd name="connsiteX155" fmla="*/ 975990 w 1944449"/>
                <a:gd name="connsiteY155" fmla="*/ 1941543 h 2086106"/>
                <a:gd name="connsiteX156" fmla="*/ 1060442 w 1944449"/>
                <a:gd name="connsiteY156" fmla="*/ 1940950 h 2086106"/>
                <a:gd name="connsiteX157" fmla="*/ 1031203 w 1944449"/>
                <a:gd name="connsiteY157" fmla="*/ 1946590 h 2086106"/>
                <a:gd name="connsiteX158" fmla="*/ 1052428 w 1944449"/>
                <a:gd name="connsiteY158" fmla="*/ 1948520 h 2086106"/>
                <a:gd name="connsiteX159" fmla="*/ 1060442 w 1944449"/>
                <a:gd name="connsiteY159" fmla="*/ 1940950 h 2086106"/>
                <a:gd name="connsiteX160" fmla="*/ 399515 w 1944449"/>
                <a:gd name="connsiteY160" fmla="*/ 1939910 h 2086106"/>
                <a:gd name="connsiteX161" fmla="*/ 419405 w 1944449"/>
                <a:gd name="connsiteY161" fmla="*/ 1947183 h 2086106"/>
                <a:gd name="connsiteX162" fmla="*/ 419405 w 1944449"/>
                <a:gd name="connsiteY162" fmla="*/ 1941395 h 2086106"/>
                <a:gd name="connsiteX163" fmla="*/ 435285 w 1944449"/>
                <a:gd name="connsiteY163" fmla="*/ 1950151 h 2086106"/>
                <a:gd name="connsiteX164" fmla="*/ 429497 w 1944449"/>
                <a:gd name="connsiteY164" fmla="*/ 1944214 h 2086106"/>
                <a:gd name="connsiteX165" fmla="*/ 443300 w 1944449"/>
                <a:gd name="connsiteY165" fmla="*/ 1945551 h 2086106"/>
                <a:gd name="connsiteX166" fmla="*/ 438253 w 1944449"/>
                <a:gd name="connsiteY166" fmla="*/ 1950003 h 2086106"/>
                <a:gd name="connsiteX167" fmla="*/ 448346 w 1944449"/>
                <a:gd name="connsiteY167" fmla="*/ 1959205 h 2086106"/>
                <a:gd name="connsiteX168" fmla="*/ 441965 w 1944449"/>
                <a:gd name="connsiteY168" fmla="*/ 1960394 h 2086106"/>
                <a:gd name="connsiteX169" fmla="*/ 411983 w 1944449"/>
                <a:gd name="connsiteY169" fmla="*/ 1950151 h 2086106"/>
                <a:gd name="connsiteX170" fmla="*/ 399515 w 1944449"/>
                <a:gd name="connsiteY170" fmla="*/ 1939910 h 2086106"/>
                <a:gd name="connsiteX171" fmla="*/ 862743 w 1944449"/>
                <a:gd name="connsiteY171" fmla="*/ 1939466 h 2086106"/>
                <a:gd name="connsiteX172" fmla="*/ 828606 w 1944449"/>
                <a:gd name="connsiteY172" fmla="*/ 1940504 h 2086106"/>
                <a:gd name="connsiteX173" fmla="*/ 871352 w 1944449"/>
                <a:gd name="connsiteY173" fmla="*/ 1952527 h 2086106"/>
                <a:gd name="connsiteX174" fmla="*/ 866602 w 1944449"/>
                <a:gd name="connsiteY174" fmla="*/ 1957277 h 2086106"/>
                <a:gd name="connsiteX175" fmla="*/ 878179 w 1944449"/>
                <a:gd name="connsiteY175" fmla="*/ 1952823 h 2086106"/>
                <a:gd name="connsiteX176" fmla="*/ 860220 w 1944449"/>
                <a:gd name="connsiteY176" fmla="*/ 1944364 h 2086106"/>
                <a:gd name="connsiteX177" fmla="*/ 871648 w 1944449"/>
                <a:gd name="connsiteY177" fmla="*/ 1943622 h 2086106"/>
                <a:gd name="connsiteX178" fmla="*/ 862743 w 1944449"/>
                <a:gd name="connsiteY178" fmla="*/ 1939466 h 2086106"/>
                <a:gd name="connsiteX179" fmla="*/ 1030016 w 1944449"/>
                <a:gd name="connsiteY179" fmla="*/ 1937833 h 2086106"/>
                <a:gd name="connsiteX180" fmla="*/ 1023781 w 1944449"/>
                <a:gd name="connsiteY180" fmla="*/ 1942137 h 2086106"/>
                <a:gd name="connsiteX181" fmla="*/ 1032984 w 1944449"/>
                <a:gd name="connsiteY181" fmla="*/ 1942583 h 2086106"/>
                <a:gd name="connsiteX182" fmla="*/ 1030016 w 1944449"/>
                <a:gd name="connsiteY182" fmla="*/ 1937833 h 2086106"/>
                <a:gd name="connsiteX183" fmla="*/ 1155878 w 1944449"/>
                <a:gd name="connsiteY183" fmla="*/ 1935161 h 2086106"/>
                <a:gd name="connsiteX184" fmla="*/ 1139551 w 1944449"/>
                <a:gd name="connsiteY184" fmla="*/ 1936794 h 2086106"/>
                <a:gd name="connsiteX185" fmla="*/ 1142965 w 1944449"/>
                <a:gd name="connsiteY185" fmla="*/ 1941098 h 2086106"/>
                <a:gd name="connsiteX186" fmla="*/ 1155878 w 1944449"/>
                <a:gd name="connsiteY186" fmla="*/ 1935161 h 2086106"/>
                <a:gd name="connsiteX187" fmla="*/ 1103188 w 1944449"/>
                <a:gd name="connsiteY187" fmla="*/ 1932638 h 2086106"/>
                <a:gd name="connsiteX188" fmla="*/ 1069793 w 1944449"/>
                <a:gd name="connsiteY188" fmla="*/ 1940652 h 2086106"/>
                <a:gd name="connsiteX189" fmla="*/ 1102742 w 1944449"/>
                <a:gd name="connsiteY189" fmla="*/ 1941691 h 2086106"/>
                <a:gd name="connsiteX190" fmla="*/ 1103188 w 1944449"/>
                <a:gd name="connsiteY190" fmla="*/ 1932638 h 2086106"/>
                <a:gd name="connsiteX191" fmla="*/ 1071276 w 1944449"/>
                <a:gd name="connsiteY191" fmla="*/ 1909930 h 2086106"/>
                <a:gd name="connsiteX192" fmla="*/ 1035953 w 1944449"/>
                <a:gd name="connsiteY192" fmla="*/ 1916756 h 2086106"/>
                <a:gd name="connsiteX193" fmla="*/ 1017696 w 1944449"/>
                <a:gd name="connsiteY193" fmla="*/ 1928780 h 2086106"/>
                <a:gd name="connsiteX194" fmla="*/ 1043523 w 1944449"/>
                <a:gd name="connsiteY194" fmla="*/ 1922991 h 2086106"/>
                <a:gd name="connsiteX195" fmla="*/ 1072613 w 1944449"/>
                <a:gd name="connsiteY195" fmla="*/ 1917350 h 2086106"/>
                <a:gd name="connsiteX196" fmla="*/ 1070832 w 1944449"/>
                <a:gd name="connsiteY196" fmla="*/ 1920170 h 2086106"/>
                <a:gd name="connsiteX197" fmla="*/ 1071276 w 1944449"/>
                <a:gd name="connsiteY197" fmla="*/ 1909930 h 2086106"/>
                <a:gd name="connsiteX198" fmla="*/ 1091314 w 1944449"/>
                <a:gd name="connsiteY198" fmla="*/ 1909186 h 2086106"/>
                <a:gd name="connsiteX199" fmla="*/ 1083300 w 1944449"/>
                <a:gd name="connsiteY199" fmla="*/ 1914381 h 2086106"/>
                <a:gd name="connsiteX200" fmla="*/ 1091314 w 1944449"/>
                <a:gd name="connsiteY200" fmla="*/ 1909186 h 2086106"/>
                <a:gd name="connsiteX201" fmla="*/ 588605 w 1944449"/>
                <a:gd name="connsiteY201" fmla="*/ 1897758 h 2086106"/>
                <a:gd name="connsiteX202" fmla="*/ 622298 w 1944449"/>
                <a:gd name="connsiteY202" fmla="*/ 1907109 h 2086106"/>
                <a:gd name="connsiteX203" fmla="*/ 615025 w 1944449"/>
                <a:gd name="connsiteY203" fmla="*/ 1907257 h 2086106"/>
                <a:gd name="connsiteX204" fmla="*/ 616063 w 1944449"/>
                <a:gd name="connsiteY204" fmla="*/ 1911561 h 2086106"/>
                <a:gd name="connsiteX205" fmla="*/ 582668 w 1944449"/>
                <a:gd name="connsiteY205" fmla="*/ 1900875 h 2086106"/>
                <a:gd name="connsiteX206" fmla="*/ 588605 w 1944449"/>
                <a:gd name="connsiteY206" fmla="*/ 1897758 h 2086106"/>
                <a:gd name="connsiteX207" fmla="*/ 626101 w 1944449"/>
                <a:gd name="connsiteY207" fmla="*/ 1897350 h 2086106"/>
                <a:gd name="connsiteX208" fmla="*/ 620368 w 1944449"/>
                <a:gd name="connsiteY208" fmla="*/ 1898500 h 2086106"/>
                <a:gd name="connsiteX209" fmla="*/ 635952 w 1944449"/>
                <a:gd name="connsiteY209" fmla="*/ 1902656 h 2086106"/>
                <a:gd name="connsiteX210" fmla="*/ 626101 w 1944449"/>
                <a:gd name="connsiteY210" fmla="*/ 1897350 h 2086106"/>
                <a:gd name="connsiteX211" fmla="*/ 1414578 w 1944449"/>
                <a:gd name="connsiteY211" fmla="*/ 1893898 h 2086106"/>
                <a:gd name="connsiteX212" fmla="*/ 1396915 w 1944449"/>
                <a:gd name="connsiteY212" fmla="*/ 1907405 h 2086106"/>
                <a:gd name="connsiteX213" fmla="*/ 1391276 w 1944449"/>
                <a:gd name="connsiteY213" fmla="*/ 1907405 h 2086106"/>
                <a:gd name="connsiteX214" fmla="*/ 1414578 w 1944449"/>
                <a:gd name="connsiteY214" fmla="*/ 1893898 h 2086106"/>
                <a:gd name="connsiteX215" fmla="*/ 511869 w 1944449"/>
                <a:gd name="connsiteY215" fmla="*/ 1893304 h 2086106"/>
                <a:gd name="connsiteX216" fmla="*/ 514690 w 1944449"/>
                <a:gd name="connsiteY216" fmla="*/ 1898795 h 2086106"/>
                <a:gd name="connsiteX217" fmla="*/ 535915 w 1944449"/>
                <a:gd name="connsiteY217" fmla="*/ 1910075 h 2086106"/>
                <a:gd name="connsiteX218" fmla="*/ 533242 w 1944449"/>
                <a:gd name="connsiteY218" fmla="*/ 1910225 h 2086106"/>
                <a:gd name="connsiteX219" fmla="*/ 532352 w 1944449"/>
                <a:gd name="connsiteY219" fmla="*/ 1912600 h 2086106"/>
                <a:gd name="connsiteX220" fmla="*/ 511869 w 1944449"/>
                <a:gd name="connsiteY220" fmla="*/ 1893304 h 2086106"/>
                <a:gd name="connsiteX221" fmla="*/ 1171908 w 1944449"/>
                <a:gd name="connsiteY221" fmla="*/ 1891821 h 2086106"/>
                <a:gd name="connsiteX222" fmla="*/ 1159292 w 1944449"/>
                <a:gd name="connsiteY222" fmla="*/ 1896423 h 2086106"/>
                <a:gd name="connsiteX223" fmla="*/ 1171908 w 1944449"/>
                <a:gd name="connsiteY223" fmla="*/ 1891821 h 2086106"/>
                <a:gd name="connsiteX224" fmla="*/ 1220443 w 1944449"/>
                <a:gd name="connsiteY224" fmla="*/ 1889150 h 2086106"/>
                <a:gd name="connsiteX225" fmla="*/ 1203819 w 1944449"/>
                <a:gd name="connsiteY225" fmla="*/ 1896125 h 2086106"/>
                <a:gd name="connsiteX226" fmla="*/ 1220443 w 1944449"/>
                <a:gd name="connsiteY226" fmla="*/ 1889150 h 2086106"/>
                <a:gd name="connsiteX227" fmla="*/ 570052 w 1944449"/>
                <a:gd name="connsiteY227" fmla="*/ 1888259 h 2086106"/>
                <a:gd name="connsiteX228" fmla="*/ 586971 w 1944449"/>
                <a:gd name="connsiteY228" fmla="*/ 1895829 h 2086106"/>
                <a:gd name="connsiteX229" fmla="*/ 565600 w 1944449"/>
                <a:gd name="connsiteY229" fmla="*/ 1893304 h 2086106"/>
                <a:gd name="connsiteX230" fmla="*/ 562334 w 1944449"/>
                <a:gd name="connsiteY230" fmla="*/ 1889001 h 2086106"/>
                <a:gd name="connsiteX231" fmla="*/ 570052 w 1944449"/>
                <a:gd name="connsiteY231" fmla="*/ 1888259 h 2086106"/>
                <a:gd name="connsiteX232" fmla="*/ 1259106 w 1944449"/>
                <a:gd name="connsiteY232" fmla="*/ 1887795 h 2086106"/>
                <a:gd name="connsiteX233" fmla="*/ 1247603 w 1944449"/>
                <a:gd name="connsiteY233" fmla="*/ 1891079 h 2086106"/>
                <a:gd name="connsiteX234" fmla="*/ 1243003 w 1944449"/>
                <a:gd name="connsiteY234" fmla="*/ 1898204 h 2086106"/>
                <a:gd name="connsiteX235" fmla="*/ 1242853 w 1944449"/>
                <a:gd name="connsiteY235" fmla="*/ 1891525 h 2086106"/>
                <a:gd name="connsiteX236" fmla="*/ 1217622 w 1944449"/>
                <a:gd name="connsiteY236" fmla="*/ 1902212 h 2086106"/>
                <a:gd name="connsiteX237" fmla="*/ 1229644 w 1944449"/>
                <a:gd name="connsiteY237" fmla="*/ 1901766 h 2086106"/>
                <a:gd name="connsiteX238" fmla="*/ 1198476 w 1944449"/>
                <a:gd name="connsiteY238" fmla="*/ 1909336 h 2086106"/>
                <a:gd name="connsiteX239" fmla="*/ 1200108 w 1944449"/>
                <a:gd name="connsiteY239" fmla="*/ 1914085 h 2086106"/>
                <a:gd name="connsiteX240" fmla="*/ 1183040 w 1944449"/>
                <a:gd name="connsiteY240" fmla="*/ 1913492 h 2086106"/>
                <a:gd name="connsiteX241" fmla="*/ 1137176 w 1944449"/>
                <a:gd name="connsiteY241" fmla="*/ 1928184 h 2086106"/>
                <a:gd name="connsiteX242" fmla="*/ 1133764 w 1944449"/>
                <a:gd name="connsiteY242" fmla="*/ 1923881 h 2086106"/>
                <a:gd name="connsiteX243" fmla="*/ 1123521 w 1944449"/>
                <a:gd name="connsiteY243" fmla="*/ 1930411 h 2086106"/>
                <a:gd name="connsiteX244" fmla="*/ 1135247 w 1944449"/>
                <a:gd name="connsiteY244" fmla="*/ 1929965 h 2086106"/>
                <a:gd name="connsiteX245" fmla="*/ 1108977 w 1944449"/>
                <a:gd name="connsiteY245" fmla="*/ 1937981 h 2086106"/>
                <a:gd name="connsiteX246" fmla="*/ 1117882 w 1944449"/>
                <a:gd name="connsiteY246" fmla="*/ 1946738 h 2086106"/>
                <a:gd name="connsiteX247" fmla="*/ 1120553 w 1944449"/>
                <a:gd name="connsiteY247" fmla="*/ 1937387 h 2086106"/>
                <a:gd name="connsiteX248" fmla="*/ 1134357 w 1944449"/>
                <a:gd name="connsiteY248" fmla="*/ 1935458 h 2086106"/>
                <a:gd name="connsiteX249" fmla="*/ 1124858 w 1944449"/>
                <a:gd name="connsiteY249" fmla="*/ 1935310 h 2086106"/>
                <a:gd name="connsiteX250" fmla="*/ 1203967 w 1944449"/>
                <a:gd name="connsiteY250" fmla="*/ 1918241 h 2086106"/>
                <a:gd name="connsiteX251" fmla="*/ 1266601 w 1944449"/>
                <a:gd name="connsiteY251" fmla="*/ 1889298 h 2086106"/>
                <a:gd name="connsiteX252" fmla="*/ 1259106 w 1944449"/>
                <a:gd name="connsiteY252" fmla="*/ 1887795 h 2086106"/>
                <a:gd name="connsiteX253" fmla="*/ 553131 w 1944449"/>
                <a:gd name="connsiteY253" fmla="*/ 1880689 h 2086106"/>
                <a:gd name="connsiteX254" fmla="*/ 561147 w 1944449"/>
                <a:gd name="connsiteY254" fmla="*/ 1885735 h 2086106"/>
                <a:gd name="connsiteX255" fmla="*/ 557585 w 1944449"/>
                <a:gd name="connsiteY255" fmla="*/ 1888259 h 2086106"/>
                <a:gd name="connsiteX256" fmla="*/ 553131 w 1944449"/>
                <a:gd name="connsiteY256" fmla="*/ 1880689 h 2086106"/>
                <a:gd name="connsiteX257" fmla="*/ 1035359 w 1944449"/>
                <a:gd name="connsiteY257" fmla="*/ 1879947 h 2086106"/>
                <a:gd name="connsiteX258" fmla="*/ 1022594 w 1944449"/>
                <a:gd name="connsiteY258" fmla="*/ 1880541 h 2086106"/>
                <a:gd name="connsiteX259" fmla="*/ 995284 w 1944449"/>
                <a:gd name="connsiteY259" fmla="*/ 1884846 h 2086106"/>
                <a:gd name="connsiteX260" fmla="*/ 1000183 w 1944449"/>
                <a:gd name="connsiteY260" fmla="*/ 1890783 h 2086106"/>
                <a:gd name="connsiteX261" fmla="*/ 991426 w 1944449"/>
                <a:gd name="connsiteY261" fmla="*/ 1888853 h 2086106"/>
                <a:gd name="connsiteX262" fmla="*/ 990684 w 1944449"/>
                <a:gd name="connsiteY262" fmla="*/ 1881283 h 2086106"/>
                <a:gd name="connsiteX263" fmla="*/ 952984 w 1944449"/>
                <a:gd name="connsiteY263" fmla="*/ 1891079 h 2086106"/>
                <a:gd name="connsiteX264" fmla="*/ 972279 w 1944449"/>
                <a:gd name="connsiteY264" fmla="*/ 1891227 h 2086106"/>
                <a:gd name="connsiteX265" fmla="*/ 969385 w 1944449"/>
                <a:gd name="connsiteY265" fmla="*/ 1892749 h 2086106"/>
                <a:gd name="connsiteX266" fmla="*/ 966997 w 1944449"/>
                <a:gd name="connsiteY266" fmla="*/ 1893678 h 2086106"/>
                <a:gd name="connsiteX267" fmla="*/ 955358 w 1944449"/>
                <a:gd name="connsiteY267" fmla="*/ 1893454 h 2086106"/>
                <a:gd name="connsiteX268" fmla="*/ 970498 w 1944449"/>
                <a:gd name="connsiteY268" fmla="*/ 1895087 h 2086106"/>
                <a:gd name="connsiteX269" fmla="*/ 966045 w 1944449"/>
                <a:gd name="connsiteY269" fmla="*/ 1894048 h 2086106"/>
                <a:gd name="connsiteX270" fmla="*/ 966997 w 1944449"/>
                <a:gd name="connsiteY270" fmla="*/ 1893678 h 2086106"/>
                <a:gd name="connsiteX271" fmla="*/ 1001666 w 1944449"/>
                <a:gd name="connsiteY271" fmla="*/ 1894344 h 2086106"/>
                <a:gd name="connsiteX272" fmla="*/ 1024227 w 1944449"/>
                <a:gd name="connsiteY272" fmla="*/ 1891079 h 2086106"/>
                <a:gd name="connsiteX273" fmla="*/ 1045154 w 1944449"/>
                <a:gd name="connsiteY273" fmla="*/ 1887369 h 2086106"/>
                <a:gd name="connsiteX274" fmla="*/ 1016954 w 1944449"/>
                <a:gd name="connsiteY274" fmla="*/ 1887221 h 2086106"/>
                <a:gd name="connsiteX275" fmla="*/ 1035359 w 1944449"/>
                <a:gd name="connsiteY275" fmla="*/ 1879947 h 2086106"/>
                <a:gd name="connsiteX276" fmla="*/ 644561 w 1944449"/>
                <a:gd name="connsiteY276" fmla="*/ 1878909 h 2086106"/>
                <a:gd name="connsiteX277" fmla="*/ 638475 w 1944449"/>
                <a:gd name="connsiteY277" fmla="*/ 1879502 h 2086106"/>
                <a:gd name="connsiteX278" fmla="*/ 651536 w 1944449"/>
                <a:gd name="connsiteY278" fmla="*/ 1882768 h 2086106"/>
                <a:gd name="connsiteX279" fmla="*/ 644561 w 1944449"/>
                <a:gd name="connsiteY279" fmla="*/ 1878909 h 2086106"/>
                <a:gd name="connsiteX280" fmla="*/ 1480182 w 1944449"/>
                <a:gd name="connsiteY280" fmla="*/ 1877274 h 2086106"/>
                <a:gd name="connsiteX281" fmla="*/ 1483744 w 1944449"/>
                <a:gd name="connsiteY281" fmla="*/ 1878016 h 2086106"/>
                <a:gd name="connsiteX282" fmla="*/ 1467417 w 1944449"/>
                <a:gd name="connsiteY282" fmla="*/ 1889742 h 2086106"/>
                <a:gd name="connsiteX283" fmla="*/ 1473800 w 1944449"/>
                <a:gd name="connsiteY283" fmla="*/ 1881282 h 2086106"/>
                <a:gd name="connsiteX284" fmla="*/ 1480182 w 1944449"/>
                <a:gd name="connsiteY284" fmla="*/ 1877274 h 2086106"/>
                <a:gd name="connsiteX285" fmla="*/ 700071 w 1944449"/>
                <a:gd name="connsiteY285" fmla="*/ 1864807 h 2086106"/>
                <a:gd name="connsiteX286" fmla="*/ 701554 w 1944449"/>
                <a:gd name="connsiteY286" fmla="*/ 1866588 h 2086106"/>
                <a:gd name="connsiteX287" fmla="*/ 699773 w 1944449"/>
                <a:gd name="connsiteY287" fmla="*/ 1868519 h 2086106"/>
                <a:gd name="connsiteX288" fmla="*/ 700071 w 1944449"/>
                <a:gd name="connsiteY288" fmla="*/ 1864807 h 2086106"/>
                <a:gd name="connsiteX289" fmla="*/ 614300 w 1944449"/>
                <a:gd name="connsiteY289" fmla="*/ 1864419 h 2086106"/>
                <a:gd name="connsiteX290" fmla="*/ 623483 w 1944449"/>
                <a:gd name="connsiteY290" fmla="*/ 1867480 h 2086106"/>
                <a:gd name="connsiteX291" fmla="*/ 624820 w 1944449"/>
                <a:gd name="connsiteY291" fmla="*/ 1870596 h 2086106"/>
                <a:gd name="connsiteX292" fmla="*/ 609680 w 1944449"/>
                <a:gd name="connsiteY292" fmla="*/ 1866590 h 2086106"/>
                <a:gd name="connsiteX293" fmla="*/ 614300 w 1944449"/>
                <a:gd name="connsiteY293" fmla="*/ 1864419 h 2086106"/>
                <a:gd name="connsiteX294" fmla="*/ 622743 w 1944449"/>
                <a:gd name="connsiteY294" fmla="*/ 1863323 h 2086106"/>
                <a:gd name="connsiteX295" fmla="*/ 630165 w 1944449"/>
                <a:gd name="connsiteY295" fmla="*/ 1864957 h 2086106"/>
                <a:gd name="connsiteX296" fmla="*/ 631648 w 1944449"/>
                <a:gd name="connsiteY296" fmla="*/ 1864511 h 2086106"/>
                <a:gd name="connsiteX297" fmla="*/ 636546 w 1944449"/>
                <a:gd name="connsiteY297" fmla="*/ 1866738 h 2086106"/>
                <a:gd name="connsiteX298" fmla="*/ 631500 w 1944449"/>
                <a:gd name="connsiteY298" fmla="*/ 1868815 h 2086106"/>
                <a:gd name="connsiteX299" fmla="*/ 629570 w 1944449"/>
                <a:gd name="connsiteY299" fmla="*/ 1868073 h 2086106"/>
                <a:gd name="connsiteX300" fmla="*/ 624078 w 1944449"/>
                <a:gd name="connsiteY300" fmla="*/ 1866440 h 2086106"/>
                <a:gd name="connsiteX301" fmla="*/ 622743 w 1944449"/>
                <a:gd name="connsiteY301" fmla="*/ 1863323 h 2086106"/>
                <a:gd name="connsiteX302" fmla="*/ 1138068 w 1944449"/>
                <a:gd name="connsiteY302" fmla="*/ 1860504 h 2086106"/>
                <a:gd name="connsiteX303" fmla="*/ 1108383 w 1944449"/>
                <a:gd name="connsiteY303" fmla="*/ 1867332 h 2086106"/>
                <a:gd name="connsiteX304" fmla="*/ 1082261 w 1944449"/>
                <a:gd name="connsiteY304" fmla="*/ 1870152 h 2086106"/>
                <a:gd name="connsiteX305" fmla="*/ 1038327 w 1944449"/>
                <a:gd name="connsiteY305" fmla="*/ 1883361 h 2086106"/>
                <a:gd name="connsiteX306" fmla="*/ 1053318 w 1944449"/>
                <a:gd name="connsiteY306" fmla="*/ 1882322 h 2086106"/>
                <a:gd name="connsiteX307" fmla="*/ 1051982 w 1944449"/>
                <a:gd name="connsiteY307" fmla="*/ 1887665 h 2086106"/>
                <a:gd name="connsiteX308" fmla="*/ 1064746 w 1944449"/>
                <a:gd name="connsiteY308" fmla="*/ 1885588 h 2086106"/>
                <a:gd name="connsiteX309" fmla="*/ 1057474 w 1944449"/>
                <a:gd name="connsiteY309" fmla="*/ 1881580 h 2086106"/>
                <a:gd name="connsiteX310" fmla="*/ 1100071 w 1944449"/>
                <a:gd name="connsiteY310" fmla="*/ 1876237 h 2086106"/>
                <a:gd name="connsiteX311" fmla="*/ 1111499 w 1944449"/>
                <a:gd name="connsiteY311" fmla="*/ 1874308 h 2086106"/>
                <a:gd name="connsiteX312" fmla="*/ 1122334 w 1944449"/>
                <a:gd name="connsiteY312" fmla="*/ 1871190 h 2086106"/>
                <a:gd name="connsiteX313" fmla="*/ 1141184 w 1944449"/>
                <a:gd name="connsiteY313" fmla="*/ 1863622 h 2086106"/>
                <a:gd name="connsiteX314" fmla="*/ 1138068 w 1944449"/>
                <a:gd name="connsiteY314" fmla="*/ 1860504 h 2086106"/>
                <a:gd name="connsiteX315" fmla="*/ 554078 w 1944449"/>
                <a:gd name="connsiteY315" fmla="*/ 1855031 h 2086106"/>
                <a:gd name="connsiteX316" fmla="*/ 548383 w 1944449"/>
                <a:gd name="connsiteY316" fmla="*/ 1856200 h 2086106"/>
                <a:gd name="connsiteX317" fmla="*/ 560108 w 1944449"/>
                <a:gd name="connsiteY317" fmla="*/ 1857537 h 2086106"/>
                <a:gd name="connsiteX318" fmla="*/ 554078 w 1944449"/>
                <a:gd name="connsiteY318" fmla="*/ 1855031 h 2086106"/>
                <a:gd name="connsiteX319" fmla="*/ 592761 w 1944449"/>
                <a:gd name="connsiteY319" fmla="*/ 1852637 h 2086106"/>
                <a:gd name="connsiteX320" fmla="*/ 594542 w 1944449"/>
                <a:gd name="connsiteY320" fmla="*/ 1854716 h 2086106"/>
                <a:gd name="connsiteX321" fmla="*/ 592465 w 1944449"/>
                <a:gd name="connsiteY321" fmla="*/ 1856497 h 2086106"/>
                <a:gd name="connsiteX322" fmla="*/ 590980 w 1944449"/>
                <a:gd name="connsiteY322" fmla="*/ 1854566 h 2086106"/>
                <a:gd name="connsiteX323" fmla="*/ 592761 w 1944449"/>
                <a:gd name="connsiteY323" fmla="*/ 1852637 h 2086106"/>
                <a:gd name="connsiteX324" fmla="*/ 1424375 w 1944449"/>
                <a:gd name="connsiteY324" fmla="*/ 1849669 h 2086106"/>
                <a:gd name="connsiteX325" fmla="*/ 1410126 w 1944449"/>
                <a:gd name="connsiteY325" fmla="*/ 1862730 h 2086106"/>
                <a:gd name="connsiteX326" fmla="*/ 1424375 w 1944449"/>
                <a:gd name="connsiteY326" fmla="*/ 1849669 h 2086106"/>
                <a:gd name="connsiteX327" fmla="*/ 706601 w 1944449"/>
                <a:gd name="connsiteY327" fmla="*/ 1846106 h 2086106"/>
                <a:gd name="connsiteX328" fmla="*/ 725895 w 1944449"/>
                <a:gd name="connsiteY328" fmla="*/ 1846996 h 2086106"/>
                <a:gd name="connsiteX329" fmla="*/ 725005 w 1944449"/>
                <a:gd name="connsiteY329" fmla="*/ 1850706 h 2086106"/>
                <a:gd name="connsiteX330" fmla="*/ 706601 w 1944449"/>
                <a:gd name="connsiteY330" fmla="*/ 1846106 h 2086106"/>
                <a:gd name="connsiteX331" fmla="*/ 1473652 w 1944449"/>
                <a:gd name="connsiteY331" fmla="*/ 1845661 h 2086106"/>
                <a:gd name="connsiteX332" fmla="*/ 1466082 w 1944449"/>
                <a:gd name="connsiteY332" fmla="*/ 1851896 h 2086106"/>
                <a:gd name="connsiteX333" fmla="*/ 1475730 w 1944449"/>
                <a:gd name="connsiteY333" fmla="*/ 1848779 h 2086106"/>
                <a:gd name="connsiteX334" fmla="*/ 1477807 w 1944449"/>
                <a:gd name="connsiteY334" fmla="*/ 1847442 h 2086106"/>
                <a:gd name="connsiteX335" fmla="*/ 1473652 w 1944449"/>
                <a:gd name="connsiteY335" fmla="*/ 1845661 h 2086106"/>
                <a:gd name="connsiteX336" fmla="*/ 1476174 w 1944449"/>
                <a:gd name="connsiteY336" fmla="*/ 1824734 h 2086106"/>
                <a:gd name="connsiteX337" fmla="*/ 1468160 w 1944449"/>
                <a:gd name="connsiteY337" fmla="*/ 1829781 h 2086106"/>
                <a:gd name="connsiteX338" fmla="*/ 1478401 w 1944449"/>
                <a:gd name="connsiteY338" fmla="*/ 1827852 h 2086106"/>
                <a:gd name="connsiteX339" fmla="*/ 1487454 w 1944449"/>
                <a:gd name="connsiteY339" fmla="*/ 1811821 h 2086106"/>
                <a:gd name="connsiteX340" fmla="*/ 1477511 w 1944449"/>
                <a:gd name="connsiteY340" fmla="*/ 1822359 h 2086106"/>
                <a:gd name="connsiteX341" fmla="*/ 1489681 w 1944449"/>
                <a:gd name="connsiteY341" fmla="*/ 1814791 h 2086106"/>
                <a:gd name="connsiteX342" fmla="*/ 595285 w 1944449"/>
                <a:gd name="connsiteY342" fmla="*/ 1811673 h 2086106"/>
                <a:gd name="connsiteX343" fmla="*/ 597808 w 1944449"/>
                <a:gd name="connsiteY343" fmla="*/ 1813306 h 2086106"/>
                <a:gd name="connsiteX344" fmla="*/ 619477 w 1944449"/>
                <a:gd name="connsiteY344" fmla="*/ 1825921 h 2086106"/>
                <a:gd name="connsiteX345" fmla="*/ 677659 w 1944449"/>
                <a:gd name="connsiteY345" fmla="*/ 1846850 h 2086106"/>
                <a:gd name="connsiteX346" fmla="*/ 737474 w 1944449"/>
                <a:gd name="connsiteY346" fmla="*/ 1863028 h 2086106"/>
                <a:gd name="connsiteX347" fmla="*/ 737177 w 1944449"/>
                <a:gd name="connsiteY347" fmla="*/ 1846553 h 2086106"/>
                <a:gd name="connsiteX348" fmla="*/ 704969 w 1944449"/>
                <a:gd name="connsiteY348" fmla="*/ 1846553 h 2086106"/>
                <a:gd name="connsiteX349" fmla="*/ 654505 w 1944449"/>
                <a:gd name="connsiteY349" fmla="*/ 1828594 h 2086106"/>
                <a:gd name="connsiteX350" fmla="*/ 629274 w 1944449"/>
                <a:gd name="connsiteY350" fmla="*/ 1819836 h 2086106"/>
                <a:gd name="connsiteX351" fmla="*/ 605378 w 1944449"/>
                <a:gd name="connsiteY351" fmla="*/ 1813899 h 2086106"/>
                <a:gd name="connsiteX352" fmla="*/ 595285 w 1944449"/>
                <a:gd name="connsiteY352" fmla="*/ 1811673 h 2086106"/>
                <a:gd name="connsiteX353" fmla="*/ 527157 w 1944449"/>
                <a:gd name="connsiteY353" fmla="*/ 1801580 h 2086106"/>
                <a:gd name="connsiteX354" fmla="*/ 557583 w 1944449"/>
                <a:gd name="connsiteY354" fmla="*/ 1807517 h 2086106"/>
                <a:gd name="connsiteX355" fmla="*/ 552092 w 1944449"/>
                <a:gd name="connsiteY355" fmla="*/ 1809150 h 2086106"/>
                <a:gd name="connsiteX356" fmla="*/ 576137 w 1944449"/>
                <a:gd name="connsiteY356" fmla="*/ 1824586 h 2086106"/>
                <a:gd name="connsiteX357" fmla="*/ 573761 w 1944449"/>
                <a:gd name="connsiteY357" fmla="*/ 1830375 h 2086106"/>
                <a:gd name="connsiteX358" fmla="*/ 589199 w 1944449"/>
                <a:gd name="connsiteY358" fmla="*/ 1835569 h 2086106"/>
                <a:gd name="connsiteX359" fmla="*/ 604189 w 1944449"/>
                <a:gd name="connsiteY359" fmla="*/ 1836310 h 2086106"/>
                <a:gd name="connsiteX360" fmla="*/ 617694 w 1944449"/>
                <a:gd name="connsiteY360" fmla="*/ 1843880 h 2086106"/>
                <a:gd name="connsiteX361" fmla="*/ 605376 w 1944449"/>
                <a:gd name="connsiteY361" fmla="*/ 1839428 h 2086106"/>
                <a:gd name="connsiteX362" fmla="*/ 599885 w 1944449"/>
                <a:gd name="connsiteY362" fmla="*/ 1841505 h 2086106"/>
                <a:gd name="connsiteX363" fmla="*/ 644262 w 1944449"/>
                <a:gd name="connsiteY363" fmla="*/ 1857981 h 2086106"/>
                <a:gd name="connsiteX364" fmla="*/ 669049 w 1944449"/>
                <a:gd name="connsiteY364" fmla="*/ 1866738 h 2086106"/>
                <a:gd name="connsiteX365" fmla="*/ 675134 w 1944449"/>
                <a:gd name="connsiteY365" fmla="*/ 1868222 h 2086106"/>
                <a:gd name="connsiteX366" fmla="*/ 681665 w 1944449"/>
                <a:gd name="connsiteY366" fmla="*/ 1865253 h 2086106"/>
                <a:gd name="connsiteX367" fmla="*/ 684783 w 1944449"/>
                <a:gd name="connsiteY367" fmla="*/ 1870596 h 2086106"/>
                <a:gd name="connsiteX368" fmla="*/ 693243 w 1944449"/>
                <a:gd name="connsiteY368" fmla="*/ 1872377 h 2086106"/>
                <a:gd name="connsiteX369" fmla="*/ 684783 w 1944449"/>
                <a:gd name="connsiteY369" fmla="*/ 1872971 h 2086106"/>
                <a:gd name="connsiteX370" fmla="*/ 684337 w 1944449"/>
                <a:gd name="connsiteY370" fmla="*/ 1876385 h 2086106"/>
                <a:gd name="connsiteX371" fmla="*/ 685227 w 1944449"/>
                <a:gd name="connsiteY371" fmla="*/ 1876831 h 2086106"/>
                <a:gd name="connsiteX372" fmla="*/ 684040 w 1944449"/>
                <a:gd name="connsiteY372" fmla="*/ 1877127 h 2086106"/>
                <a:gd name="connsiteX373" fmla="*/ 677657 w 1944449"/>
                <a:gd name="connsiteY373" fmla="*/ 1880245 h 2086106"/>
                <a:gd name="connsiteX374" fmla="*/ 663112 w 1944449"/>
                <a:gd name="connsiteY374" fmla="*/ 1879502 h 2086106"/>
                <a:gd name="connsiteX375" fmla="*/ 647083 w 1944449"/>
                <a:gd name="connsiteY375" fmla="*/ 1874604 h 2086106"/>
                <a:gd name="connsiteX376" fmla="*/ 645302 w 1944449"/>
                <a:gd name="connsiteY376" fmla="*/ 1871042 h 2086106"/>
                <a:gd name="connsiteX377" fmla="*/ 647528 w 1944449"/>
                <a:gd name="connsiteY377" fmla="*/ 1869261 h 2086106"/>
                <a:gd name="connsiteX378" fmla="*/ 647676 w 1944449"/>
                <a:gd name="connsiteY378" fmla="*/ 1869261 h 2086106"/>
                <a:gd name="connsiteX379" fmla="*/ 629570 w 1944449"/>
                <a:gd name="connsiteY379" fmla="*/ 1862878 h 2086106"/>
                <a:gd name="connsiteX380" fmla="*/ 612055 w 1944449"/>
                <a:gd name="connsiteY380" fmla="*/ 1849373 h 2086106"/>
                <a:gd name="connsiteX381" fmla="*/ 612649 w 1944449"/>
                <a:gd name="connsiteY381" fmla="*/ 1852192 h 2086106"/>
                <a:gd name="connsiteX382" fmla="*/ 609978 w 1944449"/>
                <a:gd name="connsiteY382" fmla="*/ 1855308 h 2086106"/>
                <a:gd name="connsiteX383" fmla="*/ 608493 w 1944449"/>
                <a:gd name="connsiteY383" fmla="*/ 1850263 h 2086106"/>
                <a:gd name="connsiteX384" fmla="*/ 609828 w 1944449"/>
                <a:gd name="connsiteY384" fmla="*/ 1848334 h 2086106"/>
                <a:gd name="connsiteX385" fmla="*/ 584893 w 1944449"/>
                <a:gd name="connsiteY385" fmla="*/ 1843732 h 2086106"/>
                <a:gd name="connsiteX386" fmla="*/ 578363 w 1944449"/>
                <a:gd name="connsiteY386" fmla="*/ 1836608 h 2086106"/>
                <a:gd name="connsiteX387" fmla="*/ 562037 w 1944449"/>
                <a:gd name="connsiteY387" fmla="*/ 1836014 h 2086106"/>
                <a:gd name="connsiteX388" fmla="*/ 566045 w 1944449"/>
                <a:gd name="connsiteY388" fmla="*/ 1832304 h 2086106"/>
                <a:gd name="connsiteX389" fmla="*/ 549717 w 1944449"/>
                <a:gd name="connsiteY389" fmla="*/ 1814937 h 2086106"/>
                <a:gd name="connsiteX390" fmla="*/ 535321 w 1944449"/>
                <a:gd name="connsiteY390" fmla="*/ 1809596 h 2086106"/>
                <a:gd name="connsiteX391" fmla="*/ 527157 w 1944449"/>
                <a:gd name="connsiteY391" fmla="*/ 1801580 h 2086106"/>
                <a:gd name="connsiteX392" fmla="*/ 1558549 w 1944449"/>
                <a:gd name="connsiteY392" fmla="*/ 1789262 h 2086106"/>
                <a:gd name="connsiteX393" fmla="*/ 1562409 w 1944449"/>
                <a:gd name="connsiteY393" fmla="*/ 1797424 h 2086106"/>
                <a:gd name="connsiteX394" fmla="*/ 1558549 w 1944449"/>
                <a:gd name="connsiteY394" fmla="*/ 1789262 h 2086106"/>
                <a:gd name="connsiteX395" fmla="*/ 1502742 w 1944449"/>
                <a:gd name="connsiteY395" fmla="*/ 1789112 h 2086106"/>
                <a:gd name="connsiteX396" fmla="*/ 1466675 w 1944449"/>
                <a:gd name="connsiteY396" fmla="*/ 1816422 h 2086106"/>
                <a:gd name="connsiteX397" fmla="*/ 1442483 w 1944449"/>
                <a:gd name="connsiteY397" fmla="*/ 1838389 h 2086106"/>
                <a:gd name="connsiteX398" fmla="*/ 1474097 w 1944449"/>
                <a:gd name="connsiteY398" fmla="*/ 1816274 h 2086106"/>
                <a:gd name="connsiteX399" fmla="*/ 1502742 w 1944449"/>
                <a:gd name="connsiteY399" fmla="*/ 1789112 h 2086106"/>
                <a:gd name="connsiteX400" fmla="*/ 1572352 w 1944449"/>
                <a:gd name="connsiteY400" fmla="*/ 1782879 h 2086106"/>
                <a:gd name="connsiteX401" fmla="*/ 1567009 w 1944449"/>
                <a:gd name="connsiteY401" fmla="*/ 1784215 h 2086106"/>
                <a:gd name="connsiteX402" fmla="*/ 1563151 w 1944449"/>
                <a:gd name="connsiteY402" fmla="*/ 1787183 h 2086106"/>
                <a:gd name="connsiteX403" fmla="*/ 1569534 w 1944449"/>
                <a:gd name="connsiteY403" fmla="*/ 1787035 h 2086106"/>
                <a:gd name="connsiteX404" fmla="*/ 1572946 w 1944449"/>
                <a:gd name="connsiteY404" fmla="*/ 1787331 h 2086106"/>
                <a:gd name="connsiteX405" fmla="*/ 1572352 w 1944449"/>
                <a:gd name="connsiteY405" fmla="*/ 1782879 h 2086106"/>
                <a:gd name="connsiteX406" fmla="*/ 1613615 w 1944449"/>
                <a:gd name="connsiteY406" fmla="*/ 1758834 h 2086106"/>
                <a:gd name="connsiteX407" fmla="*/ 1600256 w 1944449"/>
                <a:gd name="connsiteY407" fmla="*/ 1762694 h 2086106"/>
                <a:gd name="connsiteX408" fmla="*/ 1603670 w 1944449"/>
                <a:gd name="connsiteY408" fmla="*/ 1766404 h 2086106"/>
                <a:gd name="connsiteX409" fmla="*/ 1610053 w 1944449"/>
                <a:gd name="connsiteY409" fmla="*/ 1762248 h 2086106"/>
                <a:gd name="connsiteX410" fmla="*/ 1603670 w 1944449"/>
                <a:gd name="connsiteY410" fmla="*/ 1769818 h 2086106"/>
                <a:gd name="connsiteX411" fmla="*/ 1613615 w 1944449"/>
                <a:gd name="connsiteY411" fmla="*/ 1758834 h 2086106"/>
                <a:gd name="connsiteX412" fmla="*/ 1798845 w 1944449"/>
                <a:gd name="connsiteY412" fmla="*/ 1746366 h 2086106"/>
                <a:gd name="connsiteX413" fmla="*/ 1789198 w 1944449"/>
                <a:gd name="connsiteY413" fmla="*/ 1770707 h 2086106"/>
                <a:gd name="connsiteX414" fmla="*/ 1790683 w 1944449"/>
                <a:gd name="connsiteY414" fmla="*/ 1757646 h 2086106"/>
                <a:gd name="connsiteX415" fmla="*/ 1798845 w 1944449"/>
                <a:gd name="connsiteY415" fmla="*/ 1746366 h 2086106"/>
                <a:gd name="connsiteX416" fmla="*/ 592910 w 1944449"/>
                <a:gd name="connsiteY416" fmla="*/ 1726627 h 2086106"/>
                <a:gd name="connsiteX417" fmla="*/ 597808 w 1944449"/>
                <a:gd name="connsiteY417" fmla="*/ 1727962 h 2086106"/>
                <a:gd name="connsiteX418" fmla="*/ 598104 w 1944449"/>
                <a:gd name="connsiteY418" fmla="*/ 1727072 h 2086106"/>
                <a:gd name="connsiteX419" fmla="*/ 595285 w 1944449"/>
                <a:gd name="connsiteY419" fmla="*/ 1726627 h 2086106"/>
                <a:gd name="connsiteX420" fmla="*/ 592910 w 1944449"/>
                <a:gd name="connsiteY420" fmla="*/ 1726627 h 2086106"/>
                <a:gd name="connsiteX421" fmla="*/ 542891 w 1944449"/>
                <a:gd name="connsiteY421" fmla="*/ 1724696 h 2086106"/>
                <a:gd name="connsiteX422" fmla="*/ 570646 w 1944449"/>
                <a:gd name="connsiteY422" fmla="*/ 1740132 h 2086106"/>
                <a:gd name="connsiteX423" fmla="*/ 551054 w 1944449"/>
                <a:gd name="connsiteY423" fmla="*/ 1734937 h 2086106"/>
                <a:gd name="connsiteX424" fmla="*/ 562632 w 1944449"/>
                <a:gd name="connsiteY424" fmla="*/ 1743249 h 2086106"/>
                <a:gd name="connsiteX425" fmla="*/ 541705 w 1944449"/>
                <a:gd name="connsiteY425" fmla="*/ 1739984 h 2086106"/>
                <a:gd name="connsiteX426" fmla="*/ 528346 w 1944449"/>
                <a:gd name="connsiteY426" fmla="*/ 1730781 h 2086106"/>
                <a:gd name="connsiteX427" fmla="*/ 539922 w 1944449"/>
                <a:gd name="connsiteY427" fmla="*/ 1734641 h 2086106"/>
                <a:gd name="connsiteX428" fmla="*/ 542891 w 1944449"/>
                <a:gd name="connsiteY428" fmla="*/ 1724696 h 2086106"/>
                <a:gd name="connsiteX429" fmla="*/ 311499 w 1944449"/>
                <a:gd name="connsiteY429" fmla="*/ 1719946 h 2086106"/>
                <a:gd name="connsiteX430" fmla="*/ 318475 w 1944449"/>
                <a:gd name="connsiteY430" fmla="*/ 1729593 h 2086106"/>
                <a:gd name="connsiteX431" fmla="*/ 311499 w 1944449"/>
                <a:gd name="connsiteY431" fmla="*/ 1719946 h 2086106"/>
                <a:gd name="connsiteX432" fmla="*/ 485450 w 1944449"/>
                <a:gd name="connsiteY432" fmla="*/ 1715939 h 2086106"/>
                <a:gd name="connsiteX433" fmla="*/ 487083 w 1944449"/>
                <a:gd name="connsiteY433" fmla="*/ 1716830 h 2086106"/>
                <a:gd name="connsiteX434" fmla="*/ 486935 w 1944449"/>
                <a:gd name="connsiteY434" fmla="*/ 1718759 h 2086106"/>
                <a:gd name="connsiteX435" fmla="*/ 483670 w 1944449"/>
                <a:gd name="connsiteY435" fmla="*/ 1717572 h 2086106"/>
                <a:gd name="connsiteX436" fmla="*/ 485450 w 1944449"/>
                <a:gd name="connsiteY436" fmla="*/ 1715939 h 2086106"/>
                <a:gd name="connsiteX437" fmla="*/ 546156 w 1944449"/>
                <a:gd name="connsiteY437" fmla="*/ 1714159 h 2086106"/>
                <a:gd name="connsiteX438" fmla="*/ 570200 w 1944449"/>
                <a:gd name="connsiteY438" fmla="*/ 1728259 h 2086106"/>
                <a:gd name="connsiteX439" fmla="*/ 570794 w 1944449"/>
                <a:gd name="connsiteY439" fmla="*/ 1730485 h 2086106"/>
                <a:gd name="connsiteX440" fmla="*/ 565599 w 1944449"/>
                <a:gd name="connsiteY440" fmla="*/ 1732118 h 2086106"/>
                <a:gd name="connsiteX441" fmla="*/ 555358 w 1944449"/>
                <a:gd name="connsiteY441" fmla="*/ 1727666 h 2086106"/>
                <a:gd name="connsiteX442" fmla="*/ 555358 w 1944449"/>
                <a:gd name="connsiteY442" fmla="*/ 1730189 h 2086106"/>
                <a:gd name="connsiteX443" fmla="*/ 551202 w 1944449"/>
                <a:gd name="connsiteY443" fmla="*/ 1726478 h 2086106"/>
                <a:gd name="connsiteX444" fmla="*/ 544226 w 1944449"/>
                <a:gd name="connsiteY444" fmla="*/ 1724548 h 2086106"/>
                <a:gd name="connsiteX445" fmla="*/ 542445 w 1944449"/>
                <a:gd name="connsiteY445" fmla="*/ 1719800 h 2086106"/>
                <a:gd name="connsiteX446" fmla="*/ 546156 w 1944449"/>
                <a:gd name="connsiteY446" fmla="*/ 1714159 h 2086106"/>
                <a:gd name="connsiteX447" fmla="*/ 504745 w 1944449"/>
                <a:gd name="connsiteY447" fmla="*/ 1711041 h 2086106"/>
                <a:gd name="connsiteX448" fmla="*/ 508455 w 1944449"/>
                <a:gd name="connsiteY448" fmla="*/ 1720540 h 2086106"/>
                <a:gd name="connsiteX449" fmla="*/ 499847 w 1944449"/>
                <a:gd name="connsiteY449" fmla="*/ 1715345 h 2086106"/>
                <a:gd name="connsiteX450" fmla="*/ 504745 w 1944449"/>
                <a:gd name="connsiteY450" fmla="*/ 1711041 h 2086106"/>
                <a:gd name="connsiteX451" fmla="*/ 1668828 w 1944449"/>
                <a:gd name="connsiteY451" fmla="*/ 1699465 h 2086106"/>
                <a:gd name="connsiteX452" fmla="*/ 1653095 w 1944449"/>
                <a:gd name="connsiteY452" fmla="*/ 1715051 h 2086106"/>
                <a:gd name="connsiteX453" fmla="*/ 1659923 w 1944449"/>
                <a:gd name="connsiteY453" fmla="*/ 1711339 h 2086106"/>
                <a:gd name="connsiteX454" fmla="*/ 1668828 w 1944449"/>
                <a:gd name="connsiteY454" fmla="*/ 1699465 h 2086106"/>
                <a:gd name="connsiteX455" fmla="*/ 1646564 w 1944449"/>
                <a:gd name="connsiteY455" fmla="*/ 1696052 h 2086106"/>
                <a:gd name="connsiteX456" fmla="*/ 1641221 w 1944449"/>
                <a:gd name="connsiteY456" fmla="*/ 1707481 h 2086106"/>
                <a:gd name="connsiteX457" fmla="*/ 1649384 w 1944449"/>
                <a:gd name="connsiteY457" fmla="*/ 1698575 h 2086106"/>
                <a:gd name="connsiteX458" fmla="*/ 477584 w 1944449"/>
                <a:gd name="connsiteY458" fmla="*/ 1689076 h 2086106"/>
                <a:gd name="connsiteX459" fmla="*/ 477140 w 1944449"/>
                <a:gd name="connsiteY459" fmla="*/ 1690412 h 2086106"/>
                <a:gd name="connsiteX460" fmla="*/ 476547 w 1944449"/>
                <a:gd name="connsiteY460" fmla="*/ 1690560 h 2086106"/>
                <a:gd name="connsiteX461" fmla="*/ 476991 w 1944449"/>
                <a:gd name="connsiteY461" fmla="*/ 1691005 h 2086106"/>
                <a:gd name="connsiteX462" fmla="*/ 477140 w 1944449"/>
                <a:gd name="connsiteY462" fmla="*/ 1690412 h 2086106"/>
                <a:gd name="connsiteX463" fmla="*/ 478772 w 1944449"/>
                <a:gd name="connsiteY463" fmla="*/ 1689818 h 2086106"/>
                <a:gd name="connsiteX464" fmla="*/ 477584 w 1944449"/>
                <a:gd name="connsiteY464" fmla="*/ 1689076 h 2086106"/>
                <a:gd name="connsiteX465" fmla="*/ 390757 w 1944449"/>
                <a:gd name="connsiteY465" fmla="*/ 1686255 h 2086106"/>
                <a:gd name="connsiteX466" fmla="*/ 392241 w 1944449"/>
                <a:gd name="connsiteY466" fmla="*/ 1688036 h 2086106"/>
                <a:gd name="connsiteX467" fmla="*/ 390609 w 1944449"/>
                <a:gd name="connsiteY467" fmla="*/ 1689670 h 2086106"/>
                <a:gd name="connsiteX468" fmla="*/ 388976 w 1944449"/>
                <a:gd name="connsiteY468" fmla="*/ 1688778 h 2086106"/>
                <a:gd name="connsiteX469" fmla="*/ 390757 w 1944449"/>
                <a:gd name="connsiteY469" fmla="*/ 1686255 h 2086106"/>
                <a:gd name="connsiteX470" fmla="*/ 440034 w 1944449"/>
                <a:gd name="connsiteY470" fmla="*/ 1679577 h 2086106"/>
                <a:gd name="connsiteX471" fmla="*/ 435284 w 1944449"/>
                <a:gd name="connsiteY471" fmla="*/ 1683585 h 2086106"/>
                <a:gd name="connsiteX472" fmla="*/ 440034 w 1944449"/>
                <a:gd name="connsiteY472" fmla="*/ 1681210 h 2086106"/>
                <a:gd name="connsiteX473" fmla="*/ 446862 w 1944449"/>
                <a:gd name="connsiteY473" fmla="*/ 1687741 h 2086106"/>
                <a:gd name="connsiteX474" fmla="*/ 446712 w 1944449"/>
                <a:gd name="connsiteY474" fmla="*/ 1686404 h 2086106"/>
                <a:gd name="connsiteX475" fmla="*/ 440034 w 1944449"/>
                <a:gd name="connsiteY475" fmla="*/ 1679577 h 2086106"/>
                <a:gd name="connsiteX476" fmla="*/ 474172 w 1944449"/>
                <a:gd name="connsiteY476" fmla="*/ 1674234 h 2086106"/>
                <a:gd name="connsiteX477" fmla="*/ 473281 w 1944449"/>
                <a:gd name="connsiteY477" fmla="*/ 1675569 h 2086106"/>
                <a:gd name="connsiteX478" fmla="*/ 472391 w 1944449"/>
                <a:gd name="connsiteY478" fmla="*/ 1676905 h 2086106"/>
                <a:gd name="connsiteX479" fmla="*/ 474172 w 1944449"/>
                <a:gd name="connsiteY479" fmla="*/ 1677796 h 2086106"/>
                <a:gd name="connsiteX480" fmla="*/ 476101 w 1944449"/>
                <a:gd name="connsiteY480" fmla="*/ 1676015 h 2086106"/>
                <a:gd name="connsiteX481" fmla="*/ 474172 w 1944449"/>
                <a:gd name="connsiteY481" fmla="*/ 1674234 h 2086106"/>
                <a:gd name="connsiteX482" fmla="*/ 221555 w 1944449"/>
                <a:gd name="connsiteY482" fmla="*/ 1669334 h 2086106"/>
                <a:gd name="connsiteX483" fmla="*/ 234320 w 1944449"/>
                <a:gd name="connsiteY483" fmla="*/ 1686699 h 2086106"/>
                <a:gd name="connsiteX484" fmla="*/ 249013 w 1944449"/>
                <a:gd name="connsiteY484" fmla="*/ 1702136 h 2086106"/>
                <a:gd name="connsiteX485" fmla="*/ 231796 w 1944449"/>
                <a:gd name="connsiteY485" fmla="*/ 1685810 h 2086106"/>
                <a:gd name="connsiteX486" fmla="*/ 221555 w 1944449"/>
                <a:gd name="connsiteY486" fmla="*/ 1685958 h 2086106"/>
                <a:gd name="connsiteX487" fmla="*/ 221555 w 1944449"/>
                <a:gd name="connsiteY487" fmla="*/ 1669334 h 2086106"/>
                <a:gd name="connsiteX488" fmla="*/ 1658142 w 1944449"/>
                <a:gd name="connsiteY488" fmla="*/ 1658648 h 2086106"/>
                <a:gd name="connsiteX489" fmla="*/ 1641073 w 1944449"/>
                <a:gd name="connsiteY489" fmla="*/ 1672155 h 2086106"/>
                <a:gd name="connsiteX490" fmla="*/ 1646416 w 1944449"/>
                <a:gd name="connsiteY490" fmla="*/ 1673640 h 2086106"/>
                <a:gd name="connsiteX491" fmla="*/ 1658142 w 1944449"/>
                <a:gd name="connsiteY491" fmla="*/ 1658648 h 2086106"/>
                <a:gd name="connsiteX492" fmla="*/ 1717065 w 1944449"/>
                <a:gd name="connsiteY492" fmla="*/ 1656125 h 2086106"/>
                <a:gd name="connsiteX493" fmla="*/ 1702667 w 1944449"/>
                <a:gd name="connsiteY493" fmla="*/ 1673047 h 2086106"/>
                <a:gd name="connsiteX494" fmla="*/ 1691239 w 1944449"/>
                <a:gd name="connsiteY494" fmla="*/ 1676459 h 2086106"/>
                <a:gd name="connsiteX495" fmla="*/ 1704746 w 1944449"/>
                <a:gd name="connsiteY495" fmla="*/ 1659094 h 2086106"/>
                <a:gd name="connsiteX496" fmla="*/ 1717065 w 1944449"/>
                <a:gd name="connsiteY496" fmla="*/ 1656125 h 2086106"/>
                <a:gd name="connsiteX497" fmla="*/ 1690201 w 1944449"/>
                <a:gd name="connsiteY497" fmla="*/ 1650930 h 2086106"/>
                <a:gd name="connsiteX498" fmla="*/ 1657844 w 1944449"/>
                <a:gd name="connsiteY498" fmla="*/ 1683585 h 2086106"/>
                <a:gd name="connsiteX499" fmla="*/ 1646564 w 1944449"/>
                <a:gd name="connsiteY499" fmla="*/ 1709114 h 2086106"/>
                <a:gd name="connsiteX500" fmla="*/ 1667195 w 1944449"/>
                <a:gd name="connsiteY500" fmla="*/ 1678835 h 2086106"/>
                <a:gd name="connsiteX501" fmla="*/ 1690201 w 1944449"/>
                <a:gd name="connsiteY501" fmla="*/ 1650930 h 2086106"/>
                <a:gd name="connsiteX502" fmla="*/ 1669718 w 1944449"/>
                <a:gd name="connsiteY502" fmla="*/ 1643658 h 2086106"/>
                <a:gd name="connsiteX503" fmla="*/ 1664227 w 1944449"/>
                <a:gd name="connsiteY503" fmla="*/ 1657462 h 2086106"/>
                <a:gd name="connsiteX504" fmla="*/ 1674171 w 1944449"/>
                <a:gd name="connsiteY504" fmla="*/ 1644252 h 2086106"/>
                <a:gd name="connsiteX505" fmla="*/ 1669718 w 1944449"/>
                <a:gd name="connsiteY505" fmla="*/ 1643658 h 2086106"/>
                <a:gd name="connsiteX506" fmla="*/ 1717659 w 1944449"/>
                <a:gd name="connsiteY506" fmla="*/ 1611154 h 2086106"/>
                <a:gd name="connsiteX507" fmla="*/ 1688866 w 1944449"/>
                <a:gd name="connsiteY507" fmla="*/ 1646776 h 2086106"/>
                <a:gd name="connsiteX508" fmla="*/ 1693763 w 1944449"/>
                <a:gd name="connsiteY508" fmla="*/ 1650634 h 2086106"/>
                <a:gd name="connsiteX509" fmla="*/ 1710089 w 1944449"/>
                <a:gd name="connsiteY509" fmla="*/ 1629557 h 2086106"/>
                <a:gd name="connsiteX510" fmla="*/ 1717659 w 1944449"/>
                <a:gd name="connsiteY510" fmla="*/ 1611154 h 2086106"/>
                <a:gd name="connsiteX511" fmla="*/ 343410 w 1944449"/>
                <a:gd name="connsiteY511" fmla="*/ 1602099 h 2086106"/>
                <a:gd name="connsiteX512" fmla="*/ 328717 w 1944449"/>
                <a:gd name="connsiteY512" fmla="*/ 1632823 h 2086106"/>
                <a:gd name="connsiteX513" fmla="*/ 332280 w 1944449"/>
                <a:gd name="connsiteY513" fmla="*/ 1636534 h 2086106"/>
                <a:gd name="connsiteX514" fmla="*/ 337325 w 1944449"/>
                <a:gd name="connsiteY514" fmla="*/ 1635494 h 2086106"/>
                <a:gd name="connsiteX515" fmla="*/ 351128 w 1944449"/>
                <a:gd name="connsiteY515" fmla="*/ 1607443 h 2086106"/>
                <a:gd name="connsiteX516" fmla="*/ 351128 w 1944449"/>
                <a:gd name="connsiteY516" fmla="*/ 1604474 h 2086106"/>
                <a:gd name="connsiteX517" fmla="*/ 350534 w 1944449"/>
                <a:gd name="connsiteY517" fmla="*/ 1603881 h 2086106"/>
                <a:gd name="connsiteX518" fmla="*/ 349051 w 1944449"/>
                <a:gd name="connsiteY518" fmla="*/ 1602545 h 2086106"/>
                <a:gd name="connsiteX519" fmla="*/ 348903 w 1944449"/>
                <a:gd name="connsiteY519" fmla="*/ 1602545 h 2086106"/>
                <a:gd name="connsiteX520" fmla="*/ 343410 w 1944449"/>
                <a:gd name="connsiteY520" fmla="*/ 1602099 h 2086106"/>
                <a:gd name="connsiteX521" fmla="*/ 334932 w 1944449"/>
                <a:gd name="connsiteY521" fmla="*/ 1590189 h 2086106"/>
                <a:gd name="connsiteX522" fmla="*/ 330498 w 1944449"/>
                <a:gd name="connsiteY522" fmla="*/ 1591413 h 2086106"/>
                <a:gd name="connsiteX523" fmla="*/ 328152 w 1944449"/>
                <a:gd name="connsiteY523" fmla="*/ 1601239 h 2086106"/>
                <a:gd name="connsiteX524" fmla="*/ 327974 w 1944449"/>
                <a:gd name="connsiteY524" fmla="*/ 1601358 h 2086106"/>
                <a:gd name="connsiteX525" fmla="*/ 327678 w 1944449"/>
                <a:gd name="connsiteY525" fmla="*/ 1601358 h 2086106"/>
                <a:gd name="connsiteX526" fmla="*/ 327678 w 1944449"/>
                <a:gd name="connsiteY526" fmla="*/ 1601951 h 2086106"/>
                <a:gd name="connsiteX527" fmla="*/ 323670 w 1944449"/>
                <a:gd name="connsiteY527" fmla="*/ 1603881 h 2086106"/>
                <a:gd name="connsiteX528" fmla="*/ 323968 w 1944449"/>
                <a:gd name="connsiteY528" fmla="*/ 1605810 h 2086106"/>
                <a:gd name="connsiteX529" fmla="*/ 327678 w 1944449"/>
                <a:gd name="connsiteY529" fmla="*/ 1601951 h 2086106"/>
                <a:gd name="connsiteX530" fmla="*/ 327974 w 1944449"/>
                <a:gd name="connsiteY530" fmla="*/ 1601803 h 2086106"/>
                <a:gd name="connsiteX531" fmla="*/ 327974 w 1944449"/>
                <a:gd name="connsiteY531" fmla="*/ 1601358 h 2086106"/>
                <a:gd name="connsiteX532" fmla="*/ 328124 w 1944449"/>
                <a:gd name="connsiteY532" fmla="*/ 1601358 h 2086106"/>
                <a:gd name="connsiteX533" fmla="*/ 328152 w 1944449"/>
                <a:gd name="connsiteY533" fmla="*/ 1601239 h 2086106"/>
                <a:gd name="connsiteX534" fmla="*/ 336435 w 1944449"/>
                <a:gd name="connsiteY534" fmla="*/ 1595717 h 2086106"/>
                <a:gd name="connsiteX535" fmla="*/ 337919 w 1944449"/>
                <a:gd name="connsiteY535" fmla="*/ 1591413 h 2086106"/>
                <a:gd name="connsiteX536" fmla="*/ 334932 w 1944449"/>
                <a:gd name="connsiteY536" fmla="*/ 1590189 h 2086106"/>
                <a:gd name="connsiteX537" fmla="*/ 315952 w 1944449"/>
                <a:gd name="connsiteY537" fmla="*/ 1584289 h 2086106"/>
                <a:gd name="connsiteX538" fmla="*/ 311055 w 1944449"/>
                <a:gd name="connsiteY538" fmla="*/ 1586515 h 2086106"/>
                <a:gd name="connsiteX539" fmla="*/ 315656 w 1944449"/>
                <a:gd name="connsiteY539" fmla="*/ 1589186 h 2086106"/>
                <a:gd name="connsiteX540" fmla="*/ 320702 w 1944449"/>
                <a:gd name="connsiteY540" fmla="*/ 1586961 h 2086106"/>
                <a:gd name="connsiteX541" fmla="*/ 315952 w 1944449"/>
                <a:gd name="connsiteY541" fmla="*/ 1584289 h 2086106"/>
                <a:gd name="connsiteX542" fmla="*/ 1769608 w 1944449"/>
                <a:gd name="connsiteY542" fmla="*/ 1572711 h 2086106"/>
                <a:gd name="connsiteX543" fmla="*/ 1764858 w 1944449"/>
                <a:gd name="connsiteY543" fmla="*/ 1584437 h 2086106"/>
                <a:gd name="connsiteX544" fmla="*/ 1771241 w 1944449"/>
                <a:gd name="connsiteY544" fmla="*/ 1579687 h 2086106"/>
                <a:gd name="connsiteX545" fmla="*/ 1761444 w 1944449"/>
                <a:gd name="connsiteY545" fmla="*/ 1585030 h 2086106"/>
                <a:gd name="connsiteX546" fmla="*/ 1769608 w 1944449"/>
                <a:gd name="connsiteY546" fmla="*/ 1572711 h 2086106"/>
                <a:gd name="connsiteX547" fmla="*/ 288346 w 1944449"/>
                <a:gd name="connsiteY547" fmla="*/ 1561728 h 2086106"/>
                <a:gd name="connsiteX548" fmla="*/ 288049 w 1944449"/>
                <a:gd name="connsiteY548" fmla="*/ 1563658 h 2086106"/>
                <a:gd name="connsiteX549" fmla="*/ 291908 w 1944449"/>
                <a:gd name="connsiteY549" fmla="*/ 1565588 h 2086106"/>
                <a:gd name="connsiteX550" fmla="*/ 291908 w 1944449"/>
                <a:gd name="connsiteY550" fmla="*/ 1566182 h 2086106"/>
                <a:gd name="connsiteX551" fmla="*/ 292353 w 1944449"/>
                <a:gd name="connsiteY551" fmla="*/ 1566182 h 2086106"/>
                <a:gd name="connsiteX552" fmla="*/ 292798 w 1944449"/>
                <a:gd name="connsiteY552" fmla="*/ 1574196 h 2086106"/>
                <a:gd name="connsiteX553" fmla="*/ 294579 w 1944449"/>
                <a:gd name="connsiteY553" fmla="*/ 1576275 h 2086106"/>
                <a:gd name="connsiteX554" fmla="*/ 297696 w 1944449"/>
                <a:gd name="connsiteY554" fmla="*/ 1572861 h 2086106"/>
                <a:gd name="connsiteX555" fmla="*/ 292353 w 1944449"/>
                <a:gd name="connsiteY555" fmla="*/ 1566182 h 2086106"/>
                <a:gd name="connsiteX556" fmla="*/ 292353 w 1944449"/>
                <a:gd name="connsiteY556" fmla="*/ 1565736 h 2086106"/>
                <a:gd name="connsiteX557" fmla="*/ 291908 w 1944449"/>
                <a:gd name="connsiteY557" fmla="*/ 1565588 h 2086106"/>
                <a:gd name="connsiteX558" fmla="*/ 288346 w 1944449"/>
                <a:gd name="connsiteY558" fmla="*/ 1561728 h 2086106"/>
                <a:gd name="connsiteX559" fmla="*/ 1791314 w 1944449"/>
                <a:gd name="connsiteY559" fmla="*/ 1538610 h 2086106"/>
                <a:gd name="connsiteX560" fmla="*/ 1794244 w 1944449"/>
                <a:gd name="connsiteY560" fmla="*/ 1541541 h 2086106"/>
                <a:gd name="connsiteX561" fmla="*/ 1785042 w 1944449"/>
                <a:gd name="connsiteY561" fmla="*/ 1544807 h 2086106"/>
                <a:gd name="connsiteX562" fmla="*/ 1791314 w 1944449"/>
                <a:gd name="connsiteY562" fmla="*/ 1538610 h 2086106"/>
                <a:gd name="connsiteX563" fmla="*/ 1820516 w 1944449"/>
                <a:gd name="connsiteY563" fmla="*/ 1502359 h 2086106"/>
                <a:gd name="connsiteX564" fmla="*/ 1812056 w 1944449"/>
                <a:gd name="connsiteY564" fmla="*/ 1511858 h 2086106"/>
                <a:gd name="connsiteX565" fmla="*/ 1808791 w 1944449"/>
                <a:gd name="connsiteY565" fmla="*/ 1507406 h 2086106"/>
                <a:gd name="connsiteX566" fmla="*/ 1804784 w 1944449"/>
                <a:gd name="connsiteY566" fmla="*/ 1519131 h 2086106"/>
                <a:gd name="connsiteX567" fmla="*/ 1810572 w 1944449"/>
                <a:gd name="connsiteY567" fmla="*/ 1516608 h 2086106"/>
                <a:gd name="connsiteX568" fmla="*/ 1820516 w 1944449"/>
                <a:gd name="connsiteY568" fmla="*/ 1502359 h 2086106"/>
                <a:gd name="connsiteX569" fmla="*/ 158178 w 1944449"/>
                <a:gd name="connsiteY569" fmla="*/ 1495828 h 2086106"/>
                <a:gd name="connsiteX570" fmla="*/ 161146 w 1944449"/>
                <a:gd name="connsiteY570" fmla="*/ 1502656 h 2086106"/>
                <a:gd name="connsiteX571" fmla="*/ 157584 w 1944449"/>
                <a:gd name="connsiteY571" fmla="*/ 1504881 h 2086106"/>
                <a:gd name="connsiteX572" fmla="*/ 156397 w 1944449"/>
                <a:gd name="connsiteY572" fmla="*/ 1497757 h 2086106"/>
                <a:gd name="connsiteX573" fmla="*/ 158178 w 1944449"/>
                <a:gd name="connsiteY573" fmla="*/ 1495828 h 2086106"/>
                <a:gd name="connsiteX574" fmla="*/ 271573 w 1944449"/>
                <a:gd name="connsiteY574" fmla="*/ 1489446 h 2086106"/>
                <a:gd name="connsiteX575" fmla="*/ 270090 w 1944449"/>
                <a:gd name="connsiteY575" fmla="*/ 1491525 h 2086106"/>
                <a:gd name="connsiteX576" fmla="*/ 269051 w 1944449"/>
                <a:gd name="connsiteY576" fmla="*/ 1493751 h 2086106"/>
                <a:gd name="connsiteX577" fmla="*/ 270536 w 1944449"/>
                <a:gd name="connsiteY577" fmla="*/ 1498203 h 2086106"/>
                <a:gd name="connsiteX578" fmla="*/ 273800 w 1944449"/>
                <a:gd name="connsiteY578" fmla="*/ 1493751 h 2086106"/>
                <a:gd name="connsiteX579" fmla="*/ 271573 w 1944449"/>
                <a:gd name="connsiteY579" fmla="*/ 1489446 h 2086106"/>
                <a:gd name="connsiteX580" fmla="*/ 210423 w 1944449"/>
                <a:gd name="connsiteY580" fmla="*/ 1478314 h 2086106"/>
                <a:gd name="connsiteX581" fmla="*/ 216804 w 1944449"/>
                <a:gd name="connsiteY581" fmla="*/ 1481876 h 2086106"/>
                <a:gd name="connsiteX582" fmla="*/ 211759 w 1944449"/>
                <a:gd name="connsiteY582" fmla="*/ 1501616 h 2086106"/>
                <a:gd name="connsiteX583" fmla="*/ 205228 w 1944449"/>
                <a:gd name="connsiteY583" fmla="*/ 1505328 h 2086106"/>
                <a:gd name="connsiteX584" fmla="*/ 203149 w 1944449"/>
                <a:gd name="connsiteY584" fmla="*/ 1502507 h 2086106"/>
                <a:gd name="connsiteX585" fmla="*/ 204782 w 1944449"/>
                <a:gd name="connsiteY585" fmla="*/ 1484399 h 2086106"/>
                <a:gd name="connsiteX586" fmla="*/ 210423 w 1944449"/>
                <a:gd name="connsiteY586" fmla="*/ 1478314 h 2086106"/>
                <a:gd name="connsiteX587" fmla="*/ 1831352 w 1944449"/>
                <a:gd name="connsiteY587" fmla="*/ 1474604 h 2086106"/>
                <a:gd name="connsiteX588" fmla="*/ 1823782 w 1944449"/>
                <a:gd name="connsiteY588" fmla="*/ 1490189 h 2086106"/>
                <a:gd name="connsiteX589" fmla="*/ 1831352 w 1944449"/>
                <a:gd name="connsiteY589" fmla="*/ 1474604 h 2086106"/>
                <a:gd name="connsiteX590" fmla="*/ 133393 w 1944449"/>
                <a:gd name="connsiteY590" fmla="*/ 1464957 h 2086106"/>
                <a:gd name="connsiteX591" fmla="*/ 142298 w 1944449"/>
                <a:gd name="connsiteY591" fmla="*/ 1474604 h 2086106"/>
                <a:gd name="connsiteX592" fmla="*/ 131166 w 1944449"/>
                <a:gd name="connsiteY592" fmla="*/ 1482174 h 2086106"/>
                <a:gd name="connsiteX593" fmla="*/ 125525 w 1944449"/>
                <a:gd name="connsiteY593" fmla="*/ 1470894 h 2086106"/>
                <a:gd name="connsiteX594" fmla="*/ 133393 w 1944449"/>
                <a:gd name="connsiteY594" fmla="*/ 1464957 h 2086106"/>
                <a:gd name="connsiteX595" fmla="*/ 187863 w 1944449"/>
                <a:gd name="connsiteY595" fmla="*/ 1442098 h 2086106"/>
                <a:gd name="connsiteX596" fmla="*/ 189792 w 1944449"/>
                <a:gd name="connsiteY596" fmla="*/ 1443879 h 2086106"/>
                <a:gd name="connsiteX597" fmla="*/ 192908 w 1944449"/>
                <a:gd name="connsiteY597" fmla="*/ 1451449 h 2086106"/>
                <a:gd name="connsiteX598" fmla="*/ 189792 w 1944449"/>
                <a:gd name="connsiteY598" fmla="*/ 1467775 h 2086106"/>
                <a:gd name="connsiteX599" fmla="*/ 187417 w 1944449"/>
                <a:gd name="connsiteY599" fmla="*/ 1469112 h 2086106"/>
                <a:gd name="connsiteX600" fmla="*/ 185932 w 1944449"/>
                <a:gd name="connsiteY600" fmla="*/ 1466885 h 2086106"/>
                <a:gd name="connsiteX601" fmla="*/ 186081 w 1944449"/>
                <a:gd name="connsiteY601" fmla="*/ 1444325 h 2086106"/>
                <a:gd name="connsiteX602" fmla="*/ 187863 w 1944449"/>
                <a:gd name="connsiteY602" fmla="*/ 1442098 h 2086106"/>
                <a:gd name="connsiteX603" fmla="*/ 1824375 w 1944449"/>
                <a:gd name="connsiteY603" fmla="*/ 1436607 h 2086106"/>
                <a:gd name="connsiteX604" fmla="*/ 1813985 w 1944449"/>
                <a:gd name="connsiteY604" fmla="*/ 1458426 h 2086106"/>
                <a:gd name="connsiteX605" fmla="*/ 1803151 w 1944449"/>
                <a:gd name="connsiteY605" fmla="*/ 1469262 h 2086106"/>
                <a:gd name="connsiteX606" fmla="*/ 1808939 w 1944449"/>
                <a:gd name="connsiteY606" fmla="*/ 1474753 h 2086106"/>
                <a:gd name="connsiteX607" fmla="*/ 1824375 w 1944449"/>
                <a:gd name="connsiteY607" fmla="*/ 1436607 h 2086106"/>
                <a:gd name="connsiteX608" fmla="*/ 1829273 w 1944449"/>
                <a:gd name="connsiteY608" fmla="*/ 1422805 h 2086106"/>
                <a:gd name="connsiteX609" fmla="*/ 1818438 w 1944449"/>
                <a:gd name="connsiteY609" fmla="*/ 1431266 h 2086106"/>
                <a:gd name="connsiteX610" fmla="*/ 1821109 w 1944449"/>
                <a:gd name="connsiteY610" fmla="*/ 1440319 h 2086106"/>
                <a:gd name="connsiteX611" fmla="*/ 1829273 w 1944449"/>
                <a:gd name="connsiteY611" fmla="*/ 1422805 h 2086106"/>
                <a:gd name="connsiteX612" fmla="*/ 103263 w 1944449"/>
                <a:gd name="connsiteY612" fmla="*/ 1411227 h 2086106"/>
                <a:gd name="connsiteX613" fmla="*/ 118699 w 1944449"/>
                <a:gd name="connsiteY613" fmla="*/ 1421467 h 2086106"/>
                <a:gd name="connsiteX614" fmla="*/ 123894 w 1944449"/>
                <a:gd name="connsiteY614" fmla="*/ 1437497 h 2086106"/>
                <a:gd name="connsiteX615" fmla="*/ 111871 w 1944449"/>
                <a:gd name="connsiteY615" fmla="*/ 1452487 h 2086106"/>
                <a:gd name="connsiteX616" fmla="*/ 107715 w 1944449"/>
                <a:gd name="connsiteY616" fmla="*/ 1449371 h 2086106"/>
                <a:gd name="connsiteX617" fmla="*/ 107419 w 1944449"/>
                <a:gd name="connsiteY617" fmla="*/ 1437795 h 2086106"/>
                <a:gd name="connsiteX618" fmla="*/ 99255 w 1944449"/>
                <a:gd name="connsiteY618" fmla="*/ 1417460 h 2086106"/>
                <a:gd name="connsiteX619" fmla="*/ 98068 w 1944449"/>
                <a:gd name="connsiteY619" fmla="*/ 1413156 h 2086106"/>
                <a:gd name="connsiteX620" fmla="*/ 103263 w 1944449"/>
                <a:gd name="connsiteY620" fmla="*/ 1411227 h 2086106"/>
                <a:gd name="connsiteX621" fmla="*/ 148827 w 1944449"/>
                <a:gd name="connsiteY621" fmla="*/ 1393566 h 2086106"/>
                <a:gd name="connsiteX622" fmla="*/ 178213 w 1944449"/>
                <a:gd name="connsiteY622" fmla="*/ 1408556 h 2086106"/>
                <a:gd name="connsiteX623" fmla="*/ 177917 w 1944449"/>
                <a:gd name="connsiteY623" fmla="*/ 1414049 h 2086106"/>
                <a:gd name="connsiteX624" fmla="*/ 156545 w 1944449"/>
                <a:gd name="connsiteY624" fmla="*/ 1434085 h 2086106"/>
                <a:gd name="connsiteX625" fmla="*/ 151498 w 1944449"/>
                <a:gd name="connsiteY625" fmla="*/ 1432601 h 2086106"/>
                <a:gd name="connsiteX626" fmla="*/ 142890 w 1944449"/>
                <a:gd name="connsiteY626" fmla="*/ 1408556 h 2086106"/>
                <a:gd name="connsiteX627" fmla="*/ 144373 w 1944449"/>
                <a:gd name="connsiteY627" fmla="*/ 1396682 h 2086106"/>
                <a:gd name="connsiteX628" fmla="*/ 148827 w 1944449"/>
                <a:gd name="connsiteY628" fmla="*/ 1393566 h 2086106"/>
                <a:gd name="connsiteX629" fmla="*/ 1834468 w 1944449"/>
                <a:gd name="connsiteY629" fmla="*/ 1388816 h 2086106"/>
                <a:gd name="connsiteX630" fmla="*/ 1832389 w 1944449"/>
                <a:gd name="connsiteY630" fmla="*/ 1400838 h 2086106"/>
                <a:gd name="connsiteX631" fmla="*/ 1834468 w 1944449"/>
                <a:gd name="connsiteY631" fmla="*/ 1388816 h 2086106"/>
                <a:gd name="connsiteX632" fmla="*/ 152834 w 1944449"/>
                <a:gd name="connsiteY632" fmla="*/ 1371005 h 2086106"/>
                <a:gd name="connsiteX633" fmla="*/ 154615 w 1944449"/>
                <a:gd name="connsiteY633" fmla="*/ 1373082 h 2086106"/>
                <a:gd name="connsiteX634" fmla="*/ 145710 w 1944449"/>
                <a:gd name="connsiteY634" fmla="*/ 1386291 h 2086106"/>
                <a:gd name="connsiteX635" fmla="*/ 143929 w 1944449"/>
                <a:gd name="connsiteY635" fmla="*/ 1383916 h 2086106"/>
                <a:gd name="connsiteX636" fmla="*/ 152834 w 1944449"/>
                <a:gd name="connsiteY636" fmla="*/ 1371005 h 2086106"/>
                <a:gd name="connsiteX637" fmla="*/ 1865934 w 1944449"/>
                <a:gd name="connsiteY637" fmla="*/ 1353788 h 2086106"/>
                <a:gd name="connsiteX638" fmla="*/ 1860145 w 1944449"/>
                <a:gd name="connsiteY638" fmla="*/ 1369818 h 2086106"/>
                <a:gd name="connsiteX639" fmla="*/ 1865934 w 1944449"/>
                <a:gd name="connsiteY639" fmla="*/ 1353788 h 2086106"/>
                <a:gd name="connsiteX640" fmla="*/ 1835508 w 1944449"/>
                <a:gd name="connsiteY640" fmla="*/ 1348742 h 2086106"/>
                <a:gd name="connsiteX641" fmla="*/ 1830312 w 1944449"/>
                <a:gd name="connsiteY641" fmla="*/ 1366997 h 2086106"/>
                <a:gd name="connsiteX642" fmla="*/ 1835508 w 1944449"/>
                <a:gd name="connsiteY642" fmla="*/ 1348742 h 2086106"/>
                <a:gd name="connsiteX643" fmla="*/ 1881518 w 1944449"/>
                <a:gd name="connsiteY643" fmla="*/ 1335531 h 2086106"/>
                <a:gd name="connsiteX644" fmla="*/ 1866230 w 1944449"/>
                <a:gd name="connsiteY644" fmla="*/ 1348742 h 2086106"/>
                <a:gd name="connsiteX645" fmla="*/ 1881518 w 1944449"/>
                <a:gd name="connsiteY645" fmla="*/ 1335531 h 2086106"/>
                <a:gd name="connsiteX646" fmla="*/ 87677 w 1944449"/>
                <a:gd name="connsiteY646" fmla="*/ 1329891 h 2086106"/>
                <a:gd name="connsiteX647" fmla="*/ 95988 w 1944449"/>
                <a:gd name="connsiteY647" fmla="*/ 1340874 h 2086106"/>
                <a:gd name="connsiteX648" fmla="*/ 88122 w 1944449"/>
                <a:gd name="connsiteY648" fmla="*/ 1355419 h 2086106"/>
                <a:gd name="connsiteX649" fmla="*/ 84560 w 1944449"/>
                <a:gd name="connsiteY649" fmla="*/ 1352896 h 2086106"/>
                <a:gd name="connsiteX650" fmla="*/ 84412 w 1944449"/>
                <a:gd name="connsiteY650" fmla="*/ 1341171 h 2086106"/>
                <a:gd name="connsiteX651" fmla="*/ 83818 w 1944449"/>
                <a:gd name="connsiteY651" fmla="*/ 1341171 h 2086106"/>
                <a:gd name="connsiteX652" fmla="*/ 83966 w 1944449"/>
                <a:gd name="connsiteY652" fmla="*/ 1332413 h 2086106"/>
                <a:gd name="connsiteX653" fmla="*/ 87677 w 1944449"/>
                <a:gd name="connsiteY653" fmla="*/ 1329891 h 2086106"/>
                <a:gd name="connsiteX654" fmla="*/ 1845007 w 1944449"/>
                <a:gd name="connsiteY654" fmla="*/ 1329595 h 2086106"/>
                <a:gd name="connsiteX655" fmla="*/ 1842334 w 1944449"/>
                <a:gd name="connsiteY655" fmla="*/ 1356163 h 2086106"/>
                <a:gd name="connsiteX656" fmla="*/ 1849013 w 1944449"/>
                <a:gd name="connsiteY656" fmla="*/ 1333306 h 2086106"/>
                <a:gd name="connsiteX657" fmla="*/ 1845007 w 1944449"/>
                <a:gd name="connsiteY657" fmla="*/ 1329595 h 2086106"/>
                <a:gd name="connsiteX658" fmla="*/ 1842928 w 1944449"/>
                <a:gd name="connsiteY658" fmla="*/ 1316533 h 2086106"/>
                <a:gd name="connsiteX659" fmla="*/ 1839959 w 1944449"/>
                <a:gd name="connsiteY659" fmla="*/ 1332861 h 2086106"/>
                <a:gd name="connsiteX660" fmla="*/ 1842928 w 1944449"/>
                <a:gd name="connsiteY660" fmla="*/ 1316533 h 2086106"/>
                <a:gd name="connsiteX661" fmla="*/ 1849458 w 1944449"/>
                <a:gd name="connsiteY661" fmla="*/ 1260281 h 2086106"/>
                <a:gd name="connsiteX662" fmla="*/ 1848569 w 1944449"/>
                <a:gd name="connsiteY662" fmla="*/ 1261470 h 2086106"/>
                <a:gd name="connsiteX663" fmla="*/ 1846044 w 1944449"/>
                <a:gd name="connsiteY663" fmla="*/ 1267554 h 2086106"/>
                <a:gd name="connsiteX664" fmla="*/ 1847825 w 1944449"/>
                <a:gd name="connsiteY664" fmla="*/ 1271858 h 2086106"/>
                <a:gd name="connsiteX665" fmla="*/ 1849458 w 1944449"/>
                <a:gd name="connsiteY665" fmla="*/ 1260281 h 2086106"/>
                <a:gd name="connsiteX666" fmla="*/ 1853466 w 1944449"/>
                <a:gd name="connsiteY666" fmla="*/ 1248852 h 2086106"/>
                <a:gd name="connsiteX667" fmla="*/ 1851981 w 1944449"/>
                <a:gd name="connsiteY667" fmla="*/ 1252860 h 2086106"/>
                <a:gd name="connsiteX668" fmla="*/ 1854802 w 1944449"/>
                <a:gd name="connsiteY668" fmla="*/ 1249594 h 2086106"/>
                <a:gd name="connsiteX669" fmla="*/ 1853466 w 1944449"/>
                <a:gd name="connsiteY669" fmla="*/ 1248852 h 2086106"/>
                <a:gd name="connsiteX670" fmla="*/ 1872464 w 1944449"/>
                <a:gd name="connsiteY670" fmla="*/ 1190671 h 2086106"/>
                <a:gd name="connsiteX671" fmla="*/ 1867269 w 1944449"/>
                <a:gd name="connsiteY671" fmla="*/ 1192897 h 2086106"/>
                <a:gd name="connsiteX672" fmla="*/ 1862224 w 1944449"/>
                <a:gd name="connsiteY672" fmla="*/ 1220503 h 2086106"/>
                <a:gd name="connsiteX673" fmla="*/ 1861926 w 1944449"/>
                <a:gd name="connsiteY673" fmla="*/ 1221395 h 2086106"/>
                <a:gd name="connsiteX674" fmla="*/ 1869198 w 1944449"/>
                <a:gd name="connsiteY674" fmla="*/ 1202248 h 2086106"/>
                <a:gd name="connsiteX675" fmla="*/ 1862817 w 1944449"/>
                <a:gd name="connsiteY675" fmla="*/ 1231933 h 2086106"/>
                <a:gd name="connsiteX676" fmla="*/ 1861778 w 1944449"/>
                <a:gd name="connsiteY676" fmla="*/ 1221988 h 2086106"/>
                <a:gd name="connsiteX677" fmla="*/ 1856731 w 1944449"/>
                <a:gd name="connsiteY677" fmla="*/ 1238166 h 2086106"/>
                <a:gd name="connsiteX678" fmla="*/ 1859997 w 1944449"/>
                <a:gd name="connsiteY678" fmla="*/ 1238464 h 2086106"/>
                <a:gd name="connsiteX679" fmla="*/ 1862074 w 1944449"/>
                <a:gd name="connsiteY679" fmla="*/ 1246034 h 2086106"/>
                <a:gd name="connsiteX680" fmla="*/ 1858364 w 1944449"/>
                <a:gd name="connsiteY680" fmla="*/ 1245290 h 2086106"/>
                <a:gd name="connsiteX681" fmla="*/ 1846936 w 1944449"/>
                <a:gd name="connsiteY681" fmla="*/ 1300356 h 2086106"/>
                <a:gd name="connsiteX682" fmla="*/ 1842632 w 1944449"/>
                <a:gd name="connsiteY682" fmla="*/ 1301543 h 2086106"/>
                <a:gd name="connsiteX683" fmla="*/ 1847677 w 1944449"/>
                <a:gd name="connsiteY683" fmla="*/ 1310300 h 2086106"/>
                <a:gd name="connsiteX684" fmla="*/ 1844263 w 1944449"/>
                <a:gd name="connsiteY684" fmla="*/ 1324103 h 2086106"/>
                <a:gd name="connsiteX685" fmla="*/ 1850646 w 1944449"/>
                <a:gd name="connsiteY685" fmla="*/ 1328555 h 2086106"/>
                <a:gd name="connsiteX686" fmla="*/ 1851685 w 1944449"/>
                <a:gd name="connsiteY686" fmla="*/ 1301841 h 2086106"/>
                <a:gd name="connsiteX687" fmla="*/ 1857176 w 1944449"/>
                <a:gd name="connsiteY687" fmla="*/ 1296052 h 2086106"/>
                <a:gd name="connsiteX688" fmla="*/ 1860293 w 1944449"/>
                <a:gd name="connsiteY688" fmla="*/ 1253158 h 2086106"/>
                <a:gd name="connsiteX689" fmla="*/ 1861184 w 1944449"/>
                <a:gd name="connsiteY689" fmla="*/ 1265328 h 2086106"/>
                <a:gd name="connsiteX690" fmla="*/ 1863559 w 1944449"/>
                <a:gd name="connsiteY690" fmla="*/ 1234604 h 2086106"/>
                <a:gd name="connsiteX691" fmla="*/ 1870090 w 1944449"/>
                <a:gd name="connsiteY691" fmla="*/ 1228667 h 2086106"/>
                <a:gd name="connsiteX692" fmla="*/ 1873652 w 1944449"/>
                <a:gd name="connsiteY692" fmla="*/ 1209225 h 2086106"/>
                <a:gd name="connsiteX693" fmla="*/ 1872316 w 1944449"/>
                <a:gd name="connsiteY693" fmla="*/ 1190968 h 2086106"/>
                <a:gd name="connsiteX694" fmla="*/ 1872464 w 1944449"/>
                <a:gd name="connsiteY694" fmla="*/ 1190671 h 2086106"/>
                <a:gd name="connsiteX695" fmla="*/ 1882409 w 1944449"/>
                <a:gd name="connsiteY695" fmla="*/ 1147481 h 2086106"/>
                <a:gd name="connsiteX696" fmla="*/ 1880182 w 1944449"/>
                <a:gd name="connsiteY696" fmla="*/ 1149112 h 2086106"/>
                <a:gd name="connsiteX697" fmla="*/ 1880776 w 1944449"/>
                <a:gd name="connsiteY697" fmla="*/ 1154455 h 2086106"/>
                <a:gd name="connsiteX698" fmla="*/ 1882409 w 1944449"/>
                <a:gd name="connsiteY698" fmla="*/ 1147481 h 2086106"/>
                <a:gd name="connsiteX699" fmla="*/ 1887752 w 1944449"/>
                <a:gd name="connsiteY699" fmla="*/ 1117350 h 2086106"/>
                <a:gd name="connsiteX700" fmla="*/ 1884190 w 1944449"/>
                <a:gd name="connsiteY700" fmla="*/ 1128333 h 2086106"/>
                <a:gd name="connsiteX701" fmla="*/ 1885378 w 1944449"/>
                <a:gd name="connsiteY701" fmla="*/ 1139317 h 2086106"/>
                <a:gd name="connsiteX702" fmla="*/ 1886565 w 1944449"/>
                <a:gd name="connsiteY702" fmla="*/ 1139019 h 2086106"/>
                <a:gd name="connsiteX703" fmla="*/ 1887752 w 1944449"/>
                <a:gd name="connsiteY703" fmla="*/ 1117350 h 2086106"/>
                <a:gd name="connsiteX704" fmla="*/ 1889682 w 1944449"/>
                <a:gd name="connsiteY704" fmla="*/ 1082173 h 2086106"/>
                <a:gd name="connsiteX705" fmla="*/ 1888196 w 1944449"/>
                <a:gd name="connsiteY705" fmla="*/ 1084697 h 2086106"/>
                <a:gd name="connsiteX706" fmla="*/ 1888642 w 1944449"/>
                <a:gd name="connsiteY706" fmla="*/ 1086775 h 2086106"/>
                <a:gd name="connsiteX707" fmla="*/ 1888196 w 1944449"/>
                <a:gd name="connsiteY707" fmla="*/ 1087814 h 2086106"/>
                <a:gd name="connsiteX708" fmla="*/ 1889088 w 1944449"/>
                <a:gd name="connsiteY708" fmla="*/ 1096274 h 2086106"/>
                <a:gd name="connsiteX709" fmla="*/ 1886713 w 1944449"/>
                <a:gd name="connsiteY709" fmla="*/ 1091524 h 2086106"/>
                <a:gd name="connsiteX710" fmla="*/ 1884338 w 1944449"/>
                <a:gd name="connsiteY710" fmla="*/ 1106070 h 2086106"/>
                <a:gd name="connsiteX711" fmla="*/ 1885674 w 1944449"/>
                <a:gd name="connsiteY711" fmla="*/ 1112453 h 2086106"/>
                <a:gd name="connsiteX712" fmla="*/ 1891611 w 1944449"/>
                <a:gd name="connsiteY712" fmla="*/ 1094047 h 2086106"/>
                <a:gd name="connsiteX713" fmla="*/ 1889682 w 1944449"/>
                <a:gd name="connsiteY713" fmla="*/ 1082173 h 2086106"/>
                <a:gd name="connsiteX714" fmla="*/ 1888494 w 1944449"/>
                <a:gd name="connsiteY714" fmla="*/ 1019985 h 2086106"/>
                <a:gd name="connsiteX715" fmla="*/ 1882705 w 1944449"/>
                <a:gd name="connsiteY715" fmla="*/ 1027553 h 2086106"/>
                <a:gd name="connsiteX716" fmla="*/ 1882409 w 1944449"/>
                <a:gd name="connsiteY716" fmla="*/ 1028445 h 2086106"/>
                <a:gd name="connsiteX717" fmla="*/ 1883299 w 1944449"/>
                <a:gd name="connsiteY717" fmla="*/ 1039873 h 2086106"/>
                <a:gd name="connsiteX718" fmla="*/ 1887159 w 1944449"/>
                <a:gd name="connsiteY718" fmla="*/ 1080542 h 2086106"/>
                <a:gd name="connsiteX719" fmla="*/ 1891759 w 1944449"/>
                <a:gd name="connsiteY719" fmla="*/ 1063473 h 2086106"/>
                <a:gd name="connsiteX720" fmla="*/ 1886861 w 1944449"/>
                <a:gd name="connsiteY720" fmla="*/ 1061098 h 2086106"/>
                <a:gd name="connsiteX721" fmla="*/ 1890869 w 1944449"/>
                <a:gd name="connsiteY721" fmla="*/ 1056496 h 2086106"/>
                <a:gd name="connsiteX722" fmla="*/ 1888642 w 1944449"/>
                <a:gd name="connsiteY722" fmla="*/ 1031709 h 2086106"/>
                <a:gd name="connsiteX723" fmla="*/ 1888494 w 1944449"/>
                <a:gd name="connsiteY723" fmla="*/ 1019985 h 2086106"/>
                <a:gd name="connsiteX724" fmla="*/ 1922780 w 1944449"/>
                <a:gd name="connsiteY724" fmla="*/ 935681 h 2086106"/>
                <a:gd name="connsiteX725" fmla="*/ 1925303 w 1944449"/>
                <a:gd name="connsiteY725" fmla="*/ 954975 h 2086106"/>
                <a:gd name="connsiteX726" fmla="*/ 1922780 w 1944449"/>
                <a:gd name="connsiteY726" fmla="*/ 935681 h 2086106"/>
                <a:gd name="connsiteX727" fmla="*/ 1915952 w 1944449"/>
                <a:gd name="connsiteY727" fmla="*/ 914604 h 2086106"/>
                <a:gd name="connsiteX728" fmla="*/ 1915358 w 1944449"/>
                <a:gd name="connsiteY728" fmla="*/ 933306 h 2086106"/>
                <a:gd name="connsiteX729" fmla="*/ 1916398 w 1944449"/>
                <a:gd name="connsiteY729" fmla="*/ 939985 h 2086106"/>
                <a:gd name="connsiteX730" fmla="*/ 1915952 w 1944449"/>
                <a:gd name="connsiteY730" fmla="*/ 914604 h 2086106"/>
                <a:gd name="connsiteX731" fmla="*/ 1913429 w 1944449"/>
                <a:gd name="connsiteY731" fmla="*/ 897832 h 2086106"/>
                <a:gd name="connsiteX732" fmla="*/ 1918031 w 1944449"/>
                <a:gd name="connsiteY732" fmla="*/ 911783 h 2086106"/>
                <a:gd name="connsiteX733" fmla="*/ 1913429 w 1944449"/>
                <a:gd name="connsiteY733" fmla="*/ 897832 h 2086106"/>
                <a:gd name="connsiteX734" fmla="*/ 1914765 w 1944449"/>
                <a:gd name="connsiteY734" fmla="*/ 884326 h 2086106"/>
                <a:gd name="connsiteX735" fmla="*/ 1912242 w 1944449"/>
                <a:gd name="connsiteY735" fmla="*/ 889817 h 2086106"/>
                <a:gd name="connsiteX736" fmla="*/ 1912687 w 1944449"/>
                <a:gd name="connsiteY736" fmla="*/ 893083 h 2086106"/>
                <a:gd name="connsiteX737" fmla="*/ 1914765 w 1944449"/>
                <a:gd name="connsiteY737" fmla="*/ 884326 h 2086106"/>
                <a:gd name="connsiteX738" fmla="*/ 1909421 w 1944449"/>
                <a:gd name="connsiteY738" fmla="*/ 864140 h 2086106"/>
                <a:gd name="connsiteX739" fmla="*/ 1909273 w 1944449"/>
                <a:gd name="connsiteY739" fmla="*/ 866515 h 2086106"/>
                <a:gd name="connsiteX740" fmla="*/ 1911796 w 1944449"/>
                <a:gd name="connsiteY740" fmla="*/ 868890 h 2086106"/>
                <a:gd name="connsiteX741" fmla="*/ 1909421 w 1944449"/>
                <a:gd name="connsiteY741" fmla="*/ 864140 h 2086106"/>
                <a:gd name="connsiteX742" fmla="*/ 1898883 w 1944449"/>
                <a:gd name="connsiteY742" fmla="*/ 839947 h 2086106"/>
                <a:gd name="connsiteX743" fmla="*/ 1893837 w 1944449"/>
                <a:gd name="connsiteY743" fmla="*/ 845440 h 2086106"/>
                <a:gd name="connsiteX744" fmla="*/ 1895618 w 1944449"/>
                <a:gd name="connsiteY744" fmla="*/ 848704 h 2086106"/>
                <a:gd name="connsiteX745" fmla="*/ 1899477 w 1944449"/>
                <a:gd name="connsiteY745" fmla="*/ 852712 h 2086106"/>
                <a:gd name="connsiteX746" fmla="*/ 1900070 w 1944449"/>
                <a:gd name="connsiteY746" fmla="*/ 855383 h 2086106"/>
                <a:gd name="connsiteX747" fmla="*/ 1903039 w 1944449"/>
                <a:gd name="connsiteY747" fmla="*/ 859391 h 2086106"/>
                <a:gd name="connsiteX748" fmla="*/ 1905266 w 1944449"/>
                <a:gd name="connsiteY748" fmla="*/ 855087 h 2086106"/>
                <a:gd name="connsiteX749" fmla="*/ 1901703 w 1944449"/>
                <a:gd name="connsiteY749" fmla="*/ 840986 h 2086106"/>
                <a:gd name="connsiteX750" fmla="*/ 1901258 w 1944449"/>
                <a:gd name="connsiteY750" fmla="*/ 840540 h 2086106"/>
                <a:gd name="connsiteX751" fmla="*/ 1898883 w 1944449"/>
                <a:gd name="connsiteY751" fmla="*/ 839947 h 2086106"/>
                <a:gd name="connsiteX752" fmla="*/ 1893837 w 1944449"/>
                <a:gd name="connsiteY752" fmla="*/ 798240 h 2086106"/>
                <a:gd name="connsiteX753" fmla="*/ 1892798 w 1944449"/>
                <a:gd name="connsiteY753" fmla="*/ 804623 h 2086106"/>
                <a:gd name="connsiteX754" fmla="*/ 1895025 w 1944449"/>
                <a:gd name="connsiteY754" fmla="*/ 808185 h 2086106"/>
                <a:gd name="connsiteX755" fmla="*/ 1895914 w 1944449"/>
                <a:gd name="connsiteY755" fmla="*/ 808483 h 2086106"/>
                <a:gd name="connsiteX756" fmla="*/ 1893837 w 1944449"/>
                <a:gd name="connsiteY756" fmla="*/ 798240 h 2086106"/>
                <a:gd name="connsiteX757" fmla="*/ 1885822 w 1944449"/>
                <a:gd name="connsiteY757" fmla="*/ 772860 h 2086106"/>
                <a:gd name="connsiteX758" fmla="*/ 1885228 w 1944449"/>
                <a:gd name="connsiteY758" fmla="*/ 776274 h 2086106"/>
                <a:gd name="connsiteX759" fmla="*/ 1889533 w 1944449"/>
                <a:gd name="connsiteY759" fmla="*/ 796607 h 2086106"/>
                <a:gd name="connsiteX760" fmla="*/ 1890721 w 1944449"/>
                <a:gd name="connsiteY760" fmla="*/ 786514 h 2086106"/>
                <a:gd name="connsiteX761" fmla="*/ 1885822 w 1944449"/>
                <a:gd name="connsiteY761" fmla="*/ 772860 h 2086106"/>
                <a:gd name="connsiteX762" fmla="*/ 1883447 w 1944449"/>
                <a:gd name="connsiteY762" fmla="*/ 769743 h 2086106"/>
                <a:gd name="connsiteX763" fmla="*/ 1883745 w 1944449"/>
                <a:gd name="connsiteY763" fmla="*/ 772415 h 2086106"/>
                <a:gd name="connsiteX764" fmla="*/ 1884041 w 1944449"/>
                <a:gd name="connsiteY764" fmla="*/ 773157 h 2086106"/>
                <a:gd name="connsiteX765" fmla="*/ 1883447 w 1944449"/>
                <a:gd name="connsiteY765" fmla="*/ 769743 h 2086106"/>
                <a:gd name="connsiteX766" fmla="*/ 41666 w 1944449"/>
                <a:gd name="connsiteY766" fmla="*/ 768852 h 2086106"/>
                <a:gd name="connsiteX767" fmla="*/ 38104 w 1944449"/>
                <a:gd name="connsiteY767" fmla="*/ 772116 h 2086106"/>
                <a:gd name="connsiteX768" fmla="*/ 38104 w 1944449"/>
                <a:gd name="connsiteY768" fmla="*/ 770335 h 2086106"/>
                <a:gd name="connsiteX769" fmla="*/ 41666 w 1944449"/>
                <a:gd name="connsiteY769" fmla="*/ 768852 h 2086106"/>
                <a:gd name="connsiteX770" fmla="*/ 47751 w 1944449"/>
                <a:gd name="connsiteY770" fmla="*/ 762619 h 2086106"/>
                <a:gd name="connsiteX771" fmla="*/ 47751 w 1944449"/>
                <a:gd name="connsiteY771" fmla="*/ 767814 h 2086106"/>
                <a:gd name="connsiteX772" fmla="*/ 42558 w 1944449"/>
                <a:gd name="connsiteY772" fmla="*/ 767814 h 2086106"/>
                <a:gd name="connsiteX773" fmla="*/ 42558 w 1944449"/>
                <a:gd name="connsiteY773" fmla="*/ 768556 h 2086106"/>
                <a:gd name="connsiteX774" fmla="*/ 41667 w 1944449"/>
                <a:gd name="connsiteY774" fmla="*/ 768853 h 2086106"/>
                <a:gd name="connsiteX775" fmla="*/ 41815 w 1944449"/>
                <a:gd name="connsiteY775" fmla="*/ 767814 h 2086106"/>
                <a:gd name="connsiteX776" fmla="*/ 42556 w 1944449"/>
                <a:gd name="connsiteY776" fmla="*/ 767814 h 2086106"/>
                <a:gd name="connsiteX777" fmla="*/ 1891165 w 1944449"/>
                <a:gd name="connsiteY777" fmla="*/ 761579 h 2086106"/>
                <a:gd name="connsiteX778" fmla="*/ 1888790 w 1944449"/>
                <a:gd name="connsiteY778" fmla="*/ 763806 h 2086106"/>
                <a:gd name="connsiteX779" fmla="*/ 1891908 w 1944449"/>
                <a:gd name="connsiteY779" fmla="*/ 771078 h 2086106"/>
                <a:gd name="connsiteX780" fmla="*/ 1887603 w 1944449"/>
                <a:gd name="connsiteY780" fmla="*/ 769743 h 2086106"/>
                <a:gd name="connsiteX781" fmla="*/ 1890721 w 1944449"/>
                <a:gd name="connsiteY781" fmla="*/ 781469 h 2086106"/>
                <a:gd name="connsiteX782" fmla="*/ 1895618 w 1944449"/>
                <a:gd name="connsiteY782" fmla="*/ 780133 h 2086106"/>
                <a:gd name="connsiteX783" fmla="*/ 1891165 w 1944449"/>
                <a:gd name="connsiteY783" fmla="*/ 761579 h 2086106"/>
                <a:gd name="connsiteX784" fmla="*/ 50276 w 1944449"/>
                <a:gd name="connsiteY784" fmla="*/ 758166 h 2086106"/>
                <a:gd name="connsiteX785" fmla="*/ 53690 w 1944449"/>
                <a:gd name="connsiteY785" fmla="*/ 761876 h 2086106"/>
                <a:gd name="connsiteX786" fmla="*/ 48643 w 1944449"/>
                <a:gd name="connsiteY786" fmla="*/ 761876 h 2086106"/>
                <a:gd name="connsiteX787" fmla="*/ 50276 w 1944449"/>
                <a:gd name="connsiteY787" fmla="*/ 758166 h 2086106"/>
                <a:gd name="connsiteX788" fmla="*/ 1885971 w 1944449"/>
                <a:gd name="connsiteY788" fmla="*/ 729818 h 2086106"/>
                <a:gd name="connsiteX789" fmla="*/ 1883003 w 1944449"/>
                <a:gd name="connsiteY789" fmla="*/ 731895 h 2086106"/>
                <a:gd name="connsiteX790" fmla="*/ 1882557 w 1944449"/>
                <a:gd name="connsiteY790" fmla="*/ 731895 h 2086106"/>
                <a:gd name="connsiteX791" fmla="*/ 1885971 w 1944449"/>
                <a:gd name="connsiteY791" fmla="*/ 739762 h 2086106"/>
                <a:gd name="connsiteX792" fmla="*/ 1885971 w 1944449"/>
                <a:gd name="connsiteY792" fmla="*/ 729818 h 2086106"/>
                <a:gd name="connsiteX793" fmla="*/ 67046 w 1944449"/>
                <a:gd name="connsiteY793" fmla="*/ 729670 h 2086106"/>
                <a:gd name="connsiteX794" fmla="*/ 70905 w 1944449"/>
                <a:gd name="connsiteY794" fmla="*/ 729818 h 2086106"/>
                <a:gd name="connsiteX795" fmla="*/ 68827 w 1944449"/>
                <a:gd name="connsiteY795" fmla="*/ 731747 h 2086106"/>
                <a:gd name="connsiteX796" fmla="*/ 67046 w 1944449"/>
                <a:gd name="connsiteY796" fmla="*/ 729670 h 2086106"/>
                <a:gd name="connsiteX797" fmla="*/ 60366 w 1944449"/>
                <a:gd name="connsiteY797" fmla="*/ 723287 h 2086106"/>
                <a:gd name="connsiteX798" fmla="*/ 49532 w 1944449"/>
                <a:gd name="connsiteY798" fmla="*/ 753267 h 2086106"/>
                <a:gd name="connsiteX799" fmla="*/ 51907 w 1944449"/>
                <a:gd name="connsiteY799" fmla="*/ 738871 h 2086106"/>
                <a:gd name="connsiteX800" fmla="*/ 60366 w 1944449"/>
                <a:gd name="connsiteY800" fmla="*/ 723287 h 2086106"/>
                <a:gd name="connsiteX801" fmla="*/ 1865636 w 1944449"/>
                <a:gd name="connsiteY801" fmla="*/ 716311 h 2086106"/>
                <a:gd name="connsiteX802" fmla="*/ 1864005 w 1944449"/>
                <a:gd name="connsiteY802" fmla="*/ 718686 h 2086106"/>
                <a:gd name="connsiteX803" fmla="*/ 1868011 w 1944449"/>
                <a:gd name="connsiteY803" fmla="*/ 729076 h 2086106"/>
                <a:gd name="connsiteX804" fmla="*/ 1864301 w 1944449"/>
                <a:gd name="connsiteY804" fmla="*/ 739169 h 2086106"/>
                <a:gd name="connsiteX805" fmla="*/ 1866973 w 1944449"/>
                <a:gd name="connsiteY805" fmla="*/ 743621 h 2086106"/>
                <a:gd name="connsiteX806" fmla="*/ 1878995 w 1944449"/>
                <a:gd name="connsiteY806" fmla="*/ 744214 h 2086106"/>
                <a:gd name="connsiteX807" fmla="*/ 1878104 w 1944449"/>
                <a:gd name="connsiteY807" fmla="*/ 739762 h 2086106"/>
                <a:gd name="connsiteX808" fmla="*/ 1879885 w 1944449"/>
                <a:gd name="connsiteY808" fmla="*/ 741692 h 2086106"/>
                <a:gd name="connsiteX809" fmla="*/ 1881666 w 1944449"/>
                <a:gd name="connsiteY809" fmla="*/ 738575 h 2086106"/>
                <a:gd name="connsiteX810" fmla="*/ 1880924 w 1944449"/>
                <a:gd name="connsiteY810" fmla="*/ 731895 h 2086106"/>
                <a:gd name="connsiteX811" fmla="*/ 1876027 w 1944449"/>
                <a:gd name="connsiteY811" fmla="*/ 728333 h 2086106"/>
                <a:gd name="connsiteX812" fmla="*/ 1867863 w 1944449"/>
                <a:gd name="connsiteY812" fmla="*/ 716608 h 2086106"/>
                <a:gd name="connsiteX813" fmla="*/ 1865636 w 1944449"/>
                <a:gd name="connsiteY813" fmla="*/ 716311 h 2086106"/>
                <a:gd name="connsiteX814" fmla="*/ 95247 w 1944449"/>
                <a:gd name="connsiteY814" fmla="*/ 690188 h 2086106"/>
                <a:gd name="connsiteX815" fmla="*/ 96138 w 1944449"/>
                <a:gd name="connsiteY815" fmla="*/ 690484 h 2086106"/>
                <a:gd name="connsiteX816" fmla="*/ 96286 w 1944449"/>
                <a:gd name="connsiteY816" fmla="*/ 691227 h 2086106"/>
                <a:gd name="connsiteX817" fmla="*/ 95395 w 1944449"/>
                <a:gd name="connsiteY817" fmla="*/ 691227 h 2086106"/>
                <a:gd name="connsiteX818" fmla="*/ 95247 w 1944449"/>
                <a:gd name="connsiteY818" fmla="*/ 690188 h 2086106"/>
                <a:gd name="connsiteX819" fmla="*/ 91684 w 1944449"/>
                <a:gd name="connsiteY819" fmla="*/ 686774 h 2086106"/>
                <a:gd name="connsiteX820" fmla="*/ 95246 w 1944449"/>
                <a:gd name="connsiteY820" fmla="*/ 690188 h 2086106"/>
                <a:gd name="connsiteX821" fmla="*/ 91535 w 1944449"/>
                <a:gd name="connsiteY821" fmla="*/ 688704 h 2086106"/>
                <a:gd name="connsiteX822" fmla="*/ 91684 w 1944449"/>
                <a:gd name="connsiteY822" fmla="*/ 686774 h 2086106"/>
                <a:gd name="connsiteX823" fmla="*/ 1848271 w 1944449"/>
                <a:gd name="connsiteY823" fmla="*/ 673713 h 2086106"/>
                <a:gd name="connsiteX824" fmla="*/ 1853762 w 1944449"/>
                <a:gd name="connsiteY824" fmla="*/ 674009 h 2086106"/>
                <a:gd name="connsiteX825" fmla="*/ 1854208 w 1944449"/>
                <a:gd name="connsiteY825" fmla="*/ 689447 h 2086106"/>
                <a:gd name="connsiteX826" fmla="*/ 1849013 w 1944449"/>
                <a:gd name="connsiteY826" fmla="*/ 686329 h 2086106"/>
                <a:gd name="connsiteX827" fmla="*/ 1848271 w 1944449"/>
                <a:gd name="connsiteY827" fmla="*/ 673713 h 2086106"/>
                <a:gd name="connsiteX828" fmla="*/ 1840701 w 1944449"/>
                <a:gd name="connsiteY828" fmla="*/ 653527 h 2086106"/>
                <a:gd name="connsiteX829" fmla="*/ 1848123 w 1944449"/>
                <a:gd name="connsiteY829" fmla="*/ 665995 h 2086106"/>
                <a:gd name="connsiteX830" fmla="*/ 1844263 w 1944449"/>
                <a:gd name="connsiteY830" fmla="*/ 670150 h 2086106"/>
                <a:gd name="connsiteX831" fmla="*/ 1840701 w 1944449"/>
                <a:gd name="connsiteY831" fmla="*/ 653527 h 2086106"/>
                <a:gd name="connsiteX832" fmla="*/ 1849704 w 1944449"/>
                <a:gd name="connsiteY832" fmla="*/ 639778 h 2086106"/>
                <a:gd name="connsiteX833" fmla="*/ 1851833 w 1944449"/>
                <a:gd name="connsiteY833" fmla="*/ 651154 h 2086106"/>
                <a:gd name="connsiteX834" fmla="*/ 1847380 w 1944449"/>
                <a:gd name="connsiteY834" fmla="*/ 639873 h 2086106"/>
                <a:gd name="connsiteX835" fmla="*/ 1849704 w 1944449"/>
                <a:gd name="connsiteY835" fmla="*/ 639778 h 2086106"/>
                <a:gd name="connsiteX836" fmla="*/ 1815470 w 1944449"/>
                <a:gd name="connsiteY836" fmla="*/ 626961 h 2086106"/>
                <a:gd name="connsiteX837" fmla="*/ 1815916 w 1944449"/>
                <a:gd name="connsiteY837" fmla="*/ 631562 h 2086106"/>
                <a:gd name="connsiteX838" fmla="*/ 1818735 w 1944449"/>
                <a:gd name="connsiteY838" fmla="*/ 637202 h 2086106"/>
                <a:gd name="connsiteX839" fmla="*/ 1823188 w 1944449"/>
                <a:gd name="connsiteY839" fmla="*/ 637795 h 2086106"/>
                <a:gd name="connsiteX840" fmla="*/ 1815470 w 1944449"/>
                <a:gd name="connsiteY840" fmla="*/ 626961 h 2086106"/>
                <a:gd name="connsiteX841" fmla="*/ 1847380 w 1944449"/>
                <a:gd name="connsiteY841" fmla="*/ 618500 h 2086106"/>
                <a:gd name="connsiteX842" fmla="*/ 1859552 w 1944449"/>
                <a:gd name="connsiteY842" fmla="*/ 626366 h 2086106"/>
                <a:gd name="connsiteX843" fmla="*/ 1850349 w 1944449"/>
                <a:gd name="connsiteY843" fmla="*/ 630522 h 2086106"/>
                <a:gd name="connsiteX844" fmla="*/ 1847380 w 1944449"/>
                <a:gd name="connsiteY844" fmla="*/ 618500 h 2086106"/>
                <a:gd name="connsiteX845" fmla="*/ 1816508 w 1944449"/>
                <a:gd name="connsiteY845" fmla="*/ 606478 h 2086106"/>
                <a:gd name="connsiteX846" fmla="*/ 1826305 w 1944449"/>
                <a:gd name="connsiteY846" fmla="*/ 615087 h 2086106"/>
                <a:gd name="connsiteX847" fmla="*/ 1842335 w 1944449"/>
                <a:gd name="connsiteY847" fmla="*/ 647442 h 2086106"/>
                <a:gd name="connsiteX848" fmla="*/ 1836843 w 1944449"/>
                <a:gd name="connsiteY848" fmla="*/ 647294 h 2086106"/>
                <a:gd name="connsiteX849" fmla="*/ 1814133 w 1944449"/>
                <a:gd name="connsiteY849" fmla="*/ 610336 h 2086106"/>
                <a:gd name="connsiteX850" fmla="*/ 1816508 w 1944449"/>
                <a:gd name="connsiteY850" fmla="*/ 606478 h 2086106"/>
                <a:gd name="connsiteX851" fmla="*/ 1767083 w 1944449"/>
                <a:gd name="connsiteY851" fmla="*/ 590152 h 2086106"/>
                <a:gd name="connsiteX852" fmla="*/ 1766046 w 1944449"/>
                <a:gd name="connsiteY852" fmla="*/ 590448 h 2086106"/>
                <a:gd name="connsiteX853" fmla="*/ 1764709 w 1944449"/>
                <a:gd name="connsiteY853" fmla="*/ 600393 h 2086106"/>
                <a:gd name="connsiteX854" fmla="*/ 1778809 w 1944449"/>
                <a:gd name="connsiteY854" fmla="*/ 607517 h 2086106"/>
                <a:gd name="connsiteX855" fmla="*/ 1767083 w 1944449"/>
                <a:gd name="connsiteY855" fmla="*/ 590152 h 2086106"/>
                <a:gd name="connsiteX856" fmla="*/ 1703262 w 1944449"/>
                <a:gd name="connsiteY856" fmla="*/ 535532 h 2086106"/>
                <a:gd name="connsiteX857" fmla="*/ 1703262 w 1944449"/>
                <a:gd name="connsiteY857" fmla="*/ 535828 h 2086106"/>
                <a:gd name="connsiteX858" fmla="*/ 1710683 w 1944449"/>
                <a:gd name="connsiteY858" fmla="*/ 541913 h 2086106"/>
                <a:gd name="connsiteX859" fmla="*/ 1703262 w 1944449"/>
                <a:gd name="connsiteY859" fmla="*/ 535532 h 2086106"/>
                <a:gd name="connsiteX860" fmla="*/ 1770052 w 1944449"/>
                <a:gd name="connsiteY860" fmla="*/ 523213 h 2086106"/>
                <a:gd name="connsiteX861" fmla="*/ 1787267 w 1944449"/>
                <a:gd name="connsiteY861" fmla="*/ 549037 h 2086106"/>
                <a:gd name="connsiteX862" fmla="*/ 1770052 w 1944449"/>
                <a:gd name="connsiteY862" fmla="*/ 523213 h 2086106"/>
                <a:gd name="connsiteX863" fmla="*/ 291909 w 1944449"/>
                <a:gd name="connsiteY863" fmla="*/ 518611 h 2086106"/>
                <a:gd name="connsiteX864" fmla="*/ 291909 w 1944449"/>
                <a:gd name="connsiteY864" fmla="*/ 523806 h 2086106"/>
                <a:gd name="connsiteX865" fmla="*/ 292353 w 1944449"/>
                <a:gd name="connsiteY865" fmla="*/ 524103 h 2086106"/>
                <a:gd name="connsiteX866" fmla="*/ 292205 w 1944449"/>
                <a:gd name="connsiteY866" fmla="*/ 524547 h 2086106"/>
                <a:gd name="connsiteX867" fmla="*/ 291907 w 1944449"/>
                <a:gd name="connsiteY867" fmla="*/ 524547 h 2086106"/>
                <a:gd name="connsiteX868" fmla="*/ 291907 w 1944449"/>
                <a:gd name="connsiteY868" fmla="*/ 523806 h 2086106"/>
                <a:gd name="connsiteX869" fmla="*/ 288197 w 1944449"/>
                <a:gd name="connsiteY869" fmla="*/ 522173 h 2086106"/>
                <a:gd name="connsiteX870" fmla="*/ 291909 w 1944449"/>
                <a:gd name="connsiteY870" fmla="*/ 518611 h 2086106"/>
                <a:gd name="connsiteX871" fmla="*/ 292649 w 1944449"/>
                <a:gd name="connsiteY871" fmla="*/ 517720 h 2086106"/>
                <a:gd name="connsiteX872" fmla="*/ 292501 w 1944449"/>
                <a:gd name="connsiteY872" fmla="*/ 518314 h 2086106"/>
                <a:gd name="connsiteX873" fmla="*/ 291907 w 1944449"/>
                <a:gd name="connsiteY873" fmla="*/ 518462 h 2086106"/>
                <a:gd name="connsiteX874" fmla="*/ 291907 w 1944449"/>
                <a:gd name="connsiteY874" fmla="*/ 517868 h 2086106"/>
                <a:gd name="connsiteX875" fmla="*/ 292649 w 1944449"/>
                <a:gd name="connsiteY875" fmla="*/ 517720 h 2086106"/>
                <a:gd name="connsiteX876" fmla="*/ 294430 w 1944449"/>
                <a:gd name="connsiteY876" fmla="*/ 513862 h 2086106"/>
                <a:gd name="connsiteX877" fmla="*/ 296509 w 1944449"/>
                <a:gd name="connsiteY877" fmla="*/ 516088 h 2086106"/>
                <a:gd name="connsiteX878" fmla="*/ 292649 w 1944449"/>
                <a:gd name="connsiteY878" fmla="*/ 517720 h 2086106"/>
                <a:gd name="connsiteX879" fmla="*/ 294430 w 1944449"/>
                <a:gd name="connsiteY879" fmla="*/ 513862 h 2086106"/>
                <a:gd name="connsiteX880" fmla="*/ 1750014 w 1944449"/>
                <a:gd name="connsiteY880" fmla="*/ 433862 h 2086106"/>
                <a:gd name="connsiteX881" fmla="*/ 1754468 w 1944449"/>
                <a:gd name="connsiteY881" fmla="*/ 439799 h 2086106"/>
                <a:gd name="connsiteX882" fmla="*/ 1746452 w 1944449"/>
                <a:gd name="connsiteY882" fmla="*/ 439651 h 2086106"/>
                <a:gd name="connsiteX883" fmla="*/ 1750014 w 1944449"/>
                <a:gd name="connsiteY883" fmla="*/ 433862 h 2086106"/>
                <a:gd name="connsiteX884" fmla="*/ 1653095 w 1944449"/>
                <a:gd name="connsiteY884" fmla="*/ 406256 h 2086106"/>
                <a:gd name="connsiteX885" fmla="*/ 1663931 w 1944449"/>
                <a:gd name="connsiteY885" fmla="*/ 420652 h 2086106"/>
                <a:gd name="connsiteX886" fmla="*/ 1664524 w 1944449"/>
                <a:gd name="connsiteY886" fmla="*/ 419613 h 2086106"/>
                <a:gd name="connsiteX887" fmla="*/ 1661704 w 1944449"/>
                <a:gd name="connsiteY887" fmla="*/ 416348 h 2086106"/>
                <a:gd name="connsiteX888" fmla="*/ 1653095 w 1944449"/>
                <a:gd name="connsiteY888" fmla="*/ 406256 h 2086106"/>
                <a:gd name="connsiteX889" fmla="*/ 1575618 w 1944449"/>
                <a:gd name="connsiteY889" fmla="*/ 388890 h 2086106"/>
                <a:gd name="connsiteX890" fmla="*/ 1573540 w 1944449"/>
                <a:gd name="connsiteY890" fmla="*/ 389187 h 2086106"/>
                <a:gd name="connsiteX891" fmla="*/ 1576658 w 1944449"/>
                <a:gd name="connsiteY891" fmla="*/ 390374 h 2086106"/>
                <a:gd name="connsiteX892" fmla="*/ 1575618 w 1944449"/>
                <a:gd name="connsiteY892" fmla="*/ 388890 h 2086106"/>
                <a:gd name="connsiteX893" fmla="*/ 1595657 w 1944449"/>
                <a:gd name="connsiteY893" fmla="*/ 387429 h 2086106"/>
                <a:gd name="connsiteX894" fmla="*/ 1596248 w 1944449"/>
                <a:gd name="connsiteY894" fmla="*/ 387701 h 2086106"/>
                <a:gd name="connsiteX895" fmla="*/ 1596694 w 1944449"/>
                <a:gd name="connsiteY895" fmla="*/ 393638 h 2086106"/>
                <a:gd name="connsiteX896" fmla="*/ 1586601 w 1944449"/>
                <a:gd name="connsiteY896" fmla="*/ 371969 h 2086106"/>
                <a:gd name="connsiteX897" fmla="*/ 1591499 w 1944449"/>
                <a:gd name="connsiteY897" fmla="*/ 373305 h 2086106"/>
                <a:gd name="connsiteX898" fmla="*/ 1594987 w 1944449"/>
                <a:gd name="connsiteY898" fmla="*/ 383416 h 2086106"/>
                <a:gd name="connsiteX899" fmla="*/ 1595657 w 1944449"/>
                <a:gd name="connsiteY899" fmla="*/ 387429 h 2086106"/>
                <a:gd name="connsiteX900" fmla="*/ 1592538 w 1944449"/>
                <a:gd name="connsiteY900" fmla="*/ 385995 h 2086106"/>
                <a:gd name="connsiteX901" fmla="*/ 1588382 w 1944449"/>
                <a:gd name="connsiteY901" fmla="*/ 382952 h 2086106"/>
                <a:gd name="connsiteX902" fmla="*/ 1586601 w 1944449"/>
                <a:gd name="connsiteY902" fmla="*/ 371969 h 2086106"/>
                <a:gd name="connsiteX903" fmla="*/ 1694207 w 1944449"/>
                <a:gd name="connsiteY903" fmla="*/ 358611 h 2086106"/>
                <a:gd name="connsiteX904" fmla="*/ 1693020 w 1944449"/>
                <a:gd name="connsiteY904" fmla="*/ 363064 h 2086106"/>
                <a:gd name="connsiteX905" fmla="*/ 1703410 w 1944449"/>
                <a:gd name="connsiteY905" fmla="*/ 366922 h 2086106"/>
                <a:gd name="connsiteX906" fmla="*/ 1694207 w 1944449"/>
                <a:gd name="connsiteY906" fmla="*/ 358611 h 2086106"/>
                <a:gd name="connsiteX907" fmla="*/ 1545042 w 1944449"/>
                <a:gd name="connsiteY907" fmla="*/ 341098 h 2086106"/>
                <a:gd name="connsiteX908" fmla="*/ 1584226 w 1944449"/>
                <a:gd name="connsiteY908" fmla="*/ 367962 h 2086106"/>
                <a:gd name="connsiteX909" fmla="*/ 1573391 w 1944449"/>
                <a:gd name="connsiteY909" fmla="*/ 359798 h 2086106"/>
                <a:gd name="connsiteX910" fmla="*/ 1583186 w 1944449"/>
                <a:gd name="connsiteY910" fmla="*/ 372267 h 2086106"/>
                <a:gd name="connsiteX911" fmla="*/ 1545042 w 1944449"/>
                <a:gd name="connsiteY911" fmla="*/ 341098 h 2086106"/>
                <a:gd name="connsiteX912" fmla="*/ 504893 w 1944449"/>
                <a:gd name="connsiteY912" fmla="*/ 335514 h 2086106"/>
                <a:gd name="connsiteX913" fmla="*/ 513056 w 1944449"/>
                <a:gd name="connsiteY913" fmla="*/ 335755 h 2086106"/>
                <a:gd name="connsiteX914" fmla="*/ 499847 w 1944449"/>
                <a:gd name="connsiteY914" fmla="*/ 340949 h 2086106"/>
                <a:gd name="connsiteX915" fmla="*/ 504893 w 1944449"/>
                <a:gd name="connsiteY915" fmla="*/ 335514 h 2086106"/>
                <a:gd name="connsiteX916" fmla="*/ 1656361 w 1944449"/>
                <a:gd name="connsiteY916" fmla="*/ 332488 h 2086106"/>
                <a:gd name="connsiteX917" fmla="*/ 1661852 w 1944449"/>
                <a:gd name="connsiteY917" fmla="*/ 352228 h 2086106"/>
                <a:gd name="connsiteX918" fmla="*/ 1656361 w 1944449"/>
                <a:gd name="connsiteY918" fmla="*/ 332488 h 2086106"/>
                <a:gd name="connsiteX919" fmla="*/ 1589421 w 1944449"/>
                <a:gd name="connsiteY919" fmla="*/ 328334 h 2086106"/>
                <a:gd name="connsiteX920" fmla="*/ 1598031 w 1944449"/>
                <a:gd name="connsiteY920" fmla="*/ 336200 h 2086106"/>
                <a:gd name="connsiteX921" fmla="*/ 1589421 w 1944449"/>
                <a:gd name="connsiteY921" fmla="*/ 328334 h 2086106"/>
                <a:gd name="connsiteX922" fmla="*/ 1509125 w 1944449"/>
                <a:gd name="connsiteY922" fmla="*/ 307109 h 2086106"/>
                <a:gd name="connsiteX923" fmla="*/ 1517585 w 1944449"/>
                <a:gd name="connsiteY923" fmla="*/ 307109 h 2086106"/>
                <a:gd name="connsiteX924" fmla="*/ 1553206 w 1944449"/>
                <a:gd name="connsiteY924" fmla="*/ 338277 h 2086106"/>
                <a:gd name="connsiteX925" fmla="*/ 1557510 w 1944449"/>
                <a:gd name="connsiteY925" fmla="*/ 347183 h 2086106"/>
                <a:gd name="connsiteX926" fmla="*/ 1542520 w 1944449"/>
                <a:gd name="connsiteY926" fmla="*/ 337090 h 2086106"/>
                <a:gd name="connsiteX927" fmla="*/ 1545042 w 1944449"/>
                <a:gd name="connsiteY927" fmla="*/ 341098 h 2086106"/>
                <a:gd name="connsiteX928" fmla="*/ 1509125 w 1944449"/>
                <a:gd name="connsiteY928" fmla="*/ 307109 h 2086106"/>
                <a:gd name="connsiteX929" fmla="*/ 783336 w 1944449"/>
                <a:gd name="connsiteY929" fmla="*/ 301914 h 2086106"/>
                <a:gd name="connsiteX930" fmla="*/ 764042 w 1944449"/>
                <a:gd name="connsiteY930" fmla="*/ 303845 h 2086106"/>
                <a:gd name="connsiteX931" fmla="*/ 735841 w 1944449"/>
                <a:gd name="connsiteY931" fmla="*/ 310967 h 2086106"/>
                <a:gd name="connsiteX932" fmla="*/ 746527 w 1944449"/>
                <a:gd name="connsiteY932" fmla="*/ 312007 h 2086106"/>
                <a:gd name="connsiteX933" fmla="*/ 771314 w 1944449"/>
                <a:gd name="connsiteY933" fmla="*/ 305180 h 2086106"/>
                <a:gd name="connsiteX934" fmla="*/ 776805 w 1944449"/>
                <a:gd name="connsiteY934" fmla="*/ 303993 h 2086106"/>
                <a:gd name="connsiteX935" fmla="*/ 783336 w 1944449"/>
                <a:gd name="connsiteY935" fmla="*/ 301914 h 2086106"/>
                <a:gd name="connsiteX936" fmla="*/ 1106008 w 1944449"/>
                <a:gd name="connsiteY936" fmla="*/ 300578 h 2086106"/>
                <a:gd name="connsiteX937" fmla="*/ 1103040 w 1944449"/>
                <a:gd name="connsiteY937" fmla="*/ 301320 h 2086106"/>
                <a:gd name="connsiteX938" fmla="*/ 1105711 w 1944449"/>
                <a:gd name="connsiteY938" fmla="*/ 302062 h 2086106"/>
                <a:gd name="connsiteX939" fmla="*/ 1106008 w 1944449"/>
                <a:gd name="connsiteY939" fmla="*/ 300578 h 2086106"/>
                <a:gd name="connsiteX940" fmla="*/ 1558104 w 1944449"/>
                <a:gd name="connsiteY940" fmla="*/ 300429 h 2086106"/>
                <a:gd name="connsiteX941" fmla="*/ 1570126 w 1944449"/>
                <a:gd name="connsiteY941" fmla="*/ 307851 h 2086106"/>
                <a:gd name="connsiteX942" fmla="*/ 1558104 w 1944449"/>
                <a:gd name="connsiteY942" fmla="*/ 300429 h 2086106"/>
                <a:gd name="connsiteX943" fmla="*/ 1465190 w 1944449"/>
                <a:gd name="connsiteY943" fmla="*/ 299687 h 2086106"/>
                <a:gd name="connsiteX944" fmla="*/ 1481368 w 1944449"/>
                <a:gd name="connsiteY944" fmla="*/ 314677 h 2086106"/>
                <a:gd name="connsiteX945" fmla="*/ 1465190 w 1944449"/>
                <a:gd name="connsiteY945" fmla="*/ 299687 h 2086106"/>
                <a:gd name="connsiteX946" fmla="*/ 826973 w 1944449"/>
                <a:gd name="connsiteY946" fmla="*/ 294493 h 2086106"/>
                <a:gd name="connsiteX947" fmla="*/ 822223 w 1944449"/>
                <a:gd name="connsiteY947" fmla="*/ 297610 h 2086106"/>
                <a:gd name="connsiteX948" fmla="*/ 822075 w 1944449"/>
                <a:gd name="connsiteY948" fmla="*/ 294642 h 2086106"/>
                <a:gd name="connsiteX949" fmla="*/ 801740 w 1944449"/>
                <a:gd name="connsiteY949" fmla="*/ 297906 h 2086106"/>
                <a:gd name="connsiteX950" fmla="*/ 802186 w 1944449"/>
                <a:gd name="connsiteY950" fmla="*/ 298501 h 2086106"/>
                <a:gd name="connsiteX951" fmla="*/ 817028 w 1944449"/>
                <a:gd name="connsiteY951" fmla="*/ 299985 h 2086106"/>
                <a:gd name="connsiteX952" fmla="*/ 822075 w 1944449"/>
                <a:gd name="connsiteY952" fmla="*/ 298204 h 2086106"/>
                <a:gd name="connsiteX953" fmla="*/ 831871 w 1944449"/>
                <a:gd name="connsiteY953" fmla="*/ 302062 h 2086106"/>
                <a:gd name="connsiteX954" fmla="*/ 839143 w 1944449"/>
                <a:gd name="connsiteY954" fmla="*/ 294790 h 2086106"/>
                <a:gd name="connsiteX955" fmla="*/ 826973 w 1944449"/>
                <a:gd name="connsiteY955" fmla="*/ 294493 h 2086106"/>
                <a:gd name="connsiteX956" fmla="*/ 1492649 w 1944449"/>
                <a:gd name="connsiteY956" fmla="*/ 291672 h 2086106"/>
                <a:gd name="connsiteX957" fmla="*/ 1493539 w 1944449"/>
                <a:gd name="connsiteY957" fmla="*/ 294047 h 2086106"/>
                <a:gd name="connsiteX958" fmla="*/ 1499476 w 1944449"/>
                <a:gd name="connsiteY958" fmla="*/ 293749 h 2086106"/>
                <a:gd name="connsiteX959" fmla="*/ 1498734 w 1944449"/>
                <a:gd name="connsiteY959" fmla="*/ 294788 h 2086106"/>
                <a:gd name="connsiteX960" fmla="*/ 1505265 w 1944449"/>
                <a:gd name="connsiteY960" fmla="*/ 301171 h 2086106"/>
                <a:gd name="connsiteX961" fmla="*/ 1499476 w 1944449"/>
                <a:gd name="connsiteY961" fmla="*/ 301469 h 2086106"/>
                <a:gd name="connsiteX962" fmla="*/ 1492649 w 1944449"/>
                <a:gd name="connsiteY962" fmla="*/ 291672 h 2086106"/>
                <a:gd name="connsiteX963" fmla="*/ 856064 w 1944449"/>
                <a:gd name="connsiteY963" fmla="*/ 289298 h 2086106"/>
                <a:gd name="connsiteX964" fmla="*/ 839292 w 1944449"/>
                <a:gd name="connsiteY964" fmla="*/ 292267 h 2086106"/>
                <a:gd name="connsiteX965" fmla="*/ 846267 w 1944449"/>
                <a:gd name="connsiteY965" fmla="*/ 292119 h 2086106"/>
                <a:gd name="connsiteX966" fmla="*/ 848048 w 1944449"/>
                <a:gd name="connsiteY966" fmla="*/ 292119 h 2086106"/>
                <a:gd name="connsiteX967" fmla="*/ 856064 w 1944449"/>
                <a:gd name="connsiteY967" fmla="*/ 289298 h 2086106"/>
                <a:gd name="connsiteX968" fmla="*/ 1596248 w 1944449"/>
                <a:gd name="connsiteY968" fmla="*/ 265253 h 2086106"/>
                <a:gd name="connsiteX969" fmla="*/ 1609607 w 1944449"/>
                <a:gd name="connsiteY969" fmla="*/ 272525 h 2086106"/>
                <a:gd name="connsiteX970" fmla="*/ 1637065 w 1944449"/>
                <a:gd name="connsiteY970" fmla="*/ 297312 h 2086106"/>
                <a:gd name="connsiteX971" fmla="*/ 1634986 w 1944449"/>
                <a:gd name="connsiteY971" fmla="*/ 288555 h 2086106"/>
                <a:gd name="connsiteX972" fmla="*/ 1644931 w 1944449"/>
                <a:gd name="connsiteY972" fmla="*/ 295977 h 2086106"/>
                <a:gd name="connsiteX973" fmla="*/ 1647899 w 1944449"/>
                <a:gd name="connsiteY973" fmla="*/ 314529 h 2086106"/>
                <a:gd name="connsiteX974" fmla="*/ 1664819 w 1944449"/>
                <a:gd name="connsiteY974" fmla="*/ 328778 h 2086106"/>
                <a:gd name="connsiteX975" fmla="*/ 1674467 w 1944449"/>
                <a:gd name="connsiteY975" fmla="*/ 326107 h 2086106"/>
                <a:gd name="connsiteX976" fmla="*/ 1685450 w 1944449"/>
                <a:gd name="connsiteY976" fmla="*/ 336198 h 2086106"/>
                <a:gd name="connsiteX977" fmla="*/ 1683075 w 1944449"/>
                <a:gd name="connsiteY977" fmla="*/ 328036 h 2086106"/>
                <a:gd name="connsiteX978" fmla="*/ 1696730 w 1944449"/>
                <a:gd name="connsiteY978" fmla="*/ 339167 h 2086106"/>
                <a:gd name="connsiteX979" fmla="*/ 1689012 w 1944449"/>
                <a:gd name="connsiteY979" fmla="*/ 336198 h 2086106"/>
                <a:gd name="connsiteX980" fmla="*/ 1690347 w 1944449"/>
                <a:gd name="connsiteY980" fmla="*/ 345105 h 2086106"/>
                <a:gd name="connsiteX981" fmla="*/ 1695691 w 1944449"/>
                <a:gd name="connsiteY981" fmla="*/ 343472 h 2086106"/>
                <a:gd name="connsiteX982" fmla="*/ 1710978 w 1944449"/>
                <a:gd name="connsiteY982" fmla="*/ 356533 h 2086106"/>
                <a:gd name="connsiteX983" fmla="*/ 1733688 w 1944449"/>
                <a:gd name="connsiteY983" fmla="*/ 389780 h 2086106"/>
                <a:gd name="connsiteX984" fmla="*/ 1735024 w 1944449"/>
                <a:gd name="connsiteY984" fmla="*/ 385327 h 2086106"/>
                <a:gd name="connsiteX985" fmla="*/ 1746748 w 1944449"/>
                <a:gd name="connsiteY985" fmla="*/ 398388 h 2086106"/>
                <a:gd name="connsiteX986" fmla="*/ 1745264 w 1944449"/>
                <a:gd name="connsiteY986" fmla="*/ 402692 h 2086106"/>
                <a:gd name="connsiteX987" fmla="*/ 1753872 w 1944449"/>
                <a:gd name="connsiteY987" fmla="*/ 411895 h 2086106"/>
                <a:gd name="connsiteX988" fmla="*/ 1760403 w 1944449"/>
                <a:gd name="connsiteY988" fmla="*/ 435197 h 2086106"/>
                <a:gd name="connsiteX989" fmla="*/ 1748975 w 1944449"/>
                <a:gd name="connsiteY989" fmla="*/ 422136 h 2086106"/>
                <a:gd name="connsiteX990" fmla="*/ 1750460 w 1944449"/>
                <a:gd name="connsiteY990" fmla="*/ 417832 h 2086106"/>
                <a:gd name="connsiteX991" fmla="*/ 1739476 w 1944449"/>
                <a:gd name="connsiteY991" fmla="*/ 407591 h 2086106"/>
                <a:gd name="connsiteX992" fmla="*/ 1736805 w 1944449"/>
                <a:gd name="connsiteY992" fmla="*/ 393788 h 2086106"/>
                <a:gd name="connsiteX993" fmla="*/ 1732945 w 1944449"/>
                <a:gd name="connsiteY993" fmla="*/ 397053 h 2086106"/>
                <a:gd name="connsiteX994" fmla="*/ 1723744 w 1944449"/>
                <a:gd name="connsiteY994" fmla="*/ 390076 h 2086106"/>
                <a:gd name="connsiteX995" fmla="*/ 1746600 w 1944449"/>
                <a:gd name="connsiteY995" fmla="*/ 427331 h 2086106"/>
                <a:gd name="connsiteX996" fmla="*/ 1741702 w 1944449"/>
                <a:gd name="connsiteY996" fmla="*/ 431191 h 2086106"/>
                <a:gd name="connsiteX997" fmla="*/ 1721369 w 1944449"/>
                <a:gd name="connsiteY997" fmla="*/ 400319 h 2086106"/>
                <a:gd name="connsiteX998" fmla="*/ 1675357 w 1944449"/>
                <a:gd name="connsiteY998" fmla="*/ 352080 h 2086106"/>
                <a:gd name="connsiteX999" fmla="*/ 1652649 w 1944449"/>
                <a:gd name="connsiteY999" fmla="*/ 325958 h 2086106"/>
                <a:gd name="connsiteX1000" fmla="*/ 1641369 w 1944449"/>
                <a:gd name="connsiteY1000" fmla="*/ 314381 h 2086106"/>
                <a:gd name="connsiteX1001" fmla="*/ 1629643 w 1944449"/>
                <a:gd name="connsiteY1001" fmla="*/ 305476 h 2086106"/>
                <a:gd name="connsiteX1002" fmla="*/ 1636619 w 1944449"/>
                <a:gd name="connsiteY1002" fmla="*/ 305030 h 2086106"/>
                <a:gd name="connsiteX1003" fmla="*/ 1624893 w 1944449"/>
                <a:gd name="connsiteY1003" fmla="*/ 295977 h 2086106"/>
                <a:gd name="connsiteX1004" fmla="*/ 1596248 w 1944449"/>
                <a:gd name="connsiteY1004" fmla="*/ 265253 h 2086106"/>
                <a:gd name="connsiteX1005" fmla="*/ 1393205 w 1944449"/>
                <a:gd name="connsiteY1005" fmla="*/ 226219 h 2086106"/>
                <a:gd name="connsiteX1006" fmla="*/ 1398252 w 1944449"/>
                <a:gd name="connsiteY1006" fmla="*/ 226367 h 2086106"/>
                <a:gd name="connsiteX1007" fmla="*/ 1406119 w 1944449"/>
                <a:gd name="connsiteY1007" fmla="*/ 235420 h 2086106"/>
                <a:gd name="connsiteX1008" fmla="*/ 1393205 w 1944449"/>
                <a:gd name="connsiteY1008" fmla="*/ 226219 h 2086106"/>
                <a:gd name="connsiteX1009" fmla="*/ 1407008 w 1944449"/>
                <a:gd name="connsiteY1009" fmla="*/ 200836 h 2086106"/>
                <a:gd name="connsiteX1010" fmla="*/ 1423484 w 1944449"/>
                <a:gd name="connsiteY1010" fmla="*/ 204696 h 2086106"/>
                <a:gd name="connsiteX1011" fmla="*/ 1407008 w 1944449"/>
                <a:gd name="connsiteY1011" fmla="*/ 200836 h 2086106"/>
                <a:gd name="connsiteX1012" fmla="*/ 1331165 w 1944449"/>
                <a:gd name="connsiteY1012" fmla="*/ 199947 h 2086106"/>
                <a:gd name="connsiteX1013" fmla="*/ 1350461 w 1944449"/>
                <a:gd name="connsiteY1013" fmla="*/ 206329 h 2086106"/>
                <a:gd name="connsiteX1014" fmla="*/ 1331165 w 1944449"/>
                <a:gd name="connsiteY1014" fmla="*/ 199947 h 2086106"/>
                <a:gd name="connsiteX1015" fmla="*/ 1542370 w 1944449"/>
                <a:gd name="connsiteY1015" fmla="*/ 192377 h 2086106"/>
                <a:gd name="connsiteX1016" fmla="*/ 1545636 w 1944449"/>
                <a:gd name="connsiteY1016" fmla="*/ 200986 h 2086106"/>
                <a:gd name="connsiteX1017" fmla="*/ 1568196 w 1944449"/>
                <a:gd name="connsiteY1017" fmla="*/ 208406 h 2086106"/>
                <a:gd name="connsiteX1018" fmla="*/ 1568492 w 1944449"/>
                <a:gd name="connsiteY1018" fmla="*/ 216422 h 2086106"/>
                <a:gd name="connsiteX1019" fmla="*/ 1571758 w 1944449"/>
                <a:gd name="connsiteY1019" fmla="*/ 220428 h 2086106"/>
                <a:gd name="connsiteX1020" fmla="*/ 1591794 w 1944449"/>
                <a:gd name="connsiteY1020" fmla="*/ 231264 h 2086106"/>
                <a:gd name="connsiteX1021" fmla="*/ 1602926 w 1944449"/>
                <a:gd name="connsiteY1021" fmla="*/ 249371 h 2086106"/>
                <a:gd name="connsiteX1022" fmla="*/ 1583482 w 1944449"/>
                <a:gd name="connsiteY1022" fmla="*/ 233045 h 2086106"/>
                <a:gd name="connsiteX1023" fmla="*/ 1567453 w 1944449"/>
                <a:gd name="connsiteY1023" fmla="*/ 221913 h 2086106"/>
                <a:gd name="connsiteX1024" fmla="*/ 1559141 w 1944449"/>
                <a:gd name="connsiteY1024" fmla="*/ 207813 h 2086106"/>
                <a:gd name="connsiteX1025" fmla="*/ 1540143 w 1944449"/>
                <a:gd name="connsiteY1025" fmla="*/ 200095 h 2086106"/>
                <a:gd name="connsiteX1026" fmla="*/ 1538214 w 1944449"/>
                <a:gd name="connsiteY1026" fmla="*/ 194010 h 2086106"/>
                <a:gd name="connsiteX1027" fmla="*/ 1542370 w 1944449"/>
                <a:gd name="connsiteY1027" fmla="*/ 192377 h 2086106"/>
                <a:gd name="connsiteX1028" fmla="*/ 1300739 w 1944449"/>
                <a:gd name="connsiteY1028" fmla="*/ 185846 h 2086106"/>
                <a:gd name="connsiteX1029" fmla="*/ 1316917 w 1944449"/>
                <a:gd name="connsiteY1029" fmla="*/ 193416 h 2086106"/>
                <a:gd name="connsiteX1030" fmla="*/ 1300739 w 1944449"/>
                <a:gd name="connsiteY1030" fmla="*/ 185846 h 2086106"/>
                <a:gd name="connsiteX1031" fmla="*/ 1254281 w 1944449"/>
                <a:gd name="connsiteY1031" fmla="*/ 183917 h 2086106"/>
                <a:gd name="connsiteX1032" fmla="*/ 1269569 w 1944449"/>
                <a:gd name="connsiteY1032" fmla="*/ 186736 h 2086106"/>
                <a:gd name="connsiteX1033" fmla="*/ 1254281 w 1944449"/>
                <a:gd name="connsiteY1033" fmla="*/ 183917 h 2086106"/>
                <a:gd name="connsiteX1034" fmla="*/ 546453 w 1944449"/>
                <a:gd name="connsiteY1034" fmla="*/ 180949 h 2086106"/>
                <a:gd name="connsiteX1035" fmla="*/ 518549 w 1944449"/>
                <a:gd name="connsiteY1035" fmla="*/ 196087 h 2086106"/>
                <a:gd name="connsiteX1036" fmla="*/ 546453 w 1944449"/>
                <a:gd name="connsiteY1036" fmla="*/ 180949 h 2086106"/>
                <a:gd name="connsiteX1037" fmla="*/ 1285209 w 1944449"/>
                <a:gd name="connsiteY1037" fmla="*/ 177109 h 2086106"/>
                <a:gd name="connsiteX1038" fmla="*/ 1290497 w 1944449"/>
                <a:gd name="connsiteY1038" fmla="*/ 177980 h 2086106"/>
                <a:gd name="connsiteX1039" fmla="*/ 1296731 w 1944449"/>
                <a:gd name="connsiteY1039" fmla="*/ 183917 h 2086106"/>
                <a:gd name="connsiteX1040" fmla="*/ 1286489 w 1944449"/>
                <a:gd name="connsiteY1040" fmla="*/ 179465 h 2086106"/>
                <a:gd name="connsiteX1041" fmla="*/ 1285209 w 1944449"/>
                <a:gd name="connsiteY1041" fmla="*/ 177109 h 2086106"/>
                <a:gd name="connsiteX1042" fmla="*/ 1220886 w 1944449"/>
                <a:gd name="connsiteY1042" fmla="*/ 169446 h 2086106"/>
                <a:gd name="connsiteX1043" fmla="*/ 1224745 w 1944449"/>
                <a:gd name="connsiteY1043" fmla="*/ 174566 h 2086106"/>
                <a:gd name="connsiteX1044" fmla="*/ 1214356 w 1944449"/>
                <a:gd name="connsiteY1044" fmla="*/ 171004 h 2086106"/>
                <a:gd name="connsiteX1045" fmla="*/ 1220886 w 1944449"/>
                <a:gd name="connsiteY1045" fmla="*/ 169446 h 2086106"/>
                <a:gd name="connsiteX1046" fmla="*/ 1472910 w 1944449"/>
                <a:gd name="connsiteY1046" fmla="*/ 152156 h 2086106"/>
                <a:gd name="connsiteX1047" fmla="*/ 1508086 w 1944449"/>
                <a:gd name="connsiteY1047" fmla="*/ 165811 h 2086106"/>
                <a:gd name="connsiteX1048" fmla="*/ 1495619 w 1944449"/>
                <a:gd name="connsiteY1048" fmla="*/ 162990 h 2086106"/>
                <a:gd name="connsiteX1049" fmla="*/ 1495174 w 1944449"/>
                <a:gd name="connsiteY1049" fmla="*/ 168631 h 2086106"/>
                <a:gd name="connsiteX1050" fmla="*/ 1487455 w 1944449"/>
                <a:gd name="connsiteY1050" fmla="*/ 166850 h 2086106"/>
                <a:gd name="connsiteX1051" fmla="*/ 1472910 w 1944449"/>
                <a:gd name="connsiteY1051" fmla="*/ 152156 h 2086106"/>
                <a:gd name="connsiteX1052" fmla="*/ 1452872 w 1944449"/>
                <a:gd name="connsiteY1052" fmla="*/ 141617 h 2086106"/>
                <a:gd name="connsiteX1053" fmla="*/ 1469198 w 1944449"/>
                <a:gd name="connsiteY1053" fmla="*/ 148445 h 2086106"/>
                <a:gd name="connsiteX1054" fmla="*/ 1452872 w 1944449"/>
                <a:gd name="connsiteY1054" fmla="*/ 141617 h 2086106"/>
                <a:gd name="connsiteX1055" fmla="*/ 594987 w 1944449"/>
                <a:gd name="connsiteY1055" fmla="*/ 140132 h 2086106"/>
                <a:gd name="connsiteX1056" fmla="*/ 588159 w 1944449"/>
                <a:gd name="connsiteY1056" fmla="*/ 150966 h 2086106"/>
                <a:gd name="connsiteX1057" fmla="*/ 594987 w 1944449"/>
                <a:gd name="connsiteY1057" fmla="*/ 140132 h 2086106"/>
                <a:gd name="connsiteX1058" fmla="*/ 1245228 w 1944449"/>
                <a:gd name="connsiteY1058" fmla="*/ 124548 h 2086106"/>
                <a:gd name="connsiteX1059" fmla="*/ 1260664 w 1944449"/>
                <a:gd name="connsiteY1059" fmla="*/ 130039 h 2086106"/>
                <a:gd name="connsiteX1060" fmla="*/ 1245228 w 1944449"/>
                <a:gd name="connsiteY1060" fmla="*/ 124548 h 2086106"/>
                <a:gd name="connsiteX1061" fmla="*/ 1174728 w 1944449"/>
                <a:gd name="connsiteY1061" fmla="*/ 122471 h 2086106"/>
                <a:gd name="connsiteX1062" fmla="*/ 1183634 w 1944449"/>
                <a:gd name="connsiteY1062" fmla="*/ 128853 h 2086106"/>
                <a:gd name="connsiteX1063" fmla="*/ 1198772 w 1944449"/>
                <a:gd name="connsiteY1063" fmla="*/ 125439 h 2086106"/>
                <a:gd name="connsiteX1064" fmla="*/ 1280406 w 1944449"/>
                <a:gd name="connsiteY1064" fmla="*/ 141469 h 2086106"/>
                <a:gd name="connsiteX1065" fmla="*/ 1319885 w 1944449"/>
                <a:gd name="connsiteY1065" fmla="*/ 137461 h 2086106"/>
                <a:gd name="connsiteX1066" fmla="*/ 1365600 w 1944449"/>
                <a:gd name="connsiteY1066" fmla="*/ 148296 h 2086106"/>
                <a:gd name="connsiteX1067" fmla="*/ 1441147 w 1944449"/>
                <a:gd name="connsiteY1067" fmla="*/ 194605 h 2086106"/>
                <a:gd name="connsiteX1068" fmla="*/ 1497251 w 1944449"/>
                <a:gd name="connsiteY1068" fmla="*/ 228296 h 2086106"/>
                <a:gd name="connsiteX1069" fmla="*/ 1547269 w 1944449"/>
                <a:gd name="connsiteY1069" fmla="*/ 264957 h 2086106"/>
                <a:gd name="connsiteX1070" fmla="*/ 1556323 w 1944449"/>
                <a:gd name="connsiteY1070" fmla="*/ 265105 h 2086106"/>
                <a:gd name="connsiteX1071" fmla="*/ 1613021 w 1944449"/>
                <a:gd name="connsiteY1071" fmla="*/ 315123 h 2086106"/>
                <a:gd name="connsiteX1072" fmla="*/ 1654876 w 1944449"/>
                <a:gd name="connsiteY1072" fmla="*/ 378056 h 2086106"/>
                <a:gd name="connsiteX1073" fmla="*/ 1670461 w 1944449"/>
                <a:gd name="connsiteY1073" fmla="*/ 397054 h 2086106"/>
                <a:gd name="connsiteX1074" fmla="*/ 1687233 w 1944449"/>
                <a:gd name="connsiteY1074" fmla="*/ 416348 h 2086106"/>
                <a:gd name="connsiteX1075" fmla="*/ 1690943 w 1944449"/>
                <a:gd name="connsiteY1075" fmla="*/ 420950 h 2086106"/>
                <a:gd name="connsiteX1076" fmla="*/ 1695840 w 1944449"/>
                <a:gd name="connsiteY1076" fmla="*/ 424660 h 2086106"/>
                <a:gd name="connsiteX1077" fmla="*/ 1694653 w 1944449"/>
                <a:gd name="connsiteY1077" fmla="*/ 425995 h 2086106"/>
                <a:gd name="connsiteX1078" fmla="*/ 1703708 w 1944449"/>
                <a:gd name="connsiteY1078" fmla="*/ 444846 h 2086106"/>
                <a:gd name="connsiteX1079" fmla="*/ 1722556 w 1944449"/>
                <a:gd name="connsiteY1079" fmla="*/ 472601 h 2086106"/>
                <a:gd name="connsiteX1080" fmla="*/ 1728345 w 1944449"/>
                <a:gd name="connsiteY1080" fmla="*/ 474233 h 2086106"/>
                <a:gd name="connsiteX1081" fmla="*/ 1743633 w 1944449"/>
                <a:gd name="connsiteY1081" fmla="*/ 500950 h 2086106"/>
                <a:gd name="connsiteX1082" fmla="*/ 1781482 w 1944449"/>
                <a:gd name="connsiteY1082" fmla="*/ 559280 h 2086106"/>
                <a:gd name="connsiteX1083" fmla="*/ 1781778 w 1944449"/>
                <a:gd name="connsiteY1083" fmla="*/ 559724 h 2086106"/>
                <a:gd name="connsiteX1084" fmla="*/ 1796174 w 1944449"/>
                <a:gd name="connsiteY1084" fmla="*/ 587777 h 2086106"/>
                <a:gd name="connsiteX1085" fmla="*/ 1795284 w 1944449"/>
                <a:gd name="connsiteY1085" fmla="*/ 587480 h 2086106"/>
                <a:gd name="connsiteX1086" fmla="*/ 1798995 w 1944449"/>
                <a:gd name="connsiteY1086" fmla="*/ 596385 h 2086106"/>
                <a:gd name="connsiteX1087" fmla="*/ 1809979 w 1944449"/>
                <a:gd name="connsiteY1087" fmla="*/ 607220 h 2086106"/>
                <a:gd name="connsiteX1088" fmla="*/ 1811462 w 1944449"/>
                <a:gd name="connsiteY1088" fmla="*/ 615829 h 2086106"/>
                <a:gd name="connsiteX1089" fmla="*/ 1815618 w 1944449"/>
                <a:gd name="connsiteY1089" fmla="*/ 618500 h 2086106"/>
                <a:gd name="connsiteX1090" fmla="*/ 1815322 w 1944449"/>
                <a:gd name="connsiteY1090" fmla="*/ 623695 h 2086106"/>
                <a:gd name="connsiteX1091" fmla="*/ 1824671 w 1944449"/>
                <a:gd name="connsiteY1091" fmla="*/ 631859 h 2086106"/>
                <a:gd name="connsiteX1092" fmla="*/ 1840553 w 1944449"/>
                <a:gd name="connsiteY1092" fmla="*/ 674307 h 2086106"/>
                <a:gd name="connsiteX1093" fmla="*/ 1842632 w 1944449"/>
                <a:gd name="connsiteY1093" fmla="*/ 692563 h 2086106"/>
                <a:gd name="connsiteX1094" fmla="*/ 1845600 w 1944449"/>
                <a:gd name="connsiteY1094" fmla="*/ 699539 h 2086106"/>
                <a:gd name="connsiteX1095" fmla="*/ 1847677 w 1944449"/>
                <a:gd name="connsiteY1095" fmla="*/ 706070 h 2086106"/>
                <a:gd name="connsiteX1096" fmla="*/ 1849162 w 1944449"/>
                <a:gd name="connsiteY1096" fmla="*/ 706960 h 2086106"/>
                <a:gd name="connsiteX1097" fmla="*/ 1859106 w 1944449"/>
                <a:gd name="connsiteY1097" fmla="*/ 701914 h 2086106"/>
                <a:gd name="connsiteX1098" fmla="*/ 1858068 w 1944449"/>
                <a:gd name="connsiteY1098" fmla="*/ 685143 h 2086106"/>
                <a:gd name="connsiteX1099" fmla="*/ 1861926 w 1944449"/>
                <a:gd name="connsiteY1099" fmla="*/ 699243 h 2086106"/>
                <a:gd name="connsiteX1100" fmla="*/ 1859997 w 1944449"/>
                <a:gd name="connsiteY1100" fmla="*/ 701468 h 2086106"/>
                <a:gd name="connsiteX1101" fmla="*/ 1864598 w 1944449"/>
                <a:gd name="connsiteY1101" fmla="*/ 699094 h 2086106"/>
                <a:gd name="connsiteX1102" fmla="*/ 1866824 w 1944449"/>
                <a:gd name="connsiteY1102" fmla="*/ 698500 h 2086106"/>
                <a:gd name="connsiteX1103" fmla="*/ 1864598 w 1944449"/>
                <a:gd name="connsiteY1103" fmla="*/ 695829 h 2086106"/>
                <a:gd name="connsiteX1104" fmla="*/ 1869348 w 1944449"/>
                <a:gd name="connsiteY1104" fmla="*/ 694048 h 2086106"/>
                <a:gd name="connsiteX1105" fmla="*/ 1859551 w 1944449"/>
                <a:gd name="connsiteY1105" fmla="*/ 682174 h 2086106"/>
                <a:gd name="connsiteX1106" fmla="*/ 1869942 w 1944449"/>
                <a:gd name="connsiteY1106" fmla="*/ 688557 h 2086106"/>
                <a:gd name="connsiteX1107" fmla="*/ 1860443 w 1944449"/>
                <a:gd name="connsiteY1107" fmla="*/ 674011 h 2086106"/>
                <a:gd name="connsiteX1108" fmla="*/ 1863411 w 1944449"/>
                <a:gd name="connsiteY1108" fmla="*/ 667480 h 2086106"/>
                <a:gd name="connsiteX1109" fmla="*/ 1871425 w 1944449"/>
                <a:gd name="connsiteY1109" fmla="*/ 685291 h 2086106"/>
                <a:gd name="connsiteX1110" fmla="*/ 1857325 w 1944449"/>
                <a:gd name="connsiteY1110" fmla="*/ 651450 h 2086106"/>
                <a:gd name="connsiteX1111" fmla="*/ 1855395 w 1944449"/>
                <a:gd name="connsiteY1111" fmla="*/ 636162 h 2086106"/>
                <a:gd name="connsiteX1112" fmla="*/ 1859551 w 1944449"/>
                <a:gd name="connsiteY1112" fmla="*/ 650411 h 2086106"/>
                <a:gd name="connsiteX1113" fmla="*/ 1860145 w 1944449"/>
                <a:gd name="connsiteY1113" fmla="*/ 644772 h 2086106"/>
                <a:gd name="connsiteX1114" fmla="*/ 1870683 w 1944449"/>
                <a:gd name="connsiteY1114" fmla="*/ 672230 h 2086106"/>
                <a:gd name="connsiteX1115" fmla="*/ 1874097 w 1944449"/>
                <a:gd name="connsiteY1115" fmla="*/ 670746 h 2086106"/>
                <a:gd name="connsiteX1116" fmla="*/ 1883299 w 1944449"/>
                <a:gd name="connsiteY1116" fmla="*/ 688259 h 2086106"/>
                <a:gd name="connsiteX1117" fmla="*/ 1898289 w 1944449"/>
                <a:gd name="connsiteY1117" fmla="*/ 727591 h 2086106"/>
                <a:gd name="connsiteX1118" fmla="*/ 1905117 w 1944449"/>
                <a:gd name="connsiteY1118" fmla="*/ 766923 h 2086106"/>
                <a:gd name="connsiteX1119" fmla="*/ 1900962 w 1944449"/>
                <a:gd name="connsiteY1119" fmla="*/ 737238 h 2086106"/>
                <a:gd name="connsiteX1120" fmla="*/ 1910015 w 1944449"/>
                <a:gd name="connsiteY1120" fmla="*/ 765587 h 2086106"/>
                <a:gd name="connsiteX1121" fmla="*/ 1907195 w 1944449"/>
                <a:gd name="connsiteY1121" fmla="*/ 779242 h 2086106"/>
                <a:gd name="connsiteX1122" fmla="*/ 1913875 w 1944449"/>
                <a:gd name="connsiteY1122" fmla="*/ 810560 h 2086106"/>
                <a:gd name="connsiteX1123" fmla="*/ 1930794 w 1944449"/>
                <a:gd name="connsiteY1123" fmla="*/ 862359 h 2086106"/>
                <a:gd name="connsiteX1124" fmla="*/ 1935841 w 1944449"/>
                <a:gd name="connsiteY1124" fmla="*/ 897832 h 2086106"/>
                <a:gd name="connsiteX1125" fmla="*/ 1938364 w 1944449"/>
                <a:gd name="connsiteY1125" fmla="*/ 916385 h 2086106"/>
                <a:gd name="connsiteX1126" fmla="*/ 1939700 w 1944449"/>
                <a:gd name="connsiteY1126" fmla="*/ 935383 h 2086106"/>
                <a:gd name="connsiteX1127" fmla="*/ 1944449 w 1944449"/>
                <a:gd name="connsiteY1127" fmla="*/ 1014642 h 2086106"/>
                <a:gd name="connsiteX1128" fmla="*/ 1934950 w 1944449"/>
                <a:gd name="connsiteY1128" fmla="*/ 1177757 h 2086106"/>
                <a:gd name="connsiteX1129" fmla="*/ 1931240 w 1944449"/>
                <a:gd name="connsiteY1129" fmla="*/ 1177313 h 2086106"/>
                <a:gd name="connsiteX1130" fmla="*/ 1930646 w 1944449"/>
                <a:gd name="connsiteY1130" fmla="*/ 1189781 h 2086106"/>
                <a:gd name="connsiteX1131" fmla="*/ 1925303 w 1944449"/>
                <a:gd name="connsiteY1131" fmla="*/ 1234158 h 2086106"/>
                <a:gd name="connsiteX1132" fmla="*/ 1925303 w 1944449"/>
                <a:gd name="connsiteY1132" fmla="*/ 1221543 h 2086106"/>
                <a:gd name="connsiteX1133" fmla="*/ 1925303 w 1944449"/>
                <a:gd name="connsiteY1133" fmla="*/ 1207442 h 2086106"/>
                <a:gd name="connsiteX1134" fmla="*/ 1927232 w 1944449"/>
                <a:gd name="connsiteY1134" fmla="*/ 1176720 h 2086106"/>
                <a:gd name="connsiteX1135" fmla="*/ 1936435 w 1944449"/>
                <a:gd name="connsiteY1135" fmla="*/ 1118240 h 2086106"/>
                <a:gd name="connsiteX1136" fmla="*/ 1936138 w 1944449"/>
                <a:gd name="connsiteY1136" fmla="*/ 1101023 h 2086106"/>
                <a:gd name="connsiteX1137" fmla="*/ 1931686 w 1944449"/>
                <a:gd name="connsiteY1137" fmla="*/ 1025179 h 2086106"/>
                <a:gd name="connsiteX1138" fmla="*/ 1935544 w 1944449"/>
                <a:gd name="connsiteY1138" fmla="*/ 1022656 h 2086106"/>
                <a:gd name="connsiteX1139" fmla="*/ 1931834 w 1944449"/>
                <a:gd name="connsiteY1139" fmla="*/ 991042 h 2086106"/>
                <a:gd name="connsiteX1140" fmla="*/ 1928865 w 1944449"/>
                <a:gd name="connsiteY1140" fmla="*/ 981543 h 2086106"/>
                <a:gd name="connsiteX1141" fmla="*/ 1923818 w 1944449"/>
                <a:gd name="connsiteY1141" fmla="*/ 1005439 h 2086106"/>
                <a:gd name="connsiteX1142" fmla="*/ 1925005 w 1944449"/>
                <a:gd name="connsiteY1142" fmla="*/ 1020431 h 2086106"/>
                <a:gd name="connsiteX1143" fmla="*/ 1927530 w 1944449"/>
                <a:gd name="connsiteY1143" fmla="*/ 1037498 h 2086106"/>
                <a:gd name="connsiteX1144" fmla="*/ 1926193 w 1944449"/>
                <a:gd name="connsiteY1144" fmla="*/ 1037350 h 2086106"/>
                <a:gd name="connsiteX1145" fmla="*/ 1929311 w 1944449"/>
                <a:gd name="connsiteY1145" fmla="*/ 1082323 h 2086106"/>
                <a:gd name="connsiteX1146" fmla="*/ 1924709 w 1944449"/>
                <a:gd name="connsiteY1146" fmla="*/ 1081579 h 2086106"/>
                <a:gd name="connsiteX1147" fmla="*/ 1925303 w 1944449"/>
                <a:gd name="connsiteY1147" fmla="*/ 1121802 h 2086106"/>
                <a:gd name="connsiteX1148" fmla="*/ 1918772 w 1944449"/>
                <a:gd name="connsiteY1148" fmla="*/ 1173454 h 2086106"/>
                <a:gd name="connsiteX1149" fmla="*/ 1916100 w 1944449"/>
                <a:gd name="connsiteY1149" fmla="*/ 1182953 h 2086106"/>
                <a:gd name="connsiteX1150" fmla="*/ 1903336 w 1944449"/>
                <a:gd name="connsiteY1150" fmla="*/ 1227777 h 2086106"/>
                <a:gd name="connsiteX1151" fmla="*/ 1899033 w 1944449"/>
                <a:gd name="connsiteY1151" fmla="*/ 1256720 h 2086106"/>
                <a:gd name="connsiteX1152" fmla="*/ 1888196 w 1944449"/>
                <a:gd name="connsiteY1152" fmla="*/ 1289373 h 2086106"/>
                <a:gd name="connsiteX1153" fmla="*/ 1898439 w 1944449"/>
                <a:gd name="connsiteY1153" fmla="*/ 1259243 h 2086106"/>
                <a:gd name="connsiteX1154" fmla="*/ 1892204 w 1944449"/>
                <a:gd name="connsiteY1154" fmla="*/ 1318464 h 2086106"/>
                <a:gd name="connsiteX1155" fmla="*/ 1870535 w 1944449"/>
                <a:gd name="connsiteY1155" fmla="*/ 1376200 h 2086106"/>
                <a:gd name="connsiteX1156" fmla="*/ 1862520 w 1944449"/>
                <a:gd name="connsiteY1156" fmla="*/ 1376052 h 2086106"/>
                <a:gd name="connsiteX1157" fmla="*/ 1867121 w 1944449"/>
                <a:gd name="connsiteY1157" fmla="*/ 1385550 h 2086106"/>
                <a:gd name="connsiteX1158" fmla="*/ 1834914 w 1944449"/>
                <a:gd name="connsiteY1158" fmla="*/ 1465550 h 2086106"/>
                <a:gd name="connsiteX1159" fmla="*/ 1837289 w 1944449"/>
                <a:gd name="connsiteY1159" fmla="*/ 1472081 h 2086106"/>
                <a:gd name="connsiteX1160" fmla="*/ 1824227 w 1944449"/>
                <a:gd name="connsiteY1160" fmla="*/ 1499391 h 2086106"/>
                <a:gd name="connsiteX1161" fmla="*/ 1815470 w 1944449"/>
                <a:gd name="connsiteY1161" fmla="*/ 1516608 h 2086106"/>
                <a:gd name="connsiteX1162" fmla="*/ 1803448 w 1944449"/>
                <a:gd name="connsiteY1162" fmla="*/ 1529817 h 2086106"/>
                <a:gd name="connsiteX1163" fmla="*/ 1806119 w 1944449"/>
                <a:gd name="connsiteY1163" fmla="*/ 1522842 h 2086106"/>
                <a:gd name="connsiteX1164" fmla="*/ 1798995 w 1944449"/>
                <a:gd name="connsiteY1164" fmla="*/ 1527442 h 2086106"/>
                <a:gd name="connsiteX1165" fmla="*/ 1796174 w 1944449"/>
                <a:gd name="connsiteY1165" fmla="*/ 1537091 h 2086106"/>
                <a:gd name="connsiteX1166" fmla="*/ 1794245 w 1944449"/>
                <a:gd name="connsiteY1166" fmla="*/ 1530412 h 2086106"/>
                <a:gd name="connsiteX1167" fmla="*/ 1799736 w 1944449"/>
                <a:gd name="connsiteY1167" fmla="*/ 1511117 h 2086106"/>
                <a:gd name="connsiteX1168" fmla="*/ 1810423 w 1944449"/>
                <a:gd name="connsiteY1168" fmla="*/ 1495235 h 2086106"/>
                <a:gd name="connsiteX1169" fmla="*/ 1819180 w 1944449"/>
                <a:gd name="connsiteY1169" fmla="*/ 1471637 h 2086106"/>
                <a:gd name="connsiteX1170" fmla="*/ 1803892 w 1944449"/>
                <a:gd name="connsiteY1170" fmla="*/ 1493900 h 2086106"/>
                <a:gd name="connsiteX1171" fmla="*/ 1796324 w 1944449"/>
                <a:gd name="connsiteY1171" fmla="*/ 1511858 h 2086106"/>
                <a:gd name="connsiteX1172" fmla="*/ 1798995 w 1944449"/>
                <a:gd name="connsiteY1172" fmla="*/ 1502211 h 2086106"/>
                <a:gd name="connsiteX1173" fmla="*/ 1787863 w 1944449"/>
                <a:gd name="connsiteY1173" fmla="*/ 1521061 h 2086106"/>
                <a:gd name="connsiteX1174" fmla="*/ 1791425 w 1944449"/>
                <a:gd name="connsiteY1174" fmla="*/ 1517499 h 2086106"/>
                <a:gd name="connsiteX1175" fmla="*/ 1782965 w 1944449"/>
                <a:gd name="connsiteY1175" fmla="*/ 1529521 h 2086106"/>
                <a:gd name="connsiteX1176" fmla="*/ 1779997 w 1944449"/>
                <a:gd name="connsiteY1176" fmla="*/ 1541841 h 2086106"/>
                <a:gd name="connsiteX1177" fmla="*/ 1774208 w 1944449"/>
                <a:gd name="connsiteY1177" fmla="*/ 1544066 h 2086106"/>
                <a:gd name="connsiteX1178" fmla="*/ 1777474 w 1944449"/>
                <a:gd name="connsiteY1178" fmla="*/ 1545996 h 2086106"/>
                <a:gd name="connsiteX1179" fmla="*/ 1763967 w 1944449"/>
                <a:gd name="connsiteY1179" fmla="*/ 1563510 h 2086106"/>
                <a:gd name="connsiteX1180" fmla="*/ 1753280 w 1944449"/>
                <a:gd name="connsiteY1180" fmla="*/ 1579837 h 2086106"/>
                <a:gd name="connsiteX1181" fmla="*/ 1757882 w 1944449"/>
                <a:gd name="connsiteY1181" fmla="*/ 1579837 h 2086106"/>
                <a:gd name="connsiteX1182" fmla="*/ 1748977 w 1944449"/>
                <a:gd name="connsiteY1182" fmla="*/ 1585626 h 2086106"/>
                <a:gd name="connsiteX1183" fmla="*/ 1719440 w 1944449"/>
                <a:gd name="connsiteY1183" fmla="*/ 1636386 h 2086106"/>
                <a:gd name="connsiteX1184" fmla="*/ 1716472 w 1944449"/>
                <a:gd name="connsiteY1184" fmla="*/ 1634159 h 2086106"/>
                <a:gd name="connsiteX1185" fmla="*/ 1708605 w 1944449"/>
                <a:gd name="connsiteY1185" fmla="*/ 1646626 h 2086106"/>
                <a:gd name="connsiteX1186" fmla="*/ 1716026 w 1944449"/>
                <a:gd name="connsiteY1186" fmla="*/ 1643064 h 2086106"/>
                <a:gd name="connsiteX1187" fmla="*/ 1708160 w 1944449"/>
                <a:gd name="connsiteY1187" fmla="*/ 1655532 h 2086106"/>
                <a:gd name="connsiteX1188" fmla="*/ 1706083 w 1944449"/>
                <a:gd name="connsiteY1188" fmla="*/ 1647814 h 2086106"/>
                <a:gd name="connsiteX1189" fmla="*/ 1690943 w 1944449"/>
                <a:gd name="connsiteY1189" fmla="*/ 1663695 h 2086106"/>
                <a:gd name="connsiteX1190" fmla="*/ 1694803 w 1944449"/>
                <a:gd name="connsiteY1190" fmla="*/ 1666812 h 2086106"/>
                <a:gd name="connsiteX1191" fmla="*/ 1682185 w 1944449"/>
                <a:gd name="connsiteY1191" fmla="*/ 1684920 h 2086106"/>
                <a:gd name="connsiteX1192" fmla="*/ 1655767 w 1944449"/>
                <a:gd name="connsiteY1192" fmla="*/ 1727368 h 2086106"/>
                <a:gd name="connsiteX1193" fmla="*/ 1651313 w 1944449"/>
                <a:gd name="connsiteY1193" fmla="*/ 1726627 h 2086106"/>
                <a:gd name="connsiteX1194" fmla="*/ 1648049 w 1944449"/>
                <a:gd name="connsiteY1194" fmla="*/ 1737165 h 2086106"/>
                <a:gd name="connsiteX1195" fmla="*/ 1634542 w 1944449"/>
                <a:gd name="connsiteY1195" fmla="*/ 1748148 h 2086106"/>
                <a:gd name="connsiteX1196" fmla="*/ 1630980 w 1944449"/>
                <a:gd name="connsiteY1196" fmla="*/ 1744586 h 2086106"/>
                <a:gd name="connsiteX1197" fmla="*/ 1620887 w 1944449"/>
                <a:gd name="connsiteY1197" fmla="*/ 1762544 h 2086106"/>
                <a:gd name="connsiteX1198" fmla="*/ 1610053 w 1944449"/>
                <a:gd name="connsiteY1198" fmla="*/ 1769225 h 2086106"/>
                <a:gd name="connsiteX1199" fmla="*/ 1594765 w 1944449"/>
                <a:gd name="connsiteY1199" fmla="*/ 1774568 h 2086106"/>
                <a:gd name="connsiteX1200" fmla="*/ 1590015 w 1944449"/>
                <a:gd name="connsiteY1200" fmla="*/ 1783917 h 2086106"/>
                <a:gd name="connsiteX1201" fmla="*/ 1586751 w 1944449"/>
                <a:gd name="connsiteY1201" fmla="*/ 1776645 h 2086106"/>
                <a:gd name="connsiteX1202" fmla="*/ 1575025 w 1944449"/>
                <a:gd name="connsiteY1202" fmla="*/ 1785550 h 2086106"/>
                <a:gd name="connsiteX1203" fmla="*/ 1583782 w 1944449"/>
                <a:gd name="connsiteY1203" fmla="*/ 1787925 h 2086106"/>
                <a:gd name="connsiteX1204" fmla="*/ 1544449 w 1944449"/>
                <a:gd name="connsiteY1204" fmla="*/ 1809892 h 2086106"/>
                <a:gd name="connsiteX1205" fmla="*/ 1545636 w 1944449"/>
                <a:gd name="connsiteY1205" fmla="*/ 1815235 h 2086106"/>
                <a:gd name="connsiteX1206" fmla="*/ 1533021 w 1944449"/>
                <a:gd name="connsiteY1206" fmla="*/ 1815383 h 2086106"/>
                <a:gd name="connsiteX1207" fmla="*/ 1545043 w 1944449"/>
                <a:gd name="connsiteY1207" fmla="*/ 1803065 h 2086106"/>
                <a:gd name="connsiteX1208" fmla="*/ 1512390 w 1944449"/>
                <a:gd name="connsiteY1208" fmla="*/ 1824734 h 2086106"/>
                <a:gd name="connsiteX1209" fmla="*/ 1529904 w 1944449"/>
                <a:gd name="connsiteY1209" fmla="*/ 1819391 h 2086106"/>
                <a:gd name="connsiteX1210" fmla="*/ 1517733 w 1944449"/>
                <a:gd name="connsiteY1210" fmla="*/ 1831710 h 2086106"/>
                <a:gd name="connsiteX1211" fmla="*/ 1512687 w 1944449"/>
                <a:gd name="connsiteY1211" fmla="*/ 1829187 h 2086106"/>
                <a:gd name="connsiteX1212" fmla="*/ 1500516 w 1944449"/>
                <a:gd name="connsiteY1212" fmla="*/ 1841505 h 2086106"/>
                <a:gd name="connsiteX1213" fmla="*/ 1499478 w 1944449"/>
                <a:gd name="connsiteY1213" fmla="*/ 1836014 h 2086106"/>
                <a:gd name="connsiteX1214" fmla="*/ 1468308 w 1944449"/>
                <a:gd name="connsiteY1214" fmla="*/ 1864066 h 2086106"/>
                <a:gd name="connsiteX1215" fmla="*/ 1432093 w 1944449"/>
                <a:gd name="connsiteY1215" fmla="*/ 1889446 h 2086106"/>
                <a:gd name="connsiteX1216" fmla="*/ 1439959 w 1944449"/>
                <a:gd name="connsiteY1216" fmla="*/ 1874308 h 2086106"/>
                <a:gd name="connsiteX1217" fmla="*/ 1435803 w 1944449"/>
                <a:gd name="connsiteY1217" fmla="*/ 1876831 h 2086106"/>
                <a:gd name="connsiteX1218" fmla="*/ 1398105 w 1944449"/>
                <a:gd name="connsiteY1218" fmla="*/ 1894344 h 2086106"/>
                <a:gd name="connsiteX1219" fmla="*/ 1413986 w 1944449"/>
                <a:gd name="connsiteY1219" fmla="*/ 1878316 h 2086106"/>
                <a:gd name="connsiteX1220" fmla="*/ 1403596 w 1944449"/>
                <a:gd name="connsiteY1220" fmla="*/ 1881876 h 2086106"/>
                <a:gd name="connsiteX1221" fmla="*/ 1400479 w 1944449"/>
                <a:gd name="connsiteY1221" fmla="*/ 1888705 h 2086106"/>
                <a:gd name="connsiteX1222" fmla="*/ 1383114 w 1944449"/>
                <a:gd name="connsiteY1222" fmla="*/ 1897462 h 2086106"/>
                <a:gd name="connsiteX1223" fmla="*/ 1392020 w 1944449"/>
                <a:gd name="connsiteY1223" fmla="*/ 1888705 h 2086106"/>
                <a:gd name="connsiteX1224" fmla="*/ 1360554 w 1944449"/>
                <a:gd name="connsiteY1224" fmla="*/ 1901618 h 2086106"/>
                <a:gd name="connsiteX1225" fmla="*/ 1351945 w 1944449"/>
                <a:gd name="connsiteY1225" fmla="*/ 1905922 h 2086106"/>
                <a:gd name="connsiteX1226" fmla="*/ 1326416 w 1944449"/>
                <a:gd name="connsiteY1226" fmla="*/ 1914085 h 2086106"/>
                <a:gd name="connsiteX1227" fmla="*/ 1317065 w 1944449"/>
                <a:gd name="connsiteY1227" fmla="*/ 1922693 h 2086106"/>
                <a:gd name="connsiteX1228" fmla="*/ 1243745 w 1944449"/>
                <a:gd name="connsiteY1228" fmla="*/ 1954456 h 2086106"/>
                <a:gd name="connsiteX1229" fmla="*/ 1237956 w 1944449"/>
                <a:gd name="connsiteY1229" fmla="*/ 1952527 h 2086106"/>
                <a:gd name="connsiteX1230" fmla="*/ 1249682 w 1944449"/>
                <a:gd name="connsiteY1230" fmla="*/ 1949557 h 2086106"/>
                <a:gd name="connsiteX1231" fmla="*/ 1220591 w 1944449"/>
                <a:gd name="connsiteY1231" fmla="*/ 1954308 h 2086106"/>
                <a:gd name="connsiteX1232" fmla="*/ 1226528 w 1944449"/>
                <a:gd name="connsiteY1232" fmla="*/ 1956534 h 2086106"/>
                <a:gd name="connsiteX1233" fmla="*/ 1188977 w 1944449"/>
                <a:gd name="connsiteY1233" fmla="*/ 1965589 h 2086106"/>
                <a:gd name="connsiteX1234" fmla="*/ 1183188 w 1944449"/>
                <a:gd name="connsiteY1234" fmla="*/ 1963214 h 2086106"/>
                <a:gd name="connsiteX1235" fmla="*/ 1167307 w 1944449"/>
                <a:gd name="connsiteY1235" fmla="*/ 1968705 h 2086106"/>
                <a:gd name="connsiteX1236" fmla="*/ 1172650 w 1944449"/>
                <a:gd name="connsiteY1236" fmla="*/ 1969892 h 2086106"/>
                <a:gd name="connsiteX1237" fmla="*/ 1142817 w 1944449"/>
                <a:gd name="connsiteY1237" fmla="*/ 1980133 h 2086106"/>
                <a:gd name="connsiteX1238" fmla="*/ 1129608 w 1944449"/>
                <a:gd name="connsiteY1238" fmla="*/ 1976719 h 2086106"/>
                <a:gd name="connsiteX1239" fmla="*/ 1071574 w 1944449"/>
                <a:gd name="connsiteY1239" fmla="*/ 1990820 h 2086106"/>
                <a:gd name="connsiteX1240" fmla="*/ 1037882 w 1944449"/>
                <a:gd name="connsiteY1240" fmla="*/ 1995865 h 2086106"/>
                <a:gd name="connsiteX1241" fmla="*/ 1006416 w 1944449"/>
                <a:gd name="connsiteY1241" fmla="*/ 1996461 h 2086106"/>
                <a:gd name="connsiteX1242" fmla="*/ 951500 w 1944449"/>
                <a:gd name="connsiteY1242" fmla="*/ 2003287 h 2086106"/>
                <a:gd name="connsiteX1243" fmla="*/ 939329 w 1944449"/>
                <a:gd name="connsiteY1243" fmla="*/ 1997498 h 2086106"/>
                <a:gd name="connsiteX1244" fmla="*/ 924932 w 1944449"/>
                <a:gd name="connsiteY1244" fmla="*/ 1998686 h 2086106"/>
                <a:gd name="connsiteX1245" fmla="*/ 925080 w 1944449"/>
                <a:gd name="connsiteY1245" fmla="*/ 2003733 h 2086106"/>
                <a:gd name="connsiteX1246" fmla="*/ 881445 w 1944449"/>
                <a:gd name="connsiteY1246" fmla="*/ 2011005 h 2086106"/>
                <a:gd name="connsiteX1247" fmla="*/ 903411 w 1944449"/>
                <a:gd name="connsiteY1247" fmla="*/ 2002991 h 2086106"/>
                <a:gd name="connsiteX1248" fmla="*/ 872094 w 1944449"/>
                <a:gd name="connsiteY1248" fmla="*/ 1999131 h 2086106"/>
                <a:gd name="connsiteX1249" fmla="*/ 874616 w 1944449"/>
                <a:gd name="connsiteY1249" fmla="*/ 1995421 h 2086106"/>
                <a:gd name="connsiteX1250" fmla="*/ 841074 w 1944449"/>
                <a:gd name="connsiteY1250" fmla="*/ 1994976 h 2086106"/>
                <a:gd name="connsiteX1251" fmla="*/ 840776 w 1944449"/>
                <a:gd name="connsiteY1251" fmla="*/ 1998686 h 2086106"/>
                <a:gd name="connsiteX1252" fmla="*/ 787492 w 1944449"/>
                <a:gd name="connsiteY1252" fmla="*/ 1990968 h 2086106"/>
                <a:gd name="connsiteX1253" fmla="*/ 731091 w 1944449"/>
                <a:gd name="connsiteY1253" fmla="*/ 1980133 h 2086106"/>
                <a:gd name="connsiteX1254" fmla="*/ 727826 w 1944449"/>
                <a:gd name="connsiteY1254" fmla="*/ 1984587 h 2086106"/>
                <a:gd name="connsiteX1255" fmla="*/ 702000 w 1944449"/>
                <a:gd name="connsiteY1255" fmla="*/ 1977165 h 2086106"/>
                <a:gd name="connsiteX1256" fmla="*/ 686120 w 1944449"/>
                <a:gd name="connsiteY1256" fmla="*/ 1970634 h 2086106"/>
                <a:gd name="connsiteX1257" fmla="*/ 680331 w 1944449"/>
                <a:gd name="connsiteY1257" fmla="*/ 1974344 h 2086106"/>
                <a:gd name="connsiteX1258" fmla="*/ 674988 w 1944449"/>
                <a:gd name="connsiteY1258" fmla="*/ 1965291 h 2086106"/>
                <a:gd name="connsiteX1259" fmla="*/ 645599 w 1944449"/>
                <a:gd name="connsiteY1259" fmla="*/ 1962916 h 2086106"/>
                <a:gd name="connsiteX1260" fmla="*/ 658067 w 1944449"/>
                <a:gd name="connsiteY1260" fmla="*/ 1963510 h 2086106"/>
                <a:gd name="connsiteX1261" fmla="*/ 638179 w 1944449"/>
                <a:gd name="connsiteY1261" fmla="*/ 1953863 h 2086106"/>
                <a:gd name="connsiteX1262" fmla="*/ 634171 w 1944449"/>
                <a:gd name="connsiteY1262" fmla="*/ 1959058 h 2086106"/>
                <a:gd name="connsiteX1263" fmla="*/ 615025 w 1944449"/>
                <a:gd name="connsiteY1263" fmla="*/ 1947034 h 2086106"/>
                <a:gd name="connsiteX1264" fmla="*/ 611165 w 1944449"/>
                <a:gd name="connsiteY1264" fmla="*/ 1951042 h 2086106"/>
                <a:gd name="connsiteX1265" fmla="*/ 572131 w 1944449"/>
                <a:gd name="connsiteY1265" fmla="*/ 1930263 h 2086106"/>
                <a:gd name="connsiteX1266" fmla="*/ 579403 w 1944449"/>
                <a:gd name="connsiteY1266" fmla="*/ 1931599 h 2086106"/>
                <a:gd name="connsiteX1267" fmla="*/ 568123 w 1944449"/>
                <a:gd name="connsiteY1267" fmla="*/ 1927443 h 2086106"/>
                <a:gd name="connsiteX1268" fmla="*/ 571833 w 1944449"/>
                <a:gd name="connsiteY1268" fmla="*/ 1931450 h 2086106"/>
                <a:gd name="connsiteX1269" fmla="*/ 547938 w 1944449"/>
                <a:gd name="connsiteY1269" fmla="*/ 1919429 h 2086106"/>
                <a:gd name="connsiteX1270" fmla="*/ 550758 w 1944449"/>
                <a:gd name="connsiteY1270" fmla="*/ 1912452 h 2086106"/>
                <a:gd name="connsiteX1271" fmla="*/ 538439 w 1944449"/>
                <a:gd name="connsiteY1271" fmla="*/ 1910967 h 2086106"/>
                <a:gd name="connsiteX1272" fmla="*/ 548234 w 1944449"/>
                <a:gd name="connsiteY1272" fmla="*/ 1905774 h 2086106"/>
                <a:gd name="connsiteX1273" fmla="*/ 544376 w 1944449"/>
                <a:gd name="connsiteY1273" fmla="*/ 1902656 h 2086106"/>
                <a:gd name="connsiteX1274" fmla="*/ 535916 w 1944449"/>
                <a:gd name="connsiteY1274" fmla="*/ 1904289 h 2086106"/>
                <a:gd name="connsiteX1275" fmla="*/ 521667 w 1944449"/>
                <a:gd name="connsiteY1275" fmla="*/ 1889298 h 2086106"/>
                <a:gd name="connsiteX1276" fmla="*/ 535025 w 1944449"/>
                <a:gd name="connsiteY1276" fmla="*/ 1894196 h 2086106"/>
                <a:gd name="connsiteX1277" fmla="*/ 523596 w 1944449"/>
                <a:gd name="connsiteY1277" fmla="*/ 1884697 h 2086106"/>
                <a:gd name="connsiteX1278" fmla="*/ 537399 w 1944449"/>
                <a:gd name="connsiteY1278" fmla="*/ 1888409 h 2086106"/>
                <a:gd name="connsiteX1279" fmla="*/ 483521 w 1944449"/>
                <a:gd name="connsiteY1279" fmla="*/ 1869855 h 2086106"/>
                <a:gd name="connsiteX1280" fmla="*/ 470312 w 1944449"/>
                <a:gd name="connsiteY1280" fmla="*/ 1864363 h 2086106"/>
                <a:gd name="connsiteX1281" fmla="*/ 428754 w 1944449"/>
                <a:gd name="connsiteY1281" fmla="*/ 1836905 h 2086106"/>
                <a:gd name="connsiteX1282" fmla="*/ 440776 w 1944449"/>
                <a:gd name="connsiteY1282" fmla="*/ 1839726 h 2086106"/>
                <a:gd name="connsiteX1283" fmla="*/ 439886 w 1944449"/>
                <a:gd name="connsiteY1283" fmla="*/ 1831858 h 2086106"/>
                <a:gd name="connsiteX1284" fmla="*/ 400256 w 1944449"/>
                <a:gd name="connsiteY1284" fmla="*/ 1804994 h 2086106"/>
                <a:gd name="connsiteX1285" fmla="*/ 362854 w 1944449"/>
                <a:gd name="connsiteY1285" fmla="*/ 1778872 h 2086106"/>
                <a:gd name="connsiteX1286" fmla="*/ 326045 w 1944449"/>
                <a:gd name="connsiteY1286" fmla="*/ 1742656 h 2086106"/>
                <a:gd name="connsiteX1287" fmla="*/ 369682 w 1944449"/>
                <a:gd name="connsiteY1287" fmla="*/ 1778278 h 2086106"/>
                <a:gd name="connsiteX1288" fmla="*/ 419255 w 1944449"/>
                <a:gd name="connsiteY1288" fmla="*/ 1816422 h 2086106"/>
                <a:gd name="connsiteX1289" fmla="*/ 441369 w 1944449"/>
                <a:gd name="connsiteY1289" fmla="*/ 1834233 h 2086106"/>
                <a:gd name="connsiteX1290" fmla="*/ 462742 w 1944449"/>
                <a:gd name="connsiteY1290" fmla="*/ 1843882 h 2086106"/>
                <a:gd name="connsiteX1291" fmla="*/ 473133 w 1944449"/>
                <a:gd name="connsiteY1291" fmla="*/ 1854271 h 2086106"/>
                <a:gd name="connsiteX1292" fmla="*/ 477734 w 1944449"/>
                <a:gd name="connsiteY1292" fmla="*/ 1855458 h 2086106"/>
                <a:gd name="connsiteX1293" fmla="*/ 482632 w 1944449"/>
                <a:gd name="connsiteY1293" fmla="*/ 1851006 h 2086106"/>
                <a:gd name="connsiteX1294" fmla="*/ 489904 w 1944449"/>
                <a:gd name="connsiteY1294" fmla="*/ 1857387 h 2086106"/>
                <a:gd name="connsiteX1295" fmla="*/ 529236 w 1944449"/>
                <a:gd name="connsiteY1295" fmla="*/ 1881876 h 2086106"/>
                <a:gd name="connsiteX1296" fmla="*/ 581778 w 1944449"/>
                <a:gd name="connsiteY1296" fmla="*/ 1904289 h 2086106"/>
                <a:gd name="connsiteX1297" fmla="*/ 620368 w 1944449"/>
                <a:gd name="connsiteY1297" fmla="*/ 1922099 h 2086106"/>
                <a:gd name="connsiteX1298" fmla="*/ 610423 w 1944449"/>
                <a:gd name="connsiteY1298" fmla="*/ 1914531 h 2086106"/>
                <a:gd name="connsiteX1299" fmla="*/ 628532 w 1944449"/>
                <a:gd name="connsiteY1299" fmla="*/ 1919577 h 2086106"/>
                <a:gd name="connsiteX1300" fmla="*/ 658364 w 1944449"/>
                <a:gd name="connsiteY1300" fmla="*/ 1934567 h 2086106"/>
                <a:gd name="connsiteX1301" fmla="*/ 643374 w 1944449"/>
                <a:gd name="connsiteY1301" fmla="*/ 1927295 h 2086106"/>
                <a:gd name="connsiteX1302" fmla="*/ 725154 w 1944449"/>
                <a:gd name="connsiteY1302" fmla="*/ 1948668 h 2086106"/>
                <a:gd name="connsiteX1303" fmla="*/ 731241 w 1944449"/>
                <a:gd name="connsiteY1303" fmla="*/ 1954011 h 2086106"/>
                <a:gd name="connsiteX1304" fmla="*/ 764338 w 1944449"/>
                <a:gd name="connsiteY1304" fmla="*/ 1957721 h 2086106"/>
                <a:gd name="connsiteX1305" fmla="*/ 796397 w 1944449"/>
                <a:gd name="connsiteY1305" fmla="*/ 1962322 h 2086106"/>
                <a:gd name="connsiteX1306" fmla="*/ 838253 w 1944449"/>
                <a:gd name="connsiteY1306" fmla="*/ 1970930 h 2086106"/>
                <a:gd name="connsiteX1307" fmla="*/ 882632 w 1944449"/>
                <a:gd name="connsiteY1307" fmla="*/ 1970188 h 2086106"/>
                <a:gd name="connsiteX1308" fmla="*/ 880405 w 1944449"/>
                <a:gd name="connsiteY1308" fmla="*/ 1964995 h 2086106"/>
                <a:gd name="connsiteX1309" fmla="*/ 866602 w 1944449"/>
                <a:gd name="connsiteY1309" fmla="*/ 1961877 h 2086106"/>
                <a:gd name="connsiteX1310" fmla="*/ 859626 w 1944449"/>
                <a:gd name="connsiteY1310" fmla="*/ 1962768 h 2086106"/>
                <a:gd name="connsiteX1311" fmla="*/ 873281 w 1944449"/>
                <a:gd name="connsiteY1311" fmla="*/ 1969744 h 2086106"/>
                <a:gd name="connsiteX1312" fmla="*/ 854728 w 1944449"/>
                <a:gd name="connsiteY1312" fmla="*/ 1966330 h 2086106"/>
                <a:gd name="connsiteX1313" fmla="*/ 845823 w 1944449"/>
                <a:gd name="connsiteY1313" fmla="*/ 1959502 h 2086106"/>
                <a:gd name="connsiteX1314" fmla="*/ 859922 w 1944449"/>
                <a:gd name="connsiteY1314" fmla="*/ 1956534 h 2086106"/>
                <a:gd name="connsiteX1315" fmla="*/ 837214 w 1944449"/>
                <a:gd name="connsiteY1315" fmla="*/ 1950449 h 2086106"/>
                <a:gd name="connsiteX1316" fmla="*/ 832464 w 1944449"/>
                <a:gd name="connsiteY1316" fmla="*/ 1951934 h 2086106"/>
                <a:gd name="connsiteX1317" fmla="*/ 809162 w 1944449"/>
                <a:gd name="connsiteY1317" fmla="*/ 1952527 h 2086106"/>
                <a:gd name="connsiteX1318" fmla="*/ 777549 w 1944449"/>
                <a:gd name="connsiteY1318" fmla="*/ 1944216 h 2086106"/>
                <a:gd name="connsiteX1319" fmla="*/ 753503 w 1944449"/>
                <a:gd name="connsiteY1319" fmla="*/ 1948222 h 2086106"/>
                <a:gd name="connsiteX1320" fmla="*/ 753949 w 1944449"/>
                <a:gd name="connsiteY1320" fmla="*/ 1945699 h 2086106"/>
                <a:gd name="connsiteX1321" fmla="*/ 733763 w 1944449"/>
                <a:gd name="connsiteY1321" fmla="*/ 1940356 h 2086106"/>
                <a:gd name="connsiteX1322" fmla="*/ 750239 w 1944449"/>
                <a:gd name="connsiteY1322" fmla="*/ 1940060 h 2086106"/>
                <a:gd name="connsiteX1323" fmla="*/ 680183 w 1944449"/>
                <a:gd name="connsiteY1323" fmla="*/ 1924624 h 2086106"/>
                <a:gd name="connsiteX1324" fmla="*/ 678846 w 1944449"/>
                <a:gd name="connsiteY1324" fmla="*/ 1920318 h 2086106"/>
                <a:gd name="connsiteX1325" fmla="*/ 657623 w 1944449"/>
                <a:gd name="connsiteY1325" fmla="*/ 1916014 h 2086106"/>
                <a:gd name="connsiteX1326" fmla="*/ 636992 w 1944449"/>
                <a:gd name="connsiteY1326" fmla="*/ 1907703 h 2086106"/>
                <a:gd name="connsiteX1327" fmla="*/ 599885 w 1944449"/>
                <a:gd name="connsiteY1327" fmla="*/ 1894642 h 2086106"/>
                <a:gd name="connsiteX1328" fmla="*/ 601072 w 1944449"/>
                <a:gd name="connsiteY1328" fmla="*/ 1891079 h 2086106"/>
                <a:gd name="connsiteX1329" fmla="*/ 578958 w 1944449"/>
                <a:gd name="connsiteY1329" fmla="*/ 1884401 h 2086106"/>
                <a:gd name="connsiteX1330" fmla="*/ 597510 w 1944449"/>
                <a:gd name="connsiteY1330" fmla="*/ 1887221 h 2086106"/>
                <a:gd name="connsiteX1331" fmla="*/ 565155 w 1944449"/>
                <a:gd name="connsiteY1331" fmla="*/ 1869113 h 2086106"/>
                <a:gd name="connsiteX1332" fmla="*/ 565897 w 1944449"/>
                <a:gd name="connsiteY1332" fmla="*/ 1873566 h 2086106"/>
                <a:gd name="connsiteX1333" fmla="*/ 548679 w 1944449"/>
                <a:gd name="connsiteY1333" fmla="*/ 1861395 h 2086106"/>
                <a:gd name="connsiteX1334" fmla="*/ 538439 w 1944449"/>
                <a:gd name="connsiteY1334" fmla="*/ 1862137 h 2086106"/>
                <a:gd name="connsiteX1335" fmla="*/ 490795 w 1944449"/>
                <a:gd name="connsiteY1335" fmla="*/ 1839428 h 2086106"/>
                <a:gd name="connsiteX1336" fmla="*/ 498809 w 1944449"/>
                <a:gd name="connsiteY1336" fmla="*/ 1833639 h 2086106"/>
                <a:gd name="connsiteX1337" fmla="*/ 540813 w 1944449"/>
                <a:gd name="connsiteY1337" fmla="*/ 1850856 h 2086106"/>
                <a:gd name="connsiteX1338" fmla="*/ 541407 w 1944449"/>
                <a:gd name="connsiteY1338" fmla="*/ 1855310 h 2086106"/>
                <a:gd name="connsiteX1339" fmla="*/ 546453 w 1944449"/>
                <a:gd name="connsiteY1339" fmla="*/ 1855012 h 2086106"/>
                <a:gd name="connsiteX1340" fmla="*/ 515730 w 1944449"/>
                <a:gd name="connsiteY1340" fmla="*/ 1840468 h 2086106"/>
                <a:gd name="connsiteX1341" fmla="*/ 498957 w 1944449"/>
                <a:gd name="connsiteY1341" fmla="*/ 1828148 h 2086106"/>
                <a:gd name="connsiteX1342" fmla="*/ 517659 w 1944449"/>
                <a:gd name="connsiteY1342" fmla="*/ 1825921 h 2086106"/>
                <a:gd name="connsiteX1343" fmla="*/ 509941 w 1944449"/>
                <a:gd name="connsiteY1343" fmla="*/ 1826367 h 2086106"/>
                <a:gd name="connsiteX1344" fmla="*/ 511871 w 1944449"/>
                <a:gd name="connsiteY1344" fmla="*/ 1832898 h 2086106"/>
                <a:gd name="connsiteX1345" fmla="*/ 526267 w 1944449"/>
                <a:gd name="connsiteY1345" fmla="*/ 1834233 h 2086106"/>
                <a:gd name="connsiteX1346" fmla="*/ 532354 w 1944449"/>
                <a:gd name="connsiteY1346" fmla="*/ 1842694 h 2086106"/>
                <a:gd name="connsiteX1347" fmla="*/ 543040 w 1944449"/>
                <a:gd name="connsiteY1347" fmla="*/ 1846404 h 2086106"/>
                <a:gd name="connsiteX1348" fmla="*/ 551202 w 1944449"/>
                <a:gd name="connsiteY1348" fmla="*/ 1844623 h 2086106"/>
                <a:gd name="connsiteX1349" fmla="*/ 576137 w 1944449"/>
                <a:gd name="connsiteY1349" fmla="*/ 1857091 h 2086106"/>
                <a:gd name="connsiteX1350" fmla="*/ 609088 w 1944449"/>
                <a:gd name="connsiteY1350" fmla="*/ 1868667 h 2086106"/>
                <a:gd name="connsiteX1351" fmla="*/ 606120 w 1944449"/>
                <a:gd name="connsiteY1351" fmla="*/ 1870300 h 2086106"/>
                <a:gd name="connsiteX1352" fmla="*/ 636546 w 1944449"/>
                <a:gd name="connsiteY1352" fmla="*/ 1878464 h 2086106"/>
                <a:gd name="connsiteX1353" fmla="*/ 635507 w 1944449"/>
                <a:gd name="connsiteY1353" fmla="*/ 1874160 h 2086106"/>
                <a:gd name="connsiteX1354" fmla="*/ 661779 w 1944449"/>
                <a:gd name="connsiteY1354" fmla="*/ 1881728 h 2086106"/>
                <a:gd name="connsiteX1355" fmla="*/ 689978 w 1944449"/>
                <a:gd name="connsiteY1355" fmla="*/ 1885736 h 2086106"/>
                <a:gd name="connsiteX1356" fmla="*/ 710164 w 1944449"/>
                <a:gd name="connsiteY1356" fmla="*/ 1897314 h 2086106"/>
                <a:gd name="connsiteX1357" fmla="*/ 724560 w 1944449"/>
                <a:gd name="connsiteY1357" fmla="*/ 1894344 h 2086106"/>
                <a:gd name="connsiteX1358" fmla="*/ 725452 w 1944449"/>
                <a:gd name="connsiteY1358" fmla="*/ 1901024 h 2086106"/>
                <a:gd name="connsiteX1359" fmla="*/ 752316 w 1944449"/>
                <a:gd name="connsiteY1359" fmla="*/ 1902360 h 2086106"/>
                <a:gd name="connsiteX1360" fmla="*/ 753801 w 1944449"/>
                <a:gd name="connsiteY1360" fmla="*/ 1906515 h 2086106"/>
                <a:gd name="connsiteX1361" fmla="*/ 769831 w 1944449"/>
                <a:gd name="connsiteY1361" fmla="*/ 1905180 h 2086106"/>
                <a:gd name="connsiteX1362" fmla="*/ 767306 w 1944449"/>
                <a:gd name="connsiteY1362" fmla="*/ 1907257 h 2086106"/>
                <a:gd name="connsiteX1363" fmla="*/ 780813 w 1944449"/>
                <a:gd name="connsiteY1363" fmla="*/ 1906811 h 2086106"/>
                <a:gd name="connsiteX1364" fmla="*/ 799959 w 1944449"/>
                <a:gd name="connsiteY1364" fmla="*/ 1914679 h 2086106"/>
                <a:gd name="connsiteX1365" fmla="*/ 818216 w 1944449"/>
                <a:gd name="connsiteY1365" fmla="*/ 1910967 h 2086106"/>
                <a:gd name="connsiteX1366" fmla="*/ 848792 w 1944449"/>
                <a:gd name="connsiteY1366" fmla="*/ 1916014 h 2086106"/>
                <a:gd name="connsiteX1367" fmla="*/ 861853 w 1944449"/>
                <a:gd name="connsiteY1367" fmla="*/ 1920468 h 2086106"/>
                <a:gd name="connsiteX1368" fmla="*/ 928197 w 1944449"/>
                <a:gd name="connsiteY1368" fmla="*/ 1916906 h 2086106"/>
                <a:gd name="connsiteX1369" fmla="*/ 930127 w 1944449"/>
                <a:gd name="connsiteY1369" fmla="*/ 1905626 h 2086106"/>
                <a:gd name="connsiteX1370" fmla="*/ 953577 w 1944449"/>
                <a:gd name="connsiteY1370" fmla="*/ 1896125 h 2086106"/>
                <a:gd name="connsiteX1371" fmla="*/ 944970 w 1944449"/>
                <a:gd name="connsiteY1371" fmla="*/ 1897758 h 2086106"/>
                <a:gd name="connsiteX1372" fmla="*/ 893318 w 1944449"/>
                <a:gd name="connsiteY1372" fmla="*/ 1899243 h 2086106"/>
                <a:gd name="connsiteX1373" fmla="*/ 754395 w 1944449"/>
                <a:gd name="connsiteY1373" fmla="*/ 1878464 h 2086106"/>
                <a:gd name="connsiteX1374" fmla="*/ 709422 w 1944449"/>
                <a:gd name="connsiteY1374" fmla="*/ 1862285 h 2086106"/>
                <a:gd name="connsiteX1375" fmla="*/ 598550 w 1944449"/>
                <a:gd name="connsiteY1375" fmla="*/ 1827702 h 2086106"/>
                <a:gd name="connsiteX1376" fmla="*/ 599885 w 1944449"/>
                <a:gd name="connsiteY1376" fmla="*/ 1824140 h 2086106"/>
                <a:gd name="connsiteX1377" fmla="*/ 592465 w 1944449"/>
                <a:gd name="connsiteY1377" fmla="*/ 1825328 h 2086106"/>
                <a:gd name="connsiteX1378" fmla="*/ 566194 w 1944449"/>
                <a:gd name="connsiteY1378" fmla="*/ 1804846 h 2086106"/>
                <a:gd name="connsiteX1379" fmla="*/ 551054 w 1944449"/>
                <a:gd name="connsiteY1379" fmla="*/ 1801878 h 2086106"/>
                <a:gd name="connsiteX1380" fmla="*/ 553429 w 1944449"/>
                <a:gd name="connsiteY1380" fmla="*/ 1798167 h 2086106"/>
                <a:gd name="connsiteX1381" fmla="*/ 548234 w 1944449"/>
                <a:gd name="connsiteY1381" fmla="*/ 1796089 h 2086106"/>
                <a:gd name="connsiteX1382" fmla="*/ 558476 w 1944449"/>
                <a:gd name="connsiteY1382" fmla="*/ 1792527 h 2086106"/>
                <a:gd name="connsiteX1383" fmla="*/ 538141 w 1944449"/>
                <a:gd name="connsiteY1383" fmla="*/ 1779169 h 2086106"/>
                <a:gd name="connsiteX1384" fmla="*/ 533392 w 1944449"/>
                <a:gd name="connsiteY1384" fmla="*/ 1783917 h 2086106"/>
                <a:gd name="connsiteX1385" fmla="*/ 526713 w 1944449"/>
                <a:gd name="connsiteY1385" fmla="*/ 1773676 h 2086106"/>
                <a:gd name="connsiteX1386" fmla="*/ 492131 w 1944449"/>
                <a:gd name="connsiteY1386" fmla="*/ 1753491 h 2086106"/>
                <a:gd name="connsiteX1387" fmla="*/ 478772 w 1944449"/>
                <a:gd name="connsiteY1387" fmla="*/ 1730783 h 2086106"/>
                <a:gd name="connsiteX1388" fmla="*/ 476101 w 1944449"/>
                <a:gd name="connsiteY1388" fmla="*/ 1735086 h 2086106"/>
                <a:gd name="connsiteX1389" fmla="*/ 472241 w 1944449"/>
                <a:gd name="connsiteY1389" fmla="*/ 1725439 h 2086106"/>
                <a:gd name="connsiteX1390" fmla="*/ 509644 w 1944449"/>
                <a:gd name="connsiteY1390" fmla="*/ 1752156 h 2086106"/>
                <a:gd name="connsiteX1391" fmla="*/ 507863 w 1944449"/>
                <a:gd name="connsiteY1391" fmla="*/ 1755422 h 2086106"/>
                <a:gd name="connsiteX1392" fmla="*/ 530127 w 1944449"/>
                <a:gd name="connsiteY1392" fmla="*/ 1766998 h 2086106"/>
                <a:gd name="connsiteX1393" fmla="*/ 570646 w 1944449"/>
                <a:gd name="connsiteY1393" fmla="*/ 1791933 h 2086106"/>
                <a:gd name="connsiteX1394" fmla="*/ 587269 w 1944449"/>
                <a:gd name="connsiteY1394" fmla="*/ 1802174 h 2086106"/>
                <a:gd name="connsiteX1395" fmla="*/ 636694 w 1944449"/>
                <a:gd name="connsiteY1395" fmla="*/ 1812266 h 2086106"/>
                <a:gd name="connsiteX1396" fmla="*/ 678550 w 1944449"/>
                <a:gd name="connsiteY1396" fmla="*/ 1824438 h 2086106"/>
                <a:gd name="connsiteX1397" fmla="*/ 677808 w 1944449"/>
                <a:gd name="connsiteY1397" fmla="*/ 1824140 h 2086106"/>
                <a:gd name="connsiteX1398" fmla="*/ 684783 w 1944449"/>
                <a:gd name="connsiteY1398" fmla="*/ 1822507 h 2086106"/>
                <a:gd name="connsiteX1399" fmla="*/ 690720 w 1944449"/>
                <a:gd name="connsiteY1399" fmla="*/ 1826663 h 2086106"/>
                <a:gd name="connsiteX1400" fmla="*/ 691314 w 1944449"/>
                <a:gd name="connsiteY1400" fmla="*/ 1826813 h 2086106"/>
                <a:gd name="connsiteX1401" fmla="*/ 691314 w 1944449"/>
                <a:gd name="connsiteY1401" fmla="*/ 1826961 h 2086106"/>
                <a:gd name="connsiteX1402" fmla="*/ 701258 w 1944449"/>
                <a:gd name="connsiteY1402" fmla="*/ 1833343 h 2086106"/>
                <a:gd name="connsiteX1403" fmla="*/ 690572 w 1944449"/>
                <a:gd name="connsiteY1403" fmla="*/ 1829039 h 2086106"/>
                <a:gd name="connsiteX1404" fmla="*/ 711203 w 1944449"/>
                <a:gd name="connsiteY1404" fmla="*/ 1836608 h 2086106"/>
                <a:gd name="connsiteX1405" fmla="*/ 703337 w 1944449"/>
                <a:gd name="connsiteY1405" fmla="*/ 1830375 h 2086106"/>
                <a:gd name="connsiteX1406" fmla="*/ 725154 w 1944449"/>
                <a:gd name="connsiteY1406" fmla="*/ 1834531 h 2086106"/>
                <a:gd name="connsiteX1407" fmla="*/ 723077 w 1944449"/>
                <a:gd name="connsiteY1407" fmla="*/ 1832304 h 2086106"/>
                <a:gd name="connsiteX1408" fmla="*/ 753651 w 1944449"/>
                <a:gd name="connsiteY1408" fmla="*/ 1837201 h 2086106"/>
                <a:gd name="connsiteX1409" fmla="*/ 754543 w 1944449"/>
                <a:gd name="connsiteY1409" fmla="*/ 1835718 h 2086106"/>
                <a:gd name="connsiteX1410" fmla="*/ 754395 w 1944449"/>
                <a:gd name="connsiteY1410" fmla="*/ 1835420 h 2086106"/>
                <a:gd name="connsiteX1411" fmla="*/ 722779 w 1944449"/>
                <a:gd name="connsiteY1411" fmla="*/ 1815383 h 2086106"/>
                <a:gd name="connsiteX1412" fmla="*/ 707937 w 1944449"/>
                <a:gd name="connsiteY1412" fmla="*/ 1806627 h 2086106"/>
                <a:gd name="connsiteX1413" fmla="*/ 700665 w 1944449"/>
                <a:gd name="connsiteY1413" fmla="*/ 1809002 h 2086106"/>
                <a:gd name="connsiteX1414" fmla="*/ 692651 w 1944449"/>
                <a:gd name="connsiteY1414" fmla="*/ 1808111 h 2086106"/>
                <a:gd name="connsiteX1415" fmla="*/ 685822 w 1944449"/>
                <a:gd name="connsiteY1415" fmla="*/ 1798463 h 2086106"/>
                <a:gd name="connsiteX1416" fmla="*/ 655692 w 1944449"/>
                <a:gd name="connsiteY1416" fmla="*/ 1792379 h 2086106"/>
                <a:gd name="connsiteX1417" fmla="*/ 670980 w 1944449"/>
                <a:gd name="connsiteY1417" fmla="*/ 1804400 h 2086106"/>
                <a:gd name="connsiteX1418" fmla="*/ 673059 w 1944449"/>
                <a:gd name="connsiteY1418" fmla="*/ 1811821 h 2086106"/>
                <a:gd name="connsiteX1419" fmla="*/ 666824 w 1944449"/>
                <a:gd name="connsiteY1419" fmla="*/ 1810931 h 2086106"/>
                <a:gd name="connsiteX1420" fmla="*/ 654061 w 1944449"/>
                <a:gd name="connsiteY1420" fmla="*/ 1797128 h 2086106"/>
                <a:gd name="connsiteX1421" fmla="*/ 649459 w 1944449"/>
                <a:gd name="connsiteY1421" fmla="*/ 1798167 h 2086106"/>
                <a:gd name="connsiteX1422" fmla="*/ 663708 w 1944449"/>
                <a:gd name="connsiteY1422" fmla="*/ 1807221 h 2086106"/>
                <a:gd name="connsiteX1423" fmla="*/ 649311 w 1944449"/>
                <a:gd name="connsiteY1423" fmla="*/ 1804846 h 2086106"/>
                <a:gd name="connsiteX1424" fmla="*/ 668753 w 1944449"/>
                <a:gd name="connsiteY1424" fmla="*/ 1818353 h 2086106"/>
                <a:gd name="connsiteX1425" fmla="*/ 614431 w 1944449"/>
                <a:gd name="connsiteY1425" fmla="*/ 1797722 h 2086106"/>
                <a:gd name="connsiteX1426" fmla="*/ 594098 w 1944449"/>
                <a:gd name="connsiteY1426" fmla="*/ 1783325 h 2086106"/>
                <a:gd name="connsiteX1427" fmla="*/ 601072 w 1944449"/>
                <a:gd name="connsiteY1427" fmla="*/ 1786738 h 2086106"/>
                <a:gd name="connsiteX1428" fmla="*/ 601964 w 1944449"/>
                <a:gd name="connsiteY1428" fmla="*/ 1784363 h 2086106"/>
                <a:gd name="connsiteX1429" fmla="*/ 594987 w 1944449"/>
                <a:gd name="connsiteY1429" fmla="*/ 1779761 h 2086106"/>
                <a:gd name="connsiteX1430" fmla="*/ 593756 w 1944449"/>
                <a:gd name="connsiteY1430" fmla="*/ 1782773 h 2086106"/>
                <a:gd name="connsiteX1431" fmla="*/ 593800 w 1944449"/>
                <a:gd name="connsiteY1431" fmla="*/ 1782729 h 2086106"/>
                <a:gd name="connsiteX1432" fmla="*/ 594098 w 1944449"/>
                <a:gd name="connsiteY1432" fmla="*/ 1783025 h 2086106"/>
                <a:gd name="connsiteX1433" fmla="*/ 593706 w 1944449"/>
                <a:gd name="connsiteY1433" fmla="*/ 1782895 h 2086106"/>
                <a:gd name="connsiteX1434" fmla="*/ 593652 w 1944449"/>
                <a:gd name="connsiteY1434" fmla="*/ 1783027 h 2086106"/>
                <a:gd name="connsiteX1435" fmla="*/ 592910 w 1944449"/>
                <a:gd name="connsiteY1435" fmla="*/ 1769075 h 2086106"/>
                <a:gd name="connsiteX1436" fmla="*/ 625266 w 1944449"/>
                <a:gd name="connsiteY1436" fmla="*/ 1775012 h 2086106"/>
                <a:gd name="connsiteX1437" fmla="*/ 587567 w 1944449"/>
                <a:gd name="connsiteY1437" fmla="*/ 1761061 h 2086106"/>
                <a:gd name="connsiteX1438" fmla="*/ 595581 w 1944449"/>
                <a:gd name="connsiteY1438" fmla="*/ 1757796 h 2086106"/>
                <a:gd name="connsiteX1439" fmla="*/ 609236 w 1944449"/>
                <a:gd name="connsiteY1439" fmla="*/ 1761359 h 2086106"/>
                <a:gd name="connsiteX1440" fmla="*/ 593206 w 1944449"/>
                <a:gd name="connsiteY1440" fmla="*/ 1758092 h 2086106"/>
                <a:gd name="connsiteX1441" fmla="*/ 570646 w 1944449"/>
                <a:gd name="connsiteY1441" fmla="*/ 1744735 h 2086106"/>
                <a:gd name="connsiteX1442" fmla="*/ 580443 w 1944449"/>
                <a:gd name="connsiteY1442" fmla="*/ 1742508 h 2086106"/>
                <a:gd name="connsiteX1443" fmla="*/ 574356 w 1944449"/>
                <a:gd name="connsiteY1443" fmla="*/ 1736868 h 2086106"/>
                <a:gd name="connsiteX1444" fmla="*/ 590980 w 1944449"/>
                <a:gd name="connsiteY1444" fmla="*/ 1733603 h 2086106"/>
                <a:gd name="connsiteX1445" fmla="*/ 586528 w 1944449"/>
                <a:gd name="connsiteY1445" fmla="*/ 1726033 h 2086106"/>
                <a:gd name="connsiteX1446" fmla="*/ 578662 w 1944449"/>
                <a:gd name="connsiteY1446" fmla="*/ 1717573 h 2086106"/>
                <a:gd name="connsiteX1447" fmla="*/ 565897 w 1944449"/>
                <a:gd name="connsiteY1447" fmla="*/ 1709114 h 2086106"/>
                <a:gd name="connsiteX1448" fmla="*/ 548086 w 1944449"/>
                <a:gd name="connsiteY1448" fmla="*/ 1706589 h 2086106"/>
                <a:gd name="connsiteX1449" fmla="*/ 548531 w 1944449"/>
                <a:gd name="connsiteY1449" fmla="*/ 1709706 h 2086106"/>
                <a:gd name="connsiteX1450" fmla="*/ 541110 w 1944449"/>
                <a:gd name="connsiteY1450" fmla="*/ 1711191 h 2086106"/>
                <a:gd name="connsiteX1451" fmla="*/ 530721 w 1944449"/>
                <a:gd name="connsiteY1451" fmla="*/ 1703325 h 2086106"/>
                <a:gd name="connsiteX1452" fmla="*/ 520182 w 1944449"/>
                <a:gd name="connsiteY1452" fmla="*/ 1703175 h 2086106"/>
                <a:gd name="connsiteX1453" fmla="*/ 511723 w 1944449"/>
                <a:gd name="connsiteY1453" fmla="*/ 1706739 h 2086106"/>
                <a:gd name="connsiteX1454" fmla="*/ 519886 w 1944449"/>
                <a:gd name="connsiteY1454" fmla="*/ 1712230 h 2086106"/>
                <a:gd name="connsiteX1455" fmla="*/ 520776 w 1944449"/>
                <a:gd name="connsiteY1455" fmla="*/ 1710745 h 2086106"/>
                <a:gd name="connsiteX1456" fmla="*/ 533392 w 1944449"/>
                <a:gd name="connsiteY1456" fmla="*/ 1710745 h 2086106"/>
                <a:gd name="connsiteX1457" fmla="*/ 534283 w 1944449"/>
                <a:gd name="connsiteY1457" fmla="*/ 1712526 h 2086106"/>
                <a:gd name="connsiteX1458" fmla="*/ 532354 w 1944449"/>
                <a:gd name="connsiteY1458" fmla="*/ 1714307 h 2086106"/>
                <a:gd name="connsiteX1459" fmla="*/ 523299 w 1944449"/>
                <a:gd name="connsiteY1459" fmla="*/ 1714307 h 2086106"/>
                <a:gd name="connsiteX1460" fmla="*/ 538439 w 1944449"/>
                <a:gd name="connsiteY1460" fmla="*/ 1724104 h 2086106"/>
                <a:gd name="connsiteX1461" fmla="*/ 505638 w 1944449"/>
                <a:gd name="connsiteY1461" fmla="*/ 1708816 h 2086106"/>
                <a:gd name="connsiteX1462" fmla="*/ 503411 w 1944449"/>
                <a:gd name="connsiteY1462" fmla="*/ 1708074 h 2086106"/>
                <a:gd name="connsiteX1463" fmla="*/ 497474 w 1944449"/>
                <a:gd name="connsiteY1463" fmla="*/ 1707183 h 2086106"/>
                <a:gd name="connsiteX1464" fmla="*/ 496732 w 1944449"/>
                <a:gd name="connsiteY1464" fmla="*/ 1704066 h 2086106"/>
                <a:gd name="connsiteX1465" fmla="*/ 484858 w 1944449"/>
                <a:gd name="connsiteY1465" fmla="*/ 1702731 h 2086106"/>
                <a:gd name="connsiteX1466" fmla="*/ 477436 w 1944449"/>
                <a:gd name="connsiteY1466" fmla="*/ 1699465 h 2086106"/>
                <a:gd name="connsiteX1467" fmla="*/ 476101 w 1944449"/>
                <a:gd name="connsiteY1467" fmla="*/ 1691005 h 2086106"/>
                <a:gd name="connsiteX1468" fmla="*/ 469125 w 1944449"/>
                <a:gd name="connsiteY1468" fmla="*/ 1686849 h 2086106"/>
                <a:gd name="connsiteX1469" fmla="*/ 460961 w 1944449"/>
                <a:gd name="connsiteY1469" fmla="*/ 1686701 h 2086106"/>
                <a:gd name="connsiteX1470" fmla="*/ 459478 w 1944449"/>
                <a:gd name="connsiteY1470" fmla="*/ 1694419 h 2086106"/>
                <a:gd name="connsiteX1471" fmla="*/ 462594 w 1944449"/>
                <a:gd name="connsiteY1471" fmla="*/ 1699317 h 2086106"/>
                <a:gd name="connsiteX1472" fmla="*/ 462148 w 1944449"/>
                <a:gd name="connsiteY1472" fmla="*/ 1701394 h 2086106"/>
                <a:gd name="connsiteX1473" fmla="*/ 458290 w 1944449"/>
                <a:gd name="connsiteY1473" fmla="*/ 1702731 h 2086106"/>
                <a:gd name="connsiteX1474" fmla="*/ 465563 w 1944449"/>
                <a:gd name="connsiteY1474" fmla="*/ 1708074 h 2086106"/>
                <a:gd name="connsiteX1475" fmla="*/ 484858 w 1944449"/>
                <a:gd name="connsiteY1475" fmla="*/ 1724400 h 2086106"/>
                <a:gd name="connsiteX1476" fmla="*/ 524338 w 1944449"/>
                <a:gd name="connsiteY1476" fmla="*/ 1742063 h 2086106"/>
                <a:gd name="connsiteX1477" fmla="*/ 511277 w 1944449"/>
                <a:gd name="connsiteY1477" fmla="*/ 1740282 h 2086106"/>
                <a:gd name="connsiteX1478" fmla="*/ 495989 w 1944449"/>
                <a:gd name="connsiteY1478" fmla="*/ 1729743 h 2086106"/>
                <a:gd name="connsiteX1479" fmla="*/ 490795 w 1944449"/>
                <a:gd name="connsiteY1479" fmla="*/ 1732268 h 2086106"/>
                <a:gd name="connsiteX1480" fmla="*/ 471203 w 1944449"/>
                <a:gd name="connsiteY1480" fmla="*/ 1717869 h 2086106"/>
                <a:gd name="connsiteX1481" fmla="*/ 452353 w 1944449"/>
                <a:gd name="connsiteY1481" fmla="*/ 1699465 h 2086106"/>
                <a:gd name="connsiteX1482" fmla="*/ 450275 w 1944449"/>
                <a:gd name="connsiteY1482" fmla="*/ 1697536 h 2086106"/>
                <a:gd name="connsiteX1483" fmla="*/ 434097 w 1944449"/>
                <a:gd name="connsiteY1483" fmla="*/ 1690412 h 2086106"/>
                <a:gd name="connsiteX1484" fmla="*/ 437807 w 1944449"/>
                <a:gd name="connsiteY1484" fmla="*/ 1702433 h 2086106"/>
                <a:gd name="connsiteX1485" fmla="*/ 455470 w 1944449"/>
                <a:gd name="connsiteY1485" fmla="*/ 1710151 h 2086106"/>
                <a:gd name="connsiteX1486" fmla="*/ 457103 w 1944449"/>
                <a:gd name="connsiteY1486" fmla="*/ 1712081 h 2086106"/>
                <a:gd name="connsiteX1487" fmla="*/ 455915 w 1944449"/>
                <a:gd name="connsiteY1487" fmla="*/ 1720244 h 2086106"/>
                <a:gd name="connsiteX1488" fmla="*/ 446862 w 1944449"/>
                <a:gd name="connsiteY1488" fmla="*/ 1744289 h 2086106"/>
                <a:gd name="connsiteX1489" fmla="*/ 456064 w 1944449"/>
                <a:gd name="connsiteY1489" fmla="*/ 1758834 h 2086106"/>
                <a:gd name="connsiteX1490" fmla="*/ 460071 w 1944449"/>
                <a:gd name="connsiteY1490" fmla="*/ 1761061 h 2086106"/>
                <a:gd name="connsiteX1491" fmla="*/ 457993 w 1944449"/>
                <a:gd name="connsiteY1491" fmla="*/ 1761803 h 2086106"/>
                <a:gd name="connsiteX1492" fmla="*/ 464079 w 1944449"/>
                <a:gd name="connsiteY1492" fmla="*/ 1770856 h 2086106"/>
                <a:gd name="connsiteX1493" fmla="*/ 471500 w 1944449"/>
                <a:gd name="connsiteY1493" fmla="*/ 1774568 h 2086106"/>
                <a:gd name="connsiteX1494" fmla="*/ 492427 w 1944449"/>
                <a:gd name="connsiteY1494" fmla="*/ 1788668 h 2086106"/>
                <a:gd name="connsiteX1495" fmla="*/ 493764 w 1944449"/>
                <a:gd name="connsiteY1495" fmla="*/ 1805736 h 2086106"/>
                <a:gd name="connsiteX1496" fmla="*/ 490052 w 1944449"/>
                <a:gd name="connsiteY1496" fmla="*/ 1808111 h 2086106"/>
                <a:gd name="connsiteX1497" fmla="*/ 471351 w 1944449"/>
                <a:gd name="connsiteY1497" fmla="*/ 1794753 h 2086106"/>
                <a:gd name="connsiteX1498" fmla="*/ 469718 w 1944449"/>
                <a:gd name="connsiteY1498" fmla="*/ 1793418 h 2086106"/>
                <a:gd name="connsiteX1499" fmla="*/ 438846 w 1944449"/>
                <a:gd name="connsiteY1499" fmla="*/ 1787925 h 2086106"/>
                <a:gd name="connsiteX1500" fmla="*/ 417028 w 1944449"/>
                <a:gd name="connsiteY1500" fmla="*/ 1780207 h 2086106"/>
                <a:gd name="connsiteX1501" fmla="*/ 409904 w 1944449"/>
                <a:gd name="connsiteY1501" fmla="*/ 1770412 h 2086106"/>
                <a:gd name="connsiteX1502" fmla="*/ 394320 w 1944449"/>
                <a:gd name="connsiteY1502" fmla="*/ 1765365 h 2086106"/>
                <a:gd name="connsiteX1503" fmla="*/ 387789 w 1944449"/>
                <a:gd name="connsiteY1503" fmla="*/ 1766850 h 2086106"/>
                <a:gd name="connsiteX1504" fmla="*/ 405304 w 1944449"/>
                <a:gd name="connsiteY1504" fmla="*/ 1785698 h 2086106"/>
                <a:gd name="connsiteX1505" fmla="*/ 412278 w 1944449"/>
                <a:gd name="connsiteY1505" fmla="*/ 1787629 h 2086106"/>
                <a:gd name="connsiteX1506" fmla="*/ 408716 w 1944449"/>
                <a:gd name="connsiteY1506" fmla="*/ 1780505 h 2086106"/>
                <a:gd name="connsiteX1507" fmla="*/ 414059 w 1944449"/>
                <a:gd name="connsiteY1507" fmla="*/ 1788964 h 2086106"/>
                <a:gd name="connsiteX1508" fmla="*/ 440628 w 1944449"/>
                <a:gd name="connsiteY1508" fmla="*/ 1797870 h 2086106"/>
                <a:gd name="connsiteX1509" fmla="*/ 427714 w 1944449"/>
                <a:gd name="connsiteY1509" fmla="*/ 1792972 h 2086106"/>
                <a:gd name="connsiteX1510" fmla="*/ 426379 w 1944449"/>
                <a:gd name="connsiteY1510" fmla="*/ 1799503 h 2086106"/>
                <a:gd name="connsiteX1511" fmla="*/ 400702 w 1944449"/>
                <a:gd name="connsiteY1511" fmla="*/ 1788668 h 2086106"/>
                <a:gd name="connsiteX1512" fmla="*/ 368791 w 1944449"/>
                <a:gd name="connsiteY1512" fmla="*/ 1746664 h 2086106"/>
                <a:gd name="connsiteX1513" fmla="*/ 360777 w 1944449"/>
                <a:gd name="connsiteY1513" fmla="*/ 1742211 h 2086106"/>
                <a:gd name="connsiteX1514" fmla="*/ 348457 w 1944449"/>
                <a:gd name="connsiteY1514" fmla="*/ 1724846 h 2086106"/>
                <a:gd name="connsiteX1515" fmla="*/ 328717 w 1944449"/>
                <a:gd name="connsiteY1515" fmla="*/ 1682248 h 2086106"/>
                <a:gd name="connsiteX1516" fmla="*/ 341035 w 1944449"/>
                <a:gd name="connsiteY1516" fmla="*/ 1691599 h 2086106"/>
                <a:gd name="connsiteX1517" fmla="*/ 365674 w 1944449"/>
                <a:gd name="connsiteY1517" fmla="*/ 1713566 h 2086106"/>
                <a:gd name="connsiteX1518" fmla="*/ 393874 w 1944449"/>
                <a:gd name="connsiteY1518" fmla="*/ 1738501 h 2086106"/>
                <a:gd name="connsiteX1519" fmla="*/ 429793 w 1944449"/>
                <a:gd name="connsiteY1519" fmla="*/ 1764327 h 2086106"/>
                <a:gd name="connsiteX1520" fmla="*/ 429051 w 1944449"/>
                <a:gd name="connsiteY1520" fmla="*/ 1761803 h 2086106"/>
                <a:gd name="connsiteX1521" fmla="*/ 423708 w 1944449"/>
                <a:gd name="connsiteY1521" fmla="*/ 1757499 h 2086106"/>
                <a:gd name="connsiteX1522" fmla="*/ 428606 w 1944449"/>
                <a:gd name="connsiteY1522" fmla="*/ 1758686 h 2086106"/>
                <a:gd name="connsiteX1523" fmla="*/ 428606 w 1944449"/>
                <a:gd name="connsiteY1523" fmla="*/ 1754976 h 2086106"/>
                <a:gd name="connsiteX1524" fmla="*/ 428902 w 1944449"/>
                <a:gd name="connsiteY1524" fmla="*/ 1746071 h 2086106"/>
                <a:gd name="connsiteX1525" fmla="*/ 419107 w 1944449"/>
                <a:gd name="connsiteY1525" fmla="*/ 1720244 h 2086106"/>
                <a:gd name="connsiteX1526" fmla="*/ 412428 w 1944449"/>
                <a:gd name="connsiteY1526" fmla="*/ 1693974 h 2086106"/>
                <a:gd name="connsiteX1527" fmla="*/ 419700 w 1944449"/>
                <a:gd name="connsiteY1527" fmla="*/ 1675569 h 2086106"/>
                <a:gd name="connsiteX1528" fmla="*/ 410349 w 1944449"/>
                <a:gd name="connsiteY1528" fmla="*/ 1666516 h 2086106"/>
                <a:gd name="connsiteX1529" fmla="*/ 408568 w 1944449"/>
                <a:gd name="connsiteY1529" fmla="*/ 1658946 h 2086106"/>
                <a:gd name="connsiteX1530" fmla="*/ 416880 w 1944449"/>
                <a:gd name="connsiteY1530" fmla="*/ 1668297 h 2086106"/>
                <a:gd name="connsiteX1531" fmla="*/ 421629 w 1944449"/>
                <a:gd name="connsiteY1531" fmla="*/ 1671561 h 2086106"/>
                <a:gd name="connsiteX1532" fmla="*/ 421629 w 1944449"/>
                <a:gd name="connsiteY1532" fmla="*/ 1664587 h 2086106"/>
                <a:gd name="connsiteX1533" fmla="*/ 418513 w 1944449"/>
                <a:gd name="connsiteY1533" fmla="*/ 1660727 h 2086106"/>
                <a:gd name="connsiteX1534" fmla="*/ 416584 w 1944449"/>
                <a:gd name="connsiteY1534" fmla="*/ 1658648 h 2086106"/>
                <a:gd name="connsiteX1535" fmla="*/ 417919 w 1944449"/>
                <a:gd name="connsiteY1535" fmla="*/ 1659540 h 2086106"/>
                <a:gd name="connsiteX1536" fmla="*/ 418809 w 1944449"/>
                <a:gd name="connsiteY1536" fmla="*/ 1651526 h 2086106"/>
                <a:gd name="connsiteX1537" fmla="*/ 406787 w 1944449"/>
                <a:gd name="connsiteY1537" fmla="*/ 1649151 h 2086106"/>
                <a:gd name="connsiteX1538" fmla="*/ 385712 w 1944449"/>
                <a:gd name="connsiteY1538" fmla="*/ 1664735 h 2086106"/>
                <a:gd name="connsiteX1539" fmla="*/ 379923 w 1944449"/>
                <a:gd name="connsiteY1539" fmla="*/ 1671265 h 2086106"/>
                <a:gd name="connsiteX1540" fmla="*/ 377548 w 1944449"/>
                <a:gd name="connsiteY1540" fmla="*/ 1672453 h 2086106"/>
                <a:gd name="connsiteX1541" fmla="*/ 375915 w 1944449"/>
                <a:gd name="connsiteY1541" fmla="*/ 1670078 h 2086106"/>
                <a:gd name="connsiteX1542" fmla="*/ 379477 w 1944449"/>
                <a:gd name="connsiteY1542" fmla="*/ 1653751 h 2086106"/>
                <a:gd name="connsiteX1543" fmla="*/ 384079 w 1944449"/>
                <a:gd name="connsiteY1543" fmla="*/ 1642916 h 2086106"/>
                <a:gd name="connsiteX1544" fmla="*/ 384227 w 1944449"/>
                <a:gd name="connsiteY1544" fmla="*/ 1638760 h 2086106"/>
                <a:gd name="connsiteX1545" fmla="*/ 377251 w 1944449"/>
                <a:gd name="connsiteY1545" fmla="*/ 1633269 h 2086106"/>
                <a:gd name="connsiteX1546" fmla="*/ 374282 w 1944449"/>
                <a:gd name="connsiteY1546" fmla="*/ 1626145 h 2086106"/>
                <a:gd name="connsiteX1547" fmla="*/ 361964 w 1944449"/>
                <a:gd name="connsiteY1547" fmla="*/ 1617091 h 2086106"/>
                <a:gd name="connsiteX1548" fmla="*/ 360331 w 1944449"/>
                <a:gd name="connsiteY1548" fmla="*/ 1614865 h 2086106"/>
                <a:gd name="connsiteX1549" fmla="*/ 358402 w 1944449"/>
                <a:gd name="connsiteY1549" fmla="*/ 1617091 h 2086106"/>
                <a:gd name="connsiteX1550" fmla="*/ 355284 w 1944449"/>
                <a:gd name="connsiteY1550" fmla="*/ 1625105 h 2086106"/>
                <a:gd name="connsiteX1551" fmla="*/ 347418 w 1944449"/>
                <a:gd name="connsiteY1551" fmla="*/ 1646478 h 2086106"/>
                <a:gd name="connsiteX1552" fmla="*/ 357511 w 1944449"/>
                <a:gd name="connsiteY1552" fmla="*/ 1663547 h 2086106"/>
                <a:gd name="connsiteX1553" fmla="*/ 375321 w 1944449"/>
                <a:gd name="connsiteY1553" fmla="*/ 1684920 h 2086106"/>
                <a:gd name="connsiteX1554" fmla="*/ 378142 w 1944449"/>
                <a:gd name="connsiteY1554" fmla="*/ 1687443 h 2086106"/>
                <a:gd name="connsiteX1555" fmla="*/ 376509 w 1944449"/>
                <a:gd name="connsiteY1555" fmla="*/ 1687147 h 2086106"/>
                <a:gd name="connsiteX1556" fmla="*/ 378736 w 1944449"/>
                <a:gd name="connsiteY1556" fmla="*/ 1691599 h 2086106"/>
                <a:gd name="connsiteX1557" fmla="*/ 385414 w 1944449"/>
                <a:gd name="connsiteY1557" fmla="*/ 1696942 h 2086106"/>
                <a:gd name="connsiteX1558" fmla="*/ 392242 w 1944449"/>
                <a:gd name="connsiteY1558" fmla="*/ 1704364 h 2086106"/>
                <a:gd name="connsiteX1559" fmla="*/ 391797 w 1944449"/>
                <a:gd name="connsiteY1559" fmla="*/ 1705550 h 2086106"/>
                <a:gd name="connsiteX1560" fmla="*/ 403819 w 1944449"/>
                <a:gd name="connsiteY1560" fmla="*/ 1720987 h 2086106"/>
                <a:gd name="connsiteX1561" fmla="*/ 388976 w 1944449"/>
                <a:gd name="connsiteY1561" fmla="*/ 1710003 h 2086106"/>
                <a:gd name="connsiteX1562" fmla="*/ 387937 w 1944449"/>
                <a:gd name="connsiteY1562" fmla="*/ 1711784 h 2086106"/>
                <a:gd name="connsiteX1563" fmla="*/ 386454 w 1944449"/>
                <a:gd name="connsiteY1563" fmla="*/ 1717425 h 2086106"/>
                <a:gd name="connsiteX1564" fmla="*/ 382594 w 1944449"/>
                <a:gd name="connsiteY1564" fmla="*/ 1718611 h 2086106"/>
                <a:gd name="connsiteX1565" fmla="*/ 359737 w 1944449"/>
                <a:gd name="connsiteY1565" fmla="*/ 1697536 h 2086106"/>
                <a:gd name="connsiteX1566" fmla="*/ 341779 w 1944449"/>
                <a:gd name="connsiteY1566" fmla="*/ 1674530 h 2086106"/>
                <a:gd name="connsiteX1567" fmla="*/ 320999 w 1944449"/>
                <a:gd name="connsiteY1567" fmla="*/ 1658352 h 2086106"/>
                <a:gd name="connsiteX1568" fmla="*/ 302445 w 1944449"/>
                <a:gd name="connsiteY1568" fmla="*/ 1629409 h 2086106"/>
                <a:gd name="connsiteX1569" fmla="*/ 299033 w 1944449"/>
                <a:gd name="connsiteY1569" fmla="*/ 1624660 h 2086106"/>
                <a:gd name="connsiteX1570" fmla="*/ 291165 w 1944449"/>
                <a:gd name="connsiteY1570" fmla="*/ 1600468 h 2086106"/>
                <a:gd name="connsiteX1571" fmla="*/ 277808 w 1944449"/>
                <a:gd name="connsiteY1571" fmla="*/ 1584437 h 2086106"/>
                <a:gd name="connsiteX1572" fmla="*/ 255100 w 1944449"/>
                <a:gd name="connsiteY1572" fmla="*/ 1564103 h 2086106"/>
                <a:gd name="connsiteX1573" fmla="*/ 251685 w 1944449"/>
                <a:gd name="connsiteY1573" fmla="*/ 1539168 h 2086106"/>
                <a:gd name="connsiteX1574" fmla="*/ 254950 w 1944449"/>
                <a:gd name="connsiteY1574" fmla="*/ 1504734 h 2086106"/>
                <a:gd name="connsiteX1575" fmla="*/ 253169 w 1944449"/>
                <a:gd name="connsiteY1575" fmla="*/ 1502359 h 2086106"/>
                <a:gd name="connsiteX1576" fmla="*/ 250052 w 1944449"/>
                <a:gd name="connsiteY1576" fmla="*/ 1506367 h 2086106"/>
                <a:gd name="connsiteX1577" fmla="*/ 245897 w 1944449"/>
                <a:gd name="connsiteY1577" fmla="*/ 1510077 h 2086106"/>
                <a:gd name="connsiteX1578" fmla="*/ 229125 w 1944449"/>
                <a:gd name="connsiteY1578" fmla="*/ 1483361 h 2086106"/>
                <a:gd name="connsiteX1579" fmla="*/ 225859 w 1944449"/>
                <a:gd name="connsiteY1579" fmla="*/ 1469558 h 2086106"/>
                <a:gd name="connsiteX1580" fmla="*/ 218439 w 1944449"/>
                <a:gd name="connsiteY1580" fmla="*/ 1448333 h 2086106"/>
                <a:gd name="connsiteX1581" fmla="*/ 207900 w 1944449"/>
                <a:gd name="connsiteY1581" fmla="*/ 1425327 h 2086106"/>
                <a:gd name="connsiteX1582" fmla="*/ 204784 w 1944449"/>
                <a:gd name="connsiteY1582" fmla="*/ 1417461 h 2086106"/>
                <a:gd name="connsiteX1583" fmla="*/ 190683 w 1944449"/>
                <a:gd name="connsiteY1583" fmla="*/ 1388816 h 2086106"/>
                <a:gd name="connsiteX1584" fmla="*/ 179997 w 1944449"/>
                <a:gd name="connsiteY1584" fmla="*/ 1361952 h 2086106"/>
                <a:gd name="connsiteX1585" fmla="*/ 164709 w 1944449"/>
                <a:gd name="connsiteY1585" fmla="*/ 1345624 h 2086106"/>
                <a:gd name="connsiteX1586" fmla="*/ 164709 w 1944449"/>
                <a:gd name="connsiteY1586" fmla="*/ 1336571 h 2086106"/>
                <a:gd name="connsiteX1587" fmla="*/ 153578 w 1944449"/>
                <a:gd name="connsiteY1587" fmla="*/ 1319799 h 2086106"/>
                <a:gd name="connsiteX1588" fmla="*/ 151648 w 1944449"/>
                <a:gd name="connsiteY1588" fmla="*/ 1317573 h 2086106"/>
                <a:gd name="connsiteX1589" fmla="*/ 149867 w 1944449"/>
                <a:gd name="connsiteY1589" fmla="*/ 1319650 h 2086106"/>
                <a:gd name="connsiteX1590" fmla="*/ 149867 w 1944449"/>
                <a:gd name="connsiteY1590" fmla="*/ 1348742 h 2086106"/>
                <a:gd name="connsiteX1591" fmla="*/ 149273 w 1944449"/>
                <a:gd name="connsiteY1591" fmla="*/ 1360616 h 2086106"/>
                <a:gd name="connsiteX1592" fmla="*/ 133986 w 1944449"/>
                <a:gd name="connsiteY1592" fmla="*/ 1374567 h 2086106"/>
                <a:gd name="connsiteX1593" fmla="*/ 126564 w 1944449"/>
                <a:gd name="connsiteY1593" fmla="*/ 1373380 h 2086106"/>
                <a:gd name="connsiteX1594" fmla="*/ 123596 w 1944449"/>
                <a:gd name="connsiteY1594" fmla="*/ 1355123 h 2086106"/>
                <a:gd name="connsiteX1595" fmla="*/ 127456 w 1944449"/>
                <a:gd name="connsiteY1595" fmla="*/ 1341320 h 2086106"/>
                <a:gd name="connsiteX1596" fmla="*/ 123596 w 1944449"/>
                <a:gd name="connsiteY1596" fmla="*/ 1333750 h 2086106"/>
                <a:gd name="connsiteX1597" fmla="*/ 119144 w 1944449"/>
                <a:gd name="connsiteY1597" fmla="*/ 1327072 h 2086106"/>
                <a:gd name="connsiteX1598" fmla="*/ 110387 w 1944449"/>
                <a:gd name="connsiteY1598" fmla="*/ 1299910 h 2086106"/>
                <a:gd name="connsiteX1599" fmla="*/ 112909 w 1944449"/>
                <a:gd name="connsiteY1599" fmla="*/ 1284028 h 2086106"/>
                <a:gd name="connsiteX1600" fmla="*/ 109347 w 1944449"/>
                <a:gd name="connsiteY1600" fmla="*/ 1273787 h 2086106"/>
                <a:gd name="connsiteX1601" fmla="*/ 108308 w 1944449"/>
                <a:gd name="connsiteY1601" fmla="*/ 1271265 h 2086106"/>
                <a:gd name="connsiteX1602" fmla="*/ 104302 w 1944449"/>
                <a:gd name="connsiteY1602" fmla="*/ 1261172 h 2086106"/>
                <a:gd name="connsiteX1603" fmla="*/ 82779 w 1944449"/>
                <a:gd name="connsiteY1603" fmla="*/ 1250633 h 2086106"/>
                <a:gd name="connsiteX1604" fmla="*/ 62594 w 1944449"/>
                <a:gd name="connsiteY1604" fmla="*/ 1238018 h 2086106"/>
                <a:gd name="connsiteX1605" fmla="*/ 59625 w 1944449"/>
                <a:gd name="connsiteY1605" fmla="*/ 1233566 h 2086106"/>
                <a:gd name="connsiteX1606" fmla="*/ 47307 w 1944449"/>
                <a:gd name="connsiteY1606" fmla="*/ 1192452 h 2086106"/>
                <a:gd name="connsiteX1607" fmla="*/ 40777 w 1944449"/>
                <a:gd name="connsiteY1607" fmla="*/ 1167369 h 2086106"/>
                <a:gd name="connsiteX1608" fmla="*/ 34394 w 1944449"/>
                <a:gd name="connsiteY1608" fmla="*/ 1158018 h 2086106"/>
                <a:gd name="connsiteX1609" fmla="*/ 19700 w 1944449"/>
                <a:gd name="connsiteY1609" fmla="*/ 1136349 h 2086106"/>
                <a:gd name="connsiteX1610" fmla="*/ 17623 w 1944449"/>
                <a:gd name="connsiteY1610" fmla="*/ 1113195 h 2086106"/>
                <a:gd name="connsiteX1611" fmla="*/ 14654 w 1944449"/>
                <a:gd name="connsiteY1611" fmla="*/ 1096274 h 2086106"/>
                <a:gd name="connsiteX1612" fmla="*/ 15842 w 1944449"/>
                <a:gd name="connsiteY1612" fmla="*/ 1089001 h 2086106"/>
                <a:gd name="connsiteX1613" fmla="*/ 17325 w 1944449"/>
                <a:gd name="connsiteY1613" fmla="*/ 1080690 h 2086106"/>
                <a:gd name="connsiteX1614" fmla="*/ 11388 w 1944449"/>
                <a:gd name="connsiteY1614" fmla="*/ 1031709 h 2086106"/>
                <a:gd name="connsiteX1615" fmla="*/ 11092 w 1944449"/>
                <a:gd name="connsiteY1615" fmla="*/ 1019835 h 2086106"/>
                <a:gd name="connsiteX1616" fmla="*/ 3818 w 1944449"/>
                <a:gd name="connsiteY1616" fmla="*/ 1012267 h 2086106"/>
                <a:gd name="connsiteX1617" fmla="*/ 554 w 1944449"/>
                <a:gd name="connsiteY1617" fmla="*/ 1005143 h 2086106"/>
                <a:gd name="connsiteX1618" fmla="*/ 5749 w 1944449"/>
                <a:gd name="connsiteY1618" fmla="*/ 973825 h 2086106"/>
                <a:gd name="connsiteX1619" fmla="*/ 406 w 1944449"/>
                <a:gd name="connsiteY1619" fmla="*/ 942507 h 2086106"/>
                <a:gd name="connsiteX1620" fmla="*/ 554 w 1944449"/>
                <a:gd name="connsiteY1620" fmla="*/ 924103 h 2086106"/>
                <a:gd name="connsiteX1621" fmla="*/ 2631 w 1944449"/>
                <a:gd name="connsiteY1621" fmla="*/ 919205 h 2086106"/>
                <a:gd name="connsiteX1622" fmla="*/ 11834 w 1944449"/>
                <a:gd name="connsiteY1622" fmla="*/ 906292 h 2086106"/>
                <a:gd name="connsiteX1623" fmla="*/ 16879 w 1944449"/>
                <a:gd name="connsiteY1623" fmla="*/ 880911 h 2086106"/>
                <a:gd name="connsiteX1624" fmla="*/ 17623 w 1944449"/>
                <a:gd name="connsiteY1624" fmla="*/ 857313 h 2086106"/>
                <a:gd name="connsiteX1625" fmla="*/ 28309 w 1944449"/>
                <a:gd name="connsiteY1625" fmla="*/ 819020 h 2086106"/>
                <a:gd name="connsiteX1626" fmla="*/ 26378 w 1944449"/>
                <a:gd name="connsiteY1626" fmla="*/ 806552 h 2086106"/>
                <a:gd name="connsiteX1627" fmla="*/ 32761 w 1944449"/>
                <a:gd name="connsiteY1627" fmla="*/ 801357 h 2086106"/>
                <a:gd name="connsiteX1628" fmla="*/ 33948 w 1944449"/>
                <a:gd name="connsiteY1628" fmla="*/ 797351 h 2086106"/>
                <a:gd name="connsiteX1629" fmla="*/ 34246 w 1944449"/>
                <a:gd name="connsiteY1629" fmla="*/ 799280 h 2086106"/>
                <a:gd name="connsiteX1630" fmla="*/ 37511 w 1944449"/>
                <a:gd name="connsiteY1630" fmla="*/ 794232 h 2086106"/>
                <a:gd name="connsiteX1631" fmla="*/ 47603 w 1944449"/>
                <a:gd name="connsiteY1631" fmla="*/ 783546 h 2086106"/>
                <a:gd name="connsiteX1632" fmla="*/ 47603 w 1944449"/>
                <a:gd name="connsiteY1632" fmla="*/ 769149 h 2086106"/>
                <a:gd name="connsiteX1633" fmla="*/ 53392 w 1944449"/>
                <a:gd name="connsiteY1633" fmla="*/ 763064 h 2086106"/>
                <a:gd name="connsiteX1634" fmla="*/ 58142 w 1944449"/>
                <a:gd name="connsiteY1634" fmla="*/ 761283 h 2086106"/>
                <a:gd name="connsiteX1635" fmla="*/ 76842 w 1944449"/>
                <a:gd name="connsiteY1635" fmla="*/ 730857 h 2086106"/>
                <a:gd name="connsiteX1636" fmla="*/ 85452 w 1944449"/>
                <a:gd name="connsiteY1636" fmla="*/ 717202 h 2086106"/>
                <a:gd name="connsiteX1637" fmla="*/ 93318 w 1944449"/>
                <a:gd name="connsiteY1637" fmla="*/ 712749 h 2086106"/>
                <a:gd name="connsiteX1638" fmla="*/ 97028 w 1944449"/>
                <a:gd name="connsiteY1638" fmla="*/ 699391 h 2086106"/>
                <a:gd name="connsiteX1639" fmla="*/ 97919 w 1944449"/>
                <a:gd name="connsiteY1639" fmla="*/ 696423 h 2086106"/>
                <a:gd name="connsiteX1640" fmla="*/ 95396 w 1944449"/>
                <a:gd name="connsiteY1640" fmla="*/ 692117 h 2086106"/>
                <a:gd name="connsiteX1641" fmla="*/ 99403 w 1944449"/>
                <a:gd name="connsiteY1641" fmla="*/ 691969 h 2086106"/>
                <a:gd name="connsiteX1642" fmla="*/ 169162 w 1944449"/>
                <a:gd name="connsiteY1642" fmla="*/ 567146 h 2086106"/>
                <a:gd name="connsiteX1643" fmla="*/ 192316 w 1944449"/>
                <a:gd name="connsiteY1643" fmla="*/ 519947 h 2086106"/>
                <a:gd name="connsiteX1644" fmla="*/ 199143 w 1944449"/>
                <a:gd name="connsiteY1644" fmla="*/ 516682 h 2086106"/>
                <a:gd name="connsiteX1645" fmla="*/ 208198 w 1944449"/>
                <a:gd name="connsiteY1645" fmla="*/ 526775 h 2086106"/>
                <a:gd name="connsiteX1646" fmla="*/ 189050 w 1944449"/>
                <a:gd name="connsiteY1646" fmla="*/ 548890 h 2086106"/>
                <a:gd name="connsiteX1647" fmla="*/ 135470 w 1944449"/>
                <a:gd name="connsiteY1647" fmla="*/ 651746 h 2086106"/>
                <a:gd name="connsiteX1648" fmla="*/ 130720 w 1944449"/>
                <a:gd name="connsiteY1648" fmla="*/ 668519 h 2086106"/>
                <a:gd name="connsiteX1649" fmla="*/ 142594 w 1944449"/>
                <a:gd name="connsiteY1649" fmla="*/ 657833 h 2086106"/>
                <a:gd name="connsiteX1650" fmla="*/ 152835 w 1944449"/>
                <a:gd name="connsiteY1650" fmla="*/ 640764 h 2086106"/>
                <a:gd name="connsiteX1651" fmla="*/ 156101 w 1944449"/>
                <a:gd name="connsiteY1651" fmla="*/ 632304 h 2086106"/>
                <a:gd name="connsiteX1652" fmla="*/ 173318 w 1944449"/>
                <a:gd name="connsiteY1652" fmla="*/ 622211 h 2086106"/>
                <a:gd name="connsiteX1653" fmla="*/ 174951 w 1944449"/>
                <a:gd name="connsiteY1653" fmla="*/ 612563 h 2086106"/>
                <a:gd name="connsiteX1654" fmla="*/ 185044 w 1944449"/>
                <a:gd name="connsiteY1654" fmla="*/ 593121 h 2086106"/>
                <a:gd name="connsiteX1655" fmla="*/ 187567 w 1944449"/>
                <a:gd name="connsiteY1655" fmla="*/ 591487 h 2086106"/>
                <a:gd name="connsiteX1656" fmla="*/ 189348 w 1944449"/>
                <a:gd name="connsiteY1656" fmla="*/ 596683 h 2086106"/>
                <a:gd name="connsiteX1657" fmla="*/ 187269 w 1944449"/>
                <a:gd name="connsiteY1657" fmla="*/ 602026 h 2086106"/>
                <a:gd name="connsiteX1658" fmla="*/ 190535 w 1944449"/>
                <a:gd name="connsiteY1658" fmla="*/ 611079 h 2086106"/>
                <a:gd name="connsiteX1659" fmla="*/ 197362 w 1944449"/>
                <a:gd name="connsiteY1659" fmla="*/ 609298 h 2086106"/>
                <a:gd name="connsiteX1660" fmla="*/ 208346 w 1944449"/>
                <a:gd name="connsiteY1660" fmla="*/ 599205 h 2086106"/>
                <a:gd name="connsiteX1661" fmla="*/ 213689 w 1944449"/>
                <a:gd name="connsiteY1661" fmla="*/ 592229 h 2086106"/>
                <a:gd name="connsiteX1662" fmla="*/ 234616 w 1944449"/>
                <a:gd name="connsiteY1662" fmla="*/ 567888 h 2086106"/>
                <a:gd name="connsiteX1663" fmla="*/ 253021 w 1944449"/>
                <a:gd name="connsiteY1663" fmla="*/ 553639 h 2086106"/>
                <a:gd name="connsiteX1664" fmla="*/ 289088 w 1944449"/>
                <a:gd name="connsiteY1664" fmla="*/ 529150 h 2086106"/>
                <a:gd name="connsiteX1665" fmla="*/ 291463 w 1944449"/>
                <a:gd name="connsiteY1665" fmla="*/ 524846 h 2086106"/>
                <a:gd name="connsiteX1666" fmla="*/ 303039 w 1944449"/>
                <a:gd name="connsiteY1666" fmla="*/ 518909 h 2086106"/>
                <a:gd name="connsiteX1667" fmla="*/ 322631 w 1944449"/>
                <a:gd name="connsiteY1667" fmla="*/ 497238 h 2086106"/>
                <a:gd name="connsiteX1668" fmla="*/ 327974 w 1944449"/>
                <a:gd name="connsiteY1668" fmla="*/ 495457 h 2086106"/>
                <a:gd name="connsiteX1669" fmla="*/ 345341 w 1944449"/>
                <a:gd name="connsiteY1669" fmla="*/ 482396 h 2086106"/>
                <a:gd name="connsiteX1670" fmla="*/ 354988 w 1944449"/>
                <a:gd name="connsiteY1670" fmla="*/ 472897 h 2086106"/>
                <a:gd name="connsiteX1671" fmla="*/ 366268 w 1944449"/>
                <a:gd name="connsiteY1671" fmla="*/ 469929 h 2086106"/>
                <a:gd name="connsiteX1672" fmla="*/ 368939 w 1944449"/>
                <a:gd name="connsiteY1672" fmla="*/ 464883 h 2086106"/>
                <a:gd name="connsiteX1673" fmla="*/ 375025 w 1944449"/>
                <a:gd name="connsiteY1673" fmla="*/ 459836 h 2086106"/>
                <a:gd name="connsiteX1674" fmla="*/ 401592 w 1944449"/>
                <a:gd name="connsiteY1674" fmla="*/ 453899 h 2086106"/>
                <a:gd name="connsiteX1675" fmla="*/ 405006 w 1944449"/>
                <a:gd name="connsiteY1675" fmla="*/ 450634 h 2086106"/>
                <a:gd name="connsiteX1676" fmla="*/ 406935 w 1944449"/>
                <a:gd name="connsiteY1676" fmla="*/ 448408 h 2086106"/>
                <a:gd name="connsiteX1677" fmla="*/ 407974 w 1944449"/>
                <a:gd name="connsiteY1677" fmla="*/ 447962 h 2086106"/>
                <a:gd name="connsiteX1678" fmla="*/ 427121 w 1944449"/>
                <a:gd name="connsiteY1678" fmla="*/ 431932 h 2086106"/>
                <a:gd name="connsiteX1679" fmla="*/ 429495 w 1944449"/>
                <a:gd name="connsiteY1679" fmla="*/ 427331 h 2086106"/>
                <a:gd name="connsiteX1680" fmla="*/ 453541 w 1944449"/>
                <a:gd name="connsiteY1680" fmla="*/ 412341 h 2086106"/>
                <a:gd name="connsiteX1681" fmla="*/ 455024 w 1944449"/>
                <a:gd name="connsiteY1681" fmla="*/ 411896 h 2086106"/>
                <a:gd name="connsiteX1682" fmla="*/ 461259 w 1944449"/>
                <a:gd name="connsiteY1682" fmla="*/ 404920 h 2086106"/>
                <a:gd name="connsiteX1683" fmla="*/ 481296 w 1944449"/>
                <a:gd name="connsiteY1683" fmla="*/ 382656 h 2086106"/>
                <a:gd name="connsiteX1684" fmla="*/ 455024 w 1944449"/>
                <a:gd name="connsiteY1684" fmla="*/ 376125 h 2086106"/>
                <a:gd name="connsiteX1685" fmla="*/ 481444 w 1944449"/>
                <a:gd name="connsiteY1685" fmla="*/ 377906 h 2086106"/>
                <a:gd name="connsiteX1686" fmla="*/ 548234 w 1944449"/>
                <a:gd name="connsiteY1686" fmla="*/ 330263 h 2086106"/>
                <a:gd name="connsiteX1687" fmla="*/ 581184 w 1944449"/>
                <a:gd name="connsiteY1687" fmla="*/ 305032 h 2086106"/>
                <a:gd name="connsiteX1688" fmla="*/ 617696 w 1944449"/>
                <a:gd name="connsiteY1688" fmla="*/ 282174 h 2086106"/>
                <a:gd name="connsiteX1689" fmla="*/ 590980 w 1944449"/>
                <a:gd name="connsiteY1689" fmla="*/ 273565 h 2086106"/>
                <a:gd name="connsiteX1690" fmla="*/ 611017 w 1944449"/>
                <a:gd name="connsiteY1690" fmla="*/ 266590 h 2086106"/>
                <a:gd name="connsiteX1691" fmla="*/ 588309 w 1944449"/>
                <a:gd name="connsiteY1691" fmla="*/ 260207 h 2086106"/>
                <a:gd name="connsiteX1692" fmla="*/ 589496 w 1944449"/>
                <a:gd name="connsiteY1692" fmla="*/ 270004 h 2086106"/>
                <a:gd name="connsiteX1693" fmla="*/ 560108 w 1944449"/>
                <a:gd name="connsiteY1693" fmla="*/ 265105 h 2086106"/>
                <a:gd name="connsiteX1694" fmla="*/ 531017 w 1944449"/>
                <a:gd name="connsiteY1694" fmla="*/ 269706 h 2086106"/>
                <a:gd name="connsiteX1695" fmla="*/ 438698 w 1944449"/>
                <a:gd name="connsiteY1695" fmla="*/ 324178 h 2086106"/>
                <a:gd name="connsiteX1696" fmla="*/ 400256 w 1944449"/>
                <a:gd name="connsiteY1696" fmla="*/ 351636 h 2086106"/>
                <a:gd name="connsiteX1697" fmla="*/ 379923 w 1944449"/>
                <a:gd name="connsiteY1697" fmla="*/ 364697 h 2086106"/>
                <a:gd name="connsiteX1698" fmla="*/ 357956 w 1944449"/>
                <a:gd name="connsiteY1698" fmla="*/ 377906 h 2086106"/>
                <a:gd name="connsiteX1699" fmla="*/ 313429 w 1944449"/>
                <a:gd name="connsiteY1699" fmla="*/ 417090 h 2086106"/>
                <a:gd name="connsiteX1700" fmla="*/ 271425 w 1944449"/>
                <a:gd name="connsiteY1700" fmla="*/ 453455 h 2086106"/>
                <a:gd name="connsiteX1701" fmla="*/ 249013 w 1944449"/>
                <a:gd name="connsiteY1701" fmla="*/ 482842 h 2086106"/>
                <a:gd name="connsiteX1702" fmla="*/ 219478 w 1944449"/>
                <a:gd name="connsiteY1702" fmla="*/ 514308 h 2086106"/>
                <a:gd name="connsiteX1703" fmla="*/ 241889 w 1944449"/>
                <a:gd name="connsiteY1703" fmla="*/ 487146 h 2086106"/>
                <a:gd name="connsiteX1704" fmla="*/ 352909 w 1944449"/>
                <a:gd name="connsiteY1704" fmla="*/ 372267 h 2086106"/>
                <a:gd name="connsiteX1705" fmla="*/ 423114 w 1944449"/>
                <a:gd name="connsiteY1705" fmla="*/ 322397 h 2086106"/>
                <a:gd name="connsiteX1706" fmla="*/ 433801 w 1944449"/>
                <a:gd name="connsiteY1706" fmla="*/ 309929 h 2086106"/>
                <a:gd name="connsiteX1707" fmla="*/ 562928 w 1944449"/>
                <a:gd name="connsiteY1707" fmla="*/ 234531 h 2086106"/>
                <a:gd name="connsiteX1708" fmla="*/ 529829 w 1944449"/>
                <a:gd name="connsiteY1708" fmla="*/ 225625 h 2086106"/>
                <a:gd name="connsiteX1709" fmla="*/ 417771 w 1944449"/>
                <a:gd name="connsiteY1709" fmla="*/ 298352 h 2086106"/>
                <a:gd name="connsiteX1710" fmla="*/ 459180 w 1944449"/>
                <a:gd name="connsiteY1710" fmla="*/ 241357 h 2086106"/>
                <a:gd name="connsiteX1711" fmla="*/ 488865 w 1944449"/>
                <a:gd name="connsiteY1711" fmla="*/ 232750 h 2086106"/>
                <a:gd name="connsiteX1712" fmla="*/ 638773 w 1944449"/>
                <a:gd name="connsiteY1712" fmla="*/ 158538 h 2086106"/>
                <a:gd name="connsiteX1713" fmla="*/ 804561 w 1944449"/>
                <a:gd name="connsiteY1713" fmla="*/ 131970 h 2086106"/>
                <a:gd name="connsiteX1714" fmla="*/ 808123 w 1944449"/>
                <a:gd name="connsiteY1714" fmla="*/ 133305 h 2086106"/>
                <a:gd name="connsiteX1715" fmla="*/ 770424 w 1944449"/>
                <a:gd name="connsiteY1715" fmla="*/ 145327 h 2086106"/>
                <a:gd name="connsiteX1716" fmla="*/ 782594 w 1944449"/>
                <a:gd name="connsiteY1716" fmla="*/ 139094 h 2086106"/>
                <a:gd name="connsiteX1717" fmla="*/ 752168 w 1944449"/>
                <a:gd name="connsiteY1717" fmla="*/ 137313 h 2086106"/>
                <a:gd name="connsiteX1718" fmla="*/ 750535 w 1944449"/>
                <a:gd name="connsiteY1718" fmla="*/ 145327 h 2086106"/>
                <a:gd name="connsiteX1719" fmla="*/ 720554 w 1944449"/>
                <a:gd name="connsiteY1719" fmla="*/ 146515 h 2086106"/>
                <a:gd name="connsiteX1720" fmla="*/ 710164 w 1944449"/>
                <a:gd name="connsiteY1720" fmla="*/ 158834 h 2086106"/>
                <a:gd name="connsiteX1721" fmla="*/ 734951 w 1944449"/>
                <a:gd name="connsiteY1721" fmla="*/ 150670 h 2086106"/>
                <a:gd name="connsiteX1722" fmla="*/ 753651 w 1944449"/>
                <a:gd name="connsiteY1722" fmla="*/ 160021 h 2086106"/>
                <a:gd name="connsiteX1723" fmla="*/ 762409 w 1944449"/>
                <a:gd name="connsiteY1723" fmla="*/ 154382 h 2086106"/>
                <a:gd name="connsiteX1724" fmla="*/ 763596 w 1944449"/>
                <a:gd name="connsiteY1724" fmla="*/ 159873 h 2086106"/>
                <a:gd name="connsiteX1725" fmla="*/ 791500 w 1944449"/>
                <a:gd name="connsiteY1725" fmla="*/ 159280 h 2086106"/>
                <a:gd name="connsiteX1726" fmla="*/ 810498 w 1944449"/>
                <a:gd name="connsiteY1726" fmla="*/ 148000 h 2086106"/>
                <a:gd name="connsiteX1727" fmla="*/ 897029 w 1944449"/>
                <a:gd name="connsiteY1727" fmla="*/ 139836 h 2086106"/>
                <a:gd name="connsiteX1728" fmla="*/ 933096 w 1944449"/>
                <a:gd name="connsiteY1728" fmla="*/ 142952 h 2086106"/>
                <a:gd name="connsiteX1729" fmla="*/ 955804 w 1944449"/>
                <a:gd name="connsiteY1729" fmla="*/ 141321 h 2086106"/>
                <a:gd name="connsiteX1730" fmla="*/ 979997 w 1944449"/>
                <a:gd name="connsiteY1730" fmla="*/ 139984 h 2086106"/>
                <a:gd name="connsiteX1731" fmla="*/ 1063262 w 1944449"/>
                <a:gd name="connsiteY1731" fmla="*/ 155718 h 2086106"/>
                <a:gd name="connsiteX1732" fmla="*/ 1106898 w 1944449"/>
                <a:gd name="connsiteY1732" fmla="*/ 160615 h 2086106"/>
                <a:gd name="connsiteX1733" fmla="*/ 1144450 w 1944449"/>
                <a:gd name="connsiteY1733" fmla="*/ 173676 h 2086106"/>
                <a:gd name="connsiteX1734" fmla="*/ 1327158 w 1944449"/>
                <a:gd name="connsiteY1734" fmla="*/ 225180 h 2086106"/>
                <a:gd name="connsiteX1735" fmla="*/ 1473949 w 1944449"/>
                <a:gd name="connsiteY1735" fmla="*/ 320912 h 2086106"/>
                <a:gd name="connsiteX1736" fmla="*/ 1481667 w 1944449"/>
                <a:gd name="connsiteY1736" fmla="*/ 325810 h 2086106"/>
                <a:gd name="connsiteX1737" fmla="*/ 1488048 w 1944449"/>
                <a:gd name="connsiteY1737" fmla="*/ 332638 h 2086106"/>
                <a:gd name="connsiteX1738" fmla="*/ 1508234 w 1944449"/>
                <a:gd name="connsiteY1738" fmla="*/ 342433 h 2086106"/>
                <a:gd name="connsiteX1739" fmla="*/ 1509867 w 1944449"/>
                <a:gd name="connsiteY1739" fmla="*/ 340801 h 2086106"/>
                <a:gd name="connsiteX1740" fmla="*/ 1511648 w 1944449"/>
                <a:gd name="connsiteY1740" fmla="*/ 343028 h 2086106"/>
                <a:gd name="connsiteX1741" fmla="*/ 1510758 w 1944449"/>
                <a:gd name="connsiteY1741" fmla="*/ 343918 h 2086106"/>
                <a:gd name="connsiteX1742" fmla="*/ 1517289 w 1944449"/>
                <a:gd name="connsiteY1742" fmla="*/ 347926 h 2086106"/>
                <a:gd name="connsiteX1743" fmla="*/ 1547417 w 1944449"/>
                <a:gd name="connsiteY1743" fmla="*/ 372861 h 2086106"/>
                <a:gd name="connsiteX1744" fmla="*/ 1543262 w 1944449"/>
                <a:gd name="connsiteY1744" fmla="*/ 365587 h 2086106"/>
                <a:gd name="connsiteX1745" fmla="*/ 1543113 w 1944449"/>
                <a:gd name="connsiteY1745" fmla="*/ 364549 h 2086106"/>
                <a:gd name="connsiteX1746" fmla="*/ 1530646 w 1944449"/>
                <a:gd name="connsiteY1746" fmla="*/ 355050 h 2086106"/>
                <a:gd name="connsiteX1747" fmla="*/ 1532279 w 1944449"/>
                <a:gd name="connsiteY1747" fmla="*/ 349707 h 2086106"/>
                <a:gd name="connsiteX1748" fmla="*/ 1544153 w 1944449"/>
                <a:gd name="connsiteY1748" fmla="*/ 361135 h 2086106"/>
                <a:gd name="connsiteX1749" fmla="*/ 1544598 w 1944449"/>
                <a:gd name="connsiteY1749" fmla="*/ 360096 h 2086106"/>
                <a:gd name="connsiteX1750" fmla="*/ 1546824 w 1944449"/>
                <a:gd name="connsiteY1750" fmla="*/ 358612 h 2086106"/>
                <a:gd name="connsiteX1751" fmla="*/ 1552019 w 1944449"/>
                <a:gd name="connsiteY1751" fmla="*/ 359650 h 2086106"/>
                <a:gd name="connsiteX1752" fmla="*/ 1554394 w 1944449"/>
                <a:gd name="connsiteY1752" fmla="*/ 378648 h 2086106"/>
                <a:gd name="connsiteX1753" fmla="*/ 1564634 w 1944449"/>
                <a:gd name="connsiteY1753" fmla="*/ 384735 h 2086106"/>
                <a:gd name="connsiteX1754" fmla="*/ 1567455 w 1944449"/>
                <a:gd name="connsiteY1754" fmla="*/ 379391 h 2086106"/>
                <a:gd name="connsiteX1755" fmla="*/ 1584820 w 1944449"/>
                <a:gd name="connsiteY1755" fmla="*/ 378648 h 2086106"/>
                <a:gd name="connsiteX1756" fmla="*/ 1591944 w 1944449"/>
                <a:gd name="connsiteY1756" fmla="*/ 390820 h 2086106"/>
                <a:gd name="connsiteX1757" fmla="*/ 1602928 w 1944449"/>
                <a:gd name="connsiteY1757" fmla="*/ 397350 h 2086106"/>
                <a:gd name="connsiteX1758" fmla="*/ 1601147 w 1944449"/>
                <a:gd name="connsiteY1758" fmla="*/ 392601 h 2086106"/>
                <a:gd name="connsiteX1759" fmla="*/ 1604264 w 1944449"/>
                <a:gd name="connsiteY1759" fmla="*/ 395865 h 2086106"/>
                <a:gd name="connsiteX1760" fmla="*/ 1606342 w 1944449"/>
                <a:gd name="connsiteY1760" fmla="*/ 398242 h 2086106"/>
                <a:gd name="connsiteX1761" fmla="*/ 1611092 w 1944449"/>
                <a:gd name="connsiteY1761" fmla="*/ 399279 h 2086106"/>
                <a:gd name="connsiteX1762" fmla="*/ 1607530 w 1944449"/>
                <a:gd name="connsiteY1762" fmla="*/ 395717 h 2086106"/>
                <a:gd name="connsiteX1763" fmla="*/ 1610201 w 1944449"/>
                <a:gd name="connsiteY1763" fmla="*/ 393046 h 2086106"/>
                <a:gd name="connsiteX1764" fmla="*/ 1613911 w 1944449"/>
                <a:gd name="connsiteY1764" fmla="*/ 399873 h 2086106"/>
                <a:gd name="connsiteX1765" fmla="*/ 1647455 w 1944449"/>
                <a:gd name="connsiteY1765" fmla="*/ 412044 h 2086106"/>
                <a:gd name="connsiteX1766" fmla="*/ 1647455 w 1944449"/>
                <a:gd name="connsiteY1766" fmla="*/ 407443 h 2086106"/>
                <a:gd name="connsiteX1767" fmla="*/ 1643002 w 1944449"/>
                <a:gd name="connsiteY1767" fmla="*/ 402545 h 2086106"/>
                <a:gd name="connsiteX1768" fmla="*/ 1646268 w 1944449"/>
                <a:gd name="connsiteY1768" fmla="*/ 403585 h 2086106"/>
                <a:gd name="connsiteX1769" fmla="*/ 1641666 w 1944449"/>
                <a:gd name="connsiteY1769" fmla="*/ 394086 h 2086106"/>
                <a:gd name="connsiteX1770" fmla="*/ 1645526 w 1944449"/>
                <a:gd name="connsiteY1770" fmla="*/ 395717 h 2086106"/>
                <a:gd name="connsiteX1771" fmla="*/ 1640627 w 1944449"/>
                <a:gd name="connsiteY1771" fmla="*/ 388890 h 2086106"/>
                <a:gd name="connsiteX1772" fmla="*/ 1619997 w 1944449"/>
                <a:gd name="connsiteY1772" fmla="*/ 370336 h 2086106"/>
                <a:gd name="connsiteX1773" fmla="*/ 1624301 w 1944449"/>
                <a:gd name="connsiteY1773" fmla="*/ 369447 h 2086106"/>
                <a:gd name="connsiteX1774" fmla="*/ 1599662 w 1944449"/>
                <a:gd name="connsiteY1774" fmla="*/ 347776 h 2086106"/>
                <a:gd name="connsiteX1775" fmla="*/ 1579477 w 1944449"/>
                <a:gd name="connsiteY1775" fmla="*/ 325810 h 2086106"/>
                <a:gd name="connsiteX1776" fmla="*/ 1592390 w 1944449"/>
                <a:gd name="connsiteY1776" fmla="*/ 339168 h 2086106"/>
                <a:gd name="connsiteX1777" fmla="*/ 1571463 w 1944449"/>
                <a:gd name="connsiteY1777" fmla="*/ 310226 h 2086106"/>
                <a:gd name="connsiteX1778" fmla="*/ 1587640 w 1944449"/>
                <a:gd name="connsiteY1778" fmla="*/ 312898 h 2086106"/>
                <a:gd name="connsiteX1779" fmla="*/ 1602780 w 1944449"/>
                <a:gd name="connsiteY1779" fmla="*/ 331896 h 2086106"/>
                <a:gd name="connsiteX1780" fmla="*/ 1623560 w 1944449"/>
                <a:gd name="connsiteY1780" fmla="*/ 350301 h 2086106"/>
                <a:gd name="connsiteX1781" fmla="*/ 1616138 w 1944449"/>
                <a:gd name="connsiteY1781" fmla="*/ 347926 h 2086106"/>
                <a:gd name="connsiteX1782" fmla="*/ 1638550 w 1944449"/>
                <a:gd name="connsiteY1782" fmla="*/ 367220 h 2086106"/>
                <a:gd name="connsiteX1783" fmla="*/ 1638104 w 1944449"/>
                <a:gd name="connsiteY1783" fmla="*/ 364697 h 2086106"/>
                <a:gd name="connsiteX1784" fmla="*/ 1605005 w 1944449"/>
                <a:gd name="connsiteY1784" fmla="*/ 325068 h 2086106"/>
                <a:gd name="connsiteX1785" fmla="*/ 1572204 w 1944449"/>
                <a:gd name="connsiteY1785" fmla="*/ 290486 h 2086106"/>
                <a:gd name="connsiteX1786" fmla="*/ 1529756 w 1944449"/>
                <a:gd name="connsiteY1786" fmla="*/ 270004 h 2086106"/>
                <a:gd name="connsiteX1787" fmla="*/ 1484932 w 1944449"/>
                <a:gd name="connsiteY1787" fmla="*/ 236608 h 2086106"/>
                <a:gd name="connsiteX1788" fmla="*/ 1481518 w 1944449"/>
                <a:gd name="connsiteY1788" fmla="*/ 222953 h 2086106"/>
                <a:gd name="connsiteX1789" fmla="*/ 1362037 w 1944449"/>
                <a:gd name="connsiteY1789" fmla="*/ 163288 h 2086106"/>
                <a:gd name="connsiteX1790" fmla="*/ 1228902 w 1944449"/>
                <a:gd name="connsiteY1790" fmla="*/ 142804 h 2086106"/>
                <a:gd name="connsiteX1791" fmla="*/ 1216583 w 1944449"/>
                <a:gd name="connsiteY1791" fmla="*/ 136719 h 2086106"/>
                <a:gd name="connsiteX1792" fmla="*/ 1171760 w 1944449"/>
                <a:gd name="connsiteY1792" fmla="*/ 133453 h 2086106"/>
                <a:gd name="connsiteX1793" fmla="*/ 1174728 w 1944449"/>
                <a:gd name="connsiteY1793" fmla="*/ 122471 h 2086106"/>
                <a:gd name="connsiteX1794" fmla="*/ 1050474 w 1944449"/>
                <a:gd name="connsiteY1794" fmla="*/ 108135 h 2086106"/>
                <a:gd name="connsiteX1795" fmla="*/ 1089087 w 1944449"/>
                <a:gd name="connsiteY1795" fmla="*/ 117424 h 2086106"/>
                <a:gd name="connsiteX1796" fmla="*/ 1106602 w 1944449"/>
                <a:gd name="connsiteY1796" fmla="*/ 115049 h 2086106"/>
                <a:gd name="connsiteX1797" fmla="*/ 1137474 w 1944449"/>
                <a:gd name="connsiteY1797" fmla="*/ 121430 h 2086106"/>
                <a:gd name="connsiteX1798" fmla="*/ 1164932 w 1944449"/>
                <a:gd name="connsiteY1798" fmla="*/ 131820 h 2086106"/>
                <a:gd name="connsiteX1799" fmla="*/ 1131833 w 1944449"/>
                <a:gd name="connsiteY1799" fmla="*/ 125142 h 2086106"/>
                <a:gd name="connsiteX1800" fmla="*/ 1100961 w 1944449"/>
                <a:gd name="connsiteY1800" fmla="*/ 119798 h 2086106"/>
                <a:gd name="connsiteX1801" fmla="*/ 1039217 w 1944449"/>
                <a:gd name="connsiteY1801" fmla="*/ 110447 h 2086106"/>
                <a:gd name="connsiteX1802" fmla="*/ 1050474 w 1944449"/>
                <a:gd name="connsiteY1802" fmla="*/ 108135 h 2086106"/>
                <a:gd name="connsiteX1803" fmla="*/ 986081 w 1944449"/>
                <a:gd name="connsiteY1803" fmla="*/ 100503 h 2086106"/>
                <a:gd name="connsiteX1804" fmla="*/ 985784 w 1944449"/>
                <a:gd name="connsiteY1804" fmla="*/ 106144 h 2086106"/>
                <a:gd name="connsiteX1805" fmla="*/ 969161 w 1944449"/>
                <a:gd name="connsiteY1805" fmla="*/ 101690 h 2086106"/>
                <a:gd name="connsiteX1806" fmla="*/ 986081 w 1944449"/>
                <a:gd name="connsiteY1806" fmla="*/ 100503 h 2086106"/>
                <a:gd name="connsiteX1807" fmla="*/ 1030460 w 1944449"/>
                <a:gd name="connsiteY1807" fmla="*/ 98278 h 2086106"/>
                <a:gd name="connsiteX1808" fmla="*/ 1005822 w 1944449"/>
                <a:gd name="connsiteY1808" fmla="*/ 109262 h 2086106"/>
                <a:gd name="connsiteX1809" fmla="*/ 1006416 w 1944449"/>
                <a:gd name="connsiteY1809" fmla="*/ 101692 h 2086106"/>
                <a:gd name="connsiteX1810" fmla="*/ 1030460 w 1944449"/>
                <a:gd name="connsiteY1810" fmla="*/ 98278 h 2086106"/>
                <a:gd name="connsiteX1811" fmla="*/ 1158548 w 1944449"/>
                <a:gd name="connsiteY1811" fmla="*/ 23620 h 2086106"/>
                <a:gd name="connsiteX1812" fmla="*/ 1160033 w 1944449"/>
                <a:gd name="connsiteY1812" fmla="*/ 29111 h 2086106"/>
                <a:gd name="connsiteX1813" fmla="*/ 1152761 w 1944449"/>
                <a:gd name="connsiteY1813" fmla="*/ 27330 h 2086106"/>
                <a:gd name="connsiteX1814" fmla="*/ 1148308 w 1944449"/>
                <a:gd name="connsiteY1814" fmla="*/ 23768 h 2086106"/>
                <a:gd name="connsiteX1815" fmla="*/ 1158548 w 1944449"/>
                <a:gd name="connsiteY1815" fmla="*/ 23620 h 2086106"/>
                <a:gd name="connsiteX1816" fmla="*/ 1025264 w 1944449"/>
                <a:gd name="connsiteY1816" fmla="*/ 22 h 2086106"/>
                <a:gd name="connsiteX1817" fmla="*/ 1070089 w 1944449"/>
                <a:gd name="connsiteY1817" fmla="*/ 4920 h 2086106"/>
                <a:gd name="connsiteX1818" fmla="*/ 1082110 w 1944449"/>
                <a:gd name="connsiteY1818" fmla="*/ 10411 h 2086106"/>
                <a:gd name="connsiteX1819" fmla="*/ 1096953 w 1944449"/>
                <a:gd name="connsiteY1819" fmla="*/ 12490 h 2086106"/>
                <a:gd name="connsiteX1820" fmla="*/ 1100069 w 1944449"/>
                <a:gd name="connsiteY1820" fmla="*/ 7888 h 2086106"/>
                <a:gd name="connsiteX1821" fmla="*/ 1124411 w 1944449"/>
                <a:gd name="connsiteY1821" fmla="*/ 15457 h 2086106"/>
                <a:gd name="connsiteX1822" fmla="*/ 1129160 w 1944449"/>
                <a:gd name="connsiteY1822" fmla="*/ 17536 h 2086106"/>
                <a:gd name="connsiteX1823" fmla="*/ 1137472 w 1944449"/>
                <a:gd name="connsiteY1823" fmla="*/ 13825 h 2086106"/>
                <a:gd name="connsiteX1824" fmla="*/ 1146377 w 1944449"/>
                <a:gd name="connsiteY1824" fmla="*/ 20800 h 2086106"/>
                <a:gd name="connsiteX1825" fmla="*/ 1083892 w 1944449"/>
                <a:gd name="connsiteY1825" fmla="*/ 15903 h 2086106"/>
                <a:gd name="connsiteX1826" fmla="*/ 1077063 w 1944449"/>
                <a:gd name="connsiteY1826" fmla="*/ 9818 h 2086106"/>
                <a:gd name="connsiteX1827" fmla="*/ 1074244 w 1944449"/>
                <a:gd name="connsiteY1827" fmla="*/ 13232 h 2086106"/>
                <a:gd name="connsiteX1828" fmla="*/ 1032388 w 1944449"/>
                <a:gd name="connsiteY1828" fmla="*/ 4326 h 2086106"/>
                <a:gd name="connsiteX1829" fmla="*/ 1047083 w 1944449"/>
                <a:gd name="connsiteY1829" fmla="*/ 8334 h 2086106"/>
                <a:gd name="connsiteX1830" fmla="*/ 1027343 w 1944449"/>
                <a:gd name="connsiteY1830" fmla="*/ 7739 h 2086106"/>
                <a:gd name="connsiteX1831" fmla="*/ 1025264 w 1944449"/>
                <a:gd name="connsiteY1831" fmla="*/ 22 h 208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</a:cxnLst>
              <a:rect l="l" t="t" r="r" b="b"/>
              <a:pathLst>
                <a:path w="1944449" h="2086106">
                  <a:moveTo>
                    <a:pt x="996382" y="2079281"/>
                  </a:moveTo>
                  <a:cubicBezTo>
                    <a:pt x="1005461" y="2079761"/>
                    <a:pt x="1016732" y="2084770"/>
                    <a:pt x="1002706" y="2086106"/>
                  </a:cubicBezTo>
                  <a:cubicBezTo>
                    <a:pt x="1006416" y="2079575"/>
                    <a:pt x="993949" y="2082246"/>
                    <a:pt x="989051" y="2080615"/>
                  </a:cubicBezTo>
                  <a:cubicBezTo>
                    <a:pt x="990572" y="2079464"/>
                    <a:pt x="993355" y="2079121"/>
                    <a:pt x="996382" y="2079281"/>
                  </a:cubicBezTo>
                  <a:close/>
                  <a:moveTo>
                    <a:pt x="895840" y="2034159"/>
                  </a:moveTo>
                  <a:cubicBezTo>
                    <a:pt x="892428" y="2038761"/>
                    <a:pt x="884116" y="2035199"/>
                    <a:pt x="878327" y="2035940"/>
                  </a:cubicBezTo>
                  <a:cubicBezTo>
                    <a:pt x="868976" y="2037128"/>
                    <a:pt x="880702" y="2043212"/>
                    <a:pt x="868382" y="2035495"/>
                  </a:cubicBezTo>
                  <a:cubicBezTo>
                    <a:pt x="878773" y="2032824"/>
                    <a:pt x="884264" y="2035347"/>
                    <a:pt x="895840" y="2034159"/>
                  </a:cubicBezTo>
                  <a:close/>
                  <a:moveTo>
                    <a:pt x="952688" y="2030893"/>
                  </a:moveTo>
                  <a:cubicBezTo>
                    <a:pt x="951351" y="2032081"/>
                    <a:pt x="946007" y="2033120"/>
                    <a:pt x="950461" y="2033564"/>
                  </a:cubicBezTo>
                  <a:cubicBezTo>
                    <a:pt x="939626" y="2038018"/>
                    <a:pt x="922853" y="2036088"/>
                    <a:pt x="910683" y="2033416"/>
                  </a:cubicBezTo>
                  <a:cubicBezTo>
                    <a:pt x="925378" y="2032526"/>
                    <a:pt x="934431" y="2033416"/>
                    <a:pt x="952688" y="2030893"/>
                  </a:cubicBezTo>
                  <a:close/>
                  <a:moveTo>
                    <a:pt x="791202" y="2028075"/>
                  </a:moveTo>
                  <a:cubicBezTo>
                    <a:pt x="797585" y="2026589"/>
                    <a:pt x="807677" y="2027629"/>
                    <a:pt x="818660" y="2029262"/>
                  </a:cubicBezTo>
                  <a:cubicBezTo>
                    <a:pt x="820886" y="2031191"/>
                    <a:pt x="799514" y="2028816"/>
                    <a:pt x="791202" y="2028075"/>
                  </a:cubicBezTo>
                  <a:close/>
                  <a:moveTo>
                    <a:pt x="920331" y="2017238"/>
                  </a:moveTo>
                  <a:cubicBezTo>
                    <a:pt x="924041" y="2018574"/>
                    <a:pt x="925674" y="2020652"/>
                    <a:pt x="925377" y="2023769"/>
                  </a:cubicBezTo>
                  <a:cubicBezTo>
                    <a:pt x="918252" y="2027777"/>
                    <a:pt x="913207" y="2020207"/>
                    <a:pt x="908160" y="2023175"/>
                  </a:cubicBezTo>
                  <a:cubicBezTo>
                    <a:pt x="908605" y="2024660"/>
                    <a:pt x="912613" y="2024511"/>
                    <a:pt x="915434" y="2024511"/>
                  </a:cubicBezTo>
                  <a:cubicBezTo>
                    <a:pt x="912761" y="2027925"/>
                    <a:pt x="901333" y="2026886"/>
                    <a:pt x="898215" y="2030152"/>
                  </a:cubicBezTo>
                  <a:cubicBezTo>
                    <a:pt x="894059" y="2029260"/>
                    <a:pt x="896731" y="2027183"/>
                    <a:pt x="900739" y="2027777"/>
                  </a:cubicBezTo>
                  <a:cubicBezTo>
                    <a:pt x="898660" y="2023323"/>
                    <a:pt x="900442" y="2024808"/>
                    <a:pt x="898364" y="2020207"/>
                  </a:cubicBezTo>
                  <a:cubicBezTo>
                    <a:pt x="907270" y="2020207"/>
                    <a:pt x="913651" y="2018574"/>
                    <a:pt x="920331" y="2017238"/>
                  </a:cubicBezTo>
                  <a:close/>
                  <a:moveTo>
                    <a:pt x="869773" y="2015644"/>
                  </a:moveTo>
                  <a:cubicBezTo>
                    <a:pt x="874430" y="2015310"/>
                    <a:pt x="879662" y="2015310"/>
                    <a:pt x="886193" y="2016053"/>
                  </a:cubicBezTo>
                  <a:cubicBezTo>
                    <a:pt x="880256" y="2018723"/>
                    <a:pt x="889161" y="2020950"/>
                    <a:pt x="890942" y="2023769"/>
                  </a:cubicBezTo>
                  <a:cubicBezTo>
                    <a:pt x="884559" y="2024512"/>
                    <a:pt x="873429" y="2023027"/>
                    <a:pt x="871350" y="2019169"/>
                  </a:cubicBezTo>
                  <a:cubicBezTo>
                    <a:pt x="867640" y="2020207"/>
                    <a:pt x="871944" y="2021098"/>
                    <a:pt x="868827" y="2024066"/>
                  </a:cubicBezTo>
                  <a:cubicBezTo>
                    <a:pt x="865711" y="2022137"/>
                    <a:pt x="857249" y="2021692"/>
                    <a:pt x="853985" y="2023325"/>
                  </a:cubicBezTo>
                  <a:cubicBezTo>
                    <a:pt x="849531" y="2021544"/>
                    <a:pt x="863930" y="2021840"/>
                    <a:pt x="856805" y="2017238"/>
                  </a:cubicBezTo>
                  <a:cubicBezTo>
                    <a:pt x="861035" y="2016645"/>
                    <a:pt x="865117" y="2015978"/>
                    <a:pt x="869773" y="2015644"/>
                  </a:cubicBezTo>
                  <a:close/>
                  <a:moveTo>
                    <a:pt x="947047" y="2014715"/>
                  </a:moveTo>
                  <a:cubicBezTo>
                    <a:pt x="942297" y="2018277"/>
                    <a:pt x="933094" y="2019910"/>
                    <a:pt x="927751" y="2022581"/>
                  </a:cubicBezTo>
                  <a:cubicBezTo>
                    <a:pt x="929978" y="2015457"/>
                    <a:pt x="935767" y="2016051"/>
                    <a:pt x="947047" y="2014715"/>
                  </a:cubicBezTo>
                  <a:close/>
                  <a:moveTo>
                    <a:pt x="886192" y="2013528"/>
                  </a:moveTo>
                  <a:cubicBezTo>
                    <a:pt x="891535" y="2013380"/>
                    <a:pt x="920626" y="2015309"/>
                    <a:pt x="893464" y="2016349"/>
                  </a:cubicBezTo>
                  <a:cubicBezTo>
                    <a:pt x="891683" y="2015161"/>
                    <a:pt x="889012" y="2014271"/>
                    <a:pt x="886192" y="2013528"/>
                  </a:cubicBezTo>
                  <a:close/>
                  <a:moveTo>
                    <a:pt x="1094430" y="2009370"/>
                  </a:moveTo>
                  <a:cubicBezTo>
                    <a:pt x="1102890" y="2009074"/>
                    <a:pt x="1095914" y="2014713"/>
                    <a:pt x="1103484" y="2016792"/>
                  </a:cubicBezTo>
                  <a:cubicBezTo>
                    <a:pt x="1099180" y="2017088"/>
                    <a:pt x="1099030" y="2018573"/>
                    <a:pt x="1099030" y="2020056"/>
                  </a:cubicBezTo>
                  <a:cubicBezTo>
                    <a:pt x="1083298" y="2019760"/>
                    <a:pt x="1078548" y="2025103"/>
                    <a:pt x="1059550" y="2026291"/>
                  </a:cubicBezTo>
                  <a:cubicBezTo>
                    <a:pt x="1061479" y="2023767"/>
                    <a:pt x="1067714" y="2021837"/>
                    <a:pt x="1071720" y="2023173"/>
                  </a:cubicBezTo>
                  <a:cubicBezTo>
                    <a:pt x="1065635" y="2019167"/>
                    <a:pt x="1080181" y="2018275"/>
                    <a:pt x="1087602" y="2013080"/>
                  </a:cubicBezTo>
                  <a:lnTo>
                    <a:pt x="1088789" y="2019315"/>
                  </a:lnTo>
                  <a:lnTo>
                    <a:pt x="1098586" y="2017682"/>
                  </a:lnTo>
                  <a:cubicBezTo>
                    <a:pt x="1100070" y="2013526"/>
                    <a:pt x="1089531" y="2011301"/>
                    <a:pt x="1094430" y="2009370"/>
                  </a:cubicBezTo>
                  <a:close/>
                  <a:moveTo>
                    <a:pt x="764821" y="2008926"/>
                  </a:moveTo>
                  <a:cubicBezTo>
                    <a:pt x="768494" y="2009483"/>
                    <a:pt x="771982" y="2011301"/>
                    <a:pt x="770424" y="2013676"/>
                  </a:cubicBezTo>
                  <a:cubicBezTo>
                    <a:pt x="765971" y="2010559"/>
                    <a:pt x="764190" y="2012488"/>
                    <a:pt x="758105" y="2011745"/>
                  </a:cubicBezTo>
                  <a:cubicBezTo>
                    <a:pt x="757288" y="2009074"/>
                    <a:pt x="761147" y="2008369"/>
                    <a:pt x="764821" y="2008926"/>
                  </a:cubicBezTo>
                  <a:close/>
                  <a:moveTo>
                    <a:pt x="1145544" y="1994752"/>
                  </a:moveTo>
                  <a:cubicBezTo>
                    <a:pt x="1148272" y="1994084"/>
                    <a:pt x="1150238" y="1994084"/>
                    <a:pt x="1149496" y="1996459"/>
                  </a:cubicBezTo>
                  <a:cubicBezTo>
                    <a:pt x="1135247" y="1998686"/>
                    <a:pt x="1134208" y="2006106"/>
                    <a:pt x="1142075" y="2007442"/>
                  </a:cubicBezTo>
                  <a:cubicBezTo>
                    <a:pt x="1140738" y="2009075"/>
                    <a:pt x="1136732" y="2009966"/>
                    <a:pt x="1138068" y="2012191"/>
                  </a:cubicBezTo>
                  <a:cubicBezTo>
                    <a:pt x="1127975" y="2009668"/>
                    <a:pt x="1137176" y="2002990"/>
                    <a:pt x="1137028" y="1997053"/>
                  </a:cubicBezTo>
                  <a:cubicBezTo>
                    <a:pt x="1139329" y="1996756"/>
                    <a:pt x="1142817" y="1995420"/>
                    <a:pt x="1145544" y="1994752"/>
                  </a:cubicBezTo>
                  <a:close/>
                  <a:moveTo>
                    <a:pt x="1216879" y="1989038"/>
                  </a:moveTo>
                  <a:cubicBezTo>
                    <a:pt x="1223708" y="1986811"/>
                    <a:pt x="1201593" y="1996904"/>
                    <a:pt x="1199514" y="2000318"/>
                  </a:cubicBezTo>
                  <a:cubicBezTo>
                    <a:pt x="1196546" y="1998833"/>
                    <a:pt x="1184970" y="1997350"/>
                    <a:pt x="1181555" y="2001208"/>
                  </a:cubicBezTo>
                  <a:cubicBezTo>
                    <a:pt x="1175321" y="1995865"/>
                    <a:pt x="1194319" y="1998389"/>
                    <a:pt x="1205599" y="1994827"/>
                  </a:cubicBezTo>
                  <a:cubicBezTo>
                    <a:pt x="1204264" y="1992452"/>
                    <a:pt x="1198475" y="1994084"/>
                    <a:pt x="1194913" y="1993788"/>
                  </a:cubicBezTo>
                  <a:cubicBezTo>
                    <a:pt x="1198327" y="1989780"/>
                    <a:pt x="1206491" y="1994381"/>
                    <a:pt x="1216879" y="1989038"/>
                  </a:cubicBezTo>
                  <a:close/>
                  <a:moveTo>
                    <a:pt x="1180218" y="1987257"/>
                  </a:moveTo>
                  <a:cubicBezTo>
                    <a:pt x="1179179" y="1990078"/>
                    <a:pt x="1174727" y="1992155"/>
                    <a:pt x="1169236" y="1994084"/>
                  </a:cubicBezTo>
                  <a:cubicBezTo>
                    <a:pt x="1164931" y="1990078"/>
                    <a:pt x="1173836" y="1989038"/>
                    <a:pt x="1180218" y="1987257"/>
                  </a:cubicBezTo>
                  <a:close/>
                  <a:moveTo>
                    <a:pt x="740869" y="1985865"/>
                  </a:moveTo>
                  <a:cubicBezTo>
                    <a:pt x="744487" y="1986589"/>
                    <a:pt x="748457" y="1988073"/>
                    <a:pt x="749200" y="1988741"/>
                  </a:cubicBezTo>
                  <a:cubicBezTo>
                    <a:pt x="744746" y="1990078"/>
                    <a:pt x="742965" y="1987703"/>
                    <a:pt x="734653" y="1987554"/>
                  </a:cubicBezTo>
                  <a:cubicBezTo>
                    <a:pt x="733986" y="1985179"/>
                    <a:pt x="737251" y="1985142"/>
                    <a:pt x="740869" y="1985865"/>
                  </a:cubicBezTo>
                  <a:close/>
                  <a:moveTo>
                    <a:pt x="1047824" y="1964399"/>
                  </a:moveTo>
                  <a:cubicBezTo>
                    <a:pt x="1044114" y="1965289"/>
                    <a:pt x="1040256" y="1966328"/>
                    <a:pt x="1036396" y="1967220"/>
                  </a:cubicBezTo>
                  <a:lnTo>
                    <a:pt x="1036248" y="1966180"/>
                  </a:lnTo>
                  <a:cubicBezTo>
                    <a:pt x="1040106" y="1965735"/>
                    <a:pt x="1043966" y="1965141"/>
                    <a:pt x="1047824" y="1964399"/>
                  </a:cubicBezTo>
                  <a:close/>
                  <a:moveTo>
                    <a:pt x="602260" y="1962915"/>
                  </a:moveTo>
                  <a:cubicBezTo>
                    <a:pt x="607010" y="1960689"/>
                    <a:pt x="613095" y="1972860"/>
                    <a:pt x="614580" y="1964549"/>
                  </a:cubicBezTo>
                  <a:cubicBezTo>
                    <a:pt x="623485" y="1967665"/>
                    <a:pt x="631797" y="1970485"/>
                    <a:pt x="639811" y="1973304"/>
                  </a:cubicBezTo>
                  <a:cubicBezTo>
                    <a:pt x="647974" y="1975531"/>
                    <a:pt x="655840" y="1977610"/>
                    <a:pt x="663410" y="1979687"/>
                  </a:cubicBezTo>
                  <a:cubicBezTo>
                    <a:pt x="678698" y="1983695"/>
                    <a:pt x="693095" y="1987553"/>
                    <a:pt x="707789" y="1991413"/>
                  </a:cubicBezTo>
                  <a:cubicBezTo>
                    <a:pt x="737028" y="1999872"/>
                    <a:pt x="768494" y="2003880"/>
                    <a:pt x="810646" y="2010411"/>
                  </a:cubicBezTo>
                  <a:cubicBezTo>
                    <a:pt x="817029" y="2012044"/>
                    <a:pt x="815544" y="2008332"/>
                    <a:pt x="818216" y="2007590"/>
                  </a:cubicBezTo>
                  <a:cubicBezTo>
                    <a:pt x="819404" y="2009965"/>
                    <a:pt x="829645" y="2009075"/>
                    <a:pt x="830090" y="2011746"/>
                  </a:cubicBezTo>
                  <a:cubicBezTo>
                    <a:pt x="833652" y="2011300"/>
                    <a:pt x="837808" y="2010559"/>
                    <a:pt x="837660" y="2007442"/>
                  </a:cubicBezTo>
                  <a:cubicBezTo>
                    <a:pt x="843299" y="2006997"/>
                    <a:pt x="853244" y="2009223"/>
                    <a:pt x="857846" y="2008332"/>
                  </a:cubicBezTo>
                  <a:cubicBezTo>
                    <a:pt x="851909" y="2010707"/>
                    <a:pt x="840479" y="2013231"/>
                    <a:pt x="827270" y="2013825"/>
                  </a:cubicBezTo>
                  <a:cubicBezTo>
                    <a:pt x="812575" y="2014418"/>
                    <a:pt x="795804" y="2013675"/>
                    <a:pt x="783188" y="2011896"/>
                  </a:cubicBezTo>
                  <a:cubicBezTo>
                    <a:pt x="780220" y="2011746"/>
                    <a:pt x="780814" y="2013973"/>
                    <a:pt x="780220" y="2015308"/>
                  </a:cubicBezTo>
                  <a:cubicBezTo>
                    <a:pt x="774135" y="2012785"/>
                    <a:pt x="772948" y="2011598"/>
                    <a:pt x="776212" y="2008332"/>
                  </a:cubicBezTo>
                  <a:cubicBezTo>
                    <a:pt x="765526" y="2006701"/>
                    <a:pt x="764784" y="2008482"/>
                    <a:pt x="759293" y="2004474"/>
                  </a:cubicBezTo>
                  <a:cubicBezTo>
                    <a:pt x="756324" y="2004474"/>
                    <a:pt x="754097" y="2005216"/>
                    <a:pt x="753949" y="2007442"/>
                  </a:cubicBezTo>
                  <a:cubicBezTo>
                    <a:pt x="747419" y="2006107"/>
                    <a:pt x="741184" y="2004919"/>
                    <a:pt x="734951" y="2003732"/>
                  </a:cubicBezTo>
                  <a:cubicBezTo>
                    <a:pt x="728717" y="2002247"/>
                    <a:pt x="722780" y="2000764"/>
                    <a:pt x="716991" y="1999428"/>
                  </a:cubicBezTo>
                  <a:cubicBezTo>
                    <a:pt x="705267" y="1996756"/>
                    <a:pt x="694282" y="1994381"/>
                    <a:pt x="683596" y="1992154"/>
                  </a:cubicBezTo>
                  <a:cubicBezTo>
                    <a:pt x="662371" y="1987553"/>
                    <a:pt x="642779" y="1985030"/>
                    <a:pt x="625414" y="1980280"/>
                  </a:cubicBezTo>
                  <a:cubicBezTo>
                    <a:pt x="633874" y="1978945"/>
                    <a:pt x="618142" y="1975531"/>
                    <a:pt x="622891" y="1971375"/>
                  </a:cubicBezTo>
                  <a:cubicBezTo>
                    <a:pt x="620962" y="1971375"/>
                    <a:pt x="618735" y="1971375"/>
                    <a:pt x="615619" y="1970188"/>
                  </a:cubicBezTo>
                  <a:cubicBezTo>
                    <a:pt x="615767" y="1972860"/>
                    <a:pt x="624375" y="1974344"/>
                    <a:pt x="621110" y="1977460"/>
                  </a:cubicBezTo>
                  <a:cubicBezTo>
                    <a:pt x="610424" y="1971375"/>
                    <a:pt x="604783" y="1970781"/>
                    <a:pt x="602260" y="1962915"/>
                  </a:cubicBezTo>
                  <a:close/>
                  <a:moveTo>
                    <a:pt x="885489" y="1962304"/>
                  </a:moveTo>
                  <a:cubicBezTo>
                    <a:pt x="883262" y="1961840"/>
                    <a:pt x="881222" y="1962100"/>
                    <a:pt x="880257" y="1964252"/>
                  </a:cubicBezTo>
                  <a:cubicBezTo>
                    <a:pt x="881593" y="1964995"/>
                    <a:pt x="891240" y="1967666"/>
                    <a:pt x="891833" y="1964697"/>
                  </a:cubicBezTo>
                  <a:cubicBezTo>
                    <a:pt x="890126" y="1963955"/>
                    <a:pt x="887715" y="1962768"/>
                    <a:pt x="885489" y="1962304"/>
                  </a:cubicBezTo>
                  <a:close/>
                  <a:moveTo>
                    <a:pt x="495989" y="1953713"/>
                  </a:moveTo>
                  <a:cubicBezTo>
                    <a:pt x="505190" y="1956830"/>
                    <a:pt x="519291" y="1965885"/>
                    <a:pt x="520924" y="1959798"/>
                  </a:cubicBezTo>
                  <a:cubicBezTo>
                    <a:pt x="523892" y="1962025"/>
                    <a:pt x="525821" y="1964252"/>
                    <a:pt x="526415" y="1966478"/>
                  </a:cubicBezTo>
                  <a:cubicBezTo>
                    <a:pt x="526119" y="1963360"/>
                    <a:pt x="534431" y="1969297"/>
                    <a:pt x="535618" y="1963806"/>
                  </a:cubicBezTo>
                  <a:cubicBezTo>
                    <a:pt x="536953" y="1969001"/>
                    <a:pt x="552092" y="1972711"/>
                    <a:pt x="549125" y="1978352"/>
                  </a:cubicBezTo>
                  <a:cubicBezTo>
                    <a:pt x="562630" y="1981023"/>
                    <a:pt x="572723" y="1980281"/>
                    <a:pt x="573614" y="1969891"/>
                  </a:cubicBezTo>
                  <a:cubicBezTo>
                    <a:pt x="587269" y="1970337"/>
                    <a:pt x="601518" y="1975234"/>
                    <a:pt x="613837" y="1981469"/>
                  </a:cubicBezTo>
                  <a:cubicBezTo>
                    <a:pt x="619922" y="1984585"/>
                    <a:pt x="625710" y="1987999"/>
                    <a:pt x="630609" y="1991562"/>
                  </a:cubicBezTo>
                  <a:cubicBezTo>
                    <a:pt x="635654" y="1994974"/>
                    <a:pt x="639810" y="1998092"/>
                    <a:pt x="642928" y="2000911"/>
                  </a:cubicBezTo>
                  <a:cubicBezTo>
                    <a:pt x="647084" y="2017832"/>
                    <a:pt x="633725" y="2026738"/>
                    <a:pt x="613244" y="2022284"/>
                  </a:cubicBezTo>
                  <a:cubicBezTo>
                    <a:pt x="582668" y="2015309"/>
                    <a:pt x="556841" y="1987258"/>
                    <a:pt x="532797" y="1985477"/>
                  </a:cubicBezTo>
                  <a:cubicBezTo>
                    <a:pt x="525377" y="1980875"/>
                    <a:pt x="502222" y="1969297"/>
                    <a:pt x="493020" y="1960689"/>
                  </a:cubicBezTo>
                  <a:cubicBezTo>
                    <a:pt x="497176" y="1958167"/>
                    <a:pt x="494355" y="1958167"/>
                    <a:pt x="495989" y="1953713"/>
                  </a:cubicBezTo>
                  <a:close/>
                  <a:moveTo>
                    <a:pt x="927269" y="1951914"/>
                  </a:moveTo>
                  <a:cubicBezTo>
                    <a:pt x="918067" y="1951525"/>
                    <a:pt x="910906" y="1952304"/>
                    <a:pt x="917362" y="1955494"/>
                  </a:cubicBezTo>
                  <a:cubicBezTo>
                    <a:pt x="903559" y="1954308"/>
                    <a:pt x="900443" y="1955198"/>
                    <a:pt x="887530" y="1953119"/>
                  </a:cubicBezTo>
                  <a:cubicBezTo>
                    <a:pt x="886490" y="1955494"/>
                    <a:pt x="880851" y="1955198"/>
                    <a:pt x="882780" y="1959206"/>
                  </a:cubicBezTo>
                  <a:cubicBezTo>
                    <a:pt x="890646" y="1956237"/>
                    <a:pt x="901778" y="1956831"/>
                    <a:pt x="913800" y="1957425"/>
                  </a:cubicBezTo>
                  <a:cubicBezTo>
                    <a:pt x="925822" y="1958167"/>
                    <a:pt x="938587" y="1958908"/>
                    <a:pt x="949422" y="1955346"/>
                  </a:cubicBezTo>
                  <a:cubicBezTo>
                    <a:pt x="947715" y="1953862"/>
                    <a:pt x="936471" y="1952304"/>
                    <a:pt x="927269" y="1951914"/>
                  </a:cubicBezTo>
                  <a:close/>
                  <a:moveTo>
                    <a:pt x="1072297" y="1946293"/>
                  </a:moveTo>
                  <a:cubicBezTo>
                    <a:pt x="1066564" y="1946997"/>
                    <a:pt x="1060887" y="1948593"/>
                    <a:pt x="1057622" y="1951338"/>
                  </a:cubicBezTo>
                  <a:cubicBezTo>
                    <a:pt x="1062075" y="1951338"/>
                    <a:pt x="1071128" y="1947628"/>
                    <a:pt x="1069495" y="1952082"/>
                  </a:cubicBezTo>
                  <a:cubicBezTo>
                    <a:pt x="1061927" y="1952378"/>
                    <a:pt x="1053763" y="1955198"/>
                    <a:pt x="1042335" y="1958760"/>
                  </a:cubicBezTo>
                  <a:cubicBezTo>
                    <a:pt x="1042186" y="1955644"/>
                    <a:pt x="1046193" y="1954308"/>
                    <a:pt x="1039367" y="1954159"/>
                  </a:cubicBezTo>
                  <a:cubicBezTo>
                    <a:pt x="1036546" y="1958167"/>
                    <a:pt x="1031203" y="1953269"/>
                    <a:pt x="1025414" y="1954456"/>
                  </a:cubicBezTo>
                  <a:cubicBezTo>
                    <a:pt x="1024227" y="1956831"/>
                    <a:pt x="1032836" y="1959206"/>
                    <a:pt x="1026156" y="1960689"/>
                  </a:cubicBezTo>
                  <a:cubicBezTo>
                    <a:pt x="1021852" y="1957721"/>
                    <a:pt x="1014580" y="1956683"/>
                    <a:pt x="1007010" y="1955792"/>
                  </a:cubicBezTo>
                  <a:cubicBezTo>
                    <a:pt x="973763" y="1964845"/>
                    <a:pt x="932946" y="1964697"/>
                    <a:pt x="910386" y="1965291"/>
                  </a:cubicBezTo>
                  <a:cubicBezTo>
                    <a:pt x="913058" y="1965589"/>
                    <a:pt x="912910" y="1967370"/>
                    <a:pt x="912761" y="1969151"/>
                  </a:cubicBezTo>
                  <a:cubicBezTo>
                    <a:pt x="905636" y="1969299"/>
                    <a:pt x="894654" y="1967072"/>
                    <a:pt x="894060" y="1970930"/>
                  </a:cubicBezTo>
                  <a:cubicBezTo>
                    <a:pt x="898364" y="1972119"/>
                    <a:pt x="902520" y="1973455"/>
                    <a:pt x="908011" y="1974048"/>
                  </a:cubicBezTo>
                  <a:cubicBezTo>
                    <a:pt x="910980" y="1974196"/>
                    <a:pt x="910090" y="1971970"/>
                    <a:pt x="912613" y="1971673"/>
                  </a:cubicBezTo>
                  <a:cubicBezTo>
                    <a:pt x="935619" y="1975977"/>
                    <a:pt x="960256" y="1974790"/>
                    <a:pt x="983560" y="1973455"/>
                  </a:cubicBezTo>
                  <a:cubicBezTo>
                    <a:pt x="995136" y="1972711"/>
                    <a:pt x="1006564" y="1971525"/>
                    <a:pt x="1017400" y="1970188"/>
                  </a:cubicBezTo>
                  <a:cubicBezTo>
                    <a:pt x="1022891" y="1969447"/>
                    <a:pt x="1028087" y="1968853"/>
                    <a:pt x="1033132" y="1967962"/>
                  </a:cubicBezTo>
                  <a:cubicBezTo>
                    <a:pt x="1034171" y="1967666"/>
                    <a:pt x="1035211" y="1967518"/>
                    <a:pt x="1036249" y="1967220"/>
                  </a:cubicBezTo>
                  <a:lnTo>
                    <a:pt x="1036842" y="1971228"/>
                  </a:lnTo>
                  <a:cubicBezTo>
                    <a:pt x="1063114" y="1965589"/>
                    <a:pt x="1085229" y="1969447"/>
                    <a:pt x="1109125" y="1959650"/>
                  </a:cubicBezTo>
                  <a:cubicBezTo>
                    <a:pt x="1098438" y="1953713"/>
                    <a:pt x="1068160" y="1963214"/>
                    <a:pt x="1050053" y="1962768"/>
                  </a:cubicBezTo>
                  <a:cubicBezTo>
                    <a:pt x="1054059" y="1956534"/>
                    <a:pt x="1081963" y="1960987"/>
                    <a:pt x="1091314" y="1954902"/>
                  </a:cubicBezTo>
                  <a:cubicBezTo>
                    <a:pt x="1078105" y="1956534"/>
                    <a:pt x="1089979" y="1951042"/>
                    <a:pt x="1087306" y="1946590"/>
                  </a:cubicBezTo>
                  <a:cubicBezTo>
                    <a:pt x="1083819" y="1945774"/>
                    <a:pt x="1078030" y="1945588"/>
                    <a:pt x="1072297" y="1946293"/>
                  </a:cubicBezTo>
                  <a:close/>
                  <a:moveTo>
                    <a:pt x="960256" y="1944808"/>
                  </a:moveTo>
                  <a:cubicBezTo>
                    <a:pt x="936212" y="1949261"/>
                    <a:pt x="910386" y="1940356"/>
                    <a:pt x="894356" y="1949707"/>
                  </a:cubicBezTo>
                  <a:cubicBezTo>
                    <a:pt x="907715" y="1948816"/>
                    <a:pt x="922705" y="1949557"/>
                    <a:pt x="936360" y="1950003"/>
                  </a:cubicBezTo>
                  <a:cubicBezTo>
                    <a:pt x="949867" y="1949557"/>
                    <a:pt x="962037" y="1948964"/>
                    <a:pt x="969459" y="1946886"/>
                  </a:cubicBezTo>
                  <a:cubicBezTo>
                    <a:pt x="965451" y="1946738"/>
                    <a:pt x="958179" y="1948668"/>
                    <a:pt x="960256" y="1944808"/>
                  </a:cubicBezTo>
                  <a:close/>
                  <a:moveTo>
                    <a:pt x="793874" y="1943324"/>
                  </a:moveTo>
                  <a:cubicBezTo>
                    <a:pt x="790758" y="1946590"/>
                    <a:pt x="802928" y="1950003"/>
                    <a:pt x="804858" y="1947480"/>
                  </a:cubicBezTo>
                  <a:cubicBezTo>
                    <a:pt x="802334" y="1946886"/>
                    <a:pt x="802632" y="1945105"/>
                    <a:pt x="803077" y="1943324"/>
                  </a:cubicBezTo>
                  <a:cubicBezTo>
                    <a:pt x="799218" y="1942731"/>
                    <a:pt x="795953" y="1942583"/>
                    <a:pt x="793874" y="1943324"/>
                  </a:cubicBezTo>
                  <a:close/>
                  <a:moveTo>
                    <a:pt x="975990" y="1941543"/>
                  </a:moveTo>
                  <a:cubicBezTo>
                    <a:pt x="966787" y="1948074"/>
                    <a:pt x="1005229" y="1947926"/>
                    <a:pt x="1021704" y="1943622"/>
                  </a:cubicBezTo>
                  <a:cubicBezTo>
                    <a:pt x="1002706" y="1939762"/>
                    <a:pt x="987715" y="1946145"/>
                    <a:pt x="975990" y="1941543"/>
                  </a:cubicBezTo>
                  <a:close/>
                  <a:moveTo>
                    <a:pt x="1060442" y="1940950"/>
                  </a:moveTo>
                  <a:cubicBezTo>
                    <a:pt x="1048568" y="1940060"/>
                    <a:pt x="1041741" y="1948816"/>
                    <a:pt x="1031203" y="1946590"/>
                  </a:cubicBezTo>
                  <a:cubicBezTo>
                    <a:pt x="1032836" y="1951338"/>
                    <a:pt x="1048866" y="1945253"/>
                    <a:pt x="1052428" y="1948520"/>
                  </a:cubicBezTo>
                  <a:cubicBezTo>
                    <a:pt x="1053466" y="1945401"/>
                    <a:pt x="1059403" y="1944066"/>
                    <a:pt x="1060442" y="1940950"/>
                  </a:cubicBezTo>
                  <a:close/>
                  <a:moveTo>
                    <a:pt x="399515" y="1939910"/>
                  </a:moveTo>
                  <a:cubicBezTo>
                    <a:pt x="405304" y="1941987"/>
                    <a:pt x="412428" y="1941098"/>
                    <a:pt x="419405" y="1947183"/>
                  </a:cubicBezTo>
                  <a:cubicBezTo>
                    <a:pt x="420590" y="1945253"/>
                    <a:pt x="417772" y="1943176"/>
                    <a:pt x="419405" y="1941395"/>
                  </a:cubicBezTo>
                  <a:cubicBezTo>
                    <a:pt x="427567" y="1946145"/>
                    <a:pt x="427123" y="1948074"/>
                    <a:pt x="435285" y="1950151"/>
                  </a:cubicBezTo>
                  <a:cubicBezTo>
                    <a:pt x="434989" y="1948222"/>
                    <a:pt x="433356" y="1946441"/>
                    <a:pt x="429497" y="1944214"/>
                  </a:cubicBezTo>
                  <a:cubicBezTo>
                    <a:pt x="434395" y="1942879"/>
                    <a:pt x="437215" y="1947332"/>
                    <a:pt x="443300" y="1945551"/>
                  </a:cubicBezTo>
                  <a:cubicBezTo>
                    <a:pt x="448050" y="1948222"/>
                    <a:pt x="440628" y="1950301"/>
                    <a:pt x="438253" y="1950003"/>
                  </a:cubicBezTo>
                  <a:cubicBezTo>
                    <a:pt x="441074" y="1952972"/>
                    <a:pt x="442261" y="1956088"/>
                    <a:pt x="448346" y="1959205"/>
                  </a:cubicBezTo>
                  <a:cubicBezTo>
                    <a:pt x="446269" y="1959650"/>
                    <a:pt x="442409" y="1957869"/>
                    <a:pt x="441965" y="1960394"/>
                  </a:cubicBezTo>
                  <a:cubicBezTo>
                    <a:pt x="426083" y="1954605"/>
                    <a:pt x="420590" y="1949261"/>
                    <a:pt x="411983" y="1950151"/>
                  </a:cubicBezTo>
                  <a:cubicBezTo>
                    <a:pt x="405156" y="1946441"/>
                    <a:pt x="406342" y="1943472"/>
                    <a:pt x="399515" y="1939910"/>
                  </a:cubicBezTo>
                  <a:close/>
                  <a:moveTo>
                    <a:pt x="862743" y="1939466"/>
                  </a:moveTo>
                  <a:cubicBezTo>
                    <a:pt x="850573" y="1941395"/>
                    <a:pt x="844190" y="1944957"/>
                    <a:pt x="828606" y="1940504"/>
                  </a:cubicBezTo>
                  <a:cubicBezTo>
                    <a:pt x="834393" y="1950746"/>
                    <a:pt x="853243" y="1948074"/>
                    <a:pt x="871352" y="1952527"/>
                  </a:cubicBezTo>
                  <a:cubicBezTo>
                    <a:pt x="871352" y="1954902"/>
                    <a:pt x="865117" y="1953713"/>
                    <a:pt x="866602" y="1957277"/>
                  </a:cubicBezTo>
                  <a:cubicBezTo>
                    <a:pt x="874468" y="1958167"/>
                    <a:pt x="879812" y="1957573"/>
                    <a:pt x="878179" y="1952823"/>
                  </a:cubicBezTo>
                  <a:cubicBezTo>
                    <a:pt x="867938" y="1952082"/>
                    <a:pt x="861853" y="1949261"/>
                    <a:pt x="860220" y="1944364"/>
                  </a:cubicBezTo>
                  <a:cubicBezTo>
                    <a:pt x="866009" y="1945253"/>
                    <a:pt x="868086" y="1946441"/>
                    <a:pt x="871648" y="1943622"/>
                  </a:cubicBezTo>
                  <a:cubicBezTo>
                    <a:pt x="867046" y="1943027"/>
                    <a:pt x="865711" y="1940802"/>
                    <a:pt x="862743" y="1939466"/>
                  </a:cubicBezTo>
                  <a:close/>
                  <a:moveTo>
                    <a:pt x="1030016" y="1937833"/>
                  </a:moveTo>
                  <a:cubicBezTo>
                    <a:pt x="1030164" y="1940356"/>
                    <a:pt x="1022743" y="1939316"/>
                    <a:pt x="1023781" y="1942137"/>
                  </a:cubicBezTo>
                  <a:cubicBezTo>
                    <a:pt x="1025266" y="1942731"/>
                    <a:pt x="1031203" y="1946886"/>
                    <a:pt x="1032984" y="1942583"/>
                  </a:cubicBezTo>
                  <a:cubicBezTo>
                    <a:pt x="1025118" y="1943472"/>
                    <a:pt x="1038030" y="1937091"/>
                    <a:pt x="1030016" y="1937833"/>
                  </a:cubicBezTo>
                  <a:close/>
                  <a:moveTo>
                    <a:pt x="1155878" y="1935161"/>
                  </a:moveTo>
                  <a:cubicBezTo>
                    <a:pt x="1147269" y="1938723"/>
                    <a:pt x="1148160" y="1933232"/>
                    <a:pt x="1139551" y="1936794"/>
                  </a:cubicBezTo>
                  <a:cubicBezTo>
                    <a:pt x="1139551" y="1939168"/>
                    <a:pt x="1142669" y="1938871"/>
                    <a:pt x="1142965" y="1941098"/>
                  </a:cubicBezTo>
                  <a:cubicBezTo>
                    <a:pt x="1146675" y="1939020"/>
                    <a:pt x="1154097" y="1937685"/>
                    <a:pt x="1155878" y="1935161"/>
                  </a:cubicBezTo>
                  <a:close/>
                  <a:moveTo>
                    <a:pt x="1103188" y="1932638"/>
                  </a:moveTo>
                  <a:cubicBezTo>
                    <a:pt x="1089830" y="1936942"/>
                    <a:pt x="1076324" y="1933973"/>
                    <a:pt x="1069793" y="1940652"/>
                  </a:cubicBezTo>
                  <a:cubicBezTo>
                    <a:pt x="1084042" y="1941098"/>
                    <a:pt x="1089979" y="1942879"/>
                    <a:pt x="1102742" y="1941691"/>
                  </a:cubicBezTo>
                  <a:cubicBezTo>
                    <a:pt x="1100517" y="1937981"/>
                    <a:pt x="1103040" y="1935754"/>
                    <a:pt x="1103188" y="1932638"/>
                  </a:cubicBezTo>
                  <a:close/>
                  <a:moveTo>
                    <a:pt x="1071276" y="1909930"/>
                  </a:moveTo>
                  <a:cubicBezTo>
                    <a:pt x="1065043" y="1911711"/>
                    <a:pt x="1049014" y="1913788"/>
                    <a:pt x="1035953" y="1916756"/>
                  </a:cubicBezTo>
                  <a:cubicBezTo>
                    <a:pt x="1022891" y="1920022"/>
                    <a:pt x="1012501" y="1922397"/>
                    <a:pt x="1017696" y="1928780"/>
                  </a:cubicBezTo>
                  <a:cubicBezTo>
                    <a:pt x="1029718" y="1927147"/>
                    <a:pt x="1036249" y="1924772"/>
                    <a:pt x="1043523" y="1922991"/>
                  </a:cubicBezTo>
                  <a:cubicBezTo>
                    <a:pt x="1050795" y="1921210"/>
                    <a:pt x="1058513" y="1919577"/>
                    <a:pt x="1072613" y="1917350"/>
                  </a:cubicBezTo>
                  <a:cubicBezTo>
                    <a:pt x="1072910" y="1918537"/>
                    <a:pt x="1071128" y="1919131"/>
                    <a:pt x="1070832" y="1920170"/>
                  </a:cubicBezTo>
                  <a:cubicBezTo>
                    <a:pt x="1083744" y="1916460"/>
                    <a:pt x="1081073" y="1911711"/>
                    <a:pt x="1071276" y="1909930"/>
                  </a:cubicBezTo>
                  <a:close/>
                  <a:moveTo>
                    <a:pt x="1091314" y="1909186"/>
                  </a:moveTo>
                  <a:cubicBezTo>
                    <a:pt x="1087306" y="1910375"/>
                    <a:pt x="1081963" y="1911265"/>
                    <a:pt x="1083300" y="1914381"/>
                  </a:cubicBezTo>
                  <a:cubicBezTo>
                    <a:pt x="1087604" y="1916014"/>
                    <a:pt x="1091908" y="1912452"/>
                    <a:pt x="1091314" y="1909186"/>
                  </a:cubicBezTo>
                  <a:close/>
                  <a:moveTo>
                    <a:pt x="588605" y="1897758"/>
                  </a:moveTo>
                  <a:cubicBezTo>
                    <a:pt x="602112" y="1900579"/>
                    <a:pt x="608495" y="1903991"/>
                    <a:pt x="622298" y="1907109"/>
                  </a:cubicBezTo>
                  <a:cubicBezTo>
                    <a:pt x="620962" y="1908297"/>
                    <a:pt x="618735" y="1908593"/>
                    <a:pt x="615025" y="1907257"/>
                  </a:cubicBezTo>
                  <a:cubicBezTo>
                    <a:pt x="615915" y="1908593"/>
                    <a:pt x="616657" y="1909930"/>
                    <a:pt x="616063" y="1911561"/>
                  </a:cubicBezTo>
                  <a:cubicBezTo>
                    <a:pt x="604783" y="1903399"/>
                    <a:pt x="594542" y="1902210"/>
                    <a:pt x="582668" y="1900875"/>
                  </a:cubicBezTo>
                  <a:cubicBezTo>
                    <a:pt x="586082" y="1901024"/>
                    <a:pt x="603151" y="1902804"/>
                    <a:pt x="588605" y="1897758"/>
                  </a:cubicBezTo>
                  <a:close/>
                  <a:moveTo>
                    <a:pt x="626101" y="1897350"/>
                  </a:moveTo>
                  <a:cubicBezTo>
                    <a:pt x="623670" y="1895754"/>
                    <a:pt x="621926" y="1895234"/>
                    <a:pt x="620368" y="1898500"/>
                  </a:cubicBezTo>
                  <a:cubicBezTo>
                    <a:pt x="625118" y="1899391"/>
                    <a:pt x="634171" y="1905030"/>
                    <a:pt x="635952" y="1902656"/>
                  </a:cubicBezTo>
                  <a:cubicBezTo>
                    <a:pt x="631648" y="1901617"/>
                    <a:pt x="628531" y="1898945"/>
                    <a:pt x="626101" y="1897350"/>
                  </a:cubicBezTo>
                  <a:close/>
                  <a:moveTo>
                    <a:pt x="1414578" y="1893898"/>
                  </a:moveTo>
                  <a:cubicBezTo>
                    <a:pt x="1415618" y="1897312"/>
                    <a:pt x="1406118" y="1901616"/>
                    <a:pt x="1396915" y="1907405"/>
                  </a:cubicBezTo>
                  <a:cubicBezTo>
                    <a:pt x="1396619" y="1905030"/>
                    <a:pt x="1394097" y="1906069"/>
                    <a:pt x="1391276" y="1907405"/>
                  </a:cubicBezTo>
                  <a:cubicBezTo>
                    <a:pt x="1395432" y="1902803"/>
                    <a:pt x="1407900" y="1900874"/>
                    <a:pt x="1414578" y="1893898"/>
                  </a:cubicBezTo>
                  <a:close/>
                  <a:moveTo>
                    <a:pt x="511869" y="1893304"/>
                  </a:moveTo>
                  <a:cubicBezTo>
                    <a:pt x="516768" y="1894937"/>
                    <a:pt x="515283" y="1896866"/>
                    <a:pt x="514690" y="1898795"/>
                  </a:cubicBezTo>
                  <a:cubicBezTo>
                    <a:pt x="523595" y="1904138"/>
                    <a:pt x="530867" y="1906959"/>
                    <a:pt x="535915" y="1910075"/>
                  </a:cubicBezTo>
                  <a:cubicBezTo>
                    <a:pt x="535915" y="1911263"/>
                    <a:pt x="534579" y="1910819"/>
                    <a:pt x="533242" y="1910225"/>
                  </a:cubicBezTo>
                  <a:lnTo>
                    <a:pt x="532352" y="1912600"/>
                  </a:lnTo>
                  <a:cubicBezTo>
                    <a:pt x="531461" y="1905920"/>
                    <a:pt x="506082" y="1900280"/>
                    <a:pt x="511869" y="1893304"/>
                  </a:cubicBezTo>
                  <a:close/>
                  <a:moveTo>
                    <a:pt x="1171908" y="1891821"/>
                  </a:moveTo>
                  <a:cubicBezTo>
                    <a:pt x="1166119" y="1892415"/>
                    <a:pt x="1161370" y="1892712"/>
                    <a:pt x="1159292" y="1896423"/>
                  </a:cubicBezTo>
                  <a:cubicBezTo>
                    <a:pt x="1165229" y="1893009"/>
                    <a:pt x="1173689" y="1897164"/>
                    <a:pt x="1171908" y="1891821"/>
                  </a:cubicBezTo>
                  <a:close/>
                  <a:moveTo>
                    <a:pt x="1220443" y="1889150"/>
                  </a:moveTo>
                  <a:cubicBezTo>
                    <a:pt x="1211537" y="1891969"/>
                    <a:pt x="1205748" y="1889298"/>
                    <a:pt x="1203819" y="1896125"/>
                  </a:cubicBezTo>
                  <a:cubicBezTo>
                    <a:pt x="1208865" y="1894344"/>
                    <a:pt x="1219849" y="1892267"/>
                    <a:pt x="1220443" y="1889150"/>
                  </a:cubicBezTo>
                  <a:close/>
                  <a:moveTo>
                    <a:pt x="570052" y="1888259"/>
                  </a:moveTo>
                  <a:cubicBezTo>
                    <a:pt x="575989" y="1892267"/>
                    <a:pt x="577472" y="1891375"/>
                    <a:pt x="586971" y="1895829"/>
                  </a:cubicBezTo>
                  <a:cubicBezTo>
                    <a:pt x="579253" y="1895679"/>
                    <a:pt x="575989" y="1894344"/>
                    <a:pt x="565600" y="1893304"/>
                  </a:cubicBezTo>
                  <a:cubicBezTo>
                    <a:pt x="565154" y="1891821"/>
                    <a:pt x="564561" y="1890336"/>
                    <a:pt x="562334" y="1889001"/>
                  </a:cubicBezTo>
                  <a:cubicBezTo>
                    <a:pt x="562482" y="1885884"/>
                    <a:pt x="571685" y="1893898"/>
                    <a:pt x="570052" y="1888259"/>
                  </a:cubicBezTo>
                  <a:close/>
                  <a:moveTo>
                    <a:pt x="1259106" y="1887795"/>
                  </a:moveTo>
                  <a:cubicBezTo>
                    <a:pt x="1256286" y="1887703"/>
                    <a:pt x="1252798" y="1888408"/>
                    <a:pt x="1247603" y="1891079"/>
                  </a:cubicBezTo>
                  <a:cubicBezTo>
                    <a:pt x="1249384" y="1893900"/>
                    <a:pt x="1248790" y="1896423"/>
                    <a:pt x="1243003" y="1898204"/>
                  </a:cubicBezTo>
                  <a:cubicBezTo>
                    <a:pt x="1244190" y="1896125"/>
                    <a:pt x="1244634" y="1894048"/>
                    <a:pt x="1242853" y="1891525"/>
                  </a:cubicBezTo>
                  <a:cubicBezTo>
                    <a:pt x="1235581" y="1896571"/>
                    <a:pt x="1228161" y="1900430"/>
                    <a:pt x="1217622" y="1902212"/>
                  </a:cubicBezTo>
                  <a:cubicBezTo>
                    <a:pt x="1216137" y="1908296"/>
                    <a:pt x="1228754" y="1898352"/>
                    <a:pt x="1229644" y="1901766"/>
                  </a:cubicBezTo>
                  <a:cubicBezTo>
                    <a:pt x="1213912" y="1909632"/>
                    <a:pt x="1214356" y="1906070"/>
                    <a:pt x="1198476" y="1909336"/>
                  </a:cubicBezTo>
                  <a:cubicBezTo>
                    <a:pt x="1192539" y="1913194"/>
                    <a:pt x="1205748" y="1911413"/>
                    <a:pt x="1200108" y="1914085"/>
                  </a:cubicBezTo>
                  <a:cubicBezTo>
                    <a:pt x="1194171" y="1910523"/>
                    <a:pt x="1187344" y="1917202"/>
                    <a:pt x="1183040" y="1913492"/>
                  </a:cubicBezTo>
                  <a:cubicBezTo>
                    <a:pt x="1159886" y="1920318"/>
                    <a:pt x="1158401" y="1921358"/>
                    <a:pt x="1137176" y="1928184"/>
                  </a:cubicBezTo>
                  <a:cubicBezTo>
                    <a:pt x="1136435" y="1926553"/>
                    <a:pt x="1136880" y="1923435"/>
                    <a:pt x="1133764" y="1923881"/>
                  </a:cubicBezTo>
                  <a:cubicBezTo>
                    <a:pt x="1133466" y="1926849"/>
                    <a:pt x="1121592" y="1926849"/>
                    <a:pt x="1123521" y="1930411"/>
                  </a:cubicBezTo>
                  <a:cubicBezTo>
                    <a:pt x="1127677" y="1929965"/>
                    <a:pt x="1132872" y="1928630"/>
                    <a:pt x="1135247" y="1929965"/>
                  </a:cubicBezTo>
                  <a:cubicBezTo>
                    <a:pt x="1122186" y="1932786"/>
                    <a:pt x="1112687" y="1935013"/>
                    <a:pt x="1108977" y="1937981"/>
                  </a:cubicBezTo>
                  <a:cubicBezTo>
                    <a:pt x="1105415" y="1940802"/>
                    <a:pt x="1107492" y="1944066"/>
                    <a:pt x="1117882" y="1946738"/>
                  </a:cubicBezTo>
                  <a:cubicBezTo>
                    <a:pt x="1114468" y="1942137"/>
                    <a:pt x="1114766" y="1940950"/>
                    <a:pt x="1120553" y="1937387"/>
                  </a:cubicBezTo>
                  <a:cubicBezTo>
                    <a:pt x="1121147" y="1941246"/>
                    <a:pt x="1134951" y="1939316"/>
                    <a:pt x="1134357" y="1935458"/>
                  </a:cubicBezTo>
                  <a:cubicBezTo>
                    <a:pt x="1132576" y="1934121"/>
                    <a:pt x="1125748" y="1937535"/>
                    <a:pt x="1124858" y="1935310"/>
                  </a:cubicBezTo>
                  <a:cubicBezTo>
                    <a:pt x="1152910" y="1929669"/>
                    <a:pt x="1176510" y="1922545"/>
                    <a:pt x="1203967" y="1918241"/>
                  </a:cubicBezTo>
                  <a:cubicBezTo>
                    <a:pt x="1216731" y="1908445"/>
                    <a:pt x="1258735" y="1902063"/>
                    <a:pt x="1266601" y="1889298"/>
                  </a:cubicBezTo>
                  <a:cubicBezTo>
                    <a:pt x="1264078" y="1888778"/>
                    <a:pt x="1261926" y="1887888"/>
                    <a:pt x="1259106" y="1887795"/>
                  </a:cubicBezTo>
                  <a:close/>
                  <a:moveTo>
                    <a:pt x="553131" y="1880689"/>
                  </a:moveTo>
                  <a:cubicBezTo>
                    <a:pt x="554616" y="1882470"/>
                    <a:pt x="557437" y="1884103"/>
                    <a:pt x="561147" y="1885735"/>
                  </a:cubicBezTo>
                  <a:cubicBezTo>
                    <a:pt x="561593" y="1887814"/>
                    <a:pt x="551648" y="1884697"/>
                    <a:pt x="557585" y="1888259"/>
                  </a:cubicBezTo>
                  <a:cubicBezTo>
                    <a:pt x="560256" y="1893009"/>
                    <a:pt x="549421" y="1883064"/>
                    <a:pt x="553131" y="1880689"/>
                  </a:cubicBezTo>
                  <a:close/>
                  <a:moveTo>
                    <a:pt x="1035359" y="1879947"/>
                  </a:moveTo>
                  <a:cubicBezTo>
                    <a:pt x="1022594" y="1882768"/>
                    <a:pt x="1029570" y="1881580"/>
                    <a:pt x="1022594" y="1880541"/>
                  </a:cubicBezTo>
                  <a:cubicBezTo>
                    <a:pt x="1015469" y="1884994"/>
                    <a:pt x="1011611" y="1883657"/>
                    <a:pt x="995284" y="1884846"/>
                  </a:cubicBezTo>
                  <a:cubicBezTo>
                    <a:pt x="993207" y="1888705"/>
                    <a:pt x="1005970" y="1888705"/>
                    <a:pt x="1000183" y="1890783"/>
                  </a:cubicBezTo>
                  <a:cubicBezTo>
                    <a:pt x="996175" y="1888705"/>
                    <a:pt x="993800" y="1893009"/>
                    <a:pt x="991426" y="1888853"/>
                  </a:cubicBezTo>
                  <a:cubicBezTo>
                    <a:pt x="992761" y="1887963"/>
                    <a:pt x="994246" y="1883807"/>
                    <a:pt x="990684" y="1881283"/>
                  </a:cubicBezTo>
                  <a:cubicBezTo>
                    <a:pt x="983560" y="1885291"/>
                    <a:pt x="961741" y="1884846"/>
                    <a:pt x="952984" y="1891079"/>
                  </a:cubicBezTo>
                  <a:cubicBezTo>
                    <a:pt x="958773" y="1891525"/>
                    <a:pt x="969755" y="1888557"/>
                    <a:pt x="972279" y="1891227"/>
                  </a:cubicBezTo>
                  <a:cubicBezTo>
                    <a:pt x="972353" y="1892267"/>
                    <a:pt x="970906" y="1892527"/>
                    <a:pt x="969385" y="1892749"/>
                  </a:cubicBezTo>
                  <a:lnTo>
                    <a:pt x="966997" y="1893678"/>
                  </a:lnTo>
                  <a:lnTo>
                    <a:pt x="955358" y="1893454"/>
                  </a:lnTo>
                  <a:cubicBezTo>
                    <a:pt x="959812" y="1890634"/>
                    <a:pt x="962483" y="1896423"/>
                    <a:pt x="970498" y="1895087"/>
                  </a:cubicBezTo>
                  <a:cubicBezTo>
                    <a:pt x="970349" y="1893900"/>
                    <a:pt x="967826" y="1894344"/>
                    <a:pt x="966045" y="1894048"/>
                  </a:cubicBezTo>
                  <a:lnTo>
                    <a:pt x="966997" y="1893678"/>
                  </a:lnTo>
                  <a:lnTo>
                    <a:pt x="1001666" y="1894344"/>
                  </a:lnTo>
                  <a:cubicBezTo>
                    <a:pt x="1009384" y="1893306"/>
                    <a:pt x="1016954" y="1892119"/>
                    <a:pt x="1024227" y="1891079"/>
                  </a:cubicBezTo>
                  <a:cubicBezTo>
                    <a:pt x="1031499" y="1889594"/>
                    <a:pt x="1038475" y="1888111"/>
                    <a:pt x="1045154" y="1887369"/>
                  </a:cubicBezTo>
                  <a:cubicBezTo>
                    <a:pt x="1043819" y="1878760"/>
                    <a:pt x="1024820" y="1892564"/>
                    <a:pt x="1016954" y="1887221"/>
                  </a:cubicBezTo>
                  <a:cubicBezTo>
                    <a:pt x="1022000" y="1884103"/>
                    <a:pt x="1037586" y="1888409"/>
                    <a:pt x="1035359" y="1879947"/>
                  </a:cubicBezTo>
                  <a:close/>
                  <a:moveTo>
                    <a:pt x="644561" y="1878909"/>
                  </a:moveTo>
                  <a:cubicBezTo>
                    <a:pt x="641704" y="1878018"/>
                    <a:pt x="638995" y="1877869"/>
                    <a:pt x="638475" y="1879502"/>
                  </a:cubicBezTo>
                  <a:cubicBezTo>
                    <a:pt x="642335" y="1880097"/>
                    <a:pt x="650349" y="1885291"/>
                    <a:pt x="651536" y="1882768"/>
                  </a:cubicBezTo>
                  <a:cubicBezTo>
                    <a:pt x="650424" y="1881432"/>
                    <a:pt x="647418" y="1879800"/>
                    <a:pt x="644561" y="1878909"/>
                  </a:cubicBezTo>
                  <a:close/>
                  <a:moveTo>
                    <a:pt x="1480182" y="1877274"/>
                  </a:moveTo>
                  <a:cubicBezTo>
                    <a:pt x="1478253" y="1880540"/>
                    <a:pt x="1474987" y="1883657"/>
                    <a:pt x="1483744" y="1878016"/>
                  </a:cubicBezTo>
                  <a:cubicBezTo>
                    <a:pt x="1486565" y="1878759"/>
                    <a:pt x="1473058" y="1887961"/>
                    <a:pt x="1467417" y="1889742"/>
                  </a:cubicBezTo>
                  <a:cubicBezTo>
                    <a:pt x="1466675" y="1887813"/>
                    <a:pt x="1482409" y="1878759"/>
                    <a:pt x="1473800" y="1881282"/>
                  </a:cubicBezTo>
                  <a:cubicBezTo>
                    <a:pt x="1473652" y="1879055"/>
                    <a:pt x="1476768" y="1879945"/>
                    <a:pt x="1480182" y="1877274"/>
                  </a:cubicBezTo>
                  <a:close/>
                  <a:moveTo>
                    <a:pt x="700071" y="1864807"/>
                  </a:moveTo>
                  <a:cubicBezTo>
                    <a:pt x="700367" y="1864659"/>
                    <a:pt x="701108" y="1865994"/>
                    <a:pt x="701554" y="1866588"/>
                  </a:cubicBezTo>
                  <a:cubicBezTo>
                    <a:pt x="700960" y="1867182"/>
                    <a:pt x="700071" y="1868519"/>
                    <a:pt x="699773" y="1868519"/>
                  </a:cubicBezTo>
                  <a:cubicBezTo>
                    <a:pt x="697250" y="1867182"/>
                    <a:pt x="697398" y="1865698"/>
                    <a:pt x="700071" y="1864807"/>
                  </a:cubicBezTo>
                  <a:close/>
                  <a:moveTo>
                    <a:pt x="614300" y="1864419"/>
                  </a:moveTo>
                  <a:cubicBezTo>
                    <a:pt x="616916" y="1864957"/>
                    <a:pt x="620292" y="1866367"/>
                    <a:pt x="623483" y="1867480"/>
                  </a:cubicBezTo>
                  <a:cubicBezTo>
                    <a:pt x="622741" y="1868667"/>
                    <a:pt x="623335" y="1869706"/>
                    <a:pt x="624820" y="1870596"/>
                  </a:cubicBezTo>
                  <a:cubicBezTo>
                    <a:pt x="620664" y="1871190"/>
                    <a:pt x="617250" y="1867480"/>
                    <a:pt x="609680" y="1866590"/>
                  </a:cubicBezTo>
                  <a:cubicBezTo>
                    <a:pt x="609829" y="1864215"/>
                    <a:pt x="611684" y="1863881"/>
                    <a:pt x="614300" y="1864419"/>
                  </a:cubicBezTo>
                  <a:close/>
                  <a:moveTo>
                    <a:pt x="622743" y="1863323"/>
                  </a:moveTo>
                  <a:cubicBezTo>
                    <a:pt x="623633" y="1861690"/>
                    <a:pt x="627345" y="1863323"/>
                    <a:pt x="630165" y="1864957"/>
                  </a:cubicBezTo>
                  <a:cubicBezTo>
                    <a:pt x="630759" y="1864807"/>
                    <a:pt x="631203" y="1864511"/>
                    <a:pt x="631648" y="1864511"/>
                  </a:cubicBezTo>
                  <a:cubicBezTo>
                    <a:pt x="633282" y="1864511"/>
                    <a:pt x="634913" y="1865994"/>
                    <a:pt x="636546" y="1866738"/>
                  </a:cubicBezTo>
                  <a:cubicBezTo>
                    <a:pt x="634913" y="1867480"/>
                    <a:pt x="633132" y="1868815"/>
                    <a:pt x="631500" y="1868815"/>
                  </a:cubicBezTo>
                  <a:cubicBezTo>
                    <a:pt x="630759" y="1868667"/>
                    <a:pt x="630015" y="1868369"/>
                    <a:pt x="629570" y="1868073"/>
                  </a:cubicBezTo>
                  <a:cubicBezTo>
                    <a:pt x="628086" y="1867925"/>
                    <a:pt x="626157" y="1867332"/>
                    <a:pt x="624078" y="1866440"/>
                  </a:cubicBezTo>
                  <a:cubicBezTo>
                    <a:pt x="624820" y="1865253"/>
                    <a:pt x="624227" y="1864213"/>
                    <a:pt x="622743" y="1863323"/>
                  </a:cubicBezTo>
                  <a:close/>
                  <a:moveTo>
                    <a:pt x="1138068" y="1860504"/>
                  </a:moveTo>
                  <a:cubicBezTo>
                    <a:pt x="1127381" y="1863474"/>
                    <a:pt x="1117584" y="1865848"/>
                    <a:pt x="1108383" y="1867332"/>
                  </a:cubicBezTo>
                  <a:cubicBezTo>
                    <a:pt x="1099180" y="1868371"/>
                    <a:pt x="1090424" y="1869261"/>
                    <a:pt x="1082261" y="1870152"/>
                  </a:cubicBezTo>
                  <a:cubicBezTo>
                    <a:pt x="1065933" y="1872081"/>
                    <a:pt x="1051834" y="1875050"/>
                    <a:pt x="1038327" y="1883361"/>
                  </a:cubicBezTo>
                  <a:cubicBezTo>
                    <a:pt x="1042779" y="1883509"/>
                    <a:pt x="1051982" y="1879651"/>
                    <a:pt x="1053318" y="1882322"/>
                  </a:cubicBezTo>
                  <a:cubicBezTo>
                    <a:pt x="1054209" y="1884697"/>
                    <a:pt x="1051389" y="1885439"/>
                    <a:pt x="1051982" y="1887665"/>
                  </a:cubicBezTo>
                  <a:cubicBezTo>
                    <a:pt x="1055692" y="1886628"/>
                    <a:pt x="1063262" y="1889446"/>
                    <a:pt x="1064746" y="1885588"/>
                  </a:cubicBezTo>
                  <a:cubicBezTo>
                    <a:pt x="1060146" y="1886776"/>
                    <a:pt x="1052278" y="1883657"/>
                    <a:pt x="1057474" y="1881580"/>
                  </a:cubicBezTo>
                  <a:cubicBezTo>
                    <a:pt x="1069347" y="1879947"/>
                    <a:pt x="1084783" y="1878464"/>
                    <a:pt x="1100071" y="1876237"/>
                  </a:cubicBezTo>
                  <a:cubicBezTo>
                    <a:pt x="1103930" y="1875643"/>
                    <a:pt x="1107641" y="1874902"/>
                    <a:pt x="1111499" y="1874308"/>
                  </a:cubicBezTo>
                  <a:cubicBezTo>
                    <a:pt x="1115210" y="1873417"/>
                    <a:pt x="1118921" y="1872379"/>
                    <a:pt x="1122334" y="1871190"/>
                  </a:cubicBezTo>
                  <a:cubicBezTo>
                    <a:pt x="1129310" y="1868965"/>
                    <a:pt x="1135693" y="1866440"/>
                    <a:pt x="1141184" y="1863622"/>
                  </a:cubicBezTo>
                  <a:cubicBezTo>
                    <a:pt x="1138661" y="1864066"/>
                    <a:pt x="1138364" y="1862285"/>
                    <a:pt x="1138068" y="1860504"/>
                  </a:cubicBezTo>
                  <a:close/>
                  <a:moveTo>
                    <a:pt x="554078" y="1855031"/>
                  </a:moveTo>
                  <a:cubicBezTo>
                    <a:pt x="551314" y="1853677"/>
                    <a:pt x="548605" y="1852934"/>
                    <a:pt x="548383" y="1856200"/>
                  </a:cubicBezTo>
                  <a:cubicBezTo>
                    <a:pt x="553727" y="1859614"/>
                    <a:pt x="565451" y="1862434"/>
                    <a:pt x="560108" y="1857537"/>
                  </a:cubicBezTo>
                  <a:cubicBezTo>
                    <a:pt x="559663" y="1858352"/>
                    <a:pt x="556843" y="1856386"/>
                    <a:pt x="554078" y="1855031"/>
                  </a:cubicBezTo>
                  <a:close/>
                  <a:moveTo>
                    <a:pt x="592761" y="1852637"/>
                  </a:moveTo>
                  <a:cubicBezTo>
                    <a:pt x="593355" y="1853379"/>
                    <a:pt x="593948" y="1853972"/>
                    <a:pt x="594542" y="1854716"/>
                  </a:cubicBezTo>
                  <a:cubicBezTo>
                    <a:pt x="593800" y="1855308"/>
                    <a:pt x="593207" y="1855903"/>
                    <a:pt x="592465" y="1856497"/>
                  </a:cubicBezTo>
                  <a:cubicBezTo>
                    <a:pt x="592019" y="1855903"/>
                    <a:pt x="590831" y="1855160"/>
                    <a:pt x="590980" y="1854566"/>
                  </a:cubicBezTo>
                  <a:cubicBezTo>
                    <a:pt x="591128" y="1853824"/>
                    <a:pt x="592167" y="1853379"/>
                    <a:pt x="592761" y="1852637"/>
                  </a:cubicBezTo>
                  <a:close/>
                  <a:moveTo>
                    <a:pt x="1424375" y="1849669"/>
                  </a:moveTo>
                  <a:cubicBezTo>
                    <a:pt x="1419180" y="1855606"/>
                    <a:pt x="1409830" y="1856200"/>
                    <a:pt x="1410126" y="1862730"/>
                  </a:cubicBezTo>
                  <a:cubicBezTo>
                    <a:pt x="1414430" y="1858426"/>
                    <a:pt x="1426304" y="1853529"/>
                    <a:pt x="1424375" y="1849669"/>
                  </a:cubicBezTo>
                  <a:close/>
                  <a:moveTo>
                    <a:pt x="706601" y="1846106"/>
                  </a:moveTo>
                  <a:cubicBezTo>
                    <a:pt x="713428" y="1846848"/>
                    <a:pt x="717584" y="1844919"/>
                    <a:pt x="725895" y="1846996"/>
                  </a:cubicBezTo>
                  <a:lnTo>
                    <a:pt x="725005" y="1850706"/>
                  </a:lnTo>
                  <a:cubicBezTo>
                    <a:pt x="719366" y="1852339"/>
                    <a:pt x="712984" y="1847739"/>
                    <a:pt x="706601" y="1846106"/>
                  </a:cubicBezTo>
                  <a:close/>
                  <a:moveTo>
                    <a:pt x="1473652" y="1845661"/>
                  </a:moveTo>
                  <a:cubicBezTo>
                    <a:pt x="1470683" y="1847740"/>
                    <a:pt x="1465785" y="1850115"/>
                    <a:pt x="1466082" y="1851896"/>
                  </a:cubicBezTo>
                  <a:cubicBezTo>
                    <a:pt x="1472168" y="1846998"/>
                    <a:pt x="1471870" y="1857981"/>
                    <a:pt x="1475730" y="1848779"/>
                  </a:cubicBezTo>
                  <a:cubicBezTo>
                    <a:pt x="1476026" y="1849373"/>
                    <a:pt x="1478105" y="1848927"/>
                    <a:pt x="1477807" y="1847442"/>
                  </a:cubicBezTo>
                  <a:cubicBezTo>
                    <a:pt x="1475285" y="1848779"/>
                    <a:pt x="1474543" y="1847294"/>
                    <a:pt x="1473652" y="1845661"/>
                  </a:cubicBezTo>
                  <a:close/>
                  <a:moveTo>
                    <a:pt x="1476174" y="1824734"/>
                  </a:moveTo>
                  <a:lnTo>
                    <a:pt x="1468160" y="1829781"/>
                  </a:lnTo>
                  <a:cubicBezTo>
                    <a:pt x="1469496" y="1832898"/>
                    <a:pt x="1474245" y="1829781"/>
                    <a:pt x="1478401" y="1827852"/>
                  </a:cubicBezTo>
                  <a:close/>
                  <a:moveTo>
                    <a:pt x="1487454" y="1811821"/>
                  </a:moveTo>
                  <a:cubicBezTo>
                    <a:pt x="1482409" y="1815681"/>
                    <a:pt x="1475878" y="1819688"/>
                    <a:pt x="1477511" y="1822359"/>
                  </a:cubicBezTo>
                  <a:cubicBezTo>
                    <a:pt x="1480628" y="1821914"/>
                    <a:pt x="1485080" y="1818501"/>
                    <a:pt x="1489681" y="1814791"/>
                  </a:cubicBezTo>
                  <a:close/>
                  <a:moveTo>
                    <a:pt x="595285" y="1811673"/>
                  </a:moveTo>
                  <a:cubicBezTo>
                    <a:pt x="596175" y="1812118"/>
                    <a:pt x="597066" y="1812712"/>
                    <a:pt x="597808" y="1813306"/>
                  </a:cubicBezTo>
                  <a:cubicBezTo>
                    <a:pt x="605378" y="1818055"/>
                    <a:pt x="612353" y="1822657"/>
                    <a:pt x="619477" y="1825921"/>
                  </a:cubicBezTo>
                  <a:cubicBezTo>
                    <a:pt x="641295" y="1829929"/>
                    <a:pt x="659254" y="1838389"/>
                    <a:pt x="677659" y="1846850"/>
                  </a:cubicBezTo>
                  <a:cubicBezTo>
                    <a:pt x="696509" y="1853825"/>
                    <a:pt x="715507" y="1860801"/>
                    <a:pt x="737474" y="1863028"/>
                  </a:cubicBezTo>
                  <a:cubicBezTo>
                    <a:pt x="736584" y="1855754"/>
                    <a:pt x="734951" y="1850560"/>
                    <a:pt x="737177" y="1846553"/>
                  </a:cubicBezTo>
                  <a:cubicBezTo>
                    <a:pt x="723373" y="1844919"/>
                    <a:pt x="699329" y="1837499"/>
                    <a:pt x="704969" y="1846553"/>
                  </a:cubicBezTo>
                  <a:cubicBezTo>
                    <a:pt x="690720" y="1848482"/>
                    <a:pt x="669497" y="1821914"/>
                    <a:pt x="654505" y="1828594"/>
                  </a:cubicBezTo>
                  <a:cubicBezTo>
                    <a:pt x="645599" y="1824586"/>
                    <a:pt x="637288" y="1821914"/>
                    <a:pt x="629274" y="1819836"/>
                  </a:cubicBezTo>
                  <a:cubicBezTo>
                    <a:pt x="621408" y="1817462"/>
                    <a:pt x="613540" y="1815681"/>
                    <a:pt x="605378" y="1813899"/>
                  </a:cubicBezTo>
                  <a:cubicBezTo>
                    <a:pt x="602112" y="1813158"/>
                    <a:pt x="598698" y="1812416"/>
                    <a:pt x="595285" y="1811673"/>
                  </a:cubicBezTo>
                  <a:close/>
                  <a:moveTo>
                    <a:pt x="527157" y="1801580"/>
                  </a:moveTo>
                  <a:cubicBezTo>
                    <a:pt x="539773" y="1804103"/>
                    <a:pt x="545116" y="1801878"/>
                    <a:pt x="557583" y="1807517"/>
                  </a:cubicBezTo>
                  <a:cubicBezTo>
                    <a:pt x="556248" y="1808704"/>
                    <a:pt x="553279" y="1807665"/>
                    <a:pt x="552092" y="1809150"/>
                  </a:cubicBezTo>
                  <a:cubicBezTo>
                    <a:pt x="556694" y="1815383"/>
                    <a:pt x="567676" y="1821766"/>
                    <a:pt x="576137" y="1824586"/>
                  </a:cubicBezTo>
                  <a:cubicBezTo>
                    <a:pt x="578066" y="1827257"/>
                    <a:pt x="576879" y="1830077"/>
                    <a:pt x="573761" y="1830375"/>
                  </a:cubicBezTo>
                  <a:cubicBezTo>
                    <a:pt x="577621" y="1829929"/>
                    <a:pt x="583410" y="1833046"/>
                    <a:pt x="589199" y="1835569"/>
                  </a:cubicBezTo>
                  <a:cubicBezTo>
                    <a:pt x="594986" y="1837795"/>
                    <a:pt x="600923" y="1839131"/>
                    <a:pt x="604189" y="1836310"/>
                  </a:cubicBezTo>
                  <a:cubicBezTo>
                    <a:pt x="608345" y="1838835"/>
                    <a:pt x="611313" y="1841655"/>
                    <a:pt x="617694" y="1843880"/>
                  </a:cubicBezTo>
                  <a:cubicBezTo>
                    <a:pt x="613836" y="1847740"/>
                    <a:pt x="611609" y="1841357"/>
                    <a:pt x="605376" y="1839428"/>
                  </a:cubicBezTo>
                  <a:cubicBezTo>
                    <a:pt x="603150" y="1839576"/>
                    <a:pt x="601368" y="1840466"/>
                    <a:pt x="599885" y="1841505"/>
                  </a:cubicBezTo>
                  <a:cubicBezTo>
                    <a:pt x="612203" y="1845959"/>
                    <a:pt x="627937" y="1851896"/>
                    <a:pt x="644262" y="1857981"/>
                  </a:cubicBezTo>
                  <a:cubicBezTo>
                    <a:pt x="652426" y="1861097"/>
                    <a:pt x="660886" y="1864066"/>
                    <a:pt x="669049" y="1866738"/>
                  </a:cubicBezTo>
                  <a:cubicBezTo>
                    <a:pt x="671128" y="1867332"/>
                    <a:pt x="673057" y="1867776"/>
                    <a:pt x="675134" y="1868222"/>
                  </a:cubicBezTo>
                  <a:cubicBezTo>
                    <a:pt x="677361" y="1867628"/>
                    <a:pt x="679588" y="1866738"/>
                    <a:pt x="681665" y="1865253"/>
                  </a:cubicBezTo>
                  <a:cubicBezTo>
                    <a:pt x="683150" y="1864215"/>
                    <a:pt x="684337" y="1867926"/>
                    <a:pt x="684783" y="1870596"/>
                  </a:cubicBezTo>
                  <a:cubicBezTo>
                    <a:pt x="687602" y="1871190"/>
                    <a:pt x="690570" y="1871784"/>
                    <a:pt x="693243" y="1872377"/>
                  </a:cubicBezTo>
                  <a:cubicBezTo>
                    <a:pt x="692649" y="1874752"/>
                    <a:pt x="688493" y="1873714"/>
                    <a:pt x="684783" y="1872971"/>
                  </a:cubicBezTo>
                  <a:cubicBezTo>
                    <a:pt x="684633" y="1874307"/>
                    <a:pt x="684633" y="1875346"/>
                    <a:pt x="684337" y="1876385"/>
                  </a:cubicBezTo>
                  <a:cubicBezTo>
                    <a:pt x="684633" y="1876533"/>
                    <a:pt x="684931" y="1876681"/>
                    <a:pt x="685227" y="1876831"/>
                  </a:cubicBezTo>
                  <a:cubicBezTo>
                    <a:pt x="684783" y="1876979"/>
                    <a:pt x="684485" y="1876979"/>
                    <a:pt x="684040" y="1877127"/>
                  </a:cubicBezTo>
                  <a:cubicBezTo>
                    <a:pt x="682852" y="1880245"/>
                    <a:pt x="680627" y="1881728"/>
                    <a:pt x="677657" y="1880245"/>
                  </a:cubicBezTo>
                  <a:cubicBezTo>
                    <a:pt x="672463" y="1877573"/>
                    <a:pt x="668160" y="1875940"/>
                    <a:pt x="663112" y="1879502"/>
                  </a:cubicBezTo>
                  <a:cubicBezTo>
                    <a:pt x="658809" y="1874307"/>
                    <a:pt x="652574" y="1875940"/>
                    <a:pt x="647083" y="1874604"/>
                  </a:cubicBezTo>
                  <a:cubicBezTo>
                    <a:pt x="644560" y="1874010"/>
                    <a:pt x="643966" y="1872229"/>
                    <a:pt x="645302" y="1871042"/>
                  </a:cubicBezTo>
                  <a:cubicBezTo>
                    <a:pt x="646043" y="1870448"/>
                    <a:pt x="646785" y="1869409"/>
                    <a:pt x="647528" y="1869261"/>
                  </a:cubicBezTo>
                  <a:cubicBezTo>
                    <a:pt x="647528" y="1869261"/>
                    <a:pt x="647676" y="1869261"/>
                    <a:pt x="647676" y="1869261"/>
                  </a:cubicBezTo>
                  <a:cubicBezTo>
                    <a:pt x="641740" y="1866738"/>
                    <a:pt x="635655" y="1864363"/>
                    <a:pt x="629570" y="1862878"/>
                  </a:cubicBezTo>
                  <a:cubicBezTo>
                    <a:pt x="633725" y="1860356"/>
                    <a:pt x="623781" y="1854271"/>
                    <a:pt x="612055" y="1849373"/>
                  </a:cubicBezTo>
                  <a:cubicBezTo>
                    <a:pt x="612501" y="1850263"/>
                    <a:pt x="612649" y="1851302"/>
                    <a:pt x="612649" y="1852192"/>
                  </a:cubicBezTo>
                  <a:cubicBezTo>
                    <a:pt x="612649" y="1853231"/>
                    <a:pt x="611016" y="1854271"/>
                    <a:pt x="609978" y="1855308"/>
                  </a:cubicBezTo>
                  <a:cubicBezTo>
                    <a:pt x="609532" y="1853529"/>
                    <a:pt x="608345" y="1851896"/>
                    <a:pt x="608493" y="1850263"/>
                  </a:cubicBezTo>
                  <a:cubicBezTo>
                    <a:pt x="608641" y="1849669"/>
                    <a:pt x="609235" y="1848927"/>
                    <a:pt x="609828" y="1848334"/>
                  </a:cubicBezTo>
                  <a:cubicBezTo>
                    <a:pt x="599291" y="1844326"/>
                    <a:pt x="588010" y="1841505"/>
                    <a:pt x="584893" y="1843732"/>
                  </a:cubicBezTo>
                  <a:cubicBezTo>
                    <a:pt x="578066" y="1841803"/>
                    <a:pt x="582074" y="1838835"/>
                    <a:pt x="578363" y="1836608"/>
                  </a:cubicBezTo>
                  <a:cubicBezTo>
                    <a:pt x="572574" y="1836014"/>
                    <a:pt x="569012" y="1838241"/>
                    <a:pt x="562037" y="1836014"/>
                  </a:cubicBezTo>
                  <a:cubicBezTo>
                    <a:pt x="564114" y="1835718"/>
                    <a:pt x="565301" y="1834381"/>
                    <a:pt x="566045" y="1832304"/>
                  </a:cubicBezTo>
                  <a:cubicBezTo>
                    <a:pt x="556546" y="1830077"/>
                    <a:pt x="555802" y="1820726"/>
                    <a:pt x="549717" y="1814937"/>
                  </a:cubicBezTo>
                  <a:cubicBezTo>
                    <a:pt x="546007" y="1817164"/>
                    <a:pt x="539922" y="1813156"/>
                    <a:pt x="535321" y="1809596"/>
                  </a:cubicBezTo>
                  <a:cubicBezTo>
                    <a:pt x="544968" y="1811227"/>
                    <a:pt x="535617" y="1804846"/>
                    <a:pt x="527157" y="1801580"/>
                  </a:cubicBezTo>
                  <a:close/>
                  <a:moveTo>
                    <a:pt x="1558549" y="1789262"/>
                  </a:moveTo>
                  <a:cubicBezTo>
                    <a:pt x="1557362" y="1794753"/>
                    <a:pt x="1558104" y="1794604"/>
                    <a:pt x="1562409" y="1797424"/>
                  </a:cubicBezTo>
                  <a:cubicBezTo>
                    <a:pt x="1570423" y="1791043"/>
                    <a:pt x="1563151" y="1788964"/>
                    <a:pt x="1558549" y="1789262"/>
                  </a:cubicBezTo>
                  <a:close/>
                  <a:moveTo>
                    <a:pt x="1502742" y="1789112"/>
                  </a:moveTo>
                  <a:cubicBezTo>
                    <a:pt x="1493391" y="1796830"/>
                    <a:pt x="1479292" y="1807517"/>
                    <a:pt x="1466675" y="1816422"/>
                  </a:cubicBezTo>
                  <a:cubicBezTo>
                    <a:pt x="1453912" y="1825180"/>
                    <a:pt x="1443225" y="1833195"/>
                    <a:pt x="1442483" y="1838389"/>
                  </a:cubicBezTo>
                  <a:cubicBezTo>
                    <a:pt x="1448864" y="1832898"/>
                    <a:pt x="1461630" y="1824884"/>
                    <a:pt x="1474097" y="1816274"/>
                  </a:cubicBezTo>
                  <a:cubicBezTo>
                    <a:pt x="1486119" y="1806923"/>
                    <a:pt x="1497697" y="1796978"/>
                    <a:pt x="1502742" y="1789112"/>
                  </a:cubicBezTo>
                  <a:close/>
                  <a:moveTo>
                    <a:pt x="1572352" y="1782879"/>
                  </a:moveTo>
                  <a:cubicBezTo>
                    <a:pt x="1569830" y="1784957"/>
                    <a:pt x="1569236" y="1782731"/>
                    <a:pt x="1567009" y="1784215"/>
                  </a:cubicBezTo>
                  <a:cubicBezTo>
                    <a:pt x="1567603" y="1785698"/>
                    <a:pt x="1565378" y="1786442"/>
                    <a:pt x="1563151" y="1787183"/>
                  </a:cubicBezTo>
                  <a:cubicBezTo>
                    <a:pt x="1564338" y="1789558"/>
                    <a:pt x="1567455" y="1787035"/>
                    <a:pt x="1569534" y="1787035"/>
                  </a:cubicBezTo>
                  <a:cubicBezTo>
                    <a:pt x="1566861" y="1789558"/>
                    <a:pt x="1570721" y="1788964"/>
                    <a:pt x="1572946" y="1787331"/>
                  </a:cubicBezTo>
                  <a:cubicBezTo>
                    <a:pt x="1571759" y="1786144"/>
                    <a:pt x="1572056" y="1784512"/>
                    <a:pt x="1572352" y="1782879"/>
                  </a:cubicBezTo>
                  <a:close/>
                  <a:moveTo>
                    <a:pt x="1613615" y="1758834"/>
                  </a:moveTo>
                  <a:cubicBezTo>
                    <a:pt x="1610349" y="1758984"/>
                    <a:pt x="1600702" y="1759725"/>
                    <a:pt x="1600256" y="1762694"/>
                  </a:cubicBezTo>
                  <a:cubicBezTo>
                    <a:pt x="1606193" y="1758388"/>
                    <a:pt x="1600406" y="1766256"/>
                    <a:pt x="1603670" y="1766404"/>
                  </a:cubicBezTo>
                  <a:cubicBezTo>
                    <a:pt x="1606045" y="1764475"/>
                    <a:pt x="1608717" y="1761507"/>
                    <a:pt x="1610053" y="1762248"/>
                  </a:cubicBezTo>
                  <a:cubicBezTo>
                    <a:pt x="1607530" y="1764919"/>
                    <a:pt x="1603076" y="1768037"/>
                    <a:pt x="1603670" y="1769818"/>
                  </a:cubicBezTo>
                  <a:cubicBezTo>
                    <a:pt x="1611536" y="1765514"/>
                    <a:pt x="1607530" y="1765069"/>
                    <a:pt x="1613615" y="1758834"/>
                  </a:cubicBezTo>
                  <a:close/>
                  <a:moveTo>
                    <a:pt x="1798845" y="1746366"/>
                  </a:moveTo>
                  <a:cubicBezTo>
                    <a:pt x="1802853" y="1751116"/>
                    <a:pt x="1796471" y="1760763"/>
                    <a:pt x="1789198" y="1770707"/>
                  </a:cubicBezTo>
                  <a:cubicBezTo>
                    <a:pt x="1790386" y="1760318"/>
                    <a:pt x="1790386" y="1760615"/>
                    <a:pt x="1790683" y="1757646"/>
                  </a:cubicBezTo>
                  <a:cubicBezTo>
                    <a:pt x="1788308" y="1756163"/>
                    <a:pt x="1796768" y="1749780"/>
                    <a:pt x="1798845" y="1746366"/>
                  </a:cubicBezTo>
                  <a:close/>
                  <a:moveTo>
                    <a:pt x="592910" y="1726627"/>
                  </a:moveTo>
                  <a:cubicBezTo>
                    <a:pt x="593652" y="1727072"/>
                    <a:pt x="594987" y="1727368"/>
                    <a:pt x="597808" y="1727962"/>
                  </a:cubicBezTo>
                  <a:cubicBezTo>
                    <a:pt x="598104" y="1727666"/>
                    <a:pt x="597956" y="1727368"/>
                    <a:pt x="598104" y="1727072"/>
                  </a:cubicBezTo>
                  <a:cubicBezTo>
                    <a:pt x="597214" y="1726627"/>
                    <a:pt x="596175" y="1726479"/>
                    <a:pt x="595285" y="1726627"/>
                  </a:cubicBezTo>
                  <a:cubicBezTo>
                    <a:pt x="594542" y="1726775"/>
                    <a:pt x="593800" y="1726627"/>
                    <a:pt x="592910" y="1726627"/>
                  </a:cubicBezTo>
                  <a:close/>
                  <a:moveTo>
                    <a:pt x="542891" y="1724696"/>
                  </a:moveTo>
                  <a:cubicBezTo>
                    <a:pt x="550610" y="1732562"/>
                    <a:pt x="558476" y="1735679"/>
                    <a:pt x="570646" y="1740132"/>
                  </a:cubicBezTo>
                  <a:cubicBezTo>
                    <a:pt x="568419" y="1746663"/>
                    <a:pt x="558772" y="1734343"/>
                    <a:pt x="551054" y="1734937"/>
                  </a:cubicBezTo>
                  <a:cubicBezTo>
                    <a:pt x="547642" y="1739687"/>
                    <a:pt x="558031" y="1742061"/>
                    <a:pt x="562632" y="1743249"/>
                  </a:cubicBezTo>
                  <a:cubicBezTo>
                    <a:pt x="556101" y="1750671"/>
                    <a:pt x="545861" y="1730337"/>
                    <a:pt x="541705" y="1739984"/>
                  </a:cubicBezTo>
                  <a:cubicBezTo>
                    <a:pt x="537845" y="1736868"/>
                    <a:pt x="534579" y="1733750"/>
                    <a:pt x="528346" y="1730781"/>
                  </a:cubicBezTo>
                  <a:cubicBezTo>
                    <a:pt x="528792" y="1725735"/>
                    <a:pt x="535916" y="1733304"/>
                    <a:pt x="539922" y="1734641"/>
                  </a:cubicBezTo>
                  <a:cubicBezTo>
                    <a:pt x="535768" y="1726477"/>
                    <a:pt x="547790" y="1734195"/>
                    <a:pt x="542891" y="1724696"/>
                  </a:cubicBezTo>
                  <a:close/>
                  <a:moveTo>
                    <a:pt x="311499" y="1719946"/>
                  </a:moveTo>
                  <a:cubicBezTo>
                    <a:pt x="317436" y="1723954"/>
                    <a:pt x="312686" y="1725587"/>
                    <a:pt x="318475" y="1729593"/>
                  </a:cubicBezTo>
                  <a:cubicBezTo>
                    <a:pt x="313726" y="1728851"/>
                    <a:pt x="305860" y="1723212"/>
                    <a:pt x="311499" y="1719946"/>
                  </a:cubicBezTo>
                  <a:close/>
                  <a:moveTo>
                    <a:pt x="485450" y="1715939"/>
                  </a:moveTo>
                  <a:cubicBezTo>
                    <a:pt x="485748" y="1715791"/>
                    <a:pt x="486490" y="1716534"/>
                    <a:pt x="487083" y="1716830"/>
                  </a:cubicBezTo>
                  <a:cubicBezTo>
                    <a:pt x="487083" y="1717572"/>
                    <a:pt x="487231" y="1718315"/>
                    <a:pt x="486935" y="1718759"/>
                  </a:cubicBezTo>
                  <a:cubicBezTo>
                    <a:pt x="485896" y="1720244"/>
                    <a:pt x="484561" y="1719799"/>
                    <a:pt x="483670" y="1717572"/>
                  </a:cubicBezTo>
                  <a:cubicBezTo>
                    <a:pt x="483522" y="1717276"/>
                    <a:pt x="484709" y="1716236"/>
                    <a:pt x="485450" y="1715939"/>
                  </a:cubicBezTo>
                  <a:close/>
                  <a:moveTo>
                    <a:pt x="546156" y="1714159"/>
                  </a:moveTo>
                  <a:cubicBezTo>
                    <a:pt x="554318" y="1718463"/>
                    <a:pt x="563967" y="1719948"/>
                    <a:pt x="570200" y="1728259"/>
                  </a:cubicBezTo>
                  <a:cubicBezTo>
                    <a:pt x="570646" y="1728853"/>
                    <a:pt x="570942" y="1730485"/>
                    <a:pt x="570794" y="1730485"/>
                  </a:cubicBezTo>
                  <a:cubicBezTo>
                    <a:pt x="569161" y="1731228"/>
                    <a:pt x="566786" y="1732859"/>
                    <a:pt x="565599" y="1732118"/>
                  </a:cubicBezTo>
                  <a:cubicBezTo>
                    <a:pt x="562334" y="1730189"/>
                    <a:pt x="558920" y="1728853"/>
                    <a:pt x="555358" y="1727666"/>
                  </a:cubicBezTo>
                  <a:cubicBezTo>
                    <a:pt x="555803" y="1728407"/>
                    <a:pt x="556099" y="1729297"/>
                    <a:pt x="555358" y="1730189"/>
                  </a:cubicBezTo>
                  <a:cubicBezTo>
                    <a:pt x="553429" y="1729001"/>
                    <a:pt x="552241" y="1727814"/>
                    <a:pt x="551202" y="1726478"/>
                  </a:cubicBezTo>
                  <a:cubicBezTo>
                    <a:pt x="548975" y="1725885"/>
                    <a:pt x="546600" y="1725141"/>
                    <a:pt x="544226" y="1724548"/>
                  </a:cubicBezTo>
                  <a:cubicBezTo>
                    <a:pt x="543188" y="1724400"/>
                    <a:pt x="542297" y="1721431"/>
                    <a:pt x="542445" y="1719800"/>
                  </a:cubicBezTo>
                  <a:cubicBezTo>
                    <a:pt x="542742" y="1718167"/>
                    <a:pt x="544375" y="1716830"/>
                    <a:pt x="546156" y="1714159"/>
                  </a:cubicBezTo>
                  <a:close/>
                  <a:moveTo>
                    <a:pt x="504745" y="1711041"/>
                  </a:moveTo>
                  <a:cubicBezTo>
                    <a:pt x="505190" y="1714307"/>
                    <a:pt x="500886" y="1715494"/>
                    <a:pt x="508455" y="1720540"/>
                  </a:cubicBezTo>
                  <a:cubicBezTo>
                    <a:pt x="506824" y="1722767"/>
                    <a:pt x="504894" y="1716532"/>
                    <a:pt x="499847" y="1715345"/>
                  </a:cubicBezTo>
                  <a:cubicBezTo>
                    <a:pt x="499995" y="1710893"/>
                    <a:pt x="500738" y="1712080"/>
                    <a:pt x="504745" y="1711041"/>
                  </a:cubicBezTo>
                  <a:close/>
                  <a:moveTo>
                    <a:pt x="1668828" y="1699465"/>
                  </a:moveTo>
                  <a:cubicBezTo>
                    <a:pt x="1663781" y="1704512"/>
                    <a:pt x="1651313" y="1709410"/>
                    <a:pt x="1653095" y="1715051"/>
                  </a:cubicBezTo>
                  <a:cubicBezTo>
                    <a:pt x="1657548" y="1710003"/>
                    <a:pt x="1661406" y="1705550"/>
                    <a:pt x="1659923" y="1711339"/>
                  </a:cubicBezTo>
                  <a:cubicBezTo>
                    <a:pt x="1662298" y="1707629"/>
                    <a:pt x="1670757" y="1701692"/>
                    <a:pt x="1668828" y="1699465"/>
                  </a:cubicBezTo>
                  <a:close/>
                  <a:moveTo>
                    <a:pt x="1646564" y="1696052"/>
                  </a:moveTo>
                  <a:cubicBezTo>
                    <a:pt x="1644635" y="1699911"/>
                    <a:pt x="1637956" y="1705550"/>
                    <a:pt x="1641221" y="1707481"/>
                  </a:cubicBezTo>
                  <a:lnTo>
                    <a:pt x="1649384" y="1698575"/>
                  </a:lnTo>
                  <a:close/>
                  <a:moveTo>
                    <a:pt x="477584" y="1689076"/>
                  </a:moveTo>
                  <a:cubicBezTo>
                    <a:pt x="477436" y="1689522"/>
                    <a:pt x="477288" y="1689966"/>
                    <a:pt x="477140" y="1690412"/>
                  </a:cubicBezTo>
                  <a:cubicBezTo>
                    <a:pt x="476843" y="1690560"/>
                    <a:pt x="476695" y="1690560"/>
                    <a:pt x="476547" y="1690560"/>
                  </a:cubicBezTo>
                  <a:lnTo>
                    <a:pt x="476991" y="1691005"/>
                  </a:lnTo>
                  <a:cubicBezTo>
                    <a:pt x="476991" y="1690857"/>
                    <a:pt x="477140" y="1690560"/>
                    <a:pt x="477140" y="1690412"/>
                  </a:cubicBezTo>
                  <a:cubicBezTo>
                    <a:pt x="477584" y="1690264"/>
                    <a:pt x="478178" y="1690115"/>
                    <a:pt x="478772" y="1689818"/>
                  </a:cubicBezTo>
                  <a:cubicBezTo>
                    <a:pt x="478476" y="1689522"/>
                    <a:pt x="478030" y="1689372"/>
                    <a:pt x="477584" y="1689076"/>
                  </a:cubicBezTo>
                  <a:close/>
                  <a:moveTo>
                    <a:pt x="390757" y="1686255"/>
                  </a:moveTo>
                  <a:cubicBezTo>
                    <a:pt x="391351" y="1686849"/>
                    <a:pt x="392241" y="1687443"/>
                    <a:pt x="392241" y="1688036"/>
                  </a:cubicBezTo>
                  <a:cubicBezTo>
                    <a:pt x="392241" y="1688630"/>
                    <a:pt x="391203" y="1689076"/>
                    <a:pt x="390609" y="1689670"/>
                  </a:cubicBezTo>
                  <a:cubicBezTo>
                    <a:pt x="390016" y="1689372"/>
                    <a:pt x="389570" y="1689076"/>
                    <a:pt x="388976" y="1688778"/>
                  </a:cubicBezTo>
                  <a:cubicBezTo>
                    <a:pt x="389570" y="1688036"/>
                    <a:pt x="390164" y="1687145"/>
                    <a:pt x="390757" y="1686255"/>
                  </a:cubicBezTo>
                  <a:close/>
                  <a:moveTo>
                    <a:pt x="440034" y="1679577"/>
                  </a:moveTo>
                  <a:cubicBezTo>
                    <a:pt x="437065" y="1680021"/>
                    <a:pt x="435878" y="1681654"/>
                    <a:pt x="435284" y="1683585"/>
                  </a:cubicBezTo>
                  <a:cubicBezTo>
                    <a:pt x="437511" y="1684327"/>
                    <a:pt x="438994" y="1683435"/>
                    <a:pt x="440034" y="1681210"/>
                  </a:cubicBezTo>
                  <a:cubicBezTo>
                    <a:pt x="443300" y="1684029"/>
                    <a:pt x="445229" y="1686108"/>
                    <a:pt x="446862" y="1687741"/>
                  </a:cubicBezTo>
                  <a:cubicBezTo>
                    <a:pt x="446862" y="1687295"/>
                    <a:pt x="446712" y="1686997"/>
                    <a:pt x="446712" y="1686404"/>
                  </a:cubicBezTo>
                  <a:cubicBezTo>
                    <a:pt x="447306" y="1681952"/>
                    <a:pt x="445081" y="1678835"/>
                    <a:pt x="440034" y="1679577"/>
                  </a:cubicBezTo>
                  <a:close/>
                  <a:moveTo>
                    <a:pt x="474172" y="1674234"/>
                  </a:moveTo>
                  <a:cubicBezTo>
                    <a:pt x="473874" y="1674679"/>
                    <a:pt x="473578" y="1675124"/>
                    <a:pt x="473281" y="1675569"/>
                  </a:cubicBezTo>
                  <a:cubicBezTo>
                    <a:pt x="472985" y="1676015"/>
                    <a:pt x="472687" y="1676461"/>
                    <a:pt x="472391" y="1676905"/>
                  </a:cubicBezTo>
                  <a:cubicBezTo>
                    <a:pt x="472985" y="1677202"/>
                    <a:pt x="473578" y="1677498"/>
                    <a:pt x="474172" y="1677796"/>
                  </a:cubicBezTo>
                  <a:cubicBezTo>
                    <a:pt x="474766" y="1677202"/>
                    <a:pt x="475507" y="1676609"/>
                    <a:pt x="476101" y="1676015"/>
                  </a:cubicBezTo>
                  <a:cubicBezTo>
                    <a:pt x="475359" y="1675421"/>
                    <a:pt x="474766" y="1674828"/>
                    <a:pt x="474172" y="1674234"/>
                  </a:cubicBezTo>
                  <a:close/>
                  <a:moveTo>
                    <a:pt x="221555" y="1669334"/>
                  </a:moveTo>
                  <a:cubicBezTo>
                    <a:pt x="226009" y="1670967"/>
                    <a:pt x="240701" y="1688630"/>
                    <a:pt x="234320" y="1686699"/>
                  </a:cubicBezTo>
                  <a:cubicBezTo>
                    <a:pt x="239812" y="1692043"/>
                    <a:pt x="245007" y="1695902"/>
                    <a:pt x="249013" y="1702136"/>
                  </a:cubicBezTo>
                  <a:cubicBezTo>
                    <a:pt x="246788" y="1706441"/>
                    <a:pt x="232390" y="1688778"/>
                    <a:pt x="231796" y="1685810"/>
                  </a:cubicBezTo>
                  <a:cubicBezTo>
                    <a:pt x="227344" y="1682099"/>
                    <a:pt x="224821" y="1685364"/>
                    <a:pt x="221555" y="1685958"/>
                  </a:cubicBezTo>
                  <a:cubicBezTo>
                    <a:pt x="219181" y="1679575"/>
                    <a:pt x="221407" y="1674825"/>
                    <a:pt x="221555" y="1669334"/>
                  </a:cubicBezTo>
                  <a:close/>
                  <a:moveTo>
                    <a:pt x="1658142" y="1658648"/>
                  </a:moveTo>
                  <a:cubicBezTo>
                    <a:pt x="1652946" y="1661618"/>
                    <a:pt x="1647010" y="1667110"/>
                    <a:pt x="1641073" y="1672155"/>
                  </a:cubicBezTo>
                  <a:cubicBezTo>
                    <a:pt x="1642408" y="1674084"/>
                    <a:pt x="1644932" y="1672007"/>
                    <a:pt x="1646416" y="1673640"/>
                  </a:cubicBezTo>
                  <a:cubicBezTo>
                    <a:pt x="1651611" y="1665625"/>
                    <a:pt x="1660516" y="1662804"/>
                    <a:pt x="1658142" y="1658648"/>
                  </a:cubicBezTo>
                  <a:close/>
                  <a:moveTo>
                    <a:pt x="1717065" y="1656125"/>
                  </a:moveTo>
                  <a:cubicBezTo>
                    <a:pt x="1721814" y="1655236"/>
                    <a:pt x="1704152" y="1666812"/>
                    <a:pt x="1702667" y="1673047"/>
                  </a:cubicBezTo>
                  <a:cubicBezTo>
                    <a:pt x="1704300" y="1665773"/>
                    <a:pt x="1695544" y="1673788"/>
                    <a:pt x="1691239" y="1676459"/>
                  </a:cubicBezTo>
                  <a:cubicBezTo>
                    <a:pt x="1690943" y="1670078"/>
                    <a:pt x="1698661" y="1666664"/>
                    <a:pt x="1704746" y="1659094"/>
                  </a:cubicBezTo>
                  <a:cubicBezTo>
                    <a:pt x="1699550" y="1669484"/>
                    <a:pt x="1712166" y="1659984"/>
                    <a:pt x="1717065" y="1656125"/>
                  </a:cubicBezTo>
                  <a:close/>
                  <a:moveTo>
                    <a:pt x="1690201" y="1650930"/>
                  </a:moveTo>
                  <a:cubicBezTo>
                    <a:pt x="1682037" y="1656423"/>
                    <a:pt x="1672836" y="1669928"/>
                    <a:pt x="1657844" y="1683585"/>
                  </a:cubicBezTo>
                  <a:cubicBezTo>
                    <a:pt x="1663039" y="1692489"/>
                    <a:pt x="1648197" y="1702137"/>
                    <a:pt x="1646564" y="1709114"/>
                  </a:cubicBezTo>
                  <a:cubicBezTo>
                    <a:pt x="1662743" y="1699317"/>
                    <a:pt x="1665562" y="1689522"/>
                    <a:pt x="1667195" y="1678835"/>
                  </a:cubicBezTo>
                  <a:cubicBezTo>
                    <a:pt x="1676546" y="1675124"/>
                    <a:pt x="1690053" y="1660727"/>
                    <a:pt x="1690201" y="1650930"/>
                  </a:cubicBezTo>
                  <a:close/>
                  <a:moveTo>
                    <a:pt x="1669718" y="1643658"/>
                  </a:moveTo>
                  <a:cubicBezTo>
                    <a:pt x="1664672" y="1649595"/>
                    <a:pt x="1662594" y="1654344"/>
                    <a:pt x="1664227" y="1657462"/>
                  </a:cubicBezTo>
                  <a:cubicBezTo>
                    <a:pt x="1667641" y="1656273"/>
                    <a:pt x="1676992" y="1646626"/>
                    <a:pt x="1674171" y="1644252"/>
                  </a:cubicBezTo>
                  <a:cubicBezTo>
                    <a:pt x="1672242" y="1646181"/>
                    <a:pt x="1670905" y="1644995"/>
                    <a:pt x="1669718" y="1643658"/>
                  </a:cubicBezTo>
                  <a:close/>
                  <a:moveTo>
                    <a:pt x="1717659" y="1611154"/>
                  </a:moveTo>
                  <a:cubicBezTo>
                    <a:pt x="1706231" y="1621841"/>
                    <a:pt x="1698661" y="1637721"/>
                    <a:pt x="1688866" y="1646776"/>
                  </a:cubicBezTo>
                  <a:lnTo>
                    <a:pt x="1693763" y="1650634"/>
                  </a:lnTo>
                  <a:cubicBezTo>
                    <a:pt x="1697177" y="1641135"/>
                    <a:pt x="1701777" y="1638908"/>
                    <a:pt x="1710089" y="1629557"/>
                  </a:cubicBezTo>
                  <a:cubicBezTo>
                    <a:pt x="1708012" y="1622879"/>
                    <a:pt x="1717659" y="1618277"/>
                    <a:pt x="1717659" y="1611154"/>
                  </a:cubicBezTo>
                  <a:close/>
                  <a:moveTo>
                    <a:pt x="343410" y="1602099"/>
                  </a:moveTo>
                  <a:cubicBezTo>
                    <a:pt x="336435" y="1611302"/>
                    <a:pt x="331536" y="1621691"/>
                    <a:pt x="328717" y="1632823"/>
                  </a:cubicBezTo>
                  <a:cubicBezTo>
                    <a:pt x="328568" y="1633863"/>
                    <a:pt x="330795" y="1636088"/>
                    <a:pt x="332280" y="1636534"/>
                  </a:cubicBezTo>
                  <a:cubicBezTo>
                    <a:pt x="333763" y="1636979"/>
                    <a:pt x="337325" y="1636088"/>
                    <a:pt x="337325" y="1635494"/>
                  </a:cubicBezTo>
                  <a:cubicBezTo>
                    <a:pt x="338216" y="1624216"/>
                    <a:pt x="346972" y="1616942"/>
                    <a:pt x="351128" y="1607443"/>
                  </a:cubicBezTo>
                  <a:cubicBezTo>
                    <a:pt x="351574" y="1606701"/>
                    <a:pt x="350980" y="1605662"/>
                    <a:pt x="351128" y="1604474"/>
                  </a:cubicBezTo>
                  <a:cubicBezTo>
                    <a:pt x="350832" y="1604326"/>
                    <a:pt x="350684" y="1604178"/>
                    <a:pt x="350534" y="1603881"/>
                  </a:cubicBezTo>
                  <a:cubicBezTo>
                    <a:pt x="349941" y="1603435"/>
                    <a:pt x="349497" y="1602991"/>
                    <a:pt x="349051" y="1602545"/>
                  </a:cubicBezTo>
                  <a:cubicBezTo>
                    <a:pt x="348903" y="1602545"/>
                    <a:pt x="348903" y="1602545"/>
                    <a:pt x="348903" y="1602545"/>
                  </a:cubicBezTo>
                  <a:cubicBezTo>
                    <a:pt x="347122" y="1602099"/>
                    <a:pt x="344004" y="1601358"/>
                    <a:pt x="343410" y="1602099"/>
                  </a:cubicBezTo>
                  <a:close/>
                  <a:moveTo>
                    <a:pt x="334932" y="1590189"/>
                  </a:moveTo>
                  <a:cubicBezTo>
                    <a:pt x="333281" y="1590189"/>
                    <a:pt x="331389" y="1590597"/>
                    <a:pt x="330498" y="1591413"/>
                  </a:cubicBezTo>
                  <a:lnTo>
                    <a:pt x="328152" y="1601239"/>
                  </a:lnTo>
                  <a:lnTo>
                    <a:pt x="327974" y="1601358"/>
                  </a:lnTo>
                  <a:lnTo>
                    <a:pt x="327678" y="1601358"/>
                  </a:lnTo>
                  <a:cubicBezTo>
                    <a:pt x="327678" y="1601506"/>
                    <a:pt x="327678" y="1601803"/>
                    <a:pt x="327678" y="1601951"/>
                  </a:cubicBezTo>
                  <a:cubicBezTo>
                    <a:pt x="326193" y="1602545"/>
                    <a:pt x="324858" y="1603139"/>
                    <a:pt x="323670" y="1603881"/>
                  </a:cubicBezTo>
                  <a:cubicBezTo>
                    <a:pt x="323374" y="1604029"/>
                    <a:pt x="323818" y="1605810"/>
                    <a:pt x="323968" y="1605810"/>
                  </a:cubicBezTo>
                  <a:cubicBezTo>
                    <a:pt x="327380" y="1606403"/>
                    <a:pt x="327530" y="1604178"/>
                    <a:pt x="327678" y="1601951"/>
                  </a:cubicBezTo>
                  <a:cubicBezTo>
                    <a:pt x="327826" y="1601951"/>
                    <a:pt x="327974" y="1601803"/>
                    <a:pt x="327974" y="1601803"/>
                  </a:cubicBezTo>
                  <a:cubicBezTo>
                    <a:pt x="327974" y="1601654"/>
                    <a:pt x="327974" y="1601506"/>
                    <a:pt x="327974" y="1601358"/>
                  </a:cubicBezTo>
                  <a:lnTo>
                    <a:pt x="328124" y="1601358"/>
                  </a:lnTo>
                  <a:lnTo>
                    <a:pt x="328152" y="1601239"/>
                  </a:lnTo>
                  <a:lnTo>
                    <a:pt x="336435" y="1595717"/>
                  </a:lnTo>
                  <a:cubicBezTo>
                    <a:pt x="337325" y="1594679"/>
                    <a:pt x="337771" y="1592898"/>
                    <a:pt x="337919" y="1591413"/>
                  </a:cubicBezTo>
                  <a:cubicBezTo>
                    <a:pt x="337993" y="1590597"/>
                    <a:pt x="336583" y="1590189"/>
                    <a:pt x="334932" y="1590189"/>
                  </a:cubicBezTo>
                  <a:close/>
                  <a:moveTo>
                    <a:pt x="315952" y="1584289"/>
                  </a:moveTo>
                  <a:cubicBezTo>
                    <a:pt x="314319" y="1584141"/>
                    <a:pt x="312688" y="1585626"/>
                    <a:pt x="311055" y="1586515"/>
                  </a:cubicBezTo>
                  <a:cubicBezTo>
                    <a:pt x="312688" y="1587407"/>
                    <a:pt x="314171" y="1588297"/>
                    <a:pt x="315656" y="1589186"/>
                  </a:cubicBezTo>
                  <a:cubicBezTo>
                    <a:pt x="317288" y="1588445"/>
                    <a:pt x="319069" y="1587555"/>
                    <a:pt x="320702" y="1586961"/>
                  </a:cubicBezTo>
                  <a:cubicBezTo>
                    <a:pt x="319069" y="1585922"/>
                    <a:pt x="317585" y="1584289"/>
                    <a:pt x="315952" y="1584289"/>
                  </a:cubicBezTo>
                  <a:close/>
                  <a:moveTo>
                    <a:pt x="1769608" y="1572711"/>
                  </a:moveTo>
                  <a:cubicBezTo>
                    <a:pt x="1771537" y="1574788"/>
                    <a:pt x="1764115" y="1582062"/>
                    <a:pt x="1764858" y="1584437"/>
                  </a:cubicBezTo>
                  <a:cubicBezTo>
                    <a:pt x="1766935" y="1583545"/>
                    <a:pt x="1769310" y="1581912"/>
                    <a:pt x="1771241" y="1579687"/>
                  </a:cubicBezTo>
                  <a:cubicBezTo>
                    <a:pt x="1772131" y="1585326"/>
                    <a:pt x="1763077" y="1589928"/>
                    <a:pt x="1761444" y="1585030"/>
                  </a:cubicBezTo>
                  <a:cubicBezTo>
                    <a:pt x="1767381" y="1578648"/>
                    <a:pt x="1765302" y="1575234"/>
                    <a:pt x="1769608" y="1572711"/>
                  </a:cubicBezTo>
                  <a:close/>
                  <a:moveTo>
                    <a:pt x="288346" y="1561728"/>
                  </a:moveTo>
                  <a:cubicBezTo>
                    <a:pt x="288197" y="1561728"/>
                    <a:pt x="287753" y="1563510"/>
                    <a:pt x="288049" y="1563658"/>
                  </a:cubicBezTo>
                  <a:cubicBezTo>
                    <a:pt x="289236" y="1564401"/>
                    <a:pt x="290572" y="1564995"/>
                    <a:pt x="291908" y="1565588"/>
                  </a:cubicBezTo>
                  <a:cubicBezTo>
                    <a:pt x="291908" y="1565736"/>
                    <a:pt x="291908" y="1566032"/>
                    <a:pt x="291908" y="1566182"/>
                  </a:cubicBezTo>
                  <a:cubicBezTo>
                    <a:pt x="292057" y="1566182"/>
                    <a:pt x="292205" y="1566182"/>
                    <a:pt x="292353" y="1566182"/>
                  </a:cubicBezTo>
                  <a:cubicBezTo>
                    <a:pt x="292502" y="1568853"/>
                    <a:pt x="292502" y="1571525"/>
                    <a:pt x="292798" y="1574196"/>
                  </a:cubicBezTo>
                  <a:cubicBezTo>
                    <a:pt x="292798" y="1574939"/>
                    <a:pt x="293986" y="1575533"/>
                    <a:pt x="294579" y="1576275"/>
                  </a:cubicBezTo>
                  <a:cubicBezTo>
                    <a:pt x="295619" y="1575087"/>
                    <a:pt x="297400" y="1574196"/>
                    <a:pt x="297696" y="1572861"/>
                  </a:cubicBezTo>
                  <a:cubicBezTo>
                    <a:pt x="298883" y="1568409"/>
                    <a:pt x="296658" y="1566182"/>
                    <a:pt x="292353" y="1566182"/>
                  </a:cubicBezTo>
                  <a:cubicBezTo>
                    <a:pt x="292353" y="1566032"/>
                    <a:pt x="292353" y="1565884"/>
                    <a:pt x="292353" y="1565736"/>
                  </a:cubicBezTo>
                  <a:cubicBezTo>
                    <a:pt x="292205" y="1565736"/>
                    <a:pt x="292057" y="1565588"/>
                    <a:pt x="291908" y="1565588"/>
                  </a:cubicBezTo>
                  <a:cubicBezTo>
                    <a:pt x="291759" y="1563361"/>
                    <a:pt x="291611" y="1561283"/>
                    <a:pt x="288346" y="1561728"/>
                  </a:cubicBezTo>
                  <a:close/>
                  <a:moveTo>
                    <a:pt x="1791314" y="1538610"/>
                  </a:moveTo>
                  <a:cubicBezTo>
                    <a:pt x="1793503" y="1537682"/>
                    <a:pt x="1795135" y="1538276"/>
                    <a:pt x="1794244" y="1541541"/>
                  </a:cubicBezTo>
                  <a:cubicBezTo>
                    <a:pt x="1796027" y="1542580"/>
                    <a:pt x="1789346" y="1541839"/>
                    <a:pt x="1785042" y="1544807"/>
                  </a:cubicBezTo>
                  <a:cubicBezTo>
                    <a:pt x="1786378" y="1541987"/>
                    <a:pt x="1789125" y="1539537"/>
                    <a:pt x="1791314" y="1538610"/>
                  </a:cubicBezTo>
                  <a:close/>
                  <a:moveTo>
                    <a:pt x="1820516" y="1502359"/>
                  </a:moveTo>
                  <a:cubicBezTo>
                    <a:pt x="1817993" y="1498203"/>
                    <a:pt x="1814876" y="1508148"/>
                    <a:pt x="1812056" y="1511858"/>
                  </a:cubicBezTo>
                  <a:cubicBezTo>
                    <a:pt x="1811908" y="1506961"/>
                    <a:pt x="1808939" y="1512304"/>
                    <a:pt x="1808791" y="1507406"/>
                  </a:cubicBezTo>
                  <a:cubicBezTo>
                    <a:pt x="1805525" y="1512600"/>
                    <a:pt x="1802557" y="1517499"/>
                    <a:pt x="1804784" y="1519131"/>
                  </a:cubicBezTo>
                  <a:cubicBezTo>
                    <a:pt x="1806713" y="1516608"/>
                    <a:pt x="1808791" y="1515420"/>
                    <a:pt x="1810572" y="1516608"/>
                  </a:cubicBezTo>
                  <a:cubicBezTo>
                    <a:pt x="1813837" y="1510969"/>
                    <a:pt x="1817251" y="1504288"/>
                    <a:pt x="1820516" y="1502359"/>
                  </a:cubicBezTo>
                  <a:close/>
                  <a:moveTo>
                    <a:pt x="158178" y="1495828"/>
                  </a:moveTo>
                  <a:cubicBezTo>
                    <a:pt x="159216" y="1498055"/>
                    <a:pt x="160403" y="1500281"/>
                    <a:pt x="161146" y="1502656"/>
                  </a:cubicBezTo>
                  <a:cubicBezTo>
                    <a:pt x="161294" y="1503100"/>
                    <a:pt x="158772" y="1504139"/>
                    <a:pt x="157584" y="1504881"/>
                  </a:cubicBezTo>
                  <a:cubicBezTo>
                    <a:pt x="154466" y="1502804"/>
                    <a:pt x="155654" y="1500281"/>
                    <a:pt x="156397" y="1497757"/>
                  </a:cubicBezTo>
                  <a:cubicBezTo>
                    <a:pt x="156545" y="1497015"/>
                    <a:pt x="157584" y="1496422"/>
                    <a:pt x="158178" y="1495828"/>
                  </a:cubicBezTo>
                  <a:close/>
                  <a:moveTo>
                    <a:pt x="271573" y="1489446"/>
                  </a:moveTo>
                  <a:cubicBezTo>
                    <a:pt x="271129" y="1490189"/>
                    <a:pt x="270536" y="1490783"/>
                    <a:pt x="270090" y="1491525"/>
                  </a:cubicBezTo>
                  <a:cubicBezTo>
                    <a:pt x="269644" y="1492266"/>
                    <a:pt x="269199" y="1493008"/>
                    <a:pt x="269051" y="1493751"/>
                  </a:cubicBezTo>
                  <a:cubicBezTo>
                    <a:pt x="268903" y="1495235"/>
                    <a:pt x="269644" y="1498055"/>
                    <a:pt x="270536" y="1498203"/>
                  </a:cubicBezTo>
                  <a:cubicBezTo>
                    <a:pt x="273948" y="1498947"/>
                    <a:pt x="274246" y="1496126"/>
                    <a:pt x="273800" y="1493751"/>
                  </a:cubicBezTo>
                  <a:cubicBezTo>
                    <a:pt x="273504" y="1492266"/>
                    <a:pt x="272317" y="1490931"/>
                    <a:pt x="271573" y="1489446"/>
                  </a:cubicBezTo>
                  <a:close/>
                  <a:moveTo>
                    <a:pt x="210423" y="1478314"/>
                  </a:moveTo>
                  <a:cubicBezTo>
                    <a:pt x="213688" y="1476533"/>
                    <a:pt x="215321" y="1479947"/>
                    <a:pt x="216804" y="1481876"/>
                  </a:cubicBezTo>
                  <a:cubicBezTo>
                    <a:pt x="223781" y="1490929"/>
                    <a:pt x="222593" y="1495531"/>
                    <a:pt x="211759" y="1501616"/>
                  </a:cubicBezTo>
                  <a:cubicBezTo>
                    <a:pt x="209532" y="1502803"/>
                    <a:pt x="207305" y="1504140"/>
                    <a:pt x="205228" y="1505328"/>
                  </a:cubicBezTo>
                  <a:cubicBezTo>
                    <a:pt x="204189" y="1503991"/>
                    <a:pt x="203149" y="1503249"/>
                    <a:pt x="203149" y="1502507"/>
                  </a:cubicBezTo>
                  <a:cubicBezTo>
                    <a:pt x="202556" y="1496422"/>
                    <a:pt x="209830" y="1491227"/>
                    <a:pt x="204782" y="1484399"/>
                  </a:cubicBezTo>
                  <a:cubicBezTo>
                    <a:pt x="204486" y="1483955"/>
                    <a:pt x="208049" y="1479649"/>
                    <a:pt x="210423" y="1478314"/>
                  </a:cubicBezTo>
                  <a:close/>
                  <a:moveTo>
                    <a:pt x="1831352" y="1474604"/>
                  </a:moveTo>
                  <a:cubicBezTo>
                    <a:pt x="1827046" y="1481134"/>
                    <a:pt x="1823336" y="1482619"/>
                    <a:pt x="1823782" y="1490189"/>
                  </a:cubicBezTo>
                  <a:cubicBezTo>
                    <a:pt x="1828086" y="1483659"/>
                    <a:pt x="1831648" y="1482174"/>
                    <a:pt x="1831352" y="1474604"/>
                  </a:cubicBezTo>
                  <a:close/>
                  <a:moveTo>
                    <a:pt x="133393" y="1464957"/>
                  </a:moveTo>
                  <a:cubicBezTo>
                    <a:pt x="137845" y="1466440"/>
                    <a:pt x="142892" y="1471932"/>
                    <a:pt x="142298" y="1474604"/>
                  </a:cubicBezTo>
                  <a:cubicBezTo>
                    <a:pt x="141704" y="1477425"/>
                    <a:pt x="134283" y="1482470"/>
                    <a:pt x="131166" y="1482174"/>
                  </a:cubicBezTo>
                  <a:cubicBezTo>
                    <a:pt x="126713" y="1481877"/>
                    <a:pt x="124783" y="1478018"/>
                    <a:pt x="125525" y="1470894"/>
                  </a:cubicBezTo>
                  <a:cubicBezTo>
                    <a:pt x="125823" y="1467034"/>
                    <a:pt x="130127" y="1463917"/>
                    <a:pt x="133393" y="1464957"/>
                  </a:cubicBezTo>
                  <a:close/>
                  <a:moveTo>
                    <a:pt x="187863" y="1442098"/>
                  </a:moveTo>
                  <a:cubicBezTo>
                    <a:pt x="188456" y="1442692"/>
                    <a:pt x="189494" y="1443137"/>
                    <a:pt x="189792" y="1443879"/>
                  </a:cubicBezTo>
                  <a:cubicBezTo>
                    <a:pt x="190979" y="1446402"/>
                    <a:pt x="191721" y="1449074"/>
                    <a:pt x="192908" y="1451449"/>
                  </a:cubicBezTo>
                  <a:cubicBezTo>
                    <a:pt x="197658" y="1460206"/>
                    <a:pt x="197362" y="1461690"/>
                    <a:pt x="189792" y="1467775"/>
                  </a:cubicBezTo>
                  <a:cubicBezTo>
                    <a:pt x="189050" y="1468368"/>
                    <a:pt x="188011" y="1469260"/>
                    <a:pt x="187417" y="1469112"/>
                  </a:cubicBezTo>
                  <a:cubicBezTo>
                    <a:pt x="186823" y="1468962"/>
                    <a:pt x="185932" y="1467627"/>
                    <a:pt x="185932" y="1466885"/>
                  </a:cubicBezTo>
                  <a:cubicBezTo>
                    <a:pt x="185784" y="1459315"/>
                    <a:pt x="185932" y="1451895"/>
                    <a:pt x="186081" y="1444325"/>
                  </a:cubicBezTo>
                  <a:cubicBezTo>
                    <a:pt x="186081" y="1443583"/>
                    <a:pt x="187269" y="1442840"/>
                    <a:pt x="187863" y="1442098"/>
                  </a:cubicBezTo>
                  <a:close/>
                  <a:moveTo>
                    <a:pt x="1824375" y="1436607"/>
                  </a:moveTo>
                  <a:cubicBezTo>
                    <a:pt x="1820368" y="1444177"/>
                    <a:pt x="1811314" y="1453380"/>
                    <a:pt x="1813985" y="1458426"/>
                  </a:cubicBezTo>
                  <a:cubicBezTo>
                    <a:pt x="1810127" y="1454270"/>
                    <a:pt x="1806861" y="1466887"/>
                    <a:pt x="1803151" y="1469262"/>
                  </a:cubicBezTo>
                  <a:cubicBezTo>
                    <a:pt x="1807454" y="1469410"/>
                    <a:pt x="1804784" y="1474604"/>
                    <a:pt x="1808939" y="1474753"/>
                  </a:cubicBezTo>
                  <a:cubicBezTo>
                    <a:pt x="1815916" y="1464809"/>
                    <a:pt x="1816657" y="1450708"/>
                    <a:pt x="1824375" y="1436607"/>
                  </a:cubicBezTo>
                  <a:close/>
                  <a:moveTo>
                    <a:pt x="1829273" y="1422805"/>
                  </a:moveTo>
                  <a:cubicBezTo>
                    <a:pt x="1822297" y="1421321"/>
                    <a:pt x="1822149" y="1440913"/>
                    <a:pt x="1818438" y="1431266"/>
                  </a:cubicBezTo>
                  <a:cubicBezTo>
                    <a:pt x="1813541" y="1439132"/>
                    <a:pt x="1817399" y="1443138"/>
                    <a:pt x="1821109" y="1440319"/>
                  </a:cubicBezTo>
                  <a:cubicBezTo>
                    <a:pt x="1825563" y="1430226"/>
                    <a:pt x="1824227" y="1431266"/>
                    <a:pt x="1829273" y="1422805"/>
                  </a:cubicBezTo>
                  <a:close/>
                  <a:moveTo>
                    <a:pt x="103263" y="1411227"/>
                  </a:moveTo>
                  <a:cubicBezTo>
                    <a:pt x="111425" y="1410187"/>
                    <a:pt x="116770" y="1414789"/>
                    <a:pt x="118699" y="1421467"/>
                  </a:cubicBezTo>
                  <a:cubicBezTo>
                    <a:pt x="120331" y="1426811"/>
                    <a:pt x="120331" y="1432154"/>
                    <a:pt x="123894" y="1437497"/>
                  </a:cubicBezTo>
                  <a:cubicBezTo>
                    <a:pt x="127605" y="1443138"/>
                    <a:pt x="119293" y="1453082"/>
                    <a:pt x="111871" y="1452487"/>
                  </a:cubicBezTo>
                  <a:cubicBezTo>
                    <a:pt x="110238" y="1452487"/>
                    <a:pt x="107863" y="1450708"/>
                    <a:pt x="107715" y="1449371"/>
                  </a:cubicBezTo>
                  <a:cubicBezTo>
                    <a:pt x="107121" y="1445513"/>
                    <a:pt x="106677" y="1441505"/>
                    <a:pt x="107419" y="1437795"/>
                  </a:cubicBezTo>
                  <a:cubicBezTo>
                    <a:pt x="109200" y="1429037"/>
                    <a:pt x="105340" y="1422952"/>
                    <a:pt x="99255" y="1417460"/>
                  </a:cubicBezTo>
                  <a:cubicBezTo>
                    <a:pt x="98216" y="1416570"/>
                    <a:pt x="97622" y="1413601"/>
                    <a:pt x="98068" y="1413156"/>
                  </a:cubicBezTo>
                  <a:cubicBezTo>
                    <a:pt x="99403" y="1411968"/>
                    <a:pt x="101482" y="1411820"/>
                    <a:pt x="103263" y="1411227"/>
                  </a:cubicBezTo>
                  <a:close/>
                  <a:moveTo>
                    <a:pt x="148827" y="1393566"/>
                  </a:moveTo>
                  <a:cubicBezTo>
                    <a:pt x="162927" y="1390003"/>
                    <a:pt x="170941" y="1398611"/>
                    <a:pt x="178213" y="1408556"/>
                  </a:cubicBezTo>
                  <a:cubicBezTo>
                    <a:pt x="178957" y="1409893"/>
                    <a:pt x="178957" y="1413010"/>
                    <a:pt x="177917" y="1414049"/>
                  </a:cubicBezTo>
                  <a:cubicBezTo>
                    <a:pt x="171089" y="1421024"/>
                    <a:pt x="163965" y="1427702"/>
                    <a:pt x="156545" y="1434085"/>
                  </a:cubicBezTo>
                  <a:cubicBezTo>
                    <a:pt x="155803" y="1434828"/>
                    <a:pt x="151943" y="1433639"/>
                    <a:pt x="151498" y="1432601"/>
                  </a:cubicBezTo>
                  <a:cubicBezTo>
                    <a:pt x="148085" y="1423696"/>
                    <a:pt x="139328" y="1416424"/>
                    <a:pt x="142890" y="1408556"/>
                  </a:cubicBezTo>
                  <a:cubicBezTo>
                    <a:pt x="143484" y="1402471"/>
                    <a:pt x="143484" y="1399355"/>
                    <a:pt x="144373" y="1396682"/>
                  </a:cubicBezTo>
                  <a:cubicBezTo>
                    <a:pt x="144967" y="1395199"/>
                    <a:pt x="147194" y="1394011"/>
                    <a:pt x="148827" y="1393566"/>
                  </a:cubicBezTo>
                  <a:close/>
                  <a:moveTo>
                    <a:pt x="1834468" y="1388816"/>
                  </a:moveTo>
                  <a:cubicBezTo>
                    <a:pt x="1832241" y="1394307"/>
                    <a:pt x="1831648" y="1398315"/>
                    <a:pt x="1832389" y="1400838"/>
                  </a:cubicBezTo>
                  <a:cubicBezTo>
                    <a:pt x="1835804" y="1398463"/>
                    <a:pt x="1838030" y="1389557"/>
                    <a:pt x="1834468" y="1388816"/>
                  </a:cubicBezTo>
                  <a:close/>
                  <a:moveTo>
                    <a:pt x="152834" y="1371005"/>
                  </a:moveTo>
                  <a:cubicBezTo>
                    <a:pt x="153428" y="1370855"/>
                    <a:pt x="154466" y="1372340"/>
                    <a:pt x="154615" y="1373082"/>
                  </a:cubicBezTo>
                  <a:cubicBezTo>
                    <a:pt x="155209" y="1377831"/>
                    <a:pt x="149716" y="1385697"/>
                    <a:pt x="145710" y="1386291"/>
                  </a:cubicBezTo>
                  <a:cubicBezTo>
                    <a:pt x="145117" y="1385549"/>
                    <a:pt x="144077" y="1384807"/>
                    <a:pt x="143929" y="1383916"/>
                  </a:cubicBezTo>
                  <a:cubicBezTo>
                    <a:pt x="143336" y="1378723"/>
                    <a:pt x="148381" y="1371449"/>
                    <a:pt x="152834" y="1371005"/>
                  </a:cubicBezTo>
                  <a:close/>
                  <a:moveTo>
                    <a:pt x="1865934" y="1353788"/>
                  </a:moveTo>
                  <a:cubicBezTo>
                    <a:pt x="1861480" y="1357796"/>
                    <a:pt x="1864153" y="1361952"/>
                    <a:pt x="1860145" y="1369818"/>
                  </a:cubicBezTo>
                  <a:cubicBezTo>
                    <a:pt x="1864301" y="1374269"/>
                    <a:pt x="1872019" y="1352749"/>
                    <a:pt x="1865934" y="1353788"/>
                  </a:cubicBezTo>
                  <a:close/>
                  <a:moveTo>
                    <a:pt x="1835508" y="1348742"/>
                  </a:moveTo>
                  <a:cubicBezTo>
                    <a:pt x="1833577" y="1358537"/>
                    <a:pt x="1830164" y="1360616"/>
                    <a:pt x="1830312" y="1366997"/>
                  </a:cubicBezTo>
                  <a:cubicBezTo>
                    <a:pt x="1833133" y="1364326"/>
                    <a:pt x="1839218" y="1350226"/>
                    <a:pt x="1835508" y="1348742"/>
                  </a:cubicBezTo>
                  <a:close/>
                  <a:moveTo>
                    <a:pt x="1881518" y="1335531"/>
                  </a:moveTo>
                  <a:cubicBezTo>
                    <a:pt x="1875729" y="1335531"/>
                    <a:pt x="1871425" y="1345179"/>
                    <a:pt x="1866230" y="1348742"/>
                  </a:cubicBezTo>
                  <a:cubicBezTo>
                    <a:pt x="1872612" y="1352749"/>
                    <a:pt x="1877066" y="1344289"/>
                    <a:pt x="1881518" y="1335531"/>
                  </a:cubicBezTo>
                  <a:close/>
                  <a:moveTo>
                    <a:pt x="87677" y="1329891"/>
                  </a:moveTo>
                  <a:cubicBezTo>
                    <a:pt x="91536" y="1330782"/>
                    <a:pt x="95544" y="1336719"/>
                    <a:pt x="95988" y="1340874"/>
                  </a:cubicBezTo>
                  <a:cubicBezTo>
                    <a:pt x="96434" y="1347405"/>
                    <a:pt x="93466" y="1352005"/>
                    <a:pt x="88122" y="1355419"/>
                  </a:cubicBezTo>
                  <a:cubicBezTo>
                    <a:pt x="86639" y="1356310"/>
                    <a:pt x="84858" y="1355419"/>
                    <a:pt x="84560" y="1352896"/>
                  </a:cubicBezTo>
                  <a:cubicBezTo>
                    <a:pt x="84115" y="1349036"/>
                    <a:pt x="84412" y="1345030"/>
                    <a:pt x="84412" y="1341171"/>
                  </a:cubicBezTo>
                  <a:cubicBezTo>
                    <a:pt x="84115" y="1341171"/>
                    <a:pt x="83966" y="1341171"/>
                    <a:pt x="83818" y="1341171"/>
                  </a:cubicBezTo>
                  <a:cubicBezTo>
                    <a:pt x="83818" y="1338202"/>
                    <a:pt x="83373" y="1335234"/>
                    <a:pt x="83966" y="1332413"/>
                  </a:cubicBezTo>
                  <a:cubicBezTo>
                    <a:pt x="84115" y="1331376"/>
                    <a:pt x="86639" y="1329595"/>
                    <a:pt x="87677" y="1329891"/>
                  </a:cubicBezTo>
                  <a:close/>
                  <a:moveTo>
                    <a:pt x="1845007" y="1329595"/>
                  </a:moveTo>
                  <a:cubicBezTo>
                    <a:pt x="1842780" y="1343101"/>
                    <a:pt x="1840999" y="1347257"/>
                    <a:pt x="1842334" y="1356163"/>
                  </a:cubicBezTo>
                  <a:cubicBezTo>
                    <a:pt x="1844561" y="1347703"/>
                    <a:pt x="1853169" y="1338056"/>
                    <a:pt x="1849013" y="1333306"/>
                  </a:cubicBezTo>
                  <a:cubicBezTo>
                    <a:pt x="1843670" y="1345922"/>
                    <a:pt x="1845748" y="1333454"/>
                    <a:pt x="1845007" y="1329595"/>
                  </a:cubicBezTo>
                  <a:close/>
                  <a:moveTo>
                    <a:pt x="1842928" y="1316533"/>
                  </a:moveTo>
                  <a:cubicBezTo>
                    <a:pt x="1842038" y="1321877"/>
                    <a:pt x="1834764" y="1333306"/>
                    <a:pt x="1839959" y="1332861"/>
                  </a:cubicBezTo>
                  <a:cubicBezTo>
                    <a:pt x="1839514" y="1325439"/>
                    <a:pt x="1846490" y="1319799"/>
                    <a:pt x="1842928" y="1316533"/>
                  </a:cubicBezTo>
                  <a:close/>
                  <a:moveTo>
                    <a:pt x="1849458" y="1260281"/>
                  </a:moveTo>
                  <a:cubicBezTo>
                    <a:pt x="1849162" y="1261172"/>
                    <a:pt x="1848865" y="1261470"/>
                    <a:pt x="1848569" y="1261470"/>
                  </a:cubicBezTo>
                  <a:cubicBezTo>
                    <a:pt x="1847825" y="1263547"/>
                    <a:pt x="1846936" y="1265476"/>
                    <a:pt x="1846044" y="1267554"/>
                  </a:cubicBezTo>
                  <a:cubicBezTo>
                    <a:pt x="1846342" y="1269336"/>
                    <a:pt x="1847084" y="1270671"/>
                    <a:pt x="1847825" y="1271858"/>
                  </a:cubicBezTo>
                  <a:cubicBezTo>
                    <a:pt x="1847975" y="1268444"/>
                    <a:pt x="1852279" y="1260578"/>
                    <a:pt x="1849458" y="1260281"/>
                  </a:cubicBezTo>
                  <a:close/>
                  <a:moveTo>
                    <a:pt x="1853466" y="1248852"/>
                  </a:moveTo>
                  <a:cubicBezTo>
                    <a:pt x="1853021" y="1250188"/>
                    <a:pt x="1852427" y="1251375"/>
                    <a:pt x="1851981" y="1252860"/>
                  </a:cubicBezTo>
                  <a:cubicBezTo>
                    <a:pt x="1852725" y="1253306"/>
                    <a:pt x="1853318" y="1253008"/>
                    <a:pt x="1854802" y="1249594"/>
                  </a:cubicBezTo>
                  <a:cubicBezTo>
                    <a:pt x="1854356" y="1249298"/>
                    <a:pt x="1853912" y="1249150"/>
                    <a:pt x="1853466" y="1248852"/>
                  </a:cubicBezTo>
                  <a:close/>
                  <a:moveTo>
                    <a:pt x="1872464" y="1190671"/>
                  </a:moveTo>
                  <a:cubicBezTo>
                    <a:pt x="1870831" y="1192008"/>
                    <a:pt x="1869198" y="1192897"/>
                    <a:pt x="1867269" y="1192897"/>
                  </a:cubicBezTo>
                  <a:cubicBezTo>
                    <a:pt x="1865934" y="1202396"/>
                    <a:pt x="1864301" y="1211598"/>
                    <a:pt x="1862224" y="1220503"/>
                  </a:cubicBezTo>
                  <a:cubicBezTo>
                    <a:pt x="1862074" y="1220801"/>
                    <a:pt x="1862074" y="1221097"/>
                    <a:pt x="1861926" y="1221395"/>
                  </a:cubicBezTo>
                  <a:cubicBezTo>
                    <a:pt x="1866676" y="1216645"/>
                    <a:pt x="1866528" y="1212341"/>
                    <a:pt x="1869198" y="1202248"/>
                  </a:cubicBezTo>
                  <a:cubicBezTo>
                    <a:pt x="1873652" y="1206107"/>
                    <a:pt x="1864746" y="1221692"/>
                    <a:pt x="1862817" y="1231933"/>
                  </a:cubicBezTo>
                  <a:cubicBezTo>
                    <a:pt x="1859551" y="1231933"/>
                    <a:pt x="1866379" y="1220355"/>
                    <a:pt x="1861778" y="1221988"/>
                  </a:cubicBezTo>
                  <a:cubicBezTo>
                    <a:pt x="1860293" y="1227480"/>
                    <a:pt x="1858512" y="1232823"/>
                    <a:pt x="1856731" y="1238166"/>
                  </a:cubicBezTo>
                  <a:cubicBezTo>
                    <a:pt x="1857325" y="1240245"/>
                    <a:pt x="1858364" y="1240986"/>
                    <a:pt x="1859997" y="1238464"/>
                  </a:cubicBezTo>
                  <a:cubicBezTo>
                    <a:pt x="1863261" y="1238166"/>
                    <a:pt x="1856880" y="1248556"/>
                    <a:pt x="1862074" y="1246034"/>
                  </a:cubicBezTo>
                  <a:cubicBezTo>
                    <a:pt x="1860145" y="1249892"/>
                    <a:pt x="1859699" y="1245884"/>
                    <a:pt x="1858364" y="1245290"/>
                  </a:cubicBezTo>
                  <a:cubicBezTo>
                    <a:pt x="1857028" y="1262655"/>
                    <a:pt x="1848569" y="1282842"/>
                    <a:pt x="1846936" y="1300356"/>
                  </a:cubicBezTo>
                  <a:cubicBezTo>
                    <a:pt x="1845896" y="1297239"/>
                    <a:pt x="1844709" y="1297091"/>
                    <a:pt x="1842632" y="1301543"/>
                  </a:cubicBezTo>
                  <a:cubicBezTo>
                    <a:pt x="1845600" y="1302433"/>
                    <a:pt x="1843076" y="1315940"/>
                    <a:pt x="1847677" y="1310300"/>
                  </a:cubicBezTo>
                  <a:cubicBezTo>
                    <a:pt x="1848271" y="1314010"/>
                    <a:pt x="1846490" y="1322174"/>
                    <a:pt x="1844263" y="1324103"/>
                  </a:cubicBezTo>
                  <a:cubicBezTo>
                    <a:pt x="1844413" y="1326478"/>
                    <a:pt x="1846638" y="1326478"/>
                    <a:pt x="1850646" y="1328555"/>
                  </a:cubicBezTo>
                  <a:cubicBezTo>
                    <a:pt x="1853762" y="1316979"/>
                    <a:pt x="1858364" y="1299614"/>
                    <a:pt x="1851685" y="1301841"/>
                  </a:cubicBezTo>
                  <a:cubicBezTo>
                    <a:pt x="1853021" y="1297685"/>
                    <a:pt x="1856137" y="1301395"/>
                    <a:pt x="1857176" y="1296052"/>
                  </a:cubicBezTo>
                  <a:cubicBezTo>
                    <a:pt x="1857622" y="1284920"/>
                    <a:pt x="1855395" y="1276162"/>
                    <a:pt x="1860293" y="1253158"/>
                  </a:cubicBezTo>
                  <a:cubicBezTo>
                    <a:pt x="1862817" y="1254789"/>
                    <a:pt x="1857028" y="1265625"/>
                    <a:pt x="1861184" y="1265328"/>
                  </a:cubicBezTo>
                  <a:cubicBezTo>
                    <a:pt x="1862817" y="1260726"/>
                    <a:pt x="1866824" y="1239205"/>
                    <a:pt x="1863559" y="1234604"/>
                  </a:cubicBezTo>
                  <a:cubicBezTo>
                    <a:pt x="1865340" y="1233416"/>
                    <a:pt x="1866973" y="1234010"/>
                    <a:pt x="1870090" y="1228667"/>
                  </a:cubicBezTo>
                  <a:cubicBezTo>
                    <a:pt x="1869348" y="1222582"/>
                    <a:pt x="1872019" y="1215903"/>
                    <a:pt x="1873652" y="1209225"/>
                  </a:cubicBezTo>
                  <a:cubicBezTo>
                    <a:pt x="1875135" y="1202544"/>
                    <a:pt x="1875879" y="1196014"/>
                    <a:pt x="1872316" y="1190968"/>
                  </a:cubicBezTo>
                  <a:cubicBezTo>
                    <a:pt x="1872464" y="1190819"/>
                    <a:pt x="1872464" y="1190819"/>
                    <a:pt x="1872464" y="1190671"/>
                  </a:cubicBezTo>
                  <a:close/>
                  <a:moveTo>
                    <a:pt x="1882409" y="1147481"/>
                  </a:moveTo>
                  <a:cubicBezTo>
                    <a:pt x="1881666" y="1147777"/>
                    <a:pt x="1880924" y="1148370"/>
                    <a:pt x="1880182" y="1149112"/>
                  </a:cubicBezTo>
                  <a:cubicBezTo>
                    <a:pt x="1880478" y="1150745"/>
                    <a:pt x="1880628" y="1152526"/>
                    <a:pt x="1880776" y="1154455"/>
                  </a:cubicBezTo>
                  <a:cubicBezTo>
                    <a:pt x="1881666" y="1152081"/>
                    <a:pt x="1882260" y="1149706"/>
                    <a:pt x="1882409" y="1147481"/>
                  </a:cubicBezTo>
                  <a:close/>
                  <a:moveTo>
                    <a:pt x="1887752" y="1117350"/>
                  </a:moveTo>
                  <a:cubicBezTo>
                    <a:pt x="1885822" y="1121802"/>
                    <a:pt x="1884932" y="1124919"/>
                    <a:pt x="1884190" y="1128333"/>
                  </a:cubicBezTo>
                  <a:cubicBezTo>
                    <a:pt x="1884486" y="1132489"/>
                    <a:pt x="1884932" y="1136349"/>
                    <a:pt x="1885378" y="1139317"/>
                  </a:cubicBezTo>
                  <a:cubicBezTo>
                    <a:pt x="1885822" y="1139317"/>
                    <a:pt x="1886267" y="1139169"/>
                    <a:pt x="1886565" y="1139019"/>
                  </a:cubicBezTo>
                  <a:cubicBezTo>
                    <a:pt x="1886119" y="1131301"/>
                    <a:pt x="1887159" y="1127887"/>
                    <a:pt x="1887752" y="1117350"/>
                  </a:cubicBezTo>
                  <a:close/>
                  <a:moveTo>
                    <a:pt x="1889682" y="1082173"/>
                  </a:moveTo>
                  <a:cubicBezTo>
                    <a:pt x="1888790" y="1082768"/>
                    <a:pt x="1888346" y="1083658"/>
                    <a:pt x="1888196" y="1084697"/>
                  </a:cubicBezTo>
                  <a:cubicBezTo>
                    <a:pt x="1888346" y="1085439"/>
                    <a:pt x="1888494" y="1086181"/>
                    <a:pt x="1888642" y="1086775"/>
                  </a:cubicBezTo>
                  <a:cubicBezTo>
                    <a:pt x="1888494" y="1087072"/>
                    <a:pt x="1888346" y="1087516"/>
                    <a:pt x="1888196" y="1087814"/>
                  </a:cubicBezTo>
                  <a:cubicBezTo>
                    <a:pt x="1888494" y="1090782"/>
                    <a:pt x="1889384" y="1094047"/>
                    <a:pt x="1889088" y="1096274"/>
                  </a:cubicBezTo>
                  <a:cubicBezTo>
                    <a:pt x="1888346" y="1094642"/>
                    <a:pt x="1887603" y="1093009"/>
                    <a:pt x="1886713" y="1091524"/>
                  </a:cubicBezTo>
                  <a:cubicBezTo>
                    <a:pt x="1885526" y="1095384"/>
                    <a:pt x="1884784" y="1100578"/>
                    <a:pt x="1884338" y="1106070"/>
                  </a:cubicBezTo>
                  <a:cubicBezTo>
                    <a:pt x="1885378" y="1107258"/>
                    <a:pt x="1885971" y="1109187"/>
                    <a:pt x="1885674" y="1112453"/>
                  </a:cubicBezTo>
                  <a:cubicBezTo>
                    <a:pt x="1888790" y="1098055"/>
                    <a:pt x="1883151" y="1103102"/>
                    <a:pt x="1891611" y="1094047"/>
                  </a:cubicBezTo>
                  <a:cubicBezTo>
                    <a:pt x="1893096" y="1086478"/>
                    <a:pt x="1889978" y="1086627"/>
                    <a:pt x="1889682" y="1082173"/>
                  </a:cubicBezTo>
                  <a:close/>
                  <a:moveTo>
                    <a:pt x="1888494" y="1019985"/>
                  </a:moveTo>
                  <a:cubicBezTo>
                    <a:pt x="1886119" y="1022360"/>
                    <a:pt x="1883597" y="1024735"/>
                    <a:pt x="1882705" y="1027553"/>
                  </a:cubicBezTo>
                  <a:cubicBezTo>
                    <a:pt x="1882705" y="1027851"/>
                    <a:pt x="1882557" y="1028147"/>
                    <a:pt x="1882409" y="1028445"/>
                  </a:cubicBezTo>
                  <a:cubicBezTo>
                    <a:pt x="1882705" y="1032304"/>
                    <a:pt x="1883003" y="1036163"/>
                    <a:pt x="1883299" y="1039873"/>
                  </a:cubicBezTo>
                  <a:cubicBezTo>
                    <a:pt x="1883893" y="1054863"/>
                    <a:pt x="1884634" y="1069113"/>
                    <a:pt x="1887159" y="1080542"/>
                  </a:cubicBezTo>
                  <a:cubicBezTo>
                    <a:pt x="1889384" y="1076088"/>
                    <a:pt x="1890869" y="1070449"/>
                    <a:pt x="1891759" y="1063473"/>
                  </a:cubicBezTo>
                  <a:cubicBezTo>
                    <a:pt x="1891611" y="1060356"/>
                    <a:pt x="1888790" y="1061543"/>
                    <a:pt x="1886861" y="1061098"/>
                  </a:cubicBezTo>
                  <a:cubicBezTo>
                    <a:pt x="1886565" y="1056200"/>
                    <a:pt x="1888940" y="1056646"/>
                    <a:pt x="1890869" y="1056496"/>
                  </a:cubicBezTo>
                  <a:cubicBezTo>
                    <a:pt x="1889533" y="1048630"/>
                    <a:pt x="1888940" y="1040319"/>
                    <a:pt x="1888642" y="1031709"/>
                  </a:cubicBezTo>
                  <a:cubicBezTo>
                    <a:pt x="1888494" y="1027851"/>
                    <a:pt x="1888494" y="1023843"/>
                    <a:pt x="1888494" y="1019985"/>
                  </a:cubicBezTo>
                  <a:close/>
                  <a:moveTo>
                    <a:pt x="1922780" y="935681"/>
                  </a:moveTo>
                  <a:cubicBezTo>
                    <a:pt x="1920999" y="941468"/>
                    <a:pt x="1919662" y="952452"/>
                    <a:pt x="1925303" y="954975"/>
                  </a:cubicBezTo>
                  <a:cubicBezTo>
                    <a:pt x="1923968" y="945922"/>
                    <a:pt x="1923818" y="931969"/>
                    <a:pt x="1922780" y="935681"/>
                  </a:cubicBezTo>
                  <a:close/>
                  <a:moveTo>
                    <a:pt x="1915952" y="914604"/>
                  </a:moveTo>
                  <a:cubicBezTo>
                    <a:pt x="1916991" y="921728"/>
                    <a:pt x="1916546" y="927517"/>
                    <a:pt x="1915358" y="933306"/>
                  </a:cubicBezTo>
                  <a:cubicBezTo>
                    <a:pt x="1915656" y="935533"/>
                    <a:pt x="1916100" y="937758"/>
                    <a:pt x="1916398" y="939985"/>
                  </a:cubicBezTo>
                  <a:cubicBezTo>
                    <a:pt x="1919960" y="934048"/>
                    <a:pt x="1922928" y="917424"/>
                    <a:pt x="1915952" y="914604"/>
                  </a:cubicBezTo>
                  <a:close/>
                  <a:moveTo>
                    <a:pt x="1913429" y="897832"/>
                  </a:moveTo>
                  <a:cubicBezTo>
                    <a:pt x="1912094" y="901692"/>
                    <a:pt x="1913577" y="914604"/>
                    <a:pt x="1918031" y="911783"/>
                  </a:cubicBezTo>
                  <a:cubicBezTo>
                    <a:pt x="1916991" y="905699"/>
                    <a:pt x="1915656" y="900503"/>
                    <a:pt x="1913429" y="897832"/>
                  </a:cubicBezTo>
                  <a:close/>
                  <a:moveTo>
                    <a:pt x="1914765" y="884326"/>
                  </a:moveTo>
                  <a:cubicBezTo>
                    <a:pt x="1913725" y="886107"/>
                    <a:pt x="1912835" y="888037"/>
                    <a:pt x="1912242" y="889817"/>
                  </a:cubicBezTo>
                  <a:cubicBezTo>
                    <a:pt x="1912390" y="890856"/>
                    <a:pt x="1912538" y="892044"/>
                    <a:pt x="1912687" y="893083"/>
                  </a:cubicBezTo>
                  <a:cubicBezTo>
                    <a:pt x="1914319" y="891748"/>
                    <a:pt x="1914913" y="888333"/>
                    <a:pt x="1914765" y="884326"/>
                  </a:cubicBezTo>
                  <a:close/>
                  <a:moveTo>
                    <a:pt x="1909421" y="864140"/>
                  </a:moveTo>
                  <a:cubicBezTo>
                    <a:pt x="1909273" y="864734"/>
                    <a:pt x="1909273" y="865773"/>
                    <a:pt x="1909273" y="866515"/>
                  </a:cubicBezTo>
                  <a:cubicBezTo>
                    <a:pt x="1910163" y="867554"/>
                    <a:pt x="1911054" y="868296"/>
                    <a:pt x="1911796" y="868890"/>
                  </a:cubicBezTo>
                  <a:cubicBezTo>
                    <a:pt x="1911054" y="866812"/>
                    <a:pt x="1910313" y="865179"/>
                    <a:pt x="1909421" y="864140"/>
                  </a:cubicBezTo>
                  <a:close/>
                  <a:moveTo>
                    <a:pt x="1898883" y="839947"/>
                  </a:moveTo>
                  <a:cubicBezTo>
                    <a:pt x="1895766" y="839503"/>
                    <a:pt x="1892798" y="842915"/>
                    <a:pt x="1893837" y="845440"/>
                  </a:cubicBezTo>
                  <a:cubicBezTo>
                    <a:pt x="1894133" y="846181"/>
                    <a:pt x="1894877" y="847369"/>
                    <a:pt x="1895618" y="848704"/>
                  </a:cubicBezTo>
                  <a:cubicBezTo>
                    <a:pt x="1896954" y="849891"/>
                    <a:pt x="1898289" y="851227"/>
                    <a:pt x="1899477" y="852712"/>
                  </a:cubicBezTo>
                  <a:cubicBezTo>
                    <a:pt x="1899626" y="853602"/>
                    <a:pt x="1899774" y="854493"/>
                    <a:pt x="1900070" y="855383"/>
                  </a:cubicBezTo>
                  <a:cubicBezTo>
                    <a:pt x="1900962" y="856720"/>
                    <a:pt x="1902001" y="858055"/>
                    <a:pt x="1903039" y="859391"/>
                  </a:cubicBezTo>
                  <a:cubicBezTo>
                    <a:pt x="1904078" y="859243"/>
                    <a:pt x="1904969" y="858203"/>
                    <a:pt x="1905266" y="855087"/>
                  </a:cubicBezTo>
                  <a:cubicBezTo>
                    <a:pt x="1903039" y="855976"/>
                    <a:pt x="1898587" y="847814"/>
                    <a:pt x="1901703" y="840986"/>
                  </a:cubicBezTo>
                  <a:cubicBezTo>
                    <a:pt x="1901555" y="840838"/>
                    <a:pt x="1901555" y="840690"/>
                    <a:pt x="1901258" y="840540"/>
                  </a:cubicBezTo>
                  <a:cubicBezTo>
                    <a:pt x="1900516" y="840244"/>
                    <a:pt x="1899626" y="840096"/>
                    <a:pt x="1898883" y="839947"/>
                  </a:cubicBezTo>
                  <a:close/>
                  <a:moveTo>
                    <a:pt x="1893837" y="798240"/>
                  </a:moveTo>
                  <a:cubicBezTo>
                    <a:pt x="1890721" y="797351"/>
                    <a:pt x="1891611" y="800763"/>
                    <a:pt x="1892798" y="804623"/>
                  </a:cubicBezTo>
                  <a:cubicBezTo>
                    <a:pt x="1893392" y="805810"/>
                    <a:pt x="1894133" y="806998"/>
                    <a:pt x="1895025" y="808185"/>
                  </a:cubicBezTo>
                  <a:cubicBezTo>
                    <a:pt x="1895470" y="808185"/>
                    <a:pt x="1895618" y="808333"/>
                    <a:pt x="1895914" y="808483"/>
                  </a:cubicBezTo>
                  <a:cubicBezTo>
                    <a:pt x="1895321" y="805662"/>
                    <a:pt x="1894579" y="802544"/>
                    <a:pt x="1893837" y="798240"/>
                  </a:cubicBezTo>
                  <a:close/>
                  <a:moveTo>
                    <a:pt x="1885822" y="772860"/>
                  </a:moveTo>
                  <a:cubicBezTo>
                    <a:pt x="1885526" y="773751"/>
                    <a:pt x="1885378" y="774938"/>
                    <a:pt x="1885228" y="776274"/>
                  </a:cubicBezTo>
                  <a:cubicBezTo>
                    <a:pt x="1887307" y="782954"/>
                    <a:pt x="1887752" y="789929"/>
                    <a:pt x="1889533" y="796607"/>
                  </a:cubicBezTo>
                  <a:cubicBezTo>
                    <a:pt x="1891017" y="794382"/>
                    <a:pt x="1892352" y="792007"/>
                    <a:pt x="1890721" y="786514"/>
                  </a:cubicBezTo>
                  <a:cubicBezTo>
                    <a:pt x="1884486" y="785625"/>
                    <a:pt x="1889978" y="786812"/>
                    <a:pt x="1885822" y="772860"/>
                  </a:cubicBezTo>
                  <a:close/>
                  <a:moveTo>
                    <a:pt x="1883447" y="769743"/>
                  </a:moveTo>
                  <a:cubicBezTo>
                    <a:pt x="1883299" y="770634"/>
                    <a:pt x="1883299" y="771376"/>
                    <a:pt x="1883745" y="772415"/>
                  </a:cubicBezTo>
                  <a:cubicBezTo>
                    <a:pt x="1883893" y="772712"/>
                    <a:pt x="1883893" y="773009"/>
                    <a:pt x="1884041" y="773157"/>
                  </a:cubicBezTo>
                  <a:cubicBezTo>
                    <a:pt x="1883893" y="772118"/>
                    <a:pt x="1883745" y="770930"/>
                    <a:pt x="1883447" y="769743"/>
                  </a:cubicBezTo>
                  <a:close/>
                  <a:moveTo>
                    <a:pt x="41666" y="768852"/>
                  </a:moveTo>
                  <a:cubicBezTo>
                    <a:pt x="41369" y="770781"/>
                    <a:pt x="41221" y="772562"/>
                    <a:pt x="38104" y="772116"/>
                  </a:cubicBezTo>
                  <a:cubicBezTo>
                    <a:pt x="38104" y="772116"/>
                    <a:pt x="37807" y="770485"/>
                    <a:pt x="38104" y="770335"/>
                  </a:cubicBezTo>
                  <a:cubicBezTo>
                    <a:pt x="39292" y="769742"/>
                    <a:pt x="40479" y="769298"/>
                    <a:pt x="41666" y="768852"/>
                  </a:cubicBezTo>
                  <a:close/>
                  <a:moveTo>
                    <a:pt x="47751" y="762619"/>
                  </a:moveTo>
                  <a:cubicBezTo>
                    <a:pt x="47751" y="764400"/>
                    <a:pt x="47751" y="766181"/>
                    <a:pt x="47751" y="767814"/>
                  </a:cubicBezTo>
                  <a:lnTo>
                    <a:pt x="42558" y="767814"/>
                  </a:lnTo>
                  <a:lnTo>
                    <a:pt x="42558" y="768556"/>
                  </a:lnTo>
                  <a:cubicBezTo>
                    <a:pt x="42261" y="768556"/>
                    <a:pt x="41965" y="768704"/>
                    <a:pt x="41667" y="768853"/>
                  </a:cubicBezTo>
                  <a:cubicBezTo>
                    <a:pt x="41667" y="768556"/>
                    <a:pt x="41815" y="768112"/>
                    <a:pt x="41815" y="767814"/>
                  </a:cubicBezTo>
                  <a:lnTo>
                    <a:pt x="42556" y="767814"/>
                  </a:lnTo>
                  <a:close/>
                  <a:moveTo>
                    <a:pt x="1891165" y="761579"/>
                  </a:moveTo>
                  <a:cubicBezTo>
                    <a:pt x="1890423" y="762323"/>
                    <a:pt x="1889682" y="763064"/>
                    <a:pt x="1888790" y="763806"/>
                  </a:cubicBezTo>
                  <a:cubicBezTo>
                    <a:pt x="1890869" y="766181"/>
                    <a:pt x="1892502" y="767962"/>
                    <a:pt x="1891908" y="771078"/>
                  </a:cubicBezTo>
                  <a:cubicBezTo>
                    <a:pt x="1890721" y="771672"/>
                    <a:pt x="1886713" y="761579"/>
                    <a:pt x="1887603" y="769743"/>
                  </a:cubicBezTo>
                  <a:cubicBezTo>
                    <a:pt x="1891759" y="770782"/>
                    <a:pt x="1888940" y="777461"/>
                    <a:pt x="1890721" y="781469"/>
                  </a:cubicBezTo>
                  <a:lnTo>
                    <a:pt x="1895618" y="780133"/>
                  </a:lnTo>
                  <a:cubicBezTo>
                    <a:pt x="1896508" y="772563"/>
                    <a:pt x="1894283" y="766479"/>
                    <a:pt x="1891165" y="761579"/>
                  </a:cubicBezTo>
                  <a:close/>
                  <a:moveTo>
                    <a:pt x="50276" y="758166"/>
                  </a:moveTo>
                  <a:cubicBezTo>
                    <a:pt x="53245" y="757571"/>
                    <a:pt x="53245" y="759947"/>
                    <a:pt x="53690" y="761876"/>
                  </a:cubicBezTo>
                  <a:cubicBezTo>
                    <a:pt x="52057" y="761876"/>
                    <a:pt x="50276" y="761876"/>
                    <a:pt x="48643" y="761876"/>
                  </a:cubicBezTo>
                  <a:cubicBezTo>
                    <a:pt x="49089" y="760391"/>
                    <a:pt x="49533" y="758314"/>
                    <a:pt x="50276" y="758166"/>
                  </a:cubicBezTo>
                  <a:close/>
                  <a:moveTo>
                    <a:pt x="1885971" y="729818"/>
                  </a:moveTo>
                  <a:cubicBezTo>
                    <a:pt x="1885228" y="730857"/>
                    <a:pt x="1884190" y="731747"/>
                    <a:pt x="1883003" y="731895"/>
                  </a:cubicBezTo>
                  <a:cubicBezTo>
                    <a:pt x="1882853" y="731895"/>
                    <a:pt x="1882705" y="731895"/>
                    <a:pt x="1882557" y="731895"/>
                  </a:cubicBezTo>
                  <a:cubicBezTo>
                    <a:pt x="1883447" y="735309"/>
                    <a:pt x="1884338" y="739614"/>
                    <a:pt x="1885971" y="739762"/>
                  </a:cubicBezTo>
                  <a:cubicBezTo>
                    <a:pt x="1885526" y="735903"/>
                    <a:pt x="1889088" y="736496"/>
                    <a:pt x="1885971" y="729818"/>
                  </a:cubicBezTo>
                  <a:close/>
                  <a:moveTo>
                    <a:pt x="67046" y="729670"/>
                  </a:moveTo>
                  <a:cubicBezTo>
                    <a:pt x="68383" y="726849"/>
                    <a:pt x="69866" y="726997"/>
                    <a:pt x="70905" y="729818"/>
                  </a:cubicBezTo>
                  <a:cubicBezTo>
                    <a:pt x="70164" y="730411"/>
                    <a:pt x="69570" y="731153"/>
                    <a:pt x="68827" y="731747"/>
                  </a:cubicBezTo>
                  <a:cubicBezTo>
                    <a:pt x="68233" y="731005"/>
                    <a:pt x="66898" y="729818"/>
                    <a:pt x="67046" y="729670"/>
                  </a:cubicBezTo>
                  <a:close/>
                  <a:moveTo>
                    <a:pt x="60366" y="723287"/>
                  </a:moveTo>
                  <a:cubicBezTo>
                    <a:pt x="57250" y="730855"/>
                    <a:pt x="52945" y="739465"/>
                    <a:pt x="49532" y="753267"/>
                  </a:cubicBezTo>
                  <a:cubicBezTo>
                    <a:pt x="48641" y="754900"/>
                    <a:pt x="49235" y="746885"/>
                    <a:pt x="51907" y="738871"/>
                  </a:cubicBezTo>
                  <a:cubicBezTo>
                    <a:pt x="54430" y="730855"/>
                    <a:pt x="57992" y="722693"/>
                    <a:pt x="60366" y="723287"/>
                  </a:cubicBezTo>
                  <a:close/>
                  <a:moveTo>
                    <a:pt x="1865636" y="716311"/>
                  </a:moveTo>
                  <a:cubicBezTo>
                    <a:pt x="1864746" y="716904"/>
                    <a:pt x="1864005" y="717796"/>
                    <a:pt x="1864005" y="718686"/>
                  </a:cubicBezTo>
                  <a:cubicBezTo>
                    <a:pt x="1863113" y="723139"/>
                    <a:pt x="1867417" y="725662"/>
                    <a:pt x="1868011" y="729076"/>
                  </a:cubicBezTo>
                  <a:cubicBezTo>
                    <a:pt x="1868457" y="732044"/>
                    <a:pt x="1865192" y="735607"/>
                    <a:pt x="1864301" y="739169"/>
                  </a:cubicBezTo>
                  <a:cubicBezTo>
                    <a:pt x="1864005" y="740504"/>
                    <a:pt x="1865786" y="743473"/>
                    <a:pt x="1866973" y="743621"/>
                  </a:cubicBezTo>
                  <a:cubicBezTo>
                    <a:pt x="1870979" y="744066"/>
                    <a:pt x="1874987" y="744066"/>
                    <a:pt x="1878995" y="744214"/>
                  </a:cubicBezTo>
                  <a:cubicBezTo>
                    <a:pt x="1878697" y="742731"/>
                    <a:pt x="1878401" y="741246"/>
                    <a:pt x="1878104" y="739762"/>
                  </a:cubicBezTo>
                  <a:cubicBezTo>
                    <a:pt x="1870831" y="734567"/>
                    <a:pt x="1876768" y="730857"/>
                    <a:pt x="1879885" y="741692"/>
                  </a:cubicBezTo>
                  <a:cubicBezTo>
                    <a:pt x="1880776" y="740950"/>
                    <a:pt x="1880478" y="738871"/>
                    <a:pt x="1881666" y="738575"/>
                  </a:cubicBezTo>
                  <a:cubicBezTo>
                    <a:pt x="1881666" y="735903"/>
                    <a:pt x="1881370" y="733825"/>
                    <a:pt x="1880924" y="731895"/>
                  </a:cubicBezTo>
                  <a:cubicBezTo>
                    <a:pt x="1878549" y="731747"/>
                    <a:pt x="1876472" y="730857"/>
                    <a:pt x="1876027" y="728333"/>
                  </a:cubicBezTo>
                  <a:cubicBezTo>
                    <a:pt x="1874987" y="722989"/>
                    <a:pt x="1872167" y="719429"/>
                    <a:pt x="1867863" y="716608"/>
                  </a:cubicBezTo>
                  <a:cubicBezTo>
                    <a:pt x="1867269" y="716163"/>
                    <a:pt x="1866082" y="716015"/>
                    <a:pt x="1865636" y="716311"/>
                  </a:cubicBezTo>
                  <a:close/>
                  <a:moveTo>
                    <a:pt x="95247" y="690188"/>
                  </a:moveTo>
                  <a:cubicBezTo>
                    <a:pt x="95545" y="690336"/>
                    <a:pt x="95841" y="690484"/>
                    <a:pt x="96138" y="690484"/>
                  </a:cubicBezTo>
                  <a:cubicBezTo>
                    <a:pt x="96138" y="690782"/>
                    <a:pt x="96286" y="690930"/>
                    <a:pt x="96286" y="691227"/>
                  </a:cubicBezTo>
                  <a:cubicBezTo>
                    <a:pt x="95989" y="691227"/>
                    <a:pt x="95693" y="691227"/>
                    <a:pt x="95395" y="691227"/>
                  </a:cubicBezTo>
                  <a:cubicBezTo>
                    <a:pt x="95395" y="690782"/>
                    <a:pt x="95247" y="690484"/>
                    <a:pt x="95247" y="690188"/>
                  </a:cubicBezTo>
                  <a:close/>
                  <a:moveTo>
                    <a:pt x="91684" y="686774"/>
                  </a:moveTo>
                  <a:cubicBezTo>
                    <a:pt x="94801" y="686180"/>
                    <a:pt x="94949" y="688259"/>
                    <a:pt x="95246" y="690188"/>
                  </a:cubicBezTo>
                  <a:cubicBezTo>
                    <a:pt x="94059" y="689742"/>
                    <a:pt x="92722" y="689298"/>
                    <a:pt x="91535" y="688704"/>
                  </a:cubicBezTo>
                  <a:cubicBezTo>
                    <a:pt x="91387" y="688555"/>
                    <a:pt x="91535" y="686774"/>
                    <a:pt x="91684" y="686774"/>
                  </a:cubicBezTo>
                  <a:close/>
                  <a:moveTo>
                    <a:pt x="1848271" y="673713"/>
                  </a:moveTo>
                  <a:cubicBezTo>
                    <a:pt x="1850348" y="671636"/>
                    <a:pt x="1851981" y="674009"/>
                    <a:pt x="1853762" y="674009"/>
                  </a:cubicBezTo>
                  <a:cubicBezTo>
                    <a:pt x="1855099" y="679502"/>
                    <a:pt x="1847232" y="681283"/>
                    <a:pt x="1854208" y="689447"/>
                  </a:cubicBezTo>
                  <a:cubicBezTo>
                    <a:pt x="1855693" y="696867"/>
                    <a:pt x="1850498" y="685291"/>
                    <a:pt x="1849013" y="686329"/>
                  </a:cubicBezTo>
                  <a:cubicBezTo>
                    <a:pt x="1849013" y="682322"/>
                    <a:pt x="1851091" y="680244"/>
                    <a:pt x="1848271" y="673713"/>
                  </a:cubicBezTo>
                  <a:close/>
                  <a:moveTo>
                    <a:pt x="1840701" y="653527"/>
                  </a:moveTo>
                  <a:cubicBezTo>
                    <a:pt x="1847973" y="652636"/>
                    <a:pt x="1841443" y="668220"/>
                    <a:pt x="1848123" y="665995"/>
                  </a:cubicBezTo>
                  <a:cubicBezTo>
                    <a:pt x="1848865" y="669111"/>
                    <a:pt x="1845896" y="668963"/>
                    <a:pt x="1844263" y="670150"/>
                  </a:cubicBezTo>
                  <a:cubicBezTo>
                    <a:pt x="1842482" y="661393"/>
                    <a:pt x="1842037" y="659464"/>
                    <a:pt x="1840701" y="653527"/>
                  </a:cubicBezTo>
                  <a:close/>
                  <a:moveTo>
                    <a:pt x="1849704" y="639778"/>
                  </a:moveTo>
                  <a:cubicBezTo>
                    <a:pt x="1852417" y="642694"/>
                    <a:pt x="1855506" y="652602"/>
                    <a:pt x="1851833" y="651154"/>
                  </a:cubicBezTo>
                  <a:lnTo>
                    <a:pt x="1847380" y="639873"/>
                  </a:lnTo>
                  <a:cubicBezTo>
                    <a:pt x="1847937" y="638611"/>
                    <a:pt x="1848799" y="638806"/>
                    <a:pt x="1849704" y="639778"/>
                  </a:cubicBezTo>
                  <a:close/>
                  <a:moveTo>
                    <a:pt x="1815470" y="626961"/>
                  </a:moveTo>
                  <a:cubicBezTo>
                    <a:pt x="1815470" y="628444"/>
                    <a:pt x="1815618" y="630077"/>
                    <a:pt x="1815916" y="631562"/>
                  </a:cubicBezTo>
                  <a:cubicBezTo>
                    <a:pt x="1816805" y="633194"/>
                    <a:pt x="1817845" y="634975"/>
                    <a:pt x="1818735" y="637202"/>
                  </a:cubicBezTo>
                  <a:cubicBezTo>
                    <a:pt x="1820220" y="636460"/>
                    <a:pt x="1821703" y="637054"/>
                    <a:pt x="1823188" y="637795"/>
                  </a:cubicBezTo>
                  <a:cubicBezTo>
                    <a:pt x="1820665" y="634233"/>
                    <a:pt x="1817845" y="630225"/>
                    <a:pt x="1815470" y="626961"/>
                  </a:cubicBezTo>
                  <a:close/>
                  <a:moveTo>
                    <a:pt x="1847380" y="618500"/>
                  </a:moveTo>
                  <a:cubicBezTo>
                    <a:pt x="1851536" y="619094"/>
                    <a:pt x="1855396" y="627701"/>
                    <a:pt x="1859552" y="626366"/>
                  </a:cubicBezTo>
                  <a:cubicBezTo>
                    <a:pt x="1858512" y="634232"/>
                    <a:pt x="1849457" y="617758"/>
                    <a:pt x="1850349" y="630522"/>
                  </a:cubicBezTo>
                  <a:cubicBezTo>
                    <a:pt x="1846341" y="624141"/>
                    <a:pt x="1853021" y="625922"/>
                    <a:pt x="1847380" y="618500"/>
                  </a:cubicBezTo>
                  <a:close/>
                  <a:moveTo>
                    <a:pt x="1816508" y="606478"/>
                  </a:moveTo>
                  <a:cubicBezTo>
                    <a:pt x="1819032" y="613750"/>
                    <a:pt x="1827195" y="619093"/>
                    <a:pt x="1826305" y="615087"/>
                  </a:cubicBezTo>
                  <a:cubicBezTo>
                    <a:pt x="1833875" y="624289"/>
                    <a:pt x="1835656" y="635421"/>
                    <a:pt x="1842335" y="647442"/>
                  </a:cubicBezTo>
                  <a:cubicBezTo>
                    <a:pt x="1840554" y="646107"/>
                    <a:pt x="1838772" y="646255"/>
                    <a:pt x="1836843" y="647294"/>
                  </a:cubicBezTo>
                  <a:cubicBezTo>
                    <a:pt x="1834321" y="627109"/>
                    <a:pt x="1822743" y="624586"/>
                    <a:pt x="1814133" y="610336"/>
                  </a:cubicBezTo>
                  <a:cubicBezTo>
                    <a:pt x="1813095" y="607665"/>
                    <a:pt x="1815322" y="607517"/>
                    <a:pt x="1816508" y="606478"/>
                  </a:cubicBezTo>
                  <a:close/>
                  <a:moveTo>
                    <a:pt x="1767083" y="590152"/>
                  </a:moveTo>
                  <a:cubicBezTo>
                    <a:pt x="1766639" y="590152"/>
                    <a:pt x="1766342" y="590300"/>
                    <a:pt x="1766046" y="590448"/>
                  </a:cubicBezTo>
                  <a:cubicBezTo>
                    <a:pt x="1762483" y="593269"/>
                    <a:pt x="1761890" y="597424"/>
                    <a:pt x="1764709" y="600393"/>
                  </a:cubicBezTo>
                  <a:cubicBezTo>
                    <a:pt x="1770497" y="606626"/>
                    <a:pt x="1773466" y="608557"/>
                    <a:pt x="1778809" y="607517"/>
                  </a:cubicBezTo>
                  <a:cubicBezTo>
                    <a:pt x="1775099" y="600987"/>
                    <a:pt x="1771239" y="595198"/>
                    <a:pt x="1767083" y="590152"/>
                  </a:cubicBezTo>
                  <a:close/>
                  <a:moveTo>
                    <a:pt x="1703262" y="535532"/>
                  </a:moveTo>
                  <a:cubicBezTo>
                    <a:pt x="1703262" y="535680"/>
                    <a:pt x="1703262" y="535680"/>
                    <a:pt x="1703262" y="535828"/>
                  </a:cubicBezTo>
                  <a:cubicBezTo>
                    <a:pt x="1703558" y="540578"/>
                    <a:pt x="1706824" y="541617"/>
                    <a:pt x="1710683" y="541913"/>
                  </a:cubicBezTo>
                  <a:cubicBezTo>
                    <a:pt x="1708308" y="539539"/>
                    <a:pt x="1705785" y="537462"/>
                    <a:pt x="1703262" y="535532"/>
                  </a:cubicBezTo>
                  <a:close/>
                  <a:moveTo>
                    <a:pt x="1770052" y="523213"/>
                  </a:moveTo>
                  <a:cubicBezTo>
                    <a:pt x="1779995" y="532860"/>
                    <a:pt x="1776730" y="539242"/>
                    <a:pt x="1787267" y="549037"/>
                  </a:cubicBezTo>
                  <a:cubicBezTo>
                    <a:pt x="1781925" y="552749"/>
                    <a:pt x="1769606" y="527666"/>
                    <a:pt x="1770052" y="523213"/>
                  </a:cubicBezTo>
                  <a:close/>
                  <a:moveTo>
                    <a:pt x="291909" y="518611"/>
                  </a:moveTo>
                  <a:lnTo>
                    <a:pt x="291909" y="523806"/>
                  </a:lnTo>
                  <a:lnTo>
                    <a:pt x="292353" y="524103"/>
                  </a:lnTo>
                  <a:cubicBezTo>
                    <a:pt x="292353" y="524251"/>
                    <a:pt x="292205" y="524399"/>
                    <a:pt x="292205" y="524547"/>
                  </a:cubicBezTo>
                  <a:cubicBezTo>
                    <a:pt x="292205" y="524547"/>
                    <a:pt x="292055" y="524547"/>
                    <a:pt x="291907" y="524547"/>
                  </a:cubicBezTo>
                  <a:lnTo>
                    <a:pt x="291907" y="523806"/>
                  </a:lnTo>
                  <a:lnTo>
                    <a:pt x="288197" y="522173"/>
                  </a:lnTo>
                  <a:cubicBezTo>
                    <a:pt x="287455" y="519205"/>
                    <a:pt x="289682" y="518759"/>
                    <a:pt x="291909" y="518611"/>
                  </a:cubicBezTo>
                  <a:close/>
                  <a:moveTo>
                    <a:pt x="292649" y="517720"/>
                  </a:moveTo>
                  <a:cubicBezTo>
                    <a:pt x="292649" y="518018"/>
                    <a:pt x="292501" y="518314"/>
                    <a:pt x="292501" y="518314"/>
                  </a:cubicBezTo>
                  <a:cubicBezTo>
                    <a:pt x="292353" y="518462"/>
                    <a:pt x="292055" y="518462"/>
                    <a:pt x="291907" y="518462"/>
                  </a:cubicBezTo>
                  <a:cubicBezTo>
                    <a:pt x="291907" y="518314"/>
                    <a:pt x="291907" y="518018"/>
                    <a:pt x="291907" y="517868"/>
                  </a:cubicBezTo>
                  <a:cubicBezTo>
                    <a:pt x="292055" y="517868"/>
                    <a:pt x="292353" y="517720"/>
                    <a:pt x="292649" y="517720"/>
                  </a:cubicBezTo>
                  <a:close/>
                  <a:moveTo>
                    <a:pt x="294430" y="513862"/>
                  </a:moveTo>
                  <a:cubicBezTo>
                    <a:pt x="296211" y="512971"/>
                    <a:pt x="297696" y="514752"/>
                    <a:pt x="296509" y="516088"/>
                  </a:cubicBezTo>
                  <a:cubicBezTo>
                    <a:pt x="295765" y="517126"/>
                    <a:pt x="294134" y="517276"/>
                    <a:pt x="292649" y="517720"/>
                  </a:cubicBezTo>
                  <a:cubicBezTo>
                    <a:pt x="293095" y="516236"/>
                    <a:pt x="293391" y="514455"/>
                    <a:pt x="294430" y="513862"/>
                  </a:cubicBezTo>
                  <a:close/>
                  <a:moveTo>
                    <a:pt x="1750014" y="433862"/>
                  </a:moveTo>
                  <a:lnTo>
                    <a:pt x="1754468" y="439799"/>
                  </a:lnTo>
                  <a:cubicBezTo>
                    <a:pt x="1755061" y="442619"/>
                    <a:pt x="1750608" y="445438"/>
                    <a:pt x="1746452" y="439651"/>
                  </a:cubicBezTo>
                  <a:cubicBezTo>
                    <a:pt x="1750460" y="439057"/>
                    <a:pt x="1746898" y="434901"/>
                    <a:pt x="1750014" y="433862"/>
                  </a:cubicBezTo>
                  <a:close/>
                  <a:moveTo>
                    <a:pt x="1653095" y="406256"/>
                  </a:moveTo>
                  <a:cubicBezTo>
                    <a:pt x="1656213" y="412786"/>
                    <a:pt x="1658735" y="419613"/>
                    <a:pt x="1663931" y="420652"/>
                  </a:cubicBezTo>
                  <a:cubicBezTo>
                    <a:pt x="1664227" y="420356"/>
                    <a:pt x="1664375" y="419911"/>
                    <a:pt x="1664524" y="419613"/>
                  </a:cubicBezTo>
                  <a:cubicBezTo>
                    <a:pt x="1663633" y="418575"/>
                    <a:pt x="1662594" y="417388"/>
                    <a:pt x="1661704" y="416348"/>
                  </a:cubicBezTo>
                  <a:cubicBezTo>
                    <a:pt x="1658735" y="413084"/>
                    <a:pt x="1655915" y="409670"/>
                    <a:pt x="1653095" y="406256"/>
                  </a:cubicBezTo>
                  <a:close/>
                  <a:moveTo>
                    <a:pt x="1575618" y="388890"/>
                  </a:moveTo>
                  <a:cubicBezTo>
                    <a:pt x="1574727" y="388297"/>
                    <a:pt x="1573985" y="388593"/>
                    <a:pt x="1573540" y="389187"/>
                  </a:cubicBezTo>
                  <a:cubicBezTo>
                    <a:pt x="1574579" y="389484"/>
                    <a:pt x="1575618" y="389928"/>
                    <a:pt x="1576658" y="390374"/>
                  </a:cubicBezTo>
                  <a:cubicBezTo>
                    <a:pt x="1576360" y="389780"/>
                    <a:pt x="1576064" y="389187"/>
                    <a:pt x="1575618" y="388890"/>
                  </a:cubicBezTo>
                  <a:close/>
                  <a:moveTo>
                    <a:pt x="1595657" y="387429"/>
                  </a:moveTo>
                  <a:lnTo>
                    <a:pt x="1596248" y="387701"/>
                  </a:lnTo>
                  <a:cubicBezTo>
                    <a:pt x="1594615" y="389186"/>
                    <a:pt x="1595210" y="391263"/>
                    <a:pt x="1596694" y="393638"/>
                  </a:cubicBezTo>
                  <a:close/>
                  <a:moveTo>
                    <a:pt x="1586601" y="371969"/>
                  </a:moveTo>
                  <a:cubicBezTo>
                    <a:pt x="1587937" y="371375"/>
                    <a:pt x="1590163" y="374640"/>
                    <a:pt x="1591499" y="373305"/>
                  </a:cubicBezTo>
                  <a:cubicBezTo>
                    <a:pt x="1590534" y="376941"/>
                    <a:pt x="1592909" y="380169"/>
                    <a:pt x="1594987" y="383416"/>
                  </a:cubicBezTo>
                  <a:lnTo>
                    <a:pt x="1595657" y="387429"/>
                  </a:lnTo>
                  <a:lnTo>
                    <a:pt x="1592538" y="385995"/>
                  </a:lnTo>
                  <a:cubicBezTo>
                    <a:pt x="1591387" y="385846"/>
                    <a:pt x="1590163" y="385475"/>
                    <a:pt x="1588382" y="382952"/>
                  </a:cubicBezTo>
                  <a:cubicBezTo>
                    <a:pt x="1588530" y="379539"/>
                    <a:pt x="1589421" y="376273"/>
                    <a:pt x="1586601" y="371969"/>
                  </a:cubicBezTo>
                  <a:close/>
                  <a:moveTo>
                    <a:pt x="1694207" y="358611"/>
                  </a:moveTo>
                  <a:cubicBezTo>
                    <a:pt x="1693465" y="359798"/>
                    <a:pt x="1691387" y="360689"/>
                    <a:pt x="1693020" y="363064"/>
                  </a:cubicBezTo>
                  <a:cubicBezTo>
                    <a:pt x="1694355" y="356533"/>
                    <a:pt x="1702073" y="373305"/>
                    <a:pt x="1703410" y="366922"/>
                  </a:cubicBezTo>
                  <a:cubicBezTo>
                    <a:pt x="1699846" y="362321"/>
                    <a:pt x="1696878" y="359948"/>
                    <a:pt x="1694207" y="358611"/>
                  </a:cubicBezTo>
                  <a:close/>
                  <a:moveTo>
                    <a:pt x="1545042" y="341098"/>
                  </a:moveTo>
                  <a:cubicBezTo>
                    <a:pt x="1558399" y="350745"/>
                    <a:pt x="1576508" y="354307"/>
                    <a:pt x="1584226" y="367962"/>
                  </a:cubicBezTo>
                  <a:cubicBezTo>
                    <a:pt x="1582149" y="369743"/>
                    <a:pt x="1576804" y="361877"/>
                    <a:pt x="1573391" y="359798"/>
                  </a:cubicBezTo>
                  <a:cubicBezTo>
                    <a:pt x="1571164" y="362619"/>
                    <a:pt x="1578734" y="367666"/>
                    <a:pt x="1583186" y="372267"/>
                  </a:cubicBezTo>
                  <a:cubicBezTo>
                    <a:pt x="1574429" y="367962"/>
                    <a:pt x="1551721" y="351339"/>
                    <a:pt x="1545042" y="341098"/>
                  </a:cubicBezTo>
                  <a:close/>
                  <a:moveTo>
                    <a:pt x="504893" y="335514"/>
                  </a:moveTo>
                  <a:cubicBezTo>
                    <a:pt x="508529" y="334048"/>
                    <a:pt x="512685" y="333529"/>
                    <a:pt x="513056" y="335755"/>
                  </a:cubicBezTo>
                  <a:cubicBezTo>
                    <a:pt x="507269" y="340208"/>
                    <a:pt x="505042" y="337388"/>
                    <a:pt x="499847" y="340949"/>
                  </a:cubicBezTo>
                  <a:cubicBezTo>
                    <a:pt x="498140" y="339391"/>
                    <a:pt x="501257" y="336980"/>
                    <a:pt x="504893" y="335514"/>
                  </a:cubicBezTo>
                  <a:close/>
                  <a:moveTo>
                    <a:pt x="1656361" y="332488"/>
                  </a:moveTo>
                  <a:cubicBezTo>
                    <a:pt x="1663187" y="340504"/>
                    <a:pt x="1664820" y="347330"/>
                    <a:pt x="1661852" y="352228"/>
                  </a:cubicBezTo>
                  <a:cubicBezTo>
                    <a:pt x="1660960" y="345697"/>
                    <a:pt x="1651166" y="336496"/>
                    <a:pt x="1656361" y="332488"/>
                  </a:cubicBezTo>
                  <a:close/>
                  <a:moveTo>
                    <a:pt x="1589421" y="328334"/>
                  </a:moveTo>
                  <a:cubicBezTo>
                    <a:pt x="1590015" y="329965"/>
                    <a:pt x="1595656" y="337981"/>
                    <a:pt x="1598031" y="336200"/>
                  </a:cubicBezTo>
                  <a:cubicBezTo>
                    <a:pt x="1596398" y="332786"/>
                    <a:pt x="1593725" y="326255"/>
                    <a:pt x="1589421" y="328334"/>
                  </a:cubicBezTo>
                  <a:close/>
                  <a:moveTo>
                    <a:pt x="1509125" y="307109"/>
                  </a:moveTo>
                  <a:cubicBezTo>
                    <a:pt x="1511202" y="305476"/>
                    <a:pt x="1514766" y="307109"/>
                    <a:pt x="1517585" y="307109"/>
                  </a:cubicBezTo>
                  <a:cubicBezTo>
                    <a:pt x="1514914" y="314678"/>
                    <a:pt x="1544894" y="334419"/>
                    <a:pt x="1553206" y="338277"/>
                  </a:cubicBezTo>
                  <a:cubicBezTo>
                    <a:pt x="1556174" y="341544"/>
                    <a:pt x="1560182" y="345106"/>
                    <a:pt x="1557510" y="347183"/>
                  </a:cubicBezTo>
                  <a:cubicBezTo>
                    <a:pt x="1550979" y="339465"/>
                    <a:pt x="1547863" y="341246"/>
                    <a:pt x="1542520" y="337090"/>
                  </a:cubicBezTo>
                  <a:cubicBezTo>
                    <a:pt x="1541778" y="338129"/>
                    <a:pt x="1543855" y="339762"/>
                    <a:pt x="1545042" y="341098"/>
                  </a:cubicBezTo>
                  <a:cubicBezTo>
                    <a:pt x="1531981" y="339169"/>
                    <a:pt x="1519514" y="319279"/>
                    <a:pt x="1509125" y="307109"/>
                  </a:cubicBezTo>
                  <a:close/>
                  <a:moveTo>
                    <a:pt x="783336" y="301914"/>
                  </a:moveTo>
                  <a:cubicBezTo>
                    <a:pt x="777399" y="301914"/>
                    <a:pt x="770868" y="302508"/>
                    <a:pt x="764042" y="303845"/>
                  </a:cubicBezTo>
                  <a:cubicBezTo>
                    <a:pt x="754988" y="305476"/>
                    <a:pt x="745340" y="307703"/>
                    <a:pt x="735841" y="310967"/>
                  </a:cubicBezTo>
                  <a:cubicBezTo>
                    <a:pt x="738365" y="313788"/>
                    <a:pt x="741333" y="315717"/>
                    <a:pt x="746527" y="312007"/>
                  </a:cubicBezTo>
                  <a:cubicBezTo>
                    <a:pt x="753949" y="306663"/>
                    <a:pt x="764635" y="313640"/>
                    <a:pt x="771314" y="305180"/>
                  </a:cubicBezTo>
                  <a:cubicBezTo>
                    <a:pt x="772205" y="303993"/>
                    <a:pt x="774876" y="303993"/>
                    <a:pt x="776805" y="303993"/>
                  </a:cubicBezTo>
                  <a:cubicBezTo>
                    <a:pt x="779923" y="304141"/>
                    <a:pt x="781852" y="303249"/>
                    <a:pt x="783336" y="301914"/>
                  </a:cubicBezTo>
                  <a:close/>
                  <a:moveTo>
                    <a:pt x="1106008" y="300578"/>
                  </a:moveTo>
                  <a:cubicBezTo>
                    <a:pt x="1104969" y="300875"/>
                    <a:pt x="1103930" y="301024"/>
                    <a:pt x="1103040" y="301320"/>
                  </a:cubicBezTo>
                  <a:cubicBezTo>
                    <a:pt x="1103485" y="301914"/>
                    <a:pt x="1104227" y="302360"/>
                    <a:pt x="1105711" y="302062"/>
                  </a:cubicBezTo>
                  <a:cubicBezTo>
                    <a:pt x="1105860" y="302062"/>
                    <a:pt x="1106008" y="301320"/>
                    <a:pt x="1106008" y="300578"/>
                  </a:cubicBezTo>
                  <a:close/>
                  <a:moveTo>
                    <a:pt x="1558104" y="300429"/>
                  </a:moveTo>
                  <a:cubicBezTo>
                    <a:pt x="1561221" y="299687"/>
                    <a:pt x="1568493" y="303102"/>
                    <a:pt x="1570126" y="307851"/>
                  </a:cubicBezTo>
                  <a:cubicBezTo>
                    <a:pt x="1566862" y="307258"/>
                    <a:pt x="1562706" y="304289"/>
                    <a:pt x="1558104" y="300429"/>
                  </a:cubicBezTo>
                  <a:close/>
                  <a:moveTo>
                    <a:pt x="1465190" y="299687"/>
                  </a:moveTo>
                  <a:cubicBezTo>
                    <a:pt x="1469940" y="300133"/>
                    <a:pt x="1482704" y="311115"/>
                    <a:pt x="1481368" y="314677"/>
                  </a:cubicBezTo>
                  <a:cubicBezTo>
                    <a:pt x="1477064" y="309779"/>
                    <a:pt x="1471721" y="304732"/>
                    <a:pt x="1465190" y="299687"/>
                  </a:cubicBezTo>
                  <a:close/>
                  <a:moveTo>
                    <a:pt x="826973" y="294493"/>
                  </a:moveTo>
                  <a:cubicBezTo>
                    <a:pt x="826082" y="296275"/>
                    <a:pt x="824598" y="297610"/>
                    <a:pt x="822223" y="297610"/>
                  </a:cubicBezTo>
                  <a:cubicBezTo>
                    <a:pt x="822075" y="296719"/>
                    <a:pt x="822075" y="295681"/>
                    <a:pt x="822075" y="294642"/>
                  </a:cubicBezTo>
                  <a:cubicBezTo>
                    <a:pt x="815099" y="294938"/>
                    <a:pt x="808421" y="295681"/>
                    <a:pt x="801740" y="297906"/>
                  </a:cubicBezTo>
                  <a:cubicBezTo>
                    <a:pt x="801890" y="298056"/>
                    <a:pt x="802038" y="298352"/>
                    <a:pt x="802186" y="298501"/>
                  </a:cubicBezTo>
                  <a:cubicBezTo>
                    <a:pt x="806342" y="303845"/>
                    <a:pt x="809162" y="303993"/>
                    <a:pt x="817028" y="299985"/>
                  </a:cubicBezTo>
                  <a:cubicBezTo>
                    <a:pt x="818661" y="299243"/>
                    <a:pt x="820442" y="298797"/>
                    <a:pt x="822075" y="298204"/>
                  </a:cubicBezTo>
                  <a:cubicBezTo>
                    <a:pt x="823707" y="303399"/>
                    <a:pt x="827121" y="305180"/>
                    <a:pt x="831871" y="302062"/>
                  </a:cubicBezTo>
                  <a:cubicBezTo>
                    <a:pt x="834691" y="300133"/>
                    <a:pt x="837659" y="298056"/>
                    <a:pt x="839143" y="294790"/>
                  </a:cubicBezTo>
                  <a:cubicBezTo>
                    <a:pt x="834987" y="294642"/>
                    <a:pt x="830981" y="294493"/>
                    <a:pt x="826973" y="294493"/>
                  </a:cubicBezTo>
                  <a:close/>
                  <a:moveTo>
                    <a:pt x="1492649" y="291672"/>
                  </a:moveTo>
                  <a:cubicBezTo>
                    <a:pt x="1494282" y="292562"/>
                    <a:pt x="1494133" y="293305"/>
                    <a:pt x="1493539" y="294047"/>
                  </a:cubicBezTo>
                  <a:cubicBezTo>
                    <a:pt x="1495914" y="294640"/>
                    <a:pt x="1497695" y="294344"/>
                    <a:pt x="1499476" y="293749"/>
                  </a:cubicBezTo>
                  <a:cubicBezTo>
                    <a:pt x="1501407" y="295530"/>
                    <a:pt x="1499774" y="295530"/>
                    <a:pt x="1498734" y="294788"/>
                  </a:cubicBezTo>
                  <a:cubicBezTo>
                    <a:pt x="1498141" y="298944"/>
                    <a:pt x="1500664" y="297905"/>
                    <a:pt x="1505265" y="301171"/>
                  </a:cubicBezTo>
                  <a:cubicBezTo>
                    <a:pt x="1510756" y="307702"/>
                    <a:pt x="1498290" y="295530"/>
                    <a:pt x="1499476" y="301469"/>
                  </a:cubicBezTo>
                  <a:cubicBezTo>
                    <a:pt x="1494133" y="297757"/>
                    <a:pt x="1489533" y="294195"/>
                    <a:pt x="1492649" y="291672"/>
                  </a:cubicBezTo>
                  <a:close/>
                  <a:moveTo>
                    <a:pt x="856064" y="289298"/>
                  </a:moveTo>
                  <a:cubicBezTo>
                    <a:pt x="850275" y="288853"/>
                    <a:pt x="844636" y="289446"/>
                    <a:pt x="839292" y="292267"/>
                  </a:cubicBezTo>
                  <a:cubicBezTo>
                    <a:pt x="841963" y="291969"/>
                    <a:pt x="844636" y="291525"/>
                    <a:pt x="846267" y="292119"/>
                  </a:cubicBezTo>
                  <a:cubicBezTo>
                    <a:pt x="846861" y="292119"/>
                    <a:pt x="847455" y="292119"/>
                    <a:pt x="848048" y="292119"/>
                  </a:cubicBezTo>
                  <a:cubicBezTo>
                    <a:pt x="851908" y="291821"/>
                    <a:pt x="854431" y="290931"/>
                    <a:pt x="856064" y="289298"/>
                  </a:cubicBezTo>
                  <a:close/>
                  <a:moveTo>
                    <a:pt x="1596248" y="265253"/>
                  </a:moveTo>
                  <a:cubicBezTo>
                    <a:pt x="1600404" y="270894"/>
                    <a:pt x="1605153" y="272823"/>
                    <a:pt x="1609607" y="272525"/>
                  </a:cubicBezTo>
                  <a:cubicBezTo>
                    <a:pt x="1620887" y="284549"/>
                    <a:pt x="1624004" y="289001"/>
                    <a:pt x="1637065" y="297312"/>
                  </a:cubicBezTo>
                  <a:cubicBezTo>
                    <a:pt x="1636321" y="294344"/>
                    <a:pt x="1638548" y="292267"/>
                    <a:pt x="1634986" y="288555"/>
                  </a:cubicBezTo>
                  <a:cubicBezTo>
                    <a:pt x="1637509" y="289001"/>
                    <a:pt x="1638548" y="291375"/>
                    <a:pt x="1644931" y="295977"/>
                  </a:cubicBezTo>
                  <a:cubicBezTo>
                    <a:pt x="1643150" y="301320"/>
                    <a:pt x="1645376" y="307405"/>
                    <a:pt x="1647899" y="314529"/>
                  </a:cubicBezTo>
                  <a:cubicBezTo>
                    <a:pt x="1653688" y="320614"/>
                    <a:pt x="1665264" y="319873"/>
                    <a:pt x="1664819" y="328778"/>
                  </a:cubicBezTo>
                  <a:cubicBezTo>
                    <a:pt x="1668678" y="330113"/>
                    <a:pt x="1671499" y="327739"/>
                    <a:pt x="1674467" y="326107"/>
                  </a:cubicBezTo>
                  <a:cubicBezTo>
                    <a:pt x="1679959" y="334121"/>
                    <a:pt x="1683669" y="329520"/>
                    <a:pt x="1685450" y="336198"/>
                  </a:cubicBezTo>
                  <a:cubicBezTo>
                    <a:pt x="1687676" y="334567"/>
                    <a:pt x="1686935" y="331894"/>
                    <a:pt x="1683075" y="328036"/>
                  </a:cubicBezTo>
                  <a:cubicBezTo>
                    <a:pt x="1685895" y="325809"/>
                    <a:pt x="1693911" y="341394"/>
                    <a:pt x="1696730" y="339167"/>
                  </a:cubicBezTo>
                  <a:cubicBezTo>
                    <a:pt x="1700738" y="345401"/>
                    <a:pt x="1691684" y="339612"/>
                    <a:pt x="1689012" y="336198"/>
                  </a:cubicBezTo>
                  <a:cubicBezTo>
                    <a:pt x="1689458" y="339167"/>
                    <a:pt x="1687231" y="341097"/>
                    <a:pt x="1690347" y="345105"/>
                  </a:cubicBezTo>
                  <a:cubicBezTo>
                    <a:pt x="1692872" y="347330"/>
                    <a:pt x="1694059" y="344510"/>
                    <a:pt x="1695691" y="343472"/>
                  </a:cubicBezTo>
                  <a:cubicBezTo>
                    <a:pt x="1701331" y="351338"/>
                    <a:pt x="1704894" y="360392"/>
                    <a:pt x="1710978" y="356533"/>
                  </a:cubicBezTo>
                  <a:cubicBezTo>
                    <a:pt x="1716026" y="369891"/>
                    <a:pt x="1727751" y="378648"/>
                    <a:pt x="1733688" y="389780"/>
                  </a:cubicBezTo>
                  <a:cubicBezTo>
                    <a:pt x="1736805" y="390820"/>
                    <a:pt x="1737695" y="389928"/>
                    <a:pt x="1735024" y="385327"/>
                  </a:cubicBezTo>
                  <a:cubicBezTo>
                    <a:pt x="1742000" y="387553"/>
                    <a:pt x="1744523" y="397646"/>
                    <a:pt x="1746748" y="398388"/>
                  </a:cubicBezTo>
                  <a:cubicBezTo>
                    <a:pt x="1748233" y="400763"/>
                    <a:pt x="1746156" y="401506"/>
                    <a:pt x="1745264" y="402692"/>
                  </a:cubicBezTo>
                  <a:cubicBezTo>
                    <a:pt x="1750608" y="408630"/>
                    <a:pt x="1749124" y="412786"/>
                    <a:pt x="1753872" y="411895"/>
                  </a:cubicBezTo>
                  <a:cubicBezTo>
                    <a:pt x="1752241" y="417832"/>
                    <a:pt x="1761294" y="428964"/>
                    <a:pt x="1760403" y="435197"/>
                  </a:cubicBezTo>
                  <a:cubicBezTo>
                    <a:pt x="1758178" y="431191"/>
                    <a:pt x="1753428" y="415903"/>
                    <a:pt x="1748975" y="422136"/>
                  </a:cubicBezTo>
                  <a:cubicBezTo>
                    <a:pt x="1747343" y="419761"/>
                    <a:pt x="1749568" y="419019"/>
                    <a:pt x="1750460" y="417832"/>
                  </a:cubicBezTo>
                  <a:cubicBezTo>
                    <a:pt x="1746898" y="414715"/>
                    <a:pt x="1743335" y="411895"/>
                    <a:pt x="1739476" y="407591"/>
                  </a:cubicBezTo>
                  <a:cubicBezTo>
                    <a:pt x="1739030" y="403287"/>
                    <a:pt x="1738140" y="398686"/>
                    <a:pt x="1736805" y="393788"/>
                  </a:cubicBezTo>
                  <a:cubicBezTo>
                    <a:pt x="1732649" y="388889"/>
                    <a:pt x="1737250" y="397944"/>
                    <a:pt x="1732945" y="397053"/>
                  </a:cubicBezTo>
                  <a:cubicBezTo>
                    <a:pt x="1732797" y="388889"/>
                    <a:pt x="1725227" y="391116"/>
                    <a:pt x="1723744" y="390076"/>
                  </a:cubicBezTo>
                  <a:cubicBezTo>
                    <a:pt x="1722556" y="397794"/>
                    <a:pt x="1734132" y="417534"/>
                    <a:pt x="1746600" y="427331"/>
                  </a:cubicBezTo>
                  <a:cubicBezTo>
                    <a:pt x="1742594" y="428370"/>
                    <a:pt x="1743781" y="427479"/>
                    <a:pt x="1741702" y="431191"/>
                  </a:cubicBezTo>
                  <a:cubicBezTo>
                    <a:pt x="1743781" y="419909"/>
                    <a:pt x="1722852" y="415753"/>
                    <a:pt x="1721369" y="400319"/>
                  </a:cubicBezTo>
                  <a:cubicBezTo>
                    <a:pt x="1706229" y="387701"/>
                    <a:pt x="1690645" y="370039"/>
                    <a:pt x="1675357" y="352080"/>
                  </a:cubicBezTo>
                  <a:cubicBezTo>
                    <a:pt x="1667789" y="343175"/>
                    <a:pt x="1660219" y="334121"/>
                    <a:pt x="1652649" y="325958"/>
                  </a:cubicBezTo>
                  <a:cubicBezTo>
                    <a:pt x="1648791" y="321802"/>
                    <a:pt x="1645079" y="317943"/>
                    <a:pt x="1641369" y="314381"/>
                  </a:cubicBezTo>
                  <a:cubicBezTo>
                    <a:pt x="1637509" y="310967"/>
                    <a:pt x="1633503" y="308147"/>
                    <a:pt x="1629643" y="305476"/>
                  </a:cubicBezTo>
                  <a:cubicBezTo>
                    <a:pt x="1631870" y="304882"/>
                    <a:pt x="1634392" y="305476"/>
                    <a:pt x="1636619" y="305030"/>
                  </a:cubicBezTo>
                  <a:cubicBezTo>
                    <a:pt x="1631722" y="299241"/>
                    <a:pt x="1629199" y="299835"/>
                    <a:pt x="1624893" y="295977"/>
                  </a:cubicBezTo>
                  <a:cubicBezTo>
                    <a:pt x="1625043" y="286923"/>
                    <a:pt x="1599514" y="273119"/>
                    <a:pt x="1596248" y="265253"/>
                  </a:cubicBezTo>
                  <a:close/>
                  <a:moveTo>
                    <a:pt x="1393205" y="226219"/>
                  </a:moveTo>
                  <a:cubicBezTo>
                    <a:pt x="1394245" y="225328"/>
                    <a:pt x="1397361" y="227851"/>
                    <a:pt x="1398252" y="226367"/>
                  </a:cubicBezTo>
                  <a:cubicBezTo>
                    <a:pt x="1400032" y="231710"/>
                    <a:pt x="1401815" y="231710"/>
                    <a:pt x="1406119" y="235420"/>
                  </a:cubicBezTo>
                  <a:cubicBezTo>
                    <a:pt x="1401517" y="236608"/>
                    <a:pt x="1394541" y="228594"/>
                    <a:pt x="1393205" y="226219"/>
                  </a:cubicBezTo>
                  <a:close/>
                  <a:moveTo>
                    <a:pt x="1407008" y="200836"/>
                  </a:moveTo>
                  <a:cubicBezTo>
                    <a:pt x="1411610" y="200688"/>
                    <a:pt x="1421109" y="208554"/>
                    <a:pt x="1423484" y="204696"/>
                  </a:cubicBezTo>
                  <a:cubicBezTo>
                    <a:pt x="1427639" y="210485"/>
                    <a:pt x="1409531" y="205586"/>
                    <a:pt x="1407008" y="200836"/>
                  </a:cubicBezTo>
                  <a:close/>
                  <a:moveTo>
                    <a:pt x="1331165" y="199947"/>
                  </a:moveTo>
                  <a:cubicBezTo>
                    <a:pt x="1334431" y="198166"/>
                    <a:pt x="1345562" y="203213"/>
                    <a:pt x="1350461" y="206329"/>
                  </a:cubicBezTo>
                  <a:cubicBezTo>
                    <a:pt x="1345562" y="206329"/>
                    <a:pt x="1337250" y="201580"/>
                    <a:pt x="1331165" y="199947"/>
                  </a:cubicBezTo>
                  <a:close/>
                  <a:moveTo>
                    <a:pt x="1542370" y="192377"/>
                  </a:moveTo>
                  <a:cubicBezTo>
                    <a:pt x="1544449" y="195493"/>
                    <a:pt x="1544597" y="198166"/>
                    <a:pt x="1545636" y="200986"/>
                  </a:cubicBezTo>
                  <a:cubicBezTo>
                    <a:pt x="1552167" y="201580"/>
                    <a:pt x="1561666" y="207961"/>
                    <a:pt x="1568196" y="208406"/>
                  </a:cubicBezTo>
                  <a:cubicBezTo>
                    <a:pt x="1572500" y="211821"/>
                    <a:pt x="1570719" y="214195"/>
                    <a:pt x="1568492" y="216422"/>
                  </a:cubicBezTo>
                  <a:cubicBezTo>
                    <a:pt x="1571758" y="217164"/>
                    <a:pt x="1573242" y="218647"/>
                    <a:pt x="1571758" y="220428"/>
                  </a:cubicBezTo>
                  <a:cubicBezTo>
                    <a:pt x="1579772" y="222061"/>
                    <a:pt x="1583038" y="227850"/>
                    <a:pt x="1591794" y="231264"/>
                  </a:cubicBezTo>
                  <a:cubicBezTo>
                    <a:pt x="1594021" y="236903"/>
                    <a:pt x="1593427" y="241801"/>
                    <a:pt x="1602926" y="249371"/>
                  </a:cubicBezTo>
                  <a:cubicBezTo>
                    <a:pt x="1595506" y="244621"/>
                    <a:pt x="1589123" y="238536"/>
                    <a:pt x="1583482" y="233045"/>
                  </a:cubicBezTo>
                  <a:cubicBezTo>
                    <a:pt x="1577546" y="227998"/>
                    <a:pt x="1572352" y="223546"/>
                    <a:pt x="1567453" y="221913"/>
                  </a:cubicBezTo>
                  <a:cubicBezTo>
                    <a:pt x="1564484" y="217164"/>
                    <a:pt x="1564188" y="212860"/>
                    <a:pt x="1559141" y="207813"/>
                  </a:cubicBezTo>
                  <a:cubicBezTo>
                    <a:pt x="1552760" y="205142"/>
                    <a:pt x="1548752" y="207071"/>
                    <a:pt x="1540143" y="200095"/>
                  </a:cubicBezTo>
                  <a:cubicBezTo>
                    <a:pt x="1542222" y="198462"/>
                    <a:pt x="1541924" y="196533"/>
                    <a:pt x="1538214" y="194010"/>
                  </a:cubicBezTo>
                  <a:cubicBezTo>
                    <a:pt x="1539847" y="194010"/>
                    <a:pt x="1541480" y="193862"/>
                    <a:pt x="1542370" y="192377"/>
                  </a:cubicBezTo>
                  <a:close/>
                  <a:moveTo>
                    <a:pt x="1300739" y="185846"/>
                  </a:moveTo>
                  <a:cubicBezTo>
                    <a:pt x="1301035" y="182432"/>
                    <a:pt x="1320183" y="189705"/>
                    <a:pt x="1316917" y="193416"/>
                  </a:cubicBezTo>
                  <a:cubicBezTo>
                    <a:pt x="1311574" y="188963"/>
                    <a:pt x="1309497" y="190596"/>
                    <a:pt x="1300739" y="185846"/>
                  </a:cubicBezTo>
                  <a:close/>
                  <a:moveTo>
                    <a:pt x="1254281" y="183917"/>
                  </a:moveTo>
                  <a:cubicBezTo>
                    <a:pt x="1257843" y="183026"/>
                    <a:pt x="1263186" y="184213"/>
                    <a:pt x="1269569" y="186736"/>
                  </a:cubicBezTo>
                  <a:cubicBezTo>
                    <a:pt x="1269569" y="191784"/>
                    <a:pt x="1259179" y="184659"/>
                    <a:pt x="1254281" y="183917"/>
                  </a:cubicBezTo>
                  <a:close/>
                  <a:moveTo>
                    <a:pt x="546453" y="180949"/>
                  </a:moveTo>
                  <a:cubicBezTo>
                    <a:pt x="553875" y="181988"/>
                    <a:pt x="523596" y="195345"/>
                    <a:pt x="518549" y="196087"/>
                  </a:cubicBezTo>
                  <a:cubicBezTo>
                    <a:pt x="519885" y="193714"/>
                    <a:pt x="542891" y="186440"/>
                    <a:pt x="546453" y="180949"/>
                  </a:cubicBezTo>
                  <a:close/>
                  <a:moveTo>
                    <a:pt x="1285209" y="177109"/>
                  </a:moveTo>
                  <a:cubicBezTo>
                    <a:pt x="1286193" y="176942"/>
                    <a:pt x="1288271" y="177313"/>
                    <a:pt x="1290497" y="177980"/>
                  </a:cubicBezTo>
                  <a:cubicBezTo>
                    <a:pt x="1294800" y="179613"/>
                    <a:pt x="1299402" y="182434"/>
                    <a:pt x="1296731" y="183917"/>
                  </a:cubicBezTo>
                  <a:cubicBezTo>
                    <a:pt x="1291090" y="183027"/>
                    <a:pt x="1289607" y="176645"/>
                    <a:pt x="1286489" y="179465"/>
                  </a:cubicBezTo>
                  <a:cubicBezTo>
                    <a:pt x="1284337" y="177981"/>
                    <a:pt x="1284226" y="177276"/>
                    <a:pt x="1285209" y="177109"/>
                  </a:cubicBezTo>
                  <a:close/>
                  <a:moveTo>
                    <a:pt x="1220886" y="169446"/>
                  </a:moveTo>
                  <a:cubicBezTo>
                    <a:pt x="1223743" y="170225"/>
                    <a:pt x="1226155" y="172117"/>
                    <a:pt x="1224745" y="174566"/>
                  </a:cubicBezTo>
                  <a:lnTo>
                    <a:pt x="1214356" y="171004"/>
                  </a:lnTo>
                  <a:cubicBezTo>
                    <a:pt x="1214727" y="169000"/>
                    <a:pt x="1218029" y="168666"/>
                    <a:pt x="1220886" y="169446"/>
                  </a:cubicBezTo>
                  <a:close/>
                  <a:moveTo>
                    <a:pt x="1472910" y="152156"/>
                  </a:moveTo>
                  <a:cubicBezTo>
                    <a:pt x="1478401" y="150078"/>
                    <a:pt x="1495916" y="161803"/>
                    <a:pt x="1508086" y="165811"/>
                  </a:cubicBezTo>
                  <a:cubicBezTo>
                    <a:pt x="1501555" y="164326"/>
                    <a:pt x="1498291" y="166998"/>
                    <a:pt x="1495619" y="162990"/>
                  </a:cubicBezTo>
                  <a:cubicBezTo>
                    <a:pt x="1490423" y="160170"/>
                    <a:pt x="1491463" y="166998"/>
                    <a:pt x="1495174" y="168631"/>
                  </a:cubicBezTo>
                  <a:cubicBezTo>
                    <a:pt x="1493689" y="169819"/>
                    <a:pt x="1488642" y="165069"/>
                    <a:pt x="1487455" y="166850"/>
                  </a:cubicBezTo>
                  <a:cubicBezTo>
                    <a:pt x="1493096" y="164326"/>
                    <a:pt x="1482112" y="153937"/>
                    <a:pt x="1472910" y="152156"/>
                  </a:cubicBezTo>
                  <a:close/>
                  <a:moveTo>
                    <a:pt x="1452872" y="141617"/>
                  </a:moveTo>
                  <a:cubicBezTo>
                    <a:pt x="1453466" y="136422"/>
                    <a:pt x="1463855" y="146218"/>
                    <a:pt x="1469198" y="148445"/>
                  </a:cubicBezTo>
                  <a:cubicBezTo>
                    <a:pt x="1467121" y="151413"/>
                    <a:pt x="1459107" y="145179"/>
                    <a:pt x="1452872" y="141617"/>
                  </a:cubicBezTo>
                  <a:close/>
                  <a:moveTo>
                    <a:pt x="594987" y="140132"/>
                  </a:moveTo>
                  <a:cubicBezTo>
                    <a:pt x="597658" y="144436"/>
                    <a:pt x="596620" y="148146"/>
                    <a:pt x="588159" y="150966"/>
                  </a:cubicBezTo>
                  <a:cubicBezTo>
                    <a:pt x="585488" y="146810"/>
                    <a:pt x="586378" y="142952"/>
                    <a:pt x="594987" y="140132"/>
                  </a:cubicBezTo>
                  <a:close/>
                  <a:moveTo>
                    <a:pt x="1245228" y="124548"/>
                  </a:moveTo>
                  <a:cubicBezTo>
                    <a:pt x="1247455" y="122471"/>
                    <a:pt x="1259179" y="128258"/>
                    <a:pt x="1260664" y="130039"/>
                  </a:cubicBezTo>
                  <a:cubicBezTo>
                    <a:pt x="1256062" y="132414"/>
                    <a:pt x="1251313" y="125587"/>
                    <a:pt x="1245228" y="124548"/>
                  </a:cubicBezTo>
                  <a:close/>
                  <a:moveTo>
                    <a:pt x="1174728" y="122471"/>
                  </a:moveTo>
                  <a:cubicBezTo>
                    <a:pt x="1177845" y="124548"/>
                    <a:pt x="1177103" y="127516"/>
                    <a:pt x="1183634" y="128853"/>
                  </a:cubicBezTo>
                  <a:cubicBezTo>
                    <a:pt x="1192687" y="131822"/>
                    <a:pt x="1193281" y="126181"/>
                    <a:pt x="1198772" y="125439"/>
                  </a:cubicBezTo>
                  <a:cubicBezTo>
                    <a:pt x="1220887" y="142508"/>
                    <a:pt x="1255767" y="131080"/>
                    <a:pt x="1280406" y="141469"/>
                  </a:cubicBezTo>
                  <a:cubicBezTo>
                    <a:pt x="1292724" y="137609"/>
                    <a:pt x="1305785" y="136423"/>
                    <a:pt x="1319885" y="137461"/>
                  </a:cubicBezTo>
                  <a:cubicBezTo>
                    <a:pt x="1333986" y="138649"/>
                    <a:pt x="1348976" y="142656"/>
                    <a:pt x="1365600" y="148296"/>
                  </a:cubicBezTo>
                  <a:cubicBezTo>
                    <a:pt x="1393949" y="158834"/>
                    <a:pt x="1415915" y="178872"/>
                    <a:pt x="1441147" y="194605"/>
                  </a:cubicBezTo>
                  <a:cubicBezTo>
                    <a:pt x="1459255" y="204994"/>
                    <a:pt x="1478253" y="217164"/>
                    <a:pt x="1497251" y="228296"/>
                  </a:cubicBezTo>
                  <a:cubicBezTo>
                    <a:pt x="1515508" y="240616"/>
                    <a:pt x="1533614" y="252192"/>
                    <a:pt x="1547269" y="264957"/>
                  </a:cubicBezTo>
                  <a:cubicBezTo>
                    <a:pt x="1551425" y="267925"/>
                    <a:pt x="1551723" y="261395"/>
                    <a:pt x="1556323" y="265105"/>
                  </a:cubicBezTo>
                  <a:cubicBezTo>
                    <a:pt x="1579626" y="276831"/>
                    <a:pt x="1597287" y="295383"/>
                    <a:pt x="1613021" y="315123"/>
                  </a:cubicBezTo>
                  <a:cubicBezTo>
                    <a:pt x="1628159" y="335606"/>
                    <a:pt x="1641518" y="357127"/>
                    <a:pt x="1654876" y="378056"/>
                  </a:cubicBezTo>
                  <a:cubicBezTo>
                    <a:pt x="1659181" y="384585"/>
                    <a:pt x="1664672" y="390820"/>
                    <a:pt x="1670461" y="397054"/>
                  </a:cubicBezTo>
                  <a:cubicBezTo>
                    <a:pt x="1675952" y="403435"/>
                    <a:pt x="1681889" y="409818"/>
                    <a:pt x="1687233" y="416348"/>
                  </a:cubicBezTo>
                  <a:cubicBezTo>
                    <a:pt x="1688420" y="417832"/>
                    <a:pt x="1689755" y="419317"/>
                    <a:pt x="1690943" y="420950"/>
                  </a:cubicBezTo>
                  <a:cubicBezTo>
                    <a:pt x="1691834" y="420504"/>
                    <a:pt x="1693021" y="420950"/>
                    <a:pt x="1695840" y="424660"/>
                  </a:cubicBezTo>
                  <a:cubicBezTo>
                    <a:pt x="1695247" y="425106"/>
                    <a:pt x="1694951" y="425550"/>
                    <a:pt x="1694653" y="425995"/>
                  </a:cubicBezTo>
                  <a:cubicBezTo>
                    <a:pt x="1698661" y="432082"/>
                    <a:pt x="1701777" y="438315"/>
                    <a:pt x="1703708" y="444846"/>
                  </a:cubicBezTo>
                  <a:cubicBezTo>
                    <a:pt x="1711722" y="453455"/>
                    <a:pt x="1721519" y="463102"/>
                    <a:pt x="1722556" y="472601"/>
                  </a:cubicBezTo>
                  <a:cubicBezTo>
                    <a:pt x="1724635" y="474678"/>
                    <a:pt x="1726712" y="475570"/>
                    <a:pt x="1728345" y="474233"/>
                  </a:cubicBezTo>
                  <a:cubicBezTo>
                    <a:pt x="1733689" y="483881"/>
                    <a:pt x="1738736" y="492639"/>
                    <a:pt x="1743633" y="500950"/>
                  </a:cubicBezTo>
                  <a:cubicBezTo>
                    <a:pt x="1757734" y="519205"/>
                    <a:pt x="1770497" y="538945"/>
                    <a:pt x="1781482" y="559280"/>
                  </a:cubicBezTo>
                  <a:cubicBezTo>
                    <a:pt x="1781630" y="559428"/>
                    <a:pt x="1781630" y="559576"/>
                    <a:pt x="1781778" y="559724"/>
                  </a:cubicBezTo>
                  <a:cubicBezTo>
                    <a:pt x="1786825" y="568630"/>
                    <a:pt x="1791574" y="577833"/>
                    <a:pt x="1796174" y="587777"/>
                  </a:cubicBezTo>
                  <a:cubicBezTo>
                    <a:pt x="1795878" y="587628"/>
                    <a:pt x="1795581" y="587480"/>
                    <a:pt x="1795284" y="587480"/>
                  </a:cubicBezTo>
                  <a:cubicBezTo>
                    <a:pt x="1796620" y="590448"/>
                    <a:pt x="1797807" y="593417"/>
                    <a:pt x="1798995" y="596385"/>
                  </a:cubicBezTo>
                  <a:cubicBezTo>
                    <a:pt x="1802705" y="600245"/>
                    <a:pt x="1806267" y="603807"/>
                    <a:pt x="1809979" y="607220"/>
                  </a:cubicBezTo>
                  <a:cubicBezTo>
                    <a:pt x="1808939" y="607813"/>
                    <a:pt x="1809681" y="611525"/>
                    <a:pt x="1811462" y="615829"/>
                  </a:cubicBezTo>
                  <a:cubicBezTo>
                    <a:pt x="1813985" y="615235"/>
                    <a:pt x="1815916" y="616125"/>
                    <a:pt x="1815618" y="618500"/>
                  </a:cubicBezTo>
                  <a:cubicBezTo>
                    <a:pt x="1815322" y="620281"/>
                    <a:pt x="1815322" y="621914"/>
                    <a:pt x="1815322" y="623695"/>
                  </a:cubicBezTo>
                  <a:cubicBezTo>
                    <a:pt x="1818290" y="628444"/>
                    <a:pt x="1821703" y="632452"/>
                    <a:pt x="1824671" y="631859"/>
                  </a:cubicBezTo>
                  <a:cubicBezTo>
                    <a:pt x="1823634" y="640022"/>
                    <a:pt x="1832687" y="670448"/>
                    <a:pt x="1840553" y="674307"/>
                  </a:cubicBezTo>
                  <a:cubicBezTo>
                    <a:pt x="1837585" y="679354"/>
                    <a:pt x="1839811" y="685884"/>
                    <a:pt x="1842632" y="692563"/>
                  </a:cubicBezTo>
                  <a:cubicBezTo>
                    <a:pt x="1845007" y="694492"/>
                    <a:pt x="1845451" y="697017"/>
                    <a:pt x="1845600" y="699539"/>
                  </a:cubicBezTo>
                  <a:cubicBezTo>
                    <a:pt x="1846342" y="701766"/>
                    <a:pt x="1847084" y="703843"/>
                    <a:pt x="1847677" y="706070"/>
                  </a:cubicBezTo>
                  <a:cubicBezTo>
                    <a:pt x="1848271" y="706664"/>
                    <a:pt x="1848865" y="707109"/>
                    <a:pt x="1849162" y="706960"/>
                  </a:cubicBezTo>
                  <a:cubicBezTo>
                    <a:pt x="1852575" y="705328"/>
                    <a:pt x="1855841" y="703695"/>
                    <a:pt x="1859106" y="701914"/>
                  </a:cubicBezTo>
                  <a:cubicBezTo>
                    <a:pt x="1857474" y="696571"/>
                    <a:pt x="1855247" y="686330"/>
                    <a:pt x="1858068" y="685143"/>
                  </a:cubicBezTo>
                  <a:cubicBezTo>
                    <a:pt x="1858810" y="691673"/>
                    <a:pt x="1858068" y="693009"/>
                    <a:pt x="1861926" y="699243"/>
                  </a:cubicBezTo>
                  <a:cubicBezTo>
                    <a:pt x="1860887" y="699687"/>
                    <a:pt x="1860293" y="700431"/>
                    <a:pt x="1859997" y="701468"/>
                  </a:cubicBezTo>
                  <a:cubicBezTo>
                    <a:pt x="1861480" y="700727"/>
                    <a:pt x="1863113" y="699835"/>
                    <a:pt x="1864598" y="699094"/>
                  </a:cubicBezTo>
                  <a:cubicBezTo>
                    <a:pt x="1865340" y="698798"/>
                    <a:pt x="1866082" y="698648"/>
                    <a:pt x="1866824" y="698500"/>
                  </a:cubicBezTo>
                  <a:cubicBezTo>
                    <a:pt x="1866379" y="697461"/>
                    <a:pt x="1865636" y="696571"/>
                    <a:pt x="1864598" y="695829"/>
                  </a:cubicBezTo>
                  <a:cubicBezTo>
                    <a:pt x="1862965" y="688705"/>
                    <a:pt x="1868011" y="697017"/>
                    <a:pt x="1869348" y="694048"/>
                  </a:cubicBezTo>
                  <a:cubicBezTo>
                    <a:pt x="1866528" y="686478"/>
                    <a:pt x="1862224" y="690486"/>
                    <a:pt x="1859551" y="682174"/>
                  </a:cubicBezTo>
                  <a:cubicBezTo>
                    <a:pt x="1863113" y="683806"/>
                    <a:pt x="1866230" y="688259"/>
                    <a:pt x="1869942" y="688557"/>
                  </a:cubicBezTo>
                  <a:cubicBezTo>
                    <a:pt x="1867121" y="680245"/>
                    <a:pt x="1863261" y="681581"/>
                    <a:pt x="1860443" y="674011"/>
                  </a:cubicBezTo>
                  <a:cubicBezTo>
                    <a:pt x="1862817" y="672971"/>
                    <a:pt x="1859551" y="667182"/>
                    <a:pt x="1863411" y="667480"/>
                  </a:cubicBezTo>
                  <a:cubicBezTo>
                    <a:pt x="1862668" y="676831"/>
                    <a:pt x="1866528" y="678166"/>
                    <a:pt x="1871425" y="685291"/>
                  </a:cubicBezTo>
                  <a:cubicBezTo>
                    <a:pt x="1873058" y="680837"/>
                    <a:pt x="1862817" y="654567"/>
                    <a:pt x="1857325" y="651450"/>
                  </a:cubicBezTo>
                  <a:cubicBezTo>
                    <a:pt x="1857325" y="646849"/>
                    <a:pt x="1851240" y="637054"/>
                    <a:pt x="1855395" y="636162"/>
                  </a:cubicBezTo>
                  <a:cubicBezTo>
                    <a:pt x="1858958" y="642841"/>
                    <a:pt x="1855989" y="643732"/>
                    <a:pt x="1859551" y="650411"/>
                  </a:cubicBezTo>
                  <a:cubicBezTo>
                    <a:pt x="1861926" y="650263"/>
                    <a:pt x="1861036" y="647591"/>
                    <a:pt x="1860145" y="644772"/>
                  </a:cubicBezTo>
                  <a:cubicBezTo>
                    <a:pt x="1865636" y="651005"/>
                    <a:pt x="1864894" y="664216"/>
                    <a:pt x="1870683" y="672230"/>
                  </a:cubicBezTo>
                  <a:cubicBezTo>
                    <a:pt x="1872464" y="675346"/>
                    <a:pt x="1871723" y="670597"/>
                    <a:pt x="1874097" y="670746"/>
                  </a:cubicBezTo>
                  <a:cubicBezTo>
                    <a:pt x="1879737" y="675346"/>
                    <a:pt x="1877510" y="689149"/>
                    <a:pt x="1883299" y="688259"/>
                  </a:cubicBezTo>
                  <a:cubicBezTo>
                    <a:pt x="1881666" y="698648"/>
                    <a:pt x="1893985" y="716904"/>
                    <a:pt x="1898289" y="727591"/>
                  </a:cubicBezTo>
                  <a:cubicBezTo>
                    <a:pt x="1895470" y="738723"/>
                    <a:pt x="1902891" y="752526"/>
                    <a:pt x="1905117" y="766923"/>
                  </a:cubicBezTo>
                  <a:cubicBezTo>
                    <a:pt x="1909719" y="760838"/>
                    <a:pt x="1903782" y="752378"/>
                    <a:pt x="1900962" y="737238"/>
                  </a:cubicBezTo>
                  <a:cubicBezTo>
                    <a:pt x="1906751" y="740800"/>
                    <a:pt x="1904524" y="755346"/>
                    <a:pt x="1910015" y="765587"/>
                  </a:cubicBezTo>
                  <a:cubicBezTo>
                    <a:pt x="1903930" y="764400"/>
                    <a:pt x="1915358" y="782804"/>
                    <a:pt x="1907195" y="779242"/>
                  </a:cubicBezTo>
                  <a:cubicBezTo>
                    <a:pt x="1913132" y="791858"/>
                    <a:pt x="1913281" y="796757"/>
                    <a:pt x="1913875" y="810560"/>
                  </a:cubicBezTo>
                  <a:cubicBezTo>
                    <a:pt x="1925749" y="818426"/>
                    <a:pt x="1924709" y="853158"/>
                    <a:pt x="1930794" y="862359"/>
                  </a:cubicBezTo>
                  <a:cubicBezTo>
                    <a:pt x="1932427" y="873787"/>
                    <a:pt x="1934060" y="885661"/>
                    <a:pt x="1935841" y="897832"/>
                  </a:cubicBezTo>
                  <a:cubicBezTo>
                    <a:pt x="1936731" y="903917"/>
                    <a:pt x="1937473" y="910152"/>
                    <a:pt x="1938364" y="916385"/>
                  </a:cubicBezTo>
                  <a:cubicBezTo>
                    <a:pt x="1938810" y="922620"/>
                    <a:pt x="1939254" y="929001"/>
                    <a:pt x="1939700" y="935383"/>
                  </a:cubicBezTo>
                  <a:cubicBezTo>
                    <a:pt x="1941185" y="961061"/>
                    <a:pt x="1942816" y="987628"/>
                    <a:pt x="1944449" y="1014642"/>
                  </a:cubicBezTo>
                  <a:cubicBezTo>
                    <a:pt x="1943855" y="1068816"/>
                    <a:pt x="1942966" y="1124919"/>
                    <a:pt x="1934950" y="1177757"/>
                  </a:cubicBezTo>
                  <a:lnTo>
                    <a:pt x="1931240" y="1177313"/>
                  </a:lnTo>
                  <a:cubicBezTo>
                    <a:pt x="1933169" y="1179094"/>
                    <a:pt x="1935248" y="1196162"/>
                    <a:pt x="1930646" y="1189781"/>
                  </a:cubicBezTo>
                  <a:cubicBezTo>
                    <a:pt x="1934060" y="1200615"/>
                    <a:pt x="1926936" y="1221988"/>
                    <a:pt x="1925303" y="1234158"/>
                  </a:cubicBezTo>
                  <a:cubicBezTo>
                    <a:pt x="1925155" y="1230152"/>
                    <a:pt x="1925155" y="1225996"/>
                    <a:pt x="1925303" y="1221543"/>
                  </a:cubicBezTo>
                  <a:cubicBezTo>
                    <a:pt x="1925155" y="1217091"/>
                    <a:pt x="1925155" y="1212341"/>
                    <a:pt x="1925303" y="1207442"/>
                  </a:cubicBezTo>
                  <a:cubicBezTo>
                    <a:pt x="1925451" y="1197647"/>
                    <a:pt x="1926193" y="1187256"/>
                    <a:pt x="1927232" y="1176720"/>
                  </a:cubicBezTo>
                  <a:cubicBezTo>
                    <a:pt x="1929161" y="1155791"/>
                    <a:pt x="1932873" y="1134716"/>
                    <a:pt x="1936435" y="1118240"/>
                  </a:cubicBezTo>
                  <a:cubicBezTo>
                    <a:pt x="1931686" y="1124919"/>
                    <a:pt x="1931834" y="1094493"/>
                    <a:pt x="1936138" y="1101023"/>
                  </a:cubicBezTo>
                  <a:cubicBezTo>
                    <a:pt x="1930794" y="1074901"/>
                    <a:pt x="1934802" y="1053676"/>
                    <a:pt x="1931686" y="1025179"/>
                  </a:cubicBezTo>
                  <a:cubicBezTo>
                    <a:pt x="1933467" y="1027851"/>
                    <a:pt x="1934654" y="1027703"/>
                    <a:pt x="1935544" y="1022656"/>
                  </a:cubicBezTo>
                  <a:cubicBezTo>
                    <a:pt x="1930794" y="1014938"/>
                    <a:pt x="1930053" y="1001729"/>
                    <a:pt x="1931834" y="991042"/>
                  </a:cubicBezTo>
                  <a:cubicBezTo>
                    <a:pt x="1932427" y="984363"/>
                    <a:pt x="1929161" y="986293"/>
                    <a:pt x="1928865" y="981543"/>
                  </a:cubicBezTo>
                  <a:cubicBezTo>
                    <a:pt x="1928271" y="987926"/>
                    <a:pt x="1926342" y="999206"/>
                    <a:pt x="1923818" y="1005439"/>
                  </a:cubicBezTo>
                  <a:cubicBezTo>
                    <a:pt x="1924264" y="1010486"/>
                    <a:pt x="1924561" y="1015383"/>
                    <a:pt x="1925005" y="1020431"/>
                  </a:cubicBezTo>
                  <a:cubicBezTo>
                    <a:pt x="1926045" y="1027405"/>
                    <a:pt x="1925451" y="1030078"/>
                    <a:pt x="1927530" y="1037498"/>
                  </a:cubicBezTo>
                  <a:cubicBezTo>
                    <a:pt x="1926786" y="1037796"/>
                    <a:pt x="1926490" y="1037646"/>
                    <a:pt x="1926193" y="1037350"/>
                  </a:cubicBezTo>
                  <a:cubicBezTo>
                    <a:pt x="1927232" y="1052192"/>
                    <a:pt x="1928271" y="1067183"/>
                    <a:pt x="1929311" y="1082323"/>
                  </a:cubicBezTo>
                  <a:cubicBezTo>
                    <a:pt x="1927530" y="1081729"/>
                    <a:pt x="1926045" y="1081579"/>
                    <a:pt x="1924709" y="1081579"/>
                  </a:cubicBezTo>
                  <a:cubicBezTo>
                    <a:pt x="1925897" y="1094196"/>
                    <a:pt x="1926045" y="1107999"/>
                    <a:pt x="1925303" y="1121802"/>
                  </a:cubicBezTo>
                  <a:cubicBezTo>
                    <a:pt x="1923374" y="1139465"/>
                    <a:pt x="1920702" y="1157424"/>
                    <a:pt x="1918772" y="1173454"/>
                  </a:cubicBezTo>
                  <a:cubicBezTo>
                    <a:pt x="1918031" y="1179540"/>
                    <a:pt x="1916100" y="1185327"/>
                    <a:pt x="1916100" y="1182953"/>
                  </a:cubicBezTo>
                  <a:cubicBezTo>
                    <a:pt x="1916546" y="1199130"/>
                    <a:pt x="1912390" y="1226738"/>
                    <a:pt x="1903336" y="1227777"/>
                  </a:cubicBezTo>
                  <a:cubicBezTo>
                    <a:pt x="1909867" y="1233566"/>
                    <a:pt x="1897845" y="1242916"/>
                    <a:pt x="1899033" y="1256720"/>
                  </a:cubicBezTo>
                  <a:cubicBezTo>
                    <a:pt x="1891463" y="1251525"/>
                    <a:pt x="1886119" y="1279428"/>
                    <a:pt x="1888196" y="1289373"/>
                  </a:cubicBezTo>
                  <a:cubicBezTo>
                    <a:pt x="1893837" y="1284920"/>
                    <a:pt x="1897399" y="1270671"/>
                    <a:pt x="1898439" y="1259243"/>
                  </a:cubicBezTo>
                  <a:cubicBezTo>
                    <a:pt x="1903188" y="1275866"/>
                    <a:pt x="1884784" y="1305996"/>
                    <a:pt x="1892204" y="1318464"/>
                  </a:cubicBezTo>
                  <a:cubicBezTo>
                    <a:pt x="1885526" y="1342062"/>
                    <a:pt x="1873504" y="1353342"/>
                    <a:pt x="1870535" y="1376200"/>
                  </a:cubicBezTo>
                  <a:cubicBezTo>
                    <a:pt x="1868161" y="1373380"/>
                    <a:pt x="1866230" y="1371005"/>
                    <a:pt x="1862520" y="1376052"/>
                  </a:cubicBezTo>
                  <a:cubicBezTo>
                    <a:pt x="1858810" y="1387331"/>
                    <a:pt x="1865192" y="1379465"/>
                    <a:pt x="1867121" y="1385550"/>
                  </a:cubicBezTo>
                  <a:cubicBezTo>
                    <a:pt x="1856731" y="1408112"/>
                    <a:pt x="1853762" y="1438686"/>
                    <a:pt x="1834914" y="1465550"/>
                  </a:cubicBezTo>
                  <a:cubicBezTo>
                    <a:pt x="1832241" y="1473566"/>
                    <a:pt x="1837289" y="1467035"/>
                    <a:pt x="1837289" y="1472081"/>
                  </a:cubicBezTo>
                  <a:cubicBezTo>
                    <a:pt x="1832093" y="1484846"/>
                    <a:pt x="1827790" y="1492860"/>
                    <a:pt x="1824227" y="1499391"/>
                  </a:cubicBezTo>
                  <a:cubicBezTo>
                    <a:pt x="1820368" y="1505625"/>
                    <a:pt x="1817399" y="1510225"/>
                    <a:pt x="1815470" y="1516608"/>
                  </a:cubicBezTo>
                  <a:cubicBezTo>
                    <a:pt x="1811760" y="1516756"/>
                    <a:pt x="1807752" y="1520468"/>
                    <a:pt x="1803448" y="1529817"/>
                  </a:cubicBezTo>
                  <a:cubicBezTo>
                    <a:pt x="1802409" y="1528779"/>
                    <a:pt x="1804784" y="1525365"/>
                    <a:pt x="1806119" y="1522842"/>
                  </a:cubicBezTo>
                  <a:cubicBezTo>
                    <a:pt x="1803892" y="1519874"/>
                    <a:pt x="1801369" y="1526107"/>
                    <a:pt x="1798995" y="1527442"/>
                  </a:cubicBezTo>
                  <a:cubicBezTo>
                    <a:pt x="1798549" y="1530412"/>
                    <a:pt x="1802854" y="1527740"/>
                    <a:pt x="1796174" y="1537091"/>
                  </a:cubicBezTo>
                  <a:cubicBezTo>
                    <a:pt x="1794987" y="1535162"/>
                    <a:pt x="1799143" y="1529967"/>
                    <a:pt x="1794245" y="1530412"/>
                  </a:cubicBezTo>
                  <a:cubicBezTo>
                    <a:pt x="1797807" y="1519874"/>
                    <a:pt x="1805823" y="1514827"/>
                    <a:pt x="1799736" y="1511117"/>
                  </a:cubicBezTo>
                  <a:cubicBezTo>
                    <a:pt x="1807010" y="1508444"/>
                    <a:pt x="1808791" y="1502359"/>
                    <a:pt x="1810423" y="1495235"/>
                  </a:cubicBezTo>
                  <a:cubicBezTo>
                    <a:pt x="1811908" y="1487963"/>
                    <a:pt x="1812650" y="1479355"/>
                    <a:pt x="1819180" y="1471637"/>
                  </a:cubicBezTo>
                  <a:cubicBezTo>
                    <a:pt x="1809533" y="1469706"/>
                    <a:pt x="1812650" y="1494197"/>
                    <a:pt x="1803892" y="1493900"/>
                  </a:cubicBezTo>
                  <a:cubicBezTo>
                    <a:pt x="1800330" y="1501618"/>
                    <a:pt x="1802409" y="1505773"/>
                    <a:pt x="1796324" y="1511858"/>
                  </a:cubicBezTo>
                  <a:cubicBezTo>
                    <a:pt x="1794393" y="1510375"/>
                    <a:pt x="1799736" y="1504288"/>
                    <a:pt x="1798995" y="1502211"/>
                  </a:cubicBezTo>
                  <a:cubicBezTo>
                    <a:pt x="1794245" y="1504140"/>
                    <a:pt x="1789941" y="1516608"/>
                    <a:pt x="1787863" y="1521061"/>
                  </a:cubicBezTo>
                  <a:cubicBezTo>
                    <a:pt x="1788902" y="1521655"/>
                    <a:pt x="1790237" y="1518983"/>
                    <a:pt x="1791425" y="1517499"/>
                  </a:cubicBezTo>
                  <a:cubicBezTo>
                    <a:pt x="1790683" y="1521061"/>
                    <a:pt x="1782519" y="1536793"/>
                    <a:pt x="1782965" y="1529521"/>
                  </a:cubicBezTo>
                  <a:cubicBezTo>
                    <a:pt x="1781482" y="1533973"/>
                    <a:pt x="1779403" y="1538724"/>
                    <a:pt x="1779997" y="1541841"/>
                  </a:cubicBezTo>
                  <a:cubicBezTo>
                    <a:pt x="1776732" y="1547629"/>
                    <a:pt x="1774060" y="1547925"/>
                    <a:pt x="1774208" y="1544066"/>
                  </a:cubicBezTo>
                  <a:cubicBezTo>
                    <a:pt x="1771685" y="1549113"/>
                    <a:pt x="1774208" y="1550746"/>
                    <a:pt x="1777474" y="1545996"/>
                  </a:cubicBezTo>
                  <a:cubicBezTo>
                    <a:pt x="1776434" y="1553566"/>
                    <a:pt x="1770349" y="1554010"/>
                    <a:pt x="1763967" y="1563510"/>
                  </a:cubicBezTo>
                  <a:cubicBezTo>
                    <a:pt x="1777474" y="1554010"/>
                    <a:pt x="1754913" y="1573750"/>
                    <a:pt x="1753280" y="1579837"/>
                  </a:cubicBezTo>
                  <a:cubicBezTo>
                    <a:pt x="1754913" y="1579243"/>
                    <a:pt x="1756546" y="1578797"/>
                    <a:pt x="1757882" y="1579837"/>
                  </a:cubicBezTo>
                  <a:cubicBezTo>
                    <a:pt x="1754616" y="1583251"/>
                    <a:pt x="1752539" y="1578649"/>
                    <a:pt x="1748977" y="1585626"/>
                  </a:cubicBezTo>
                  <a:cubicBezTo>
                    <a:pt x="1748383" y="1596163"/>
                    <a:pt x="1726268" y="1615754"/>
                    <a:pt x="1719440" y="1636386"/>
                  </a:cubicBezTo>
                  <a:lnTo>
                    <a:pt x="1716472" y="1634159"/>
                  </a:lnTo>
                  <a:cubicBezTo>
                    <a:pt x="1711276" y="1639650"/>
                    <a:pt x="1712168" y="1642025"/>
                    <a:pt x="1708605" y="1646626"/>
                  </a:cubicBezTo>
                  <a:cubicBezTo>
                    <a:pt x="1710832" y="1646626"/>
                    <a:pt x="1713355" y="1645439"/>
                    <a:pt x="1716026" y="1643064"/>
                  </a:cubicBezTo>
                  <a:cubicBezTo>
                    <a:pt x="1716323" y="1645143"/>
                    <a:pt x="1709793" y="1649892"/>
                    <a:pt x="1708160" y="1655532"/>
                  </a:cubicBezTo>
                  <a:cubicBezTo>
                    <a:pt x="1706824" y="1653307"/>
                    <a:pt x="1710535" y="1648555"/>
                    <a:pt x="1706083" y="1647814"/>
                  </a:cubicBezTo>
                  <a:cubicBezTo>
                    <a:pt x="1701184" y="1656125"/>
                    <a:pt x="1697473" y="1660281"/>
                    <a:pt x="1690943" y="1663695"/>
                  </a:cubicBezTo>
                  <a:cubicBezTo>
                    <a:pt x="1686935" y="1668593"/>
                    <a:pt x="1694803" y="1662508"/>
                    <a:pt x="1694803" y="1666812"/>
                  </a:cubicBezTo>
                  <a:cubicBezTo>
                    <a:pt x="1686341" y="1671709"/>
                    <a:pt x="1676100" y="1677796"/>
                    <a:pt x="1682185" y="1684920"/>
                  </a:cubicBezTo>
                  <a:cubicBezTo>
                    <a:pt x="1671351" y="1692638"/>
                    <a:pt x="1676100" y="1708964"/>
                    <a:pt x="1655767" y="1727368"/>
                  </a:cubicBezTo>
                  <a:cubicBezTo>
                    <a:pt x="1658735" y="1719800"/>
                    <a:pt x="1656213" y="1725142"/>
                    <a:pt x="1651313" y="1726627"/>
                  </a:cubicBezTo>
                  <a:cubicBezTo>
                    <a:pt x="1649830" y="1730485"/>
                    <a:pt x="1649830" y="1733603"/>
                    <a:pt x="1648049" y="1737165"/>
                  </a:cubicBezTo>
                  <a:cubicBezTo>
                    <a:pt x="1640925" y="1741171"/>
                    <a:pt x="1641370" y="1739984"/>
                    <a:pt x="1634542" y="1748148"/>
                  </a:cubicBezTo>
                  <a:cubicBezTo>
                    <a:pt x="1632019" y="1745921"/>
                    <a:pt x="1635729" y="1743546"/>
                    <a:pt x="1630980" y="1744586"/>
                  </a:cubicBezTo>
                  <a:cubicBezTo>
                    <a:pt x="1628903" y="1752007"/>
                    <a:pt x="1625341" y="1753641"/>
                    <a:pt x="1620887" y="1762544"/>
                  </a:cubicBezTo>
                  <a:cubicBezTo>
                    <a:pt x="1619848" y="1759280"/>
                    <a:pt x="1615098" y="1758834"/>
                    <a:pt x="1610053" y="1769225"/>
                  </a:cubicBezTo>
                  <a:cubicBezTo>
                    <a:pt x="1606045" y="1767740"/>
                    <a:pt x="1597733" y="1778278"/>
                    <a:pt x="1594765" y="1774568"/>
                  </a:cubicBezTo>
                  <a:cubicBezTo>
                    <a:pt x="1589719" y="1778576"/>
                    <a:pt x="1596694" y="1779465"/>
                    <a:pt x="1590015" y="1783917"/>
                  </a:cubicBezTo>
                  <a:cubicBezTo>
                    <a:pt x="1586007" y="1780950"/>
                    <a:pt x="1584970" y="1782286"/>
                    <a:pt x="1586751" y="1776645"/>
                  </a:cubicBezTo>
                  <a:cubicBezTo>
                    <a:pt x="1582445" y="1780801"/>
                    <a:pt x="1578141" y="1784661"/>
                    <a:pt x="1575025" y="1785550"/>
                  </a:cubicBezTo>
                  <a:cubicBezTo>
                    <a:pt x="1576806" y="1789410"/>
                    <a:pt x="1582595" y="1782731"/>
                    <a:pt x="1583782" y="1787925"/>
                  </a:cubicBezTo>
                  <a:cubicBezTo>
                    <a:pt x="1573837" y="1797424"/>
                    <a:pt x="1546528" y="1815087"/>
                    <a:pt x="1544449" y="1809892"/>
                  </a:cubicBezTo>
                  <a:cubicBezTo>
                    <a:pt x="1542074" y="1812118"/>
                    <a:pt x="1544747" y="1813602"/>
                    <a:pt x="1545636" y="1815235"/>
                  </a:cubicBezTo>
                  <a:cubicBezTo>
                    <a:pt x="1538662" y="1821172"/>
                    <a:pt x="1536731" y="1816274"/>
                    <a:pt x="1533021" y="1815383"/>
                  </a:cubicBezTo>
                  <a:cubicBezTo>
                    <a:pt x="1541630" y="1810485"/>
                    <a:pt x="1536583" y="1808111"/>
                    <a:pt x="1545043" y="1803065"/>
                  </a:cubicBezTo>
                  <a:cubicBezTo>
                    <a:pt x="1529311" y="1807221"/>
                    <a:pt x="1526490" y="1816422"/>
                    <a:pt x="1512390" y="1824734"/>
                  </a:cubicBezTo>
                  <a:cubicBezTo>
                    <a:pt x="1516249" y="1827109"/>
                    <a:pt x="1521593" y="1826367"/>
                    <a:pt x="1529904" y="1819391"/>
                  </a:cubicBezTo>
                  <a:cubicBezTo>
                    <a:pt x="1528123" y="1823102"/>
                    <a:pt x="1522482" y="1827554"/>
                    <a:pt x="1517733" y="1831710"/>
                  </a:cubicBezTo>
                  <a:cubicBezTo>
                    <a:pt x="1516545" y="1829781"/>
                    <a:pt x="1513727" y="1831414"/>
                    <a:pt x="1512687" y="1829187"/>
                  </a:cubicBezTo>
                  <a:cubicBezTo>
                    <a:pt x="1503782" y="1834233"/>
                    <a:pt x="1506750" y="1837053"/>
                    <a:pt x="1500516" y="1841505"/>
                  </a:cubicBezTo>
                  <a:cubicBezTo>
                    <a:pt x="1498884" y="1839874"/>
                    <a:pt x="1501407" y="1837647"/>
                    <a:pt x="1499478" y="1836014"/>
                  </a:cubicBezTo>
                  <a:cubicBezTo>
                    <a:pt x="1492947" y="1851154"/>
                    <a:pt x="1480628" y="1857387"/>
                    <a:pt x="1468308" y="1864066"/>
                  </a:cubicBezTo>
                  <a:cubicBezTo>
                    <a:pt x="1455841" y="1870596"/>
                    <a:pt x="1442780" y="1876535"/>
                    <a:pt x="1432093" y="1889446"/>
                  </a:cubicBezTo>
                  <a:cubicBezTo>
                    <a:pt x="1437882" y="1882322"/>
                    <a:pt x="1433132" y="1882174"/>
                    <a:pt x="1439959" y="1874308"/>
                  </a:cubicBezTo>
                  <a:cubicBezTo>
                    <a:pt x="1438624" y="1873269"/>
                    <a:pt x="1435210" y="1875791"/>
                    <a:pt x="1435803" y="1876831"/>
                  </a:cubicBezTo>
                  <a:cubicBezTo>
                    <a:pt x="1431499" y="1865996"/>
                    <a:pt x="1410868" y="1886182"/>
                    <a:pt x="1398105" y="1894344"/>
                  </a:cubicBezTo>
                  <a:cubicBezTo>
                    <a:pt x="1398994" y="1889298"/>
                    <a:pt x="1408493" y="1884103"/>
                    <a:pt x="1413986" y="1878316"/>
                  </a:cubicBezTo>
                  <a:cubicBezTo>
                    <a:pt x="1411462" y="1878166"/>
                    <a:pt x="1406862" y="1879799"/>
                    <a:pt x="1403596" y="1881876"/>
                  </a:cubicBezTo>
                  <a:cubicBezTo>
                    <a:pt x="1400182" y="1883657"/>
                    <a:pt x="1397957" y="1886330"/>
                    <a:pt x="1400479" y="1888705"/>
                  </a:cubicBezTo>
                  <a:cubicBezTo>
                    <a:pt x="1392613" y="1890486"/>
                    <a:pt x="1390683" y="1893158"/>
                    <a:pt x="1383114" y="1897462"/>
                  </a:cubicBezTo>
                  <a:cubicBezTo>
                    <a:pt x="1375990" y="1898797"/>
                    <a:pt x="1394542" y="1891079"/>
                    <a:pt x="1392020" y="1888705"/>
                  </a:cubicBezTo>
                  <a:cubicBezTo>
                    <a:pt x="1384004" y="1887072"/>
                    <a:pt x="1362779" y="1900578"/>
                    <a:pt x="1360554" y="1901618"/>
                  </a:cubicBezTo>
                  <a:cubicBezTo>
                    <a:pt x="1355061" y="1904586"/>
                    <a:pt x="1350016" y="1907257"/>
                    <a:pt x="1351945" y="1905922"/>
                  </a:cubicBezTo>
                  <a:cubicBezTo>
                    <a:pt x="1341110" y="1913640"/>
                    <a:pt x="1333244" y="1911117"/>
                    <a:pt x="1326416" y="1914085"/>
                  </a:cubicBezTo>
                  <a:cubicBezTo>
                    <a:pt x="1323745" y="1915273"/>
                    <a:pt x="1322854" y="1920468"/>
                    <a:pt x="1317065" y="1922693"/>
                  </a:cubicBezTo>
                  <a:cubicBezTo>
                    <a:pt x="1300739" y="1928036"/>
                    <a:pt x="1266157" y="1938723"/>
                    <a:pt x="1243745" y="1954456"/>
                  </a:cubicBezTo>
                  <a:cubicBezTo>
                    <a:pt x="1241518" y="1954159"/>
                    <a:pt x="1241222" y="1951636"/>
                    <a:pt x="1237956" y="1952527"/>
                  </a:cubicBezTo>
                  <a:cubicBezTo>
                    <a:pt x="1239885" y="1947332"/>
                    <a:pt x="1244338" y="1952971"/>
                    <a:pt x="1249682" y="1949557"/>
                  </a:cubicBezTo>
                  <a:cubicBezTo>
                    <a:pt x="1245378" y="1944066"/>
                    <a:pt x="1229496" y="1951338"/>
                    <a:pt x="1220591" y="1954308"/>
                  </a:cubicBezTo>
                  <a:cubicBezTo>
                    <a:pt x="1222520" y="1955050"/>
                    <a:pt x="1226380" y="1954011"/>
                    <a:pt x="1226528" y="1956534"/>
                  </a:cubicBezTo>
                  <a:cubicBezTo>
                    <a:pt x="1214950" y="1958464"/>
                    <a:pt x="1194171" y="1955792"/>
                    <a:pt x="1188977" y="1965589"/>
                  </a:cubicBezTo>
                  <a:cubicBezTo>
                    <a:pt x="1184078" y="1967518"/>
                    <a:pt x="1183930" y="1964995"/>
                    <a:pt x="1183188" y="1963214"/>
                  </a:cubicBezTo>
                  <a:cubicBezTo>
                    <a:pt x="1173243" y="1966330"/>
                    <a:pt x="1172650" y="1966181"/>
                    <a:pt x="1167307" y="1968705"/>
                  </a:cubicBezTo>
                  <a:cubicBezTo>
                    <a:pt x="1167010" y="1970930"/>
                    <a:pt x="1169681" y="1970486"/>
                    <a:pt x="1172650" y="1969892"/>
                  </a:cubicBezTo>
                  <a:cubicBezTo>
                    <a:pt x="1164486" y="1977906"/>
                    <a:pt x="1155137" y="1972267"/>
                    <a:pt x="1142817" y="1980133"/>
                  </a:cubicBezTo>
                  <a:cubicBezTo>
                    <a:pt x="1142965" y="1974938"/>
                    <a:pt x="1132427" y="1979540"/>
                    <a:pt x="1129608" y="1976719"/>
                  </a:cubicBezTo>
                  <a:cubicBezTo>
                    <a:pt x="1115062" y="1981766"/>
                    <a:pt x="1093986" y="1986812"/>
                    <a:pt x="1071574" y="1990820"/>
                  </a:cubicBezTo>
                  <a:cubicBezTo>
                    <a:pt x="1060442" y="1992898"/>
                    <a:pt x="1049014" y="1994530"/>
                    <a:pt x="1037882" y="1995865"/>
                  </a:cubicBezTo>
                  <a:cubicBezTo>
                    <a:pt x="1026750" y="1996757"/>
                    <a:pt x="1016063" y="1996609"/>
                    <a:pt x="1006416" y="1996461"/>
                  </a:cubicBezTo>
                  <a:cubicBezTo>
                    <a:pt x="989497" y="2005216"/>
                    <a:pt x="970349" y="1997646"/>
                    <a:pt x="951500" y="2003287"/>
                  </a:cubicBezTo>
                  <a:cubicBezTo>
                    <a:pt x="946453" y="2001804"/>
                    <a:pt x="939329" y="2001804"/>
                    <a:pt x="939329" y="1997498"/>
                  </a:cubicBezTo>
                  <a:cubicBezTo>
                    <a:pt x="934283" y="2000171"/>
                    <a:pt x="932204" y="2000467"/>
                    <a:pt x="924932" y="1998686"/>
                  </a:cubicBezTo>
                  <a:cubicBezTo>
                    <a:pt x="918847" y="1998835"/>
                    <a:pt x="928346" y="2000912"/>
                    <a:pt x="925080" y="2003733"/>
                  </a:cubicBezTo>
                  <a:cubicBezTo>
                    <a:pt x="905786" y="2000912"/>
                    <a:pt x="898364" y="2011005"/>
                    <a:pt x="881445" y="2011005"/>
                  </a:cubicBezTo>
                  <a:cubicBezTo>
                    <a:pt x="884413" y="2002991"/>
                    <a:pt x="896731" y="2007741"/>
                    <a:pt x="903411" y="2002991"/>
                  </a:cubicBezTo>
                  <a:cubicBezTo>
                    <a:pt x="894506" y="2000615"/>
                    <a:pt x="882038" y="1997350"/>
                    <a:pt x="872094" y="1999131"/>
                  </a:cubicBezTo>
                  <a:cubicBezTo>
                    <a:pt x="873429" y="1998092"/>
                    <a:pt x="874616" y="1997202"/>
                    <a:pt x="874616" y="1995421"/>
                  </a:cubicBezTo>
                  <a:cubicBezTo>
                    <a:pt x="865415" y="2000021"/>
                    <a:pt x="854431" y="1997646"/>
                    <a:pt x="841074" y="1994976"/>
                  </a:cubicBezTo>
                  <a:cubicBezTo>
                    <a:pt x="837511" y="1995273"/>
                    <a:pt x="841815" y="1996609"/>
                    <a:pt x="840776" y="1998686"/>
                  </a:cubicBezTo>
                  <a:cubicBezTo>
                    <a:pt x="823113" y="1995421"/>
                    <a:pt x="805600" y="1993046"/>
                    <a:pt x="787492" y="1990968"/>
                  </a:cubicBezTo>
                  <a:cubicBezTo>
                    <a:pt x="769385" y="1988445"/>
                    <a:pt x="750535" y="1986516"/>
                    <a:pt x="731091" y="1980133"/>
                  </a:cubicBezTo>
                  <a:cubicBezTo>
                    <a:pt x="727826" y="1979837"/>
                    <a:pt x="728568" y="1982804"/>
                    <a:pt x="727826" y="1984587"/>
                  </a:cubicBezTo>
                  <a:cubicBezTo>
                    <a:pt x="713726" y="1981023"/>
                    <a:pt x="711797" y="1980727"/>
                    <a:pt x="702000" y="1977165"/>
                  </a:cubicBezTo>
                  <a:cubicBezTo>
                    <a:pt x="712538" y="1985031"/>
                    <a:pt x="688643" y="1973603"/>
                    <a:pt x="686120" y="1970634"/>
                  </a:cubicBezTo>
                  <a:cubicBezTo>
                    <a:pt x="681814" y="1969744"/>
                    <a:pt x="683745" y="1974492"/>
                    <a:pt x="680331" y="1974344"/>
                  </a:cubicBezTo>
                  <a:cubicBezTo>
                    <a:pt x="671722" y="1971376"/>
                    <a:pt x="684041" y="1969151"/>
                    <a:pt x="674988" y="1965291"/>
                  </a:cubicBezTo>
                  <a:cubicBezTo>
                    <a:pt x="668012" y="1969151"/>
                    <a:pt x="659404" y="1964104"/>
                    <a:pt x="645599" y="1962916"/>
                  </a:cubicBezTo>
                  <a:cubicBezTo>
                    <a:pt x="639960" y="1959948"/>
                    <a:pt x="655396" y="1963806"/>
                    <a:pt x="658067" y="1963510"/>
                  </a:cubicBezTo>
                  <a:cubicBezTo>
                    <a:pt x="661185" y="1958019"/>
                    <a:pt x="646045" y="1957425"/>
                    <a:pt x="638179" y="1953863"/>
                  </a:cubicBezTo>
                  <a:cubicBezTo>
                    <a:pt x="633281" y="1951934"/>
                    <a:pt x="635952" y="1957721"/>
                    <a:pt x="634171" y="1959058"/>
                  </a:cubicBezTo>
                  <a:cubicBezTo>
                    <a:pt x="625563" y="1955346"/>
                    <a:pt x="628680" y="1949855"/>
                    <a:pt x="615025" y="1947034"/>
                  </a:cubicBezTo>
                  <a:cubicBezTo>
                    <a:pt x="608197" y="1945997"/>
                    <a:pt x="617252" y="1951488"/>
                    <a:pt x="611165" y="1951042"/>
                  </a:cubicBezTo>
                  <a:cubicBezTo>
                    <a:pt x="605378" y="1942731"/>
                    <a:pt x="583707" y="1938129"/>
                    <a:pt x="572131" y="1930263"/>
                  </a:cubicBezTo>
                  <a:cubicBezTo>
                    <a:pt x="573021" y="1929076"/>
                    <a:pt x="576731" y="1930857"/>
                    <a:pt x="579403" y="1931599"/>
                  </a:cubicBezTo>
                  <a:cubicBezTo>
                    <a:pt x="578810" y="1927443"/>
                    <a:pt x="571833" y="1929669"/>
                    <a:pt x="568123" y="1927443"/>
                  </a:cubicBezTo>
                  <a:cubicBezTo>
                    <a:pt x="568717" y="1928780"/>
                    <a:pt x="569311" y="1930263"/>
                    <a:pt x="571833" y="1931450"/>
                  </a:cubicBezTo>
                  <a:cubicBezTo>
                    <a:pt x="566788" y="1929669"/>
                    <a:pt x="556397" y="1925810"/>
                    <a:pt x="547938" y="1919429"/>
                  </a:cubicBezTo>
                  <a:cubicBezTo>
                    <a:pt x="543336" y="1914233"/>
                    <a:pt x="556249" y="1918687"/>
                    <a:pt x="550758" y="1912452"/>
                  </a:cubicBezTo>
                  <a:cubicBezTo>
                    <a:pt x="549421" y="1914085"/>
                    <a:pt x="546898" y="1918537"/>
                    <a:pt x="538439" y="1910967"/>
                  </a:cubicBezTo>
                  <a:cubicBezTo>
                    <a:pt x="542001" y="1909632"/>
                    <a:pt x="548828" y="1912452"/>
                    <a:pt x="548234" y="1905774"/>
                  </a:cubicBezTo>
                  <a:cubicBezTo>
                    <a:pt x="545711" y="1904882"/>
                    <a:pt x="544524" y="1903845"/>
                    <a:pt x="544376" y="1902656"/>
                  </a:cubicBezTo>
                  <a:cubicBezTo>
                    <a:pt x="534877" y="1898500"/>
                    <a:pt x="544672" y="1909336"/>
                    <a:pt x="535916" y="1904289"/>
                  </a:cubicBezTo>
                  <a:cubicBezTo>
                    <a:pt x="542743" y="1898649"/>
                    <a:pt x="527752" y="1894196"/>
                    <a:pt x="521667" y="1889298"/>
                  </a:cubicBezTo>
                  <a:cubicBezTo>
                    <a:pt x="523003" y="1886924"/>
                    <a:pt x="531017" y="1893158"/>
                    <a:pt x="535025" y="1894196"/>
                  </a:cubicBezTo>
                  <a:cubicBezTo>
                    <a:pt x="536658" y="1890634"/>
                    <a:pt x="529979" y="1887665"/>
                    <a:pt x="523596" y="1884697"/>
                  </a:cubicBezTo>
                  <a:cubicBezTo>
                    <a:pt x="517956" y="1879502"/>
                    <a:pt x="535916" y="1890338"/>
                    <a:pt x="537399" y="1888409"/>
                  </a:cubicBezTo>
                  <a:cubicBezTo>
                    <a:pt x="525823" y="1881283"/>
                    <a:pt x="494208" y="1865551"/>
                    <a:pt x="483521" y="1869855"/>
                  </a:cubicBezTo>
                  <a:cubicBezTo>
                    <a:pt x="478921" y="1867184"/>
                    <a:pt x="473281" y="1861395"/>
                    <a:pt x="470312" y="1864363"/>
                  </a:cubicBezTo>
                  <a:cubicBezTo>
                    <a:pt x="460665" y="1849967"/>
                    <a:pt x="435284" y="1844030"/>
                    <a:pt x="428754" y="1836905"/>
                  </a:cubicBezTo>
                  <a:cubicBezTo>
                    <a:pt x="432168" y="1836905"/>
                    <a:pt x="437511" y="1839874"/>
                    <a:pt x="440776" y="1839726"/>
                  </a:cubicBezTo>
                  <a:cubicBezTo>
                    <a:pt x="441073" y="1837053"/>
                    <a:pt x="437957" y="1834381"/>
                    <a:pt x="439886" y="1831858"/>
                  </a:cubicBezTo>
                  <a:cubicBezTo>
                    <a:pt x="426527" y="1824288"/>
                    <a:pt x="413022" y="1814791"/>
                    <a:pt x="400256" y="1804994"/>
                  </a:cubicBezTo>
                  <a:cubicBezTo>
                    <a:pt x="387789" y="1794753"/>
                    <a:pt x="375469" y="1785106"/>
                    <a:pt x="362854" y="1778872"/>
                  </a:cubicBezTo>
                  <a:cubicBezTo>
                    <a:pt x="350684" y="1762248"/>
                    <a:pt x="341779" y="1760763"/>
                    <a:pt x="326045" y="1742656"/>
                  </a:cubicBezTo>
                  <a:cubicBezTo>
                    <a:pt x="337325" y="1752601"/>
                    <a:pt x="353503" y="1764623"/>
                    <a:pt x="369682" y="1778278"/>
                  </a:cubicBezTo>
                  <a:cubicBezTo>
                    <a:pt x="386306" y="1791487"/>
                    <a:pt x="402929" y="1806479"/>
                    <a:pt x="419255" y="1816422"/>
                  </a:cubicBezTo>
                  <a:cubicBezTo>
                    <a:pt x="427121" y="1821617"/>
                    <a:pt x="444487" y="1825032"/>
                    <a:pt x="441369" y="1834233"/>
                  </a:cubicBezTo>
                  <a:cubicBezTo>
                    <a:pt x="449237" y="1838686"/>
                    <a:pt x="458586" y="1845513"/>
                    <a:pt x="462742" y="1843882"/>
                  </a:cubicBezTo>
                  <a:cubicBezTo>
                    <a:pt x="467344" y="1847294"/>
                    <a:pt x="464821" y="1850708"/>
                    <a:pt x="473133" y="1854271"/>
                  </a:cubicBezTo>
                  <a:cubicBezTo>
                    <a:pt x="474914" y="1855012"/>
                    <a:pt x="475655" y="1854271"/>
                    <a:pt x="477734" y="1855458"/>
                  </a:cubicBezTo>
                  <a:cubicBezTo>
                    <a:pt x="481740" y="1857537"/>
                    <a:pt x="476695" y="1849521"/>
                    <a:pt x="482632" y="1851006"/>
                  </a:cubicBezTo>
                  <a:cubicBezTo>
                    <a:pt x="486936" y="1852787"/>
                    <a:pt x="485748" y="1862582"/>
                    <a:pt x="489904" y="1857387"/>
                  </a:cubicBezTo>
                  <a:cubicBezTo>
                    <a:pt x="500888" y="1866590"/>
                    <a:pt x="514097" y="1874308"/>
                    <a:pt x="529236" y="1881876"/>
                  </a:cubicBezTo>
                  <a:cubicBezTo>
                    <a:pt x="544524" y="1889150"/>
                    <a:pt x="561445" y="1897610"/>
                    <a:pt x="581778" y="1904289"/>
                  </a:cubicBezTo>
                  <a:cubicBezTo>
                    <a:pt x="586824" y="1913342"/>
                    <a:pt x="610127" y="1919131"/>
                    <a:pt x="620368" y="1922099"/>
                  </a:cubicBezTo>
                  <a:cubicBezTo>
                    <a:pt x="621852" y="1918835"/>
                    <a:pt x="605378" y="1918389"/>
                    <a:pt x="610423" y="1914531"/>
                  </a:cubicBezTo>
                  <a:cubicBezTo>
                    <a:pt x="617845" y="1917796"/>
                    <a:pt x="623039" y="1918389"/>
                    <a:pt x="628532" y="1919577"/>
                  </a:cubicBezTo>
                  <a:cubicBezTo>
                    <a:pt x="618735" y="1925514"/>
                    <a:pt x="651240" y="1932935"/>
                    <a:pt x="658364" y="1934567"/>
                  </a:cubicBezTo>
                  <a:cubicBezTo>
                    <a:pt x="658958" y="1931005"/>
                    <a:pt x="649607" y="1929817"/>
                    <a:pt x="643374" y="1927295"/>
                  </a:cubicBezTo>
                  <a:cubicBezTo>
                    <a:pt x="668605" y="1925662"/>
                    <a:pt x="695915" y="1945105"/>
                    <a:pt x="725154" y="1948668"/>
                  </a:cubicBezTo>
                  <a:cubicBezTo>
                    <a:pt x="723819" y="1951338"/>
                    <a:pt x="731389" y="1951636"/>
                    <a:pt x="731241" y="1954011"/>
                  </a:cubicBezTo>
                  <a:cubicBezTo>
                    <a:pt x="742669" y="1953565"/>
                    <a:pt x="753503" y="1955346"/>
                    <a:pt x="764338" y="1957721"/>
                  </a:cubicBezTo>
                  <a:cubicBezTo>
                    <a:pt x="775024" y="1960096"/>
                    <a:pt x="785711" y="1962768"/>
                    <a:pt x="796397" y="1962322"/>
                  </a:cubicBezTo>
                  <a:cubicBezTo>
                    <a:pt x="813614" y="1967220"/>
                    <a:pt x="825786" y="1969595"/>
                    <a:pt x="838253" y="1970930"/>
                  </a:cubicBezTo>
                  <a:cubicBezTo>
                    <a:pt x="850869" y="1971376"/>
                    <a:pt x="863782" y="1970782"/>
                    <a:pt x="882632" y="1970188"/>
                  </a:cubicBezTo>
                  <a:cubicBezTo>
                    <a:pt x="880851" y="1969001"/>
                    <a:pt x="880108" y="1967220"/>
                    <a:pt x="880405" y="1964995"/>
                  </a:cubicBezTo>
                  <a:cubicBezTo>
                    <a:pt x="875210" y="1970188"/>
                    <a:pt x="871946" y="1963658"/>
                    <a:pt x="866602" y="1961877"/>
                  </a:cubicBezTo>
                  <a:cubicBezTo>
                    <a:pt x="864672" y="1962470"/>
                    <a:pt x="862743" y="1962916"/>
                    <a:pt x="859626" y="1962768"/>
                  </a:cubicBezTo>
                  <a:cubicBezTo>
                    <a:pt x="863040" y="1965737"/>
                    <a:pt x="872390" y="1965737"/>
                    <a:pt x="873281" y="1969744"/>
                  </a:cubicBezTo>
                  <a:cubicBezTo>
                    <a:pt x="866157" y="1969001"/>
                    <a:pt x="865117" y="1965439"/>
                    <a:pt x="854728" y="1966330"/>
                  </a:cubicBezTo>
                  <a:cubicBezTo>
                    <a:pt x="852502" y="1961135"/>
                    <a:pt x="858587" y="1959650"/>
                    <a:pt x="845823" y="1959502"/>
                  </a:cubicBezTo>
                  <a:cubicBezTo>
                    <a:pt x="851017" y="1958908"/>
                    <a:pt x="852354" y="1955792"/>
                    <a:pt x="859922" y="1956534"/>
                  </a:cubicBezTo>
                  <a:cubicBezTo>
                    <a:pt x="860220" y="1952230"/>
                    <a:pt x="847159" y="1951190"/>
                    <a:pt x="837214" y="1950449"/>
                  </a:cubicBezTo>
                  <a:cubicBezTo>
                    <a:pt x="827269" y="1949409"/>
                    <a:pt x="820145" y="1950003"/>
                    <a:pt x="832464" y="1951934"/>
                  </a:cubicBezTo>
                  <a:cubicBezTo>
                    <a:pt x="826082" y="1954456"/>
                    <a:pt x="805006" y="1945997"/>
                    <a:pt x="809162" y="1952527"/>
                  </a:cubicBezTo>
                  <a:cubicBezTo>
                    <a:pt x="792687" y="1952378"/>
                    <a:pt x="790016" y="1945253"/>
                    <a:pt x="777549" y="1944216"/>
                  </a:cubicBezTo>
                  <a:cubicBezTo>
                    <a:pt x="767752" y="1943324"/>
                    <a:pt x="762854" y="1948371"/>
                    <a:pt x="753503" y="1948222"/>
                  </a:cubicBezTo>
                  <a:cubicBezTo>
                    <a:pt x="753949" y="1948222"/>
                    <a:pt x="753651" y="1945699"/>
                    <a:pt x="753949" y="1945699"/>
                  </a:cubicBezTo>
                  <a:cubicBezTo>
                    <a:pt x="748012" y="1945847"/>
                    <a:pt x="733615" y="1949261"/>
                    <a:pt x="733763" y="1940356"/>
                  </a:cubicBezTo>
                  <a:cubicBezTo>
                    <a:pt x="738661" y="1944512"/>
                    <a:pt x="750387" y="1945105"/>
                    <a:pt x="750239" y="1940060"/>
                  </a:cubicBezTo>
                  <a:cubicBezTo>
                    <a:pt x="737474" y="1943027"/>
                    <a:pt x="704672" y="1925959"/>
                    <a:pt x="680183" y="1924624"/>
                  </a:cubicBezTo>
                  <a:cubicBezTo>
                    <a:pt x="677659" y="1923732"/>
                    <a:pt x="678846" y="1921803"/>
                    <a:pt x="678846" y="1920318"/>
                  </a:cubicBezTo>
                  <a:cubicBezTo>
                    <a:pt x="671871" y="1919577"/>
                    <a:pt x="664747" y="1918093"/>
                    <a:pt x="657623" y="1916014"/>
                  </a:cubicBezTo>
                  <a:cubicBezTo>
                    <a:pt x="650646" y="1913640"/>
                    <a:pt x="643818" y="1910523"/>
                    <a:pt x="636992" y="1907703"/>
                  </a:cubicBezTo>
                  <a:cubicBezTo>
                    <a:pt x="623485" y="1901914"/>
                    <a:pt x="610721" y="1896423"/>
                    <a:pt x="599885" y="1894642"/>
                  </a:cubicBezTo>
                  <a:lnTo>
                    <a:pt x="601072" y="1891079"/>
                  </a:lnTo>
                  <a:cubicBezTo>
                    <a:pt x="592613" y="1893009"/>
                    <a:pt x="587863" y="1889446"/>
                    <a:pt x="578958" y="1884401"/>
                  </a:cubicBezTo>
                  <a:cubicBezTo>
                    <a:pt x="589348" y="1886776"/>
                    <a:pt x="584153" y="1881580"/>
                    <a:pt x="597510" y="1887221"/>
                  </a:cubicBezTo>
                  <a:cubicBezTo>
                    <a:pt x="585786" y="1880987"/>
                    <a:pt x="571537" y="1878760"/>
                    <a:pt x="565155" y="1869113"/>
                  </a:cubicBezTo>
                  <a:cubicBezTo>
                    <a:pt x="564413" y="1870746"/>
                    <a:pt x="563522" y="1872229"/>
                    <a:pt x="565897" y="1873566"/>
                  </a:cubicBezTo>
                  <a:cubicBezTo>
                    <a:pt x="562334" y="1873714"/>
                    <a:pt x="551946" y="1864957"/>
                    <a:pt x="548679" y="1861395"/>
                  </a:cubicBezTo>
                  <a:cubicBezTo>
                    <a:pt x="546009" y="1861543"/>
                    <a:pt x="532947" y="1856793"/>
                    <a:pt x="538439" y="1862137"/>
                  </a:cubicBezTo>
                  <a:cubicBezTo>
                    <a:pt x="523744" y="1854864"/>
                    <a:pt x="507121" y="1847294"/>
                    <a:pt x="490795" y="1839428"/>
                  </a:cubicBezTo>
                  <a:cubicBezTo>
                    <a:pt x="493170" y="1835124"/>
                    <a:pt x="501332" y="1840468"/>
                    <a:pt x="498809" y="1833639"/>
                  </a:cubicBezTo>
                  <a:cubicBezTo>
                    <a:pt x="514543" y="1842249"/>
                    <a:pt x="525674" y="1852341"/>
                    <a:pt x="540813" y="1850856"/>
                  </a:cubicBezTo>
                  <a:cubicBezTo>
                    <a:pt x="543188" y="1852192"/>
                    <a:pt x="541703" y="1853825"/>
                    <a:pt x="541407" y="1855310"/>
                  </a:cubicBezTo>
                  <a:cubicBezTo>
                    <a:pt x="543782" y="1856200"/>
                    <a:pt x="543782" y="1853825"/>
                    <a:pt x="546453" y="1855012"/>
                  </a:cubicBezTo>
                  <a:cubicBezTo>
                    <a:pt x="542743" y="1850115"/>
                    <a:pt x="522557" y="1835866"/>
                    <a:pt x="515730" y="1840468"/>
                  </a:cubicBezTo>
                  <a:cubicBezTo>
                    <a:pt x="511129" y="1836312"/>
                    <a:pt x="502965" y="1832304"/>
                    <a:pt x="498957" y="1828148"/>
                  </a:cubicBezTo>
                  <a:cubicBezTo>
                    <a:pt x="502669" y="1823251"/>
                    <a:pt x="504301" y="1819836"/>
                    <a:pt x="517659" y="1825921"/>
                  </a:cubicBezTo>
                  <a:cubicBezTo>
                    <a:pt x="516472" y="1828000"/>
                    <a:pt x="510683" y="1823547"/>
                    <a:pt x="509941" y="1826367"/>
                  </a:cubicBezTo>
                  <a:cubicBezTo>
                    <a:pt x="506973" y="1828742"/>
                    <a:pt x="512910" y="1830671"/>
                    <a:pt x="511871" y="1832898"/>
                  </a:cubicBezTo>
                  <a:cubicBezTo>
                    <a:pt x="516472" y="1834233"/>
                    <a:pt x="531760" y="1840764"/>
                    <a:pt x="526267" y="1834233"/>
                  </a:cubicBezTo>
                  <a:cubicBezTo>
                    <a:pt x="533095" y="1834827"/>
                    <a:pt x="529236" y="1838686"/>
                    <a:pt x="532354" y="1842694"/>
                  </a:cubicBezTo>
                  <a:cubicBezTo>
                    <a:pt x="537399" y="1841655"/>
                    <a:pt x="539180" y="1841061"/>
                    <a:pt x="543040" y="1846404"/>
                  </a:cubicBezTo>
                  <a:cubicBezTo>
                    <a:pt x="546305" y="1846553"/>
                    <a:pt x="548531" y="1845217"/>
                    <a:pt x="551202" y="1844623"/>
                  </a:cubicBezTo>
                  <a:cubicBezTo>
                    <a:pt x="558031" y="1848631"/>
                    <a:pt x="566490" y="1852787"/>
                    <a:pt x="576137" y="1857091"/>
                  </a:cubicBezTo>
                  <a:cubicBezTo>
                    <a:pt x="585786" y="1861395"/>
                    <a:pt x="597066" y="1864511"/>
                    <a:pt x="609088" y="1868667"/>
                  </a:cubicBezTo>
                  <a:cubicBezTo>
                    <a:pt x="608346" y="1869558"/>
                    <a:pt x="606565" y="1869113"/>
                    <a:pt x="606120" y="1870300"/>
                  </a:cubicBezTo>
                  <a:cubicBezTo>
                    <a:pt x="615471" y="1871042"/>
                    <a:pt x="620664" y="1872823"/>
                    <a:pt x="636546" y="1878464"/>
                  </a:cubicBezTo>
                  <a:cubicBezTo>
                    <a:pt x="637140" y="1876831"/>
                    <a:pt x="637881" y="1875198"/>
                    <a:pt x="635507" y="1874160"/>
                  </a:cubicBezTo>
                  <a:cubicBezTo>
                    <a:pt x="642037" y="1876683"/>
                    <a:pt x="651834" y="1879354"/>
                    <a:pt x="661779" y="1881728"/>
                  </a:cubicBezTo>
                  <a:cubicBezTo>
                    <a:pt x="671871" y="1884103"/>
                    <a:pt x="682408" y="1884846"/>
                    <a:pt x="689978" y="1885736"/>
                  </a:cubicBezTo>
                  <a:cubicBezTo>
                    <a:pt x="685674" y="1891821"/>
                    <a:pt x="705562" y="1889002"/>
                    <a:pt x="710164" y="1897314"/>
                  </a:cubicBezTo>
                  <a:cubicBezTo>
                    <a:pt x="714024" y="1895383"/>
                    <a:pt x="723077" y="1898352"/>
                    <a:pt x="724560" y="1894344"/>
                  </a:cubicBezTo>
                  <a:cubicBezTo>
                    <a:pt x="733911" y="1897164"/>
                    <a:pt x="719960" y="1895977"/>
                    <a:pt x="725452" y="1901024"/>
                  </a:cubicBezTo>
                  <a:cubicBezTo>
                    <a:pt x="734059" y="1902656"/>
                    <a:pt x="744895" y="1898500"/>
                    <a:pt x="752316" y="1902360"/>
                  </a:cubicBezTo>
                  <a:cubicBezTo>
                    <a:pt x="752762" y="1902508"/>
                    <a:pt x="752762" y="1906367"/>
                    <a:pt x="753801" y="1906515"/>
                  </a:cubicBezTo>
                  <a:cubicBezTo>
                    <a:pt x="759440" y="1907109"/>
                    <a:pt x="763300" y="1904141"/>
                    <a:pt x="769831" y="1905180"/>
                  </a:cubicBezTo>
                  <a:cubicBezTo>
                    <a:pt x="769237" y="1905030"/>
                    <a:pt x="767604" y="1907257"/>
                    <a:pt x="767306" y="1907257"/>
                  </a:cubicBezTo>
                  <a:cubicBezTo>
                    <a:pt x="770424" y="1907555"/>
                    <a:pt x="777103" y="1906219"/>
                    <a:pt x="780813" y="1906811"/>
                  </a:cubicBezTo>
                  <a:cubicBezTo>
                    <a:pt x="786898" y="1907703"/>
                    <a:pt x="792687" y="1913788"/>
                    <a:pt x="799959" y="1914679"/>
                  </a:cubicBezTo>
                  <a:cubicBezTo>
                    <a:pt x="806342" y="1915569"/>
                    <a:pt x="811685" y="1910671"/>
                    <a:pt x="818216" y="1910967"/>
                  </a:cubicBezTo>
                  <a:cubicBezTo>
                    <a:pt x="829496" y="1911265"/>
                    <a:pt x="839143" y="1920468"/>
                    <a:pt x="848792" y="1916014"/>
                  </a:cubicBezTo>
                  <a:cubicBezTo>
                    <a:pt x="855470" y="1916460"/>
                    <a:pt x="856064" y="1919725"/>
                    <a:pt x="861853" y="1920468"/>
                  </a:cubicBezTo>
                  <a:cubicBezTo>
                    <a:pt x="883522" y="1918241"/>
                    <a:pt x="903559" y="1919279"/>
                    <a:pt x="928197" y="1916906"/>
                  </a:cubicBezTo>
                  <a:cubicBezTo>
                    <a:pt x="930423" y="1913937"/>
                    <a:pt x="941407" y="1905476"/>
                    <a:pt x="930127" y="1905626"/>
                  </a:cubicBezTo>
                  <a:cubicBezTo>
                    <a:pt x="943039" y="1906219"/>
                    <a:pt x="969013" y="1901172"/>
                    <a:pt x="953577" y="1896125"/>
                  </a:cubicBezTo>
                  <a:cubicBezTo>
                    <a:pt x="949422" y="1894642"/>
                    <a:pt x="942743" y="1897462"/>
                    <a:pt x="944970" y="1897758"/>
                  </a:cubicBezTo>
                  <a:cubicBezTo>
                    <a:pt x="929978" y="1896423"/>
                    <a:pt x="909792" y="1893454"/>
                    <a:pt x="893318" y="1899243"/>
                  </a:cubicBezTo>
                  <a:cubicBezTo>
                    <a:pt x="844486" y="1895087"/>
                    <a:pt x="797882" y="1892267"/>
                    <a:pt x="754395" y="1878464"/>
                  </a:cubicBezTo>
                  <a:cubicBezTo>
                    <a:pt x="758550" y="1866292"/>
                    <a:pt x="722631" y="1861395"/>
                    <a:pt x="709422" y="1862285"/>
                  </a:cubicBezTo>
                  <a:cubicBezTo>
                    <a:pt x="673652" y="1851598"/>
                    <a:pt x="637585" y="1841209"/>
                    <a:pt x="598550" y="1827702"/>
                  </a:cubicBezTo>
                  <a:cubicBezTo>
                    <a:pt x="596620" y="1825180"/>
                    <a:pt x="598402" y="1825477"/>
                    <a:pt x="599885" y="1824140"/>
                  </a:cubicBezTo>
                  <a:cubicBezTo>
                    <a:pt x="595433" y="1822507"/>
                    <a:pt x="593058" y="1822657"/>
                    <a:pt x="592465" y="1825328"/>
                  </a:cubicBezTo>
                  <a:cubicBezTo>
                    <a:pt x="587269" y="1818203"/>
                    <a:pt x="560108" y="1811227"/>
                    <a:pt x="566194" y="1804846"/>
                  </a:cubicBezTo>
                  <a:cubicBezTo>
                    <a:pt x="561445" y="1804252"/>
                    <a:pt x="559366" y="1807517"/>
                    <a:pt x="551054" y="1801878"/>
                  </a:cubicBezTo>
                  <a:cubicBezTo>
                    <a:pt x="553577" y="1800245"/>
                    <a:pt x="553281" y="1799503"/>
                    <a:pt x="553429" y="1798167"/>
                  </a:cubicBezTo>
                  <a:cubicBezTo>
                    <a:pt x="551648" y="1797424"/>
                    <a:pt x="550015" y="1796830"/>
                    <a:pt x="548234" y="1796089"/>
                  </a:cubicBezTo>
                  <a:cubicBezTo>
                    <a:pt x="550313" y="1794753"/>
                    <a:pt x="554023" y="1793418"/>
                    <a:pt x="558476" y="1792527"/>
                  </a:cubicBezTo>
                  <a:cubicBezTo>
                    <a:pt x="552094" y="1787925"/>
                    <a:pt x="545859" y="1782731"/>
                    <a:pt x="538141" y="1779169"/>
                  </a:cubicBezTo>
                  <a:cubicBezTo>
                    <a:pt x="536806" y="1780653"/>
                    <a:pt x="525377" y="1780801"/>
                    <a:pt x="533392" y="1783917"/>
                  </a:cubicBezTo>
                  <a:cubicBezTo>
                    <a:pt x="527010" y="1785106"/>
                    <a:pt x="527010" y="1776497"/>
                    <a:pt x="526713" y="1773676"/>
                  </a:cubicBezTo>
                  <a:cubicBezTo>
                    <a:pt x="512464" y="1765365"/>
                    <a:pt x="505638" y="1753343"/>
                    <a:pt x="492131" y="1753491"/>
                  </a:cubicBezTo>
                  <a:cubicBezTo>
                    <a:pt x="489904" y="1744586"/>
                    <a:pt x="474320" y="1737016"/>
                    <a:pt x="478772" y="1730783"/>
                  </a:cubicBezTo>
                  <a:cubicBezTo>
                    <a:pt x="474022" y="1728260"/>
                    <a:pt x="479959" y="1734049"/>
                    <a:pt x="476101" y="1735086"/>
                  </a:cubicBezTo>
                  <a:cubicBezTo>
                    <a:pt x="462000" y="1727220"/>
                    <a:pt x="479366" y="1730783"/>
                    <a:pt x="472241" y="1725439"/>
                  </a:cubicBezTo>
                  <a:cubicBezTo>
                    <a:pt x="490795" y="1731674"/>
                    <a:pt x="491983" y="1750968"/>
                    <a:pt x="509644" y="1752156"/>
                  </a:cubicBezTo>
                  <a:cubicBezTo>
                    <a:pt x="506675" y="1752304"/>
                    <a:pt x="508012" y="1753491"/>
                    <a:pt x="507863" y="1755422"/>
                  </a:cubicBezTo>
                  <a:cubicBezTo>
                    <a:pt x="516174" y="1755718"/>
                    <a:pt x="524486" y="1773676"/>
                    <a:pt x="530127" y="1766998"/>
                  </a:cubicBezTo>
                  <a:cubicBezTo>
                    <a:pt x="539328" y="1776051"/>
                    <a:pt x="552983" y="1786738"/>
                    <a:pt x="570646" y="1791933"/>
                  </a:cubicBezTo>
                  <a:cubicBezTo>
                    <a:pt x="577474" y="1792527"/>
                    <a:pt x="584005" y="1795199"/>
                    <a:pt x="587269" y="1802174"/>
                  </a:cubicBezTo>
                  <a:cubicBezTo>
                    <a:pt x="603893" y="1802174"/>
                    <a:pt x="619922" y="1806627"/>
                    <a:pt x="636694" y="1812266"/>
                  </a:cubicBezTo>
                  <a:cubicBezTo>
                    <a:pt x="649905" y="1816126"/>
                    <a:pt x="663708" y="1821172"/>
                    <a:pt x="678550" y="1824438"/>
                  </a:cubicBezTo>
                  <a:cubicBezTo>
                    <a:pt x="678402" y="1824288"/>
                    <a:pt x="677956" y="1824140"/>
                    <a:pt x="677808" y="1824140"/>
                  </a:cubicBezTo>
                  <a:cubicBezTo>
                    <a:pt x="673355" y="1821765"/>
                    <a:pt x="683299" y="1823251"/>
                    <a:pt x="684783" y="1822507"/>
                  </a:cubicBezTo>
                  <a:cubicBezTo>
                    <a:pt x="685822" y="1824288"/>
                    <a:pt x="688197" y="1825477"/>
                    <a:pt x="690720" y="1826663"/>
                  </a:cubicBezTo>
                  <a:cubicBezTo>
                    <a:pt x="690869" y="1826663"/>
                    <a:pt x="691166" y="1826813"/>
                    <a:pt x="691314" y="1826813"/>
                  </a:cubicBezTo>
                  <a:cubicBezTo>
                    <a:pt x="691314" y="1826813"/>
                    <a:pt x="691314" y="1826961"/>
                    <a:pt x="691314" y="1826961"/>
                  </a:cubicBezTo>
                  <a:cubicBezTo>
                    <a:pt x="695469" y="1828742"/>
                    <a:pt x="700219" y="1830523"/>
                    <a:pt x="701258" y="1833343"/>
                  </a:cubicBezTo>
                  <a:cubicBezTo>
                    <a:pt x="697844" y="1832304"/>
                    <a:pt x="694134" y="1830671"/>
                    <a:pt x="690572" y="1829039"/>
                  </a:cubicBezTo>
                  <a:cubicBezTo>
                    <a:pt x="690869" y="1834381"/>
                    <a:pt x="706454" y="1837795"/>
                    <a:pt x="711203" y="1836608"/>
                  </a:cubicBezTo>
                  <a:cubicBezTo>
                    <a:pt x="711797" y="1830225"/>
                    <a:pt x="698290" y="1838093"/>
                    <a:pt x="703337" y="1830375"/>
                  </a:cubicBezTo>
                  <a:cubicBezTo>
                    <a:pt x="710757" y="1831710"/>
                    <a:pt x="718030" y="1833046"/>
                    <a:pt x="725154" y="1834531"/>
                  </a:cubicBezTo>
                  <a:cubicBezTo>
                    <a:pt x="724412" y="1833789"/>
                    <a:pt x="723523" y="1833343"/>
                    <a:pt x="723077" y="1832304"/>
                  </a:cubicBezTo>
                  <a:cubicBezTo>
                    <a:pt x="734357" y="1838241"/>
                    <a:pt x="742371" y="1835420"/>
                    <a:pt x="753651" y="1837201"/>
                  </a:cubicBezTo>
                  <a:cubicBezTo>
                    <a:pt x="753801" y="1836608"/>
                    <a:pt x="754245" y="1836164"/>
                    <a:pt x="754543" y="1835718"/>
                  </a:cubicBezTo>
                  <a:cubicBezTo>
                    <a:pt x="754543" y="1835570"/>
                    <a:pt x="754543" y="1835420"/>
                    <a:pt x="754395" y="1835420"/>
                  </a:cubicBezTo>
                  <a:cubicBezTo>
                    <a:pt x="742371" y="1830819"/>
                    <a:pt x="731834" y="1824586"/>
                    <a:pt x="722779" y="1815383"/>
                  </a:cubicBezTo>
                  <a:cubicBezTo>
                    <a:pt x="718773" y="1811525"/>
                    <a:pt x="712836" y="1809596"/>
                    <a:pt x="707937" y="1806627"/>
                  </a:cubicBezTo>
                  <a:cubicBezTo>
                    <a:pt x="704375" y="1804400"/>
                    <a:pt x="703039" y="1808111"/>
                    <a:pt x="700665" y="1809002"/>
                  </a:cubicBezTo>
                  <a:cubicBezTo>
                    <a:pt x="697844" y="1810041"/>
                    <a:pt x="695173" y="1810635"/>
                    <a:pt x="692651" y="1808111"/>
                  </a:cubicBezTo>
                  <a:cubicBezTo>
                    <a:pt x="689830" y="1805290"/>
                    <a:pt x="687603" y="1802026"/>
                    <a:pt x="685822" y="1798463"/>
                  </a:cubicBezTo>
                  <a:cubicBezTo>
                    <a:pt x="676471" y="1797574"/>
                    <a:pt x="668160" y="1791339"/>
                    <a:pt x="655692" y="1792379"/>
                  </a:cubicBezTo>
                  <a:cubicBezTo>
                    <a:pt x="655842" y="1797424"/>
                    <a:pt x="661481" y="1801432"/>
                    <a:pt x="670980" y="1804400"/>
                  </a:cubicBezTo>
                  <a:cubicBezTo>
                    <a:pt x="671426" y="1806923"/>
                    <a:pt x="670534" y="1809744"/>
                    <a:pt x="673059" y="1811821"/>
                  </a:cubicBezTo>
                  <a:cubicBezTo>
                    <a:pt x="671426" y="1815977"/>
                    <a:pt x="667418" y="1806923"/>
                    <a:pt x="666824" y="1810931"/>
                  </a:cubicBezTo>
                  <a:cubicBezTo>
                    <a:pt x="669051" y="1807815"/>
                    <a:pt x="661333" y="1801284"/>
                    <a:pt x="654061" y="1797128"/>
                  </a:cubicBezTo>
                  <a:cubicBezTo>
                    <a:pt x="651982" y="1796682"/>
                    <a:pt x="651982" y="1799057"/>
                    <a:pt x="649459" y="1798167"/>
                  </a:cubicBezTo>
                  <a:cubicBezTo>
                    <a:pt x="651092" y="1804104"/>
                    <a:pt x="655692" y="1802619"/>
                    <a:pt x="663708" y="1807221"/>
                  </a:cubicBezTo>
                  <a:cubicBezTo>
                    <a:pt x="659848" y="1811821"/>
                    <a:pt x="655396" y="1800393"/>
                    <a:pt x="649311" y="1804846"/>
                  </a:cubicBezTo>
                  <a:cubicBezTo>
                    <a:pt x="649013" y="1812118"/>
                    <a:pt x="663114" y="1814791"/>
                    <a:pt x="668753" y="1818353"/>
                  </a:cubicBezTo>
                  <a:cubicBezTo>
                    <a:pt x="654357" y="1817907"/>
                    <a:pt x="631648" y="1802174"/>
                    <a:pt x="614431" y="1797722"/>
                  </a:cubicBezTo>
                  <a:cubicBezTo>
                    <a:pt x="609088" y="1792527"/>
                    <a:pt x="599737" y="1788223"/>
                    <a:pt x="594098" y="1783325"/>
                  </a:cubicBezTo>
                  <a:cubicBezTo>
                    <a:pt x="598550" y="1784067"/>
                    <a:pt x="599441" y="1789410"/>
                    <a:pt x="601072" y="1786738"/>
                  </a:cubicBezTo>
                  <a:cubicBezTo>
                    <a:pt x="598847" y="1785402"/>
                    <a:pt x="600331" y="1784809"/>
                    <a:pt x="601964" y="1784363"/>
                  </a:cubicBezTo>
                  <a:cubicBezTo>
                    <a:pt x="599589" y="1782879"/>
                    <a:pt x="599143" y="1781098"/>
                    <a:pt x="594987" y="1779761"/>
                  </a:cubicBezTo>
                  <a:lnTo>
                    <a:pt x="593756" y="1782773"/>
                  </a:lnTo>
                  <a:lnTo>
                    <a:pt x="593800" y="1782729"/>
                  </a:lnTo>
                  <a:cubicBezTo>
                    <a:pt x="593800" y="1782877"/>
                    <a:pt x="593948" y="1782877"/>
                    <a:pt x="594098" y="1783025"/>
                  </a:cubicBezTo>
                  <a:lnTo>
                    <a:pt x="593706" y="1782895"/>
                  </a:lnTo>
                  <a:lnTo>
                    <a:pt x="593652" y="1783027"/>
                  </a:lnTo>
                  <a:cubicBezTo>
                    <a:pt x="589199" y="1779020"/>
                    <a:pt x="587417" y="1774568"/>
                    <a:pt x="592910" y="1769075"/>
                  </a:cubicBezTo>
                  <a:cubicBezTo>
                    <a:pt x="603745" y="1771006"/>
                    <a:pt x="609088" y="1766850"/>
                    <a:pt x="625266" y="1775012"/>
                  </a:cubicBezTo>
                  <a:cubicBezTo>
                    <a:pt x="619626" y="1761655"/>
                    <a:pt x="594394" y="1765958"/>
                    <a:pt x="587567" y="1761061"/>
                  </a:cubicBezTo>
                  <a:cubicBezTo>
                    <a:pt x="587715" y="1756014"/>
                    <a:pt x="596769" y="1764623"/>
                    <a:pt x="595581" y="1757796"/>
                  </a:cubicBezTo>
                  <a:cubicBezTo>
                    <a:pt x="600183" y="1761803"/>
                    <a:pt x="605674" y="1763584"/>
                    <a:pt x="609236" y="1761359"/>
                  </a:cubicBezTo>
                  <a:cubicBezTo>
                    <a:pt x="606268" y="1759280"/>
                    <a:pt x="595729" y="1751858"/>
                    <a:pt x="593206" y="1758092"/>
                  </a:cubicBezTo>
                  <a:cubicBezTo>
                    <a:pt x="585934" y="1751414"/>
                    <a:pt x="577918" y="1746516"/>
                    <a:pt x="570646" y="1744735"/>
                  </a:cubicBezTo>
                  <a:cubicBezTo>
                    <a:pt x="572427" y="1741765"/>
                    <a:pt x="577918" y="1744438"/>
                    <a:pt x="580443" y="1742508"/>
                  </a:cubicBezTo>
                  <a:cubicBezTo>
                    <a:pt x="579997" y="1740430"/>
                    <a:pt x="577622" y="1738649"/>
                    <a:pt x="574356" y="1736868"/>
                  </a:cubicBezTo>
                  <a:cubicBezTo>
                    <a:pt x="582224" y="1739390"/>
                    <a:pt x="584599" y="1733305"/>
                    <a:pt x="590980" y="1733603"/>
                  </a:cubicBezTo>
                  <a:cubicBezTo>
                    <a:pt x="588161" y="1730931"/>
                    <a:pt x="585934" y="1728260"/>
                    <a:pt x="586528" y="1726033"/>
                  </a:cubicBezTo>
                  <a:cubicBezTo>
                    <a:pt x="582668" y="1724400"/>
                    <a:pt x="579849" y="1721432"/>
                    <a:pt x="578662" y="1717573"/>
                  </a:cubicBezTo>
                  <a:cubicBezTo>
                    <a:pt x="576287" y="1710003"/>
                    <a:pt x="572279" y="1708964"/>
                    <a:pt x="565897" y="1709114"/>
                  </a:cubicBezTo>
                  <a:cubicBezTo>
                    <a:pt x="559812" y="1709262"/>
                    <a:pt x="554023" y="1709706"/>
                    <a:pt x="548086" y="1706589"/>
                  </a:cubicBezTo>
                  <a:cubicBezTo>
                    <a:pt x="548679" y="1707629"/>
                    <a:pt x="548977" y="1708668"/>
                    <a:pt x="548531" y="1709706"/>
                  </a:cubicBezTo>
                  <a:cubicBezTo>
                    <a:pt x="548086" y="1714159"/>
                    <a:pt x="542149" y="1707925"/>
                    <a:pt x="541110" y="1711191"/>
                  </a:cubicBezTo>
                  <a:cubicBezTo>
                    <a:pt x="537251" y="1709410"/>
                    <a:pt x="533837" y="1706441"/>
                    <a:pt x="530721" y="1703325"/>
                  </a:cubicBezTo>
                  <a:cubicBezTo>
                    <a:pt x="527159" y="1703621"/>
                    <a:pt x="523596" y="1703769"/>
                    <a:pt x="520182" y="1703175"/>
                  </a:cubicBezTo>
                  <a:cubicBezTo>
                    <a:pt x="516918" y="1702583"/>
                    <a:pt x="514393" y="1704808"/>
                    <a:pt x="511723" y="1706739"/>
                  </a:cubicBezTo>
                  <a:cubicBezTo>
                    <a:pt x="514393" y="1708520"/>
                    <a:pt x="517066" y="1710449"/>
                    <a:pt x="519886" y="1712230"/>
                  </a:cubicBezTo>
                  <a:cubicBezTo>
                    <a:pt x="520182" y="1711636"/>
                    <a:pt x="520330" y="1711043"/>
                    <a:pt x="520776" y="1710745"/>
                  </a:cubicBezTo>
                  <a:cubicBezTo>
                    <a:pt x="524932" y="1708074"/>
                    <a:pt x="529236" y="1707925"/>
                    <a:pt x="533392" y="1710745"/>
                  </a:cubicBezTo>
                  <a:cubicBezTo>
                    <a:pt x="533837" y="1711043"/>
                    <a:pt x="534431" y="1712230"/>
                    <a:pt x="534283" y="1712526"/>
                  </a:cubicBezTo>
                  <a:cubicBezTo>
                    <a:pt x="533985" y="1713269"/>
                    <a:pt x="533095" y="1714307"/>
                    <a:pt x="532354" y="1714307"/>
                  </a:cubicBezTo>
                  <a:cubicBezTo>
                    <a:pt x="529236" y="1714455"/>
                    <a:pt x="526267" y="1714455"/>
                    <a:pt x="523299" y="1714307"/>
                  </a:cubicBezTo>
                  <a:cubicBezTo>
                    <a:pt x="528198" y="1717573"/>
                    <a:pt x="533243" y="1720690"/>
                    <a:pt x="538439" y="1724104"/>
                  </a:cubicBezTo>
                  <a:cubicBezTo>
                    <a:pt x="529979" y="1722619"/>
                    <a:pt x="516768" y="1712676"/>
                    <a:pt x="505638" y="1708816"/>
                  </a:cubicBezTo>
                  <a:cubicBezTo>
                    <a:pt x="504894" y="1708668"/>
                    <a:pt x="504153" y="1708520"/>
                    <a:pt x="503411" y="1708074"/>
                  </a:cubicBezTo>
                  <a:cubicBezTo>
                    <a:pt x="501332" y="1707481"/>
                    <a:pt x="499255" y="1707183"/>
                    <a:pt x="497474" y="1707183"/>
                  </a:cubicBezTo>
                  <a:cubicBezTo>
                    <a:pt x="492724" y="1704512"/>
                    <a:pt x="494802" y="1704808"/>
                    <a:pt x="496732" y="1704066"/>
                  </a:cubicBezTo>
                  <a:cubicBezTo>
                    <a:pt x="492872" y="1702879"/>
                    <a:pt x="488865" y="1703325"/>
                    <a:pt x="484858" y="1702731"/>
                  </a:cubicBezTo>
                  <a:cubicBezTo>
                    <a:pt x="482186" y="1702285"/>
                    <a:pt x="478772" y="1701394"/>
                    <a:pt x="477436" y="1699465"/>
                  </a:cubicBezTo>
                  <a:cubicBezTo>
                    <a:pt x="475953" y="1697388"/>
                    <a:pt x="476397" y="1693974"/>
                    <a:pt x="476101" y="1691005"/>
                  </a:cubicBezTo>
                  <a:cubicBezTo>
                    <a:pt x="473726" y="1689670"/>
                    <a:pt x="471351" y="1688482"/>
                    <a:pt x="469125" y="1686849"/>
                  </a:cubicBezTo>
                  <a:cubicBezTo>
                    <a:pt x="466304" y="1684771"/>
                    <a:pt x="463485" y="1685366"/>
                    <a:pt x="460961" y="1686701"/>
                  </a:cubicBezTo>
                  <a:cubicBezTo>
                    <a:pt x="457697" y="1688482"/>
                    <a:pt x="458586" y="1691747"/>
                    <a:pt x="459478" y="1694419"/>
                  </a:cubicBezTo>
                  <a:cubicBezTo>
                    <a:pt x="460071" y="1696200"/>
                    <a:pt x="461704" y="1697536"/>
                    <a:pt x="462594" y="1699317"/>
                  </a:cubicBezTo>
                  <a:cubicBezTo>
                    <a:pt x="462892" y="1699763"/>
                    <a:pt x="462594" y="1701246"/>
                    <a:pt x="462148" y="1701394"/>
                  </a:cubicBezTo>
                  <a:cubicBezTo>
                    <a:pt x="460961" y="1701840"/>
                    <a:pt x="459478" y="1702583"/>
                    <a:pt x="458290" y="1702731"/>
                  </a:cubicBezTo>
                  <a:cubicBezTo>
                    <a:pt x="460219" y="1704512"/>
                    <a:pt x="462742" y="1706145"/>
                    <a:pt x="465563" y="1708074"/>
                  </a:cubicBezTo>
                  <a:cubicBezTo>
                    <a:pt x="472985" y="1712824"/>
                    <a:pt x="482928" y="1717276"/>
                    <a:pt x="484858" y="1724400"/>
                  </a:cubicBezTo>
                  <a:cubicBezTo>
                    <a:pt x="496287" y="1725737"/>
                    <a:pt x="508606" y="1735978"/>
                    <a:pt x="524338" y="1742063"/>
                  </a:cubicBezTo>
                  <a:cubicBezTo>
                    <a:pt x="520628" y="1742656"/>
                    <a:pt x="517659" y="1744735"/>
                    <a:pt x="511277" y="1740282"/>
                  </a:cubicBezTo>
                  <a:cubicBezTo>
                    <a:pt x="521222" y="1738798"/>
                    <a:pt x="499997" y="1735978"/>
                    <a:pt x="495989" y="1729743"/>
                  </a:cubicBezTo>
                  <a:cubicBezTo>
                    <a:pt x="494505" y="1729150"/>
                    <a:pt x="490202" y="1730931"/>
                    <a:pt x="490795" y="1732268"/>
                  </a:cubicBezTo>
                  <a:cubicBezTo>
                    <a:pt x="487084" y="1729002"/>
                    <a:pt x="479366" y="1723806"/>
                    <a:pt x="471203" y="1717869"/>
                  </a:cubicBezTo>
                  <a:cubicBezTo>
                    <a:pt x="463336" y="1712378"/>
                    <a:pt x="456361" y="1705254"/>
                    <a:pt x="452353" y="1699465"/>
                  </a:cubicBezTo>
                  <a:cubicBezTo>
                    <a:pt x="451612" y="1698871"/>
                    <a:pt x="450868" y="1698130"/>
                    <a:pt x="450275" y="1697536"/>
                  </a:cubicBezTo>
                  <a:cubicBezTo>
                    <a:pt x="443002" y="1700504"/>
                    <a:pt x="440480" y="1688185"/>
                    <a:pt x="434097" y="1690412"/>
                  </a:cubicBezTo>
                  <a:cubicBezTo>
                    <a:pt x="433801" y="1694863"/>
                    <a:pt x="433949" y="1699613"/>
                    <a:pt x="437807" y="1702433"/>
                  </a:cubicBezTo>
                  <a:cubicBezTo>
                    <a:pt x="442854" y="1706293"/>
                    <a:pt x="444635" y="1718909"/>
                    <a:pt x="455470" y="1710151"/>
                  </a:cubicBezTo>
                  <a:cubicBezTo>
                    <a:pt x="455470" y="1710151"/>
                    <a:pt x="456805" y="1711339"/>
                    <a:pt x="457103" y="1712081"/>
                  </a:cubicBezTo>
                  <a:cubicBezTo>
                    <a:pt x="457993" y="1714901"/>
                    <a:pt x="457251" y="1717425"/>
                    <a:pt x="455915" y="1720244"/>
                  </a:cubicBezTo>
                  <a:cubicBezTo>
                    <a:pt x="452501" y="1728112"/>
                    <a:pt x="449831" y="1736274"/>
                    <a:pt x="446862" y="1744289"/>
                  </a:cubicBezTo>
                  <a:cubicBezTo>
                    <a:pt x="449979" y="1749187"/>
                    <a:pt x="452947" y="1754085"/>
                    <a:pt x="456064" y="1758834"/>
                  </a:cubicBezTo>
                  <a:cubicBezTo>
                    <a:pt x="457251" y="1759577"/>
                    <a:pt x="458438" y="1760319"/>
                    <a:pt x="460071" y="1761061"/>
                  </a:cubicBezTo>
                  <a:cubicBezTo>
                    <a:pt x="459180" y="1761209"/>
                    <a:pt x="458438" y="1761507"/>
                    <a:pt x="457993" y="1761803"/>
                  </a:cubicBezTo>
                  <a:cubicBezTo>
                    <a:pt x="460071" y="1764771"/>
                    <a:pt x="462000" y="1767889"/>
                    <a:pt x="464079" y="1770856"/>
                  </a:cubicBezTo>
                  <a:cubicBezTo>
                    <a:pt x="465563" y="1772935"/>
                    <a:pt x="469125" y="1774716"/>
                    <a:pt x="471500" y="1774568"/>
                  </a:cubicBezTo>
                  <a:cubicBezTo>
                    <a:pt x="482484" y="1773676"/>
                    <a:pt x="486787" y="1782434"/>
                    <a:pt x="492427" y="1788668"/>
                  </a:cubicBezTo>
                  <a:cubicBezTo>
                    <a:pt x="496583" y="1793268"/>
                    <a:pt x="494060" y="1799948"/>
                    <a:pt x="493764" y="1805736"/>
                  </a:cubicBezTo>
                  <a:cubicBezTo>
                    <a:pt x="493614" y="1808260"/>
                    <a:pt x="491537" y="1809150"/>
                    <a:pt x="490052" y="1808111"/>
                  </a:cubicBezTo>
                  <a:cubicBezTo>
                    <a:pt x="483671" y="1803807"/>
                    <a:pt x="476991" y="1799799"/>
                    <a:pt x="471351" y="1794753"/>
                  </a:cubicBezTo>
                  <a:cubicBezTo>
                    <a:pt x="470758" y="1794308"/>
                    <a:pt x="470312" y="1793862"/>
                    <a:pt x="469718" y="1793418"/>
                  </a:cubicBezTo>
                  <a:cubicBezTo>
                    <a:pt x="459774" y="1792229"/>
                    <a:pt x="449087" y="1791487"/>
                    <a:pt x="438846" y="1787925"/>
                  </a:cubicBezTo>
                  <a:cubicBezTo>
                    <a:pt x="431574" y="1782136"/>
                    <a:pt x="421333" y="1775903"/>
                    <a:pt x="417028" y="1780207"/>
                  </a:cubicBezTo>
                  <a:cubicBezTo>
                    <a:pt x="412872" y="1776795"/>
                    <a:pt x="415990" y="1773974"/>
                    <a:pt x="409904" y="1770412"/>
                  </a:cubicBezTo>
                  <a:cubicBezTo>
                    <a:pt x="402779" y="1768333"/>
                    <a:pt x="406639" y="1776497"/>
                    <a:pt x="394320" y="1765365"/>
                  </a:cubicBezTo>
                  <a:cubicBezTo>
                    <a:pt x="391351" y="1764327"/>
                    <a:pt x="389422" y="1765069"/>
                    <a:pt x="387789" y="1766850"/>
                  </a:cubicBezTo>
                  <a:cubicBezTo>
                    <a:pt x="389570" y="1775012"/>
                    <a:pt x="412872" y="1782731"/>
                    <a:pt x="405304" y="1785698"/>
                  </a:cubicBezTo>
                  <a:cubicBezTo>
                    <a:pt x="409162" y="1789262"/>
                    <a:pt x="409310" y="1785550"/>
                    <a:pt x="412278" y="1787629"/>
                  </a:cubicBezTo>
                  <a:cubicBezTo>
                    <a:pt x="414653" y="1785698"/>
                    <a:pt x="403373" y="1782136"/>
                    <a:pt x="408716" y="1780505"/>
                  </a:cubicBezTo>
                  <a:cubicBezTo>
                    <a:pt x="413466" y="1780950"/>
                    <a:pt x="417919" y="1786292"/>
                    <a:pt x="414059" y="1788964"/>
                  </a:cubicBezTo>
                  <a:cubicBezTo>
                    <a:pt x="424302" y="1794604"/>
                    <a:pt x="429051" y="1790152"/>
                    <a:pt x="440628" y="1797870"/>
                  </a:cubicBezTo>
                  <a:cubicBezTo>
                    <a:pt x="437807" y="1798612"/>
                    <a:pt x="433207" y="1796534"/>
                    <a:pt x="427714" y="1792972"/>
                  </a:cubicBezTo>
                  <a:cubicBezTo>
                    <a:pt x="424302" y="1795049"/>
                    <a:pt x="428754" y="1797424"/>
                    <a:pt x="426379" y="1799503"/>
                  </a:cubicBezTo>
                  <a:cubicBezTo>
                    <a:pt x="415692" y="1792972"/>
                    <a:pt x="408568" y="1791933"/>
                    <a:pt x="400702" y="1788668"/>
                  </a:cubicBezTo>
                  <a:cubicBezTo>
                    <a:pt x="409459" y="1785848"/>
                    <a:pt x="365229" y="1757053"/>
                    <a:pt x="368791" y="1746664"/>
                  </a:cubicBezTo>
                  <a:cubicBezTo>
                    <a:pt x="366564" y="1746219"/>
                    <a:pt x="363893" y="1744586"/>
                    <a:pt x="360777" y="1742211"/>
                  </a:cubicBezTo>
                  <a:cubicBezTo>
                    <a:pt x="359885" y="1736868"/>
                    <a:pt x="355582" y="1731376"/>
                    <a:pt x="348457" y="1724846"/>
                  </a:cubicBezTo>
                  <a:cubicBezTo>
                    <a:pt x="345785" y="1710745"/>
                    <a:pt x="328717" y="1692489"/>
                    <a:pt x="328717" y="1682248"/>
                  </a:cubicBezTo>
                  <a:cubicBezTo>
                    <a:pt x="331982" y="1688185"/>
                    <a:pt x="344004" y="1694271"/>
                    <a:pt x="341035" y="1691599"/>
                  </a:cubicBezTo>
                  <a:cubicBezTo>
                    <a:pt x="348903" y="1697238"/>
                    <a:pt x="356917" y="1705254"/>
                    <a:pt x="365674" y="1713566"/>
                  </a:cubicBezTo>
                  <a:cubicBezTo>
                    <a:pt x="374728" y="1721581"/>
                    <a:pt x="384375" y="1730189"/>
                    <a:pt x="393874" y="1738501"/>
                  </a:cubicBezTo>
                  <a:cubicBezTo>
                    <a:pt x="406045" y="1748891"/>
                    <a:pt x="418067" y="1758538"/>
                    <a:pt x="429793" y="1764327"/>
                  </a:cubicBezTo>
                  <a:cubicBezTo>
                    <a:pt x="429495" y="1763584"/>
                    <a:pt x="429199" y="1762694"/>
                    <a:pt x="429051" y="1761803"/>
                  </a:cubicBezTo>
                  <a:cubicBezTo>
                    <a:pt x="427270" y="1760615"/>
                    <a:pt x="425489" y="1759280"/>
                    <a:pt x="423708" y="1757499"/>
                  </a:cubicBezTo>
                  <a:cubicBezTo>
                    <a:pt x="425489" y="1758092"/>
                    <a:pt x="427121" y="1758388"/>
                    <a:pt x="428606" y="1758686"/>
                  </a:cubicBezTo>
                  <a:cubicBezTo>
                    <a:pt x="428606" y="1757499"/>
                    <a:pt x="428458" y="1756311"/>
                    <a:pt x="428606" y="1754976"/>
                  </a:cubicBezTo>
                  <a:cubicBezTo>
                    <a:pt x="429051" y="1752007"/>
                    <a:pt x="428458" y="1748891"/>
                    <a:pt x="428902" y="1746071"/>
                  </a:cubicBezTo>
                  <a:cubicBezTo>
                    <a:pt x="430683" y="1735532"/>
                    <a:pt x="428308" y="1726627"/>
                    <a:pt x="419107" y="1720244"/>
                  </a:cubicBezTo>
                  <a:cubicBezTo>
                    <a:pt x="409310" y="1713418"/>
                    <a:pt x="409162" y="1703918"/>
                    <a:pt x="412428" y="1693974"/>
                  </a:cubicBezTo>
                  <a:cubicBezTo>
                    <a:pt x="414505" y="1687741"/>
                    <a:pt x="416880" y="1681654"/>
                    <a:pt x="419700" y="1675569"/>
                  </a:cubicBezTo>
                  <a:cubicBezTo>
                    <a:pt x="416584" y="1672007"/>
                    <a:pt x="413763" y="1668297"/>
                    <a:pt x="410349" y="1666516"/>
                  </a:cubicBezTo>
                  <a:cubicBezTo>
                    <a:pt x="408272" y="1664437"/>
                    <a:pt x="418661" y="1660133"/>
                    <a:pt x="408568" y="1658946"/>
                  </a:cubicBezTo>
                  <a:cubicBezTo>
                    <a:pt x="409162" y="1653009"/>
                    <a:pt x="419107" y="1663398"/>
                    <a:pt x="416880" y="1668297"/>
                  </a:cubicBezTo>
                  <a:cubicBezTo>
                    <a:pt x="418661" y="1669335"/>
                    <a:pt x="420146" y="1670524"/>
                    <a:pt x="421629" y="1671561"/>
                  </a:cubicBezTo>
                  <a:cubicBezTo>
                    <a:pt x="422669" y="1668891"/>
                    <a:pt x="423262" y="1665922"/>
                    <a:pt x="421629" y="1664587"/>
                  </a:cubicBezTo>
                  <a:cubicBezTo>
                    <a:pt x="419996" y="1663250"/>
                    <a:pt x="419107" y="1662062"/>
                    <a:pt x="418513" y="1660727"/>
                  </a:cubicBezTo>
                  <a:cubicBezTo>
                    <a:pt x="417919" y="1659985"/>
                    <a:pt x="417177" y="1659392"/>
                    <a:pt x="416584" y="1658648"/>
                  </a:cubicBezTo>
                  <a:cubicBezTo>
                    <a:pt x="416732" y="1658798"/>
                    <a:pt x="417177" y="1659094"/>
                    <a:pt x="417919" y="1659540"/>
                  </a:cubicBezTo>
                  <a:cubicBezTo>
                    <a:pt x="417028" y="1656719"/>
                    <a:pt x="417622" y="1654196"/>
                    <a:pt x="418809" y="1651526"/>
                  </a:cubicBezTo>
                  <a:cubicBezTo>
                    <a:pt x="415396" y="1652563"/>
                    <a:pt x="411091" y="1651376"/>
                    <a:pt x="406787" y="1649151"/>
                  </a:cubicBezTo>
                  <a:cubicBezTo>
                    <a:pt x="395359" y="1649151"/>
                    <a:pt x="388531" y="1653455"/>
                    <a:pt x="385712" y="1664735"/>
                  </a:cubicBezTo>
                  <a:cubicBezTo>
                    <a:pt x="385118" y="1667258"/>
                    <a:pt x="382000" y="1669187"/>
                    <a:pt x="379923" y="1671265"/>
                  </a:cubicBezTo>
                  <a:cubicBezTo>
                    <a:pt x="379329" y="1671859"/>
                    <a:pt x="378142" y="1672749"/>
                    <a:pt x="377548" y="1672453"/>
                  </a:cubicBezTo>
                  <a:cubicBezTo>
                    <a:pt x="376806" y="1672155"/>
                    <a:pt x="376063" y="1670968"/>
                    <a:pt x="375915" y="1670078"/>
                  </a:cubicBezTo>
                  <a:cubicBezTo>
                    <a:pt x="374432" y="1664141"/>
                    <a:pt x="374580" y="1658352"/>
                    <a:pt x="379477" y="1653751"/>
                  </a:cubicBezTo>
                  <a:cubicBezTo>
                    <a:pt x="377251" y="1648555"/>
                    <a:pt x="374580" y="1643510"/>
                    <a:pt x="384079" y="1642916"/>
                  </a:cubicBezTo>
                  <a:cubicBezTo>
                    <a:pt x="386899" y="1642620"/>
                    <a:pt x="386454" y="1640689"/>
                    <a:pt x="384227" y="1638760"/>
                  </a:cubicBezTo>
                  <a:cubicBezTo>
                    <a:pt x="382000" y="1636683"/>
                    <a:pt x="374728" y="1639948"/>
                    <a:pt x="377251" y="1633269"/>
                  </a:cubicBezTo>
                  <a:cubicBezTo>
                    <a:pt x="378884" y="1629113"/>
                    <a:pt x="380665" y="1625997"/>
                    <a:pt x="374282" y="1626145"/>
                  </a:cubicBezTo>
                  <a:cubicBezTo>
                    <a:pt x="367603" y="1626293"/>
                    <a:pt x="363596" y="1624512"/>
                    <a:pt x="361964" y="1617091"/>
                  </a:cubicBezTo>
                  <a:cubicBezTo>
                    <a:pt x="361221" y="1613825"/>
                    <a:pt x="363596" y="1612638"/>
                    <a:pt x="360331" y="1614865"/>
                  </a:cubicBezTo>
                  <a:cubicBezTo>
                    <a:pt x="359589" y="1615458"/>
                    <a:pt x="358698" y="1616200"/>
                    <a:pt x="358402" y="1617091"/>
                  </a:cubicBezTo>
                  <a:cubicBezTo>
                    <a:pt x="357215" y="1619762"/>
                    <a:pt x="356323" y="1622433"/>
                    <a:pt x="355284" y="1625105"/>
                  </a:cubicBezTo>
                  <a:cubicBezTo>
                    <a:pt x="352465" y="1632230"/>
                    <a:pt x="347270" y="1639354"/>
                    <a:pt x="347418" y="1646478"/>
                  </a:cubicBezTo>
                  <a:cubicBezTo>
                    <a:pt x="347418" y="1652267"/>
                    <a:pt x="353800" y="1657907"/>
                    <a:pt x="357511" y="1663547"/>
                  </a:cubicBezTo>
                  <a:cubicBezTo>
                    <a:pt x="362706" y="1671265"/>
                    <a:pt x="370276" y="1677054"/>
                    <a:pt x="375321" y="1684920"/>
                  </a:cubicBezTo>
                  <a:cubicBezTo>
                    <a:pt x="376213" y="1685514"/>
                    <a:pt x="377103" y="1686108"/>
                    <a:pt x="378142" y="1687443"/>
                  </a:cubicBezTo>
                  <a:cubicBezTo>
                    <a:pt x="377548" y="1687295"/>
                    <a:pt x="376954" y="1687147"/>
                    <a:pt x="376509" y="1687147"/>
                  </a:cubicBezTo>
                  <a:cubicBezTo>
                    <a:pt x="377251" y="1688630"/>
                    <a:pt x="378142" y="1689966"/>
                    <a:pt x="378736" y="1691599"/>
                  </a:cubicBezTo>
                  <a:cubicBezTo>
                    <a:pt x="379625" y="1693826"/>
                    <a:pt x="382891" y="1696200"/>
                    <a:pt x="385414" y="1696942"/>
                  </a:cubicBezTo>
                  <a:cubicBezTo>
                    <a:pt x="389570" y="1698130"/>
                    <a:pt x="393132" y="1699613"/>
                    <a:pt x="392242" y="1704364"/>
                  </a:cubicBezTo>
                  <a:cubicBezTo>
                    <a:pt x="392242" y="1704808"/>
                    <a:pt x="391945" y="1705106"/>
                    <a:pt x="391797" y="1705550"/>
                  </a:cubicBezTo>
                  <a:cubicBezTo>
                    <a:pt x="396101" y="1711043"/>
                    <a:pt x="400256" y="1717425"/>
                    <a:pt x="403819" y="1720987"/>
                  </a:cubicBezTo>
                  <a:cubicBezTo>
                    <a:pt x="398773" y="1717425"/>
                    <a:pt x="393578" y="1713714"/>
                    <a:pt x="388976" y="1710003"/>
                  </a:cubicBezTo>
                  <a:cubicBezTo>
                    <a:pt x="388680" y="1710597"/>
                    <a:pt x="388235" y="1711191"/>
                    <a:pt x="387937" y="1711784"/>
                  </a:cubicBezTo>
                  <a:cubicBezTo>
                    <a:pt x="387047" y="1713566"/>
                    <a:pt x="387195" y="1715643"/>
                    <a:pt x="386454" y="1717425"/>
                  </a:cubicBezTo>
                  <a:cubicBezTo>
                    <a:pt x="385414" y="1719948"/>
                    <a:pt x="383039" y="1720542"/>
                    <a:pt x="382594" y="1718611"/>
                  </a:cubicBezTo>
                  <a:cubicBezTo>
                    <a:pt x="379477" y="1706739"/>
                    <a:pt x="366268" y="1706145"/>
                    <a:pt x="359737" y="1697536"/>
                  </a:cubicBezTo>
                  <a:cubicBezTo>
                    <a:pt x="353800" y="1689818"/>
                    <a:pt x="346082" y="1683585"/>
                    <a:pt x="341779" y="1674530"/>
                  </a:cubicBezTo>
                  <a:cubicBezTo>
                    <a:pt x="332280" y="1672453"/>
                    <a:pt x="327232" y="1664437"/>
                    <a:pt x="320999" y="1658352"/>
                  </a:cubicBezTo>
                  <a:cubicBezTo>
                    <a:pt x="312688" y="1650189"/>
                    <a:pt x="302297" y="1643214"/>
                    <a:pt x="302445" y="1629409"/>
                  </a:cubicBezTo>
                  <a:cubicBezTo>
                    <a:pt x="302445" y="1627778"/>
                    <a:pt x="300516" y="1625699"/>
                    <a:pt x="299033" y="1624660"/>
                  </a:cubicBezTo>
                  <a:cubicBezTo>
                    <a:pt x="290423" y="1618427"/>
                    <a:pt x="291463" y="1609373"/>
                    <a:pt x="291165" y="1600468"/>
                  </a:cubicBezTo>
                  <a:cubicBezTo>
                    <a:pt x="290869" y="1590226"/>
                    <a:pt x="288940" y="1588149"/>
                    <a:pt x="277808" y="1584437"/>
                  </a:cubicBezTo>
                  <a:cubicBezTo>
                    <a:pt x="264599" y="1579985"/>
                    <a:pt x="263559" y="1577906"/>
                    <a:pt x="255100" y="1564103"/>
                  </a:cubicBezTo>
                  <a:cubicBezTo>
                    <a:pt x="250052" y="1555792"/>
                    <a:pt x="247382" y="1547034"/>
                    <a:pt x="251685" y="1539168"/>
                  </a:cubicBezTo>
                  <a:cubicBezTo>
                    <a:pt x="257918" y="1527740"/>
                    <a:pt x="254654" y="1516312"/>
                    <a:pt x="254950" y="1504734"/>
                  </a:cubicBezTo>
                  <a:cubicBezTo>
                    <a:pt x="254950" y="1503992"/>
                    <a:pt x="253763" y="1503103"/>
                    <a:pt x="253169" y="1502359"/>
                  </a:cubicBezTo>
                  <a:cubicBezTo>
                    <a:pt x="252131" y="1503695"/>
                    <a:pt x="250794" y="1504884"/>
                    <a:pt x="250052" y="1506367"/>
                  </a:cubicBezTo>
                  <a:cubicBezTo>
                    <a:pt x="249013" y="1508296"/>
                    <a:pt x="248419" y="1513937"/>
                    <a:pt x="245897" y="1510077"/>
                  </a:cubicBezTo>
                  <a:cubicBezTo>
                    <a:pt x="240108" y="1501321"/>
                    <a:pt x="237289" y="1490635"/>
                    <a:pt x="229125" y="1483361"/>
                  </a:cubicBezTo>
                  <a:cubicBezTo>
                    <a:pt x="224969" y="1479651"/>
                    <a:pt x="225711" y="1474456"/>
                    <a:pt x="225859" y="1469558"/>
                  </a:cubicBezTo>
                  <a:cubicBezTo>
                    <a:pt x="226009" y="1461395"/>
                    <a:pt x="226009" y="1454122"/>
                    <a:pt x="218439" y="1448333"/>
                  </a:cubicBezTo>
                  <a:cubicBezTo>
                    <a:pt x="211314" y="1442842"/>
                    <a:pt x="206565" y="1435422"/>
                    <a:pt x="207900" y="1425327"/>
                  </a:cubicBezTo>
                  <a:cubicBezTo>
                    <a:pt x="208198" y="1422954"/>
                    <a:pt x="205971" y="1419986"/>
                    <a:pt x="204784" y="1417461"/>
                  </a:cubicBezTo>
                  <a:cubicBezTo>
                    <a:pt x="200034" y="1407962"/>
                    <a:pt x="194987" y="1398463"/>
                    <a:pt x="190683" y="1388816"/>
                  </a:cubicBezTo>
                  <a:cubicBezTo>
                    <a:pt x="186675" y="1380058"/>
                    <a:pt x="183411" y="1371005"/>
                    <a:pt x="179997" y="1361952"/>
                  </a:cubicBezTo>
                  <a:cubicBezTo>
                    <a:pt x="177176" y="1354234"/>
                    <a:pt x="173614" y="1348149"/>
                    <a:pt x="164709" y="1345624"/>
                  </a:cubicBezTo>
                  <a:cubicBezTo>
                    <a:pt x="158922" y="1343993"/>
                    <a:pt x="166194" y="1339391"/>
                    <a:pt x="164709" y="1336571"/>
                  </a:cubicBezTo>
                  <a:cubicBezTo>
                    <a:pt x="161740" y="1330634"/>
                    <a:pt x="154022" y="1327665"/>
                    <a:pt x="153578" y="1319799"/>
                  </a:cubicBezTo>
                  <a:cubicBezTo>
                    <a:pt x="153578" y="1319058"/>
                    <a:pt x="152391" y="1318314"/>
                    <a:pt x="151648" y="1317573"/>
                  </a:cubicBezTo>
                  <a:cubicBezTo>
                    <a:pt x="151054" y="1318314"/>
                    <a:pt x="150016" y="1318908"/>
                    <a:pt x="149867" y="1319650"/>
                  </a:cubicBezTo>
                  <a:cubicBezTo>
                    <a:pt x="148531" y="1329446"/>
                    <a:pt x="146602" y="1339391"/>
                    <a:pt x="149867" y="1348742"/>
                  </a:cubicBezTo>
                  <a:cubicBezTo>
                    <a:pt x="151500" y="1353490"/>
                    <a:pt x="154468" y="1356460"/>
                    <a:pt x="149273" y="1360616"/>
                  </a:cubicBezTo>
                  <a:cubicBezTo>
                    <a:pt x="143930" y="1364920"/>
                    <a:pt x="139478" y="1370263"/>
                    <a:pt x="133986" y="1374567"/>
                  </a:cubicBezTo>
                  <a:cubicBezTo>
                    <a:pt x="131908" y="1376200"/>
                    <a:pt x="126862" y="1376496"/>
                    <a:pt x="126564" y="1373380"/>
                  </a:cubicBezTo>
                  <a:cubicBezTo>
                    <a:pt x="125823" y="1367295"/>
                    <a:pt x="116620" y="1362991"/>
                    <a:pt x="123596" y="1355123"/>
                  </a:cubicBezTo>
                  <a:cubicBezTo>
                    <a:pt x="126416" y="1351859"/>
                    <a:pt x="125377" y="1345476"/>
                    <a:pt x="127456" y="1341320"/>
                  </a:cubicBezTo>
                  <a:cubicBezTo>
                    <a:pt x="130275" y="1335977"/>
                    <a:pt x="127752" y="1335087"/>
                    <a:pt x="123596" y="1333750"/>
                  </a:cubicBezTo>
                  <a:cubicBezTo>
                    <a:pt x="120775" y="1332861"/>
                    <a:pt x="119886" y="1330188"/>
                    <a:pt x="119144" y="1327072"/>
                  </a:cubicBezTo>
                  <a:cubicBezTo>
                    <a:pt x="116769" y="1317869"/>
                    <a:pt x="115136" y="1307926"/>
                    <a:pt x="110387" y="1299910"/>
                  </a:cubicBezTo>
                  <a:cubicBezTo>
                    <a:pt x="105933" y="1292340"/>
                    <a:pt x="108754" y="1288334"/>
                    <a:pt x="112909" y="1284028"/>
                  </a:cubicBezTo>
                  <a:cubicBezTo>
                    <a:pt x="111722" y="1280616"/>
                    <a:pt x="110535" y="1277054"/>
                    <a:pt x="109347" y="1273787"/>
                  </a:cubicBezTo>
                  <a:cubicBezTo>
                    <a:pt x="108160" y="1273194"/>
                    <a:pt x="107864" y="1272304"/>
                    <a:pt x="108308" y="1271265"/>
                  </a:cubicBezTo>
                  <a:cubicBezTo>
                    <a:pt x="106973" y="1267851"/>
                    <a:pt x="105637" y="1264436"/>
                    <a:pt x="104302" y="1261172"/>
                  </a:cubicBezTo>
                  <a:cubicBezTo>
                    <a:pt x="97028" y="1257758"/>
                    <a:pt x="89755" y="1254344"/>
                    <a:pt x="82779" y="1250633"/>
                  </a:cubicBezTo>
                  <a:cubicBezTo>
                    <a:pt x="75805" y="1246923"/>
                    <a:pt x="74023" y="1235049"/>
                    <a:pt x="62594" y="1238018"/>
                  </a:cubicBezTo>
                  <a:cubicBezTo>
                    <a:pt x="62000" y="1238166"/>
                    <a:pt x="60517" y="1235198"/>
                    <a:pt x="59625" y="1233566"/>
                  </a:cubicBezTo>
                  <a:cubicBezTo>
                    <a:pt x="52947" y="1220653"/>
                    <a:pt x="45526" y="1207888"/>
                    <a:pt x="47307" y="1192452"/>
                  </a:cubicBezTo>
                  <a:cubicBezTo>
                    <a:pt x="43002" y="1184734"/>
                    <a:pt x="41221" y="1176422"/>
                    <a:pt x="40777" y="1167369"/>
                  </a:cubicBezTo>
                  <a:cubicBezTo>
                    <a:pt x="40627" y="1164103"/>
                    <a:pt x="37215" y="1160244"/>
                    <a:pt x="34394" y="1158018"/>
                  </a:cubicBezTo>
                  <a:cubicBezTo>
                    <a:pt x="27122" y="1152229"/>
                    <a:pt x="23856" y="1143917"/>
                    <a:pt x="19700" y="1136349"/>
                  </a:cubicBezTo>
                  <a:cubicBezTo>
                    <a:pt x="16879" y="1131301"/>
                    <a:pt x="16731" y="1125662"/>
                    <a:pt x="17623" y="1113195"/>
                  </a:cubicBezTo>
                  <a:cubicBezTo>
                    <a:pt x="18067" y="1107406"/>
                    <a:pt x="19254" y="1101173"/>
                    <a:pt x="14654" y="1096274"/>
                  </a:cubicBezTo>
                  <a:cubicBezTo>
                    <a:pt x="11686" y="1093009"/>
                    <a:pt x="14950" y="1091376"/>
                    <a:pt x="15842" y="1089001"/>
                  </a:cubicBezTo>
                  <a:cubicBezTo>
                    <a:pt x="16731" y="1086330"/>
                    <a:pt x="18364" y="1082619"/>
                    <a:pt x="17325" y="1080690"/>
                  </a:cubicBezTo>
                  <a:cubicBezTo>
                    <a:pt x="9161" y="1064958"/>
                    <a:pt x="12428" y="1048037"/>
                    <a:pt x="11388" y="1031709"/>
                  </a:cubicBezTo>
                  <a:cubicBezTo>
                    <a:pt x="11092" y="1027703"/>
                    <a:pt x="10943" y="1023843"/>
                    <a:pt x="11092" y="1019835"/>
                  </a:cubicBezTo>
                  <a:cubicBezTo>
                    <a:pt x="11388" y="1014642"/>
                    <a:pt x="7530" y="1013750"/>
                    <a:pt x="3818" y="1012267"/>
                  </a:cubicBezTo>
                  <a:cubicBezTo>
                    <a:pt x="702" y="1011080"/>
                    <a:pt x="-931" y="1006924"/>
                    <a:pt x="554" y="1005143"/>
                  </a:cubicBezTo>
                  <a:cubicBezTo>
                    <a:pt x="8568" y="995644"/>
                    <a:pt x="5303" y="984363"/>
                    <a:pt x="5749" y="973825"/>
                  </a:cubicBezTo>
                  <a:cubicBezTo>
                    <a:pt x="6193" y="963139"/>
                    <a:pt x="7974" y="951858"/>
                    <a:pt x="406" y="942507"/>
                  </a:cubicBezTo>
                  <a:cubicBezTo>
                    <a:pt x="2037" y="936422"/>
                    <a:pt x="4710" y="930486"/>
                    <a:pt x="554" y="924103"/>
                  </a:cubicBezTo>
                  <a:cubicBezTo>
                    <a:pt x="-40" y="923213"/>
                    <a:pt x="1443" y="919501"/>
                    <a:pt x="2631" y="919205"/>
                  </a:cubicBezTo>
                  <a:cubicBezTo>
                    <a:pt x="9161" y="917276"/>
                    <a:pt x="12873" y="913120"/>
                    <a:pt x="11834" y="906292"/>
                  </a:cubicBezTo>
                  <a:cubicBezTo>
                    <a:pt x="10498" y="896941"/>
                    <a:pt x="14654" y="889373"/>
                    <a:pt x="16879" y="880911"/>
                  </a:cubicBezTo>
                  <a:cubicBezTo>
                    <a:pt x="18810" y="873491"/>
                    <a:pt x="17473" y="865179"/>
                    <a:pt x="17623" y="857313"/>
                  </a:cubicBezTo>
                  <a:cubicBezTo>
                    <a:pt x="28457" y="846627"/>
                    <a:pt x="19106" y="830152"/>
                    <a:pt x="28309" y="819020"/>
                  </a:cubicBezTo>
                  <a:cubicBezTo>
                    <a:pt x="26082" y="815012"/>
                    <a:pt x="20739" y="809520"/>
                    <a:pt x="26378" y="806552"/>
                  </a:cubicBezTo>
                  <a:cubicBezTo>
                    <a:pt x="29199" y="805069"/>
                    <a:pt x="31128" y="803287"/>
                    <a:pt x="32761" y="801357"/>
                  </a:cubicBezTo>
                  <a:cubicBezTo>
                    <a:pt x="33207" y="800021"/>
                    <a:pt x="33652" y="798538"/>
                    <a:pt x="33948" y="797351"/>
                  </a:cubicBezTo>
                  <a:cubicBezTo>
                    <a:pt x="34096" y="797944"/>
                    <a:pt x="34246" y="798538"/>
                    <a:pt x="34246" y="799280"/>
                  </a:cubicBezTo>
                  <a:cubicBezTo>
                    <a:pt x="35433" y="797647"/>
                    <a:pt x="36471" y="796014"/>
                    <a:pt x="37511" y="794232"/>
                  </a:cubicBezTo>
                  <a:cubicBezTo>
                    <a:pt x="40033" y="790077"/>
                    <a:pt x="43596" y="786218"/>
                    <a:pt x="47603" y="783546"/>
                  </a:cubicBezTo>
                  <a:cubicBezTo>
                    <a:pt x="55469" y="778352"/>
                    <a:pt x="48049" y="773899"/>
                    <a:pt x="47603" y="769149"/>
                  </a:cubicBezTo>
                  <a:cubicBezTo>
                    <a:pt x="51017" y="768704"/>
                    <a:pt x="52947" y="766627"/>
                    <a:pt x="53392" y="763064"/>
                  </a:cubicBezTo>
                  <a:cubicBezTo>
                    <a:pt x="55025" y="762619"/>
                    <a:pt x="56657" y="762173"/>
                    <a:pt x="58142" y="761283"/>
                  </a:cubicBezTo>
                  <a:cubicBezTo>
                    <a:pt x="76101" y="750893"/>
                    <a:pt x="76546" y="750745"/>
                    <a:pt x="76842" y="730857"/>
                  </a:cubicBezTo>
                  <a:cubicBezTo>
                    <a:pt x="76992" y="723881"/>
                    <a:pt x="80404" y="719429"/>
                    <a:pt x="85452" y="717202"/>
                  </a:cubicBezTo>
                  <a:cubicBezTo>
                    <a:pt x="88272" y="715865"/>
                    <a:pt x="90795" y="714382"/>
                    <a:pt x="93318" y="712749"/>
                  </a:cubicBezTo>
                  <a:cubicBezTo>
                    <a:pt x="94505" y="708297"/>
                    <a:pt x="95692" y="703843"/>
                    <a:pt x="97028" y="699391"/>
                  </a:cubicBezTo>
                  <a:cubicBezTo>
                    <a:pt x="97325" y="698352"/>
                    <a:pt x="97622" y="697461"/>
                    <a:pt x="97919" y="696423"/>
                  </a:cubicBezTo>
                  <a:cubicBezTo>
                    <a:pt x="96584" y="695532"/>
                    <a:pt x="95544" y="694048"/>
                    <a:pt x="95396" y="692117"/>
                  </a:cubicBezTo>
                  <a:cubicBezTo>
                    <a:pt x="96880" y="692267"/>
                    <a:pt x="98067" y="692117"/>
                    <a:pt x="99403" y="691969"/>
                  </a:cubicBezTo>
                  <a:cubicBezTo>
                    <a:pt x="113949" y="645810"/>
                    <a:pt x="133986" y="603064"/>
                    <a:pt x="169162" y="567146"/>
                  </a:cubicBezTo>
                  <a:cubicBezTo>
                    <a:pt x="173764" y="549483"/>
                    <a:pt x="185192" y="538649"/>
                    <a:pt x="192316" y="519947"/>
                  </a:cubicBezTo>
                  <a:cubicBezTo>
                    <a:pt x="194691" y="518018"/>
                    <a:pt x="197066" y="516089"/>
                    <a:pt x="199143" y="516682"/>
                  </a:cubicBezTo>
                  <a:cubicBezTo>
                    <a:pt x="203892" y="514308"/>
                    <a:pt x="206267" y="522471"/>
                    <a:pt x="208198" y="526775"/>
                  </a:cubicBezTo>
                  <a:cubicBezTo>
                    <a:pt x="192019" y="538945"/>
                    <a:pt x="203744" y="543992"/>
                    <a:pt x="189050" y="548890"/>
                  </a:cubicBezTo>
                  <a:cubicBezTo>
                    <a:pt x="177028" y="582136"/>
                    <a:pt x="147641" y="618204"/>
                    <a:pt x="135470" y="651746"/>
                  </a:cubicBezTo>
                  <a:cubicBezTo>
                    <a:pt x="133243" y="657239"/>
                    <a:pt x="131908" y="662879"/>
                    <a:pt x="130720" y="668519"/>
                  </a:cubicBezTo>
                  <a:cubicBezTo>
                    <a:pt x="133541" y="664364"/>
                    <a:pt x="137251" y="660652"/>
                    <a:pt x="142594" y="657833"/>
                  </a:cubicBezTo>
                  <a:cubicBezTo>
                    <a:pt x="147789" y="655161"/>
                    <a:pt x="151352" y="646997"/>
                    <a:pt x="152835" y="640764"/>
                  </a:cubicBezTo>
                  <a:cubicBezTo>
                    <a:pt x="153578" y="637498"/>
                    <a:pt x="146602" y="632155"/>
                    <a:pt x="156101" y="632304"/>
                  </a:cubicBezTo>
                  <a:cubicBezTo>
                    <a:pt x="163967" y="632452"/>
                    <a:pt x="168421" y="626961"/>
                    <a:pt x="173318" y="622211"/>
                  </a:cubicBezTo>
                  <a:cubicBezTo>
                    <a:pt x="176287" y="619243"/>
                    <a:pt x="175247" y="616423"/>
                    <a:pt x="174951" y="612563"/>
                  </a:cubicBezTo>
                  <a:cubicBezTo>
                    <a:pt x="174506" y="605142"/>
                    <a:pt x="178513" y="598018"/>
                    <a:pt x="185044" y="593121"/>
                  </a:cubicBezTo>
                  <a:cubicBezTo>
                    <a:pt x="185934" y="592527"/>
                    <a:pt x="186675" y="592081"/>
                    <a:pt x="187567" y="591487"/>
                  </a:cubicBezTo>
                  <a:cubicBezTo>
                    <a:pt x="188160" y="593121"/>
                    <a:pt x="189348" y="594902"/>
                    <a:pt x="189348" y="596683"/>
                  </a:cubicBezTo>
                  <a:cubicBezTo>
                    <a:pt x="189348" y="598612"/>
                    <a:pt x="188457" y="600541"/>
                    <a:pt x="187269" y="602026"/>
                  </a:cubicBezTo>
                  <a:cubicBezTo>
                    <a:pt x="183113" y="607072"/>
                    <a:pt x="188457" y="608557"/>
                    <a:pt x="190535" y="611079"/>
                  </a:cubicBezTo>
                  <a:cubicBezTo>
                    <a:pt x="193652" y="614789"/>
                    <a:pt x="195433" y="610931"/>
                    <a:pt x="197362" y="609298"/>
                  </a:cubicBezTo>
                  <a:cubicBezTo>
                    <a:pt x="201222" y="606034"/>
                    <a:pt x="204784" y="602768"/>
                    <a:pt x="208346" y="599205"/>
                  </a:cubicBezTo>
                  <a:cubicBezTo>
                    <a:pt x="210423" y="596979"/>
                    <a:pt x="213985" y="594308"/>
                    <a:pt x="213689" y="592229"/>
                  </a:cubicBezTo>
                  <a:cubicBezTo>
                    <a:pt x="211610" y="576051"/>
                    <a:pt x="224078" y="572193"/>
                    <a:pt x="234616" y="567888"/>
                  </a:cubicBezTo>
                  <a:cubicBezTo>
                    <a:pt x="242482" y="564771"/>
                    <a:pt x="247530" y="559280"/>
                    <a:pt x="253021" y="553639"/>
                  </a:cubicBezTo>
                  <a:cubicBezTo>
                    <a:pt x="263411" y="542953"/>
                    <a:pt x="274394" y="533602"/>
                    <a:pt x="289088" y="529150"/>
                  </a:cubicBezTo>
                  <a:cubicBezTo>
                    <a:pt x="290127" y="528704"/>
                    <a:pt x="290721" y="526479"/>
                    <a:pt x="291463" y="524846"/>
                  </a:cubicBezTo>
                  <a:cubicBezTo>
                    <a:pt x="295767" y="524103"/>
                    <a:pt x="301110" y="525440"/>
                    <a:pt x="303039" y="518909"/>
                  </a:cubicBezTo>
                  <a:cubicBezTo>
                    <a:pt x="306157" y="508816"/>
                    <a:pt x="315952" y="504363"/>
                    <a:pt x="322631" y="497238"/>
                  </a:cubicBezTo>
                  <a:cubicBezTo>
                    <a:pt x="323818" y="496051"/>
                    <a:pt x="326193" y="495309"/>
                    <a:pt x="327974" y="495457"/>
                  </a:cubicBezTo>
                  <a:cubicBezTo>
                    <a:pt x="337623" y="496051"/>
                    <a:pt x="342075" y="490412"/>
                    <a:pt x="345341" y="482396"/>
                  </a:cubicBezTo>
                  <a:cubicBezTo>
                    <a:pt x="347122" y="478092"/>
                    <a:pt x="349793" y="474085"/>
                    <a:pt x="354988" y="472897"/>
                  </a:cubicBezTo>
                  <a:cubicBezTo>
                    <a:pt x="360627" y="478982"/>
                    <a:pt x="363300" y="473195"/>
                    <a:pt x="366268" y="469929"/>
                  </a:cubicBezTo>
                  <a:cubicBezTo>
                    <a:pt x="367455" y="468593"/>
                    <a:pt x="368345" y="466664"/>
                    <a:pt x="368939" y="464883"/>
                  </a:cubicBezTo>
                  <a:cubicBezTo>
                    <a:pt x="369830" y="461767"/>
                    <a:pt x="371611" y="459836"/>
                    <a:pt x="375025" y="459836"/>
                  </a:cubicBezTo>
                  <a:cubicBezTo>
                    <a:pt x="384672" y="459984"/>
                    <a:pt x="394172" y="459688"/>
                    <a:pt x="401592" y="453899"/>
                  </a:cubicBezTo>
                  <a:cubicBezTo>
                    <a:pt x="402631" y="452712"/>
                    <a:pt x="403967" y="451672"/>
                    <a:pt x="405006" y="450634"/>
                  </a:cubicBezTo>
                  <a:cubicBezTo>
                    <a:pt x="405600" y="449891"/>
                    <a:pt x="406341" y="449297"/>
                    <a:pt x="406935" y="448408"/>
                  </a:cubicBezTo>
                  <a:cubicBezTo>
                    <a:pt x="407381" y="448260"/>
                    <a:pt x="407678" y="448112"/>
                    <a:pt x="407974" y="447962"/>
                  </a:cubicBezTo>
                  <a:cubicBezTo>
                    <a:pt x="413763" y="442619"/>
                    <a:pt x="420146" y="437276"/>
                    <a:pt x="427121" y="431932"/>
                  </a:cubicBezTo>
                  <a:cubicBezTo>
                    <a:pt x="427864" y="430449"/>
                    <a:pt x="428754" y="428964"/>
                    <a:pt x="429495" y="427331"/>
                  </a:cubicBezTo>
                  <a:cubicBezTo>
                    <a:pt x="433651" y="417684"/>
                    <a:pt x="444338" y="414567"/>
                    <a:pt x="453541" y="412341"/>
                  </a:cubicBezTo>
                  <a:cubicBezTo>
                    <a:pt x="454134" y="412193"/>
                    <a:pt x="454580" y="412044"/>
                    <a:pt x="455024" y="411896"/>
                  </a:cubicBezTo>
                  <a:cubicBezTo>
                    <a:pt x="457103" y="409670"/>
                    <a:pt x="459180" y="407295"/>
                    <a:pt x="461259" y="404920"/>
                  </a:cubicBezTo>
                  <a:cubicBezTo>
                    <a:pt x="468383" y="397350"/>
                    <a:pt x="476249" y="390078"/>
                    <a:pt x="481296" y="382656"/>
                  </a:cubicBezTo>
                  <a:cubicBezTo>
                    <a:pt x="474468" y="377313"/>
                    <a:pt x="454876" y="386070"/>
                    <a:pt x="455024" y="376125"/>
                  </a:cubicBezTo>
                  <a:cubicBezTo>
                    <a:pt x="464821" y="374196"/>
                    <a:pt x="472391" y="378056"/>
                    <a:pt x="481444" y="377906"/>
                  </a:cubicBezTo>
                  <a:cubicBezTo>
                    <a:pt x="505934" y="363955"/>
                    <a:pt x="526861" y="347480"/>
                    <a:pt x="548234" y="330263"/>
                  </a:cubicBezTo>
                  <a:cubicBezTo>
                    <a:pt x="558920" y="321803"/>
                    <a:pt x="569904" y="313492"/>
                    <a:pt x="581184" y="305032"/>
                  </a:cubicBezTo>
                  <a:cubicBezTo>
                    <a:pt x="592761" y="297164"/>
                    <a:pt x="604784" y="289150"/>
                    <a:pt x="617696" y="282174"/>
                  </a:cubicBezTo>
                  <a:cubicBezTo>
                    <a:pt x="613392" y="272081"/>
                    <a:pt x="597214" y="280541"/>
                    <a:pt x="590980" y="273565"/>
                  </a:cubicBezTo>
                  <a:cubicBezTo>
                    <a:pt x="595729" y="274308"/>
                    <a:pt x="603597" y="269706"/>
                    <a:pt x="611017" y="266590"/>
                  </a:cubicBezTo>
                  <a:cubicBezTo>
                    <a:pt x="606565" y="259614"/>
                    <a:pt x="597660" y="259614"/>
                    <a:pt x="588309" y="260207"/>
                  </a:cubicBezTo>
                  <a:cubicBezTo>
                    <a:pt x="581481" y="265253"/>
                    <a:pt x="596027" y="263918"/>
                    <a:pt x="589496" y="270004"/>
                  </a:cubicBezTo>
                  <a:cubicBezTo>
                    <a:pt x="575396" y="275198"/>
                    <a:pt x="564263" y="275495"/>
                    <a:pt x="560108" y="265105"/>
                  </a:cubicBezTo>
                  <a:cubicBezTo>
                    <a:pt x="547344" y="270300"/>
                    <a:pt x="539478" y="276533"/>
                    <a:pt x="531017" y="269706"/>
                  </a:cubicBezTo>
                  <a:cubicBezTo>
                    <a:pt x="492576" y="286330"/>
                    <a:pt x="464523" y="305476"/>
                    <a:pt x="438698" y="324178"/>
                  </a:cubicBezTo>
                  <a:cubicBezTo>
                    <a:pt x="425785" y="333529"/>
                    <a:pt x="413170" y="342433"/>
                    <a:pt x="400256" y="351636"/>
                  </a:cubicBezTo>
                  <a:cubicBezTo>
                    <a:pt x="393726" y="356088"/>
                    <a:pt x="387047" y="360393"/>
                    <a:pt x="379923" y="364697"/>
                  </a:cubicBezTo>
                  <a:cubicBezTo>
                    <a:pt x="372947" y="369149"/>
                    <a:pt x="365674" y="373603"/>
                    <a:pt x="357956" y="377906"/>
                  </a:cubicBezTo>
                  <a:cubicBezTo>
                    <a:pt x="344449" y="388890"/>
                    <a:pt x="329161" y="403733"/>
                    <a:pt x="313429" y="417090"/>
                  </a:cubicBezTo>
                  <a:cubicBezTo>
                    <a:pt x="298587" y="431339"/>
                    <a:pt x="283003" y="444104"/>
                    <a:pt x="271425" y="453455"/>
                  </a:cubicBezTo>
                  <a:cubicBezTo>
                    <a:pt x="266230" y="462359"/>
                    <a:pt x="258068" y="472303"/>
                    <a:pt x="249013" y="482842"/>
                  </a:cubicBezTo>
                  <a:cubicBezTo>
                    <a:pt x="240257" y="493528"/>
                    <a:pt x="229719" y="504215"/>
                    <a:pt x="219478" y="514308"/>
                  </a:cubicBezTo>
                  <a:cubicBezTo>
                    <a:pt x="220368" y="499761"/>
                    <a:pt x="234468" y="495903"/>
                    <a:pt x="241889" y="487146"/>
                  </a:cubicBezTo>
                  <a:cubicBezTo>
                    <a:pt x="275879" y="447814"/>
                    <a:pt x="311055" y="403881"/>
                    <a:pt x="352909" y="372267"/>
                  </a:cubicBezTo>
                  <a:cubicBezTo>
                    <a:pt x="374432" y="356088"/>
                    <a:pt x="392390" y="346886"/>
                    <a:pt x="423114" y="322397"/>
                  </a:cubicBezTo>
                  <a:cubicBezTo>
                    <a:pt x="428160" y="318389"/>
                    <a:pt x="428754" y="314679"/>
                    <a:pt x="433801" y="309929"/>
                  </a:cubicBezTo>
                  <a:cubicBezTo>
                    <a:pt x="469273" y="277424"/>
                    <a:pt x="521667" y="261840"/>
                    <a:pt x="562928" y="234531"/>
                  </a:cubicBezTo>
                  <a:cubicBezTo>
                    <a:pt x="555804" y="225921"/>
                    <a:pt x="543634" y="223844"/>
                    <a:pt x="529829" y="225625"/>
                  </a:cubicBezTo>
                  <a:cubicBezTo>
                    <a:pt x="473281" y="254122"/>
                    <a:pt x="449533" y="275347"/>
                    <a:pt x="417771" y="298352"/>
                  </a:cubicBezTo>
                  <a:cubicBezTo>
                    <a:pt x="413318" y="276831"/>
                    <a:pt x="433207" y="263324"/>
                    <a:pt x="459180" y="241357"/>
                  </a:cubicBezTo>
                  <a:cubicBezTo>
                    <a:pt x="470016" y="237053"/>
                    <a:pt x="481147" y="231858"/>
                    <a:pt x="488865" y="232750"/>
                  </a:cubicBezTo>
                  <a:cubicBezTo>
                    <a:pt x="537993" y="202322"/>
                    <a:pt x="586824" y="176793"/>
                    <a:pt x="638773" y="158538"/>
                  </a:cubicBezTo>
                  <a:cubicBezTo>
                    <a:pt x="690572" y="140430"/>
                    <a:pt x="745637" y="129743"/>
                    <a:pt x="804561" y="131970"/>
                  </a:cubicBezTo>
                  <a:cubicBezTo>
                    <a:pt x="799663" y="133603"/>
                    <a:pt x="804709" y="133899"/>
                    <a:pt x="808123" y="133305"/>
                  </a:cubicBezTo>
                  <a:cubicBezTo>
                    <a:pt x="797436" y="136868"/>
                    <a:pt x="782594" y="141023"/>
                    <a:pt x="770424" y="145327"/>
                  </a:cubicBezTo>
                  <a:cubicBezTo>
                    <a:pt x="772056" y="142359"/>
                    <a:pt x="776657" y="140579"/>
                    <a:pt x="782594" y="139094"/>
                  </a:cubicBezTo>
                  <a:cubicBezTo>
                    <a:pt x="772353" y="130337"/>
                    <a:pt x="758846" y="148000"/>
                    <a:pt x="752168" y="137313"/>
                  </a:cubicBezTo>
                  <a:cubicBezTo>
                    <a:pt x="743114" y="140727"/>
                    <a:pt x="749199" y="140727"/>
                    <a:pt x="750535" y="145327"/>
                  </a:cubicBezTo>
                  <a:cubicBezTo>
                    <a:pt x="740888" y="145031"/>
                    <a:pt x="737177" y="139836"/>
                    <a:pt x="720554" y="146515"/>
                  </a:cubicBezTo>
                  <a:cubicBezTo>
                    <a:pt x="713578" y="149633"/>
                    <a:pt x="712390" y="154382"/>
                    <a:pt x="710164" y="158834"/>
                  </a:cubicBezTo>
                  <a:cubicBezTo>
                    <a:pt x="722186" y="157201"/>
                    <a:pt x="722929" y="152304"/>
                    <a:pt x="734951" y="150670"/>
                  </a:cubicBezTo>
                  <a:cubicBezTo>
                    <a:pt x="738959" y="155718"/>
                    <a:pt x="747121" y="157053"/>
                    <a:pt x="753651" y="160021"/>
                  </a:cubicBezTo>
                  <a:cubicBezTo>
                    <a:pt x="756620" y="158092"/>
                    <a:pt x="756026" y="155124"/>
                    <a:pt x="762409" y="154382"/>
                  </a:cubicBezTo>
                  <a:cubicBezTo>
                    <a:pt x="775767" y="151414"/>
                    <a:pt x="763002" y="157201"/>
                    <a:pt x="763596" y="159873"/>
                  </a:cubicBezTo>
                  <a:cubicBezTo>
                    <a:pt x="771908" y="160467"/>
                    <a:pt x="782446" y="160615"/>
                    <a:pt x="791500" y="159280"/>
                  </a:cubicBezTo>
                  <a:cubicBezTo>
                    <a:pt x="800553" y="158092"/>
                    <a:pt x="808271" y="154976"/>
                    <a:pt x="810498" y="148000"/>
                  </a:cubicBezTo>
                  <a:cubicBezTo>
                    <a:pt x="828902" y="154530"/>
                    <a:pt x="881445" y="159280"/>
                    <a:pt x="897029" y="139836"/>
                  </a:cubicBezTo>
                  <a:cubicBezTo>
                    <a:pt x="906230" y="142952"/>
                    <a:pt x="918698" y="143398"/>
                    <a:pt x="933096" y="142952"/>
                  </a:cubicBezTo>
                  <a:cubicBezTo>
                    <a:pt x="940220" y="142656"/>
                    <a:pt x="947938" y="141915"/>
                    <a:pt x="955804" y="141321"/>
                  </a:cubicBezTo>
                  <a:cubicBezTo>
                    <a:pt x="963670" y="140875"/>
                    <a:pt x="971834" y="140430"/>
                    <a:pt x="979997" y="139984"/>
                  </a:cubicBezTo>
                  <a:cubicBezTo>
                    <a:pt x="1012651" y="138353"/>
                    <a:pt x="1046193" y="140430"/>
                    <a:pt x="1063262" y="155718"/>
                  </a:cubicBezTo>
                  <a:cubicBezTo>
                    <a:pt x="1079886" y="155718"/>
                    <a:pt x="1093837" y="157795"/>
                    <a:pt x="1106898" y="160615"/>
                  </a:cubicBezTo>
                  <a:cubicBezTo>
                    <a:pt x="1119959" y="163288"/>
                    <a:pt x="1131833" y="167739"/>
                    <a:pt x="1144450" y="173676"/>
                  </a:cubicBezTo>
                  <a:cubicBezTo>
                    <a:pt x="1199663" y="179613"/>
                    <a:pt x="1265711" y="196830"/>
                    <a:pt x="1327158" y="225180"/>
                  </a:cubicBezTo>
                  <a:cubicBezTo>
                    <a:pt x="1383410" y="250560"/>
                    <a:pt x="1434765" y="285142"/>
                    <a:pt x="1473949" y="320912"/>
                  </a:cubicBezTo>
                  <a:cubicBezTo>
                    <a:pt x="1476620" y="322545"/>
                    <a:pt x="1479292" y="324030"/>
                    <a:pt x="1481667" y="325810"/>
                  </a:cubicBezTo>
                  <a:cubicBezTo>
                    <a:pt x="1483448" y="327888"/>
                    <a:pt x="1485673" y="330263"/>
                    <a:pt x="1488048" y="332638"/>
                  </a:cubicBezTo>
                  <a:cubicBezTo>
                    <a:pt x="1494579" y="335309"/>
                    <a:pt x="1501259" y="338427"/>
                    <a:pt x="1508234" y="342433"/>
                  </a:cubicBezTo>
                  <a:cubicBezTo>
                    <a:pt x="1508679" y="341839"/>
                    <a:pt x="1509273" y="341395"/>
                    <a:pt x="1509867" y="340801"/>
                  </a:cubicBezTo>
                  <a:cubicBezTo>
                    <a:pt x="1510460" y="341543"/>
                    <a:pt x="1511054" y="342285"/>
                    <a:pt x="1511648" y="343028"/>
                  </a:cubicBezTo>
                  <a:cubicBezTo>
                    <a:pt x="1511352" y="343324"/>
                    <a:pt x="1511054" y="343620"/>
                    <a:pt x="1510758" y="343918"/>
                  </a:cubicBezTo>
                  <a:cubicBezTo>
                    <a:pt x="1512835" y="345253"/>
                    <a:pt x="1515062" y="346441"/>
                    <a:pt x="1517289" y="347926"/>
                  </a:cubicBezTo>
                  <a:cubicBezTo>
                    <a:pt x="1527084" y="354307"/>
                    <a:pt x="1536880" y="362768"/>
                    <a:pt x="1547417" y="372861"/>
                  </a:cubicBezTo>
                  <a:cubicBezTo>
                    <a:pt x="1546528" y="370336"/>
                    <a:pt x="1545488" y="367814"/>
                    <a:pt x="1543262" y="365587"/>
                  </a:cubicBezTo>
                  <a:cubicBezTo>
                    <a:pt x="1543113" y="365439"/>
                    <a:pt x="1543113" y="364993"/>
                    <a:pt x="1543113" y="364549"/>
                  </a:cubicBezTo>
                  <a:cubicBezTo>
                    <a:pt x="1538512" y="359948"/>
                    <a:pt x="1534654" y="357721"/>
                    <a:pt x="1530646" y="355050"/>
                  </a:cubicBezTo>
                  <a:cubicBezTo>
                    <a:pt x="1530052" y="352971"/>
                    <a:pt x="1530794" y="351338"/>
                    <a:pt x="1532279" y="349707"/>
                  </a:cubicBezTo>
                  <a:cubicBezTo>
                    <a:pt x="1533614" y="355940"/>
                    <a:pt x="1538958" y="358908"/>
                    <a:pt x="1544153" y="361135"/>
                  </a:cubicBezTo>
                  <a:cubicBezTo>
                    <a:pt x="1544301" y="360689"/>
                    <a:pt x="1544449" y="360393"/>
                    <a:pt x="1544598" y="360096"/>
                  </a:cubicBezTo>
                  <a:cubicBezTo>
                    <a:pt x="1544895" y="359354"/>
                    <a:pt x="1546082" y="358612"/>
                    <a:pt x="1546824" y="358612"/>
                  </a:cubicBezTo>
                  <a:cubicBezTo>
                    <a:pt x="1548605" y="358612"/>
                    <a:pt x="1551573" y="358760"/>
                    <a:pt x="1552019" y="359650"/>
                  </a:cubicBezTo>
                  <a:cubicBezTo>
                    <a:pt x="1554839" y="366033"/>
                    <a:pt x="1555729" y="372415"/>
                    <a:pt x="1554394" y="378648"/>
                  </a:cubicBezTo>
                  <a:cubicBezTo>
                    <a:pt x="1557808" y="380875"/>
                    <a:pt x="1561222" y="382954"/>
                    <a:pt x="1564634" y="384735"/>
                  </a:cubicBezTo>
                  <a:cubicBezTo>
                    <a:pt x="1565674" y="382954"/>
                    <a:pt x="1566565" y="381321"/>
                    <a:pt x="1567455" y="379391"/>
                  </a:cubicBezTo>
                  <a:cubicBezTo>
                    <a:pt x="1569978" y="373603"/>
                    <a:pt x="1581110" y="373603"/>
                    <a:pt x="1584820" y="378648"/>
                  </a:cubicBezTo>
                  <a:cubicBezTo>
                    <a:pt x="1587492" y="382360"/>
                    <a:pt x="1588680" y="387555"/>
                    <a:pt x="1591944" y="390820"/>
                  </a:cubicBezTo>
                  <a:cubicBezTo>
                    <a:pt x="1594913" y="393788"/>
                    <a:pt x="1599218" y="395123"/>
                    <a:pt x="1602928" y="397350"/>
                  </a:cubicBezTo>
                  <a:cubicBezTo>
                    <a:pt x="1603670" y="396163"/>
                    <a:pt x="1603224" y="394678"/>
                    <a:pt x="1601147" y="392601"/>
                  </a:cubicBezTo>
                  <a:cubicBezTo>
                    <a:pt x="1603076" y="388445"/>
                    <a:pt x="1605599" y="394530"/>
                    <a:pt x="1604264" y="395865"/>
                  </a:cubicBezTo>
                  <a:cubicBezTo>
                    <a:pt x="1604857" y="396757"/>
                    <a:pt x="1605599" y="397498"/>
                    <a:pt x="1606342" y="398242"/>
                  </a:cubicBezTo>
                  <a:cubicBezTo>
                    <a:pt x="1607974" y="398538"/>
                    <a:pt x="1609459" y="398983"/>
                    <a:pt x="1611092" y="399279"/>
                  </a:cubicBezTo>
                  <a:cubicBezTo>
                    <a:pt x="1610201" y="398242"/>
                    <a:pt x="1609161" y="397054"/>
                    <a:pt x="1607530" y="395717"/>
                  </a:cubicBezTo>
                  <a:lnTo>
                    <a:pt x="1610201" y="393046"/>
                  </a:lnTo>
                  <a:cubicBezTo>
                    <a:pt x="1611092" y="395123"/>
                    <a:pt x="1612279" y="397498"/>
                    <a:pt x="1613911" y="399873"/>
                  </a:cubicBezTo>
                  <a:cubicBezTo>
                    <a:pt x="1624597" y="402397"/>
                    <a:pt x="1635581" y="405514"/>
                    <a:pt x="1647455" y="412044"/>
                  </a:cubicBezTo>
                  <a:cubicBezTo>
                    <a:pt x="1647901" y="410708"/>
                    <a:pt x="1647751" y="409076"/>
                    <a:pt x="1647455" y="407443"/>
                  </a:cubicBezTo>
                  <a:cubicBezTo>
                    <a:pt x="1646120" y="405810"/>
                    <a:pt x="1644635" y="404177"/>
                    <a:pt x="1643002" y="402545"/>
                  </a:cubicBezTo>
                  <a:cubicBezTo>
                    <a:pt x="1643745" y="402397"/>
                    <a:pt x="1644932" y="402841"/>
                    <a:pt x="1646268" y="403585"/>
                  </a:cubicBezTo>
                  <a:cubicBezTo>
                    <a:pt x="1645080" y="400467"/>
                    <a:pt x="1643151" y="397202"/>
                    <a:pt x="1641666" y="394086"/>
                  </a:cubicBezTo>
                  <a:cubicBezTo>
                    <a:pt x="1643151" y="394382"/>
                    <a:pt x="1644339" y="394975"/>
                    <a:pt x="1645526" y="395717"/>
                  </a:cubicBezTo>
                  <a:cubicBezTo>
                    <a:pt x="1643893" y="393490"/>
                    <a:pt x="1642112" y="391265"/>
                    <a:pt x="1640627" y="388890"/>
                  </a:cubicBezTo>
                  <a:cubicBezTo>
                    <a:pt x="1633800" y="383991"/>
                    <a:pt x="1624597" y="378500"/>
                    <a:pt x="1619997" y="370336"/>
                  </a:cubicBezTo>
                  <a:cubicBezTo>
                    <a:pt x="1621629" y="370634"/>
                    <a:pt x="1623114" y="370782"/>
                    <a:pt x="1624301" y="369447"/>
                  </a:cubicBezTo>
                  <a:cubicBezTo>
                    <a:pt x="1615396" y="359354"/>
                    <a:pt x="1607530" y="353269"/>
                    <a:pt x="1599662" y="347776"/>
                  </a:cubicBezTo>
                  <a:cubicBezTo>
                    <a:pt x="1591796" y="342285"/>
                    <a:pt x="1585118" y="336496"/>
                    <a:pt x="1579477" y="325810"/>
                  </a:cubicBezTo>
                  <a:cubicBezTo>
                    <a:pt x="1584820" y="326107"/>
                    <a:pt x="1583336" y="334271"/>
                    <a:pt x="1592390" y="339168"/>
                  </a:cubicBezTo>
                  <a:cubicBezTo>
                    <a:pt x="1592538" y="329965"/>
                    <a:pt x="1580664" y="318983"/>
                    <a:pt x="1571463" y="310226"/>
                  </a:cubicBezTo>
                  <a:cubicBezTo>
                    <a:pt x="1575618" y="307851"/>
                    <a:pt x="1584376" y="317944"/>
                    <a:pt x="1587640" y="312898"/>
                  </a:cubicBezTo>
                  <a:cubicBezTo>
                    <a:pt x="1591944" y="321210"/>
                    <a:pt x="1596843" y="326701"/>
                    <a:pt x="1602780" y="331896"/>
                  </a:cubicBezTo>
                  <a:cubicBezTo>
                    <a:pt x="1608717" y="337090"/>
                    <a:pt x="1615692" y="342137"/>
                    <a:pt x="1623560" y="350301"/>
                  </a:cubicBezTo>
                  <a:cubicBezTo>
                    <a:pt x="1621778" y="351784"/>
                    <a:pt x="1617623" y="345253"/>
                    <a:pt x="1616138" y="347926"/>
                  </a:cubicBezTo>
                  <a:cubicBezTo>
                    <a:pt x="1626972" y="356237"/>
                    <a:pt x="1631722" y="361581"/>
                    <a:pt x="1638550" y="367220"/>
                  </a:cubicBezTo>
                  <a:cubicBezTo>
                    <a:pt x="1638402" y="366330"/>
                    <a:pt x="1638252" y="365587"/>
                    <a:pt x="1638104" y="364697"/>
                  </a:cubicBezTo>
                  <a:cubicBezTo>
                    <a:pt x="1624004" y="350003"/>
                    <a:pt x="1614356" y="337239"/>
                    <a:pt x="1605005" y="325068"/>
                  </a:cubicBezTo>
                  <a:cubicBezTo>
                    <a:pt x="1595210" y="313194"/>
                    <a:pt x="1585859" y="301914"/>
                    <a:pt x="1572204" y="290486"/>
                  </a:cubicBezTo>
                  <a:cubicBezTo>
                    <a:pt x="1558401" y="279651"/>
                    <a:pt x="1542520" y="278464"/>
                    <a:pt x="1529756" y="270004"/>
                  </a:cubicBezTo>
                  <a:cubicBezTo>
                    <a:pt x="1511202" y="258722"/>
                    <a:pt x="1503634" y="241655"/>
                    <a:pt x="1484932" y="236608"/>
                  </a:cubicBezTo>
                  <a:cubicBezTo>
                    <a:pt x="1481073" y="231858"/>
                    <a:pt x="1487752" y="228000"/>
                    <a:pt x="1481518" y="222953"/>
                  </a:cubicBezTo>
                  <a:cubicBezTo>
                    <a:pt x="1447381" y="213306"/>
                    <a:pt x="1408643" y="179613"/>
                    <a:pt x="1362037" y="163288"/>
                  </a:cubicBezTo>
                  <a:cubicBezTo>
                    <a:pt x="1313503" y="146960"/>
                    <a:pt x="1267492" y="143398"/>
                    <a:pt x="1228902" y="142804"/>
                  </a:cubicBezTo>
                  <a:cubicBezTo>
                    <a:pt x="1221926" y="141171"/>
                    <a:pt x="1220887" y="138649"/>
                    <a:pt x="1216583" y="136719"/>
                  </a:cubicBezTo>
                  <a:cubicBezTo>
                    <a:pt x="1199218" y="138501"/>
                    <a:pt x="1190906" y="135086"/>
                    <a:pt x="1171760" y="133453"/>
                  </a:cubicBezTo>
                  <a:cubicBezTo>
                    <a:pt x="1176954" y="128556"/>
                    <a:pt x="1173243" y="129298"/>
                    <a:pt x="1174728" y="122471"/>
                  </a:cubicBezTo>
                  <a:close/>
                  <a:moveTo>
                    <a:pt x="1050474" y="108135"/>
                  </a:moveTo>
                  <a:cubicBezTo>
                    <a:pt x="1065683" y="108184"/>
                    <a:pt x="1089198" y="114307"/>
                    <a:pt x="1089087" y="117424"/>
                  </a:cubicBezTo>
                  <a:cubicBezTo>
                    <a:pt x="1096063" y="117720"/>
                    <a:pt x="1100367" y="115643"/>
                    <a:pt x="1106602" y="115049"/>
                  </a:cubicBezTo>
                  <a:cubicBezTo>
                    <a:pt x="1113577" y="119650"/>
                    <a:pt x="1125896" y="119946"/>
                    <a:pt x="1137474" y="121430"/>
                  </a:cubicBezTo>
                  <a:cubicBezTo>
                    <a:pt x="1149198" y="123063"/>
                    <a:pt x="1160330" y="125142"/>
                    <a:pt x="1164932" y="131820"/>
                  </a:cubicBezTo>
                  <a:cubicBezTo>
                    <a:pt x="1153206" y="129446"/>
                    <a:pt x="1142371" y="127219"/>
                    <a:pt x="1131833" y="125142"/>
                  </a:cubicBezTo>
                  <a:cubicBezTo>
                    <a:pt x="1121147" y="123361"/>
                    <a:pt x="1111054" y="121580"/>
                    <a:pt x="1100961" y="119798"/>
                  </a:cubicBezTo>
                  <a:cubicBezTo>
                    <a:pt x="1080924" y="116087"/>
                    <a:pt x="1061036" y="113564"/>
                    <a:pt x="1039217" y="110447"/>
                  </a:cubicBezTo>
                  <a:cubicBezTo>
                    <a:pt x="1041258" y="108778"/>
                    <a:pt x="1045405" y="108119"/>
                    <a:pt x="1050474" y="108135"/>
                  </a:cubicBezTo>
                  <a:close/>
                  <a:moveTo>
                    <a:pt x="986081" y="100503"/>
                  </a:moveTo>
                  <a:cubicBezTo>
                    <a:pt x="1000181" y="103026"/>
                    <a:pt x="974059" y="105104"/>
                    <a:pt x="985784" y="106144"/>
                  </a:cubicBezTo>
                  <a:cubicBezTo>
                    <a:pt x="983112" y="110150"/>
                    <a:pt x="966787" y="106144"/>
                    <a:pt x="969161" y="101690"/>
                  </a:cubicBezTo>
                  <a:cubicBezTo>
                    <a:pt x="974207" y="100801"/>
                    <a:pt x="986378" y="104659"/>
                    <a:pt x="986081" y="100503"/>
                  </a:cubicBezTo>
                  <a:close/>
                  <a:moveTo>
                    <a:pt x="1030460" y="98278"/>
                  </a:moveTo>
                  <a:cubicBezTo>
                    <a:pt x="1025265" y="104067"/>
                    <a:pt x="1010126" y="102880"/>
                    <a:pt x="1005822" y="109262"/>
                  </a:cubicBezTo>
                  <a:cubicBezTo>
                    <a:pt x="997213" y="107925"/>
                    <a:pt x="1010720" y="106442"/>
                    <a:pt x="1006416" y="101692"/>
                  </a:cubicBezTo>
                  <a:cubicBezTo>
                    <a:pt x="1018290" y="103325"/>
                    <a:pt x="1019180" y="97238"/>
                    <a:pt x="1030460" y="98278"/>
                  </a:cubicBezTo>
                  <a:close/>
                  <a:moveTo>
                    <a:pt x="1158548" y="23620"/>
                  </a:moveTo>
                  <a:cubicBezTo>
                    <a:pt x="1157807" y="25697"/>
                    <a:pt x="1161073" y="26885"/>
                    <a:pt x="1160033" y="29111"/>
                  </a:cubicBezTo>
                  <a:lnTo>
                    <a:pt x="1152761" y="27330"/>
                  </a:lnTo>
                  <a:cubicBezTo>
                    <a:pt x="1156619" y="25995"/>
                    <a:pt x="1155432" y="25103"/>
                    <a:pt x="1148308" y="23768"/>
                  </a:cubicBezTo>
                  <a:cubicBezTo>
                    <a:pt x="1150237" y="22432"/>
                    <a:pt x="1153949" y="22729"/>
                    <a:pt x="1158548" y="23620"/>
                  </a:cubicBezTo>
                  <a:close/>
                  <a:moveTo>
                    <a:pt x="1025264" y="22"/>
                  </a:moveTo>
                  <a:cubicBezTo>
                    <a:pt x="1046191" y="-275"/>
                    <a:pt x="1043372" y="2396"/>
                    <a:pt x="1070089" y="4920"/>
                  </a:cubicBezTo>
                  <a:cubicBezTo>
                    <a:pt x="1062221" y="8185"/>
                    <a:pt x="1083743" y="8778"/>
                    <a:pt x="1082110" y="10411"/>
                  </a:cubicBezTo>
                  <a:cubicBezTo>
                    <a:pt x="1081665" y="5216"/>
                    <a:pt x="1091906" y="7591"/>
                    <a:pt x="1096953" y="12490"/>
                  </a:cubicBezTo>
                  <a:cubicBezTo>
                    <a:pt x="1104077" y="12340"/>
                    <a:pt x="1093687" y="8630"/>
                    <a:pt x="1100069" y="7888"/>
                  </a:cubicBezTo>
                  <a:cubicBezTo>
                    <a:pt x="1108233" y="12044"/>
                    <a:pt x="1128864" y="10411"/>
                    <a:pt x="1124411" y="15457"/>
                  </a:cubicBezTo>
                  <a:cubicBezTo>
                    <a:pt x="1127379" y="15755"/>
                    <a:pt x="1128864" y="16496"/>
                    <a:pt x="1129160" y="17536"/>
                  </a:cubicBezTo>
                  <a:cubicBezTo>
                    <a:pt x="1135395" y="17238"/>
                    <a:pt x="1125152" y="11303"/>
                    <a:pt x="1137472" y="13825"/>
                  </a:cubicBezTo>
                  <a:cubicBezTo>
                    <a:pt x="1128270" y="16794"/>
                    <a:pt x="1142815" y="17981"/>
                    <a:pt x="1146377" y="20800"/>
                  </a:cubicBezTo>
                  <a:cubicBezTo>
                    <a:pt x="1132129" y="25106"/>
                    <a:pt x="1100811" y="15161"/>
                    <a:pt x="1083892" y="15903"/>
                  </a:cubicBezTo>
                  <a:cubicBezTo>
                    <a:pt x="1080775" y="14122"/>
                    <a:pt x="1079438" y="11896"/>
                    <a:pt x="1077063" y="9818"/>
                  </a:cubicBezTo>
                  <a:cubicBezTo>
                    <a:pt x="1074244" y="9670"/>
                    <a:pt x="1074838" y="11747"/>
                    <a:pt x="1074244" y="13232"/>
                  </a:cubicBezTo>
                  <a:cubicBezTo>
                    <a:pt x="1058215" y="11747"/>
                    <a:pt x="1048122" y="912"/>
                    <a:pt x="1032388" y="4326"/>
                  </a:cubicBezTo>
                  <a:cubicBezTo>
                    <a:pt x="1033280" y="6997"/>
                    <a:pt x="1045598" y="5366"/>
                    <a:pt x="1047083" y="8334"/>
                  </a:cubicBezTo>
                  <a:cubicBezTo>
                    <a:pt x="1040552" y="9818"/>
                    <a:pt x="1037138" y="5810"/>
                    <a:pt x="1027343" y="7739"/>
                  </a:cubicBezTo>
                  <a:cubicBezTo>
                    <a:pt x="1025412" y="3139"/>
                    <a:pt x="1027193" y="4622"/>
                    <a:pt x="1025264" y="2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592" name="文本框 591">
              <a:extLst>
                <a:ext uri="{FF2B5EF4-FFF2-40B4-BE49-F238E27FC236}">
                  <a16:creationId xmlns:a16="http://schemas.microsoft.com/office/drawing/2014/main" id="{5DBEF9AF-C605-338C-E733-3BE7DE332ABE}"/>
                </a:ext>
              </a:extLst>
            </p:cNvPr>
            <p:cNvSpPr txBox="1"/>
            <p:nvPr/>
          </p:nvSpPr>
          <p:spPr>
            <a:xfrm>
              <a:off x="2335879" y="2135895"/>
              <a:ext cx="63511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MiSans Medium" panose="00000600000000000000" pitchFamily="2" charset="-122"/>
                  <a:ea typeface="MiSans Medium" panose="00000600000000000000" pitchFamily="2" charset="-122"/>
                </a:rPr>
                <a:t>03</a:t>
              </a:r>
              <a:endParaRPr lang="zh-CN" altLang="en-US" sz="28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endParaRPr>
            </a:p>
          </p:txBody>
        </p:sp>
        <p:sp>
          <p:nvSpPr>
            <p:cNvPr id="593" name="文本框 592">
              <a:extLst>
                <a:ext uri="{FF2B5EF4-FFF2-40B4-BE49-F238E27FC236}">
                  <a16:creationId xmlns:a16="http://schemas.microsoft.com/office/drawing/2014/main" id="{65E1E0D4-0819-D10B-F83F-05DCEDB5ABF0}"/>
                </a:ext>
              </a:extLst>
            </p:cNvPr>
            <p:cNvSpPr txBox="1"/>
            <p:nvPr/>
          </p:nvSpPr>
          <p:spPr>
            <a:xfrm>
              <a:off x="3138586" y="2553767"/>
              <a:ext cx="217001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Click here to add title text</a:t>
              </a:r>
            </a:p>
          </p:txBody>
        </p:sp>
      </p:grpSp>
      <p:grpSp>
        <p:nvGrpSpPr>
          <p:cNvPr id="594" name="组合 593">
            <a:extLst>
              <a:ext uri="{FF2B5EF4-FFF2-40B4-BE49-F238E27FC236}">
                <a16:creationId xmlns:a16="http://schemas.microsoft.com/office/drawing/2014/main" id="{D9A1A32B-FBDF-B34B-E348-1FFC83A8CAFA}"/>
              </a:ext>
            </a:extLst>
          </p:cNvPr>
          <p:cNvGrpSpPr/>
          <p:nvPr/>
        </p:nvGrpSpPr>
        <p:grpSpPr>
          <a:xfrm>
            <a:off x="6672856" y="3304119"/>
            <a:ext cx="3310627" cy="927893"/>
            <a:chOff x="2208517" y="1928796"/>
            <a:chExt cx="3310627" cy="927893"/>
          </a:xfrm>
        </p:grpSpPr>
        <p:sp>
          <p:nvSpPr>
            <p:cNvPr id="595" name="文本框 594">
              <a:extLst>
                <a:ext uri="{FF2B5EF4-FFF2-40B4-BE49-F238E27FC236}">
                  <a16:creationId xmlns:a16="http://schemas.microsoft.com/office/drawing/2014/main" id="{91FDCF50-5EB9-A554-90C9-E4EAD601768C}"/>
                </a:ext>
              </a:extLst>
            </p:cNvPr>
            <p:cNvSpPr txBox="1"/>
            <p:nvPr/>
          </p:nvSpPr>
          <p:spPr>
            <a:xfrm>
              <a:off x="3125886" y="2082955"/>
              <a:ext cx="239325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2800" dirty="0">
                  <a:sym typeface="HarmonyOS Sans SC Light" panose="00000400000000000000" pitchFamily="2" charset="-122"/>
                </a:rPr>
                <a:t>添加标题文本</a:t>
              </a:r>
              <a:endParaRPr lang="zh-CN" altLang="en-US" sz="2800" dirty="0"/>
            </a:p>
          </p:txBody>
        </p:sp>
        <p:sp>
          <p:nvSpPr>
            <p:cNvPr id="596" name="任意多边形: 形状 595">
              <a:extLst>
                <a:ext uri="{FF2B5EF4-FFF2-40B4-BE49-F238E27FC236}">
                  <a16:creationId xmlns:a16="http://schemas.microsoft.com/office/drawing/2014/main" id="{AD0593D6-ADC0-F6CE-C73E-E02328C2ABD6}"/>
                </a:ext>
              </a:extLst>
            </p:cNvPr>
            <p:cNvSpPr/>
            <p:nvPr/>
          </p:nvSpPr>
          <p:spPr>
            <a:xfrm>
              <a:off x="2208517" y="1928796"/>
              <a:ext cx="864884" cy="927893"/>
            </a:xfrm>
            <a:custGeom>
              <a:avLst/>
              <a:gdLst>
                <a:gd name="connsiteX0" fmla="*/ 996382 w 1944449"/>
                <a:gd name="connsiteY0" fmla="*/ 2079281 h 2086106"/>
                <a:gd name="connsiteX1" fmla="*/ 1002706 w 1944449"/>
                <a:gd name="connsiteY1" fmla="*/ 2086106 h 2086106"/>
                <a:gd name="connsiteX2" fmla="*/ 989051 w 1944449"/>
                <a:gd name="connsiteY2" fmla="*/ 2080615 h 2086106"/>
                <a:gd name="connsiteX3" fmla="*/ 996382 w 1944449"/>
                <a:gd name="connsiteY3" fmla="*/ 2079281 h 2086106"/>
                <a:gd name="connsiteX4" fmla="*/ 895840 w 1944449"/>
                <a:gd name="connsiteY4" fmla="*/ 2034159 h 2086106"/>
                <a:gd name="connsiteX5" fmla="*/ 878327 w 1944449"/>
                <a:gd name="connsiteY5" fmla="*/ 2035940 h 2086106"/>
                <a:gd name="connsiteX6" fmla="*/ 868382 w 1944449"/>
                <a:gd name="connsiteY6" fmla="*/ 2035495 h 2086106"/>
                <a:gd name="connsiteX7" fmla="*/ 895840 w 1944449"/>
                <a:gd name="connsiteY7" fmla="*/ 2034159 h 2086106"/>
                <a:gd name="connsiteX8" fmla="*/ 952688 w 1944449"/>
                <a:gd name="connsiteY8" fmla="*/ 2030893 h 2086106"/>
                <a:gd name="connsiteX9" fmla="*/ 950461 w 1944449"/>
                <a:gd name="connsiteY9" fmla="*/ 2033564 h 2086106"/>
                <a:gd name="connsiteX10" fmla="*/ 910683 w 1944449"/>
                <a:gd name="connsiteY10" fmla="*/ 2033416 h 2086106"/>
                <a:gd name="connsiteX11" fmla="*/ 952688 w 1944449"/>
                <a:gd name="connsiteY11" fmla="*/ 2030893 h 2086106"/>
                <a:gd name="connsiteX12" fmla="*/ 791202 w 1944449"/>
                <a:gd name="connsiteY12" fmla="*/ 2028075 h 2086106"/>
                <a:gd name="connsiteX13" fmla="*/ 818660 w 1944449"/>
                <a:gd name="connsiteY13" fmla="*/ 2029262 h 2086106"/>
                <a:gd name="connsiteX14" fmla="*/ 791202 w 1944449"/>
                <a:gd name="connsiteY14" fmla="*/ 2028075 h 2086106"/>
                <a:gd name="connsiteX15" fmla="*/ 920331 w 1944449"/>
                <a:gd name="connsiteY15" fmla="*/ 2017238 h 2086106"/>
                <a:gd name="connsiteX16" fmla="*/ 925377 w 1944449"/>
                <a:gd name="connsiteY16" fmla="*/ 2023769 h 2086106"/>
                <a:gd name="connsiteX17" fmla="*/ 908160 w 1944449"/>
                <a:gd name="connsiteY17" fmla="*/ 2023175 h 2086106"/>
                <a:gd name="connsiteX18" fmla="*/ 915434 w 1944449"/>
                <a:gd name="connsiteY18" fmla="*/ 2024511 h 2086106"/>
                <a:gd name="connsiteX19" fmla="*/ 898215 w 1944449"/>
                <a:gd name="connsiteY19" fmla="*/ 2030152 h 2086106"/>
                <a:gd name="connsiteX20" fmla="*/ 900739 w 1944449"/>
                <a:gd name="connsiteY20" fmla="*/ 2027777 h 2086106"/>
                <a:gd name="connsiteX21" fmla="*/ 898364 w 1944449"/>
                <a:gd name="connsiteY21" fmla="*/ 2020207 h 2086106"/>
                <a:gd name="connsiteX22" fmla="*/ 920331 w 1944449"/>
                <a:gd name="connsiteY22" fmla="*/ 2017238 h 2086106"/>
                <a:gd name="connsiteX23" fmla="*/ 869773 w 1944449"/>
                <a:gd name="connsiteY23" fmla="*/ 2015644 h 2086106"/>
                <a:gd name="connsiteX24" fmla="*/ 886193 w 1944449"/>
                <a:gd name="connsiteY24" fmla="*/ 2016053 h 2086106"/>
                <a:gd name="connsiteX25" fmla="*/ 890942 w 1944449"/>
                <a:gd name="connsiteY25" fmla="*/ 2023769 h 2086106"/>
                <a:gd name="connsiteX26" fmla="*/ 871350 w 1944449"/>
                <a:gd name="connsiteY26" fmla="*/ 2019169 h 2086106"/>
                <a:gd name="connsiteX27" fmla="*/ 868827 w 1944449"/>
                <a:gd name="connsiteY27" fmla="*/ 2024066 h 2086106"/>
                <a:gd name="connsiteX28" fmla="*/ 853985 w 1944449"/>
                <a:gd name="connsiteY28" fmla="*/ 2023325 h 2086106"/>
                <a:gd name="connsiteX29" fmla="*/ 856805 w 1944449"/>
                <a:gd name="connsiteY29" fmla="*/ 2017238 h 2086106"/>
                <a:gd name="connsiteX30" fmla="*/ 869773 w 1944449"/>
                <a:gd name="connsiteY30" fmla="*/ 2015644 h 2086106"/>
                <a:gd name="connsiteX31" fmla="*/ 947047 w 1944449"/>
                <a:gd name="connsiteY31" fmla="*/ 2014715 h 2086106"/>
                <a:gd name="connsiteX32" fmla="*/ 927751 w 1944449"/>
                <a:gd name="connsiteY32" fmla="*/ 2022581 h 2086106"/>
                <a:gd name="connsiteX33" fmla="*/ 947047 w 1944449"/>
                <a:gd name="connsiteY33" fmla="*/ 2014715 h 2086106"/>
                <a:gd name="connsiteX34" fmla="*/ 886192 w 1944449"/>
                <a:gd name="connsiteY34" fmla="*/ 2013528 h 2086106"/>
                <a:gd name="connsiteX35" fmla="*/ 893464 w 1944449"/>
                <a:gd name="connsiteY35" fmla="*/ 2016349 h 2086106"/>
                <a:gd name="connsiteX36" fmla="*/ 886192 w 1944449"/>
                <a:gd name="connsiteY36" fmla="*/ 2013528 h 2086106"/>
                <a:gd name="connsiteX37" fmla="*/ 1094430 w 1944449"/>
                <a:gd name="connsiteY37" fmla="*/ 2009370 h 2086106"/>
                <a:gd name="connsiteX38" fmla="*/ 1103484 w 1944449"/>
                <a:gd name="connsiteY38" fmla="*/ 2016792 h 2086106"/>
                <a:gd name="connsiteX39" fmla="*/ 1099030 w 1944449"/>
                <a:gd name="connsiteY39" fmla="*/ 2020056 h 2086106"/>
                <a:gd name="connsiteX40" fmla="*/ 1059550 w 1944449"/>
                <a:gd name="connsiteY40" fmla="*/ 2026291 h 2086106"/>
                <a:gd name="connsiteX41" fmla="*/ 1071720 w 1944449"/>
                <a:gd name="connsiteY41" fmla="*/ 2023173 h 2086106"/>
                <a:gd name="connsiteX42" fmla="*/ 1087602 w 1944449"/>
                <a:gd name="connsiteY42" fmla="*/ 2013080 h 2086106"/>
                <a:gd name="connsiteX43" fmla="*/ 1088789 w 1944449"/>
                <a:gd name="connsiteY43" fmla="*/ 2019315 h 2086106"/>
                <a:gd name="connsiteX44" fmla="*/ 1098586 w 1944449"/>
                <a:gd name="connsiteY44" fmla="*/ 2017682 h 2086106"/>
                <a:gd name="connsiteX45" fmla="*/ 1094430 w 1944449"/>
                <a:gd name="connsiteY45" fmla="*/ 2009370 h 2086106"/>
                <a:gd name="connsiteX46" fmla="*/ 764821 w 1944449"/>
                <a:gd name="connsiteY46" fmla="*/ 2008926 h 2086106"/>
                <a:gd name="connsiteX47" fmla="*/ 770424 w 1944449"/>
                <a:gd name="connsiteY47" fmla="*/ 2013676 h 2086106"/>
                <a:gd name="connsiteX48" fmla="*/ 758105 w 1944449"/>
                <a:gd name="connsiteY48" fmla="*/ 2011745 h 2086106"/>
                <a:gd name="connsiteX49" fmla="*/ 764821 w 1944449"/>
                <a:gd name="connsiteY49" fmla="*/ 2008926 h 2086106"/>
                <a:gd name="connsiteX50" fmla="*/ 1145544 w 1944449"/>
                <a:gd name="connsiteY50" fmla="*/ 1994752 h 2086106"/>
                <a:gd name="connsiteX51" fmla="*/ 1149496 w 1944449"/>
                <a:gd name="connsiteY51" fmla="*/ 1996459 h 2086106"/>
                <a:gd name="connsiteX52" fmla="*/ 1142075 w 1944449"/>
                <a:gd name="connsiteY52" fmla="*/ 2007442 h 2086106"/>
                <a:gd name="connsiteX53" fmla="*/ 1138068 w 1944449"/>
                <a:gd name="connsiteY53" fmla="*/ 2012191 h 2086106"/>
                <a:gd name="connsiteX54" fmla="*/ 1137028 w 1944449"/>
                <a:gd name="connsiteY54" fmla="*/ 1997053 h 2086106"/>
                <a:gd name="connsiteX55" fmla="*/ 1145544 w 1944449"/>
                <a:gd name="connsiteY55" fmla="*/ 1994752 h 2086106"/>
                <a:gd name="connsiteX56" fmla="*/ 1216879 w 1944449"/>
                <a:gd name="connsiteY56" fmla="*/ 1989038 h 2086106"/>
                <a:gd name="connsiteX57" fmla="*/ 1199514 w 1944449"/>
                <a:gd name="connsiteY57" fmla="*/ 2000318 h 2086106"/>
                <a:gd name="connsiteX58" fmla="*/ 1181555 w 1944449"/>
                <a:gd name="connsiteY58" fmla="*/ 2001208 h 2086106"/>
                <a:gd name="connsiteX59" fmla="*/ 1205599 w 1944449"/>
                <a:gd name="connsiteY59" fmla="*/ 1994827 h 2086106"/>
                <a:gd name="connsiteX60" fmla="*/ 1194913 w 1944449"/>
                <a:gd name="connsiteY60" fmla="*/ 1993788 h 2086106"/>
                <a:gd name="connsiteX61" fmla="*/ 1216879 w 1944449"/>
                <a:gd name="connsiteY61" fmla="*/ 1989038 h 2086106"/>
                <a:gd name="connsiteX62" fmla="*/ 1180218 w 1944449"/>
                <a:gd name="connsiteY62" fmla="*/ 1987257 h 2086106"/>
                <a:gd name="connsiteX63" fmla="*/ 1169236 w 1944449"/>
                <a:gd name="connsiteY63" fmla="*/ 1994084 h 2086106"/>
                <a:gd name="connsiteX64" fmla="*/ 1180218 w 1944449"/>
                <a:gd name="connsiteY64" fmla="*/ 1987257 h 2086106"/>
                <a:gd name="connsiteX65" fmla="*/ 740869 w 1944449"/>
                <a:gd name="connsiteY65" fmla="*/ 1985865 h 2086106"/>
                <a:gd name="connsiteX66" fmla="*/ 749200 w 1944449"/>
                <a:gd name="connsiteY66" fmla="*/ 1988741 h 2086106"/>
                <a:gd name="connsiteX67" fmla="*/ 734653 w 1944449"/>
                <a:gd name="connsiteY67" fmla="*/ 1987554 h 2086106"/>
                <a:gd name="connsiteX68" fmla="*/ 740869 w 1944449"/>
                <a:gd name="connsiteY68" fmla="*/ 1985865 h 2086106"/>
                <a:gd name="connsiteX69" fmla="*/ 1047824 w 1944449"/>
                <a:gd name="connsiteY69" fmla="*/ 1964399 h 2086106"/>
                <a:gd name="connsiteX70" fmla="*/ 1036396 w 1944449"/>
                <a:gd name="connsiteY70" fmla="*/ 1967220 h 2086106"/>
                <a:gd name="connsiteX71" fmla="*/ 1036248 w 1944449"/>
                <a:gd name="connsiteY71" fmla="*/ 1966180 h 2086106"/>
                <a:gd name="connsiteX72" fmla="*/ 1047824 w 1944449"/>
                <a:gd name="connsiteY72" fmla="*/ 1964399 h 2086106"/>
                <a:gd name="connsiteX73" fmla="*/ 602260 w 1944449"/>
                <a:gd name="connsiteY73" fmla="*/ 1962915 h 2086106"/>
                <a:gd name="connsiteX74" fmla="*/ 614580 w 1944449"/>
                <a:gd name="connsiteY74" fmla="*/ 1964549 h 2086106"/>
                <a:gd name="connsiteX75" fmla="*/ 639811 w 1944449"/>
                <a:gd name="connsiteY75" fmla="*/ 1973304 h 2086106"/>
                <a:gd name="connsiteX76" fmla="*/ 663410 w 1944449"/>
                <a:gd name="connsiteY76" fmla="*/ 1979687 h 2086106"/>
                <a:gd name="connsiteX77" fmla="*/ 707789 w 1944449"/>
                <a:gd name="connsiteY77" fmla="*/ 1991413 h 2086106"/>
                <a:gd name="connsiteX78" fmla="*/ 810646 w 1944449"/>
                <a:gd name="connsiteY78" fmla="*/ 2010411 h 2086106"/>
                <a:gd name="connsiteX79" fmla="*/ 818216 w 1944449"/>
                <a:gd name="connsiteY79" fmla="*/ 2007590 h 2086106"/>
                <a:gd name="connsiteX80" fmla="*/ 830090 w 1944449"/>
                <a:gd name="connsiteY80" fmla="*/ 2011746 h 2086106"/>
                <a:gd name="connsiteX81" fmla="*/ 837660 w 1944449"/>
                <a:gd name="connsiteY81" fmla="*/ 2007442 h 2086106"/>
                <a:gd name="connsiteX82" fmla="*/ 857846 w 1944449"/>
                <a:gd name="connsiteY82" fmla="*/ 2008332 h 2086106"/>
                <a:gd name="connsiteX83" fmla="*/ 827270 w 1944449"/>
                <a:gd name="connsiteY83" fmla="*/ 2013825 h 2086106"/>
                <a:gd name="connsiteX84" fmla="*/ 783188 w 1944449"/>
                <a:gd name="connsiteY84" fmla="*/ 2011896 h 2086106"/>
                <a:gd name="connsiteX85" fmla="*/ 780220 w 1944449"/>
                <a:gd name="connsiteY85" fmla="*/ 2015308 h 2086106"/>
                <a:gd name="connsiteX86" fmla="*/ 776212 w 1944449"/>
                <a:gd name="connsiteY86" fmla="*/ 2008332 h 2086106"/>
                <a:gd name="connsiteX87" fmla="*/ 759293 w 1944449"/>
                <a:gd name="connsiteY87" fmla="*/ 2004474 h 2086106"/>
                <a:gd name="connsiteX88" fmla="*/ 753949 w 1944449"/>
                <a:gd name="connsiteY88" fmla="*/ 2007442 h 2086106"/>
                <a:gd name="connsiteX89" fmla="*/ 734951 w 1944449"/>
                <a:gd name="connsiteY89" fmla="*/ 2003732 h 2086106"/>
                <a:gd name="connsiteX90" fmla="*/ 716991 w 1944449"/>
                <a:gd name="connsiteY90" fmla="*/ 1999428 h 2086106"/>
                <a:gd name="connsiteX91" fmla="*/ 683596 w 1944449"/>
                <a:gd name="connsiteY91" fmla="*/ 1992154 h 2086106"/>
                <a:gd name="connsiteX92" fmla="*/ 625414 w 1944449"/>
                <a:gd name="connsiteY92" fmla="*/ 1980280 h 2086106"/>
                <a:gd name="connsiteX93" fmla="*/ 622891 w 1944449"/>
                <a:gd name="connsiteY93" fmla="*/ 1971375 h 2086106"/>
                <a:gd name="connsiteX94" fmla="*/ 615619 w 1944449"/>
                <a:gd name="connsiteY94" fmla="*/ 1970188 h 2086106"/>
                <a:gd name="connsiteX95" fmla="*/ 621110 w 1944449"/>
                <a:gd name="connsiteY95" fmla="*/ 1977460 h 2086106"/>
                <a:gd name="connsiteX96" fmla="*/ 602260 w 1944449"/>
                <a:gd name="connsiteY96" fmla="*/ 1962915 h 2086106"/>
                <a:gd name="connsiteX97" fmla="*/ 885489 w 1944449"/>
                <a:gd name="connsiteY97" fmla="*/ 1962304 h 2086106"/>
                <a:gd name="connsiteX98" fmla="*/ 880257 w 1944449"/>
                <a:gd name="connsiteY98" fmla="*/ 1964252 h 2086106"/>
                <a:gd name="connsiteX99" fmla="*/ 891833 w 1944449"/>
                <a:gd name="connsiteY99" fmla="*/ 1964697 h 2086106"/>
                <a:gd name="connsiteX100" fmla="*/ 885489 w 1944449"/>
                <a:gd name="connsiteY100" fmla="*/ 1962304 h 2086106"/>
                <a:gd name="connsiteX101" fmla="*/ 495989 w 1944449"/>
                <a:gd name="connsiteY101" fmla="*/ 1953713 h 2086106"/>
                <a:gd name="connsiteX102" fmla="*/ 520924 w 1944449"/>
                <a:gd name="connsiteY102" fmla="*/ 1959798 h 2086106"/>
                <a:gd name="connsiteX103" fmla="*/ 526415 w 1944449"/>
                <a:gd name="connsiteY103" fmla="*/ 1966478 h 2086106"/>
                <a:gd name="connsiteX104" fmla="*/ 535618 w 1944449"/>
                <a:gd name="connsiteY104" fmla="*/ 1963806 h 2086106"/>
                <a:gd name="connsiteX105" fmla="*/ 549125 w 1944449"/>
                <a:gd name="connsiteY105" fmla="*/ 1978352 h 2086106"/>
                <a:gd name="connsiteX106" fmla="*/ 573614 w 1944449"/>
                <a:gd name="connsiteY106" fmla="*/ 1969891 h 2086106"/>
                <a:gd name="connsiteX107" fmla="*/ 613837 w 1944449"/>
                <a:gd name="connsiteY107" fmla="*/ 1981469 h 2086106"/>
                <a:gd name="connsiteX108" fmla="*/ 630609 w 1944449"/>
                <a:gd name="connsiteY108" fmla="*/ 1991562 h 2086106"/>
                <a:gd name="connsiteX109" fmla="*/ 642928 w 1944449"/>
                <a:gd name="connsiteY109" fmla="*/ 2000911 h 2086106"/>
                <a:gd name="connsiteX110" fmla="*/ 613244 w 1944449"/>
                <a:gd name="connsiteY110" fmla="*/ 2022284 h 2086106"/>
                <a:gd name="connsiteX111" fmla="*/ 532797 w 1944449"/>
                <a:gd name="connsiteY111" fmla="*/ 1985477 h 2086106"/>
                <a:gd name="connsiteX112" fmla="*/ 493020 w 1944449"/>
                <a:gd name="connsiteY112" fmla="*/ 1960689 h 2086106"/>
                <a:gd name="connsiteX113" fmla="*/ 495989 w 1944449"/>
                <a:gd name="connsiteY113" fmla="*/ 1953713 h 2086106"/>
                <a:gd name="connsiteX114" fmla="*/ 927269 w 1944449"/>
                <a:gd name="connsiteY114" fmla="*/ 1951914 h 2086106"/>
                <a:gd name="connsiteX115" fmla="*/ 917362 w 1944449"/>
                <a:gd name="connsiteY115" fmla="*/ 1955494 h 2086106"/>
                <a:gd name="connsiteX116" fmla="*/ 887530 w 1944449"/>
                <a:gd name="connsiteY116" fmla="*/ 1953119 h 2086106"/>
                <a:gd name="connsiteX117" fmla="*/ 882780 w 1944449"/>
                <a:gd name="connsiteY117" fmla="*/ 1959206 h 2086106"/>
                <a:gd name="connsiteX118" fmla="*/ 913800 w 1944449"/>
                <a:gd name="connsiteY118" fmla="*/ 1957425 h 2086106"/>
                <a:gd name="connsiteX119" fmla="*/ 949422 w 1944449"/>
                <a:gd name="connsiteY119" fmla="*/ 1955346 h 2086106"/>
                <a:gd name="connsiteX120" fmla="*/ 927269 w 1944449"/>
                <a:gd name="connsiteY120" fmla="*/ 1951914 h 2086106"/>
                <a:gd name="connsiteX121" fmla="*/ 1072297 w 1944449"/>
                <a:gd name="connsiteY121" fmla="*/ 1946293 h 2086106"/>
                <a:gd name="connsiteX122" fmla="*/ 1057622 w 1944449"/>
                <a:gd name="connsiteY122" fmla="*/ 1951338 h 2086106"/>
                <a:gd name="connsiteX123" fmla="*/ 1069495 w 1944449"/>
                <a:gd name="connsiteY123" fmla="*/ 1952082 h 2086106"/>
                <a:gd name="connsiteX124" fmla="*/ 1042335 w 1944449"/>
                <a:gd name="connsiteY124" fmla="*/ 1958760 h 2086106"/>
                <a:gd name="connsiteX125" fmla="*/ 1039367 w 1944449"/>
                <a:gd name="connsiteY125" fmla="*/ 1954159 h 2086106"/>
                <a:gd name="connsiteX126" fmla="*/ 1025414 w 1944449"/>
                <a:gd name="connsiteY126" fmla="*/ 1954456 h 2086106"/>
                <a:gd name="connsiteX127" fmla="*/ 1026156 w 1944449"/>
                <a:gd name="connsiteY127" fmla="*/ 1960689 h 2086106"/>
                <a:gd name="connsiteX128" fmla="*/ 1007010 w 1944449"/>
                <a:gd name="connsiteY128" fmla="*/ 1955792 h 2086106"/>
                <a:gd name="connsiteX129" fmla="*/ 910386 w 1944449"/>
                <a:gd name="connsiteY129" fmla="*/ 1965291 h 2086106"/>
                <a:gd name="connsiteX130" fmla="*/ 912761 w 1944449"/>
                <a:gd name="connsiteY130" fmla="*/ 1969151 h 2086106"/>
                <a:gd name="connsiteX131" fmla="*/ 894060 w 1944449"/>
                <a:gd name="connsiteY131" fmla="*/ 1970930 h 2086106"/>
                <a:gd name="connsiteX132" fmla="*/ 908011 w 1944449"/>
                <a:gd name="connsiteY132" fmla="*/ 1974048 h 2086106"/>
                <a:gd name="connsiteX133" fmla="*/ 912613 w 1944449"/>
                <a:gd name="connsiteY133" fmla="*/ 1971673 h 2086106"/>
                <a:gd name="connsiteX134" fmla="*/ 983560 w 1944449"/>
                <a:gd name="connsiteY134" fmla="*/ 1973455 h 2086106"/>
                <a:gd name="connsiteX135" fmla="*/ 1017400 w 1944449"/>
                <a:gd name="connsiteY135" fmla="*/ 1970188 h 2086106"/>
                <a:gd name="connsiteX136" fmla="*/ 1033132 w 1944449"/>
                <a:gd name="connsiteY136" fmla="*/ 1967962 h 2086106"/>
                <a:gd name="connsiteX137" fmla="*/ 1036249 w 1944449"/>
                <a:gd name="connsiteY137" fmla="*/ 1967220 h 2086106"/>
                <a:gd name="connsiteX138" fmla="*/ 1036842 w 1944449"/>
                <a:gd name="connsiteY138" fmla="*/ 1971228 h 2086106"/>
                <a:gd name="connsiteX139" fmla="*/ 1109125 w 1944449"/>
                <a:gd name="connsiteY139" fmla="*/ 1959650 h 2086106"/>
                <a:gd name="connsiteX140" fmla="*/ 1050053 w 1944449"/>
                <a:gd name="connsiteY140" fmla="*/ 1962768 h 2086106"/>
                <a:gd name="connsiteX141" fmla="*/ 1091314 w 1944449"/>
                <a:gd name="connsiteY141" fmla="*/ 1954902 h 2086106"/>
                <a:gd name="connsiteX142" fmla="*/ 1087306 w 1944449"/>
                <a:gd name="connsiteY142" fmla="*/ 1946590 h 2086106"/>
                <a:gd name="connsiteX143" fmla="*/ 1072297 w 1944449"/>
                <a:gd name="connsiteY143" fmla="*/ 1946293 h 2086106"/>
                <a:gd name="connsiteX144" fmla="*/ 960256 w 1944449"/>
                <a:gd name="connsiteY144" fmla="*/ 1944808 h 2086106"/>
                <a:gd name="connsiteX145" fmla="*/ 894356 w 1944449"/>
                <a:gd name="connsiteY145" fmla="*/ 1949707 h 2086106"/>
                <a:gd name="connsiteX146" fmla="*/ 936360 w 1944449"/>
                <a:gd name="connsiteY146" fmla="*/ 1950003 h 2086106"/>
                <a:gd name="connsiteX147" fmla="*/ 969459 w 1944449"/>
                <a:gd name="connsiteY147" fmla="*/ 1946886 h 2086106"/>
                <a:gd name="connsiteX148" fmla="*/ 960256 w 1944449"/>
                <a:gd name="connsiteY148" fmla="*/ 1944808 h 2086106"/>
                <a:gd name="connsiteX149" fmla="*/ 793874 w 1944449"/>
                <a:gd name="connsiteY149" fmla="*/ 1943324 h 2086106"/>
                <a:gd name="connsiteX150" fmla="*/ 804858 w 1944449"/>
                <a:gd name="connsiteY150" fmla="*/ 1947480 h 2086106"/>
                <a:gd name="connsiteX151" fmla="*/ 803077 w 1944449"/>
                <a:gd name="connsiteY151" fmla="*/ 1943324 h 2086106"/>
                <a:gd name="connsiteX152" fmla="*/ 793874 w 1944449"/>
                <a:gd name="connsiteY152" fmla="*/ 1943324 h 2086106"/>
                <a:gd name="connsiteX153" fmla="*/ 975990 w 1944449"/>
                <a:gd name="connsiteY153" fmla="*/ 1941543 h 2086106"/>
                <a:gd name="connsiteX154" fmla="*/ 1021704 w 1944449"/>
                <a:gd name="connsiteY154" fmla="*/ 1943622 h 2086106"/>
                <a:gd name="connsiteX155" fmla="*/ 975990 w 1944449"/>
                <a:gd name="connsiteY155" fmla="*/ 1941543 h 2086106"/>
                <a:gd name="connsiteX156" fmla="*/ 1060442 w 1944449"/>
                <a:gd name="connsiteY156" fmla="*/ 1940950 h 2086106"/>
                <a:gd name="connsiteX157" fmla="*/ 1031203 w 1944449"/>
                <a:gd name="connsiteY157" fmla="*/ 1946590 h 2086106"/>
                <a:gd name="connsiteX158" fmla="*/ 1052428 w 1944449"/>
                <a:gd name="connsiteY158" fmla="*/ 1948520 h 2086106"/>
                <a:gd name="connsiteX159" fmla="*/ 1060442 w 1944449"/>
                <a:gd name="connsiteY159" fmla="*/ 1940950 h 2086106"/>
                <a:gd name="connsiteX160" fmla="*/ 399515 w 1944449"/>
                <a:gd name="connsiteY160" fmla="*/ 1939910 h 2086106"/>
                <a:gd name="connsiteX161" fmla="*/ 419405 w 1944449"/>
                <a:gd name="connsiteY161" fmla="*/ 1947183 h 2086106"/>
                <a:gd name="connsiteX162" fmla="*/ 419405 w 1944449"/>
                <a:gd name="connsiteY162" fmla="*/ 1941395 h 2086106"/>
                <a:gd name="connsiteX163" fmla="*/ 435285 w 1944449"/>
                <a:gd name="connsiteY163" fmla="*/ 1950151 h 2086106"/>
                <a:gd name="connsiteX164" fmla="*/ 429497 w 1944449"/>
                <a:gd name="connsiteY164" fmla="*/ 1944214 h 2086106"/>
                <a:gd name="connsiteX165" fmla="*/ 443300 w 1944449"/>
                <a:gd name="connsiteY165" fmla="*/ 1945551 h 2086106"/>
                <a:gd name="connsiteX166" fmla="*/ 438253 w 1944449"/>
                <a:gd name="connsiteY166" fmla="*/ 1950003 h 2086106"/>
                <a:gd name="connsiteX167" fmla="*/ 448346 w 1944449"/>
                <a:gd name="connsiteY167" fmla="*/ 1959205 h 2086106"/>
                <a:gd name="connsiteX168" fmla="*/ 441965 w 1944449"/>
                <a:gd name="connsiteY168" fmla="*/ 1960394 h 2086106"/>
                <a:gd name="connsiteX169" fmla="*/ 411983 w 1944449"/>
                <a:gd name="connsiteY169" fmla="*/ 1950151 h 2086106"/>
                <a:gd name="connsiteX170" fmla="*/ 399515 w 1944449"/>
                <a:gd name="connsiteY170" fmla="*/ 1939910 h 2086106"/>
                <a:gd name="connsiteX171" fmla="*/ 862743 w 1944449"/>
                <a:gd name="connsiteY171" fmla="*/ 1939466 h 2086106"/>
                <a:gd name="connsiteX172" fmla="*/ 828606 w 1944449"/>
                <a:gd name="connsiteY172" fmla="*/ 1940504 h 2086106"/>
                <a:gd name="connsiteX173" fmla="*/ 871352 w 1944449"/>
                <a:gd name="connsiteY173" fmla="*/ 1952527 h 2086106"/>
                <a:gd name="connsiteX174" fmla="*/ 866602 w 1944449"/>
                <a:gd name="connsiteY174" fmla="*/ 1957277 h 2086106"/>
                <a:gd name="connsiteX175" fmla="*/ 878179 w 1944449"/>
                <a:gd name="connsiteY175" fmla="*/ 1952823 h 2086106"/>
                <a:gd name="connsiteX176" fmla="*/ 860220 w 1944449"/>
                <a:gd name="connsiteY176" fmla="*/ 1944364 h 2086106"/>
                <a:gd name="connsiteX177" fmla="*/ 871648 w 1944449"/>
                <a:gd name="connsiteY177" fmla="*/ 1943622 h 2086106"/>
                <a:gd name="connsiteX178" fmla="*/ 862743 w 1944449"/>
                <a:gd name="connsiteY178" fmla="*/ 1939466 h 2086106"/>
                <a:gd name="connsiteX179" fmla="*/ 1030016 w 1944449"/>
                <a:gd name="connsiteY179" fmla="*/ 1937833 h 2086106"/>
                <a:gd name="connsiteX180" fmla="*/ 1023781 w 1944449"/>
                <a:gd name="connsiteY180" fmla="*/ 1942137 h 2086106"/>
                <a:gd name="connsiteX181" fmla="*/ 1032984 w 1944449"/>
                <a:gd name="connsiteY181" fmla="*/ 1942583 h 2086106"/>
                <a:gd name="connsiteX182" fmla="*/ 1030016 w 1944449"/>
                <a:gd name="connsiteY182" fmla="*/ 1937833 h 2086106"/>
                <a:gd name="connsiteX183" fmla="*/ 1155878 w 1944449"/>
                <a:gd name="connsiteY183" fmla="*/ 1935161 h 2086106"/>
                <a:gd name="connsiteX184" fmla="*/ 1139551 w 1944449"/>
                <a:gd name="connsiteY184" fmla="*/ 1936794 h 2086106"/>
                <a:gd name="connsiteX185" fmla="*/ 1142965 w 1944449"/>
                <a:gd name="connsiteY185" fmla="*/ 1941098 h 2086106"/>
                <a:gd name="connsiteX186" fmla="*/ 1155878 w 1944449"/>
                <a:gd name="connsiteY186" fmla="*/ 1935161 h 2086106"/>
                <a:gd name="connsiteX187" fmla="*/ 1103188 w 1944449"/>
                <a:gd name="connsiteY187" fmla="*/ 1932638 h 2086106"/>
                <a:gd name="connsiteX188" fmla="*/ 1069793 w 1944449"/>
                <a:gd name="connsiteY188" fmla="*/ 1940652 h 2086106"/>
                <a:gd name="connsiteX189" fmla="*/ 1102742 w 1944449"/>
                <a:gd name="connsiteY189" fmla="*/ 1941691 h 2086106"/>
                <a:gd name="connsiteX190" fmla="*/ 1103188 w 1944449"/>
                <a:gd name="connsiteY190" fmla="*/ 1932638 h 2086106"/>
                <a:gd name="connsiteX191" fmla="*/ 1071276 w 1944449"/>
                <a:gd name="connsiteY191" fmla="*/ 1909930 h 2086106"/>
                <a:gd name="connsiteX192" fmla="*/ 1035953 w 1944449"/>
                <a:gd name="connsiteY192" fmla="*/ 1916756 h 2086106"/>
                <a:gd name="connsiteX193" fmla="*/ 1017696 w 1944449"/>
                <a:gd name="connsiteY193" fmla="*/ 1928780 h 2086106"/>
                <a:gd name="connsiteX194" fmla="*/ 1043523 w 1944449"/>
                <a:gd name="connsiteY194" fmla="*/ 1922991 h 2086106"/>
                <a:gd name="connsiteX195" fmla="*/ 1072613 w 1944449"/>
                <a:gd name="connsiteY195" fmla="*/ 1917350 h 2086106"/>
                <a:gd name="connsiteX196" fmla="*/ 1070832 w 1944449"/>
                <a:gd name="connsiteY196" fmla="*/ 1920170 h 2086106"/>
                <a:gd name="connsiteX197" fmla="*/ 1071276 w 1944449"/>
                <a:gd name="connsiteY197" fmla="*/ 1909930 h 2086106"/>
                <a:gd name="connsiteX198" fmla="*/ 1091314 w 1944449"/>
                <a:gd name="connsiteY198" fmla="*/ 1909186 h 2086106"/>
                <a:gd name="connsiteX199" fmla="*/ 1083300 w 1944449"/>
                <a:gd name="connsiteY199" fmla="*/ 1914381 h 2086106"/>
                <a:gd name="connsiteX200" fmla="*/ 1091314 w 1944449"/>
                <a:gd name="connsiteY200" fmla="*/ 1909186 h 2086106"/>
                <a:gd name="connsiteX201" fmla="*/ 588605 w 1944449"/>
                <a:gd name="connsiteY201" fmla="*/ 1897758 h 2086106"/>
                <a:gd name="connsiteX202" fmla="*/ 622298 w 1944449"/>
                <a:gd name="connsiteY202" fmla="*/ 1907109 h 2086106"/>
                <a:gd name="connsiteX203" fmla="*/ 615025 w 1944449"/>
                <a:gd name="connsiteY203" fmla="*/ 1907257 h 2086106"/>
                <a:gd name="connsiteX204" fmla="*/ 616063 w 1944449"/>
                <a:gd name="connsiteY204" fmla="*/ 1911561 h 2086106"/>
                <a:gd name="connsiteX205" fmla="*/ 582668 w 1944449"/>
                <a:gd name="connsiteY205" fmla="*/ 1900875 h 2086106"/>
                <a:gd name="connsiteX206" fmla="*/ 588605 w 1944449"/>
                <a:gd name="connsiteY206" fmla="*/ 1897758 h 2086106"/>
                <a:gd name="connsiteX207" fmla="*/ 626101 w 1944449"/>
                <a:gd name="connsiteY207" fmla="*/ 1897350 h 2086106"/>
                <a:gd name="connsiteX208" fmla="*/ 620368 w 1944449"/>
                <a:gd name="connsiteY208" fmla="*/ 1898500 h 2086106"/>
                <a:gd name="connsiteX209" fmla="*/ 635952 w 1944449"/>
                <a:gd name="connsiteY209" fmla="*/ 1902656 h 2086106"/>
                <a:gd name="connsiteX210" fmla="*/ 626101 w 1944449"/>
                <a:gd name="connsiteY210" fmla="*/ 1897350 h 2086106"/>
                <a:gd name="connsiteX211" fmla="*/ 1414578 w 1944449"/>
                <a:gd name="connsiteY211" fmla="*/ 1893898 h 2086106"/>
                <a:gd name="connsiteX212" fmla="*/ 1396915 w 1944449"/>
                <a:gd name="connsiteY212" fmla="*/ 1907405 h 2086106"/>
                <a:gd name="connsiteX213" fmla="*/ 1391276 w 1944449"/>
                <a:gd name="connsiteY213" fmla="*/ 1907405 h 2086106"/>
                <a:gd name="connsiteX214" fmla="*/ 1414578 w 1944449"/>
                <a:gd name="connsiteY214" fmla="*/ 1893898 h 2086106"/>
                <a:gd name="connsiteX215" fmla="*/ 511869 w 1944449"/>
                <a:gd name="connsiteY215" fmla="*/ 1893304 h 2086106"/>
                <a:gd name="connsiteX216" fmla="*/ 514690 w 1944449"/>
                <a:gd name="connsiteY216" fmla="*/ 1898795 h 2086106"/>
                <a:gd name="connsiteX217" fmla="*/ 535915 w 1944449"/>
                <a:gd name="connsiteY217" fmla="*/ 1910075 h 2086106"/>
                <a:gd name="connsiteX218" fmla="*/ 533242 w 1944449"/>
                <a:gd name="connsiteY218" fmla="*/ 1910225 h 2086106"/>
                <a:gd name="connsiteX219" fmla="*/ 532352 w 1944449"/>
                <a:gd name="connsiteY219" fmla="*/ 1912600 h 2086106"/>
                <a:gd name="connsiteX220" fmla="*/ 511869 w 1944449"/>
                <a:gd name="connsiteY220" fmla="*/ 1893304 h 2086106"/>
                <a:gd name="connsiteX221" fmla="*/ 1171908 w 1944449"/>
                <a:gd name="connsiteY221" fmla="*/ 1891821 h 2086106"/>
                <a:gd name="connsiteX222" fmla="*/ 1159292 w 1944449"/>
                <a:gd name="connsiteY222" fmla="*/ 1896423 h 2086106"/>
                <a:gd name="connsiteX223" fmla="*/ 1171908 w 1944449"/>
                <a:gd name="connsiteY223" fmla="*/ 1891821 h 2086106"/>
                <a:gd name="connsiteX224" fmla="*/ 1220443 w 1944449"/>
                <a:gd name="connsiteY224" fmla="*/ 1889150 h 2086106"/>
                <a:gd name="connsiteX225" fmla="*/ 1203819 w 1944449"/>
                <a:gd name="connsiteY225" fmla="*/ 1896125 h 2086106"/>
                <a:gd name="connsiteX226" fmla="*/ 1220443 w 1944449"/>
                <a:gd name="connsiteY226" fmla="*/ 1889150 h 2086106"/>
                <a:gd name="connsiteX227" fmla="*/ 570052 w 1944449"/>
                <a:gd name="connsiteY227" fmla="*/ 1888259 h 2086106"/>
                <a:gd name="connsiteX228" fmla="*/ 586971 w 1944449"/>
                <a:gd name="connsiteY228" fmla="*/ 1895829 h 2086106"/>
                <a:gd name="connsiteX229" fmla="*/ 565600 w 1944449"/>
                <a:gd name="connsiteY229" fmla="*/ 1893304 h 2086106"/>
                <a:gd name="connsiteX230" fmla="*/ 562334 w 1944449"/>
                <a:gd name="connsiteY230" fmla="*/ 1889001 h 2086106"/>
                <a:gd name="connsiteX231" fmla="*/ 570052 w 1944449"/>
                <a:gd name="connsiteY231" fmla="*/ 1888259 h 2086106"/>
                <a:gd name="connsiteX232" fmla="*/ 1259106 w 1944449"/>
                <a:gd name="connsiteY232" fmla="*/ 1887795 h 2086106"/>
                <a:gd name="connsiteX233" fmla="*/ 1247603 w 1944449"/>
                <a:gd name="connsiteY233" fmla="*/ 1891079 h 2086106"/>
                <a:gd name="connsiteX234" fmla="*/ 1243003 w 1944449"/>
                <a:gd name="connsiteY234" fmla="*/ 1898204 h 2086106"/>
                <a:gd name="connsiteX235" fmla="*/ 1242853 w 1944449"/>
                <a:gd name="connsiteY235" fmla="*/ 1891525 h 2086106"/>
                <a:gd name="connsiteX236" fmla="*/ 1217622 w 1944449"/>
                <a:gd name="connsiteY236" fmla="*/ 1902212 h 2086106"/>
                <a:gd name="connsiteX237" fmla="*/ 1229644 w 1944449"/>
                <a:gd name="connsiteY237" fmla="*/ 1901766 h 2086106"/>
                <a:gd name="connsiteX238" fmla="*/ 1198476 w 1944449"/>
                <a:gd name="connsiteY238" fmla="*/ 1909336 h 2086106"/>
                <a:gd name="connsiteX239" fmla="*/ 1200108 w 1944449"/>
                <a:gd name="connsiteY239" fmla="*/ 1914085 h 2086106"/>
                <a:gd name="connsiteX240" fmla="*/ 1183040 w 1944449"/>
                <a:gd name="connsiteY240" fmla="*/ 1913492 h 2086106"/>
                <a:gd name="connsiteX241" fmla="*/ 1137176 w 1944449"/>
                <a:gd name="connsiteY241" fmla="*/ 1928184 h 2086106"/>
                <a:gd name="connsiteX242" fmla="*/ 1133764 w 1944449"/>
                <a:gd name="connsiteY242" fmla="*/ 1923881 h 2086106"/>
                <a:gd name="connsiteX243" fmla="*/ 1123521 w 1944449"/>
                <a:gd name="connsiteY243" fmla="*/ 1930411 h 2086106"/>
                <a:gd name="connsiteX244" fmla="*/ 1135247 w 1944449"/>
                <a:gd name="connsiteY244" fmla="*/ 1929965 h 2086106"/>
                <a:gd name="connsiteX245" fmla="*/ 1108977 w 1944449"/>
                <a:gd name="connsiteY245" fmla="*/ 1937981 h 2086106"/>
                <a:gd name="connsiteX246" fmla="*/ 1117882 w 1944449"/>
                <a:gd name="connsiteY246" fmla="*/ 1946738 h 2086106"/>
                <a:gd name="connsiteX247" fmla="*/ 1120553 w 1944449"/>
                <a:gd name="connsiteY247" fmla="*/ 1937387 h 2086106"/>
                <a:gd name="connsiteX248" fmla="*/ 1134357 w 1944449"/>
                <a:gd name="connsiteY248" fmla="*/ 1935458 h 2086106"/>
                <a:gd name="connsiteX249" fmla="*/ 1124858 w 1944449"/>
                <a:gd name="connsiteY249" fmla="*/ 1935310 h 2086106"/>
                <a:gd name="connsiteX250" fmla="*/ 1203967 w 1944449"/>
                <a:gd name="connsiteY250" fmla="*/ 1918241 h 2086106"/>
                <a:gd name="connsiteX251" fmla="*/ 1266601 w 1944449"/>
                <a:gd name="connsiteY251" fmla="*/ 1889298 h 2086106"/>
                <a:gd name="connsiteX252" fmla="*/ 1259106 w 1944449"/>
                <a:gd name="connsiteY252" fmla="*/ 1887795 h 2086106"/>
                <a:gd name="connsiteX253" fmla="*/ 553131 w 1944449"/>
                <a:gd name="connsiteY253" fmla="*/ 1880689 h 2086106"/>
                <a:gd name="connsiteX254" fmla="*/ 561147 w 1944449"/>
                <a:gd name="connsiteY254" fmla="*/ 1885735 h 2086106"/>
                <a:gd name="connsiteX255" fmla="*/ 557585 w 1944449"/>
                <a:gd name="connsiteY255" fmla="*/ 1888259 h 2086106"/>
                <a:gd name="connsiteX256" fmla="*/ 553131 w 1944449"/>
                <a:gd name="connsiteY256" fmla="*/ 1880689 h 2086106"/>
                <a:gd name="connsiteX257" fmla="*/ 1035359 w 1944449"/>
                <a:gd name="connsiteY257" fmla="*/ 1879947 h 2086106"/>
                <a:gd name="connsiteX258" fmla="*/ 1022594 w 1944449"/>
                <a:gd name="connsiteY258" fmla="*/ 1880541 h 2086106"/>
                <a:gd name="connsiteX259" fmla="*/ 995284 w 1944449"/>
                <a:gd name="connsiteY259" fmla="*/ 1884846 h 2086106"/>
                <a:gd name="connsiteX260" fmla="*/ 1000183 w 1944449"/>
                <a:gd name="connsiteY260" fmla="*/ 1890783 h 2086106"/>
                <a:gd name="connsiteX261" fmla="*/ 991426 w 1944449"/>
                <a:gd name="connsiteY261" fmla="*/ 1888853 h 2086106"/>
                <a:gd name="connsiteX262" fmla="*/ 990684 w 1944449"/>
                <a:gd name="connsiteY262" fmla="*/ 1881283 h 2086106"/>
                <a:gd name="connsiteX263" fmla="*/ 952984 w 1944449"/>
                <a:gd name="connsiteY263" fmla="*/ 1891079 h 2086106"/>
                <a:gd name="connsiteX264" fmla="*/ 972279 w 1944449"/>
                <a:gd name="connsiteY264" fmla="*/ 1891227 h 2086106"/>
                <a:gd name="connsiteX265" fmla="*/ 969385 w 1944449"/>
                <a:gd name="connsiteY265" fmla="*/ 1892749 h 2086106"/>
                <a:gd name="connsiteX266" fmla="*/ 966997 w 1944449"/>
                <a:gd name="connsiteY266" fmla="*/ 1893678 h 2086106"/>
                <a:gd name="connsiteX267" fmla="*/ 955358 w 1944449"/>
                <a:gd name="connsiteY267" fmla="*/ 1893454 h 2086106"/>
                <a:gd name="connsiteX268" fmla="*/ 970498 w 1944449"/>
                <a:gd name="connsiteY268" fmla="*/ 1895087 h 2086106"/>
                <a:gd name="connsiteX269" fmla="*/ 966045 w 1944449"/>
                <a:gd name="connsiteY269" fmla="*/ 1894048 h 2086106"/>
                <a:gd name="connsiteX270" fmla="*/ 966997 w 1944449"/>
                <a:gd name="connsiteY270" fmla="*/ 1893678 h 2086106"/>
                <a:gd name="connsiteX271" fmla="*/ 1001666 w 1944449"/>
                <a:gd name="connsiteY271" fmla="*/ 1894344 h 2086106"/>
                <a:gd name="connsiteX272" fmla="*/ 1024227 w 1944449"/>
                <a:gd name="connsiteY272" fmla="*/ 1891079 h 2086106"/>
                <a:gd name="connsiteX273" fmla="*/ 1045154 w 1944449"/>
                <a:gd name="connsiteY273" fmla="*/ 1887369 h 2086106"/>
                <a:gd name="connsiteX274" fmla="*/ 1016954 w 1944449"/>
                <a:gd name="connsiteY274" fmla="*/ 1887221 h 2086106"/>
                <a:gd name="connsiteX275" fmla="*/ 1035359 w 1944449"/>
                <a:gd name="connsiteY275" fmla="*/ 1879947 h 2086106"/>
                <a:gd name="connsiteX276" fmla="*/ 644561 w 1944449"/>
                <a:gd name="connsiteY276" fmla="*/ 1878909 h 2086106"/>
                <a:gd name="connsiteX277" fmla="*/ 638475 w 1944449"/>
                <a:gd name="connsiteY277" fmla="*/ 1879502 h 2086106"/>
                <a:gd name="connsiteX278" fmla="*/ 651536 w 1944449"/>
                <a:gd name="connsiteY278" fmla="*/ 1882768 h 2086106"/>
                <a:gd name="connsiteX279" fmla="*/ 644561 w 1944449"/>
                <a:gd name="connsiteY279" fmla="*/ 1878909 h 2086106"/>
                <a:gd name="connsiteX280" fmla="*/ 1480182 w 1944449"/>
                <a:gd name="connsiteY280" fmla="*/ 1877274 h 2086106"/>
                <a:gd name="connsiteX281" fmla="*/ 1483744 w 1944449"/>
                <a:gd name="connsiteY281" fmla="*/ 1878016 h 2086106"/>
                <a:gd name="connsiteX282" fmla="*/ 1467417 w 1944449"/>
                <a:gd name="connsiteY282" fmla="*/ 1889742 h 2086106"/>
                <a:gd name="connsiteX283" fmla="*/ 1473800 w 1944449"/>
                <a:gd name="connsiteY283" fmla="*/ 1881282 h 2086106"/>
                <a:gd name="connsiteX284" fmla="*/ 1480182 w 1944449"/>
                <a:gd name="connsiteY284" fmla="*/ 1877274 h 2086106"/>
                <a:gd name="connsiteX285" fmla="*/ 700071 w 1944449"/>
                <a:gd name="connsiteY285" fmla="*/ 1864807 h 2086106"/>
                <a:gd name="connsiteX286" fmla="*/ 701554 w 1944449"/>
                <a:gd name="connsiteY286" fmla="*/ 1866588 h 2086106"/>
                <a:gd name="connsiteX287" fmla="*/ 699773 w 1944449"/>
                <a:gd name="connsiteY287" fmla="*/ 1868519 h 2086106"/>
                <a:gd name="connsiteX288" fmla="*/ 700071 w 1944449"/>
                <a:gd name="connsiteY288" fmla="*/ 1864807 h 2086106"/>
                <a:gd name="connsiteX289" fmla="*/ 614300 w 1944449"/>
                <a:gd name="connsiteY289" fmla="*/ 1864419 h 2086106"/>
                <a:gd name="connsiteX290" fmla="*/ 623483 w 1944449"/>
                <a:gd name="connsiteY290" fmla="*/ 1867480 h 2086106"/>
                <a:gd name="connsiteX291" fmla="*/ 624820 w 1944449"/>
                <a:gd name="connsiteY291" fmla="*/ 1870596 h 2086106"/>
                <a:gd name="connsiteX292" fmla="*/ 609680 w 1944449"/>
                <a:gd name="connsiteY292" fmla="*/ 1866590 h 2086106"/>
                <a:gd name="connsiteX293" fmla="*/ 614300 w 1944449"/>
                <a:gd name="connsiteY293" fmla="*/ 1864419 h 2086106"/>
                <a:gd name="connsiteX294" fmla="*/ 622743 w 1944449"/>
                <a:gd name="connsiteY294" fmla="*/ 1863323 h 2086106"/>
                <a:gd name="connsiteX295" fmla="*/ 630165 w 1944449"/>
                <a:gd name="connsiteY295" fmla="*/ 1864957 h 2086106"/>
                <a:gd name="connsiteX296" fmla="*/ 631648 w 1944449"/>
                <a:gd name="connsiteY296" fmla="*/ 1864511 h 2086106"/>
                <a:gd name="connsiteX297" fmla="*/ 636546 w 1944449"/>
                <a:gd name="connsiteY297" fmla="*/ 1866738 h 2086106"/>
                <a:gd name="connsiteX298" fmla="*/ 631500 w 1944449"/>
                <a:gd name="connsiteY298" fmla="*/ 1868815 h 2086106"/>
                <a:gd name="connsiteX299" fmla="*/ 629570 w 1944449"/>
                <a:gd name="connsiteY299" fmla="*/ 1868073 h 2086106"/>
                <a:gd name="connsiteX300" fmla="*/ 624078 w 1944449"/>
                <a:gd name="connsiteY300" fmla="*/ 1866440 h 2086106"/>
                <a:gd name="connsiteX301" fmla="*/ 622743 w 1944449"/>
                <a:gd name="connsiteY301" fmla="*/ 1863323 h 2086106"/>
                <a:gd name="connsiteX302" fmla="*/ 1138068 w 1944449"/>
                <a:gd name="connsiteY302" fmla="*/ 1860504 h 2086106"/>
                <a:gd name="connsiteX303" fmla="*/ 1108383 w 1944449"/>
                <a:gd name="connsiteY303" fmla="*/ 1867332 h 2086106"/>
                <a:gd name="connsiteX304" fmla="*/ 1082261 w 1944449"/>
                <a:gd name="connsiteY304" fmla="*/ 1870152 h 2086106"/>
                <a:gd name="connsiteX305" fmla="*/ 1038327 w 1944449"/>
                <a:gd name="connsiteY305" fmla="*/ 1883361 h 2086106"/>
                <a:gd name="connsiteX306" fmla="*/ 1053318 w 1944449"/>
                <a:gd name="connsiteY306" fmla="*/ 1882322 h 2086106"/>
                <a:gd name="connsiteX307" fmla="*/ 1051982 w 1944449"/>
                <a:gd name="connsiteY307" fmla="*/ 1887665 h 2086106"/>
                <a:gd name="connsiteX308" fmla="*/ 1064746 w 1944449"/>
                <a:gd name="connsiteY308" fmla="*/ 1885588 h 2086106"/>
                <a:gd name="connsiteX309" fmla="*/ 1057474 w 1944449"/>
                <a:gd name="connsiteY309" fmla="*/ 1881580 h 2086106"/>
                <a:gd name="connsiteX310" fmla="*/ 1100071 w 1944449"/>
                <a:gd name="connsiteY310" fmla="*/ 1876237 h 2086106"/>
                <a:gd name="connsiteX311" fmla="*/ 1111499 w 1944449"/>
                <a:gd name="connsiteY311" fmla="*/ 1874308 h 2086106"/>
                <a:gd name="connsiteX312" fmla="*/ 1122334 w 1944449"/>
                <a:gd name="connsiteY312" fmla="*/ 1871190 h 2086106"/>
                <a:gd name="connsiteX313" fmla="*/ 1141184 w 1944449"/>
                <a:gd name="connsiteY313" fmla="*/ 1863622 h 2086106"/>
                <a:gd name="connsiteX314" fmla="*/ 1138068 w 1944449"/>
                <a:gd name="connsiteY314" fmla="*/ 1860504 h 2086106"/>
                <a:gd name="connsiteX315" fmla="*/ 554078 w 1944449"/>
                <a:gd name="connsiteY315" fmla="*/ 1855031 h 2086106"/>
                <a:gd name="connsiteX316" fmla="*/ 548383 w 1944449"/>
                <a:gd name="connsiteY316" fmla="*/ 1856200 h 2086106"/>
                <a:gd name="connsiteX317" fmla="*/ 560108 w 1944449"/>
                <a:gd name="connsiteY317" fmla="*/ 1857537 h 2086106"/>
                <a:gd name="connsiteX318" fmla="*/ 554078 w 1944449"/>
                <a:gd name="connsiteY318" fmla="*/ 1855031 h 2086106"/>
                <a:gd name="connsiteX319" fmla="*/ 592761 w 1944449"/>
                <a:gd name="connsiteY319" fmla="*/ 1852637 h 2086106"/>
                <a:gd name="connsiteX320" fmla="*/ 594542 w 1944449"/>
                <a:gd name="connsiteY320" fmla="*/ 1854716 h 2086106"/>
                <a:gd name="connsiteX321" fmla="*/ 592465 w 1944449"/>
                <a:gd name="connsiteY321" fmla="*/ 1856497 h 2086106"/>
                <a:gd name="connsiteX322" fmla="*/ 590980 w 1944449"/>
                <a:gd name="connsiteY322" fmla="*/ 1854566 h 2086106"/>
                <a:gd name="connsiteX323" fmla="*/ 592761 w 1944449"/>
                <a:gd name="connsiteY323" fmla="*/ 1852637 h 2086106"/>
                <a:gd name="connsiteX324" fmla="*/ 1424375 w 1944449"/>
                <a:gd name="connsiteY324" fmla="*/ 1849669 h 2086106"/>
                <a:gd name="connsiteX325" fmla="*/ 1410126 w 1944449"/>
                <a:gd name="connsiteY325" fmla="*/ 1862730 h 2086106"/>
                <a:gd name="connsiteX326" fmla="*/ 1424375 w 1944449"/>
                <a:gd name="connsiteY326" fmla="*/ 1849669 h 2086106"/>
                <a:gd name="connsiteX327" fmla="*/ 706601 w 1944449"/>
                <a:gd name="connsiteY327" fmla="*/ 1846106 h 2086106"/>
                <a:gd name="connsiteX328" fmla="*/ 725895 w 1944449"/>
                <a:gd name="connsiteY328" fmla="*/ 1846996 h 2086106"/>
                <a:gd name="connsiteX329" fmla="*/ 725005 w 1944449"/>
                <a:gd name="connsiteY329" fmla="*/ 1850706 h 2086106"/>
                <a:gd name="connsiteX330" fmla="*/ 706601 w 1944449"/>
                <a:gd name="connsiteY330" fmla="*/ 1846106 h 2086106"/>
                <a:gd name="connsiteX331" fmla="*/ 1473652 w 1944449"/>
                <a:gd name="connsiteY331" fmla="*/ 1845661 h 2086106"/>
                <a:gd name="connsiteX332" fmla="*/ 1466082 w 1944449"/>
                <a:gd name="connsiteY332" fmla="*/ 1851896 h 2086106"/>
                <a:gd name="connsiteX333" fmla="*/ 1475730 w 1944449"/>
                <a:gd name="connsiteY333" fmla="*/ 1848779 h 2086106"/>
                <a:gd name="connsiteX334" fmla="*/ 1477807 w 1944449"/>
                <a:gd name="connsiteY334" fmla="*/ 1847442 h 2086106"/>
                <a:gd name="connsiteX335" fmla="*/ 1473652 w 1944449"/>
                <a:gd name="connsiteY335" fmla="*/ 1845661 h 2086106"/>
                <a:gd name="connsiteX336" fmla="*/ 1476174 w 1944449"/>
                <a:gd name="connsiteY336" fmla="*/ 1824734 h 2086106"/>
                <a:gd name="connsiteX337" fmla="*/ 1468160 w 1944449"/>
                <a:gd name="connsiteY337" fmla="*/ 1829781 h 2086106"/>
                <a:gd name="connsiteX338" fmla="*/ 1478401 w 1944449"/>
                <a:gd name="connsiteY338" fmla="*/ 1827852 h 2086106"/>
                <a:gd name="connsiteX339" fmla="*/ 1487454 w 1944449"/>
                <a:gd name="connsiteY339" fmla="*/ 1811821 h 2086106"/>
                <a:gd name="connsiteX340" fmla="*/ 1477511 w 1944449"/>
                <a:gd name="connsiteY340" fmla="*/ 1822359 h 2086106"/>
                <a:gd name="connsiteX341" fmla="*/ 1489681 w 1944449"/>
                <a:gd name="connsiteY341" fmla="*/ 1814791 h 2086106"/>
                <a:gd name="connsiteX342" fmla="*/ 595285 w 1944449"/>
                <a:gd name="connsiteY342" fmla="*/ 1811673 h 2086106"/>
                <a:gd name="connsiteX343" fmla="*/ 597808 w 1944449"/>
                <a:gd name="connsiteY343" fmla="*/ 1813306 h 2086106"/>
                <a:gd name="connsiteX344" fmla="*/ 619477 w 1944449"/>
                <a:gd name="connsiteY344" fmla="*/ 1825921 h 2086106"/>
                <a:gd name="connsiteX345" fmla="*/ 677659 w 1944449"/>
                <a:gd name="connsiteY345" fmla="*/ 1846850 h 2086106"/>
                <a:gd name="connsiteX346" fmla="*/ 737474 w 1944449"/>
                <a:gd name="connsiteY346" fmla="*/ 1863028 h 2086106"/>
                <a:gd name="connsiteX347" fmla="*/ 737177 w 1944449"/>
                <a:gd name="connsiteY347" fmla="*/ 1846553 h 2086106"/>
                <a:gd name="connsiteX348" fmla="*/ 704969 w 1944449"/>
                <a:gd name="connsiteY348" fmla="*/ 1846553 h 2086106"/>
                <a:gd name="connsiteX349" fmla="*/ 654505 w 1944449"/>
                <a:gd name="connsiteY349" fmla="*/ 1828594 h 2086106"/>
                <a:gd name="connsiteX350" fmla="*/ 629274 w 1944449"/>
                <a:gd name="connsiteY350" fmla="*/ 1819836 h 2086106"/>
                <a:gd name="connsiteX351" fmla="*/ 605378 w 1944449"/>
                <a:gd name="connsiteY351" fmla="*/ 1813899 h 2086106"/>
                <a:gd name="connsiteX352" fmla="*/ 595285 w 1944449"/>
                <a:gd name="connsiteY352" fmla="*/ 1811673 h 2086106"/>
                <a:gd name="connsiteX353" fmla="*/ 527157 w 1944449"/>
                <a:gd name="connsiteY353" fmla="*/ 1801580 h 2086106"/>
                <a:gd name="connsiteX354" fmla="*/ 557583 w 1944449"/>
                <a:gd name="connsiteY354" fmla="*/ 1807517 h 2086106"/>
                <a:gd name="connsiteX355" fmla="*/ 552092 w 1944449"/>
                <a:gd name="connsiteY355" fmla="*/ 1809150 h 2086106"/>
                <a:gd name="connsiteX356" fmla="*/ 576137 w 1944449"/>
                <a:gd name="connsiteY356" fmla="*/ 1824586 h 2086106"/>
                <a:gd name="connsiteX357" fmla="*/ 573761 w 1944449"/>
                <a:gd name="connsiteY357" fmla="*/ 1830375 h 2086106"/>
                <a:gd name="connsiteX358" fmla="*/ 589199 w 1944449"/>
                <a:gd name="connsiteY358" fmla="*/ 1835569 h 2086106"/>
                <a:gd name="connsiteX359" fmla="*/ 604189 w 1944449"/>
                <a:gd name="connsiteY359" fmla="*/ 1836310 h 2086106"/>
                <a:gd name="connsiteX360" fmla="*/ 617694 w 1944449"/>
                <a:gd name="connsiteY360" fmla="*/ 1843880 h 2086106"/>
                <a:gd name="connsiteX361" fmla="*/ 605376 w 1944449"/>
                <a:gd name="connsiteY361" fmla="*/ 1839428 h 2086106"/>
                <a:gd name="connsiteX362" fmla="*/ 599885 w 1944449"/>
                <a:gd name="connsiteY362" fmla="*/ 1841505 h 2086106"/>
                <a:gd name="connsiteX363" fmla="*/ 644262 w 1944449"/>
                <a:gd name="connsiteY363" fmla="*/ 1857981 h 2086106"/>
                <a:gd name="connsiteX364" fmla="*/ 669049 w 1944449"/>
                <a:gd name="connsiteY364" fmla="*/ 1866738 h 2086106"/>
                <a:gd name="connsiteX365" fmla="*/ 675134 w 1944449"/>
                <a:gd name="connsiteY365" fmla="*/ 1868222 h 2086106"/>
                <a:gd name="connsiteX366" fmla="*/ 681665 w 1944449"/>
                <a:gd name="connsiteY366" fmla="*/ 1865253 h 2086106"/>
                <a:gd name="connsiteX367" fmla="*/ 684783 w 1944449"/>
                <a:gd name="connsiteY367" fmla="*/ 1870596 h 2086106"/>
                <a:gd name="connsiteX368" fmla="*/ 693243 w 1944449"/>
                <a:gd name="connsiteY368" fmla="*/ 1872377 h 2086106"/>
                <a:gd name="connsiteX369" fmla="*/ 684783 w 1944449"/>
                <a:gd name="connsiteY369" fmla="*/ 1872971 h 2086106"/>
                <a:gd name="connsiteX370" fmla="*/ 684337 w 1944449"/>
                <a:gd name="connsiteY370" fmla="*/ 1876385 h 2086106"/>
                <a:gd name="connsiteX371" fmla="*/ 685227 w 1944449"/>
                <a:gd name="connsiteY371" fmla="*/ 1876831 h 2086106"/>
                <a:gd name="connsiteX372" fmla="*/ 684040 w 1944449"/>
                <a:gd name="connsiteY372" fmla="*/ 1877127 h 2086106"/>
                <a:gd name="connsiteX373" fmla="*/ 677657 w 1944449"/>
                <a:gd name="connsiteY373" fmla="*/ 1880245 h 2086106"/>
                <a:gd name="connsiteX374" fmla="*/ 663112 w 1944449"/>
                <a:gd name="connsiteY374" fmla="*/ 1879502 h 2086106"/>
                <a:gd name="connsiteX375" fmla="*/ 647083 w 1944449"/>
                <a:gd name="connsiteY375" fmla="*/ 1874604 h 2086106"/>
                <a:gd name="connsiteX376" fmla="*/ 645302 w 1944449"/>
                <a:gd name="connsiteY376" fmla="*/ 1871042 h 2086106"/>
                <a:gd name="connsiteX377" fmla="*/ 647528 w 1944449"/>
                <a:gd name="connsiteY377" fmla="*/ 1869261 h 2086106"/>
                <a:gd name="connsiteX378" fmla="*/ 647676 w 1944449"/>
                <a:gd name="connsiteY378" fmla="*/ 1869261 h 2086106"/>
                <a:gd name="connsiteX379" fmla="*/ 629570 w 1944449"/>
                <a:gd name="connsiteY379" fmla="*/ 1862878 h 2086106"/>
                <a:gd name="connsiteX380" fmla="*/ 612055 w 1944449"/>
                <a:gd name="connsiteY380" fmla="*/ 1849373 h 2086106"/>
                <a:gd name="connsiteX381" fmla="*/ 612649 w 1944449"/>
                <a:gd name="connsiteY381" fmla="*/ 1852192 h 2086106"/>
                <a:gd name="connsiteX382" fmla="*/ 609978 w 1944449"/>
                <a:gd name="connsiteY382" fmla="*/ 1855308 h 2086106"/>
                <a:gd name="connsiteX383" fmla="*/ 608493 w 1944449"/>
                <a:gd name="connsiteY383" fmla="*/ 1850263 h 2086106"/>
                <a:gd name="connsiteX384" fmla="*/ 609828 w 1944449"/>
                <a:gd name="connsiteY384" fmla="*/ 1848334 h 2086106"/>
                <a:gd name="connsiteX385" fmla="*/ 584893 w 1944449"/>
                <a:gd name="connsiteY385" fmla="*/ 1843732 h 2086106"/>
                <a:gd name="connsiteX386" fmla="*/ 578363 w 1944449"/>
                <a:gd name="connsiteY386" fmla="*/ 1836608 h 2086106"/>
                <a:gd name="connsiteX387" fmla="*/ 562037 w 1944449"/>
                <a:gd name="connsiteY387" fmla="*/ 1836014 h 2086106"/>
                <a:gd name="connsiteX388" fmla="*/ 566045 w 1944449"/>
                <a:gd name="connsiteY388" fmla="*/ 1832304 h 2086106"/>
                <a:gd name="connsiteX389" fmla="*/ 549717 w 1944449"/>
                <a:gd name="connsiteY389" fmla="*/ 1814937 h 2086106"/>
                <a:gd name="connsiteX390" fmla="*/ 535321 w 1944449"/>
                <a:gd name="connsiteY390" fmla="*/ 1809596 h 2086106"/>
                <a:gd name="connsiteX391" fmla="*/ 527157 w 1944449"/>
                <a:gd name="connsiteY391" fmla="*/ 1801580 h 2086106"/>
                <a:gd name="connsiteX392" fmla="*/ 1558549 w 1944449"/>
                <a:gd name="connsiteY392" fmla="*/ 1789262 h 2086106"/>
                <a:gd name="connsiteX393" fmla="*/ 1562409 w 1944449"/>
                <a:gd name="connsiteY393" fmla="*/ 1797424 h 2086106"/>
                <a:gd name="connsiteX394" fmla="*/ 1558549 w 1944449"/>
                <a:gd name="connsiteY394" fmla="*/ 1789262 h 2086106"/>
                <a:gd name="connsiteX395" fmla="*/ 1502742 w 1944449"/>
                <a:gd name="connsiteY395" fmla="*/ 1789112 h 2086106"/>
                <a:gd name="connsiteX396" fmla="*/ 1466675 w 1944449"/>
                <a:gd name="connsiteY396" fmla="*/ 1816422 h 2086106"/>
                <a:gd name="connsiteX397" fmla="*/ 1442483 w 1944449"/>
                <a:gd name="connsiteY397" fmla="*/ 1838389 h 2086106"/>
                <a:gd name="connsiteX398" fmla="*/ 1474097 w 1944449"/>
                <a:gd name="connsiteY398" fmla="*/ 1816274 h 2086106"/>
                <a:gd name="connsiteX399" fmla="*/ 1502742 w 1944449"/>
                <a:gd name="connsiteY399" fmla="*/ 1789112 h 2086106"/>
                <a:gd name="connsiteX400" fmla="*/ 1572352 w 1944449"/>
                <a:gd name="connsiteY400" fmla="*/ 1782879 h 2086106"/>
                <a:gd name="connsiteX401" fmla="*/ 1567009 w 1944449"/>
                <a:gd name="connsiteY401" fmla="*/ 1784215 h 2086106"/>
                <a:gd name="connsiteX402" fmla="*/ 1563151 w 1944449"/>
                <a:gd name="connsiteY402" fmla="*/ 1787183 h 2086106"/>
                <a:gd name="connsiteX403" fmla="*/ 1569534 w 1944449"/>
                <a:gd name="connsiteY403" fmla="*/ 1787035 h 2086106"/>
                <a:gd name="connsiteX404" fmla="*/ 1572946 w 1944449"/>
                <a:gd name="connsiteY404" fmla="*/ 1787331 h 2086106"/>
                <a:gd name="connsiteX405" fmla="*/ 1572352 w 1944449"/>
                <a:gd name="connsiteY405" fmla="*/ 1782879 h 2086106"/>
                <a:gd name="connsiteX406" fmla="*/ 1613615 w 1944449"/>
                <a:gd name="connsiteY406" fmla="*/ 1758834 h 2086106"/>
                <a:gd name="connsiteX407" fmla="*/ 1600256 w 1944449"/>
                <a:gd name="connsiteY407" fmla="*/ 1762694 h 2086106"/>
                <a:gd name="connsiteX408" fmla="*/ 1603670 w 1944449"/>
                <a:gd name="connsiteY408" fmla="*/ 1766404 h 2086106"/>
                <a:gd name="connsiteX409" fmla="*/ 1610053 w 1944449"/>
                <a:gd name="connsiteY409" fmla="*/ 1762248 h 2086106"/>
                <a:gd name="connsiteX410" fmla="*/ 1603670 w 1944449"/>
                <a:gd name="connsiteY410" fmla="*/ 1769818 h 2086106"/>
                <a:gd name="connsiteX411" fmla="*/ 1613615 w 1944449"/>
                <a:gd name="connsiteY411" fmla="*/ 1758834 h 2086106"/>
                <a:gd name="connsiteX412" fmla="*/ 1798845 w 1944449"/>
                <a:gd name="connsiteY412" fmla="*/ 1746366 h 2086106"/>
                <a:gd name="connsiteX413" fmla="*/ 1789198 w 1944449"/>
                <a:gd name="connsiteY413" fmla="*/ 1770707 h 2086106"/>
                <a:gd name="connsiteX414" fmla="*/ 1790683 w 1944449"/>
                <a:gd name="connsiteY414" fmla="*/ 1757646 h 2086106"/>
                <a:gd name="connsiteX415" fmla="*/ 1798845 w 1944449"/>
                <a:gd name="connsiteY415" fmla="*/ 1746366 h 2086106"/>
                <a:gd name="connsiteX416" fmla="*/ 592910 w 1944449"/>
                <a:gd name="connsiteY416" fmla="*/ 1726627 h 2086106"/>
                <a:gd name="connsiteX417" fmla="*/ 597808 w 1944449"/>
                <a:gd name="connsiteY417" fmla="*/ 1727962 h 2086106"/>
                <a:gd name="connsiteX418" fmla="*/ 598104 w 1944449"/>
                <a:gd name="connsiteY418" fmla="*/ 1727072 h 2086106"/>
                <a:gd name="connsiteX419" fmla="*/ 595285 w 1944449"/>
                <a:gd name="connsiteY419" fmla="*/ 1726627 h 2086106"/>
                <a:gd name="connsiteX420" fmla="*/ 592910 w 1944449"/>
                <a:gd name="connsiteY420" fmla="*/ 1726627 h 2086106"/>
                <a:gd name="connsiteX421" fmla="*/ 542891 w 1944449"/>
                <a:gd name="connsiteY421" fmla="*/ 1724696 h 2086106"/>
                <a:gd name="connsiteX422" fmla="*/ 570646 w 1944449"/>
                <a:gd name="connsiteY422" fmla="*/ 1740132 h 2086106"/>
                <a:gd name="connsiteX423" fmla="*/ 551054 w 1944449"/>
                <a:gd name="connsiteY423" fmla="*/ 1734937 h 2086106"/>
                <a:gd name="connsiteX424" fmla="*/ 562632 w 1944449"/>
                <a:gd name="connsiteY424" fmla="*/ 1743249 h 2086106"/>
                <a:gd name="connsiteX425" fmla="*/ 541705 w 1944449"/>
                <a:gd name="connsiteY425" fmla="*/ 1739984 h 2086106"/>
                <a:gd name="connsiteX426" fmla="*/ 528346 w 1944449"/>
                <a:gd name="connsiteY426" fmla="*/ 1730781 h 2086106"/>
                <a:gd name="connsiteX427" fmla="*/ 539922 w 1944449"/>
                <a:gd name="connsiteY427" fmla="*/ 1734641 h 2086106"/>
                <a:gd name="connsiteX428" fmla="*/ 542891 w 1944449"/>
                <a:gd name="connsiteY428" fmla="*/ 1724696 h 2086106"/>
                <a:gd name="connsiteX429" fmla="*/ 311499 w 1944449"/>
                <a:gd name="connsiteY429" fmla="*/ 1719946 h 2086106"/>
                <a:gd name="connsiteX430" fmla="*/ 318475 w 1944449"/>
                <a:gd name="connsiteY430" fmla="*/ 1729593 h 2086106"/>
                <a:gd name="connsiteX431" fmla="*/ 311499 w 1944449"/>
                <a:gd name="connsiteY431" fmla="*/ 1719946 h 2086106"/>
                <a:gd name="connsiteX432" fmla="*/ 485450 w 1944449"/>
                <a:gd name="connsiteY432" fmla="*/ 1715939 h 2086106"/>
                <a:gd name="connsiteX433" fmla="*/ 487083 w 1944449"/>
                <a:gd name="connsiteY433" fmla="*/ 1716830 h 2086106"/>
                <a:gd name="connsiteX434" fmla="*/ 486935 w 1944449"/>
                <a:gd name="connsiteY434" fmla="*/ 1718759 h 2086106"/>
                <a:gd name="connsiteX435" fmla="*/ 483670 w 1944449"/>
                <a:gd name="connsiteY435" fmla="*/ 1717572 h 2086106"/>
                <a:gd name="connsiteX436" fmla="*/ 485450 w 1944449"/>
                <a:gd name="connsiteY436" fmla="*/ 1715939 h 2086106"/>
                <a:gd name="connsiteX437" fmla="*/ 546156 w 1944449"/>
                <a:gd name="connsiteY437" fmla="*/ 1714159 h 2086106"/>
                <a:gd name="connsiteX438" fmla="*/ 570200 w 1944449"/>
                <a:gd name="connsiteY438" fmla="*/ 1728259 h 2086106"/>
                <a:gd name="connsiteX439" fmla="*/ 570794 w 1944449"/>
                <a:gd name="connsiteY439" fmla="*/ 1730485 h 2086106"/>
                <a:gd name="connsiteX440" fmla="*/ 565599 w 1944449"/>
                <a:gd name="connsiteY440" fmla="*/ 1732118 h 2086106"/>
                <a:gd name="connsiteX441" fmla="*/ 555358 w 1944449"/>
                <a:gd name="connsiteY441" fmla="*/ 1727666 h 2086106"/>
                <a:gd name="connsiteX442" fmla="*/ 555358 w 1944449"/>
                <a:gd name="connsiteY442" fmla="*/ 1730189 h 2086106"/>
                <a:gd name="connsiteX443" fmla="*/ 551202 w 1944449"/>
                <a:gd name="connsiteY443" fmla="*/ 1726478 h 2086106"/>
                <a:gd name="connsiteX444" fmla="*/ 544226 w 1944449"/>
                <a:gd name="connsiteY444" fmla="*/ 1724548 h 2086106"/>
                <a:gd name="connsiteX445" fmla="*/ 542445 w 1944449"/>
                <a:gd name="connsiteY445" fmla="*/ 1719800 h 2086106"/>
                <a:gd name="connsiteX446" fmla="*/ 546156 w 1944449"/>
                <a:gd name="connsiteY446" fmla="*/ 1714159 h 2086106"/>
                <a:gd name="connsiteX447" fmla="*/ 504745 w 1944449"/>
                <a:gd name="connsiteY447" fmla="*/ 1711041 h 2086106"/>
                <a:gd name="connsiteX448" fmla="*/ 508455 w 1944449"/>
                <a:gd name="connsiteY448" fmla="*/ 1720540 h 2086106"/>
                <a:gd name="connsiteX449" fmla="*/ 499847 w 1944449"/>
                <a:gd name="connsiteY449" fmla="*/ 1715345 h 2086106"/>
                <a:gd name="connsiteX450" fmla="*/ 504745 w 1944449"/>
                <a:gd name="connsiteY450" fmla="*/ 1711041 h 2086106"/>
                <a:gd name="connsiteX451" fmla="*/ 1668828 w 1944449"/>
                <a:gd name="connsiteY451" fmla="*/ 1699465 h 2086106"/>
                <a:gd name="connsiteX452" fmla="*/ 1653095 w 1944449"/>
                <a:gd name="connsiteY452" fmla="*/ 1715051 h 2086106"/>
                <a:gd name="connsiteX453" fmla="*/ 1659923 w 1944449"/>
                <a:gd name="connsiteY453" fmla="*/ 1711339 h 2086106"/>
                <a:gd name="connsiteX454" fmla="*/ 1668828 w 1944449"/>
                <a:gd name="connsiteY454" fmla="*/ 1699465 h 2086106"/>
                <a:gd name="connsiteX455" fmla="*/ 1646564 w 1944449"/>
                <a:gd name="connsiteY455" fmla="*/ 1696052 h 2086106"/>
                <a:gd name="connsiteX456" fmla="*/ 1641221 w 1944449"/>
                <a:gd name="connsiteY456" fmla="*/ 1707481 h 2086106"/>
                <a:gd name="connsiteX457" fmla="*/ 1649384 w 1944449"/>
                <a:gd name="connsiteY457" fmla="*/ 1698575 h 2086106"/>
                <a:gd name="connsiteX458" fmla="*/ 477584 w 1944449"/>
                <a:gd name="connsiteY458" fmla="*/ 1689076 h 2086106"/>
                <a:gd name="connsiteX459" fmla="*/ 477140 w 1944449"/>
                <a:gd name="connsiteY459" fmla="*/ 1690412 h 2086106"/>
                <a:gd name="connsiteX460" fmla="*/ 476547 w 1944449"/>
                <a:gd name="connsiteY460" fmla="*/ 1690560 h 2086106"/>
                <a:gd name="connsiteX461" fmla="*/ 476991 w 1944449"/>
                <a:gd name="connsiteY461" fmla="*/ 1691005 h 2086106"/>
                <a:gd name="connsiteX462" fmla="*/ 477140 w 1944449"/>
                <a:gd name="connsiteY462" fmla="*/ 1690412 h 2086106"/>
                <a:gd name="connsiteX463" fmla="*/ 478772 w 1944449"/>
                <a:gd name="connsiteY463" fmla="*/ 1689818 h 2086106"/>
                <a:gd name="connsiteX464" fmla="*/ 477584 w 1944449"/>
                <a:gd name="connsiteY464" fmla="*/ 1689076 h 2086106"/>
                <a:gd name="connsiteX465" fmla="*/ 390757 w 1944449"/>
                <a:gd name="connsiteY465" fmla="*/ 1686255 h 2086106"/>
                <a:gd name="connsiteX466" fmla="*/ 392241 w 1944449"/>
                <a:gd name="connsiteY466" fmla="*/ 1688036 h 2086106"/>
                <a:gd name="connsiteX467" fmla="*/ 390609 w 1944449"/>
                <a:gd name="connsiteY467" fmla="*/ 1689670 h 2086106"/>
                <a:gd name="connsiteX468" fmla="*/ 388976 w 1944449"/>
                <a:gd name="connsiteY468" fmla="*/ 1688778 h 2086106"/>
                <a:gd name="connsiteX469" fmla="*/ 390757 w 1944449"/>
                <a:gd name="connsiteY469" fmla="*/ 1686255 h 2086106"/>
                <a:gd name="connsiteX470" fmla="*/ 440034 w 1944449"/>
                <a:gd name="connsiteY470" fmla="*/ 1679577 h 2086106"/>
                <a:gd name="connsiteX471" fmla="*/ 435284 w 1944449"/>
                <a:gd name="connsiteY471" fmla="*/ 1683585 h 2086106"/>
                <a:gd name="connsiteX472" fmla="*/ 440034 w 1944449"/>
                <a:gd name="connsiteY472" fmla="*/ 1681210 h 2086106"/>
                <a:gd name="connsiteX473" fmla="*/ 446862 w 1944449"/>
                <a:gd name="connsiteY473" fmla="*/ 1687741 h 2086106"/>
                <a:gd name="connsiteX474" fmla="*/ 446712 w 1944449"/>
                <a:gd name="connsiteY474" fmla="*/ 1686404 h 2086106"/>
                <a:gd name="connsiteX475" fmla="*/ 440034 w 1944449"/>
                <a:gd name="connsiteY475" fmla="*/ 1679577 h 2086106"/>
                <a:gd name="connsiteX476" fmla="*/ 474172 w 1944449"/>
                <a:gd name="connsiteY476" fmla="*/ 1674234 h 2086106"/>
                <a:gd name="connsiteX477" fmla="*/ 473281 w 1944449"/>
                <a:gd name="connsiteY477" fmla="*/ 1675569 h 2086106"/>
                <a:gd name="connsiteX478" fmla="*/ 472391 w 1944449"/>
                <a:gd name="connsiteY478" fmla="*/ 1676905 h 2086106"/>
                <a:gd name="connsiteX479" fmla="*/ 474172 w 1944449"/>
                <a:gd name="connsiteY479" fmla="*/ 1677796 h 2086106"/>
                <a:gd name="connsiteX480" fmla="*/ 476101 w 1944449"/>
                <a:gd name="connsiteY480" fmla="*/ 1676015 h 2086106"/>
                <a:gd name="connsiteX481" fmla="*/ 474172 w 1944449"/>
                <a:gd name="connsiteY481" fmla="*/ 1674234 h 2086106"/>
                <a:gd name="connsiteX482" fmla="*/ 221555 w 1944449"/>
                <a:gd name="connsiteY482" fmla="*/ 1669334 h 2086106"/>
                <a:gd name="connsiteX483" fmla="*/ 234320 w 1944449"/>
                <a:gd name="connsiteY483" fmla="*/ 1686699 h 2086106"/>
                <a:gd name="connsiteX484" fmla="*/ 249013 w 1944449"/>
                <a:gd name="connsiteY484" fmla="*/ 1702136 h 2086106"/>
                <a:gd name="connsiteX485" fmla="*/ 231796 w 1944449"/>
                <a:gd name="connsiteY485" fmla="*/ 1685810 h 2086106"/>
                <a:gd name="connsiteX486" fmla="*/ 221555 w 1944449"/>
                <a:gd name="connsiteY486" fmla="*/ 1685958 h 2086106"/>
                <a:gd name="connsiteX487" fmla="*/ 221555 w 1944449"/>
                <a:gd name="connsiteY487" fmla="*/ 1669334 h 2086106"/>
                <a:gd name="connsiteX488" fmla="*/ 1658142 w 1944449"/>
                <a:gd name="connsiteY488" fmla="*/ 1658648 h 2086106"/>
                <a:gd name="connsiteX489" fmla="*/ 1641073 w 1944449"/>
                <a:gd name="connsiteY489" fmla="*/ 1672155 h 2086106"/>
                <a:gd name="connsiteX490" fmla="*/ 1646416 w 1944449"/>
                <a:gd name="connsiteY490" fmla="*/ 1673640 h 2086106"/>
                <a:gd name="connsiteX491" fmla="*/ 1658142 w 1944449"/>
                <a:gd name="connsiteY491" fmla="*/ 1658648 h 2086106"/>
                <a:gd name="connsiteX492" fmla="*/ 1717065 w 1944449"/>
                <a:gd name="connsiteY492" fmla="*/ 1656125 h 2086106"/>
                <a:gd name="connsiteX493" fmla="*/ 1702667 w 1944449"/>
                <a:gd name="connsiteY493" fmla="*/ 1673047 h 2086106"/>
                <a:gd name="connsiteX494" fmla="*/ 1691239 w 1944449"/>
                <a:gd name="connsiteY494" fmla="*/ 1676459 h 2086106"/>
                <a:gd name="connsiteX495" fmla="*/ 1704746 w 1944449"/>
                <a:gd name="connsiteY495" fmla="*/ 1659094 h 2086106"/>
                <a:gd name="connsiteX496" fmla="*/ 1717065 w 1944449"/>
                <a:gd name="connsiteY496" fmla="*/ 1656125 h 2086106"/>
                <a:gd name="connsiteX497" fmla="*/ 1690201 w 1944449"/>
                <a:gd name="connsiteY497" fmla="*/ 1650930 h 2086106"/>
                <a:gd name="connsiteX498" fmla="*/ 1657844 w 1944449"/>
                <a:gd name="connsiteY498" fmla="*/ 1683585 h 2086106"/>
                <a:gd name="connsiteX499" fmla="*/ 1646564 w 1944449"/>
                <a:gd name="connsiteY499" fmla="*/ 1709114 h 2086106"/>
                <a:gd name="connsiteX500" fmla="*/ 1667195 w 1944449"/>
                <a:gd name="connsiteY500" fmla="*/ 1678835 h 2086106"/>
                <a:gd name="connsiteX501" fmla="*/ 1690201 w 1944449"/>
                <a:gd name="connsiteY501" fmla="*/ 1650930 h 2086106"/>
                <a:gd name="connsiteX502" fmla="*/ 1669718 w 1944449"/>
                <a:gd name="connsiteY502" fmla="*/ 1643658 h 2086106"/>
                <a:gd name="connsiteX503" fmla="*/ 1664227 w 1944449"/>
                <a:gd name="connsiteY503" fmla="*/ 1657462 h 2086106"/>
                <a:gd name="connsiteX504" fmla="*/ 1674171 w 1944449"/>
                <a:gd name="connsiteY504" fmla="*/ 1644252 h 2086106"/>
                <a:gd name="connsiteX505" fmla="*/ 1669718 w 1944449"/>
                <a:gd name="connsiteY505" fmla="*/ 1643658 h 2086106"/>
                <a:gd name="connsiteX506" fmla="*/ 1717659 w 1944449"/>
                <a:gd name="connsiteY506" fmla="*/ 1611154 h 2086106"/>
                <a:gd name="connsiteX507" fmla="*/ 1688866 w 1944449"/>
                <a:gd name="connsiteY507" fmla="*/ 1646776 h 2086106"/>
                <a:gd name="connsiteX508" fmla="*/ 1693763 w 1944449"/>
                <a:gd name="connsiteY508" fmla="*/ 1650634 h 2086106"/>
                <a:gd name="connsiteX509" fmla="*/ 1710089 w 1944449"/>
                <a:gd name="connsiteY509" fmla="*/ 1629557 h 2086106"/>
                <a:gd name="connsiteX510" fmla="*/ 1717659 w 1944449"/>
                <a:gd name="connsiteY510" fmla="*/ 1611154 h 2086106"/>
                <a:gd name="connsiteX511" fmla="*/ 343410 w 1944449"/>
                <a:gd name="connsiteY511" fmla="*/ 1602099 h 2086106"/>
                <a:gd name="connsiteX512" fmla="*/ 328717 w 1944449"/>
                <a:gd name="connsiteY512" fmla="*/ 1632823 h 2086106"/>
                <a:gd name="connsiteX513" fmla="*/ 332280 w 1944449"/>
                <a:gd name="connsiteY513" fmla="*/ 1636534 h 2086106"/>
                <a:gd name="connsiteX514" fmla="*/ 337325 w 1944449"/>
                <a:gd name="connsiteY514" fmla="*/ 1635494 h 2086106"/>
                <a:gd name="connsiteX515" fmla="*/ 351128 w 1944449"/>
                <a:gd name="connsiteY515" fmla="*/ 1607443 h 2086106"/>
                <a:gd name="connsiteX516" fmla="*/ 351128 w 1944449"/>
                <a:gd name="connsiteY516" fmla="*/ 1604474 h 2086106"/>
                <a:gd name="connsiteX517" fmla="*/ 350534 w 1944449"/>
                <a:gd name="connsiteY517" fmla="*/ 1603881 h 2086106"/>
                <a:gd name="connsiteX518" fmla="*/ 349051 w 1944449"/>
                <a:gd name="connsiteY518" fmla="*/ 1602545 h 2086106"/>
                <a:gd name="connsiteX519" fmla="*/ 348903 w 1944449"/>
                <a:gd name="connsiteY519" fmla="*/ 1602545 h 2086106"/>
                <a:gd name="connsiteX520" fmla="*/ 343410 w 1944449"/>
                <a:gd name="connsiteY520" fmla="*/ 1602099 h 2086106"/>
                <a:gd name="connsiteX521" fmla="*/ 334932 w 1944449"/>
                <a:gd name="connsiteY521" fmla="*/ 1590189 h 2086106"/>
                <a:gd name="connsiteX522" fmla="*/ 330498 w 1944449"/>
                <a:gd name="connsiteY522" fmla="*/ 1591413 h 2086106"/>
                <a:gd name="connsiteX523" fmla="*/ 328152 w 1944449"/>
                <a:gd name="connsiteY523" fmla="*/ 1601239 h 2086106"/>
                <a:gd name="connsiteX524" fmla="*/ 327974 w 1944449"/>
                <a:gd name="connsiteY524" fmla="*/ 1601358 h 2086106"/>
                <a:gd name="connsiteX525" fmla="*/ 327678 w 1944449"/>
                <a:gd name="connsiteY525" fmla="*/ 1601358 h 2086106"/>
                <a:gd name="connsiteX526" fmla="*/ 327678 w 1944449"/>
                <a:gd name="connsiteY526" fmla="*/ 1601951 h 2086106"/>
                <a:gd name="connsiteX527" fmla="*/ 323670 w 1944449"/>
                <a:gd name="connsiteY527" fmla="*/ 1603881 h 2086106"/>
                <a:gd name="connsiteX528" fmla="*/ 323968 w 1944449"/>
                <a:gd name="connsiteY528" fmla="*/ 1605810 h 2086106"/>
                <a:gd name="connsiteX529" fmla="*/ 327678 w 1944449"/>
                <a:gd name="connsiteY529" fmla="*/ 1601951 h 2086106"/>
                <a:gd name="connsiteX530" fmla="*/ 327974 w 1944449"/>
                <a:gd name="connsiteY530" fmla="*/ 1601803 h 2086106"/>
                <a:gd name="connsiteX531" fmla="*/ 327974 w 1944449"/>
                <a:gd name="connsiteY531" fmla="*/ 1601358 h 2086106"/>
                <a:gd name="connsiteX532" fmla="*/ 328124 w 1944449"/>
                <a:gd name="connsiteY532" fmla="*/ 1601358 h 2086106"/>
                <a:gd name="connsiteX533" fmla="*/ 328152 w 1944449"/>
                <a:gd name="connsiteY533" fmla="*/ 1601239 h 2086106"/>
                <a:gd name="connsiteX534" fmla="*/ 336435 w 1944449"/>
                <a:gd name="connsiteY534" fmla="*/ 1595717 h 2086106"/>
                <a:gd name="connsiteX535" fmla="*/ 337919 w 1944449"/>
                <a:gd name="connsiteY535" fmla="*/ 1591413 h 2086106"/>
                <a:gd name="connsiteX536" fmla="*/ 334932 w 1944449"/>
                <a:gd name="connsiteY536" fmla="*/ 1590189 h 2086106"/>
                <a:gd name="connsiteX537" fmla="*/ 315952 w 1944449"/>
                <a:gd name="connsiteY537" fmla="*/ 1584289 h 2086106"/>
                <a:gd name="connsiteX538" fmla="*/ 311055 w 1944449"/>
                <a:gd name="connsiteY538" fmla="*/ 1586515 h 2086106"/>
                <a:gd name="connsiteX539" fmla="*/ 315656 w 1944449"/>
                <a:gd name="connsiteY539" fmla="*/ 1589186 h 2086106"/>
                <a:gd name="connsiteX540" fmla="*/ 320702 w 1944449"/>
                <a:gd name="connsiteY540" fmla="*/ 1586961 h 2086106"/>
                <a:gd name="connsiteX541" fmla="*/ 315952 w 1944449"/>
                <a:gd name="connsiteY541" fmla="*/ 1584289 h 2086106"/>
                <a:gd name="connsiteX542" fmla="*/ 1769608 w 1944449"/>
                <a:gd name="connsiteY542" fmla="*/ 1572711 h 2086106"/>
                <a:gd name="connsiteX543" fmla="*/ 1764858 w 1944449"/>
                <a:gd name="connsiteY543" fmla="*/ 1584437 h 2086106"/>
                <a:gd name="connsiteX544" fmla="*/ 1771241 w 1944449"/>
                <a:gd name="connsiteY544" fmla="*/ 1579687 h 2086106"/>
                <a:gd name="connsiteX545" fmla="*/ 1761444 w 1944449"/>
                <a:gd name="connsiteY545" fmla="*/ 1585030 h 2086106"/>
                <a:gd name="connsiteX546" fmla="*/ 1769608 w 1944449"/>
                <a:gd name="connsiteY546" fmla="*/ 1572711 h 2086106"/>
                <a:gd name="connsiteX547" fmla="*/ 288346 w 1944449"/>
                <a:gd name="connsiteY547" fmla="*/ 1561728 h 2086106"/>
                <a:gd name="connsiteX548" fmla="*/ 288049 w 1944449"/>
                <a:gd name="connsiteY548" fmla="*/ 1563658 h 2086106"/>
                <a:gd name="connsiteX549" fmla="*/ 291908 w 1944449"/>
                <a:gd name="connsiteY549" fmla="*/ 1565588 h 2086106"/>
                <a:gd name="connsiteX550" fmla="*/ 291908 w 1944449"/>
                <a:gd name="connsiteY550" fmla="*/ 1566182 h 2086106"/>
                <a:gd name="connsiteX551" fmla="*/ 292353 w 1944449"/>
                <a:gd name="connsiteY551" fmla="*/ 1566182 h 2086106"/>
                <a:gd name="connsiteX552" fmla="*/ 292798 w 1944449"/>
                <a:gd name="connsiteY552" fmla="*/ 1574196 h 2086106"/>
                <a:gd name="connsiteX553" fmla="*/ 294579 w 1944449"/>
                <a:gd name="connsiteY553" fmla="*/ 1576275 h 2086106"/>
                <a:gd name="connsiteX554" fmla="*/ 297696 w 1944449"/>
                <a:gd name="connsiteY554" fmla="*/ 1572861 h 2086106"/>
                <a:gd name="connsiteX555" fmla="*/ 292353 w 1944449"/>
                <a:gd name="connsiteY555" fmla="*/ 1566182 h 2086106"/>
                <a:gd name="connsiteX556" fmla="*/ 292353 w 1944449"/>
                <a:gd name="connsiteY556" fmla="*/ 1565736 h 2086106"/>
                <a:gd name="connsiteX557" fmla="*/ 291908 w 1944449"/>
                <a:gd name="connsiteY557" fmla="*/ 1565588 h 2086106"/>
                <a:gd name="connsiteX558" fmla="*/ 288346 w 1944449"/>
                <a:gd name="connsiteY558" fmla="*/ 1561728 h 2086106"/>
                <a:gd name="connsiteX559" fmla="*/ 1791314 w 1944449"/>
                <a:gd name="connsiteY559" fmla="*/ 1538610 h 2086106"/>
                <a:gd name="connsiteX560" fmla="*/ 1794244 w 1944449"/>
                <a:gd name="connsiteY560" fmla="*/ 1541541 h 2086106"/>
                <a:gd name="connsiteX561" fmla="*/ 1785042 w 1944449"/>
                <a:gd name="connsiteY561" fmla="*/ 1544807 h 2086106"/>
                <a:gd name="connsiteX562" fmla="*/ 1791314 w 1944449"/>
                <a:gd name="connsiteY562" fmla="*/ 1538610 h 2086106"/>
                <a:gd name="connsiteX563" fmla="*/ 1820516 w 1944449"/>
                <a:gd name="connsiteY563" fmla="*/ 1502359 h 2086106"/>
                <a:gd name="connsiteX564" fmla="*/ 1812056 w 1944449"/>
                <a:gd name="connsiteY564" fmla="*/ 1511858 h 2086106"/>
                <a:gd name="connsiteX565" fmla="*/ 1808791 w 1944449"/>
                <a:gd name="connsiteY565" fmla="*/ 1507406 h 2086106"/>
                <a:gd name="connsiteX566" fmla="*/ 1804784 w 1944449"/>
                <a:gd name="connsiteY566" fmla="*/ 1519131 h 2086106"/>
                <a:gd name="connsiteX567" fmla="*/ 1810572 w 1944449"/>
                <a:gd name="connsiteY567" fmla="*/ 1516608 h 2086106"/>
                <a:gd name="connsiteX568" fmla="*/ 1820516 w 1944449"/>
                <a:gd name="connsiteY568" fmla="*/ 1502359 h 2086106"/>
                <a:gd name="connsiteX569" fmla="*/ 158178 w 1944449"/>
                <a:gd name="connsiteY569" fmla="*/ 1495828 h 2086106"/>
                <a:gd name="connsiteX570" fmla="*/ 161146 w 1944449"/>
                <a:gd name="connsiteY570" fmla="*/ 1502656 h 2086106"/>
                <a:gd name="connsiteX571" fmla="*/ 157584 w 1944449"/>
                <a:gd name="connsiteY571" fmla="*/ 1504881 h 2086106"/>
                <a:gd name="connsiteX572" fmla="*/ 156397 w 1944449"/>
                <a:gd name="connsiteY572" fmla="*/ 1497757 h 2086106"/>
                <a:gd name="connsiteX573" fmla="*/ 158178 w 1944449"/>
                <a:gd name="connsiteY573" fmla="*/ 1495828 h 2086106"/>
                <a:gd name="connsiteX574" fmla="*/ 271573 w 1944449"/>
                <a:gd name="connsiteY574" fmla="*/ 1489446 h 2086106"/>
                <a:gd name="connsiteX575" fmla="*/ 270090 w 1944449"/>
                <a:gd name="connsiteY575" fmla="*/ 1491525 h 2086106"/>
                <a:gd name="connsiteX576" fmla="*/ 269051 w 1944449"/>
                <a:gd name="connsiteY576" fmla="*/ 1493751 h 2086106"/>
                <a:gd name="connsiteX577" fmla="*/ 270536 w 1944449"/>
                <a:gd name="connsiteY577" fmla="*/ 1498203 h 2086106"/>
                <a:gd name="connsiteX578" fmla="*/ 273800 w 1944449"/>
                <a:gd name="connsiteY578" fmla="*/ 1493751 h 2086106"/>
                <a:gd name="connsiteX579" fmla="*/ 271573 w 1944449"/>
                <a:gd name="connsiteY579" fmla="*/ 1489446 h 2086106"/>
                <a:gd name="connsiteX580" fmla="*/ 210423 w 1944449"/>
                <a:gd name="connsiteY580" fmla="*/ 1478314 h 2086106"/>
                <a:gd name="connsiteX581" fmla="*/ 216804 w 1944449"/>
                <a:gd name="connsiteY581" fmla="*/ 1481876 h 2086106"/>
                <a:gd name="connsiteX582" fmla="*/ 211759 w 1944449"/>
                <a:gd name="connsiteY582" fmla="*/ 1501616 h 2086106"/>
                <a:gd name="connsiteX583" fmla="*/ 205228 w 1944449"/>
                <a:gd name="connsiteY583" fmla="*/ 1505328 h 2086106"/>
                <a:gd name="connsiteX584" fmla="*/ 203149 w 1944449"/>
                <a:gd name="connsiteY584" fmla="*/ 1502507 h 2086106"/>
                <a:gd name="connsiteX585" fmla="*/ 204782 w 1944449"/>
                <a:gd name="connsiteY585" fmla="*/ 1484399 h 2086106"/>
                <a:gd name="connsiteX586" fmla="*/ 210423 w 1944449"/>
                <a:gd name="connsiteY586" fmla="*/ 1478314 h 2086106"/>
                <a:gd name="connsiteX587" fmla="*/ 1831352 w 1944449"/>
                <a:gd name="connsiteY587" fmla="*/ 1474604 h 2086106"/>
                <a:gd name="connsiteX588" fmla="*/ 1823782 w 1944449"/>
                <a:gd name="connsiteY588" fmla="*/ 1490189 h 2086106"/>
                <a:gd name="connsiteX589" fmla="*/ 1831352 w 1944449"/>
                <a:gd name="connsiteY589" fmla="*/ 1474604 h 2086106"/>
                <a:gd name="connsiteX590" fmla="*/ 133393 w 1944449"/>
                <a:gd name="connsiteY590" fmla="*/ 1464957 h 2086106"/>
                <a:gd name="connsiteX591" fmla="*/ 142298 w 1944449"/>
                <a:gd name="connsiteY591" fmla="*/ 1474604 h 2086106"/>
                <a:gd name="connsiteX592" fmla="*/ 131166 w 1944449"/>
                <a:gd name="connsiteY592" fmla="*/ 1482174 h 2086106"/>
                <a:gd name="connsiteX593" fmla="*/ 125525 w 1944449"/>
                <a:gd name="connsiteY593" fmla="*/ 1470894 h 2086106"/>
                <a:gd name="connsiteX594" fmla="*/ 133393 w 1944449"/>
                <a:gd name="connsiteY594" fmla="*/ 1464957 h 2086106"/>
                <a:gd name="connsiteX595" fmla="*/ 187863 w 1944449"/>
                <a:gd name="connsiteY595" fmla="*/ 1442098 h 2086106"/>
                <a:gd name="connsiteX596" fmla="*/ 189792 w 1944449"/>
                <a:gd name="connsiteY596" fmla="*/ 1443879 h 2086106"/>
                <a:gd name="connsiteX597" fmla="*/ 192908 w 1944449"/>
                <a:gd name="connsiteY597" fmla="*/ 1451449 h 2086106"/>
                <a:gd name="connsiteX598" fmla="*/ 189792 w 1944449"/>
                <a:gd name="connsiteY598" fmla="*/ 1467775 h 2086106"/>
                <a:gd name="connsiteX599" fmla="*/ 187417 w 1944449"/>
                <a:gd name="connsiteY599" fmla="*/ 1469112 h 2086106"/>
                <a:gd name="connsiteX600" fmla="*/ 185932 w 1944449"/>
                <a:gd name="connsiteY600" fmla="*/ 1466885 h 2086106"/>
                <a:gd name="connsiteX601" fmla="*/ 186081 w 1944449"/>
                <a:gd name="connsiteY601" fmla="*/ 1444325 h 2086106"/>
                <a:gd name="connsiteX602" fmla="*/ 187863 w 1944449"/>
                <a:gd name="connsiteY602" fmla="*/ 1442098 h 2086106"/>
                <a:gd name="connsiteX603" fmla="*/ 1824375 w 1944449"/>
                <a:gd name="connsiteY603" fmla="*/ 1436607 h 2086106"/>
                <a:gd name="connsiteX604" fmla="*/ 1813985 w 1944449"/>
                <a:gd name="connsiteY604" fmla="*/ 1458426 h 2086106"/>
                <a:gd name="connsiteX605" fmla="*/ 1803151 w 1944449"/>
                <a:gd name="connsiteY605" fmla="*/ 1469262 h 2086106"/>
                <a:gd name="connsiteX606" fmla="*/ 1808939 w 1944449"/>
                <a:gd name="connsiteY606" fmla="*/ 1474753 h 2086106"/>
                <a:gd name="connsiteX607" fmla="*/ 1824375 w 1944449"/>
                <a:gd name="connsiteY607" fmla="*/ 1436607 h 2086106"/>
                <a:gd name="connsiteX608" fmla="*/ 1829273 w 1944449"/>
                <a:gd name="connsiteY608" fmla="*/ 1422805 h 2086106"/>
                <a:gd name="connsiteX609" fmla="*/ 1818438 w 1944449"/>
                <a:gd name="connsiteY609" fmla="*/ 1431266 h 2086106"/>
                <a:gd name="connsiteX610" fmla="*/ 1821109 w 1944449"/>
                <a:gd name="connsiteY610" fmla="*/ 1440319 h 2086106"/>
                <a:gd name="connsiteX611" fmla="*/ 1829273 w 1944449"/>
                <a:gd name="connsiteY611" fmla="*/ 1422805 h 2086106"/>
                <a:gd name="connsiteX612" fmla="*/ 103263 w 1944449"/>
                <a:gd name="connsiteY612" fmla="*/ 1411227 h 2086106"/>
                <a:gd name="connsiteX613" fmla="*/ 118699 w 1944449"/>
                <a:gd name="connsiteY613" fmla="*/ 1421467 h 2086106"/>
                <a:gd name="connsiteX614" fmla="*/ 123894 w 1944449"/>
                <a:gd name="connsiteY614" fmla="*/ 1437497 h 2086106"/>
                <a:gd name="connsiteX615" fmla="*/ 111871 w 1944449"/>
                <a:gd name="connsiteY615" fmla="*/ 1452487 h 2086106"/>
                <a:gd name="connsiteX616" fmla="*/ 107715 w 1944449"/>
                <a:gd name="connsiteY616" fmla="*/ 1449371 h 2086106"/>
                <a:gd name="connsiteX617" fmla="*/ 107419 w 1944449"/>
                <a:gd name="connsiteY617" fmla="*/ 1437795 h 2086106"/>
                <a:gd name="connsiteX618" fmla="*/ 99255 w 1944449"/>
                <a:gd name="connsiteY618" fmla="*/ 1417460 h 2086106"/>
                <a:gd name="connsiteX619" fmla="*/ 98068 w 1944449"/>
                <a:gd name="connsiteY619" fmla="*/ 1413156 h 2086106"/>
                <a:gd name="connsiteX620" fmla="*/ 103263 w 1944449"/>
                <a:gd name="connsiteY620" fmla="*/ 1411227 h 2086106"/>
                <a:gd name="connsiteX621" fmla="*/ 148827 w 1944449"/>
                <a:gd name="connsiteY621" fmla="*/ 1393566 h 2086106"/>
                <a:gd name="connsiteX622" fmla="*/ 178213 w 1944449"/>
                <a:gd name="connsiteY622" fmla="*/ 1408556 h 2086106"/>
                <a:gd name="connsiteX623" fmla="*/ 177917 w 1944449"/>
                <a:gd name="connsiteY623" fmla="*/ 1414049 h 2086106"/>
                <a:gd name="connsiteX624" fmla="*/ 156545 w 1944449"/>
                <a:gd name="connsiteY624" fmla="*/ 1434085 h 2086106"/>
                <a:gd name="connsiteX625" fmla="*/ 151498 w 1944449"/>
                <a:gd name="connsiteY625" fmla="*/ 1432601 h 2086106"/>
                <a:gd name="connsiteX626" fmla="*/ 142890 w 1944449"/>
                <a:gd name="connsiteY626" fmla="*/ 1408556 h 2086106"/>
                <a:gd name="connsiteX627" fmla="*/ 144373 w 1944449"/>
                <a:gd name="connsiteY627" fmla="*/ 1396682 h 2086106"/>
                <a:gd name="connsiteX628" fmla="*/ 148827 w 1944449"/>
                <a:gd name="connsiteY628" fmla="*/ 1393566 h 2086106"/>
                <a:gd name="connsiteX629" fmla="*/ 1834468 w 1944449"/>
                <a:gd name="connsiteY629" fmla="*/ 1388816 h 2086106"/>
                <a:gd name="connsiteX630" fmla="*/ 1832389 w 1944449"/>
                <a:gd name="connsiteY630" fmla="*/ 1400838 h 2086106"/>
                <a:gd name="connsiteX631" fmla="*/ 1834468 w 1944449"/>
                <a:gd name="connsiteY631" fmla="*/ 1388816 h 2086106"/>
                <a:gd name="connsiteX632" fmla="*/ 152834 w 1944449"/>
                <a:gd name="connsiteY632" fmla="*/ 1371005 h 2086106"/>
                <a:gd name="connsiteX633" fmla="*/ 154615 w 1944449"/>
                <a:gd name="connsiteY633" fmla="*/ 1373082 h 2086106"/>
                <a:gd name="connsiteX634" fmla="*/ 145710 w 1944449"/>
                <a:gd name="connsiteY634" fmla="*/ 1386291 h 2086106"/>
                <a:gd name="connsiteX635" fmla="*/ 143929 w 1944449"/>
                <a:gd name="connsiteY635" fmla="*/ 1383916 h 2086106"/>
                <a:gd name="connsiteX636" fmla="*/ 152834 w 1944449"/>
                <a:gd name="connsiteY636" fmla="*/ 1371005 h 2086106"/>
                <a:gd name="connsiteX637" fmla="*/ 1865934 w 1944449"/>
                <a:gd name="connsiteY637" fmla="*/ 1353788 h 2086106"/>
                <a:gd name="connsiteX638" fmla="*/ 1860145 w 1944449"/>
                <a:gd name="connsiteY638" fmla="*/ 1369818 h 2086106"/>
                <a:gd name="connsiteX639" fmla="*/ 1865934 w 1944449"/>
                <a:gd name="connsiteY639" fmla="*/ 1353788 h 2086106"/>
                <a:gd name="connsiteX640" fmla="*/ 1835508 w 1944449"/>
                <a:gd name="connsiteY640" fmla="*/ 1348742 h 2086106"/>
                <a:gd name="connsiteX641" fmla="*/ 1830312 w 1944449"/>
                <a:gd name="connsiteY641" fmla="*/ 1366997 h 2086106"/>
                <a:gd name="connsiteX642" fmla="*/ 1835508 w 1944449"/>
                <a:gd name="connsiteY642" fmla="*/ 1348742 h 2086106"/>
                <a:gd name="connsiteX643" fmla="*/ 1881518 w 1944449"/>
                <a:gd name="connsiteY643" fmla="*/ 1335531 h 2086106"/>
                <a:gd name="connsiteX644" fmla="*/ 1866230 w 1944449"/>
                <a:gd name="connsiteY644" fmla="*/ 1348742 h 2086106"/>
                <a:gd name="connsiteX645" fmla="*/ 1881518 w 1944449"/>
                <a:gd name="connsiteY645" fmla="*/ 1335531 h 2086106"/>
                <a:gd name="connsiteX646" fmla="*/ 87677 w 1944449"/>
                <a:gd name="connsiteY646" fmla="*/ 1329891 h 2086106"/>
                <a:gd name="connsiteX647" fmla="*/ 95988 w 1944449"/>
                <a:gd name="connsiteY647" fmla="*/ 1340874 h 2086106"/>
                <a:gd name="connsiteX648" fmla="*/ 88122 w 1944449"/>
                <a:gd name="connsiteY648" fmla="*/ 1355419 h 2086106"/>
                <a:gd name="connsiteX649" fmla="*/ 84560 w 1944449"/>
                <a:gd name="connsiteY649" fmla="*/ 1352896 h 2086106"/>
                <a:gd name="connsiteX650" fmla="*/ 84412 w 1944449"/>
                <a:gd name="connsiteY650" fmla="*/ 1341171 h 2086106"/>
                <a:gd name="connsiteX651" fmla="*/ 83818 w 1944449"/>
                <a:gd name="connsiteY651" fmla="*/ 1341171 h 2086106"/>
                <a:gd name="connsiteX652" fmla="*/ 83966 w 1944449"/>
                <a:gd name="connsiteY652" fmla="*/ 1332413 h 2086106"/>
                <a:gd name="connsiteX653" fmla="*/ 87677 w 1944449"/>
                <a:gd name="connsiteY653" fmla="*/ 1329891 h 2086106"/>
                <a:gd name="connsiteX654" fmla="*/ 1845007 w 1944449"/>
                <a:gd name="connsiteY654" fmla="*/ 1329595 h 2086106"/>
                <a:gd name="connsiteX655" fmla="*/ 1842334 w 1944449"/>
                <a:gd name="connsiteY655" fmla="*/ 1356163 h 2086106"/>
                <a:gd name="connsiteX656" fmla="*/ 1849013 w 1944449"/>
                <a:gd name="connsiteY656" fmla="*/ 1333306 h 2086106"/>
                <a:gd name="connsiteX657" fmla="*/ 1845007 w 1944449"/>
                <a:gd name="connsiteY657" fmla="*/ 1329595 h 2086106"/>
                <a:gd name="connsiteX658" fmla="*/ 1842928 w 1944449"/>
                <a:gd name="connsiteY658" fmla="*/ 1316533 h 2086106"/>
                <a:gd name="connsiteX659" fmla="*/ 1839959 w 1944449"/>
                <a:gd name="connsiteY659" fmla="*/ 1332861 h 2086106"/>
                <a:gd name="connsiteX660" fmla="*/ 1842928 w 1944449"/>
                <a:gd name="connsiteY660" fmla="*/ 1316533 h 2086106"/>
                <a:gd name="connsiteX661" fmla="*/ 1849458 w 1944449"/>
                <a:gd name="connsiteY661" fmla="*/ 1260281 h 2086106"/>
                <a:gd name="connsiteX662" fmla="*/ 1848569 w 1944449"/>
                <a:gd name="connsiteY662" fmla="*/ 1261470 h 2086106"/>
                <a:gd name="connsiteX663" fmla="*/ 1846044 w 1944449"/>
                <a:gd name="connsiteY663" fmla="*/ 1267554 h 2086106"/>
                <a:gd name="connsiteX664" fmla="*/ 1847825 w 1944449"/>
                <a:gd name="connsiteY664" fmla="*/ 1271858 h 2086106"/>
                <a:gd name="connsiteX665" fmla="*/ 1849458 w 1944449"/>
                <a:gd name="connsiteY665" fmla="*/ 1260281 h 2086106"/>
                <a:gd name="connsiteX666" fmla="*/ 1853466 w 1944449"/>
                <a:gd name="connsiteY666" fmla="*/ 1248852 h 2086106"/>
                <a:gd name="connsiteX667" fmla="*/ 1851981 w 1944449"/>
                <a:gd name="connsiteY667" fmla="*/ 1252860 h 2086106"/>
                <a:gd name="connsiteX668" fmla="*/ 1854802 w 1944449"/>
                <a:gd name="connsiteY668" fmla="*/ 1249594 h 2086106"/>
                <a:gd name="connsiteX669" fmla="*/ 1853466 w 1944449"/>
                <a:gd name="connsiteY669" fmla="*/ 1248852 h 2086106"/>
                <a:gd name="connsiteX670" fmla="*/ 1872464 w 1944449"/>
                <a:gd name="connsiteY670" fmla="*/ 1190671 h 2086106"/>
                <a:gd name="connsiteX671" fmla="*/ 1867269 w 1944449"/>
                <a:gd name="connsiteY671" fmla="*/ 1192897 h 2086106"/>
                <a:gd name="connsiteX672" fmla="*/ 1862224 w 1944449"/>
                <a:gd name="connsiteY672" fmla="*/ 1220503 h 2086106"/>
                <a:gd name="connsiteX673" fmla="*/ 1861926 w 1944449"/>
                <a:gd name="connsiteY673" fmla="*/ 1221395 h 2086106"/>
                <a:gd name="connsiteX674" fmla="*/ 1869198 w 1944449"/>
                <a:gd name="connsiteY674" fmla="*/ 1202248 h 2086106"/>
                <a:gd name="connsiteX675" fmla="*/ 1862817 w 1944449"/>
                <a:gd name="connsiteY675" fmla="*/ 1231933 h 2086106"/>
                <a:gd name="connsiteX676" fmla="*/ 1861778 w 1944449"/>
                <a:gd name="connsiteY676" fmla="*/ 1221988 h 2086106"/>
                <a:gd name="connsiteX677" fmla="*/ 1856731 w 1944449"/>
                <a:gd name="connsiteY677" fmla="*/ 1238166 h 2086106"/>
                <a:gd name="connsiteX678" fmla="*/ 1859997 w 1944449"/>
                <a:gd name="connsiteY678" fmla="*/ 1238464 h 2086106"/>
                <a:gd name="connsiteX679" fmla="*/ 1862074 w 1944449"/>
                <a:gd name="connsiteY679" fmla="*/ 1246034 h 2086106"/>
                <a:gd name="connsiteX680" fmla="*/ 1858364 w 1944449"/>
                <a:gd name="connsiteY680" fmla="*/ 1245290 h 2086106"/>
                <a:gd name="connsiteX681" fmla="*/ 1846936 w 1944449"/>
                <a:gd name="connsiteY681" fmla="*/ 1300356 h 2086106"/>
                <a:gd name="connsiteX682" fmla="*/ 1842632 w 1944449"/>
                <a:gd name="connsiteY682" fmla="*/ 1301543 h 2086106"/>
                <a:gd name="connsiteX683" fmla="*/ 1847677 w 1944449"/>
                <a:gd name="connsiteY683" fmla="*/ 1310300 h 2086106"/>
                <a:gd name="connsiteX684" fmla="*/ 1844263 w 1944449"/>
                <a:gd name="connsiteY684" fmla="*/ 1324103 h 2086106"/>
                <a:gd name="connsiteX685" fmla="*/ 1850646 w 1944449"/>
                <a:gd name="connsiteY685" fmla="*/ 1328555 h 2086106"/>
                <a:gd name="connsiteX686" fmla="*/ 1851685 w 1944449"/>
                <a:gd name="connsiteY686" fmla="*/ 1301841 h 2086106"/>
                <a:gd name="connsiteX687" fmla="*/ 1857176 w 1944449"/>
                <a:gd name="connsiteY687" fmla="*/ 1296052 h 2086106"/>
                <a:gd name="connsiteX688" fmla="*/ 1860293 w 1944449"/>
                <a:gd name="connsiteY688" fmla="*/ 1253158 h 2086106"/>
                <a:gd name="connsiteX689" fmla="*/ 1861184 w 1944449"/>
                <a:gd name="connsiteY689" fmla="*/ 1265328 h 2086106"/>
                <a:gd name="connsiteX690" fmla="*/ 1863559 w 1944449"/>
                <a:gd name="connsiteY690" fmla="*/ 1234604 h 2086106"/>
                <a:gd name="connsiteX691" fmla="*/ 1870090 w 1944449"/>
                <a:gd name="connsiteY691" fmla="*/ 1228667 h 2086106"/>
                <a:gd name="connsiteX692" fmla="*/ 1873652 w 1944449"/>
                <a:gd name="connsiteY692" fmla="*/ 1209225 h 2086106"/>
                <a:gd name="connsiteX693" fmla="*/ 1872316 w 1944449"/>
                <a:gd name="connsiteY693" fmla="*/ 1190968 h 2086106"/>
                <a:gd name="connsiteX694" fmla="*/ 1872464 w 1944449"/>
                <a:gd name="connsiteY694" fmla="*/ 1190671 h 2086106"/>
                <a:gd name="connsiteX695" fmla="*/ 1882409 w 1944449"/>
                <a:gd name="connsiteY695" fmla="*/ 1147481 h 2086106"/>
                <a:gd name="connsiteX696" fmla="*/ 1880182 w 1944449"/>
                <a:gd name="connsiteY696" fmla="*/ 1149112 h 2086106"/>
                <a:gd name="connsiteX697" fmla="*/ 1880776 w 1944449"/>
                <a:gd name="connsiteY697" fmla="*/ 1154455 h 2086106"/>
                <a:gd name="connsiteX698" fmla="*/ 1882409 w 1944449"/>
                <a:gd name="connsiteY698" fmla="*/ 1147481 h 2086106"/>
                <a:gd name="connsiteX699" fmla="*/ 1887752 w 1944449"/>
                <a:gd name="connsiteY699" fmla="*/ 1117350 h 2086106"/>
                <a:gd name="connsiteX700" fmla="*/ 1884190 w 1944449"/>
                <a:gd name="connsiteY700" fmla="*/ 1128333 h 2086106"/>
                <a:gd name="connsiteX701" fmla="*/ 1885378 w 1944449"/>
                <a:gd name="connsiteY701" fmla="*/ 1139317 h 2086106"/>
                <a:gd name="connsiteX702" fmla="*/ 1886565 w 1944449"/>
                <a:gd name="connsiteY702" fmla="*/ 1139019 h 2086106"/>
                <a:gd name="connsiteX703" fmla="*/ 1887752 w 1944449"/>
                <a:gd name="connsiteY703" fmla="*/ 1117350 h 2086106"/>
                <a:gd name="connsiteX704" fmla="*/ 1889682 w 1944449"/>
                <a:gd name="connsiteY704" fmla="*/ 1082173 h 2086106"/>
                <a:gd name="connsiteX705" fmla="*/ 1888196 w 1944449"/>
                <a:gd name="connsiteY705" fmla="*/ 1084697 h 2086106"/>
                <a:gd name="connsiteX706" fmla="*/ 1888642 w 1944449"/>
                <a:gd name="connsiteY706" fmla="*/ 1086775 h 2086106"/>
                <a:gd name="connsiteX707" fmla="*/ 1888196 w 1944449"/>
                <a:gd name="connsiteY707" fmla="*/ 1087814 h 2086106"/>
                <a:gd name="connsiteX708" fmla="*/ 1889088 w 1944449"/>
                <a:gd name="connsiteY708" fmla="*/ 1096274 h 2086106"/>
                <a:gd name="connsiteX709" fmla="*/ 1886713 w 1944449"/>
                <a:gd name="connsiteY709" fmla="*/ 1091524 h 2086106"/>
                <a:gd name="connsiteX710" fmla="*/ 1884338 w 1944449"/>
                <a:gd name="connsiteY710" fmla="*/ 1106070 h 2086106"/>
                <a:gd name="connsiteX711" fmla="*/ 1885674 w 1944449"/>
                <a:gd name="connsiteY711" fmla="*/ 1112453 h 2086106"/>
                <a:gd name="connsiteX712" fmla="*/ 1891611 w 1944449"/>
                <a:gd name="connsiteY712" fmla="*/ 1094047 h 2086106"/>
                <a:gd name="connsiteX713" fmla="*/ 1889682 w 1944449"/>
                <a:gd name="connsiteY713" fmla="*/ 1082173 h 2086106"/>
                <a:gd name="connsiteX714" fmla="*/ 1888494 w 1944449"/>
                <a:gd name="connsiteY714" fmla="*/ 1019985 h 2086106"/>
                <a:gd name="connsiteX715" fmla="*/ 1882705 w 1944449"/>
                <a:gd name="connsiteY715" fmla="*/ 1027553 h 2086106"/>
                <a:gd name="connsiteX716" fmla="*/ 1882409 w 1944449"/>
                <a:gd name="connsiteY716" fmla="*/ 1028445 h 2086106"/>
                <a:gd name="connsiteX717" fmla="*/ 1883299 w 1944449"/>
                <a:gd name="connsiteY717" fmla="*/ 1039873 h 2086106"/>
                <a:gd name="connsiteX718" fmla="*/ 1887159 w 1944449"/>
                <a:gd name="connsiteY718" fmla="*/ 1080542 h 2086106"/>
                <a:gd name="connsiteX719" fmla="*/ 1891759 w 1944449"/>
                <a:gd name="connsiteY719" fmla="*/ 1063473 h 2086106"/>
                <a:gd name="connsiteX720" fmla="*/ 1886861 w 1944449"/>
                <a:gd name="connsiteY720" fmla="*/ 1061098 h 2086106"/>
                <a:gd name="connsiteX721" fmla="*/ 1890869 w 1944449"/>
                <a:gd name="connsiteY721" fmla="*/ 1056496 h 2086106"/>
                <a:gd name="connsiteX722" fmla="*/ 1888642 w 1944449"/>
                <a:gd name="connsiteY722" fmla="*/ 1031709 h 2086106"/>
                <a:gd name="connsiteX723" fmla="*/ 1888494 w 1944449"/>
                <a:gd name="connsiteY723" fmla="*/ 1019985 h 2086106"/>
                <a:gd name="connsiteX724" fmla="*/ 1922780 w 1944449"/>
                <a:gd name="connsiteY724" fmla="*/ 935681 h 2086106"/>
                <a:gd name="connsiteX725" fmla="*/ 1925303 w 1944449"/>
                <a:gd name="connsiteY725" fmla="*/ 954975 h 2086106"/>
                <a:gd name="connsiteX726" fmla="*/ 1922780 w 1944449"/>
                <a:gd name="connsiteY726" fmla="*/ 935681 h 2086106"/>
                <a:gd name="connsiteX727" fmla="*/ 1915952 w 1944449"/>
                <a:gd name="connsiteY727" fmla="*/ 914604 h 2086106"/>
                <a:gd name="connsiteX728" fmla="*/ 1915358 w 1944449"/>
                <a:gd name="connsiteY728" fmla="*/ 933306 h 2086106"/>
                <a:gd name="connsiteX729" fmla="*/ 1916398 w 1944449"/>
                <a:gd name="connsiteY729" fmla="*/ 939985 h 2086106"/>
                <a:gd name="connsiteX730" fmla="*/ 1915952 w 1944449"/>
                <a:gd name="connsiteY730" fmla="*/ 914604 h 2086106"/>
                <a:gd name="connsiteX731" fmla="*/ 1913429 w 1944449"/>
                <a:gd name="connsiteY731" fmla="*/ 897832 h 2086106"/>
                <a:gd name="connsiteX732" fmla="*/ 1918031 w 1944449"/>
                <a:gd name="connsiteY732" fmla="*/ 911783 h 2086106"/>
                <a:gd name="connsiteX733" fmla="*/ 1913429 w 1944449"/>
                <a:gd name="connsiteY733" fmla="*/ 897832 h 2086106"/>
                <a:gd name="connsiteX734" fmla="*/ 1914765 w 1944449"/>
                <a:gd name="connsiteY734" fmla="*/ 884326 h 2086106"/>
                <a:gd name="connsiteX735" fmla="*/ 1912242 w 1944449"/>
                <a:gd name="connsiteY735" fmla="*/ 889817 h 2086106"/>
                <a:gd name="connsiteX736" fmla="*/ 1912687 w 1944449"/>
                <a:gd name="connsiteY736" fmla="*/ 893083 h 2086106"/>
                <a:gd name="connsiteX737" fmla="*/ 1914765 w 1944449"/>
                <a:gd name="connsiteY737" fmla="*/ 884326 h 2086106"/>
                <a:gd name="connsiteX738" fmla="*/ 1909421 w 1944449"/>
                <a:gd name="connsiteY738" fmla="*/ 864140 h 2086106"/>
                <a:gd name="connsiteX739" fmla="*/ 1909273 w 1944449"/>
                <a:gd name="connsiteY739" fmla="*/ 866515 h 2086106"/>
                <a:gd name="connsiteX740" fmla="*/ 1911796 w 1944449"/>
                <a:gd name="connsiteY740" fmla="*/ 868890 h 2086106"/>
                <a:gd name="connsiteX741" fmla="*/ 1909421 w 1944449"/>
                <a:gd name="connsiteY741" fmla="*/ 864140 h 2086106"/>
                <a:gd name="connsiteX742" fmla="*/ 1898883 w 1944449"/>
                <a:gd name="connsiteY742" fmla="*/ 839947 h 2086106"/>
                <a:gd name="connsiteX743" fmla="*/ 1893837 w 1944449"/>
                <a:gd name="connsiteY743" fmla="*/ 845440 h 2086106"/>
                <a:gd name="connsiteX744" fmla="*/ 1895618 w 1944449"/>
                <a:gd name="connsiteY744" fmla="*/ 848704 h 2086106"/>
                <a:gd name="connsiteX745" fmla="*/ 1899477 w 1944449"/>
                <a:gd name="connsiteY745" fmla="*/ 852712 h 2086106"/>
                <a:gd name="connsiteX746" fmla="*/ 1900070 w 1944449"/>
                <a:gd name="connsiteY746" fmla="*/ 855383 h 2086106"/>
                <a:gd name="connsiteX747" fmla="*/ 1903039 w 1944449"/>
                <a:gd name="connsiteY747" fmla="*/ 859391 h 2086106"/>
                <a:gd name="connsiteX748" fmla="*/ 1905266 w 1944449"/>
                <a:gd name="connsiteY748" fmla="*/ 855087 h 2086106"/>
                <a:gd name="connsiteX749" fmla="*/ 1901703 w 1944449"/>
                <a:gd name="connsiteY749" fmla="*/ 840986 h 2086106"/>
                <a:gd name="connsiteX750" fmla="*/ 1901258 w 1944449"/>
                <a:gd name="connsiteY750" fmla="*/ 840540 h 2086106"/>
                <a:gd name="connsiteX751" fmla="*/ 1898883 w 1944449"/>
                <a:gd name="connsiteY751" fmla="*/ 839947 h 2086106"/>
                <a:gd name="connsiteX752" fmla="*/ 1893837 w 1944449"/>
                <a:gd name="connsiteY752" fmla="*/ 798240 h 2086106"/>
                <a:gd name="connsiteX753" fmla="*/ 1892798 w 1944449"/>
                <a:gd name="connsiteY753" fmla="*/ 804623 h 2086106"/>
                <a:gd name="connsiteX754" fmla="*/ 1895025 w 1944449"/>
                <a:gd name="connsiteY754" fmla="*/ 808185 h 2086106"/>
                <a:gd name="connsiteX755" fmla="*/ 1895914 w 1944449"/>
                <a:gd name="connsiteY755" fmla="*/ 808483 h 2086106"/>
                <a:gd name="connsiteX756" fmla="*/ 1893837 w 1944449"/>
                <a:gd name="connsiteY756" fmla="*/ 798240 h 2086106"/>
                <a:gd name="connsiteX757" fmla="*/ 1885822 w 1944449"/>
                <a:gd name="connsiteY757" fmla="*/ 772860 h 2086106"/>
                <a:gd name="connsiteX758" fmla="*/ 1885228 w 1944449"/>
                <a:gd name="connsiteY758" fmla="*/ 776274 h 2086106"/>
                <a:gd name="connsiteX759" fmla="*/ 1889533 w 1944449"/>
                <a:gd name="connsiteY759" fmla="*/ 796607 h 2086106"/>
                <a:gd name="connsiteX760" fmla="*/ 1890721 w 1944449"/>
                <a:gd name="connsiteY760" fmla="*/ 786514 h 2086106"/>
                <a:gd name="connsiteX761" fmla="*/ 1885822 w 1944449"/>
                <a:gd name="connsiteY761" fmla="*/ 772860 h 2086106"/>
                <a:gd name="connsiteX762" fmla="*/ 1883447 w 1944449"/>
                <a:gd name="connsiteY762" fmla="*/ 769743 h 2086106"/>
                <a:gd name="connsiteX763" fmla="*/ 1883745 w 1944449"/>
                <a:gd name="connsiteY763" fmla="*/ 772415 h 2086106"/>
                <a:gd name="connsiteX764" fmla="*/ 1884041 w 1944449"/>
                <a:gd name="connsiteY764" fmla="*/ 773157 h 2086106"/>
                <a:gd name="connsiteX765" fmla="*/ 1883447 w 1944449"/>
                <a:gd name="connsiteY765" fmla="*/ 769743 h 2086106"/>
                <a:gd name="connsiteX766" fmla="*/ 41666 w 1944449"/>
                <a:gd name="connsiteY766" fmla="*/ 768852 h 2086106"/>
                <a:gd name="connsiteX767" fmla="*/ 38104 w 1944449"/>
                <a:gd name="connsiteY767" fmla="*/ 772116 h 2086106"/>
                <a:gd name="connsiteX768" fmla="*/ 38104 w 1944449"/>
                <a:gd name="connsiteY768" fmla="*/ 770335 h 2086106"/>
                <a:gd name="connsiteX769" fmla="*/ 41666 w 1944449"/>
                <a:gd name="connsiteY769" fmla="*/ 768852 h 2086106"/>
                <a:gd name="connsiteX770" fmla="*/ 47751 w 1944449"/>
                <a:gd name="connsiteY770" fmla="*/ 762619 h 2086106"/>
                <a:gd name="connsiteX771" fmla="*/ 47751 w 1944449"/>
                <a:gd name="connsiteY771" fmla="*/ 767814 h 2086106"/>
                <a:gd name="connsiteX772" fmla="*/ 42558 w 1944449"/>
                <a:gd name="connsiteY772" fmla="*/ 767814 h 2086106"/>
                <a:gd name="connsiteX773" fmla="*/ 42558 w 1944449"/>
                <a:gd name="connsiteY773" fmla="*/ 768556 h 2086106"/>
                <a:gd name="connsiteX774" fmla="*/ 41667 w 1944449"/>
                <a:gd name="connsiteY774" fmla="*/ 768853 h 2086106"/>
                <a:gd name="connsiteX775" fmla="*/ 41815 w 1944449"/>
                <a:gd name="connsiteY775" fmla="*/ 767814 h 2086106"/>
                <a:gd name="connsiteX776" fmla="*/ 42556 w 1944449"/>
                <a:gd name="connsiteY776" fmla="*/ 767814 h 2086106"/>
                <a:gd name="connsiteX777" fmla="*/ 1891165 w 1944449"/>
                <a:gd name="connsiteY777" fmla="*/ 761579 h 2086106"/>
                <a:gd name="connsiteX778" fmla="*/ 1888790 w 1944449"/>
                <a:gd name="connsiteY778" fmla="*/ 763806 h 2086106"/>
                <a:gd name="connsiteX779" fmla="*/ 1891908 w 1944449"/>
                <a:gd name="connsiteY779" fmla="*/ 771078 h 2086106"/>
                <a:gd name="connsiteX780" fmla="*/ 1887603 w 1944449"/>
                <a:gd name="connsiteY780" fmla="*/ 769743 h 2086106"/>
                <a:gd name="connsiteX781" fmla="*/ 1890721 w 1944449"/>
                <a:gd name="connsiteY781" fmla="*/ 781469 h 2086106"/>
                <a:gd name="connsiteX782" fmla="*/ 1895618 w 1944449"/>
                <a:gd name="connsiteY782" fmla="*/ 780133 h 2086106"/>
                <a:gd name="connsiteX783" fmla="*/ 1891165 w 1944449"/>
                <a:gd name="connsiteY783" fmla="*/ 761579 h 2086106"/>
                <a:gd name="connsiteX784" fmla="*/ 50276 w 1944449"/>
                <a:gd name="connsiteY784" fmla="*/ 758166 h 2086106"/>
                <a:gd name="connsiteX785" fmla="*/ 53690 w 1944449"/>
                <a:gd name="connsiteY785" fmla="*/ 761876 h 2086106"/>
                <a:gd name="connsiteX786" fmla="*/ 48643 w 1944449"/>
                <a:gd name="connsiteY786" fmla="*/ 761876 h 2086106"/>
                <a:gd name="connsiteX787" fmla="*/ 50276 w 1944449"/>
                <a:gd name="connsiteY787" fmla="*/ 758166 h 2086106"/>
                <a:gd name="connsiteX788" fmla="*/ 1885971 w 1944449"/>
                <a:gd name="connsiteY788" fmla="*/ 729818 h 2086106"/>
                <a:gd name="connsiteX789" fmla="*/ 1883003 w 1944449"/>
                <a:gd name="connsiteY789" fmla="*/ 731895 h 2086106"/>
                <a:gd name="connsiteX790" fmla="*/ 1882557 w 1944449"/>
                <a:gd name="connsiteY790" fmla="*/ 731895 h 2086106"/>
                <a:gd name="connsiteX791" fmla="*/ 1885971 w 1944449"/>
                <a:gd name="connsiteY791" fmla="*/ 739762 h 2086106"/>
                <a:gd name="connsiteX792" fmla="*/ 1885971 w 1944449"/>
                <a:gd name="connsiteY792" fmla="*/ 729818 h 2086106"/>
                <a:gd name="connsiteX793" fmla="*/ 67046 w 1944449"/>
                <a:gd name="connsiteY793" fmla="*/ 729670 h 2086106"/>
                <a:gd name="connsiteX794" fmla="*/ 70905 w 1944449"/>
                <a:gd name="connsiteY794" fmla="*/ 729818 h 2086106"/>
                <a:gd name="connsiteX795" fmla="*/ 68827 w 1944449"/>
                <a:gd name="connsiteY795" fmla="*/ 731747 h 2086106"/>
                <a:gd name="connsiteX796" fmla="*/ 67046 w 1944449"/>
                <a:gd name="connsiteY796" fmla="*/ 729670 h 2086106"/>
                <a:gd name="connsiteX797" fmla="*/ 60366 w 1944449"/>
                <a:gd name="connsiteY797" fmla="*/ 723287 h 2086106"/>
                <a:gd name="connsiteX798" fmla="*/ 49532 w 1944449"/>
                <a:gd name="connsiteY798" fmla="*/ 753267 h 2086106"/>
                <a:gd name="connsiteX799" fmla="*/ 51907 w 1944449"/>
                <a:gd name="connsiteY799" fmla="*/ 738871 h 2086106"/>
                <a:gd name="connsiteX800" fmla="*/ 60366 w 1944449"/>
                <a:gd name="connsiteY800" fmla="*/ 723287 h 2086106"/>
                <a:gd name="connsiteX801" fmla="*/ 1865636 w 1944449"/>
                <a:gd name="connsiteY801" fmla="*/ 716311 h 2086106"/>
                <a:gd name="connsiteX802" fmla="*/ 1864005 w 1944449"/>
                <a:gd name="connsiteY802" fmla="*/ 718686 h 2086106"/>
                <a:gd name="connsiteX803" fmla="*/ 1868011 w 1944449"/>
                <a:gd name="connsiteY803" fmla="*/ 729076 h 2086106"/>
                <a:gd name="connsiteX804" fmla="*/ 1864301 w 1944449"/>
                <a:gd name="connsiteY804" fmla="*/ 739169 h 2086106"/>
                <a:gd name="connsiteX805" fmla="*/ 1866973 w 1944449"/>
                <a:gd name="connsiteY805" fmla="*/ 743621 h 2086106"/>
                <a:gd name="connsiteX806" fmla="*/ 1878995 w 1944449"/>
                <a:gd name="connsiteY806" fmla="*/ 744214 h 2086106"/>
                <a:gd name="connsiteX807" fmla="*/ 1878104 w 1944449"/>
                <a:gd name="connsiteY807" fmla="*/ 739762 h 2086106"/>
                <a:gd name="connsiteX808" fmla="*/ 1879885 w 1944449"/>
                <a:gd name="connsiteY808" fmla="*/ 741692 h 2086106"/>
                <a:gd name="connsiteX809" fmla="*/ 1881666 w 1944449"/>
                <a:gd name="connsiteY809" fmla="*/ 738575 h 2086106"/>
                <a:gd name="connsiteX810" fmla="*/ 1880924 w 1944449"/>
                <a:gd name="connsiteY810" fmla="*/ 731895 h 2086106"/>
                <a:gd name="connsiteX811" fmla="*/ 1876027 w 1944449"/>
                <a:gd name="connsiteY811" fmla="*/ 728333 h 2086106"/>
                <a:gd name="connsiteX812" fmla="*/ 1867863 w 1944449"/>
                <a:gd name="connsiteY812" fmla="*/ 716608 h 2086106"/>
                <a:gd name="connsiteX813" fmla="*/ 1865636 w 1944449"/>
                <a:gd name="connsiteY813" fmla="*/ 716311 h 2086106"/>
                <a:gd name="connsiteX814" fmla="*/ 95247 w 1944449"/>
                <a:gd name="connsiteY814" fmla="*/ 690188 h 2086106"/>
                <a:gd name="connsiteX815" fmla="*/ 96138 w 1944449"/>
                <a:gd name="connsiteY815" fmla="*/ 690484 h 2086106"/>
                <a:gd name="connsiteX816" fmla="*/ 96286 w 1944449"/>
                <a:gd name="connsiteY816" fmla="*/ 691227 h 2086106"/>
                <a:gd name="connsiteX817" fmla="*/ 95395 w 1944449"/>
                <a:gd name="connsiteY817" fmla="*/ 691227 h 2086106"/>
                <a:gd name="connsiteX818" fmla="*/ 95247 w 1944449"/>
                <a:gd name="connsiteY818" fmla="*/ 690188 h 2086106"/>
                <a:gd name="connsiteX819" fmla="*/ 91684 w 1944449"/>
                <a:gd name="connsiteY819" fmla="*/ 686774 h 2086106"/>
                <a:gd name="connsiteX820" fmla="*/ 95246 w 1944449"/>
                <a:gd name="connsiteY820" fmla="*/ 690188 h 2086106"/>
                <a:gd name="connsiteX821" fmla="*/ 91535 w 1944449"/>
                <a:gd name="connsiteY821" fmla="*/ 688704 h 2086106"/>
                <a:gd name="connsiteX822" fmla="*/ 91684 w 1944449"/>
                <a:gd name="connsiteY822" fmla="*/ 686774 h 2086106"/>
                <a:gd name="connsiteX823" fmla="*/ 1848271 w 1944449"/>
                <a:gd name="connsiteY823" fmla="*/ 673713 h 2086106"/>
                <a:gd name="connsiteX824" fmla="*/ 1853762 w 1944449"/>
                <a:gd name="connsiteY824" fmla="*/ 674009 h 2086106"/>
                <a:gd name="connsiteX825" fmla="*/ 1854208 w 1944449"/>
                <a:gd name="connsiteY825" fmla="*/ 689447 h 2086106"/>
                <a:gd name="connsiteX826" fmla="*/ 1849013 w 1944449"/>
                <a:gd name="connsiteY826" fmla="*/ 686329 h 2086106"/>
                <a:gd name="connsiteX827" fmla="*/ 1848271 w 1944449"/>
                <a:gd name="connsiteY827" fmla="*/ 673713 h 2086106"/>
                <a:gd name="connsiteX828" fmla="*/ 1840701 w 1944449"/>
                <a:gd name="connsiteY828" fmla="*/ 653527 h 2086106"/>
                <a:gd name="connsiteX829" fmla="*/ 1848123 w 1944449"/>
                <a:gd name="connsiteY829" fmla="*/ 665995 h 2086106"/>
                <a:gd name="connsiteX830" fmla="*/ 1844263 w 1944449"/>
                <a:gd name="connsiteY830" fmla="*/ 670150 h 2086106"/>
                <a:gd name="connsiteX831" fmla="*/ 1840701 w 1944449"/>
                <a:gd name="connsiteY831" fmla="*/ 653527 h 2086106"/>
                <a:gd name="connsiteX832" fmla="*/ 1849704 w 1944449"/>
                <a:gd name="connsiteY832" fmla="*/ 639778 h 2086106"/>
                <a:gd name="connsiteX833" fmla="*/ 1851833 w 1944449"/>
                <a:gd name="connsiteY833" fmla="*/ 651154 h 2086106"/>
                <a:gd name="connsiteX834" fmla="*/ 1847380 w 1944449"/>
                <a:gd name="connsiteY834" fmla="*/ 639873 h 2086106"/>
                <a:gd name="connsiteX835" fmla="*/ 1849704 w 1944449"/>
                <a:gd name="connsiteY835" fmla="*/ 639778 h 2086106"/>
                <a:gd name="connsiteX836" fmla="*/ 1815470 w 1944449"/>
                <a:gd name="connsiteY836" fmla="*/ 626961 h 2086106"/>
                <a:gd name="connsiteX837" fmla="*/ 1815916 w 1944449"/>
                <a:gd name="connsiteY837" fmla="*/ 631562 h 2086106"/>
                <a:gd name="connsiteX838" fmla="*/ 1818735 w 1944449"/>
                <a:gd name="connsiteY838" fmla="*/ 637202 h 2086106"/>
                <a:gd name="connsiteX839" fmla="*/ 1823188 w 1944449"/>
                <a:gd name="connsiteY839" fmla="*/ 637795 h 2086106"/>
                <a:gd name="connsiteX840" fmla="*/ 1815470 w 1944449"/>
                <a:gd name="connsiteY840" fmla="*/ 626961 h 2086106"/>
                <a:gd name="connsiteX841" fmla="*/ 1847380 w 1944449"/>
                <a:gd name="connsiteY841" fmla="*/ 618500 h 2086106"/>
                <a:gd name="connsiteX842" fmla="*/ 1859552 w 1944449"/>
                <a:gd name="connsiteY842" fmla="*/ 626366 h 2086106"/>
                <a:gd name="connsiteX843" fmla="*/ 1850349 w 1944449"/>
                <a:gd name="connsiteY843" fmla="*/ 630522 h 2086106"/>
                <a:gd name="connsiteX844" fmla="*/ 1847380 w 1944449"/>
                <a:gd name="connsiteY844" fmla="*/ 618500 h 2086106"/>
                <a:gd name="connsiteX845" fmla="*/ 1816508 w 1944449"/>
                <a:gd name="connsiteY845" fmla="*/ 606478 h 2086106"/>
                <a:gd name="connsiteX846" fmla="*/ 1826305 w 1944449"/>
                <a:gd name="connsiteY846" fmla="*/ 615087 h 2086106"/>
                <a:gd name="connsiteX847" fmla="*/ 1842335 w 1944449"/>
                <a:gd name="connsiteY847" fmla="*/ 647442 h 2086106"/>
                <a:gd name="connsiteX848" fmla="*/ 1836843 w 1944449"/>
                <a:gd name="connsiteY848" fmla="*/ 647294 h 2086106"/>
                <a:gd name="connsiteX849" fmla="*/ 1814133 w 1944449"/>
                <a:gd name="connsiteY849" fmla="*/ 610336 h 2086106"/>
                <a:gd name="connsiteX850" fmla="*/ 1816508 w 1944449"/>
                <a:gd name="connsiteY850" fmla="*/ 606478 h 2086106"/>
                <a:gd name="connsiteX851" fmla="*/ 1767083 w 1944449"/>
                <a:gd name="connsiteY851" fmla="*/ 590152 h 2086106"/>
                <a:gd name="connsiteX852" fmla="*/ 1766046 w 1944449"/>
                <a:gd name="connsiteY852" fmla="*/ 590448 h 2086106"/>
                <a:gd name="connsiteX853" fmla="*/ 1764709 w 1944449"/>
                <a:gd name="connsiteY853" fmla="*/ 600393 h 2086106"/>
                <a:gd name="connsiteX854" fmla="*/ 1778809 w 1944449"/>
                <a:gd name="connsiteY854" fmla="*/ 607517 h 2086106"/>
                <a:gd name="connsiteX855" fmla="*/ 1767083 w 1944449"/>
                <a:gd name="connsiteY855" fmla="*/ 590152 h 2086106"/>
                <a:gd name="connsiteX856" fmla="*/ 1703262 w 1944449"/>
                <a:gd name="connsiteY856" fmla="*/ 535532 h 2086106"/>
                <a:gd name="connsiteX857" fmla="*/ 1703262 w 1944449"/>
                <a:gd name="connsiteY857" fmla="*/ 535828 h 2086106"/>
                <a:gd name="connsiteX858" fmla="*/ 1710683 w 1944449"/>
                <a:gd name="connsiteY858" fmla="*/ 541913 h 2086106"/>
                <a:gd name="connsiteX859" fmla="*/ 1703262 w 1944449"/>
                <a:gd name="connsiteY859" fmla="*/ 535532 h 2086106"/>
                <a:gd name="connsiteX860" fmla="*/ 1770052 w 1944449"/>
                <a:gd name="connsiteY860" fmla="*/ 523213 h 2086106"/>
                <a:gd name="connsiteX861" fmla="*/ 1787267 w 1944449"/>
                <a:gd name="connsiteY861" fmla="*/ 549037 h 2086106"/>
                <a:gd name="connsiteX862" fmla="*/ 1770052 w 1944449"/>
                <a:gd name="connsiteY862" fmla="*/ 523213 h 2086106"/>
                <a:gd name="connsiteX863" fmla="*/ 291909 w 1944449"/>
                <a:gd name="connsiteY863" fmla="*/ 518611 h 2086106"/>
                <a:gd name="connsiteX864" fmla="*/ 291909 w 1944449"/>
                <a:gd name="connsiteY864" fmla="*/ 523806 h 2086106"/>
                <a:gd name="connsiteX865" fmla="*/ 292353 w 1944449"/>
                <a:gd name="connsiteY865" fmla="*/ 524103 h 2086106"/>
                <a:gd name="connsiteX866" fmla="*/ 292205 w 1944449"/>
                <a:gd name="connsiteY866" fmla="*/ 524547 h 2086106"/>
                <a:gd name="connsiteX867" fmla="*/ 291907 w 1944449"/>
                <a:gd name="connsiteY867" fmla="*/ 524547 h 2086106"/>
                <a:gd name="connsiteX868" fmla="*/ 291907 w 1944449"/>
                <a:gd name="connsiteY868" fmla="*/ 523806 h 2086106"/>
                <a:gd name="connsiteX869" fmla="*/ 288197 w 1944449"/>
                <a:gd name="connsiteY869" fmla="*/ 522173 h 2086106"/>
                <a:gd name="connsiteX870" fmla="*/ 291909 w 1944449"/>
                <a:gd name="connsiteY870" fmla="*/ 518611 h 2086106"/>
                <a:gd name="connsiteX871" fmla="*/ 292649 w 1944449"/>
                <a:gd name="connsiteY871" fmla="*/ 517720 h 2086106"/>
                <a:gd name="connsiteX872" fmla="*/ 292501 w 1944449"/>
                <a:gd name="connsiteY872" fmla="*/ 518314 h 2086106"/>
                <a:gd name="connsiteX873" fmla="*/ 291907 w 1944449"/>
                <a:gd name="connsiteY873" fmla="*/ 518462 h 2086106"/>
                <a:gd name="connsiteX874" fmla="*/ 291907 w 1944449"/>
                <a:gd name="connsiteY874" fmla="*/ 517868 h 2086106"/>
                <a:gd name="connsiteX875" fmla="*/ 292649 w 1944449"/>
                <a:gd name="connsiteY875" fmla="*/ 517720 h 2086106"/>
                <a:gd name="connsiteX876" fmla="*/ 294430 w 1944449"/>
                <a:gd name="connsiteY876" fmla="*/ 513862 h 2086106"/>
                <a:gd name="connsiteX877" fmla="*/ 296509 w 1944449"/>
                <a:gd name="connsiteY877" fmla="*/ 516088 h 2086106"/>
                <a:gd name="connsiteX878" fmla="*/ 292649 w 1944449"/>
                <a:gd name="connsiteY878" fmla="*/ 517720 h 2086106"/>
                <a:gd name="connsiteX879" fmla="*/ 294430 w 1944449"/>
                <a:gd name="connsiteY879" fmla="*/ 513862 h 2086106"/>
                <a:gd name="connsiteX880" fmla="*/ 1750014 w 1944449"/>
                <a:gd name="connsiteY880" fmla="*/ 433862 h 2086106"/>
                <a:gd name="connsiteX881" fmla="*/ 1754468 w 1944449"/>
                <a:gd name="connsiteY881" fmla="*/ 439799 h 2086106"/>
                <a:gd name="connsiteX882" fmla="*/ 1746452 w 1944449"/>
                <a:gd name="connsiteY882" fmla="*/ 439651 h 2086106"/>
                <a:gd name="connsiteX883" fmla="*/ 1750014 w 1944449"/>
                <a:gd name="connsiteY883" fmla="*/ 433862 h 2086106"/>
                <a:gd name="connsiteX884" fmla="*/ 1653095 w 1944449"/>
                <a:gd name="connsiteY884" fmla="*/ 406256 h 2086106"/>
                <a:gd name="connsiteX885" fmla="*/ 1663931 w 1944449"/>
                <a:gd name="connsiteY885" fmla="*/ 420652 h 2086106"/>
                <a:gd name="connsiteX886" fmla="*/ 1664524 w 1944449"/>
                <a:gd name="connsiteY886" fmla="*/ 419613 h 2086106"/>
                <a:gd name="connsiteX887" fmla="*/ 1661704 w 1944449"/>
                <a:gd name="connsiteY887" fmla="*/ 416348 h 2086106"/>
                <a:gd name="connsiteX888" fmla="*/ 1653095 w 1944449"/>
                <a:gd name="connsiteY888" fmla="*/ 406256 h 2086106"/>
                <a:gd name="connsiteX889" fmla="*/ 1575618 w 1944449"/>
                <a:gd name="connsiteY889" fmla="*/ 388890 h 2086106"/>
                <a:gd name="connsiteX890" fmla="*/ 1573540 w 1944449"/>
                <a:gd name="connsiteY890" fmla="*/ 389187 h 2086106"/>
                <a:gd name="connsiteX891" fmla="*/ 1576658 w 1944449"/>
                <a:gd name="connsiteY891" fmla="*/ 390374 h 2086106"/>
                <a:gd name="connsiteX892" fmla="*/ 1575618 w 1944449"/>
                <a:gd name="connsiteY892" fmla="*/ 388890 h 2086106"/>
                <a:gd name="connsiteX893" fmla="*/ 1595657 w 1944449"/>
                <a:gd name="connsiteY893" fmla="*/ 387429 h 2086106"/>
                <a:gd name="connsiteX894" fmla="*/ 1596248 w 1944449"/>
                <a:gd name="connsiteY894" fmla="*/ 387701 h 2086106"/>
                <a:gd name="connsiteX895" fmla="*/ 1596694 w 1944449"/>
                <a:gd name="connsiteY895" fmla="*/ 393638 h 2086106"/>
                <a:gd name="connsiteX896" fmla="*/ 1586601 w 1944449"/>
                <a:gd name="connsiteY896" fmla="*/ 371969 h 2086106"/>
                <a:gd name="connsiteX897" fmla="*/ 1591499 w 1944449"/>
                <a:gd name="connsiteY897" fmla="*/ 373305 h 2086106"/>
                <a:gd name="connsiteX898" fmla="*/ 1594987 w 1944449"/>
                <a:gd name="connsiteY898" fmla="*/ 383416 h 2086106"/>
                <a:gd name="connsiteX899" fmla="*/ 1595657 w 1944449"/>
                <a:gd name="connsiteY899" fmla="*/ 387429 h 2086106"/>
                <a:gd name="connsiteX900" fmla="*/ 1592538 w 1944449"/>
                <a:gd name="connsiteY900" fmla="*/ 385995 h 2086106"/>
                <a:gd name="connsiteX901" fmla="*/ 1588382 w 1944449"/>
                <a:gd name="connsiteY901" fmla="*/ 382952 h 2086106"/>
                <a:gd name="connsiteX902" fmla="*/ 1586601 w 1944449"/>
                <a:gd name="connsiteY902" fmla="*/ 371969 h 2086106"/>
                <a:gd name="connsiteX903" fmla="*/ 1694207 w 1944449"/>
                <a:gd name="connsiteY903" fmla="*/ 358611 h 2086106"/>
                <a:gd name="connsiteX904" fmla="*/ 1693020 w 1944449"/>
                <a:gd name="connsiteY904" fmla="*/ 363064 h 2086106"/>
                <a:gd name="connsiteX905" fmla="*/ 1703410 w 1944449"/>
                <a:gd name="connsiteY905" fmla="*/ 366922 h 2086106"/>
                <a:gd name="connsiteX906" fmla="*/ 1694207 w 1944449"/>
                <a:gd name="connsiteY906" fmla="*/ 358611 h 2086106"/>
                <a:gd name="connsiteX907" fmla="*/ 1545042 w 1944449"/>
                <a:gd name="connsiteY907" fmla="*/ 341098 h 2086106"/>
                <a:gd name="connsiteX908" fmla="*/ 1584226 w 1944449"/>
                <a:gd name="connsiteY908" fmla="*/ 367962 h 2086106"/>
                <a:gd name="connsiteX909" fmla="*/ 1573391 w 1944449"/>
                <a:gd name="connsiteY909" fmla="*/ 359798 h 2086106"/>
                <a:gd name="connsiteX910" fmla="*/ 1583186 w 1944449"/>
                <a:gd name="connsiteY910" fmla="*/ 372267 h 2086106"/>
                <a:gd name="connsiteX911" fmla="*/ 1545042 w 1944449"/>
                <a:gd name="connsiteY911" fmla="*/ 341098 h 2086106"/>
                <a:gd name="connsiteX912" fmla="*/ 504893 w 1944449"/>
                <a:gd name="connsiteY912" fmla="*/ 335514 h 2086106"/>
                <a:gd name="connsiteX913" fmla="*/ 513056 w 1944449"/>
                <a:gd name="connsiteY913" fmla="*/ 335755 h 2086106"/>
                <a:gd name="connsiteX914" fmla="*/ 499847 w 1944449"/>
                <a:gd name="connsiteY914" fmla="*/ 340949 h 2086106"/>
                <a:gd name="connsiteX915" fmla="*/ 504893 w 1944449"/>
                <a:gd name="connsiteY915" fmla="*/ 335514 h 2086106"/>
                <a:gd name="connsiteX916" fmla="*/ 1656361 w 1944449"/>
                <a:gd name="connsiteY916" fmla="*/ 332488 h 2086106"/>
                <a:gd name="connsiteX917" fmla="*/ 1661852 w 1944449"/>
                <a:gd name="connsiteY917" fmla="*/ 352228 h 2086106"/>
                <a:gd name="connsiteX918" fmla="*/ 1656361 w 1944449"/>
                <a:gd name="connsiteY918" fmla="*/ 332488 h 2086106"/>
                <a:gd name="connsiteX919" fmla="*/ 1589421 w 1944449"/>
                <a:gd name="connsiteY919" fmla="*/ 328334 h 2086106"/>
                <a:gd name="connsiteX920" fmla="*/ 1598031 w 1944449"/>
                <a:gd name="connsiteY920" fmla="*/ 336200 h 2086106"/>
                <a:gd name="connsiteX921" fmla="*/ 1589421 w 1944449"/>
                <a:gd name="connsiteY921" fmla="*/ 328334 h 2086106"/>
                <a:gd name="connsiteX922" fmla="*/ 1509125 w 1944449"/>
                <a:gd name="connsiteY922" fmla="*/ 307109 h 2086106"/>
                <a:gd name="connsiteX923" fmla="*/ 1517585 w 1944449"/>
                <a:gd name="connsiteY923" fmla="*/ 307109 h 2086106"/>
                <a:gd name="connsiteX924" fmla="*/ 1553206 w 1944449"/>
                <a:gd name="connsiteY924" fmla="*/ 338277 h 2086106"/>
                <a:gd name="connsiteX925" fmla="*/ 1557510 w 1944449"/>
                <a:gd name="connsiteY925" fmla="*/ 347183 h 2086106"/>
                <a:gd name="connsiteX926" fmla="*/ 1542520 w 1944449"/>
                <a:gd name="connsiteY926" fmla="*/ 337090 h 2086106"/>
                <a:gd name="connsiteX927" fmla="*/ 1545042 w 1944449"/>
                <a:gd name="connsiteY927" fmla="*/ 341098 h 2086106"/>
                <a:gd name="connsiteX928" fmla="*/ 1509125 w 1944449"/>
                <a:gd name="connsiteY928" fmla="*/ 307109 h 2086106"/>
                <a:gd name="connsiteX929" fmla="*/ 783336 w 1944449"/>
                <a:gd name="connsiteY929" fmla="*/ 301914 h 2086106"/>
                <a:gd name="connsiteX930" fmla="*/ 764042 w 1944449"/>
                <a:gd name="connsiteY930" fmla="*/ 303845 h 2086106"/>
                <a:gd name="connsiteX931" fmla="*/ 735841 w 1944449"/>
                <a:gd name="connsiteY931" fmla="*/ 310967 h 2086106"/>
                <a:gd name="connsiteX932" fmla="*/ 746527 w 1944449"/>
                <a:gd name="connsiteY932" fmla="*/ 312007 h 2086106"/>
                <a:gd name="connsiteX933" fmla="*/ 771314 w 1944449"/>
                <a:gd name="connsiteY933" fmla="*/ 305180 h 2086106"/>
                <a:gd name="connsiteX934" fmla="*/ 776805 w 1944449"/>
                <a:gd name="connsiteY934" fmla="*/ 303993 h 2086106"/>
                <a:gd name="connsiteX935" fmla="*/ 783336 w 1944449"/>
                <a:gd name="connsiteY935" fmla="*/ 301914 h 2086106"/>
                <a:gd name="connsiteX936" fmla="*/ 1106008 w 1944449"/>
                <a:gd name="connsiteY936" fmla="*/ 300578 h 2086106"/>
                <a:gd name="connsiteX937" fmla="*/ 1103040 w 1944449"/>
                <a:gd name="connsiteY937" fmla="*/ 301320 h 2086106"/>
                <a:gd name="connsiteX938" fmla="*/ 1105711 w 1944449"/>
                <a:gd name="connsiteY938" fmla="*/ 302062 h 2086106"/>
                <a:gd name="connsiteX939" fmla="*/ 1106008 w 1944449"/>
                <a:gd name="connsiteY939" fmla="*/ 300578 h 2086106"/>
                <a:gd name="connsiteX940" fmla="*/ 1558104 w 1944449"/>
                <a:gd name="connsiteY940" fmla="*/ 300429 h 2086106"/>
                <a:gd name="connsiteX941" fmla="*/ 1570126 w 1944449"/>
                <a:gd name="connsiteY941" fmla="*/ 307851 h 2086106"/>
                <a:gd name="connsiteX942" fmla="*/ 1558104 w 1944449"/>
                <a:gd name="connsiteY942" fmla="*/ 300429 h 2086106"/>
                <a:gd name="connsiteX943" fmla="*/ 1465190 w 1944449"/>
                <a:gd name="connsiteY943" fmla="*/ 299687 h 2086106"/>
                <a:gd name="connsiteX944" fmla="*/ 1481368 w 1944449"/>
                <a:gd name="connsiteY944" fmla="*/ 314677 h 2086106"/>
                <a:gd name="connsiteX945" fmla="*/ 1465190 w 1944449"/>
                <a:gd name="connsiteY945" fmla="*/ 299687 h 2086106"/>
                <a:gd name="connsiteX946" fmla="*/ 826973 w 1944449"/>
                <a:gd name="connsiteY946" fmla="*/ 294493 h 2086106"/>
                <a:gd name="connsiteX947" fmla="*/ 822223 w 1944449"/>
                <a:gd name="connsiteY947" fmla="*/ 297610 h 2086106"/>
                <a:gd name="connsiteX948" fmla="*/ 822075 w 1944449"/>
                <a:gd name="connsiteY948" fmla="*/ 294642 h 2086106"/>
                <a:gd name="connsiteX949" fmla="*/ 801740 w 1944449"/>
                <a:gd name="connsiteY949" fmla="*/ 297906 h 2086106"/>
                <a:gd name="connsiteX950" fmla="*/ 802186 w 1944449"/>
                <a:gd name="connsiteY950" fmla="*/ 298501 h 2086106"/>
                <a:gd name="connsiteX951" fmla="*/ 817028 w 1944449"/>
                <a:gd name="connsiteY951" fmla="*/ 299985 h 2086106"/>
                <a:gd name="connsiteX952" fmla="*/ 822075 w 1944449"/>
                <a:gd name="connsiteY952" fmla="*/ 298204 h 2086106"/>
                <a:gd name="connsiteX953" fmla="*/ 831871 w 1944449"/>
                <a:gd name="connsiteY953" fmla="*/ 302062 h 2086106"/>
                <a:gd name="connsiteX954" fmla="*/ 839143 w 1944449"/>
                <a:gd name="connsiteY954" fmla="*/ 294790 h 2086106"/>
                <a:gd name="connsiteX955" fmla="*/ 826973 w 1944449"/>
                <a:gd name="connsiteY955" fmla="*/ 294493 h 2086106"/>
                <a:gd name="connsiteX956" fmla="*/ 1492649 w 1944449"/>
                <a:gd name="connsiteY956" fmla="*/ 291672 h 2086106"/>
                <a:gd name="connsiteX957" fmla="*/ 1493539 w 1944449"/>
                <a:gd name="connsiteY957" fmla="*/ 294047 h 2086106"/>
                <a:gd name="connsiteX958" fmla="*/ 1499476 w 1944449"/>
                <a:gd name="connsiteY958" fmla="*/ 293749 h 2086106"/>
                <a:gd name="connsiteX959" fmla="*/ 1498734 w 1944449"/>
                <a:gd name="connsiteY959" fmla="*/ 294788 h 2086106"/>
                <a:gd name="connsiteX960" fmla="*/ 1505265 w 1944449"/>
                <a:gd name="connsiteY960" fmla="*/ 301171 h 2086106"/>
                <a:gd name="connsiteX961" fmla="*/ 1499476 w 1944449"/>
                <a:gd name="connsiteY961" fmla="*/ 301469 h 2086106"/>
                <a:gd name="connsiteX962" fmla="*/ 1492649 w 1944449"/>
                <a:gd name="connsiteY962" fmla="*/ 291672 h 2086106"/>
                <a:gd name="connsiteX963" fmla="*/ 856064 w 1944449"/>
                <a:gd name="connsiteY963" fmla="*/ 289298 h 2086106"/>
                <a:gd name="connsiteX964" fmla="*/ 839292 w 1944449"/>
                <a:gd name="connsiteY964" fmla="*/ 292267 h 2086106"/>
                <a:gd name="connsiteX965" fmla="*/ 846267 w 1944449"/>
                <a:gd name="connsiteY965" fmla="*/ 292119 h 2086106"/>
                <a:gd name="connsiteX966" fmla="*/ 848048 w 1944449"/>
                <a:gd name="connsiteY966" fmla="*/ 292119 h 2086106"/>
                <a:gd name="connsiteX967" fmla="*/ 856064 w 1944449"/>
                <a:gd name="connsiteY967" fmla="*/ 289298 h 2086106"/>
                <a:gd name="connsiteX968" fmla="*/ 1596248 w 1944449"/>
                <a:gd name="connsiteY968" fmla="*/ 265253 h 2086106"/>
                <a:gd name="connsiteX969" fmla="*/ 1609607 w 1944449"/>
                <a:gd name="connsiteY969" fmla="*/ 272525 h 2086106"/>
                <a:gd name="connsiteX970" fmla="*/ 1637065 w 1944449"/>
                <a:gd name="connsiteY970" fmla="*/ 297312 h 2086106"/>
                <a:gd name="connsiteX971" fmla="*/ 1634986 w 1944449"/>
                <a:gd name="connsiteY971" fmla="*/ 288555 h 2086106"/>
                <a:gd name="connsiteX972" fmla="*/ 1644931 w 1944449"/>
                <a:gd name="connsiteY972" fmla="*/ 295977 h 2086106"/>
                <a:gd name="connsiteX973" fmla="*/ 1647899 w 1944449"/>
                <a:gd name="connsiteY973" fmla="*/ 314529 h 2086106"/>
                <a:gd name="connsiteX974" fmla="*/ 1664819 w 1944449"/>
                <a:gd name="connsiteY974" fmla="*/ 328778 h 2086106"/>
                <a:gd name="connsiteX975" fmla="*/ 1674467 w 1944449"/>
                <a:gd name="connsiteY975" fmla="*/ 326107 h 2086106"/>
                <a:gd name="connsiteX976" fmla="*/ 1685450 w 1944449"/>
                <a:gd name="connsiteY976" fmla="*/ 336198 h 2086106"/>
                <a:gd name="connsiteX977" fmla="*/ 1683075 w 1944449"/>
                <a:gd name="connsiteY977" fmla="*/ 328036 h 2086106"/>
                <a:gd name="connsiteX978" fmla="*/ 1696730 w 1944449"/>
                <a:gd name="connsiteY978" fmla="*/ 339167 h 2086106"/>
                <a:gd name="connsiteX979" fmla="*/ 1689012 w 1944449"/>
                <a:gd name="connsiteY979" fmla="*/ 336198 h 2086106"/>
                <a:gd name="connsiteX980" fmla="*/ 1690347 w 1944449"/>
                <a:gd name="connsiteY980" fmla="*/ 345105 h 2086106"/>
                <a:gd name="connsiteX981" fmla="*/ 1695691 w 1944449"/>
                <a:gd name="connsiteY981" fmla="*/ 343472 h 2086106"/>
                <a:gd name="connsiteX982" fmla="*/ 1710978 w 1944449"/>
                <a:gd name="connsiteY982" fmla="*/ 356533 h 2086106"/>
                <a:gd name="connsiteX983" fmla="*/ 1733688 w 1944449"/>
                <a:gd name="connsiteY983" fmla="*/ 389780 h 2086106"/>
                <a:gd name="connsiteX984" fmla="*/ 1735024 w 1944449"/>
                <a:gd name="connsiteY984" fmla="*/ 385327 h 2086106"/>
                <a:gd name="connsiteX985" fmla="*/ 1746748 w 1944449"/>
                <a:gd name="connsiteY985" fmla="*/ 398388 h 2086106"/>
                <a:gd name="connsiteX986" fmla="*/ 1745264 w 1944449"/>
                <a:gd name="connsiteY986" fmla="*/ 402692 h 2086106"/>
                <a:gd name="connsiteX987" fmla="*/ 1753872 w 1944449"/>
                <a:gd name="connsiteY987" fmla="*/ 411895 h 2086106"/>
                <a:gd name="connsiteX988" fmla="*/ 1760403 w 1944449"/>
                <a:gd name="connsiteY988" fmla="*/ 435197 h 2086106"/>
                <a:gd name="connsiteX989" fmla="*/ 1748975 w 1944449"/>
                <a:gd name="connsiteY989" fmla="*/ 422136 h 2086106"/>
                <a:gd name="connsiteX990" fmla="*/ 1750460 w 1944449"/>
                <a:gd name="connsiteY990" fmla="*/ 417832 h 2086106"/>
                <a:gd name="connsiteX991" fmla="*/ 1739476 w 1944449"/>
                <a:gd name="connsiteY991" fmla="*/ 407591 h 2086106"/>
                <a:gd name="connsiteX992" fmla="*/ 1736805 w 1944449"/>
                <a:gd name="connsiteY992" fmla="*/ 393788 h 2086106"/>
                <a:gd name="connsiteX993" fmla="*/ 1732945 w 1944449"/>
                <a:gd name="connsiteY993" fmla="*/ 397053 h 2086106"/>
                <a:gd name="connsiteX994" fmla="*/ 1723744 w 1944449"/>
                <a:gd name="connsiteY994" fmla="*/ 390076 h 2086106"/>
                <a:gd name="connsiteX995" fmla="*/ 1746600 w 1944449"/>
                <a:gd name="connsiteY995" fmla="*/ 427331 h 2086106"/>
                <a:gd name="connsiteX996" fmla="*/ 1741702 w 1944449"/>
                <a:gd name="connsiteY996" fmla="*/ 431191 h 2086106"/>
                <a:gd name="connsiteX997" fmla="*/ 1721369 w 1944449"/>
                <a:gd name="connsiteY997" fmla="*/ 400319 h 2086106"/>
                <a:gd name="connsiteX998" fmla="*/ 1675357 w 1944449"/>
                <a:gd name="connsiteY998" fmla="*/ 352080 h 2086106"/>
                <a:gd name="connsiteX999" fmla="*/ 1652649 w 1944449"/>
                <a:gd name="connsiteY999" fmla="*/ 325958 h 2086106"/>
                <a:gd name="connsiteX1000" fmla="*/ 1641369 w 1944449"/>
                <a:gd name="connsiteY1000" fmla="*/ 314381 h 2086106"/>
                <a:gd name="connsiteX1001" fmla="*/ 1629643 w 1944449"/>
                <a:gd name="connsiteY1001" fmla="*/ 305476 h 2086106"/>
                <a:gd name="connsiteX1002" fmla="*/ 1636619 w 1944449"/>
                <a:gd name="connsiteY1002" fmla="*/ 305030 h 2086106"/>
                <a:gd name="connsiteX1003" fmla="*/ 1624893 w 1944449"/>
                <a:gd name="connsiteY1003" fmla="*/ 295977 h 2086106"/>
                <a:gd name="connsiteX1004" fmla="*/ 1596248 w 1944449"/>
                <a:gd name="connsiteY1004" fmla="*/ 265253 h 2086106"/>
                <a:gd name="connsiteX1005" fmla="*/ 1393205 w 1944449"/>
                <a:gd name="connsiteY1005" fmla="*/ 226219 h 2086106"/>
                <a:gd name="connsiteX1006" fmla="*/ 1398252 w 1944449"/>
                <a:gd name="connsiteY1006" fmla="*/ 226367 h 2086106"/>
                <a:gd name="connsiteX1007" fmla="*/ 1406119 w 1944449"/>
                <a:gd name="connsiteY1007" fmla="*/ 235420 h 2086106"/>
                <a:gd name="connsiteX1008" fmla="*/ 1393205 w 1944449"/>
                <a:gd name="connsiteY1008" fmla="*/ 226219 h 2086106"/>
                <a:gd name="connsiteX1009" fmla="*/ 1407008 w 1944449"/>
                <a:gd name="connsiteY1009" fmla="*/ 200836 h 2086106"/>
                <a:gd name="connsiteX1010" fmla="*/ 1423484 w 1944449"/>
                <a:gd name="connsiteY1010" fmla="*/ 204696 h 2086106"/>
                <a:gd name="connsiteX1011" fmla="*/ 1407008 w 1944449"/>
                <a:gd name="connsiteY1011" fmla="*/ 200836 h 2086106"/>
                <a:gd name="connsiteX1012" fmla="*/ 1331165 w 1944449"/>
                <a:gd name="connsiteY1012" fmla="*/ 199947 h 2086106"/>
                <a:gd name="connsiteX1013" fmla="*/ 1350461 w 1944449"/>
                <a:gd name="connsiteY1013" fmla="*/ 206329 h 2086106"/>
                <a:gd name="connsiteX1014" fmla="*/ 1331165 w 1944449"/>
                <a:gd name="connsiteY1014" fmla="*/ 199947 h 2086106"/>
                <a:gd name="connsiteX1015" fmla="*/ 1542370 w 1944449"/>
                <a:gd name="connsiteY1015" fmla="*/ 192377 h 2086106"/>
                <a:gd name="connsiteX1016" fmla="*/ 1545636 w 1944449"/>
                <a:gd name="connsiteY1016" fmla="*/ 200986 h 2086106"/>
                <a:gd name="connsiteX1017" fmla="*/ 1568196 w 1944449"/>
                <a:gd name="connsiteY1017" fmla="*/ 208406 h 2086106"/>
                <a:gd name="connsiteX1018" fmla="*/ 1568492 w 1944449"/>
                <a:gd name="connsiteY1018" fmla="*/ 216422 h 2086106"/>
                <a:gd name="connsiteX1019" fmla="*/ 1571758 w 1944449"/>
                <a:gd name="connsiteY1019" fmla="*/ 220428 h 2086106"/>
                <a:gd name="connsiteX1020" fmla="*/ 1591794 w 1944449"/>
                <a:gd name="connsiteY1020" fmla="*/ 231264 h 2086106"/>
                <a:gd name="connsiteX1021" fmla="*/ 1602926 w 1944449"/>
                <a:gd name="connsiteY1021" fmla="*/ 249371 h 2086106"/>
                <a:gd name="connsiteX1022" fmla="*/ 1583482 w 1944449"/>
                <a:gd name="connsiteY1022" fmla="*/ 233045 h 2086106"/>
                <a:gd name="connsiteX1023" fmla="*/ 1567453 w 1944449"/>
                <a:gd name="connsiteY1023" fmla="*/ 221913 h 2086106"/>
                <a:gd name="connsiteX1024" fmla="*/ 1559141 w 1944449"/>
                <a:gd name="connsiteY1024" fmla="*/ 207813 h 2086106"/>
                <a:gd name="connsiteX1025" fmla="*/ 1540143 w 1944449"/>
                <a:gd name="connsiteY1025" fmla="*/ 200095 h 2086106"/>
                <a:gd name="connsiteX1026" fmla="*/ 1538214 w 1944449"/>
                <a:gd name="connsiteY1026" fmla="*/ 194010 h 2086106"/>
                <a:gd name="connsiteX1027" fmla="*/ 1542370 w 1944449"/>
                <a:gd name="connsiteY1027" fmla="*/ 192377 h 2086106"/>
                <a:gd name="connsiteX1028" fmla="*/ 1300739 w 1944449"/>
                <a:gd name="connsiteY1028" fmla="*/ 185846 h 2086106"/>
                <a:gd name="connsiteX1029" fmla="*/ 1316917 w 1944449"/>
                <a:gd name="connsiteY1029" fmla="*/ 193416 h 2086106"/>
                <a:gd name="connsiteX1030" fmla="*/ 1300739 w 1944449"/>
                <a:gd name="connsiteY1030" fmla="*/ 185846 h 2086106"/>
                <a:gd name="connsiteX1031" fmla="*/ 1254281 w 1944449"/>
                <a:gd name="connsiteY1031" fmla="*/ 183917 h 2086106"/>
                <a:gd name="connsiteX1032" fmla="*/ 1269569 w 1944449"/>
                <a:gd name="connsiteY1032" fmla="*/ 186736 h 2086106"/>
                <a:gd name="connsiteX1033" fmla="*/ 1254281 w 1944449"/>
                <a:gd name="connsiteY1033" fmla="*/ 183917 h 2086106"/>
                <a:gd name="connsiteX1034" fmla="*/ 546453 w 1944449"/>
                <a:gd name="connsiteY1034" fmla="*/ 180949 h 2086106"/>
                <a:gd name="connsiteX1035" fmla="*/ 518549 w 1944449"/>
                <a:gd name="connsiteY1035" fmla="*/ 196087 h 2086106"/>
                <a:gd name="connsiteX1036" fmla="*/ 546453 w 1944449"/>
                <a:gd name="connsiteY1036" fmla="*/ 180949 h 2086106"/>
                <a:gd name="connsiteX1037" fmla="*/ 1285209 w 1944449"/>
                <a:gd name="connsiteY1037" fmla="*/ 177109 h 2086106"/>
                <a:gd name="connsiteX1038" fmla="*/ 1290497 w 1944449"/>
                <a:gd name="connsiteY1038" fmla="*/ 177980 h 2086106"/>
                <a:gd name="connsiteX1039" fmla="*/ 1296731 w 1944449"/>
                <a:gd name="connsiteY1039" fmla="*/ 183917 h 2086106"/>
                <a:gd name="connsiteX1040" fmla="*/ 1286489 w 1944449"/>
                <a:gd name="connsiteY1040" fmla="*/ 179465 h 2086106"/>
                <a:gd name="connsiteX1041" fmla="*/ 1285209 w 1944449"/>
                <a:gd name="connsiteY1041" fmla="*/ 177109 h 2086106"/>
                <a:gd name="connsiteX1042" fmla="*/ 1220886 w 1944449"/>
                <a:gd name="connsiteY1042" fmla="*/ 169446 h 2086106"/>
                <a:gd name="connsiteX1043" fmla="*/ 1224745 w 1944449"/>
                <a:gd name="connsiteY1043" fmla="*/ 174566 h 2086106"/>
                <a:gd name="connsiteX1044" fmla="*/ 1214356 w 1944449"/>
                <a:gd name="connsiteY1044" fmla="*/ 171004 h 2086106"/>
                <a:gd name="connsiteX1045" fmla="*/ 1220886 w 1944449"/>
                <a:gd name="connsiteY1045" fmla="*/ 169446 h 2086106"/>
                <a:gd name="connsiteX1046" fmla="*/ 1472910 w 1944449"/>
                <a:gd name="connsiteY1046" fmla="*/ 152156 h 2086106"/>
                <a:gd name="connsiteX1047" fmla="*/ 1508086 w 1944449"/>
                <a:gd name="connsiteY1047" fmla="*/ 165811 h 2086106"/>
                <a:gd name="connsiteX1048" fmla="*/ 1495619 w 1944449"/>
                <a:gd name="connsiteY1048" fmla="*/ 162990 h 2086106"/>
                <a:gd name="connsiteX1049" fmla="*/ 1495174 w 1944449"/>
                <a:gd name="connsiteY1049" fmla="*/ 168631 h 2086106"/>
                <a:gd name="connsiteX1050" fmla="*/ 1487455 w 1944449"/>
                <a:gd name="connsiteY1050" fmla="*/ 166850 h 2086106"/>
                <a:gd name="connsiteX1051" fmla="*/ 1472910 w 1944449"/>
                <a:gd name="connsiteY1051" fmla="*/ 152156 h 2086106"/>
                <a:gd name="connsiteX1052" fmla="*/ 1452872 w 1944449"/>
                <a:gd name="connsiteY1052" fmla="*/ 141617 h 2086106"/>
                <a:gd name="connsiteX1053" fmla="*/ 1469198 w 1944449"/>
                <a:gd name="connsiteY1053" fmla="*/ 148445 h 2086106"/>
                <a:gd name="connsiteX1054" fmla="*/ 1452872 w 1944449"/>
                <a:gd name="connsiteY1054" fmla="*/ 141617 h 2086106"/>
                <a:gd name="connsiteX1055" fmla="*/ 594987 w 1944449"/>
                <a:gd name="connsiteY1055" fmla="*/ 140132 h 2086106"/>
                <a:gd name="connsiteX1056" fmla="*/ 588159 w 1944449"/>
                <a:gd name="connsiteY1056" fmla="*/ 150966 h 2086106"/>
                <a:gd name="connsiteX1057" fmla="*/ 594987 w 1944449"/>
                <a:gd name="connsiteY1057" fmla="*/ 140132 h 2086106"/>
                <a:gd name="connsiteX1058" fmla="*/ 1245228 w 1944449"/>
                <a:gd name="connsiteY1058" fmla="*/ 124548 h 2086106"/>
                <a:gd name="connsiteX1059" fmla="*/ 1260664 w 1944449"/>
                <a:gd name="connsiteY1059" fmla="*/ 130039 h 2086106"/>
                <a:gd name="connsiteX1060" fmla="*/ 1245228 w 1944449"/>
                <a:gd name="connsiteY1060" fmla="*/ 124548 h 2086106"/>
                <a:gd name="connsiteX1061" fmla="*/ 1174728 w 1944449"/>
                <a:gd name="connsiteY1061" fmla="*/ 122471 h 2086106"/>
                <a:gd name="connsiteX1062" fmla="*/ 1183634 w 1944449"/>
                <a:gd name="connsiteY1062" fmla="*/ 128853 h 2086106"/>
                <a:gd name="connsiteX1063" fmla="*/ 1198772 w 1944449"/>
                <a:gd name="connsiteY1063" fmla="*/ 125439 h 2086106"/>
                <a:gd name="connsiteX1064" fmla="*/ 1280406 w 1944449"/>
                <a:gd name="connsiteY1064" fmla="*/ 141469 h 2086106"/>
                <a:gd name="connsiteX1065" fmla="*/ 1319885 w 1944449"/>
                <a:gd name="connsiteY1065" fmla="*/ 137461 h 2086106"/>
                <a:gd name="connsiteX1066" fmla="*/ 1365600 w 1944449"/>
                <a:gd name="connsiteY1066" fmla="*/ 148296 h 2086106"/>
                <a:gd name="connsiteX1067" fmla="*/ 1441147 w 1944449"/>
                <a:gd name="connsiteY1067" fmla="*/ 194605 h 2086106"/>
                <a:gd name="connsiteX1068" fmla="*/ 1497251 w 1944449"/>
                <a:gd name="connsiteY1068" fmla="*/ 228296 h 2086106"/>
                <a:gd name="connsiteX1069" fmla="*/ 1547269 w 1944449"/>
                <a:gd name="connsiteY1069" fmla="*/ 264957 h 2086106"/>
                <a:gd name="connsiteX1070" fmla="*/ 1556323 w 1944449"/>
                <a:gd name="connsiteY1070" fmla="*/ 265105 h 2086106"/>
                <a:gd name="connsiteX1071" fmla="*/ 1613021 w 1944449"/>
                <a:gd name="connsiteY1071" fmla="*/ 315123 h 2086106"/>
                <a:gd name="connsiteX1072" fmla="*/ 1654876 w 1944449"/>
                <a:gd name="connsiteY1072" fmla="*/ 378056 h 2086106"/>
                <a:gd name="connsiteX1073" fmla="*/ 1670461 w 1944449"/>
                <a:gd name="connsiteY1073" fmla="*/ 397054 h 2086106"/>
                <a:gd name="connsiteX1074" fmla="*/ 1687233 w 1944449"/>
                <a:gd name="connsiteY1074" fmla="*/ 416348 h 2086106"/>
                <a:gd name="connsiteX1075" fmla="*/ 1690943 w 1944449"/>
                <a:gd name="connsiteY1075" fmla="*/ 420950 h 2086106"/>
                <a:gd name="connsiteX1076" fmla="*/ 1695840 w 1944449"/>
                <a:gd name="connsiteY1076" fmla="*/ 424660 h 2086106"/>
                <a:gd name="connsiteX1077" fmla="*/ 1694653 w 1944449"/>
                <a:gd name="connsiteY1077" fmla="*/ 425995 h 2086106"/>
                <a:gd name="connsiteX1078" fmla="*/ 1703708 w 1944449"/>
                <a:gd name="connsiteY1078" fmla="*/ 444846 h 2086106"/>
                <a:gd name="connsiteX1079" fmla="*/ 1722556 w 1944449"/>
                <a:gd name="connsiteY1079" fmla="*/ 472601 h 2086106"/>
                <a:gd name="connsiteX1080" fmla="*/ 1728345 w 1944449"/>
                <a:gd name="connsiteY1080" fmla="*/ 474233 h 2086106"/>
                <a:gd name="connsiteX1081" fmla="*/ 1743633 w 1944449"/>
                <a:gd name="connsiteY1081" fmla="*/ 500950 h 2086106"/>
                <a:gd name="connsiteX1082" fmla="*/ 1781482 w 1944449"/>
                <a:gd name="connsiteY1082" fmla="*/ 559280 h 2086106"/>
                <a:gd name="connsiteX1083" fmla="*/ 1781778 w 1944449"/>
                <a:gd name="connsiteY1083" fmla="*/ 559724 h 2086106"/>
                <a:gd name="connsiteX1084" fmla="*/ 1796174 w 1944449"/>
                <a:gd name="connsiteY1084" fmla="*/ 587777 h 2086106"/>
                <a:gd name="connsiteX1085" fmla="*/ 1795284 w 1944449"/>
                <a:gd name="connsiteY1085" fmla="*/ 587480 h 2086106"/>
                <a:gd name="connsiteX1086" fmla="*/ 1798995 w 1944449"/>
                <a:gd name="connsiteY1086" fmla="*/ 596385 h 2086106"/>
                <a:gd name="connsiteX1087" fmla="*/ 1809979 w 1944449"/>
                <a:gd name="connsiteY1087" fmla="*/ 607220 h 2086106"/>
                <a:gd name="connsiteX1088" fmla="*/ 1811462 w 1944449"/>
                <a:gd name="connsiteY1088" fmla="*/ 615829 h 2086106"/>
                <a:gd name="connsiteX1089" fmla="*/ 1815618 w 1944449"/>
                <a:gd name="connsiteY1089" fmla="*/ 618500 h 2086106"/>
                <a:gd name="connsiteX1090" fmla="*/ 1815322 w 1944449"/>
                <a:gd name="connsiteY1090" fmla="*/ 623695 h 2086106"/>
                <a:gd name="connsiteX1091" fmla="*/ 1824671 w 1944449"/>
                <a:gd name="connsiteY1091" fmla="*/ 631859 h 2086106"/>
                <a:gd name="connsiteX1092" fmla="*/ 1840553 w 1944449"/>
                <a:gd name="connsiteY1092" fmla="*/ 674307 h 2086106"/>
                <a:gd name="connsiteX1093" fmla="*/ 1842632 w 1944449"/>
                <a:gd name="connsiteY1093" fmla="*/ 692563 h 2086106"/>
                <a:gd name="connsiteX1094" fmla="*/ 1845600 w 1944449"/>
                <a:gd name="connsiteY1094" fmla="*/ 699539 h 2086106"/>
                <a:gd name="connsiteX1095" fmla="*/ 1847677 w 1944449"/>
                <a:gd name="connsiteY1095" fmla="*/ 706070 h 2086106"/>
                <a:gd name="connsiteX1096" fmla="*/ 1849162 w 1944449"/>
                <a:gd name="connsiteY1096" fmla="*/ 706960 h 2086106"/>
                <a:gd name="connsiteX1097" fmla="*/ 1859106 w 1944449"/>
                <a:gd name="connsiteY1097" fmla="*/ 701914 h 2086106"/>
                <a:gd name="connsiteX1098" fmla="*/ 1858068 w 1944449"/>
                <a:gd name="connsiteY1098" fmla="*/ 685143 h 2086106"/>
                <a:gd name="connsiteX1099" fmla="*/ 1861926 w 1944449"/>
                <a:gd name="connsiteY1099" fmla="*/ 699243 h 2086106"/>
                <a:gd name="connsiteX1100" fmla="*/ 1859997 w 1944449"/>
                <a:gd name="connsiteY1100" fmla="*/ 701468 h 2086106"/>
                <a:gd name="connsiteX1101" fmla="*/ 1864598 w 1944449"/>
                <a:gd name="connsiteY1101" fmla="*/ 699094 h 2086106"/>
                <a:gd name="connsiteX1102" fmla="*/ 1866824 w 1944449"/>
                <a:gd name="connsiteY1102" fmla="*/ 698500 h 2086106"/>
                <a:gd name="connsiteX1103" fmla="*/ 1864598 w 1944449"/>
                <a:gd name="connsiteY1103" fmla="*/ 695829 h 2086106"/>
                <a:gd name="connsiteX1104" fmla="*/ 1869348 w 1944449"/>
                <a:gd name="connsiteY1104" fmla="*/ 694048 h 2086106"/>
                <a:gd name="connsiteX1105" fmla="*/ 1859551 w 1944449"/>
                <a:gd name="connsiteY1105" fmla="*/ 682174 h 2086106"/>
                <a:gd name="connsiteX1106" fmla="*/ 1869942 w 1944449"/>
                <a:gd name="connsiteY1106" fmla="*/ 688557 h 2086106"/>
                <a:gd name="connsiteX1107" fmla="*/ 1860443 w 1944449"/>
                <a:gd name="connsiteY1107" fmla="*/ 674011 h 2086106"/>
                <a:gd name="connsiteX1108" fmla="*/ 1863411 w 1944449"/>
                <a:gd name="connsiteY1108" fmla="*/ 667480 h 2086106"/>
                <a:gd name="connsiteX1109" fmla="*/ 1871425 w 1944449"/>
                <a:gd name="connsiteY1109" fmla="*/ 685291 h 2086106"/>
                <a:gd name="connsiteX1110" fmla="*/ 1857325 w 1944449"/>
                <a:gd name="connsiteY1110" fmla="*/ 651450 h 2086106"/>
                <a:gd name="connsiteX1111" fmla="*/ 1855395 w 1944449"/>
                <a:gd name="connsiteY1111" fmla="*/ 636162 h 2086106"/>
                <a:gd name="connsiteX1112" fmla="*/ 1859551 w 1944449"/>
                <a:gd name="connsiteY1112" fmla="*/ 650411 h 2086106"/>
                <a:gd name="connsiteX1113" fmla="*/ 1860145 w 1944449"/>
                <a:gd name="connsiteY1113" fmla="*/ 644772 h 2086106"/>
                <a:gd name="connsiteX1114" fmla="*/ 1870683 w 1944449"/>
                <a:gd name="connsiteY1114" fmla="*/ 672230 h 2086106"/>
                <a:gd name="connsiteX1115" fmla="*/ 1874097 w 1944449"/>
                <a:gd name="connsiteY1115" fmla="*/ 670746 h 2086106"/>
                <a:gd name="connsiteX1116" fmla="*/ 1883299 w 1944449"/>
                <a:gd name="connsiteY1116" fmla="*/ 688259 h 2086106"/>
                <a:gd name="connsiteX1117" fmla="*/ 1898289 w 1944449"/>
                <a:gd name="connsiteY1117" fmla="*/ 727591 h 2086106"/>
                <a:gd name="connsiteX1118" fmla="*/ 1905117 w 1944449"/>
                <a:gd name="connsiteY1118" fmla="*/ 766923 h 2086106"/>
                <a:gd name="connsiteX1119" fmla="*/ 1900962 w 1944449"/>
                <a:gd name="connsiteY1119" fmla="*/ 737238 h 2086106"/>
                <a:gd name="connsiteX1120" fmla="*/ 1910015 w 1944449"/>
                <a:gd name="connsiteY1120" fmla="*/ 765587 h 2086106"/>
                <a:gd name="connsiteX1121" fmla="*/ 1907195 w 1944449"/>
                <a:gd name="connsiteY1121" fmla="*/ 779242 h 2086106"/>
                <a:gd name="connsiteX1122" fmla="*/ 1913875 w 1944449"/>
                <a:gd name="connsiteY1122" fmla="*/ 810560 h 2086106"/>
                <a:gd name="connsiteX1123" fmla="*/ 1930794 w 1944449"/>
                <a:gd name="connsiteY1123" fmla="*/ 862359 h 2086106"/>
                <a:gd name="connsiteX1124" fmla="*/ 1935841 w 1944449"/>
                <a:gd name="connsiteY1124" fmla="*/ 897832 h 2086106"/>
                <a:gd name="connsiteX1125" fmla="*/ 1938364 w 1944449"/>
                <a:gd name="connsiteY1125" fmla="*/ 916385 h 2086106"/>
                <a:gd name="connsiteX1126" fmla="*/ 1939700 w 1944449"/>
                <a:gd name="connsiteY1126" fmla="*/ 935383 h 2086106"/>
                <a:gd name="connsiteX1127" fmla="*/ 1944449 w 1944449"/>
                <a:gd name="connsiteY1127" fmla="*/ 1014642 h 2086106"/>
                <a:gd name="connsiteX1128" fmla="*/ 1934950 w 1944449"/>
                <a:gd name="connsiteY1128" fmla="*/ 1177757 h 2086106"/>
                <a:gd name="connsiteX1129" fmla="*/ 1931240 w 1944449"/>
                <a:gd name="connsiteY1129" fmla="*/ 1177313 h 2086106"/>
                <a:gd name="connsiteX1130" fmla="*/ 1930646 w 1944449"/>
                <a:gd name="connsiteY1130" fmla="*/ 1189781 h 2086106"/>
                <a:gd name="connsiteX1131" fmla="*/ 1925303 w 1944449"/>
                <a:gd name="connsiteY1131" fmla="*/ 1234158 h 2086106"/>
                <a:gd name="connsiteX1132" fmla="*/ 1925303 w 1944449"/>
                <a:gd name="connsiteY1132" fmla="*/ 1221543 h 2086106"/>
                <a:gd name="connsiteX1133" fmla="*/ 1925303 w 1944449"/>
                <a:gd name="connsiteY1133" fmla="*/ 1207442 h 2086106"/>
                <a:gd name="connsiteX1134" fmla="*/ 1927232 w 1944449"/>
                <a:gd name="connsiteY1134" fmla="*/ 1176720 h 2086106"/>
                <a:gd name="connsiteX1135" fmla="*/ 1936435 w 1944449"/>
                <a:gd name="connsiteY1135" fmla="*/ 1118240 h 2086106"/>
                <a:gd name="connsiteX1136" fmla="*/ 1936138 w 1944449"/>
                <a:gd name="connsiteY1136" fmla="*/ 1101023 h 2086106"/>
                <a:gd name="connsiteX1137" fmla="*/ 1931686 w 1944449"/>
                <a:gd name="connsiteY1137" fmla="*/ 1025179 h 2086106"/>
                <a:gd name="connsiteX1138" fmla="*/ 1935544 w 1944449"/>
                <a:gd name="connsiteY1138" fmla="*/ 1022656 h 2086106"/>
                <a:gd name="connsiteX1139" fmla="*/ 1931834 w 1944449"/>
                <a:gd name="connsiteY1139" fmla="*/ 991042 h 2086106"/>
                <a:gd name="connsiteX1140" fmla="*/ 1928865 w 1944449"/>
                <a:gd name="connsiteY1140" fmla="*/ 981543 h 2086106"/>
                <a:gd name="connsiteX1141" fmla="*/ 1923818 w 1944449"/>
                <a:gd name="connsiteY1141" fmla="*/ 1005439 h 2086106"/>
                <a:gd name="connsiteX1142" fmla="*/ 1925005 w 1944449"/>
                <a:gd name="connsiteY1142" fmla="*/ 1020431 h 2086106"/>
                <a:gd name="connsiteX1143" fmla="*/ 1927530 w 1944449"/>
                <a:gd name="connsiteY1143" fmla="*/ 1037498 h 2086106"/>
                <a:gd name="connsiteX1144" fmla="*/ 1926193 w 1944449"/>
                <a:gd name="connsiteY1144" fmla="*/ 1037350 h 2086106"/>
                <a:gd name="connsiteX1145" fmla="*/ 1929311 w 1944449"/>
                <a:gd name="connsiteY1145" fmla="*/ 1082323 h 2086106"/>
                <a:gd name="connsiteX1146" fmla="*/ 1924709 w 1944449"/>
                <a:gd name="connsiteY1146" fmla="*/ 1081579 h 2086106"/>
                <a:gd name="connsiteX1147" fmla="*/ 1925303 w 1944449"/>
                <a:gd name="connsiteY1147" fmla="*/ 1121802 h 2086106"/>
                <a:gd name="connsiteX1148" fmla="*/ 1918772 w 1944449"/>
                <a:gd name="connsiteY1148" fmla="*/ 1173454 h 2086106"/>
                <a:gd name="connsiteX1149" fmla="*/ 1916100 w 1944449"/>
                <a:gd name="connsiteY1149" fmla="*/ 1182953 h 2086106"/>
                <a:gd name="connsiteX1150" fmla="*/ 1903336 w 1944449"/>
                <a:gd name="connsiteY1150" fmla="*/ 1227777 h 2086106"/>
                <a:gd name="connsiteX1151" fmla="*/ 1899033 w 1944449"/>
                <a:gd name="connsiteY1151" fmla="*/ 1256720 h 2086106"/>
                <a:gd name="connsiteX1152" fmla="*/ 1888196 w 1944449"/>
                <a:gd name="connsiteY1152" fmla="*/ 1289373 h 2086106"/>
                <a:gd name="connsiteX1153" fmla="*/ 1898439 w 1944449"/>
                <a:gd name="connsiteY1153" fmla="*/ 1259243 h 2086106"/>
                <a:gd name="connsiteX1154" fmla="*/ 1892204 w 1944449"/>
                <a:gd name="connsiteY1154" fmla="*/ 1318464 h 2086106"/>
                <a:gd name="connsiteX1155" fmla="*/ 1870535 w 1944449"/>
                <a:gd name="connsiteY1155" fmla="*/ 1376200 h 2086106"/>
                <a:gd name="connsiteX1156" fmla="*/ 1862520 w 1944449"/>
                <a:gd name="connsiteY1156" fmla="*/ 1376052 h 2086106"/>
                <a:gd name="connsiteX1157" fmla="*/ 1867121 w 1944449"/>
                <a:gd name="connsiteY1157" fmla="*/ 1385550 h 2086106"/>
                <a:gd name="connsiteX1158" fmla="*/ 1834914 w 1944449"/>
                <a:gd name="connsiteY1158" fmla="*/ 1465550 h 2086106"/>
                <a:gd name="connsiteX1159" fmla="*/ 1837289 w 1944449"/>
                <a:gd name="connsiteY1159" fmla="*/ 1472081 h 2086106"/>
                <a:gd name="connsiteX1160" fmla="*/ 1824227 w 1944449"/>
                <a:gd name="connsiteY1160" fmla="*/ 1499391 h 2086106"/>
                <a:gd name="connsiteX1161" fmla="*/ 1815470 w 1944449"/>
                <a:gd name="connsiteY1161" fmla="*/ 1516608 h 2086106"/>
                <a:gd name="connsiteX1162" fmla="*/ 1803448 w 1944449"/>
                <a:gd name="connsiteY1162" fmla="*/ 1529817 h 2086106"/>
                <a:gd name="connsiteX1163" fmla="*/ 1806119 w 1944449"/>
                <a:gd name="connsiteY1163" fmla="*/ 1522842 h 2086106"/>
                <a:gd name="connsiteX1164" fmla="*/ 1798995 w 1944449"/>
                <a:gd name="connsiteY1164" fmla="*/ 1527442 h 2086106"/>
                <a:gd name="connsiteX1165" fmla="*/ 1796174 w 1944449"/>
                <a:gd name="connsiteY1165" fmla="*/ 1537091 h 2086106"/>
                <a:gd name="connsiteX1166" fmla="*/ 1794245 w 1944449"/>
                <a:gd name="connsiteY1166" fmla="*/ 1530412 h 2086106"/>
                <a:gd name="connsiteX1167" fmla="*/ 1799736 w 1944449"/>
                <a:gd name="connsiteY1167" fmla="*/ 1511117 h 2086106"/>
                <a:gd name="connsiteX1168" fmla="*/ 1810423 w 1944449"/>
                <a:gd name="connsiteY1168" fmla="*/ 1495235 h 2086106"/>
                <a:gd name="connsiteX1169" fmla="*/ 1819180 w 1944449"/>
                <a:gd name="connsiteY1169" fmla="*/ 1471637 h 2086106"/>
                <a:gd name="connsiteX1170" fmla="*/ 1803892 w 1944449"/>
                <a:gd name="connsiteY1170" fmla="*/ 1493900 h 2086106"/>
                <a:gd name="connsiteX1171" fmla="*/ 1796324 w 1944449"/>
                <a:gd name="connsiteY1171" fmla="*/ 1511858 h 2086106"/>
                <a:gd name="connsiteX1172" fmla="*/ 1798995 w 1944449"/>
                <a:gd name="connsiteY1172" fmla="*/ 1502211 h 2086106"/>
                <a:gd name="connsiteX1173" fmla="*/ 1787863 w 1944449"/>
                <a:gd name="connsiteY1173" fmla="*/ 1521061 h 2086106"/>
                <a:gd name="connsiteX1174" fmla="*/ 1791425 w 1944449"/>
                <a:gd name="connsiteY1174" fmla="*/ 1517499 h 2086106"/>
                <a:gd name="connsiteX1175" fmla="*/ 1782965 w 1944449"/>
                <a:gd name="connsiteY1175" fmla="*/ 1529521 h 2086106"/>
                <a:gd name="connsiteX1176" fmla="*/ 1779997 w 1944449"/>
                <a:gd name="connsiteY1176" fmla="*/ 1541841 h 2086106"/>
                <a:gd name="connsiteX1177" fmla="*/ 1774208 w 1944449"/>
                <a:gd name="connsiteY1177" fmla="*/ 1544066 h 2086106"/>
                <a:gd name="connsiteX1178" fmla="*/ 1777474 w 1944449"/>
                <a:gd name="connsiteY1178" fmla="*/ 1545996 h 2086106"/>
                <a:gd name="connsiteX1179" fmla="*/ 1763967 w 1944449"/>
                <a:gd name="connsiteY1179" fmla="*/ 1563510 h 2086106"/>
                <a:gd name="connsiteX1180" fmla="*/ 1753280 w 1944449"/>
                <a:gd name="connsiteY1180" fmla="*/ 1579837 h 2086106"/>
                <a:gd name="connsiteX1181" fmla="*/ 1757882 w 1944449"/>
                <a:gd name="connsiteY1181" fmla="*/ 1579837 h 2086106"/>
                <a:gd name="connsiteX1182" fmla="*/ 1748977 w 1944449"/>
                <a:gd name="connsiteY1182" fmla="*/ 1585626 h 2086106"/>
                <a:gd name="connsiteX1183" fmla="*/ 1719440 w 1944449"/>
                <a:gd name="connsiteY1183" fmla="*/ 1636386 h 2086106"/>
                <a:gd name="connsiteX1184" fmla="*/ 1716472 w 1944449"/>
                <a:gd name="connsiteY1184" fmla="*/ 1634159 h 2086106"/>
                <a:gd name="connsiteX1185" fmla="*/ 1708605 w 1944449"/>
                <a:gd name="connsiteY1185" fmla="*/ 1646626 h 2086106"/>
                <a:gd name="connsiteX1186" fmla="*/ 1716026 w 1944449"/>
                <a:gd name="connsiteY1186" fmla="*/ 1643064 h 2086106"/>
                <a:gd name="connsiteX1187" fmla="*/ 1708160 w 1944449"/>
                <a:gd name="connsiteY1187" fmla="*/ 1655532 h 2086106"/>
                <a:gd name="connsiteX1188" fmla="*/ 1706083 w 1944449"/>
                <a:gd name="connsiteY1188" fmla="*/ 1647814 h 2086106"/>
                <a:gd name="connsiteX1189" fmla="*/ 1690943 w 1944449"/>
                <a:gd name="connsiteY1189" fmla="*/ 1663695 h 2086106"/>
                <a:gd name="connsiteX1190" fmla="*/ 1694803 w 1944449"/>
                <a:gd name="connsiteY1190" fmla="*/ 1666812 h 2086106"/>
                <a:gd name="connsiteX1191" fmla="*/ 1682185 w 1944449"/>
                <a:gd name="connsiteY1191" fmla="*/ 1684920 h 2086106"/>
                <a:gd name="connsiteX1192" fmla="*/ 1655767 w 1944449"/>
                <a:gd name="connsiteY1192" fmla="*/ 1727368 h 2086106"/>
                <a:gd name="connsiteX1193" fmla="*/ 1651313 w 1944449"/>
                <a:gd name="connsiteY1193" fmla="*/ 1726627 h 2086106"/>
                <a:gd name="connsiteX1194" fmla="*/ 1648049 w 1944449"/>
                <a:gd name="connsiteY1194" fmla="*/ 1737165 h 2086106"/>
                <a:gd name="connsiteX1195" fmla="*/ 1634542 w 1944449"/>
                <a:gd name="connsiteY1195" fmla="*/ 1748148 h 2086106"/>
                <a:gd name="connsiteX1196" fmla="*/ 1630980 w 1944449"/>
                <a:gd name="connsiteY1196" fmla="*/ 1744586 h 2086106"/>
                <a:gd name="connsiteX1197" fmla="*/ 1620887 w 1944449"/>
                <a:gd name="connsiteY1197" fmla="*/ 1762544 h 2086106"/>
                <a:gd name="connsiteX1198" fmla="*/ 1610053 w 1944449"/>
                <a:gd name="connsiteY1198" fmla="*/ 1769225 h 2086106"/>
                <a:gd name="connsiteX1199" fmla="*/ 1594765 w 1944449"/>
                <a:gd name="connsiteY1199" fmla="*/ 1774568 h 2086106"/>
                <a:gd name="connsiteX1200" fmla="*/ 1590015 w 1944449"/>
                <a:gd name="connsiteY1200" fmla="*/ 1783917 h 2086106"/>
                <a:gd name="connsiteX1201" fmla="*/ 1586751 w 1944449"/>
                <a:gd name="connsiteY1201" fmla="*/ 1776645 h 2086106"/>
                <a:gd name="connsiteX1202" fmla="*/ 1575025 w 1944449"/>
                <a:gd name="connsiteY1202" fmla="*/ 1785550 h 2086106"/>
                <a:gd name="connsiteX1203" fmla="*/ 1583782 w 1944449"/>
                <a:gd name="connsiteY1203" fmla="*/ 1787925 h 2086106"/>
                <a:gd name="connsiteX1204" fmla="*/ 1544449 w 1944449"/>
                <a:gd name="connsiteY1204" fmla="*/ 1809892 h 2086106"/>
                <a:gd name="connsiteX1205" fmla="*/ 1545636 w 1944449"/>
                <a:gd name="connsiteY1205" fmla="*/ 1815235 h 2086106"/>
                <a:gd name="connsiteX1206" fmla="*/ 1533021 w 1944449"/>
                <a:gd name="connsiteY1206" fmla="*/ 1815383 h 2086106"/>
                <a:gd name="connsiteX1207" fmla="*/ 1545043 w 1944449"/>
                <a:gd name="connsiteY1207" fmla="*/ 1803065 h 2086106"/>
                <a:gd name="connsiteX1208" fmla="*/ 1512390 w 1944449"/>
                <a:gd name="connsiteY1208" fmla="*/ 1824734 h 2086106"/>
                <a:gd name="connsiteX1209" fmla="*/ 1529904 w 1944449"/>
                <a:gd name="connsiteY1209" fmla="*/ 1819391 h 2086106"/>
                <a:gd name="connsiteX1210" fmla="*/ 1517733 w 1944449"/>
                <a:gd name="connsiteY1210" fmla="*/ 1831710 h 2086106"/>
                <a:gd name="connsiteX1211" fmla="*/ 1512687 w 1944449"/>
                <a:gd name="connsiteY1211" fmla="*/ 1829187 h 2086106"/>
                <a:gd name="connsiteX1212" fmla="*/ 1500516 w 1944449"/>
                <a:gd name="connsiteY1212" fmla="*/ 1841505 h 2086106"/>
                <a:gd name="connsiteX1213" fmla="*/ 1499478 w 1944449"/>
                <a:gd name="connsiteY1213" fmla="*/ 1836014 h 2086106"/>
                <a:gd name="connsiteX1214" fmla="*/ 1468308 w 1944449"/>
                <a:gd name="connsiteY1214" fmla="*/ 1864066 h 2086106"/>
                <a:gd name="connsiteX1215" fmla="*/ 1432093 w 1944449"/>
                <a:gd name="connsiteY1215" fmla="*/ 1889446 h 2086106"/>
                <a:gd name="connsiteX1216" fmla="*/ 1439959 w 1944449"/>
                <a:gd name="connsiteY1216" fmla="*/ 1874308 h 2086106"/>
                <a:gd name="connsiteX1217" fmla="*/ 1435803 w 1944449"/>
                <a:gd name="connsiteY1217" fmla="*/ 1876831 h 2086106"/>
                <a:gd name="connsiteX1218" fmla="*/ 1398105 w 1944449"/>
                <a:gd name="connsiteY1218" fmla="*/ 1894344 h 2086106"/>
                <a:gd name="connsiteX1219" fmla="*/ 1413986 w 1944449"/>
                <a:gd name="connsiteY1219" fmla="*/ 1878316 h 2086106"/>
                <a:gd name="connsiteX1220" fmla="*/ 1403596 w 1944449"/>
                <a:gd name="connsiteY1220" fmla="*/ 1881876 h 2086106"/>
                <a:gd name="connsiteX1221" fmla="*/ 1400479 w 1944449"/>
                <a:gd name="connsiteY1221" fmla="*/ 1888705 h 2086106"/>
                <a:gd name="connsiteX1222" fmla="*/ 1383114 w 1944449"/>
                <a:gd name="connsiteY1222" fmla="*/ 1897462 h 2086106"/>
                <a:gd name="connsiteX1223" fmla="*/ 1392020 w 1944449"/>
                <a:gd name="connsiteY1223" fmla="*/ 1888705 h 2086106"/>
                <a:gd name="connsiteX1224" fmla="*/ 1360554 w 1944449"/>
                <a:gd name="connsiteY1224" fmla="*/ 1901618 h 2086106"/>
                <a:gd name="connsiteX1225" fmla="*/ 1351945 w 1944449"/>
                <a:gd name="connsiteY1225" fmla="*/ 1905922 h 2086106"/>
                <a:gd name="connsiteX1226" fmla="*/ 1326416 w 1944449"/>
                <a:gd name="connsiteY1226" fmla="*/ 1914085 h 2086106"/>
                <a:gd name="connsiteX1227" fmla="*/ 1317065 w 1944449"/>
                <a:gd name="connsiteY1227" fmla="*/ 1922693 h 2086106"/>
                <a:gd name="connsiteX1228" fmla="*/ 1243745 w 1944449"/>
                <a:gd name="connsiteY1228" fmla="*/ 1954456 h 2086106"/>
                <a:gd name="connsiteX1229" fmla="*/ 1237956 w 1944449"/>
                <a:gd name="connsiteY1229" fmla="*/ 1952527 h 2086106"/>
                <a:gd name="connsiteX1230" fmla="*/ 1249682 w 1944449"/>
                <a:gd name="connsiteY1230" fmla="*/ 1949557 h 2086106"/>
                <a:gd name="connsiteX1231" fmla="*/ 1220591 w 1944449"/>
                <a:gd name="connsiteY1231" fmla="*/ 1954308 h 2086106"/>
                <a:gd name="connsiteX1232" fmla="*/ 1226528 w 1944449"/>
                <a:gd name="connsiteY1232" fmla="*/ 1956534 h 2086106"/>
                <a:gd name="connsiteX1233" fmla="*/ 1188977 w 1944449"/>
                <a:gd name="connsiteY1233" fmla="*/ 1965589 h 2086106"/>
                <a:gd name="connsiteX1234" fmla="*/ 1183188 w 1944449"/>
                <a:gd name="connsiteY1234" fmla="*/ 1963214 h 2086106"/>
                <a:gd name="connsiteX1235" fmla="*/ 1167307 w 1944449"/>
                <a:gd name="connsiteY1235" fmla="*/ 1968705 h 2086106"/>
                <a:gd name="connsiteX1236" fmla="*/ 1172650 w 1944449"/>
                <a:gd name="connsiteY1236" fmla="*/ 1969892 h 2086106"/>
                <a:gd name="connsiteX1237" fmla="*/ 1142817 w 1944449"/>
                <a:gd name="connsiteY1237" fmla="*/ 1980133 h 2086106"/>
                <a:gd name="connsiteX1238" fmla="*/ 1129608 w 1944449"/>
                <a:gd name="connsiteY1238" fmla="*/ 1976719 h 2086106"/>
                <a:gd name="connsiteX1239" fmla="*/ 1071574 w 1944449"/>
                <a:gd name="connsiteY1239" fmla="*/ 1990820 h 2086106"/>
                <a:gd name="connsiteX1240" fmla="*/ 1037882 w 1944449"/>
                <a:gd name="connsiteY1240" fmla="*/ 1995865 h 2086106"/>
                <a:gd name="connsiteX1241" fmla="*/ 1006416 w 1944449"/>
                <a:gd name="connsiteY1241" fmla="*/ 1996461 h 2086106"/>
                <a:gd name="connsiteX1242" fmla="*/ 951500 w 1944449"/>
                <a:gd name="connsiteY1242" fmla="*/ 2003287 h 2086106"/>
                <a:gd name="connsiteX1243" fmla="*/ 939329 w 1944449"/>
                <a:gd name="connsiteY1243" fmla="*/ 1997498 h 2086106"/>
                <a:gd name="connsiteX1244" fmla="*/ 924932 w 1944449"/>
                <a:gd name="connsiteY1244" fmla="*/ 1998686 h 2086106"/>
                <a:gd name="connsiteX1245" fmla="*/ 925080 w 1944449"/>
                <a:gd name="connsiteY1245" fmla="*/ 2003733 h 2086106"/>
                <a:gd name="connsiteX1246" fmla="*/ 881445 w 1944449"/>
                <a:gd name="connsiteY1246" fmla="*/ 2011005 h 2086106"/>
                <a:gd name="connsiteX1247" fmla="*/ 903411 w 1944449"/>
                <a:gd name="connsiteY1247" fmla="*/ 2002991 h 2086106"/>
                <a:gd name="connsiteX1248" fmla="*/ 872094 w 1944449"/>
                <a:gd name="connsiteY1248" fmla="*/ 1999131 h 2086106"/>
                <a:gd name="connsiteX1249" fmla="*/ 874616 w 1944449"/>
                <a:gd name="connsiteY1249" fmla="*/ 1995421 h 2086106"/>
                <a:gd name="connsiteX1250" fmla="*/ 841074 w 1944449"/>
                <a:gd name="connsiteY1250" fmla="*/ 1994976 h 2086106"/>
                <a:gd name="connsiteX1251" fmla="*/ 840776 w 1944449"/>
                <a:gd name="connsiteY1251" fmla="*/ 1998686 h 2086106"/>
                <a:gd name="connsiteX1252" fmla="*/ 787492 w 1944449"/>
                <a:gd name="connsiteY1252" fmla="*/ 1990968 h 2086106"/>
                <a:gd name="connsiteX1253" fmla="*/ 731091 w 1944449"/>
                <a:gd name="connsiteY1253" fmla="*/ 1980133 h 2086106"/>
                <a:gd name="connsiteX1254" fmla="*/ 727826 w 1944449"/>
                <a:gd name="connsiteY1254" fmla="*/ 1984587 h 2086106"/>
                <a:gd name="connsiteX1255" fmla="*/ 702000 w 1944449"/>
                <a:gd name="connsiteY1255" fmla="*/ 1977165 h 2086106"/>
                <a:gd name="connsiteX1256" fmla="*/ 686120 w 1944449"/>
                <a:gd name="connsiteY1256" fmla="*/ 1970634 h 2086106"/>
                <a:gd name="connsiteX1257" fmla="*/ 680331 w 1944449"/>
                <a:gd name="connsiteY1257" fmla="*/ 1974344 h 2086106"/>
                <a:gd name="connsiteX1258" fmla="*/ 674988 w 1944449"/>
                <a:gd name="connsiteY1258" fmla="*/ 1965291 h 2086106"/>
                <a:gd name="connsiteX1259" fmla="*/ 645599 w 1944449"/>
                <a:gd name="connsiteY1259" fmla="*/ 1962916 h 2086106"/>
                <a:gd name="connsiteX1260" fmla="*/ 658067 w 1944449"/>
                <a:gd name="connsiteY1260" fmla="*/ 1963510 h 2086106"/>
                <a:gd name="connsiteX1261" fmla="*/ 638179 w 1944449"/>
                <a:gd name="connsiteY1261" fmla="*/ 1953863 h 2086106"/>
                <a:gd name="connsiteX1262" fmla="*/ 634171 w 1944449"/>
                <a:gd name="connsiteY1262" fmla="*/ 1959058 h 2086106"/>
                <a:gd name="connsiteX1263" fmla="*/ 615025 w 1944449"/>
                <a:gd name="connsiteY1263" fmla="*/ 1947034 h 2086106"/>
                <a:gd name="connsiteX1264" fmla="*/ 611165 w 1944449"/>
                <a:gd name="connsiteY1264" fmla="*/ 1951042 h 2086106"/>
                <a:gd name="connsiteX1265" fmla="*/ 572131 w 1944449"/>
                <a:gd name="connsiteY1265" fmla="*/ 1930263 h 2086106"/>
                <a:gd name="connsiteX1266" fmla="*/ 579403 w 1944449"/>
                <a:gd name="connsiteY1266" fmla="*/ 1931599 h 2086106"/>
                <a:gd name="connsiteX1267" fmla="*/ 568123 w 1944449"/>
                <a:gd name="connsiteY1267" fmla="*/ 1927443 h 2086106"/>
                <a:gd name="connsiteX1268" fmla="*/ 571833 w 1944449"/>
                <a:gd name="connsiteY1268" fmla="*/ 1931450 h 2086106"/>
                <a:gd name="connsiteX1269" fmla="*/ 547938 w 1944449"/>
                <a:gd name="connsiteY1269" fmla="*/ 1919429 h 2086106"/>
                <a:gd name="connsiteX1270" fmla="*/ 550758 w 1944449"/>
                <a:gd name="connsiteY1270" fmla="*/ 1912452 h 2086106"/>
                <a:gd name="connsiteX1271" fmla="*/ 538439 w 1944449"/>
                <a:gd name="connsiteY1271" fmla="*/ 1910967 h 2086106"/>
                <a:gd name="connsiteX1272" fmla="*/ 548234 w 1944449"/>
                <a:gd name="connsiteY1272" fmla="*/ 1905774 h 2086106"/>
                <a:gd name="connsiteX1273" fmla="*/ 544376 w 1944449"/>
                <a:gd name="connsiteY1273" fmla="*/ 1902656 h 2086106"/>
                <a:gd name="connsiteX1274" fmla="*/ 535916 w 1944449"/>
                <a:gd name="connsiteY1274" fmla="*/ 1904289 h 2086106"/>
                <a:gd name="connsiteX1275" fmla="*/ 521667 w 1944449"/>
                <a:gd name="connsiteY1275" fmla="*/ 1889298 h 2086106"/>
                <a:gd name="connsiteX1276" fmla="*/ 535025 w 1944449"/>
                <a:gd name="connsiteY1276" fmla="*/ 1894196 h 2086106"/>
                <a:gd name="connsiteX1277" fmla="*/ 523596 w 1944449"/>
                <a:gd name="connsiteY1277" fmla="*/ 1884697 h 2086106"/>
                <a:gd name="connsiteX1278" fmla="*/ 537399 w 1944449"/>
                <a:gd name="connsiteY1278" fmla="*/ 1888409 h 2086106"/>
                <a:gd name="connsiteX1279" fmla="*/ 483521 w 1944449"/>
                <a:gd name="connsiteY1279" fmla="*/ 1869855 h 2086106"/>
                <a:gd name="connsiteX1280" fmla="*/ 470312 w 1944449"/>
                <a:gd name="connsiteY1280" fmla="*/ 1864363 h 2086106"/>
                <a:gd name="connsiteX1281" fmla="*/ 428754 w 1944449"/>
                <a:gd name="connsiteY1281" fmla="*/ 1836905 h 2086106"/>
                <a:gd name="connsiteX1282" fmla="*/ 440776 w 1944449"/>
                <a:gd name="connsiteY1282" fmla="*/ 1839726 h 2086106"/>
                <a:gd name="connsiteX1283" fmla="*/ 439886 w 1944449"/>
                <a:gd name="connsiteY1283" fmla="*/ 1831858 h 2086106"/>
                <a:gd name="connsiteX1284" fmla="*/ 400256 w 1944449"/>
                <a:gd name="connsiteY1284" fmla="*/ 1804994 h 2086106"/>
                <a:gd name="connsiteX1285" fmla="*/ 362854 w 1944449"/>
                <a:gd name="connsiteY1285" fmla="*/ 1778872 h 2086106"/>
                <a:gd name="connsiteX1286" fmla="*/ 326045 w 1944449"/>
                <a:gd name="connsiteY1286" fmla="*/ 1742656 h 2086106"/>
                <a:gd name="connsiteX1287" fmla="*/ 369682 w 1944449"/>
                <a:gd name="connsiteY1287" fmla="*/ 1778278 h 2086106"/>
                <a:gd name="connsiteX1288" fmla="*/ 419255 w 1944449"/>
                <a:gd name="connsiteY1288" fmla="*/ 1816422 h 2086106"/>
                <a:gd name="connsiteX1289" fmla="*/ 441369 w 1944449"/>
                <a:gd name="connsiteY1289" fmla="*/ 1834233 h 2086106"/>
                <a:gd name="connsiteX1290" fmla="*/ 462742 w 1944449"/>
                <a:gd name="connsiteY1290" fmla="*/ 1843882 h 2086106"/>
                <a:gd name="connsiteX1291" fmla="*/ 473133 w 1944449"/>
                <a:gd name="connsiteY1291" fmla="*/ 1854271 h 2086106"/>
                <a:gd name="connsiteX1292" fmla="*/ 477734 w 1944449"/>
                <a:gd name="connsiteY1292" fmla="*/ 1855458 h 2086106"/>
                <a:gd name="connsiteX1293" fmla="*/ 482632 w 1944449"/>
                <a:gd name="connsiteY1293" fmla="*/ 1851006 h 2086106"/>
                <a:gd name="connsiteX1294" fmla="*/ 489904 w 1944449"/>
                <a:gd name="connsiteY1294" fmla="*/ 1857387 h 2086106"/>
                <a:gd name="connsiteX1295" fmla="*/ 529236 w 1944449"/>
                <a:gd name="connsiteY1295" fmla="*/ 1881876 h 2086106"/>
                <a:gd name="connsiteX1296" fmla="*/ 581778 w 1944449"/>
                <a:gd name="connsiteY1296" fmla="*/ 1904289 h 2086106"/>
                <a:gd name="connsiteX1297" fmla="*/ 620368 w 1944449"/>
                <a:gd name="connsiteY1297" fmla="*/ 1922099 h 2086106"/>
                <a:gd name="connsiteX1298" fmla="*/ 610423 w 1944449"/>
                <a:gd name="connsiteY1298" fmla="*/ 1914531 h 2086106"/>
                <a:gd name="connsiteX1299" fmla="*/ 628532 w 1944449"/>
                <a:gd name="connsiteY1299" fmla="*/ 1919577 h 2086106"/>
                <a:gd name="connsiteX1300" fmla="*/ 658364 w 1944449"/>
                <a:gd name="connsiteY1300" fmla="*/ 1934567 h 2086106"/>
                <a:gd name="connsiteX1301" fmla="*/ 643374 w 1944449"/>
                <a:gd name="connsiteY1301" fmla="*/ 1927295 h 2086106"/>
                <a:gd name="connsiteX1302" fmla="*/ 725154 w 1944449"/>
                <a:gd name="connsiteY1302" fmla="*/ 1948668 h 2086106"/>
                <a:gd name="connsiteX1303" fmla="*/ 731241 w 1944449"/>
                <a:gd name="connsiteY1303" fmla="*/ 1954011 h 2086106"/>
                <a:gd name="connsiteX1304" fmla="*/ 764338 w 1944449"/>
                <a:gd name="connsiteY1304" fmla="*/ 1957721 h 2086106"/>
                <a:gd name="connsiteX1305" fmla="*/ 796397 w 1944449"/>
                <a:gd name="connsiteY1305" fmla="*/ 1962322 h 2086106"/>
                <a:gd name="connsiteX1306" fmla="*/ 838253 w 1944449"/>
                <a:gd name="connsiteY1306" fmla="*/ 1970930 h 2086106"/>
                <a:gd name="connsiteX1307" fmla="*/ 882632 w 1944449"/>
                <a:gd name="connsiteY1307" fmla="*/ 1970188 h 2086106"/>
                <a:gd name="connsiteX1308" fmla="*/ 880405 w 1944449"/>
                <a:gd name="connsiteY1308" fmla="*/ 1964995 h 2086106"/>
                <a:gd name="connsiteX1309" fmla="*/ 866602 w 1944449"/>
                <a:gd name="connsiteY1309" fmla="*/ 1961877 h 2086106"/>
                <a:gd name="connsiteX1310" fmla="*/ 859626 w 1944449"/>
                <a:gd name="connsiteY1310" fmla="*/ 1962768 h 2086106"/>
                <a:gd name="connsiteX1311" fmla="*/ 873281 w 1944449"/>
                <a:gd name="connsiteY1311" fmla="*/ 1969744 h 2086106"/>
                <a:gd name="connsiteX1312" fmla="*/ 854728 w 1944449"/>
                <a:gd name="connsiteY1312" fmla="*/ 1966330 h 2086106"/>
                <a:gd name="connsiteX1313" fmla="*/ 845823 w 1944449"/>
                <a:gd name="connsiteY1313" fmla="*/ 1959502 h 2086106"/>
                <a:gd name="connsiteX1314" fmla="*/ 859922 w 1944449"/>
                <a:gd name="connsiteY1314" fmla="*/ 1956534 h 2086106"/>
                <a:gd name="connsiteX1315" fmla="*/ 837214 w 1944449"/>
                <a:gd name="connsiteY1315" fmla="*/ 1950449 h 2086106"/>
                <a:gd name="connsiteX1316" fmla="*/ 832464 w 1944449"/>
                <a:gd name="connsiteY1316" fmla="*/ 1951934 h 2086106"/>
                <a:gd name="connsiteX1317" fmla="*/ 809162 w 1944449"/>
                <a:gd name="connsiteY1317" fmla="*/ 1952527 h 2086106"/>
                <a:gd name="connsiteX1318" fmla="*/ 777549 w 1944449"/>
                <a:gd name="connsiteY1318" fmla="*/ 1944216 h 2086106"/>
                <a:gd name="connsiteX1319" fmla="*/ 753503 w 1944449"/>
                <a:gd name="connsiteY1319" fmla="*/ 1948222 h 2086106"/>
                <a:gd name="connsiteX1320" fmla="*/ 753949 w 1944449"/>
                <a:gd name="connsiteY1320" fmla="*/ 1945699 h 2086106"/>
                <a:gd name="connsiteX1321" fmla="*/ 733763 w 1944449"/>
                <a:gd name="connsiteY1321" fmla="*/ 1940356 h 2086106"/>
                <a:gd name="connsiteX1322" fmla="*/ 750239 w 1944449"/>
                <a:gd name="connsiteY1322" fmla="*/ 1940060 h 2086106"/>
                <a:gd name="connsiteX1323" fmla="*/ 680183 w 1944449"/>
                <a:gd name="connsiteY1323" fmla="*/ 1924624 h 2086106"/>
                <a:gd name="connsiteX1324" fmla="*/ 678846 w 1944449"/>
                <a:gd name="connsiteY1324" fmla="*/ 1920318 h 2086106"/>
                <a:gd name="connsiteX1325" fmla="*/ 657623 w 1944449"/>
                <a:gd name="connsiteY1325" fmla="*/ 1916014 h 2086106"/>
                <a:gd name="connsiteX1326" fmla="*/ 636992 w 1944449"/>
                <a:gd name="connsiteY1326" fmla="*/ 1907703 h 2086106"/>
                <a:gd name="connsiteX1327" fmla="*/ 599885 w 1944449"/>
                <a:gd name="connsiteY1327" fmla="*/ 1894642 h 2086106"/>
                <a:gd name="connsiteX1328" fmla="*/ 601072 w 1944449"/>
                <a:gd name="connsiteY1328" fmla="*/ 1891079 h 2086106"/>
                <a:gd name="connsiteX1329" fmla="*/ 578958 w 1944449"/>
                <a:gd name="connsiteY1329" fmla="*/ 1884401 h 2086106"/>
                <a:gd name="connsiteX1330" fmla="*/ 597510 w 1944449"/>
                <a:gd name="connsiteY1330" fmla="*/ 1887221 h 2086106"/>
                <a:gd name="connsiteX1331" fmla="*/ 565155 w 1944449"/>
                <a:gd name="connsiteY1331" fmla="*/ 1869113 h 2086106"/>
                <a:gd name="connsiteX1332" fmla="*/ 565897 w 1944449"/>
                <a:gd name="connsiteY1332" fmla="*/ 1873566 h 2086106"/>
                <a:gd name="connsiteX1333" fmla="*/ 548679 w 1944449"/>
                <a:gd name="connsiteY1333" fmla="*/ 1861395 h 2086106"/>
                <a:gd name="connsiteX1334" fmla="*/ 538439 w 1944449"/>
                <a:gd name="connsiteY1334" fmla="*/ 1862137 h 2086106"/>
                <a:gd name="connsiteX1335" fmla="*/ 490795 w 1944449"/>
                <a:gd name="connsiteY1335" fmla="*/ 1839428 h 2086106"/>
                <a:gd name="connsiteX1336" fmla="*/ 498809 w 1944449"/>
                <a:gd name="connsiteY1336" fmla="*/ 1833639 h 2086106"/>
                <a:gd name="connsiteX1337" fmla="*/ 540813 w 1944449"/>
                <a:gd name="connsiteY1337" fmla="*/ 1850856 h 2086106"/>
                <a:gd name="connsiteX1338" fmla="*/ 541407 w 1944449"/>
                <a:gd name="connsiteY1338" fmla="*/ 1855310 h 2086106"/>
                <a:gd name="connsiteX1339" fmla="*/ 546453 w 1944449"/>
                <a:gd name="connsiteY1339" fmla="*/ 1855012 h 2086106"/>
                <a:gd name="connsiteX1340" fmla="*/ 515730 w 1944449"/>
                <a:gd name="connsiteY1340" fmla="*/ 1840468 h 2086106"/>
                <a:gd name="connsiteX1341" fmla="*/ 498957 w 1944449"/>
                <a:gd name="connsiteY1341" fmla="*/ 1828148 h 2086106"/>
                <a:gd name="connsiteX1342" fmla="*/ 517659 w 1944449"/>
                <a:gd name="connsiteY1342" fmla="*/ 1825921 h 2086106"/>
                <a:gd name="connsiteX1343" fmla="*/ 509941 w 1944449"/>
                <a:gd name="connsiteY1343" fmla="*/ 1826367 h 2086106"/>
                <a:gd name="connsiteX1344" fmla="*/ 511871 w 1944449"/>
                <a:gd name="connsiteY1344" fmla="*/ 1832898 h 2086106"/>
                <a:gd name="connsiteX1345" fmla="*/ 526267 w 1944449"/>
                <a:gd name="connsiteY1345" fmla="*/ 1834233 h 2086106"/>
                <a:gd name="connsiteX1346" fmla="*/ 532354 w 1944449"/>
                <a:gd name="connsiteY1346" fmla="*/ 1842694 h 2086106"/>
                <a:gd name="connsiteX1347" fmla="*/ 543040 w 1944449"/>
                <a:gd name="connsiteY1347" fmla="*/ 1846404 h 2086106"/>
                <a:gd name="connsiteX1348" fmla="*/ 551202 w 1944449"/>
                <a:gd name="connsiteY1348" fmla="*/ 1844623 h 2086106"/>
                <a:gd name="connsiteX1349" fmla="*/ 576137 w 1944449"/>
                <a:gd name="connsiteY1349" fmla="*/ 1857091 h 2086106"/>
                <a:gd name="connsiteX1350" fmla="*/ 609088 w 1944449"/>
                <a:gd name="connsiteY1350" fmla="*/ 1868667 h 2086106"/>
                <a:gd name="connsiteX1351" fmla="*/ 606120 w 1944449"/>
                <a:gd name="connsiteY1351" fmla="*/ 1870300 h 2086106"/>
                <a:gd name="connsiteX1352" fmla="*/ 636546 w 1944449"/>
                <a:gd name="connsiteY1352" fmla="*/ 1878464 h 2086106"/>
                <a:gd name="connsiteX1353" fmla="*/ 635507 w 1944449"/>
                <a:gd name="connsiteY1353" fmla="*/ 1874160 h 2086106"/>
                <a:gd name="connsiteX1354" fmla="*/ 661779 w 1944449"/>
                <a:gd name="connsiteY1354" fmla="*/ 1881728 h 2086106"/>
                <a:gd name="connsiteX1355" fmla="*/ 689978 w 1944449"/>
                <a:gd name="connsiteY1355" fmla="*/ 1885736 h 2086106"/>
                <a:gd name="connsiteX1356" fmla="*/ 710164 w 1944449"/>
                <a:gd name="connsiteY1356" fmla="*/ 1897314 h 2086106"/>
                <a:gd name="connsiteX1357" fmla="*/ 724560 w 1944449"/>
                <a:gd name="connsiteY1357" fmla="*/ 1894344 h 2086106"/>
                <a:gd name="connsiteX1358" fmla="*/ 725452 w 1944449"/>
                <a:gd name="connsiteY1358" fmla="*/ 1901024 h 2086106"/>
                <a:gd name="connsiteX1359" fmla="*/ 752316 w 1944449"/>
                <a:gd name="connsiteY1359" fmla="*/ 1902360 h 2086106"/>
                <a:gd name="connsiteX1360" fmla="*/ 753801 w 1944449"/>
                <a:gd name="connsiteY1360" fmla="*/ 1906515 h 2086106"/>
                <a:gd name="connsiteX1361" fmla="*/ 769831 w 1944449"/>
                <a:gd name="connsiteY1361" fmla="*/ 1905180 h 2086106"/>
                <a:gd name="connsiteX1362" fmla="*/ 767306 w 1944449"/>
                <a:gd name="connsiteY1362" fmla="*/ 1907257 h 2086106"/>
                <a:gd name="connsiteX1363" fmla="*/ 780813 w 1944449"/>
                <a:gd name="connsiteY1363" fmla="*/ 1906811 h 2086106"/>
                <a:gd name="connsiteX1364" fmla="*/ 799959 w 1944449"/>
                <a:gd name="connsiteY1364" fmla="*/ 1914679 h 2086106"/>
                <a:gd name="connsiteX1365" fmla="*/ 818216 w 1944449"/>
                <a:gd name="connsiteY1365" fmla="*/ 1910967 h 2086106"/>
                <a:gd name="connsiteX1366" fmla="*/ 848792 w 1944449"/>
                <a:gd name="connsiteY1366" fmla="*/ 1916014 h 2086106"/>
                <a:gd name="connsiteX1367" fmla="*/ 861853 w 1944449"/>
                <a:gd name="connsiteY1367" fmla="*/ 1920468 h 2086106"/>
                <a:gd name="connsiteX1368" fmla="*/ 928197 w 1944449"/>
                <a:gd name="connsiteY1368" fmla="*/ 1916906 h 2086106"/>
                <a:gd name="connsiteX1369" fmla="*/ 930127 w 1944449"/>
                <a:gd name="connsiteY1369" fmla="*/ 1905626 h 2086106"/>
                <a:gd name="connsiteX1370" fmla="*/ 953577 w 1944449"/>
                <a:gd name="connsiteY1370" fmla="*/ 1896125 h 2086106"/>
                <a:gd name="connsiteX1371" fmla="*/ 944970 w 1944449"/>
                <a:gd name="connsiteY1371" fmla="*/ 1897758 h 2086106"/>
                <a:gd name="connsiteX1372" fmla="*/ 893318 w 1944449"/>
                <a:gd name="connsiteY1372" fmla="*/ 1899243 h 2086106"/>
                <a:gd name="connsiteX1373" fmla="*/ 754395 w 1944449"/>
                <a:gd name="connsiteY1373" fmla="*/ 1878464 h 2086106"/>
                <a:gd name="connsiteX1374" fmla="*/ 709422 w 1944449"/>
                <a:gd name="connsiteY1374" fmla="*/ 1862285 h 2086106"/>
                <a:gd name="connsiteX1375" fmla="*/ 598550 w 1944449"/>
                <a:gd name="connsiteY1375" fmla="*/ 1827702 h 2086106"/>
                <a:gd name="connsiteX1376" fmla="*/ 599885 w 1944449"/>
                <a:gd name="connsiteY1376" fmla="*/ 1824140 h 2086106"/>
                <a:gd name="connsiteX1377" fmla="*/ 592465 w 1944449"/>
                <a:gd name="connsiteY1377" fmla="*/ 1825328 h 2086106"/>
                <a:gd name="connsiteX1378" fmla="*/ 566194 w 1944449"/>
                <a:gd name="connsiteY1378" fmla="*/ 1804846 h 2086106"/>
                <a:gd name="connsiteX1379" fmla="*/ 551054 w 1944449"/>
                <a:gd name="connsiteY1379" fmla="*/ 1801878 h 2086106"/>
                <a:gd name="connsiteX1380" fmla="*/ 553429 w 1944449"/>
                <a:gd name="connsiteY1380" fmla="*/ 1798167 h 2086106"/>
                <a:gd name="connsiteX1381" fmla="*/ 548234 w 1944449"/>
                <a:gd name="connsiteY1381" fmla="*/ 1796089 h 2086106"/>
                <a:gd name="connsiteX1382" fmla="*/ 558476 w 1944449"/>
                <a:gd name="connsiteY1382" fmla="*/ 1792527 h 2086106"/>
                <a:gd name="connsiteX1383" fmla="*/ 538141 w 1944449"/>
                <a:gd name="connsiteY1383" fmla="*/ 1779169 h 2086106"/>
                <a:gd name="connsiteX1384" fmla="*/ 533392 w 1944449"/>
                <a:gd name="connsiteY1384" fmla="*/ 1783917 h 2086106"/>
                <a:gd name="connsiteX1385" fmla="*/ 526713 w 1944449"/>
                <a:gd name="connsiteY1385" fmla="*/ 1773676 h 2086106"/>
                <a:gd name="connsiteX1386" fmla="*/ 492131 w 1944449"/>
                <a:gd name="connsiteY1386" fmla="*/ 1753491 h 2086106"/>
                <a:gd name="connsiteX1387" fmla="*/ 478772 w 1944449"/>
                <a:gd name="connsiteY1387" fmla="*/ 1730783 h 2086106"/>
                <a:gd name="connsiteX1388" fmla="*/ 476101 w 1944449"/>
                <a:gd name="connsiteY1388" fmla="*/ 1735086 h 2086106"/>
                <a:gd name="connsiteX1389" fmla="*/ 472241 w 1944449"/>
                <a:gd name="connsiteY1389" fmla="*/ 1725439 h 2086106"/>
                <a:gd name="connsiteX1390" fmla="*/ 509644 w 1944449"/>
                <a:gd name="connsiteY1390" fmla="*/ 1752156 h 2086106"/>
                <a:gd name="connsiteX1391" fmla="*/ 507863 w 1944449"/>
                <a:gd name="connsiteY1391" fmla="*/ 1755422 h 2086106"/>
                <a:gd name="connsiteX1392" fmla="*/ 530127 w 1944449"/>
                <a:gd name="connsiteY1392" fmla="*/ 1766998 h 2086106"/>
                <a:gd name="connsiteX1393" fmla="*/ 570646 w 1944449"/>
                <a:gd name="connsiteY1393" fmla="*/ 1791933 h 2086106"/>
                <a:gd name="connsiteX1394" fmla="*/ 587269 w 1944449"/>
                <a:gd name="connsiteY1394" fmla="*/ 1802174 h 2086106"/>
                <a:gd name="connsiteX1395" fmla="*/ 636694 w 1944449"/>
                <a:gd name="connsiteY1395" fmla="*/ 1812266 h 2086106"/>
                <a:gd name="connsiteX1396" fmla="*/ 678550 w 1944449"/>
                <a:gd name="connsiteY1396" fmla="*/ 1824438 h 2086106"/>
                <a:gd name="connsiteX1397" fmla="*/ 677808 w 1944449"/>
                <a:gd name="connsiteY1397" fmla="*/ 1824140 h 2086106"/>
                <a:gd name="connsiteX1398" fmla="*/ 684783 w 1944449"/>
                <a:gd name="connsiteY1398" fmla="*/ 1822507 h 2086106"/>
                <a:gd name="connsiteX1399" fmla="*/ 690720 w 1944449"/>
                <a:gd name="connsiteY1399" fmla="*/ 1826663 h 2086106"/>
                <a:gd name="connsiteX1400" fmla="*/ 691314 w 1944449"/>
                <a:gd name="connsiteY1400" fmla="*/ 1826813 h 2086106"/>
                <a:gd name="connsiteX1401" fmla="*/ 691314 w 1944449"/>
                <a:gd name="connsiteY1401" fmla="*/ 1826961 h 2086106"/>
                <a:gd name="connsiteX1402" fmla="*/ 701258 w 1944449"/>
                <a:gd name="connsiteY1402" fmla="*/ 1833343 h 2086106"/>
                <a:gd name="connsiteX1403" fmla="*/ 690572 w 1944449"/>
                <a:gd name="connsiteY1403" fmla="*/ 1829039 h 2086106"/>
                <a:gd name="connsiteX1404" fmla="*/ 711203 w 1944449"/>
                <a:gd name="connsiteY1404" fmla="*/ 1836608 h 2086106"/>
                <a:gd name="connsiteX1405" fmla="*/ 703337 w 1944449"/>
                <a:gd name="connsiteY1405" fmla="*/ 1830375 h 2086106"/>
                <a:gd name="connsiteX1406" fmla="*/ 725154 w 1944449"/>
                <a:gd name="connsiteY1406" fmla="*/ 1834531 h 2086106"/>
                <a:gd name="connsiteX1407" fmla="*/ 723077 w 1944449"/>
                <a:gd name="connsiteY1407" fmla="*/ 1832304 h 2086106"/>
                <a:gd name="connsiteX1408" fmla="*/ 753651 w 1944449"/>
                <a:gd name="connsiteY1408" fmla="*/ 1837201 h 2086106"/>
                <a:gd name="connsiteX1409" fmla="*/ 754543 w 1944449"/>
                <a:gd name="connsiteY1409" fmla="*/ 1835718 h 2086106"/>
                <a:gd name="connsiteX1410" fmla="*/ 754395 w 1944449"/>
                <a:gd name="connsiteY1410" fmla="*/ 1835420 h 2086106"/>
                <a:gd name="connsiteX1411" fmla="*/ 722779 w 1944449"/>
                <a:gd name="connsiteY1411" fmla="*/ 1815383 h 2086106"/>
                <a:gd name="connsiteX1412" fmla="*/ 707937 w 1944449"/>
                <a:gd name="connsiteY1412" fmla="*/ 1806627 h 2086106"/>
                <a:gd name="connsiteX1413" fmla="*/ 700665 w 1944449"/>
                <a:gd name="connsiteY1413" fmla="*/ 1809002 h 2086106"/>
                <a:gd name="connsiteX1414" fmla="*/ 692651 w 1944449"/>
                <a:gd name="connsiteY1414" fmla="*/ 1808111 h 2086106"/>
                <a:gd name="connsiteX1415" fmla="*/ 685822 w 1944449"/>
                <a:gd name="connsiteY1415" fmla="*/ 1798463 h 2086106"/>
                <a:gd name="connsiteX1416" fmla="*/ 655692 w 1944449"/>
                <a:gd name="connsiteY1416" fmla="*/ 1792379 h 2086106"/>
                <a:gd name="connsiteX1417" fmla="*/ 670980 w 1944449"/>
                <a:gd name="connsiteY1417" fmla="*/ 1804400 h 2086106"/>
                <a:gd name="connsiteX1418" fmla="*/ 673059 w 1944449"/>
                <a:gd name="connsiteY1418" fmla="*/ 1811821 h 2086106"/>
                <a:gd name="connsiteX1419" fmla="*/ 666824 w 1944449"/>
                <a:gd name="connsiteY1419" fmla="*/ 1810931 h 2086106"/>
                <a:gd name="connsiteX1420" fmla="*/ 654061 w 1944449"/>
                <a:gd name="connsiteY1420" fmla="*/ 1797128 h 2086106"/>
                <a:gd name="connsiteX1421" fmla="*/ 649459 w 1944449"/>
                <a:gd name="connsiteY1421" fmla="*/ 1798167 h 2086106"/>
                <a:gd name="connsiteX1422" fmla="*/ 663708 w 1944449"/>
                <a:gd name="connsiteY1422" fmla="*/ 1807221 h 2086106"/>
                <a:gd name="connsiteX1423" fmla="*/ 649311 w 1944449"/>
                <a:gd name="connsiteY1423" fmla="*/ 1804846 h 2086106"/>
                <a:gd name="connsiteX1424" fmla="*/ 668753 w 1944449"/>
                <a:gd name="connsiteY1424" fmla="*/ 1818353 h 2086106"/>
                <a:gd name="connsiteX1425" fmla="*/ 614431 w 1944449"/>
                <a:gd name="connsiteY1425" fmla="*/ 1797722 h 2086106"/>
                <a:gd name="connsiteX1426" fmla="*/ 594098 w 1944449"/>
                <a:gd name="connsiteY1426" fmla="*/ 1783325 h 2086106"/>
                <a:gd name="connsiteX1427" fmla="*/ 601072 w 1944449"/>
                <a:gd name="connsiteY1427" fmla="*/ 1786738 h 2086106"/>
                <a:gd name="connsiteX1428" fmla="*/ 601964 w 1944449"/>
                <a:gd name="connsiteY1428" fmla="*/ 1784363 h 2086106"/>
                <a:gd name="connsiteX1429" fmla="*/ 594987 w 1944449"/>
                <a:gd name="connsiteY1429" fmla="*/ 1779761 h 2086106"/>
                <a:gd name="connsiteX1430" fmla="*/ 593756 w 1944449"/>
                <a:gd name="connsiteY1430" fmla="*/ 1782773 h 2086106"/>
                <a:gd name="connsiteX1431" fmla="*/ 593800 w 1944449"/>
                <a:gd name="connsiteY1431" fmla="*/ 1782729 h 2086106"/>
                <a:gd name="connsiteX1432" fmla="*/ 594098 w 1944449"/>
                <a:gd name="connsiteY1432" fmla="*/ 1783025 h 2086106"/>
                <a:gd name="connsiteX1433" fmla="*/ 593706 w 1944449"/>
                <a:gd name="connsiteY1433" fmla="*/ 1782895 h 2086106"/>
                <a:gd name="connsiteX1434" fmla="*/ 593652 w 1944449"/>
                <a:gd name="connsiteY1434" fmla="*/ 1783027 h 2086106"/>
                <a:gd name="connsiteX1435" fmla="*/ 592910 w 1944449"/>
                <a:gd name="connsiteY1435" fmla="*/ 1769075 h 2086106"/>
                <a:gd name="connsiteX1436" fmla="*/ 625266 w 1944449"/>
                <a:gd name="connsiteY1436" fmla="*/ 1775012 h 2086106"/>
                <a:gd name="connsiteX1437" fmla="*/ 587567 w 1944449"/>
                <a:gd name="connsiteY1437" fmla="*/ 1761061 h 2086106"/>
                <a:gd name="connsiteX1438" fmla="*/ 595581 w 1944449"/>
                <a:gd name="connsiteY1438" fmla="*/ 1757796 h 2086106"/>
                <a:gd name="connsiteX1439" fmla="*/ 609236 w 1944449"/>
                <a:gd name="connsiteY1439" fmla="*/ 1761359 h 2086106"/>
                <a:gd name="connsiteX1440" fmla="*/ 593206 w 1944449"/>
                <a:gd name="connsiteY1440" fmla="*/ 1758092 h 2086106"/>
                <a:gd name="connsiteX1441" fmla="*/ 570646 w 1944449"/>
                <a:gd name="connsiteY1441" fmla="*/ 1744735 h 2086106"/>
                <a:gd name="connsiteX1442" fmla="*/ 580443 w 1944449"/>
                <a:gd name="connsiteY1442" fmla="*/ 1742508 h 2086106"/>
                <a:gd name="connsiteX1443" fmla="*/ 574356 w 1944449"/>
                <a:gd name="connsiteY1443" fmla="*/ 1736868 h 2086106"/>
                <a:gd name="connsiteX1444" fmla="*/ 590980 w 1944449"/>
                <a:gd name="connsiteY1444" fmla="*/ 1733603 h 2086106"/>
                <a:gd name="connsiteX1445" fmla="*/ 586528 w 1944449"/>
                <a:gd name="connsiteY1445" fmla="*/ 1726033 h 2086106"/>
                <a:gd name="connsiteX1446" fmla="*/ 578662 w 1944449"/>
                <a:gd name="connsiteY1446" fmla="*/ 1717573 h 2086106"/>
                <a:gd name="connsiteX1447" fmla="*/ 565897 w 1944449"/>
                <a:gd name="connsiteY1447" fmla="*/ 1709114 h 2086106"/>
                <a:gd name="connsiteX1448" fmla="*/ 548086 w 1944449"/>
                <a:gd name="connsiteY1448" fmla="*/ 1706589 h 2086106"/>
                <a:gd name="connsiteX1449" fmla="*/ 548531 w 1944449"/>
                <a:gd name="connsiteY1449" fmla="*/ 1709706 h 2086106"/>
                <a:gd name="connsiteX1450" fmla="*/ 541110 w 1944449"/>
                <a:gd name="connsiteY1450" fmla="*/ 1711191 h 2086106"/>
                <a:gd name="connsiteX1451" fmla="*/ 530721 w 1944449"/>
                <a:gd name="connsiteY1451" fmla="*/ 1703325 h 2086106"/>
                <a:gd name="connsiteX1452" fmla="*/ 520182 w 1944449"/>
                <a:gd name="connsiteY1452" fmla="*/ 1703175 h 2086106"/>
                <a:gd name="connsiteX1453" fmla="*/ 511723 w 1944449"/>
                <a:gd name="connsiteY1453" fmla="*/ 1706739 h 2086106"/>
                <a:gd name="connsiteX1454" fmla="*/ 519886 w 1944449"/>
                <a:gd name="connsiteY1454" fmla="*/ 1712230 h 2086106"/>
                <a:gd name="connsiteX1455" fmla="*/ 520776 w 1944449"/>
                <a:gd name="connsiteY1455" fmla="*/ 1710745 h 2086106"/>
                <a:gd name="connsiteX1456" fmla="*/ 533392 w 1944449"/>
                <a:gd name="connsiteY1456" fmla="*/ 1710745 h 2086106"/>
                <a:gd name="connsiteX1457" fmla="*/ 534283 w 1944449"/>
                <a:gd name="connsiteY1457" fmla="*/ 1712526 h 2086106"/>
                <a:gd name="connsiteX1458" fmla="*/ 532354 w 1944449"/>
                <a:gd name="connsiteY1458" fmla="*/ 1714307 h 2086106"/>
                <a:gd name="connsiteX1459" fmla="*/ 523299 w 1944449"/>
                <a:gd name="connsiteY1459" fmla="*/ 1714307 h 2086106"/>
                <a:gd name="connsiteX1460" fmla="*/ 538439 w 1944449"/>
                <a:gd name="connsiteY1460" fmla="*/ 1724104 h 2086106"/>
                <a:gd name="connsiteX1461" fmla="*/ 505638 w 1944449"/>
                <a:gd name="connsiteY1461" fmla="*/ 1708816 h 2086106"/>
                <a:gd name="connsiteX1462" fmla="*/ 503411 w 1944449"/>
                <a:gd name="connsiteY1462" fmla="*/ 1708074 h 2086106"/>
                <a:gd name="connsiteX1463" fmla="*/ 497474 w 1944449"/>
                <a:gd name="connsiteY1463" fmla="*/ 1707183 h 2086106"/>
                <a:gd name="connsiteX1464" fmla="*/ 496732 w 1944449"/>
                <a:gd name="connsiteY1464" fmla="*/ 1704066 h 2086106"/>
                <a:gd name="connsiteX1465" fmla="*/ 484858 w 1944449"/>
                <a:gd name="connsiteY1465" fmla="*/ 1702731 h 2086106"/>
                <a:gd name="connsiteX1466" fmla="*/ 477436 w 1944449"/>
                <a:gd name="connsiteY1466" fmla="*/ 1699465 h 2086106"/>
                <a:gd name="connsiteX1467" fmla="*/ 476101 w 1944449"/>
                <a:gd name="connsiteY1467" fmla="*/ 1691005 h 2086106"/>
                <a:gd name="connsiteX1468" fmla="*/ 469125 w 1944449"/>
                <a:gd name="connsiteY1468" fmla="*/ 1686849 h 2086106"/>
                <a:gd name="connsiteX1469" fmla="*/ 460961 w 1944449"/>
                <a:gd name="connsiteY1469" fmla="*/ 1686701 h 2086106"/>
                <a:gd name="connsiteX1470" fmla="*/ 459478 w 1944449"/>
                <a:gd name="connsiteY1470" fmla="*/ 1694419 h 2086106"/>
                <a:gd name="connsiteX1471" fmla="*/ 462594 w 1944449"/>
                <a:gd name="connsiteY1471" fmla="*/ 1699317 h 2086106"/>
                <a:gd name="connsiteX1472" fmla="*/ 462148 w 1944449"/>
                <a:gd name="connsiteY1472" fmla="*/ 1701394 h 2086106"/>
                <a:gd name="connsiteX1473" fmla="*/ 458290 w 1944449"/>
                <a:gd name="connsiteY1473" fmla="*/ 1702731 h 2086106"/>
                <a:gd name="connsiteX1474" fmla="*/ 465563 w 1944449"/>
                <a:gd name="connsiteY1474" fmla="*/ 1708074 h 2086106"/>
                <a:gd name="connsiteX1475" fmla="*/ 484858 w 1944449"/>
                <a:gd name="connsiteY1475" fmla="*/ 1724400 h 2086106"/>
                <a:gd name="connsiteX1476" fmla="*/ 524338 w 1944449"/>
                <a:gd name="connsiteY1476" fmla="*/ 1742063 h 2086106"/>
                <a:gd name="connsiteX1477" fmla="*/ 511277 w 1944449"/>
                <a:gd name="connsiteY1477" fmla="*/ 1740282 h 2086106"/>
                <a:gd name="connsiteX1478" fmla="*/ 495989 w 1944449"/>
                <a:gd name="connsiteY1478" fmla="*/ 1729743 h 2086106"/>
                <a:gd name="connsiteX1479" fmla="*/ 490795 w 1944449"/>
                <a:gd name="connsiteY1479" fmla="*/ 1732268 h 2086106"/>
                <a:gd name="connsiteX1480" fmla="*/ 471203 w 1944449"/>
                <a:gd name="connsiteY1480" fmla="*/ 1717869 h 2086106"/>
                <a:gd name="connsiteX1481" fmla="*/ 452353 w 1944449"/>
                <a:gd name="connsiteY1481" fmla="*/ 1699465 h 2086106"/>
                <a:gd name="connsiteX1482" fmla="*/ 450275 w 1944449"/>
                <a:gd name="connsiteY1482" fmla="*/ 1697536 h 2086106"/>
                <a:gd name="connsiteX1483" fmla="*/ 434097 w 1944449"/>
                <a:gd name="connsiteY1483" fmla="*/ 1690412 h 2086106"/>
                <a:gd name="connsiteX1484" fmla="*/ 437807 w 1944449"/>
                <a:gd name="connsiteY1484" fmla="*/ 1702433 h 2086106"/>
                <a:gd name="connsiteX1485" fmla="*/ 455470 w 1944449"/>
                <a:gd name="connsiteY1485" fmla="*/ 1710151 h 2086106"/>
                <a:gd name="connsiteX1486" fmla="*/ 457103 w 1944449"/>
                <a:gd name="connsiteY1486" fmla="*/ 1712081 h 2086106"/>
                <a:gd name="connsiteX1487" fmla="*/ 455915 w 1944449"/>
                <a:gd name="connsiteY1487" fmla="*/ 1720244 h 2086106"/>
                <a:gd name="connsiteX1488" fmla="*/ 446862 w 1944449"/>
                <a:gd name="connsiteY1488" fmla="*/ 1744289 h 2086106"/>
                <a:gd name="connsiteX1489" fmla="*/ 456064 w 1944449"/>
                <a:gd name="connsiteY1489" fmla="*/ 1758834 h 2086106"/>
                <a:gd name="connsiteX1490" fmla="*/ 460071 w 1944449"/>
                <a:gd name="connsiteY1490" fmla="*/ 1761061 h 2086106"/>
                <a:gd name="connsiteX1491" fmla="*/ 457993 w 1944449"/>
                <a:gd name="connsiteY1491" fmla="*/ 1761803 h 2086106"/>
                <a:gd name="connsiteX1492" fmla="*/ 464079 w 1944449"/>
                <a:gd name="connsiteY1492" fmla="*/ 1770856 h 2086106"/>
                <a:gd name="connsiteX1493" fmla="*/ 471500 w 1944449"/>
                <a:gd name="connsiteY1493" fmla="*/ 1774568 h 2086106"/>
                <a:gd name="connsiteX1494" fmla="*/ 492427 w 1944449"/>
                <a:gd name="connsiteY1494" fmla="*/ 1788668 h 2086106"/>
                <a:gd name="connsiteX1495" fmla="*/ 493764 w 1944449"/>
                <a:gd name="connsiteY1495" fmla="*/ 1805736 h 2086106"/>
                <a:gd name="connsiteX1496" fmla="*/ 490052 w 1944449"/>
                <a:gd name="connsiteY1496" fmla="*/ 1808111 h 2086106"/>
                <a:gd name="connsiteX1497" fmla="*/ 471351 w 1944449"/>
                <a:gd name="connsiteY1497" fmla="*/ 1794753 h 2086106"/>
                <a:gd name="connsiteX1498" fmla="*/ 469718 w 1944449"/>
                <a:gd name="connsiteY1498" fmla="*/ 1793418 h 2086106"/>
                <a:gd name="connsiteX1499" fmla="*/ 438846 w 1944449"/>
                <a:gd name="connsiteY1499" fmla="*/ 1787925 h 2086106"/>
                <a:gd name="connsiteX1500" fmla="*/ 417028 w 1944449"/>
                <a:gd name="connsiteY1500" fmla="*/ 1780207 h 2086106"/>
                <a:gd name="connsiteX1501" fmla="*/ 409904 w 1944449"/>
                <a:gd name="connsiteY1501" fmla="*/ 1770412 h 2086106"/>
                <a:gd name="connsiteX1502" fmla="*/ 394320 w 1944449"/>
                <a:gd name="connsiteY1502" fmla="*/ 1765365 h 2086106"/>
                <a:gd name="connsiteX1503" fmla="*/ 387789 w 1944449"/>
                <a:gd name="connsiteY1503" fmla="*/ 1766850 h 2086106"/>
                <a:gd name="connsiteX1504" fmla="*/ 405304 w 1944449"/>
                <a:gd name="connsiteY1504" fmla="*/ 1785698 h 2086106"/>
                <a:gd name="connsiteX1505" fmla="*/ 412278 w 1944449"/>
                <a:gd name="connsiteY1505" fmla="*/ 1787629 h 2086106"/>
                <a:gd name="connsiteX1506" fmla="*/ 408716 w 1944449"/>
                <a:gd name="connsiteY1506" fmla="*/ 1780505 h 2086106"/>
                <a:gd name="connsiteX1507" fmla="*/ 414059 w 1944449"/>
                <a:gd name="connsiteY1507" fmla="*/ 1788964 h 2086106"/>
                <a:gd name="connsiteX1508" fmla="*/ 440628 w 1944449"/>
                <a:gd name="connsiteY1508" fmla="*/ 1797870 h 2086106"/>
                <a:gd name="connsiteX1509" fmla="*/ 427714 w 1944449"/>
                <a:gd name="connsiteY1509" fmla="*/ 1792972 h 2086106"/>
                <a:gd name="connsiteX1510" fmla="*/ 426379 w 1944449"/>
                <a:gd name="connsiteY1510" fmla="*/ 1799503 h 2086106"/>
                <a:gd name="connsiteX1511" fmla="*/ 400702 w 1944449"/>
                <a:gd name="connsiteY1511" fmla="*/ 1788668 h 2086106"/>
                <a:gd name="connsiteX1512" fmla="*/ 368791 w 1944449"/>
                <a:gd name="connsiteY1512" fmla="*/ 1746664 h 2086106"/>
                <a:gd name="connsiteX1513" fmla="*/ 360777 w 1944449"/>
                <a:gd name="connsiteY1513" fmla="*/ 1742211 h 2086106"/>
                <a:gd name="connsiteX1514" fmla="*/ 348457 w 1944449"/>
                <a:gd name="connsiteY1514" fmla="*/ 1724846 h 2086106"/>
                <a:gd name="connsiteX1515" fmla="*/ 328717 w 1944449"/>
                <a:gd name="connsiteY1515" fmla="*/ 1682248 h 2086106"/>
                <a:gd name="connsiteX1516" fmla="*/ 341035 w 1944449"/>
                <a:gd name="connsiteY1516" fmla="*/ 1691599 h 2086106"/>
                <a:gd name="connsiteX1517" fmla="*/ 365674 w 1944449"/>
                <a:gd name="connsiteY1517" fmla="*/ 1713566 h 2086106"/>
                <a:gd name="connsiteX1518" fmla="*/ 393874 w 1944449"/>
                <a:gd name="connsiteY1518" fmla="*/ 1738501 h 2086106"/>
                <a:gd name="connsiteX1519" fmla="*/ 429793 w 1944449"/>
                <a:gd name="connsiteY1519" fmla="*/ 1764327 h 2086106"/>
                <a:gd name="connsiteX1520" fmla="*/ 429051 w 1944449"/>
                <a:gd name="connsiteY1520" fmla="*/ 1761803 h 2086106"/>
                <a:gd name="connsiteX1521" fmla="*/ 423708 w 1944449"/>
                <a:gd name="connsiteY1521" fmla="*/ 1757499 h 2086106"/>
                <a:gd name="connsiteX1522" fmla="*/ 428606 w 1944449"/>
                <a:gd name="connsiteY1522" fmla="*/ 1758686 h 2086106"/>
                <a:gd name="connsiteX1523" fmla="*/ 428606 w 1944449"/>
                <a:gd name="connsiteY1523" fmla="*/ 1754976 h 2086106"/>
                <a:gd name="connsiteX1524" fmla="*/ 428902 w 1944449"/>
                <a:gd name="connsiteY1524" fmla="*/ 1746071 h 2086106"/>
                <a:gd name="connsiteX1525" fmla="*/ 419107 w 1944449"/>
                <a:gd name="connsiteY1525" fmla="*/ 1720244 h 2086106"/>
                <a:gd name="connsiteX1526" fmla="*/ 412428 w 1944449"/>
                <a:gd name="connsiteY1526" fmla="*/ 1693974 h 2086106"/>
                <a:gd name="connsiteX1527" fmla="*/ 419700 w 1944449"/>
                <a:gd name="connsiteY1527" fmla="*/ 1675569 h 2086106"/>
                <a:gd name="connsiteX1528" fmla="*/ 410349 w 1944449"/>
                <a:gd name="connsiteY1528" fmla="*/ 1666516 h 2086106"/>
                <a:gd name="connsiteX1529" fmla="*/ 408568 w 1944449"/>
                <a:gd name="connsiteY1529" fmla="*/ 1658946 h 2086106"/>
                <a:gd name="connsiteX1530" fmla="*/ 416880 w 1944449"/>
                <a:gd name="connsiteY1530" fmla="*/ 1668297 h 2086106"/>
                <a:gd name="connsiteX1531" fmla="*/ 421629 w 1944449"/>
                <a:gd name="connsiteY1531" fmla="*/ 1671561 h 2086106"/>
                <a:gd name="connsiteX1532" fmla="*/ 421629 w 1944449"/>
                <a:gd name="connsiteY1532" fmla="*/ 1664587 h 2086106"/>
                <a:gd name="connsiteX1533" fmla="*/ 418513 w 1944449"/>
                <a:gd name="connsiteY1533" fmla="*/ 1660727 h 2086106"/>
                <a:gd name="connsiteX1534" fmla="*/ 416584 w 1944449"/>
                <a:gd name="connsiteY1534" fmla="*/ 1658648 h 2086106"/>
                <a:gd name="connsiteX1535" fmla="*/ 417919 w 1944449"/>
                <a:gd name="connsiteY1535" fmla="*/ 1659540 h 2086106"/>
                <a:gd name="connsiteX1536" fmla="*/ 418809 w 1944449"/>
                <a:gd name="connsiteY1536" fmla="*/ 1651526 h 2086106"/>
                <a:gd name="connsiteX1537" fmla="*/ 406787 w 1944449"/>
                <a:gd name="connsiteY1537" fmla="*/ 1649151 h 2086106"/>
                <a:gd name="connsiteX1538" fmla="*/ 385712 w 1944449"/>
                <a:gd name="connsiteY1538" fmla="*/ 1664735 h 2086106"/>
                <a:gd name="connsiteX1539" fmla="*/ 379923 w 1944449"/>
                <a:gd name="connsiteY1539" fmla="*/ 1671265 h 2086106"/>
                <a:gd name="connsiteX1540" fmla="*/ 377548 w 1944449"/>
                <a:gd name="connsiteY1540" fmla="*/ 1672453 h 2086106"/>
                <a:gd name="connsiteX1541" fmla="*/ 375915 w 1944449"/>
                <a:gd name="connsiteY1541" fmla="*/ 1670078 h 2086106"/>
                <a:gd name="connsiteX1542" fmla="*/ 379477 w 1944449"/>
                <a:gd name="connsiteY1542" fmla="*/ 1653751 h 2086106"/>
                <a:gd name="connsiteX1543" fmla="*/ 384079 w 1944449"/>
                <a:gd name="connsiteY1543" fmla="*/ 1642916 h 2086106"/>
                <a:gd name="connsiteX1544" fmla="*/ 384227 w 1944449"/>
                <a:gd name="connsiteY1544" fmla="*/ 1638760 h 2086106"/>
                <a:gd name="connsiteX1545" fmla="*/ 377251 w 1944449"/>
                <a:gd name="connsiteY1545" fmla="*/ 1633269 h 2086106"/>
                <a:gd name="connsiteX1546" fmla="*/ 374282 w 1944449"/>
                <a:gd name="connsiteY1546" fmla="*/ 1626145 h 2086106"/>
                <a:gd name="connsiteX1547" fmla="*/ 361964 w 1944449"/>
                <a:gd name="connsiteY1547" fmla="*/ 1617091 h 2086106"/>
                <a:gd name="connsiteX1548" fmla="*/ 360331 w 1944449"/>
                <a:gd name="connsiteY1548" fmla="*/ 1614865 h 2086106"/>
                <a:gd name="connsiteX1549" fmla="*/ 358402 w 1944449"/>
                <a:gd name="connsiteY1549" fmla="*/ 1617091 h 2086106"/>
                <a:gd name="connsiteX1550" fmla="*/ 355284 w 1944449"/>
                <a:gd name="connsiteY1550" fmla="*/ 1625105 h 2086106"/>
                <a:gd name="connsiteX1551" fmla="*/ 347418 w 1944449"/>
                <a:gd name="connsiteY1551" fmla="*/ 1646478 h 2086106"/>
                <a:gd name="connsiteX1552" fmla="*/ 357511 w 1944449"/>
                <a:gd name="connsiteY1552" fmla="*/ 1663547 h 2086106"/>
                <a:gd name="connsiteX1553" fmla="*/ 375321 w 1944449"/>
                <a:gd name="connsiteY1553" fmla="*/ 1684920 h 2086106"/>
                <a:gd name="connsiteX1554" fmla="*/ 378142 w 1944449"/>
                <a:gd name="connsiteY1554" fmla="*/ 1687443 h 2086106"/>
                <a:gd name="connsiteX1555" fmla="*/ 376509 w 1944449"/>
                <a:gd name="connsiteY1555" fmla="*/ 1687147 h 2086106"/>
                <a:gd name="connsiteX1556" fmla="*/ 378736 w 1944449"/>
                <a:gd name="connsiteY1556" fmla="*/ 1691599 h 2086106"/>
                <a:gd name="connsiteX1557" fmla="*/ 385414 w 1944449"/>
                <a:gd name="connsiteY1557" fmla="*/ 1696942 h 2086106"/>
                <a:gd name="connsiteX1558" fmla="*/ 392242 w 1944449"/>
                <a:gd name="connsiteY1558" fmla="*/ 1704364 h 2086106"/>
                <a:gd name="connsiteX1559" fmla="*/ 391797 w 1944449"/>
                <a:gd name="connsiteY1559" fmla="*/ 1705550 h 2086106"/>
                <a:gd name="connsiteX1560" fmla="*/ 403819 w 1944449"/>
                <a:gd name="connsiteY1560" fmla="*/ 1720987 h 2086106"/>
                <a:gd name="connsiteX1561" fmla="*/ 388976 w 1944449"/>
                <a:gd name="connsiteY1561" fmla="*/ 1710003 h 2086106"/>
                <a:gd name="connsiteX1562" fmla="*/ 387937 w 1944449"/>
                <a:gd name="connsiteY1562" fmla="*/ 1711784 h 2086106"/>
                <a:gd name="connsiteX1563" fmla="*/ 386454 w 1944449"/>
                <a:gd name="connsiteY1563" fmla="*/ 1717425 h 2086106"/>
                <a:gd name="connsiteX1564" fmla="*/ 382594 w 1944449"/>
                <a:gd name="connsiteY1564" fmla="*/ 1718611 h 2086106"/>
                <a:gd name="connsiteX1565" fmla="*/ 359737 w 1944449"/>
                <a:gd name="connsiteY1565" fmla="*/ 1697536 h 2086106"/>
                <a:gd name="connsiteX1566" fmla="*/ 341779 w 1944449"/>
                <a:gd name="connsiteY1566" fmla="*/ 1674530 h 2086106"/>
                <a:gd name="connsiteX1567" fmla="*/ 320999 w 1944449"/>
                <a:gd name="connsiteY1567" fmla="*/ 1658352 h 2086106"/>
                <a:gd name="connsiteX1568" fmla="*/ 302445 w 1944449"/>
                <a:gd name="connsiteY1568" fmla="*/ 1629409 h 2086106"/>
                <a:gd name="connsiteX1569" fmla="*/ 299033 w 1944449"/>
                <a:gd name="connsiteY1569" fmla="*/ 1624660 h 2086106"/>
                <a:gd name="connsiteX1570" fmla="*/ 291165 w 1944449"/>
                <a:gd name="connsiteY1570" fmla="*/ 1600468 h 2086106"/>
                <a:gd name="connsiteX1571" fmla="*/ 277808 w 1944449"/>
                <a:gd name="connsiteY1571" fmla="*/ 1584437 h 2086106"/>
                <a:gd name="connsiteX1572" fmla="*/ 255100 w 1944449"/>
                <a:gd name="connsiteY1572" fmla="*/ 1564103 h 2086106"/>
                <a:gd name="connsiteX1573" fmla="*/ 251685 w 1944449"/>
                <a:gd name="connsiteY1573" fmla="*/ 1539168 h 2086106"/>
                <a:gd name="connsiteX1574" fmla="*/ 254950 w 1944449"/>
                <a:gd name="connsiteY1574" fmla="*/ 1504734 h 2086106"/>
                <a:gd name="connsiteX1575" fmla="*/ 253169 w 1944449"/>
                <a:gd name="connsiteY1575" fmla="*/ 1502359 h 2086106"/>
                <a:gd name="connsiteX1576" fmla="*/ 250052 w 1944449"/>
                <a:gd name="connsiteY1576" fmla="*/ 1506367 h 2086106"/>
                <a:gd name="connsiteX1577" fmla="*/ 245897 w 1944449"/>
                <a:gd name="connsiteY1577" fmla="*/ 1510077 h 2086106"/>
                <a:gd name="connsiteX1578" fmla="*/ 229125 w 1944449"/>
                <a:gd name="connsiteY1578" fmla="*/ 1483361 h 2086106"/>
                <a:gd name="connsiteX1579" fmla="*/ 225859 w 1944449"/>
                <a:gd name="connsiteY1579" fmla="*/ 1469558 h 2086106"/>
                <a:gd name="connsiteX1580" fmla="*/ 218439 w 1944449"/>
                <a:gd name="connsiteY1580" fmla="*/ 1448333 h 2086106"/>
                <a:gd name="connsiteX1581" fmla="*/ 207900 w 1944449"/>
                <a:gd name="connsiteY1581" fmla="*/ 1425327 h 2086106"/>
                <a:gd name="connsiteX1582" fmla="*/ 204784 w 1944449"/>
                <a:gd name="connsiteY1582" fmla="*/ 1417461 h 2086106"/>
                <a:gd name="connsiteX1583" fmla="*/ 190683 w 1944449"/>
                <a:gd name="connsiteY1583" fmla="*/ 1388816 h 2086106"/>
                <a:gd name="connsiteX1584" fmla="*/ 179997 w 1944449"/>
                <a:gd name="connsiteY1584" fmla="*/ 1361952 h 2086106"/>
                <a:gd name="connsiteX1585" fmla="*/ 164709 w 1944449"/>
                <a:gd name="connsiteY1585" fmla="*/ 1345624 h 2086106"/>
                <a:gd name="connsiteX1586" fmla="*/ 164709 w 1944449"/>
                <a:gd name="connsiteY1586" fmla="*/ 1336571 h 2086106"/>
                <a:gd name="connsiteX1587" fmla="*/ 153578 w 1944449"/>
                <a:gd name="connsiteY1587" fmla="*/ 1319799 h 2086106"/>
                <a:gd name="connsiteX1588" fmla="*/ 151648 w 1944449"/>
                <a:gd name="connsiteY1588" fmla="*/ 1317573 h 2086106"/>
                <a:gd name="connsiteX1589" fmla="*/ 149867 w 1944449"/>
                <a:gd name="connsiteY1589" fmla="*/ 1319650 h 2086106"/>
                <a:gd name="connsiteX1590" fmla="*/ 149867 w 1944449"/>
                <a:gd name="connsiteY1590" fmla="*/ 1348742 h 2086106"/>
                <a:gd name="connsiteX1591" fmla="*/ 149273 w 1944449"/>
                <a:gd name="connsiteY1591" fmla="*/ 1360616 h 2086106"/>
                <a:gd name="connsiteX1592" fmla="*/ 133986 w 1944449"/>
                <a:gd name="connsiteY1592" fmla="*/ 1374567 h 2086106"/>
                <a:gd name="connsiteX1593" fmla="*/ 126564 w 1944449"/>
                <a:gd name="connsiteY1593" fmla="*/ 1373380 h 2086106"/>
                <a:gd name="connsiteX1594" fmla="*/ 123596 w 1944449"/>
                <a:gd name="connsiteY1594" fmla="*/ 1355123 h 2086106"/>
                <a:gd name="connsiteX1595" fmla="*/ 127456 w 1944449"/>
                <a:gd name="connsiteY1595" fmla="*/ 1341320 h 2086106"/>
                <a:gd name="connsiteX1596" fmla="*/ 123596 w 1944449"/>
                <a:gd name="connsiteY1596" fmla="*/ 1333750 h 2086106"/>
                <a:gd name="connsiteX1597" fmla="*/ 119144 w 1944449"/>
                <a:gd name="connsiteY1597" fmla="*/ 1327072 h 2086106"/>
                <a:gd name="connsiteX1598" fmla="*/ 110387 w 1944449"/>
                <a:gd name="connsiteY1598" fmla="*/ 1299910 h 2086106"/>
                <a:gd name="connsiteX1599" fmla="*/ 112909 w 1944449"/>
                <a:gd name="connsiteY1599" fmla="*/ 1284028 h 2086106"/>
                <a:gd name="connsiteX1600" fmla="*/ 109347 w 1944449"/>
                <a:gd name="connsiteY1600" fmla="*/ 1273787 h 2086106"/>
                <a:gd name="connsiteX1601" fmla="*/ 108308 w 1944449"/>
                <a:gd name="connsiteY1601" fmla="*/ 1271265 h 2086106"/>
                <a:gd name="connsiteX1602" fmla="*/ 104302 w 1944449"/>
                <a:gd name="connsiteY1602" fmla="*/ 1261172 h 2086106"/>
                <a:gd name="connsiteX1603" fmla="*/ 82779 w 1944449"/>
                <a:gd name="connsiteY1603" fmla="*/ 1250633 h 2086106"/>
                <a:gd name="connsiteX1604" fmla="*/ 62594 w 1944449"/>
                <a:gd name="connsiteY1604" fmla="*/ 1238018 h 2086106"/>
                <a:gd name="connsiteX1605" fmla="*/ 59625 w 1944449"/>
                <a:gd name="connsiteY1605" fmla="*/ 1233566 h 2086106"/>
                <a:gd name="connsiteX1606" fmla="*/ 47307 w 1944449"/>
                <a:gd name="connsiteY1606" fmla="*/ 1192452 h 2086106"/>
                <a:gd name="connsiteX1607" fmla="*/ 40777 w 1944449"/>
                <a:gd name="connsiteY1607" fmla="*/ 1167369 h 2086106"/>
                <a:gd name="connsiteX1608" fmla="*/ 34394 w 1944449"/>
                <a:gd name="connsiteY1608" fmla="*/ 1158018 h 2086106"/>
                <a:gd name="connsiteX1609" fmla="*/ 19700 w 1944449"/>
                <a:gd name="connsiteY1609" fmla="*/ 1136349 h 2086106"/>
                <a:gd name="connsiteX1610" fmla="*/ 17623 w 1944449"/>
                <a:gd name="connsiteY1610" fmla="*/ 1113195 h 2086106"/>
                <a:gd name="connsiteX1611" fmla="*/ 14654 w 1944449"/>
                <a:gd name="connsiteY1611" fmla="*/ 1096274 h 2086106"/>
                <a:gd name="connsiteX1612" fmla="*/ 15842 w 1944449"/>
                <a:gd name="connsiteY1612" fmla="*/ 1089001 h 2086106"/>
                <a:gd name="connsiteX1613" fmla="*/ 17325 w 1944449"/>
                <a:gd name="connsiteY1613" fmla="*/ 1080690 h 2086106"/>
                <a:gd name="connsiteX1614" fmla="*/ 11388 w 1944449"/>
                <a:gd name="connsiteY1614" fmla="*/ 1031709 h 2086106"/>
                <a:gd name="connsiteX1615" fmla="*/ 11092 w 1944449"/>
                <a:gd name="connsiteY1615" fmla="*/ 1019835 h 2086106"/>
                <a:gd name="connsiteX1616" fmla="*/ 3818 w 1944449"/>
                <a:gd name="connsiteY1616" fmla="*/ 1012267 h 2086106"/>
                <a:gd name="connsiteX1617" fmla="*/ 554 w 1944449"/>
                <a:gd name="connsiteY1617" fmla="*/ 1005143 h 2086106"/>
                <a:gd name="connsiteX1618" fmla="*/ 5749 w 1944449"/>
                <a:gd name="connsiteY1618" fmla="*/ 973825 h 2086106"/>
                <a:gd name="connsiteX1619" fmla="*/ 406 w 1944449"/>
                <a:gd name="connsiteY1619" fmla="*/ 942507 h 2086106"/>
                <a:gd name="connsiteX1620" fmla="*/ 554 w 1944449"/>
                <a:gd name="connsiteY1620" fmla="*/ 924103 h 2086106"/>
                <a:gd name="connsiteX1621" fmla="*/ 2631 w 1944449"/>
                <a:gd name="connsiteY1621" fmla="*/ 919205 h 2086106"/>
                <a:gd name="connsiteX1622" fmla="*/ 11834 w 1944449"/>
                <a:gd name="connsiteY1622" fmla="*/ 906292 h 2086106"/>
                <a:gd name="connsiteX1623" fmla="*/ 16879 w 1944449"/>
                <a:gd name="connsiteY1623" fmla="*/ 880911 h 2086106"/>
                <a:gd name="connsiteX1624" fmla="*/ 17623 w 1944449"/>
                <a:gd name="connsiteY1624" fmla="*/ 857313 h 2086106"/>
                <a:gd name="connsiteX1625" fmla="*/ 28309 w 1944449"/>
                <a:gd name="connsiteY1625" fmla="*/ 819020 h 2086106"/>
                <a:gd name="connsiteX1626" fmla="*/ 26378 w 1944449"/>
                <a:gd name="connsiteY1626" fmla="*/ 806552 h 2086106"/>
                <a:gd name="connsiteX1627" fmla="*/ 32761 w 1944449"/>
                <a:gd name="connsiteY1627" fmla="*/ 801357 h 2086106"/>
                <a:gd name="connsiteX1628" fmla="*/ 33948 w 1944449"/>
                <a:gd name="connsiteY1628" fmla="*/ 797351 h 2086106"/>
                <a:gd name="connsiteX1629" fmla="*/ 34246 w 1944449"/>
                <a:gd name="connsiteY1629" fmla="*/ 799280 h 2086106"/>
                <a:gd name="connsiteX1630" fmla="*/ 37511 w 1944449"/>
                <a:gd name="connsiteY1630" fmla="*/ 794232 h 2086106"/>
                <a:gd name="connsiteX1631" fmla="*/ 47603 w 1944449"/>
                <a:gd name="connsiteY1631" fmla="*/ 783546 h 2086106"/>
                <a:gd name="connsiteX1632" fmla="*/ 47603 w 1944449"/>
                <a:gd name="connsiteY1632" fmla="*/ 769149 h 2086106"/>
                <a:gd name="connsiteX1633" fmla="*/ 53392 w 1944449"/>
                <a:gd name="connsiteY1633" fmla="*/ 763064 h 2086106"/>
                <a:gd name="connsiteX1634" fmla="*/ 58142 w 1944449"/>
                <a:gd name="connsiteY1634" fmla="*/ 761283 h 2086106"/>
                <a:gd name="connsiteX1635" fmla="*/ 76842 w 1944449"/>
                <a:gd name="connsiteY1635" fmla="*/ 730857 h 2086106"/>
                <a:gd name="connsiteX1636" fmla="*/ 85452 w 1944449"/>
                <a:gd name="connsiteY1636" fmla="*/ 717202 h 2086106"/>
                <a:gd name="connsiteX1637" fmla="*/ 93318 w 1944449"/>
                <a:gd name="connsiteY1637" fmla="*/ 712749 h 2086106"/>
                <a:gd name="connsiteX1638" fmla="*/ 97028 w 1944449"/>
                <a:gd name="connsiteY1638" fmla="*/ 699391 h 2086106"/>
                <a:gd name="connsiteX1639" fmla="*/ 97919 w 1944449"/>
                <a:gd name="connsiteY1639" fmla="*/ 696423 h 2086106"/>
                <a:gd name="connsiteX1640" fmla="*/ 95396 w 1944449"/>
                <a:gd name="connsiteY1640" fmla="*/ 692117 h 2086106"/>
                <a:gd name="connsiteX1641" fmla="*/ 99403 w 1944449"/>
                <a:gd name="connsiteY1641" fmla="*/ 691969 h 2086106"/>
                <a:gd name="connsiteX1642" fmla="*/ 169162 w 1944449"/>
                <a:gd name="connsiteY1642" fmla="*/ 567146 h 2086106"/>
                <a:gd name="connsiteX1643" fmla="*/ 192316 w 1944449"/>
                <a:gd name="connsiteY1643" fmla="*/ 519947 h 2086106"/>
                <a:gd name="connsiteX1644" fmla="*/ 199143 w 1944449"/>
                <a:gd name="connsiteY1644" fmla="*/ 516682 h 2086106"/>
                <a:gd name="connsiteX1645" fmla="*/ 208198 w 1944449"/>
                <a:gd name="connsiteY1645" fmla="*/ 526775 h 2086106"/>
                <a:gd name="connsiteX1646" fmla="*/ 189050 w 1944449"/>
                <a:gd name="connsiteY1646" fmla="*/ 548890 h 2086106"/>
                <a:gd name="connsiteX1647" fmla="*/ 135470 w 1944449"/>
                <a:gd name="connsiteY1647" fmla="*/ 651746 h 2086106"/>
                <a:gd name="connsiteX1648" fmla="*/ 130720 w 1944449"/>
                <a:gd name="connsiteY1648" fmla="*/ 668519 h 2086106"/>
                <a:gd name="connsiteX1649" fmla="*/ 142594 w 1944449"/>
                <a:gd name="connsiteY1649" fmla="*/ 657833 h 2086106"/>
                <a:gd name="connsiteX1650" fmla="*/ 152835 w 1944449"/>
                <a:gd name="connsiteY1650" fmla="*/ 640764 h 2086106"/>
                <a:gd name="connsiteX1651" fmla="*/ 156101 w 1944449"/>
                <a:gd name="connsiteY1651" fmla="*/ 632304 h 2086106"/>
                <a:gd name="connsiteX1652" fmla="*/ 173318 w 1944449"/>
                <a:gd name="connsiteY1652" fmla="*/ 622211 h 2086106"/>
                <a:gd name="connsiteX1653" fmla="*/ 174951 w 1944449"/>
                <a:gd name="connsiteY1653" fmla="*/ 612563 h 2086106"/>
                <a:gd name="connsiteX1654" fmla="*/ 185044 w 1944449"/>
                <a:gd name="connsiteY1654" fmla="*/ 593121 h 2086106"/>
                <a:gd name="connsiteX1655" fmla="*/ 187567 w 1944449"/>
                <a:gd name="connsiteY1655" fmla="*/ 591487 h 2086106"/>
                <a:gd name="connsiteX1656" fmla="*/ 189348 w 1944449"/>
                <a:gd name="connsiteY1656" fmla="*/ 596683 h 2086106"/>
                <a:gd name="connsiteX1657" fmla="*/ 187269 w 1944449"/>
                <a:gd name="connsiteY1657" fmla="*/ 602026 h 2086106"/>
                <a:gd name="connsiteX1658" fmla="*/ 190535 w 1944449"/>
                <a:gd name="connsiteY1658" fmla="*/ 611079 h 2086106"/>
                <a:gd name="connsiteX1659" fmla="*/ 197362 w 1944449"/>
                <a:gd name="connsiteY1659" fmla="*/ 609298 h 2086106"/>
                <a:gd name="connsiteX1660" fmla="*/ 208346 w 1944449"/>
                <a:gd name="connsiteY1660" fmla="*/ 599205 h 2086106"/>
                <a:gd name="connsiteX1661" fmla="*/ 213689 w 1944449"/>
                <a:gd name="connsiteY1661" fmla="*/ 592229 h 2086106"/>
                <a:gd name="connsiteX1662" fmla="*/ 234616 w 1944449"/>
                <a:gd name="connsiteY1662" fmla="*/ 567888 h 2086106"/>
                <a:gd name="connsiteX1663" fmla="*/ 253021 w 1944449"/>
                <a:gd name="connsiteY1663" fmla="*/ 553639 h 2086106"/>
                <a:gd name="connsiteX1664" fmla="*/ 289088 w 1944449"/>
                <a:gd name="connsiteY1664" fmla="*/ 529150 h 2086106"/>
                <a:gd name="connsiteX1665" fmla="*/ 291463 w 1944449"/>
                <a:gd name="connsiteY1665" fmla="*/ 524846 h 2086106"/>
                <a:gd name="connsiteX1666" fmla="*/ 303039 w 1944449"/>
                <a:gd name="connsiteY1666" fmla="*/ 518909 h 2086106"/>
                <a:gd name="connsiteX1667" fmla="*/ 322631 w 1944449"/>
                <a:gd name="connsiteY1667" fmla="*/ 497238 h 2086106"/>
                <a:gd name="connsiteX1668" fmla="*/ 327974 w 1944449"/>
                <a:gd name="connsiteY1668" fmla="*/ 495457 h 2086106"/>
                <a:gd name="connsiteX1669" fmla="*/ 345341 w 1944449"/>
                <a:gd name="connsiteY1669" fmla="*/ 482396 h 2086106"/>
                <a:gd name="connsiteX1670" fmla="*/ 354988 w 1944449"/>
                <a:gd name="connsiteY1670" fmla="*/ 472897 h 2086106"/>
                <a:gd name="connsiteX1671" fmla="*/ 366268 w 1944449"/>
                <a:gd name="connsiteY1671" fmla="*/ 469929 h 2086106"/>
                <a:gd name="connsiteX1672" fmla="*/ 368939 w 1944449"/>
                <a:gd name="connsiteY1672" fmla="*/ 464883 h 2086106"/>
                <a:gd name="connsiteX1673" fmla="*/ 375025 w 1944449"/>
                <a:gd name="connsiteY1673" fmla="*/ 459836 h 2086106"/>
                <a:gd name="connsiteX1674" fmla="*/ 401592 w 1944449"/>
                <a:gd name="connsiteY1674" fmla="*/ 453899 h 2086106"/>
                <a:gd name="connsiteX1675" fmla="*/ 405006 w 1944449"/>
                <a:gd name="connsiteY1675" fmla="*/ 450634 h 2086106"/>
                <a:gd name="connsiteX1676" fmla="*/ 406935 w 1944449"/>
                <a:gd name="connsiteY1676" fmla="*/ 448408 h 2086106"/>
                <a:gd name="connsiteX1677" fmla="*/ 407974 w 1944449"/>
                <a:gd name="connsiteY1677" fmla="*/ 447962 h 2086106"/>
                <a:gd name="connsiteX1678" fmla="*/ 427121 w 1944449"/>
                <a:gd name="connsiteY1678" fmla="*/ 431932 h 2086106"/>
                <a:gd name="connsiteX1679" fmla="*/ 429495 w 1944449"/>
                <a:gd name="connsiteY1679" fmla="*/ 427331 h 2086106"/>
                <a:gd name="connsiteX1680" fmla="*/ 453541 w 1944449"/>
                <a:gd name="connsiteY1680" fmla="*/ 412341 h 2086106"/>
                <a:gd name="connsiteX1681" fmla="*/ 455024 w 1944449"/>
                <a:gd name="connsiteY1681" fmla="*/ 411896 h 2086106"/>
                <a:gd name="connsiteX1682" fmla="*/ 461259 w 1944449"/>
                <a:gd name="connsiteY1682" fmla="*/ 404920 h 2086106"/>
                <a:gd name="connsiteX1683" fmla="*/ 481296 w 1944449"/>
                <a:gd name="connsiteY1683" fmla="*/ 382656 h 2086106"/>
                <a:gd name="connsiteX1684" fmla="*/ 455024 w 1944449"/>
                <a:gd name="connsiteY1684" fmla="*/ 376125 h 2086106"/>
                <a:gd name="connsiteX1685" fmla="*/ 481444 w 1944449"/>
                <a:gd name="connsiteY1685" fmla="*/ 377906 h 2086106"/>
                <a:gd name="connsiteX1686" fmla="*/ 548234 w 1944449"/>
                <a:gd name="connsiteY1686" fmla="*/ 330263 h 2086106"/>
                <a:gd name="connsiteX1687" fmla="*/ 581184 w 1944449"/>
                <a:gd name="connsiteY1687" fmla="*/ 305032 h 2086106"/>
                <a:gd name="connsiteX1688" fmla="*/ 617696 w 1944449"/>
                <a:gd name="connsiteY1688" fmla="*/ 282174 h 2086106"/>
                <a:gd name="connsiteX1689" fmla="*/ 590980 w 1944449"/>
                <a:gd name="connsiteY1689" fmla="*/ 273565 h 2086106"/>
                <a:gd name="connsiteX1690" fmla="*/ 611017 w 1944449"/>
                <a:gd name="connsiteY1690" fmla="*/ 266590 h 2086106"/>
                <a:gd name="connsiteX1691" fmla="*/ 588309 w 1944449"/>
                <a:gd name="connsiteY1691" fmla="*/ 260207 h 2086106"/>
                <a:gd name="connsiteX1692" fmla="*/ 589496 w 1944449"/>
                <a:gd name="connsiteY1692" fmla="*/ 270004 h 2086106"/>
                <a:gd name="connsiteX1693" fmla="*/ 560108 w 1944449"/>
                <a:gd name="connsiteY1693" fmla="*/ 265105 h 2086106"/>
                <a:gd name="connsiteX1694" fmla="*/ 531017 w 1944449"/>
                <a:gd name="connsiteY1694" fmla="*/ 269706 h 2086106"/>
                <a:gd name="connsiteX1695" fmla="*/ 438698 w 1944449"/>
                <a:gd name="connsiteY1695" fmla="*/ 324178 h 2086106"/>
                <a:gd name="connsiteX1696" fmla="*/ 400256 w 1944449"/>
                <a:gd name="connsiteY1696" fmla="*/ 351636 h 2086106"/>
                <a:gd name="connsiteX1697" fmla="*/ 379923 w 1944449"/>
                <a:gd name="connsiteY1697" fmla="*/ 364697 h 2086106"/>
                <a:gd name="connsiteX1698" fmla="*/ 357956 w 1944449"/>
                <a:gd name="connsiteY1698" fmla="*/ 377906 h 2086106"/>
                <a:gd name="connsiteX1699" fmla="*/ 313429 w 1944449"/>
                <a:gd name="connsiteY1699" fmla="*/ 417090 h 2086106"/>
                <a:gd name="connsiteX1700" fmla="*/ 271425 w 1944449"/>
                <a:gd name="connsiteY1700" fmla="*/ 453455 h 2086106"/>
                <a:gd name="connsiteX1701" fmla="*/ 249013 w 1944449"/>
                <a:gd name="connsiteY1701" fmla="*/ 482842 h 2086106"/>
                <a:gd name="connsiteX1702" fmla="*/ 219478 w 1944449"/>
                <a:gd name="connsiteY1702" fmla="*/ 514308 h 2086106"/>
                <a:gd name="connsiteX1703" fmla="*/ 241889 w 1944449"/>
                <a:gd name="connsiteY1703" fmla="*/ 487146 h 2086106"/>
                <a:gd name="connsiteX1704" fmla="*/ 352909 w 1944449"/>
                <a:gd name="connsiteY1704" fmla="*/ 372267 h 2086106"/>
                <a:gd name="connsiteX1705" fmla="*/ 423114 w 1944449"/>
                <a:gd name="connsiteY1705" fmla="*/ 322397 h 2086106"/>
                <a:gd name="connsiteX1706" fmla="*/ 433801 w 1944449"/>
                <a:gd name="connsiteY1706" fmla="*/ 309929 h 2086106"/>
                <a:gd name="connsiteX1707" fmla="*/ 562928 w 1944449"/>
                <a:gd name="connsiteY1707" fmla="*/ 234531 h 2086106"/>
                <a:gd name="connsiteX1708" fmla="*/ 529829 w 1944449"/>
                <a:gd name="connsiteY1708" fmla="*/ 225625 h 2086106"/>
                <a:gd name="connsiteX1709" fmla="*/ 417771 w 1944449"/>
                <a:gd name="connsiteY1709" fmla="*/ 298352 h 2086106"/>
                <a:gd name="connsiteX1710" fmla="*/ 459180 w 1944449"/>
                <a:gd name="connsiteY1710" fmla="*/ 241357 h 2086106"/>
                <a:gd name="connsiteX1711" fmla="*/ 488865 w 1944449"/>
                <a:gd name="connsiteY1711" fmla="*/ 232750 h 2086106"/>
                <a:gd name="connsiteX1712" fmla="*/ 638773 w 1944449"/>
                <a:gd name="connsiteY1712" fmla="*/ 158538 h 2086106"/>
                <a:gd name="connsiteX1713" fmla="*/ 804561 w 1944449"/>
                <a:gd name="connsiteY1713" fmla="*/ 131970 h 2086106"/>
                <a:gd name="connsiteX1714" fmla="*/ 808123 w 1944449"/>
                <a:gd name="connsiteY1714" fmla="*/ 133305 h 2086106"/>
                <a:gd name="connsiteX1715" fmla="*/ 770424 w 1944449"/>
                <a:gd name="connsiteY1715" fmla="*/ 145327 h 2086106"/>
                <a:gd name="connsiteX1716" fmla="*/ 782594 w 1944449"/>
                <a:gd name="connsiteY1716" fmla="*/ 139094 h 2086106"/>
                <a:gd name="connsiteX1717" fmla="*/ 752168 w 1944449"/>
                <a:gd name="connsiteY1717" fmla="*/ 137313 h 2086106"/>
                <a:gd name="connsiteX1718" fmla="*/ 750535 w 1944449"/>
                <a:gd name="connsiteY1718" fmla="*/ 145327 h 2086106"/>
                <a:gd name="connsiteX1719" fmla="*/ 720554 w 1944449"/>
                <a:gd name="connsiteY1719" fmla="*/ 146515 h 2086106"/>
                <a:gd name="connsiteX1720" fmla="*/ 710164 w 1944449"/>
                <a:gd name="connsiteY1720" fmla="*/ 158834 h 2086106"/>
                <a:gd name="connsiteX1721" fmla="*/ 734951 w 1944449"/>
                <a:gd name="connsiteY1721" fmla="*/ 150670 h 2086106"/>
                <a:gd name="connsiteX1722" fmla="*/ 753651 w 1944449"/>
                <a:gd name="connsiteY1722" fmla="*/ 160021 h 2086106"/>
                <a:gd name="connsiteX1723" fmla="*/ 762409 w 1944449"/>
                <a:gd name="connsiteY1723" fmla="*/ 154382 h 2086106"/>
                <a:gd name="connsiteX1724" fmla="*/ 763596 w 1944449"/>
                <a:gd name="connsiteY1724" fmla="*/ 159873 h 2086106"/>
                <a:gd name="connsiteX1725" fmla="*/ 791500 w 1944449"/>
                <a:gd name="connsiteY1725" fmla="*/ 159280 h 2086106"/>
                <a:gd name="connsiteX1726" fmla="*/ 810498 w 1944449"/>
                <a:gd name="connsiteY1726" fmla="*/ 148000 h 2086106"/>
                <a:gd name="connsiteX1727" fmla="*/ 897029 w 1944449"/>
                <a:gd name="connsiteY1727" fmla="*/ 139836 h 2086106"/>
                <a:gd name="connsiteX1728" fmla="*/ 933096 w 1944449"/>
                <a:gd name="connsiteY1728" fmla="*/ 142952 h 2086106"/>
                <a:gd name="connsiteX1729" fmla="*/ 955804 w 1944449"/>
                <a:gd name="connsiteY1729" fmla="*/ 141321 h 2086106"/>
                <a:gd name="connsiteX1730" fmla="*/ 979997 w 1944449"/>
                <a:gd name="connsiteY1730" fmla="*/ 139984 h 2086106"/>
                <a:gd name="connsiteX1731" fmla="*/ 1063262 w 1944449"/>
                <a:gd name="connsiteY1731" fmla="*/ 155718 h 2086106"/>
                <a:gd name="connsiteX1732" fmla="*/ 1106898 w 1944449"/>
                <a:gd name="connsiteY1732" fmla="*/ 160615 h 2086106"/>
                <a:gd name="connsiteX1733" fmla="*/ 1144450 w 1944449"/>
                <a:gd name="connsiteY1733" fmla="*/ 173676 h 2086106"/>
                <a:gd name="connsiteX1734" fmla="*/ 1327158 w 1944449"/>
                <a:gd name="connsiteY1734" fmla="*/ 225180 h 2086106"/>
                <a:gd name="connsiteX1735" fmla="*/ 1473949 w 1944449"/>
                <a:gd name="connsiteY1735" fmla="*/ 320912 h 2086106"/>
                <a:gd name="connsiteX1736" fmla="*/ 1481667 w 1944449"/>
                <a:gd name="connsiteY1736" fmla="*/ 325810 h 2086106"/>
                <a:gd name="connsiteX1737" fmla="*/ 1488048 w 1944449"/>
                <a:gd name="connsiteY1737" fmla="*/ 332638 h 2086106"/>
                <a:gd name="connsiteX1738" fmla="*/ 1508234 w 1944449"/>
                <a:gd name="connsiteY1738" fmla="*/ 342433 h 2086106"/>
                <a:gd name="connsiteX1739" fmla="*/ 1509867 w 1944449"/>
                <a:gd name="connsiteY1739" fmla="*/ 340801 h 2086106"/>
                <a:gd name="connsiteX1740" fmla="*/ 1511648 w 1944449"/>
                <a:gd name="connsiteY1740" fmla="*/ 343028 h 2086106"/>
                <a:gd name="connsiteX1741" fmla="*/ 1510758 w 1944449"/>
                <a:gd name="connsiteY1741" fmla="*/ 343918 h 2086106"/>
                <a:gd name="connsiteX1742" fmla="*/ 1517289 w 1944449"/>
                <a:gd name="connsiteY1742" fmla="*/ 347926 h 2086106"/>
                <a:gd name="connsiteX1743" fmla="*/ 1547417 w 1944449"/>
                <a:gd name="connsiteY1743" fmla="*/ 372861 h 2086106"/>
                <a:gd name="connsiteX1744" fmla="*/ 1543262 w 1944449"/>
                <a:gd name="connsiteY1744" fmla="*/ 365587 h 2086106"/>
                <a:gd name="connsiteX1745" fmla="*/ 1543113 w 1944449"/>
                <a:gd name="connsiteY1745" fmla="*/ 364549 h 2086106"/>
                <a:gd name="connsiteX1746" fmla="*/ 1530646 w 1944449"/>
                <a:gd name="connsiteY1746" fmla="*/ 355050 h 2086106"/>
                <a:gd name="connsiteX1747" fmla="*/ 1532279 w 1944449"/>
                <a:gd name="connsiteY1747" fmla="*/ 349707 h 2086106"/>
                <a:gd name="connsiteX1748" fmla="*/ 1544153 w 1944449"/>
                <a:gd name="connsiteY1748" fmla="*/ 361135 h 2086106"/>
                <a:gd name="connsiteX1749" fmla="*/ 1544598 w 1944449"/>
                <a:gd name="connsiteY1749" fmla="*/ 360096 h 2086106"/>
                <a:gd name="connsiteX1750" fmla="*/ 1546824 w 1944449"/>
                <a:gd name="connsiteY1750" fmla="*/ 358612 h 2086106"/>
                <a:gd name="connsiteX1751" fmla="*/ 1552019 w 1944449"/>
                <a:gd name="connsiteY1751" fmla="*/ 359650 h 2086106"/>
                <a:gd name="connsiteX1752" fmla="*/ 1554394 w 1944449"/>
                <a:gd name="connsiteY1752" fmla="*/ 378648 h 2086106"/>
                <a:gd name="connsiteX1753" fmla="*/ 1564634 w 1944449"/>
                <a:gd name="connsiteY1753" fmla="*/ 384735 h 2086106"/>
                <a:gd name="connsiteX1754" fmla="*/ 1567455 w 1944449"/>
                <a:gd name="connsiteY1754" fmla="*/ 379391 h 2086106"/>
                <a:gd name="connsiteX1755" fmla="*/ 1584820 w 1944449"/>
                <a:gd name="connsiteY1755" fmla="*/ 378648 h 2086106"/>
                <a:gd name="connsiteX1756" fmla="*/ 1591944 w 1944449"/>
                <a:gd name="connsiteY1756" fmla="*/ 390820 h 2086106"/>
                <a:gd name="connsiteX1757" fmla="*/ 1602928 w 1944449"/>
                <a:gd name="connsiteY1757" fmla="*/ 397350 h 2086106"/>
                <a:gd name="connsiteX1758" fmla="*/ 1601147 w 1944449"/>
                <a:gd name="connsiteY1758" fmla="*/ 392601 h 2086106"/>
                <a:gd name="connsiteX1759" fmla="*/ 1604264 w 1944449"/>
                <a:gd name="connsiteY1759" fmla="*/ 395865 h 2086106"/>
                <a:gd name="connsiteX1760" fmla="*/ 1606342 w 1944449"/>
                <a:gd name="connsiteY1760" fmla="*/ 398242 h 2086106"/>
                <a:gd name="connsiteX1761" fmla="*/ 1611092 w 1944449"/>
                <a:gd name="connsiteY1761" fmla="*/ 399279 h 2086106"/>
                <a:gd name="connsiteX1762" fmla="*/ 1607530 w 1944449"/>
                <a:gd name="connsiteY1762" fmla="*/ 395717 h 2086106"/>
                <a:gd name="connsiteX1763" fmla="*/ 1610201 w 1944449"/>
                <a:gd name="connsiteY1763" fmla="*/ 393046 h 2086106"/>
                <a:gd name="connsiteX1764" fmla="*/ 1613911 w 1944449"/>
                <a:gd name="connsiteY1764" fmla="*/ 399873 h 2086106"/>
                <a:gd name="connsiteX1765" fmla="*/ 1647455 w 1944449"/>
                <a:gd name="connsiteY1765" fmla="*/ 412044 h 2086106"/>
                <a:gd name="connsiteX1766" fmla="*/ 1647455 w 1944449"/>
                <a:gd name="connsiteY1766" fmla="*/ 407443 h 2086106"/>
                <a:gd name="connsiteX1767" fmla="*/ 1643002 w 1944449"/>
                <a:gd name="connsiteY1767" fmla="*/ 402545 h 2086106"/>
                <a:gd name="connsiteX1768" fmla="*/ 1646268 w 1944449"/>
                <a:gd name="connsiteY1768" fmla="*/ 403585 h 2086106"/>
                <a:gd name="connsiteX1769" fmla="*/ 1641666 w 1944449"/>
                <a:gd name="connsiteY1769" fmla="*/ 394086 h 2086106"/>
                <a:gd name="connsiteX1770" fmla="*/ 1645526 w 1944449"/>
                <a:gd name="connsiteY1770" fmla="*/ 395717 h 2086106"/>
                <a:gd name="connsiteX1771" fmla="*/ 1640627 w 1944449"/>
                <a:gd name="connsiteY1771" fmla="*/ 388890 h 2086106"/>
                <a:gd name="connsiteX1772" fmla="*/ 1619997 w 1944449"/>
                <a:gd name="connsiteY1772" fmla="*/ 370336 h 2086106"/>
                <a:gd name="connsiteX1773" fmla="*/ 1624301 w 1944449"/>
                <a:gd name="connsiteY1773" fmla="*/ 369447 h 2086106"/>
                <a:gd name="connsiteX1774" fmla="*/ 1599662 w 1944449"/>
                <a:gd name="connsiteY1774" fmla="*/ 347776 h 2086106"/>
                <a:gd name="connsiteX1775" fmla="*/ 1579477 w 1944449"/>
                <a:gd name="connsiteY1775" fmla="*/ 325810 h 2086106"/>
                <a:gd name="connsiteX1776" fmla="*/ 1592390 w 1944449"/>
                <a:gd name="connsiteY1776" fmla="*/ 339168 h 2086106"/>
                <a:gd name="connsiteX1777" fmla="*/ 1571463 w 1944449"/>
                <a:gd name="connsiteY1777" fmla="*/ 310226 h 2086106"/>
                <a:gd name="connsiteX1778" fmla="*/ 1587640 w 1944449"/>
                <a:gd name="connsiteY1778" fmla="*/ 312898 h 2086106"/>
                <a:gd name="connsiteX1779" fmla="*/ 1602780 w 1944449"/>
                <a:gd name="connsiteY1779" fmla="*/ 331896 h 2086106"/>
                <a:gd name="connsiteX1780" fmla="*/ 1623560 w 1944449"/>
                <a:gd name="connsiteY1780" fmla="*/ 350301 h 2086106"/>
                <a:gd name="connsiteX1781" fmla="*/ 1616138 w 1944449"/>
                <a:gd name="connsiteY1781" fmla="*/ 347926 h 2086106"/>
                <a:gd name="connsiteX1782" fmla="*/ 1638550 w 1944449"/>
                <a:gd name="connsiteY1782" fmla="*/ 367220 h 2086106"/>
                <a:gd name="connsiteX1783" fmla="*/ 1638104 w 1944449"/>
                <a:gd name="connsiteY1783" fmla="*/ 364697 h 2086106"/>
                <a:gd name="connsiteX1784" fmla="*/ 1605005 w 1944449"/>
                <a:gd name="connsiteY1784" fmla="*/ 325068 h 2086106"/>
                <a:gd name="connsiteX1785" fmla="*/ 1572204 w 1944449"/>
                <a:gd name="connsiteY1785" fmla="*/ 290486 h 2086106"/>
                <a:gd name="connsiteX1786" fmla="*/ 1529756 w 1944449"/>
                <a:gd name="connsiteY1786" fmla="*/ 270004 h 2086106"/>
                <a:gd name="connsiteX1787" fmla="*/ 1484932 w 1944449"/>
                <a:gd name="connsiteY1787" fmla="*/ 236608 h 2086106"/>
                <a:gd name="connsiteX1788" fmla="*/ 1481518 w 1944449"/>
                <a:gd name="connsiteY1788" fmla="*/ 222953 h 2086106"/>
                <a:gd name="connsiteX1789" fmla="*/ 1362037 w 1944449"/>
                <a:gd name="connsiteY1789" fmla="*/ 163288 h 2086106"/>
                <a:gd name="connsiteX1790" fmla="*/ 1228902 w 1944449"/>
                <a:gd name="connsiteY1790" fmla="*/ 142804 h 2086106"/>
                <a:gd name="connsiteX1791" fmla="*/ 1216583 w 1944449"/>
                <a:gd name="connsiteY1791" fmla="*/ 136719 h 2086106"/>
                <a:gd name="connsiteX1792" fmla="*/ 1171760 w 1944449"/>
                <a:gd name="connsiteY1792" fmla="*/ 133453 h 2086106"/>
                <a:gd name="connsiteX1793" fmla="*/ 1174728 w 1944449"/>
                <a:gd name="connsiteY1793" fmla="*/ 122471 h 2086106"/>
                <a:gd name="connsiteX1794" fmla="*/ 1050474 w 1944449"/>
                <a:gd name="connsiteY1794" fmla="*/ 108135 h 2086106"/>
                <a:gd name="connsiteX1795" fmla="*/ 1089087 w 1944449"/>
                <a:gd name="connsiteY1795" fmla="*/ 117424 h 2086106"/>
                <a:gd name="connsiteX1796" fmla="*/ 1106602 w 1944449"/>
                <a:gd name="connsiteY1796" fmla="*/ 115049 h 2086106"/>
                <a:gd name="connsiteX1797" fmla="*/ 1137474 w 1944449"/>
                <a:gd name="connsiteY1797" fmla="*/ 121430 h 2086106"/>
                <a:gd name="connsiteX1798" fmla="*/ 1164932 w 1944449"/>
                <a:gd name="connsiteY1798" fmla="*/ 131820 h 2086106"/>
                <a:gd name="connsiteX1799" fmla="*/ 1131833 w 1944449"/>
                <a:gd name="connsiteY1799" fmla="*/ 125142 h 2086106"/>
                <a:gd name="connsiteX1800" fmla="*/ 1100961 w 1944449"/>
                <a:gd name="connsiteY1800" fmla="*/ 119798 h 2086106"/>
                <a:gd name="connsiteX1801" fmla="*/ 1039217 w 1944449"/>
                <a:gd name="connsiteY1801" fmla="*/ 110447 h 2086106"/>
                <a:gd name="connsiteX1802" fmla="*/ 1050474 w 1944449"/>
                <a:gd name="connsiteY1802" fmla="*/ 108135 h 2086106"/>
                <a:gd name="connsiteX1803" fmla="*/ 986081 w 1944449"/>
                <a:gd name="connsiteY1803" fmla="*/ 100503 h 2086106"/>
                <a:gd name="connsiteX1804" fmla="*/ 985784 w 1944449"/>
                <a:gd name="connsiteY1804" fmla="*/ 106144 h 2086106"/>
                <a:gd name="connsiteX1805" fmla="*/ 969161 w 1944449"/>
                <a:gd name="connsiteY1805" fmla="*/ 101690 h 2086106"/>
                <a:gd name="connsiteX1806" fmla="*/ 986081 w 1944449"/>
                <a:gd name="connsiteY1806" fmla="*/ 100503 h 2086106"/>
                <a:gd name="connsiteX1807" fmla="*/ 1030460 w 1944449"/>
                <a:gd name="connsiteY1807" fmla="*/ 98278 h 2086106"/>
                <a:gd name="connsiteX1808" fmla="*/ 1005822 w 1944449"/>
                <a:gd name="connsiteY1808" fmla="*/ 109262 h 2086106"/>
                <a:gd name="connsiteX1809" fmla="*/ 1006416 w 1944449"/>
                <a:gd name="connsiteY1809" fmla="*/ 101692 h 2086106"/>
                <a:gd name="connsiteX1810" fmla="*/ 1030460 w 1944449"/>
                <a:gd name="connsiteY1810" fmla="*/ 98278 h 2086106"/>
                <a:gd name="connsiteX1811" fmla="*/ 1158548 w 1944449"/>
                <a:gd name="connsiteY1811" fmla="*/ 23620 h 2086106"/>
                <a:gd name="connsiteX1812" fmla="*/ 1160033 w 1944449"/>
                <a:gd name="connsiteY1812" fmla="*/ 29111 h 2086106"/>
                <a:gd name="connsiteX1813" fmla="*/ 1152761 w 1944449"/>
                <a:gd name="connsiteY1813" fmla="*/ 27330 h 2086106"/>
                <a:gd name="connsiteX1814" fmla="*/ 1148308 w 1944449"/>
                <a:gd name="connsiteY1814" fmla="*/ 23768 h 2086106"/>
                <a:gd name="connsiteX1815" fmla="*/ 1158548 w 1944449"/>
                <a:gd name="connsiteY1815" fmla="*/ 23620 h 2086106"/>
                <a:gd name="connsiteX1816" fmla="*/ 1025264 w 1944449"/>
                <a:gd name="connsiteY1816" fmla="*/ 22 h 2086106"/>
                <a:gd name="connsiteX1817" fmla="*/ 1070089 w 1944449"/>
                <a:gd name="connsiteY1817" fmla="*/ 4920 h 2086106"/>
                <a:gd name="connsiteX1818" fmla="*/ 1082110 w 1944449"/>
                <a:gd name="connsiteY1818" fmla="*/ 10411 h 2086106"/>
                <a:gd name="connsiteX1819" fmla="*/ 1096953 w 1944449"/>
                <a:gd name="connsiteY1819" fmla="*/ 12490 h 2086106"/>
                <a:gd name="connsiteX1820" fmla="*/ 1100069 w 1944449"/>
                <a:gd name="connsiteY1820" fmla="*/ 7888 h 2086106"/>
                <a:gd name="connsiteX1821" fmla="*/ 1124411 w 1944449"/>
                <a:gd name="connsiteY1821" fmla="*/ 15457 h 2086106"/>
                <a:gd name="connsiteX1822" fmla="*/ 1129160 w 1944449"/>
                <a:gd name="connsiteY1822" fmla="*/ 17536 h 2086106"/>
                <a:gd name="connsiteX1823" fmla="*/ 1137472 w 1944449"/>
                <a:gd name="connsiteY1823" fmla="*/ 13825 h 2086106"/>
                <a:gd name="connsiteX1824" fmla="*/ 1146377 w 1944449"/>
                <a:gd name="connsiteY1824" fmla="*/ 20800 h 2086106"/>
                <a:gd name="connsiteX1825" fmla="*/ 1083892 w 1944449"/>
                <a:gd name="connsiteY1825" fmla="*/ 15903 h 2086106"/>
                <a:gd name="connsiteX1826" fmla="*/ 1077063 w 1944449"/>
                <a:gd name="connsiteY1826" fmla="*/ 9818 h 2086106"/>
                <a:gd name="connsiteX1827" fmla="*/ 1074244 w 1944449"/>
                <a:gd name="connsiteY1827" fmla="*/ 13232 h 2086106"/>
                <a:gd name="connsiteX1828" fmla="*/ 1032388 w 1944449"/>
                <a:gd name="connsiteY1828" fmla="*/ 4326 h 2086106"/>
                <a:gd name="connsiteX1829" fmla="*/ 1047083 w 1944449"/>
                <a:gd name="connsiteY1829" fmla="*/ 8334 h 2086106"/>
                <a:gd name="connsiteX1830" fmla="*/ 1027343 w 1944449"/>
                <a:gd name="connsiteY1830" fmla="*/ 7739 h 2086106"/>
                <a:gd name="connsiteX1831" fmla="*/ 1025264 w 1944449"/>
                <a:gd name="connsiteY1831" fmla="*/ 22 h 2086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</a:cxnLst>
              <a:rect l="l" t="t" r="r" b="b"/>
              <a:pathLst>
                <a:path w="1944449" h="2086106">
                  <a:moveTo>
                    <a:pt x="996382" y="2079281"/>
                  </a:moveTo>
                  <a:cubicBezTo>
                    <a:pt x="1005461" y="2079761"/>
                    <a:pt x="1016732" y="2084770"/>
                    <a:pt x="1002706" y="2086106"/>
                  </a:cubicBezTo>
                  <a:cubicBezTo>
                    <a:pt x="1006416" y="2079575"/>
                    <a:pt x="993949" y="2082246"/>
                    <a:pt x="989051" y="2080615"/>
                  </a:cubicBezTo>
                  <a:cubicBezTo>
                    <a:pt x="990572" y="2079464"/>
                    <a:pt x="993355" y="2079121"/>
                    <a:pt x="996382" y="2079281"/>
                  </a:cubicBezTo>
                  <a:close/>
                  <a:moveTo>
                    <a:pt x="895840" y="2034159"/>
                  </a:moveTo>
                  <a:cubicBezTo>
                    <a:pt x="892428" y="2038761"/>
                    <a:pt x="884116" y="2035199"/>
                    <a:pt x="878327" y="2035940"/>
                  </a:cubicBezTo>
                  <a:cubicBezTo>
                    <a:pt x="868976" y="2037128"/>
                    <a:pt x="880702" y="2043212"/>
                    <a:pt x="868382" y="2035495"/>
                  </a:cubicBezTo>
                  <a:cubicBezTo>
                    <a:pt x="878773" y="2032824"/>
                    <a:pt x="884264" y="2035347"/>
                    <a:pt x="895840" y="2034159"/>
                  </a:cubicBezTo>
                  <a:close/>
                  <a:moveTo>
                    <a:pt x="952688" y="2030893"/>
                  </a:moveTo>
                  <a:cubicBezTo>
                    <a:pt x="951351" y="2032081"/>
                    <a:pt x="946007" y="2033120"/>
                    <a:pt x="950461" y="2033564"/>
                  </a:cubicBezTo>
                  <a:cubicBezTo>
                    <a:pt x="939626" y="2038018"/>
                    <a:pt x="922853" y="2036088"/>
                    <a:pt x="910683" y="2033416"/>
                  </a:cubicBezTo>
                  <a:cubicBezTo>
                    <a:pt x="925378" y="2032526"/>
                    <a:pt x="934431" y="2033416"/>
                    <a:pt x="952688" y="2030893"/>
                  </a:cubicBezTo>
                  <a:close/>
                  <a:moveTo>
                    <a:pt x="791202" y="2028075"/>
                  </a:moveTo>
                  <a:cubicBezTo>
                    <a:pt x="797585" y="2026589"/>
                    <a:pt x="807677" y="2027629"/>
                    <a:pt x="818660" y="2029262"/>
                  </a:cubicBezTo>
                  <a:cubicBezTo>
                    <a:pt x="820886" y="2031191"/>
                    <a:pt x="799514" y="2028816"/>
                    <a:pt x="791202" y="2028075"/>
                  </a:cubicBezTo>
                  <a:close/>
                  <a:moveTo>
                    <a:pt x="920331" y="2017238"/>
                  </a:moveTo>
                  <a:cubicBezTo>
                    <a:pt x="924041" y="2018574"/>
                    <a:pt x="925674" y="2020652"/>
                    <a:pt x="925377" y="2023769"/>
                  </a:cubicBezTo>
                  <a:cubicBezTo>
                    <a:pt x="918252" y="2027777"/>
                    <a:pt x="913207" y="2020207"/>
                    <a:pt x="908160" y="2023175"/>
                  </a:cubicBezTo>
                  <a:cubicBezTo>
                    <a:pt x="908605" y="2024660"/>
                    <a:pt x="912613" y="2024511"/>
                    <a:pt x="915434" y="2024511"/>
                  </a:cubicBezTo>
                  <a:cubicBezTo>
                    <a:pt x="912761" y="2027925"/>
                    <a:pt x="901333" y="2026886"/>
                    <a:pt x="898215" y="2030152"/>
                  </a:cubicBezTo>
                  <a:cubicBezTo>
                    <a:pt x="894059" y="2029260"/>
                    <a:pt x="896731" y="2027183"/>
                    <a:pt x="900739" y="2027777"/>
                  </a:cubicBezTo>
                  <a:cubicBezTo>
                    <a:pt x="898660" y="2023323"/>
                    <a:pt x="900442" y="2024808"/>
                    <a:pt x="898364" y="2020207"/>
                  </a:cubicBezTo>
                  <a:cubicBezTo>
                    <a:pt x="907270" y="2020207"/>
                    <a:pt x="913651" y="2018574"/>
                    <a:pt x="920331" y="2017238"/>
                  </a:cubicBezTo>
                  <a:close/>
                  <a:moveTo>
                    <a:pt x="869773" y="2015644"/>
                  </a:moveTo>
                  <a:cubicBezTo>
                    <a:pt x="874430" y="2015310"/>
                    <a:pt x="879662" y="2015310"/>
                    <a:pt x="886193" y="2016053"/>
                  </a:cubicBezTo>
                  <a:cubicBezTo>
                    <a:pt x="880256" y="2018723"/>
                    <a:pt x="889161" y="2020950"/>
                    <a:pt x="890942" y="2023769"/>
                  </a:cubicBezTo>
                  <a:cubicBezTo>
                    <a:pt x="884559" y="2024512"/>
                    <a:pt x="873429" y="2023027"/>
                    <a:pt x="871350" y="2019169"/>
                  </a:cubicBezTo>
                  <a:cubicBezTo>
                    <a:pt x="867640" y="2020207"/>
                    <a:pt x="871944" y="2021098"/>
                    <a:pt x="868827" y="2024066"/>
                  </a:cubicBezTo>
                  <a:cubicBezTo>
                    <a:pt x="865711" y="2022137"/>
                    <a:pt x="857249" y="2021692"/>
                    <a:pt x="853985" y="2023325"/>
                  </a:cubicBezTo>
                  <a:cubicBezTo>
                    <a:pt x="849531" y="2021544"/>
                    <a:pt x="863930" y="2021840"/>
                    <a:pt x="856805" y="2017238"/>
                  </a:cubicBezTo>
                  <a:cubicBezTo>
                    <a:pt x="861035" y="2016645"/>
                    <a:pt x="865117" y="2015978"/>
                    <a:pt x="869773" y="2015644"/>
                  </a:cubicBezTo>
                  <a:close/>
                  <a:moveTo>
                    <a:pt x="947047" y="2014715"/>
                  </a:moveTo>
                  <a:cubicBezTo>
                    <a:pt x="942297" y="2018277"/>
                    <a:pt x="933094" y="2019910"/>
                    <a:pt x="927751" y="2022581"/>
                  </a:cubicBezTo>
                  <a:cubicBezTo>
                    <a:pt x="929978" y="2015457"/>
                    <a:pt x="935767" y="2016051"/>
                    <a:pt x="947047" y="2014715"/>
                  </a:cubicBezTo>
                  <a:close/>
                  <a:moveTo>
                    <a:pt x="886192" y="2013528"/>
                  </a:moveTo>
                  <a:cubicBezTo>
                    <a:pt x="891535" y="2013380"/>
                    <a:pt x="920626" y="2015309"/>
                    <a:pt x="893464" y="2016349"/>
                  </a:cubicBezTo>
                  <a:cubicBezTo>
                    <a:pt x="891683" y="2015161"/>
                    <a:pt x="889012" y="2014271"/>
                    <a:pt x="886192" y="2013528"/>
                  </a:cubicBezTo>
                  <a:close/>
                  <a:moveTo>
                    <a:pt x="1094430" y="2009370"/>
                  </a:moveTo>
                  <a:cubicBezTo>
                    <a:pt x="1102890" y="2009074"/>
                    <a:pt x="1095914" y="2014713"/>
                    <a:pt x="1103484" y="2016792"/>
                  </a:cubicBezTo>
                  <a:cubicBezTo>
                    <a:pt x="1099180" y="2017088"/>
                    <a:pt x="1099030" y="2018573"/>
                    <a:pt x="1099030" y="2020056"/>
                  </a:cubicBezTo>
                  <a:cubicBezTo>
                    <a:pt x="1083298" y="2019760"/>
                    <a:pt x="1078548" y="2025103"/>
                    <a:pt x="1059550" y="2026291"/>
                  </a:cubicBezTo>
                  <a:cubicBezTo>
                    <a:pt x="1061479" y="2023767"/>
                    <a:pt x="1067714" y="2021837"/>
                    <a:pt x="1071720" y="2023173"/>
                  </a:cubicBezTo>
                  <a:cubicBezTo>
                    <a:pt x="1065635" y="2019167"/>
                    <a:pt x="1080181" y="2018275"/>
                    <a:pt x="1087602" y="2013080"/>
                  </a:cubicBezTo>
                  <a:lnTo>
                    <a:pt x="1088789" y="2019315"/>
                  </a:lnTo>
                  <a:lnTo>
                    <a:pt x="1098586" y="2017682"/>
                  </a:lnTo>
                  <a:cubicBezTo>
                    <a:pt x="1100070" y="2013526"/>
                    <a:pt x="1089531" y="2011301"/>
                    <a:pt x="1094430" y="2009370"/>
                  </a:cubicBezTo>
                  <a:close/>
                  <a:moveTo>
                    <a:pt x="764821" y="2008926"/>
                  </a:moveTo>
                  <a:cubicBezTo>
                    <a:pt x="768494" y="2009483"/>
                    <a:pt x="771982" y="2011301"/>
                    <a:pt x="770424" y="2013676"/>
                  </a:cubicBezTo>
                  <a:cubicBezTo>
                    <a:pt x="765971" y="2010559"/>
                    <a:pt x="764190" y="2012488"/>
                    <a:pt x="758105" y="2011745"/>
                  </a:cubicBezTo>
                  <a:cubicBezTo>
                    <a:pt x="757288" y="2009074"/>
                    <a:pt x="761147" y="2008369"/>
                    <a:pt x="764821" y="2008926"/>
                  </a:cubicBezTo>
                  <a:close/>
                  <a:moveTo>
                    <a:pt x="1145544" y="1994752"/>
                  </a:moveTo>
                  <a:cubicBezTo>
                    <a:pt x="1148272" y="1994084"/>
                    <a:pt x="1150238" y="1994084"/>
                    <a:pt x="1149496" y="1996459"/>
                  </a:cubicBezTo>
                  <a:cubicBezTo>
                    <a:pt x="1135247" y="1998686"/>
                    <a:pt x="1134208" y="2006106"/>
                    <a:pt x="1142075" y="2007442"/>
                  </a:cubicBezTo>
                  <a:cubicBezTo>
                    <a:pt x="1140738" y="2009075"/>
                    <a:pt x="1136732" y="2009966"/>
                    <a:pt x="1138068" y="2012191"/>
                  </a:cubicBezTo>
                  <a:cubicBezTo>
                    <a:pt x="1127975" y="2009668"/>
                    <a:pt x="1137176" y="2002990"/>
                    <a:pt x="1137028" y="1997053"/>
                  </a:cubicBezTo>
                  <a:cubicBezTo>
                    <a:pt x="1139329" y="1996756"/>
                    <a:pt x="1142817" y="1995420"/>
                    <a:pt x="1145544" y="1994752"/>
                  </a:cubicBezTo>
                  <a:close/>
                  <a:moveTo>
                    <a:pt x="1216879" y="1989038"/>
                  </a:moveTo>
                  <a:cubicBezTo>
                    <a:pt x="1223708" y="1986811"/>
                    <a:pt x="1201593" y="1996904"/>
                    <a:pt x="1199514" y="2000318"/>
                  </a:cubicBezTo>
                  <a:cubicBezTo>
                    <a:pt x="1196546" y="1998833"/>
                    <a:pt x="1184970" y="1997350"/>
                    <a:pt x="1181555" y="2001208"/>
                  </a:cubicBezTo>
                  <a:cubicBezTo>
                    <a:pt x="1175321" y="1995865"/>
                    <a:pt x="1194319" y="1998389"/>
                    <a:pt x="1205599" y="1994827"/>
                  </a:cubicBezTo>
                  <a:cubicBezTo>
                    <a:pt x="1204264" y="1992452"/>
                    <a:pt x="1198475" y="1994084"/>
                    <a:pt x="1194913" y="1993788"/>
                  </a:cubicBezTo>
                  <a:cubicBezTo>
                    <a:pt x="1198327" y="1989780"/>
                    <a:pt x="1206491" y="1994381"/>
                    <a:pt x="1216879" y="1989038"/>
                  </a:cubicBezTo>
                  <a:close/>
                  <a:moveTo>
                    <a:pt x="1180218" y="1987257"/>
                  </a:moveTo>
                  <a:cubicBezTo>
                    <a:pt x="1179179" y="1990078"/>
                    <a:pt x="1174727" y="1992155"/>
                    <a:pt x="1169236" y="1994084"/>
                  </a:cubicBezTo>
                  <a:cubicBezTo>
                    <a:pt x="1164931" y="1990078"/>
                    <a:pt x="1173836" y="1989038"/>
                    <a:pt x="1180218" y="1987257"/>
                  </a:cubicBezTo>
                  <a:close/>
                  <a:moveTo>
                    <a:pt x="740869" y="1985865"/>
                  </a:moveTo>
                  <a:cubicBezTo>
                    <a:pt x="744487" y="1986589"/>
                    <a:pt x="748457" y="1988073"/>
                    <a:pt x="749200" y="1988741"/>
                  </a:cubicBezTo>
                  <a:cubicBezTo>
                    <a:pt x="744746" y="1990078"/>
                    <a:pt x="742965" y="1987703"/>
                    <a:pt x="734653" y="1987554"/>
                  </a:cubicBezTo>
                  <a:cubicBezTo>
                    <a:pt x="733986" y="1985179"/>
                    <a:pt x="737251" y="1985142"/>
                    <a:pt x="740869" y="1985865"/>
                  </a:cubicBezTo>
                  <a:close/>
                  <a:moveTo>
                    <a:pt x="1047824" y="1964399"/>
                  </a:moveTo>
                  <a:cubicBezTo>
                    <a:pt x="1044114" y="1965289"/>
                    <a:pt x="1040256" y="1966328"/>
                    <a:pt x="1036396" y="1967220"/>
                  </a:cubicBezTo>
                  <a:lnTo>
                    <a:pt x="1036248" y="1966180"/>
                  </a:lnTo>
                  <a:cubicBezTo>
                    <a:pt x="1040106" y="1965735"/>
                    <a:pt x="1043966" y="1965141"/>
                    <a:pt x="1047824" y="1964399"/>
                  </a:cubicBezTo>
                  <a:close/>
                  <a:moveTo>
                    <a:pt x="602260" y="1962915"/>
                  </a:moveTo>
                  <a:cubicBezTo>
                    <a:pt x="607010" y="1960689"/>
                    <a:pt x="613095" y="1972860"/>
                    <a:pt x="614580" y="1964549"/>
                  </a:cubicBezTo>
                  <a:cubicBezTo>
                    <a:pt x="623485" y="1967665"/>
                    <a:pt x="631797" y="1970485"/>
                    <a:pt x="639811" y="1973304"/>
                  </a:cubicBezTo>
                  <a:cubicBezTo>
                    <a:pt x="647974" y="1975531"/>
                    <a:pt x="655840" y="1977610"/>
                    <a:pt x="663410" y="1979687"/>
                  </a:cubicBezTo>
                  <a:cubicBezTo>
                    <a:pt x="678698" y="1983695"/>
                    <a:pt x="693095" y="1987553"/>
                    <a:pt x="707789" y="1991413"/>
                  </a:cubicBezTo>
                  <a:cubicBezTo>
                    <a:pt x="737028" y="1999872"/>
                    <a:pt x="768494" y="2003880"/>
                    <a:pt x="810646" y="2010411"/>
                  </a:cubicBezTo>
                  <a:cubicBezTo>
                    <a:pt x="817029" y="2012044"/>
                    <a:pt x="815544" y="2008332"/>
                    <a:pt x="818216" y="2007590"/>
                  </a:cubicBezTo>
                  <a:cubicBezTo>
                    <a:pt x="819404" y="2009965"/>
                    <a:pt x="829645" y="2009075"/>
                    <a:pt x="830090" y="2011746"/>
                  </a:cubicBezTo>
                  <a:cubicBezTo>
                    <a:pt x="833652" y="2011300"/>
                    <a:pt x="837808" y="2010559"/>
                    <a:pt x="837660" y="2007442"/>
                  </a:cubicBezTo>
                  <a:cubicBezTo>
                    <a:pt x="843299" y="2006997"/>
                    <a:pt x="853244" y="2009223"/>
                    <a:pt x="857846" y="2008332"/>
                  </a:cubicBezTo>
                  <a:cubicBezTo>
                    <a:pt x="851909" y="2010707"/>
                    <a:pt x="840479" y="2013231"/>
                    <a:pt x="827270" y="2013825"/>
                  </a:cubicBezTo>
                  <a:cubicBezTo>
                    <a:pt x="812575" y="2014418"/>
                    <a:pt x="795804" y="2013675"/>
                    <a:pt x="783188" y="2011896"/>
                  </a:cubicBezTo>
                  <a:cubicBezTo>
                    <a:pt x="780220" y="2011746"/>
                    <a:pt x="780814" y="2013973"/>
                    <a:pt x="780220" y="2015308"/>
                  </a:cubicBezTo>
                  <a:cubicBezTo>
                    <a:pt x="774135" y="2012785"/>
                    <a:pt x="772948" y="2011598"/>
                    <a:pt x="776212" y="2008332"/>
                  </a:cubicBezTo>
                  <a:cubicBezTo>
                    <a:pt x="765526" y="2006701"/>
                    <a:pt x="764784" y="2008482"/>
                    <a:pt x="759293" y="2004474"/>
                  </a:cubicBezTo>
                  <a:cubicBezTo>
                    <a:pt x="756324" y="2004474"/>
                    <a:pt x="754097" y="2005216"/>
                    <a:pt x="753949" y="2007442"/>
                  </a:cubicBezTo>
                  <a:cubicBezTo>
                    <a:pt x="747419" y="2006107"/>
                    <a:pt x="741184" y="2004919"/>
                    <a:pt x="734951" y="2003732"/>
                  </a:cubicBezTo>
                  <a:cubicBezTo>
                    <a:pt x="728717" y="2002247"/>
                    <a:pt x="722780" y="2000764"/>
                    <a:pt x="716991" y="1999428"/>
                  </a:cubicBezTo>
                  <a:cubicBezTo>
                    <a:pt x="705267" y="1996756"/>
                    <a:pt x="694282" y="1994381"/>
                    <a:pt x="683596" y="1992154"/>
                  </a:cubicBezTo>
                  <a:cubicBezTo>
                    <a:pt x="662371" y="1987553"/>
                    <a:pt x="642779" y="1985030"/>
                    <a:pt x="625414" y="1980280"/>
                  </a:cubicBezTo>
                  <a:cubicBezTo>
                    <a:pt x="633874" y="1978945"/>
                    <a:pt x="618142" y="1975531"/>
                    <a:pt x="622891" y="1971375"/>
                  </a:cubicBezTo>
                  <a:cubicBezTo>
                    <a:pt x="620962" y="1971375"/>
                    <a:pt x="618735" y="1971375"/>
                    <a:pt x="615619" y="1970188"/>
                  </a:cubicBezTo>
                  <a:cubicBezTo>
                    <a:pt x="615767" y="1972860"/>
                    <a:pt x="624375" y="1974344"/>
                    <a:pt x="621110" y="1977460"/>
                  </a:cubicBezTo>
                  <a:cubicBezTo>
                    <a:pt x="610424" y="1971375"/>
                    <a:pt x="604783" y="1970781"/>
                    <a:pt x="602260" y="1962915"/>
                  </a:cubicBezTo>
                  <a:close/>
                  <a:moveTo>
                    <a:pt x="885489" y="1962304"/>
                  </a:moveTo>
                  <a:cubicBezTo>
                    <a:pt x="883262" y="1961840"/>
                    <a:pt x="881222" y="1962100"/>
                    <a:pt x="880257" y="1964252"/>
                  </a:cubicBezTo>
                  <a:cubicBezTo>
                    <a:pt x="881593" y="1964995"/>
                    <a:pt x="891240" y="1967666"/>
                    <a:pt x="891833" y="1964697"/>
                  </a:cubicBezTo>
                  <a:cubicBezTo>
                    <a:pt x="890126" y="1963955"/>
                    <a:pt x="887715" y="1962768"/>
                    <a:pt x="885489" y="1962304"/>
                  </a:cubicBezTo>
                  <a:close/>
                  <a:moveTo>
                    <a:pt x="495989" y="1953713"/>
                  </a:moveTo>
                  <a:cubicBezTo>
                    <a:pt x="505190" y="1956830"/>
                    <a:pt x="519291" y="1965885"/>
                    <a:pt x="520924" y="1959798"/>
                  </a:cubicBezTo>
                  <a:cubicBezTo>
                    <a:pt x="523892" y="1962025"/>
                    <a:pt x="525821" y="1964252"/>
                    <a:pt x="526415" y="1966478"/>
                  </a:cubicBezTo>
                  <a:cubicBezTo>
                    <a:pt x="526119" y="1963360"/>
                    <a:pt x="534431" y="1969297"/>
                    <a:pt x="535618" y="1963806"/>
                  </a:cubicBezTo>
                  <a:cubicBezTo>
                    <a:pt x="536953" y="1969001"/>
                    <a:pt x="552092" y="1972711"/>
                    <a:pt x="549125" y="1978352"/>
                  </a:cubicBezTo>
                  <a:cubicBezTo>
                    <a:pt x="562630" y="1981023"/>
                    <a:pt x="572723" y="1980281"/>
                    <a:pt x="573614" y="1969891"/>
                  </a:cubicBezTo>
                  <a:cubicBezTo>
                    <a:pt x="587269" y="1970337"/>
                    <a:pt x="601518" y="1975234"/>
                    <a:pt x="613837" y="1981469"/>
                  </a:cubicBezTo>
                  <a:cubicBezTo>
                    <a:pt x="619922" y="1984585"/>
                    <a:pt x="625710" y="1987999"/>
                    <a:pt x="630609" y="1991562"/>
                  </a:cubicBezTo>
                  <a:cubicBezTo>
                    <a:pt x="635654" y="1994974"/>
                    <a:pt x="639810" y="1998092"/>
                    <a:pt x="642928" y="2000911"/>
                  </a:cubicBezTo>
                  <a:cubicBezTo>
                    <a:pt x="647084" y="2017832"/>
                    <a:pt x="633725" y="2026738"/>
                    <a:pt x="613244" y="2022284"/>
                  </a:cubicBezTo>
                  <a:cubicBezTo>
                    <a:pt x="582668" y="2015309"/>
                    <a:pt x="556841" y="1987258"/>
                    <a:pt x="532797" y="1985477"/>
                  </a:cubicBezTo>
                  <a:cubicBezTo>
                    <a:pt x="525377" y="1980875"/>
                    <a:pt x="502222" y="1969297"/>
                    <a:pt x="493020" y="1960689"/>
                  </a:cubicBezTo>
                  <a:cubicBezTo>
                    <a:pt x="497176" y="1958167"/>
                    <a:pt x="494355" y="1958167"/>
                    <a:pt x="495989" y="1953713"/>
                  </a:cubicBezTo>
                  <a:close/>
                  <a:moveTo>
                    <a:pt x="927269" y="1951914"/>
                  </a:moveTo>
                  <a:cubicBezTo>
                    <a:pt x="918067" y="1951525"/>
                    <a:pt x="910906" y="1952304"/>
                    <a:pt x="917362" y="1955494"/>
                  </a:cubicBezTo>
                  <a:cubicBezTo>
                    <a:pt x="903559" y="1954308"/>
                    <a:pt x="900443" y="1955198"/>
                    <a:pt x="887530" y="1953119"/>
                  </a:cubicBezTo>
                  <a:cubicBezTo>
                    <a:pt x="886490" y="1955494"/>
                    <a:pt x="880851" y="1955198"/>
                    <a:pt x="882780" y="1959206"/>
                  </a:cubicBezTo>
                  <a:cubicBezTo>
                    <a:pt x="890646" y="1956237"/>
                    <a:pt x="901778" y="1956831"/>
                    <a:pt x="913800" y="1957425"/>
                  </a:cubicBezTo>
                  <a:cubicBezTo>
                    <a:pt x="925822" y="1958167"/>
                    <a:pt x="938587" y="1958908"/>
                    <a:pt x="949422" y="1955346"/>
                  </a:cubicBezTo>
                  <a:cubicBezTo>
                    <a:pt x="947715" y="1953862"/>
                    <a:pt x="936471" y="1952304"/>
                    <a:pt x="927269" y="1951914"/>
                  </a:cubicBezTo>
                  <a:close/>
                  <a:moveTo>
                    <a:pt x="1072297" y="1946293"/>
                  </a:moveTo>
                  <a:cubicBezTo>
                    <a:pt x="1066564" y="1946997"/>
                    <a:pt x="1060887" y="1948593"/>
                    <a:pt x="1057622" y="1951338"/>
                  </a:cubicBezTo>
                  <a:cubicBezTo>
                    <a:pt x="1062075" y="1951338"/>
                    <a:pt x="1071128" y="1947628"/>
                    <a:pt x="1069495" y="1952082"/>
                  </a:cubicBezTo>
                  <a:cubicBezTo>
                    <a:pt x="1061927" y="1952378"/>
                    <a:pt x="1053763" y="1955198"/>
                    <a:pt x="1042335" y="1958760"/>
                  </a:cubicBezTo>
                  <a:cubicBezTo>
                    <a:pt x="1042186" y="1955644"/>
                    <a:pt x="1046193" y="1954308"/>
                    <a:pt x="1039367" y="1954159"/>
                  </a:cubicBezTo>
                  <a:cubicBezTo>
                    <a:pt x="1036546" y="1958167"/>
                    <a:pt x="1031203" y="1953269"/>
                    <a:pt x="1025414" y="1954456"/>
                  </a:cubicBezTo>
                  <a:cubicBezTo>
                    <a:pt x="1024227" y="1956831"/>
                    <a:pt x="1032836" y="1959206"/>
                    <a:pt x="1026156" y="1960689"/>
                  </a:cubicBezTo>
                  <a:cubicBezTo>
                    <a:pt x="1021852" y="1957721"/>
                    <a:pt x="1014580" y="1956683"/>
                    <a:pt x="1007010" y="1955792"/>
                  </a:cubicBezTo>
                  <a:cubicBezTo>
                    <a:pt x="973763" y="1964845"/>
                    <a:pt x="932946" y="1964697"/>
                    <a:pt x="910386" y="1965291"/>
                  </a:cubicBezTo>
                  <a:cubicBezTo>
                    <a:pt x="913058" y="1965589"/>
                    <a:pt x="912910" y="1967370"/>
                    <a:pt x="912761" y="1969151"/>
                  </a:cubicBezTo>
                  <a:cubicBezTo>
                    <a:pt x="905636" y="1969299"/>
                    <a:pt x="894654" y="1967072"/>
                    <a:pt x="894060" y="1970930"/>
                  </a:cubicBezTo>
                  <a:cubicBezTo>
                    <a:pt x="898364" y="1972119"/>
                    <a:pt x="902520" y="1973455"/>
                    <a:pt x="908011" y="1974048"/>
                  </a:cubicBezTo>
                  <a:cubicBezTo>
                    <a:pt x="910980" y="1974196"/>
                    <a:pt x="910090" y="1971970"/>
                    <a:pt x="912613" y="1971673"/>
                  </a:cubicBezTo>
                  <a:cubicBezTo>
                    <a:pt x="935619" y="1975977"/>
                    <a:pt x="960256" y="1974790"/>
                    <a:pt x="983560" y="1973455"/>
                  </a:cubicBezTo>
                  <a:cubicBezTo>
                    <a:pt x="995136" y="1972711"/>
                    <a:pt x="1006564" y="1971525"/>
                    <a:pt x="1017400" y="1970188"/>
                  </a:cubicBezTo>
                  <a:cubicBezTo>
                    <a:pt x="1022891" y="1969447"/>
                    <a:pt x="1028087" y="1968853"/>
                    <a:pt x="1033132" y="1967962"/>
                  </a:cubicBezTo>
                  <a:cubicBezTo>
                    <a:pt x="1034171" y="1967666"/>
                    <a:pt x="1035211" y="1967518"/>
                    <a:pt x="1036249" y="1967220"/>
                  </a:cubicBezTo>
                  <a:lnTo>
                    <a:pt x="1036842" y="1971228"/>
                  </a:lnTo>
                  <a:cubicBezTo>
                    <a:pt x="1063114" y="1965589"/>
                    <a:pt x="1085229" y="1969447"/>
                    <a:pt x="1109125" y="1959650"/>
                  </a:cubicBezTo>
                  <a:cubicBezTo>
                    <a:pt x="1098438" y="1953713"/>
                    <a:pt x="1068160" y="1963214"/>
                    <a:pt x="1050053" y="1962768"/>
                  </a:cubicBezTo>
                  <a:cubicBezTo>
                    <a:pt x="1054059" y="1956534"/>
                    <a:pt x="1081963" y="1960987"/>
                    <a:pt x="1091314" y="1954902"/>
                  </a:cubicBezTo>
                  <a:cubicBezTo>
                    <a:pt x="1078105" y="1956534"/>
                    <a:pt x="1089979" y="1951042"/>
                    <a:pt x="1087306" y="1946590"/>
                  </a:cubicBezTo>
                  <a:cubicBezTo>
                    <a:pt x="1083819" y="1945774"/>
                    <a:pt x="1078030" y="1945588"/>
                    <a:pt x="1072297" y="1946293"/>
                  </a:cubicBezTo>
                  <a:close/>
                  <a:moveTo>
                    <a:pt x="960256" y="1944808"/>
                  </a:moveTo>
                  <a:cubicBezTo>
                    <a:pt x="936212" y="1949261"/>
                    <a:pt x="910386" y="1940356"/>
                    <a:pt x="894356" y="1949707"/>
                  </a:cubicBezTo>
                  <a:cubicBezTo>
                    <a:pt x="907715" y="1948816"/>
                    <a:pt x="922705" y="1949557"/>
                    <a:pt x="936360" y="1950003"/>
                  </a:cubicBezTo>
                  <a:cubicBezTo>
                    <a:pt x="949867" y="1949557"/>
                    <a:pt x="962037" y="1948964"/>
                    <a:pt x="969459" y="1946886"/>
                  </a:cubicBezTo>
                  <a:cubicBezTo>
                    <a:pt x="965451" y="1946738"/>
                    <a:pt x="958179" y="1948668"/>
                    <a:pt x="960256" y="1944808"/>
                  </a:cubicBezTo>
                  <a:close/>
                  <a:moveTo>
                    <a:pt x="793874" y="1943324"/>
                  </a:moveTo>
                  <a:cubicBezTo>
                    <a:pt x="790758" y="1946590"/>
                    <a:pt x="802928" y="1950003"/>
                    <a:pt x="804858" y="1947480"/>
                  </a:cubicBezTo>
                  <a:cubicBezTo>
                    <a:pt x="802334" y="1946886"/>
                    <a:pt x="802632" y="1945105"/>
                    <a:pt x="803077" y="1943324"/>
                  </a:cubicBezTo>
                  <a:cubicBezTo>
                    <a:pt x="799218" y="1942731"/>
                    <a:pt x="795953" y="1942583"/>
                    <a:pt x="793874" y="1943324"/>
                  </a:cubicBezTo>
                  <a:close/>
                  <a:moveTo>
                    <a:pt x="975990" y="1941543"/>
                  </a:moveTo>
                  <a:cubicBezTo>
                    <a:pt x="966787" y="1948074"/>
                    <a:pt x="1005229" y="1947926"/>
                    <a:pt x="1021704" y="1943622"/>
                  </a:cubicBezTo>
                  <a:cubicBezTo>
                    <a:pt x="1002706" y="1939762"/>
                    <a:pt x="987715" y="1946145"/>
                    <a:pt x="975990" y="1941543"/>
                  </a:cubicBezTo>
                  <a:close/>
                  <a:moveTo>
                    <a:pt x="1060442" y="1940950"/>
                  </a:moveTo>
                  <a:cubicBezTo>
                    <a:pt x="1048568" y="1940060"/>
                    <a:pt x="1041741" y="1948816"/>
                    <a:pt x="1031203" y="1946590"/>
                  </a:cubicBezTo>
                  <a:cubicBezTo>
                    <a:pt x="1032836" y="1951338"/>
                    <a:pt x="1048866" y="1945253"/>
                    <a:pt x="1052428" y="1948520"/>
                  </a:cubicBezTo>
                  <a:cubicBezTo>
                    <a:pt x="1053466" y="1945401"/>
                    <a:pt x="1059403" y="1944066"/>
                    <a:pt x="1060442" y="1940950"/>
                  </a:cubicBezTo>
                  <a:close/>
                  <a:moveTo>
                    <a:pt x="399515" y="1939910"/>
                  </a:moveTo>
                  <a:cubicBezTo>
                    <a:pt x="405304" y="1941987"/>
                    <a:pt x="412428" y="1941098"/>
                    <a:pt x="419405" y="1947183"/>
                  </a:cubicBezTo>
                  <a:cubicBezTo>
                    <a:pt x="420590" y="1945253"/>
                    <a:pt x="417772" y="1943176"/>
                    <a:pt x="419405" y="1941395"/>
                  </a:cubicBezTo>
                  <a:cubicBezTo>
                    <a:pt x="427567" y="1946145"/>
                    <a:pt x="427123" y="1948074"/>
                    <a:pt x="435285" y="1950151"/>
                  </a:cubicBezTo>
                  <a:cubicBezTo>
                    <a:pt x="434989" y="1948222"/>
                    <a:pt x="433356" y="1946441"/>
                    <a:pt x="429497" y="1944214"/>
                  </a:cubicBezTo>
                  <a:cubicBezTo>
                    <a:pt x="434395" y="1942879"/>
                    <a:pt x="437215" y="1947332"/>
                    <a:pt x="443300" y="1945551"/>
                  </a:cubicBezTo>
                  <a:cubicBezTo>
                    <a:pt x="448050" y="1948222"/>
                    <a:pt x="440628" y="1950301"/>
                    <a:pt x="438253" y="1950003"/>
                  </a:cubicBezTo>
                  <a:cubicBezTo>
                    <a:pt x="441074" y="1952972"/>
                    <a:pt x="442261" y="1956088"/>
                    <a:pt x="448346" y="1959205"/>
                  </a:cubicBezTo>
                  <a:cubicBezTo>
                    <a:pt x="446269" y="1959650"/>
                    <a:pt x="442409" y="1957869"/>
                    <a:pt x="441965" y="1960394"/>
                  </a:cubicBezTo>
                  <a:cubicBezTo>
                    <a:pt x="426083" y="1954605"/>
                    <a:pt x="420590" y="1949261"/>
                    <a:pt x="411983" y="1950151"/>
                  </a:cubicBezTo>
                  <a:cubicBezTo>
                    <a:pt x="405156" y="1946441"/>
                    <a:pt x="406342" y="1943472"/>
                    <a:pt x="399515" y="1939910"/>
                  </a:cubicBezTo>
                  <a:close/>
                  <a:moveTo>
                    <a:pt x="862743" y="1939466"/>
                  </a:moveTo>
                  <a:cubicBezTo>
                    <a:pt x="850573" y="1941395"/>
                    <a:pt x="844190" y="1944957"/>
                    <a:pt x="828606" y="1940504"/>
                  </a:cubicBezTo>
                  <a:cubicBezTo>
                    <a:pt x="834393" y="1950746"/>
                    <a:pt x="853243" y="1948074"/>
                    <a:pt x="871352" y="1952527"/>
                  </a:cubicBezTo>
                  <a:cubicBezTo>
                    <a:pt x="871352" y="1954902"/>
                    <a:pt x="865117" y="1953713"/>
                    <a:pt x="866602" y="1957277"/>
                  </a:cubicBezTo>
                  <a:cubicBezTo>
                    <a:pt x="874468" y="1958167"/>
                    <a:pt x="879812" y="1957573"/>
                    <a:pt x="878179" y="1952823"/>
                  </a:cubicBezTo>
                  <a:cubicBezTo>
                    <a:pt x="867938" y="1952082"/>
                    <a:pt x="861853" y="1949261"/>
                    <a:pt x="860220" y="1944364"/>
                  </a:cubicBezTo>
                  <a:cubicBezTo>
                    <a:pt x="866009" y="1945253"/>
                    <a:pt x="868086" y="1946441"/>
                    <a:pt x="871648" y="1943622"/>
                  </a:cubicBezTo>
                  <a:cubicBezTo>
                    <a:pt x="867046" y="1943027"/>
                    <a:pt x="865711" y="1940802"/>
                    <a:pt x="862743" y="1939466"/>
                  </a:cubicBezTo>
                  <a:close/>
                  <a:moveTo>
                    <a:pt x="1030016" y="1937833"/>
                  </a:moveTo>
                  <a:cubicBezTo>
                    <a:pt x="1030164" y="1940356"/>
                    <a:pt x="1022743" y="1939316"/>
                    <a:pt x="1023781" y="1942137"/>
                  </a:cubicBezTo>
                  <a:cubicBezTo>
                    <a:pt x="1025266" y="1942731"/>
                    <a:pt x="1031203" y="1946886"/>
                    <a:pt x="1032984" y="1942583"/>
                  </a:cubicBezTo>
                  <a:cubicBezTo>
                    <a:pt x="1025118" y="1943472"/>
                    <a:pt x="1038030" y="1937091"/>
                    <a:pt x="1030016" y="1937833"/>
                  </a:cubicBezTo>
                  <a:close/>
                  <a:moveTo>
                    <a:pt x="1155878" y="1935161"/>
                  </a:moveTo>
                  <a:cubicBezTo>
                    <a:pt x="1147269" y="1938723"/>
                    <a:pt x="1148160" y="1933232"/>
                    <a:pt x="1139551" y="1936794"/>
                  </a:cubicBezTo>
                  <a:cubicBezTo>
                    <a:pt x="1139551" y="1939168"/>
                    <a:pt x="1142669" y="1938871"/>
                    <a:pt x="1142965" y="1941098"/>
                  </a:cubicBezTo>
                  <a:cubicBezTo>
                    <a:pt x="1146675" y="1939020"/>
                    <a:pt x="1154097" y="1937685"/>
                    <a:pt x="1155878" y="1935161"/>
                  </a:cubicBezTo>
                  <a:close/>
                  <a:moveTo>
                    <a:pt x="1103188" y="1932638"/>
                  </a:moveTo>
                  <a:cubicBezTo>
                    <a:pt x="1089830" y="1936942"/>
                    <a:pt x="1076324" y="1933973"/>
                    <a:pt x="1069793" y="1940652"/>
                  </a:cubicBezTo>
                  <a:cubicBezTo>
                    <a:pt x="1084042" y="1941098"/>
                    <a:pt x="1089979" y="1942879"/>
                    <a:pt x="1102742" y="1941691"/>
                  </a:cubicBezTo>
                  <a:cubicBezTo>
                    <a:pt x="1100517" y="1937981"/>
                    <a:pt x="1103040" y="1935754"/>
                    <a:pt x="1103188" y="1932638"/>
                  </a:cubicBezTo>
                  <a:close/>
                  <a:moveTo>
                    <a:pt x="1071276" y="1909930"/>
                  </a:moveTo>
                  <a:cubicBezTo>
                    <a:pt x="1065043" y="1911711"/>
                    <a:pt x="1049014" y="1913788"/>
                    <a:pt x="1035953" y="1916756"/>
                  </a:cubicBezTo>
                  <a:cubicBezTo>
                    <a:pt x="1022891" y="1920022"/>
                    <a:pt x="1012501" y="1922397"/>
                    <a:pt x="1017696" y="1928780"/>
                  </a:cubicBezTo>
                  <a:cubicBezTo>
                    <a:pt x="1029718" y="1927147"/>
                    <a:pt x="1036249" y="1924772"/>
                    <a:pt x="1043523" y="1922991"/>
                  </a:cubicBezTo>
                  <a:cubicBezTo>
                    <a:pt x="1050795" y="1921210"/>
                    <a:pt x="1058513" y="1919577"/>
                    <a:pt x="1072613" y="1917350"/>
                  </a:cubicBezTo>
                  <a:cubicBezTo>
                    <a:pt x="1072910" y="1918537"/>
                    <a:pt x="1071128" y="1919131"/>
                    <a:pt x="1070832" y="1920170"/>
                  </a:cubicBezTo>
                  <a:cubicBezTo>
                    <a:pt x="1083744" y="1916460"/>
                    <a:pt x="1081073" y="1911711"/>
                    <a:pt x="1071276" y="1909930"/>
                  </a:cubicBezTo>
                  <a:close/>
                  <a:moveTo>
                    <a:pt x="1091314" y="1909186"/>
                  </a:moveTo>
                  <a:cubicBezTo>
                    <a:pt x="1087306" y="1910375"/>
                    <a:pt x="1081963" y="1911265"/>
                    <a:pt x="1083300" y="1914381"/>
                  </a:cubicBezTo>
                  <a:cubicBezTo>
                    <a:pt x="1087604" y="1916014"/>
                    <a:pt x="1091908" y="1912452"/>
                    <a:pt x="1091314" y="1909186"/>
                  </a:cubicBezTo>
                  <a:close/>
                  <a:moveTo>
                    <a:pt x="588605" y="1897758"/>
                  </a:moveTo>
                  <a:cubicBezTo>
                    <a:pt x="602112" y="1900579"/>
                    <a:pt x="608495" y="1903991"/>
                    <a:pt x="622298" y="1907109"/>
                  </a:cubicBezTo>
                  <a:cubicBezTo>
                    <a:pt x="620962" y="1908297"/>
                    <a:pt x="618735" y="1908593"/>
                    <a:pt x="615025" y="1907257"/>
                  </a:cubicBezTo>
                  <a:cubicBezTo>
                    <a:pt x="615915" y="1908593"/>
                    <a:pt x="616657" y="1909930"/>
                    <a:pt x="616063" y="1911561"/>
                  </a:cubicBezTo>
                  <a:cubicBezTo>
                    <a:pt x="604783" y="1903399"/>
                    <a:pt x="594542" y="1902210"/>
                    <a:pt x="582668" y="1900875"/>
                  </a:cubicBezTo>
                  <a:cubicBezTo>
                    <a:pt x="586082" y="1901024"/>
                    <a:pt x="603151" y="1902804"/>
                    <a:pt x="588605" y="1897758"/>
                  </a:cubicBezTo>
                  <a:close/>
                  <a:moveTo>
                    <a:pt x="626101" y="1897350"/>
                  </a:moveTo>
                  <a:cubicBezTo>
                    <a:pt x="623670" y="1895754"/>
                    <a:pt x="621926" y="1895234"/>
                    <a:pt x="620368" y="1898500"/>
                  </a:cubicBezTo>
                  <a:cubicBezTo>
                    <a:pt x="625118" y="1899391"/>
                    <a:pt x="634171" y="1905030"/>
                    <a:pt x="635952" y="1902656"/>
                  </a:cubicBezTo>
                  <a:cubicBezTo>
                    <a:pt x="631648" y="1901617"/>
                    <a:pt x="628531" y="1898945"/>
                    <a:pt x="626101" y="1897350"/>
                  </a:cubicBezTo>
                  <a:close/>
                  <a:moveTo>
                    <a:pt x="1414578" y="1893898"/>
                  </a:moveTo>
                  <a:cubicBezTo>
                    <a:pt x="1415618" y="1897312"/>
                    <a:pt x="1406118" y="1901616"/>
                    <a:pt x="1396915" y="1907405"/>
                  </a:cubicBezTo>
                  <a:cubicBezTo>
                    <a:pt x="1396619" y="1905030"/>
                    <a:pt x="1394097" y="1906069"/>
                    <a:pt x="1391276" y="1907405"/>
                  </a:cubicBezTo>
                  <a:cubicBezTo>
                    <a:pt x="1395432" y="1902803"/>
                    <a:pt x="1407900" y="1900874"/>
                    <a:pt x="1414578" y="1893898"/>
                  </a:cubicBezTo>
                  <a:close/>
                  <a:moveTo>
                    <a:pt x="511869" y="1893304"/>
                  </a:moveTo>
                  <a:cubicBezTo>
                    <a:pt x="516768" y="1894937"/>
                    <a:pt x="515283" y="1896866"/>
                    <a:pt x="514690" y="1898795"/>
                  </a:cubicBezTo>
                  <a:cubicBezTo>
                    <a:pt x="523595" y="1904138"/>
                    <a:pt x="530867" y="1906959"/>
                    <a:pt x="535915" y="1910075"/>
                  </a:cubicBezTo>
                  <a:cubicBezTo>
                    <a:pt x="535915" y="1911263"/>
                    <a:pt x="534579" y="1910819"/>
                    <a:pt x="533242" y="1910225"/>
                  </a:cubicBezTo>
                  <a:lnTo>
                    <a:pt x="532352" y="1912600"/>
                  </a:lnTo>
                  <a:cubicBezTo>
                    <a:pt x="531461" y="1905920"/>
                    <a:pt x="506082" y="1900280"/>
                    <a:pt x="511869" y="1893304"/>
                  </a:cubicBezTo>
                  <a:close/>
                  <a:moveTo>
                    <a:pt x="1171908" y="1891821"/>
                  </a:moveTo>
                  <a:cubicBezTo>
                    <a:pt x="1166119" y="1892415"/>
                    <a:pt x="1161370" y="1892712"/>
                    <a:pt x="1159292" y="1896423"/>
                  </a:cubicBezTo>
                  <a:cubicBezTo>
                    <a:pt x="1165229" y="1893009"/>
                    <a:pt x="1173689" y="1897164"/>
                    <a:pt x="1171908" y="1891821"/>
                  </a:cubicBezTo>
                  <a:close/>
                  <a:moveTo>
                    <a:pt x="1220443" y="1889150"/>
                  </a:moveTo>
                  <a:cubicBezTo>
                    <a:pt x="1211537" y="1891969"/>
                    <a:pt x="1205748" y="1889298"/>
                    <a:pt x="1203819" y="1896125"/>
                  </a:cubicBezTo>
                  <a:cubicBezTo>
                    <a:pt x="1208865" y="1894344"/>
                    <a:pt x="1219849" y="1892267"/>
                    <a:pt x="1220443" y="1889150"/>
                  </a:cubicBezTo>
                  <a:close/>
                  <a:moveTo>
                    <a:pt x="570052" y="1888259"/>
                  </a:moveTo>
                  <a:cubicBezTo>
                    <a:pt x="575989" y="1892267"/>
                    <a:pt x="577472" y="1891375"/>
                    <a:pt x="586971" y="1895829"/>
                  </a:cubicBezTo>
                  <a:cubicBezTo>
                    <a:pt x="579253" y="1895679"/>
                    <a:pt x="575989" y="1894344"/>
                    <a:pt x="565600" y="1893304"/>
                  </a:cubicBezTo>
                  <a:cubicBezTo>
                    <a:pt x="565154" y="1891821"/>
                    <a:pt x="564561" y="1890336"/>
                    <a:pt x="562334" y="1889001"/>
                  </a:cubicBezTo>
                  <a:cubicBezTo>
                    <a:pt x="562482" y="1885884"/>
                    <a:pt x="571685" y="1893898"/>
                    <a:pt x="570052" y="1888259"/>
                  </a:cubicBezTo>
                  <a:close/>
                  <a:moveTo>
                    <a:pt x="1259106" y="1887795"/>
                  </a:moveTo>
                  <a:cubicBezTo>
                    <a:pt x="1256286" y="1887703"/>
                    <a:pt x="1252798" y="1888408"/>
                    <a:pt x="1247603" y="1891079"/>
                  </a:cubicBezTo>
                  <a:cubicBezTo>
                    <a:pt x="1249384" y="1893900"/>
                    <a:pt x="1248790" y="1896423"/>
                    <a:pt x="1243003" y="1898204"/>
                  </a:cubicBezTo>
                  <a:cubicBezTo>
                    <a:pt x="1244190" y="1896125"/>
                    <a:pt x="1244634" y="1894048"/>
                    <a:pt x="1242853" y="1891525"/>
                  </a:cubicBezTo>
                  <a:cubicBezTo>
                    <a:pt x="1235581" y="1896571"/>
                    <a:pt x="1228161" y="1900430"/>
                    <a:pt x="1217622" y="1902212"/>
                  </a:cubicBezTo>
                  <a:cubicBezTo>
                    <a:pt x="1216137" y="1908296"/>
                    <a:pt x="1228754" y="1898352"/>
                    <a:pt x="1229644" y="1901766"/>
                  </a:cubicBezTo>
                  <a:cubicBezTo>
                    <a:pt x="1213912" y="1909632"/>
                    <a:pt x="1214356" y="1906070"/>
                    <a:pt x="1198476" y="1909336"/>
                  </a:cubicBezTo>
                  <a:cubicBezTo>
                    <a:pt x="1192539" y="1913194"/>
                    <a:pt x="1205748" y="1911413"/>
                    <a:pt x="1200108" y="1914085"/>
                  </a:cubicBezTo>
                  <a:cubicBezTo>
                    <a:pt x="1194171" y="1910523"/>
                    <a:pt x="1187344" y="1917202"/>
                    <a:pt x="1183040" y="1913492"/>
                  </a:cubicBezTo>
                  <a:cubicBezTo>
                    <a:pt x="1159886" y="1920318"/>
                    <a:pt x="1158401" y="1921358"/>
                    <a:pt x="1137176" y="1928184"/>
                  </a:cubicBezTo>
                  <a:cubicBezTo>
                    <a:pt x="1136435" y="1926553"/>
                    <a:pt x="1136880" y="1923435"/>
                    <a:pt x="1133764" y="1923881"/>
                  </a:cubicBezTo>
                  <a:cubicBezTo>
                    <a:pt x="1133466" y="1926849"/>
                    <a:pt x="1121592" y="1926849"/>
                    <a:pt x="1123521" y="1930411"/>
                  </a:cubicBezTo>
                  <a:cubicBezTo>
                    <a:pt x="1127677" y="1929965"/>
                    <a:pt x="1132872" y="1928630"/>
                    <a:pt x="1135247" y="1929965"/>
                  </a:cubicBezTo>
                  <a:cubicBezTo>
                    <a:pt x="1122186" y="1932786"/>
                    <a:pt x="1112687" y="1935013"/>
                    <a:pt x="1108977" y="1937981"/>
                  </a:cubicBezTo>
                  <a:cubicBezTo>
                    <a:pt x="1105415" y="1940802"/>
                    <a:pt x="1107492" y="1944066"/>
                    <a:pt x="1117882" y="1946738"/>
                  </a:cubicBezTo>
                  <a:cubicBezTo>
                    <a:pt x="1114468" y="1942137"/>
                    <a:pt x="1114766" y="1940950"/>
                    <a:pt x="1120553" y="1937387"/>
                  </a:cubicBezTo>
                  <a:cubicBezTo>
                    <a:pt x="1121147" y="1941246"/>
                    <a:pt x="1134951" y="1939316"/>
                    <a:pt x="1134357" y="1935458"/>
                  </a:cubicBezTo>
                  <a:cubicBezTo>
                    <a:pt x="1132576" y="1934121"/>
                    <a:pt x="1125748" y="1937535"/>
                    <a:pt x="1124858" y="1935310"/>
                  </a:cubicBezTo>
                  <a:cubicBezTo>
                    <a:pt x="1152910" y="1929669"/>
                    <a:pt x="1176510" y="1922545"/>
                    <a:pt x="1203967" y="1918241"/>
                  </a:cubicBezTo>
                  <a:cubicBezTo>
                    <a:pt x="1216731" y="1908445"/>
                    <a:pt x="1258735" y="1902063"/>
                    <a:pt x="1266601" y="1889298"/>
                  </a:cubicBezTo>
                  <a:cubicBezTo>
                    <a:pt x="1264078" y="1888778"/>
                    <a:pt x="1261926" y="1887888"/>
                    <a:pt x="1259106" y="1887795"/>
                  </a:cubicBezTo>
                  <a:close/>
                  <a:moveTo>
                    <a:pt x="553131" y="1880689"/>
                  </a:moveTo>
                  <a:cubicBezTo>
                    <a:pt x="554616" y="1882470"/>
                    <a:pt x="557437" y="1884103"/>
                    <a:pt x="561147" y="1885735"/>
                  </a:cubicBezTo>
                  <a:cubicBezTo>
                    <a:pt x="561593" y="1887814"/>
                    <a:pt x="551648" y="1884697"/>
                    <a:pt x="557585" y="1888259"/>
                  </a:cubicBezTo>
                  <a:cubicBezTo>
                    <a:pt x="560256" y="1893009"/>
                    <a:pt x="549421" y="1883064"/>
                    <a:pt x="553131" y="1880689"/>
                  </a:cubicBezTo>
                  <a:close/>
                  <a:moveTo>
                    <a:pt x="1035359" y="1879947"/>
                  </a:moveTo>
                  <a:cubicBezTo>
                    <a:pt x="1022594" y="1882768"/>
                    <a:pt x="1029570" y="1881580"/>
                    <a:pt x="1022594" y="1880541"/>
                  </a:cubicBezTo>
                  <a:cubicBezTo>
                    <a:pt x="1015469" y="1884994"/>
                    <a:pt x="1011611" y="1883657"/>
                    <a:pt x="995284" y="1884846"/>
                  </a:cubicBezTo>
                  <a:cubicBezTo>
                    <a:pt x="993207" y="1888705"/>
                    <a:pt x="1005970" y="1888705"/>
                    <a:pt x="1000183" y="1890783"/>
                  </a:cubicBezTo>
                  <a:cubicBezTo>
                    <a:pt x="996175" y="1888705"/>
                    <a:pt x="993800" y="1893009"/>
                    <a:pt x="991426" y="1888853"/>
                  </a:cubicBezTo>
                  <a:cubicBezTo>
                    <a:pt x="992761" y="1887963"/>
                    <a:pt x="994246" y="1883807"/>
                    <a:pt x="990684" y="1881283"/>
                  </a:cubicBezTo>
                  <a:cubicBezTo>
                    <a:pt x="983560" y="1885291"/>
                    <a:pt x="961741" y="1884846"/>
                    <a:pt x="952984" y="1891079"/>
                  </a:cubicBezTo>
                  <a:cubicBezTo>
                    <a:pt x="958773" y="1891525"/>
                    <a:pt x="969755" y="1888557"/>
                    <a:pt x="972279" y="1891227"/>
                  </a:cubicBezTo>
                  <a:cubicBezTo>
                    <a:pt x="972353" y="1892267"/>
                    <a:pt x="970906" y="1892527"/>
                    <a:pt x="969385" y="1892749"/>
                  </a:cubicBezTo>
                  <a:lnTo>
                    <a:pt x="966997" y="1893678"/>
                  </a:lnTo>
                  <a:lnTo>
                    <a:pt x="955358" y="1893454"/>
                  </a:lnTo>
                  <a:cubicBezTo>
                    <a:pt x="959812" y="1890634"/>
                    <a:pt x="962483" y="1896423"/>
                    <a:pt x="970498" y="1895087"/>
                  </a:cubicBezTo>
                  <a:cubicBezTo>
                    <a:pt x="970349" y="1893900"/>
                    <a:pt x="967826" y="1894344"/>
                    <a:pt x="966045" y="1894048"/>
                  </a:cubicBezTo>
                  <a:lnTo>
                    <a:pt x="966997" y="1893678"/>
                  </a:lnTo>
                  <a:lnTo>
                    <a:pt x="1001666" y="1894344"/>
                  </a:lnTo>
                  <a:cubicBezTo>
                    <a:pt x="1009384" y="1893306"/>
                    <a:pt x="1016954" y="1892119"/>
                    <a:pt x="1024227" y="1891079"/>
                  </a:cubicBezTo>
                  <a:cubicBezTo>
                    <a:pt x="1031499" y="1889594"/>
                    <a:pt x="1038475" y="1888111"/>
                    <a:pt x="1045154" y="1887369"/>
                  </a:cubicBezTo>
                  <a:cubicBezTo>
                    <a:pt x="1043819" y="1878760"/>
                    <a:pt x="1024820" y="1892564"/>
                    <a:pt x="1016954" y="1887221"/>
                  </a:cubicBezTo>
                  <a:cubicBezTo>
                    <a:pt x="1022000" y="1884103"/>
                    <a:pt x="1037586" y="1888409"/>
                    <a:pt x="1035359" y="1879947"/>
                  </a:cubicBezTo>
                  <a:close/>
                  <a:moveTo>
                    <a:pt x="644561" y="1878909"/>
                  </a:moveTo>
                  <a:cubicBezTo>
                    <a:pt x="641704" y="1878018"/>
                    <a:pt x="638995" y="1877869"/>
                    <a:pt x="638475" y="1879502"/>
                  </a:cubicBezTo>
                  <a:cubicBezTo>
                    <a:pt x="642335" y="1880097"/>
                    <a:pt x="650349" y="1885291"/>
                    <a:pt x="651536" y="1882768"/>
                  </a:cubicBezTo>
                  <a:cubicBezTo>
                    <a:pt x="650424" y="1881432"/>
                    <a:pt x="647418" y="1879800"/>
                    <a:pt x="644561" y="1878909"/>
                  </a:cubicBezTo>
                  <a:close/>
                  <a:moveTo>
                    <a:pt x="1480182" y="1877274"/>
                  </a:moveTo>
                  <a:cubicBezTo>
                    <a:pt x="1478253" y="1880540"/>
                    <a:pt x="1474987" y="1883657"/>
                    <a:pt x="1483744" y="1878016"/>
                  </a:cubicBezTo>
                  <a:cubicBezTo>
                    <a:pt x="1486565" y="1878759"/>
                    <a:pt x="1473058" y="1887961"/>
                    <a:pt x="1467417" y="1889742"/>
                  </a:cubicBezTo>
                  <a:cubicBezTo>
                    <a:pt x="1466675" y="1887813"/>
                    <a:pt x="1482409" y="1878759"/>
                    <a:pt x="1473800" y="1881282"/>
                  </a:cubicBezTo>
                  <a:cubicBezTo>
                    <a:pt x="1473652" y="1879055"/>
                    <a:pt x="1476768" y="1879945"/>
                    <a:pt x="1480182" y="1877274"/>
                  </a:cubicBezTo>
                  <a:close/>
                  <a:moveTo>
                    <a:pt x="700071" y="1864807"/>
                  </a:moveTo>
                  <a:cubicBezTo>
                    <a:pt x="700367" y="1864659"/>
                    <a:pt x="701108" y="1865994"/>
                    <a:pt x="701554" y="1866588"/>
                  </a:cubicBezTo>
                  <a:cubicBezTo>
                    <a:pt x="700960" y="1867182"/>
                    <a:pt x="700071" y="1868519"/>
                    <a:pt x="699773" y="1868519"/>
                  </a:cubicBezTo>
                  <a:cubicBezTo>
                    <a:pt x="697250" y="1867182"/>
                    <a:pt x="697398" y="1865698"/>
                    <a:pt x="700071" y="1864807"/>
                  </a:cubicBezTo>
                  <a:close/>
                  <a:moveTo>
                    <a:pt x="614300" y="1864419"/>
                  </a:moveTo>
                  <a:cubicBezTo>
                    <a:pt x="616916" y="1864957"/>
                    <a:pt x="620292" y="1866367"/>
                    <a:pt x="623483" y="1867480"/>
                  </a:cubicBezTo>
                  <a:cubicBezTo>
                    <a:pt x="622741" y="1868667"/>
                    <a:pt x="623335" y="1869706"/>
                    <a:pt x="624820" y="1870596"/>
                  </a:cubicBezTo>
                  <a:cubicBezTo>
                    <a:pt x="620664" y="1871190"/>
                    <a:pt x="617250" y="1867480"/>
                    <a:pt x="609680" y="1866590"/>
                  </a:cubicBezTo>
                  <a:cubicBezTo>
                    <a:pt x="609829" y="1864215"/>
                    <a:pt x="611684" y="1863881"/>
                    <a:pt x="614300" y="1864419"/>
                  </a:cubicBezTo>
                  <a:close/>
                  <a:moveTo>
                    <a:pt x="622743" y="1863323"/>
                  </a:moveTo>
                  <a:cubicBezTo>
                    <a:pt x="623633" y="1861690"/>
                    <a:pt x="627345" y="1863323"/>
                    <a:pt x="630165" y="1864957"/>
                  </a:cubicBezTo>
                  <a:cubicBezTo>
                    <a:pt x="630759" y="1864807"/>
                    <a:pt x="631203" y="1864511"/>
                    <a:pt x="631648" y="1864511"/>
                  </a:cubicBezTo>
                  <a:cubicBezTo>
                    <a:pt x="633282" y="1864511"/>
                    <a:pt x="634913" y="1865994"/>
                    <a:pt x="636546" y="1866738"/>
                  </a:cubicBezTo>
                  <a:cubicBezTo>
                    <a:pt x="634913" y="1867480"/>
                    <a:pt x="633132" y="1868815"/>
                    <a:pt x="631500" y="1868815"/>
                  </a:cubicBezTo>
                  <a:cubicBezTo>
                    <a:pt x="630759" y="1868667"/>
                    <a:pt x="630015" y="1868369"/>
                    <a:pt x="629570" y="1868073"/>
                  </a:cubicBezTo>
                  <a:cubicBezTo>
                    <a:pt x="628086" y="1867925"/>
                    <a:pt x="626157" y="1867332"/>
                    <a:pt x="624078" y="1866440"/>
                  </a:cubicBezTo>
                  <a:cubicBezTo>
                    <a:pt x="624820" y="1865253"/>
                    <a:pt x="624227" y="1864213"/>
                    <a:pt x="622743" y="1863323"/>
                  </a:cubicBezTo>
                  <a:close/>
                  <a:moveTo>
                    <a:pt x="1138068" y="1860504"/>
                  </a:moveTo>
                  <a:cubicBezTo>
                    <a:pt x="1127381" y="1863474"/>
                    <a:pt x="1117584" y="1865848"/>
                    <a:pt x="1108383" y="1867332"/>
                  </a:cubicBezTo>
                  <a:cubicBezTo>
                    <a:pt x="1099180" y="1868371"/>
                    <a:pt x="1090424" y="1869261"/>
                    <a:pt x="1082261" y="1870152"/>
                  </a:cubicBezTo>
                  <a:cubicBezTo>
                    <a:pt x="1065933" y="1872081"/>
                    <a:pt x="1051834" y="1875050"/>
                    <a:pt x="1038327" y="1883361"/>
                  </a:cubicBezTo>
                  <a:cubicBezTo>
                    <a:pt x="1042779" y="1883509"/>
                    <a:pt x="1051982" y="1879651"/>
                    <a:pt x="1053318" y="1882322"/>
                  </a:cubicBezTo>
                  <a:cubicBezTo>
                    <a:pt x="1054209" y="1884697"/>
                    <a:pt x="1051389" y="1885439"/>
                    <a:pt x="1051982" y="1887665"/>
                  </a:cubicBezTo>
                  <a:cubicBezTo>
                    <a:pt x="1055692" y="1886628"/>
                    <a:pt x="1063262" y="1889446"/>
                    <a:pt x="1064746" y="1885588"/>
                  </a:cubicBezTo>
                  <a:cubicBezTo>
                    <a:pt x="1060146" y="1886776"/>
                    <a:pt x="1052278" y="1883657"/>
                    <a:pt x="1057474" y="1881580"/>
                  </a:cubicBezTo>
                  <a:cubicBezTo>
                    <a:pt x="1069347" y="1879947"/>
                    <a:pt x="1084783" y="1878464"/>
                    <a:pt x="1100071" y="1876237"/>
                  </a:cubicBezTo>
                  <a:cubicBezTo>
                    <a:pt x="1103930" y="1875643"/>
                    <a:pt x="1107641" y="1874902"/>
                    <a:pt x="1111499" y="1874308"/>
                  </a:cubicBezTo>
                  <a:cubicBezTo>
                    <a:pt x="1115210" y="1873417"/>
                    <a:pt x="1118921" y="1872379"/>
                    <a:pt x="1122334" y="1871190"/>
                  </a:cubicBezTo>
                  <a:cubicBezTo>
                    <a:pt x="1129310" y="1868965"/>
                    <a:pt x="1135693" y="1866440"/>
                    <a:pt x="1141184" y="1863622"/>
                  </a:cubicBezTo>
                  <a:cubicBezTo>
                    <a:pt x="1138661" y="1864066"/>
                    <a:pt x="1138364" y="1862285"/>
                    <a:pt x="1138068" y="1860504"/>
                  </a:cubicBezTo>
                  <a:close/>
                  <a:moveTo>
                    <a:pt x="554078" y="1855031"/>
                  </a:moveTo>
                  <a:cubicBezTo>
                    <a:pt x="551314" y="1853677"/>
                    <a:pt x="548605" y="1852934"/>
                    <a:pt x="548383" y="1856200"/>
                  </a:cubicBezTo>
                  <a:cubicBezTo>
                    <a:pt x="553727" y="1859614"/>
                    <a:pt x="565451" y="1862434"/>
                    <a:pt x="560108" y="1857537"/>
                  </a:cubicBezTo>
                  <a:cubicBezTo>
                    <a:pt x="559663" y="1858352"/>
                    <a:pt x="556843" y="1856386"/>
                    <a:pt x="554078" y="1855031"/>
                  </a:cubicBezTo>
                  <a:close/>
                  <a:moveTo>
                    <a:pt x="592761" y="1852637"/>
                  </a:moveTo>
                  <a:cubicBezTo>
                    <a:pt x="593355" y="1853379"/>
                    <a:pt x="593948" y="1853972"/>
                    <a:pt x="594542" y="1854716"/>
                  </a:cubicBezTo>
                  <a:cubicBezTo>
                    <a:pt x="593800" y="1855308"/>
                    <a:pt x="593207" y="1855903"/>
                    <a:pt x="592465" y="1856497"/>
                  </a:cubicBezTo>
                  <a:cubicBezTo>
                    <a:pt x="592019" y="1855903"/>
                    <a:pt x="590831" y="1855160"/>
                    <a:pt x="590980" y="1854566"/>
                  </a:cubicBezTo>
                  <a:cubicBezTo>
                    <a:pt x="591128" y="1853824"/>
                    <a:pt x="592167" y="1853379"/>
                    <a:pt x="592761" y="1852637"/>
                  </a:cubicBezTo>
                  <a:close/>
                  <a:moveTo>
                    <a:pt x="1424375" y="1849669"/>
                  </a:moveTo>
                  <a:cubicBezTo>
                    <a:pt x="1419180" y="1855606"/>
                    <a:pt x="1409830" y="1856200"/>
                    <a:pt x="1410126" y="1862730"/>
                  </a:cubicBezTo>
                  <a:cubicBezTo>
                    <a:pt x="1414430" y="1858426"/>
                    <a:pt x="1426304" y="1853529"/>
                    <a:pt x="1424375" y="1849669"/>
                  </a:cubicBezTo>
                  <a:close/>
                  <a:moveTo>
                    <a:pt x="706601" y="1846106"/>
                  </a:moveTo>
                  <a:cubicBezTo>
                    <a:pt x="713428" y="1846848"/>
                    <a:pt x="717584" y="1844919"/>
                    <a:pt x="725895" y="1846996"/>
                  </a:cubicBezTo>
                  <a:lnTo>
                    <a:pt x="725005" y="1850706"/>
                  </a:lnTo>
                  <a:cubicBezTo>
                    <a:pt x="719366" y="1852339"/>
                    <a:pt x="712984" y="1847739"/>
                    <a:pt x="706601" y="1846106"/>
                  </a:cubicBezTo>
                  <a:close/>
                  <a:moveTo>
                    <a:pt x="1473652" y="1845661"/>
                  </a:moveTo>
                  <a:cubicBezTo>
                    <a:pt x="1470683" y="1847740"/>
                    <a:pt x="1465785" y="1850115"/>
                    <a:pt x="1466082" y="1851896"/>
                  </a:cubicBezTo>
                  <a:cubicBezTo>
                    <a:pt x="1472168" y="1846998"/>
                    <a:pt x="1471870" y="1857981"/>
                    <a:pt x="1475730" y="1848779"/>
                  </a:cubicBezTo>
                  <a:cubicBezTo>
                    <a:pt x="1476026" y="1849373"/>
                    <a:pt x="1478105" y="1848927"/>
                    <a:pt x="1477807" y="1847442"/>
                  </a:cubicBezTo>
                  <a:cubicBezTo>
                    <a:pt x="1475285" y="1848779"/>
                    <a:pt x="1474543" y="1847294"/>
                    <a:pt x="1473652" y="1845661"/>
                  </a:cubicBezTo>
                  <a:close/>
                  <a:moveTo>
                    <a:pt x="1476174" y="1824734"/>
                  </a:moveTo>
                  <a:lnTo>
                    <a:pt x="1468160" y="1829781"/>
                  </a:lnTo>
                  <a:cubicBezTo>
                    <a:pt x="1469496" y="1832898"/>
                    <a:pt x="1474245" y="1829781"/>
                    <a:pt x="1478401" y="1827852"/>
                  </a:cubicBezTo>
                  <a:close/>
                  <a:moveTo>
                    <a:pt x="1487454" y="1811821"/>
                  </a:moveTo>
                  <a:cubicBezTo>
                    <a:pt x="1482409" y="1815681"/>
                    <a:pt x="1475878" y="1819688"/>
                    <a:pt x="1477511" y="1822359"/>
                  </a:cubicBezTo>
                  <a:cubicBezTo>
                    <a:pt x="1480628" y="1821914"/>
                    <a:pt x="1485080" y="1818501"/>
                    <a:pt x="1489681" y="1814791"/>
                  </a:cubicBezTo>
                  <a:close/>
                  <a:moveTo>
                    <a:pt x="595285" y="1811673"/>
                  </a:moveTo>
                  <a:cubicBezTo>
                    <a:pt x="596175" y="1812118"/>
                    <a:pt x="597066" y="1812712"/>
                    <a:pt x="597808" y="1813306"/>
                  </a:cubicBezTo>
                  <a:cubicBezTo>
                    <a:pt x="605378" y="1818055"/>
                    <a:pt x="612353" y="1822657"/>
                    <a:pt x="619477" y="1825921"/>
                  </a:cubicBezTo>
                  <a:cubicBezTo>
                    <a:pt x="641295" y="1829929"/>
                    <a:pt x="659254" y="1838389"/>
                    <a:pt x="677659" y="1846850"/>
                  </a:cubicBezTo>
                  <a:cubicBezTo>
                    <a:pt x="696509" y="1853825"/>
                    <a:pt x="715507" y="1860801"/>
                    <a:pt x="737474" y="1863028"/>
                  </a:cubicBezTo>
                  <a:cubicBezTo>
                    <a:pt x="736584" y="1855754"/>
                    <a:pt x="734951" y="1850560"/>
                    <a:pt x="737177" y="1846553"/>
                  </a:cubicBezTo>
                  <a:cubicBezTo>
                    <a:pt x="723373" y="1844919"/>
                    <a:pt x="699329" y="1837499"/>
                    <a:pt x="704969" y="1846553"/>
                  </a:cubicBezTo>
                  <a:cubicBezTo>
                    <a:pt x="690720" y="1848482"/>
                    <a:pt x="669497" y="1821914"/>
                    <a:pt x="654505" y="1828594"/>
                  </a:cubicBezTo>
                  <a:cubicBezTo>
                    <a:pt x="645599" y="1824586"/>
                    <a:pt x="637288" y="1821914"/>
                    <a:pt x="629274" y="1819836"/>
                  </a:cubicBezTo>
                  <a:cubicBezTo>
                    <a:pt x="621408" y="1817462"/>
                    <a:pt x="613540" y="1815681"/>
                    <a:pt x="605378" y="1813899"/>
                  </a:cubicBezTo>
                  <a:cubicBezTo>
                    <a:pt x="602112" y="1813158"/>
                    <a:pt x="598698" y="1812416"/>
                    <a:pt x="595285" y="1811673"/>
                  </a:cubicBezTo>
                  <a:close/>
                  <a:moveTo>
                    <a:pt x="527157" y="1801580"/>
                  </a:moveTo>
                  <a:cubicBezTo>
                    <a:pt x="539773" y="1804103"/>
                    <a:pt x="545116" y="1801878"/>
                    <a:pt x="557583" y="1807517"/>
                  </a:cubicBezTo>
                  <a:cubicBezTo>
                    <a:pt x="556248" y="1808704"/>
                    <a:pt x="553279" y="1807665"/>
                    <a:pt x="552092" y="1809150"/>
                  </a:cubicBezTo>
                  <a:cubicBezTo>
                    <a:pt x="556694" y="1815383"/>
                    <a:pt x="567676" y="1821766"/>
                    <a:pt x="576137" y="1824586"/>
                  </a:cubicBezTo>
                  <a:cubicBezTo>
                    <a:pt x="578066" y="1827257"/>
                    <a:pt x="576879" y="1830077"/>
                    <a:pt x="573761" y="1830375"/>
                  </a:cubicBezTo>
                  <a:cubicBezTo>
                    <a:pt x="577621" y="1829929"/>
                    <a:pt x="583410" y="1833046"/>
                    <a:pt x="589199" y="1835569"/>
                  </a:cubicBezTo>
                  <a:cubicBezTo>
                    <a:pt x="594986" y="1837795"/>
                    <a:pt x="600923" y="1839131"/>
                    <a:pt x="604189" y="1836310"/>
                  </a:cubicBezTo>
                  <a:cubicBezTo>
                    <a:pt x="608345" y="1838835"/>
                    <a:pt x="611313" y="1841655"/>
                    <a:pt x="617694" y="1843880"/>
                  </a:cubicBezTo>
                  <a:cubicBezTo>
                    <a:pt x="613836" y="1847740"/>
                    <a:pt x="611609" y="1841357"/>
                    <a:pt x="605376" y="1839428"/>
                  </a:cubicBezTo>
                  <a:cubicBezTo>
                    <a:pt x="603150" y="1839576"/>
                    <a:pt x="601368" y="1840466"/>
                    <a:pt x="599885" y="1841505"/>
                  </a:cubicBezTo>
                  <a:cubicBezTo>
                    <a:pt x="612203" y="1845959"/>
                    <a:pt x="627937" y="1851896"/>
                    <a:pt x="644262" y="1857981"/>
                  </a:cubicBezTo>
                  <a:cubicBezTo>
                    <a:pt x="652426" y="1861097"/>
                    <a:pt x="660886" y="1864066"/>
                    <a:pt x="669049" y="1866738"/>
                  </a:cubicBezTo>
                  <a:cubicBezTo>
                    <a:pt x="671128" y="1867332"/>
                    <a:pt x="673057" y="1867776"/>
                    <a:pt x="675134" y="1868222"/>
                  </a:cubicBezTo>
                  <a:cubicBezTo>
                    <a:pt x="677361" y="1867628"/>
                    <a:pt x="679588" y="1866738"/>
                    <a:pt x="681665" y="1865253"/>
                  </a:cubicBezTo>
                  <a:cubicBezTo>
                    <a:pt x="683150" y="1864215"/>
                    <a:pt x="684337" y="1867926"/>
                    <a:pt x="684783" y="1870596"/>
                  </a:cubicBezTo>
                  <a:cubicBezTo>
                    <a:pt x="687602" y="1871190"/>
                    <a:pt x="690570" y="1871784"/>
                    <a:pt x="693243" y="1872377"/>
                  </a:cubicBezTo>
                  <a:cubicBezTo>
                    <a:pt x="692649" y="1874752"/>
                    <a:pt x="688493" y="1873714"/>
                    <a:pt x="684783" y="1872971"/>
                  </a:cubicBezTo>
                  <a:cubicBezTo>
                    <a:pt x="684633" y="1874307"/>
                    <a:pt x="684633" y="1875346"/>
                    <a:pt x="684337" y="1876385"/>
                  </a:cubicBezTo>
                  <a:cubicBezTo>
                    <a:pt x="684633" y="1876533"/>
                    <a:pt x="684931" y="1876681"/>
                    <a:pt x="685227" y="1876831"/>
                  </a:cubicBezTo>
                  <a:cubicBezTo>
                    <a:pt x="684783" y="1876979"/>
                    <a:pt x="684485" y="1876979"/>
                    <a:pt x="684040" y="1877127"/>
                  </a:cubicBezTo>
                  <a:cubicBezTo>
                    <a:pt x="682852" y="1880245"/>
                    <a:pt x="680627" y="1881728"/>
                    <a:pt x="677657" y="1880245"/>
                  </a:cubicBezTo>
                  <a:cubicBezTo>
                    <a:pt x="672463" y="1877573"/>
                    <a:pt x="668160" y="1875940"/>
                    <a:pt x="663112" y="1879502"/>
                  </a:cubicBezTo>
                  <a:cubicBezTo>
                    <a:pt x="658809" y="1874307"/>
                    <a:pt x="652574" y="1875940"/>
                    <a:pt x="647083" y="1874604"/>
                  </a:cubicBezTo>
                  <a:cubicBezTo>
                    <a:pt x="644560" y="1874010"/>
                    <a:pt x="643966" y="1872229"/>
                    <a:pt x="645302" y="1871042"/>
                  </a:cubicBezTo>
                  <a:cubicBezTo>
                    <a:pt x="646043" y="1870448"/>
                    <a:pt x="646785" y="1869409"/>
                    <a:pt x="647528" y="1869261"/>
                  </a:cubicBezTo>
                  <a:cubicBezTo>
                    <a:pt x="647528" y="1869261"/>
                    <a:pt x="647676" y="1869261"/>
                    <a:pt x="647676" y="1869261"/>
                  </a:cubicBezTo>
                  <a:cubicBezTo>
                    <a:pt x="641740" y="1866738"/>
                    <a:pt x="635655" y="1864363"/>
                    <a:pt x="629570" y="1862878"/>
                  </a:cubicBezTo>
                  <a:cubicBezTo>
                    <a:pt x="633725" y="1860356"/>
                    <a:pt x="623781" y="1854271"/>
                    <a:pt x="612055" y="1849373"/>
                  </a:cubicBezTo>
                  <a:cubicBezTo>
                    <a:pt x="612501" y="1850263"/>
                    <a:pt x="612649" y="1851302"/>
                    <a:pt x="612649" y="1852192"/>
                  </a:cubicBezTo>
                  <a:cubicBezTo>
                    <a:pt x="612649" y="1853231"/>
                    <a:pt x="611016" y="1854271"/>
                    <a:pt x="609978" y="1855308"/>
                  </a:cubicBezTo>
                  <a:cubicBezTo>
                    <a:pt x="609532" y="1853529"/>
                    <a:pt x="608345" y="1851896"/>
                    <a:pt x="608493" y="1850263"/>
                  </a:cubicBezTo>
                  <a:cubicBezTo>
                    <a:pt x="608641" y="1849669"/>
                    <a:pt x="609235" y="1848927"/>
                    <a:pt x="609828" y="1848334"/>
                  </a:cubicBezTo>
                  <a:cubicBezTo>
                    <a:pt x="599291" y="1844326"/>
                    <a:pt x="588010" y="1841505"/>
                    <a:pt x="584893" y="1843732"/>
                  </a:cubicBezTo>
                  <a:cubicBezTo>
                    <a:pt x="578066" y="1841803"/>
                    <a:pt x="582074" y="1838835"/>
                    <a:pt x="578363" y="1836608"/>
                  </a:cubicBezTo>
                  <a:cubicBezTo>
                    <a:pt x="572574" y="1836014"/>
                    <a:pt x="569012" y="1838241"/>
                    <a:pt x="562037" y="1836014"/>
                  </a:cubicBezTo>
                  <a:cubicBezTo>
                    <a:pt x="564114" y="1835718"/>
                    <a:pt x="565301" y="1834381"/>
                    <a:pt x="566045" y="1832304"/>
                  </a:cubicBezTo>
                  <a:cubicBezTo>
                    <a:pt x="556546" y="1830077"/>
                    <a:pt x="555802" y="1820726"/>
                    <a:pt x="549717" y="1814937"/>
                  </a:cubicBezTo>
                  <a:cubicBezTo>
                    <a:pt x="546007" y="1817164"/>
                    <a:pt x="539922" y="1813156"/>
                    <a:pt x="535321" y="1809596"/>
                  </a:cubicBezTo>
                  <a:cubicBezTo>
                    <a:pt x="544968" y="1811227"/>
                    <a:pt x="535617" y="1804846"/>
                    <a:pt x="527157" y="1801580"/>
                  </a:cubicBezTo>
                  <a:close/>
                  <a:moveTo>
                    <a:pt x="1558549" y="1789262"/>
                  </a:moveTo>
                  <a:cubicBezTo>
                    <a:pt x="1557362" y="1794753"/>
                    <a:pt x="1558104" y="1794604"/>
                    <a:pt x="1562409" y="1797424"/>
                  </a:cubicBezTo>
                  <a:cubicBezTo>
                    <a:pt x="1570423" y="1791043"/>
                    <a:pt x="1563151" y="1788964"/>
                    <a:pt x="1558549" y="1789262"/>
                  </a:cubicBezTo>
                  <a:close/>
                  <a:moveTo>
                    <a:pt x="1502742" y="1789112"/>
                  </a:moveTo>
                  <a:cubicBezTo>
                    <a:pt x="1493391" y="1796830"/>
                    <a:pt x="1479292" y="1807517"/>
                    <a:pt x="1466675" y="1816422"/>
                  </a:cubicBezTo>
                  <a:cubicBezTo>
                    <a:pt x="1453912" y="1825180"/>
                    <a:pt x="1443225" y="1833195"/>
                    <a:pt x="1442483" y="1838389"/>
                  </a:cubicBezTo>
                  <a:cubicBezTo>
                    <a:pt x="1448864" y="1832898"/>
                    <a:pt x="1461630" y="1824884"/>
                    <a:pt x="1474097" y="1816274"/>
                  </a:cubicBezTo>
                  <a:cubicBezTo>
                    <a:pt x="1486119" y="1806923"/>
                    <a:pt x="1497697" y="1796978"/>
                    <a:pt x="1502742" y="1789112"/>
                  </a:cubicBezTo>
                  <a:close/>
                  <a:moveTo>
                    <a:pt x="1572352" y="1782879"/>
                  </a:moveTo>
                  <a:cubicBezTo>
                    <a:pt x="1569830" y="1784957"/>
                    <a:pt x="1569236" y="1782731"/>
                    <a:pt x="1567009" y="1784215"/>
                  </a:cubicBezTo>
                  <a:cubicBezTo>
                    <a:pt x="1567603" y="1785698"/>
                    <a:pt x="1565378" y="1786442"/>
                    <a:pt x="1563151" y="1787183"/>
                  </a:cubicBezTo>
                  <a:cubicBezTo>
                    <a:pt x="1564338" y="1789558"/>
                    <a:pt x="1567455" y="1787035"/>
                    <a:pt x="1569534" y="1787035"/>
                  </a:cubicBezTo>
                  <a:cubicBezTo>
                    <a:pt x="1566861" y="1789558"/>
                    <a:pt x="1570721" y="1788964"/>
                    <a:pt x="1572946" y="1787331"/>
                  </a:cubicBezTo>
                  <a:cubicBezTo>
                    <a:pt x="1571759" y="1786144"/>
                    <a:pt x="1572056" y="1784512"/>
                    <a:pt x="1572352" y="1782879"/>
                  </a:cubicBezTo>
                  <a:close/>
                  <a:moveTo>
                    <a:pt x="1613615" y="1758834"/>
                  </a:moveTo>
                  <a:cubicBezTo>
                    <a:pt x="1610349" y="1758984"/>
                    <a:pt x="1600702" y="1759725"/>
                    <a:pt x="1600256" y="1762694"/>
                  </a:cubicBezTo>
                  <a:cubicBezTo>
                    <a:pt x="1606193" y="1758388"/>
                    <a:pt x="1600406" y="1766256"/>
                    <a:pt x="1603670" y="1766404"/>
                  </a:cubicBezTo>
                  <a:cubicBezTo>
                    <a:pt x="1606045" y="1764475"/>
                    <a:pt x="1608717" y="1761507"/>
                    <a:pt x="1610053" y="1762248"/>
                  </a:cubicBezTo>
                  <a:cubicBezTo>
                    <a:pt x="1607530" y="1764919"/>
                    <a:pt x="1603076" y="1768037"/>
                    <a:pt x="1603670" y="1769818"/>
                  </a:cubicBezTo>
                  <a:cubicBezTo>
                    <a:pt x="1611536" y="1765514"/>
                    <a:pt x="1607530" y="1765069"/>
                    <a:pt x="1613615" y="1758834"/>
                  </a:cubicBezTo>
                  <a:close/>
                  <a:moveTo>
                    <a:pt x="1798845" y="1746366"/>
                  </a:moveTo>
                  <a:cubicBezTo>
                    <a:pt x="1802853" y="1751116"/>
                    <a:pt x="1796471" y="1760763"/>
                    <a:pt x="1789198" y="1770707"/>
                  </a:cubicBezTo>
                  <a:cubicBezTo>
                    <a:pt x="1790386" y="1760318"/>
                    <a:pt x="1790386" y="1760615"/>
                    <a:pt x="1790683" y="1757646"/>
                  </a:cubicBezTo>
                  <a:cubicBezTo>
                    <a:pt x="1788308" y="1756163"/>
                    <a:pt x="1796768" y="1749780"/>
                    <a:pt x="1798845" y="1746366"/>
                  </a:cubicBezTo>
                  <a:close/>
                  <a:moveTo>
                    <a:pt x="592910" y="1726627"/>
                  </a:moveTo>
                  <a:cubicBezTo>
                    <a:pt x="593652" y="1727072"/>
                    <a:pt x="594987" y="1727368"/>
                    <a:pt x="597808" y="1727962"/>
                  </a:cubicBezTo>
                  <a:cubicBezTo>
                    <a:pt x="598104" y="1727666"/>
                    <a:pt x="597956" y="1727368"/>
                    <a:pt x="598104" y="1727072"/>
                  </a:cubicBezTo>
                  <a:cubicBezTo>
                    <a:pt x="597214" y="1726627"/>
                    <a:pt x="596175" y="1726479"/>
                    <a:pt x="595285" y="1726627"/>
                  </a:cubicBezTo>
                  <a:cubicBezTo>
                    <a:pt x="594542" y="1726775"/>
                    <a:pt x="593800" y="1726627"/>
                    <a:pt x="592910" y="1726627"/>
                  </a:cubicBezTo>
                  <a:close/>
                  <a:moveTo>
                    <a:pt x="542891" y="1724696"/>
                  </a:moveTo>
                  <a:cubicBezTo>
                    <a:pt x="550610" y="1732562"/>
                    <a:pt x="558476" y="1735679"/>
                    <a:pt x="570646" y="1740132"/>
                  </a:cubicBezTo>
                  <a:cubicBezTo>
                    <a:pt x="568419" y="1746663"/>
                    <a:pt x="558772" y="1734343"/>
                    <a:pt x="551054" y="1734937"/>
                  </a:cubicBezTo>
                  <a:cubicBezTo>
                    <a:pt x="547642" y="1739687"/>
                    <a:pt x="558031" y="1742061"/>
                    <a:pt x="562632" y="1743249"/>
                  </a:cubicBezTo>
                  <a:cubicBezTo>
                    <a:pt x="556101" y="1750671"/>
                    <a:pt x="545861" y="1730337"/>
                    <a:pt x="541705" y="1739984"/>
                  </a:cubicBezTo>
                  <a:cubicBezTo>
                    <a:pt x="537845" y="1736868"/>
                    <a:pt x="534579" y="1733750"/>
                    <a:pt x="528346" y="1730781"/>
                  </a:cubicBezTo>
                  <a:cubicBezTo>
                    <a:pt x="528792" y="1725735"/>
                    <a:pt x="535916" y="1733304"/>
                    <a:pt x="539922" y="1734641"/>
                  </a:cubicBezTo>
                  <a:cubicBezTo>
                    <a:pt x="535768" y="1726477"/>
                    <a:pt x="547790" y="1734195"/>
                    <a:pt x="542891" y="1724696"/>
                  </a:cubicBezTo>
                  <a:close/>
                  <a:moveTo>
                    <a:pt x="311499" y="1719946"/>
                  </a:moveTo>
                  <a:cubicBezTo>
                    <a:pt x="317436" y="1723954"/>
                    <a:pt x="312686" y="1725587"/>
                    <a:pt x="318475" y="1729593"/>
                  </a:cubicBezTo>
                  <a:cubicBezTo>
                    <a:pt x="313726" y="1728851"/>
                    <a:pt x="305860" y="1723212"/>
                    <a:pt x="311499" y="1719946"/>
                  </a:cubicBezTo>
                  <a:close/>
                  <a:moveTo>
                    <a:pt x="485450" y="1715939"/>
                  </a:moveTo>
                  <a:cubicBezTo>
                    <a:pt x="485748" y="1715791"/>
                    <a:pt x="486490" y="1716534"/>
                    <a:pt x="487083" y="1716830"/>
                  </a:cubicBezTo>
                  <a:cubicBezTo>
                    <a:pt x="487083" y="1717572"/>
                    <a:pt x="487231" y="1718315"/>
                    <a:pt x="486935" y="1718759"/>
                  </a:cubicBezTo>
                  <a:cubicBezTo>
                    <a:pt x="485896" y="1720244"/>
                    <a:pt x="484561" y="1719799"/>
                    <a:pt x="483670" y="1717572"/>
                  </a:cubicBezTo>
                  <a:cubicBezTo>
                    <a:pt x="483522" y="1717276"/>
                    <a:pt x="484709" y="1716236"/>
                    <a:pt x="485450" y="1715939"/>
                  </a:cubicBezTo>
                  <a:close/>
                  <a:moveTo>
                    <a:pt x="546156" y="1714159"/>
                  </a:moveTo>
                  <a:cubicBezTo>
                    <a:pt x="554318" y="1718463"/>
                    <a:pt x="563967" y="1719948"/>
                    <a:pt x="570200" y="1728259"/>
                  </a:cubicBezTo>
                  <a:cubicBezTo>
                    <a:pt x="570646" y="1728853"/>
                    <a:pt x="570942" y="1730485"/>
                    <a:pt x="570794" y="1730485"/>
                  </a:cubicBezTo>
                  <a:cubicBezTo>
                    <a:pt x="569161" y="1731228"/>
                    <a:pt x="566786" y="1732859"/>
                    <a:pt x="565599" y="1732118"/>
                  </a:cubicBezTo>
                  <a:cubicBezTo>
                    <a:pt x="562334" y="1730189"/>
                    <a:pt x="558920" y="1728853"/>
                    <a:pt x="555358" y="1727666"/>
                  </a:cubicBezTo>
                  <a:cubicBezTo>
                    <a:pt x="555803" y="1728407"/>
                    <a:pt x="556099" y="1729297"/>
                    <a:pt x="555358" y="1730189"/>
                  </a:cubicBezTo>
                  <a:cubicBezTo>
                    <a:pt x="553429" y="1729001"/>
                    <a:pt x="552241" y="1727814"/>
                    <a:pt x="551202" y="1726478"/>
                  </a:cubicBezTo>
                  <a:cubicBezTo>
                    <a:pt x="548975" y="1725885"/>
                    <a:pt x="546600" y="1725141"/>
                    <a:pt x="544226" y="1724548"/>
                  </a:cubicBezTo>
                  <a:cubicBezTo>
                    <a:pt x="543188" y="1724400"/>
                    <a:pt x="542297" y="1721431"/>
                    <a:pt x="542445" y="1719800"/>
                  </a:cubicBezTo>
                  <a:cubicBezTo>
                    <a:pt x="542742" y="1718167"/>
                    <a:pt x="544375" y="1716830"/>
                    <a:pt x="546156" y="1714159"/>
                  </a:cubicBezTo>
                  <a:close/>
                  <a:moveTo>
                    <a:pt x="504745" y="1711041"/>
                  </a:moveTo>
                  <a:cubicBezTo>
                    <a:pt x="505190" y="1714307"/>
                    <a:pt x="500886" y="1715494"/>
                    <a:pt x="508455" y="1720540"/>
                  </a:cubicBezTo>
                  <a:cubicBezTo>
                    <a:pt x="506824" y="1722767"/>
                    <a:pt x="504894" y="1716532"/>
                    <a:pt x="499847" y="1715345"/>
                  </a:cubicBezTo>
                  <a:cubicBezTo>
                    <a:pt x="499995" y="1710893"/>
                    <a:pt x="500738" y="1712080"/>
                    <a:pt x="504745" y="1711041"/>
                  </a:cubicBezTo>
                  <a:close/>
                  <a:moveTo>
                    <a:pt x="1668828" y="1699465"/>
                  </a:moveTo>
                  <a:cubicBezTo>
                    <a:pt x="1663781" y="1704512"/>
                    <a:pt x="1651313" y="1709410"/>
                    <a:pt x="1653095" y="1715051"/>
                  </a:cubicBezTo>
                  <a:cubicBezTo>
                    <a:pt x="1657548" y="1710003"/>
                    <a:pt x="1661406" y="1705550"/>
                    <a:pt x="1659923" y="1711339"/>
                  </a:cubicBezTo>
                  <a:cubicBezTo>
                    <a:pt x="1662298" y="1707629"/>
                    <a:pt x="1670757" y="1701692"/>
                    <a:pt x="1668828" y="1699465"/>
                  </a:cubicBezTo>
                  <a:close/>
                  <a:moveTo>
                    <a:pt x="1646564" y="1696052"/>
                  </a:moveTo>
                  <a:cubicBezTo>
                    <a:pt x="1644635" y="1699911"/>
                    <a:pt x="1637956" y="1705550"/>
                    <a:pt x="1641221" y="1707481"/>
                  </a:cubicBezTo>
                  <a:lnTo>
                    <a:pt x="1649384" y="1698575"/>
                  </a:lnTo>
                  <a:close/>
                  <a:moveTo>
                    <a:pt x="477584" y="1689076"/>
                  </a:moveTo>
                  <a:cubicBezTo>
                    <a:pt x="477436" y="1689522"/>
                    <a:pt x="477288" y="1689966"/>
                    <a:pt x="477140" y="1690412"/>
                  </a:cubicBezTo>
                  <a:cubicBezTo>
                    <a:pt x="476843" y="1690560"/>
                    <a:pt x="476695" y="1690560"/>
                    <a:pt x="476547" y="1690560"/>
                  </a:cubicBezTo>
                  <a:lnTo>
                    <a:pt x="476991" y="1691005"/>
                  </a:lnTo>
                  <a:cubicBezTo>
                    <a:pt x="476991" y="1690857"/>
                    <a:pt x="477140" y="1690560"/>
                    <a:pt x="477140" y="1690412"/>
                  </a:cubicBezTo>
                  <a:cubicBezTo>
                    <a:pt x="477584" y="1690264"/>
                    <a:pt x="478178" y="1690115"/>
                    <a:pt x="478772" y="1689818"/>
                  </a:cubicBezTo>
                  <a:cubicBezTo>
                    <a:pt x="478476" y="1689522"/>
                    <a:pt x="478030" y="1689372"/>
                    <a:pt x="477584" y="1689076"/>
                  </a:cubicBezTo>
                  <a:close/>
                  <a:moveTo>
                    <a:pt x="390757" y="1686255"/>
                  </a:moveTo>
                  <a:cubicBezTo>
                    <a:pt x="391351" y="1686849"/>
                    <a:pt x="392241" y="1687443"/>
                    <a:pt x="392241" y="1688036"/>
                  </a:cubicBezTo>
                  <a:cubicBezTo>
                    <a:pt x="392241" y="1688630"/>
                    <a:pt x="391203" y="1689076"/>
                    <a:pt x="390609" y="1689670"/>
                  </a:cubicBezTo>
                  <a:cubicBezTo>
                    <a:pt x="390016" y="1689372"/>
                    <a:pt x="389570" y="1689076"/>
                    <a:pt x="388976" y="1688778"/>
                  </a:cubicBezTo>
                  <a:cubicBezTo>
                    <a:pt x="389570" y="1688036"/>
                    <a:pt x="390164" y="1687145"/>
                    <a:pt x="390757" y="1686255"/>
                  </a:cubicBezTo>
                  <a:close/>
                  <a:moveTo>
                    <a:pt x="440034" y="1679577"/>
                  </a:moveTo>
                  <a:cubicBezTo>
                    <a:pt x="437065" y="1680021"/>
                    <a:pt x="435878" y="1681654"/>
                    <a:pt x="435284" y="1683585"/>
                  </a:cubicBezTo>
                  <a:cubicBezTo>
                    <a:pt x="437511" y="1684327"/>
                    <a:pt x="438994" y="1683435"/>
                    <a:pt x="440034" y="1681210"/>
                  </a:cubicBezTo>
                  <a:cubicBezTo>
                    <a:pt x="443300" y="1684029"/>
                    <a:pt x="445229" y="1686108"/>
                    <a:pt x="446862" y="1687741"/>
                  </a:cubicBezTo>
                  <a:cubicBezTo>
                    <a:pt x="446862" y="1687295"/>
                    <a:pt x="446712" y="1686997"/>
                    <a:pt x="446712" y="1686404"/>
                  </a:cubicBezTo>
                  <a:cubicBezTo>
                    <a:pt x="447306" y="1681952"/>
                    <a:pt x="445081" y="1678835"/>
                    <a:pt x="440034" y="1679577"/>
                  </a:cubicBezTo>
                  <a:close/>
                  <a:moveTo>
                    <a:pt x="474172" y="1674234"/>
                  </a:moveTo>
                  <a:cubicBezTo>
                    <a:pt x="473874" y="1674679"/>
                    <a:pt x="473578" y="1675124"/>
                    <a:pt x="473281" y="1675569"/>
                  </a:cubicBezTo>
                  <a:cubicBezTo>
                    <a:pt x="472985" y="1676015"/>
                    <a:pt x="472687" y="1676461"/>
                    <a:pt x="472391" y="1676905"/>
                  </a:cubicBezTo>
                  <a:cubicBezTo>
                    <a:pt x="472985" y="1677202"/>
                    <a:pt x="473578" y="1677498"/>
                    <a:pt x="474172" y="1677796"/>
                  </a:cubicBezTo>
                  <a:cubicBezTo>
                    <a:pt x="474766" y="1677202"/>
                    <a:pt x="475507" y="1676609"/>
                    <a:pt x="476101" y="1676015"/>
                  </a:cubicBezTo>
                  <a:cubicBezTo>
                    <a:pt x="475359" y="1675421"/>
                    <a:pt x="474766" y="1674828"/>
                    <a:pt x="474172" y="1674234"/>
                  </a:cubicBezTo>
                  <a:close/>
                  <a:moveTo>
                    <a:pt x="221555" y="1669334"/>
                  </a:moveTo>
                  <a:cubicBezTo>
                    <a:pt x="226009" y="1670967"/>
                    <a:pt x="240701" y="1688630"/>
                    <a:pt x="234320" y="1686699"/>
                  </a:cubicBezTo>
                  <a:cubicBezTo>
                    <a:pt x="239812" y="1692043"/>
                    <a:pt x="245007" y="1695902"/>
                    <a:pt x="249013" y="1702136"/>
                  </a:cubicBezTo>
                  <a:cubicBezTo>
                    <a:pt x="246788" y="1706441"/>
                    <a:pt x="232390" y="1688778"/>
                    <a:pt x="231796" y="1685810"/>
                  </a:cubicBezTo>
                  <a:cubicBezTo>
                    <a:pt x="227344" y="1682099"/>
                    <a:pt x="224821" y="1685364"/>
                    <a:pt x="221555" y="1685958"/>
                  </a:cubicBezTo>
                  <a:cubicBezTo>
                    <a:pt x="219181" y="1679575"/>
                    <a:pt x="221407" y="1674825"/>
                    <a:pt x="221555" y="1669334"/>
                  </a:cubicBezTo>
                  <a:close/>
                  <a:moveTo>
                    <a:pt x="1658142" y="1658648"/>
                  </a:moveTo>
                  <a:cubicBezTo>
                    <a:pt x="1652946" y="1661618"/>
                    <a:pt x="1647010" y="1667110"/>
                    <a:pt x="1641073" y="1672155"/>
                  </a:cubicBezTo>
                  <a:cubicBezTo>
                    <a:pt x="1642408" y="1674084"/>
                    <a:pt x="1644932" y="1672007"/>
                    <a:pt x="1646416" y="1673640"/>
                  </a:cubicBezTo>
                  <a:cubicBezTo>
                    <a:pt x="1651611" y="1665625"/>
                    <a:pt x="1660516" y="1662804"/>
                    <a:pt x="1658142" y="1658648"/>
                  </a:cubicBezTo>
                  <a:close/>
                  <a:moveTo>
                    <a:pt x="1717065" y="1656125"/>
                  </a:moveTo>
                  <a:cubicBezTo>
                    <a:pt x="1721814" y="1655236"/>
                    <a:pt x="1704152" y="1666812"/>
                    <a:pt x="1702667" y="1673047"/>
                  </a:cubicBezTo>
                  <a:cubicBezTo>
                    <a:pt x="1704300" y="1665773"/>
                    <a:pt x="1695544" y="1673788"/>
                    <a:pt x="1691239" y="1676459"/>
                  </a:cubicBezTo>
                  <a:cubicBezTo>
                    <a:pt x="1690943" y="1670078"/>
                    <a:pt x="1698661" y="1666664"/>
                    <a:pt x="1704746" y="1659094"/>
                  </a:cubicBezTo>
                  <a:cubicBezTo>
                    <a:pt x="1699550" y="1669484"/>
                    <a:pt x="1712166" y="1659984"/>
                    <a:pt x="1717065" y="1656125"/>
                  </a:cubicBezTo>
                  <a:close/>
                  <a:moveTo>
                    <a:pt x="1690201" y="1650930"/>
                  </a:moveTo>
                  <a:cubicBezTo>
                    <a:pt x="1682037" y="1656423"/>
                    <a:pt x="1672836" y="1669928"/>
                    <a:pt x="1657844" y="1683585"/>
                  </a:cubicBezTo>
                  <a:cubicBezTo>
                    <a:pt x="1663039" y="1692489"/>
                    <a:pt x="1648197" y="1702137"/>
                    <a:pt x="1646564" y="1709114"/>
                  </a:cubicBezTo>
                  <a:cubicBezTo>
                    <a:pt x="1662743" y="1699317"/>
                    <a:pt x="1665562" y="1689522"/>
                    <a:pt x="1667195" y="1678835"/>
                  </a:cubicBezTo>
                  <a:cubicBezTo>
                    <a:pt x="1676546" y="1675124"/>
                    <a:pt x="1690053" y="1660727"/>
                    <a:pt x="1690201" y="1650930"/>
                  </a:cubicBezTo>
                  <a:close/>
                  <a:moveTo>
                    <a:pt x="1669718" y="1643658"/>
                  </a:moveTo>
                  <a:cubicBezTo>
                    <a:pt x="1664672" y="1649595"/>
                    <a:pt x="1662594" y="1654344"/>
                    <a:pt x="1664227" y="1657462"/>
                  </a:cubicBezTo>
                  <a:cubicBezTo>
                    <a:pt x="1667641" y="1656273"/>
                    <a:pt x="1676992" y="1646626"/>
                    <a:pt x="1674171" y="1644252"/>
                  </a:cubicBezTo>
                  <a:cubicBezTo>
                    <a:pt x="1672242" y="1646181"/>
                    <a:pt x="1670905" y="1644995"/>
                    <a:pt x="1669718" y="1643658"/>
                  </a:cubicBezTo>
                  <a:close/>
                  <a:moveTo>
                    <a:pt x="1717659" y="1611154"/>
                  </a:moveTo>
                  <a:cubicBezTo>
                    <a:pt x="1706231" y="1621841"/>
                    <a:pt x="1698661" y="1637721"/>
                    <a:pt x="1688866" y="1646776"/>
                  </a:cubicBezTo>
                  <a:lnTo>
                    <a:pt x="1693763" y="1650634"/>
                  </a:lnTo>
                  <a:cubicBezTo>
                    <a:pt x="1697177" y="1641135"/>
                    <a:pt x="1701777" y="1638908"/>
                    <a:pt x="1710089" y="1629557"/>
                  </a:cubicBezTo>
                  <a:cubicBezTo>
                    <a:pt x="1708012" y="1622879"/>
                    <a:pt x="1717659" y="1618277"/>
                    <a:pt x="1717659" y="1611154"/>
                  </a:cubicBezTo>
                  <a:close/>
                  <a:moveTo>
                    <a:pt x="343410" y="1602099"/>
                  </a:moveTo>
                  <a:cubicBezTo>
                    <a:pt x="336435" y="1611302"/>
                    <a:pt x="331536" y="1621691"/>
                    <a:pt x="328717" y="1632823"/>
                  </a:cubicBezTo>
                  <a:cubicBezTo>
                    <a:pt x="328568" y="1633863"/>
                    <a:pt x="330795" y="1636088"/>
                    <a:pt x="332280" y="1636534"/>
                  </a:cubicBezTo>
                  <a:cubicBezTo>
                    <a:pt x="333763" y="1636979"/>
                    <a:pt x="337325" y="1636088"/>
                    <a:pt x="337325" y="1635494"/>
                  </a:cubicBezTo>
                  <a:cubicBezTo>
                    <a:pt x="338216" y="1624216"/>
                    <a:pt x="346972" y="1616942"/>
                    <a:pt x="351128" y="1607443"/>
                  </a:cubicBezTo>
                  <a:cubicBezTo>
                    <a:pt x="351574" y="1606701"/>
                    <a:pt x="350980" y="1605662"/>
                    <a:pt x="351128" y="1604474"/>
                  </a:cubicBezTo>
                  <a:cubicBezTo>
                    <a:pt x="350832" y="1604326"/>
                    <a:pt x="350684" y="1604178"/>
                    <a:pt x="350534" y="1603881"/>
                  </a:cubicBezTo>
                  <a:cubicBezTo>
                    <a:pt x="349941" y="1603435"/>
                    <a:pt x="349497" y="1602991"/>
                    <a:pt x="349051" y="1602545"/>
                  </a:cubicBezTo>
                  <a:cubicBezTo>
                    <a:pt x="348903" y="1602545"/>
                    <a:pt x="348903" y="1602545"/>
                    <a:pt x="348903" y="1602545"/>
                  </a:cubicBezTo>
                  <a:cubicBezTo>
                    <a:pt x="347122" y="1602099"/>
                    <a:pt x="344004" y="1601358"/>
                    <a:pt x="343410" y="1602099"/>
                  </a:cubicBezTo>
                  <a:close/>
                  <a:moveTo>
                    <a:pt x="334932" y="1590189"/>
                  </a:moveTo>
                  <a:cubicBezTo>
                    <a:pt x="333281" y="1590189"/>
                    <a:pt x="331389" y="1590597"/>
                    <a:pt x="330498" y="1591413"/>
                  </a:cubicBezTo>
                  <a:lnTo>
                    <a:pt x="328152" y="1601239"/>
                  </a:lnTo>
                  <a:lnTo>
                    <a:pt x="327974" y="1601358"/>
                  </a:lnTo>
                  <a:lnTo>
                    <a:pt x="327678" y="1601358"/>
                  </a:lnTo>
                  <a:cubicBezTo>
                    <a:pt x="327678" y="1601506"/>
                    <a:pt x="327678" y="1601803"/>
                    <a:pt x="327678" y="1601951"/>
                  </a:cubicBezTo>
                  <a:cubicBezTo>
                    <a:pt x="326193" y="1602545"/>
                    <a:pt x="324858" y="1603139"/>
                    <a:pt x="323670" y="1603881"/>
                  </a:cubicBezTo>
                  <a:cubicBezTo>
                    <a:pt x="323374" y="1604029"/>
                    <a:pt x="323818" y="1605810"/>
                    <a:pt x="323968" y="1605810"/>
                  </a:cubicBezTo>
                  <a:cubicBezTo>
                    <a:pt x="327380" y="1606403"/>
                    <a:pt x="327530" y="1604178"/>
                    <a:pt x="327678" y="1601951"/>
                  </a:cubicBezTo>
                  <a:cubicBezTo>
                    <a:pt x="327826" y="1601951"/>
                    <a:pt x="327974" y="1601803"/>
                    <a:pt x="327974" y="1601803"/>
                  </a:cubicBezTo>
                  <a:cubicBezTo>
                    <a:pt x="327974" y="1601654"/>
                    <a:pt x="327974" y="1601506"/>
                    <a:pt x="327974" y="1601358"/>
                  </a:cubicBezTo>
                  <a:lnTo>
                    <a:pt x="328124" y="1601358"/>
                  </a:lnTo>
                  <a:lnTo>
                    <a:pt x="328152" y="1601239"/>
                  </a:lnTo>
                  <a:lnTo>
                    <a:pt x="336435" y="1595717"/>
                  </a:lnTo>
                  <a:cubicBezTo>
                    <a:pt x="337325" y="1594679"/>
                    <a:pt x="337771" y="1592898"/>
                    <a:pt x="337919" y="1591413"/>
                  </a:cubicBezTo>
                  <a:cubicBezTo>
                    <a:pt x="337993" y="1590597"/>
                    <a:pt x="336583" y="1590189"/>
                    <a:pt x="334932" y="1590189"/>
                  </a:cubicBezTo>
                  <a:close/>
                  <a:moveTo>
                    <a:pt x="315952" y="1584289"/>
                  </a:moveTo>
                  <a:cubicBezTo>
                    <a:pt x="314319" y="1584141"/>
                    <a:pt x="312688" y="1585626"/>
                    <a:pt x="311055" y="1586515"/>
                  </a:cubicBezTo>
                  <a:cubicBezTo>
                    <a:pt x="312688" y="1587407"/>
                    <a:pt x="314171" y="1588297"/>
                    <a:pt x="315656" y="1589186"/>
                  </a:cubicBezTo>
                  <a:cubicBezTo>
                    <a:pt x="317288" y="1588445"/>
                    <a:pt x="319069" y="1587555"/>
                    <a:pt x="320702" y="1586961"/>
                  </a:cubicBezTo>
                  <a:cubicBezTo>
                    <a:pt x="319069" y="1585922"/>
                    <a:pt x="317585" y="1584289"/>
                    <a:pt x="315952" y="1584289"/>
                  </a:cubicBezTo>
                  <a:close/>
                  <a:moveTo>
                    <a:pt x="1769608" y="1572711"/>
                  </a:moveTo>
                  <a:cubicBezTo>
                    <a:pt x="1771537" y="1574788"/>
                    <a:pt x="1764115" y="1582062"/>
                    <a:pt x="1764858" y="1584437"/>
                  </a:cubicBezTo>
                  <a:cubicBezTo>
                    <a:pt x="1766935" y="1583545"/>
                    <a:pt x="1769310" y="1581912"/>
                    <a:pt x="1771241" y="1579687"/>
                  </a:cubicBezTo>
                  <a:cubicBezTo>
                    <a:pt x="1772131" y="1585326"/>
                    <a:pt x="1763077" y="1589928"/>
                    <a:pt x="1761444" y="1585030"/>
                  </a:cubicBezTo>
                  <a:cubicBezTo>
                    <a:pt x="1767381" y="1578648"/>
                    <a:pt x="1765302" y="1575234"/>
                    <a:pt x="1769608" y="1572711"/>
                  </a:cubicBezTo>
                  <a:close/>
                  <a:moveTo>
                    <a:pt x="288346" y="1561728"/>
                  </a:moveTo>
                  <a:cubicBezTo>
                    <a:pt x="288197" y="1561728"/>
                    <a:pt x="287753" y="1563510"/>
                    <a:pt x="288049" y="1563658"/>
                  </a:cubicBezTo>
                  <a:cubicBezTo>
                    <a:pt x="289236" y="1564401"/>
                    <a:pt x="290572" y="1564995"/>
                    <a:pt x="291908" y="1565588"/>
                  </a:cubicBezTo>
                  <a:cubicBezTo>
                    <a:pt x="291908" y="1565736"/>
                    <a:pt x="291908" y="1566032"/>
                    <a:pt x="291908" y="1566182"/>
                  </a:cubicBezTo>
                  <a:cubicBezTo>
                    <a:pt x="292057" y="1566182"/>
                    <a:pt x="292205" y="1566182"/>
                    <a:pt x="292353" y="1566182"/>
                  </a:cubicBezTo>
                  <a:cubicBezTo>
                    <a:pt x="292502" y="1568853"/>
                    <a:pt x="292502" y="1571525"/>
                    <a:pt x="292798" y="1574196"/>
                  </a:cubicBezTo>
                  <a:cubicBezTo>
                    <a:pt x="292798" y="1574939"/>
                    <a:pt x="293986" y="1575533"/>
                    <a:pt x="294579" y="1576275"/>
                  </a:cubicBezTo>
                  <a:cubicBezTo>
                    <a:pt x="295619" y="1575087"/>
                    <a:pt x="297400" y="1574196"/>
                    <a:pt x="297696" y="1572861"/>
                  </a:cubicBezTo>
                  <a:cubicBezTo>
                    <a:pt x="298883" y="1568409"/>
                    <a:pt x="296658" y="1566182"/>
                    <a:pt x="292353" y="1566182"/>
                  </a:cubicBezTo>
                  <a:cubicBezTo>
                    <a:pt x="292353" y="1566032"/>
                    <a:pt x="292353" y="1565884"/>
                    <a:pt x="292353" y="1565736"/>
                  </a:cubicBezTo>
                  <a:cubicBezTo>
                    <a:pt x="292205" y="1565736"/>
                    <a:pt x="292057" y="1565588"/>
                    <a:pt x="291908" y="1565588"/>
                  </a:cubicBezTo>
                  <a:cubicBezTo>
                    <a:pt x="291759" y="1563361"/>
                    <a:pt x="291611" y="1561283"/>
                    <a:pt x="288346" y="1561728"/>
                  </a:cubicBezTo>
                  <a:close/>
                  <a:moveTo>
                    <a:pt x="1791314" y="1538610"/>
                  </a:moveTo>
                  <a:cubicBezTo>
                    <a:pt x="1793503" y="1537682"/>
                    <a:pt x="1795135" y="1538276"/>
                    <a:pt x="1794244" y="1541541"/>
                  </a:cubicBezTo>
                  <a:cubicBezTo>
                    <a:pt x="1796027" y="1542580"/>
                    <a:pt x="1789346" y="1541839"/>
                    <a:pt x="1785042" y="1544807"/>
                  </a:cubicBezTo>
                  <a:cubicBezTo>
                    <a:pt x="1786378" y="1541987"/>
                    <a:pt x="1789125" y="1539537"/>
                    <a:pt x="1791314" y="1538610"/>
                  </a:cubicBezTo>
                  <a:close/>
                  <a:moveTo>
                    <a:pt x="1820516" y="1502359"/>
                  </a:moveTo>
                  <a:cubicBezTo>
                    <a:pt x="1817993" y="1498203"/>
                    <a:pt x="1814876" y="1508148"/>
                    <a:pt x="1812056" y="1511858"/>
                  </a:cubicBezTo>
                  <a:cubicBezTo>
                    <a:pt x="1811908" y="1506961"/>
                    <a:pt x="1808939" y="1512304"/>
                    <a:pt x="1808791" y="1507406"/>
                  </a:cubicBezTo>
                  <a:cubicBezTo>
                    <a:pt x="1805525" y="1512600"/>
                    <a:pt x="1802557" y="1517499"/>
                    <a:pt x="1804784" y="1519131"/>
                  </a:cubicBezTo>
                  <a:cubicBezTo>
                    <a:pt x="1806713" y="1516608"/>
                    <a:pt x="1808791" y="1515420"/>
                    <a:pt x="1810572" y="1516608"/>
                  </a:cubicBezTo>
                  <a:cubicBezTo>
                    <a:pt x="1813837" y="1510969"/>
                    <a:pt x="1817251" y="1504288"/>
                    <a:pt x="1820516" y="1502359"/>
                  </a:cubicBezTo>
                  <a:close/>
                  <a:moveTo>
                    <a:pt x="158178" y="1495828"/>
                  </a:moveTo>
                  <a:cubicBezTo>
                    <a:pt x="159216" y="1498055"/>
                    <a:pt x="160403" y="1500281"/>
                    <a:pt x="161146" y="1502656"/>
                  </a:cubicBezTo>
                  <a:cubicBezTo>
                    <a:pt x="161294" y="1503100"/>
                    <a:pt x="158772" y="1504139"/>
                    <a:pt x="157584" y="1504881"/>
                  </a:cubicBezTo>
                  <a:cubicBezTo>
                    <a:pt x="154466" y="1502804"/>
                    <a:pt x="155654" y="1500281"/>
                    <a:pt x="156397" y="1497757"/>
                  </a:cubicBezTo>
                  <a:cubicBezTo>
                    <a:pt x="156545" y="1497015"/>
                    <a:pt x="157584" y="1496422"/>
                    <a:pt x="158178" y="1495828"/>
                  </a:cubicBezTo>
                  <a:close/>
                  <a:moveTo>
                    <a:pt x="271573" y="1489446"/>
                  </a:moveTo>
                  <a:cubicBezTo>
                    <a:pt x="271129" y="1490189"/>
                    <a:pt x="270536" y="1490783"/>
                    <a:pt x="270090" y="1491525"/>
                  </a:cubicBezTo>
                  <a:cubicBezTo>
                    <a:pt x="269644" y="1492266"/>
                    <a:pt x="269199" y="1493008"/>
                    <a:pt x="269051" y="1493751"/>
                  </a:cubicBezTo>
                  <a:cubicBezTo>
                    <a:pt x="268903" y="1495235"/>
                    <a:pt x="269644" y="1498055"/>
                    <a:pt x="270536" y="1498203"/>
                  </a:cubicBezTo>
                  <a:cubicBezTo>
                    <a:pt x="273948" y="1498947"/>
                    <a:pt x="274246" y="1496126"/>
                    <a:pt x="273800" y="1493751"/>
                  </a:cubicBezTo>
                  <a:cubicBezTo>
                    <a:pt x="273504" y="1492266"/>
                    <a:pt x="272317" y="1490931"/>
                    <a:pt x="271573" y="1489446"/>
                  </a:cubicBezTo>
                  <a:close/>
                  <a:moveTo>
                    <a:pt x="210423" y="1478314"/>
                  </a:moveTo>
                  <a:cubicBezTo>
                    <a:pt x="213688" y="1476533"/>
                    <a:pt x="215321" y="1479947"/>
                    <a:pt x="216804" y="1481876"/>
                  </a:cubicBezTo>
                  <a:cubicBezTo>
                    <a:pt x="223781" y="1490929"/>
                    <a:pt x="222593" y="1495531"/>
                    <a:pt x="211759" y="1501616"/>
                  </a:cubicBezTo>
                  <a:cubicBezTo>
                    <a:pt x="209532" y="1502803"/>
                    <a:pt x="207305" y="1504140"/>
                    <a:pt x="205228" y="1505328"/>
                  </a:cubicBezTo>
                  <a:cubicBezTo>
                    <a:pt x="204189" y="1503991"/>
                    <a:pt x="203149" y="1503249"/>
                    <a:pt x="203149" y="1502507"/>
                  </a:cubicBezTo>
                  <a:cubicBezTo>
                    <a:pt x="202556" y="1496422"/>
                    <a:pt x="209830" y="1491227"/>
                    <a:pt x="204782" y="1484399"/>
                  </a:cubicBezTo>
                  <a:cubicBezTo>
                    <a:pt x="204486" y="1483955"/>
                    <a:pt x="208049" y="1479649"/>
                    <a:pt x="210423" y="1478314"/>
                  </a:cubicBezTo>
                  <a:close/>
                  <a:moveTo>
                    <a:pt x="1831352" y="1474604"/>
                  </a:moveTo>
                  <a:cubicBezTo>
                    <a:pt x="1827046" y="1481134"/>
                    <a:pt x="1823336" y="1482619"/>
                    <a:pt x="1823782" y="1490189"/>
                  </a:cubicBezTo>
                  <a:cubicBezTo>
                    <a:pt x="1828086" y="1483659"/>
                    <a:pt x="1831648" y="1482174"/>
                    <a:pt x="1831352" y="1474604"/>
                  </a:cubicBezTo>
                  <a:close/>
                  <a:moveTo>
                    <a:pt x="133393" y="1464957"/>
                  </a:moveTo>
                  <a:cubicBezTo>
                    <a:pt x="137845" y="1466440"/>
                    <a:pt x="142892" y="1471932"/>
                    <a:pt x="142298" y="1474604"/>
                  </a:cubicBezTo>
                  <a:cubicBezTo>
                    <a:pt x="141704" y="1477425"/>
                    <a:pt x="134283" y="1482470"/>
                    <a:pt x="131166" y="1482174"/>
                  </a:cubicBezTo>
                  <a:cubicBezTo>
                    <a:pt x="126713" y="1481877"/>
                    <a:pt x="124783" y="1478018"/>
                    <a:pt x="125525" y="1470894"/>
                  </a:cubicBezTo>
                  <a:cubicBezTo>
                    <a:pt x="125823" y="1467034"/>
                    <a:pt x="130127" y="1463917"/>
                    <a:pt x="133393" y="1464957"/>
                  </a:cubicBezTo>
                  <a:close/>
                  <a:moveTo>
                    <a:pt x="187863" y="1442098"/>
                  </a:moveTo>
                  <a:cubicBezTo>
                    <a:pt x="188456" y="1442692"/>
                    <a:pt x="189494" y="1443137"/>
                    <a:pt x="189792" y="1443879"/>
                  </a:cubicBezTo>
                  <a:cubicBezTo>
                    <a:pt x="190979" y="1446402"/>
                    <a:pt x="191721" y="1449074"/>
                    <a:pt x="192908" y="1451449"/>
                  </a:cubicBezTo>
                  <a:cubicBezTo>
                    <a:pt x="197658" y="1460206"/>
                    <a:pt x="197362" y="1461690"/>
                    <a:pt x="189792" y="1467775"/>
                  </a:cubicBezTo>
                  <a:cubicBezTo>
                    <a:pt x="189050" y="1468368"/>
                    <a:pt x="188011" y="1469260"/>
                    <a:pt x="187417" y="1469112"/>
                  </a:cubicBezTo>
                  <a:cubicBezTo>
                    <a:pt x="186823" y="1468962"/>
                    <a:pt x="185932" y="1467627"/>
                    <a:pt x="185932" y="1466885"/>
                  </a:cubicBezTo>
                  <a:cubicBezTo>
                    <a:pt x="185784" y="1459315"/>
                    <a:pt x="185932" y="1451895"/>
                    <a:pt x="186081" y="1444325"/>
                  </a:cubicBezTo>
                  <a:cubicBezTo>
                    <a:pt x="186081" y="1443583"/>
                    <a:pt x="187269" y="1442840"/>
                    <a:pt x="187863" y="1442098"/>
                  </a:cubicBezTo>
                  <a:close/>
                  <a:moveTo>
                    <a:pt x="1824375" y="1436607"/>
                  </a:moveTo>
                  <a:cubicBezTo>
                    <a:pt x="1820368" y="1444177"/>
                    <a:pt x="1811314" y="1453380"/>
                    <a:pt x="1813985" y="1458426"/>
                  </a:cubicBezTo>
                  <a:cubicBezTo>
                    <a:pt x="1810127" y="1454270"/>
                    <a:pt x="1806861" y="1466887"/>
                    <a:pt x="1803151" y="1469262"/>
                  </a:cubicBezTo>
                  <a:cubicBezTo>
                    <a:pt x="1807454" y="1469410"/>
                    <a:pt x="1804784" y="1474604"/>
                    <a:pt x="1808939" y="1474753"/>
                  </a:cubicBezTo>
                  <a:cubicBezTo>
                    <a:pt x="1815916" y="1464809"/>
                    <a:pt x="1816657" y="1450708"/>
                    <a:pt x="1824375" y="1436607"/>
                  </a:cubicBezTo>
                  <a:close/>
                  <a:moveTo>
                    <a:pt x="1829273" y="1422805"/>
                  </a:moveTo>
                  <a:cubicBezTo>
                    <a:pt x="1822297" y="1421321"/>
                    <a:pt x="1822149" y="1440913"/>
                    <a:pt x="1818438" y="1431266"/>
                  </a:cubicBezTo>
                  <a:cubicBezTo>
                    <a:pt x="1813541" y="1439132"/>
                    <a:pt x="1817399" y="1443138"/>
                    <a:pt x="1821109" y="1440319"/>
                  </a:cubicBezTo>
                  <a:cubicBezTo>
                    <a:pt x="1825563" y="1430226"/>
                    <a:pt x="1824227" y="1431266"/>
                    <a:pt x="1829273" y="1422805"/>
                  </a:cubicBezTo>
                  <a:close/>
                  <a:moveTo>
                    <a:pt x="103263" y="1411227"/>
                  </a:moveTo>
                  <a:cubicBezTo>
                    <a:pt x="111425" y="1410187"/>
                    <a:pt x="116770" y="1414789"/>
                    <a:pt x="118699" y="1421467"/>
                  </a:cubicBezTo>
                  <a:cubicBezTo>
                    <a:pt x="120331" y="1426811"/>
                    <a:pt x="120331" y="1432154"/>
                    <a:pt x="123894" y="1437497"/>
                  </a:cubicBezTo>
                  <a:cubicBezTo>
                    <a:pt x="127605" y="1443138"/>
                    <a:pt x="119293" y="1453082"/>
                    <a:pt x="111871" y="1452487"/>
                  </a:cubicBezTo>
                  <a:cubicBezTo>
                    <a:pt x="110238" y="1452487"/>
                    <a:pt x="107863" y="1450708"/>
                    <a:pt x="107715" y="1449371"/>
                  </a:cubicBezTo>
                  <a:cubicBezTo>
                    <a:pt x="107121" y="1445513"/>
                    <a:pt x="106677" y="1441505"/>
                    <a:pt x="107419" y="1437795"/>
                  </a:cubicBezTo>
                  <a:cubicBezTo>
                    <a:pt x="109200" y="1429037"/>
                    <a:pt x="105340" y="1422952"/>
                    <a:pt x="99255" y="1417460"/>
                  </a:cubicBezTo>
                  <a:cubicBezTo>
                    <a:pt x="98216" y="1416570"/>
                    <a:pt x="97622" y="1413601"/>
                    <a:pt x="98068" y="1413156"/>
                  </a:cubicBezTo>
                  <a:cubicBezTo>
                    <a:pt x="99403" y="1411968"/>
                    <a:pt x="101482" y="1411820"/>
                    <a:pt x="103263" y="1411227"/>
                  </a:cubicBezTo>
                  <a:close/>
                  <a:moveTo>
                    <a:pt x="148827" y="1393566"/>
                  </a:moveTo>
                  <a:cubicBezTo>
                    <a:pt x="162927" y="1390003"/>
                    <a:pt x="170941" y="1398611"/>
                    <a:pt x="178213" y="1408556"/>
                  </a:cubicBezTo>
                  <a:cubicBezTo>
                    <a:pt x="178957" y="1409893"/>
                    <a:pt x="178957" y="1413010"/>
                    <a:pt x="177917" y="1414049"/>
                  </a:cubicBezTo>
                  <a:cubicBezTo>
                    <a:pt x="171089" y="1421024"/>
                    <a:pt x="163965" y="1427702"/>
                    <a:pt x="156545" y="1434085"/>
                  </a:cubicBezTo>
                  <a:cubicBezTo>
                    <a:pt x="155803" y="1434828"/>
                    <a:pt x="151943" y="1433639"/>
                    <a:pt x="151498" y="1432601"/>
                  </a:cubicBezTo>
                  <a:cubicBezTo>
                    <a:pt x="148085" y="1423696"/>
                    <a:pt x="139328" y="1416424"/>
                    <a:pt x="142890" y="1408556"/>
                  </a:cubicBezTo>
                  <a:cubicBezTo>
                    <a:pt x="143484" y="1402471"/>
                    <a:pt x="143484" y="1399355"/>
                    <a:pt x="144373" y="1396682"/>
                  </a:cubicBezTo>
                  <a:cubicBezTo>
                    <a:pt x="144967" y="1395199"/>
                    <a:pt x="147194" y="1394011"/>
                    <a:pt x="148827" y="1393566"/>
                  </a:cubicBezTo>
                  <a:close/>
                  <a:moveTo>
                    <a:pt x="1834468" y="1388816"/>
                  </a:moveTo>
                  <a:cubicBezTo>
                    <a:pt x="1832241" y="1394307"/>
                    <a:pt x="1831648" y="1398315"/>
                    <a:pt x="1832389" y="1400838"/>
                  </a:cubicBezTo>
                  <a:cubicBezTo>
                    <a:pt x="1835804" y="1398463"/>
                    <a:pt x="1838030" y="1389557"/>
                    <a:pt x="1834468" y="1388816"/>
                  </a:cubicBezTo>
                  <a:close/>
                  <a:moveTo>
                    <a:pt x="152834" y="1371005"/>
                  </a:moveTo>
                  <a:cubicBezTo>
                    <a:pt x="153428" y="1370855"/>
                    <a:pt x="154466" y="1372340"/>
                    <a:pt x="154615" y="1373082"/>
                  </a:cubicBezTo>
                  <a:cubicBezTo>
                    <a:pt x="155209" y="1377831"/>
                    <a:pt x="149716" y="1385697"/>
                    <a:pt x="145710" y="1386291"/>
                  </a:cubicBezTo>
                  <a:cubicBezTo>
                    <a:pt x="145117" y="1385549"/>
                    <a:pt x="144077" y="1384807"/>
                    <a:pt x="143929" y="1383916"/>
                  </a:cubicBezTo>
                  <a:cubicBezTo>
                    <a:pt x="143336" y="1378723"/>
                    <a:pt x="148381" y="1371449"/>
                    <a:pt x="152834" y="1371005"/>
                  </a:cubicBezTo>
                  <a:close/>
                  <a:moveTo>
                    <a:pt x="1865934" y="1353788"/>
                  </a:moveTo>
                  <a:cubicBezTo>
                    <a:pt x="1861480" y="1357796"/>
                    <a:pt x="1864153" y="1361952"/>
                    <a:pt x="1860145" y="1369818"/>
                  </a:cubicBezTo>
                  <a:cubicBezTo>
                    <a:pt x="1864301" y="1374269"/>
                    <a:pt x="1872019" y="1352749"/>
                    <a:pt x="1865934" y="1353788"/>
                  </a:cubicBezTo>
                  <a:close/>
                  <a:moveTo>
                    <a:pt x="1835508" y="1348742"/>
                  </a:moveTo>
                  <a:cubicBezTo>
                    <a:pt x="1833577" y="1358537"/>
                    <a:pt x="1830164" y="1360616"/>
                    <a:pt x="1830312" y="1366997"/>
                  </a:cubicBezTo>
                  <a:cubicBezTo>
                    <a:pt x="1833133" y="1364326"/>
                    <a:pt x="1839218" y="1350226"/>
                    <a:pt x="1835508" y="1348742"/>
                  </a:cubicBezTo>
                  <a:close/>
                  <a:moveTo>
                    <a:pt x="1881518" y="1335531"/>
                  </a:moveTo>
                  <a:cubicBezTo>
                    <a:pt x="1875729" y="1335531"/>
                    <a:pt x="1871425" y="1345179"/>
                    <a:pt x="1866230" y="1348742"/>
                  </a:cubicBezTo>
                  <a:cubicBezTo>
                    <a:pt x="1872612" y="1352749"/>
                    <a:pt x="1877066" y="1344289"/>
                    <a:pt x="1881518" y="1335531"/>
                  </a:cubicBezTo>
                  <a:close/>
                  <a:moveTo>
                    <a:pt x="87677" y="1329891"/>
                  </a:moveTo>
                  <a:cubicBezTo>
                    <a:pt x="91536" y="1330782"/>
                    <a:pt x="95544" y="1336719"/>
                    <a:pt x="95988" y="1340874"/>
                  </a:cubicBezTo>
                  <a:cubicBezTo>
                    <a:pt x="96434" y="1347405"/>
                    <a:pt x="93466" y="1352005"/>
                    <a:pt x="88122" y="1355419"/>
                  </a:cubicBezTo>
                  <a:cubicBezTo>
                    <a:pt x="86639" y="1356310"/>
                    <a:pt x="84858" y="1355419"/>
                    <a:pt x="84560" y="1352896"/>
                  </a:cubicBezTo>
                  <a:cubicBezTo>
                    <a:pt x="84115" y="1349036"/>
                    <a:pt x="84412" y="1345030"/>
                    <a:pt x="84412" y="1341171"/>
                  </a:cubicBezTo>
                  <a:cubicBezTo>
                    <a:pt x="84115" y="1341171"/>
                    <a:pt x="83966" y="1341171"/>
                    <a:pt x="83818" y="1341171"/>
                  </a:cubicBezTo>
                  <a:cubicBezTo>
                    <a:pt x="83818" y="1338202"/>
                    <a:pt x="83373" y="1335234"/>
                    <a:pt x="83966" y="1332413"/>
                  </a:cubicBezTo>
                  <a:cubicBezTo>
                    <a:pt x="84115" y="1331376"/>
                    <a:pt x="86639" y="1329595"/>
                    <a:pt x="87677" y="1329891"/>
                  </a:cubicBezTo>
                  <a:close/>
                  <a:moveTo>
                    <a:pt x="1845007" y="1329595"/>
                  </a:moveTo>
                  <a:cubicBezTo>
                    <a:pt x="1842780" y="1343101"/>
                    <a:pt x="1840999" y="1347257"/>
                    <a:pt x="1842334" y="1356163"/>
                  </a:cubicBezTo>
                  <a:cubicBezTo>
                    <a:pt x="1844561" y="1347703"/>
                    <a:pt x="1853169" y="1338056"/>
                    <a:pt x="1849013" y="1333306"/>
                  </a:cubicBezTo>
                  <a:cubicBezTo>
                    <a:pt x="1843670" y="1345922"/>
                    <a:pt x="1845748" y="1333454"/>
                    <a:pt x="1845007" y="1329595"/>
                  </a:cubicBezTo>
                  <a:close/>
                  <a:moveTo>
                    <a:pt x="1842928" y="1316533"/>
                  </a:moveTo>
                  <a:cubicBezTo>
                    <a:pt x="1842038" y="1321877"/>
                    <a:pt x="1834764" y="1333306"/>
                    <a:pt x="1839959" y="1332861"/>
                  </a:cubicBezTo>
                  <a:cubicBezTo>
                    <a:pt x="1839514" y="1325439"/>
                    <a:pt x="1846490" y="1319799"/>
                    <a:pt x="1842928" y="1316533"/>
                  </a:cubicBezTo>
                  <a:close/>
                  <a:moveTo>
                    <a:pt x="1849458" y="1260281"/>
                  </a:moveTo>
                  <a:cubicBezTo>
                    <a:pt x="1849162" y="1261172"/>
                    <a:pt x="1848865" y="1261470"/>
                    <a:pt x="1848569" y="1261470"/>
                  </a:cubicBezTo>
                  <a:cubicBezTo>
                    <a:pt x="1847825" y="1263547"/>
                    <a:pt x="1846936" y="1265476"/>
                    <a:pt x="1846044" y="1267554"/>
                  </a:cubicBezTo>
                  <a:cubicBezTo>
                    <a:pt x="1846342" y="1269336"/>
                    <a:pt x="1847084" y="1270671"/>
                    <a:pt x="1847825" y="1271858"/>
                  </a:cubicBezTo>
                  <a:cubicBezTo>
                    <a:pt x="1847975" y="1268444"/>
                    <a:pt x="1852279" y="1260578"/>
                    <a:pt x="1849458" y="1260281"/>
                  </a:cubicBezTo>
                  <a:close/>
                  <a:moveTo>
                    <a:pt x="1853466" y="1248852"/>
                  </a:moveTo>
                  <a:cubicBezTo>
                    <a:pt x="1853021" y="1250188"/>
                    <a:pt x="1852427" y="1251375"/>
                    <a:pt x="1851981" y="1252860"/>
                  </a:cubicBezTo>
                  <a:cubicBezTo>
                    <a:pt x="1852725" y="1253306"/>
                    <a:pt x="1853318" y="1253008"/>
                    <a:pt x="1854802" y="1249594"/>
                  </a:cubicBezTo>
                  <a:cubicBezTo>
                    <a:pt x="1854356" y="1249298"/>
                    <a:pt x="1853912" y="1249150"/>
                    <a:pt x="1853466" y="1248852"/>
                  </a:cubicBezTo>
                  <a:close/>
                  <a:moveTo>
                    <a:pt x="1872464" y="1190671"/>
                  </a:moveTo>
                  <a:cubicBezTo>
                    <a:pt x="1870831" y="1192008"/>
                    <a:pt x="1869198" y="1192897"/>
                    <a:pt x="1867269" y="1192897"/>
                  </a:cubicBezTo>
                  <a:cubicBezTo>
                    <a:pt x="1865934" y="1202396"/>
                    <a:pt x="1864301" y="1211598"/>
                    <a:pt x="1862224" y="1220503"/>
                  </a:cubicBezTo>
                  <a:cubicBezTo>
                    <a:pt x="1862074" y="1220801"/>
                    <a:pt x="1862074" y="1221097"/>
                    <a:pt x="1861926" y="1221395"/>
                  </a:cubicBezTo>
                  <a:cubicBezTo>
                    <a:pt x="1866676" y="1216645"/>
                    <a:pt x="1866528" y="1212341"/>
                    <a:pt x="1869198" y="1202248"/>
                  </a:cubicBezTo>
                  <a:cubicBezTo>
                    <a:pt x="1873652" y="1206107"/>
                    <a:pt x="1864746" y="1221692"/>
                    <a:pt x="1862817" y="1231933"/>
                  </a:cubicBezTo>
                  <a:cubicBezTo>
                    <a:pt x="1859551" y="1231933"/>
                    <a:pt x="1866379" y="1220355"/>
                    <a:pt x="1861778" y="1221988"/>
                  </a:cubicBezTo>
                  <a:cubicBezTo>
                    <a:pt x="1860293" y="1227480"/>
                    <a:pt x="1858512" y="1232823"/>
                    <a:pt x="1856731" y="1238166"/>
                  </a:cubicBezTo>
                  <a:cubicBezTo>
                    <a:pt x="1857325" y="1240245"/>
                    <a:pt x="1858364" y="1240986"/>
                    <a:pt x="1859997" y="1238464"/>
                  </a:cubicBezTo>
                  <a:cubicBezTo>
                    <a:pt x="1863261" y="1238166"/>
                    <a:pt x="1856880" y="1248556"/>
                    <a:pt x="1862074" y="1246034"/>
                  </a:cubicBezTo>
                  <a:cubicBezTo>
                    <a:pt x="1860145" y="1249892"/>
                    <a:pt x="1859699" y="1245884"/>
                    <a:pt x="1858364" y="1245290"/>
                  </a:cubicBezTo>
                  <a:cubicBezTo>
                    <a:pt x="1857028" y="1262655"/>
                    <a:pt x="1848569" y="1282842"/>
                    <a:pt x="1846936" y="1300356"/>
                  </a:cubicBezTo>
                  <a:cubicBezTo>
                    <a:pt x="1845896" y="1297239"/>
                    <a:pt x="1844709" y="1297091"/>
                    <a:pt x="1842632" y="1301543"/>
                  </a:cubicBezTo>
                  <a:cubicBezTo>
                    <a:pt x="1845600" y="1302433"/>
                    <a:pt x="1843076" y="1315940"/>
                    <a:pt x="1847677" y="1310300"/>
                  </a:cubicBezTo>
                  <a:cubicBezTo>
                    <a:pt x="1848271" y="1314010"/>
                    <a:pt x="1846490" y="1322174"/>
                    <a:pt x="1844263" y="1324103"/>
                  </a:cubicBezTo>
                  <a:cubicBezTo>
                    <a:pt x="1844413" y="1326478"/>
                    <a:pt x="1846638" y="1326478"/>
                    <a:pt x="1850646" y="1328555"/>
                  </a:cubicBezTo>
                  <a:cubicBezTo>
                    <a:pt x="1853762" y="1316979"/>
                    <a:pt x="1858364" y="1299614"/>
                    <a:pt x="1851685" y="1301841"/>
                  </a:cubicBezTo>
                  <a:cubicBezTo>
                    <a:pt x="1853021" y="1297685"/>
                    <a:pt x="1856137" y="1301395"/>
                    <a:pt x="1857176" y="1296052"/>
                  </a:cubicBezTo>
                  <a:cubicBezTo>
                    <a:pt x="1857622" y="1284920"/>
                    <a:pt x="1855395" y="1276162"/>
                    <a:pt x="1860293" y="1253158"/>
                  </a:cubicBezTo>
                  <a:cubicBezTo>
                    <a:pt x="1862817" y="1254789"/>
                    <a:pt x="1857028" y="1265625"/>
                    <a:pt x="1861184" y="1265328"/>
                  </a:cubicBezTo>
                  <a:cubicBezTo>
                    <a:pt x="1862817" y="1260726"/>
                    <a:pt x="1866824" y="1239205"/>
                    <a:pt x="1863559" y="1234604"/>
                  </a:cubicBezTo>
                  <a:cubicBezTo>
                    <a:pt x="1865340" y="1233416"/>
                    <a:pt x="1866973" y="1234010"/>
                    <a:pt x="1870090" y="1228667"/>
                  </a:cubicBezTo>
                  <a:cubicBezTo>
                    <a:pt x="1869348" y="1222582"/>
                    <a:pt x="1872019" y="1215903"/>
                    <a:pt x="1873652" y="1209225"/>
                  </a:cubicBezTo>
                  <a:cubicBezTo>
                    <a:pt x="1875135" y="1202544"/>
                    <a:pt x="1875879" y="1196014"/>
                    <a:pt x="1872316" y="1190968"/>
                  </a:cubicBezTo>
                  <a:cubicBezTo>
                    <a:pt x="1872464" y="1190819"/>
                    <a:pt x="1872464" y="1190819"/>
                    <a:pt x="1872464" y="1190671"/>
                  </a:cubicBezTo>
                  <a:close/>
                  <a:moveTo>
                    <a:pt x="1882409" y="1147481"/>
                  </a:moveTo>
                  <a:cubicBezTo>
                    <a:pt x="1881666" y="1147777"/>
                    <a:pt x="1880924" y="1148370"/>
                    <a:pt x="1880182" y="1149112"/>
                  </a:cubicBezTo>
                  <a:cubicBezTo>
                    <a:pt x="1880478" y="1150745"/>
                    <a:pt x="1880628" y="1152526"/>
                    <a:pt x="1880776" y="1154455"/>
                  </a:cubicBezTo>
                  <a:cubicBezTo>
                    <a:pt x="1881666" y="1152081"/>
                    <a:pt x="1882260" y="1149706"/>
                    <a:pt x="1882409" y="1147481"/>
                  </a:cubicBezTo>
                  <a:close/>
                  <a:moveTo>
                    <a:pt x="1887752" y="1117350"/>
                  </a:moveTo>
                  <a:cubicBezTo>
                    <a:pt x="1885822" y="1121802"/>
                    <a:pt x="1884932" y="1124919"/>
                    <a:pt x="1884190" y="1128333"/>
                  </a:cubicBezTo>
                  <a:cubicBezTo>
                    <a:pt x="1884486" y="1132489"/>
                    <a:pt x="1884932" y="1136349"/>
                    <a:pt x="1885378" y="1139317"/>
                  </a:cubicBezTo>
                  <a:cubicBezTo>
                    <a:pt x="1885822" y="1139317"/>
                    <a:pt x="1886267" y="1139169"/>
                    <a:pt x="1886565" y="1139019"/>
                  </a:cubicBezTo>
                  <a:cubicBezTo>
                    <a:pt x="1886119" y="1131301"/>
                    <a:pt x="1887159" y="1127887"/>
                    <a:pt x="1887752" y="1117350"/>
                  </a:cubicBezTo>
                  <a:close/>
                  <a:moveTo>
                    <a:pt x="1889682" y="1082173"/>
                  </a:moveTo>
                  <a:cubicBezTo>
                    <a:pt x="1888790" y="1082768"/>
                    <a:pt x="1888346" y="1083658"/>
                    <a:pt x="1888196" y="1084697"/>
                  </a:cubicBezTo>
                  <a:cubicBezTo>
                    <a:pt x="1888346" y="1085439"/>
                    <a:pt x="1888494" y="1086181"/>
                    <a:pt x="1888642" y="1086775"/>
                  </a:cubicBezTo>
                  <a:cubicBezTo>
                    <a:pt x="1888494" y="1087072"/>
                    <a:pt x="1888346" y="1087516"/>
                    <a:pt x="1888196" y="1087814"/>
                  </a:cubicBezTo>
                  <a:cubicBezTo>
                    <a:pt x="1888494" y="1090782"/>
                    <a:pt x="1889384" y="1094047"/>
                    <a:pt x="1889088" y="1096274"/>
                  </a:cubicBezTo>
                  <a:cubicBezTo>
                    <a:pt x="1888346" y="1094642"/>
                    <a:pt x="1887603" y="1093009"/>
                    <a:pt x="1886713" y="1091524"/>
                  </a:cubicBezTo>
                  <a:cubicBezTo>
                    <a:pt x="1885526" y="1095384"/>
                    <a:pt x="1884784" y="1100578"/>
                    <a:pt x="1884338" y="1106070"/>
                  </a:cubicBezTo>
                  <a:cubicBezTo>
                    <a:pt x="1885378" y="1107258"/>
                    <a:pt x="1885971" y="1109187"/>
                    <a:pt x="1885674" y="1112453"/>
                  </a:cubicBezTo>
                  <a:cubicBezTo>
                    <a:pt x="1888790" y="1098055"/>
                    <a:pt x="1883151" y="1103102"/>
                    <a:pt x="1891611" y="1094047"/>
                  </a:cubicBezTo>
                  <a:cubicBezTo>
                    <a:pt x="1893096" y="1086478"/>
                    <a:pt x="1889978" y="1086627"/>
                    <a:pt x="1889682" y="1082173"/>
                  </a:cubicBezTo>
                  <a:close/>
                  <a:moveTo>
                    <a:pt x="1888494" y="1019985"/>
                  </a:moveTo>
                  <a:cubicBezTo>
                    <a:pt x="1886119" y="1022360"/>
                    <a:pt x="1883597" y="1024735"/>
                    <a:pt x="1882705" y="1027553"/>
                  </a:cubicBezTo>
                  <a:cubicBezTo>
                    <a:pt x="1882705" y="1027851"/>
                    <a:pt x="1882557" y="1028147"/>
                    <a:pt x="1882409" y="1028445"/>
                  </a:cubicBezTo>
                  <a:cubicBezTo>
                    <a:pt x="1882705" y="1032304"/>
                    <a:pt x="1883003" y="1036163"/>
                    <a:pt x="1883299" y="1039873"/>
                  </a:cubicBezTo>
                  <a:cubicBezTo>
                    <a:pt x="1883893" y="1054863"/>
                    <a:pt x="1884634" y="1069113"/>
                    <a:pt x="1887159" y="1080542"/>
                  </a:cubicBezTo>
                  <a:cubicBezTo>
                    <a:pt x="1889384" y="1076088"/>
                    <a:pt x="1890869" y="1070449"/>
                    <a:pt x="1891759" y="1063473"/>
                  </a:cubicBezTo>
                  <a:cubicBezTo>
                    <a:pt x="1891611" y="1060356"/>
                    <a:pt x="1888790" y="1061543"/>
                    <a:pt x="1886861" y="1061098"/>
                  </a:cubicBezTo>
                  <a:cubicBezTo>
                    <a:pt x="1886565" y="1056200"/>
                    <a:pt x="1888940" y="1056646"/>
                    <a:pt x="1890869" y="1056496"/>
                  </a:cubicBezTo>
                  <a:cubicBezTo>
                    <a:pt x="1889533" y="1048630"/>
                    <a:pt x="1888940" y="1040319"/>
                    <a:pt x="1888642" y="1031709"/>
                  </a:cubicBezTo>
                  <a:cubicBezTo>
                    <a:pt x="1888494" y="1027851"/>
                    <a:pt x="1888494" y="1023843"/>
                    <a:pt x="1888494" y="1019985"/>
                  </a:cubicBezTo>
                  <a:close/>
                  <a:moveTo>
                    <a:pt x="1922780" y="935681"/>
                  </a:moveTo>
                  <a:cubicBezTo>
                    <a:pt x="1920999" y="941468"/>
                    <a:pt x="1919662" y="952452"/>
                    <a:pt x="1925303" y="954975"/>
                  </a:cubicBezTo>
                  <a:cubicBezTo>
                    <a:pt x="1923968" y="945922"/>
                    <a:pt x="1923818" y="931969"/>
                    <a:pt x="1922780" y="935681"/>
                  </a:cubicBezTo>
                  <a:close/>
                  <a:moveTo>
                    <a:pt x="1915952" y="914604"/>
                  </a:moveTo>
                  <a:cubicBezTo>
                    <a:pt x="1916991" y="921728"/>
                    <a:pt x="1916546" y="927517"/>
                    <a:pt x="1915358" y="933306"/>
                  </a:cubicBezTo>
                  <a:cubicBezTo>
                    <a:pt x="1915656" y="935533"/>
                    <a:pt x="1916100" y="937758"/>
                    <a:pt x="1916398" y="939985"/>
                  </a:cubicBezTo>
                  <a:cubicBezTo>
                    <a:pt x="1919960" y="934048"/>
                    <a:pt x="1922928" y="917424"/>
                    <a:pt x="1915952" y="914604"/>
                  </a:cubicBezTo>
                  <a:close/>
                  <a:moveTo>
                    <a:pt x="1913429" y="897832"/>
                  </a:moveTo>
                  <a:cubicBezTo>
                    <a:pt x="1912094" y="901692"/>
                    <a:pt x="1913577" y="914604"/>
                    <a:pt x="1918031" y="911783"/>
                  </a:cubicBezTo>
                  <a:cubicBezTo>
                    <a:pt x="1916991" y="905699"/>
                    <a:pt x="1915656" y="900503"/>
                    <a:pt x="1913429" y="897832"/>
                  </a:cubicBezTo>
                  <a:close/>
                  <a:moveTo>
                    <a:pt x="1914765" y="884326"/>
                  </a:moveTo>
                  <a:cubicBezTo>
                    <a:pt x="1913725" y="886107"/>
                    <a:pt x="1912835" y="888037"/>
                    <a:pt x="1912242" y="889817"/>
                  </a:cubicBezTo>
                  <a:cubicBezTo>
                    <a:pt x="1912390" y="890856"/>
                    <a:pt x="1912538" y="892044"/>
                    <a:pt x="1912687" y="893083"/>
                  </a:cubicBezTo>
                  <a:cubicBezTo>
                    <a:pt x="1914319" y="891748"/>
                    <a:pt x="1914913" y="888333"/>
                    <a:pt x="1914765" y="884326"/>
                  </a:cubicBezTo>
                  <a:close/>
                  <a:moveTo>
                    <a:pt x="1909421" y="864140"/>
                  </a:moveTo>
                  <a:cubicBezTo>
                    <a:pt x="1909273" y="864734"/>
                    <a:pt x="1909273" y="865773"/>
                    <a:pt x="1909273" y="866515"/>
                  </a:cubicBezTo>
                  <a:cubicBezTo>
                    <a:pt x="1910163" y="867554"/>
                    <a:pt x="1911054" y="868296"/>
                    <a:pt x="1911796" y="868890"/>
                  </a:cubicBezTo>
                  <a:cubicBezTo>
                    <a:pt x="1911054" y="866812"/>
                    <a:pt x="1910313" y="865179"/>
                    <a:pt x="1909421" y="864140"/>
                  </a:cubicBezTo>
                  <a:close/>
                  <a:moveTo>
                    <a:pt x="1898883" y="839947"/>
                  </a:moveTo>
                  <a:cubicBezTo>
                    <a:pt x="1895766" y="839503"/>
                    <a:pt x="1892798" y="842915"/>
                    <a:pt x="1893837" y="845440"/>
                  </a:cubicBezTo>
                  <a:cubicBezTo>
                    <a:pt x="1894133" y="846181"/>
                    <a:pt x="1894877" y="847369"/>
                    <a:pt x="1895618" y="848704"/>
                  </a:cubicBezTo>
                  <a:cubicBezTo>
                    <a:pt x="1896954" y="849891"/>
                    <a:pt x="1898289" y="851227"/>
                    <a:pt x="1899477" y="852712"/>
                  </a:cubicBezTo>
                  <a:cubicBezTo>
                    <a:pt x="1899626" y="853602"/>
                    <a:pt x="1899774" y="854493"/>
                    <a:pt x="1900070" y="855383"/>
                  </a:cubicBezTo>
                  <a:cubicBezTo>
                    <a:pt x="1900962" y="856720"/>
                    <a:pt x="1902001" y="858055"/>
                    <a:pt x="1903039" y="859391"/>
                  </a:cubicBezTo>
                  <a:cubicBezTo>
                    <a:pt x="1904078" y="859243"/>
                    <a:pt x="1904969" y="858203"/>
                    <a:pt x="1905266" y="855087"/>
                  </a:cubicBezTo>
                  <a:cubicBezTo>
                    <a:pt x="1903039" y="855976"/>
                    <a:pt x="1898587" y="847814"/>
                    <a:pt x="1901703" y="840986"/>
                  </a:cubicBezTo>
                  <a:cubicBezTo>
                    <a:pt x="1901555" y="840838"/>
                    <a:pt x="1901555" y="840690"/>
                    <a:pt x="1901258" y="840540"/>
                  </a:cubicBezTo>
                  <a:cubicBezTo>
                    <a:pt x="1900516" y="840244"/>
                    <a:pt x="1899626" y="840096"/>
                    <a:pt x="1898883" y="839947"/>
                  </a:cubicBezTo>
                  <a:close/>
                  <a:moveTo>
                    <a:pt x="1893837" y="798240"/>
                  </a:moveTo>
                  <a:cubicBezTo>
                    <a:pt x="1890721" y="797351"/>
                    <a:pt x="1891611" y="800763"/>
                    <a:pt x="1892798" y="804623"/>
                  </a:cubicBezTo>
                  <a:cubicBezTo>
                    <a:pt x="1893392" y="805810"/>
                    <a:pt x="1894133" y="806998"/>
                    <a:pt x="1895025" y="808185"/>
                  </a:cubicBezTo>
                  <a:cubicBezTo>
                    <a:pt x="1895470" y="808185"/>
                    <a:pt x="1895618" y="808333"/>
                    <a:pt x="1895914" y="808483"/>
                  </a:cubicBezTo>
                  <a:cubicBezTo>
                    <a:pt x="1895321" y="805662"/>
                    <a:pt x="1894579" y="802544"/>
                    <a:pt x="1893837" y="798240"/>
                  </a:cubicBezTo>
                  <a:close/>
                  <a:moveTo>
                    <a:pt x="1885822" y="772860"/>
                  </a:moveTo>
                  <a:cubicBezTo>
                    <a:pt x="1885526" y="773751"/>
                    <a:pt x="1885378" y="774938"/>
                    <a:pt x="1885228" y="776274"/>
                  </a:cubicBezTo>
                  <a:cubicBezTo>
                    <a:pt x="1887307" y="782954"/>
                    <a:pt x="1887752" y="789929"/>
                    <a:pt x="1889533" y="796607"/>
                  </a:cubicBezTo>
                  <a:cubicBezTo>
                    <a:pt x="1891017" y="794382"/>
                    <a:pt x="1892352" y="792007"/>
                    <a:pt x="1890721" y="786514"/>
                  </a:cubicBezTo>
                  <a:cubicBezTo>
                    <a:pt x="1884486" y="785625"/>
                    <a:pt x="1889978" y="786812"/>
                    <a:pt x="1885822" y="772860"/>
                  </a:cubicBezTo>
                  <a:close/>
                  <a:moveTo>
                    <a:pt x="1883447" y="769743"/>
                  </a:moveTo>
                  <a:cubicBezTo>
                    <a:pt x="1883299" y="770634"/>
                    <a:pt x="1883299" y="771376"/>
                    <a:pt x="1883745" y="772415"/>
                  </a:cubicBezTo>
                  <a:cubicBezTo>
                    <a:pt x="1883893" y="772712"/>
                    <a:pt x="1883893" y="773009"/>
                    <a:pt x="1884041" y="773157"/>
                  </a:cubicBezTo>
                  <a:cubicBezTo>
                    <a:pt x="1883893" y="772118"/>
                    <a:pt x="1883745" y="770930"/>
                    <a:pt x="1883447" y="769743"/>
                  </a:cubicBezTo>
                  <a:close/>
                  <a:moveTo>
                    <a:pt x="41666" y="768852"/>
                  </a:moveTo>
                  <a:cubicBezTo>
                    <a:pt x="41369" y="770781"/>
                    <a:pt x="41221" y="772562"/>
                    <a:pt x="38104" y="772116"/>
                  </a:cubicBezTo>
                  <a:cubicBezTo>
                    <a:pt x="38104" y="772116"/>
                    <a:pt x="37807" y="770485"/>
                    <a:pt x="38104" y="770335"/>
                  </a:cubicBezTo>
                  <a:cubicBezTo>
                    <a:pt x="39292" y="769742"/>
                    <a:pt x="40479" y="769298"/>
                    <a:pt x="41666" y="768852"/>
                  </a:cubicBezTo>
                  <a:close/>
                  <a:moveTo>
                    <a:pt x="47751" y="762619"/>
                  </a:moveTo>
                  <a:cubicBezTo>
                    <a:pt x="47751" y="764400"/>
                    <a:pt x="47751" y="766181"/>
                    <a:pt x="47751" y="767814"/>
                  </a:cubicBezTo>
                  <a:lnTo>
                    <a:pt x="42558" y="767814"/>
                  </a:lnTo>
                  <a:lnTo>
                    <a:pt x="42558" y="768556"/>
                  </a:lnTo>
                  <a:cubicBezTo>
                    <a:pt x="42261" y="768556"/>
                    <a:pt x="41965" y="768704"/>
                    <a:pt x="41667" y="768853"/>
                  </a:cubicBezTo>
                  <a:cubicBezTo>
                    <a:pt x="41667" y="768556"/>
                    <a:pt x="41815" y="768112"/>
                    <a:pt x="41815" y="767814"/>
                  </a:cubicBezTo>
                  <a:lnTo>
                    <a:pt x="42556" y="767814"/>
                  </a:lnTo>
                  <a:close/>
                  <a:moveTo>
                    <a:pt x="1891165" y="761579"/>
                  </a:moveTo>
                  <a:cubicBezTo>
                    <a:pt x="1890423" y="762323"/>
                    <a:pt x="1889682" y="763064"/>
                    <a:pt x="1888790" y="763806"/>
                  </a:cubicBezTo>
                  <a:cubicBezTo>
                    <a:pt x="1890869" y="766181"/>
                    <a:pt x="1892502" y="767962"/>
                    <a:pt x="1891908" y="771078"/>
                  </a:cubicBezTo>
                  <a:cubicBezTo>
                    <a:pt x="1890721" y="771672"/>
                    <a:pt x="1886713" y="761579"/>
                    <a:pt x="1887603" y="769743"/>
                  </a:cubicBezTo>
                  <a:cubicBezTo>
                    <a:pt x="1891759" y="770782"/>
                    <a:pt x="1888940" y="777461"/>
                    <a:pt x="1890721" y="781469"/>
                  </a:cubicBezTo>
                  <a:lnTo>
                    <a:pt x="1895618" y="780133"/>
                  </a:lnTo>
                  <a:cubicBezTo>
                    <a:pt x="1896508" y="772563"/>
                    <a:pt x="1894283" y="766479"/>
                    <a:pt x="1891165" y="761579"/>
                  </a:cubicBezTo>
                  <a:close/>
                  <a:moveTo>
                    <a:pt x="50276" y="758166"/>
                  </a:moveTo>
                  <a:cubicBezTo>
                    <a:pt x="53245" y="757571"/>
                    <a:pt x="53245" y="759947"/>
                    <a:pt x="53690" y="761876"/>
                  </a:cubicBezTo>
                  <a:cubicBezTo>
                    <a:pt x="52057" y="761876"/>
                    <a:pt x="50276" y="761876"/>
                    <a:pt x="48643" y="761876"/>
                  </a:cubicBezTo>
                  <a:cubicBezTo>
                    <a:pt x="49089" y="760391"/>
                    <a:pt x="49533" y="758314"/>
                    <a:pt x="50276" y="758166"/>
                  </a:cubicBezTo>
                  <a:close/>
                  <a:moveTo>
                    <a:pt x="1885971" y="729818"/>
                  </a:moveTo>
                  <a:cubicBezTo>
                    <a:pt x="1885228" y="730857"/>
                    <a:pt x="1884190" y="731747"/>
                    <a:pt x="1883003" y="731895"/>
                  </a:cubicBezTo>
                  <a:cubicBezTo>
                    <a:pt x="1882853" y="731895"/>
                    <a:pt x="1882705" y="731895"/>
                    <a:pt x="1882557" y="731895"/>
                  </a:cubicBezTo>
                  <a:cubicBezTo>
                    <a:pt x="1883447" y="735309"/>
                    <a:pt x="1884338" y="739614"/>
                    <a:pt x="1885971" y="739762"/>
                  </a:cubicBezTo>
                  <a:cubicBezTo>
                    <a:pt x="1885526" y="735903"/>
                    <a:pt x="1889088" y="736496"/>
                    <a:pt x="1885971" y="729818"/>
                  </a:cubicBezTo>
                  <a:close/>
                  <a:moveTo>
                    <a:pt x="67046" y="729670"/>
                  </a:moveTo>
                  <a:cubicBezTo>
                    <a:pt x="68383" y="726849"/>
                    <a:pt x="69866" y="726997"/>
                    <a:pt x="70905" y="729818"/>
                  </a:cubicBezTo>
                  <a:cubicBezTo>
                    <a:pt x="70164" y="730411"/>
                    <a:pt x="69570" y="731153"/>
                    <a:pt x="68827" y="731747"/>
                  </a:cubicBezTo>
                  <a:cubicBezTo>
                    <a:pt x="68233" y="731005"/>
                    <a:pt x="66898" y="729818"/>
                    <a:pt x="67046" y="729670"/>
                  </a:cubicBezTo>
                  <a:close/>
                  <a:moveTo>
                    <a:pt x="60366" y="723287"/>
                  </a:moveTo>
                  <a:cubicBezTo>
                    <a:pt x="57250" y="730855"/>
                    <a:pt x="52945" y="739465"/>
                    <a:pt x="49532" y="753267"/>
                  </a:cubicBezTo>
                  <a:cubicBezTo>
                    <a:pt x="48641" y="754900"/>
                    <a:pt x="49235" y="746885"/>
                    <a:pt x="51907" y="738871"/>
                  </a:cubicBezTo>
                  <a:cubicBezTo>
                    <a:pt x="54430" y="730855"/>
                    <a:pt x="57992" y="722693"/>
                    <a:pt x="60366" y="723287"/>
                  </a:cubicBezTo>
                  <a:close/>
                  <a:moveTo>
                    <a:pt x="1865636" y="716311"/>
                  </a:moveTo>
                  <a:cubicBezTo>
                    <a:pt x="1864746" y="716904"/>
                    <a:pt x="1864005" y="717796"/>
                    <a:pt x="1864005" y="718686"/>
                  </a:cubicBezTo>
                  <a:cubicBezTo>
                    <a:pt x="1863113" y="723139"/>
                    <a:pt x="1867417" y="725662"/>
                    <a:pt x="1868011" y="729076"/>
                  </a:cubicBezTo>
                  <a:cubicBezTo>
                    <a:pt x="1868457" y="732044"/>
                    <a:pt x="1865192" y="735607"/>
                    <a:pt x="1864301" y="739169"/>
                  </a:cubicBezTo>
                  <a:cubicBezTo>
                    <a:pt x="1864005" y="740504"/>
                    <a:pt x="1865786" y="743473"/>
                    <a:pt x="1866973" y="743621"/>
                  </a:cubicBezTo>
                  <a:cubicBezTo>
                    <a:pt x="1870979" y="744066"/>
                    <a:pt x="1874987" y="744066"/>
                    <a:pt x="1878995" y="744214"/>
                  </a:cubicBezTo>
                  <a:cubicBezTo>
                    <a:pt x="1878697" y="742731"/>
                    <a:pt x="1878401" y="741246"/>
                    <a:pt x="1878104" y="739762"/>
                  </a:cubicBezTo>
                  <a:cubicBezTo>
                    <a:pt x="1870831" y="734567"/>
                    <a:pt x="1876768" y="730857"/>
                    <a:pt x="1879885" y="741692"/>
                  </a:cubicBezTo>
                  <a:cubicBezTo>
                    <a:pt x="1880776" y="740950"/>
                    <a:pt x="1880478" y="738871"/>
                    <a:pt x="1881666" y="738575"/>
                  </a:cubicBezTo>
                  <a:cubicBezTo>
                    <a:pt x="1881666" y="735903"/>
                    <a:pt x="1881370" y="733825"/>
                    <a:pt x="1880924" y="731895"/>
                  </a:cubicBezTo>
                  <a:cubicBezTo>
                    <a:pt x="1878549" y="731747"/>
                    <a:pt x="1876472" y="730857"/>
                    <a:pt x="1876027" y="728333"/>
                  </a:cubicBezTo>
                  <a:cubicBezTo>
                    <a:pt x="1874987" y="722989"/>
                    <a:pt x="1872167" y="719429"/>
                    <a:pt x="1867863" y="716608"/>
                  </a:cubicBezTo>
                  <a:cubicBezTo>
                    <a:pt x="1867269" y="716163"/>
                    <a:pt x="1866082" y="716015"/>
                    <a:pt x="1865636" y="716311"/>
                  </a:cubicBezTo>
                  <a:close/>
                  <a:moveTo>
                    <a:pt x="95247" y="690188"/>
                  </a:moveTo>
                  <a:cubicBezTo>
                    <a:pt x="95545" y="690336"/>
                    <a:pt x="95841" y="690484"/>
                    <a:pt x="96138" y="690484"/>
                  </a:cubicBezTo>
                  <a:cubicBezTo>
                    <a:pt x="96138" y="690782"/>
                    <a:pt x="96286" y="690930"/>
                    <a:pt x="96286" y="691227"/>
                  </a:cubicBezTo>
                  <a:cubicBezTo>
                    <a:pt x="95989" y="691227"/>
                    <a:pt x="95693" y="691227"/>
                    <a:pt x="95395" y="691227"/>
                  </a:cubicBezTo>
                  <a:cubicBezTo>
                    <a:pt x="95395" y="690782"/>
                    <a:pt x="95247" y="690484"/>
                    <a:pt x="95247" y="690188"/>
                  </a:cubicBezTo>
                  <a:close/>
                  <a:moveTo>
                    <a:pt x="91684" y="686774"/>
                  </a:moveTo>
                  <a:cubicBezTo>
                    <a:pt x="94801" y="686180"/>
                    <a:pt x="94949" y="688259"/>
                    <a:pt x="95246" y="690188"/>
                  </a:cubicBezTo>
                  <a:cubicBezTo>
                    <a:pt x="94059" y="689742"/>
                    <a:pt x="92722" y="689298"/>
                    <a:pt x="91535" y="688704"/>
                  </a:cubicBezTo>
                  <a:cubicBezTo>
                    <a:pt x="91387" y="688555"/>
                    <a:pt x="91535" y="686774"/>
                    <a:pt x="91684" y="686774"/>
                  </a:cubicBezTo>
                  <a:close/>
                  <a:moveTo>
                    <a:pt x="1848271" y="673713"/>
                  </a:moveTo>
                  <a:cubicBezTo>
                    <a:pt x="1850348" y="671636"/>
                    <a:pt x="1851981" y="674009"/>
                    <a:pt x="1853762" y="674009"/>
                  </a:cubicBezTo>
                  <a:cubicBezTo>
                    <a:pt x="1855099" y="679502"/>
                    <a:pt x="1847232" y="681283"/>
                    <a:pt x="1854208" y="689447"/>
                  </a:cubicBezTo>
                  <a:cubicBezTo>
                    <a:pt x="1855693" y="696867"/>
                    <a:pt x="1850498" y="685291"/>
                    <a:pt x="1849013" y="686329"/>
                  </a:cubicBezTo>
                  <a:cubicBezTo>
                    <a:pt x="1849013" y="682322"/>
                    <a:pt x="1851091" y="680244"/>
                    <a:pt x="1848271" y="673713"/>
                  </a:cubicBezTo>
                  <a:close/>
                  <a:moveTo>
                    <a:pt x="1840701" y="653527"/>
                  </a:moveTo>
                  <a:cubicBezTo>
                    <a:pt x="1847973" y="652636"/>
                    <a:pt x="1841443" y="668220"/>
                    <a:pt x="1848123" y="665995"/>
                  </a:cubicBezTo>
                  <a:cubicBezTo>
                    <a:pt x="1848865" y="669111"/>
                    <a:pt x="1845896" y="668963"/>
                    <a:pt x="1844263" y="670150"/>
                  </a:cubicBezTo>
                  <a:cubicBezTo>
                    <a:pt x="1842482" y="661393"/>
                    <a:pt x="1842037" y="659464"/>
                    <a:pt x="1840701" y="653527"/>
                  </a:cubicBezTo>
                  <a:close/>
                  <a:moveTo>
                    <a:pt x="1849704" y="639778"/>
                  </a:moveTo>
                  <a:cubicBezTo>
                    <a:pt x="1852417" y="642694"/>
                    <a:pt x="1855506" y="652602"/>
                    <a:pt x="1851833" y="651154"/>
                  </a:cubicBezTo>
                  <a:lnTo>
                    <a:pt x="1847380" y="639873"/>
                  </a:lnTo>
                  <a:cubicBezTo>
                    <a:pt x="1847937" y="638611"/>
                    <a:pt x="1848799" y="638806"/>
                    <a:pt x="1849704" y="639778"/>
                  </a:cubicBezTo>
                  <a:close/>
                  <a:moveTo>
                    <a:pt x="1815470" y="626961"/>
                  </a:moveTo>
                  <a:cubicBezTo>
                    <a:pt x="1815470" y="628444"/>
                    <a:pt x="1815618" y="630077"/>
                    <a:pt x="1815916" y="631562"/>
                  </a:cubicBezTo>
                  <a:cubicBezTo>
                    <a:pt x="1816805" y="633194"/>
                    <a:pt x="1817845" y="634975"/>
                    <a:pt x="1818735" y="637202"/>
                  </a:cubicBezTo>
                  <a:cubicBezTo>
                    <a:pt x="1820220" y="636460"/>
                    <a:pt x="1821703" y="637054"/>
                    <a:pt x="1823188" y="637795"/>
                  </a:cubicBezTo>
                  <a:cubicBezTo>
                    <a:pt x="1820665" y="634233"/>
                    <a:pt x="1817845" y="630225"/>
                    <a:pt x="1815470" y="626961"/>
                  </a:cubicBezTo>
                  <a:close/>
                  <a:moveTo>
                    <a:pt x="1847380" y="618500"/>
                  </a:moveTo>
                  <a:cubicBezTo>
                    <a:pt x="1851536" y="619094"/>
                    <a:pt x="1855396" y="627701"/>
                    <a:pt x="1859552" y="626366"/>
                  </a:cubicBezTo>
                  <a:cubicBezTo>
                    <a:pt x="1858512" y="634232"/>
                    <a:pt x="1849457" y="617758"/>
                    <a:pt x="1850349" y="630522"/>
                  </a:cubicBezTo>
                  <a:cubicBezTo>
                    <a:pt x="1846341" y="624141"/>
                    <a:pt x="1853021" y="625922"/>
                    <a:pt x="1847380" y="618500"/>
                  </a:cubicBezTo>
                  <a:close/>
                  <a:moveTo>
                    <a:pt x="1816508" y="606478"/>
                  </a:moveTo>
                  <a:cubicBezTo>
                    <a:pt x="1819032" y="613750"/>
                    <a:pt x="1827195" y="619093"/>
                    <a:pt x="1826305" y="615087"/>
                  </a:cubicBezTo>
                  <a:cubicBezTo>
                    <a:pt x="1833875" y="624289"/>
                    <a:pt x="1835656" y="635421"/>
                    <a:pt x="1842335" y="647442"/>
                  </a:cubicBezTo>
                  <a:cubicBezTo>
                    <a:pt x="1840554" y="646107"/>
                    <a:pt x="1838772" y="646255"/>
                    <a:pt x="1836843" y="647294"/>
                  </a:cubicBezTo>
                  <a:cubicBezTo>
                    <a:pt x="1834321" y="627109"/>
                    <a:pt x="1822743" y="624586"/>
                    <a:pt x="1814133" y="610336"/>
                  </a:cubicBezTo>
                  <a:cubicBezTo>
                    <a:pt x="1813095" y="607665"/>
                    <a:pt x="1815322" y="607517"/>
                    <a:pt x="1816508" y="606478"/>
                  </a:cubicBezTo>
                  <a:close/>
                  <a:moveTo>
                    <a:pt x="1767083" y="590152"/>
                  </a:moveTo>
                  <a:cubicBezTo>
                    <a:pt x="1766639" y="590152"/>
                    <a:pt x="1766342" y="590300"/>
                    <a:pt x="1766046" y="590448"/>
                  </a:cubicBezTo>
                  <a:cubicBezTo>
                    <a:pt x="1762483" y="593269"/>
                    <a:pt x="1761890" y="597424"/>
                    <a:pt x="1764709" y="600393"/>
                  </a:cubicBezTo>
                  <a:cubicBezTo>
                    <a:pt x="1770497" y="606626"/>
                    <a:pt x="1773466" y="608557"/>
                    <a:pt x="1778809" y="607517"/>
                  </a:cubicBezTo>
                  <a:cubicBezTo>
                    <a:pt x="1775099" y="600987"/>
                    <a:pt x="1771239" y="595198"/>
                    <a:pt x="1767083" y="590152"/>
                  </a:cubicBezTo>
                  <a:close/>
                  <a:moveTo>
                    <a:pt x="1703262" y="535532"/>
                  </a:moveTo>
                  <a:cubicBezTo>
                    <a:pt x="1703262" y="535680"/>
                    <a:pt x="1703262" y="535680"/>
                    <a:pt x="1703262" y="535828"/>
                  </a:cubicBezTo>
                  <a:cubicBezTo>
                    <a:pt x="1703558" y="540578"/>
                    <a:pt x="1706824" y="541617"/>
                    <a:pt x="1710683" y="541913"/>
                  </a:cubicBezTo>
                  <a:cubicBezTo>
                    <a:pt x="1708308" y="539539"/>
                    <a:pt x="1705785" y="537462"/>
                    <a:pt x="1703262" y="535532"/>
                  </a:cubicBezTo>
                  <a:close/>
                  <a:moveTo>
                    <a:pt x="1770052" y="523213"/>
                  </a:moveTo>
                  <a:cubicBezTo>
                    <a:pt x="1779995" y="532860"/>
                    <a:pt x="1776730" y="539242"/>
                    <a:pt x="1787267" y="549037"/>
                  </a:cubicBezTo>
                  <a:cubicBezTo>
                    <a:pt x="1781925" y="552749"/>
                    <a:pt x="1769606" y="527666"/>
                    <a:pt x="1770052" y="523213"/>
                  </a:cubicBezTo>
                  <a:close/>
                  <a:moveTo>
                    <a:pt x="291909" y="518611"/>
                  </a:moveTo>
                  <a:lnTo>
                    <a:pt x="291909" y="523806"/>
                  </a:lnTo>
                  <a:lnTo>
                    <a:pt x="292353" y="524103"/>
                  </a:lnTo>
                  <a:cubicBezTo>
                    <a:pt x="292353" y="524251"/>
                    <a:pt x="292205" y="524399"/>
                    <a:pt x="292205" y="524547"/>
                  </a:cubicBezTo>
                  <a:cubicBezTo>
                    <a:pt x="292205" y="524547"/>
                    <a:pt x="292055" y="524547"/>
                    <a:pt x="291907" y="524547"/>
                  </a:cubicBezTo>
                  <a:lnTo>
                    <a:pt x="291907" y="523806"/>
                  </a:lnTo>
                  <a:lnTo>
                    <a:pt x="288197" y="522173"/>
                  </a:lnTo>
                  <a:cubicBezTo>
                    <a:pt x="287455" y="519205"/>
                    <a:pt x="289682" y="518759"/>
                    <a:pt x="291909" y="518611"/>
                  </a:cubicBezTo>
                  <a:close/>
                  <a:moveTo>
                    <a:pt x="292649" y="517720"/>
                  </a:moveTo>
                  <a:cubicBezTo>
                    <a:pt x="292649" y="518018"/>
                    <a:pt x="292501" y="518314"/>
                    <a:pt x="292501" y="518314"/>
                  </a:cubicBezTo>
                  <a:cubicBezTo>
                    <a:pt x="292353" y="518462"/>
                    <a:pt x="292055" y="518462"/>
                    <a:pt x="291907" y="518462"/>
                  </a:cubicBezTo>
                  <a:cubicBezTo>
                    <a:pt x="291907" y="518314"/>
                    <a:pt x="291907" y="518018"/>
                    <a:pt x="291907" y="517868"/>
                  </a:cubicBezTo>
                  <a:cubicBezTo>
                    <a:pt x="292055" y="517868"/>
                    <a:pt x="292353" y="517720"/>
                    <a:pt x="292649" y="517720"/>
                  </a:cubicBezTo>
                  <a:close/>
                  <a:moveTo>
                    <a:pt x="294430" y="513862"/>
                  </a:moveTo>
                  <a:cubicBezTo>
                    <a:pt x="296211" y="512971"/>
                    <a:pt x="297696" y="514752"/>
                    <a:pt x="296509" y="516088"/>
                  </a:cubicBezTo>
                  <a:cubicBezTo>
                    <a:pt x="295765" y="517126"/>
                    <a:pt x="294134" y="517276"/>
                    <a:pt x="292649" y="517720"/>
                  </a:cubicBezTo>
                  <a:cubicBezTo>
                    <a:pt x="293095" y="516236"/>
                    <a:pt x="293391" y="514455"/>
                    <a:pt x="294430" y="513862"/>
                  </a:cubicBezTo>
                  <a:close/>
                  <a:moveTo>
                    <a:pt x="1750014" y="433862"/>
                  </a:moveTo>
                  <a:lnTo>
                    <a:pt x="1754468" y="439799"/>
                  </a:lnTo>
                  <a:cubicBezTo>
                    <a:pt x="1755061" y="442619"/>
                    <a:pt x="1750608" y="445438"/>
                    <a:pt x="1746452" y="439651"/>
                  </a:cubicBezTo>
                  <a:cubicBezTo>
                    <a:pt x="1750460" y="439057"/>
                    <a:pt x="1746898" y="434901"/>
                    <a:pt x="1750014" y="433862"/>
                  </a:cubicBezTo>
                  <a:close/>
                  <a:moveTo>
                    <a:pt x="1653095" y="406256"/>
                  </a:moveTo>
                  <a:cubicBezTo>
                    <a:pt x="1656213" y="412786"/>
                    <a:pt x="1658735" y="419613"/>
                    <a:pt x="1663931" y="420652"/>
                  </a:cubicBezTo>
                  <a:cubicBezTo>
                    <a:pt x="1664227" y="420356"/>
                    <a:pt x="1664375" y="419911"/>
                    <a:pt x="1664524" y="419613"/>
                  </a:cubicBezTo>
                  <a:cubicBezTo>
                    <a:pt x="1663633" y="418575"/>
                    <a:pt x="1662594" y="417388"/>
                    <a:pt x="1661704" y="416348"/>
                  </a:cubicBezTo>
                  <a:cubicBezTo>
                    <a:pt x="1658735" y="413084"/>
                    <a:pt x="1655915" y="409670"/>
                    <a:pt x="1653095" y="406256"/>
                  </a:cubicBezTo>
                  <a:close/>
                  <a:moveTo>
                    <a:pt x="1575618" y="388890"/>
                  </a:moveTo>
                  <a:cubicBezTo>
                    <a:pt x="1574727" y="388297"/>
                    <a:pt x="1573985" y="388593"/>
                    <a:pt x="1573540" y="389187"/>
                  </a:cubicBezTo>
                  <a:cubicBezTo>
                    <a:pt x="1574579" y="389484"/>
                    <a:pt x="1575618" y="389928"/>
                    <a:pt x="1576658" y="390374"/>
                  </a:cubicBezTo>
                  <a:cubicBezTo>
                    <a:pt x="1576360" y="389780"/>
                    <a:pt x="1576064" y="389187"/>
                    <a:pt x="1575618" y="388890"/>
                  </a:cubicBezTo>
                  <a:close/>
                  <a:moveTo>
                    <a:pt x="1595657" y="387429"/>
                  </a:moveTo>
                  <a:lnTo>
                    <a:pt x="1596248" y="387701"/>
                  </a:lnTo>
                  <a:cubicBezTo>
                    <a:pt x="1594615" y="389186"/>
                    <a:pt x="1595210" y="391263"/>
                    <a:pt x="1596694" y="393638"/>
                  </a:cubicBezTo>
                  <a:close/>
                  <a:moveTo>
                    <a:pt x="1586601" y="371969"/>
                  </a:moveTo>
                  <a:cubicBezTo>
                    <a:pt x="1587937" y="371375"/>
                    <a:pt x="1590163" y="374640"/>
                    <a:pt x="1591499" y="373305"/>
                  </a:cubicBezTo>
                  <a:cubicBezTo>
                    <a:pt x="1590534" y="376941"/>
                    <a:pt x="1592909" y="380169"/>
                    <a:pt x="1594987" y="383416"/>
                  </a:cubicBezTo>
                  <a:lnTo>
                    <a:pt x="1595657" y="387429"/>
                  </a:lnTo>
                  <a:lnTo>
                    <a:pt x="1592538" y="385995"/>
                  </a:lnTo>
                  <a:cubicBezTo>
                    <a:pt x="1591387" y="385846"/>
                    <a:pt x="1590163" y="385475"/>
                    <a:pt x="1588382" y="382952"/>
                  </a:cubicBezTo>
                  <a:cubicBezTo>
                    <a:pt x="1588530" y="379539"/>
                    <a:pt x="1589421" y="376273"/>
                    <a:pt x="1586601" y="371969"/>
                  </a:cubicBezTo>
                  <a:close/>
                  <a:moveTo>
                    <a:pt x="1694207" y="358611"/>
                  </a:moveTo>
                  <a:cubicBezTo>
                    <a:pt x="1693465" y="359798"/>
                    <a:pt x="1691387" y="360689"/>
                    <a:pt x="1693020" y="363064"/>
                  </a:cubicBezTo>
                  <a:cubicBezTo>
                    <a:pt x="1694355" y="356533"/>
                    <a:pt x="1702073" y="373305"/>
                    <a:pt x="1703410" y="366922"/>
                  </a:cubicBezTo>
                  <a:cubicBezTo>
                    <a:pt x="1699846" y="362321"/>
                    <a:pt x="1696878" y="359948"/>
                    <a:pt x="1694207" y="358611"/>
                  </a:cubicBezTo>
                  <a:close/>
                  <a:moveTo>
                    <a:pt x="1545042" y="341098"/>
                  </a:moveTo>
                  <a:cubicBezTo>
                    <a:pt x="1558399" y="350745"/>
                    <a:pt x="1576508" y="354307"/>
                    <a:pt x="1584226" y="367962"/>
                  </a:cubicBezTo>
                  <a:cubicBezTo>
                    <a:pt x="1582149" y="369743"/>
                    <a:pt x="1576804" y="361877"/>
                    <a:pt x="1573391" y="359798"/>
                  </a:cubicBezTo>
                  <a:cubicBezTo>
                    <a:pt x="1571164" y="362619"/>
                    <a:pt x="1578734" y="367666"/>
                    <a:pt x="1583186" y="372267"/>
                  </a:cubicBezTo>
                  <a:cubicBezTo>
                    <a:pt x="1574429" y="367962"/>
                    <a:pt x="1551721" y="351339"/>
                    <a:pt x="1545042" y="341098"/>
                  </a:cubicBezTo>
                  <a:close/>
                  <a:moveTo>
                    <a:pt x="504893" y="335514"/>
                  </a:moveTo>
                  <a:cubicBezTo>
                    <a:pt x="508529" y="334048"/>
                    <a:pt x="512685" y="333529"/>
                    <a:pt x="513056" y="335755"/>
                  </a:cubicBezTo>
                  <a:cubicBezTo>
                    <a:pt x="507269" y="340208"/>
                    <a:pt x="505042" y="337388"/>
                    <a:pt x="499847" y="340949"/>
                  </a:cubicBezTo>
                  <a:cubicBezTo>
                    <a:pt x="498140" y="339391"/>
                    <a:pt x="501257" y="336980"/>
                    <a:pt x="504893" y="335514"/>
                  </a:cubicBezTo>
                  <a:close/>
                  <a:moveTo>
                    <a:pt x="1656361" y="332488"/>
                  </a:moveTo>
                  <a:cubicBezTo>
                    <a:pt x="1663187" y="340504"/>
                    <a:pt x="1664820" y="347330"/>
                    <a:pt x="1661852" y="352228"/>
                  </a:cubicBezTo>
                  <a:cubicBezTo>
                    <a:pt x="1660960" y="345697"/>
                    <a:pt x="1651166" y="336496"/>
                    <a:pt x="1656361" y="332488"/>
                  </a:cubicBezTo>
                  <a:close/>
                  <a:moveTo>
                    <a:pt x="1589421" y="328334"/>
                  </a:moveTo>
                  <a:cubicBezTo>
                    <a:pt x="1590015" y="329965"/>
                    <a:pt x="1595656" y="337981"/>
                    <a:pt x="1598031" y="336200"/>
                  </a:cubicBezTo>
                  <a:cubicBezTo>
                    <a:pt x="1596398" y="332786"/>
                    <a:pt x="1593725" y="326255"/>
                    <a:pt x="1589421" y="328334"/>
                  </a:cubicBezTo>
                  <a:close/>
                  <a:moveTo>
                    <a:pt x="1509125" y="307109"/>
                  </a:moveTo>
                  <a:cubicBezTo>
                    <a:pt x="1511202" y="305476"/>
                    <a:pt x="1514766" y="307109"/>
                    <a:pt x="1517585" y="307109"/>
                  </a:cubicBezTo>
                  <a:cubicBezTo>
                    <a:pt x="1514914" y="314678"/>
                    <a:pt x="1544894" y="334419"/>
                    <a:pt x="1553206" y="338277"/>
                  </a:cubicBezTo>
                  <a:cubicBezTo>
                    <a:pt x="1556174" y="341544"/>
                    <a:pt x="1560182" y="345106"/>
                    <a:pt x="1557510" y="347183"/>
                  </a:cubicBezTo>
                  <a:cubicBezTo>
                    <a:pt x="1550979" y="339465"/>
                    <a:pt x="1547863" y="341246"/>
                    <a:pt x="1542520" y="337090"/>
                  </a:cubicBezTo>
                  <a:cubicBezTo>
                    <a:pt x="1541778" y="338129"/>
                    <a:pt x="1543855" y="339762"/>
                    <a:pt x="1545042" y="341098"/>
                  </a:cubicBezTo>
                  <a:cubicBezTo>
                    <a:pt x="1531981" y="339169"/>
                    <a:pt x="1519514" y="319279"/>
                    <a:pt x="1509125" y="307109"/>
                  </a:cubicBezTo>
                  <a:close/>
                  <a:moveTo>
                    <a:pt x="783336" y="301914"/>
                  </a:moveTo>
                  <a:cubicBezTo>
                    <a:pt x="777399" y="301914"/>
                    <a:pt x="770868" y="302508"/>
                    <a:pt x="764042" y="303845"/>
                  </a:cubicBezTo>
                  <a:cubicBezTo>
                    <a:pt x="754988" y="305476"/>
                    <a:pt x="745340" y="307703"/>
                    <a:pt x="735841" y="310967"/>
                  </a:cubicBezTo>
                  <a:cubicBezTo>
                    <a:pt x="738365" y="313788"/>
                    <a:pt x="741333" y="315717"/>
                    <a:pt x="746527" y="312007"/>
                  </a:cubicBezTo>
                  <a:cubicBezTo>
                    <a:pt x="753949" y="306663"/>
                    <a:pt x="764635" y="313640"/>
                    <a:pt x="771314" y="305180"/>
                  </a:cubicBezTo>
                  <a:cubicBezTo>
                    <a:pt x="772205" y="303993"/>
                    <a:pt x="774876" y="303993"/>
                    <a:pt x="776805" y="303993"/>
                  </a:cubicBezTo>
                  <a:cubicBezTo>
                    <a:pt x="779923" y="304141"/>
                    <a:pt x="781852" y="303249"/>
                    <a:pt x="783336" y="301914"/>
                  </a:cubicBezTo>
                  <a:close/>
                  <a:moveTo>
                    <a:pt x="1106008" y="300578"/>
                  </a:moveTo>
                  <a:cubicBezTo>
                    <a:pt x="1104969" y="300875"/>
                    <a:pt x="1103930" y="301024"/>
                    <a:pt x="1103040" y="301320"/>
                  </a:cubicBezTo>
                  <a:cubicBezTo>
                    <a:pt x="1103485" y="301914"/>
                    <a:pt x="1104227" y="302360"/>
                    <a:pt x="1105711" y="302062"/>
                  </a:cubicBezTo>
                  <a:cubicBezTo>
                    <a:pt x="1105860" y="302062"/>
                    <a:pt x="1106008" y="301320"/>
                    <a:pt x="1106008" y="300578"/>
                  </a:cubicBezTo>
                  <a:close/>
                  <a:moveTo>
                    <a:pt x="1558104" y="300429"/>
                  </a:moveTo>
                  <a:cubicBezTo>
                    <a:pt x="1561221" y="299687"/>
                    <a:pt x="1568493" y="303102"/>
                    <a:pt x="1570126" y="307851"/>
                  </a:cubicBezTo>
                  <a:cubicBezTo>
                    <a:pt x="1566862" y="307258"/>
                    <a:pt x="1562706" y="304289"/>
                    <a:pt x="1558104" y="300429"/>
                  </a:cubicBezTo>
                  <a:close/>
                  <a:moveTo>
                    <a:pt x="1465190" y="299687"/>
                  </a:moveTo>
                  <a:cubicBezTo>
                    <a:pt x="1469940" y="300133"/>
                    <a:pt x="1482704" y="311115"/>
                    <a:pt x="1481368" y="314677"/>
                  </a:cubicBezTo>
                  <a:cubicBezTo>
                    <a:pt x="1477064" y="309779"/>
                    <a:pt x="1471721" y="304732"/>
                    <a:pt x="1465190" y="299687"/>
                  </a:cubicBezTo>
                  <a:close/>
                  <a:moveTo>
                    <a:pt x="826973" y="294493"/>
                  </a:moveTo>
                  <a:cubicBezTo>
                    <a:pt x="826082" y="296275"/>
                    <a:pt x="824598" y="297610"/>
                    <a:pt x="822223" y="297610"/>
                  </a:cubicBezTo>
                  <a:cubicBezTo>
                    <a:pt x="822075" y="296719"/>
                    <a:pt x="822075" y="295681"/>
                    <a:pt x="822075" y="294642"/>
                  </a:cubicBezTo>
                  <a:cubicBezTo>
                    <a:pt x="815099" y="294938"/>
                    <a:pt x="808421" y="295681"/>
                    <a:pt x="801740" y="297906"/>
                  </a:cubicBezTo>
                  <a:cubicBezTo>
                    <a:pt x="801890" y="298056"/>
                    <a:pt x="802038" y="298352"/>
                    <a:pt x="802186" y="298501"/>
                  </a:cubicBezTo>
                  <a:cubicBezTo>
                    <a:pt x="806342" y="303845"/>
                    <a:pt x="809162" y="303993"/>
                    <a:pt x="817028" y="299985"/>
                  </a:cubicBezTo>
                  <a:cubicBezTo>
                    <a:pt x="818661" y="299243"/>
                    <a:pt x="820442" y="298797"/>
                    <a:pt x="822075" y="298204"/>
                  </a:cubicBezTo>
                  <a:cubicBezTo>
                    <a:pt x="823707" y="303399"/>
                    <a:pt x="827121" y="305180"/>
                    <a:pt x="831871" y="302062"/>
                  </a:cubicBezTo>
                  <a:cubicBezTo>
                    <a:pt x="834691" y="300133"/>
                    <a:pt x="837659" y="298056"/>
                    <a:pt x="839143" y="294790"/>
                  </a:cubicBezTo>
                  <a:cubicBezTo>
                    <a:pt x="834987" y="294642"/>
                    <a:pt x="830981" y="294493"/>
                    <a:pt x="826973" y="294493"/>
                  </a:cubicBezTo>
                  <a:close/>
                  <a:moveTo>
                    <a:pt x="1492649" y="291672"/>
                  </a:moveTo>
                  <a:cubicBezTo>
                    <a:pt x="1494282" y="292562"/>
                    <a:pt x="1494133" y="293305"/>
                    <a:pt x="1493539" y="294047"/>
                  </a:cubicBezTo>
                  <a:cubicBezTo>
                    <a:pt x="1495914" y="294640"/>
                    <a:pt x="1497695" y="294344"/>
                    <a:pt x="1499476" y="293749"/>
                  </a:cubicBezTo>
                  <a:cubicBezTo>
                    <a:pt x="1501407" y="295530"/>
                    <a:pt x="1499774" y="295530"/>
                    <a:pt x="1498734" y="294788"/>
                  </a:cubicBezTo>
                  <a:cubicBezTo>
                    <a:pt x="1498141" y="298944"/>
                    <a:pt x="1500664" y="297905"/>
                    <a:pt x="1505265" y="301171"/>
                  </a:cubicBezTo>
                  <a:cubicBezTo>
                    <a:pt x="1510756" y="307702"/>
                    <a:pt x="1498290" y="295530"/>
                    <a:pt x="1499476" y="301469"/>
                  </a:cubicBezTo>
                  <a:cubicBezTo>
                    <a:pt x="1494133" y="297757"/>
                    <a:pt x="1489533" y="294195"/>
                    <a:pt x="1492649" y="291672"/>
                  </a:cubicBezTo>
                  <a:close/>
                  <a:moveTo>
                    <a:pt x="856064" y="289298"/>
                  </a:moveTo>
                  <a:cubicBezTo>
                    <a:pt x="850275" y="288853"/>
                    <a:pt x="844636" y="289446"/>
                    <a:pt x="839292" y="292267"/>
                  </a:cubicBezTo>
                  <a:cubicBezTo>
                    <a:pt x="841963" y="291969"/>
                    <a:pt x="844636" y="291525"/>
                    <a:pt x="846267" y="292119"/>
                  </a:cubicBezTo>
                  <a:cubicBezTo>
                    <a:pt x="846861" y="292119"/>
                    <a:pt x="847455" y="292119"/>
                    <a:pt x="848048" y="292119"/>
                  </a:cubicBezTo>
                  <a:cubicBezTo>
                    <a:pt x="851908" y="291821"/>
                    <a:pt x="854431" y="290931"/>
                    <a:pt x="856064" y="289298"/>
                  </a:cubicBezTo>
                  <a:close/>
                  <a:moveTo>
                    <a:pt x="1596248" y="265253"/>
                  </a:moveTo>
                  <a:cubicBezTo>
                    <a:pt x="1600404" y="270894"/>
                    <a:pt x="1605153" y="272823"/>
                    <a:pt x="1609607" y="272525"/>
                  </a:cubicBezTo>
                  <a:cubicBezTo>
                    <a:pt x="1620887" y="284549"/>
                    <a:pt x="1624004" y="289001"/>
                    <a:pt x="1637065" y="297312"/>
                  </a:cubicBezTo>
                  <a:cubicBezTo>
                    <a:pt x="1636321" y="294344"/>
                    <a:pt x="1638548" y="292267"/>
                    <a:pt x="1634986" y="288555"/>
                  </a:cubicBezTo>
                  <a:cubicBezTo>
                    <a:pt x="1637509" y="289001"/>
                    <a:pt x="1638548" y="291375"/>
                    <a:pt x="1644931" y="295977"/>
                  </a:cubicBezTo>
                  <a:cubicBezTo>
                    <a:pt x="1643150" y="301320"/>
                    <a:pt x="1645376" y="307405"/>
                    <a:pt x="1647899" y="314529"/>
                  </a:cubicBezTo>
                  <a:cubicBezTo>
                    <a:pt x="1653688" y="320614"/>
                    <a:pt x="1665264" y="319873"/>
                    <a:pt x="1664819" y="328778"/>
                  </a:cubicBezTo>
                  <a:cubicBezTo>
                    <a:pt x="1668678" y="330113"/>
                    <a:pt x="1671499" y="327739"/>
                    <a:pt x="1674467" y="326107"/>
                  </a:cubicBezTo>
                  <a:cubicBezTo>
                    <a:pt x="1679959" y="334121"/>
                    <a:pt x="1683669" y="329520"/>
                    <a:pt x="1685450" y="336198"/>
                  </a:cubicBezTo>
                  <a:cubicBezTo>
                    <a:pt x="1687676" y="334567"/>
                    <a:pt x="1686935" y="331894"/>
                    <a:pt x="1683075" y="328036"/>
                  </a:cubicBezTo>
                  <a:cubicBezTo>
                    <a:pt x="1685895" y="325809"/>
                    <a:pt x="1693911" y="341394"/>
                    <a:pt x="1696730" y="339167"/>
                  </a:cubicBezTo>
                  <a:cubicBezTo>
                    <a:pt x="1700738" y="345401"/>
                    <a:pt x="1691684" y="339612"/>
                    <a:pt x="1689012" y="336198"/>
                  </a:cubicBezTo>
                  <a:cubicBezTo>
                    <a:pt x="1689458" y="339167"/>
                    <a:pt x="1687231" y="341097"/>
                    <a:pt x="1690347" y="345105"/>
                  </a:cubicBezTo>
                  <a:cubicBezTo>
                    <a:pt x="1692872" y="347330"/>
                    <a:pt x="1694059" y="344510"/>
                    <a:pt x="1695691" y="343472"/>
                  </a:cubicBezTo>
                  <a:cubicBezTo>
                    <a:pt x="1701331" y="351338"/>
                    <a:pt x="1704894" y="360392"/>
                    <a:pt x="1710978" y="356533"/>
                  </a:cubicBezTo>
                  <a:cubicBezTo>
                    <a:pt x="1716026" y="369891"/>
                    <a:pt x="1727751" y="378648"/>
                    <a:pt x="1733688" y="389780"/>
                  </a:cubicBezTo>
                  <a:cubicBezTo>
                    <a:pt x="1736805" y="390820"/>
                    <a:pt x="1737695" y="389928"/>
                    <a:pt x="1735024" y="385327"/>
                  </a:cubicBezTo>
                  <a:cubicBezTo>
                    <a:pt x="1742000" y="387553"/>
                    <a:pt x="1744523" y="397646"/>
                    <a:pt x="1746748" y="398388"/>
                  </a:cubicBezTo>
                  <a:cubicBezTo>
                    <a:pt x="1748233" y="400763"/>
                    <a:pt x="1746156" y="401506"/>
                    <a:pt x="1745264" y="402692"/>
                  </a:cubicBezTo>
                  <a:cubicBezTo>
                    <a:pt x="1750608" y="408630"/>
                    <a:pt x="1749124" y="412786"/>
                    <a:pt x="1753872" y="411895"/>
                  </a:cubicBezTo>
                  <a:cubicBezTo>
                    <a:pt x="1752241" y="417832"/>
                    <a:pt x="1761294" y="428964"/>
                    <a:pt x="1760403" y="435197"/>
                  </a:cubicBezTo>
                  <a:cubicBezTo>
                    <a:pt x="1758178" y="431191"/>
                    <a:pt x="1753428" y="415903"/>
                    <a:pt x="1748975" y="422136"/>
                  </a:cubicBezTo>
                  <a:cubicBezTo>
                    <a:pt x="1747343" y="419761"/>
                    <a:pt x="1749568" y="419019"/>
                    <a:pt x="1750460" y="417832"/>
                  </a:cubicBezTo>
                  <a:cubicBezTo>
                    <a:pt x="1746898" y="414715"/>
                    <a:pt x="1743335" y="411895"/>
                    <a:pt x="1739476" y="407591"/>
                  </a:cubicBezTo>
                  <a:cubicBezTo>
                    <a:pt x="1739030" y="403287"/>
                    <a:pt x="1738140" y="398686"/>
                    <a:pt x="1736805" y="393788"/>
                  </a:cubicBezTo>
                  <a:cubicBezTo>
                    <a:pt x="1732649" y="388889"/>
                    <a:pt x="1737250" y="397944"/>
                    <a:pt x="1732945" y="397053"/>
                  </a:cubicBezTo>
                  <a:cubicBezTo>
                    <a:pt x="1732797" y="388889"/>
                    <a:pt x="1725227" y="391116"/>
                    <a:pt x="1723744" y="390076"/>
                  </a:cubicBezTo>
                  <a:cubicBezTo>
                    <a:pt x="1722556" y="397794"/>
                    <a:pt x="1734132" y="417534"/>
                    <a:pt x="1746600" y="427331"/>
                  </a:cubicBezTo>
                  <a:cubicBezTo>
                    <a:pt x="1742594" y="428370"/>
                    <a:pt x="1743781" y="427479"/>
                    <a:pt x="1741702" y="431191"/>
                  </a:cubicBezTo>
                  <a:cubicBezTo>
                    <a:pt x="1743781" y="419909"/>
                    <a:pt x="1722852" y="415753"/>
                    <a:pt x="1721369" y="400319"/>
                  </a:cubicBezTo>
                  <a:cubicBezTo>
                    <a:pt x="1706229" y="387701"/>
                    <a:pt x="1690645" y="370039"/>
                    <a:pt x="1675357" y="352080"/>
                  </a:cubicBezTo>
                  <a:cubicBezTo>
                    <a:pt x="1667789" y="343175"/>
                    <a:pt x="1660219" y="334121"/>
                    <a:pt x="1652649" y="325958"/>
                  </a:cubicBezTo>
                  <a:cubicBezTo>
                    <a:pt x="1648791" y="321802"/>
                    <a:pt x="1645079" y="317943"/>
                    <a:pt x="1641369" y="314381"/>
                  </a:cubicBezTo>
                  <a:cubicBezTo>
                    <a:pt x="1637509" y="310967"/>
                    <a:pt x="1633503" y="308147"/>
                    <a:pt x="1629643" y="305476"/>
                  </a:cubicBezTo>
                  <a:cubicBezTo>
                    <a:pt x="1631870" y="304882"/>
                    <a:pt x="1634392" y="305476"/>
                    <a:pt x="1636619" y="305030"/>
                  </a:cubicBezTo>
                  <a:cubicBezTo>
                    <a:pt x="1631722" y="299241"/>
                    <a:pt x="1629199" y="299835"/>
                    <a:pt x="1624893" y="295977"/>
                  </a:cubicBezTo>
                  <a:cubicBezTo>
                    <a:pt x="1625043" y="286923"/>
                    <a:pt x="1599514" y="273119"/>
                    <a:pt x="1596248" y="265253"/>
                  </a:cubicBezTo>
                  <a:close/>
                  <a:moveTo>
                    <a:pt x="1393205" y="226219"/>
                  </a:moveTo>
                  <a:cubicBezTo>
                    <a:pt x="1394245" y="225328"/>
                    <a:pt x="1397361" y="227851"/>
                    <a:pt x="1398252" y="226367"/>
                  </a:cubicBezTo>
                  <a:cubicBezTo>
                    <a:pt x="1400032" y="231710"/>
                    <a:pt x="1401815" y="231710"/>
                    <a:pt x="1406119" y="235420"/>
                  </a:cubicBezTo>
                  <a:cubicBezTo>
                    <a:pt x="1401517" y="236608"/>
                    <a:pt x="1394541" y="228594"/>
                    <a:pt x="1393205" y="226219"/>
                  </a:cubicBezTo>
                  <a:close/>
                  <a:moveTo>
                    <a:pt x="1407008" y="200836"/>
                  </a:moveTo>
                  <a:cubicBezTo>
                    <a:pt x="1411610" y="200688"/>
                    <a:pt x="1421109" y="208554"/>
                    <a:pt x="1423484" y="204696"/>
                  </a:cubicBezTo>
                  <a:cubicBezTo>
                    <a:pt x="1427639" y="210485"/>
                    <a:pt x="1409531" y="205586"/>
                    <a:pt x="1407008" y="200836"/>
                  </a:cubicBezTo>
                  <a:close/>
                  <a:moveTo>
                    <a:pt x="1331165" y="199947"/>
                  </a:moveTo>
                  <a:cubicBezTo>
                    <a:pt x="1334431" y="198166"/>
                    <a:pt x="1345562" y="203213"/>
                    <a:pt x="1350461" y="206329"/>
                  </a:cubicBezTo>
                  <a:cubicBezTo>
                    <a:pt x="1345562" y="206329"/>
                    <a:pt x="1337250" y="201580"/>
                    <a:pt x="1331165" y="199947"/>
                  </a:cubicBezTo>
                  <a:close/>
                  <a:moveTo>
                    <a:pt x="1542370" y="192377"/>
                  </a:moveTo>
                  <a:cubicBezTo>
                    <a:pt x="1544449" y="195493"/>
                    <a:pt x="1544597" y="198166"/>
                    <a:pt x="1545636" y="200986"/>
                  </a:cubicBezTo>
                  <a:cubicBezTo>
                    <a:pt x="1552167" y="201580"/>
                    <a:pt x="1561666" y="207961"/>
                    <a:pt x="1568196" y="208406"/>
                  </a:cubicBezTo>
                  <a:cubicBezTo>
                    <a:pt x="1572500" y="211821"/>
                    <a:pt x="1570719" y="214195"/>
                    <a:pt x="1568492" y="216422"/>
                  </a:cubicBezTo>
                  <a:cubicBezTo>
                    <a:pt x="1571758" y="217164"/>
                    <a:pt x="1573242" y="218647"/>
                    <a:pt x="1571758" y="220428"/>
                  </a:cubicBezTo>
                  <a:cubicBezTo>
                    <a:pt x="1579772" y="222061"/>
                    <a:pt x="1583038" y="227850"/>
                    <a:pt x="1591794" y="231264"/>
                  </a:cubicBezTo>
                  <a:cubicBezTo>
                    <a:pt x="1594021" y="236903"/>
                    <a:pt x="1593427" y="241801"/>
                    <a:pt x="1602926" y="249371"/>
                  </a:cubicBezTo>
                  <a:cubicBezTo>
                    <a:pt x="1595506" y="244621"/>
                    <a:pt x="1589123" y="238536"/>
                    <a:pt x="1583482" y="233045"/>
                  </a:cubicBezTo>
                  <a:cubicBezTo>
                    <a:pt x="1577546" y="227998"/>
                    <a:pt x="1572352" y="223546"/>
                    <a:pt x="1567453" y="221913"/>
                  </a:cubicBezTo>
                  <a:cubicBezTo>
                    <a:pt x="1564484" y="217164"/>
                    <a:pt x="1564188" y="212860"/>
                    <a:pt x="1559141" y="207813"/>
                  </a:cubicBezTo>
                  <a:cubicBezTo>
                    <a:pt x="1552760" y="205142"/>
                    <a:pt x="1548752" y="207071"/>
                    <a:pt x="1540143" y="200095"/>
                  </a:cubicBezTo>
                  <a:cubicBezTo>
                    <a:pt x="1542222" y="198462"/>
                    <a:pt x="1541924" y="196533"/>
                    <a:pt x="1538214" y="194010"/>
                  </a:cubicBezTo>
                  <a:cubicBezTo>
                    <a:pt x="1539847" y="194010"/>
                    <a:pt x="1541480" y="193862"/>
                    <a:pt x="1542370" y="192377"/>
                  </a:cubicBezTo>
                  <a:close/>
                  <a:moveTo>
                    <a:pt x="1300739" y="185846"/>
                  </a:moveTo>
                  <a:cubicBezTo>
                    <a:pt x="1301035" y="182432"/>
                    <a:pt x="1320183" y="189705"/>
                    <a:pt x="1316917" y="193416"/>
                  </a:cubicBezTo>
                  <a:cubicBezTo>
                    <a:pt x="1311574" y="188963"/>
                    <a:pt x="1309497" y="190596"/>
                    <a:pt x="1300739" y="185846"/>
                  </a:cubicBezTo>
                  <a:close/>
                  <a:moveTo>
                    <a:pt x="1254281" y="183917"/>
                  </a:moveTo>
                  <a:cubicBezTo>
                    <a:pt x="1257843" y="183026"/>
                    <a:pt x="1263186" y="184213"/>
                    <a:pt x="1269569" y="186736"/>
                  </a:cubicBezTo>
                  <a:cubicBezTo>
                    <a:pt x="1269569" y="191784"/>
                    <a:pt x="1259179" y="184659"/>
                    <a:pt x="1254281" y="183917"/>
                  </a:cubicBezTo>
                  <a:close/>
                  <a:moveTo>
                    <a:pt x="546453" y="180949"/>
                  </a:moveTo>
                  <a:cubicBezTo>
                    <a:pt x="553875" y="181988"/>
                    <a:pt x="523596" y="195345"/>
                    <a:pt x="518549" y="196087"/>
                  </a:cubicBezTo>
                  <a:cubicBezTo>
                    <a:pt x="519885" y="193714"/>
                    <a:pt x="542891" y="186440"/>
                    <a:pt x="546453" y="180949"/>
                  </a:cubicBezTo>
                  <a:close/>
                  <a:moveTo>
                    <a:pt x="1285209" y="177109"/>
                  </a:moveTo>
                  <a:cubicBezTo>
                    <a:pt x="1286193" y="176942"/>
                    <a:pt x="1288271" y="177313"/>
                    <a:pt x="1290497" y="177980"/>
                  </a:cubicBezTo>
                  <a:cubicBezTo>
                    <a:pt x="1294800" y="179613"/>
                    <a:pt x="1299402" y="182434"/>
                    <a:pt x="1296731" y="183917"/>
                  </a:cubicBezTo>
                  <a:cubicBezTo>
                    <a:pt x="1291090" y="183027"/>
                    <a:pt x="1289607" y="176645"/>
                    <a:pt x="1286489" y="179465"/>
                  </a:cubicBezTo>
                  <a:cubicBezTo>
                    <a:pt x="1284337" y="177981"/>
                    <a:pt x="1284226" y="177276"/>
                    <a:pt x="1285209" y="177109"/>
                  </a:cubicBezTo>
                  <a:close/>
                  <a:moveTo>
                    <a:pt x="1220886" y="169446"/>
                  </a:moveTo>
                  <a:cubicBezTo>
                    <a:pt x="1223743" y="170225"/>
                    <a:pt x="1226155" y="172117"/>
                    <a:pt x="1224745" y="174566"/>
                  </a:cubicBezTo>
                  <a:lnTo>
                    <a:pt x="1214356" y="171004"/>
                  </a:lnTo>
                  <a:cubicBezTo>
                    <a:pt x="1214727" y="169000"/>
                    <a:pt x="1218029" y="168666"/>
                    <a:pt x="1220886" y="169446"/>
                  </a:cubicBezTo>
                  <a:close/>
                  <a:moveTo>
                    <a:pt x="1472910" y="152156"/>
                  </a:moveTo>
                  <a:cubicBezTo>
                    <a:pt x="1478401" y="150078"/>
                    <a:pt x="1495916" y="161803"/>
                    <a:pt x="1508086" y="165811"/>
                  </a:cubicBezTo>
                  <a:cubicBezTo>
                    <a:pt x="1501555" y="164326"/>
                    <a:pt x="1498291" y="166998"/>
                    <a:pt x="1495619" y="162990"/>
                  </a:cubicBezTo>
                  <a:cubicBezTo>
                    <a:pt x="1490423" y="160170"/>
                    <a:pt x="1491463" y="166998"/>
                    <a:pt x="1495174" y="168631"/>
                  </a:cubicBezTo>
                  <a:cubicBezTo>
                    <a:pt x="1493689" y="169819"/>
                    <a:pt x="1488642" y="165069"/>
                    <a:pt x="1487455" y="166850"/>
                  </a:cubicBezTo>
                  <a:cubicBezTo>
                    <a:pt x="1493096" y="164326"/>
                    <a:pt x="1482112" y="153937"/>
                    <a:pt x="1472910" y="152156"/>
                  </a:cubicBezTo>
                  <a:close/>
                  <a:moveTo>
                    <a:pt x="1452872" y="141617"/>
                  </a:moveTo>
                  <a:cubicBezTo>
                    <a:pt x="1453466" y="136422"/>
                    <a:pt x="1463855" y="146218"/>
                    <a:pt x="1469198" y="148445"/>
                  </a:cubicBezTo>
                  <a:cubicBezTo>
                    <a:pt x="1467121" y="151413"/>
                    <a:pt x="1459107" y="145179"/>
                    <a:pt x="1452872" y="141617"/>
                  </a:cubicBezTo>
                  <a:close/>
                  <a:moveTo>
                    <a:pt x="594987" y="140132"/>
                  </a:moveTo>
                  <a:cubicBezTo>
                    <a:pt x="597658" y="144436"/>
                    <a:pt x="596620" y="148146"/>
                    <a:pt x="588159" y="150966"/>
                  </a:cubicBezTo>
                  <a:cubicBezTo>
                    <a:pt x="585488" y="146810"/>
                    <a:pt x="586378" y="142952"/>
                    <a:pt x="594987" y="140132"/>
                  </a:cubicBezTo>
                  <a:close/>
                  <a:moveTo>
                    <a:pt x="1245228" y="124548"/>
                  </a:moveTo>
                  <a:cubicBezTo>
                    <a:pt x="1247455" y="122471"/>
                    <a:pt x="1259179" y="128258"/>
                    <a:pt x="1260664" y="130039"/>
                  </a:cubicBezTo>
                  <a:cubicBezTo>
                    <a:pt x="1256062" y="132414"/>
                    <a:pt x="1251313" y="125587"/>
                    <a:pt x="1245228" y="124548"/>
                  </a:cubicBezTo>
                  <a:close/>
                  <a:moveTo>
                    <a:pt x="1174728" y="122471"/>
                  </a:moveTo>
                  <a:cubicBezTo>
                    <a:pt x="1177845" y="124548"/>
                    <a:pt x="1177103" y="127516"/>
                    <a:pt x="1183634" y="128853"/>
                  </a:cubicBezTo>
                  <a:cubicBezTo>
                    <a:pt x="1192687" y="131822"/>
                    <a:pt x="1193281" y="126181"/>
                    <a:pt x="1198772" y="125439"/>
                  </a:cubicBezTo>
                  <a:cubicBezTo>
                    <a:pt x="1220887" y="142508"/>
                    <a:pt x="1255767" y="131080"/>
                    <a:pt x="1280406" y="141469"/>
                  </a:cubicBezTo>
                  <a:cubicBezTo>
                    <a:pt x="1292724" y="137609"/>
                    <a:pt x="1305785" y="136423"/>
                    <a:pt x="1319885" y="137461"/>
                  </a:cubicBezTo>
                  <a:cubicBezTo>
                    <a:pt x="1333986" y="138649"/>
                    <a:pt x="1348976" y="142656"/>
                    <a:pt x="1365600" y="148296"/>
                  </a:cubicBezTo>
                  <a:cubicBezTo>
                    <a:pt x="1393949" y="158834"/>
                    <a:pt x="1415915" y="178872"/>
                    <a:pt x="1441147" y="194605"/>
                  </a:cubicBezTo>
                  <a:cubicBezTo>
                    <a:pt x="1459255" y="204994"/>
                    <a:pt x="1478253" y="217164"/>
                    <a:pt x="1497251" y="228296"/>
                  </a:cubicBezTo>
                  <a:cubicBezTo>
                    <a:pt x="1515508" y="240616"/>
                    <a:pt x="1533614" y="252192"/>
                    <a:pt x="1547269" y="264957"/>
                  </a:cubicBezTo>
                  <a:cubicBezTo>
                    <a:pt x="1551425" y="267925"/>
                    <a:pt x="1551723" y="261395"/>
                    <a:pt x="1556323" y="265105"/>
                  </a:cubicBezTo>
                  <a:cubicBezTo>
                    <a:pt x="1579626" y="276831"/>
                    <a:pt x="1597287" y="295383"/>
                    <a:pt x="1613021" y="315123"/>
                  </a:cubicBezTo>
                  <a:cubicBezTo>
                    <a:pt x="1628159" y="335606"/>
                    <a:pt x="1641518" y="357127"/>
                    <a:pt x="1654876" y="378056"/>
                  </a:cubicBezTo>
                  <a:cubicBezTo>
                    <a:pt x="1659181" y="384585"/>
                    <a:pt x="1664672" y="390820"/>
                    <a:pt x="1670461" y="397054"/>
                  </a:cubicBezTo>
                  <a:cubicBezTo>
                    <a:pt x="1675952" y="403435"/>
                    <a:pt x="1681889" y="409818"/>
                    <a:pt x="1687233" y="416348"/>
                  </a:cubicBezTo>
                  <a:cubicBezTo>
                    <a:pt x="1688420" y="417832"/>
                    <a:pt x="1689755" y="419317"/>
                    <a:pt x="1690943" y="420950"/>
                  </a:cubicBezTo>
                  <a:cubicBezTo>
                    <a:pt x="1691834" y="420504"/>
                    <a:pt x="1693021" y="420950"/>
                    <a:pt x="1695840" y="424660"/>
                  </a:cubicBezTo>
                  <a:cubicBezTo>
                    <a:pt x="1695247" y="425106"/>
                    <a:pt x="1694951" y="425550"/>
                    <a:pt x="1694653" y="425995"/>
                  </a:cubicBezTo>
                  <a:cubicBezTo>
                    <a:pt x="1698661" y="432082"/>
                    <a:pt x="1701777" y="438315"/>
                    <a:pt x="1703708" y="444846"/>
                  </a:cubicBezTo>
                  <a:cubicBezTo>
                    <a:pt x="1711722" y="453455"/>
                    <a:pt x="1721519" y="463102"/>
                    <a:pt x="1722556" y="472601"/>
                  </a:cubicBezTo>
                  <a:cubicBezTo>
                    <a:pt x="1724635" y="474678"/>
                    <a:pt x="1726712" y="475570"/>
                    <a:pt x="1728345" y="474233"/>
                  </a:cubicBezTo>
                  <a:cubicBezTo>
                    <a:pt x="1733689" y="483881"/>
                    <a:pt x="1738736" y="492639"/>
                    <a:pt x="1743633" y="500950"/>
                  </a:cubicBezTo>
                  <a:cubicBezTo>
                    <a:pt x="1757734" y="519205"/>
                    <a:pt x="1770497" y="538945"/>
                    <a:pt x="1781482" y="559280"/>
                  </a:cubicBezTo>
                  <a:cubicBezTo>
                    <a:pt x="1781630" y="559428"/>
                    <a:pt x="1781630" y="559576"/>
                    <a:pt x="1781778" y="559724"/>
                  </a:cubicBezTo>
                  <a:cubicBezTo>
                    <a:pt x="1786825" y="568630"/>
                    <a:pt x="1791574" y="577833"/>
                    <a:pt x="1796174" y="587777"/>
                  </a:cubicBezTo>
                  <a:cubicBezTo>
                    <a:pt x="1795878" y="587628"/>
                    <a:pt x="1795581" y="587480"/>
                    <a:pt x="1795284" y="587480"/>
                  </a:cubicBezTo>
                  <a:cubicBezTo>
                    <a:pt x="1796620" y="590448"/>
                    <a:pt x="1797807" y="593417"/>
                    <a:pt x="1798995" y="596385"/>
                  </a:cubicBezTo>
                  <a:cubicBezTo>
                    <a:pt x="1802705" y="600245"/>
                    <a:pt x="1806267" y="603807"/>
                    <a:pt x="1809979" y="607220"/>
                  </a:cubicBezTo>
                  <a:cubicBezTo>
                    <a:pt x="1808939" y="607813"/>
                    <a:pt x="1809681" y="611525"/>
                    <a:pt x="1811462" y="615829"/>
                  </a:cubicBezTo>
                  <a:cubicBezTo>
                    <a:pt x="1813985" y="615235"/>
                    <a:pt x="1815916" y="616125"/>
                    <a:pt x="1815618" y="618500"/>
                  </a:cubicBezTo>
                  <a:cubicBezTo>
                    <a:pt x="1815322" y="620281"/>
                    <a:pt x="1815322" y="621914"/>
                    <a:pt x="1815322" y="623695"/>
                  </a:cubicBezTo>
                  <a:cubicBezTo>
                    <a:pt x="1818290" y="628444"/>
                    <a:pt x="1821703" y="632452"/>
                    <a:pt x="1824671" y="631859"/>
                  </a:cubicBezTo>
                  <a:cubicBezTo>
                    <a:pt x="1823634" y="640022"/>
                    <a:pt x="1832687" y="670448"/>
                    <a:pt x="1840553" y="674307"/>
                  </a:cubicBezTo>
                  <a:cubicBezTo>
                    <a:pt x="1837585" y="679354"/>
                    <a:pt x="1839811" y="685884"/>
                    <a:pt x="1842632" y="692563"/>
                  </a:cubicBezTo>
                  <a:cubicBezTo>
                    <a:pt x="1845007" y="694492"/>
                    <a:pt x="1845451" y="697017"/>
                    <a:pt x="1845600" y="699539"/>
                  </a:cubicBezTo>
                  <a:cubicBezTo>
                    <a:pt x="1846342" y="701766"/>
                    <a:pt x="1847084" y="703843"/>
                    <a:pt x="1847677" y="706070"/>
                  </a:cubicBezTo>
                  <a:cubicBezTo>
                    <a:pt x="1848271" y="706664"/>
                    <a:pt x="1848865" y="707109"/>
                    <a:pt x="1849162" y="706960"/>
                  </a:cubicBezTo>
                  <a:cubicBezTo>
                    <a:pt x="1852575" y="705328"/>
                    <a:pt x="1855841" y="703695"/>
                    <a:pt x="1859106" y="701914"/>
                  </a:cubicBezTo>
                  <a:cubicBezTo>
                    <a:pt x="1857474" y="696571"/>
                    <a:pt x="1855247" y="686330"/>
                    <a:pt x="1858068" y="685143"/>
                  </a:cubicBezTo>
                  <a:cubicBezTo>
                    <a:pt x="1858810" y="691673"/>
                    <a:pt x="1858068" y="693009"/>
                    <a:pt x="1861926" y="699243"/>
                  </a:cubicBezTo>
                  <a:cubicBezTo>
                    <a:pt x="1860887" y="699687"/>
                    <a:pt x="1860293" y="700431"/>
                    <a:pt x="1859997" y="701468"/>
                  </a:cubicBezTo>
                  <a:cubicBezTo>
                    <a:pt x="1861480" y="700727"/>
                    <a:pt x="1863113" y="699835"/>
                    <a:pt x="1864598" y="699094"/>
                  </a:cubicBezTo>
                  <a:cubicBezTo>
                    <a:pt x="1865340" y="698798"/>
                    <a:pt x="1866082" y="698648"/>
                    <a:pt x="1866824" y="698500"/>
                  </a:cubicBezTo>
                  <a:cubicBezTo>
                    <a:pt x="1866379" y="697461"/>
                    <a:pt x="1865636" y="696571"/>
                    <a:pt x="1864598" y="695829"/>
                  </a:cubicBezTo>
                  <a:cubicBezTo>
                    <a:pt x="1862965" y="688705"/>
                    <a:pt x="1868011" y="697017"/>
                    <a:pt x="1869348" y="694048"/>
                  </a:cubicBezTo>
                  <a:cubicBezTo>
                    <a:pt x="1866528" y="686478"/>
                    <a:pt x="1862224" y="690486"/>
                    <a:pt x="1859551" y="682174"/>
                  </a:cubicBezTo>
                  <a:cubicBezTo>
                    <a:pt x="1863113" y="683806"/>
                    <a:pt x="1866230" y="688259"/>
                    <a:pt x="1869942" y="688557"/>
                  </a:cubicBezTo>
                  <a:cubicBezTo>
                    <a:pt x="1867121" y="680245"/>
                    <a:pt x="1863261" y="681581"/>
                    <a:pt x="1860443" y="674011"/>
                  </a:cubicBezTo>
                  <a:cubicBezTo>
                    <a:pt x="1862817" y="672971"/>
                    <a:pt x="1859551" y="667182"/>
                    <a:pt x="1863411" y="667480"/>
                  </a:cubicBezTo>
                  <a:cubicBezTo>
                    <a:pt x="1862668" y="676831"/>
                    <a:pt x="1866528" y="678166"/>
                    <a:pt x="1871425" y="685291"/>
                  </a:cubicBezTo>
                  <a:cubicBezTo>
                    <a:pt x="1873058" y="680837"/>
                    <a:pt x="1862817" y="654567"/>
                    <a:pt x="1857325" y="651450"/>
                  </a:cubicBezTo>
                  <a:cubicBezTo>
                    <a:pt x="1857325" y="646849"/>
                    <a:pt x="1851240" y="637054"/>
                    <a:pt x="1855395" y="636162"/>
                  </a:cubicBezTo>
                  <a:cubicBezTo>
                    <a:pt x="1858958" y="642841"/>
                    <a:pt x="1855989" y="643732"/>
                    <a:pt x="1859551" y="650411"/>
                  </a:cubicBezTo>
                  <a:cubicBezTo>
                    <a:pt x="1861926" y="650263"/>
                    <a:pt x="1861036" y="647591"/>
                    <a:pt x="1860145" y="644772"/>
                  </a:cubicBezTo>
                  <a:cubicBezTo>
                    <a:pt x="1865636" y="651005"/>
                    <a:pt x="1864894" y="664216"/>
                    <a:pt x="1870683" y="672230"/>
                  </a:cubicBezTo>
                  <a:cubicBezTo>
                    <a:pt x="1872464" y="675346"/>
                    <a:pt x="1871723" y="670597"/>
                    <a:pt x="1874097" y="670746"/>
                  </a:cubicBezTo>
                  <a:cubicBezTo>
                    <a:pt x="1879737" y="675346"/>
                    <a:pt x="1877510" y="689149"/>
                    <a:pt x="1883299" y="688259"/>
                  </a:cubicBezTo>
                  <a:cubicBezTo>
                    <a:pt x="1881666" y="698648"/>
                    <a:pt x="1893985" y="716904"/>
                    <a:pt x="1898289" y="727591"/>
                  </a:cubicBezTo>
                  <a:cubicBezTo>
                    <a:pt x="1895470" y="738723"/>
                    <a:pt x="1902891" y="752526"/>
                    <a:pt x="1905117" y="766923"/>
                  </a:cubicBezTo>
                  <a:cubicBezTo>
                    <a:pt x="1909719" y="760838"/>
                    <a:pt x="1903782" y="752378"/>
                    <a:pt x="1900962" y="737238"/>
                  </a:cubicBezTo>
                  <a:cubicBezTo>
                    <a:pt x="1906751" y="740800"/>
                    <a:pt x="1904524" y="755346"/>
                    <a:pt x="1910015" y="765587"/>
                  </a:cubicBezTo>
                  <a:cubicBezTo>
                    <a:pt x="1903930" y="764400"/>
                    <a:pt x="1915358" y="782804"/>
                    <a:pt x="1907195" y="779242"/>
                  </a:cubicBezTo>
                  <a:cubicBezTo>
                    <a:pt x="1913132" y="791858"/>
                    <a:pt x="1913281" y="796757"/>
                    <a:pt x="1913875" y="810560"/>
                  </a:cubicBezTo>
                  <a:cubicBezTo>
                    <a:pt x="1925749" y="818426"/>
                    <a:pt x="1924709" y="853158"/>
                    <a:pt x="1930794" y="862359"/>
                  </a:cubicBezTo>
                  <a:cubicBezTo>
                    <a:pt x="1932427" y="873787"/>
                    <a:pt x="1934060" y="885661"/>
                    <a:pt x="1935841" y="897832"/>
                  </a:cubicBezTo>
                  <a:cubicBezTo>
                    <a:pt x="1936731" y="903917"/>
                    <a:pt x="1937473" y="910152"/>
                    <a:pt x="1938364" y="916385"/>
                  </a:cubicBezTo>
                  <a:cubicBezTo>
                    <a:pt x="1938810" y="922620"/>
                    <a:pt x="1939254" y="929001"/>
                    <a:pt x="1939700" y="935383"/>
                  </a:cubicBezTo>
                  <a:cubicBezTo>
                    <a:pt x="1941185" y="961061"/>
                    <a:pt x="1942816" y="987628"/>
                    <a:pt x="1944449" y="1014642"/>
                  </a:cubicBezTo>
                  <a:cubicBezTo>
                    <a:pt x="1943855" y="1068816"/>
                    <a:pt x="1942966" y="1124919"/>
                    <a:pt x="1934950" y="1177757"/>
                  </a:cubicBezTo>
                  <a:lnTo>
                    <a:pt x="1931240" y="1177313"/>
                  </a:lnTo>
                  <a:cubicBezTo>
                    <a:pt x="1933169" y="1179094"/>
                    <a:pt x="1935248" y="1196162"/>
                    <a:pt x="1930646" y="1189781"/>
                  </a:cubicBezTo>
                  <a:cubicBezTo>
                    <a:pt x="1934060" y="1200615"/>
                    <a:pt x="1926936" y="1221988"/>
                    <a:pt x="1925303" y="1234158"/>
                  </a:cubicBezTo>
                  <a:cubicBezTo>
                    <a:pt x="1925155" y="1230152"/>
                    <a:pt x="1925155" y="1225996"/>
                    <a:pt x="1925303" y="1221543"/>
                  </a:cubicBezTo>
                  <a:cubicBezTo>
                    <a:pt x="1925155" y="1217091"/>
                    <a:pt x="1925155" y="1212341"/>
                    <a:pt x="1925303" y="1207442"/>
                  </a:cubicBezTo>
                  <a:cubicBezTo>
                    <a:pt x="1925451" y="1197647"/>
                    <a:pt x="1926193" y="1187256"/>
                    <a:pt x="1927232" y="1176720"/>
                  </a:cubicBezTo>
                  <a:cubicBezTo>
                    <a:pt x="1929161" y="1155791"/>
                    <a:pt x="1932873" y="1134716"/>
                    <a:pt x="1936435" y="1118240"/>
                  </a:cubicBezTo>
                  <a:cubicBezTo>
                    <a:pt x="1931686" y="1124919"/>
                    <a:pt x="1931834" y="1094493"/>
                    <a:pt x="1936138" y="1101023"/>
                  </a:cubicBezTo>
                  <a:cubicBezTo>
                    <a:pt x="1930794" y="1074901"/>
                    <a:pt x="1934802" y="1053676"/>
                    <a:pt x="1931686" y="1025179"/>
                  </a:cubicBezTo>
                  <a:cubicBezTo>
                    <a:pt x="1933467" y="1027851"/>
                    <a:pt x="1934654" y="1027703"/>
                    <a:pt x="1935544" y="1022656"/>
                  </a:cubicBezTo>
                  <a:cubicBezTo>
                    <a:pt x="1930794" y="1014938"/>
                    <a:pt x="1930053" y="1001729"/>
                    <a:pt x="1931834" y="991042"/>
                  </a:cubicBezTo>
                  <a:cubicBezTo>
                    <a:pt x="1932427" y="984363"/>
                    <a:pt x="1929161" y="986293"/>
                    <a:pt x="1928865" y="981543"/>
                  </a:cubicBezTo>
                  <a:cubicBezTo>
                    <a:pt x="1928271" y="987926"/>
                    <a:pt x="1926342" y="999206"/>
                    <a:pt x="1923818" y="1005439"/>
                  </a:cubicBezTo>
                  <a:cubicBezTo>
                    <a:pt x="1924264" y="1010486"/>
                    <a:pt x="1924561" y="1015383"/>
                    <a:pt x="1925005" y="1020431"/>
                  </a:cubicBezTo>
                  <a:cubicBezTo>
                    <a:pt x="1926045" y="1027405"/>
                    <a:pt x="1925451" y="1030078"/>
                    <a:pt x="1927530" y="1037498"/>
                  </a:cubicBezTo>
                  <a:cubicBezTo>
                    <a:pt x="1926786" y="1037796"/>
                    <a:pt x="1926490" y="1037646"/>
                    <a:pt x="1926193" y="1037350"/>
                  </a:cubicBezTo>
                  <a:cubicBezTo>
                    <a:pt x="1927232" y="1052192"/>
                    <a:pt x="1928271" y="1067183"/>
                    <a:pt x="1929311" y="1082323"/>
                  </a:cubicBezTo>
                  <a:cubicBezTo>
                    <a:pt x="1927530" y="1081729"/>
                    <a:pt x="1926045" y="1081579"/>
                    <a:pt x="1924709" y="1081579"/>
                  </a:cubicBezTo>
                  <a:cubicBezTo>
                    <a:pt x="1925897" y="1094196"/>
                    <a:pt x="1926045" y="1107999"/>
                    <a:pt x="1925303" y="1121802"/>
                  </a:cubicBezTo>
                  <a:cubicBezTo>
                    <a:pt x="1923374" y="1139465"/>
                    <a:pt x="1920702" y="1157424"/>
                    <a:pt x="1918772" y="1173454"/>
                  </a:cubicBezTo>
                  <a:cubicBezTo>
                    <a:pt x="1918031" y="1179540"/>
                    <a:pt x="1916100" y="1185327"/>
                    <a:pt x="1916100" y="1182953"/>
                  </a:cubicBezTo>
                  <a:cubicBezTo>
                    <a:pt x="1916546" y="1199130"/>
                    <a:pt x="1912390" y="1226738"/>
                    <a:pt x="1903336" y="1227777"/>
                  </a:cubicBezTo>
                  <a:cubicBezTo>
                    <a:pt x="1909867" y="1233566"/>
                    <a:pt x="1897845" y="1242916"/>
                    <a:pt x="1899033" y="1256720"/>
                  </a:cubicBezTo>
                  <a:cubicBezTo>
                    <a:pt x="1891463" y="1251525"/>
                    <a:pt x="1886119" y="1279428"/>
                    <a:pt x="1888196" y="1289373"/>
                  </a:cubicBezTo>
                  <a:cubicBezTo>
                    <a:pt x="1893837" y="1284920"/>
                    <a:pt x="1897399" y="1270671"/>
                    <a:pt x="1898439" y="1259243"/>
                  </a:cubicBezTo>
                  <a:cubicBezTo>
                    <a:pt x="1903188" y="1275866"/>
                    <a:pt x="1884784" y="1305996"/>
                    <a:pt x="1892204" y="1318464"/>
                  </a:cubicBezTo>
                  <a:cubicBezTo>
                    <a:pt x="1885526" y="1342062"/>
                    <a:pt x="1873504" y="1353342"/>
                    <a:pt x="1870535" y="1376200"/>
                  </a:cubicBezTo>
                  <a:cubicBezTo>
                    <a:pt x="1868161" y="1373380"/>
                    <a:pt x="1866230" y="1371005"/>
                    <a:pt x="1862520" y="1376052"/>
                  </a:cubicBezTo>
                  <a:cubicBezTo>
                    <a:pt x="1858810" y="1387331"/>
                    <a:pt x="1865192" y="1379465"/>
                    <a:pt x="1867121" y="1385550"/>
                  </a:cubicBezTo>
                  <a:cubicBezTo>
                    <a:pt x="1856731" y="1408112"/>
                    <a:pt x="1853762" y="1438686"/>
                    <a:pt x="1834914" y="1465550"/>
                  </a:cubicBezTo>
                  <a:cubicBezTo>
                    <a:pt x="1832241" y="1473566"/>
                    <a:pt x="1837289" y="1467035"/>
                    <a:pt x="1837289" y="1472081"/>
                  </a:cubicBezTo>
                  <a:cubicBezTo>
                    <a:pt x="1832093" y="1484846"/>
                    <a:pt x="1827790" y="1492860"/>
                    <a:pt x="1824227" y="1499391"/>
                  </a:cubicBezTo>
                  <a:cubicBezTo>
                    <a:pt x="1820368" y="1505625"/>
                    <a:pt x="1817399" y="1510225"/>
                    <a:pt x="1815470" y="1516608"/>
                  </a:cubicBezTo>
                  <a:cubicBezTo>
                    <a:pt x="1811760" y="1516756"/>
                    <a:pt x="1807752" y="1520468"/>
                    <a:pt x="1803448" y="1529817"/>
                  </a:cubicBezTo>
                  <a:cubicBezTo>
                    <a:pt x="1802409" y="1528779"/>
                    <a:pt x="1804784" y="1525365"/>
                    <a:pt x="1806119" y="1522842"/>
                  </a:cubicBezTo>
                  <a:cubicBezTo>
                    <a:pt x="1803892" y="1519874"/>
                    <a:pt x="1801369" y="1526107"/>
                    <a:pt x="1798995" y="1527442"/>
                  </a:cubicBezTo>
                  <a:cubicBezTo>
                    <a:pt x="1798549" y="1530412"/>
                    <a:pt x="1802854" y="1527740"/>
                    <a:pt x="1796174" y="1537091"/>
                  </a:cubicBezTo>
                  <a:cubicBezTo>
                    <a:pt x="1794987" y="1535162"/>
                    <a:pt x="1799143" y="1529967"/>
                    <a:pt x="1794245" y="1530412"/>
                  </a:cubicBezTo>
                  <a:cubicBezTo>
                    <a:pt x="1797807" y="1519874"/>
                    <a:pt x="1805823" y="1514827"/>
                    <a:pt x="1799736" y="1511117"/>
                  </a:cubicBezTo>
                  <a:cubicBezTo>
                    <a:pt x="1807010" y="1508444"/>
                    <a:pt x="1808791" y="1502359"/>
                    <a:pt x="1810423" y="1495235"/>
                  </a:cubicBezTo>
                  <a:cubicBezTo>
                    <a:pt x="1811908" y="1487963"/>
                    <a:pt x="1812650" y="1479355"/>
                    <a:pt x="1819180" y="1471637"/>
                  </a:cubicBezTo>
                  <a:cubicBezTo>
                    <a:pt x="1809533" y="1469706"/>
                    <a:pt x="1812650" y="1494197"/>
                    <a:pt x="1803892" y="1493900"/>
                  </a:cubicBezTo>
                  <a:cubicBezTo>
                    <a:pt x="1800330" y="1501618"/>
                    <a:pt x="1802409" y="1505773"/>
                    <a:pt x="1796324" y="1511858"/>
                  </a:cubicBezTo>
                  <a:cubicBezTo>
                    <a:pt x="1794393" y="1510375"/>
                    <a:pt x="1799736" y="1504288"/>
                    <a:pt x="1798995" y="1502211"/>
                  </a:cubicBezTo>
                  <a:cubicBezTo>
                    <a:pt x="1794245" y="1504140"/>
                    <a:pt x="1789941" y="1516608"/>
                    <a:pt x="1787863" y="1521061"/>
                  </a:cubicBezTo>
                  <a:cubicBezTo>
                    <a:pt x="1788902" y="1521655"/>
                    <a:pt x="1790237" y="1518983"/>
                    <a:pt x="1791425" y="1517499"/>
                  </a:cubicBezTo>
                  <a:cubicBezTo>
                    <a:pt x="1790683" y="1521061"/>
                    <a:pt x="1782519" y="1536793"/>
                    <a:pt x="1782965" y="1529521"/>
                  </a:cubicBezTo>
                  <a:cubicBezTo>
                    <a:pt x="1781482" y="1533973"/>
                    <a:pt x="1779403" y="1538724"/>
                    <a:pt x="1779997" y="1541841"/>
                  </a:cubicBezTo>
                  <a:cubicBezTo>
                    <a:pt x="1776732" y="1547629"/>
                    <a:pt x="1774060" y="1547925"/>
                    <a:pt x="1774208" y="1544066"/>
                  </a:cubicBezTo>
                  <a:cubicBezTo>
                    <a:pt x="1771685" y="1549113"/>
                    <a:pt x="1774208" y="1550746"/>
                    <a:pt x="1777474" y="1545996"/>
                  </a:cubicBezTo>
                  <a:cubicBezTo>
                    <a:pt x="1776434" y="1553566"/>
                    <a:pt x="1770349" y="1554010"/>
                    <a:pt x="1763967" y="1563510"/>
                  </a:cubicBezTo>
                  <a:cubicBezTo>
                    <a:pt x="1777474" y="1554010"/>
                    <a:pt x="1754913" y="1573750"/>
                    <a:pt x="1753280" y="1579837"/>
                  </a:cubicBezTo>
                  <a:cubicBezTo>
                    <a:pt x="1754913" y="1579243"/>
                    <a:pt x="1756546" y="1578797"/>
                    <a:pt x="1757882" y="1579837"/>
                  </a:cubicBezTo>
                  <a:cubicBezTo>
                    <a:pt x="1754616" y="1583251"/>
                    <a:pt x="1752539" y="1578649"/>
                    <a:pt x="1748977" y="1585626"/>
                  </a:cubicBezTo>
                  <a:cubicBezTo>
                    <a:pt x="1748383" y="1596163"/>
                    <a:pt x="1726268" y="1615754"/>
                    <a:pt x="1719440" y="1636386"/>
                  </a:cubicBezTo>
                  <a:lnTo>
                    <a:pt x="1716472" y="1634159"/>
                  </a:lnTo>
                  <a:cubicBezTo>
                    <a:pt x="1711276" y="1639650"/>
                    <a:pt x="1712168" y="1642025"/>
                    <a:pt x="1708605" y="1646626"/>
                  </a:cubicBezTo>
                  <a:cubicBezTo>
                    <a:pt x="1710832" y="1646626"/>
                    <a:pt x="1713355" y="1645439"/>
                    <a:pt x="1716026" y="1643064"/>
                  </a:cubicBezTo>
                  <a:cubicBezTo>
                    <a:pt x="1716323" y="1645143"/>
                    <a:pt x="1709793" y="1649892"/>
                    <a:pt x="1708160" y="1655532"/>
                  </a:cubicBezTo>
                  <a:cubicBezTo>
                    <a:pt x="1706824" y="1653307"/>
                    <a:pt x="1710535" y="1648555"/>
                    <a:pt x="1706083" y="1647814"/>
                  </a:cubicBezTo>
                  <a:cubicBezTo>
                    <a:pt x="1701184" y="1656125"/>
                    <a:pt x="1697473" y="1660281"/>
                    <a:pt x="1690943" y="1663695"/>
                  </a:cubicBezTo>
                  <a:cubicBezTo>
                    <a:pt x="1686935" y="1668593"/>
                    <a:pt x="1694803" y="1662508"/>
                    <a:pt x="1694803" y="1666812"/>
                  </a:cubicBezTo>
                  <a:cubicBezTo>
                    <a:pt x="1686341" y="1671709"/>
                    <a:pt x="1676100" y="1677796"/>
                    <a:pt x="1682185" y="1684920"/>
                  </a:cubicBezTo>
                  <a:cubicBezTo>
                    <a:pt x="1671351" y="1692638"/>
                    <a:pt x="1676100" y="1708964"/>
                    <a:pt x="1655767" y="1727368"/>
                  </a:cubicBezTo>
                  <a:cubicBezTo>
                    <a:pt x="1658735" y="1719800"/>
                    <a:pt x="1656213" y="1725142"/>
                    <a:pt x="1651313" y="1726627"/>
                  </a:cubicBezTo>
                  <a:cubicBezTo>
                    <a:pt x="1649830" y="1730485"/>
                    <a:pt x="1649830" y="1733603"/>
                    <a:pt x="1648049" y="1737165"/>
                  </a:cubicBezTo>
                  <a:cubicBezTo>
                    <a:pt x="1640925" y="1741171"/>
                    <a:pt x="1641370" y="1739984"/>
                    <a:pt x="1634542" y="1748148"/>
                  </a:cubicBezTo>
                  <a:cubicBezTo>
                    <a:pt x="1632019" y="1745921"/>
                    <a:pt x="1635729" y="1743546"/>
                    <a:pt x="1630980" y="1744586"/>
                  </a:cubicBezTo>
                  <a:cubicBezTo>
                    <a:pt x="1628903" y="1752007"/>
                    <a:pt x="1625341" y="1753641"/>
                    <a:pt x="1620887" y="1762544"/>
                  </a:cubicBezTo>
                  <a:cubicBezTo>
                    <a:pt x="1619848" y="1759280"/>
                    <a:pt x="1615098" y="1758834"/>
                    <a:pt x="1610053" y="1769225"/>
                  </a:cubicBezTo>
                  <a:cubicBezTo>
                    <a:pt x="1606045" y="1767740"/>
                    <a:pt x="1597733" y="1778278"/>
                    <a:pt x="1594765" y="1774568"/>
                  </a:cubicBezTo>
                  <a:cubicBezTo>
                    <a:pt x="1589719" y="1778576"/>
                    <a:pt x="1596694" y="1779465"/>
                    <a:pt x="1590015" y="1783917"/>
                  </a:cubicBezTo>
                  <a:cubicBezTo>
                    <a:pt x="1586007" y="1780950"/>
                    <a:pt x="1584970" y="1782286"/>
                    <a:pt x="1586751" y="1776645"/>
                  </a:cubicBezTo>
                  <a:cubicBezTo>
                    <a:pt x="1582445" y="1780801"/>
                    <a:pt x="1578141" y="1784661"/>
                    <a:pt x="1575025" y="1785550"/>
                  </a:cubicBezTo>
                  <a:cubicBezTo>
                    <a:pt x="1576806" y="1789410"/>
                    <a:pt x="1582595" y="1782731"/>
                    <a:pt x="1583782" y="1787925"/>
                  </a:cubicBezTo>
                  <a:cubicBezTo>
                    <a:pt x="1573837" y="1797424"/>
                    <a:pt x="1546528" y="1815087"/>
                    <a:pt x="1544449" y="1809892"/>
                  </a:cubicBezTo>
                  <a:cubicBezTo>
                    <a:pt x="1542074" y="1812118"/>
                    <a:pt x="1544747" y="1813602"/>
                    <a:pt x="1545636" y="1815235"/>
                  </a:cubicBezTo>
                  <a:cubicBezTo>
                    <a:pt x="1538662" y="1821172"/>
                    <a:pt x="1536731" y="1816274"/>
                    <a:pt x="1533021" y="1815383"/>
                  </a:cubicBezTo>
                  <a:cubicBezTo>
                    <a:pt x="1541630" y="1810485"/>
                    <a:pt x="1536583" y="1808111"/>
                    <a:pt x="1545043" y="1803065"/>
                  </a:cubicBezTo>
                  <a:cubicBezTo>
                    <a:pt x="1529311" y="1807221"/>
                    <a:pt x="1526490" y="1816422"/>
                    <a:pt x="1512390" y="1824734"/>
                  </a:cubicBezTo>
                  <a:cubicBezTo>
                    <a:pt x="1516249" y="1827109"/>
                    <a:pt x="1521593" y="1826367"/>
                    <a:pt x="1529904" y="1819391"/>
                  </a:cubicBezTo>
                  <a:cubicBezTo>
                    <a:pt x="1528123" y="1823102"/>
                    <a:pt x="1522482" y="1827554"/>
                    <a:pt x="1517733" y="1831710"/>
                  </a:cubicBezTo>
                  <a:cubicBezTo>
                    <a:pt x="1516545" y="1829781"/>
                    <a:pt x="1513727" y="1831414"/>
                    <a:pt x="1512687" y="1829187"/>
                  </a:cubicBezTo>
                  <a:cubicBezTo>
                    <a:pt x="1503782" y="1834233"/>
                    <a:pt x="1506750" y="1837053"/>
                    <a:pt x="1500516" y="1841505"/>
                  </a:cubicBezTo>
                  <a:cubicBezTo>
                    <a:pt x="1498884" y="1839874"/>
                    <a:pt x="1501407" y="1837647"/>
                    <a:pt x="1499478" y="1836014"/>
                  </a:cubicBezTo>
                  <a:cubicBezTo>
                    <a:pt x="1492947" y="1851154"/>
                    <a:pt x="1480628" y="1857387"/>
                    <a:pt x="1468308" y="1864066"/>
                  </a:cubicBezTo>
                  <a:cubicBezTo>
                    <a:pt x="1455841" y="1870596"/>
                    <a:pt x="1442780" y="1876535"/>
                    <a:pt x="1432093" y="1889446"/>
                  </a:cubicBezTo>
                  <a:cubicBezTo>
                    <a:pt x="1437882" y="1882322"/>
                    <a:pt x="1433132" y="1882174"/>
                    <a:pt x="1439959" y="1874308"/>
                  </a:cubicBezTo>
                  <a:cubicBezTo>
                    <a:pt x="1438624" y="1873269"/>
                    <a:pt x="1435210" y="1875791"/>
                    <a:pt x="1435803" y="1876831"/>
                  </a:cubicBezTo>
                  <a:cubicBezTo>
                    <a:pt x="1431499" y="1865996"/>
                    <a:pt x="1410868" y="1886182"/>
                    <a:pt x="1398105" y="1894344"/>
                  </a:cubicBezTo>
                  <a:cubicBezTo>
                    <a:pt x="1398994" y="1889298"/>
                    <a:pt x="1408493" y="1884103"/>
                    <a:pt x="1413986" y="1878316"/>
                  </a:cubicBezTo>
                  <a:cubicBezTo>
                    <a:pt x="1411462" y="1878166"/>
                    <a:pt x="1406862" y="1879799"/>
                    <a:pt x="1403596" y="1881876"/>
                  </a:cubicBezTo>
                  <a:cubicBezTo>
                    <a:pt x="1400182" y="1883657"/>
                    <a:pt x="1397957" y="1886330"/>
                    <a:pt x="1400479" y="1888705"/>
                  </a:cubicBezTo>
                  <a:cubicBezTo>
                    <a:pt x="1392613" y="1890486"/>
                    <a:pt x="1390683" y="1893158"/>
                    <a:pt x="1383114" y="1897462"/>
                  </a:cubicBezTo>
                  <a:cubicBezTo>
                    <a:pt x="1375990" y="1898797"/>
                    <a:pt x="1394542" y="1891079"/>
                    <a:pt x="1392020" y="1888705"/>
                  </a:cubicBezTo>
                  <a:cubicBezTo>
                    <a:pt x="1384004" y="1887072"/>
                    <a:pt x="1362779" y="1900578"/>
                    <a:pt x="1360554" y="1901618"/>
                  </a:cubicBezTo>
                  <a:cubicBezTo>
                    <a:pt x="1355061" y="1904586"/>
                    <a:pt x="1350016" y="1907257"/>
                    <a:pt x="1351945" y="1905922"/>
                  </a:cubicBezTo>
                  <a:cubicBezTo>
                    <a:pt x="1341110" y="1913640"/>
                    <a:pt x="1333244" y="1911117"/>
                    <a:pt x="1326416" y="1914085"/>
                  </a:cubicBezTo>
                  <a:cubicBezTo>
                    <a:pt x="1323745" y="1915273"/>
                    <a:pt x="1322854" y="1920468"/>
                    <a:pt x="1317065" y="1922693"/>
                  </a:cubicBezTo>
                  <a:cubicBezTo>
                    <a:pt x="1300739" y="1928036"/>
                    <a:pt x="1266157" y="1938723"/>
                    <a:pt x="1243745" y="1954456"/>
                  </a:cubicBezTo>
                  <a:cubicBezTo>
                    <a:pt x="1241518" y="1954159"/>
                    <a:pt x="1241222" y="1951636"/>
                    <a:pt x="1237956" y="1952527"/>
                  </a:cubicBezTo>
                  <a:cubicBezTo>
                    <a:pt x="1239885" y="1947332"/>
                    <a:pt x="1244338" y="1952971"/>
                    <a:pt x="1249682" y="1949557"/>
                  </a:cubicBezTo>
                  <a:cubicBezTo>
                    <a:pt x="1245378" y="1944066"/>
                    <a:pt x="1229496" y="1951338"/>
                    <a:pt x="1220591" y="1954308"/>
                  </a:cubicBezTo>
                  <a:cubicBezTo>
                    <a:pt x="1222520" y="1955050"/>
                    <a:pt x="1226380" y="1954011"/>
                    <a:pt x="1226528" y="1956534"/>
                  </a:cubicBezTo>
                  <a:cubicBezTo>
                    <a:pt x="1214950" y="1958464"/>
                    <a:pt x="1194171" y="1955792"/>
                    <a:pt x="1188977" y="1965589"/>
                  </a:cubicBezTo>
                  <a:cubicBezTo>
                    <a:pt x="1184078" y="1967518"/>
                    <a:pt x="1183930" y="1964995"/>
                    <a:pt x="1183188" y="1963214"/>
                  </a:cubicBezTo>
                  <a:cubicBezTo>
                    <a:pt x="1173243" y="1966330"/>
                    <a:pt x="1172650" y="1966181"/>
                    <a:pt x="1167307" y="1968705"/>
                  </a:cubicBezTo>
                  <a:cubicBezTo>
                    <a:pt x="1167010" y="1970930"/>
                    <a:pt x="1169681" y="1970486"/>
                    <a:pt x="1172650" y="1969892"/>
                  </a:cubicBezTo>
                  <a:cubicBezTo>
                    <a:pt x="1164486" y="1977906"/>
                    <a:pt x="1155137" y="1972267"/>
                    <a:pt x="1142817" y="1980133"/>
                  </a:cubicBezTo>
                  <a:cubicBezTo>
                    <a:pt x="1142965" y="1974938"/>
                    <a:pt x="1132427" y="1979540"/>
                    <a:pt x="1129608" y="1976719"/>
                  </a:cubicBezTo>
                  <a:cubicBezTo>
                    <a:pt x="1115062" y="1981766"/>
                    <a:pt x="1093986" y="1986812"/>
                    <a:pt x="1071574" y="1990820"/>
                  </a:cubicBezTo>
                  <a:cubicBezTo>
                    <a:pt x="1060442" y="1992898"/>
                    <a:pt x="1049014" y="1994530"/>
                    <a:pt x="1037882" y="1995865"/>
                  </a:cubicBezTo>
                  <a:cubicBezTo>
                    <a:pt x="1026750" y="1996757"/>
                    <a:pt x="1016063" y="1996609"/>
                    <a:pt x="1006416" y="1996461"/>
                  </a:cubicBezTo>
                  <a:cubicBezTo>
                    <a:pt x="989497" y="2005216"/>
                    <a:pt x="970349" y="1997646"/>
                    <a:pt x="951500" y="2003287"/>
                  </a:cubicBezTo>
                  <a:cubicBezTo>
                    <a:pt x="946453" y="2001804"/>
                    <a:pt x="939329" y="2001804"/>
                    <a:pt x="939329" y="1997498"/>
                  </a:cubicBezTo>
                  <a:cubicBezTo>
                    <a:pt x="934283" y="2000171"/>
                    <a:pt x="932204" y="2000467"/>
                    <a:pt x="924932" y="1998686"/>
                  </a:cubicBezTo>
                  <a:cubicBezTo>
                    <a:pt x="918847" y="1998835"/>
                    <a:pt x="928346" y="2000912"/>
                    <a:pt x="925080" y="2003733"/>
                  </a:cubicBezTo>
                  <a:cubicBezTo>
                    <a:pt x="905786" y="2000912"/>
                    <a:pt x="898364" y="2011005"/>
                    <a:pt x="881445" y="2011005"/>
                  </a:cubicBezTo>
                  <a:cubicBezTo>
                    <a:pt x="884413" y="2002991"/>
                    <a:pt x="896731" y="2007741"/>
                    <a:pt x="903411" y="2002991"/>
                  </a:cubicBezTo>
                  <a:cubicBezTo>
                    <a:pt x="894506" y="2000615"/>
                    <a:pt x="882038" y="1997350"/>
                    <a:pt x="872094" y="1999131"/>
                  </a:cubicBezTo>
                  <a:cubicBezTo>
                    <a:pt x="873429" y="1998092"/>
                    <a:pt x="874616" y="1997202"/>
                    <a:pt x="874616" y="1995421"/>
                  </a:cubicBezTo>
                  <a:cubicBezTo>
                    <a:pt x="865415" y="2000021"/>
                    <a:pt x="854431" y="1997646"/>
                    <a:pt x="841074" y="1994976"/>
                  </a:cubicBezTo>
                  <a:cubicBezTo>
                    <a:pt x="837511" y="1995273"/>
                    <a:pt x="841815" y="1996609"/>
                    <a:pt x="840776" y="1998686"/>
                  </a:cubicBezTo>
                  <a:cubicBezTo>
                    <a:pt x="823113" y="1995421"/>
                    <a:pt x="805600" y="1993046"/>
                    <a:pt x="787492" y="1990968"/>
                  </a:cubicBezTo>
                  <a:cubicBezTo>
                    <a:pt x="769385" y="1988445"/>
                    <a:pt x="750535" y="1986516"/>
                    <a:pt x="731091" y="1980133"/>
                  </a:cubicBezTo>
                  <a:cubicBezTo>
                    <a:pt x="727826" y="1979837"/>
                    <a:pt x="728568" y="1982804"/>
                    <a:pt x="727826" y="1984587"/>
                  </a:cubicBezTo>
                  <a:cubicBezTo>
                    <a:pt x="713726" y="1981023"/>
                    <a:pt x="711797" y="1980727"/>
                    <a:pt x="702000" y="1977165"/>
                  </a:cubicBezTo>
                  <a:cubicBezTo>
                    <a:pt x="712538" y="1985031"/>
                    <a:pt x="688643" y="1973603"/>
                    <a:pt x="686120" y="1970634"/>
                  </a:cubicBezTo>
                  <a:cubicBezTo>
                    <a:pt x="681814" y="1969744"/>
                    <a:pt x="683745" y="1974492"/>
                    <a:pt x="680331" y="1974344"/>
                  </a:cubicBezTo>
                  <a:cubicBezTo>
                    <a:pt x="671722" y="1971376"/>
                    <a:pt x="684041" y="1969151"/>
                    <a:pt x="674988" y="1965291"/>
                  </a:cubicBezTo>
                  <a:cubicBezTo>
                    <a:pt x="668012" y="1969151"/>
                    <a:pt x="659404" y="1964104"/>
                    <a:pt x="645599" y="1962916"/>
                  </a:cubicBezTo>
                  <a:cubicBezTo>
                    <a:pt x="639960" y="1959948"/>
                    <a:pt x="655396" y="1963806"/>
                    <a:pt x="658067" y="1963510"/>
                  </a:cubicBezTo>
                  <a:cubicBezTo>
                    <a:pt x="661185" y="1958019"/>
                    <a:pt x="646045" y="1957425"/>
                    <a:pt x="638179" y="1953863"/>
                  </a:cubicBezTo>
                  <a:cubicBezTo>
                    <a:pt x="633281" y="1951934"/>
                    <a:pt x="635952" y="1957721"/>
                    <a:pt x="634171" y="1959058"/>
                  </a:cubicBezTo>
                  <a:cubicBezTo>
                    <a:pt x="625563" y="1955346"/>
                    <a:pt x="628680" y="1949855"/>
                    <a:pt x="615025" y="1947034"/>
                  </a:cubicBezTo>
                  <a:cubicBezTo>
                    <a:pt x="608197" y="1945997"/>
                    <a:pt x="617252" y="1951488"/>
                    <a:pt x="611165" y="1951042"/>
                  </a:cubicBezTo>
                  <a:cubicBezTo>
                    <a:pt x="605378" y="1942731"/>
                    <a:pt x="583707" y="1938129"/>
                    <a:pt x="572131" y="1930263"/>
                  </a:cubicBezTo>
                  <a:cubicBezTo>
                    <a:pt x="573021" y="1929076"/>
                    <a:pt x="576731" y="1930857"/>
                    <a:pt x="579403" y="1931599"/>
                  </a:cubicBezTo>
                  <a:cubicBezTo>
                    <a:pt x="578810" y="1927443"/>
                    <a:pt x="571833" y="1929669"/>
                    <a:pt x="568123" y="1927443"/>
                  </a:cubicBezTo>
                  <a:cubicBezTo>
                    <a:pt x="568717" y="1928780"/>
                    <a:pt x="569311" y="1930263"/>
                    <a:pt x="571833" y="1931450"/>
                  </a:cubicBezTo>
                  <a:cubicBezTo>
                    <a:pt x="566788" y="1929669"/>
                    <a:pt x="556397" y="1925810"/>
                    <a:pt x="547938" y="1919429"/>
                  </a:cubicBezTo>
                  <a:cubicBezTo>
                    <a:pt x="543336" y="1914233"/>
                    <a:pt x="556249" y="1918687"/>
                    <a:pt x="550758" y="1912452"/>
                  </a:cubicBezTo>
                  <a:cubicBezTo>
                    <a:pt x="549421" y="1914085"/>
                    <a:pt x="546898" y="1918537"/>
                    <a:pt x="538439" y="1910967"/>
                  </a:cubicBezTo>
                  <a:cubicBezTo>
                    <a:pt x="542001" y="1909632"/>
                    <a:pt x="548828" y="1912452"/>
                    <a:pt x="548234" y="1905774"/>
                  </a:cubicBezTo>
                  <a:cubicBezTo>
                    <a:pt x="545711" y="1904882"/>
                    <a:pt x="544524" y="1903845"/>
                    <a:pt x="544376" y="1902656"/>
                  </a:cubicBezTo>
                  <a:cubicBezTo>
                    <a:pt x="534877" y="1898500"/>
                    <a:pt x="544672" y="1909336"/>
                    <a:pt x="535916" y="1904289"/>
                  </a:cubicBezTo>
                  <a:cubicBezTo>
                    <a:pt x="542743" y="1898649"/>
                    <a:pt x="527752" y="1894196"/>
                    <a:pt x="521667" y="1889298"/>
                  </a:cubicBezTo>
                  <a:cubicBezTo>
                    <a:pt x="523003" y="1886924"/>
                    <a:pt x="531017" y="1893158"/>
                    <a:pt x="535025" y="1894196"/>
                  </a:cubicBezTo>
                  <a:cubicBezTo>
                    <a:pt x="536658" y="1890634"/>
                    <a:pt x="529979" y="1887665"/>
                    <a:pt x="523596" y="1884697"/>
                  </a:cubicBezTo>
                  <a:cubicBezTo>
                    <a:pt x="517956" y="1879502"/>
                    <a:pt x="535916" y="1890338"/>
                    <a:pt x="537399" y="1888409"/>
                  </a:cubicBezTo>
                  <a:cubicBezTo>
                    <a:pt x="525823" y="1881283"/>
                    <a:pt x="494208" y="1865551"/>
                    <a:pt x="483521" y="1869855"/>
                  </a:cubicBezTo>
                  <a:cubicBezTo>
                    <a:pt x="478921" y="1867184"/>
                    <a:pt x="473281" y="1861395"/>
                    <a:pt x="470312" y="1864363"/>
                  </a:cubicBezTo>
                  <a:cubicBezTo>
                    <a:pt x="460665" y="1849967"/>
                    <a:pt x="435284" y="1844030"/>
                    <a:pt x="428754" y="1836905"/>
                  </a:cubicBezTo>
                  <a:cubicBezTo>
                    <a:pt x="432168" y="1836905"/>
                    <a:pt x="437511" y="1839874"/>
                    <a:pt x="440776" y="1839726"/>
                  </a:cubicBezTo>
                  <a:cubicBezTo>
                    <a:pt x="441073" y="1837053"/>
                    <a:pt x="437957" y="1834381"/>
                    <a:pt x="439886" y="1831858"/>
                  </a:cubicBezTo>
                  <a:cubicBezTo>
                    <a:pt x="426527" y="1824288"/>
                    <a:pt x="413022" y="1814791"/>
                    <a:pt x="400256" y="1804994"/>
                  </a:cubicBezTo>
                  <a:cubicBezTo>
                    <a:pt x="387789" y="1794753"/>
                    <a:pt x="375469" y="1785106"/>
                    <a:pt x="362854" y="1778872"/>
                  </a:cubicBezTo>
                  <a:cubicBezTo>
                    <a:pt x="350684" y="1762248"/>
                    <a:pt x="341779" y="1760763"/>
                    <a:pt x="326045" y="1742656"/>
                  </a:cubicBezTo>
                  <a:cubicBezTo>
                    <a:pt x="337325" y="1752601"/>
                    <a:pt x="353503" y="1764623"/>
                    <a:pt x="369682" y="1778278"/>
                  </a:cubicBezTo>
                  <a:cubicBezTo>
                    <a:pt x="386306" y="1791487"/>
                    <a:pt x="402929" y="1806479"/>
                    <a:pt x="419255" y="1816422"/>
                  </a:cubicBezTo>
                  <a:cubicBezTo>
                    <a:pt x="427121" y="1821617"/>
                    <a:pt x="444487" y="1825032"/>
                    <a:pt x="441369" y="1834233"/>
                  </a:cubicBezTo>
                  <a:cubicBezTo>
                    <a:pt x="449237" y="1838686"/>
                    <a:pt x="458586" y="1845513"/>
                    <a:pt x="462742" y="1843882"/>
                  </a:cubicBezTo>
                  <a:cubicBezTo>
                    <a:pt x="467344" y="1847294"/>
                    <a:pt x="464821" y="1850708"/>
                    <a:pt x="473133" y="1854271"/>
                  </a:cubicBezTo>
                  <a:cubicBezTo>
                    <a:pt x="474914" y="1855012"/>
                    <a:pt x="475655" y="1854271"/>
                    <a:pt x="477734" y="1855458"/>
                  </a:cubicBezTo>
                  <a:cubicBezTo>
                    <a:pt x="481740" y="1857537"/>
                    <a:pt x="476695" y="1849521"/>
                    <a:pt x="482632" y="1851006"/>
                  </a:cubicBezTo>
                  <a:cubicBezTo>
                    <a:pt x="486936" y="1852787"/>
                    <a:pt x="485748" y="1862582"/>
                    <a:pt x="489904" y="1857387"/>
                  </a:cubicBezTo>
                  <a:cubicBezTo>
                    <a:pt x="500888" y="1866590"/>
                    <a:pt x="514097" y="1874308"/>
                    <a:pt x="529236" y="1881876"/>
                  </a:cubicBezTo>
                  <a:cubicBezTo>
                    <a:pt x="544524" y="1889150"/>
                    <a:pt x="561445" y="1897610"/>
                    <a:pt x="581778" y="1904289"/>
                  </a:cubicBezTo>
                  <a:cubicBezTo>
                    <a:pt x="586824" y="1913342"/>
                    <a:pt x="610127" y="1919131"/>
                    <a:pt x="620368" y="1922099"/>
                  </a:cubicBezTo>
                  <a:cubicBezTo>
                    <a:pt x="621852" y="1918835"/>
                    <a:pt x="605378" y="1918389"/>
                    <a:pt x="610423" y="1914531"/>
                  </a:cubicBezTo>
                  <a:cubicBezTo>
                    <a:pt x="617845" y="1917796"/>
                    <a:pt x="623039" y="1918389"/>
                    <a:pt x="628532" y="1919577"/>
                  </a:cubicBezTo>
                  <a:cubicBezTo>
                    <a:pt x="618735" y="1925514"/>
                    <a:pt x="651240" y="1932935"/>
                    <a:pt x="658364" y="1934567"/>
                  </a:cubicBezTo>
                  <a:cubicBezTo>
                    <a:pt x="658958" y="1931005"/>
                    <a:pt x="649607" y="1929817"/>
                    <a:pt x="643374" y="1927295"/>
                  </a:cubicBezTo>
                  <a:cubicBezTo>
                    <a:pt x="668605" y="1925662"/>
                    <a:pt x="695915" y="1945105"/>
                    <a:pt x="725154" y="1948668"/>
                  </a:cubicBezTo>
                  <a:cubicBezTo>
                    <a:pt x="723819" y="1951338"/>
                    <a:pt x="731389" y="1951636"/>
                    <a:pt x="731241" y="1954011"/>
                  </a:cubicBezTo>
                  <a:cubicBezTo>
                    <a:pt x="742669" y="1953565"/>
                    <a:pt x="753503" y="1955346"/>
                    <a:pt x="764338" y="1957721"/>
                  </a:cubicBezTo>
                  <a:cubicBezTo>
                    <a:pt x="775024" y="1960096"/>
                    <a:pt x="785711" y="1962768"/>
                    <a:pt x="796397" y="1962322"/>
                  </a:cubicBezTo>
                  <a:cubicBezTo>
                    <a:pt x="813614" y="1967220"/>
                    <a:pt x="825786" y="1969595"/>
                    <a:pt x="838253" y="1970930"/>
                  </a:cubicBezTo>
                  <a:cubicBezTo>
                    <a:pt x="850869" y="1971376"/>
                    <a:pt x="863782" y="1970782"/>
                    <a:pt x="882632" y="1970188"/>
                  </a:cubicBezTo>
                  <a:cubicBezTo>
                    <a:pt x="880851" y="1969001"/>
                    <a:pt x="880108" y="1967220"/>
                    <a:pt x="880405" y="1964995"/>
                  </a:cubicBezTo>
                  <a:cubicBezTo>
                    <a:pt x="875210" y="1970188"/>
                    <a:pt x="871946" y="1963658"/>
                    <a:pt x="866602" y="1961877"/>
                  </a:cubicBezTo>
                  <a:cubicBezTo>
                    <a:pt x="864672" y="1962470"/>
                    <a:pt x="862743" y="1962916"/>
                    <a:pt x="859626" y="1962768"/>
                  </a:cubicBezTo>
                  <a:cubicBezTo>
                    <a:pt x="863040" y="1965737"/>
                    <a:pt x="872390" y="1965737"/>
                    <a:pt x="873281" y="1969744"/>
                  </a:cubicBezTo>
                  <a:cubicBezTo>
                    <a:pt x="866157" y="1969001"/>
                    <a:pt x="865117" y="1965439"/>
                    <a:pt x="854728" y="1966330"/>
                  </a:cubicBezTo>
                  <a:cubicBezTo>
                    <a:pt x="852502" y="1961135"/>
                    <a:pt x="858587" y="1959650"/>
                    <a:pt x="845823" y="1959502"/>
                  </a:cubicBezTo>
                  <a:cubicBezTo>
                    <a:pt x="851017" y="1958908"/>
                    <a:pt x="852354" y="1955792"/>
                    <a:pt x="859922" y="1956534"/>
                  </a:cubicBezTo>
                  <a:cubicBezTo>
                    <a:pt x="860220" y="1952230"/>
                    <a:pt x="847159" y="1951190"/>
                    <a:pt x="837214" y="1950449"/>
                  </a:cubicBezTo>
                  <a:cubicBezTo>
                    <a:pt x="827269" y="1949409"/>
                    <a:pt x="820145" y="1950003"/>
                    <a:pt x="832464" y="1951934"/>
                  </a:cubicBezTo>
                  <a:cubicBezTo>
                    <a:pt x="826082" y="1954456"/>
                    <a:pt x="805006" y="1945997"/>
                    <a:pt x="809162" y="1952527"/>
                  </a:cubicBezTo>
                  <a:cubicBezTo>
                    <a:pt x="792687" y="1952378"/>
                    <a:pt x="790016" y="1945253"/>
                    <a:pt x="777549" y="1944216"/>
                  </a:cubicBezTo>
                  <a:cubicBezTo>
                    <a:pt x="767752" y="1943324"/>
                    <a:pt x="762854" y="1948371"/>
                    <a:pt x="753503" y="1948222"/>
                  </a:cubicBezTo>
                  <a:cubicBezTo>
                    <a:pt x="753949" y="1948222"/>
                    <a:pt x="753651" y="1945699"/>
                    <a:pt x="753949" y="1945699"/>
                  </a:cubicBezTo>
                  <a:cubicBezTo>
                    <a:pt x="748012" y="1945847"/>
                    <a:pt x="733615" y="1949261"/>
                    <a:pt x="733763" y="1940356"/>
                  </a:cubicBezTo>
                  <a:cubicBezTo>
                    <a:pt x="738661" y="1944512"/>
                    <a:pt x="750387" y="1945105"/>
                    <a:pt x="750239" y="1940060"/>
                  </a:cubicBezTo>
                  <a:cubicBezTo>
                    <a:pt x="737474" y="1943027"/>
                    <a:pt x="704672" y="1925959"/>
                    <a:pt x="680183" y="1924624"/>
                  </a:cubicBezTo>
                  <a:cubicBezTo>
                    <a:pt x="677659" y="1923732"/>
                    <a:pt x="678846" y="1921803"/>
                    <a:pt x="678846" y="1920318"/>
                  </a:cubicBezTo>
                  <a:cubicBezTo>
                    <a:pt x="671871" y="1919577"/>
                    <a:pt x="664747" y="1918093"/>
                    <a:pt x="657623" y="1916014"/>
                  </a:cubicBezTo>
                  <a:cubicBezTo>
                    <a:pt x="650646" y="1913640"/>
                    <a:pt x="643818" y="1910523"/>
                    <a:pt x="636992" y="1907703"/>
                  </a:cubicBezTo>
                  <a:cubicBezTo>
                    <a:pt x="623485" y="1901914"/>
                    <a:pt x="610721" y="1896423"/>
                    <a:pt x="599885" y="1894642"/>
                  </a:cubicBezTo>
                  <a:lnTo>
                    <a:pt x="601072" y="1891079"/>
                  </a:lnTo>
                  <a:cubicBezTo>
                    <a:pt x="592613" y="1893009"/>
                    <a:pt x="587863" y="1889446"/>
                    <a:pt x="578958" y="1884401"/>
                  </a:cubicBezTo>
                  <a:cubicBezTo>
                    <a:pt x="589348" y="1886776"/>
                    <a:pt x="584153" y="1881580"/>
                    <a:pt x="597510" y="1887221"/>
                  </a:cubicBezTo>
                  <a:cubicBezTo>
                    <a:pt x="585786" y="1880987"/>
                    <a:pt x="571537" y="1878760"/>
                    <a:pt x="565155" y="1869113"/>
                  </a:cubicBezTo>
                  <a:cubicBezTo>
                    <a:pt x="564413" y="1870746"/>
                    <a:pt x="563522" y="1872229"/>
                    <a:pt x="565897" y="1873566"/>
                  </a:cubicBezTo>
                  <a:cubicBezTo>
                    <a:pt x="562334" y="1873714"/>
                    <a:pt x="551946" y="1864957"/>
                    <a:pt x="548679" y="1861395"/>
                  </a:cubicBezTo>
                  <a:cubicBezTo>
                    <a:pt x="546009" y="1861543"/>
                    <a:pt x="532947" y="1856793"/>
                    <a:pt x="538439" y="1862137"/>
                  </a:cubicBezTo>
                  <a:cubicBezTo>
                    <a:pt x="523744" y="1854864"/>
                    <a:pt x="507121" y="1847294"/>
                    <a:pt x="490795" y="1839428"/>
                  </a:cubicBezTo>
                  <a:cubicBezTo>
                    <a:pt x="493170" y="1835124"/>
                    <a:pt x="501332" y="1840468"/>
                    <a:pt x="498809" y="1833639"/>
                  </a:cubicBezTo>
                  <a:cubicBezTo>
                    <a:pt x="514543" y="1842249"/>
                    <a:pt x="525674" y="1852341"/>
                    <a:pt x="540813" y="1850856"/>
                  </a:cubicBezTo>
                  <a:cubicBezTo>
                    <a:pt x="543188" y="1852192"/>
                    <a:pt x="541703" y="1853825"/>
                    <a:pt x="541407" y="1855310"/>
                  </a:cubicBezTo>
                  <a:cubicBezTo>
                    <a:pt x="543782" y="1856200"/>
                    <a:pt x="543782" y="1853825"/>
                    <a:pt x="546453" y="1855012"/>
                  </a:cubicBezTo>
                  <a:cubicBezTo>
                    <a:pt x="542743" y="1850115"/>
                    <a:pt x="522557" y="1835866"/>
                    <a:pt x="515730" y="1840468"/>
                  </a:cubicBezTo>
                  <a:cubicBezTo>
                    <a:pt x="511129" y="1836312"/>
                    <a:pt x="502965" y="1832304"/>
                    <a:pt x="498957" y="1828148"/>
                  </a:cubicBezTo>
                  <a:cubicBezTo>
                    <a:pt x="502669" y="1823251"/>
                    <a:pt x="504301" y="1819836"/>
                    <a:pt x="517659" y="1825921"/>
                  </a:cubicBezTo>
                  <a:cubicBezTo>
                    <a:pt x="516472" y="1828000"/>
                    <a:pt x="510683" y="1823547"/>
                    <a:pt x="509941" y="1826367"/>
                  </a:cubicBezTo>
                  <a:cubicBezTo>
                    <a:pt x="506973" y="1828742"/>
                    <a:pt x="512910" y="1830671"/>
                    <a:pt x="511871" y="1832898"/>
                  </a:cubicBezTo>
                  <a:cubicBezTo>
                    <a:pt x="516472" y="1834233"/>
                    <a:pt x="531760" y="1840764"/>
                    <a:pt x="526267" y="1834233"/>
                  </a:cubicBezTo>
                  <a:cubicBezTo>
                    <a:pt x="533095" y="1834827"/>
                    <a:pt x="529236" y="1838686"/>
                    <a:pt x="532354" y="1842694"/>
                  </a:cubicBezTo>
                  <a:cubicBezTo>
                    <a:pt x="537399" y="1841655"/>
                    <a:pt x="539180" y="1841061"/>
                    <a:pt x="543040" y="1846404"/>
                  </a:cubicBezTo>
                  <a:cubicBezTo>
                    <a:pt x="546305" y="1846553"/>
                    <a:pt x="548531" y="1845217"/>
                    <a:pt x="551202" y="1844623"/>
                  </a:cubicBezTo>
                  <a:cubicBezTo>
                    <a:pt x="558031" y="1848631"/>
                    <a:pt x="566490" y="1852787"/>
                    <a:pt x="576137" y="1857091"/>
                  </a:cubicBezTo>
                  <a:cubicBezTo>
                    <a:pt x="585786" y="1861395"/>
                    <a:pt x="597066" y="1864511"/>
                    <a:pt x="609088" y="1868667"/>
                  </a:cubicBezTo>
                  <a:cubicBezTo>
                    <a:pt x="608346" y="1869558"/>
                    <a:pt x="606565" y="1869113"/>
                    <a:pt x="606120" y="1870300"/>
                  </a:cubicBezTo>
                  <a:cubicBezTo>
                    <a:pt x="615471" y="1871042"/>
                    <a:pt x="620664" y="1872823"/>
                    <a:pt x="636546" y="1878464"/>
                  </a:cubicBezTo>
                  <a:cubicBezTo>
                    <a:pt x="637140" y="1876831"/>
                    <a:pt x="637881" y="1875198"/>
                    <a:pt x="635507" y="1874160"/>
                  </a:cubicBezTo>
                  <a:cubicBezTo>
                    <a:pt x="642037" y="1876683"/>
                    <a:pt x="651834" y="1879354"/>
                    <a:pt x="661779" y="1881728"/>
                  </a:cubicBezTo>
                  <a:cubicBezTo>
                    <a:pt x="671871" y="1884103"/>
                    <a:pt x="682408" y="1884846"/>
                    <a:pt x="689978" y="1885736"/>
                  </a:cubicBezTo>
                  <a:cubicBezTo>
                    <a:pt x="685674" y="1891821"/>
                    <a:pt x="705562" y="1889002"/>
                    <a:pt x="710164" y="1897314"/>
                  </a:cubicBezTo>
                  <a:cubicBezTo>
                    <a:pt x="714024" y="1895383"/>
                    <a:pt x="723077" y="1898352"/>
                    <a:pt x="724560" y="1894344"/>
                  </a:cubicBezTo>
                  <a:cubicBezTo>
                    <a:pt x="733911" y="1897164"/>
                    <a:pt x="719960" y="1895977"/>
                    <a:pt x="725452" y="1901024"/>
                  </a:cubicBezTo>
                  <a:cubicBezTo>
                    <a:pt x="734059" y="1902656"/>
                    <a:pt x="744895" y="1898500"/>
                    <a:pt x="752316" y="1902360"/>
                  </a:cubicBezTo>
                  <a:cubicBezTo>
                    <a:pt x="752762" y="1902508"/>
                    <a:pt x="752762" y="1906367"/>
                    <a:pt x="753801" y="1906515"/>
                  </a:cubicBezTo>
                  <a:cubicBezTo>
                    <a:pt x="759440" y="1907109"/>
                    <a:pt x="763300" y="1904141"/>
                    <a:pt x="769831" y="1905180"/>
                  </a:cubicBezTo>
                  <a:cubicBezTo>
                    <a:pt x="769237" y="1905030"/>
                    <a:pt x="767604" y="1907257"/>
                    <a:pt x="767306" y="1907257"/>
                  </a:cubicBezTo>
                  <a:cubicBezTo>
                    <a:pt x="770424" y="1907555"/>
                    <a:pt x="777103" y="1906219"/>
                    <a:pt x="780813" y="1906811"/>
                  </a:cubicBezTo>
                  <a:cubicBezTo>
                    <a:pt x="786898" y="1907703"/>
                    <a:pt x="792687" y="1913788"/>
                    <a:pt x="799959" y="1914679"/>
                  </a:cubicBezTo>
                  <a:cubicBezTo>
                    <a:pt x="806342" y="1915569"/>
                    <a:pt x="811685" y="1910671"/>
                    <a:pt x="818216" y="1910967"/>
                  </a:cubicBezTo>
                  <a:cubicBezTo>
                    <a:pt x="829496" y="1911265"/>
                    <a:pt x="839143" y="1920468"/>
                    <a:pt x="848792" y="1916014"/>
                  </a:cubicBezTo>
                  <a:cubicBezTo>
                    <a:pt x="855470" y="1916460"/>
                    <a:pt x="856064" y="1919725"/>
                    <a:pt x="861853" y="1920468"/>
                  </a:cubicBezTo>
                  <a:cubicBezTo>
                    <a:pt x="883522" y="1918241"/>
                    <a:pt x="903559" y="1919279"/>
                    <a:pt x="928197" y="1916906"/>
                  </a:cubicBezTo>
                  <a:cubicBezTo>
                    <a:pt x="930423" y="1913937"/>
                    <a:pt x="941407" y="1905476"/>
                    <a:pt x="930127" y="1905626"/>
                  </a:cubicBezTo>
                  <a:cubicBezTo>
                    <a:pt x="943039" y="1906219"/>
                    <a:pt x="969013" y="1901172"/>
                    <a:pt x="953577" y="1896125"/>
                  </a:cubicBezTo>
                  <a:cubicBezTo>
                    <a:pt x="949422" y="1894642"/>
                    <a:pt x="942743" y="1897462"/>
                    <a:pt x="944970" y="1897758"/>
                  </a:cubicBezTo>
                  <a:cubicBezTo>
                    <a:pt x="929978" y="1896423"/>
                    <a:pt x="909792" y="1893454"/>
                    <a:pt x="893318" y="1899243"/>
                  </a:cubicBezTo>
                  <a:cubicBezTo>
                    <a:pt x="844486" y="1895087"/>
                    <a:pt x="797882" y="1892267"/>
                    <a:pt x="754395" y="1878464"/>
                  </a:cubicBezTo>
                  <a:cubicBezTo>
                    <a:pt x="758550" y="1866292"/>
                    <a:pt x="722631" y="1861395"/>
                    <a:pt x="709422" y="1862285"/>
                  </a:cubicBezTo>
                  <a:cubicBezTo>
                    <a:pt x="673652" y="1851598"/>
                    <a:pt x="637585" y="1841209"/>
                    <a:pt x="598550" y="1827702"/>
                  </a:cubicBezTo>
                  <a:cubicBezTo>
                    <a:pt x="596620" y="1825180"/>
                    <a:pt x="598402" y="1825477"/>
                    <a:pt x="599885" y="1824140"/>
                  </a:cubicBezTo>
                  <a:cubicBezTo>
                    <a:pt x="595433" y="1822507"/>
                    <a:pt x="593058" y="1822657"/>
                    <a:pt x="592465" y="1825328"/>
                  </a:cubicBezTo>
                  <a:cubicBezTo>
                    <a:pt x="587269" y="1818203"/>
                    <a:pt x="560108" y="1811227"/>
                    <a:pt x="566194" y="1804846"/>
                  </a:cubicBezTo>
                  <a:cubicBezTo>
                    <a:pt x="561445" y="1804252"/>
                    <a:pt x="559366" y="1807517"/>
                    <a:pt x="551054" y="1801878"/>
                  </a:cubicBezTo>
                  <a:cubicBezTo>
                    <a:pt x="553577" y="1800245"/>
                    <a:pt x="553281" y="1799503"/>
                    <a:pt x="553429" y="1798167"/>
                  </a:cubicBezTo>
                  <a:cubicBezTo>
                    <a:pt x="551648" y="1797424"/>
                    <a:pt x="550015" y="1796830"/>
                    <a:pt x="548234" y="1796089"/>
                  </a:cubicBezTo>
                  <a:cubicBezTo>
                    <a:pt x="550313" y="1794753"/>
                    <a:pt x="554023" y="1793418"/>
                    <a:pt x="558476" y="1792527"/>
                  </a:cubicBezTo>
                  <a:cubicBezTo>
                    <a:pt x="552094" y="1787925"/>
                    <a:pt x="545859" y="1782731"/>
                    <a:pt x="538141" y="1779169"/>
                  </a:cubicBezTo>
                  <a:cubicBezTo>
                    <a:pt x="536806" y="1780653"/>
                    <a:pt x="525377" y="1780801"/>
                    <a:pt x="533392" y="1783917"/>
                  </a:cubicBezTo>
                  <a:cubicBezTo>
                    <a:pt x="527010" y="1785106"/>
                    <a:pt x="527010" y="1776497"/>
                    <a:pt x="526713" y="1773676"/>
                  </a:cubicBezTo>
                  <a:cubicBezTo>
                    <a:pt x="512464" y="1765365"/>
                    <a:pt x="505638" y="1753343"/>
                    <a:pt x="492131" y="1753491"/>
                  </a:cubicBezTo>
                  <a:cubicBezTo>
                    <a:pt x="489904" y="1744586"/>
                    <a:pt x="474320" y="1737016"/>
                    <a:pt x="478772" y="1730783"/>
                  </a:cubicBezTo>
                  <a:cubicBezTo>
                    <a:pt x="474022" y="1728260"/>
                    <a:pt x="479959" y="1734049"/>
                    <a:pt x="476101" y="1735086"/>
                  </a:cubicBezTo>
                  <a:cubicBezTo>
                    <a:pt x="462000" y="1727220"/>
                    <a:pt x="479366" y="1730783"/>
                    <a:pt x="472241" y="1725439"/>
                  </a:cubicBezTo>
                  <a:cubicBezTo>
                    <a:pt x="490795" y="1731674"/>
                    <a:pt x="491983" y="1750968"/>
                    <a:pt x="509644" y="1752156"/>
                  </a:cubicBezTo>
                  <a:cubicBezTo>
                    <a:pt x="506675" y="1752304"/>
                    <a:pt x="508012" y="1753491"/>
                    <a:pt x="507863" y="1755422"/>
                  </a:cubicBezTo>
                  <a:cubicBezTo>
                    <a:pt x="516174" y="1755718"/>
                    <a:pt x="524486" y="1773676"/>
                    <a:pt x="530127" y="1766998"/>
                  </a:cubicBezTo>
                  <a:cubicBezTo>
                    <a:pt x="539328" y="1776051"/>
                    <a:pt x="552983" y="1786738"/>
                    <a:pt x="570646" y="1791933"/>
                  </a:cubicBezTo>
                  <a:cubicBezTo>
                    <a:pt x="577474" y="1792527"/>
                    <a:pt x="584005" y="1795199"/>
                    <a:pt x="587269" y="1802174"/>
                  </a:cubicBezTo>
                  <a:cubicBezTo>
                    <a:pt x="603893" y="1802174"/>
                    <a:pt x="619922" y="1806627"/>
                    <a:pt x="636694" y="1812266"/>
                  </a:cubicBezTo>
                  <a:cubicBezTo>
                    <a:pt x="649905" y="1816126"/>
                    <a:pt x="663708" y="1821172"/>
                    <a:pt x="678550" y="1824438"/>
                  </a:cubicBezTo>
                  <a:cubicBezTo>
                    <a:pt x="678402" y="1824288"/>
                    <a:pt x="677956" y="1824140"/>
                    <a:pt x="677808" y="1824140"/>
                  </a:cubicBezTo>
                  <a:cubicBezTo>
                    <a:pt x="673355" y="1821765"/>
                    <a:pt x="683299" y="1823251"/>
                    <a:pt x="684783" y="1822507"/>
                  </a:cubicBezTo>
                  <a:cubicBezTo>
                    <a:pt x="685822" y="1824288"/>
                    <a:pt x="688197" y="1825477"/>
                    <a:pt x="690720" y="1826663"/>
                  </a:cubicBezTo>
                  <a:cubicBezTo>
                    <a:pt x="690869" y="1826663"/>
                    <a:pt x="691166" y="1826813"/>
                    <a:pt x="691314" y="1826813"/>
                  </a:cubicBezTo>
                  <a:cubicBezTo>
                    <a:pt x="691314" y="1826813"/>
                    <a:pt x="691314" y="1826961"/>
                    <a:pt x="691314" y="1826961"/>
                  </a:cubicBezTo>
                  <a:cubicBezTo>
                    <a:pt x="695469" y="1828742"/>
                    <a:pt x="700219" y="1830523"/>
                    <a:pt x="701258" y="1833343"/>
                  </a:cubicBezTo>
                  <a:cubicBezTo>
                    <a:pt x="697844" y="1832304"/>
                    <a:pt x="694134" y="1830671"/>
                    <a:pt x="690572" y="1829039"/>
                  </a:cubicBezTo>
                  <a:cubicBezTo>
                    <a:pt x="690869" y="1834381"/>
                    <a:pt x="706454" y="1837795"/>
                    <a:pt x="711203" y="1836608"/>
                  </a:cubicBezTo>
                  <a:cubicBezTo>
                    <a:pt x="711797" y="1830225"/>
                    <a:pt x="698290" y="1838093"/>
                    <a:pt x="703337" y="1830375"/>
                  </a:cubicBezTo>
                  <a:cubicBezTo>
                    <a:pt x="710757" y="1831710"/>
                    <a:pt x="718030" y="1833046"/>
                    <a:pt x="725154" y="1834531"/>
                  </a:cubicBezTo>
                  <a:cubicBezTo>
                    <a:pt x="724412" y="1833789"/>
                    <a:pt x="723523" y="1833343"/>
                    <a:pt x="723077" y="1832304"/>
                  </a:cubicBezTo>
                  <a:cubicBezTo>
                    <a:pt x="734357" y="1838241"/>
                    <a:pt x="742371" y="1835420"/>
                    <a:pt x="753651" y="1837201"/>
                  </a:cubicBezTo>
                  <a:cubicBezTo>
                    <a:pt x="753801" y="1836608"/>
                    <a:pt x="754245" y="1836164"/>
                    <a:pt x="754543" y="1835718"/>
                  </a:cubicBezTo>
                  <a:cubicBezTo>
                    <a:pt x="754543" y="1835570"/>
                    <a:pt x="754543" y="1835420"/>
                    <a:pt x="754395" y="1835420"/>
                  </a:cubicBezTo>
                  <a:cubicBezTo>
                    <a:pt x="742371" y="1830819"/>
                    <a:pt x="731834" y="1824586"/>
                    <a:pt x="722779" y="1815383"/>
                  </a:cubicBezTo>
                  <a:cubicBezTo>
                    <a:pt x="718773" y="1811525"/>
                    <a:pt x="712836" y="1809596"/>
                    <a:pt x="707937" y="1806627"/>
                  </a:cubicBezTo>
                  <a:cubicBezTo>
                    <a:pt x="704375" y="1804400"/>
                    <a:pt x="703039" y="1808111"/>
                    <a:pt x="700665" y="1809002"/>
                  </a:cubicBezTo>
                  <a:cubicBezTo>
                    <a:pt x="697844" y="1810041"/>
                    <a:pt x="695173" y="1810635"/>
                    <a:pt x="692651" y="1808111"/>
                  </a:cubicBezTo>
                  <a:cubicBezTo>
                    <a:pt x="689830" y="1805290"/>
                    <a:pt x="687603" y="1802026"/>
                    <a:pt x="685822" y="1798463"/>
                  </a:cubicBezTo>
                  <a:cubicBezTo>
                    <a:pt x="676471" y="1797574"/>
                    <a:pt x="668160" y="1791339"/>
                    <a:pt x="655692" y="1792379"/>
                  </a:cubicBezTo>
                  <a:cubicBezTo>
                    <a:pt x="655842" y="1797424"/>
                    <a:pt x="661481" y="1801432"/>
                    <a:pt x="670980" y="1804400"/>
                  </a:cubicBezTo>
                  <a:cubicBezTo>
                    <a:pt x="671426" y="1806923"/>
                    <a:pt x="670534" y="1809744"/>
                    <a:pt x="673059" y="1811821"/>
                  </a:cubicBezTo>
                  <a:cubicBezTo>
                    <a:pt x="671426" y="1815977"/>
                    <a:pt x="667418" y="1806923"/>
                    <a:pt x="666824" y="1810931"/>
                  </a:cubicBezTo>
                  <a:cubicBezTo>
                    <a:pt x="669051" y="1807815"/>
                    <a:pt x="661333" y="1801284"/>
                    <a:pt x="654061" y="1797128"/>
                  </a:cubicBezTo>
                  <a:cubicBezTo>
                    <a:pt x="651982" y="1796682"/>
                    <a:pt x="651982" y="1799057"/>
                    <a:pt x="649459" y="1798167"/>
                  </a:cubicBezTo>
                  <a:cubicBezTo>
                    <a:pt x="651092" y="1804104"/>
                    <a:pt x="655692" y="1802619"/>
                    <a:pt x="663708" y="1807221"/>
                  </a:cubicBezTo>
                  <a:cubicBezTo>
                    <a:pt x="659848" y="1811821"/>
                    <a:pt x="655396" y="1800393"/>
                    <a:pt x="649311" y="1804846"/>
                  </a:cubicBezTo>
                  <a:cubicBezTo>
                    <a:pt x="649013" y="1812118"/>
                    <a:pt x="663114" y="1814791"/>
                    <a:pt x="668753" y="1818353"/>
                  </a:cubicBezTo>
                  <a:cubicBezTo>
                    <a:pt x="654357" y="1817907"/>
                    <a:pt x="631648" y="1802174"/>
                    <a:pt x="614431" y="1797722"/>
                  </a:cubicBezTo>
                  <a:cubicBezTo>
                    <a:pt x="609088" y="1792527"/>
                    <a:pt x="599737" y="1788223"/>
                    <a:pt x="594098" y="1783325"/>
                  </a:cubicBezTo>
                  <a:cubicBezTo>
                    <a:pt x="598550" y="1784067"/>
                    <a:pt x="599441" y="1789410"/>
                    <a:pt x="601072" y="1786738"/>
                  </a:cubicBezTo>
                  <a:cubicBezTo>
                    <a:pt x="598847" y="1785402"/>
                    <a:pt x="600331" y="1784809"/>
                    <a:pt x="601964" y="1784363"/>
                  </a:cubicBezTo>
                  <a:cubicBezTo>
                    <a:pt x="599589" y="1782879"/>
                    <a:pt x="599143" y="1781098"/>
                    <a:pt x="594987" y="1779761"/>
                  </a:cubicBezTo>
                  <a:lnTo>
                    <a:pt x="593756" y="1782773"/>
                  </a:lnTo>
                  <a:lnTo>
                    <a:pt x="593800" y="1782729"/>
                  </a:lnTo>
                  <a:cubicBezTo>
                    <a:pt x="593800" y="1782877"/>
                    <a:pt x="593948" y="1782877"/>
                    <a:pt x="594098" y="1783025"/>
                  </a:cubicBezTo>
                  <a:lnTo>
                    <a:pt x="593706" y="1782895"/>
                  </a:lnTo>
                  <a:lnTo>
                    <a:pt x="593652" y="1783027"/>
                  </a:lnTo>
                  <a:cubicBezTo>
                    <a:pt x="589199" y="1779020"/>
                    <a:pt x="587417" y="1774568"/>
                    <a:pt x="592910" y="1769075"/>
                  </a:cubicBezTo>
                  <a:cubicBezTo>
                    <a:pt x="603745" y="1771006"/>
                    <a:pt x="609088" y="1766850"/>
                    <a:pt x="625266" y="1775012"/>
                  </a:cubicBezTo>
                  <a:cubicBezTo>
                    <a:pt x="619626" y="1761655"/>
                    <a:pt x="594394" y="1765958"/>
                    <a:pt x="587567" y="1761061"/>
                  </a:cubicBezTo>
                  <a:cubicBezTo>
                    <a:pt x="587715" y="1756014"/>
                    <a:pt x="596769" y="1764623"/>
                    <a:pt x="595581" y="1757796"/>
                  </a:cubicBezTo>
                  <a:cubicBezTo>
                    <a:pt x="600183" y="1761803"/>
                    <a:pt x="605674" y="1763584"/>
                    <a:pt x="609236" y="1761359"/>
                  </a:cubicBezTo>
                  <a:cubicBezTo>
                    <a:pt x="606268" y="1759280"/>
                    <a:pt x="595729" y="1751858"/>
                    <a:pt x="593206" y="1758092"/>
                  </a:cubicBezTo>
                  <a:cubicBezTo>
                    <a:pt x="585934" y="1751414"/>
                    <a:pt x="577918" y="1746516"/>
                    <a:pt x="570646" y="1744735"/>
                  </a:cubicBezTo>
                  <a:cubicBezTo>
                    <a:pt x="572427" y="1741765"/>
                    <a:pt x="577918" y="1744438"/>
                    <a:pt x="580443" y="1742508"/>
                  </a:cubicBezTo>
                  <a:cubicBezTo>
                    <a:pt x="579997" y="1740430"/>
                    <a:pt x="577622" y="1738649"/>
                    <a:pt x="574356" y="1736868"/>
                  </a:cubicBezTo>
                  <a:cubicBezTo>
                    <a:pt x="582224" y="1739390"/>
                    <a:pt x="584599" y="1733305"/>
                    <a:pt x="590980" y="1733603"/>
                  </a:cubicBezTo>
                  <a:cubicBezTo>
                    <a:pt x="588161" y="1730931"/>
                    <a:pt x="585934" y="1728260"/>
                    <a:pt x="586528" y="1726033"/>
                  </a:cubicBezTo>
                  <a:cubicBezTo>
                    <a:pt x="582668" y="1724400"/>
                    <a:pt x="579849" y="1721432"/>
                    <a:pt x="578662" y="1717573"/>
                  </a:cubicBezTo>
                  <a:cubicBezTo>
                    <a:pt x="576287" y="1710003"/>
                    <a:pt x="572279" y="1708964"/>
                    <a:pt x="565897" y="1709114"/>
                  </a:cubicBezTo>
                  <a:cubicBezTo>
                    <a:pt x="559812" y="1709262"/>
                    <a:pt x="554023" y="1709706"/>
                    <a:pt x="548086" y="1706589"/>
                  </a:cubicBezTo>
                  <a:cubicBezTo>
                    <a:pt x="548679" y="1707629"/>
                    <a:pt x="548977" y="1708668"/>
                    <a:pt x="548531" y="1709706"/>
                  </a:cubicBezTo>
                  <a:cubicBezTo>
                    <a:pt x="548086" y="1714159"/>
                    <a:pt x="542149" y="1707925"/>
                    <a:pt x="541110" y="1711191"/>
                  </a:cubicBezTo>
                  <a:cubicBezTo>
                    <a:pt x="537251" y="1709410"/>
                    <a:pt x="533837" y="1706441"/>
                    <a:pt x="530721" y="1703325"/>
                  </a:cubicBezTo>
                  <a:cubicBezTo>
                    <a:pt x="527159" y="1703621"/>
                    <a:pt x="523596" y="1703769"/>
                    <a:pt x="520182" y="1703175"/>
                  </a:cubicBezTo>
                  <a:cubicBezTo>
                    <a:pt x="516918" y="1702583"/>
                    <a:pt x="514393" y="1704808"/>
                    <a:pt x="511723" y="1706739"/>
                  </a:cubicBezTo>
                  <a:cubicBezTo>
                    <a:pt x="514393" y="1708520"/>
                    <a:pt x="517066" y="1710449"/>
                    <a:pt x="519886" y="1712230"/>
                  </a:cubicBezTo>
                  <a:cubicBezTo>
                    <a:pt x="520182" y="1711636"/>
                    <a:pt x="520330" y="1711043"/>
                    <a:pt x="520776" y="1710745"/>
                  </a:cubicBezTo>
                  <a:cubicBezTo>
                    <a:pt x="524932" y="1708074"/>
                    <a:pt x="529236" y="1707925"/>
                    <a:pt x="533392" y="1710745"/>
                  </a:cubicBezTo>
                  <a:cubicBezTo>
                    <a:pt x="533837" y="1711043"/>
                    <a:pt x="534431" y="1712230"/>
                    <a:pt x="534283" y="1712526"/>
                  </a:cubicBezTo>
                  <a:cubicBezTo>
                    <a:pt x="533985" y="1713269"/>
                    <a:pt x="533095" y="1714307"/>
                    <a:pt x="532354" y="1714307"/>
                  </a:cubicBezTo>
                  <a:cubicBezTo>
                    <a:pt x="529236" y="1714455"/>
                    <a:pt x="526267" y="1714455"/>
                    <a:pt x="523299" y="1714307"/>
                  </a:cubicBezTo>
                  <a:cubicBezTo>
                    <a:pt x="528198" y="1717573"/>
                    <a:pt x="533243" y="1720690"/>
                    <a:pt x="538439" y="1724104"/>
                  </a:cubicBezTo>
                  <a:cubicBezTo>
                    <a:pt x="529979" y="1722619"/>
                    <a:pt x="516768" y="1712676"/>
                    <a:pt x="505638" y="1708816"/>
                  </a:cubicBezTo>
                  <a:cubicBezTo>
                    <a:pt x="504894" y="1708668"/>
                    <a:pt x="504153" y="1708520"/>
                    <a:pt x="503411" y="1708074"/>
                  </a:cubicBezTo>
                  <a:cubicBezTo>
                    <a:pt x="501332" y="1707481"/>
                    <a:pt x="499255" y="1707183"/>
                    <a:pt x="497474" y="1707183"/>
                  </a:cubicBezTo>
                  <a:cubicBezTo>
                    <a:pt x="492724" y="1704512"/>
                    <a:pt x="494802" y="1704808"/>
                    <a:pt x="496732" y="1704066"/>
                  </a:cubicBezTo>
                  <a:cubicBezTo>
                    <a:pt x="492872" y="1702879"/>
                    <a:pt x="488865" y="1703325"/>
                    <a:pt x="484858" y="1702731"/>
                  </a:cubicBezTo>
                  <a:cubicBezTo>
                    <a:pt x="482186" y="1702285"/>
                    <a:pt x="478772" y="1701394"/>
                    <a:pt x="477436" y="1699465"/>
                  </a:cubicBezTo>
                  <a:cubicBezTo>
                    <a:pt x="475953" y="1697388"/>
                    <a:pt x="476397" y="1693974"/>
                    <a:pt x="476101" y="1691005"/>
                  </a:cubicBezTo>
                  <a:cubicBezTo>
                    <a:pt x="473726" y="1689670"/>
                    <a:pt x="471351" y="1688482"/>
                    <a:pt x="469125" y="1686849"/>
                  </a:cubicBezTo>
                  <a:cubicBezTo>
                    <a:pt x="466304" y="1684771"/>
                    <a:pt x="463485" y="1685366"/>
                    <a:pt x="460961" y="1686701"/>
                  </a:cubicBezTo>
                  <a:cubicBezTo>
                    <a:pt x="457697" y="1688482"/>
                    <a:pt x="458586" y="1691747"/>
                    <a:pt x="459478" y="1694419"/>
                  </a:cubicBezTo>
                  <a:cubicBezTo>
                    <a:pt x="460071" y="1696200"/>
                    <a:pt x="461704" y="1697536"/>
                    <a:pt x="462594" y="1699317"/>
                  </a:cubicBezTo>
                  <a:cubicBezTo>
                    <a:pt x="462892" y="1699763"/>
                    <a:pt x="462594" y="1701246"/>
                    <a:pt x="462148" y="1701394"/>
                  </a:cubicBezTo>
                  <a:cubicBezTo>
                    <a:pt x="460961" y="1701840"/>
                    <a:pt x="459478" y="1702583"/>
                    <a:pt x="458290" y="1702731"/>
                  </a:cubicBezTo>
                  <a:cubicBezTo>
                    <a:pt x="460219" y="1704512"/>
                    <a:pt x="462742" y="1706145"/>
                    <a:pt x="465563" y="1708074"/>
                  </a:cubicBezTo>
                  <a:cubicBezTo>
                    <a:pt x="472985" y="1712824"/>
                    <a:pt x="482928" y="1717276"/>
                    <a:pt x="484858" y="1724400"/>
                  </a:cubicBezTo>
                  <a:cubicBezTo>
                    <a:pt x="496287" y="1725737"/>
                    <a:pt x="508606" y="1735978"/>
                    <a:pt x="524338" y="1742063"/>
                  </a:cubicBezTo>
                  <a:cubicBezTo>
                    <a:pt x="520628" y="1742656"/>
                    <a:pt x="517659" y="1744735"/>
                    <a:pt x="511277" y="1740282"/>
                  </a:cubicBezTo>
                  <a:cubicBezTo>
                    <a:pt x="521222" y="1738798"/>
                    <a:pt x="499997" y="1735978"/>
                    <a:pt x="495989" y="1729743"/>
                  </a:cubicBezTo>
                  <a:cubicBezTo>
                    <a:pt x="494505" y="1729150"/>
                    <a:pt x="490202" y="1730931"/>
                    <a:pt x="490795" y="1732268"/>
                  </a:cubicBezTo>
                  <a:cubicBezTo>
                    <a:pt x="487084" y="1729002"/>
                    <a:pt x="479366" y="1723806"/>
                    <a:pt x="471203" y="1717869"/>
                  </a:cubicBezTo>
                  <a:cubicBezTo>
                    <a:pt x="463336" y="1712378"/>
                    <a:pt x="456361" y="1705254"/>
                    <a:pt x="452353" y="1699465"/>
                  </a:cubicBezTo>
                  <a:cubicBezTo>
                    <a:pt x="451612" y="1698871"/>
                    <a:pt x="450868" y="1698130"/>
                    <a:pt x="450275" y="1697536"/>
                  </a:cubicBezTo>
                  <a:cubicBezTo>
                    <a:pt x="443002" y="1700504"/>
                    <a:pt x="440480" y="1688185"/>
                    <a:pt x="434097" y="1690412"/>
                  </a:cubicBezTo>
                  <a:cubicBezTo>
                    <a:pt x="433801" y="1694863"/>
                    <a:pt x="433949" y="1699613"/>
                    <a:pt x="437807" y="1702433"/>
                  </a:cubicBezTo>
                  <a:cubicBezTo>
                    <a:pt x="442854" y="1706293"/>
                    <a:pt x="444635" y="1718909"/>
                    <a:pt x="455470" y="1710151"/>
                  </a:cubicBezTo>
                  <a:cubicBezTo>
                    <a:pt x="455470" y="1710151"/>
                    <a:pt x="456805" y="1711339"/>
                    <a:pt x="457103" y="1712081"/>
                  </a:cubicBezTo>
                  <a:cubicBezTo>
                    <a:pt x="457993" y="1714901"/>
                    <a:pt x="457251" y="1717425"/>
                    <a:pt x="455915" y="1720244"/>
                  </a:cubicBezTo>
                  <a:cubicBezTo>
                    <a:pt x="452501" y="1728112"/>
                    <a:pt x="449831" y="1736274"/>
                    <a:pt x="446862" y="1744289"/>
                  </a:cubicBezTo>
                  <a:cubicBezTo>
                    <a:pt x="449979" y="1749187"/>
                    <a:pt x="452947" y="1754085"/>
                    <a:pt x="456064" y="1758834"/>
                  </a:cubicBezTo>
                  <a:cubicBezTo>
                    <a:pt x="457251" y="1759577"/>
                    <a:pt x="458438" y="1760319"/>
                    <a:pt x="460071" y="1761061"/>
                  </a:cubicBezTo>
                  <a:cubicBezTo>
                    <a:pt x="459180" y="1761209"/>
                    <a:pt x="458438" y="1761507"/>
                    <a:pt x="457993" y="1761803"/>
                  </a:cubicBezTo>
                  <a:cubicBezTo>
                    <a:pt x="460071" y="1764771"/>
                    <a:pt x="462000" y="1767889"/>
                    <a:pt x="464079" y="1770856"/>
                  </a:cubicBezTo>
                  <a:cubicBezTo>
                    <a:pt x="465563" y="1772935"/>
                    <a:pt x="469125" y="1774716"/>
                    <a:pt x="471500" y="1774568"/>
                  </a:cubicBezTo>
                  <a:cubicBezTo>
                    <a:pt x="482484" y="1773676"/>
                    <a:pt x="486787" y="1782434"/>
                    <a:pt x="492427" y="1788668"/>
                  </a:cubicBezTo>
                  <a:cubicBezTo>
                    <a:pt x="496583" y="1793268"/>
                    <a:pt x="494060" y="1799948"/>
                    <a:pt x="493764" y="1805736"/>
                  </a:cubicBezTo>
                  <a:cubicBezTo>
                    <a:pt x="493614" y="1808260"/>
                    <a:pt x="491537" y="1809150"/>
                    <a:pt x="490052" y="1808111"/>
                  </a:cubicBezTo>
                  <a:cubicBezTo>
                    <a:pt x="483671" y="1803807"/>
                    <a:pt x="476991" y="1799799"/>
                    <a:pt x="471351" y="1794753"/>
                  </a:cubicBezTo>
                  <a:cubicBezTo>
                    <a:pt x="470758" y="1794308"/>
                    <a:pt x="470312" y="1793862"/>
                    <a:pt x="469718" y="1793418"/>
                  </a:cubicBezTo>
                  <a:cubicBezTo>
                    <a:pt x="459774" y="1792229"/>
                    <a:pt x="449087" y="1791487"/>
                    <a:pt x="438846" y="1787925"/>
                  </a:cubicBezTo>
                  <a:cubicBezTo>
                    <a:pt x="431574" y="1782136"/>
                    <a:pt x="421333" y="1775903"/>
                    <a:pt x="417028" y="1780207"/>
                  </a:cubicBezTo>
                  <a:cubicBezTo>
                    <a:pt x="412872" y="1776795"/>
                    <a:pt x="415990" y="1773974"/>
                    <a:pt x="409904" y="1770412"/>
                  </a:cubicBezTo>
                  <a:cubicBezTo>
                    <a:pt x="402779" y="1768333"/>
                    <a:pt x="406639" y="1776497"/>
                    <a:pt x="394320" y="1765365"/>
                  </a:cubicBezTo>
                  <a:cubicBezTo>
                    <a:pt x="391351" y="1764327"/>
                    <a:pt x="389422" y="1765069"/>
                    <a:pt x="387789" y="1766850"/>
                  </a:cubicBezTo>
                  <a:cubicBezTo>
                    <a:pt x="389570" y="1775012"/>
                    <a:pt x="412872" y="1782731"/>
                    <a:pt x="405304" y="1785698"/>
                  </a:cubicBezTo>
                  <a:cubicBezTo>
                    <a:pt x="409162" y="1789262"/>
                    <a:pt x="409310" y="1785550"/>
                    <a:pt x="412278" y="1787629"/>
                  </a:cubicBezTo>
                  <a:cubicBezTo>
                    <a:pt x="414653" y="1785698"/>
                    <a:pt x="403373" y="1782136"/>
                    <a:pt x="408716" y="1780505"/>
                  </a:cubicBezTo>
                  <a:cubicBezTo>
                    <a:pt x="413466" y="1780950"/>
                    <a:pt x="417919" y="1786292"/>
                    <a:pt x="414059" y="1788964"/>
                  </a:cubicBezTo>
                  <a:cubicBezTo>
                    <a:pt x="424302" y="1794604"/>
                    <a:pt x="429051" y="1790152"/>
                    <a:pt x="440628" y="1797870"/>
                  </a:cubicBezTo>
                  <a:cubicBezTo>
                    <a:pt x="437807" y="1798612"/>
                    <a:pt x="433207" y="1796534"/>
                    <a:pt x="427714" y="1792972"/>
                  </a:cubicBezTo>
                  <a:cubicBezTo>
                    <a:pt x="424302" y="1795049"/>
                    <a:pt x="428754" y="1797424"/>
                    <a:pt x="426379" y="1799503"/>
                  </a:cubicBezTo>
                  <a:cubicBezTo>
                    <a:pt x="415692" y="1792972"/>
                    <a:pt x="408568" y="1791933"/>
                    <a:pt x="400702" y="1788668"/>
                  </a:cubicBezTo>
                  <a:cubicBezTo>
                    <a:pt x="409459" y="1785848"/>
                    <a:pt x="365229" y="1757053"/>
                    <a:pt x="368791" y="1746664"/>
                  </a:cubicBezTo>
                  <a:cubicBezTo>
                    <a:pt x="366564" y="1746219"/>
                    <a:pt x="363893" y="1744586"/>
                    <a:pt x="360777" y="1742211"/>
                  </a:cubicBezTo>
                  <a:cubicBezTo>
                    <a:pt x="359885" y="1736868"/>
                    <a:pt x="355582" y="1731376"/>
                    <a:pt x="348457" y="1724846"/>
                  </a:cubicBezTo>
                  <a:cubicBezTo>
                    <a:pt x="345785" y="1710745"/>
                    <a:pt x="328717" y="1692489"/>
                    <a:pt x="328717" y="1682248"/>
                  </a:cubicBezTo>
                  <a:cubicBezTo>
                    <a:pt x="331982" y="1688185"/>
                    <a:pt x="344004" y="1694271"/>
                    <a:pt x="341035" y="1691599"/>
                  </a:cubicBezTo>
                  <a:cubicBezTo>
                    <a:pt x="348903" y="1697238"/>
                    <a:pt x="356917" y="1705254"/>
                    <a:pt x="365674" y="1713566"/>
                  </a:cubicBezTo>
                  <a:cubicBezTo>
                    <a:pt x="374728" y="1721581"/>
                    <a:pt x="384375" y="1730189"/>
                    <a:pt x="393874" y="1738501"/>
                  </a:cubicBezTo>
                  <a:cubicBezTo>
                    <a:pt x="406045" y="1748891"/>
                    <a:pt x="418067" y="1758538"/>
                    <a:pt x="429793" y="1764327"/>
                  </a:cubicBezTo>
                  <a:cubicBezTo>
                    <a:pt x="429495" y="1763584"/>
                    <a:pt x="429199" y="1762694"/>
                    <a:pt x="429051" y="1761803"/>
                  </a:cubicBezTo>
                  <a:cubicBezTo>
                    <a:pt x="427270" y="1760615"/>
                    <a:pt x="425489" y="1759280"/>
                    <a:pt x="423708" y="1757499"/>
                  </a:cubicBezTo>
                  <a:cubicBezTo>
                    <a:pt x="425489" y="1758092"/>
                    <a:pt x="427121" y="1758388"/>
                    <a:pt x="428606" y="1758686"/>
                  </a:cubicBezTo>
                  <a:cubicBezTo>
                    <a:pt x="428606" y="1757499"/>
                    <a:pt x="428458" y="1756311"/>
                    <a:pt x="428606" y="1754976"/>
                  </a:cubicBezTo>
                  <a:cubicBezTo>
                    <a:pt x="429051" y="1752007"/>
                    <a:pt x="428458" y="1748891"/>
                    <a:pt x="428902" y="1746071"/>
                  </a:cubicBezTo>
                  <a:cubicBezTo>
                    <a:pt x="430683" y="1735532"/>
                    <a:pt x="428308" y="1726627"/>
                    <a:pt x="419107" y="1720244"/>
                  </a:cubicBezTo>
                  <a:cubicBezTo>
                    <a:pt x="409310" y="1713418"/>
                    <a:pt x="409162" y="1703918"/>
                    <a:pt x="412428" y="1693974"/>
                  </a:cubicBezTo>
                  <a:cubicBezTo>
                    <a:pt x="414505" y="1687741"/>
                    <a:pt x="416880" y="1681654"/>
                    <a:pt x="419700" y="1675569"/>
                  </a:cubicBezTo>
                  <a:cubicBezTo>
                    <a:pt x="416584" y="1672007"/>
                    <a:pt x="413763" y="1668297"/>
                    <a:pt x="410349" y="1666516"/>
                  </a:cubicBezTo>
                  <a:cubicBezTo>
                    <a:pt x="408272" y="1664437"/>
                    <a:pt x="418661" y="1660133"/>
                    <a:pt x="408568" y="1658946"/>
                  </a:cubicBezTo>
                  <a:cubicBezTo>
                    <a:pt x="409162" y="1653009"/>
                    <a:pt x="419107" y="1663398"/>
                    <a:pt x="416880" y="1668297"/>
                  </a:cubicBezTo>
                  <a:cubicBezTo>
                    <a:pt x="418661" y="1669335"/>
                    <a:pt x="420146" y="1670524"/>
                    <a:pt x="421629" y="1671561"/>
                  </a:cubicBezTo>
                  <a:cubicBezTo>
                    <a:pt x="422669" y="1668891"/>
                    <a:pt x="423262" y="1665922"/>
                    <a:pt x="421629" y="1664587"/>
                  </a:cubicBezTo>
                  <a:cubicBezTo>
                    <a:pt x="419996" y="1663250"/>
                    <a:pt x="419107" y="1662062"/>
                    <a:pt x="418513" y="1660727"/>
                  </a:cubicBezTo>
                  <a:cubicBezTo>
                    <a:pt x="417919" y="1659985"/>
                    <a:pt x="417177" y="1659392"/>
                    <a:pt x="416584" y="1658648"/>
                  </a:cubicBezTo>
                  <a:cubicBezTo>
                    <a:pt x="416732" y="1658798"/>
                    <a:pt x="417177" y="1659094"/>
                    <a:pt x="417919" y="1659540"/>
                  </a:cubicBezTo>
                  <a:cubicBezTo>
                    <a:pt x="417028" y="1656719"/>
                    <a:pt x="417622" y="1654196"/>
                    <a:pt x="418809" y="1651526"/>
                  </a:cubicBezTo>
                  <a:cubicBezTo>
                    <a:pt x="415396" y="1652563"/>
                    <a:pt x="411091" y="1651376"/>
                    <a:pt x="406787" y="1649151"/>
                  </a:cubicBezTo>
                  <a:cubicBezTo>
                    <a:pt x="395359" y="1649151"/>
                    <a:pt x="388531" y="1653455"/>
                    <a:pt x="385712" y="1664735"/>
                  </a:cubicBezTo>
                  <a:cubicBezTo>
                    <a:pt x="385118" y="1667258"/>
                    <a:pt x="382000" y="1669187"/>
                    <a:pt x="379923" y="1671265"/>
                  </a:cubicBezTo>
                  <a:cubicBezTo>
                    <a:pt x="379329" y="1671859"/>
                    <a:pt x="378142" y="1672749"/>
                    <a:pt x="377548" y="1672453"/>
                  </a:cubicBezTo>
                  <a:cubicBezTo>
                    <a:pt x="376806" y="1672155"/>
                    <a:pt x="376063" y="1670968"/>
                    <a:pt x="375915" y="1670078"/>
                  </a:cubicBezTo>
                  <a:cubicBezTo>
                    <a:pt x="374432" y="1664141"/>
                    <a:pt x="374580" y="1658352"/>
                    <a:pt x="379477" y="1653751"/>
                  </a:cubicBezTo>
                  <a:cubicBezTo>
                    <a:pt x="377251" y="1648555"/>
                    <a:pt x="374580" y="1643510"/>
                    <a:pt x="384079" y="1642916"/>
                  </a:cubicBezTo>
                  <a:cubicBezTo>
                    <a:pt x="386899" y="1642620"/>
                    <a:pt x="386454" y="1640689"/>
                    <a:pt x="384227" y="1638760"/>
                  </a:cubicBezTo>
                  <a:cubicBezTo>
                    <a:pt x="382000" y="1636683"/>
                    <a:pt x="374728" y="1639948"/>
                    <a:pt x="377251" y="1633269"/>
                  </a:cubicBezTo>
                  <a:cubicBezTo>
                    <a:pt x="378884" y="1629113"/>
                    <a:pt x="380665" y="1625997"/>
                    <a:pt x="374282" y="1626145"/>
                  </a:cubicBezTo>
                  <a:cubicBezTo>
                    <a:pt x="367603" y="1626293"/>
                    <a:pt x="363596" y="1624512"/>
                    <a:pt x="361964" y="1617091"/>
                  </a:cubicBezTo>
                  <a:cubicBezTo>
                    <a:pt x="361221" y="1613825"/>
                    <a:pt x="363596" y="1612638"/>
                    <a:pt x="360331" y="1614865"/>
                  </a:cubicBezTo>
                  <a:cubicBezTo>
                    <a:pt x="359589" y="1615458"/>
                    <a:pt x="358698" y="1616200"/>
                    <a:pt x="358402" y="1617091"/>
                  </a:cubicBezTo>
                  <a:cubicBezTo>
                    <a:pt x="357215" y="1619762"/>
                    <a:pt x="356323" y="1622433"/>
                    <a:pt x="355284" y="1625105"/>
                  </a:cubicBezTo>
                  <a:cubicBezTo>
                    <a:pt x="352465" y="1632230"/>
                    <a:pt x="347270" y="1639354"/>
                    <a:pt x="347418" y="1646478"/>
                  </a:cubicBezTo>
                  <a:cubicBezTo>
                    <a:pt x="347418" y="1652267"/>
                    <a:pt x="353800" y="1657907"/>
                    <a:pt x="357511" y="1663547"/>
                  </a:cubicBezTo>
                  <a:cubicBezTo>
                    <a:pt x="362706" y="1671265"/>
                    <a:pt x="370276" y="1677054"/>
                    <a:pt x="375321" y="1684920"/>
                  </a:cubicBezTo>
                  <a:cubicBezTo>
                    <a:pt x="376213" y="1685514"/>
                    <a:pt x="377103" y="1686108"/>
                    <a:pt x="378142" y="1687443"/>
                  </a:cubicBezTo>
                  <a:cubicBezTo>
                    <a:pt x="377548" y="1687295"/>
                    <a:pt x="376954" y="1687147"/>
                    <a:pt x="376509" y="1687147"/>
                  </a:cubicBezTo>
                  <a:cubicBezTo>
                    <a:pt x="377251" y="1688630"/>
                    <a:pt x="378142" y="1689966"/>
                    <a:pt x="378736" y="1691599"/>
                  </a:cubicBezTo>
                  <a:cubicBezTo>
                    <a:pt x="379625" y="1693826"/>
                    <a:pt x="382891" y="1696200"/>
                    <a:pt x="385414" y="1696942"/>
                  </a:cubicBezTo>
                  <a:cubicBezTo>
                    <a:pt x="389570" y="1698130"/>
                    <a:pt x="393132" y="1699613"/>
                    <a:pt x="392242" y="1704364"/>
                  </a:cubicBezTo>
                  <a:cubicBezTo>
                    <a:pt x="392242" y="1704808"/>
                    <a:pt x="391945" y="1705106"/>
                    <a:pt x="391797" y="1705550"/>
                  </a:cubicBezTo>
                  <a:cubicBezTo>
                    <a:pt x="396101" y="1711043"/>
                    <a:pt x="400256" y="1717425"/>
                    <a:pt x="403819" y="1720987"/>
                  </a:cubicBezTo>
                  <a:cubicBezTo>
                    <a:pt x="398773" y="1717425"/>
                    <a:pt x="393578" y="1713714"/>
                    <a:pt x="388976" y="1710003"/>
                  </a:cubicBezTo>
                  <a:cubicBezTo>
                    <a:pt x="388680" y="1710597"/>
                    <a:pt x="388235" y="1711191"/>
                    <a:pt x="387937" y="1711784"/>
                  </a:cubicBezTo>
                  <a:cubicBezTo>
                    <a:pt x="387047" y="1713566"/>
                    <a:pt x="387195" y="1715643"/>
                    <a:pt x="386454" y="1717425"/>
                  </a:cubicBezTo>
                  <a:cubicBezTo>
                    <a:pt x="385414" y="1719948"/>
                    <a:pt x="383039" y="1720542"/>
                    <a:pt x="382594" y="1718611"/>
                  </a:cubicBezTo>
                  <a:cubicBezTo>
                    <a:pt x="379477" y="1706739"/>
                    <a:pt x="366268" y="1706145"/>
                    <a:pt x="359737" y="1697536"/>
                  </a:cubicBezTo>
                  <a:cubicBezTo>
                    <a:pt x="353800" y="1689818"/>
                    <a:pt x="346082" y="1683585"/>
                    <a:pt x="341779" y="1674530"/>
                  </a:cubicBezTo>
                  <a:cubicBezTo>
                    <a:pt x="332280" y="1672453"/>
                    <a:pt x="327232" y="1664437"/>
                    <a:pt x="320999" y="1658352"/>
                  </a:cubicBezTo>
                  <a:cubicBezTo>
                    <a:pt x="312688" y="1650189"/>
                    <a:pt x="302297" y="1643214"/>
                    <a:pt x="302445" y="1629409"/>
                  </a:cubicBezTo>
                  <a:cubicBezTo>
                    <a:pt x="302445" y="1627778"/>
                    <a:pt x="300516" y="1625699"/>
                    <a:pt x="299033" y="1624660"/>
                  </a:cubicBezTo>
                  <a:cubicBezTo>
                    <a:pt x="290423" y="1618427"/>
                    <a:pt x="291463" y="1609373"/>
                    <a:pt x="291165" y="1600468"/>
                  </a:cubicBezTo>
                  <a:cubicBezTo>
                    <a:pt x="290869" y="1590226"/>
                    <a:pt x="288940" y="1588149"/>
                    <a:pt x="277808" y="1584437"/>
                  </a:cubicBezTo>
                  <a:cubicBezTo>
                    <a:pt x="264599" y="1579985"/>
                    <a:pt x="263559" y="1577906"/>
                    <a:pt x="255100" y="1564103"/>
                  </a:cubicBezTo>
                  <a:cubicBezTo>
                    <a:pt x="250052" y="1555792"/>
                    <a:pt x="247382" y="1547034"/>
                    <a:pt x="251685" y="1539168"/>
                  </a:cubicBezTo>
                  <a:cubicBezTo>
                    <a:pt x="257918" y="1527740"/>
                    <a:pt x="254654" y="1516312"/>
                    <a:pt x="254950" y="1504734"/>
                  </a:cubicBezTo>
                  <a:cubicBezTo>
                    <a:pt x="254950" y="1503992"/>
                    <a:pt x="253763" y="1503103"/>
                    <a:pt x="253169" y="1502359"/>
                  </a:cubicBezTo>
                  <a:cubicBezTo>
                    <a:pt x="252131" y="1503695"/>
                    <a:pt x="250794" y="1504884"/>
                    <a:pt x="250052" y="1506367"/>
                  </a:cubicBezTo>
                  <a:cubicBezTo>
                    <a:pt x="249013" y="1508296"/>
                    <a:pt x="248419" y="1513937"/>
                    <a:pt x="245897" y="1510077"/>
                  </a:cubicBezTo>
                  <a:cubicBezTo>
                    <a:pt x="240108" y="1501321"/>
                    <a:pt x="237289" y="1490635"/>
                    <a:pt x="229125" y="1483361"/>
                  </a:cubicBezTo>
                  <a:cubicBezTo>
                    <a:pt x="224969" y="1479651"/>
                    <a:pt x="225711" y="1474456"/>
                    <a:pt x="225859" y="1469558"/>
                  </a:cubicBezTo>
                  <a:cubicBezTo>
                    <a:pt x="226009" y="1461395"/>
                    <a:pt x="226009" y="1454122"/>
                    <a:pt x="218439" y="1448333"/>
                  </a:cubicBezTo>
                  <a:cubicBezTo>
                    <a:pt x="211314" y="1442842"/>
                    <a:pt x="206565" y="1435422"/>
                    <a:pt x="207900" y="1425327"/>
                  </a:cubicBezTo>
                  <a:cubicBezTo>
                    <a:pt x="208198" y="1422954"/>
                    <a:pt x="205971" y="1419986"/>
                    <a:pt x="204784" y="1417461"/>
                  </a:cubicBezTo>
                  <a:cubicBezTo>
                    <a:pt x="200034" y="1407962"/>
                    <a:pt x="194987" y="1398463"/>
                    <a:pt x="190683" y="1388816"/>
                  </a:cubicBezTo>
                  <a:cubicBezTo>
                    <a:pt x="186675" y="1380058"/>
                    <a:pt x="183411" y="1371005"/>
                    <a:pt x="179997" y="1361952"/>
                  </a:cubicBezTo>
                  <a:cubicBezTo>
                    <a:pt x="177176" y="1354234"/>
                    <a:pt x="173614" y="1348149"/>
                    <a:pt x="164709" y="1345624"/>
                  </a:cubicBezTo>
                  <a:cubicBezTo>
                    <a:pt x="158922" y="1343993"/>
                    <a:pt x="166194" y="1339391"/>
                    <a:pt x="164709" y="1336571"/>
                  </a:cubicBezTo>
                  <a:cubicBezTo>
                    <a:pt x="161740" y="1330634"/>
                    <a:pt x="154022" y="1327665"/>
                    <a:pt x="153578" y="1319799"/>
                  </a:cubicBezTo>
                  <a:cubicBezTo>
                    <a:pt x="153578" y="1319058"/>
                    <a:pt x="152391" y="1318314"/>
                    <a:pt x="151648" y="1317573"/>
                  </a:cubicBezTo>
                  <a:cubicBezTo>
                    <a:pt x="151054" y="1318314"/>
                    <a:pt x="150016" y="1318908"/>
                    <a:pt x="149867" y="1319650"/>
                  </a:cubicBezTo>
                  <a:cubicBezTo>
                    <a:pt x="148531" y="1329446"/>
                    <a:pt x="146602" y="1339391"/>
                    <a:pt x="149867" y="1348742"/>
                  </a:cubicBezTo>
                  <a:cubicBezTo>
                    <a:pt x="151500" y="1353490"/>
                    <a:pt x="154468" y="1356460"/>
                    <a:pt x="149273" y="1360616"/>
                  </a:cubicBezTo>
                  <a:cubicBezTo>
                    <a:pt x="143930" y="1364920"/>
                    <a:pt x="139478" y="1370263"/>
                    <a:pt x="133986" y="1374567"/>
                  </a:cubicBezTo>
                  <a:cubicBezTo>
                    <a:pt x="131908" y="1376200"/>
                    <a:pt x="126862" y="1376496"/>
                    <a:pt x="126564" y="1373380"/>
                  </a:cubicBezTo>
                  <a:cubicBezTo>
                    <a:pt x="125823" y="1367295"/>
                    <a:pt x="116620" y="1362991"/>
                    <a:pt x="123596" y="1355123"/>
                  </a:cubicBezTo>
                  <a:cubicBezTo>
                    <a:pt x="126416" y="1351859"/>
                    <a:pt x="125377" y="1345476"/>
                    <a:pt x="127456" y="1341320"/>
                  </a:cubicBezTo>
                  <a:cubicBezTo>
                    <a:pt x="130275" y="1335977"/>
                    <a:pt x="127752" y="1335087"/>
                    <a:pt x="123596" y="1333750"/>
                  </a:cubicBezTo>
                  <a:cubicBezTo>
                    <a:pt x="120775" y="1332861"/>
                    <a:pt x="119886" y="1330188"/>
                    <a:pt x="119144" y="1327072"/>
                  </a:cubicBezTo>
                  <a:cubicBezTo>
                    <a:pt x="116769" y="1317869"/>
                    <a:pt x="115136" y="1307926"/>
                    <a:pt x="110387" y="1299910"/>
                  </a:cubicBezTo>
                  <a:cubicBezTo>
                    <a:pt x="105933" y="1292340"/>
                    <a:pt x="108754" y="1288334"/>
                    <a:pt x="112909" y="1284028"/>
                  </a:cubicBezTo>
                  <a:cubicBezTo>
                    <a:pt x="111722" y="1280616"/>
                    <a:pt x="110535" y="1277054"/>
                    <a:pt x="109347" y="1273787"/>
                  </a:cubicBezTo>
                  <a:cubicBezTo>
                    <a:pt x="108160" y="1273194"/>
                    <a:pt x="107864" y="1272304"/>
                    <a:pt x="108308" y="1271265"/>
                  </a:cubicBezTo>
                  <a:cubicBezTo>
                    <a:pt x="106973" y="1267851"/>
                    <a:pt x="105637" y="1264436"/>
                    <a:pt x="104302" y="1261172"/>
                  </a:cubicBezTo>
                  <a:cubicBezTo>
                    <a:pt x="97028" y="1257758"/>
                    <a:pt x="89755" y="1254344"/>
                    <a:pt x="82779" y="1250633"/>
                  </a:cubicBezTo>
                  <a:cubicBezTo>
                    <a:pt x="75805" y="1246923"/>
                    <a:pt x="74023" y="1235049"/>
                    <a:pt x="62594" y="1238018"/>
                  </a:cubicBezTo>
                  <a:cubicBezTo>
                    <a:pt x="62000" y="1238166"/>
                    <a:pt x="60517" y="1235198"/>
                    <a:pt x="59625" y="1233566"/>
                  </a:cubicBezTo>
                  <a:cubicBezTo>
                    <a:pt x="52947" y="1220653"/>
                    <a:pt x="45526" y="1207888"/>
                    <a:pt x="47307" y="1192452"/>
                  </a:cubicBezTo>
                  <a:cubicBezTo>
                    <a:pt x="43002" y="1184734"/>
                    <a:pt x="41221" y="1176422"/>
                    <a:pt x="40777" y="1167369"/>
                  </a:cubicBezTo>
                  <a:cubicBezTo>
                    <a:pt x="40627" y="1164103"/>
                    <a:pt x="37215" y="1160244"/>
                    <a:pt x="34394" y="1158018"/>
                  </a:cubicBezTo>
                  <a:cubicBezTo>
                    <a:pt x="27122" y="1152229"/>
                    <a:pt x="23856" y="1143917"/>
                    <a:pt x="19700" y="1136349"/>
                  </a:cubicBezTo>
                  <a:cubicBezTo>
                    <a:pt x="16879" y="1131301"/>
                    <a:pt x="16731" y="1125662"/>
                    <a:pt x="17623" y="1113195"/>
                  </a:cubicBezTo>
                  <a:cubicBezTo>
                    <a:pt x="18067" y="1107406"/>
                    <a:pt x="19254" y="1101173"/>
                    <a:pt x="14654" y="1096274"/>
                  </a:cubicBezTo>
                  <a:cubicBezTo>
                    <a:pt x="11686" y="1093009"/>
                    <a:pt x="14950" y="1091376"/>
                    <a:pt x="15842" y="1089001"/>
                  </a:cubicBezTo>
                  <a:cubicBezTo>
                    <a:pt x="16731" y="1086330"/>
                    <a:pt x="18364" y="1082619"/>
                    <a:pt x="17325" y="1080690"/>
                  </a:cubicBezTo>
                  <a:cubicBezTo>
                    <a:pt x="9161" y="1064958"/>
                    <a:pt x="12428" y="1048037"/>
                    <a:pt x="11388" y="1031709"/>
                  </a:cubicBezTo>
                  <a:cubicBezTo>
                    <a:pt x="11092" y="1027703"/>
                    <a:pt x="10943" y="1023843"/>
                    <a:pt x="11092" y="1019835"/>
                  </a:cubicBezTo>
                  <a:cubicBezTo>
                    <a:pt x="11388" y="1014642"/>
                    <a:pt x="7530" y="1013750"/>
                    <a:pt x="3818" y="1012267"/>
                  </a:cubicBezTo>
                  <a:cubicBezTo>
                    <a:pt x="702" y="1011080"/>
                    <a:pt x="-931" y="1006924"/>
                    <a:pt x="554" y="1005143"/>
                  </a:cubicBezTo>
                  <a:cubicBezTo>
                    <a:pt x="8568" y="995644"/>
                    <a:pt x="5303" y="984363"/>
                    <a:pt x="5749" y="973825"/>
                  </a:cubicBezTo>
                  <a:cubicBezTo>
                    <a:pt x="6193" y="963139"/>
                    <a:pt x="7974" y="951858"/>
                    <a:pt x="406" y="942507"/>
                  </a:cubicBezTo>
                  <a:cubicBezTo>
                    <a:pt x="2037" y="936422"/>
                    <a:pt x="4710" y="930486"/>
                    <a:pt x="554" y="924103"/>
                  </a:cubicBezTo>
                  <a:cubicBezTo>
                    <a:pt x="-40" y="923213"/>
                    <a:pt x="1443" y="919501"/>
                    <a:pt x="2631" y="919205"/>
                  </a:cubicBezTo>
                  <a:cubicBezTo>
                    <a:pt x="9161" y="917276"/>
                    <a:pt x="12873" y="913120"/>
                    <a:pt x="11834" y="906292"/>
                  </a:cubicBezTo>
                  <a:cubicBezTo>
                    <a:pt x="10498" y="896941"/>
                    <a:pt x="14654" y="889373"/>
                    <a:pt x="16879" y="880911"/>
                  </a:cubicBezTo>
                  <a:cubicBezTo>
                    <a:pt x="18810" y="873491"/>
                    <a:pt x="17473" y="865179"/>
                    <a:pt x="17623" y="857313"/>
                  </a:cubicBezTo>
                  <a:cubicBezTo>
                    <a:pt x="28457" y="846627"/>
                    <a:pt x="19106" y="830152"/>
                    <a:pt x="28309" y="819020"/>
                  </a:cubicBezTo>
                  <a:cubicBezTo>
                    <a:pt x="26082" y="815012"/>
                    <a:pt x="20739" y="809520"/>
                    <a:pt x="26378" y="806552"/>
                  </a:cubicBezTo>
                  <a:cubicBezTo>
                    <a:pt x="29199" y="805069"/>
                    <a:pt x="31128" y="803287"/>
                    <a:pt x="32761" y="801357"/>
                  </a:cubicBezTo>
                  <a:cubicBezTo>
                    <a:pt x="33207" y="800021"/>
                    <a:pt x="33652" y="798538"/>
                    <a:pt x="33948" y="797351"/>
                  </a:cubicBezTo>
                  <a:cubicBezTo>
                    <a:pt x="34096" y="797944"/>
                    <a:pt x="34246" y="798538"/>
                    <a:pt x="34246" y="799280"/>
                  </a:cubicBezTo>
                  <a:cubicBezTo>
                    <a:pt x="35433" y="797647"/>
                    <a:pt x="36471" y="796014"/>
                    <a:pt x="37511" y="794232"/>
                  </a:cubicBezTo>
                  <a:cubicBezTo>
                    <a:pt x="40033" y="790077"/>
                    <a:pt x="43596" y="786218"/>
                    <a:pt x="47603" y="783546"/>
                  </a:cubicBezTo>
                  <a:cubicBezTo>
                    <a:pt x="55469" y="778352"/>
                    <a:pt x="48049" y="773899"/>
                    <a:pt x="47603" y="769149"/>
                  </a:cubicBezTo>
                  <a:cubicBezTo>
                    <a:pt x="51017" y="768704"/>
                    <a:pt x="52947" y="766627"/>
                    <a:pt x="53392" y="763064"/>
                  </a:cubicBezTo>
                  <a:cubicBezTo>
                    <a:pt x="55025" y="762619"/>
                    <a:pt x="56657" y="762173"/>
                    <a:pt x="58142" y="761283"/>
                  </a:cubicBezTo>
                  <a:cubicBezTo>
                    <a:pt x="76101" y="750893"/>
                    <a:pt x="76546" y="750745"/>
                    <a:pt x="76842" y="730857"/>
                  </a:cubicBezTo>
                  <a:cubicBezTo>
                    <a:pt x="76992" y="723881"/>
                    <a:pt x="80404" y="719429"/>
                    <a:pt x="85452" y="717202"/>
                  </a:cubicBezTo>
                  <a:cubicBezTo>
                    <a:pt x="88272" y="715865"/>
                    <a:pt x="90795" y="714382"/>
                    <a:pt x="93318" y="712749"/>
                  </a:cubicBezTo>
                  <a:cubicBezTo>
                    <a:pt x="94505" y="708297"/>
                    <a:pt x="95692" y="703843"/>
                    <a:pt x="97028" y="699391"/>
                  </a:cubicBezTo>
                  <a:cubicBezTo>
                    <a:pt x="97325" y="698352"/>
                    <a:pt x="97622" y="697461"/>
                    <a:pt x="97919" y="696423"/>
                  </a:cubicBezTo>
                  <a:cubicBezTo>
                    <a:pt x="96584" y="695532"/>
                    <a:pt x="95544" y="694048"/>
                    <a:pt x="95396" y="692117"/>
                  </a:cubicBezTo>
                  <a:cubicBezTo>
                    <a:pt x="96880" y="692267"/>
                    <a:pt x="98067" y="692117"/>
                    <a:pt x="99403" y="691969"/>
                  </a:cubicBezTo>
                  <a:cubicBezTo>
                    <a:pt x="113949" y="645810"/>
                    <a:pt x="133986" y="603064"/>
                    <a:pt x="169162" y="567146"/>
                  </a:cubicBezTo>
                  <a:cubicBezTo>
                    <a:pt x="173764" y="549483"/>
                    <a:pt x="185192" y="538649"/>
                    <a:pt x="192316" y="519947"/>
                  </a:cubicBezTo>
                  <a:cubicBezTo>
                    <a:pt x="194691" y="518018"/>
                    <a:pt x="197066" y="516089"/>
                    <a:pt x="199143" y="516682"/>
                  </a:cubicBezTo>
                  <a:cubicBezTo>
                    <a:pt x="203892" y="514308"/>
                    <a:pt x="206267" y="522471"/>
                    <a:pt x="208198" y="526775"/>
                  </a:cubicBezTo>
                  <a:cubicBezTo>
                    <a:pt x="192019" y="538945"/>
                    <a:pt x="203744" y="543992"/>
                    <a:pt x="189050" y="548890"/>
                  </a:cubicBezTo>
                  <a:cubicBezTo>
                    <a:pt x="177028" y="582136"/>
                    <a:pt x="147641" y="618204"/>
                    <a:pt x="135470" y="651746"/>
                  </a:cubicBezTo>
                  <a:cubicBezTo>
                    <a:pt x="133243" y="657239"/>
                    <a:pt x="131908" y="662879"/>
                    <a:pt x="130720" y="668519"/>
                  </a:cubicBezTo>
                  <a:cubicBezTo>
                    <a:pt x="133541" y="664364"/>
                    <a:pt x="137251" y="660652"/>
                    <a:pt x="142594" y="657833"/>
                  </a:cubicBezTo>
                  <a:cubicBezTo>
                    <a:pt x="147789" y="655161"/>
                    <a:pt x="151352" y="646997"/>
                    <a:pt x="152835" y="640764"/>
                  </a:cubicBezTo>
                  <a:cubicBezTo>
                    <a:pt x="153578" y="637498"/>
                    <a:pt x="146602" y="632155"/>
                    <a:pt x="156101" y="632304"/>
                  </a:cubicBezTo>
                  <a:cubicBezTo>
                    <a:pt x="163967" y="632452"/>
                    <a:pt x="168421" y="626961"/>
                    <a:pt x="173318" y="622211"/>
                  </a:cubicBezTo>
                  <a:cubicBezTo>
                    <a:pt x="176287" y="619243"/>
                    <a:pt x="175247" y="616423"/>
                    <a:pt x="174951" y="612563"/>
                  </a:cubicBezTo>
                  <a:cubicBezTo>
                    <a:pt x="174506" y="605142"/>
                    <a:pt x="178513" y="598018"/>
                    <a:pt x="185044" y="593121"/>
                  </a:cubicBezTo>
                  <a:cubicBezTo>
                    <a:pt x="185934" y="592527"/>
                    <a:pt x="186675" y="592081"/>
                    <a:pt x="187567" y="591487"/>
                  </a:cubicBezTo>
                  <a:cubicBezTo>
                    <a:pt x="188160" y="593121"/>
                    <a:pt x="189348" y="594902"/>
                    <a:pt x="189348" y="596683"/>
                  </a:cubicBezTo>
                  <a:cubicBezTo>
                    <a:pt x="189348" y="598612"/>
                    <a:pt x="188457" y="600541"/>
                    <a:pt x="187269" y="602026"/>
                  </a:cubicBezTo>
                  <a:cubicBezTo>
                    <a:pt x="183113" y="607072"/>
                    <a:pt x="188457" y="608557"/>
                    <a:pt x="190535" y="611079"/>
                  </a:cubicBezTo>
                  <a:cubicBezTo>
                    <a:pt x="193652" y="614789"/>
                    <a:pt x="195433" y="610931"/>
                    <a:pt x="197362" y="609298"/>
                  </a:cubicBezTo>
                  <a:cubicBezTo>
                    <a:pt x="201222" y="606034"/>
                    <a:pt x="204784" y="602768"/>
                    <a:pt x="208346" y="599205"/>
                  </a:cubicBezTo>
                  <a:cubicBezTo>
                    <a:pt x="210423" y="596979"/>
                    <a:pt x="213985" y="594308"/>
                    <a:pt x="213689" y="592229"/>
                  </a:cubicBezTo>
                  <a:cubicBezTo>
                    <a:pt x="211610" y="576051"/>
                    <a:pt x="224078" y="572193"/>
                    <a:pt x="234616" y="567888"/>
                  </a:cubicBezTo>
                  <a:cubicBezTo>
                    <a:pt x="242482" y="564771"/>
                    <a:pt x="247530" y="559280"/>
                    <a:pt x="253021" y="553639"/>
                  </a:cubicBezTo>
                  <a:cubicBezTo>
                    <a:pt x="263411" y="542953"/>
                    <a:pt x="274394" y="533602"/>
                    <a:pt x="289088" y="529150"/>
                  </a:cubicBezTo>
                  <a:cubicBezTo>
                    <a:pt x="290127" y="528704"/>
                    <a:pt x="290721" y="526479"/>
                    <a:pt x="291463" y="524846"/>
                  </a:cubicBezTo>
                  <a:cubicBezTo>
                    <a:pt x="295767" y="524103"/>
                    <a:pt x="301110" y="525440"/>
                    <a:pt x="303039" y="518909"/>
                  </a:cubicBezTo>
                  <a:cubicBezTo>
                    <a:pt x="306157" y="508816"/>
                    <a:pt x="315952" y="504363"/>
                    <a:pt x="322631" y="497238"/>
                  </a:cubicBezTo>
                  <a:cubicBezTo>
                    <a:pt x="323818" y="496051"/>
                    <a:pt x="326193" y="495309"/>
                    <a:pt x="327974" y="495457"/>
                  </a:cubicBezTo>
                  <a:cubicBezTo>
                    <a:pt x="337623" y="496051"/>
                    <a:pt x="342075" y="490412"/>
                    <a:pt x="345341" y="482396"/>
                  </a:cubicBezTo>
                  <a:cubicBezTo>
                    <a:pt x="347122" y="478092"/>
                    <a:pt x="349793" y="474085"/>
                    <a:pt x="354988" y="472897"/>
                  </a:cubicBezTo>
                  <a:cubicBezTo>
                    <a:pt x="360627" y="478982"/>
                    <a:pt x="363300" y="473195"/>
                    <a:pt x="366268" y="469929"/>
                  </a:cubicBezTo>
                  <a:cubicBezTo>
                    <a:pt x="367455" y="468593"/>
                    <a:pt x="368345" y="466664"/>
                    <a:pt x="368939" y="464883"/>
                  </a:cubicBezTo>
                  <a:cubicBezTo>
                    <a:pt x="369830" y="461767"/>
                    <a:pt x="371611" y="459836"/>
                    <a:pt x="375025" y="459836"/>
                  </a:cubicBezTo>
                  <a:cubicBezTo>
                    <a:pt x="384672" y="459984"/>
                    <a:pt x="394172" y="459688"/>
                    <a:pt x="401592" y="453899"/>
                  </a:cubicBezTo>
                  <a:cubicBezTo>
                    <a:pt x="402631" y="452712"/>
                    <a:pt x="403967" y="451672"/>
                    <a:pt x="405006" y="450634"/>
                  </a:cubicBezTo>
                  <a:cubicBezTo>
                    <a:pt x="405600" y="449891"/>
                    <a:pt x="406341" y="449297"/>
                    <a:pt x="406935" y="448408"/>
                  </a:cubicBezTo>
                  <a:cubicBezTo>
                    <a:pt x="407381" y="448260"/>
                    <a:pt x="407678" y="448112"/>
                    <a:pt x="407974" y="447962"/>
                  </a:cubicBezTo>
                  <a:cubicBezTo>
                    <a:pt x="413763" y="442619"/>
                    <a:pt x="420146" y="437276"/>
                    <a:pt x="427121" y="431932"/>
                  </a:cubicBezTo>
                  <a:cubicBezTo>
                    <a:pt x="427864" y="430449"/>
                    <a:pt x="428754" y="428964"/>
                    <a:pt x="429495" y="427331"/>
                  </a:cubicBezTo>
                  <a:cubicBezTo>
                    <a:pt x="433651" y="417684"/>
                    <a:pt x="444338" y="414567"/>
                    <a:pt x="453541" y="412341"/>
                  </a:cubicBezTo>
                  <a:cubicBezTo>
                    <a:pt x="454134" y="412193"/>
                    <a:pt x="454580" y="412044"/>
                    <a:pt x="455024" y="411896"/>
                  </a:cubicBezTo>
                  <a:cubicBezTo>
                    <a:pt x="457103" y="409670"/>
                    <a:pt x="459180" y="407295"/>
                    <a:pt x="461259" y="404920"/>
                  </a:cubicBezTo>
                  <a:cubicBezTo>
                    <a:pt x="468383" y="397350"/>
                    <a:pt x="476249" y="390078"/>
                    <a:pt x="481296" y="382656"/>
                  </a:cubicBezTo>
                  <a:cubicBezTo>
                    <a:pt x="474468" y="377313"/>
                    <a:pt x="454876" y="386070"/>
                    <a:pt x="455024" y="376125"/>
                  </a:cubicBezTo>
                  <a:cubicBezTo>
                    <a:pt x="464821" y="374196"/>
                    <a:pt x="472391" y="378056"/>
                    <a:pt x="481444" y="377906"/>
                  </a:cubicBezTo>
                  <a:cubicBezTo>
                    <a:pt x="505934" y="363955"/>
                    <a:pt x="526861" y="347480"/>
                    <a:pt x="548234" y="330263"/>
                  </a:cubicBezTo>
                  <a:cubicBezTo>
                    <a:pt x="558920" y="321803"/>
                    <a:pt x="569904" y="313492"/>
                    <a:pt x="581184" y="305032"/>
                  </a:cubicBezTo>
                  <a:cubicBezTo>
                    <a:pt x="592761" y="297164"/>
                    <a:pt x="604784" y="289150"/>
                    <a:pt x="617696" y="282174"/>
                  </a:cubicBezTo>
                  <a:cubicBezTo>
                    <a:pt x="613392" y="272081"/>
                    <a:pt x="597214" y="280541"/>
                    <a:pt x="590980" y="273565"/>
                  </a:cubicBezTo>
                  <a:cubicBezTo>
                    <a:pt x="595729" y="274308"/>
                    <a:pt x="603597" y="269706"/>
                    <a:pt x="611017" y="266590"/>
                  </a:cubicBezTo>
                  <a:cubicBezTo>
                    <a:pt x="606565" y="259614"/>
                    <a:pt x="597660" y="259614"/>
                    <a:pt x="588309" y="260207"/>
                  </a:cubicBezTo>
                  <a:cubicBezTo>
                    <a:pt x="581481" y="265253"/>
                    <a:pt x="596027" y="263918"/>
                    <a:pt x="589496" y="270004"/>
                  </a:cubicBezTo>
                  <a:cubicBezTo>
                    <a:pt x="575396" y="275198"/>
                    <a:pt x="564263" y="275495"/>
                    <a:pt x="560108" y="265105"/>
                  </a:cubicBezTo>
                  <a:cubicBezTo>
                    <a:pt x="547344" y="270300"/>
                    <a:pt x="539478" y="276533"/>
                    <a:pt x="531017" y="269706"/>
                  </a:cubicBezTo>
                  <a:cubicBezTo>
                    <a:pt x="492576" y="286330"/>
                    <a:pt x="464523" y="305476"/>
                    <a:pt x="438698" y="324178"/>
                  </a:cubicBezTo>
                  <a:cubicBezTo>
                    <a:pt x="425785" y="333529"/>
                    <a:pt x="413170" y="342433"/>
                    <a:pt x="400256" y="351636"/>
                  </a:cubicBezTo>
                  <a:cubicBezTo>
                    <a:pt x="393726" y="356088"/>
                    <a:pt x="387047" y="360393"/>
                    <a:pt x="379923" y="364697"/>
                  </a:cubicBezTo>
                  <a:cubicBezTo>
                    <a:pt x="372947" y="369149"/>
                    <a:pt x="365674" y="373603"/>
                    <a:pt x="357956" y="377906"/>
                  </a:cubicBezTo>
                  <a:cubicBezTo>
                    <a:pt x="344449" y="388890"/>
                    <a:pt x="329161" y="403733"/>
                    <a:pt x="313429" y="417090"/>
                  </a:cubicBezTo>
                  <a:cubicBezTo>
                    <a:pt x="298587" y="431339"/>
                    <a:pt x="283003" y="444104"/>
                    <a:pt x="271425" y="453455"/>
                  </a:cubicBezTo>
                  <a:cubicBezTo>
                    <a:pt x="266230" y="462359"/>
                    <a:pt x="258068" y="472303"/>
                    <a:pt x="249013" y="482842"/>
                  </a:cubicBezTo>
                  <a:cubicBezTo>
                    <a:pt x="240257" y="493528"/>
                    <a:pt x="229719" y="504215"/>
                    <a:pt x="219478" y="514308"/>
                  </a:cubicBezTo>
                  <a:cubicBezTo>
                    <a:pt x="220368" y="499761"/>
                    <a:pt x="234468" y="495903"/>
                    <a:pt x="241889" y="487146"/>
                  </a:cubicBezTo>
                  <a:cubicBezTo>
                    <a:pt x="275879" y="447814"/>
                    <a:pt x="311055" y="403881"/>
                    <a:pt x="352909" y="372267"/>
                  </a:cubicBezTo>
                  <a:cubicBezTo>
                    <a:pt x="374432" y="356088"/>
                    <a:pt x="392390" y="346886"/>
                    <a:pt x="423114" y="322397"/>
                  </a:cubicBezTo>
                  <a:cubicBezTo>
                    <a:pt x="428160" y="318389"/>
                    <a:pt x="428754" y="314679"/>
                    <a:pt x="433801" y="309929"/>
                  </a:cubicBezTo>
                  <a:cubicBezTo>
                    <a:pt x="469273" y="277424"/>
                    <a:pt x="521667" y="261840"/>
                    <a:pt x="562928" y="234531"/>
                  </a:cubicBezTo>
                  <a:cubicBezTo>
                    <a:pt x="555804" y="225921"/>
                    <a:pt x="543634" y="223844"/>
                    <a:pt x="529829" y="225625"/>
                  </a:cubicBezTo>
                  <a:cubicBezTo>
                    <a:pt x="473281" y="254122"/>
                    <a:pt x="449533" y="275347"/>
                    <a:pt x="417771" y="298352"/>
                  </a:cubicBezTo>
                  <a:cubicBezTo>
                    <a:pt x="413318" y="276831"/>
                    <a:pt x="433207" y="263324"/>
                    <a:pt x="459180" y="241357"/>
                  </a:cubicBezTo>
                  <a:cubicBezTo>
                    <a:pt x="470016" y="237053"/>
                    <a:pt x="481147" y="231858"/>
                    <a:pt x="488865" y="232750"/>
                  </a:cubicBezTo>
                  <a:cubicBezTo>
                    <a:pt x="537993" y="202322"/>
                    <a:pt x="586824" y="176793"/>
                    <a:pt x="638773" y="158538"/>
                  </a:cubicBezTo>
                  <a:cubicBezTo>
                    <a:pt x="690572" y="140430"/>
                    <a:pt x="745637" y="129743"/>
                    <a:pt x="804561" y="131970"/>
                  </a:cubicBezTo>
                  <a:cubicBezTo>
                    <a:pt x="799663" y="133603"/>
                    <a:pt x="804709" y="133899"/>
                    <a:pt x="808123" y="133305"/>
                  </a:cubicBezTo>
                  <a:cubicBezTo>
                    <a:pt x="797436" y="136868"/>
                    <a:pt x="782594" y="141023"/>
                    <a:pt x="770424" y="145327"/>
                  </a:cubicBezTo>
                  <a:cubicBezTo>
                    <a:pt x="772056" y="142359"/>
                    <a:pt x="776657" y="140579"/>
                    <a:pt x="782594" y="139094"/>
                  </a:cubicBezTo>
                  <a:cubicBezTo>
                    <a:pt x="772353" y="130337"/>
                    <a:pt x="758846" y="148000"/>
                    <a:pt x="752168" y="137313"/>
                  </a:cubicBezTo>
                  <a:cubicBezTo>
                    <a:pt x="743114" y="140727"/>
                    <a:pt x="749199" y="140727"/>
                    <a:pt x="750535" y="145327"/>
                  </a:cubicBezTo>
                  <a:cubicBezTo>
                    <a:pt x="740888" y="145031"/>
                    <a:pt x="737177" y="139836"/>
                    <a:pt x="720554" y="146515"/>
                  </a:cubicBezTo>
                  <a:cubicBezTo>
                    <a:pt x="713578" y="149633"/>
                    <a:pt x="712390" y="154382"/>
                    <a:pt x="710164" y="158834"/>
                  </a:cubicBezTo>
                  <a:cubicBezTo>
                    <a:pt x="722186" y="157201"/>
                    <a:pt x="722929" y="152304"/>
                    <a:pt x="734951" y="150670"/>
                  </a:cubicBezTo>
                  <a:cubicBezTo>
                    <a:pt x="738959" y="155718"/>
                    <a:pt x="747121" y="157053"/>
                    <a:pt x="753651" y="160021"/>
                  </a:cubicBezTo>
                  <a:cubicBezTo>
                    <a:pt x="756620" y="158092"/>
                    <a:pt x="756026" y="155124"/>
                    <a:pt x="762409" y="154382"/>
                  </a:cubicBezTo>
                  <a:cubicBezTo>
                    <a:pt x="775767" y="151414"/>
                    <a:pt x="763002" y="157201"/>
                    <a:pt x="763596" y="159873"/>
                  </a:cubicBezTo>
                  <a:cubicBezTo>
                    <a:pt x="771908" y="160467"/>
                    <a:pt x="782446" y="160615"/>
                    <a:pt x="791500" y="159280"/>
                  </a:cubicBezTo>
                  <a:cubicBezTo>
                    <a:pt x="800553" y="158092"/>
                    <a:pt x="808271" y="154976"/>
                    <a:pt x="810498" y="148000"/>
                  </a:cubicBezTo>
                  <a:cubicBezTo>
                    <a:pt x="828902" y="154530"/>
                    <a:pt x="881445" y="159280"/>
                    <a:pt x="897029" y="139836"/>
                  </a:cubicBezTo>
                  <a:cubicBezTo>
                    <a:pt x="906230" y="142952"/>
                    <a:pt x="918698" y="143398"/>
                    <a:pt x="933096" y="142952"/>
                  </a:cubicBezTo>
                  <a:cubicBezTo>
                    <a:pt x="940220" y="142656"/>
                    <a:pt x="947938" y="141915"/>
                    <a:pt x="955804" y="141321"/>
                  </a:cubicBezTo>
                  <a:cubicBezTo>
                    <a:pt x="963670" y="140875"/>
                    <a:pt x="971834" y="140430"/>
                    <a:pt x="979997" y="139984"/>
                  </a:cubicBezTo>
                  <a:cubicBezTo>
                    <a:pt x="1012651" y="138353"/>
                    <a:pt x="1046193" y="140430"/>
                    <a:pt x="1063262" y="155718"/>
                  </a:cubicBezTo>
                  <a:cubicBezTo>
                    <a:pt x="1079886" y="155718"/>
                    <a:pt x="1093837" y="157795"/>
                    <a:pt x="1106898" y="160615"/>
                  </a:cubicBezTo>
                  <a:cubicBezTo>
                    <a:pt x="1119959" y="163288"/>
                    <a:pt x="1131833" y="167739"/>
                    <a:pt x="1144450" y="173676"/>
                  </a:cubicBezTo>
                  <a:cubicBezTo>
                    <a:pt x="1199663" y="179613"/>
                    <a:pt x="1265711" y="196830"/>
                    <a:pt x="1327158" y="225180"/>
                  </a:cubicBezTo>
                  <a:cubicBezTo>
                    <a:pt x="1383410" y="250560"/>
                    <a:pt x="1434765" y="285142"/>
                    <a:pt x="1473949" y="320912"/>
                  </a:cubicBezTo>
                  <a:cubicBezTo>
                    <a:pt x="1476620" y="322545"/>
                    <a:pt x="1479292" y="324030"/>
                    <a:pt x="1481667" y="325810"/>
                  </a:cubicBezTo>
                  <a:cubicBezTo>
                    <a:pt x="1483448" y="327888"/>
                    <a:pt x="1485673" y="330263"/>
                    <a:pt x="1488048" y="332638"/>
                  </a:cubicBezTo>
                  <a:cubicBezTo>
                    <a:pt x="1494579" y="335309"/>
                    <a:pt x="1501259" y="338427"/>
                    <a:pt x="1508234" y="342433"/>
                  </a:cubicBezTo>
                  <a:cubicBezTo>
                    <a:pt x="1508679" y="341839"/>
                    <a:pt x="1509273" y="341395"/>
                    <a:pt x="1509867" y="340801"/>
                  </a:cubicBezTo>
                  <a:cubicBezTo>
                    <a:pt x="1510460" y="341543"/>
                    <a:pt x="1511054" y="342285"/>
                    <a:pt x="1511648" y="343028"/>
                  </a:cubicBezTo>
                  <a:cubicBezTo>
                    <a:pt x="1511352" y="343324"/>
                    <a:pt x="1511054" y="343620"/>
                    <a:pt x="1510758" y="343918"/>
                  </a:cubicBezTo>
                  <a:cubicBezTo>
                    <a:pt x="1512835" y="345253"/>
                    <a:pt x="1515062" y="346441"/>
                    <a:pt x="1517289" y="347926"/>
                  </a:cubicBezTo>
                  <a:cubicBezTo>
                    <a:pt x="1527084" y="354307"/>
                    <a:pt x="1536880" y="362768"/>
                    <a:pt x="1547417" y="372861"/>
                  </a:cubicBezTo>
                  <a:cubicBezTo>
                    <a:pt x="1546528" y="370336"/>
                    <a:pt x="1545488" y="367814"/>
                    <a:pt x="1543262" y="365587"/>
                  </a:cubicBezTo>
                  <a:cubicBezTo>
                    <a:pt x="1543113" y="365439"/>
                    <a:pt x="1543113" y="364993"/>
                    <a:pt x="1543113" y="364549"/>
                  </a:cubicBezTo>
                  <a:cubicBezTo>
                    <a:pt x="1538512" y="359948"/>
                    <a:pt x="1534654" y="357721"/>
                    <a:pt x="1530646" y="355050"/>
                  </a:cubicBezTo>
                  <a:cubicBezTo>
                    <a:pt x="1530052" y="352971"/>
                    <a:pt x="1530794" y="351338"/>
                    <a:pt x="1532279" y="349707"/>
                  </a:cubicBezTo>
                  <a:cubicBezTo>
                    <a:pt x="1533614" y="355940"/>
                    <a:pt x="1538958" y="358908"/>
                    <a:pt x="1544153" y="361135"/>
                  </a:cubicBezTo>
                  <a:cubicBezTo>
                    <a:pt x="1544301" y="360689"/>
                    <a:pt x="1544449" y="360393"/>
                    <a:pt x="1544598" y="360096"/>
                  </a:cubicBezTo>
                  <a:cubicBezTo>
                    <a:pt x="1544895" y="359354"/>
                    <a:pt x="1546082" y="358612"/>
                    <a:pt x="1546824" y="358612"/>
                  </a:cubicBezTo>
                  <a:cubicBezTo>
                    <a:pt x="1548605" y="358612"/>
                    <a:pt x="1551573" y="358760"/>
                    <a:pt x="1552019" y="359650"/>
                  </a:cubicBezTo>
                  <a:cubicBezTo>
                    <a:pt x="1554839" y="366033"/>
                    <a:pt x="1555729" y="372415"/>
                    <a:pt x="1554394" y="378648"/>
                  </a:cubicBezTo>
                  <a:cubicBezTo>
                    <a:pt x="1557808" y="380875"/>
                    <a:pt x="1561222" y="382954"/>
                    <a:pt x="1564634" y="384735"/>
                  </a:cubicBezTo>
                  <a:cubicBezTo>
                    <a:pt x="1565674" y="382954"/>
                    <a:pt x="1566565" y="381321"/>
                    <a:pt x="1567455" y="379391"/>
                  </a:cubicBezTo>
                  <a:cubicBezTo>
                    <a:pt x="1569978" y="373603"/>
                    <a:pt x="1581110" y="373603"/>
                    <a:pt x="1584820" y="378648"/>
                  </a:cubicBezTo>
                  <a:cubicBezTo>
                    <a:pt x="1587492" y="382360"/>
                    <a:pt x="1588680" y="387555"/>
                    <a:pt x="1591944" y="390820"/>
                  </a:cubicBezTo>
                  <a:cubicBezTo>
                    <a:pt x="1594913" y="393788"/>
                    <a:pt x="1599218" y="395123"/>
                    <a:pt x="1602928" y="397350"/>
                  </a:cubicBezTo>
                  <a:cubicBezTo>
                    <a:pt x="1603670" y="396163"/>
                    <a:pt x="1603224" y="394678"/>
                    <a:pt x="1601147" y="392601"/>
                  </a:cubicBezTo>
                  <a:cubicBezTo>
                    <a:pt x="1603076" y="388445"/>
                    <a:pt x="1605599" y="394530"/>
                    <a:pt x="1604264" y="395865"/>
                  </a:cubicBezTo>
                  <a:cubicBezTo>
                    <a:pt x="1604857" y="396757"/>
                    <a:pt x="1605599" y="397498"/>
                    <a:pt x="1606342" y="398242"/>
                  </a:cubicBezTo>
                  <a:cubicBezTo>
                    <a:pt x="1607974" y="398538"/>
                    <a:pt x="1609459" y="398983"/>
                    <a:pt x="1611092" y="399279"/>
                  </a:cubicBezTo>
                  <a:cubicBezTo>
                    <a:pt x="1610201" y="398242"/>
                    <a:pt x="1609161" y="397054"/>
                    <a:pt x="1607530" y="395717"/>
                  </a:cubicBezTo>
                  <a:lnTo>
                    <a:pt x="1610201" y="393046"/>
                  </a:lnTo>
                  <a:cubicBezTo>
                    <a:pt x="1611092" y="395123"/>
                    <a:pt x="1612279" y="397498"/>
                    <a:pt x="1613911" y="399873"/>
                  </a:cubicBezTo>
                  <a:cubicBezTo>
                    <a:pt x="1624597" y="402397"/>
                    <a:pt x="1635581" y="405514"/>
                    <a:pt x="1647455" y="412044"/>
                  </a:cubicBezTo>
                  <a:cubicBezTo>
                    <a:pt x="1647901" y="410708"/>
                    <a:pt x="1647751" y="409076"/>
                    <a:pt x="1647455" y="407443"/>
                  </a:cubicBezTo>
                  <a:cubicBezTo>
                    <a:pt x="1646120" y="405810"/>
                    <a:pt x="1644635" y="404177"/>
                    <a:pt x="1643002" y="402545"/>
                  </a:cubicBezTo>
                  <a:cubicBezTo>
                    <a:pt x="1643745" y="402397"/>
                    <a:pt x="1644932" y="402841"/>
                    <a:pt x="1646268" y="403585"/>
                  </a:cubicBezTo>
                  <a:cubicBezTo>
                    <a:pt x="1645080" y="400467"/>
                    <a:pt x="1643151" y="397202"/>
                    <a:pt x="1641666" y="394086"/>
                  </a:cubicBezTo>
                  <a:cubicBezTo>
                    <a:pt x="1643151" y="394382"/>
                    <a:pt x="1644339" y="394975"/>
                    <a:pt x="1645526" y="395717"/>
                  </a:cubicBezTo>
                  <a:cubicBezTo>
                    <a:pt x="1643893" y="393490"/>
                    <a:pt x="1642112" y="391265"/>
                    <a:pt x="1640627" y="388890"/>
                  </a:cubicBezTo>
                  <a:cubicBezTo>
                    <a:pt x="1633800" y="383991"/>
                    <a:pt x="1624597" y="378500"/>
                    <a:pt x="1619997" y="370336"/>
                  </a:cubicBezTo>
                  <a:cubicBezTo>
                    <a:pt x="1621629" y="370634"/>
                    <a:pt x="1623114" y="370782"/>
                    <a:pt x="1624301" y="369447"/>
                  </a:cubicBezTo>
                  <a:cubicBezTo>
                    <a:pt x="1615396" y="359354"/>
                    <a:pt x="1607530" y="353269"/>
                    <a:pt x="1599662" y="347776"/>
                  </a:cubicBezTo>
                  <a:cubicBezTo>
                    <a:pt x="1591796" y="342285"/>
                    <a:pt x="1585118" y="336496"/>
                    <a:pt x="1579477" y="325810"/>
                  </a:cubicBezTo>
                  <a:cubicBezTo>
                    <a:pt x="1584820" y="326107"/>
                    <a:pt x="1583336" y="334271"/>
                    <a:pt x="1592390" y="339168"/>
                  </a:cubicBezTo>
                  <a:cubicBezTo>
                    <a:pt x="1592538" y="329965"/>
                    <a:pt x="1580664" y="318983"/>
                    <a:pt x="1571463" y="310226"/>
                  </a:cubicBezTo>
                  <a:cubicBezTo>
                    <a:pt x="1575618" y="307851"/>
                    <a:pt x="1584376" y="317944"/>
                    <a:pt x="1587640" y="312898"/>
                  </a:cubicBezTo>
                  <a:cubicBezTo>
                    <a:pt x="1591944" y="321210"/>
                    <a:pt x="1596843" y="326701"/>
                    <a:pt x="1602780" y="331896"/>
                  </a:cubicBezTo>
                  <a:cubicBezTo>
                    <a:pt x="1608717" y="337090"/>
                    <a:pt x="1615692" y="342137"/>
                    <a:pt x="1623560" y="350301"/>
                  </a:cubicBezTo>
                  <a:cubicBezTo>
                    <a:pt x="1621778" y="351784"/>
                    <a:pt x="1617623" y="345253"/>
                    <a:pt x="1616138" y="347926"/>
                  </a:cubicBezTo>
                  <a:cubicBezTo>
                    <a:pt x="1626972" y="356237"/>
                    <a:pt x="1631722" y="361581"/>
                    <a:pt x="1638550" y="367220"/>
                  </a:cubicBezTo>
                  <a:cubicBezTo>
                    <a:pt x="1638402" y="366330"/>
                    <a:pt x="1638252" y="365587"/>
                    <a:pt x="1638104" y="364697"/>
                  </a:cubicBezTo>
                  <a:cubicBezTo>
                    <a:pt x="1624004" y="350003"/>
                    <a:pt x="1614356" y="337239"/>
                    <a:pt x="1605005" y="325068"/>
                  </a:cubicBezTo>
                  <a:cubicBezTo>
                    <a:pt x="1595210" y="313194"/>
                    <a:pt x="1585859" y="301914"/>
                    <a:pt x="1572204" y="290486"/>
                  </a:cubicBezTo>
                  <a:cubicBezTo>
                    <a:pt x="1558401" y="279651"/>
                    <a:pt x="1542520" y="278464"/>
                    <a:pt x="1529756" y="270004"/>
                  </a:cubicBezTo>
                  <a:cubicBezTo>
                    <a:pt x="1511202" y="258722"/>
                    <a:pt x="1503634" y="241655"/>
                    <a:pt x="1484932" y="236608"/>
                  </a:cubicBezTo>
                  <a:cubicBezTo>
                    <a:pt x="1481073" y="231858"/>
                    <a:pt x="1487752" y="228000"/>
                    <a:pt x="1481518" y="222953"/>
                  </a:cubicBezTo>
                  <a:cubicBezTo>
                    <a:pt x="1447381" y="213306"/>
                    <a:pt x="1408643" y="179613"/>
                    <a:pt x="1362037" y="163288"/>
                  </a:cubicBezTo>
                  <a:cubicBezTo>
                    <a:pt x="1313503" y="146960"/>
                    <a:pt x="1267492" y="143398"/>
                    <a:pt x="1228902" y="142804"/>
                  </a:cubicBezTo>
                  <a:cubicBezTo>
                    <a:pt x="1221926" y="141171"/>
                    <a:pt x="1220887" y="138649"/>
                    <a:pt x="1216583" y="136719"/>
                  </a:cubicBezTo>
                  <a:cubicBezTo>
                    <a:pt x="1199218" y="138501"/>
                    <a:pt x="1190906" y="135086"/>
                    <a:pt x="1171760" y="133453"/>
                  </a:cubicBezTo>
                  <a:cubicBezTo>
                    <a:pt x="1176954" y="128556"/>
                    <a:pt x="1173243" y="129298"/>
                    <a:pt x="1174728" y="122471"/>
                  </a:cubicBezTo>
                  <a:close/>
                  <a:moveTo>
                    <a:pt x="1050474" y="108135"/>
                  </a:moveTo>
                  <a:cubicBezTo>
                    <a:pt x="1065683" y="108184"/>
                    <a:pt x="1089198" y="114307"/>
                    <a:pt x="1089087" y="117424"/>
                  </a:cubicBezTo>
                  <a:cubicBezTo>
                    <a:pt x="1096063" y="117720"/>
                    <a:pt x="1100367" y="115643"/>
                    <a:pt x="1106602" y="115049"/>
                  </a:cubicBezTo>
                  <a:cubicBezTo>
                    <a:pt x="1113577" y="119650"/>
                    <a:pt x="1125896" y="119946"/>
                    <a:pt x="1137474" y="121430"/>
                  </a:cubicBezTo>
                  <a:cubicBezTo>
                    <a:pt x="1149198" y="123063"/>
                    <a:pt x="1160330" y="125142"/>
                    <a:pt x="1164932" y="131820"/>
                  </a:cubicBezTo>
                  <a:cubicBezTo>
                    <a:pt x="1153206" y="129446"/>
                    <a:pt x="1142371" y="127219"/>
                    <a:pt x="1131833" y="125142"/>
                  </a:cubicBezTo>
                  <a:cubicBezTo>
                    <a:pt x="1121147" y="123361"/>
                    <a:pt x="1111054" y="121580"/>
                    <a:pt x="1100961" y="119798"/>
                  </a:cubicBezTo>
                  <a:cubicBezTo>
                    <a:pt x="1080924" y="116087"/>
                    <a:pt x="1061036" y="113564"/>
                    <a:pt x="1039217" y="110447"/>
                  </a:cubicBezTo>
                  <a:cubicBezTo>
                    <a:pt x="1041258" y="108778"/>
                    <a:pt x="1045405" y="108119"/>
                    <a:pt x="1050474" y="108135"/>
                  </a:cubicBezTo>
                  <a:close/>
                  <a:moveTo>
                    <a:pt x="986081" y="100503"/>
                  </a:moveTo>
                  <a:cubicBezTo>
                    <a:pt x="1000181" y="103026"/>
                    <a:pt x="974059" y="105104"/>
                    <a:pt x="985784" y="106144"/>
                  </a:cubicBezTo>
                  <a:cubicBezTo>
                    <a:pt x="983112" y="110150"/>
                    <a:pt x="966787" y="106144"/>
                    <a:pt x="969161" y="101690"/>
                  </a:cubicBezTo>
                  <a:cubicBezTo>
                    <a:pt x="974207" y="100801"/>
                    <a:pt x="986378" y="104659"/>
                    <a:pt x="986081" y="100503"/>
                  </a:cubicBezTo>
                  <a:close/>
                  <a:moveTo>
                    <a:pt x="1030460" y="98278"/>
                  </a:moveTo>
                  <a:cubicBezTo>
                    <a:pt x="1025265" y="104067"/>
                    <a:pt x="1010126" y="102880"/>
                    <a:pt x="1005822" y="109262"/>
                  </a:cubicBezTo>
                  <a:cubicBezTo>
                    <a:pt x="997213" y="107925"/>
                    <a:pt x="1010720" y="106442"/>
                    <a:pt x="1006416" y="101692"/>
                  </a:cubicBezTo>
                  <a:cubicBezTo>
                    <a:pt x="1018290" y="103325"/>
                    <a:pt x="1019180" y="97238"/>
                    <a:pt x="1030460" y="98278"/>
                  </a:cubicBezTo>
                  <a:close/>
                  <a:moveTo>
                    <a:pt x="1158548" y="23620"/>
                  </a:moveTo>
                  <a:cubicBezTo>
                    <a:pt x="1157807" y="25697"/>
                    <a:pt x="1161073" y="26885"/>
                    <a:pt x="1160033" y="29111"/>
                  </a:cubicBezTo>
                  <a:lnTo>
                    <a:pt x="1152761" y="27330"/>
                  </a:lnTo>
                  <a:cubicBezTo>
                    <a:pt x="1156619" y="25995"/>
                    <a:pt x="1155432" y="25103"/>
                    <a:pt x="1148308" y="23768"/>
                  </a:cubicBezTo>
                  <a:cubicBezTo>
                    <a:pt x="1150237" y="22432"/>
                    <a:pt x="1153949" y="22729"/>
                    <a:pt x="1158548" y="23620"/>
                  </a:cubicBezTo>
                  <a:close/>
                  <a:moveTo>
                    <a:pt x="1025264" y="22"/>
                  </a:moveTo>
                  <a:cubicBezTo>
                    <a:pt x="1046191" y="-275"/>
                    <a:pt x="1043372" y="2396"/>
                    <a:pt x="1070089" y="4920"/>
                  </a:cubicBezTo>
                  <a:cubicBezTo>
                    <a:pt x="1062221" y="8185"/>
                    <a:pt x="1083743" y="8778"/>
                    <a:pt x="1082110" y="10411"/>
                  </a:cubicBezTo>
                  <a:cubicBezTo>
                    <a:pt x="1081665" y="5216"/>
                    <a:pt x="1091906" y="7591"/>
                    <a:pt x="1096953" y="12490"/>
                  </a:cubicBezTo>
                  <a:cubicBezTo>
                    <a:pt x="1104077" y="12340"/>
                    <a:pt x="1093687" y="8630"/>
                    <a:pt x="1100069" y="7888"/>
                  </a:cubicBezTo>
                  <a:cubicBezTo>
                    <a:pt x="1108233" y="12044"/>
                    <a:pt x="1128864" y="10411"/>
                    <a:pt x="1124411" y="15457"/>
                  </a:cubicBezTo>
                  <a:cubicBezTo>
                    <a:pt x="1127379" y="15755"/>
                    <a:pt x="1128864" y="16496"/>
                    <a:pt x="1129160" y="17536"/>
                  </a:cubicBezTo>
                  <a:cubicBezTo>
                    <a:pt x="1135395" y="17238"/>
                    <a:pt x="1125152" y="11303"/>
                    <a:pt x="1137472" y="13825"/>
                  </a:cubicBezTo>
                  <a:cubicBezTo>
                    <a:pt x="1128270" y="16794"/>
                    <a:pt x="1142815" y="17981"/>
                    <a:pt x="1146377" y="20800"/>
                  </a:cubicBezTo>
                  <a:cubicBezTo>
                    <a:pt x="1132129" y="25106"/>
                    <a:pt x="1100811" y="15161"/>
                    <a:pt x="1083892" y="15903"/>
                  </a:cubicBezTo>
                  <a:cubicBezTo>
                    <a:pt x="1080775" y="14122"/>
                    <a:pt x="1079438" y="11896"/>
                    <a:pt x="1077063" y="9818"/>
                  </a:cubicBezTo>
                  <a:cubicBezTo>
                    <a:pt x="1074244" y="9670"/>
                    <a:pt x="1074838" y="11747"/>
                    <a:pt x="1074244" y="13232"/>
                  </a:cubicBezTo>
                  <a:cubicBezTo>
                    <a:pt x="1058215" y="11747"/>
                    <a:pt x="1048122" y="912"/>
                    <a:pt x="1032388" y="4326"/>
                  </a:cubicBezTo>
                  <a:cubicBezTo>
                    <a:pt x="1033280" y="6997"/>
                    <a:pt x="1045598" y="5366"/>
                    <a:pt x="1047083" y="8334"/>
                  </a:cubicBezTo>
                  <a:cubicBezTo>
                    <a:pt x="1040552" y="9818"/>
                    <a:pt x="1037138" y="5810"/>
                    <a:pt x="1027343" y="7739"/>
                  </a:cubicBezTo>
                  <a:cubicBezTo>
                    <a:pt x="1025412" y="3139"/>
                    <a:pt x="1027193" y="4622"/>
                    <a:pt x="1025264" y="2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597" name="文本框 596">
              <a:extLst>
                <a:ext uri="{FF2B5EF4-FFF2-40B4-BE49-F238E27FC236}">
                  <a16:creationId xmlns:a16="http://schemas.microsoft.com/office/drawing/2014/main" id="{954DDA47-A279-FBB3-76D7-DCDED2D6BE01}"/>
                </a:ext>
              </a:extLst>
            </p:cNvPr>
            <p:cNvSpPr txBox="1"/>
            <p:nvPr/>
          </p:nvSpPr>
          <p:spPr>
            <a:xfrm>
              <a:off x="2345404" y="2135895"/>
              <a:ext cx="63671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800" b="1" dirty="0">
                  <a:solidFill>
                    <a:schemeClr val="bg1"/>
                  </a:solidFill>
                  <a:latin typeface="MiSans Medium" panose="00000600000000000000" pitchFamily="2" charset="-122"/>
                  <a:ea typeface="MiSans Medium" panose="00000600000000000000" pitchFamily="2" charset="-122"/>
                </a:rPr>
                <a:t>04</a:t>
              </a:r>
              <a:endParaRPr lang="zh-CN" altLang="en-US" sz="28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endParaRPr>
            </a:p>
          </p:txBody>
        </p:sp>
        <p:sp>
          <p:nvSpPr>
            <p:cNvPr id="598" name="文本框 597">
              <a:extLst>
                <a:ext uri="{FF2B5EF4-FFF2-40B4-BE49-F238E27FC236}">
                  <a16:creationId xmlns:a16="http://schemas.microsoft.com/office/drawing/2014/main" id="{2C327591-F11A-0D48-C1E6-2A0647C8AFC3}"/>
                </a:ext>
              </a:extLst>
            </p:cNvPr>
            <p:cNvSpPr txBox="1"/>
            <p:nvPr/>
          </p:nvSpPr>
          <p:spPr>
            <a:xfrm>
              <a:off x="3138586" y="2553767"/>
              <a:ext cx="2170014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dist"/>
              <a:r>
                <a:rPr lang="zh-CN" altLang="en-US" sz="1200" dirty="0">
                  <a:solidFill>
                    <a:schemeClr val="bg1">
                      <a:lumMod val="50000"/>
                    </a:schemeClr>
                  </a:solidFill>
                </a:rPr>
                <a:t>Click here to add title 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93255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479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04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3" name="Line 18">
            <a:extLst>
              <a:ext uri="{FF2B5EF4-FFF2-40B4-BE49-F238E27FC236}">
                <a16:creationId xmlns:a16="http://schemas.microsoft.com/office/drawing/2014/main" id="{FB6947AE-E69F-AF10-F87C-F1D455585C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591577" y="2325184"/>
            <a:ext cx="1430810" cy="712203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4" name="Line 19">
            <a:extLst>
              <a:ext uri="{FF2B5EF4-FFF2-40B4-BE49-F238E27FC236}">
                <a16:creationId xmlns:a16="http://schemas.microsoft.com/office/drawing/2014/main" id="{6A7AACFE-B4CE-1713-C8A0-2EFCFC383B5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176453" y="3849034"/>
            <a:ext cx="1401833" cy="686438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miter lim="800000"/>
            <a:headEnd type="oval" w="sm" len="sm"/>
            <a:tailEnd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5" name="Line 20">
            <a:extLst>
              <a:ext uri="{FF2B5EF4-FFF2-40B4-BE49-F238E27FC236}">
                <a16:creationId xmlns:a16="http://schemas.microsoft.com/office/drawing/2014/main" id="{0719C02C-0A69-2DC3-16E8-0CF9FAEA15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76451" y="2325184"/>
            <a:ext cx="1365610" cy="712203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6" name="Line 21">
            <a:extLst>
              <a:ext uri="{FF2B5EF4-FFF2-40B4-BE49-F238E27FC236}">
                <a16:creationId xmlns:a16="http://schemas.microsoft.com/office/drawing/2014/main" id="{BFE91A00-0DD4-930D-4967-A7AC1EFF4D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27802" y="3849034"/>
            <a:ext cx="1413906" cy="710594"/>
          </a:xfrm>
          <a:prstGeom prst="line">
            <a:avLst/>
          </a:prstGeom>
          <a:noFill/>
          <a:ln w="6350">
            <a:solidFill>
              <a:schemeClr val="bg1">
                <a:lumMod val="50000"/>
              </a:schemeClr>
            </a:solidFill>
            <a:prstDash val="dash"/>
            <a:miter lim="800000"/>
            <a:headEnd type="oval" w="sm" len="sm"/>
            <a:tailEnd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5308C2BB-E9A4-5CEA-ECFA-186510A3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6031" y="1323084"/>
            <a:ext cx="637805" cy="637998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8" name="Oval 12">
            <a:extLst>
              <a:ext uri="{FF2B5EF4-FFF2-40B4-BE49-F238E27FC236}">
                <a16:creationId xmlns:a16="http://schemas.microsoft.com/office/drawing/2014/main" id="{A53F327B-E4C7-45BC-157C-D08883820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957" y="1848906"/>
            <a:ext cx="639374" cy="637998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9" name="Oval 13">
            <a:extLst>
              <a:ext uri="{FF2B5EF4-FFF2-40B4-BE49-F238E27FC236}">
                <a16:creationId xmlns:a16="http://schemas.microsoft.com/office/drawing/2014/main" id="{55C516A5-9709-088B-123F-8C2E7CEA0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068" y="3117283"/>
            <a:ext cx="637805" cy="637998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0" name="Oval 14">
            <a:extLst>
              <a:ext uri="{FF2B5EF4-FFF2-40B4-BE49-F238E27FC236}">
                <a16:creationId xmlns:a16="http://schemas.microsoft.com/office/drawing/2014/main" id="{FBA75131-1E27-F365-598F-B2486A4E1F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4992" y="3117283"/>
            <a:ext cx="637805" cy="637998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1" name="Oval 15">
            <a:extLst>
              <a:ext uri="{FF2B5EF4-FFF2-40B4-BE49-F238E27FC236}">
                <a16:creationId xmlns:a16="http://schemas.microsoft.com/office/drawing/2014/main" id="{6DE731D7-7B60-3F6F-13C2-6F37933F6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3114" y="4317815"/>
            <a:ext cx="637805" cy="637998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2" name="Oval 16">
            <a:extLst>
              <a:ext uri="{FF2B5EF4-FFF2-40B4-BE49-F238E27FC236}">
                <a16:creationId xmlns:a16="http://schemas.microsoft.com/office/drawing/2014/main" id="{6D1F4C59-B43E-3DFC-4127-CF05D7D28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957" y="4317815"/>
            <a:ext cx="639374" cy="637998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3" name="Oval 17">
            <a:extLst>
              <a:ext uri="{FF2B5EF4-FFF2-40B4-BE49-F238E27FC236}">
                <a16:creationId xmlns:a16="http://schemas.microsoft.com/office/drawing/2014/main" id="{0AC7615F-BD36-67AD-2D30-EC233E9EF8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3114" y="1848906"/>
            <a:ext cx="637805" cy="637998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4" name="Freeform 22">
            <a:extLst>
              <a:ext uri="{FF2B5EF4-FFF2-40B4-BE49-F238E27FC236}">
                <a16:creationId xmlns:a16="http://schemas.microsoft.com/office/drawing/2014/main" id="{3B37E887-174E-506F-8519-55821AA9F9BF}"/>
              </a:ext>
            </a:extLst>
          </p:cNvPr>
          <p:cNvSpPr/>
          <p:nvPr/>
        </p:nvSpPr>
        <p:spPr bwMode="auto">
          <a:xfrm>
            <a:off x="5937263" y="1508670"/>
            <a:ext cx="295337" cy="268712"/>
          </a:xfrm>
          <a:custGeom>
            <a:avLst/>
            <a:gdLst>
              <a:gd name="T0" fmla="*/ 94 w 94"/>
              <a:gd name="T1" fmla="*/ 43 h 86"/>
              <a:gd name="T2" fmla="*/ 94 w 94"/>
              <a:gd name="T3" fmla="*/ 9 h 86"/>
              <a:gd name="T4" fmla="*/ 82 w 94"/>
              <a:gd name="T5" fmla="*/ 21 h 86"/>
              <a:gd name="T6" fmla="*/ 44 w 94"/>
              <a:gd name="T7" fmla="*/ 0 h 86"/>
              <a:gd name="T8" fmla="*/ 0 w 94"/>
              <a:gd name="T9" fmla="*/ 43 h 86"/>
              <a:gd name="T10" fmla="*/ 44 w 94"/>
              <a:gd name="T11" fmla="*/ 86 h 86"/>
              <a:gd name="T12" fmla="*/ 83 w 94"/>
              <a:gd name="T13" fmla="*/ 63 h 86"/>
              <a:gd name="T14" fmla="*/ 73 w 94"/>
              <a:gd name="T15" fmla="*/ 53 h 86"/>
              <a:gd name="T16" fmla="*/ 44 w 94"/>
              <a:gd name="T17" fmla="*/ 72 h 86"/>
              <a:gd name="T18" fmla="*/ 14 w 94"/>
              <a:gd name="T19" fmla="*/ 43 h 86"/>
              <a:gd name="T20" fmla="*/ 44 w 94"/>
              <a:gd name="T21" fmla="*/ 14 h 86"/>
              <a:gd name="T22" fmla="*/ 71 w 94"/>
              <a:gd name="T23" fmla="*/ 31 h 86"/>
              <a:gd name="T24" fmla="*/ 58 w 94"/>
              <a:gd name="T25" fmla="*/ 43 h 86"/>
              <a:gd name="T26" fmla="*/ 94 w 94"/>
              <a:gd name="T27" fmla="*/ 4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4" h="86">
                <a:moveTo>
                  <a:pt x="94" y="43"/>
                </a:moveTo>
                <a:cubicBezTo>
                  <a:pt x="94" y="9"/>
                  <a:pt x="94" y="9"/>
                  <a:pt x="94" y="9"/>
                </a:cubicBezTo>
                <a:cubicBezTo>
                  <a:pt x="82" y="21"/>
                  <a:pt x="82" y="21"/>
                  <a:pt x="82" y="21"/>
                </a:cubicBezTo>
                <a:cubicBezTo>
                  <a:pt x="74" y="8"/>
                  <a:pt x="60" y="0"/>
                  <a:pt x="44" y="0"/>
                </a:cubicBezTo>
                <a:cubicBezTo>
                  <a:pt x="20" y="0"/>
                  <a:pt x="0" y="19"/>
                  <a:pt x="0" y="43"/>
                </a:cubicBezTo>
                <a:cubicBezTo>
                  <a:pt x="0" y="67"/>
                  <a:pt x="20" y="86"/>
                  <a:pt x="44" y="86"/>
                </a:cubicBezTo>
                <a:cubicBezTo>
                  <a:pt x="61" y="86"/>
                  <a:pt x="76" y="77"/>
                  <a:pt x="83" y="63"/>
                </a:cubicBezTo>
                <a:cubicBezTo>
                  <a:pt x="73" y="53"/>
                  <a:pt x="73" y="53"/>
                  <a:pt x="73" y="53"/>
                </a:cubicBezTo>
                <a:cubicBezTo>
                  <a:pt x="68" y="64"/>
                  <a:pt x="57" y="72"/>
                  <a:pt x="44" y="72"/>
                </a:cubicBezTo>
                <a:cubicBezTo>
                  <a:pt x="27" y="72"/>
                  <a:pt x="14" y="59"/>
                  <a:pt x="14" y="43"/>
                </a:cubicBezTo>
                <a:cubicBezTo>
                  <a:pt x="14" y="27"/>
                  <a:pt x="27" y="14"/>
                  <a:pt x="44" y="14"/>
                </a:cubicBezTo>
                <a:cubicBezTo>
                  <a:pt x="56" y="14"/>
                  <a:pt x="67" y="21"/>
                  <a:pt x="71" y="31"/>
                </a:cubicBezTo>
                <a:cubicBezTo>
                  <a:pt x="58" y="43"/>
                  <a:pt x="58" y="43"/>
                  <a:pt x="58" y="43"/>
                </a:cubicBezTo>
                <a:lnTo>
                  <a:pt x="94" y="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D4E05CE6-34E7-3C3A-029E-38E7F48F15B6}"/>
              </a:ext>
            </a:extLst>
          </p:cNvPr>
          <p:cNvSpPr/>
          <p:nvPr/>
        </p:nvSpPr>
        <p:spPr bwMode="auto">
          <a:xfrm>
            <a:off x="7149192" y="2020190"/>
            <a:ext cx="318902" cy="295428"/>
          </a:xfrm>
          <a:custGeom>
            <a:avLst/>
            <a:gdLst>
              <a:gd name="T0" fmla="*/ 101 w 203"/>
              <a:gd name="T1" fmla="*/ 16 h 188"/>
              <a:gd name="T2" fmla="*/ 95 w 203"/>
              <a:gd name="T3" fmla="*/ 20 h 188"/>
              <a:gd name="T4" fmla="*/ 123 w 203"/>
              <a:gd name="T5" fmla="*/ 76 h 188"/>
              <a:gd name="T6" fmla="*/ 171 w 203"/>
              <a:gd name="T7" fmla="*/ 82 h 188"/>
              <a:gd name="T8" fmla="*/ 135 w 203"/>
              <a:gd name="T9" fmla="*/ 114 h 188"/>
              <a:gd name="T10" fmla="*/ 143 w 203"/>
              <a:gd name="T11" fmla="*/ 162 h 188"/>
              <a:gd name="T12" fmla="*/ 101 w 203"/>
              <a:gd name="T13" fmla="*/ 140 h 188"/>
              <a:gd name="T14" fmla="*/ 60 w 203"/>
              <a:gd name="T15" fmla="*/ 162 h 188"/>
              <a:gd name="T16" fmla="*/ 68 w 203"/>
              <a:gd name="T17" fmla="*/ 114 h 188"/>
              <a:gd name="T18" fmla="*/ 32 w 203"/>
              <a:gd name="T19" fmla="*/ 82 h 188"/>
              <a:gd name="T20" fmla="*/ 80 w 203"/>
              <a:gd name="T21" fmla="*/ 76 h 188"/>
              <a:gd name="T22" fmla="*/ 107 w 203"/>
              <a:gd name="T23" fmla="*/ 20 h 188"/>
              <a:gd name="T24" fmla="*/ 101 w 203"/>
              <a:gd name="T25" fmla="*/ 16 h 188"/>
              <a:gd name="T26" fmla="*/ 95 w 203"/>
              <a:gd name="T27" fmla="*/ 20 h 188"/>
              <a:gd name="T28" fmla="*/ 101 w 203"/>
              <a:gd name="T29" fmla="*/ 16 h 188"/>
              <a:gd name="T30" fmla="*/ 95 w 203"/>
              <a:gd name="T31" fmla="*/ 14 h 188"/>
              <a:gd name="T32" fmla="*/ 70 w 203"/>
              <a:gd name="T33" fmla="*/ 62 h 188"/>
              <a:gd name="T34" fmla="*/ 0 w 203"/>
              <a:gd name="T35" fmla="*/ 72 h 188"/>
              <a:gd name="T36" fmla="*/ 52 w 203"/>
              <a:gd name="T37" fmla="*/ 120 h 188"/>
              <a:gd name="T38" fmla="*/ 40 w 203"/>
              <a:gd name="T39" fmla="*/ 188 h 188"/>
              <a:gd name="T40" fmla="*/ 101 w 203"/>
              <a:gd name="T41" fmla="*/ 156 h 188"/>
              <a:gd name="T42" fmla="*/ 163 w 203"/>
              <a:gd name="T43" fmla="*/ 188 h 188"/>
              <a:gd name="T44" fmla="*/ 151 w 203"/>
              <a:gd name="T45" fmla="*/ 120 h 188"/>
              <a:gd name="T46" fmla="*/ 203 w 203"/>
              <a:gd name="T47" fmla="*/ 72 h 188"/>
              <a:gd name="T48" fmla="*/ 133 w 203"/>
              <a:gd name="T49" fmla="*/ 62 h 188"/>
              <a:gd name="T50" fmla="*/ 101 w 203"/>
              <a:gd name="T51" fmla="*/ 0 h 188"/>
              <a:gd name="T52" fmla="*/ 95 w 203"/>
              <a:gd name="T53" fmla="*/ 14 h 188"/>
              <a:gd name="T54" fmla="*/ 101 w 203"/>
              <a:gd name="T55" fmla="*/ 1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3" h="188">
                <a:moveTo>
                  <a:pt x="101" y="16"/>
                </a:moveTo>
                <a:lnTo>
                  <a:pt x="95" y="20"/>
                </a:lnTo>
                <a:lnTo>
                  <a:pt x="123" y="76"/>
                </a:lnTo>
                <a:lnTo>
                  <a:pt x="171" y="82"/>
                </a:lnTo>
                <a:lnTo>
                  <a:pt x="135" y="114"/>
                </a:lnTo>
                <a:lnTo>
                  <a:pt x="143" y="162"/>
                </a:lnTo>
                <a:lnTo>
                  <a:pt x="101" y="140"/>
                </a:lnTo>
                <a:lnTo>
                  <a:pt x="60" y="162"/>
                </a:lnTo>
                <a:lnTo>
                  <a:pt x="68" y="114"/>
                </a:lnTo>
                <a:lnTo>
                  <a:pt x="32" y="82"/>
                </a:lnTo>
                <a:lnTo>
                  <a:pt x="80" y="76"/>
                </a:lnTo>
                <a:lnTo>
                  <a:pt x="107" y="20"/>
                </a:lnTo>
                <a:lnTo>
                  <a:pt x="101" y="16"/>
                </a:lnTo>
                <a:lnTo>
                  <a:pt x="95" y="20"/>
                </a:lnTo>
                <a:lnTo>
                  <a:pt x="101" y="16"/>
                </a:lnTo>
                <a:lnTo>
                  <a:pt x="95" y="14"/>
                </a:lnTo>
                <a:lnTo>
                  <a:pt x="70" y="62"/>
                </a:lnTo>
                <a:lnTo>
                  <a:pt x="0" y="72"/>
                </a:lnTo>
                <a:lnTo>
                  <a:pt x="52" y="120"/>
                </a:lnTo>
                <a:lnTo>
                  <a:pt x="40" y="188"/>
                </a:lnTo>
                <a:lnTo>
                  <a:pt x="101" y="156"/>
                </a:lnTo>
                <a:lnTo>
                  <a:pt x="163" y="188"/>
                </a:lnTo>
                <a:lnTo>
                  <a:pt x="151" y="120"/>
                </a:lnTo>
                <a:lnTo>
                  <a:pt x="203" y="72"/>
                </a:lnTo>
                <a:lnTo>
                  <a:pt x="133" y="62"/>
                </a:lnTo>
                <a:lnTo>
                  <a:pt x="101" y="0"/>
                </a:lnTo>
                <a:lnTo>
                  <a:pt x="95" y="14"/>
                </a:lnTo>
                <a:lnTo>
                  <a:pt x="101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grpSp>
        <p:nvGrpSpPr>
          <p:cNvPr id="16" name="Group 40">
            <a:extLst>
              <a:ext uri="{FF2B5EF4-FFF2-40B4-BE49-F238E27FC236}">
                <a16:creationId xmlns:a16="http://schemas.microsoft.com/office/drawing/2014/main" id="{232AFA75-A26C-5103-8D3A-E26A6EACB71A}"/>
              </a:ext>
            </a:extLst>
          </p:cNvPr>
          <p:cNvGrpSpPr/>
          <p:nvPr/>
        </p:nvGrpSpPr>
        <p:grpSpPr bwMode="auto">
          <a:xfrm>
            <a:off x="4722197" y="2045333"/>
            <a:ext cx="259204" cy="245143"/>
            <a:chOff x="2143" y="1118"/>
            <a:chExt cx="165" cy="156"/>
          </a:xfrm>
        </p:grpSpPr>
        <p:sp>
          <p:nvSpPr>
            <p:cNvPr id="17" name="Freeform 24">
              <a:extLst>
                <a:ext uri="{FF2B5EF4-FFF2-40B4-BE49-F238E27FC236}">
                  <a16:creationId xmlns:a16="http://schemas.microsoft.com/office/drawing/2014/main" id="{C4AB5C06-F2AF-8D16-4B24-E3D30394047A}"/>
                </a:ext>
              </a:extLst>
            </p:cNvPr>
            <p:cNvSpPr/>
            <p:nvPr/>
          </p:nvSpPr>
          <p:spPr bwMode="auto">
            <a:xfrm>
              <a:off x="2231" y="1174"/>
              <a:ext cx="77" cy="76"/>
            </a:xfrm>
            <a:custGeom>
              <a:avLst/>
              <a:gdLst>
                <a:gd name="T0" fmla="*/ 33 w 39"/>
                <a:gd name="T1" fmla="*/ 13 h 38"/>
                <a:gd name="T2" fmla="*/ 25 w 39"/>
                <a:gd name="T3" fmla="*/ 13 h 38"/>
                <a:gd name="T4" fmla="*/ 25 w 39"/>
                <a:gd name="T5" fmla="*/ 6 h 38"/>
                <a:gd name="T6" fmla="*/ 19 w 39"/>
                <a:gd name="T7" fmla="*/ 0 h 38"/>
                <a:gd name="T8" fmla="*/ 13 w 39"/>
                <a:gd name="T9" fmla="*/ 6 h 38"/>
                <a:gd name="T10" fmla="*/ 13 w 39"/>
                <a:gd name="T11" fmla="*/ 13 h 38"/>
                <a:gd name="T12" fmla="*/ 6 w 39"/>
                <a:gd name="T13" fmla="*/ 13 h 38"/>
                <a:gd name="T14" fmla="*/ 0 w 39"/>
                <a:gd name="T15" fmla="*/ 19 h 38"/>
                <a:gd name="T16" fmla="*/ 6 w 39"/>
                <a:gd name="T17" fmla="*/ 25 h 38"/>
                <a:gd name="T18" fmla="*/ 13 w 39"/>
                <a:gd name="T19" fmla="*/ 25 h 38"/>
                <a:gd name="T20" fmla="*/ 13 w 39"/>
                <a:gd name="T21" fmla="*/ 32 h 38"/>
                <a:gd name="T22" fmla="*/ 19 w 39"/>
                <a:gd name="T23" fmla="*/ 38 h 38"/>
                <a:gd name="T24" fmla="*/ 25 w 39"/>
                <a:gd name="T25" fmla="*/ 32 h 38"/>
                <a:gd name="T26" fmla="*/ 25 w 39"/>
                <a:gd name="T27" fmla="*/ 25 h 38"/>
                <a:gd name="T28" fmla="*/ 33 w 39"/>
                <a:gd name="T29" fmla="*/ 25 h 38"/>
                <a:gd name="T30" fmla="*/ 39 w 39"/>
                <a:gd name="T31" fmla="*/ 19 h 38"/>
                <a:gd name="T32" fmla="*/ 33 w 39"/>
                <a:gd name="T33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38">
                  <a:moveTo>
                    <a:pt x="33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3"/>
                    <a:pt x="23" y="0"/>
                    <a:pt x="19" y="0"/>
                  </a:cubicBezTo>
                  <a:cubicBezTo>
                    <a:pt x="16" y="0"/>
                    <a:pt x="13" y="3"/>
                    <a:pt x="13" y="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3"/>
                    <a:pt x="0" y="16"/>
                    <a:pt x="0" y="19"/>
                  </a:cubicBezTo>
                  <a:cubicBezTo>
                    <a:pt x="0" y="22"/>
                    <a:pt x="2" y="25"/>
                    <a:pt x="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6"/>
                    <a:pt x="16" y="38"/>
                    <a:pt x="19" y="38"/>
                  </a:cubicBezTo>
                  <a:cubicBezTo>
                    <a:pt x="23" y="38"/>
                    <a:pt x="25" y="36"/>
                    <a:pt x="25" y="32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6" y="25"/>
                    <a:pt x="39" y="22"/>
                    <a:pt x="39" y="19"/>
                  </a:cubicBezTo>
                  <a:cubicBezTo>
                    <a:pt x="39" y="16"/>
                    <a:pt x="36" y="13"/>
                    <a:pt x="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8" name="Oval 25">
              <a:extLst>
                <a:ext uri="{FF2B5EF4-FFF2-40B4-BE49-F238E27FC236}">
                  <a16:creationId xmlns:a16="http://schemas.microsoft.com/office/drawing/2014/main" id="{4A0869E7-89B3-7DBC-8C05-76B7277D0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" y="1118"/>
              <a:ext cx="62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26">
              <a:extLst>
                <a:ext uri="{FF2B5EF4-FFF2-40B4-BE49-F238E27FC236}">
                  <a16:creationId xmlns:a16="http://schemas.microsoft.com/office/drawing/2014/main" id="{B0CB7D93-A565-0351-EB4C-3775DA5CC245}"/>
                </a:ext>
              </a:extLst>
            </p:cNvPr>
            <p:cNvSpPr/>
            <p:nvPr/>
          </p:nvSpPr>
          <p:spPr bwMode="auto">
            <a:xfrm>
              <a:off x="2143" y="1186"/>
              <a:ext cx="122" cy="88"/>
            </a:xfrm>
            <a:custGeom>
              <a:avLst/>
              <a:gdLst>
                <a:gd name="T0" fmla="*/ 49 w 61"/>
                <a:gd name="T1" fmla="*/ 25 h 44"/>
                <a:gd name="T2" fmla="*/ 35 w 61"/>
                <a:gd name="T3" fmla="*/ 13 h 44"/>
                <a:gd name="T4" fmla="*/ 43 w 61"/>
                <a:gd name="T5" fmla="*/ 4 h 44"/>
                <a:gd name="T6" fmla="*/ 31 w 61"/>
                <a:gd name="T7" fmla="*/ 0 h 44"/>
                <a:gd name="T8" fmla="*/ 0 w 61"/>
                <a:gd name="T9" fmla="*/ 42 h 44"/>
                <a:gd name="T10" fmla="*/ 0 w 61"/>
                <a:gd name="T11" fmla="*/ 44 h 44"/>
                <a:gd name="T12" fmla="*/ 61 w 61"/>
                <a:gd name="T13" fmla="*/ 44 h 44"/>
                <a:gd name="T14" fmla="*/ 61 w 61"/>
                <a:gd name="T15" fmla="*/ 42 h 44"/>
                <a:gd name="T16" fmla="*/ 61 w 61"/>
                <a:gd name="T17" fmla="*/ 39 h 44"/>
                <a:gd name="T18" fmla="*/ 49 w 61"/>
                <a:gd name="T19" fmla="*/ 2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44">
                  <a:moveTo>
                    <a:pt x="49" y="25"/>
                  </a:moveTo>
                  <a:cubicBezTo>
                    <a:pt x="49" y="25"/>
                    <a:pt x="34" y="27"/>
                    <a:pt x="35" y="13"/>
                  </a:cubicBezTo>
                  <a:cubicBezTo>
                    <a:pt x="36" y="8"/>
                    <a:pt x="40" y="5"/>
                    <a:pt x="43" y="4"/>
                  </a:cubicBezTo>
                  <a:cubicBezTo>
                    <a:pt x="40" y="2"/>
                    <a:pt x="35" y="0"/>
                    <a:pt x="31" y="0"/>
                  </a:cubicBezTo>
                  <a:cubicBezTo>
                    <a:pt x="14" y="0"/>
                    <a:pt x="0" y="19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3"/>
                    <a:pt x="61" y="43"/>
                    <a:pt x="61" y="42"/>
                  </a:cubicBezTo>
                  <a:cubicBezTo>
                    <a:pt x="61" y="41"/>
                    <a:pt x="61" y="40"/>
                    <a:pt x="61" y="39"/>
                  </a:cubicBezTo>
                  <a:cubicBezTo>
                    <a:pt x="57" y="39"/>
                    <a:pt x="48" y="37"/>
                    <a:pt x="4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Freeform 27">
            <a:extLst>
              <a:ext uri="{FF2B5EF4-FFF2-40B4-BE49-F238E27FC236}">
                <a16:creationId xmlns:a16="http://schemas.microsoft.com/office/drawing/2014/main" id="{2460E9EB-1686-11B4-01D3-E61B02CEFFB3}"/>
              </a:ext>
            </a:extLst>
          </p:cNvPr>
          <p:cNvSpPr/>
          <p:nvPr/>
        </p:nvSpPr>
        <p:spPr bwMode="auto">
          <a:xfrm>
            <a:off x="4199533" y="3304285"/>
            <a:ext cx="213647" cy="263998"/>
          </a:xfrm>
          <a:custGeom>
            <a:avLst/>
            <a:gdLst>
              <a:gd name="T0" fmla="*/ 67 w 68"/>
              <a:gd name="T1" fmla="*/ 56 h 84"/>
              <a:gd name="T2" fmla="*/ 68 w 68"/>
              <a:gd name="T3" fmla="*/ 56 h 84"/>
              <a:gd name="T4" fmla="*/ 68 w 68"/>
              <a:gd name="T5" fmla="*/ 21 h 84"/>
              <a:gd name="T6" fmla="*/ 63 w 68"/>
              <a:gd name="T7" fmla="*/ 16 h 84"/>
              <a:gd name="T8" fmla="*/ 59 w 68"/>
              <a:gd name="T9" fmla="*/ 21 h 84"/>
              <a:gd name="T10" fmla="*/ 59 w 68"/>
              <a:gd name="T11" fmla="*/ 40 h 84"/>
              <a:gd name="T12" fmla="*/ 54 w 68"/>
              <a:gd name="T13" fmla="*/ 36 h 84"/>
              <a:gd name="T14" fmla="*/ 54 w 68"/>
              <a:gd name="T15" fmla="*/ 6 h 84"/>
              <a:gd name="T16" fmla="*/ 49 w 68"/>
              <a:gd name="T17" fmla="*/ 0 h 84"/>
              <a:gd name="T18" fmla="*/ 44 w 68"/>
              <a:gd name="T19" fmla="*/ 6 h 84"/>
              <a:gd name="T20" fmla="*/ 44 w 68"/>
              <a:gd name="T21" fmla="*/ 33 h 84"/>
              <a:gd name="T22" fmla="*/ 42 w 68"/>
              <a:gd name="T23" fmla="*/ 33 h 84"/>
              <a:gd name="T24" fmla="*/ 40 w 68"/>
              <a:gd name="T25" fmla="*/ 33 h 84"/>
              <a:gd name="T26" fmla="*/ 40 w 68"/>
              <a:gd name="T27" fmla="*/ 6 h 84"/>
              <a:gd name="T28" fmla="*/ 36 w 68"/>
              <a:gd name="T29" fmla="*/ 0 h 84"/>
              <a:gd name="T30" fmla="*/ 31 w 68"/>
              <a:gd name="T31" fmla="*/ 5 h 84"/>
              <a:gd name="T32" fmla="*/ 31 w 68"/>
              <a:gd name="T33" fmla="*/ 35 h 84"/>
              <a:gd name="T34" fmla="*/ 26 w 68"/>
              <a:gd name="T35" fmla="*/ 38 h 84"/>
              <a:gd name="T36" fmla="*/ 26 w 68"/>
              <a:gd name="T37" fmla="*/ 19 h 84"/>
              <a:gd name="T38" fmla="*/ 22 w 68"/>
              <a:gd name="T39" fmla="*/ 13 h 84"/>
              <a:gd name="T40" fmla="*/ 18 w 68"/>
              <a:gd name="T41" fmla="*/ 19 h 84"/>
              <a:gd name="T42" fmla="*/ 18 w 68"/>
              <a:gd name="T43" fmla="*/ 53 h 84"/>
              <a:gd name="T44" fmla="*/ 12 w 68"/>
              <a:gd name="T45" fmla="*/ 47 h 84"/>
              <a:gd name="T46" fmla="*/ 2 w 68"/>
              <a:gd name="T47" fmla="*/ 47 h 84"/>
              <a:gd name="T48" fmla="*/ 2 w 68"/>
              <a:gd name="T49" fmla="*/ 56 h 84"/>
              <a:gd name="T50" fmla="*/ 22 w 68"/>
              <a:gd name="T51" fmla="*/ 75 h 84"/>
              <a:gd name="T52" fmla="*/ 23 w 68"/>
              <a:gd name="T53" fmla="*/ 76 h 84"/>
              <a:gd name="T54" fmla="*/ 42 w 68"/>
              <a:gd name="T55" fmla="*/ 84 h 84"/>
              <a:gd name="T56" fmla="*/ 68 w 68"/>
              <a:gd name="T57" fmla="*/ 59 h 84"/>
              <a:gd name="T58" fmla="*/ 67 w 68"/>
              <a:gd name="T59" fmla="*/ 5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" h="84">
                <a:moveTo>
                  <a:pt x="67" y="56"/>
                </a:moveTo>
                <a:cubicBezTo>
                  <a:pt x="68" y="56"/>
                  <a:pt x="68" y="56"/>
                  <a:pt x="68" y="56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6" y="16"/>
                  <a:pt x="63" y="16"/>
                </a:cubicBezTo>
                <a:cubicBezTo>
                  <a:pt x="60" y="16"/>
                  <a:pt x="59" y="18"/>
                  <a:pt x="59" y="21"/>
                </a:cubicBezTo>
                <a:cubicBezTo>
                  <a:pt x="59" y="40"/>
                  <a:pt x="59" y="40"/>
                  <a:pt x="59" y="40"/>
                </a:cubicBezTo>
                <a:cubicBezTo>
                  <a:pt x="58" y="39"/>
                  <a:pt x="56" y="37"/>
                  <a:pt x="54" y="36"/>
                </a:cubicBezTo>
                <a:cubicBezTo>
                  <a:pt x="54" y="6"/>
                  <a:pt x="54" y="6"/>
                  <a:pt x="54" y="6"/>
                </a:cubicBezTo>
                <a:cubicBezTo>
                  <a:pt x="54" y="2"/>
                  <a:pt x="52" y="0"/>
                  <a:pt x="49" y="0"/>
                </a:cubicBezTo>
                <a:cubicBezTo>
                  <a:pt x="47" y="0"/>
                  <a:pt x="44" y="2"/>
                  <a:pt x="44" y="6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3"/>
                  <a:pt x="43" y="33"/>
                  <a:pt x="42" y="33"/>
                </a:cubicBezTo>
                <a:cubicBezTo>
                  <a:pt x="41" y="33"/>
                  <a:pt x="41" y="33"/>
                  <a:pt x="40" y="33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2"/>
                  <a:pt x="38" y="0"/>
                  <a:pt x="36" y="0"/>
                </a:cubicBezTo>
                <a:cubicBezTo>
                  <a:pt x="33" y="0"/>
                  <a:pt x="31" y="2"/>
                  <a:pt x="31" y="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6"/>
                  <a:pt x="28" y="38"/>
                  <a:pt x="26" y="38"/>
                </a:cubicBezTo>
                <a:cubicBezTo>
                  <a:pt x="26" y="19"/>
                  <a:pt x="26" y="19"/>
                  <a:pt x="26" y="19"/>
                </a:cubicBezTo>
                <a:cubicBezTo>
                  <a:pt x="26" y="15"/>
                  <a:pt x="25" y="13"/>
                  <a:pt x="22" y="13"/>
                </a:cubicBezTo>
                <a:cubicBezTo>
                  <a:pt x="19" y="13"/>
                  <a:pt x="18" y="15"/>
                  <a:pt x="18" y="19"/>
                </a:cubicBezTo>
                <a:cubicBezTo>
                  <a:pt x="18" y="53"/>
                  <a:pt x="18" y="53"/>
                  <a:pt x="18" y="53"/>
                </a:cubicBezTo>
                <a:cubicBezTo>
                  <a:pt x="12" y="47"/>
                  <a:pt x="12" y="47"/>
                  <a:pt x="12" y="47"/>
                </a:cubicBezTo>
                <a:cubicBezTo>
                  <a:pt x="9" y="44"/>
                  <a:pt x="5" y="44"/>
                  <a:pt x="2" y="47"/>
                </a:cubicBezTo>
                <a:cubicBezTo>
                  <a:pt x="0" y="49"/>
                  <a:pt x="0" y="53"/>
                  <a:pt x="2" y="56"/>
                </a:cubicBezTo>
                <a:cubicBezTo>
                  <a:pt x="22" y="75"/>
                  <a:pt x="22" y="75"/>
                  <a:pt x="22" y="75"/>
                </a:cubicBezTo>
                <a:cubicBezTo>
                  <a:pt x="23" y="76"/>
                  <a:pt x="23" y="76"/>
                  <a:pt x="23" y="76"/>
                </a:cubicBezTo>
                <a:cubicBezTo>
                  <a:pt x="28" y="81"/>
                  <a:pt x="34" y="84"/>
                  <a:pt x="42" y="84"/>
                </a:cubicBezTo>
                <a:cubicBezTo>
                  <a:pt x="56" y="84"/>
                  <a:pt x="68" y="72"/>
                  <a:pt x="68" y="59"/>
                </a:cubicBezTo>
                <a:cubicBezTo>
                  <a:pt x="68" y="58"/>
                  <a:pt x="68" y="57"/>
                  <a:pt x="67" y="5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solidFill>
                <a:prstClr val="black"/>
              </a:solidFill>
              <a:cs typeface="+mn-ea"/>
              <a:sym typeface="+mn-lt"/>
            </a:endParaRPr>
          </a:p>
        </p:txBody>
      </p:sp>
      <p:grpSp>
        <p:nvGrpSpPr>
          <p:cNvPr id="21" name="Group 42">
            <a:extLst>
              <a:ext uri="{FF2B5EF4-FFF2-40B4-BE49-F238E27FC236}">
                <a16:creationId xmlns:a16="http://schemas.microsoft.com/office/drawing/2014/main" id="{D924772A-3C63-3A34-1296-F489F54D4A8D}"/>
              </a:ext>
            </a:extLst>
          </p:cNvPr>
          <p:cNvGrpSpPr/>
          <p:nvPr/>
        </p:nvGrpSpPr>
        <p:grpSpPr bwMode="auto">
          <a:xfrm>
            <a:off x="7179046" y="4543469"/>
            <a:ext cx="240354" cy="197997"/>
            <a:chOff x="3448" y="2446"/>
            <a:chExt cx="153" cy="126"/>
          </a:xfrm>
        </p:grpSpPr>
        <p:sp>
          <p:nvSpPr>
            <p:cNvPr id="22" name="Freeform 28">
              <a:extLst>
                <a:ext uri="{FF2B5EF4-FFF2-40B4-BE49-F238E27FC236}">
                  <a16:creationId xmlns:a16="http://schemas.microsoft.com/office/drawing/2014/main" id="{1976608D-EF73-9203-3BF9-82913A8F2C67}"/>
                </a:ext>
              </a:extLst>
            </p:cNvPr>
            <p:cNvSpPr/>
            <p:nvPr/>
          </p:nvSpPr>
          <p:spPr bwMode="auto">
            <a:xfrm>
              <a:off x="3525" y="2522"/>
              <a:ext cx="22" cy="50"/>
            </a:xfrm>
            <a:custGeom>
              <a:avLst/>
              <a:gdLst>
                <a:gd name="T0" fmla="*/ 0 w 22"/>
                <a:gd name="T1" fmla="*/ 12 h 50"/>
                <a:gd name="T2" fmla="*/ 0 w 22"/>
                <a:gd name="T3" fmla="*/ 50 h 50"/>
                <a:gd name="T4" fmla="*/ 22 w 22"/>
                <a:gd name="T5" fmla="*/ 50 h 50"/>
                <a:gd name="T6" fmla="*/ 22 w 22"/>
                <a:gd name="T7" fmla="*/ 0 h 50"/>
                <a:gd name="T8" fmla="*/ 4 w 22"/>
                <a:gd name="T9" fmla="*/ 16 h 50"/>
                <a:gd name="T10" fmla="*/ 0 w 22"/>
                <a:gd name="T1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50">
                  <a:moveTo>
                    <a:pt x="0" y="12"/>
                  </a:moveTo>
                  <a:lnTo>
                    <a:pt x="0" y="50"/>
                  </a:lnTo>
                  <a:lnTo>
                    <a:pt x="22" y="50"/>
                  </a:lnTo>
                  <a:lnTo>
                    <a:pt x="22" y="0"/>
                  </a:lnTo>
                  <a:lnTo>
                    <a:pt x="4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29">
              <a:extLst>
                <a:ext uri="{FF2B5EF4-FFF2-40B4-BE49-F238E27FC236}">
                  <a16:creationId xmlns:a16="http://schemas.microsoft.com/office/drawing/2014/main" id="{6D763727-3454-D8D7-8F1B-011B1A7DAB6A}"/>
                </a:ext>
              </a:extLst>
            </p:cNvPr>
            <p:cNvSpPr/>
            <p:nvPr/>
          </p:nvSpPr>
          <p:spPr bwMode="auto">
            <a:xfrm>
              <a:off x="3486" y="2510"/>
              <a:ext cx="23" cy="62"/>
            </a:xfrm>
            <a:custGeom>
              <a:avLst/>
              <a:gdLst>
                <a:gd name="T0" fmla="*/ 0 w 23"/>
                <a:gd name="T1" fmla="*/ 10 h 62"/>
                <a:gd name="T2" fmla="*/ 0 w 23"/>
                <a:gd name="T3" fmla="*/ 62 h 62"/>
                <a:gd name="T4" fmla="*/ 23 w 23"/>
                <a:gd name="T5" fmla="*/ 62 h 62"/>
                <a:gd name="T6" fmla="*/ 23 w 23"/>
                <a:gd name="T7" fmla="*/ 10 h 62"/>
                <a:gd name="T8" fmla="*/ 12 w 23"/>
                <a:gd name="T9" fmla="*/ 0 h 62"/>
                <a:gd name="T10" fmla="*/ 0 w 23"/>
                <a:gd name="T11" fmla="*/ 1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2">
                  <a:moveTo>
                    <a:pt x="0" y="10"/>
                  </a:moveTo>
                  <a:lnTo>
                    <a:pt x="0" y="62"/>
                  </a:lnTo>
                  <a:lnTo>
                    <a:pt x="23" y="62"/>
                  </a:lnTo>
                  <a:lnTo>
                    <a:pt x="23" y="10"/>
                  </a:lnTo>
                  <a:lnTo>
                    <a:pt x="1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30">
              <a:extLst>
                <a:ext uri="{FF2B5EF4-FFF2-40B4-BE49-F238E27FC236}">
                  <a16:creationId xmlns:a16="http://schemas.microsoft.com/office/drawing/2014/main" id="{876B6D3E-BD94-0037-B1C2-525652CB3EE9}"/>
                </a:ext>
              </a:extLst>
            </p:cNvPr>
            <p:cNvSpPr/>
            <p:nvPr/>
          </p:nvSpPr>
          <p:spPr bwMode="auto">
            <a:xfrm>
              <a:off x="3448" y="2534"/>
              <a:ext cx="22" cy="38"/>
            </a:xfrm>
            <a:custGeom>
              <a:avLst/>
              <a:gdLst>
                <a:gd name="T0" fmla="*/ 0 w 22"/>
                <a:gd name="T1" fmla="*/ 38 h 38"/>
                <a:gd name="T2" fmla="*/ 22 w 22"/>
                <a:gd name="T3" fmla="*/ 38 h 38"/>
                <a:gd name="T4" fmla="*/ 22 w 22"/>
                <a:gd name="T5" fmla="*/ 0 h 38"/>
                <a:gd name="T6" fmla="*/ 0 w 22"/>
                <a:gd name="T7" fmla="*/ 18 h 38"/>
                <a:gd name="T8" fmla="*/ 0 w 2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0" y="38"/>
                  </a:moveTo>
                  <a:lnTo>
                    <a:pt x="22" y="38"/>
                  </a:lnTo>
                  <a:lnTo>
                    <a:pt x="22" y="0"/>
                  </a:lnTo>
                  <a:lnTo>
                    <a:pt x="0" y="1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31">
              <a:extLst>
                <a:ext uri="{FF2B5EF4-FFF2-40B4-BE49-F238E27FC236}">
                  <a16:creationId xmlns:a16="http://schemas.microsoft.com/office/drawing/2014/main" id="{38F28213-9FA4-8BDA-11F9-D4109D22E7BB}"/>
                </a:ext>
              </a:extLst>
            </p:cNvPr>
            <p:cNvSpPr/>
            <p:nvPr/>
          </p:nvSpPr>
          <p:spPr bwMode="auto">
            <a:xfrm>
              <a:off x="3563" y="2488"/>
              <a:ext cx="24" cy="84"/>
            </a:xfrm>
            <a:custGeom>
              <a:avLst/>
              <a:gdLst>
                <a:gd name="T0" fmla="*/ 0 w 24"/>
                <a:gd name="T1" fmla="*/ 84 h 84"/>
                <a:gd name="T2" fmla="*/ 24 w 24"/>
                <a:gd name="T3" fmla="*/ 84 h 84"/>
                <a:gd name="T4" fmla="*/ 24 w 24"/>
                <a:gd name="T5" fmla="*/ 0 h 84"/>
                <a:gd name="T6" fmla="*/ 0 w 24"/>
                <a:gd name="T7" fmla="*/ 20 h 84"/>
                <a:gd name="T8" fmla="*/ 0 w 24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84">
                  <a:moveTo>
                    <a:pt x="0" y="84"/>
                  </a:moveTo>
                  <a:lnTo>
                    <a:pt x="24" y="84"/>
                  </a:lnTo>
                  <a:lnTo>
                    <a:pt x="24" y="0"/>
                  </a:lnTo>
                  <a:lnTo>
                    <a:pt x="0" y="2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32">
              <a:extLst>
                <a:ext uri="{FF2B5EF4-FFF2-40B4-BE49-F238E27FC236}">
                  <a16:creationId xmlns:a16="http://schemas.microsoft.com/office/drawing/2014/main" id="{83CD63E5-2B50-80C9-E6E0-88F83D85FDE0}"/>
                </a:ext>
              </a:extLst>
            </p:cNvPr>
            <p:cNvSpPr/>
            <p:nvPr/>
          </p:nvSpPr>
          <p:spPr bwMode="auto">
            <a:xfrm>
              <a:off x="3448" y="2446"/>
              <a:ext cx="153" cy="92"/>
            </a:xfrm>
            <a:custGeom>
              <a:avLst/>
              <a:gdLst>
                <a:gd name="T0" fmla="*/ 109 w 153"/>
                <a:gd name="T1" fmla="*/ 0 h 92"/>
                <a:gd name="T2" fmla="*/ 129 w 153"/>
                <a:gd name="T3" fmla="*/ 18 h 92"/>
                <a:gd name="T4" fmla="*/ 81 w 153"/>
                <a:gd name="T5" fmla="*/ 60 h 92"/>
                <a:gd name="T6" fmla="*/ 50 w 153"/>
                <a:gd name="T7" fmla="*/ 32 h 92"/>
                <a:gd name="T8" fmla="*/ 0 w 153"/>
                <a:gd name="T9" fmla="*/ 74 h 92"/>
                <a:gd name="T10" fmla="*/ 0 w 153"/>
                <a:gd name="T11" fmla="*/ 92 h 92"/>
                <a:gd name="T12" fmla="*/ 50 w 153"/>
                <a:gd name="T13" fmla="*/ 50 h 92"/>
                <a:gd name="T14" fmla="*/ 81 w 153"/>
                <a:gd name="T15" fmla="*/ 78 h 92"/>
                <a:gd name="T16" fmla="*/ 139 w 153"/>
                <a:gd name="T17" fmla="*/ 28 h 92"/>
                <a:gd name="T18" fmla="*/ 153 w 153"/>
                <a:gd name="T19" fmla="*/ 44 h 92"/>
                <a:gd name="T20" fmla="*/ 153 w 153"/>
                <a:gd name="T21" fmla="*/ 0 h 92"/>
                <a:gd name="T22" fmla="*/ 109 w 153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3" h="92">
                  <a:moveTo>
                    <a:pt x="109" y="0"/>
                  </a:moveTo>
                  <a:lnTo>
                    <a:pt x="129" y="18"/>
                  </a:lnTo>
                  <a:lnTo>
                    <a:pt x="81" y="60"/>
                  </a:lnTo>
                  <a:lnTo>
                    <a:pt x="50" y="32"/>
                  </a:lnTo>
                  <a:lnTo>
                    <a:pt x="0" y="74"/>
                  </a:lnTo>
                  <a:lnTo>
                    <a:pt x="0" y="92"/>
                  </a:lnTo>
                  <a:lnTo>
                    <a:pt x="50" y="50"/>
                  </a:lnTo>
                  <a:lnTo>
                    <a:pt x="81" y="78"/>
                  </a:lnTo>
                  <a:lnTo>
                    <a:pt x="139" y="28"/>
                  </a:lnTo>
                  <a:lnTo>
                    <a:pt x="153" y="44"/>
                  </a:lnTo>
                  <a:lnTo>
                    <a:pt x="153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7" name="Group 43">
            <a:extLst>
              <a:ext uri="{FF2B5EF4-FFF2-40B4-BE49-F238E27FC236}">
                <a16:creationId xmlns:a16="http://schemas.microsoft.com/office/drawing/2014/main" id="{A6201279-76D3-8C79-1190-0063EBBF8F6F}"/>
              </a:ext>
            </a:extLst>
          </p:cNvPr>
          <p:cNvGrpSpPr/>
          <p:nvPr/>
        </p:nvGrpSpPr>
        <p:grpSpPr bwMode="auto">
          <a:xfrm>
            <a:off x="4667375" y="4503388"/>
            <a:ext cx="351892" cy="306427"/>
            <a:chOff x="2125" y="2446"/>
            <a:chExt cx="179" cy="156"/>
          </a:xfrm>
        </p:grpSpPr>
        <p:sp>
          <p:nvSpPr>
            <p:cNvPr id="28" name="Freeform 33">
              <a:extLst>
                <a:ext uri="{FF2B5EF4-FFF2-40B4-BE49-F238E27FC236}">
                  <a16:creationId xmlns:a16="http://schemas.microsoft.com/office/drawing/2014/main" id="{122C76ED-767A-2AB8-E778-6C62E50FC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5" y="2446"/>
              <a:ext cx="124" cy="124"/>
            </a:xfrm>
            <a:custGeom>
              <a:avLst/>
              <a:gdLst>
                <a:gd name="T0" fmla="*/ 52 w 62"/>
                <a:gd name="T1" fmla="*/ 42 h 62"/>
                <a:gd name="T2" fmla="*/ 61 w 62"/>
                <a:gd name="T3" fmla="*/ 43 h 62"/>
                <a:gd name="T4" fmla="*/ 62 w 62"/>
                <a:gd name="T5" fmla="*/ 24 h 62"/>
                <a:gd name="T6" fmla="*/ 54 w 62"/>
                <a:gd name="T7" fmla="*/ 24 h 62"/>
                <a:gd name="T8" fmla="*/ 52 w 62"/>
                <a:gd name="T9" fmla="*/ 20 h 62"/>
                <a:gd name="T10" fmla="*/ 51 w 62"/>
                <a:gd name="T11" fmla="*/ 18 h 62"/>
                <a:gd name="T12" fmla="*/ 56 w 62"/>
                <a:gd name="T13" fmla="*/ 12 h 62"/>
                <a:gd name="T14" fmla="*/ 40 w 62"/>
                <a:gd name="T15" fmla="*/ 2 h 62"/>
                <a:gd name="T16" fmla="*/ 36 w 62"/>
                <a:gd name="T17" fmla="*/ 8 h 62"/>
                <a:gd name="T18" fmla="*/ 29 w 62"/>
                <a:gd name="T19" fmla="*/ 7 h 62"/>
                <a:gd name="T20" fmla="*/ 26 w 62"/>
                <a:gd name="T21" fmla="*/ 0 h 62"/>
                <a:gd name="T22" fmla="*/ 9 w 62"/>
                <a:gd name="T23" fmla="*/ 9 h 62"/>
                <a:gd name="T24" fmla="*/ 12 w 62"/>
                <a:gd name="T25" fmla="*/ 15 h 62"/>
                <a:gd name="T26" fmla="*/ 9 w 62"/>
                <a:gd name="T27" fmla="*/ 21 h 62"/>
                <a:gd name="T28" fmla="*/ 1 w 62"/>
                <a:gd name="T29" fmla="*/ 20 h 62"/>
                <a:gd name="T30" fmla="*/ 0 w 62"/>
                <a:gd name="T31" fmla="*/ 39 h 62"/>
                <a:gd name="T32" fmla="*/ 8 w 62"/>
                <a:gd name="T33" fmla="*/ 39 h 62"/>
                <a:gd name="T34" fmla="*/ 9 w 62"/>
                <a:gd name="T35" fmla="*/ 42 h 62"/>
                <a:gd name="T36" fmla="*/ 11 w 62"/>
                <a:gd name="T37" fmla="*/ 45 h 62"/>
                <a:gd name="T38" fmla="*/ 6 w 62"/>
                <a:gd name="T39" fmla="*/ 51 h 62"/>
                <a:gd name="T40" fmla="*/ 22 w 62"/>
                <a:gd name="T41" fmla="*/ 61 h 62"/>
                <a:gd name="T42" fmla="*/ 26 w 62"/>
                <a:gd name="T43" fmla="*/ 55 h 62"/>
                <a:gd name="T44" fmla="*/ 32 w 62"/>
                <a:gd name="T45" fmla="*/ 55 h 62"/>
                <a:gd name="T46" fmla="*/ 36 w 62"/>
                <a:gd name="T47" fmla="*/ 62 h 62"/>
                <a:gd name="T48" fmla="*/ 53 w 62"/>
                <a:gd name="T49" fmla="*/ 54 h 62"/>
                <a:gd name="T50" fmla="*/ 49 w 62"/>
                <a:gd name="T51" fmla="*/ 47 h 62"/>
                <a:gd name="T52" fmla="*/ 52 w 62"/>
                <a:gd name="T53" fmla="*/ 42 h 62"/>
                <a:gd name="T54" fmla="*/ 35 w 62"/>
                <a:gd name="T55" fmla="*/ 40 h 62"/>
                <a:gd name="T56" fmla="*/ 22 w 62"/>
                <a:gd name="T57" fmla="*/ 36 h 62"/>
                <a:gd name="T58" fmla="*/ 26 w 62"/>
                <a:gd name="T59" fmla="*/ 22 h 62"/>
                <a:gd name="T60" fmla="*/ 40 w 62"/>
                <a:gd name="T61" fmla="*/ 27 h 62"/>
                <a:gd name="T62" fmla="*/ 35 w 62"/>
                <a:gd name="T63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62">
                  <a:moveTo>
                    <a:pt x="52" y="42"/>
                  </a:moveTo>
                  <a:cubicBezTo>
                    <a:pt x="61" y="43"/>
                    <a:pt x="61" y="43"/>
                    <a:pt x="61" y="43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3"/>
                    <a:pt x="53" y="21"/>
                    <a:pt x="52" y="20"/>
                  </a:cubicBezTo>
                  <a:cubicBezTo>
                    <a:pt x="52" y="20"/>
                    <a:pt x="52" y="19"/>
                    <a:pt x="51" y="18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7"/>
                    <a:pt x="32" y="7"/>
                    <a:pt x="29" y="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7"/>
                    <a:pt x="10" y="19"/>
                    <a:pt x="9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8" y="41"/>
                    <a:pt x="9" y="42"/>
                  </a:cubicBezTo>
                  <a:cubicBezTo>
                    <a:pt x="9" y="43"/>
                    <a:pt x="10" y="44"/>
                    <a:pt x="11" y="45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8" y="55"/>
                    <a:pt x="30" y="55"/>
                    <a:pt x="32" y="55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5"/>
                    <a:pt x="51" y="44"/>
                    <a:pt x="52" y="42"/>
                  </a:cubicBezTo>
                  <a:close/>
                  <a:moveTo>
                    <a:pt x="35" y="40"/>
                  </a:moveTo>
                  <a:cubicBezTo>
                    <a:pt x="30" y="42"/>
                    <a:pt x="24" y="40"/>
                    <a:pt x="22" y="36"/>
                  </a:cubicBezTo>
                  <a:cubicBezTo>
                    <a:pt x="19" y="31"/>
                    <a:pt x="21" y="25"/>
                    <a:pt x="26" y="22"/>
                  </a:cubicBezTo>
                  <a:cubicBezTo>
                    <a:pt x="31" y="20"/>
                    <a:pt x="37" y="22"/>
                    <a:pt x="40" y="27"/>
                  </a:cubicBezTo>
                  <a:cubicBezTo>
                    <a:pt x="42" y="32"/>
                    <a:pt x="40" y="37"/>
                    <a:pt x="35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34">
              <a:extLst>
                <a:ext uri="{FF2B5EF4-FFF2-40B4-BE49-F238E27FC236}">
                  <a16:creationId xmlns:a16="http://schemas.microsoft.com/office/drawing/2014/main" id="{DB33FBB8-89C6-D4A5-8FD0-3CD2DD3FCD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9" y="2540"/>
              <a:ext cx="65" cy="62"/>
            </a:xfrm>
            <a:custGeom>
              <a:avLst/>
              <a:gdLst>
                <a:gd name="T0" fmla="*/ 29 w 33"/>
                <a:gd name="T1" fmla="*/ 16 h 31"/>
                <a:gd name="T2" fmla="*/ 33 w 33"/>
                <a:gd name="T3" fmla="*/ 14 h 31"/>
                <a:gd name="T4" fmla="*/ 29 w 33"/>
                <a:gd name="T5" fmla="*/ 5 h 31"/>
                <a:gd name="T6" fmla="*/ 26 w 33"/>
                <a:gd name="T7" fmla="*/ 7 h 31"/>
                <a:gd name="T8" fmla="*/ 24 w 33"/>
                <a:gd name="T9" fmla="*/ 6 h 31"/>
                <a:gd name="T10" fmla="*/ 23 w 33"/>
                <a:gd name="T11" fmla="*/ 5 h 31"/>
                <a:gd name="T12" fmla="*/ 24 w 33"/>
                <a:gd name="T13" fmla="*/ 1 h 31"/>
                <a:gd name="T14" fmla="*/ 14 w 33"/>
                <a:gd name="T15" fmla="*/ 0 h 31"/>
                <a:gd name="T16" fmla="*/ 14 w 33"/>
                <a:gd name="T17" fmla="*/ 4 h 31"/>
                <a:gd name="T18" fmla="*/ 11 w 33"/>
                <a:gd name="T19" fmla="*/ 5 h 31"/>
                <a:gd name="T20" fmla="*/ 7 w 33"/>
                <a:gd name="T21" fmla="*/ 2 h 31"/>
                <a:gd name="T22" fmla="*/ 2 w 33"/>
                <a:gd name="T23" fmla="*/ 10 h 31"/>
                <a:gd name="T24" fmla="*/ 5 w 33"/>
                <a:gd name="T25" fmla="*/ 12 h 31"/>
                <a:gd name="T26" fmla="*/ 4 w 33"/>
                <a:gd name="T27" fmla="*/ 15 h 31"/>
                <a:gd name="T28" fmla="*/ 0 w 33"/>
                <a:gd name="T29" fmla="*/ 17 h 31"/>
                <a:gd name="T30" fmla="*/ 4 w 33"/>
                <a:gd name="T31" fmla="*/ 26 h 31"/>
                <a:gd name="T32" fmla="*/ 8 w 33"/>
                <a:gd name="T33" fmla="*/ 24 h 31"/>
                <a:gd name="T34" fmla="*/ 9 w 33"/>
                <a:gd name="T35" fmla="*/ 25 h 31"/>
                <a:gd name="T36" fmla="*/ 10 w 33"/>
                <a:gd name="T37" fmla="*/ 26 h 31"/>
                <a:gd name="T38" fmla="*/ 10 w 33"/>
                <a:gd name="T39" fmla="*/ 30 h 31"/>
                <a:gd name="T40" fmla="*/ 19 w 33"/>
                <a:gd name="T41" fmla="*/ 31 h 31"/>
                <a:gd name="T42" fmla="*/ 20 w 33"/>
                <a:gd name="T43" fmla="*/ 27 h 31"/>
                <a:gd name="T44" fmla="*/ 23 w 33"/>
                <a:gd name="T45" fmla="*/ 26 h 31"/>
                <a:gd name="T46" fmla="*/ 26 w 33"/>
                <a:gd name="T47" fmla="*/ 29 h 31"/>
                <a:gd name="T48" fmla="*/ 32 w 33"/>
                <a:gd name="T49" fmla="*/ 21 h 31"/>
                <a:gd name="T50" fmla="*/ 29 w 33"/>
                <a:gd name="T51" fmla="*/ 19 h 31"/>
                <a:gd name="T52" fmla="*/ 29 w 33"/>
                <a:gd name="T53" fmla="*/ 16 h 31"/>
                <a:gd name="T54" fmla="*/ 21 w 33"/>
                <a:gd name="T55" fmla="*/ 18 h 31"/>
                <a:gd name="T56" fmla="*/ 13 w 33"/>
                <a:gd name="T57" fmla="*/ 19 h 31"/>
                <a:gd name="T58" fmla="*/ 12 w 33"/>
                <a:gd name="T59" fmla="*/ 12 h 31"/>
                <a:gd name="T60" fmla="*/ 20 w 33"/>
                <a:gd name="T61" fmla="*/ 11 h 31"/>
                <a:gd name="T62" fmla="*/ 21 w 33"/>
                <a:gd name="T6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" h="31">
                  <a:moveTo>
                    <a:pt x="29" y="16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9" y="25"/>
                    <a:pt x="9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6"/>
                    <a:pt x="23" y="26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7"/>
                    <a:pt x="29" y="16"/>
                  </a:cubicBezTo>
                  <a:close/>
                  <a:moveTo>
                    <a:pt x="21" y="18"/>
                  </a:moveTo>
                  <a:cubicBezTo>
                    <a:pt x="19" y="21"/>
                    <a:pt x="16" y="21"/>
                    <a:pt x="13" y="19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4" y="10"/>
                    <a:pt x="17" y="10"/>
                    <a:pt x="20" y="11"/>
                  </a:cubicBezTo>
                  <a:cubicBezTo>
                    <a:pt x="22" y="13"/>
                    <a:pt x="22" y="16"/>
                    <a:pt x="2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0" name="Group 41">
            <a:extLst>
              <a:ext uri="{FF2B5EF4-FFF2-40B4-BE49-F238E27FC236}">
                <a16:creationId xmlns:a16="http://schemas.microsoft.com/office/drawing/2014/main" id="{BADEC9C3-FB94-0336-FACA-C7A767E94C79}"/>
              </a:ext>
            </a:extLst>
          </p:cNvPr>
          <p:cNvGrpSpPr/>
          <p:nvPr/>
        </p:nvGrpSpPr>
        <p:grpSpPr bwMode="auto">
          <a:xfrm>
            <a:off x="7796273" y="3313713"/>
            <a:ext cx="119392" cy="245143"/>
            <a:chOff x="3782" y="1791"/>
            <a:chExt cx="76" cy="156"/>
          </a:xfrm>
        </p:grpSpPr>
        <p:sp>
          <p:nvSpPr>
            <p:cNvPr id="31" name="Freeform 35">
              <a:extLst>
                <a:ext uri="{FF2B5EF4-FFF2-40B4-BE49-F238E27FC236}">
                  <a16:creationId xmlns:a16="http://schemas.microsoft.com/office/drawing/2014/main" id="{6ABF332A-39E4-A959-A4E5-1CE21A004876}"/>
                </a:ext>
              </a:extLst>
            </p:cNvPr>
            <p:cNvSpPr/>
            <p:nvPr/>
          </p:nvSpPr>
          <p:spPr bwMode="auto">
            <a:xfrm>
              <a:off x="3798" y="1791"/>
              <a:ext cx="44" cy="102"/>
            </a:xfrm>
            <a:custGeom>
              <a:avLst/>
              <a:gdLst>
                <a:gd name="T0" fmla="*/ 22 w 22"/>
                <a:gd name="T1" fmla="*/ 10 h 51"/>
                <a:gd name="T2" fmla="*/ 11 w 22"/>
                <a:gd name="T3" fmla="*/ 0 h 51"/>
                <a:gd name="T4" fmla="*/ 11 w 22"/>
                <a:gd name="T5" fmla="*/ 0 h 51"/>
                <a:gd name="T6" fmla="*/ 0 w 22"/>
                <a:gd name="T7" fmla="*/ 10 h 51"/>
                <a:gd name="T8" fmla="*/ 0 w 22"/>
                <a:gd name="T9" fmla="*/ 40 h 51"/>
                <a:gd name="T10" fmla="*/ 11 w 22"/>
                <a:gd name="T11" fmla="*/ 51 h 51"/>
                <a:gd name="T12" fmla="*/ 11 w 22"/>
                <a:gd name="T13" fmla="*/ 51 h 51"/>
                <a:gd name="T14" fmla="*/ 22 w 22"/>
                <a:gd name="T15" fmla="*/ 40 h 51"/>
                <a:gd name="T16" fmla="*/ 22 w 22"/>
                <a:gd name="T1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1">
                  <a:moveTo>
                    <a:pt x="22" y="10"/>
                  </a:moveTo>
                  <a:cubicBezTo>
                    <a:pt x="22" y="4"/>
                    <a:pt x="17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6"/>
                    <a:pt x="5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7" y="51"/>
                    <a:pt x="22" y="46"/>
                    <a:pt x="22" y="40"/>
                  </a:cubicBezTo>
                  <a:lnTo>
                    <a:pt x="22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36">
              <a:extLst>
                <a:ext uri="{FF2B5EF4-FFF2-40B4-BE49-F238E27FC236}">
                  <a16:creationId xmlns:a16="http://schemas.microsoft.com/office/drawing/2014/main" id="{29585A76-165D-9DA3-A934-08B9E892E0DC}"/>
                </a:ext>
              </a:extLst>
            </p:cNvPr>
            <p:cNvSpPr/>
            <p:nvPr/>
          </p:nvSpPr>
          <p:spPr bwMode="auto">
            <a:xfrm>
              <a:off x="3782" y="1871"/>
              <a:ext cx="76" cy="76"/>
            </a:xfrm>
            <a:custGeom>
              <a:avLst/>
              <a:gdLst>
                <a:gd name="T0" fmla="*/ 38 w 38"/>
                <a:gd name="T1" fmla="*/ 0 h 38"/>
                <a:gd name="T2" fmla="*/ 38 w 38"/>
                <a:gd name="T3" fmla="*/ 0 h 38"/>
                <a:gd name="T4" fmla="*/ 34 w 38"/>
                <a:gd name="T5" fmla="*/ 0 h 38"/>
                <a:gd name="T6" fmla="*/ 34 w 38"/>
                <a:gd name="T7" fmla="*/ 0 h 38"/>
                <a:gd name="T8" fmla="*/ 19 w 38"/>
                <a:gd name="T9" fmla="*/ 15 h 38"/>
                <a:gd name="T10" fmla="*/ 4 w 38"/>
                <a:gd name="T11" fmla="*/ 0 h 38"/>
                <a:gd name="T12" fmla="*/ 4 w 38"/>
                <a:gd name="T13" fmla="*/ 0 h 38"/>
                <a:gd name="T14" fmla="*/ 0 w 38"/>
                <a:gd name="T15" fmla="*/ 0 h 38"/>
                <a:gd name="T16" fmla="*/ 0 w 38"/>
                <a:gd name="T17" fmla="*/ 0 h 38"/>
                <a:gd name="T18" fmla="*/ 17 w 38"/>
                <a:gd name="T19" fmla="*/ 19 h 38"/>
                <a:gd name="T20" fmla="*/ 17 w 38"/>
                <a:gd name="T21" fmla="*/ 32 h 38"/>
                <a:gd name="T22" fmla="*/ 7 w 38"/>
                <a:gd name="T23" fmla="*/ 38 h 38"/>
                <a:gd name="T24" fmla="*/ 30 w 38"/>
                <a:gd name="T25" fmla="*/ 38 h 38"/>
                <a:gd name="T26" fmla="*/ 21 w 38"/>
                <a:gd name="T27" fmla="*/ 32 h 38"/>
                <a:gd name="T28" fmla="*/ 21 w 38"/>
                <a:gd name="T29" fmla="*/ 19 h 38"/>
                <a:gd name="T30" fmla="*/ 38 w 38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38"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9"/>
                    <a:pt x="27" y="15"/>
                    <a:pt x="19" y="15"/>
                  </a:cubicBezTo>
                  <a:cubicBezTo>
                    <a:pt x="11" y="15"/>
                    <a:pt x="4" y="9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7" y="18"/>
                    <a:pt x="17" y="19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1" y="32"/>
                    <a:pt x="7" y="35"/>
                    <a:pt x="7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5"/>
                    <a:pt x="26" y="32"/>
                    <a:pt x="21" y="32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31" y="18"/>
                    <a:pt x="38" y="1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3" name="Group 48">
            <a:extLst>
              <a:ext uri="{FF2B5EF4-FFF2-40B4-BE49-F238E27FC236}">
                <a16:creationId xmlns:a16="http://schemas.microsoft.com/office/drawing/2014/main" id="{3C2E2A78-1F78-A902-79B9-3919B62E7C45}"/>
              </a:ext>
            </a:extLst>
          </p:cNvPr>
          <p:cNvGrpSpPr/>
          <p:nvPr/>
        </p:nvGrpSpPr>
        <p:grpSpPr bwMode="auto">
          <a:xfrm>
            <a:off x="5423480" y="2908153"/>
            <a:ext cx="1328939" cy="1092662"/>
            <a:chOff x="2508" y="1534"/>
            <a:chExt cx="747" cy="614"/>
          </a:xfrm>
          <a:solidFill>
            <a:schemeClr val="bg1">
              <a:lumMod val="85000"/>
            </a:schemeClr>
          </a:solidFill>
        </p:grpSpPr>
        <p:sp>
          <p:nvSpPr>
            <p:cNvPr id="34" name="Freeform 37">
              <a:extLst>
                <a:ext uri="{FF2B5EF4-FFF2-40B4-BE49-F238E27FC236}">
                  <a16:creationId xmlns:a16="http://schemas.microsoft.com/office/drawing/2014/main" id="{72D8E65C-D917-10B6-09E8-A9AF6DD9DF74}"/>
                </a:ext>
              </a:extLst>
            </p:cNvPr>
            <p:cNvSpPr/>
            <p:nvPr/>
          </p:nvSpPr>
          <p:spPr bwMode="auto">
            <a:xfrm>
              <a:off x="2669" y="1670"/>
              <a:ext cx="424" cy="478"/>
            </a:xfrm>
            <a:custGeom>
              <a:avLst/>
              <a:gdLst>
                <a:gd name="T0" fmla="*/ 213 w 213"/>
                <a:gd name="T1" fmla="*/ 106 h 240"/>
                <a:gd name="T2" fmla="*/ 205 w 213"/>
                <a:gd name="T3" fmla="*/ 88 h 240"/>
                <a:gd name="T4" fmla="*/ 125 w 213"/>
                <a:gd name="T5" fmla="*/ 10 h 240"/>
                <a:gd name="T6" fmla="*/ 88 w 213"/>
                <a:gd name="T7" fmla="*/ 10 h 240"/>
                <a:gd name="T8" fmla="*/ 8 w 213"/>
                <a:gd name="T9" fmla="*/ 88 h 240"/>
                <a:gd name="T10" fmla="*/ 0 w 213"/>
                <a:gd name="T11" fmla="*/ 106 h 240"/>
                <a:gd name="T12" fmla="*/ 0 w 213"/>
                <a:gd name="T13" fmla="*/ 106 h 240"/>
                <a:gd name="T14" fmla="*/ 0 w 213"/>
                <a:gd name="T15" fmla="*/ 208 h 240"/>
                <a:gd name="T16" fmla="*/ 33 w 213"/>
                <a:gd name="T17" fmla="*/ 240 h 240"/>
                <a:gd name="T18" fmla="*/ 62 w 213"/>
                <a:gd name="T19" fmla="*/ 240 h 240"/>
                <a:gd name="T20" fmla="*/ 62 w 213"/>
                <a:gd name="T21" fmla="*/ 165 h 240"/>
                <a:gd name="T22" fmla="*/ 96 w 213"/>
                <a:gd name="T23" fmla="*/ 132 h 240"/>
                <a:gd name="T24" fmla="*/ 119 w 213"/>
                <a:gd name="T25" fmla="*/ 132 h 240"/>
                <a:gd name="T26" fmla="*/ 153 w 213"/>
                <a:gd name="T27" fmla="*/ 165 h 240"/>
                <a:gd name="T28" fmla="*/ 153 w 213"/>
                <a:gd name="T29" fmla="*/ 240 h 240"/>
                <a:gd name="T30" fmla="*/ 180 w 213"/>
                <a:gd name="T31" fmla="*/ 240 h 240"/>
                <a:gd name="T32" fmla="*/ 213 w 213"/>
                <a:gd name="T33" fmla="*/ 208 h 240"/>
                <a:gd name="T34" fmla="*/ 213 w 213"/>
                <a:gd name="T35" fmla="*/ 10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3" h="240">
                  <a:moveTo>
                    <a:pt x="213" y="106"/>
                  </a:moveTo>
                  <a:cubicBezTo>
                    <a:pt x="213" y="99"/>
                    <a:pt x="210" y="93"/>
                    <a:pt x="205" y="88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15" y="0"/>
                    <a:pt x="98" y="0"/>
                    <a:pt x="88" y="10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3" y="93"/>
                    <a:pt x="0" y="99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26"/>
                    <a:pt x="15" y="240"/>
                    <a:pt x="33" y="240"/>
                  </a:cubicBezTo>
                  <a:cubicBezTo>
                    <a:pt x="62" y="240"/>
                    <a:pt x="62" y="240"/>
                    <a:pt x="62" y="240"/>
                  </a:cubicBezTo>
                  <a:cubicBezTo>
                    <a:pt x="62" y="165"/>
                    <a:pt x="62" y="165"/>
                    <a:pt x="62" y="165"/>
                  </a:cubicBezTo>
                  <a:cubicBezTo>
                    <a:pt x="62" y="147"/>
                    <a:pt x="77" y="132"/>
                    <a:pt x="96" y="132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38" y="132"/>
                    <a:pt x="153" y="147"/>
                    <a:pt x="153" y="165"/>
                  </a:cubicBezTo>
                  <a:cubicBezTo>
                    <a:pt x="153" y="240"/>
                    <a:pt x="153" y="240"/>
                    <a:pt x="153" y="240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198" y="240"/>
                    <a:pt x="213" y="226"/>
                    <a:pt x="213" y="208"/>
                  </a:cubicBezTo>
                  <a:cubicBezTo>
                    <a:pt x="213" y="106"/>
                    <a:pt x="213" y="106"/>
                    <a:pt x="213" y="10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38">
              <a:extLst>
                <a:ext uri="{FF2B5EF4-FFF2-40B4-BE49-F238E27FC236}">
                  <a16:creationId xmlns:a16="http://schemas.microsoft.com/office/drawing/2014/main" id="{0B0268EC-A322-7882-FC8C-AA102ED8871E}"/>
                </a:ext>
              </a:extLst>
            </p:cNvPr>
            <p:cNvSpPr/>
            <p:nvPr/>
          </p:nvSpPr>
          <p:spPr bwMode="auto">
            <a:xfrm>
              <a:off x="2508" y="1534"/>
              <a:ext cx="747" cy="339"/>
            </a:xfrm>
            <a:custGeom>
              <a:avLst/>
              <a:gdLst>
                <a:gd name="T0" fmla="*/ 345 w 375"/>
                <a:gd name="T1" fmla="*/ 141 h 170"/>
                <a:gd name="T2" fmla="*/ 216 w 375"/>
                <a:gd name="T3" fmla="*/ 15 h 170"/>
                <a:gd name="T4" fmla="*/ 203 w 375"/>
                <a:gd name="T5" fmla="*/ 7 h 170"/>
                <a:gd name="T6" fmla="*/ 187 w 375"/>
                <a:gd name="T7" fmla="*/ 4 h 170"/>
                <a:gd name="T8" fmla="*/ 172 w 375"/>
                <a:gd name="T9" fmla="*/ 7 h 170"/>
                <a:gd name="T10" fmla="*/ 158 w 375"/>
                <a:gd name="T11" fmla="*/ 15 h 170"/>
                <a:gd name="T12" fmla="*/ 133 w 375"/>
                <a:gd name="T13" fmla="*/ 40 h 170"/>
                <a:gd name="T14" fmla="*/ 133 w 375"/>
                <a:gd name="T15" fmla="*/ 9 h 170"/>
                <a:gd name="T16" fmla="*/ 124 w 375"/>
                <a:gd name="T17" fmla="*/ 0 h 170"/>
                <a:gd name="T18" fmla="*/ 107 w 375"/>
                <a:gd name="T19" fmla="*/ 0 h 170"/>
                <a:gd name="T20" fmla="*/ 97 w 375"/>
                <a:gd name="T21" fmla="*/ 9 h 170"/>
                <a:gd name="T22" fmla="*/ 97 w 375"/>
                <a:gd name="T23" fmla="*/ 71 h 170"/>
                <a:gd name="T24" fmla="*/ 98 w 375"/>
                <a:gd name="T25" fmla="*/ 74 h 170"/>
                <a:gd name="T26" fmla="*/ 27 w 375"/>
                <a:gd name="T27" fmla="*/ 143 h 170"/>
                <a:gd name="T28" fmla="*/ 27 w 375"/>
                <a:gd name="T29" fmla="*/ 143 h 170"/>
                <a:gd name="T30" fmla="*/ 0 w 375"/>
                <a:gd name="T31" fmla="*/ 170 h 170"/>
                <a:gd name="T32" fmla="*/ 50 w 375"/>
                <a:gd name="T33" fmla="*/ 170 h 170"/>
                <a:gd name="T34" fmla="*/ 183 w 375"/>
                <a:gd name="T35" fmla="*/ 40 h 170"/>
                <a:gd name="T36" fmla="*/ 185 w 375"/>
                <a:gd name="T37" fmla="*/ 38 h 170"/>
                <a:gd name="T38" fmla="*/ 187 w 375"/>
                <a:gd name="T39" fmla="*/ 38 h 170"/>
                <a:gd name="T40" fmla="*/ 190 w 375"/>
                <a:gd name="T41" fmla="*/ 38 h 170"/>
                <a:gd name="T42" fmla="*/ 192 w 375"/>
                <a:gd name="T43" fmla="*/ 40 h 170"/>
                <a:gd name="T44" fmla="*/ 320 w 375"/>
                <a:gd name="T45" fmla="*/ 165 h 170"/>
                <a:gd name="T46" fmla="*/ 325 w 375"/>
                <a:gd name="T47" fmla="*/ 170 h 170"/>
                <a:gd name="T48" fmla="*/ 375 w 375"/>
                <a:gd name="T49" fmla="*/ 170 h 170"/>
                <a:gd name="T50" fmla="*/ 345 w 375"/>
                <a:gd name="T51" fmla="*/ 14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5" h="170">
                  <a:moveTo>
                    <a:pt x="345" y="141"/>
                  </a:moveTo>
                  <a:cubicBezTo>
                    <a:pt x="216" y="15"/>
                    <a:pt x="216" y="15"/>
                    <a:pt x="216" y="15"/>
                  </a:cubicBezTo>
                  <a:cubicBezTo>
                    <a:pt x="212" y="11"/>
                    <a:pt x="208" y="8"/>
                    <a:pt x="203" y="7"/>
                  </a:cubicBezTo>
                  <a:cubicBezTo>
                    <a:pt x="198" y="5"/>
                    <a:pt x="193" y="4"/>
                    <a:pt x="187" y="4"/>
                  </a:cubicBezTo>
                  <a:cubicBezTo>
                    <a:pt x="182" y="4"/>
                    <a:pt x="177" y="5"/>
                    <a:pt x="172" y="7"/>
                  </a:cubicBezTo>
                  <a:cubicBezTo>
                    <a:pt x="167" y="8"/>
                    <a:pt x="162" y="11"/>
                    <a:pt x="158" y="15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3" y="4"/>
                    <a:pt x="129" y="0"/>
                    <a:pt x="124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2" y="0"/>
                    <a:pt x="97" y="4"/>
                    <a:pt x="97" y="9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7" y="72"/>
                    <a:pt x="98" y="73"/>
                    <a:pt x="98" y="74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183" y="40"/>
                    <a:pt x="183" y="40"/>
                    <a:pt x="183" y="40"/>
                  </a:cubicBezTo>
                  <a:cubicBezTo>
                    <a:pt x="184" y="39"/>
                    <a:pt x="184" y="39"/>
                    <a:pt x="185" y="38"/>
                  </a:cubicBezTo>
                  <a:cubicBezTo>
                    <a:pt x="186" y="38"/>
                    <a:pt x="187" y="38"/>
                    <a:pt x="187" y="38"/>
                  </a:cubicBezTo>
                  <a:cubicBezTo>
                    <a:pt x="188" y="38"/>
                    <a:pt x="189" y="38"/>
                    <a:pt x="190" y="38"/>
                  </a:cubicBezTo>
                  <a:cubicBezTo>
                    <a:pt x="190" y="39"/>
                    <a:pt x="191" y="39"/>
                    <a:pt x="192" y="40"/>
                  </a:cubicBezTo>
                  <a:cubicBezTo>
                    <a:pt x="320" y="165"/>
                    <a:pt x="320" y="165"/>
                    <a:pt x="320" y="165"/>
                  </a:cubicBezTo>
                  <a:cubicBezTo>
                    <a:pt x="325" y="170"/>
                    <a:pt x="325" y="170"/>
                    <a:pt x="325" y="170"/>
                  </a:cubicBezTo>
                  <a:cubicBezTo>
                    <a:pt x="375" y="170"/>
                    <a:pt x="375" y="170"/>
                    <a:pt x="375" y="170"/>
                  </a:cubicBezTo>
                  <a:lnTo>
                    <a:pt x="345" y="14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36" name="Group 39">
            <a:extLst>
              <a:ext uri="{FF2B5EF4-FFF2-40B4-BE49-F238E27FC236}">
                <a16:creationId xmlns:a16="http://schemas.microsoft.com/office/drawing/2014/main" id="{A49EDE98-A770-D24C-0326-00E2668FCD64}"/>
              </a:ext>
            </a:extLst>
          </p:cNvPr>
          <p:cNvGrpSpPr/>
          <p:nvPr/>
        </p:nvGrpSpPr>
        <p:grpSpPr bwMode="auto">
          <a:xfrm>
            <a:off x="4897619" y="2266808"/>
            <a:ext cx="2374622" cy="3943492"/>
            <a:chOff x="2290" y="1278"/>
            <a:chExt cx="1180" cy="1959"/>
          </a:xfrm>
          <a:solidFill>
            <a:schemeClr val="bg1">
              <a:lumMod val="85000"/>
            </a:schemeClr>
          </a:solidFill>
        </p:grpSpPr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A092416A-EF48-B878-B4D3-5534DC04E6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0" y="1278"/>
              <a:ext cx="1180" cy="1180"/>
            </a:xfrm>
            <a:custGeom>
              <a:avLst/>
              <a:gdLst>
                <a:gd name="T0" fmla="*/ 296 w 592"/>
                <a:gd name="T1" fmla="*/ 0 h 593"/>
                <a:gd name="T2" fmla="*/ 0 w 592"/>
                <a:gd name="T3" fmla="*/ 297 h 593"/>
                <a:gd name="T4" fmla="*/ 296 w 592"/>
                <a:gd name="T5" fmla="*/ 593 h 593"/>
                <a:gd name="T6" fmla="*/ 592 w 592"/>
                <a:gd name="T7" fmla="*/ 297 h 593"/>
                <a:gd name="T8" fmla="*/ 296 w 592"/>
                <a:gd name="T9" fmla="*/ 0 h 593"/>
                <a:gd name="T10" fmla="*/ 296 w 592"/>
                <a:gd name="T11" fmla="*/ 561 h 593"/>
                <a:gd name="T12" fmla="*/ 32 w 592"/>
                <a:gd name="T13" fmla="*/ 297 h 593"/>
                <a:gd name="T14" fmla="*/ 296 w 592"/>
                <a:gd name="T15" fmla="*/ 32 h 593"/>
                <a:gd name="T16" fmla="*/ 560 w 592"/>
                <a:gd name="T17" fmla="*/ 297 h 593"/>
                <a:gd name="T18" fmla="*/ 296 w 592"/>
                <a:gd name="T19" fmla="*/ 561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2" h="593">
                  <a:moveTo>
                    <a:pt x="296" y="0"/>
                  </a:moveTo>
                  <a:cubicBezTo>
                    <a:pt x="132" y="0"/>
                    <a:pt x="0" y="133"/>
                    <a:pt x="0" y="297"/>
                  </a:cubicBezTo>
                  <a:cubicBezTo>
                    <a:pt x="0" y="460"/>
                    <a:pt x="132" y="593"/>
                    <a:pt x="296" y="593"/>
                  </a:cubicBezTo>
                  <a:cubicBezTo>
                    <a:pt x="460" y="593"/>
                    <a:pt x="592" y="460"/>
                    <a:pt x="592" y="297"/>
                  </a:cubicBezTo>
                  <a:cubicBezTo>
                    <a:pt x="592" y="133"/>
                    <a:pt x="460" y="0"/>
                    <a:pt x="296" y="0"/>
                  </a:cubicBezTo>
                  <a:close/>
                  <a:moveTo>
                    <a:pt x="296" y="561"/>
                  </a:moveTo>
                  <a:cubicBezTo>
                    <a:pt x="150" y="561"/>
                    <a:pt x="32" y="443"/>
                    <a:pt x="32" y="297"/>
                  </a:cubicBezTo>
                  <a:cubicBezTo>
                    <a:pt x="32" y="151"/>
                    <a:pt x="150" y="32"/>
                    <a:pt x="296" y="32"/>
                  </a:cubicBezTo>
                  <a:cubicBezTo>
                    <a:pt x="442" y="32"/>
                    <a:pt x="560" y="151"/>
                    <a:pt x="560" y="297"/>
                  </a:cubicBezTo>
                  <a:cubicBezTo>
                    <a:pt x="560" y="443"/>
                    <a:pt x="442" y="561"/>
                    <a:pt x="296" y="56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Rectangle 9">
              <a:extLst>
                <a:ext uri="{FF2B5EF4-FFF2-40B4-BE49-F238E27FC236}">
                  <a16:creationId xmlns:a16="http://schemas.microsoft.com/office/drawing/2014/main" id="{F1646B01-F0D2-5763-E5CD-6335B3BC6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2435"/>
              <a:ext cx="172" cy="18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Rectangle 10">
              <a:extLst>
                <a:ext uri="{FF2B5EF4-FFF2-40B4-BE49-F238E27FC236}">
                  <a16:creationId xmlns:a16="http://schemas.microsoft.com/office/drawing/2014/main" id="{45358F2D-B52E-1264-9556-71A7F6719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2564"/>
              <a:ext cx="306" cy="673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noFill/>
              <a:round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F26080F5-34B8-8C1C-FB9A-2C9338C3A806}"/>
              </a:ext>
            </a:extLst>
          </p:cNvPr>
          <p:cNvGrpSpPr/>
          <p:nvPr/>
        </p:nvGrpSpPr>
        <p:grpSpPr>
          <a:xfrm>
            <a:off x="677762" y="1986924"/>
            <a:ext cx="2816079" cy="813371"/>
            <a:chOff x="444500" y="1846769"/>
            <a:chExt cx="2816079" cy="813371"/>
          </a:xfrm>
        </p:grpSpPr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E59F5C2C-52E8-F6D0-8B6E-7D5CE280FDB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E6175E3B-E989-A704-0475-8A30298A5368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90AF35BE-1CE0-26CF-C33F-FC2EAA9FAEFF}"/>
              </a:ext>
            </a:extLst>
          </p:cNvPr>
          <p:cNvGrpSpPr/>
          <p:nvPr/>
        </p:nvGrpSpPr>
        <p:grpSpPr>
          <a:xfrm>
            <a:off x="8699017" y="1986924"/>
            <a:ext cx="2970469" cy="1040100"/>
            <a:chOff x="436522" y="1846769"/>
            <a:chExt cx="2970469" cy="1040100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34341E7A-0C52-7821-3134-3C6247A5A2D6}"/>
                </a:ext>
              </a:extLst>
            </p:cNvPr>
            <p:cNvSpPr txBox="1"/>
            <p:nvPr/>
          </p:nvSpPr>
          <p:spPr>
            <a:xfrm>
              <a:off x="444500" y="2127687"/>
              <a:ext cx="2962491" cy="7591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 示模板及素材免费下载！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 网 唯一访问网址：</a:t>
              </a:r>
              <a:endPara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endParaRP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 ptmoban.com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0AFAF1F9-CF42-D46D-E3BE-B5647926F913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1CFA64E-BA36-1E72-D328-96C592070EA4}"/>
              </a:ext>
            </a:extLst>
          </p:cNvPr>
          <p:cNvGrpSpPr/>
          <p:nvPr/>
        </p:nvGrpSpPr>
        <p:grpSpPr>
          <a:xfrm>
            <a:off x="677762" y="4234615"/>
            <a:ext cx="2816079" cy="813371"/>
            <a:chOff x="444500" y="1846769"/>
            <a:chExt cx="2816079" cy="813371"/>
          </a:xfrm>
        </p:grpSpPr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75CD520A-EEE3-5D2B-F328-11E26FF1466D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175D007C-2117-0B26-A5B8-8274730654AC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7A9F1F82-B0CC-389D-092C-7A6DCD9BC0A5}"/>
              </a:ext>
            </a:extLst>
          </p:cNvPr>
          <p:cNvGrpSpPr/>
          <p:nvPr/>
        </p:nvGrpSpPr>
        <p:grpSpPr>
          <a:xfrm>
            <a:off x="8699017" y="4234615"/>
            <a:ext cx="2815221" cy="813371"/>
            <a:chOff x="436522" y="1846769"/>
            <a:chExt cx="2815221" cy="813371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45B9414-731F-E800-3754-15D9176F7111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AE5EDAE-A1C7-4C06-C06C-75F5DF47C47C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2511888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:a16="http://schemas.microsoft.com/office/drawing/2014/main" id="{5AE73D22-1162-5F73-D532-EE4246738200}"/>
              </a:ext>
            </a:extLst>
          </p:cNvPr>
          <p:cNvSpPr/>
          <p:nvPr/>
        </p:nvSpPr>
        <p:spPr>
          <a:xfrm>
            <a:off x="1058101" y="2632848"/>
            <a:ext cx="2520280" cy="2520280"/>
          </a:xfrm>
          <a:prstGeom prst="ellipse">
            <a:avLst/>
          </a:prstGeom>
          <a:solidFill>
            <a:srgbClr val="6AA343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en-US" sz="1867" kern="0">
              <a:solidFill>
                <a:sysClr val="window" lastClr="FFFFFF"/>
              </a:solidFill>
              <a:cs typeface="+mn-ea"/>
              <a:sym typeface="+mn-lt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42EEC1AA-247B-2CB7-F36B-0B835DC47AE2}"/>
              </a:ext>
            </a:extLst>
          </p:cNvPr>
          <p:cNvSpPr/>
          <p:nvPr/>
        </p:nvSpPr>
        <p:spPr>
          <a:xfrm>
            <a:off x="6828699" y="3944746"/>
            <a:ext cx="2014204" cy="2014204"/>
          </a:xfrm>
          <a:prstGeom prst="ellipse">
            <a:avLst/>
          </a:prstGeom>
          <a:solidFill>
            <a:srgbClr val="6AA343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en-US" sz="1867" kern="0">
              <a:solidFill>
                <a:sysClr val="window" lastClr="FFFFFF"/>
              </a:solidFill>
              <a:cs typeface="+mn-ea"/>
              <a:sym typeface="+mn-lt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8DDF9E52-413D-9DDA-525C-BD09BDAA33A4}"/>
              </a:ext>
            </a:extLst>
          </p:cNvPr>
          <p:cNvSpPr/>
          <p:nvPr/>
        </p:nvSpPr>
        <p:spPr>
          <a:xfrm>
            <a:off x="4033640" y="1022506"/>
            <a:ext cx="3357873" cy="3357873"/>
          </a:xfrm>
          <a:prstGeom prst="ellipse">
            <a:avLst/>
          </a:prstGeom>
          <a:solidFill>
            <a:srgbClr val="3A5A24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en-US" sz="1867" kern="0">
              <a:solidFill>
                <a:sysClr val="window" lastClr="FFFFFF"/>
              </a:solidFill>
              <a:cs typeface="+mn-ea"/>
              <a:sym typeface="+mn-lt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E28A71A3-F79C-2940-FA64-8B672386FF7B}"/>
              </a:ext>
            </a:extLst>
          </p:cNvPr>
          <p:cNvSpPr/>
          <p:nvPr/>
        </p:nvSpPr>
        <p:spPr>
          <a:xfrm>
            <a:off x="9077370" y="3417454"/>
            <a:ext cx="2382575" cy="2382575"/>
          </a:xfrm>
          <a:prstGeom prst="ellipse">
            <a:avLst/>
          </a:prstGeom>
          <a:solidFill>
            <a:srgbClr val="3A5A24"/>
          </a:solidFill>
          <a:ln w="25400" cap="flat" cmpd="sng" algn="ctr">
            <a:noFill/>
            <a:prstDash val="solid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en-US" sz="1867" kern="0">
              <a:solidFill>
                <a:sysClr val="window" lastClr="FFFFFF"/>
              </a:solidFill>
              <a:cs typeface="+mn-ea"/>
              <a:sym typeface="+mn-lt"/>
            </a:endParaRPr>
          </a:p>
        </p:txBody>
      </p:sp>
      <p:sp>
        <p:nvSpPr>
          <p:cNvPr id="15" name="矩形 4">
            <a:extLst>
              <a:ext uri="{FF2B5EF4-FFF2-40B4-BE49-F238E27FC236}">
                <a16:creationId xmlns:a16="http://schemas.microsoft.com/office/drawing/2014/main" id="{40310DE3-02F3-5794-D4E2-C4149DA570C3}"/>
              </a:ext>
            </a:extLst>
          </p:cNvPr>
          <p:cNvSpPr/>
          <p:nvPr/>
        </p:nvSpPr>
        <p:spPr>
          <a:xfrm rot="20885534">
            <a:off x="7067644" y="3779064"/>
            <a:ext cx="4253329" cy="2076761"/>
          </a:xfrm>
          <a:custGeom>
            <a:avLst/>
            <a:gdLst/>
            <a:ahLst/>
            <a:cxnLst/>
            <a:rect l="l" t="t" r="r" b="b"/>
            <a:pathLst>
              <a:path w="6636810" h="3240537">
                <a:moveTo>
                  <a:pt x="5995706" y="329447"/>
                </a:moveTo>
                <a:cubicBezTo>
                  <a:pt x="6708608" y="870225"/>
                  <a:pt x="6848141" y="1886532"/>
                  <a:pt x="6307363" y="2599433"/>
                </a:cubicBezTo>
                <a:cubicBezTo>
                  <a:pt x="5766586" y="3312335"/>
                  <a:pt x="4750279" y="3451868"/>
                  <a:pt x="4037377" y="2911090"/>
                </a:cubicBezTo>
                <a:cubicBezTo>
                  <a:pt x="3834697" y="2757346"/>
                  <a:pt x="3678362" y="2565165"/>
                  <a:pt x="3572521" y="2351592"/>
                </a:cubicBezTo>
                <a:cubicBezTo>
                  <a:pt x="3382613" y="2221161"/>
                  <a:pt x="3125137" y="2125355"/>
                  <a:pt x="2835026" y="2089472"/>
                </a:cubicBezTo>
                <a:cubicBezTo>
                  <a:pt x="2470925" y="2044438"/>
                  <a:pt x="2133683" y="2103468"/>
                  <a:pt x="1902855" y="2234479"/>
                </a:cubicBezTo>
                <a:cubicBezTo>
                  <a:pt x="1508230" y="2603881"/>
                  <a:pt x="893457" y="2645913"/>
                  <a:pt x="448097" y="2308081"/>
                </a:cubicBezTo>
                <a:cubicBezTo>
                  <a:pt x="-50183" y="1930106"/>
                  <a:pt x="-147709" y="1219762"/>
                  <a:pt x="230265" y="721482"/>
                </a:cubicBezTo>
                <a:cubicBezTo>
                  <a:pt x="608240" y="223202"/>
                  <a:pt x="1318584" y="125676"/>
                  <a:pt x="1816864" y="503651"/>
                </a:cubicBezTo>
                <a:cubicBezTo>
                  <a:pt x="1922519" y="583796"/>
                  <a:pt x="2010155" y="678885"/>
                  <a:pt x="2077971" y="784443"/>
                </a:cubicBezTo>
                <a:cubicBezTo>
                  <a:pt x="2289760" y="902821"/>
                  <a:pt x="2577725" y="972444"/>
                  <a:pt x="2893769" y="967396"/>
                </a:cubicBezTo>
                <a:cubicBezTo>
                  <a:pt x="3168575" y="963007"/>
                  <a:pt x="3420358" y="902868"/>
                  <a:pt x="3617906" y="804590"/>
                </a:cubicBezTo>
                <a:cubicBezTo>
                  <a:pt x="3649441" y="748230"/>
                  <a:pt x="3685719" y="693837"/>
                  <a:pt x="3725720" y="641104"/>
                </a:cubicBezTo>
                <a:cubicBezTo>
                  <a:pt x="4266498" y="-71797"/>
                  <a:pt x="5282805" y="-211331"/>
                  <a:pt x="5995706" y="3294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10" name="矩形 4">
            <a:extLst>
              <a:ext uri="{FF2B5EF4-FFF2-40B4-BE49-F238E27FC236}">
                <a16:creationId xmlns:a16="http://schemas.microsoft.com/office/drawing/2014/main" id="{BFB426DF-3B92-2FD8-12C0-8779BF55F623}"/>
              </a:ext>
            </a:extLst>
          </p:cNvPr>
          <p:cNvSpPr/>
          <p:nvPr/>
        </p:nvSpPr>
        <p:spPr>
          <a:xfrm rot="20235757">
            <a:off x="1212639" y="1823192"/>
            <a:ext cx="6088485" cy="2972808"/>
          </a:xfrm>
          <a:custGeom>
            <a:avLst/>
            <a:gdLst/>
            <a:ahLst/>
            <a:cxnLst/>
            <a:rect l="l" t="t" r="r" b="b"/>
            <a:pathLst>
              <a:path w="6636810" h="3240537">
                <a:moveTo>
                  <a:pt x="5995706" y="329447"/>
                </a:moveTo>
                <a:cubicBezTo>
                  <a:pt x="6708608" y="870225"/>
                  <a:pt x="6848141" y="1886532"/>
                  <a:pt x="6307363" y="2599433"/>
                </a:cubicBezTo>
                <a:cubicBezTo>
                  <a:pt x="5766586" y="3312335"/>
                  <a:pt x="4750279" y="3451868"/>
                  <a:pt x="4037377" y="2911090"/>
                </a:cubicBezTo>
                <a:cubicBezTo>
                  <a:pt x="3834697" y="2757346"/>
                  <a:pt x="3678362" y="2565165"/>
                  <a:pt x="3572521" y="2351592"/>
                </a:cubicBezTo>
                <a:cubicBezTo>
                  <a:pt x="3382613" y="2221161"/>
                  <a:pt x="3125137" y="2125355"/>
                  <a:pt x="2835026" y="2089472"/>
                </a:cubicBezTo>
                <a:cubicBezTo>
                  <a:pt x="2470925" y="2044438"/>
                  <a:pt x="2133683" y="2103468"/>
                  <a:pt x="1902855" y="2234479"/>
                </a:cubicBezTo>
                <a:cubicBezTo>
                  <a:pt x="1508230" y="2603881"/>
                  <a:pt x="893457" y="2645913"/>
                  <a:pt x="448097" y="2308081"/>
                </a:cubicBezTo>
                <a:cubicBezTo>
                  <a:pt x="-50183" y="1930106"/>
                  <a:pt x="-147709" y="1219762"/>
                  <a:pt x="230265" y="721482"/>
                </a:cubicBezTo>
                <a:cubicBezTo>
                  <a:pt x="608240" y="223202"/>
                  <a:pt x="1318584" y="125676"/>
                  <a:pt x="1816864" y="503651"/>
                </a:cubicBezTo>
                <a:cubicBezTo>
                  <a:pt x="1922519" y="583796"/>
                  <a:pt x="2010155" y="678885"/>
                  <a:pt x="2077971" y="784443"/>
                </a:cubicBezTo>
                <a:cubicBezTo>
                  <a:pt x="2289760" y="902821"/>
                  <a:pt x="2577725" y="972444"/>
                  <a:pt x="2893769" y="967396"/>
                </a:cubicBezTo>
                <a:cubicBezTo>
                  <a:pt x="3168575" y="963007"/>
                  <a:pt x="3420358" y="902868"/>
                  <a:pt x="3617906" y="804590"/>
                </a:cubicBezTo>
                <a:cubicBezTo>
                  <a:pt x="3649441" y="748230"/>
                  <a:pt x="3685719" y="693837"/>
                  <a:pt x="3725720" y="641104"/>
                </a:cubicBezTo>
                <a:cubicBezTo>
                  <a:pt x="4266498" y="-71797"/>
                  <a:pt x="5282805" y="-211331"/>
                  <a:pt x="5995706" y="3294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12" name="矩形 4">
            <a:extLst>
              <a:ext uri="{FF2B5EF4-FFF2-40B4-BE49-F238E27FC236}">
                <a16:creationId xmlns:a16="http://schemas.microsoft.com/office/drawing/2014/main" id="{14F22BCC-A3A9-BCCF-EF0E-6D30E8F23582}"/>
              </a:ext>
            </a:extLst>
          </p:cNvPr>
          <p:cNvSpPr/>
          <p:nvPr/>
        </p:nvSpPr>
        <p:spPr>
          <a:xfrm rot="13415964">
            <a:off x="4060836" y="2343582"/>
            <a:ext cx="5240837" cy="2558929"/>
          </a:xfrm>
          <a:custGeom>
            <a:avLst/>
            <a:gdLst/>
            <a:ahLst/>
            <a:cxnLst/>
            <a:rect l="l" t="t" r="r" b="b"/>
            <a:pathLst>
              <a:path w="6636810" h="3240537">
                <a:moveTo>
                  <a:pt x="5995706" y="329447"/>
                </a:moveTo>
                <a:cubicBezTo>
                  <a:pt x="6708608" y="870225"/>
                  <a:pt x="6848141" y="1886532"/>
                  <a:pt x="6307363" y="2599433"/>
                </a:cubicBezTo>
                <a:cubicBezTo>
                  <a:pt x="5766586" y="3312335"/>
                  <a:pt x="4750279" y="3451868"/>
                  <a:pt x="4037377" y="2911090"/>
                </a:cubicBezTo>
                <a:cubicBezTo>
                  <a:pt x="3834697" y="2757346"/>
                  <a:pt x="3678362" y="2565165"/>
                  <a:pt x="3572521" y="2351592"/>
                </a:cubicBezTo>
                <a:cubicBezTo>
                  <a:pt x="3382613" y="2221161"/>
                  <a:pt x="3125137" y="2125355"/>
                  <a:pt x="2835026" y="2089472"/>
                </a:cubicBezTo>
                <a:cubicBezTo>
                  <a:pt x="2470925" y="2044438"/>
                  <a:pt x="2133683" y="2103468"/>
                  <a:pt x="1902855" y="2234479"/>
                </a:cubicBezTo>
                <a:cubicBezTo>
                  <a:pt x="1508230" y="2603881"/>
                  <a:pt x="893457" y="2645913"/>
                  <a:pt x="448097" y="2308081"/>
                </a:cubicBezTo>
                <a:cubicBezTo>
                  <a:pt x="-50183" y="1930106"/>
                  <a:pt x="-147709" y="1219762"/>
                  <a:pt x="230265" y="721482"/>
                </a:cubicBezTo>
                <a:cubicBezTo>
                  <a:pt x="608240" y="223202"/>
                  <a:pt x="1318584" y="125676"/>
                  <a:pt x="1816864" y="503651"/>
                </a:cubicBezTo>
                <a:cubicBezTo>
                  <a:pt x="1922519" y="583796"/>
                  <a:pt x="2010155" y="678885"/>
                  <a:pt x="2077971" y="784443"/>
                </a:cubicBezTo>
                <a:cubicBezTo>
                  <a:pt x="2289760" y="902821"/>
                  <a:pt x="2577725" y="972444"/>
                  <a:pt x="2893769" y="967396"/>
                </a:cubicBezTo>
                <a:cubicBezTo>
                  <a:pt x="3168575" y="963007"/>
                  <a:pt x="3420358" y="902868"/>
                  <a:pt x="3617906" y="804590"/>
                </a:cubicBezTo>
                <a:cubicBezTo>
                  <a:pt x="3649441" y="748230"/>
                  <a:pt x="3685719" y="693837"/>
                  <a:pt x="3725720" y="641104"/>
                </a:cubicBezTo>
                <a:cubicBezTo>
                  <a:pt x="4266498" y="-71797"/>
                  <a:pt x="5282805" y="-211331"/>
                  <a:pt x="5995706" y="3294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cs typeface="+mn-ea"/>
              <a:sym typeface="+mn-lt"/>
            </a:endParaRPr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479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04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4629D2D1-961A-3D55-D2AF-224DBD0DA8FF}"/>
              </a:ext>
            </a:extLst>
          </p:cNvPr>
          <p:cNvGrpSpPr/>
          <p:nvPr/>
        </p:nvGrpSpPr>
        <p:grpSpPr>
          <a:xfrm>
            <a:off x="1572848" y="3362599"/>
            <a:ext cx="1608675" cy="1275036"/>
            <a:chOff x="436522" y="1846769"/>
            <a:chExt cx="1608675" cy="1275036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E2FBA1A9-2DC7-F067-F1A6-D51DA1EB348D}"/>
                </a:ext>
              </a:extLst>
            </p:cNvPr>
            <p:cNvSpPr txBox="1"/>
            <p:nvPr/>
          </p:nvSpPr>
          <p:spPr>
            <a:xfrm>
              <a:off x="444500" y="2127687"/>
              <a:ext cx="1600697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009A7C5-602D-0115-4488-FE0838B5A24B}"/>
                </a:ext>
              </a:extLst>
            </p:cNvPr>
            <p:cNvSpPr txBox="1"/>
            <p:nvPr/>
          </p:nvSpPr>
          <p:spPr>
            <a:xfrm>
              <a:off x="436522" y="1846769"/>
              <a:ext cx="1608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CDC8555-6107-4F2E-AB28-E12F9AE88725}"/>
              </a:ext>
            </a:extLst>
          </p:cNvPr>
          <p:cNvGrpSpPr/>
          <p:nvPr/>
        </p:nvGrpSpPr>
        <p:grpSpPr>
          <a:xfrm>
            <a:off x="4563499" y="2034560"/>
            <a:ext cx="2306132" cy="1270933"/>
            <a:chOff x="91783" y="1846769"/>
            <a:chExt cx="2306132" cy="1270933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CB5A6B0F-360D-CC14-25EB-58982075D7CB}"/>
                </a:ext>
              </a:extLst>
            </p:cNvPr>
            <p:cNvSpPr txBox="1"/>
            <p:nvPr/>
          </p:nvSpPr>
          <p:spPr>
            <a:xfrm>
              <a:off x="91783" y="2127687"/>
              <a:ext cx="2306132" cy="9900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模板网，幻灯片演示模板及素材免费 下载！</a:t>
              </a:r>
            </a:p>
            <a:p>
              <a:pPr algn="ctr"/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唯一 访问网址：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www.51pptmo ban.com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24B08304-C15C-C97A-4A67-25E04FE2F28E}"/>
                </a:ext>
              </a:extLst>
            </p:cNvPr>
            <p:cNvSpPr txBox="1"/>
            <p:nvPr/>
          </p:nvSpPr>
          <p:spPr>
            <a:xfrm>
              <a:off x="436522" y="1846769"/>
              <a:ext cx="1608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63050B02-0A09-1866-6F5B-E1336AFCD384}"/>
              </a:ext>
            </a:extLst>
          </p:cNvPr>
          <p:cNvGrpSpPr/>
          <p:nvPr/>
        </p:nvGrpSpPr>
        <p:grpSpPr>
          <a:xfrm>
            <a:off x="7044488" y="4380379"/>
            <a:ext cx="1608675" cy="1275036"/>
            <a:chOff x="436522" y="1846769"/>
            <a:chExt cx="1608675" cy="1275036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7B4609F-7FB3-3862-0F23-06D5221B57F6}"/>
                </a:ext>
              </a:extLst>
            </p:cNvPr>
            <p:cNvSpPr txBox="1"/>
            <p:nvPr/>
          </p:nvSpPr>
          <p:spPr>
            <a:xfrm>
              <a:off x="444500" y="2127687"/>
              <a:ext cx="1600697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D8843CDB-D91A-C119-BE3A-FAF79AFC354C}"/>
                </a:ext>
              </a:extLst>
            </p:cNvPr>
            <p:cNvSpPr txBox="1"/>
            <p:nvPr/>
          </p:nvSpPr>
          <p:spPr>
            <a:xfrm>
              <a:off x="436522" y="1846769"/>
              <a:ext cx="1608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BC900004-B441-21E6-8347-E3CA3B186A75}"/>
              </a:ext>
            </a:extLst>
          </p:cNvPr>
          <p:cNvGrpSpPr/>
          <p:nvPr/>
        </p:nvGrpSpPr>
        <p:grpSpPr>
          <a:xfrm>
            <a:off x="9513122" y="4000117"/>
            <a:ext cx="1608675" cy="1275036"/>
            <a:chOff x="436522" y="1846769"/>
            <a:chExt cx="1608675" cy="1275036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40E6D5B9-8E7B-7AA8-05E4-152C375D8C18}"/>
                </a:ext>
              </a:extLst>
            </p:cNvPr>
            <p:cNvSpPr txBox="1"/>
            <p:nvPr/>
          </p:nvSpPr>
          <p:spPr>
            <a:xfrm>
              <a:off x="444500" y="2127687"/>
              <a:ext cx="1600697" cy="9941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97C2D6AC-9468-99B3-1614-3AA943785CF2}"/>
                </a:ext>
              </a:extLst>
            </p:cNvPr>
            <p:cNvSpPr txBox="1"/>
            <p:nvPr/>
          </p:nvSpPr>
          <p:spPr>
            <a:xfrm>
              <a:off x="436522" y="1846769"/>
              <a:ext cx="160867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376799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9479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04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cxnSp>
        <p:nvCxnSpPr>
          <p:cNvPr id="3" name="Straight Connector 5">
            <a:extLst>
              <a:ext uri="{FF2B5EF4-FFF2-40B4-BE49-F238E27FC236}">
                <a16:creationId xmlns:a16="http://schemas.microsoft.com/office/drawing/2014/main" id="{17A0DD01-FB31-EE91-A8B0-402252D6B357}"/>
              </a:ext>
            </a:extLst>
          </p:cNvPr>
          <p:cNvCxnSpPr/>
          <p:nvPr/>
        </p:nvCxnSpPr>
        <p:spPr>
          <a:xfrm>
            <a:off x="885371" y="3429000"/>
            <a:ext cx="10348686" cy="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6">
            <a:extLst>
              <a:ext uri="{FF2B5EF4-FFF2-40B4-BE49-F238E27FC236}">
                <a16:creationId xmlns:a16="http://schemas.microsoft.com/office/drawing/2014/main" id="{42F8B3EB-A311-FE53-770E-8345EEE01EDE}"/>
              </a:ext>
            </a:extLst>
          </p:cNvPr>
          <p:cNvCxnSpPr/>
          <p:nvPr/>
        </p:nvCxnSpPr>
        <p:spPr>
          <a:xfrm flipV="1">
            <a:off x="1785256" y="2880360"/>
            <a:ext cx="0" cy="54864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9">
            <a:extLst>
              <a:ext uri="{FF2B5EF4-FFF2-40B4-BE49-F238E27FC236}">
                <a16:creationId xmlns:a16="http://schemas.microsoft.com/office/drawing/2014/main" id="{88FA46E1-A89A-E37D-02B7-78F7ABC7E32B}"/>
              </a:ext>
            </a:extLst>
          </p:cNvPr>
          <p:cNvSpPr/>
          <p:nvPr/>
        </p:nvSpPr>
        <p:spPr>
          <a:xfrm>
            <a:off x="1074055" y="1457957"/>
            <a:ext cx="1422402" cy="1422402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6" name="Oval 11">
            <a:extLst>
              <a:ext uri="{FF2B5EF4-FFF2-40B4-BE49-F238E27FC236}">
                <a16:creationId xmlns:a16="http://schemas.microsoft.com/office/drawing/2014/main" id="{016420E8-C2D3-9643-7E2A-235F4390468A}"/>
              </a:ext>
            </a:extLst>
          </p:cNvPr>
          <p:cNvSpPr/>
          <p:nvPr/>
        </p:nvSpPr>
        <p:spPr>
          <a:xfrm flipV="1">
            <a:off x="1553026" y="3196770"/>
            <a:ext cx="464460" cy="464460"/>
          </a:xfrm>
          <a:prstGeom prst="ellipse">
            <a:avLst/>
          </a:prstGeom>
          <a:solidFill>
            <a:schemeClr val="accent6"/>
          </a:solidFill>
          <a:ln w="25400">
            <a:solidFill>
              <a:sysClr val="window" lastClr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cxnSp>
        <p:nvCxnSpPr>
          <p:cNvPr id="7" name="Straight Connector 13">
            <a:extLst>
              <a:ext uri="{FF2B5EF4-FFF2-40B4-BE49-F238E27FC236}">
                <a16:creationId xmlns:a16="http://schemas.microsoft.com/office/drawing/2014/main" id="{BC9F7BA1-4E0A-DE64-AD74-C1FC6614A124}"/>
              </a:ext>
            </a:extLst>
          </p:cNvPr>
          <p:cNvCxnSpPr/>
          <p:nvPr/>
        </p:nvCxnSpPr>
        <p:spPr>
          <a:xfrm flipV="1">
            <a:off x="3940628" y="3429000"/>
            <a:ext cx="0" cy="54864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14">
            <a:extLst>
              <a:ext uri="{FF2B5EF4-FFF2-40B4-BE49-F238E27FC236}">
                <a16:creationId xmlns:a16="http://schemas.microsoft.com/office/drawing/2014/main" id="{A43834B4-2B13-78BC-B7C7-A1D2D2992B2D}"/>
              </a:ext>
            </a:extLst>
          </p:cNvPr>
          <p:cNvSpPr/>
          <p:nvPr/>
        </p:nvSpPr>
        <p:spPr>
          <a:xfrm>
            <a:off x="3229427" y="3977640"/>
            <a:ext cx="1422402" cy="1422402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9" name="Oval 12">
            <a:extLst>
              <a:ext uri="{FF2B5EF4-FFF2-40B4-BE49-F238E27FC236}">
                <a16:creationId xmlns:a16="http://schemas.microsoft.com/office/drawing/2014/main" id="{044BE31F-C99C-7EC8-EC26-C1DF18A4CC10}"/>
              </a:ext>
            </a:extLst>
          </p:cNvPr>
          <p:cNvSpPr/>
          <p:nvPr/>
        </p:nvSpPr>
        <p:spPr>
          <a:xfrm flipV="1">
            <a:off x="3708398" y="3196770"/>
            <a:ext cx="464460" cy="464460"/>
          </a:xfrm>
          <a:prstGeom prst="ellipse">
            <a:avLst/>
          </a:prstGeom>
          <a:solidFill>
            <a:srgbClr val="3A5A24"/>
          </a:solidFill>
          <a:ln w="25400">
            <a:solidFill>
              <a:sysClr val="window" lastClr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cxnSp>
        <p:nvCxnSpPr>
          <p:cNvPr id="10" name="Straight Connector 28">
            <a:extLst>
              <a:ext uri="{FF2B5EF4-FFF2-40B4-BE49-F238E27FC236}">
                <a16:creationId xmlns:a16="http://schemas.microsoft.com/office/drawing/2014/main" id="{EA256A73-29ED-C38C-04DF-D716B37BD637}"/>
              </a:ext>
            </a:extLst>
          </p:cNvPr>
          <p:cNvCxnSpPr/>
          <p:nvPr/>
        </p:nvCxnSpPr>
        <p:spPr>
          <a:xfrm flipV="1">
            <a:off x="8265883" y="3429000"/>
            <a:ext cx="0" cy="54864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29">
            <a:extLst>
              <a:ext uri="{FF2B5EF4-FFF2-40B4-BE49-F238E27FC236}">
                <a16:creationId xmlns:a16="http://schemas.microsoft.com/office/drawing/2014/main" id="{F7220286-09F0-4EC8-7AB4-28A331954E11}"/>
              </a:ext>
            </a:extLst>
          </p:cNvPr>
          <p:cNvSpPr/>
          <p:nvPr/>
        </p:nvSpPr>
        <p:spPr>
          <a:xfrm>
            <a:off x="7554682" y="3977640"/>
            <a:ext cx="1422402" cy="1422402"/>
          </a:xfrm>
          <a:prstGeom prst="ellipse">
            <a:avLst/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2" name="Oval 30">
            <a:extLst>
              <a:ext uri="{FF2B5EF4-FFF2-40B4-BE49-F238E27FC236}">
                <a16:creationId xmlns:a16="http://schemas.microsoft.com/office/drawing/2014/main" id="{20D69237-2066-7117-F170-6CA66F6D60F4}"/>
              </a:ext>
            </a:extLst>
          </p:cNvPr>
          <p:cNvSpPr/>
          <p:nvPr/>
        </p:nvSpPr>
        <p:spPr>
          <a:xfrm flipV="1">
            <a:off x="8033653" y="3196770"/>
            <a:ext cx="464460" cy="464460"/>
          </a:xfrm>
          <a:prstGeom prst="ellipse">
            <a:avLst/>
          </a:prstGeom>
          <a:solidFill>
            <a:srgbClr val="3A5A24"/>
          </a:solidFill>
          <a:ln w="25400">
            <a:solidFill>
              <a:sysClr val="window" lastClr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cxnSp>
        <p:nvCxnSpPr>
          <p:cNvPr id="13" name="Straight Connector 35">
            <a:extLst>
              <a:ext uri="{FF2B5EF4-FFF2-40B4-BE49-F238E27FC236}">
                <a16:creationId xmlns:a16="http://schemas.microsoft.com/office/drawing/2014/main" id="{07297A63-B1EC-9BBF-A631-83B05F20675B}"/>
              </a:ext>
            </a:extLst>
          </p:cNvPr>
          <p:cNvCxnSpPr/>
          <p:nvPr/>
        </p:nvCxnSpPr>
        <p:spPr>
          <a:xfrm flipV="1">
            <a:off x="10435766" y="2880360"/>
            <a:ext cx="0" cy="54864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36">
            <a:extLst>
              <a:ext uri="{FF2B5EF4-FFF2-40B4-BE49-F238E27FC236}">
                <a16:creationId xmlns:a16="http://schemas.microsoft.com/office/drawing/2014/main" id="{A4E12873-15CA-7673-696A-FD293FB17806}"/>
              </a:ext>
            </a:extLst>
          </p:cNvPr>
          <p:cNvSpPr/>
          <p:nvPr/>
        </p:nvSpPr>
        <p:spPr>
          <a:xfrm>
            <a:off x="9724565" y="1457957"/>
            <a:ext cx="1422402" cy="1422402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5" name="Oval 37">
            <a:extLst>
              <a:ext uri="{FF2B5EF4-FFF2-40B4-BE49-F238E27FC236}">
                <a16:creationId xmlns:a16="http://schemas.microsoft.com/office/drawing/2014/main" id="{7D23D9B3-CBFC-532D-644A-F03177FA6802}"/>
              </a:ext>
            </a:extLst>
          </p:cNvPr>
          <p:cNvSpPr/>
          <p:nvPr/>
        </p:nvSpPr>
        <p:spPr>
          <a:xfrm flipV="1">
            <a:off x="10203536" y="3196770"/>
            <a:ext cx="464460" cy="464460"/>
          </a:xfrm>
          <a:prstGeom prst="ellipse">
            <a:avLst/>
          </a:prstGeom>
          <a:solidFill>
            <a:schemeClr val="accent6"/>
          </a:solidFill>
          <a:ln w="25400">
            <a:solidFill>
              <a:sysClr val="window" lastClr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cxnSp>
        <p:nvCxnSpPr>
          <p:cNvPr id="16" name="Straight Connector 38">
            <a:extLst>
              <a:ext uri="{FF2B5EF4-FFF2-40B4-BE49-F238E27FC236}">
                <a16:creationId xmlns:a16="http://schemas.microsoft.com/office/drawing/2014/main" id="{3EE55B9B-FF6D-B8B1-90C0-9ED7CA8F6B43}"/>
              </a:ext>
            </a:extLst>
          </p:cNvPr>
          <p:cNvCxnSpPr/>
          <p:nvPr/>
        </p:nvCxnSpPr>
        <p:spPr>
          <a:xfrm flipV="1">
            <a:off x="6110510" y="2880360"/>
            <a:ext cx="0" cy="548640"/>
          </a:xfrm>
          <a:prstGeom prst="line">
            <a:avLst/>
          </a:prstGeom>
          <a:ln w="38100" cap="rnd">
            <a:solidFill>
              <a:schemeClr val="bg1">
                <a:lumMod val="8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39">
            <a:extLst>
              <a:ext uri="{FF2B5EF4-FFF2-40B4-BE49-F238E27FC236}">
                <a16:creationId xmlns:a16="http://schemas.microsoft.com/office/drawing/2014/main" id="{BAFFF7E5-CC94-55F8-9F5F-713057F42D81}"/>
              </a:ext>
            </a:extLst>
          </p:cNvPr>
          <p:cNvSpPr/>
          <p:nvPr/>
        </p:nvSpPr>
        <p:spPr>
          <a:xfrm>
            <a:off x="5399309" y="1457957"/>
            <a:ext cx="1422402" cy="1422402"/>
          </a:xfrm>
          <a:prstGeom prst="ellipse">
            <a:avLst/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+mn-ea"/>
              <a:sym typeface="+mn-lt"/>
            </a:endParaRPr>
          </a:p>
        </p:txBody>
      </p:sp>
      <p:sp>
        <p:nvSpPr>
          <p:cNvPr id="18" name="Oval 40">
            <a:extLst>
              <a:ext uri="{FF2B5EF4-FFF2-40B4-BE49-F238E27FC236}">
                <a16:creationId xmlns:a16="http://schemas.microsoft.com/office/drawing/2014/main" id="{78E5C89A-C160-64A7-227F-8E2D366D7D70}"/>
              </a:ext>
            </a:extLst>
          </p:cNvPr>
          <p:cNvSpPr/>
          <p:nvPr/>
        </p:nvSpPr>
        <p:spPr>
          <a:xfrm flipV="1">
            <a:off x="5878280" y="3196770"/>
            <a:ext cx="464460" cy="464460"/>
          </a:xfrm>
          <a:prstGeom prst="ellipse">
            <a:avLst/>
          </a:prstGeom>
          <a:solidFill>
            <a:schemeClr val="accent6"/>
          </a:solidFill>
          <a:ln w="25400">
            <a:solidFill>
              <a:sysClr val="window" lastClr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21" name="TextBox 43">
            <a:extLst>
              <a:ext uri="{FF2B5EF4-FFF2-40B4-BE49-F238E27FC236}">
                <a16:creationId xmlns:a16="http://schemas.microsoft.com/office/drawing/2014/main" id="{1F75D4EC-6216-987B-BC76-69DCBE598AD3}"/>
              </a:ext>
            </a:extLst>
          </p:cNvPr>
          <p:cNvSpPr txBox="1"/>
          <p:nvPr/>
        </p:nvSpPr>
        <p:spPr>
          <a:xfrm>
            <a:off x="2793999" y="1773891"/>
            <a:ext cx="228276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rtl="1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STEP 2</a:t>
            </a:r>
          </a:p>
        </p:txBody>
      </p:sp>
      <p:sp>
        <p:nvSpPr>
          <p:cNvPr id="27" name="TextBox 49">
            <a:extLst>
              <a:ext uri="{FF2B5EF4-FFF2-40B4-BE49-F238E27FC236}">
                <a16:creationId xmlns:a16="http://schemas.microsoft.com/office/drawing/2014/main" id="{666D7525-31D4-407D-74FD-BE29ED59ED07}"/>
              </a:ext>
            </a:extLst>
          </p:cNvPr>
          <p:cNvSpPr txBox="1"/>
          <p:nvPr/>
        </p:nvSpPr>
        <p:spPr>
          <a:xfrm>
            <a:off x="7117242" y="1773891"/>
            <a:ext cx="228276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rtl="1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STEP 4</a:t>
            </a:r>
          </a:p>
        </p:txBody>
      </p:sp>
      <p:sp>
        <p:nvSpPr>
          <p:cNvPr id="29" name="TextBox 51">
            <a:extLst>
              <a:ext uri="{FF2B5EF4-FFF2-40B4-BE49-F238E27FC236}">
                <a16:creationId xmlns:a16="http://schemas.microsoft.com/office/drawing/2014/main" id="{EFABDD79-FE02-3635-8DEB-BD41599D7D52}"/>
              </a:ext>
            </a:extLst>
          </p:cNvPr>
          <p:cNvSpPr txBox="1"/>
          <p:nvPr/>
        </p:nvSpPr>
        <p:spPr>
          <a:xfrm>
            <a:off x="4961873" y="4299811"/>
            <a:ext cx="228276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rtl="1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STEP 3</a:t>
            </a:r>
          </a:p>
        </p:txBody>
      </p:sp>
      <p:sp>
        <p:nvSpPr>
          <p:cNvPr id="31" name="TextBox 53">
            <a:extLst>
              <a:ext uri="{FF2B5EF4-FFF2-40B4-BE49-F238E27FC236}">
                <a16:creationId xmlns:a16="http://schemas.microsoft.com/office/drawing/2014/main" id="{0B5ACB2A-AE73-620F-B6A4-142163E1A961}"/>
              </a:ext>
            </a:extLst>
          </p:cNvPr>
          <p:cNvSpPr txBox="1"/>
          <p:nvPr/>
        </p:nvSpPr>
        <p:spPr>
          <a:xfrm>
            <a:off x="605581" y="4299811"/>
            <a:ext cx="228276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rtl="1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STEP 1</a:t>
            </a:r>
          </a:p>
        </p:txBody>
      </p:sp>
      <p:sp>
        <p:nvSpPr>
          <p:cNvPr id="33" name="TextBox 55">
            <a:extLst>
              <a:ext uri="{FF2B5EF4-FFF2-40B4-BE49-F238E27FC236}">
                <a16:creationId xmlns:a16="http://schemas.microsoft.com/office/drawing/2014/main" id="{5F2E9E23-182A-47C8-1325-97BC7844F009}"/>
              </a:ext>
            </a:extLst>
          </p:cNvPr>
          <p:cNvSpPr txBox="1"/>
          <p:nvPr/>
        </p:nvSpPr>
        <p:spPr>
          <a:xfrm>
            <a:off x="9327044" y="4299811"/>
            <a:ext cx="2282762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rtl="1"/>
            <a:r>
              <a:rPr lang="en-US" sz="16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STEP 5</a:t>
            </a:r>
          </a:p>
        </p:txBody>
      </p:sp>
      <p:sp>
        <p:nvSpPr>
          <p:cNvPr id="901" name="图形 34" descr="聊天气泡 纯色填充">
            <a:extLst>
              <a:ext uri="{FF2B5EF4-FFF2-40B4-BE49-F238E27FC236}">
                <a16:creationId xmlns:a16="http://schemas.microsoft.com/office/drawing/2014/main" id="{D065CB86-18E1-5547-35DC-BBA54EF695D4}"/>
              </a:ext>
            </a:extLst>
          </p:cNvPr>
          <p:cNvSpPr/>
          <p:nvPr/>
        </p:nvSpPr>
        <p:spPr>
          <a:xfrm>
            <a:off x="1461405" y="1879825"/>
            <a:ext cx="647701" cy="590550"/>
          </a:xfrm>
          <a:custGeom>
            <a:avLst/>
            <a:gdLst>
              <a:gd name="connsiteX0" fmla="*/ 615316 w 647701"/>
              <a:gd name="connsiteY0" fmla="*/ 0 h 590550"/>
              <a:gd name="connsiteX1" fmla="*/ 32386 w 647701"/>
              <a:gd name="connsiteY1" fmla="*/ 0 h 590550"/>
              <a:gd name="connsiteX2" fmla="*/ 1 w 647701"/>
              <a:gd name="connsiteY2" fmla="*/ 32765 h 590550"/>
              <a:gd name="connsiteX3" fmla="*/ 1 w 647701"/>
              <a:gd name="connsiteY3" fmla="*/ 32766 h 590550"/>
              <a:gd name="connsiteX4" fmla="*/ 1 w 647701"/>
              <a:gd name="connsiteY4" fmla="*/ 426530 h 590550"/>
              <a:gd name="connsiteX5" fmla="*/ 32385 w 647701"/>
              <a:gd name="connsiteY5" fmla="*/ 459296 h 590550"/>
              <a:gd name="connsiteX6" fmla="*/ 32386 w 647701"/>
              <a:gd name="connsiteY6" fmla="*/ 459296 h 590550"/>
              <a:gd name="connsiteX7" fmla="*/ 388621 w 647701"/>
              <a:gd name="connsiteY7" fmla="*/ 459296 h 590550"/>
              <a:gd name="connsiteX8" fmla="*/ 518161 w 647701"/>
              <a:gd name="connsiteY8" fmla="*/ 590550 h 590550"/>
              <a:gd name="connsiteX9" fmla="*/ 518161 w 647701"/>
              <a:gd name="connsiteY9" fmla="*/ 459296 h 590550"/>
              <a:gd name="connsiteX10" fmla="*/ 615316 w 647701"/>
              <a:gd name="connsiteY10" fmla="*/ 459296 h 590550"/>
              <a:gd name="connsiteX11" fmla="*/ 647701 w 647701"/>
              <a:gd name="connsiteY11" fmla="*/ 426530 h 590550"/>
              <a:gd name="connsiteX12" fmla="*/ 647701 w 647701"/>
              <a:gd name="connsiteY12" fmla="*/ 426530 h 590550"/>
              <a:gd name="connsiteX13" fmla="*/ 647701 w 647701"/>
              <a:gd name="connsiteY13" fmla="*/ 32766 h 590550"/>
              <a:gd name="connsiteX14" fmla="*/ 615317 w 647701"/>
              <a:gd name="connsiteY14" fmla="*/ 0 h 590550"/>
              <a:gd name="connsiteX15" fmla="*/ 615316 w 647701"/>
              <a:gd name="connsiteY15" fmla="*/ 0 h 590550"/>
              <a:gd name="connsiteX16" fmla="*/ 171451 w 647701"/>
              <a:gd name="connsiteY16" fmla="*/ 276225 h 590550"/>
              <a:gd name="connsiteX17" fmla="*/ 123826 w 647701"/>
              <a:gd name="connsiteY17" fmla="*/ 228600 h 590550"/>
              <a:gd name="connsiteX18" fmla="*/ 171451 w 647701"/>
              <a:gd name="connsiteY18" fmla="*/ 180975 h 590550"/>
              <a:gd name="connsiteX19" fmla="*/ 219076 w 647701"/>
              <a:gd name="connsiteY19" fmla="*/ 228600 h 590550"/>
              <a:gd name="connsiteX20" fmla="*/ 171451 w 647701"/>
              <a:gd name="connsiteY20" fmla="*/ 276225 h 590550"/>
              <a:gd name="connsiteX21" fmla="*/ 323851 w 647701"/>
              <a:gd name="connsiteY21" fmla="*/ 276225 h 590550"/>
              <a:gd name="connsiteX22" fmla="*/ 276226 w 647701"/>
              <a:gd name="connsiteY22" fmla="*/ 228600 h 590550"/>
              <a:gd name="connsiteX23" fmla="*/ 323851 w 647701"/>
              <a:gd name="connsiteY23" fmla="*/ 180975 h 590550"/>
              <a:gd name="connsiteX24" fmla="*/ 371476 w 647701"/>
              <a:gd name="connsiteY24" fmla="*/ 228600 h 590550"/>
              <a:gd name="connsiteX25" fmla="*/ 323851 w 647701"/>
              <a:gd name="connsiteY25" fmla="*/ 276225 h 590550"/>
              <a:gd name="connsiteX26" fmla="*/ 476251 w 647701"/>
              <a:gd name="connsiteY26" fmla="*/ 276225 h 590550"/>
              <a:gd name="connsiteX27" fmla="*/ 428626 w 647701"/>
              <a:gd name="connsiteY27" fmla="*/ 228600 h 590550"/>
              <a:gd name="connsiteX28" fmla="*/ 476251 w 647701"/>
              <a:gd name="connsiteY28" fmla="*/ 180975 h 590550"/>
              <a:gd name="connsiteX29" fmla="*/ 523876 w 647701"/>
              <a:gd name="connsiteY29" fmla="*/ 228600 h 590550"/>
              <a:gd name="connsiteX30" fmla="*/ 476251 w 647701"/>
              <a:gd name="connsiteY30" fmla="*/ 276225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7701" h="590550">
                <a:moveTo>
                  <a:pt x="615316" y="0"/>
                </a:moveTo>
                <a:lnTo>
                  <a:pt x="32386" y="0"/>
                </a:lnTo>
                <a:cubicBezTo>
                  <a:pt x="14395" y="105"/>
                  <a:pt x="-104" y="14774"/>
                  <a:pt x="1" y="32765"/>
                </a:cubicBezTo>
                <a:cubicBezTo>
                  <a:pt x="1" y="32765"/>
                  <a:pt x="1" y="32766"/>
                  <a:pt x="1" y="32766"/>
                </a:cubicBezTo>
                <a:lnTo>
                  <a:pt x="1" y="426530"/>
                </a:lnTo>
                <a:cubicBezTo>
                  <a:pt x="-105" y="444520"/>
                  <a:pt x="14394" y="459190"/>
                  <a:pt x="32385" y="459296"/>
                </a:cubicBezTo>
                <a:cubicBezTo>
                  <a:pt x="32385" y="459296"/>
                  <a:pt x="32386" y="459296"/>
                  <a:pt x="32386" y="459296"/>
                </a:cubicBezTo>
                <a:lnTo>
                  <a:pt x="388621" y="459296"/>
                </a:lnTo>
                <a:lnTo>
                  <a:pt x="518161" y="590550"/>
                </a:lnTo>
                <a:lnTo>
                  <a:pt x="518161" y="459296"/>
                </a:lnTo>
                <a:lnTo>
                  <a:pt x="615316" y="459296"/>
                </a:lnTo>
                <a:cubicBezTo>
                  <a:pt x="633306" y="459191"/>
                  <a:pt x="647805" y="444521"/>
                  <a:pt x="647701" y="426530"/>
                </a:cubicBezTo>
                <a:cubicBezTo>
                  <a:pt x="647701" y="426530"/>
                  <a:pt x="647701" y="426530"/>
                  <a:pt x="647701" y="426530"/>
                </a:cubicBezTo>
                <a:lnTo>
                  <a:pt x="647701" y="32766"/>
                </a:lnTo>
                <a:cubicBezTo>
                  <a:pt x="647806" y="14775"/>
                  <a:pt x="633307" y="106"/>
                  <a:pt x="615317" y="0"/>
                </a:cubicBezTo>
                <a:cubicBezTo>
                  <a:pt x="615317" y="0"/>
                  <a:pt x="615316" y="0"/>
                  <a:pt x="615316" y="0"/>
                </a:cubicBezTo>
                <a:close/>
                <a:moveTo>
                  <a:pt x="171451" y="276225"/>
                </a:moveTo>
                <a:cubicBezTo>
                  <a:pt x="145148" y="276225"/>
                  <a:pt x="123826" y="254902"/>
                  <a:pt x="123826" y="228600"/>
                </a:cubicBezTo>
                <a:cubicBezTo>
                  <a:pt x="123826" y="202298"/>
                  <a:pt x="145148" y="180975"/>
                  <a:pt x="171451" y="180975"/>
                </a:cubicBezTo>
                <a:cubicBezTo>
                  <a:pt x="197753" y="180975"/>
                  <a:pt x="219076" y="202298"/>
                  <a:pt x="219076" y="228600"/>
                </a:cubicBezTo>
                <a:cubicBezTo>
                  <a:pt x="219076" y="254902"/>
                  <a:pt x="197753" y="276225"/>
                  <a:pt x="171451" y="276225"/>
                </a:cubicBezTo>
                <a:close/>
                <a:moveTo>
                  <a:pt x="323851" y="276225"/>
                </a:moveTo>
                <a:cubicBezTo>
                  <a:pt x="297548" y="276225"/>
                  <a:pt x="276226" y="254902"/>
                  <a:pt x="276226" y="228600"/>
                </a:cubicBezTo>
                <a:cubicBezTo>
                  <a:pt x="276226" y="202298"/>
                  <a:pt x="297548" y="180975"/>
                  <a:pt x="323851" y="180975"/>
                </a:cubicBezTo>
                <a:cubicBezTo>
                  <a:pt x="350153" y="180975"/>
                  <a:pt x="371476" y="202298"/>
                  <a:pt x="371476" y="228600"/>
                </a:cubicBezTo>
                <a:cubicBezTo>
                  <a:pt x="371476" y="254902"/>
                  <a:pt x="350153" y="276225"/>
                  <a:pt x="323851" y="276225"/>
                </a:cubicBezTo>
                <a:close/>
                <a:moveTo>
                  <a:pt x="476251" y="276225"/>
                </a:moveTo>
                <a:cubicBezTo>
                  <a:pt x="449948" y="276225"/>
                  <a:pt x="428626" y="254902"/>
                  <a:pt x="428626" y="228600"/>
                </a:cubicBezTo>
                <a:cubicBezTo>
                  <a:pt x="428626" y="202298"/>
                  <a:pt x="449948" y="180975"/>
                  <a:pt x="476251" y="180975"/>
                </a:cubicBezTo>
                <a:cubicBezTo>
                  <a:pt x="502553" y="180975"/>
                  <a:pt x="523876" y="202298"/>
                  <a:pt x="523876" y="228600"/>
                </a:cubicBezTo>
                <a:cubicBezTo>
                  <a:pt x="523876" y="254902"/>
                  <a:pt x="502553" y="276225"/>
                  <a:pt x="476251" y="276225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7" name="组合 56">
            <a:extLst>
              <a:ext uri="{FF2B5EF4-FFF2-40B4-BE49-F238E27FC236}">
                <a16:creationId xmlns:a16="http://schemas.microsoft.com/office/drawing/2014/main" id="{37EC93C4-1B0E-9148-06C4-070F8073CBEC}"/>
              </a:ext>
            </a:extLst>
          </p:cNvPr>
          <p:cNvGrpSpPr/>
          <p:nvPr/>
        </p:nvGrpSpPr>
        <p:grpSpPr>
          <a:xfrm>
            <a:off x="5755879" y="1794350"/>
            <a:ext cx="723900" cy="723900"/>
            <a:chOff x="5755879" y="1794350"/>
            <a:chExt cx="723900" cy="723900"/>
          </a:xfrm>
          <a:solidFill>
            <a:schemeClr val="bg1"/>
          </a:solidFill>
        </p:grpSpPr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6C50828-2B75-3324-B333-E15DA292B856}"/>
                </a:ext>
              </a:extLst>
            </p:cNvPr>
            <p:cNvSpPr/>
            <p:nvPr/>
          </p:nvSpPr>
          <p:spPr>
            <a:xfrm>
              <a:off x="5755879" y="1794350"/>
              <a:ext cx="723900" cy="723900"/>
            </a:xfrm>
            <a:custGeom>
              <a:avLst/>
              <a:gdLst>
                <a:gd name="connsiteX0" fmla="*/ 361950 w 723900"/>
                <a:gd name="connsiteY0" fmla="*/ 666750 h 723900"/>
                <a:gd name="connsiteX1" fmla="*/ 57150 w 723900"/>
                <a:gd name="connsiteY1" fmla="*/ 361950 h 723900"/>
                <a:gd name="connsiteX2" fmla="*/ 361950 w 723900"/>
                <a:gd name="connsiteY2" fmla="*/ 57150 h 723900"/>
                <a:gd name="connsiteX3" fmla="*/ 666750 w 723900"/>
                <a:gd name="connsiteY3" fmla="*/ 361950 h 723900"/>
                <a:gd name="connsiteX4" fmla="*/ 361950 w 723900"/>
                <a:gd name="connsiteY4" fmla="*/ 666750 h 723900"/>
                <a:gd name="connsiteX5" fmla="*/ 361950 w 723900"/>
                <a:gd name="connsiteY5" fmla="*/ 0 h 723900"/>
                <a:gd name="connsiteX6" fmla="*/ 0 w 723900"/>
                <a:gd name="connsiteY6" fmla="*/ 361950 h 723900"/>
                <a:gd name="connsiteX7" fmla="*/ 361950 w 723900"/>
                <a:gd name="connsiteY7" fmla="*/ 723900 h 723900"/>
                <a:gd name="connsiteX8" fmla="*/ 723900 w 723900"/>
                <a:gd name="connsiteY8" fmla="*/ 361950 h 723900"/>
                <a:gd name="connsiteX9" fmla="*/ 361950 w 723900"/>
                <a:gd name="connsiteY9" fmla="*/ 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3900" h="723900">
                  <a:moveTo>
                    <a:pt x="361950" y="666750"/>
                  </a:moveTo>
                  <a:cubicBezTo>
                    <a:pt x="194310" y="666750"/>
                    <a:pt x="57150" y="529590"/>
                    <a:pt x="57150" y="361950"/>
                  </a:cubicBezTo>
                  <a:cubicBezTo>
                    <a:pt x="57150" y="194310"/>
                    <a:pt x="194310" y="57150"/>
                    <a:pt x="361950" y="57150"/>
                  </a:cubicBezTo>
                  <a:cubicBezTo>
                    <a:pt x="529590" y="57150"/>
                    <a:pt x="666750" y="194310"/>
                    <a:pt x="666750" y="361950"/>
                  </a:cubicBezTo>
                  <a:cubicBezTo>
                    <a:pt x="666750" y="529590"/>
                    <a:pt x="529590" y="666750"/>
                    <a:pt x="361950" y="666750"/>
                  </a:cubicBezTo>
                  <a:close/>
                  <a:moveTo>
                    <a:pt x="361950" y="0"/>
                  </a:moveTo>
                  <a:cubicBezTo>
                    <a:pt x="161925" y="0"/>
                    <a:pt x="0" y="161925"/>
                    <a:pt x="0" y="361950"/>
                  </a:cubicBezTo>
                  <a:cubicBezTo>
                    <a:pt x="0" y="561975"/>
                    <a:pt x="161925" y="723900"/>
                    <a:pt x="361950" y="723900"/>
                  </a:cubicBezTo>
                  <a:cubicBezTo>
                    <a:pt x="561975" y="723900"/>
                    <a:pt x="723900" y="561975"/>
                    <a:pt x="723900" y="361950"/>
                  </a:cubicBezTo>
                  <a:cubicBezTo>
                    <a:pt x="723900" y="161925"/>
                    <a:pt x="561975" y="0"/>
                    <a:pt x="3619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E8E9F419-4940-629C-09A9-BA50367EA4F8}"/>
                </a:ext>
              </a:extLst>
            </p:cNvPr>
            <p:cNvSpPr/>
            <p:nvPr/>
          </p:nvSpPr>
          <p:spPr>
            <a:xfrm>
              <a:off x="6098779" y="1965800"/>
              <a:ext cx="166687" cy="338137"/>
            </a:xfrm>
            <a:custGeom>
              <a:avLst/>
              <a:gdLst>
                <a:gd name="connsiteX0" fmla="*/ 38100 w 166687"/>
                <a:gd name="connsiteY0" fmla="*/ 0 h 338137"/>
                <a:gd name="connsiteX1" fmla="*/ 0 w 166687"/>
                <a:gd name="connsiteY1" fmla="*/ 0 h 338137"/>
                <a:gd name="connsiteX2" fmla="*/ 0 w 166687"/>
                <a:gd name="connsiteY2" fmla="*/ 190500 h 338137"/>
                <a:gd name="connsiteX3" fmla="*/ 5715 w 166687"/>
                <a:gd name="connsiteY3" fmla="*/ 203835 h 338137"/>
                <a:gd name="connsiteX4" fmla="*/ 140018 w 166687"/>
                <a:gd name="connsiteY4" fmla="*/ 338138 h 338137"/>
                <a:gd name="connsiteX5" fmla="*/ 166688 w 166687"/>
                <a:gd name="connsiteY5" fmla="*/ 311468 h 338137"/>
                <a:gd name="connsiteX6" fmla="*/ 38100 w 166687"/>
                <a:gd name="connsiteY6" fmla="*/ 182880 h 338137"/>
                <a:gd name="connsiteX7" fmla="*/ 38100 w 166687"/>
                <a:gd name="connsiteY7" fmla="*/ 0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687" h="338137">
                  <a:moveTo>
                    <a:pt x="38100" y="0"/>
                  </a:moveTo>
                  <a:lnTo>
                    <a:pt x="0" y="0"/>
                  </a:lnTo>
                  <a:lnTo>
                    <a:pt x="0" y="190500"/>
                  </a:lnTo>
                  <a:cubicBezTo>
                    <a:pt x="0" y="196215"/>
                    <a:pt x="1905" y="200977"/>
                    <a:pt x="5715" y="203835"/>
                  </a:cubicBezTo>
                  <a:lnTo>
                    <a:pt x="140018" y="338138"/>
                  </a:lnTo>
                  <a:lnTo>
                    <a:pt x="166688" y="311468"/>
                  </a:lnTo>
                  <a:lnTo>
                    <a:pt x="38100" y="182880"/>
                  </a:lnTo>
                  <a:lnTo>
                    <a:pt x="3810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7F76A4C4-B13D-0DDC-815F-7ADD3EACEC22}"/>
                </a:ext>
              </a:extLst>
            </p:cNvPr>
            <p:cNvSpPr/>
            <p:nvPr/>
          </p:nvSpPr>
          <p:spPr>
            <a:xfrm>
              <a:off x="6098779" y="1889600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50CCAE9B-0A0C-6255-F669-75DE7E8DA9A9}"/>
                </a:ext>
              </a:extLst>
            </p:cNvPr>
            <p:cNvSpPr/>
            <p:nvPr/>
          </p:nvSpPr>
          <p:spPr>
            <a:xfrm>
              <a:off x="6098779" y="2384900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7255D5A-F1F0-3AA3-FA9B-1E2C899B23A7}"/>
                </a:ext>
              </a:extLst>
            </p:cNvPr>
            <p:cNvSpPr/>
            <p:nvPr/>
          </p:nvSpPr>
          <p:spPr>
            <a:xfrm>
              <a:off x="5851129" y="2137250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D7FBCC3E-AC3F-E96C-0A9D-CA7D81F02408}"/>
                </a:ext>
              </a:extLst>
            </p:cNvPr>
            <p:cNvSpPr/>
            <p:nvPr/>
          </p:nvSpPr>
          <p:spPr>
            <a:xfrm>
              <a:off x="6346429" y="2137250"/>
              <a:ext cx="38100" cy="38100"/>
            </a:xfrm>
            <a:custGeom>
              <a:avLst/>
              <a:gdLst>
                <a:gd name="connsiteX0" fmla="*/ 38100 w 38100"/>
                <a:gd name="connsiteY0" fmla="*/ 19050 h 38100"/>
                <a:gd name="connsiteX1" fmla="*/ 19050 w 38100"/>
                <a:gd name="connsiteY1" fmla="*/ 38100 h 38100"/>
                <a:gd name="connsiteX2" fmla="*/ 0 w 38100"/>
                <a:gd name="connsiteY2" fmla="*/ 19050 h 38100"/>
                <a:gd name="connsiteX3" fmla="*/ 19050 w 38100"/>
                <a:gd name="connsiteY3" fmla="*/ 0 h 38100"/>
                <a:gd name="connsiteX4" fmla="*/ 38100 w 38100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38100">
                  <a:moveTo>
                    <a:pt x="38100" y="19050"/>
                  </a:moveTo>
                  <a:cubicBezTo>
                    <a:pt x="38100" y="29571"/>
                    <a:pt x="29571" y="38100"/>
                    <a:pt x="19050" y="38100"/>
                  </a:cubicBezTo>
                  <a:cubicBezTo>
                    <a:pt x="8529" y="38100"/>
                    <a:pt x="0" y="29571"/>
                    <a:pt x="0" y="19050"/>
                  </a:cubicBezTo>
                  <a:cubicBezTo>
                    <a:pt x="0" y="8529"/>
                    <a:pt x="8529" y="0"/>
                    <a:pt x="19050" y="0"/>
                  </a:cubicBezTo>
                  <a:cubicBezTo>
                    <a:pt x="29571" y="0"/>
                    <a:pt x="38100" y="8529"/>
                    <a:pt x="38100" y="190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89B02F28-D494-4A06-73D0-5E39A414D3CB}"/>
              </a:ext>
            </a:extLst>
          </p:cNvPr>
          <p:cNvGrpSpPr/>
          <p:nvPr/>
        </p:nvGrpSpPr>
        <p:grpSpPr>
          <a:xfrm>
            <a:off x="10197286" y="1690210"/>
            <a:ext cx="595312" cy="762000"/>
            <a:chOff x="10197286" y="1690210"/>
            <a:chExt cx="595312" cy="762000"/>
          </a:xfrm>
          <a:solidFill>
            <a:schemeClr val="bg1"/>
          </a:solidFill>
        </p:grpSpPr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8E7BEAE6-FD66-3D9B-E91E-AAE78FE2D05C}"/>
                </a:ext>
              </a:extLst>
            </p:cNvPr>
            <p:cNvSpPr/>
            <p:nvPr/>
          </p:nvSpPr>
          <p:spPr>
            <a:xfrm>
              <a:off x="10197286" y="1975960"/>
              <a:ext cx="595312" cy="476250"/>
            </a:xfrm>
            <a:custGeom>
              <a:avLst/>
              <a:gdLst>
                <a:gd name="connsiteX0" fmla="*/ 595312 w 595312"/>
                <a:gd name="connsiteY0" fmla="*/ 201930 h 476250"/>
                <a:gd name="connsiteX1" fmla="*/ 457200 w 595312"/>
                <a:gd name="connsiteY1" fmla="*/ 57150 h 476250"/>
                <a:gd name="connsiteX2" fmla="*/ 457200 w 595312"/>
                <a:gd name="connsiteY2" fmla="*/ 0 h 476250"/>
                <a:gd name="connsiteX3" fmla="*/ 0 w 595312"/>
                <a:gd name="connsiteY3" fmla="*/ 0 h 476250"/>
                <a:gd name="connsiteX4" fmla="*/ 0 w 595312"/>
                <a:gd name="connsiteY4" fmla="*/ 438150 h 476250"/>
                <a:gd name="connsiteX5" fmla="*/ 38100 w 595312"/>
                <a:gd name="connsiteY5" fmla="*/ 476250 h 476250"/>
                <a:gd name="connsiteX6" fmla="*/ 419100 w 595312"/>
                <a:gd name="connsiteY6" fmla="*/ 476250 h 476250"/>
                <a:gd name="connsiteX7" fmla="*/ 457200 w 595312"/>
                <a:gd name="connsiteY7" fmla="*/ 438150 h 476250"/>
                <a:gd name="connsiteX8" fmla="*/ 457200 w 595312"/>
                <a:gd name="connsiteY8" fmla="*/ 347663 h 476250"/>
                <a:gd name="connsiteX9" fmla="*/ 595312 w 595312"/>
                <a:gd name="connsiteY9" fmla="*/ 201930 h 476250"/>
                <a:gd name="connsiteX10" fmla="*/ 458153 w 595312"/>
                <a:gd name="connsiteY10" fmla="*/ 290513 h 476250"/>
                <a:gd name="connsiteX11" fmla="*/ 458153 w 595312"/>
                <a:gd name="connsiteY11" fmla="*/ 114300 h 476250"/>
                <a:gd name="connsiteX12" fmla="*/ 539115 w 595312"/>
                <a:gd name="connsiteY12" fmla="*/ 201930 h 476250"/>
                <a:gd name="connsiteX13" fmla="*/ 458153 w 595312"/>
                <a:gd name="connsiteY13" fmla="*/ 29051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12" h="476250">
                  <a:moveTo>
                    <a:pt x="595312" y="201930"/>
                  </a:moveTo>
                  <a:cubicBezTo>
                    <a:pt x="595312" y="123825"/>
                    <a:pt x="534353" y="60960"/>
                    <a:pt x="457200" y="57150"/>
                  </a:cubicBezTo>
                  <a:lnTo>
                    <a:pt x="457200" y="0"/>
                  </a:lnTo>
                  <a:lnTo>
                    <a:pt x="0" y="0"/>
                  </a:lnTo>
                  <a:lnTo>
                    <a:pt x="0" y="438150"/>
                  </a:lnTo>
                  <a:cubicBezTo>
                    <a:pt x="0" y="459105"/>
                    <a:pt x="17145" y="476250"/>
                    <a:pt x="38100" y="476250"/>
                  </a:cubicBezTo>
                  <a:lnTo>
                    <a:pt x="419100" y="476250"/>
                  </a:lnTo>
                  <a:cubicBezTo>
                    <a:pt x="440055" y="476250"/>
                    <a:pt x="457200" y="459105"/>
                    <a:pt x="457200" y="438150"/>
                  </a:cubicBezTo>
                  <a:lnTo>
                    <a:pt x="457200" y="347663"/>
                  </a:lnTo>
                  <a:cubicBezTo>
                    <a:pt x="534353" y="343853"/>
                    <a:pt x="595312" y="280035"/>
                    <a:pt x="595312" y="201930"/>
                  </a:cubicBezTo>
                  <a:close/>
                  <a:moveTo>
                    <a:pt x="458153" y="290513"/>
                  </a:moveTo>
                  <a:lnTo>
                    <a:pt x="458153" y="114300"/>
                  </a:lnTo>
                  <a:cubicBezTo>
                    <a:pt x="503872" y="118110"/>
                    <a:pt x="539115" y="156210"/>
                    <a:pt x="539115" y="201930"/>
                  </a:cubicBezTo>
                  <a:cubicBezTo>
                    <a:pt x="539115" y="247650"/>
                    <a:pt x="502920" y="286703"/>
                    <a:pt x="458153" y="290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E486A0B-085D-6604-F554-FF6E96A2E08F}"/>
                </a:ext>
              </a:extLst>
            </p:cNvPr>
            <p:cNvSpPr/>
            <p:nvPr/>
          </p:nvSpPr>
          <p:spPr>
            <a:xfrm>
              <a:off x="10388738" y="1690210"/>
              <a:ext cx="66675" cy="172402"/>
            </a:xfrm>
            <a:custGeom>
              <a:avLst/>
              <a:gdLst>
                <a:gd name="connsiteX0" fmla="*/ 20003 w 66675"/>
                <a:gd name="connsiteY0" fmla="*/ 100013 h 172402"/>
                <a:gd name="connsiteX1" fmla="*/ 28575 w 66675"/>
                <a:gd name="connsiteY1" fmla="*/ 120015 h 172402"/>
                <a:gd name="connsiteX2" fmla="*/ 20003 w 66675"/>
                <a:gd name="connsiteY2" fmla="*/ 140018 h 172402"/>
                <a:gd name="connsiteX3" fmla="*/ 20003 w 66675"/>
                <a:gd name="connsiteY3" fmla="*/ 166688 h 172402"/>
                <a:gd name="connsiteX4" fmla="*/ 33338 w 66675"/>
                <a:gd name="connsiteY4" fmla="*/ 172403 h 172402"/>
                <a:gd name="connsiteX5" fmla="*/ 46673 w 66675"/>
                <a:gd name="connsiteY5" fmla="*/ 166688 h 172402"/>
                <a:gd name="connsiteX6" fmla="*/ 66675 w 66675"/>
                <a:gd name="connsiteY6" fmla="*/ 119063 h 172402"/>
                <a:gd name="connsiteX7" fmla="*/ 46673 w 66675"/>
                <a:gd name="connsiteY7" fmla="*/ 72390 h 172402"/>
                <a:gd name="connsiteX8" fmla="*/ 46673 w 66675"/>
                <a:gd name="connsiteY8" fmla="*/ 72390 h 172402"/>
                <a:gd name="connsiteX9" fmla="*/ 46673 w 66675"/>
                <a:gd name="connsiteY9" fmla="*/ 32385 h 172402"/>
                <a:gd name="connsiteX10" fmla="*/ 46673 w 66675"/>
                <a:gd name="connsiteY10" fmla="*/ 5715 h 172402"/>
                <a:gd name="connsiteX11" fmla="*/ 20003 w 66675"/>
                <a:gd name="connsiteY11" fmla="*/ 5715 h 172402"/>
                <a:gd name="connsiteX12" fmla="*/ 20003 w 66675"/>
                <a:gd name="connsiteY12" fmla="*/ 100013 h 172402"/>
                <a:gd name="connsiteX13" fmla="*/ 20003 w 66675"/>
                <a:gd name="connsiteY13" fmla="*/ 100013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75" h="172402">
                  <a:moveTo>
                    <a:pt x="20003" y="100013"/>
                  </a:moveTo>
                  <a:cubicBezTo>
                    <a:pt x="25718" y="105728"/>
                    <a:pt x="28575" y="112395"/>
                    <a:pt x="28575" y="120015"/>
                  </a:cubicBezTo>
                  <a:cubicBezTo>
                    <a:pt x="28575" y="127635"/>
                    <a:pt x="25718" y="135255"/>
                    <a:pt x="20003" y="140018"/>
                  </a:cubicBezTo>
                  <a:cubicBezTo>
                    <a:pt x="12382" y="147638"/>
                    <a:pt x="12382" y="159068"/>
                    <a:pt x="20003" y="166688"/>
                  </a:cubicBezTo>
                  <a:cubicBezTo>
                    <a:pt x="23813" y="170498"/>
                    <a:pt x="28575" y="172403"/>
                    <a:pt x="33338" y="172403"/>
                  </a:cubicBezTo>
                  <a:cubicBezTo>
                    <a:pt x="38100" y="172403"/>
                    <a:pt x="42863" y="170498"/>
                    <a:pt x="46673" y="166688"/>
                  </a:cubicBezTo>
                  <a:cubicBezTo>
                    <a:pt x="59055" y="154305"/>
                    <a:pt x="66675" y="137160"/>
                    <a:pt x="66675" y="119063"/>
                  </a:cubicBezTo>
                  <a:cubicBezTo>
                    <a:pt x="66675" y="100965"/>
                    <a:pt x="60007" y="84772"/>
                    <a:pt x="46673" y="72390"/>
                  </a:cubicBezTo>
                  <a:cubicBezTo>
                    <a:pt x="46673" y="72390"/>
                    <a:pt x="46673" y="72390"/>
                    <a:pt x="46673" y="72390"/>
                  </a:cubicBezTo>
                  <a:cubicBezTo>
                    <a:pt x="35243" y="60960"/>
                    <a:pt x="35243" y="42862"/>
                    <a:pt x="46673" y="32385"/>
                  </a:cubicBezTo>
                  <a:cubicBezTo>
                    <a:pt x="54293" y="24765"/>
                    <a:pt x="54293" y="13335"/>
                    <a:pt x="46673" y="5715"/>
                  </a:cubicBezTo>
                  <a:cubicBezTo>
                    <a:pt x="39053" y="-1905"/>
                    <a:pt x="27623" y="-1905"/>
                    <a:pt x="20003" y="5715"/>
                  </a:cubicBezTo>
                  <a:cubicBezTo>
                    <a:pt x="-6668" y="31433"/>
                    <a:pt x="-6668" y="74295"/>
                    <a:pt x="20003" y="100013"/>
                  </a:cubicBezTo>
                  <a:cubicBezTo>
                    <a:pt x="20003" y="100013"/>
                    <a:pt x="20003" y="100013"/>
                    <a:pt x="20003" y="1000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0E0634B4-15F2-6B9A-329B-720EF9D591FF}"/>
                </a:ext>
              </a:extLst>
            </p:cNvPr>
            <p:cNvSpPr/>
            <p:nvPr/>
          </p:nvSpPr>
          <p:spPr>
            <a:xfrm>
              <a:off x="10492561" y="1745455"/>
              <a:ext cx="65960" cy="172402"/>
            </a:xfrm>
            <a:custGeom>
              <a:avLst/>
              <a:gdLst>
                <a:gd name="connsiteX0" fmla="*/ 20002 w 65960"/>
                <a:gd name="connsiteY0" fmla="*/ 100012 h 172402"/>
                <a:gd name="connsiteX1" fmla="*/ 20002 w 65960"/>
                <a:gd name="connsiteY1" fmla="*/ 140018 h 172402"/>
                <a:gd name="connsiteX2" fmla="*/ 20002 w 65960"/>
                <a:gd name="connsiteY2" fmla="*/ 166687 h 172402"/>
                <a:gd name="connsiteX3" fmla="*/ 33338 w 65960"/>
                <a:gd name="connsiteY3" fmla="*/ 172403 h 172402"/>
                <a:gd name="connsiteX4" fmla="*/ 46672 w 65960"/>
                <a:gd name="connsiteY4" fmla="*/ 166687 h 172402"/>
                <a:gd name="connsiteX5" fmla="*/ 46672 w 65960"/>
                <a:gd name="connsiteY5" fmla="*/ 72390 h 172402"/>
                <a:gd name="connsiteX6" fmla="*/ 46672 w 65960"/>
                <a:gd name="connsiteY6" fmla="*/ 72390 h 172402"/>
                <a:gd name="connsiteX7" fmla="*/ 38100 w 65960"/>
                <a:gd name="connsiteY7" fmla="*/ 52387 h 172402"/>
                <a:gd name="connsiteX8" fmla="*/ 46672 w 65960"/>
                <a:gd name="connsiteY8" fmla="*/ 32385 h 172402"/>
                <a:gd name="connsiteX9" fmla="*/ 46672 w 65960"/>
                <a:gd name="connsiteY9" fmla="*/ 5715 h 172402"/>
                <a:gd name="connsiteX10" fmla="*/ 20002 w 65960"/>
                <a:gd name="connsiteY10" fmla="*/ 5715 h 172402"/>
                <a:gd name="connsiteX11" fmla="*/ 0 w 65960"/>
                <a:gd name="connsiteY11" fmla="*/ 53340 h 172402"/>
                <a:gd name="connsiteX12" fmla="*/ 20002 w 65960"/>
                <a:gd name="connsiteY12" fmla="*/ 100012 h 172402"/>
                <a:gd name="connsiteX13" fmla="*/ 20002 w 65960"/>
                <a:gd name="connsiteY13" fmla="*/ 100012 h 1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960" h="172402">
                  <a:moveTo>
                    <a:pt x="20002" y="100012"/>
                  </a:moveTo>
                  <a:cubicBezTo>
                    <a:pt x="31432" y="111443"/>
                    <a:pt x="31432" y="129540"/>
                    <a:pt x="20002" y="140018"/>
                  </a:cubicBezTo>
                  <a:cubicBezTo>
                    <a:pt x="12382" y="147637"/>
                    <a:pt x="12382" y="159068"/>
                    <a:pt x="20002" y="166687"/>
                  </a:cubicBezTo>
                  <a:cubicBezTo>
                    <a:pt x="23813" y="170498"/>
                    <a:pt x="28575" y="172403"/>
                    <a:pt x="33338" y="172403"/>
                  </a:cubicBezTo>
                  <a:cubicBezTo>
                    <a:pt x="38100" y="172403"/>
                    <a:pt x="42863" y="170498"/>
                    <a:pt x="46672" y="166687"/>
                  </a:cubicBezTo>
                  <a:cubicBezTo>
                    <a:pt x="72390" y="140970"/>
                    <a:pt x="72390" y="98108"/>
                    <a:pt x="46672" y="72390"/>
                  </a:cubicBezTo>
                  <a:cubicBezTo>
                    <a:pt x="46672" y="72390"/>
                    <a:pt x="46672" y="72390"/>
                    <a:pt x="46672" y="72390"/>
                  </a:cubicBezTo>
                  <a:cubicBezTo>
                    <a:pt x="40957" y="66675"/>
                    <a:pt x="38100" y="60008"/>
                    <a:pt x="38100" y="52387"/>
                  </a:cubicBezTo>
                  <a:cubicBezTo>
                    <a:pt x="38100" y="44768"/>
                    <a:pt x="40957" y="37148"/>
                    <a:pt x="46672" y="32385"/>
                  </a:cubicBezTo>
                  <a:cubicBezTo>
                    <a:pt x="54293" y="24765"/>
                    <a:pt x="54293" y="13335"/>
                    <a:pt x="46672" y="5715"/>
                  </a:cubicBezTo>
                  <a:cubicBezTo>
                    <a:pt x="39052" y="-1905"/>
                    <a:pt x="27622" y="-1905"/>
                    <a:pt x="20002" y="5715"/>
                  </a:cubicBezTo>
                  <a:cubicBezTo>
                    <a:pt x="7620" y="18097"/>
                    <a:pt x="0" y="35243"/>
                    <a:pt x="0" y="53340"/>
                  </a:cubicBezTo>
                  <a:cubicBezTo>
                    <a:pt x="952" y="71437"/>
                    <a:pt x="7620" y="87630"/>
                    <a:pt x="20002" y="100012"/>
                  </a:cubicBezTo>
                  <a:cubicBezTo>
                    <a:pt x="20002" y="100012"/>
                    <a:pt x="20002" y="100012"/>
                    <a:pt x="20002" y="1000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B520F9E0-756A-CC01-2081-FF9E6CCBEE2A}"/>
                </a:ext>
              </a:extLst>
            </p:cNvPr>
            <p:cNvSpPr/>
            <p:nvPr/>
          </p:nvSpPr>
          <p:spPr>
            <a:xfrm>
              <a:off x="10293489" y="1744502"/>
              <a:ext cx="66674" cy="173354"/>
            </a:xfrm>
            <a:custGeom>
              <a:avLst/>
              <a:gdLst>
                <a:gd name="connsiteX0" fmla="*/ 20002 w 66674"/>
                <a:gd name="connsiteY0" fmla="*/ 100965 h 173354"/>
                <a:gd name="connsiteX1" fmla="*/ 28575 w 66674"/>
                <a:gd name="connsiteY1" fmla="*/ 120967 h 173354"/>
                <a:gd name="connsiteX2" fmla="*/ 20002 w 66674"/>
                <a:gd name="connsiteY2" fmla="*/ 140970 h 173354"/>
                <a:gd name="connsiteX3" fmla="*/ 20002 w 66674"/>
                <a:gd name="connsiteY3" fmla="*/ 167640 h 173354"/>
                <a:gd name="connsiteX4" fmla="*/ 33337 w 66674"/>
                <a:gd name="connsiteY4" fmla="*/ 173355 h 173354"/>
                <a:gd name="connsiteX5" fmla="*/ 46673 w 66674"/>
                <a:gd name="connsiteY5" fmla="*/ 167640 h 173354"/>
                <a:gd name="connsiteX6" fmla="*/ 66675 w 66674"/>
                <a:gd name="connsiteY6" fmla="*/ 120015 h 173354"/>
                <a:gd name="connsiteX7" fmla="*/ 46673 w 66674"/>
                <a:gd name="connsiteY7" fmla="*/ 72390 h 173354"/>
                <a:gd name="connsiteX8" fmla="*/ 46673 w 66674"/>
                <a:gd name="connsiteY8" fmla="*/ 72390 h 173354"/>
                <a:gd name="connsiteX9" fmla="*/ 46673 w 66674"/>
                <a:gd name="connsiteY9" fmla="*/ 32385 h 173354"/>
                <a:gd name="connsiteX10" fmla="*/ 46673 w 66674"/>
                <a:gd name="connsiteY10" fmla="*/ 5715 h 173354"/>
                <a:gd name="connsiteX11" fmla="*/ 20002 w 66674"/>
                <a:gd name="connsiteY11" fmla="*/ 5715 h 173354"/>
                <a:gd name="connsiteX12" fmla="*/ 20002 w 66674"/>
                <a:gd name="connsiteY12" fmla="*/ 100965 h 173354"/>
                <a:gd name="connsiteX13" fmla="*/ 20002 w 66674"/>
                <a:gd name="connsiteY13" fmla="*/ 100965 h 17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74" h="173354">
                  <a:moveTo>
                    <a:pt x="20002" y="100965"/>
                  </a:moveTo>
                  <a:cubicBezTo>
                    <a:pt x="25717" y="106680"/>
                    <a:pt x="28575" y="113348"/>
                    <a:pt x="28575" y="120967"/>
                  </a:cubicBezTo>
                  <a:cubicBezTo>
                    <a:pt x="28575" y="128588"/>
                    <a:pt x="25717" y="136208"/>
                    <a:pt x="20002" y="140970"/>
                  </a:cubicBezTo>
                  <a:cubicBezTo>
                    <a:pt x="12383" y="148590"/>
                    <a:pt x="12383" y="160020"/>
                    <a:pt x="20002" y="167640"/>
                  </a:cubicBezTo>
                  <a:cubicBezTo>
                    <a:pt x="23812" y="171450"/>
                    <a:pt x="28575" y="173355"/>
                    <a:pt x="33337" y="173355"/>
                  </a:cubicBezTo>
                  <a:cubicBezTo>
                    <a:pt x="38100" y="173355"/>
                    <a:pt x="42862" y="171450"/>
                    <a:pt x="46673" y="167640"/>
                  </a:cubicBezTo>
                  <a:cubicBezTo>
                    <a:pt x="59055" y="155258"/>
                    <a:pt x="66675" y="138113"/>
                    <a:pt x="66675" y="120015"/>
                  </a:cubicBezTo>
                  <a:cubicBezTo>
                    <a:pt x="66675" y="101917"/>
                    <a:pt x="60007" y="85725"/>
                    <a:pt x="46673" y="72390"/>
                  </a:cubicBezTo>
                  <a:lnTo>
                    <a:pt x="46673" y="72390"/>
                  </a:lnTo>
                  <a:cubicBezTo>
                    <a:pt x="35243" y="60960"/>
                    <a:pt x="35243" y="42863"/>
                    <a:pt x="46673" y="32385"/>
                  </a:cubicBezTo>
                  <a:cubicBezTo>
                    <a:pt x="54293" y="24765"/>
                    <a:pt x="54293" y="13335"/>
                    <a:pt x="46673" y="5715"/>
                  </a:cubicBezTo>
                  <a:cubicBezTo>
                    <a:pt x="39052" y="-1905"/>
                    <a:pt x="27623" y="-1905"/>
                    <a:pt x="20002" y="5715"/>
                  </a:cubicBezTo>
                  <a:cubicBezTo>
                    <a:pt x="-6667" y="33338"/>
                    <a:pt x="-6667" y="75248"/>
                    <a:pt x="20002" y="100965"/>
                  </a:cubicBezTo>
                  <a:cubicBezTo>
                    <a:pt x="20002" y="100965"/>
                    <a:pt x="20002" y="100965"/>
                    <a:pt x="20002" y="1009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00" name="组合 899">
            <a:extLst>
              <a:ext uri="{FF2B5EF4-FFF2-40B4-BE49-F238E27FC236}">
                <a16:creationId xmlns:a16="http://schemas.microsoft.com/office/drawing/2014/main" id="{7D94E924-E2B0-7E4E-5569-FD87E6EFC649}"/>
              </a:ext>
            </a:extLst>
          </p:cNvPr>
          <p:cNvGrpSpPr/>
          <p:nvPr/>
        </p:nvGrpSpPr>
        <p:grpSpPr>
          <a:xfrm>
            <a:off x="7970608" y="4286069"/>
            <a:ext cx="590550" cy="762000"/>
            <a:chOff x="7970608" y="4286069"/>
            <a:chExt cx="590550" cy="762000"/>
          </a:xfrm>
          <a:solidFill>
            <a:schemeClr val="bg1"/>
          </a:solidFill>
        </p:grpSpPr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44DB7BAE-2B95-0ECD-8B17-E0BA20D04EA2}"/>
                </a:ext>
              </a:extLst>
            </p:cNvPr>
            <p:cNvSpPr/>
            <p:nvPr/>
          </p:nvSpPr>
          <p:spPr>
            <a:xfrm>
              <a:off x="7970608" y="4286069"/>
              <a:ext cx="590550" cy="762000"/>
            </a:xfrm>
            <a:custGeom>
              <a:avLst/>
              <a:gdLst>
                <a:gd name="connsiteX0" fmla="*/ 57150 w 590550"/>
                <a:gd name="connsiteY0" fmla="*/ 704850 h 762000"/>
                <a:gd name="connsiteX1" fmla="*/ 57150 w 590550"/>
                <a:gd name="connsiteY1" fmla="*/ 57150 h 762000"/>
                <a:gd name="connsiteX2" fmla="*/ 295275 w 590550"/>
                <a:gd name="connsiteY2" fmla="*/ 57150 h 762000"/>
                <a:gd name="connsiteX3" fmla="*/ 295275 w 590550"/>
                <a:gd name="connsiteY3" fmla="*/ 257175 h 762000"/>
                <a:gd name="connsiteX4" fmla="*/ 533400 w 590550"/>
                <a:gd name="connsiteY4" fmla="*/ 257175 h 762000"/>
                <a:gd name="connsiteX5" fmla="*/ 533400 w 590550"/>
                <a:gd name="connsiteY5" fmla="*/ 704850 h 762000"/>
                <a:gd name="connsiteX6" fmla="*/ 57150 w 590550"/>
                <a:gd name="connsiteY6" fmla="*/ 704850 h 762000"/>
                <a:gd name="connsiteX7" fmla="*/ 352425 w 590550"/>
                <a:gd name="connsiteY7" fmla="*/ 80963 h 762000"/>
                <a:gd name="connsiteX8" fmla="*/ 471488 w 590550"/>
                <a:gd name="connsiteY8" fmla="*/ 200025 h 762000"/>
                <a:gd name="connsiteX9" fmla="*/ 352425 w 590550"/>
                <a:gd name="connsiteY9" fmla="*/ 200025 h 762000"/>
                <a:gd name="connsiteX10" fmla="*/ 352425 w 590550"/>
                <a:gd name="connsiteY10" fmla="*/ 80963 h 762000"/>
                <a:gd name="connsiteX11" fmla="*/ 352425 w 590550"/>
                <a:gd name="connsiteY11" fmla="*/ 0 h 762000"/>
                <a:gd name="connsiteX12" fmla="*/ 0 w 590550"/>
                <a:gd name="connsiteY12" fmla="*/ 0 h 762000"/>
                <a:gd name="connsiteX13" fmla="*/ 0 w 590550"/>
                <a:gd name="connsiteY13" fmla="*/ 762000 h 762000"/>
                <a:gd name="connsiteX14" fmla="*/ 590550 w 590550"/>
                <a:gd name="connsiteY14" fmla="*/ 762000 h 762000"/>
                <a:gd name="connsiteX15" fmla="*/ 590550 w 590550"/>
                <a:gd name="connsiteY15" fmla="*/ 209550 h 762000"/>
                <a:gd name="connsiteX16" fmla="*/ 352425 w 590550"/>
                <a:gd name="connsiteY16" fmla="*/ 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762000">
                  <a:moveTo>
                    <a:pt x="57150" y="704850"/>
                  </a:moveTo>
                  <a:lnTo>
                    <a:pt x="57150" y="57150"/>
                  </a:lnTo>
                  <a:lnTo>
                    <a:pt x="295275" y="57150"/>
                  </a:lnTo>
                  <a:lnTo>
                    <a:pt x="295275" y="257175"/>
                  </a:lnTo>
                  <a:lnTo>
                    <a:pt x="533400" y="257175"/>
                  </a:lnTo>
                  <a:lnTo>
                    <a:pt x="533400" y="704850"/>
                  </a:lnTo>
                  <a:lnTo>
                    <a:pt x="57150" y="704850"/>
                  </a:lnTo>
                  <a:close/>
                  <a:moveTo>
                    <a:pt x="352425" y="80963"/>
                  </a:moveTo>
                  <a:lnTo>
                    <a:pt x="471488" y="200025"/>
                  </a:lnTo>
                  <a:lnTo>
                    <a:pt x="352425" y="200025"/>
                  </a:lnTo>
                  <a:lnTo>
                    <a:pt x="352425" y="80963"/>
                  </a:lnTo>
                  <a:close/>
                  <a:moveTo>
                    <a:pt x="352425" y="0"/>
                  </a:moveTo>
                  <a:lnTo>
                    <a:pt x="0" y="0"/>
                  </a:lnTo>
                  <a:lnTo>
                    <a:pt x="0" y="762000"/>
                  </a:lnTo>
                  <a:lnTo>
                    <a:pt x="590550" y="762000"/>
                  </a:lnTo>
                  <a:lnTo>
                    <a:pt x="590550" y="209550"/>
                  </a:lnTo>
                  <a:lnTo>
                    <a:pt x="352425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9E8D57B3-CAD6-05E5-FFF7-32AA5E5C046E}"/>
                </a:ext>
              </a:extLst>
            </p:cNvPr>
            <p:cNvSpPr/>
            <p:nvPr/>
          </p:nvSpPr>
          <p:spPr>
            <a:xfrm>
              <a:off x="8084908" y="4638494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29194F41-8C47-BA30-C2DA-97C948EB6227}"/>
                </a:ext>
              </a:extLst>
            </p:cNvPr>
            <p:cNvSpPr/>
            <p:nvPr/>
          </p:nvSpPr>
          <p:spPr>
            <a:xfrm>
              <a:off x="8084908" y="4562294"/>
              <a:ext cx="123825" cy="38100"/>
            </a:xfrm>
            <a:custGeom>
              <a:avLst/>
              <a:gdLst>
                <a:gd name="connsiteX0" fmla="*/ 0 w 123825"/>
                <a:gd name="connsiteY0" fmla="*/ 0 h 38100"/>
                <a:gd name="connsiteX1" fmla="*/ 123825 w 123825"/>
                <a:gd name="connsiteY1" fmla="*/ 0 h 38100"/>
                <a:gd name="connsiteX2" fmla="*/ 123825 w 123825"/>
                <a:gd name="connsiteY2" fmla="*/ 38100 h 38100"/>
                <a:gd name="connsiteX3" fmla="*/ 0 w 123825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38100">
                  <a:moveTo>
                    <a:pt x="0" y="0"/>
                  </a:moveTo>
                  <a:lnTo>
                    <a:pt x="123825" y="0"/>
                  </a:lnTo>
                  <a:lnTo>
                    <a:pt x="123825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EF2CEA3E-A7B8-1C89-542F-D2B3DD6E6D1A}"/>
                </a:ext>
              </a:extLst>
            </p:cNvPr>
            <p:cNvSpPr/>
            <p:nvPr/>
          </p:nvSpPr>
          <p:spPr>
            <a:xfrm>
              <a:off x="8084908" y="4714694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0F15171B-D280-CE6D-E1C9-7C38DD849D35}"/>
                </a:ext>
              </a:extLst>
            </p:cNvPr>
            <p:cNvSpPr/>
            <p:nvPr/>
          </p:nvSpPr>
          <p:spPr>
            <a:xfrm>
              <a:off x="8084908" y="4790894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1B267D1-CB15-6A32-70C2-0BB61667F46A}"/>
                </a:ext>
              </a:extLst>
            </p:cNvPr>
            <p:cNvSpPr/>
            <p:nvPr/>
          </p:nvSpPr>
          <p:spPr>
            <a:xfrm>
              <a:off x="8084908" y="4867094"/>
              <a:ext cx="361950" cy="38100"/>
            </a:xfrm>
            <a:custGeom>
              <a:avLst/>
              <a:gdLst>
                <a:gd name="connsiteX0" fmla="*/ 0 w 361950"/>
                <a:gd name="connsiteY0" fmla="*/ 0 h 38100"/>
                <a:gd name="connsiteX1" fmla="*/ 361950 w 361950"/>
                <a:gd name="connsiteY1" fmla="*/ 0 h 38100"/>
                <a:gd name="connsiteX2" fmla="*/ 361950 w 361950"/>
                <a:gd name="connsiteY2" fmla="*/ 38100 h 38100"/>
                <a:gd name="connsiteX3" fmla="*/ 0 w 361950"/>
                <a:gd name="connsiteY3" fmla="*/ 3810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950" h="38100">
                  <a:moveTo>
                    <a:pt x="0" y="0"/>
                  </a:moveTo>
                  <a:lnTo>
                    <a:pt x="361950" y="0"/>
                  </a:lnTo>
                  <a:lnTo>
                    <a:pt x="361950" y="38100"/>
                  </a:lnTo>
                  <a:lnTo>
                    <a:pt x="0" y="3810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8" name="图形 42" descr="雇员徽章 纯色填充">
            <a:extLst>
              <a:ext uri="{FF2B5EF4-FFF2-40B4-BE49-F238E27FC236}">
                <a16:creationId xmlns:a16="http://schemas.microsoft.com/office/drawing/2014/main" id="{1EFA3689-17C4-3D9F-EF20-E8B1F19056C6}"/>
              </a:ext>
            </a:extLst>
          </p:cNvPr>
          <p:cNvGrpSpPr/>
          <p:nvPr/>
        </p:nvGrpSpPr>
        <p:grpSpPr>
          <a:xfrm>
            <a:off x="3554380" y="4343219"/>
            <a:ext cx="762000" cy="647700"/>
            <a:chOff x="3554380" y="4343219"/>
            <a:chExt cx="762000" cy="647700"/>
          </a:xfrm>
          <a:solidFill>
            <a:schemeClr val="bg1"/>
          </a:solidFill>
        </p:grpSpPr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FCC836F1-9A10-1FF9-03B8-881A00C0B846}"/>
                </a:ext>
              </a:extLst>
            </p:cNvPr>
            <p:cNvSpPr/>
            <p:nvPr/>
          </p:nvSpPr>
          <p:spPr>
            <a:xfrm>
              <a:off x="3878230" y="4343219"/>
              <a:ext cx="114300" cy="152400"/>
            </a:xfrm>
            <a:custGeom>
              <a:avLst/>
              <a:gdLst>
                <a:gd name="connsiteX0" fmla="*/ 76200 w 114300"/>
                <a:gd name="connsiteY0" fmla="*/ 152400 h 152400"/>
                <a:gd name="connsiteX1" fmla="*/ 38100 w 114300"/>
                <a:gd name="connsiteY1" fmla="*/ 152400 h 152400"/>
                <a:gd name="connsiteX2" fmla="*/ 0 w 114300"/>
                <a:gd name="connsiteY2" fmla="*/ 114300 h 152400"/>
                <a:gd name="connsiteX3" fmla="*/ 0 w 114300"/>
                <a:gd name="connsiteY3" fmla="*/ 38100 h 152400"/>
                <a:gd name="connsiteX4" fmla="*/ 38100 w 114300"/>
                <a:gd name="connsiteY4" fmla="*/ 0 h 152400"/>
                <a:gd name="connsiteX5" fmla="*/ 76200 w 114300"/>
                <a:gd name="connsiteY5" fmla="*/ 0 h 152400"/>
                <a:gd name="connsiteX6" fmla="*/ 114300 w 114300"/>
                <a:gd name="connsiteY6" fmla="*/ 38100 h 152400"/>
                <a:gd name="connsiteX7" fmla="*/ 114300 w 114300"/>
                <a:gd name="connsiteY7" fmla="*/ 114300 h 152400"/>
                <a:gd name="connsiteX8" fmla="*/ 76200 w 114300"/>
                <a:gd name="connsiteY8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152400">
                  <a:moveTo>
                    <a:pt x="76200" y="152400"/>
                  </a:moveTo>
                  <a:lnTo>
                    <a:pt x="38100" y="152400"/>
                  </a:lnTo>
                  <a:cubicBezTo>
                    <a:pt x="17145" y="152400"/>
                    <a:pt x="0" y="135255"/>
                    <a:pt x="0" y="114300"/>
                  </a:cubicBezTo>
                  <a:lnTo>
                    <a:pt x="0" y="38100"/>
                  </a:lnTo>
                  <a:cubicBezTo>
                    <a:pt x="0" y="17145"/>
                    <a:pt x="17145" y="0"/>
                    <a:pt x="38100" y="0"/>
                  </a:cubicBezTo>
                  <a:lnTo>
                    <a:pt x="76200" y="0"/>
                  </a:lnTo>
                  <a:cubicBezTo>
                    <a:pt x="97155" y="0"/>
                    <a:pt x="114300" y="17145"/>
                    <a:pt x="114300" y="38100"/>
                  </a:cubicBezTo>
                  <a:lnTo>
                    <a:pt x="114300" y="114300"/>
                  </a:lnTo>
                  <a:cubicBezTo>
                    <a:pt x="114300" y="135255"/>
                    <a:pt x="97155" y="152400"/>
                    <a:pt x="76200" y="152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2C1AF7A2-B655-9C7C-B8B5-3E0E157ACAB1}"/>
                </a:ext>
              </a:extLst>
            </p:cNvPr>
            <p:cNvSpPr/>
            <p:nvPr/>
          </p:nvSpPr>
          <p:spPr>
            <a:xfrm>
              <a:off x="3554380" y="4457519"/>
              <a:ext cx="762000" cy="533400"/>
            </a:xfrm>
            <a:custGeom>
              <a:avLst/>
              <a:gdLst>
                <a:gd name="connsiteX0" fmla="*/ 685800 w 762000"/>
                <a:gd name="connsiteY0" fmla="*/ 228600 h 533400"/>
                <a:gd name="connsiteX1" fmla="*/ 457200 w 762000"/>
                <a:gd name="connsiteY1" fmla="*/ 228600 h 533400"/>
                <a:gd name="connsiteX2" fmla="*/ 457200 w 762000"/>
                <a:gd name="connsiteY2" fmla="*/ 190500 h 533400"/>
                <a:gd name="connsiteX3" fmla="*/ 685800 w 762000"/>
                <a:gd name="connsiteY3" fmla="*/ 190500 h 533400"/>
                <a:gd name="connsiteX4" fmla="*/ 685800 w 762000"/>
                <a:gd name="connsiteY4" fmla="*/ 228600 h 533400"/>
                <a:gd name="connsiteX5" fmla="*/ 685800 w 762000"/>
                <a:gd name="connsiteY5" fmla="*/ 342900 h 533400"/>
                <a:gd name="connsiteX6" fmla="*/ 457200 w 762000"/>
                <a:gd name="connsiteY6" fmla="*/ 342900 h 533400"/>
                <a:gd name="connsiteX7" fmla="*/ 457200 w 762000"/>
                <a:gd name="connsiteY7" fmla="*/ 304800 h 533400"/>
                <a:gd name="connsiteX8" fmla="*/ 685800 w 762000"/>
                <a:gd name="connsiteY8" fmla="*/ 304800 h 533400"/>
                <a:gd name="connsiteX9" fmla="*/ 685800 w 762000"/>
                <a:gd name="connsiteY9" fmla="*/ 342900 h 533400"/>
                <a:gd name="connsiteX10" fmla="*/ 685800 w 762000"/>
                <a:gd name="connsiteY10" fmla="*/ 457200 h 533400"/>
                <a:gd name="connsiteX11" fmla="*/ 457200 w 762000"/>
                <a:gd name="connsiteY11" fmla="*/ 457200 h 533400"/>
                <a:gd name="connsiteX12" fmla="*/ 457200 w 762000"/>
                <a:gd name="connsiteY12" fmla="*/ 419100 h 533400"/>
                <a:gd name="connsiteX13" fmla="*/ 685800 w 762000"/>
                <a:gd name="connsiteY13" fmla="*/ 419100 h 533400"/>
                <a:gd name="connsiteX14" fmla="*/ 685800 w 762000"/>
                <a:gd name="connsiteY14" fmla="*/ 457200 h 533400"/>
                <a:gd name="connsiteX15" fmla="*/ 381000 w 762000"/>
                <a:gd name="connsiteY15" fmla="*/ 457200 h 533400"/>
                <a:gd name="connsiteX16" fmla="*/ 76200 w 762000"/>
                <a:gd name="connsiteY16" fmla="*/ 457200 h 533400"/>
                <a:gd name="connsiteX17" fmla="*/ 76200 w 762000"/>
                <a:gd name="connsiteY17" fmla="*/ 381000 h 533400"/>
                <a:gd name="connsiteX18" fmla="*/ 91440 w 762000"/>
                <a:gd name="connsiteY18" fmla="*/ 350520 h 533400"/>
                <a:gd name="connsiteX19" fmla="*/ 165735 w 762000"/>
                <a:gd name="connsiteY19" fmla="*/ 314325 h 533400"/>
                <a:gd name="connsiteX20" fmla="*/ 228600 w 762000"/>
                <a:gd name="connsiteY20" fmla="*/ 304800 h 533400"/>
                <a:gd name="connsiteX21" fmla="*/ 291465 w 762000"/>
                <a:gd name="connsiteY21" fmla="*/ 314325 h 533400"/>
                <a:gd name="connsiteX22" fmla="*/ 365760 w 762000"/>
                <a:gd name="connsiteY22" fmla="*/ 350520 h 533400"/>
                <a:gd name="connsiteX23" fmla="*/ 381000 w 762000"/>
                <a:gd name="connsiteY23" fmla="*/ 381000 h 533400"/>
                <a:gd name="connsiteX24" fmla="*/ 381000 w 762000"/>
                <a:gd name="connsiteY24" fmla="*/ 457200 h 533400"/>
                <a:gd name="connsiteX25" fmla="*/ 228600 w 762000"/>
                <a:gd name="connsiteY25" fmla="*/ 133350 h 533400"/>
                <a:gd name="connsiteX26" fmla="*/ 304800 w 762000"/>
                <a:gd name="connsiteY26" fmla="*/ 209550 h 533400"/>
                <a:gd name="connsiteX27" fmla="*/ 228600 w 762000"/>
                <a:gd name="connsiteY27" fmla="*/ 285750 h 533400"/>
                <a:gd name="connsiteX28" fmla="*/ 152400 w 762000"/>
                <a:gd name="connsiteY28" fmla="*/ 209550 h 533400"/>
                <a:gd name="connsiteX29" fmla="*/ 228600 w 762000"/>
                <a:gd name="connsiteY29" fmla="*/ 133350 h 533400"/>
                <a:gd name="connsiteX30" fmla="*/ 723900 w 762000"/>
                <a:gd name="connsiteY30" fmla="*/ 0 h 533400"/>
                <a:gd name="connsiteX31" fmla="*/ 476250 w 762000"/>
                <a:gd name="connsiteY31" fmla="*/ 0 h 533400"/>
                <a:gd name="connsiteX32" fmla="*/ 400050 w 762000"/>
                <a:gd name="connsiteY32" fmla="*/ 76200 h 533400"/>
                <a:gd name="connsiteX33" fmla="*/ 361950 w 762000"/>
                <a:gd name="connsiteY33" fmla="*/ 76200 h 533400"/>
                <a:gd name="connsiteX34" fmla="*/ 285750 w 762000"/>
                <a:gd name="connsiteY34" fmla="*/ 0 h 533400"/>
                <a:gd name="connsiteX35" fmla="*/ 38100 w 762000"/>
                <a:gd name="connsiteY35" fmla="*/ 0 h 533400"/>
                <a:gd name="connsiteX36" fmla="*/ 0 w 762000"/>
                <a:gd name="connsiteY36" fmla="*/ 38100 h 533400"/>
                <a:gd name="connsiteX37" fmla="*/ 0 w 762000"/>
                <a:gd name="connsiteY37" fmla="*/ 495300 h 533400"/>
                <a:gd name="connsiteX38" fmla="*/ 38100 w 762000"/>
                <a:gd name="connsiteY38" fmla="*/ 533400 h 533400"/>
                <a:gd name="connsiteX39" fmla="*/ 723900 w 762000"/>
                <a:gd name="connsiteY39" fmla="*/ 533400 h 533400"/>
                <a:gd name="connsiteX40" fmla="*/ 762000 w 762000"/>
                <a:gd name="connsiteY40" fmla="*/ 495300 h 533400"/>
                <a:gd name="connsiteX41" fmla="*/ 762000 w 762000"/>
                <a:gd name="connsiteY41" fmla="*/ 38100 h 533400"/>
                <a:gd name="connsiteX42" fmla="*/ 723900 w 762000"/>
                <a:gd name="connsiteY42" fmla="*/ 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2000" h="533400">
                  <a:moveTo>
                    <a:pt x="685800" y="228600"/>
                  </a:moveTo>
                  <a:lnTo>
                    <a:pt x="457200" y="228600"/>
                  </a:lnTo>
                  <a:lnTo>
                    <a:pt x="457200" y="190500"/>
                  </a:lnTo>
                  <a:lnTo>
                    <a:pt x="685800" y="190500"/>
                  </a:lnTo>
                  <a:lnTo>
                    <a:pt x="685800" y="228600"/>
                  </a:lnTo>
                  <a:close/>
                  <a:moveTo>
                    <a:pt x="685800" y="342900"/>
                  </a:moveTo>
                  <a:lnTo>
                    <a:pt x="457200" y="342900"/>
                  </a:lnTo>
                  <a:lnTo>
                    <a:pt x="457200" y="304800"/>
                  </a:lnTo>
                  <a:lnTo>
                    <a:pt x="685800" y="304800"/>
                  </a:lnTo>
                  <a:lnTo>
                    <a:pt x="685800" y="342900"/>
                  </a:lnTo>
                  <a:close/>
                  <a:moveTo>
                    <a:pt x="685800" y="457200"/>
                  </a:moveTo>
                  <a:lnTo>
                    <a:pt x="457200" y="457200"/>
                  </a:lnTo>
                  <a:lnTo>
                    <a:pt x="457200" y="419100"/>
                  </a:lnTo>
                  <a:lnTo>
                    <a:pt x="685800" y="419100"/>
                  </a:lnTo>
                  <a:lnTo>
                    <a:pt x="685800" y="457200"/>
                  </a:lnTo>
                  <a:close/>
                  <a:moveTo>
                    <a:pt x="381000" y="457200"/>
                  </a:moveTo>
                  <a:lnTo>
                    <a:pt x="76200" y="457200"/>
                  </a:lnTo>
                  <a:lnTo>
                    <a:pt x="76200" y="381000"/>
                  </a:lnTo>
                  <a:cubicBezTo>
                    <a:pt x="76200" y="369570"/>
                    <a:pt x="81915" y="358140"/>
                    <a:pt x="91440" y="350520"/>
                  </a:cubicBezTo>
                  <a:cubicBezTo>
                    <a:pt x="112395" y="335280"/>
                    <a:pt x="139065" y="321945"/>
                    <a:pt x="165735" y="314325"/>
                  </a:cubicBezTo>
                  <a:cubicBezTo>
                    <a:pt x="186690" y="308610"/>
                    <a:pt x="207645" y="304800"/>
                    <a:pt x="228600" y="304800"/>
                  </a:cubicBezTo>
                  <a:cubicBezTo>
                    <a:pt x="251460" y="304800"/>
                    <a:pt x="272415" y="308610"/>
                    <a:pt x="291465" y="314325"/>
                  </a:cubicBezTo>
                  <a:cubicBezTo>
                    <a:pt x="318135" y="321945"/>
                    <a:pt x="344805" y="333375"/>
                    <a:pt x="365760" y="350520"/>
                  </a:cubicBezTo>
                  <a:cubicBezTo>
                    <a:pt x="375285" y="358140"/>
                    <a:pt x="381000" y="369570"/>
                    <a:pt x="381000" y="381000"/>
                  </a:cubicBezTo>
                  <a:lnTo>
                    <a:pt x="381000" y="457200"/>
                  </a:lnTo>
                  <a:close/>
                  <a:moveTo>
                    <a:pt x="228600" y="133350"/>
                  </a:moveTo>
                  <a:cubicBezTo>
                    <a:pt x="270510" y="133350"/>
                    <a:pt x="304800" y="167640"/>
                    <a:pt x="304800" y="209550"/>
                  </a:cubicBezTo>
                  <a:cubicBezTo>
                    <a:pt x="304800" y="251460"/>
                    <a:pt x="270510" y="285750"/>
                    <a:pt x="228600" y="285750"/>
                  </a:cubicBezTo>
                  <a:cubicBezTo>
                    <a:pt x="186690" y="285750"/>
                    <a:pt x="152400" y="251460"/>
                    <a:pt x="152400" y="209550"/>
                  </a:cubicBezTo>
                  <a:cubicBezTo>
                    <a:pt x="152400" y="167640"/>
                    <a:pt x="186690" y="133350"/>
                    <a:pt x="228600" y="133350"/>
                  </a:cubicBezTo>
                  <a:close/>
                  <a:moveTo>
                    <a:pt x="723900" y="0"/>
                  </a:moveTo>
                  <a:lnTo>
                    <a:pt x="476250" y="0"/>
                  </a:lnTo>
                  <a:cubicBezTo>
                    <a:pt x="476250" y="41910"/>
                    <a:pt x="441960" y="76200"/>
                    <a:pt x="400050" y="76200"/>
                  </a:cubicBezTo>
                  <a:lnTo>
                    <a:pt x="361950" y="76200"/>
                  </a:lnTo>
                  <a:cubicBezTo>
                    <a:pt x="320040" y="76200"/>
                    <a:pt x="285750" y="41910"/>
                    <a:pt x="285750" y="0"/>
                  </a:cubicBezTo>
                  <a:lnTo>
                    <a:pt x="38100" y="0"/>
                  </a:lnTo>
                  <a:cubicBezTo>
                    <a:pt x="17145" y="0"/>
                    <a:pt x="0" y="17145"/>
                    <a:pt x="0" y="38100"/>
                  </a:cubicBezTo>
                  <a:lnTo>
                    <a:pt x="0" y="495300"/>
                  </a:lnTo>
                  <a:cubicBezTo>
                    <a:pt x="0" y="516255"/>
                    <a:pt x="17145" y="533400"/>
                    <a:pt x="38100" y="533400"/>
                  </a:cubicBezTo>
                  <a:lnTo>
                    <a:pt x="723900" y="533400"/>
                  </a:lnTo>
                  <a:cubicBezTo>
                    <a:pt x="744855" y="533400"/>
                    <a:pt x="762000" y="516255"/>
                    <a:pt x="762000" y="495300"/>
                  </a:cubicBezTo>
                  <a:lnTo>
                    <a:pt x="762000" y="38100"/>
                  </a:lnTo>
                  <a:cubicBezTo>
                    <a:pt x="762000" y="17145"/>
                    <a:pt x="744855" y="0"/>
                    <a:pt x="7239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02" name="组合 901">
            <a:extLst>
              <a:ext uri="{FF2B5EF4-FFF2-40B4-BE49-F238E27FC236}">
                <a16:creationId xmlns:a16="http://schemas.microsoft.com/office/drawing/2014/main" id="{2B2A0C3D-2AB3-E14B-C5F4-180FF3EE2D76}"/>
              </a:ext>
            </a:extLst>
          </p:cNvPr>
          <p:cNvGrpSpPr/>
          <p:nvPr/>
        </p:nvGrpSpPr>
        <p:grpSpPr>
          <a:xfrm>
            <a:off x="2570359" y="2180224"/>
            <a:ext cx="2807243" cy="813371"/>
            <a:chOff x="444500" y="1846769"/>
            <a:chExt cx="2807243" cy="813371"/>
          </a:xfrm>
        </p:grpSpPr>
        <p:sp>
          <p:nvSpPr>
            <p:cNvPr id="903" name="文本框 902">
              <a:extLst>
                <a:ext uri="{FF2B5EF4-FFF2-40B4-BE49-F238E27FC236}">
                  <a16:creationId xmlns:a16="http://schemas.microsoft.com/office/drawing/2014/main" id="{93BB594B-8C4E-EFDA-B624-72DC060E6F61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04" name="文本框 903">
              <a:extLst>
                <a:ext uri="{FF2B5EF4-FFF2-40B4-BE49-F238E27FC236}">
                  <a16:creationId xmlns:a16="http://schemas.microsoft.com/office/drawing/2014/main" id="{504C307A-DF51-AE0A-E8DB-77FC5EC4B598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05" name="组合 904">
            <a:extLst>
              <a:ext uri="{FF2B5EF4-FFF2-40B4-BE49-F238E27FC236}">
                <a16:creationId xmlns:a16="http://schemas.microsoft.com/office/drawing/2014/main" id="{8BE93EF0-B782-2A81-5E4C-9418F5F4674F}"/>
              </a:ext>
            </a:extLst>
          </p:cNvPr>
          <p:cNvGrpSpPr/>
          <p:nvPr/>
        </p:nvGrpSpPr>
        <p:grpSpPr>
          <a:xfrm>
            <a:off x="6799496" y="2180224"/>
            <a:ext cx="2807243" cy="813371"/>
            <a:chOff x="444500" y="1846769"/>
            <a:chExt cx="2807243" cy="813371"/>
          </a:xfrm>
        </p:grpSpPr>
        <p:sp>
          <p:nvSpPr>
            <p:cNvPr id="906" name="文本框 905">
              <a:extLst>
                <a:ext uri="{FF2B5EF4-FFF2-40B4-BE49-F238E27FC236}">
                  <a16:creationId xmlns:a16="http://schemas.microsoft.com/office/drawing/2014/main" id="{3A42FD75-A1CC-309B-A804-DBEB9F6BE4D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07" name="文本框 906">
              <a:extLst>
                <a:ext uri="{FF2B5EF4-FFF2-40B4-BE49-F238E27FC236}">
                  <a16:creationId xmlns:a16="http://schemas.microsoft.com/office/drawing/2014/main" id="{4BE0F838-05A1-2A1D-C9B1-43D754A8CFEE}"/>
                </a:ext>
              </a:extLst>
            </p:cNvPr>
            <p:cNvSpPr txBox="1"/>
            <p:nvPr/>
          </p:nvSpPr>
          <p:spPr>
            <a:xfrm>
              <a:off x="784525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08" name="组合 907">
            <a:extLst>
              <a:ext uri="{FF2B5EF4-FFF2-40B4-BE49-F238E27FC236}">
                <a16:creationId xmlns:a16="http://schemas.microsoft.com/office/drawing/2014/main" id="{FF2C110C-D7A0-38EE-6865-DF14BF19CEE5}"/>
              </a:ext>
            </a:extLst>
          </p:cNvPr>
          <p:cNvGrpSpPr/>
          <p:nvPr/>
        </p:nvGrpSpPr>
        <p:grpSpPr>
          <a:xfrm>
            <a:off x="484213" y="4667069"/>
            <a:ext cx="2137626" cy="1044204"/>
            <a:chOff x="1114117" y="1846769"/>
            <a:chExt cx="2137626" cy="1044204"/>
          </a:xfrm>
        </p:grpSpPr>
        <p:sp>
          <p:nvSpPr>
            <p:cNvPr id="909" name="文本框 908">
              <a:extLst>
                <a:ext uri="{FF2B5EF4-FFF2-40B4-BE49-F238E27FC236}">
                  <a16:creationId xmlns:a16="http://schemas.microsoft.com/office/drawing/2014/main" id="{014A45A0-40D2-CDDF-A5A6-AE2387CA3F34}"/>
                </a:ext>
              </a:extLst>
            </p:cNvPr>
            <p:cNvSpPr txBox="1"/>
            <p:nvPr/>
          </p:nvSpPr>
          <p:spPr>
            <a:xfrm>
              <a:off x="1180467" y="2127687"/>
              <a:ext cx="207127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0" name="文本框 909">
              <a:extLst>
                <a:ext uri="{FF2B5EF4-FFF2-40B4-BE49-F238E27FC236}">
                  <a16:creationId xmlns:a16="http://schemas.microsoft.com/office/drawing/2014/main" id="{94A0D0A5-8EC7-0132-9191-35E217E27301}"/>
                </a:ext>
              </a:extLst>
            </p:cNvPr>
            <p:cNvSpPr txBox="1"/>
            <p:nvPr/>
          </p:nvSpPr>
          <p:spPr>
            <a:xfrm>
              <a:off x="1114117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11" name="组合 910">
            <a:extLst>
              <a:ext uri="{FF2B5EF4-FFF2-40B4-BE49-F238E27FC236}">
                <a16:creationId xmlns:a16="http://schemas.microsoft.com/office/drawing/2014/main" id="{80CA16D2-000D-2BCF-00BD-ABED844D96D2}"/>
              </a:ext>
            </a:extLst>
          </p:cNvPr>
          <p:cNvGrpSpPr/>
          <p:nvPr/>
        </p:nvGrpSpPr>
        <p:grpSpPr>
          <a:xfrm>
            <a:off x="4809467" y="4667069"/>
            <a:ext cx="2137626" cy="1044204"/>
            <a:chOff x="1114117" y="1846769"/>
            <a:chExt cx="2137626" cy="1044204"/>
          </a:xfrm>
        </p:grpSpPr>
        <p:sp>
          <p:nvSpPr>
            <p:cNvPr id="912" name="文本框 911">
              <a:extLst>
                <a:ext uri="{FF2B5EF4-FFF2-40B4-BE49-F238E27FC236}">
                  <a16:creationId xmlns:a16="http://schemas.microsoft.com/office/drawing/2014/main" id="{2A22BEFE-FE21-4224-B469-B58D407C6678}"/>
                </a:ext>
              </a:extLst>
            </p:cNvPr>
            <p:cNvSpPr txBox="1"/>
            <p:nvPr/>
          </p:nvSpPr>
          <p:spPr>
            <a:xfrm>
              <a:off x="1180467" y="2127687"/>
              <a:ext cx="207127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3" name="文本框 912">
              <a:extLst>
                <a:ext uri="{FF2B5EF4-FFF2-40B4-BE49-F238E27FC236}">
                  <a16:creationId xmlns:a16="http://schemas.microsoft.com/office/drawing/2014/main" id="{D9267148-36F8-D956-282F-1AF729F1BE8E}"/>
                </a:ext>
              </a:extLst>
            </p:cNvPr>
            <p:cNvSpPr txBox="1"/>
            <p:nvPr/>
          </p:nvSpPr>
          <p:spPr>
            <a:xfrm>
              <a:off x="1114117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914" name="组合 913">
            <a:extLst>
              <a:ext uri="{FF2B5EF4-FFF2-40B4-BE49-F238E27FC236}">
                <a16:creationId xmlns:a16="http://schemas.microsoft.com/office/drawing/2014/main" id="{239E3FE7-8589-1E63-BDF5-313D1DD56D57}"/>
              </a:ext>
            </a:extLst>
          </p:cNvPr>
          <p:cNvGrpSpPr/>
          <p:nvPr/>
        </p:nvGrpSpPr>
        <p:grpSpPr>
          <a:xfrm>
            <a:off x="9009341" y="4667069"/>
            <a:ext cx="2137626" cy="1044204"/>
            <a:chOff x="1114117" y="1846769"/>
            <a:chExt cx="2137626" cy="1044204"/>
          </a:xfrm>
        </p:grpSpPr>
        <p:sp>
          <p:nvSpPr>
            <p:cNvPr id="915" name="文本框 914">
              <a:extLst>
                <a:ext uri="{FF2B5EF4-FFF2-40B4-BE49-F238E27FC236}">
                  <a16:creationId xmlns:a16="http://schemas.microsoft.com/office/drawing/2014/main" id="{C6E7D056-89DD-E39C-8108-6F14ADE72B20}"/>
                </a:ext>
              </a:extLst>
            </p:cNvPr>
            <p:cNvSpPr txBox="1"/>
            <p:nvPr/>
          </p:nvSpPr>
          <p:spPr>
            <a:xfrm>
              <a:off x="1180467" y="2127687"/>
              <a:ext cx="2071276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16" name="文本框 915">
              <a:extLst>
                <a:ext uri="{FF2B5EF4-FFF2-40B4-BE49-F238E27FC236}">
                  <a16:creationId xmlns:a16="http://schemas.microsoft.com/office/drawing/2014/main" id="{9F426A86-2932-E1D8-F098-C85AE1000A70}"/>
                </a:ext>
              </a:extLst>
            </p:cNvPr>
            <p:cNvSpPr txBox="1"/>
            <p:nvPr/>
          </p:nvSpPr>
          <p:spPr>
            <a:xfrm>
              <a:off x="1114117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90385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DC2546A6-03B4-B4A9-0FCF-ABA076415249}"/>
              </a:ext>
            </a:extLst>
          </p:cNvPr>
          <p:cNvSpPr txBox="1"/>
          <p:nvPr/>
        </p:nvSpPr>
        <p:spPr>
          <a:xfrm>
            <a:off x="990371" y="1053124"/>
            <a:ext cx="9507353" cy="1321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</a:t>
            </a:r>
            <a:r>
              <a:rPr lang="zh-CN" altLang="en-US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397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作品</a:t>
            </a:r>
            <a:endParaRPr lang="en-US" altLang="zh-CN" sz="2397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397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仅供学习参考之用！禁止</a:t>
            </a:r>
            <a:r>
              <a:rPr lang="en-US" altLang="zh-CN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3195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平台盗用贩卖！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0371" y="4895845"/>
            <a:ext cx="9933738" cy="12410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2792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397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任意多边形: 形状 590" descr="51PPT模板网，幻灯片演示模板及素材免费下载！&#10;51PPT模板网 唯一访问网址：www.51pptmoban.com">
            <a:extLst>
              <a:ext uri="{FF2B5EF4-FFF2-40B4-BE49-F238E27FC236}">
                <a16:creationId xmlns:a16="http://schemas.microsoft.com/office/drawing/2014/main" id="{5334065E-5CCF-1338-613A-C81BBC84AE8D}"/>
              </a:ext>
            </a:extLst>
          </p:cNvPr>
          <p:cNvSpPr/>
          <p:nvPr/>
        </p:nvSpPr>
        <p:spPr>
          <a:xfrm flipH="1">
            <a:off x="0" y="3715658"/>
            <a:ext cx="12192000" cy="3142342"/>
          </a:xfrm>
          <a:custGeom>
            <a:avLst/>
            <a:gdLst>
              <a:gd name="connsiteX0" fmla="*/ 11290326 w 12192000"/>
              <a:gd name="connsiteY0" fmla="*/ 3075559 h 3142342"/>
              <a:gd name="connsiteX1" fmla="*/ 11123945 w 12192000"/>
              <a:gd name="connsiteY1" fmla="*/ 3111849 h 3142342"/>
              <a:gd name="connsiteX2" fmla="*/ 11154577 w 12192000"/>
              <a:gd name="connsiteY2" fmla="*/ 3142342 h 3142342"/>
              <a:gd name="connsiteX3" fmla="*/ 11549155 w 12192000"/>
              <a:gd name="connsiteY3" fmla="*/ 3142342 h 3142342"/>
              <a:gd name="connsiteX4" fmla="*/ 11468768 w 12192000"/>
              <a:gd name="connsiteY4" fmla="*/ 3117745 h 3142342"/>
              <a:gd name="connsiteX5" fmla="*/ 11290326 w 12192000"/>
              <a:gd name="connsiteY5" fmla="*/ 3075559 h 3142342"/>
              <a:gd name="connsiteX6" fmla="*/ 10599845 w 12192000"/>
              <a:gd name="connsiteY6" fmla="*/ 3069206 h 3142342"/>
              <a:gd name="connsiteX7" fmla="*/ 10772880 w 12192000"/>
              <a:gd name="connsiteY7" fmla="*/ 3119106 h 3142342"/>
              <a:gd name="connsiteX8" fmla="*/ 10762548 w 12192000"/>
              <a:gd name="connsiteY8" fmla="*/ 3130972 h 3142342"/>
              <a:gd name="connsiteX9" fmla="*/ 10740704 w 12192000"/>
              <a:gd name="connsiteY9" fmla="*/ 3142342 h 3142342"/>
              <a:gd name="connsiteX10" fmla="*/ 10874574 w 12192000"/>
              <a:gd name="connsiteY10" fmla="*/ 3142342 h 3142342"/>
              <a:gd name="connsiteX11" fmla="*/ 10864189 w 12192000"/>
              <a:gd name="connsiteY11" fmla="*/ 3113180 h 3142342"/>
              <a:gd name="connsiteX12" fmla="*/ 10599845 w 12192000"/>
              <a:gd name="connsiteY12" fmla="*/ 3069206 h 3142342"/>
              <a:gd name="connsiteX13" fmla="*/ 894928 w 12192000"/>
              <a:gd name="connsiteY13" fmla="*/ 2947630 h 3142342"/>
              <a:gd name="connsiteX14" fmla="*/ 906580 w 12192000"/>
              <a:gd name="connsiteY14" fmla="*/ 2960336 h 3142342"/>
              <a:gd name="connsiteX15" fmla="*/ 893269 w 12192000"/>
              <a:gd name="connsiteY15" fmla="*/ 2972128 h 3142342"/>
              <a:gd name="connsiteX16" fmla="*/ 882456 w 12192000"/>
              <a:gd name="connsiteY16" fmla="*/ 2958517 h 3142342"/>
              <a:gd name="connsiteX17" fmla="*/ 894928 w 12192000"/>
              <a:gd name="connsiteY17" fmla="*/ 2947630 h 3142342"/>
              <a:gd name="connsiteX18" fmla="*/ 1387415 w 12192000"/>
              <a:gd name="connsiteY18" fmla="*/ 2947630 h 3142342"/>
              <a:gd name="connsiteX19" fmla="*/ 1398236 w 12192000"/>
              <a:gd name="connsiteY19" fmla="*/ 2948535 h 3142342"/>
              <a:gd name="connsiteX20" fmla="*/ 1391581 w 12192000"/>
              <a:gd name="connsiteY20" fmla="*/ 2972128 h 3142342"/>
              <a:gd name="connsiteX21" fmla="*/ 1381598 w 12192000"/>
              <a:gd name="connsiteY21" fmla="*/ 2959431 h 3142342"/>
              <a:gd name="connsiteX22" fmla="*/ 1387415 w 12192000"/>
              <a:gd name="connsiteY22" fmla="*/ 2947630 h 3142342"/>
              <a:gd name="connsiteX23" fmla="*/ 1185269 w 12192000"/>
              <a:gd name="connsiteY23" fmla="*/ 2899549 h 3142342"/>
              <a:gd name="connsiteX24" fmla="*/ 1255979 w 12192000"/>
              <a:gd name="connsiteY24" fmla="*/ 2934933 h 3142342"/>
              <a:gd name="connsiteX25" fmla="*/ 1261804 w 12192000"/>
              <a:gd name="connsiteY25" fmla="*/ 2960336 h 3142342"/>
              <a:gd name="connsiteX26" fmla="*/ 1287587 w 12192000"/>
              <a:gd name="connsiteY26" fmla="*/ 2950354 h 3142342"/>
              <a:gd name="connsiteX27" fmla="*/ 1293412 w 12192000"/>
              <a:gd name="connsiteY27" fmla="*/ 2953078 h 3142342"/>
              <a:gd name="connsiteX28" fmla="*/ 1290923 w 12192000"/>
              <a:gd name="connsiteY28" fmla="*/ 2966689 h 3142342"/>
              <a:gd name="connsiteX29" fmla="*/ 1276774 w 12192000"/>
              <a:gd name="connsiteY29" fmla="*/ 2977567 h 3142342"/>
              <a:gd name="connsiteX30" fmla="*/ 1172788 w 12192000"/>
              <a:gd name="connsiteY30" fmla="*/ 2925856 h 3142342"/>
              <a:gd name="connsiteX31" fmla="*/ 1171129 w 12192000"/>
              <a:gd name="connsiteY31" fmla="*/ 2910436 h 3142342"/>
              <a:gd name="connsiteX32" fmla="*/ 1185269 w 12192000"/>
              <a:gd name="connsiteY32" fmla="*/ 2899549 h 3142342"/>
              <a:gd name="connsiteX33" fmla="*/ 11869327 w 12192000"/>
              <a:gd name="connsiteY33" fmla="*/ 2864164 h 3142342"/>
              <a:gd name="connsiteX34" fmla="*/ 11779482 w 12192000"/>
              <a:gd name="connsiteY34" fmla="*/ 2976662 h 3142342"/>
              <a:gd name="connsiteX35" fmla="*/ 11846034 w 12192000"/>
              <a:gd name="connsiteY35" fmla="*/ 2987549 h 3142342"/>
              <a:gd name="connsiteX36" fmla="*/ 533057 w 12192000"/>
              <a:gd name="connsiteY36" fmla="*/ 2792489 h 3142342"/>
              <a:gd name="connsiteX37" fmla="*/ 574648 w 12192000"/>
              <a:gd name="connsiteY37" fmla="*/ 2799747 h 3142342"/>
              <a:gd name="connsiteX38" fmla="*/ 558848 w 12192000"/>
              <a:gd name="connsiteY38" fmla="*/ 2804290 h 3142342"/>
              <a:gd name="connsiteX39" fmla="*/ 533057 w 12192000"/>
              <a:gd name="connsiteY39" fmla="*/ 2792489 h 3142342"/>
              <a:gd name="connsiteX40" fmla="*/ 10294538 w 12192000"/>
              <a:gd name="connsiteY40" fmla="*/ 2646426 h 3142342"/>
              <a:gd name="connsiteX41" fmla="*/ 10467572 w 12192000"/>
              <a:gd name="connsiteY41" fmla="*/ 2691793 h 3142342"/>
              <a:gd name="connsiteX42" fmla="*/ 10420986 w 12192000"/>
              <a:gd name="connsiteY42" fmla="*/ 2741684 h 3142342"/>
              <a:gd name="connsiteX43" fmla="*/ 10574055 w 12192000"/>
              <a:gd name="connsiteY43" fmla="*/ 2728082 h 3142342"/>
              <a:gd name="connsiteX44" fmla="*/ 10294538 w 12192000"/>
              <a:gd name="connsiteY44" fmla="*/ 2646426 h 3142342"/>
              <a:gd name="connsiteX45" fmla="*/ 10980852 w 12192000"/>
              <a:gd name="connsiteY45" fmla="*/ 2637358 h 3142342"/>
              <a:gd name="connsiteX46" fmla="*/ 10816970 w 12192000"/>
              <a:gd name="connsiteY46" fmla="*/ 2676372 h 3142342"/>
              <a:gd name="connsiteX47" fmla="*/ 11161380 w 12192000"/>
              <a:gd name="connsiteY47" fmla="*/ 2961241 h 3142342"/>
              <a:gd name="connsiteX48" fmla="*/ 11470008 w 12192000"/>
              <a:gd name="connsiteY48" fmla="*/ 2853287 h 3142342"/>
              <a:gd name="connsiteX49" fmla="*/ 10980852 w 12192000"/>
              <a:gd name="connsiteY49" fmla="*/ 2637358 h 3142342"/>
              <a:gd name="connsiteX50" fmla="*/ 10139509 w 12192000"/>
              <a:gd name="connsiteY50" fmla="*/ 2414116 h 3142342"/>
              <a:gd name="connsiteX51" fmla="*/ 10118229 w 12192000"/>
              <a:gd name="connsiteY51" fmla="*/ 2415991 h 3142342"/>
              <a:gd name="connsiteX52" fmla="*/ 10214730 w 12192000"/>
              <a:gd name="connsiteY52" fmla="*/ 2418705 h 3142342"/>
              <a:gd name="connsiteX53" fmla="*/ 10139509 w 12192000"/>
              <a:gd name="connsiteY53" fmla="*/ 2414116 h 3142342"/>
              <a:gd name="connsiteX54" fmla="*/ 11551538 w 12192000"/>
              <a:gd name="connsiteY54" fmla="*/ 2413267 h 3142342"/>
              <a:gd name="connsiteX55" fmla="*/ 11464191 w 12192000"/>
              <a:gd name="connsiteY55" fmla="*/ 2527575 h 3142342"/>
              <a:gd name="connsiteX56" fmla="*/ 11529913 w 12192000"/>
              <a:gd name="connsiteY56" fmla="*/ 2537557 h 3142342"/>
              <a:gd name="connsiteX57" fmla="*/ 10990559 w 12192000"/>
              <a:gd name="connsiteY57" fmla="*/ 2393425 h 3142342"/>
              <a:gd name="connsiteX58" fmla="*/ 10947612 w 12192000"/>
              <a:gd name="connsiteY58" fmla="*/ 2396036 h 3142342"/>
              <a:gd name="connsiteX59" fmla="*/ 11029143 w 12192000"/>
              <a:gd name="connsiteY59" fmla="*/ 2399665 h 3142342"/>
              <a:gd name="connsiteX60" fmla="*/ 10990559 w 12192000"/>
              <a:gd name="connsiteY60" fmla="*/ 2393425 h 3142342"/>
              <a:gd name="connsiteX61" fmla="*/ 8874992 w 12192000"/>
              <a:gd name="connsiteY61" fmla="*/ 2392851 h 3142342"/>
              <a:gd name="connsiteX62" fmla="*/ 8900257 w 12192000"/>
              <a:gd name="connsiteY62" fmla="*/ 2395121 h 3142342"/>
              <a:gd name="connsiteX63" fmla="*/ 8901926 w 12192000"/>
              <a:gd name="connsiteY63" fmla="*/ 2394217 h 3142342"/>
              <a:gd name="connsiteX64" fmla="*/ 8903585 w 12192000"/>
              <a:gd name="connsiteY64" fmla="*/ 2407818 h 3142342"/>
              <a:gd name="connsiteX65" fmla="*/ 8856168 w 12192000"/>
              <a:gd name="connsiteY65" fmla="*/ 2432316 h 3142342"/>
              <a:gd name="connsiteX66" fmla="*/ 8847016 w 12192000"/>
              <a:gd name="connsiteY66" fmla="*/ 2422343 h 3142342"/>
              <a:gd name="connsiteX67" fmla="*/ 8847854 w 12192000"/>
              <a:gd name="connsiteY67" fmla="*/ 2393302 h 3142342"/>
              <a:gd name="connsiteX68" fmla="*/ 8874992 w 12192000"/>
              <a:gd name="connsiteY68" fmla="*/ 2392851 h 3142342"/>
              <a:gd name="connsiteX69" fmla="*/ 10330346 w 12192000"/>
              <a:gd name="connsiteY69" fmla="*/ 2364271 h 3142342"/>
              <a:gd name="connsiteX70" fmla="*/ 10359464 w 12192000"/>
              <a:gd name="connsiteY70" fmla="*/ 2367900 h 3142342"/>
              <a:gd name="connsiteX71" fmla="*/ 10330346 w 12192000"/>
              <a:gd name="connsiteY71" fmla="*/ 2364271 h 3142342"/>
              <a:gd name="connsiteX72" fmla="*/ 10229688 w 12192000"/>
              <a:gd name="connsiteY72" fmla="*/ 2361556 h 3142342"/>
              <a:gd name="connsiteX73" fmla="*/ 10262965 w 12192000"/>
              <a:gd name="connsiteY73" fmla="*/ 2362461 h 3142342"/>
              <a:gd name="connsiteX74" fmla="*/ 10229688 w 12192000"/>
              <a:gd name="connsiteY74" fmla="*/ 2361556 h 3142342"/>
              <a:gd name="connsiteX75" fmla="*/ 10147350 w 12192000"/>
              <a:gd name="connsiteY75" fmla="*/ 2357927 h 3142342"/>
              <a:gd name="connsiteX76" fmla="*/ 10114074 w 12192000"/>
              <a:gd name="connsiteY76" fmla="*/ 2359746 h 3142342"/>
              <a:gd name="connsiteX77" fmla="*/ 10162329 w 12192000"/>
              <a:gd name="connsiteY77" fmla="*/ 2362461 h 3142342"/>
              <a:gd name="connsiteX78" fmla="*/ 10147350 w 12192000"/>
              <a:gd name="connsiteY78" fmla="*/ 2357927 h 3142342"/>
              <a:gd name="connsiteX79" fmla="*/ 9326251 w 12192000"/>
              <a:gd name="connsiteY79" fmla="*/ 2336154 h 3142342"/>
              <a:gd name="connsiteX80" fmla="*/ 9289647 w 12192000"/>
              <a:gd name="connsiteY80" fmla="*/ 2345231 h 3142342"/>
              <a:gd name="connsiteX81" fmla="*/ 9322923 w 12192000"/>
              <a:gd name="connsiteY81" fmla="*/ 2344317 h 3142342"/>
              <a:gd name="connsiteX82" fmla="*/ 9326251 w 12192000"/>
              <a:gd name="connsiteY82" fmla="*/ 2336154 h 3142342"/>
              <a:gd name="connsiteX83" fmla="*/ 8740606 w 12192000"/>
              <a:gd name="connsiteY83" fmla="*/ 2293511 h 3142342"/>
              <a:gd name="connsiteX84" fmla="*/ 8723139 w 12192000"/>
              <a:gd name="connsiteY84" fmla="*/ 2301674 h 3142342"/>
              <a:gd name="connsiteX85" fmla="*/ 8772223 w 12192000"/>
              <a:gd name="connsiteY85" fmla="*/ 2309846 h 3142342"/>
              <a:gd name="connsiteX86" fmla="*/ 8765568 w 12192000"/>
              <a:gd name="connsiteY86" fmla="*/ 2297140 h 3142342"/>
              <a:gd name="connsiteX87" fmla="*/ 8761402 w 12192000"/>
              <a:gd name="connsiteY87" fmla="*/ 2305303 h 3142342"/>
              <a:gd name="connsiteX88" fmla="*/ 8740606 w 12192000"/>
              <a:gd name="connsiteY88" fmla="*/ 2293511 h 3142342"/>
              <a:gd name="connsiteX89" fmla="*/ 8796334 w 12192000"/>
              <a:gd name="connsiteY89" fmla="*/ 2285348 h 3142342"/>
              <a:gd name="connsiteX90" fmla="*/ 8778028 w 12192000"/>
              <a:gd name="connsiteY90" fmla="*/ 2291701 h 3142342"/>
              <a:gd name="connsiteX91" fmla="*/ 8792168 w 12192000"/>
              <a:gd name="connsiteY91" fmla="*/ 2288072 h 3142342"/>
              <a:gd name="connsiteX92" fmla="*/ 8802989 w 12192000"/>
              <a:gd name="connsiteY92" fmla="*/ 2295330 h 3142342"/>
              <a:gd name="connsiteX93" fmla="*/ 8796334 w 12192000"/>
              <a:gd name="connsiteY93" fmla="*/ 2285348 h 3142342"/>
              <a:gd name="connsiteX94" fmla="*/ 8713135 w 12192000"/>
              <a:gd name="connsiteY94" fmla="*/ 2274461 h 3142342"/>
              <a:gd name="connsiteX95" fmla="*/ 8689841 w 12192000"/>
              <a:gd name="connsiteY95" fmla="*/ 2280814 h 3142342"/>
              <a:gd name="connsiteX96" fmla="*/ 8713135 w 12192000"/>
              <a:gd name="connsiteY96" fmla="*/ 2274461 h 3142342"/>
              <a:gd name="connsiteX97" fmla="*/ 8846238 w 12192000"/>
              <a:gd name="connsiteY97" fmla="*/ 2270832 h 3142342"/>
              <a:gd name="connsiteX98" fmla="*/ 8813792 w 12192000"/>
              <a:gd name="connsiteY98" fmla="*/ 2277185 h 3142342"/>
              <a:gd name="connsiteX99" fmla="*/ 8846238 w 12192000"/>
              <a:gd name="connsiteY99" fmla="*/ 2270832 h 3142342"/>
              <a:gd name="connsiteX100" fmla="*/ 9673862 w 12192000"/>
              <a:gd name="connsiteY100" fmla="*/ 2267507 h 3142342"/>
              <a:gd name="connsiteX101" fmla="*/ 9649879 w 12192000"/>
              <a:gd name="connsiteY101" fmla="*/ 2270822 h 3142342"/>
              <a:gd name="connsiteX102" fmla="*/ 9673862 w 12192000"/>
              <a:gd name="connsiteY102" fmla="*/ 2267507 h 3142342"/>
              <a:gd name="connsiteX103" fmla="*/ 9353725 w 12192000"/>
              <a:gd name="connsiteY103" fmla="*/ 2266288 h 3142342"/>
              <a:gd name="connsiteX104" fmla="*/ 9334589 w 12192000"/>
              <a:gd name="connsiteY104" fmla="*/ 2298045 h 3142342"/>
              <a:gd name="connsiteX105" fmla="*/ 9353725 w 12192000"/>
              <a:gd name="connsiteY105" fmla="*/ 2266288 h 3142342"/>
              <a:gd name="connsiteX106" fmla="*/ 9290500 w 12192000"/>
              <a:gd name="connsiteY106" fmla="*/ 2265384 h 3142342"/>
              <a:gd name="connsiteX107" fmla="*/ 9259713 w 12192000"/>
              <a:gd name="connsiteY107" fmla="*/ 2281719 h 3142342"/>
              <a:gd name="connsiteX108" fmla="*/ 9290500 w 12192000"/>
              <a:gd name="connsiteY108" fmla="*/ 2265384 h 3142342"/>
              <a:gd name="connsiteX109" fmla="*/ 9299938 w 12192000"/>
              <a:gd name="connsiteY109" fmla="*/ 2214917 h 3142342"/>
              <a:gd name="connsiteX110" fmla="*/ 9292975 w 12192000"/>
              <a:gd name="connsiteY110" fmla="*/ 2221836 h 3142342"/>
              <a:gd name="connsiteX111" fmla="*/ 9316268 w 12192000"/>
              <a:gd name="connsiteY111" fmla="*/ 2218207 h 3142342"/>
              <a:gd name="connsiteX112" fmla="*/ 9299938 w 12192000"/>
              <a:gd name="connsiteY112" fmla="*/ 2214917 h 3142342"/>
              <a:gd name="connsiteX113" fmla="*/ 8946904 w 12192000"/>
              <a:gd name="connsiteY113" fmla="*/ 2210044 h 3142342"/>
              <a:gd name="connsiteX114" fmla="*/ 8971858 w 12192000"/>
              <a:gd name="connsiteY114" fmla="*/ 2213673 h 3142342"/>
              <a:gd name="connsiteX115" fmla="*/ 8946904 w 12192000"/>
              <a:gd name="connsiteY115" fmla="*/ 2210044 h 3142342"/>
              <a:gd name="connsiteX116" fmla="*/ 9337907 w 12192000"/>
              <a:gd name="connsiteY116" fmla="*/ 2206415 h 3142342"/>
              <a:gd name="connsiteX117" fmla="*/ 9309627 w 12192000"/>
              <a:gd name="connsiteY117" fmla="*/ 2210044 h 3142342"/>
              <a:gd name="connsiteX118" fmla="*/ 9358711 w 12192000"/>
              <a:gd name="connsiteY118" fmla="*/ 2215482 h 3142342"/>
              <a:gd name="connsiteX119" fmla="*/ 9337907 w 12192000"/>
              <a:gd name="connsiteY119" fmla="*/ 2206415 h 3142342"/>
              <a:gd name="connsiteX120" fmla="*/ 9572489 w 12192000"/>
              <a:gd name="connsiteY120" fmla="*/ 2204152 h 3142342"/>
              <a:gd name="connsiteX121" fmla="*/ 9554186 w 12192000"/>
              <a:gd name="connsiteY121" fmla="*/ 2211863 h 3142342"/>
              <a:gd name="connsiteX122" fmla="*/ 9605760 w 12192000"/>
              <a:gd name="connsiteY122" fmla="*/ 2204605 h 3142342"/>
              <a:gd name="connsiteX123" fmla="*/ 9572489 w 12192000"/>
              <a:gd name="connsiteY123" fmla="*/ 2204152 h 3142342"/>
              <a:gd name="connsiteX124" fmla="*/ 9114783 w 12192000"/>
              <a:gd name="connsiteY124" fmla="*/ 2189514 h 3142342"/>
              <a:gd name="connsiteX125" fmla="*/ 9117383 w 12192000"/>
              <a:gd name="connsiteY125" fmla="*/ 2199157 h 3142342"/>
              <a:gd name="connsiteX126" fmla="*/ 9096586 w 12192000"/>
              <a:gd name="connsiteY126" fmla="*/ 2190080 h 3142342"/>
              <a:gd name="connsiteX127" fmla="*/ 9114783 w 12192000"/>
              <a:gd name="connsiteY127" fmla="*/ 2189514 h 3142342"/>
              <a:gd name="connsiteX128" fmla="*/ 9718076 w 12192000"/>
              <a:gd name="connsiteY128" fmla="*/ 2188271 h 3142342"/>
              <a:gd name="connsiteX129" fmla="*/ 9662337 w 12192000"/>
              <a:gd name="connsiteY129" fmla="*/ 2200968 h 3142342"/>
              <a:gd name="connsiteX130" fmla="*/ 9718076 w 12192000"/>
              <a:gd name="connsiteY130" fmla="*/ 2188271 h 3142342"/>
              <a:gd name="connsiteX131" fmla="*/ 9079948 w 12192000"/>
              <a:gd name="connsiteY131" fmla="*/ 2183736 h 3142342"/>
              <a:gd name="connsiteX132" fmla="*/ 9086605 w 12192000"/>
              <a:gd name="connsiteY132" fmla="*/ 2216397 h 3142342"/>
              <a:gd name="connsiteX133" fmla="*/ 9093259 w 12192000"/>
              <a:gd name="connsiteY133" fmla="*/ 2220931 h 3142342"/>
              <a:gd name="connsiteX134" fmla="*/ 9078290 w 12192000"/>
              <a:gd name="connsiteY134" fmla="*/ 2220026 h 3142342"/>
              <a:gd name="connsiteX135" fmla="*/ 8902755 w 12192000"/>
              <a:gd name="connsiteY135" fmla="*/ 2325266 h 3142342"/>
              <a:gd name="connsiteX136" fmla="*/ 8826220 w 12192000"/>
              <a:gd name="connsiteY136" fmla="*/ 2317094 h 3142342"/>
              <a:gd name="connsiteX137" fmla="*/ 8773808 w 12192000"/>
              <a:gd name="connsiteY137" fmla="*/ 2319818 h 3142342"/>
              <a:gd name="connsiteX138" fmla="*/ 8751352 w 12192000"/>
              <a:gd name="connsiteY138" fmla="*/ 2328895 h 3142342"/>
              <a:gd name="connsiteX139" fmla="*/ 8739701 w 12192000"/>
              <a:gd name="connsiteY139" fmla="*/ 2314379 h 3142342"/>
              <a:gd name="connsiteX140" fmla="*/ 8717238 w 12192000"/>
              <a:gd name="connsiteY140" fmla="*/ 2325266 h 3142342"/>
              <a:gd name="connsiteX141" fmla="*/ 8675648 w 12192000"/>
              <a:gd name="connsiteY141" fmla="*/ 2307121 h 3142342"/>
              <a:gd name="connsiteX142" fmla="*/ 8705596 w 12192000"/>
              <a:gd name="connsiteY142" fmla="*/ 2288062 h 3142342"/>
              <a:gd name="connsiteX143" fmla="*/ 8634044 w 12192000"/>
              <a:gd name="connsiteY143" fmla="*/ 2307121 h 3142342"/>
              <a:gd name="connsiteX144" fmla="*/ 8598282 w 12192000"/>
              <a:gd name="connsiteY144" fmla="*/ 2295320 h 3142342"/>
              <a:gd name="connsiteX145" fmla="*/ 8591617 w 12192000"/>
              <a:gd name="connsiteY145" fmla="*/ 2288976 h 3142342"/>
              <a:gd name="connsiteX146" fmla="*/ 8586631 w 12192000"/>
              <a:gd name="connsiteY146" fmla="*/ 2291700 h 3142342"/>
              <a:gd name="connsiteX147" fmla="*/ 8563337 w 12192000"/>
              <a:gd name="connsiteY147" fmla="*/ 2284433 h 3142342"/>
              <a:gd name="connsiteX148" fmla="*/ 8560840 w 12192000"/>
              <a:gd name="connsiteY148" fmla="*/ 2278089 h 3142342"/>
              <a:gd name="connsiteX149" fmla="*/ 8579976 w 12192000"/>
              <a:gd name="connsiteY149" fmla="*/ 2277175 h 3142342"/>
              <a:gd name="connsiteX150" fmla="*/ 8532560 w 12192000"/>
              <a:gd name="connsiteY150" fmla="*/ 2257220 h 3142342"/>
              <a:gd name="connsiteX151" fmla="*/ 8545031 w 12192000"/>
              <a:gd name="connsiteY151" fmla="*/ 2244514 h 3142342"/>
              <a:gd name="connsiteX152" fmla="*/ 8617408 w 12192000"/>
              <a:gd name="connsiteY152" fmla="*/ 2246334 h 3142342"/>
              <a:gd name="connsiteX153" fmla="*/ 8605767 w 12192000"/>
              <a:gd name="connsiteY153" fmla="*/ 2234542 h 3142342"/>
              <a:gd name="connsiteX154" fmla="*/ 8648195 w 12192000"/>
              <a:gd name="connsiteY154" fmla="*/ 2230913 h 3142342"/>
              <a:gd name="connsiteX155" fmla="*/ 8643200 w 12192000"/>
              <a:gd name="connsiteY155" fmla="*/ 2246334 h 3142342"/>
              <a:gd name="connsiteX156" fmla="*/ 8622405 w 12192000"/>
              <a:gd name="connsiteY156" fmla="*/ 2249058 h 3142342"/>
              <a:gd name="connsiteX157" fmla="*/ 8628222 w 12192000"/>
              <a:gd name="connsiteY157" fmla="*/ 2256316 h 3142342"/>
              <a:gd name="connsiteX158" fmla="*/ 8637372 w 12192000"/>
              <a:gd name="connsiteY158" fmla="*/ 2255401 h 3142342"/>
              <a:gd name="connsiteX159" fmla="*/ 8641527 w 12192000"/>
              <a:gd name="connsiteY159" fmla="*/ 2248143 h 3142342"/>
              <a:gd name="connsiteX160" fmla="*/ 8636542 w 12192000"/>
              <a:gd name="connsiteY160" fmla="*/ 2267203 h 3142342"/>
              <a:gd name="connsiteX161" fmla="*/ 8629058 w 12192000"/>
              <a:gd name="connsiteY161" fmla="*/ 2263574 h 3142342"/>
              <a:gd name="connsiteX162" fmla="*/ 8586631 w 12192000"/>
              <a:gd name="connsiteY162" fmla="*/ 2268107 h 3142342"/>
              <a:gd name="connsiteX163" fmla="*/ 8579146 w 12192000"/>
              <a:gd name="connsiteY163" fmla="*/ 2280804 h 3142342"/>
              <a:gd name="connsiteX164" fmla="*/ 8596614 w 12192000"/>
              <a:gd name="connsiteY164" fmla="*/ 2272641 h 3142342"/>
              <a:gd name="connsiteX165" fmla="*/ 8634882 w 12192000"/>
              <a:gd name="connsiteY165" fmla="*/ 2272641 h 3142342"/>
              <a:gd name="connsiteX166" fmla="*/ 8656512 w 12192000"/>
              <a:gd name="connsiteY166" fmla="*/ 2288062 h 3142342"/>
              <a:gd name="connsiteX167" fmla="*/ 8661507 w 12192000"/>
              <a:gd name="connsiteY167" fmla="*/ 2272641 h 3142342"/>
              <a:gd name="connsiteX168" fmla="*/ 8705596 w 12192000"/>
              <a:gd name="connsiteY168" fmla="*/ 2264478 h 3142342"/>
              <a:gd name="connsiteX169" fmla="*/ 8686459 w 12192000"/>
              <a:gd name="connsiteY169" fmla="*/ 2262659 h 3142342"/>
              <a:gd name="connsiteX170" fmla="*/ 8663166 w 12192000"/>
              <a:gd name="connsiteY170" fmla="*/ 2268107 h 3142342"/>
              <a:gd name="connsiteX171" fmla="*/ 8668993 w 12192000"/>
              <a:gd name="connsiteY171" fmla="*/ 2250867 h 3142342"/>
              <a:gd name="connsiteX172" fmla="*/ 8667323 w 12192000"/>
              <a:gd name="connsiteY172" fmla="*/ 2248143 h 3142342"/>
              <a:gd name="connsiteX173" fmla="*/ 8674808 w 12192000"/>
              <a:gd name="connsiteY173" fmla="*/ 2247238 h 3142342"/>
              <a:gd name="connsiteX174" fmla="*/ 8669822 w 12192000"/>
              <a:gd name="connsiteY174" fmla="*/ 2244514 h 3142342"/>
              <a:gd name="connsiteX175" fmla="*/ 8683962 w 12192000"/>
              <a:gd name="connsiteY175" fmla="*/ 2240895 h 3142342"/>
              <a:gd name="connsiteX176" fmla="*/ 8664826 w 12192000"/>
              <a:gd name="connsiteY176" fmla="*/ 2241800 h 3142342"/>
              <a:gd name="connsiteX177" fmla="*/ 8658180 w 12192000"/>
              <a:gd name="connsiteY177" fmla="*/ 2229094 h 3142342"/>
              <a:gd name="connsiteX178" fmla="*/ 8713910 w 12192000"/>
              <a:gd name="connsiteY178" fmla="*/ 2221836 h 3142342"/>
              <a:gd name="connsiteX179" fmla="*/ 8669822 w 12192000"/>
              <a:gd name="connsiteY179" fmla="*/ 2216397 h 3142342"/>
              <a:gd name="connsiteX180" fmla="*/ 8879462 w 12192000"/>
              <a:gd name="connsiteY180" fmla="*/ 2213673 h 3142342"/>
              <a:gd name="connsiteX181" fmla="*/ 8871147 w 12192000"/>
              <a:gd name="connsiteY181" fmla="*/ 2221836 h 3142342"/>
              <a:gd name="connsiteX182" fmla="*/ 8916895 w 12192000"/>
              <a:gd name="connsiteY182" fmla="*/ 2209139 h 3142342"/>
              <a:gd name="connsiteX183" fmla="*/ 8922721 w 12192000"/>
              <a:gd name="connsiteY183" fmla="*/ 2216397 h 3142342"/>
              <a:gd name="connsiteX184" fmla="*/ 8936861 w 12192000"/>
              <a:gd name="connsiteY184" fmla="*/ 2215483 h 3142342"/>
              <a:gd name="connsiteX185" fmla="*/ 8921060 w 12192000"/>
              <a:gd name="connsiteY185" fmla="*/ 2206415 h 3142342"/>
              <a:gd name="connsiteX186" fmla="*/ 9024218 w 12192000"/>
              <a:gd name="connsiteY186" fmla="*/ 2193709 h 3142342"/>
              <a:gd name="connsiteX187" fmla="*/ 9069136 w 12192000"/>
              <a:gd name="connsiteY187" fmla="*/ 2204596 h 3142342"/>
              <a:gd name="connsiteX188" fmla="*/ 9079948 w 12192000"/>
              <a:gd name="connsiteY188" fmla="*/ 2183736 h 3142342"/>
              <a:gd name="connsiteX189" fmla="*/ 9958688 w 12192000"/>
              <a:gd name="connsiteY189" fmla="*/ 2181581 h 3142342"/>
              <a:gd name="connsiteX190" fmla="*/ 9941844 w 12192000"/>
              <a:gd name="connsiteY190" fmla="*/ 2182831 h 3142342"/>
              <a:gd name="connsiteX191" fmla="*/ 9971793 w 12192000"/>
              <a:gd name="connsiteY191" fmla="*/ 2189175 h 3142342"/>
              <a:gd name="connsiteX192" fmla="*/ 9958688 w 12192000"/>
              <a:gd name="connsiteY192" fmla="*/ 2181581 h 3142342"/>
              <a:gd name="connsiteX193" fmla="*/ 9922716 w 12192000"/>
              <a:gd name="connsiteY193" fmla="*/ 2181013 h 3142342"/>
              <a:gd name="connsiteX194" fmla="*/ 9890271 w 12192000"/>
              <a:gd name="connsiteY194" fmla="*/ 2188271 h 3142342"/>
              <a:gd name="connsiteX195" fmla="*/ 9919387 w 12192000"/>
              <a:gd name="connsiteY195" fmla="*/ 2189176 h 3142342"/>
              <a:gd name="connsiteX196" fmla="*/ 9923546 w 12192000"/>
              <a:gd name="connsiteY196" fmla="*/ 2186452 h 3142342"/>
              <a:gd name="connsiteX197" fmla="*/ 9922716 w 12192000"/>
              <a:gd name="connsiteY197" fmla="*/ 2181013 h 3142342"/>
              <a:gd name="connsiteX198" fmla="*/ 9807105 w 12192000"/>
              <a:gd name="connsiteY198" fmla="*/ 2179193 h 3142342"/>
              <a:gd name="connsiteX199" fmla="*/ 9736395 w 12192000"/>
              <a:gd name="connsiteY199" fmla="*/ 2187356 h 3142342"/>
              <a:gd name="connsiteX200" fmla="*/ 9793794 w 12192000"/>
              <a:gd name="connsiteY200" fmla="*/ 2187356 h 3142342"/>
              <a:gd name="connsiteX201" fmla="*/ 9807105 w 12192000"/>
              <a:gd name="connsiteY201" fmla="*/ 2179193 h 3142342"/>
              <a:gd name="connsiteX202" fmla="*/ 9185603 w 12192000"/>
              <a:gd name="connsiteY202" fmla="*/ 2178288 h 3142342"/>
              <a:gd name="connsiteX203" fmla="*/ 9183944 w 12192000"/>
              <a:gd name="connsiteY203" fmla="*/ 2196433 h 3142342"/>
              <a:gd name="connsiteX204" fmla="*/ 9139845 w 12192000"/>
              <a:gd name="connsiteY204" fmla="*/ 2190994 h 3142342"/>
              <a:gd name="connsiteX205" fmla="*/ 9185603 w 12192000"/>
              <a:gd name="connsiteY205" fmla="*/ 2178288 h 3142342"/>
              <a:gd name="connsiteX206" fmla="*/ 9867808 w 12192000"/>
              <a:gd name="connsiteY206" fmla="*/ 2171031 h 3142342"/>
              <a:gd name="connsiteX207" fmla="*/ 9831204 w 12192000"/>
              <a:gd name="connsiteY207" fmla="*/ 2180098 h 3142342"/>
              <a:gd name="connsiteX208" fmla="*/ 9856166 w 12192000"/>
              <a:gd name="connsiteY208" fmla="*/ 2189175 h 3142342"/>
              <a:gd name="connsiteX209" fmla="*/ 9873633 w 12192000"/>
              <a:gd name="connsiteY209" fmla="*/ 2178289 h 3142342"/>
              <a:gd name="connsiteX210" fmla="*/ 9866148 w 12192000"/>
              <a:gd name="connsiteY210" fmla="*/ 2189175 h 3142342"/>
              <a:gd name="connsiteX211" fmla="*/ 9867808 w 12192000"/>
              <a:gd name="connsiteY211" fmla="*/ 2171031 h 3142342"/>
              <a:gd name="connsiteX212" fmla="*/ 9698307 w 12192000"/>
              <a:gd name="connsiteY212" fmla="*/ 2169145 h 3142342"/>
              <a:gd name="connsiteX213" fmla="*/ 9691469 w 12192000"/>
              <a:gd name="connsiteY213" fmla="*/ 2171936 h 3142342"/>
              <a:gd name="connsiteX214" fmla="*/ 9706448 w 12192000"/>
              <a:gd name="connsiteY214" fmla="*/ 2176479 h 3142342"/>
              <a:gd name="connsiteX215" fmla="*/ 9707277 w 12192000"/>
              <a:gd name="connsiteY215" fmla="*/ 2183737 h 3142342"/>
              <a:gd name="connsiteX216" fmla="*/ 9724745 w 12192000"/>
              <a:gd name="connsiteY216" fmla="*/ 2172850 h 3142342"/>
              <a:gd name="connsiteX217" fmla="*/ 9698307 w 12192000"/>
              <a:gd name="connsiteY217" fmla="*/ 2169145 h 3142342"/>
              <a:gd name="connsiteX218" fmla="*/ 9609041 w 12192000"/>
              <a:gd name="connsiteY218" fmla="*/ 2167856 h 3142342"/>
              <a:gd name="connsiteX219" fmla="*/ 9619859 w 12192000"/>
              <a:gd name="connsiteY219" fmla="*/ 2170125 h 3142342"/>
              <a:gd name="connsiteX220" fmla="*/ 9615690 w 12192000"/>
              <a:gd name="connsiteY220" fmla="*/ 2175573 h 3142342"/>
              <a:gd name="connsiteX221" fmla="*/ 9588245 w 12192000"/>
              <a:gd name="connsiteY221" fmla="*/ 2181917 h 3142342"/>
              <a:gd name="connsiteX222" fmla="*/ 9600724 w 12192000"/>
              <a:gd name="connsiteY222" fmla="*/ 2171030 h 3142342"/>
              <a:gd name="connsiteX223" fmla="*/ 9609041 w 12192000"/>
              <a:gd name="connsiteY223" fmla="*/ 2167856 h 3142342"/>
              <a:gd name="connsiteX224" fmla="*/ 9743051 w 12192000"/>
              <a:gd name="connsiteY224" fmla="*/ 2162868 h 3142342"/>
              <a:gd name="connsiteX225" fmla="*/ 9695635 w 12192000"/>
              <a:gd name="connsiteY225" fmla="*/ 2167402 h 3142342"/>
              <a:gd name="connsiteX226" fmla="*/ 9743051 w 12192000"/>
              <a:gd name="connsiteY226" fmla="*/ 2162868 h 3142342"/>
              <a:gd name="connsiteX227" fmla="*/ 9774636 w 12192000"/>
              <a:gd name="connsiteY227" fmla="*/ 2155610 h 3142342"/>
              <a:gd name="connsiteX228" fmla="*/ 9753011 w 12192000"/>
              <a:gd name="connsiteY228" fmla="*/ 2169211 h 3142342"/>
              <a:gd name="connsiteX229" fmla="*/ 9774636 w 12192000"/>
              <a:gd name="connsiteY229" fmla="*/ 2155610 h 3142342"/>
              <a:gd name="connsiteX230" fmla="*/ 9511709 w 12192000"/>
              <a:gd name="connsiteY230" fmla="*/ 2155609 h 3142342"/>
              <a:gd name="connsiteX231" fmla="*/ 9485918 w 12192000"/>
              <a:gd name="connsiteY231" fmla="*/ 2171935 h 3142342"/>
              <a:gd name="connsiteX232" fmla="*/ 9483420 w 12192000"/>
              <a:gd name="connsiteY232" fmla="*/ 2156514 h 3142342"/>
              <a:gd name="connsiteX233" fmla="*/ 9511709 w 12192000"/>
              <a:gd name="connsiteY233" fmla="*/ 2155609 h 3142342"/>
              <a:gd name="connsiteX234" fmla="*/ 9395673 w 12192000"/>
              <a:gd name="connsiteY234" fmla="*/ 2153582 h 3142342"/>
              <a:gd name="connsiteX235" fmla="*/ 9430185 w 12192000"/>
              <a:gd name="connsiteY235" fmla="*/ 2156514 h 3142342"/>
              <a:gd name="connsiteX236" fmla="*/ 9459297 w 12192000"/>
              <a:gd name="connsiteY236" fmla="*/ 2157419 h 3142342"/>
              <a:gd name="connsiteX237" fmla="*/ 9465123 w 12192000"/>
              <a:gd name="connsiteY237" fmla="*/ 2164677 h 3142342"/>
              <a:gd name="connsiteX238" fmla="*/ 9441828 w 12192000"/>
              <a:gd name="connsiteY238" fmla="*/ 2171030 h 3142342"/>
              <a:gd name="connsiteX239" fmla="*/ 9421863 w 12192000"/>
              <a:gd name="connsiteY239" fmla="*/ 2166496 h 3142342"/>
              <a:gd name="connsiteX240" fmla="*/ 9418536 w 12192000"/>
              <a:gd name="connsiteY240" fmla="*/ 2174659 h 3142342"/>
              <a:gd name="connsiteX241" fmla="*/ 9403557 w 12192000"/>
              <a:gd name="connsiteY241" fmla="*/ 2172849 h 3142342"/>
              <a:gd name="connsiteX242" fmla="*/ 9406893 w 12192000"/>
              <a:gd name="connsiteY242" fmla="*/ 2162867 h 3142342"/>
              <a:gd name="connsiteX243" fmla="*/ 9374448 w 12192000"/>
              <a:gd name="connsiteY243" fmla="*/ 2167401 h 3142342"/>
              <a:gd name="connsiteX244" fmla="*/ 9401898 w 12192000"/>
              <a:gd name="connsiteY244" fmla="*/ 2161048 h 3142342"/>
              <a:gd name="connsiteX245" fmla="*/ 9386929 w 12192000"/>
              <a:gd name="connsiteY245" fmla="*/ 2156514 h 3142342"/>
              <a:gd name="connsiteX246" fmla="*/ 9395673 w 12192000"/>
              <a:gd name="connsiteY246" fmla="*/ 2153582 h 3142342"/>
              <a:gd name="connsiteX247" fmla="*/ 9357809 w 12192000"/>
              <a:gd name="connsiteY247" fmla="*/ 2152885 h 3142342"/>
              <a:gd name="connsiteX248" fmla="*/ 9376938 w 12192000"/>
              <a:gd name="connsiteY248" fmla="*/ 2154704 h 3142342"/>
              <a:gd name="connsiteX249" fmla="*/ 9362795 w 12192000"/>
              <a:gd name="connsiteY249" fmla="*/ 2158333 h 3142342"/>
              <a:gd name="connsiteX250" fmla="*/ 9345329 w 12192000"/>
              <a:gd name="connsiteY250" fmla="*/ 2166496 h 3142342"/>
              <a:gd name="connsiteX251" fmla="*/ 9343661 w 12192000"/>
              <a:gd name="connsiteY251" fmla="*/ 2159238 h 3142342"/>
              <a:gd name="connsiteX252" fmla="*/ 9357809 w 12192000"/>
              <a:gd name="connsiteY252" fmla="*/ 2152885 h 3142342"/>
              <a:gd name="connsiteX253" fmla="*/ 9703197 w 12192000"/>
              <a:gd name="connsiteY253" fmla="*/ 2148234 h 3142342"/>
              <a:gd name="connsiteX254" fmla="*/ 9683124 w 12192000"/>
              <a:gd name="connsiteY254" fmla="*/ 2150161 h 3142342"/>
              <a:gd name="connsiteX255" fmla="*/ 9642363 w 12192000"/>
              <a:gd name="connsiteY255" fmla="*/ 2164677 h 3142342"/>
              <a:gd name="connsiteX256" fmla="*/ 9649018 w 12192000"/>
              <a:gd name="connsiteY256" fmla="*/ 2174659 h 3142342"/>
              <a:gd name="connsiteX257" fmla="*/ 9694774 w 12192000"/>
              <a:gd name="connsiteY257" fmla="*/ 2160143 h 3142342"/>
              <a:gd name="connsiteX258" fmla="*/ 9713072 w 12192000"/>
              <a:gd name="connsiteY258" fmla="*/ 2156514 h 3142342"/>
              <a:gd name="connsiteX259" fmla="*/ 9716400 w 12192000"/>
              <a:gd name="connsiteY259" fmla="*/ 2148351 h 3142342"/>
              <a:gd name="connsiteX260" fmla="*/ 9703197 w 12192000"/>
              <a:gd name="connsiteY260" fmla="*/ 2148234 h 3142342"/>
              <a:gd name="connsiteX261" fmla="*/ 9772976 w 12192000"/>
              <a:gd name="connsiteY261" fmla="*/ 2145628 h 3142342"/>
              <a:gd name="connsiteX262" fmla="*/ 9731377 w 12192000"/>
              <a:gd name="connsiteY262" fmla="*/ 2152886 h 3142342"/>
              <a:gd name="connsiteX263" fmla="*/ 9772976 w 12192000"/>
              <a:gd name="connsiteY263" fmla="*/ 2145628 h 3142342"/>
              <a:gd name="connsiteX264" fmla="*/ 9611822 w 12192000"/>
              <a:gd name="connsiteY264" fmla="*/ 2144842 h 3142342"/>
              <a:gd name="connsiteX265" fmla="*/ 9552549 w 12192000"/>
              <a:gd name="connsiteY265" fmla="*/ 2145637 h 3142342"/>
              <a:gd name="connsiteX266" fmla="*/ 9544226 w 12192000"/>
              <a:gd name="connsiteY266" fmla="*/ 2151076 h 3142342"/>
              <a:gd name="connsiteX267" fmla="*/ 9606620 w 12192000"/>
              <a:gd name="connsiteY267" fmla="*/ 2152895 h 3142342"/>
              <a:gd name="connsiteX268" fmla="*/ 9600795 w 12192000"/>
              <a:gd name="connsiteY268" fmla="*/ 2148352 h 3142342"/>
              <a:gd name="connsiteX269" fmla="*/ 9645722 w 12192000"/>
              <a:gd name="connsiteY269" fmla="*/ 2156524 h 3142342"/>
              <a:gd name="connsiteX270" fmla="*/ 9677330 w 12192000"/>
              <a:gd name="connsiteY270" fmla="*/ 2147447 h 3142342"/>
              <a:gd name="connsiteX271" fmla="*/ 9611822 w 12192000"/>
              <a:gd name="connsiteY271" fmla="*/ 2144842 h 3142342"/>
              <a:gd name="connsiteX272" fmla="*/ 9672334 w 12192000"/>
              <a:gd name="connsiteY272" fmla="*/ 2114786 h 3142342"/>
              <a:gd name="connsiteX273" fmla="*/ 9641556 w 12192000"/>
              <a:gd name="connsiteY273" fmla="*/ 2129301 h 3142342"/>
              <a:gd name="connsiteX274" fmla="*/ 9672334 w 12192000"/>
              <a:gd name="connsiteY274" fmla="*/ 2114786 h 3142342"/>
              <a:gd name="connsiteX275" fmla="*/ 9384395 w 12192000"/>
              <a:gd name="connsiteY275" fmla="*/ 2112635 h 3142342"/>
              <a:gd name="connsiteX276" fmla="*/ 9371192 w 12192000"/>
              <a:gd name="connsiteY276" fmla="*/ 2116605 h 3142342"/>
              <a:gd name="connsiteX277" fmla="*/ 9392816 w 12192000"/>
              <a:gd name="connsiteY277" fmla="*/ 2131121 h 3142342"/>
              <a:gd name="connsiteX278" fmla="*/ 9399472 w 12192000"/>
              <a:gd name="connsiteY278" fmla="*/ 2114786 h 3142342"/>
              <a:gd name="connsiteX279" fmla="*/ 9384395 w 12192000"/>
              <a:gd name="connsiteY279" fmla="*/ 2112635 h 3142342"/>
              <a:gd name="connsiteX280" fmla="*/ 9489510 w 12192000"/>
              <a:gd name="connsiteY280" fmla="*/ 2109337 h 3142342"/>
              <a:gd name="connsiteX281" fmla="*/ 9466839 w 12192000"/>
              <a:gd name="connsiteY281" fmla="*/ 2114786 h 3142342"/>
              <a:gd name="connsiteX282" fmla="*/ 9523408 w 12192000"/>
              <a:gd name="connsiteY282" fmla="*/ 2109338 h 3142342"/>
              <a:gd name="connsiteX283" fmla="*/ 9489510 w 12192000"/>
              <a:gd name="connsiteY283" fmla="*/ 2109337 h 3142342"/>
              <a:gd name="connsiteX284" fmla="*/ 9455198 w 12192000"/>
              <a:gd name="connsiteY284" fmla="*/ 2102080 h 3142342"/>
              <a:gd name="connsiteX285" fmla="*/ 9422751 w 12192000"/>
              <a:gd name="connsiteY285" fmla="*/ 2108433 h 3142342"/>
              <a:gd name="connsiteX286" fmla="*/ 9455198 w 12192000"/>
              <a:gd name="connsiteY286" fmla="*/ 2102080 h 3142342"/>
              <a:gd name="connsiteX287" fmla="*/ 11257906 w 12192000"/>
              <a:gd name="connsiteY287" fmla="*/ 2097546 h 3142342"/>
              <a:gd name="connsiteX288" fmla="*/ 11209652 w 12192000"/>
              <a:gd name="connsiteY288" fmla="*/ 2097546 h 3142342"/>
              <a:gd name="connsiteX289" fmla="*/ 11257906 w 12192000"/>
              <a:gd name="connsiteY289" fmla="*/ 2097546 h 3142342"/>
              <a:gd name="connsiteX290" fmla="*/ 9658194 w 12192000"/>
              <a:gd name="connsiteY290" fmla="*/ 2087564 h 3142342"/>
              <a:gd name="connsiteX291" fmla="*/ 9620761 w 12192000"/>
              <a:gd name="connsiteY291" fmla="*/ 2092097 h 3142342"/>
              <a:gd name="connsiteX292" fmla="*/ 9658194 w 12192000"/>
              <a:gd name="connsiteY292" fmla="*/ 2087564 h 3142342"/>
              <a:gd name="connsiteX293" fmla="*/ 9590789 w 12192000"/>
              <a:gd name="connsiteY293" fmla="*/ 2085754 h 3142342"/>
              <a:gd name="connsiteX294" fmla="*/ 9611583 w 12192000"/>
              <a:gd name="connsiteY294" fmla="*/ 2097546 h 3142342"/>
              <a:gd name="connsiteX295" fmla="*/ 9590789 w 12192000"/>
              <a:gd name="connsiteY295" fmla="*/ 2085754 h 3142342"/>
              <a:gd name="connsiteX296" fmla="*/ 9327933 w 12192000"/>
              <a:gd name="connsiteY296" fmla="*/ 2081211 h 3142342"/>
              <a:gd name="connsiteX297" fmla="*/ 9316290 w 12192000"/>
              <a:gd name="connsiteY297" fmla="*/ 2096632 h 3142342"/>
              <a:gd name="connsiteX298" fmla="*/ 9333758 w 12192000"/>
              <a:gd name="connsiteY298" fmla="*/ 2085745 h 3142342"/>
              <a:gd name="connsiteX299" fmla="*/ 9372860 w 12192000"/>
              <a:gd name="connsiteY299" fmla="*/ 2093908 h 3142342"/>
              <a:gd name="connsiteX300" fmla="*/ 9327933 w 12192000"/>
              <a:gd name="connsiteY300" fmla="*/ 2081211 h 3142342"/>
              <a:gd name="connsiteX301" fmla="*/ 10140694 w 12192000"/>
              <a:gd name="connsiteY301" fmla="*/ 2080306 h 3142342"/>
              <a:gd name="connsiteX302" fmla="*/ 10108247 w 12192000"/>
              <a:gd name="connsiteY302" fmla="*/ 2086659 h 3142342"/>
              <a:gd name="connsiteX303" fmla="*/ 10140694 w 12192000"/>
              <a:gd name="connsiteY303" fmla="*/ 2080306 h 3142342"/>
              <a:gd name="connsiteX304" fmla="*/ 9848704 w 12192000"/>
              <a:gd name="connsiteY304" fmla="*/ 2078496 h 3142342"/>
              <a:gd name="connsiteX305" fmla="*/ 9840380 w 12192000"/>
              <a:gd name="connsiteY305" fmla="*/ 2086659 h 3142342"/>
              <a:gd name="connsiteX306" fmla="*/ 9863674 w 12192000"/>
              <a:gd name="connsiteY306" fmla="*/ 2083030 h 3142342"/>
              <a:gd name="connsiteX307" fmla="*/ 9883639 w 12192000"/>
              <a:gd name="connsiteY307" fmla="*/ 2089383 h 3142342"/>
              <a:gd name="connsiteX308" fmla="*/ 9872827 w 12192000"/>
              <a:gd name="connsiteY308" fmla="*/ 2082125 h 3142342"/>
              <a:gd name="connsiteX309" fmla="*/ 9848704 w 12192000"/>
              <a:gd name="connsiteY309" fmla="*/ 2078496 h 3142342"/>
              <a:gd name="connsiteX310" fmla="*/ 9284651 w 12192000"/>
              <a:gd name="connsiteY310" fmla="*/ 2077592 h 3142342"/>
              <a:gd name="connsiteX311" fmla="*/ 9290476 w 12192000"/>
              <a:gd name="connsiteY311" fmla="*/ 2087574 h 3142342"/>
              <a:gd name="connsiteX312" fmla="*/ 9313770 w 12192000"/>
              <a:gd name="connsiteY312" fmla="*/ 2081221 h 3142342"/>
              <a:gd name="connsiteX313" fmla="*/ 9284651 w 12192000"/>
              <a:gd name="connsiteY313" fmla="*/ 2077592 h 3142342"/>
              <a:gd name="connsiteX314" fmla="*/ 9740713 w 12192000"/>
              <a:gd name="connsiteY314" fmla="*/ 2076356 h 3142342"/>
              <a:gd name="connsiteX315" fmla="*/ 9733875 w 12192000"/>
              <a:gd name="connsiteY315" fmla="*/ 2079401 h 3142342"/>
              <a:gd name="connsiteX316" fmla="*/ 9739700 w 12192000"/>
              <a:gd name="connsiteY316" fmla="*/ 2083935 h 3142342"/>
              <a:gd name="connsiteX317" fmla="*/ 9767151 w 12192000"/>
              <a:gd name="connsiteY317" fmla="*/ 2080306 h 3142342"/>
              <a:gd name="connsiteX318" fmla="*/ 9740713 w 12192000"/>
              <a:gd name="connsiteY318" fmla="*/ 2076356 h 3142342"/>
              <a:gd name="connsiteX319" fmla="*/ 9674818 w 12192000"/>
              <a:gd name="connsiteY319" fmla="*/ 2069419 h 3142342"/>
              <a:gd name="connsiteX320" fmla="*/ 9653184 w 12192000"/>
              <a:gd name="connsiteY320" fmla="*/ 2083030 h 3142342"/>
              <a:gd name="connsiteX321" fmla="*/ 9674818 w 12192000"/>
              <a:gd name="connsiteY321" fmla="*/ 2069419 h 3142342"/>
              <a:gd name="connsiteX322" fmla="*/ 9861175 w 12192000"/>
              <a:gd name="connsiteY322" fmla="*/ 2066133 h 3142342"/>
              <a:gd name="connsiteX323" fmla="*/ 9847035 w 12192000"/>
              <a:gd name="connsiteY323" fmla="*/ 2070333 h 3142342"/>
              <a:gd name="connsiteX324" fmla="*/ 9861444 w 12192000"/>
              <a:gd name="connsiteY324" fmla="*/ 2066195 h 3142342"/>
              <a:gd name="connsiteX325" fmla="*/ 9552653 w 12192000"/>
              <a:gd name="connsiteY325" fmla="*/ 2063532 h 3142342"/>
              <a:gd name="connsiteX326" fmla="*/ 9535912 w 12192000"/>
              <a:gd name="connsiteY326" fmla="*/ 2068514 h 3142342"/>
              <a:gd name="connsiteX327" fmla="*/ 9538410 w 12192000"/>
              <a:gd name="connsiteY327" fmla="*/ 2081220 h 3142342"/>
              <a:gd name="connsiteX328" fmla="*/ 9565031 w 12192000"/>
              <a:gd name="connsiteY328" fmla="*/ 2069429 h 3142342"/>
              <a:gd name="connsiteX329" fmla="*/ 9552653 w 12192000"/>
              <a:gd name="connsiteY329" fmla="*/ 2063532 h 3142342"/>
              <a:gd name="connsiteX330" fmla="*/ 9276329 w 12192000"/>
              <a:gd name="connsiteY330" fmla="*/ 2063075 h 3142342"/>
              <a:gd name="connsiteX331" fmla="*/ 9258861 w 12192000"/>
              <a:gd name="connsiteY331" fmla="*/ 2073962 h 3142342"/>
              <a:gd name="connsiteX332" fmla="*/ 9276329 w 12192000"/>
              <a:gd name="connsiteY332" fmla="*/ 2063075 h 3142342"/>
              <a:gd name="connsiteX333" fmla="*/ 9878643 w 12192000"/>
              <a:gd name="connsiteY333" fmla="*/ 2061256 h 3142342"/>
              <a:gd name="connsiteX334" fmla="*/ 9861444 w 12192000"/>
              <a:gd name="connsiteY334" fmla="*/ 2066195 h 3142342"/>
              <a:gd name="connsiteX335" fmla="*/ 9875316 w 12192000"/>
              <a:gd name="connsiteY335" fmla="*/ 2069419 h 3142342"/>
              <a:gd name="connsiteX336" fmla="*/ 9878643 w 12192000"/>
              <a:gd name="connsiteY336" fmla="*/ 2061256 h 3142342"/>
              <a:gd name="connsiteX337" fmla="*/ 9811262 w 12192000"/>
              <a:gd name="connsiteY337" fmla="*/ 2057628 h 3142342"/>
              <a:gd name="connsiteX338" fmla="*/ 9807943 w 12192000"/>
              <a:gd name="connsiteY338" fmla="*/ 2067610 h 3142342"/>
              <a:gd name="connsiteX339" fmla="*/ 9826240 w 12192000"/>
              <a:gd name="connsiteY339" fmla="*/ 2059447 h 3142342"/>
              <a:gd name="connsiteX340" fmla="*/ 9807943 w 12192000"/>
              <a:gd name="connsiteY340" fmla="*/ 2065790 h 3142342"/>
              <a:gd name="connsiteX341" fmla="*/ 9811262 w 12192000"/>
              <a:gd name="connsiteY341" fmla="*/ 2057628 h 3142342"/>
              <a:gd name="connsiteX342" fmla="*/ 9442659 w 12192000"/>
              <a:gd name="connsiteY342" fmla="*/ 2054903 h 3142342"/>
              <a:gd name="connsiteX343" fmla="*/ 9487586 w 12192000"/>
              <a:gd name="connsiteY343" fmla="*/ 2065790 h 3142342"/>
              <a:gd name="connsiteX344" fmla="*/ 9435171 w 12192000"/>
              <a:gd name="connsiteY344" fmla="*/ 2068514 h 3142342"/>
              <a:gd name="connsiteX345" fmla="*/ 9442659 w 12192000"/>
              <a:gd name="connsiteY345" fmla="*/ 2054903 h 3142342"/>
              <a:gd name="connsiteX346" fmla="*/ 10477278 w 12192000"/>
              <a:gd name="connsiteY346" fmla="*/ 2049574 h 3142342"/>
              <a:gd name="connsiteX347" fmla="*/ 10465945 w 12192000"/>
              <a:gd name="connsiteY347" fmla="*/ 2052179 h 3142342"/>
              <a:gd name="connsiteX348" fmla="*/ 10471770 w 12192000"/>
              <a:gd name="connsiteY348" fmla="*/ 2056722 h 3142342"/>
              <a:gd name="connsiteX349" fmla="*/ 10494225 w 12192000"/>
              <a:gd name="connsiteY349" fmla="*/ 2050369 h 3142342"/>
              <a:gd name="connsiteX350" fmla="*/ 10477278 w 12192000"/>
              <a:gd name="connsiteY350" fmla="*/ 2049574 h 3142342"/>
              <a:gd name="connsiteX351" fmla="*/ 9656503 w 12192000"/>
              <a:gd name="connsiteY351" fmla="*/ 2047645 h 3142342"/>
              <a:gd name="connsiteX352" fmla="*/ 9644861 w 12192000"/>
              <a:gd name="connsiteY352" fmla="*/ 2063066 h 3142342"/>
              <a:gd name="connsiteX353" fmla="*/ 9690618 w 12192000"/>
              <a:gd name="connsiteY353" fmla="*/ 2050369 h 3142342"/>
              <a:gd name="connsiteX354" fmla="*/ 9656503 w 12192000"/>
              <a:gd name="connsiteY354" fmla="*/ 2047645 h 3142342"/>
              <a:gd name="connsiteX355" fmla="*/ 9953518 w 12192000"/>
              <a:gd name="connsiteY355" fmla="*/ 2047645 h 3142342"/>
              <a:gd name="connsiteX356" fmla="*/ 9894451 w 12192000"/>
              <a:gd name="connsiteY356" fmla="*/ 2068513 h 3142342"/>
              <a:gd name="connsiteX357" fmla="*/ 9953518 w 12192000"/>
              <a:gd name="connsiteY357" fmla="*/ 2047645 h 3142342"/>
              <a:gd name="connsiteX358" fmla="*/ 9603285 w 12192000"/>
              <a:gd name="connsiteY358" fmla="*/ 2046741 h 3142342"/>
              <a:gd name="connsiteX359" fmla="*/ 9561694 w 12192000"/>
              <a:gd name="connsiteY359" fmla="*/ 2052180 h 3142342"/>
              <a:gd name="connsiteX360" fmla="*/ 9592472 w 12192000"/>
              <a:gd name="connsiteY360" fmla="*/ 2063067 h 3142342"/>
              <a:gd name="connsiteX361" fmla="*/ 9568349 w 12192000"/>
              <a:gd name="connsiteY361" fmla="*/ 2061257 h 3142342"/>
              <a:gd name="connsiteX362" fmla="*/ 9613276 w 12192000"/>
              <a:gd name="connsiteY362" fmla="*/ 2073954 h 3142342"/>
              <a:gd name="connsiteX363" fmla="*/ 9614935 w 12192000"/>
              <a:gd name="connsiteY363" fmla="*/ 2083936 h 3142342"/>
              <a:gd name="connsiteX364" fmla="*/ 9624089 w 12192000"/>
              <a:gd name="connsiteY364" fmla="*/ 2083936 h 3142342"/>
              <a:gd name="connsiteX365" fmla="*/ 9628246 w 12192000"/>
              <a:gd name="connsiteY365" fmla="*/ 2081212 h 3142342"/>
              <a:gd name="connsiteX366" fmla="*/ 9617434 w 12192000"/>
              <a:gd name="connsiteY366" fmla="*/ 2071239 h 3142342"/>
              <a:gd name="connsiteX367" fmla="*/ 9649872 w 12192000"/>
              <a:gd name="connsiteY367" fmla="*/ 2064886 h 3142342"/>
              <a:gd name="connsiteX368" fmla="*/ 9629906 w 12192000"/>
              <a:gd name="connsiteY368" fmla="*/ 2060352 h 3142342"/>
              <a:gd name="connsiteX369" fmla="*/ 9606612 w 12192000"/>
              <a:gd name="connsiteY369" fmla="*/ 2063981 h 3142342"/>
              <a:gd name="connsiteX370" fmla="*/ 9603285 w 12192000"/>
              <a:gd name="connsiteY370" fmla="*/ 2046741 h 3142342"/>
              <a:gd name="connsiteX371" fmla="*/ 10101599 w 12192000"/>
              <a:gd name="connsiteY371" fmla="*/ 2045836 h 3142342"/>
              <a:gd name="connsiteX372" fmla="*/ 10111582 w 12192000"/>
              <a:gd name="connsiteY372" fmla="*/ 2078497 h 3142342"/>
              <a:gd name="connsiteX373" fmla="*/ 10145688 w 12192000"/>
              <a:gd name="connsiteY373" fmla="*/ 2053999 h 3142342"/>
              <a:gd name="connsiteX374" fmla="*/ 10101599 w 12192000"/>
              <a:gd name="connsiteY374" fmla="*/ 2045836 h 3142342"/>
              <a:gd name="connsiteX375" fmla="*/ 9811201 w 12192000"/>
              <a:gd name="connsiteY375" fmla="*/ 2041038 h 3142342"/>
              <a:gd name="connsiteX376" fmla="*/ 9804584 w 12192000"/>
              <a:gd name="connsiteY376" fmla="*/ 2043111 h 3142342"/>
              <a:gd name="connsiteX377" fmla="*/ 9838690 w 12192000"/>
              <a:gd name="connsiteY377" fmla="*/ 2049455 h 3142342"/>
              <a:gd name="connsiteX378" fmla="*/ 9811201 w 12192000"/>
              <a:gd name="connsiteY378" fmla="*/ 2041038 h 3142342"/>
              <a:gd name="connsiteX379" fmla="*/ 9377776 w 12192000"/>
              <a:gd name="connsiteY379" fmla="*/ 2038577 h 3142342"/>
              <a:gd name="connsiteX380" fmla="*/ 9411881 w 12192000"/>
              <a:gd name="connsiteY380" fmla="*/ 2042206 h 3142342"/>
              <a:gd name="connsiteX381" fmla="*/ 9378605 w 12192000"/>
              <a:gd name="connsiteY381" fmla="*/ 2043111 h 3142342"/>
              <a:gd name="connsiteX382" fmla="*/ 9360307 w 12192000"/>
              <a:gd name="connsiteY382" fmla="*/ 2049464 h 3142342"/>
              <a:gd name="connsiteX383" fmla="*/ 9377776 w 12192000"/>
              <a:gd name="connsiteY383" fmla="*/ 2038577 h 3142342"/>
              <a:gd name="connsiteX384" fmla="*/ 9607460 w 12192000"/>
              <a:gd name="connsiteY384" fmla="*/ 2036758 h 3142342"/>
              <a:gd name="connsiteX385" fmla="*/ 9565860 w 12192000"/>
              <a:gd name="connsiteY385" fmla="*/ 2044016 h 3142342"/>
              <a:gd name="connsiteX386" fmla="*/ 9607460 w 12192000"/>
              <a:gd name="connsiteY386" fmla="*/ 2036758 h 3142342"/>
              <a:gd name="connsiteX387" fmla="*/ 10841854 w 12192000"/>
              <a:gd name="connsiteY387" fmla="*/ 2036534 h 3142342"/>
              <a:gd name="connsiteX388" fmla="*/ 10822824 w 12192000"/>
              <a:gd name="connsiteY388" fmla="*/ 2039482 h 3142342"/>
              <a:gd name="connsiteX389" fmla="*/ 10865253 w 12192000"/>
              <a:gd name="connsiteY389" fmla="*/ 2037673 h 3142342"/>
              <a:gd name="connsiteX390" fmla="*/ 10841854 w 12192000"/>
              <a:gd name="connsiteY390" fmla="*/ 2036534 h 3142342"/>
              <a:gd name="connsiteX391" fmla="*/ 10147337 w 12192000"/>
              <a:gd name="connsiteY391" fmla="*/ 2035853 h 3142342"/>
              <a:gd name="connsiteX392" fmla="*/ 10139843 w 12192000"/>
              <a:gd name="connsiteY392" fmla="*/ 2046740 h 3142342"/>
              <a:gd name="connsiteX393" fmla="*/ 10190587 w 12192000"/>
              <a:gd name="connsiteY393" fmla="*/ 2036758 h 3142342"/>
              <a:gd name="connsiteX394" fmla="*/ 10147337 w 12192000"/>
              <a:gd name="connsiteY394" fmla="*/ 2035853 h 3142342"/>
              <a:gd name="connsiteX395" fmla="*/ 10970101 w 12192000"/>
              <a:gd name="connsiteY395" fmla="*/ 2032225 h 3142342"/>
              <a:gd name="connsiteX396" fmla="*/ 10947638 w 12192000"/>
              <a:gd name="connsiteY396" fmla="*/ 2041292 h 3142342"/>
              <a:gd name="connsiteX397" fmla="*/ 10980913 w 12192000"/>
              <a:gd name="connsiteY397" fmla="*/ 2042207 h 3142342"/>
              <a:gd name="connsiteX398" fmla="*/ 10970101 w 12192000"/>
              <a:gd name="connsiteY398" fmla="*/ 2032225 h 3142342"/>
              <a:gd name="connsiteX399" fmla="*/ 12079012 w 12192000"/>
              <a:gd name="connsiteY399" fmla="*/ 2030406 h 3142342"/>
              <a:gd name="connsiteX400" fmla="*/ 12074855 w 12192000"/>
              <a:gd name="connsiteY400" fmla="*/ 2035854 h 3142342"/>
              <a:gd name="connsiteX401" fmla="*/ 12064872 w 12192000"/>
              <a:gd name="connsiteY401" fmla="*/ 2034034 h 3142342"/>
              <a:gd name="connsiteX402" fmla="*/ 12093991 w 12192000"/>
              <a:gd name="connsiteY402" fmla="*/ 2034949 h 3142342"/>
              <a:gd name="connsiteX403" fmla="*/ 12079012 w 12192000"/>
              <a:gd name="connsiteY403" fmla="*/ 2030406 h 3142342"/>
              <a:gd name="connsiteX404" fmla="*/ 9667355 w 12192000"/>
              <a:gd name="connsiteY404" fmla="*/ 2029501 h 3142342"/>
              <a:gd name="connsiteX405" fmla="*/ 9653206 w 12192000"/>
              <a:gd name="connsiteY405" fmla="*/ 2033130 h 3142342"/>
              <a:gd name="connsiteX406" fmla="*/ 9637398 w 12192000"/>
              <a:gd name="connsiteY406" fmla="*/ 2048551 h 3142342"/>
              <a:gd name="connsiteX407" fmla="*/ 9667355 w 12192000"/>
              <a:gd name="connsiteY407" fmla="*/ 2029501 h 3142342"/>
              <a:gd name="connsiteX408" fmla="*/ 10103261 w 12192000"/>
              <a:gd name="connsiteY408" fmla="*/ 2028596 h 3142342"/>
              <a:gd name="connsiteX409" fmla="*/ 10104099 w 12192000"/>
              <a:gd name="connsiteY409" fmla="*/ 2034034 h 3142342"/>
              <a:gd name="connsiteX410" fmla="*/ 10085792 w 12192000"/>
              <a:gd name="connsiteY410" fmla="*/ 2037673 h 3142342"/>
              <a:gd name="connsiteX411" fmla="*/ 10109916 w 12192000"/>
              <a:gd name="connsiteY411" fmla="*/ 2038578 h 3142342"/>
              <a:gd name="connsiteX412" fmla="*/ 10103261 w 12192000"/>
              <a:gd name="connsiteY412" fmla="*/ 2028596 h 3142342"/>
              <a:gd name="connsiteX413" fmla="*/ 10232206 w 12192000"/>
              <a:gd name="connsiteY413" fmla="*/ 2027691 h 3142342"/>
              <a:gd name="connsiteX414" fmla="*/ 10218896 w 12192000"/>
              <a:gd name="connsiteY414" fmla="*/ 2033130 h 3142342"/>
              <a:gd name="connsiteX415" fmla="*/ 10185620 w 12192000"/>
              <a:gd name="connsiteY415" fmla="*/ 2034949 h 3142342"/>
              <a:gd name="connsiteX416" fmla="*/ 10206415 w 12192000"/>
              <a:gd name="connsiteY416" fmla="*/ 2044017 h 3142342"/>
              <a:gd name="connsiteX417" fmla="*/ 10250504 w 12192000"/>
              <a:gd name="connsiteY417" fmla="*/ 2049465 h 3142342"/>
              <a:gd name="connsiteX418" fmla="*/ 10287117 w 12192000"/>
              <a:gd name="connsiteY418" fmla="*/ 2040388 h 3142342"/>
              <a:gd name="connsiteX419" fmla="*/ 10224722 w 12192000"/>
              <a:gd name="connsiteY419" fmla="*/ 2040388 h 3142342"/>
              <a:gd name="connsiteX420" fmla="*/ 10232206 w 12192000"/>
              <a:gd name="connsiteY420" fmla="*/ 2027691 h 3142342"/>
              <a:gd name="connsiteX421" fmla="*/ 9724753 w 12192000"/>
              <a:gd name="connsiteY421" fmla="*/ 2025872 h 3142342"/>
              <a:gd name="connsiteX422" fmla="*/ 9706447 w 12192000"/>
              <a:gd name="connsiteY422" fmla="*/ 2032225 h 3142342"/>
              <a:gd name="connsiteX423" fmla="*/ 9692307 w 12192000"/>
              <a:gd name="connsiteY423" fmla="*/ 2063066 h 3142342"/>
              <a:gd name="connsiteX424" fmla="*/ 9712272 w 12192000"/>
              <a:gd name="connsiteY424" fmla="*/ 2067610 h 3142342"/>
              <a:gd name="connsiteX425" fmla="*/ 9680655 w 12192000"/>
              <a:gd name="connsiteY425" fmla="*/ 2076677 h 3142342"/>
              <a:gd name="connsiteX426" fmla="*/ 9774659 w 12192000"/>
              <a:gd name="connsiteY426" fmla="*/ 2066695 h 3142342"/>
              <a:gd name="connsiteX427" fmla="*/ 9777157 w 12192000"/>
              <a:gd name="connsiteY427" fmla="*/ 2053999 h 3142342"/>
              <a:gd name="connsiteX428" fmla="*/ 9724753 w 12192000"/>
              <a:gd name="connsiteY428" fmla="*/ 2053999 h 3142342"/>
              <a:gd name="connsiteX429" fmla="*/ 9725583 w 12192000"/>
              <a:gd name="connsiteY429" fmla="*/ 2031310 h 3142342"/>
              <a:gd name="connsiteX430" fmla="*/ 9731400 w 12192000"/>
              <a:gd name="connsiteY430" fmla="*/ 2035854 h 3142342"/>
              <a:gd name="connsiteX431" fmla="*/ 9724753 w 12192000"/>
              <a:gd name="connsiteY431" fmla="*/ 2025872 h 3142342"/>
              <a:gd name="connsiteX432" fmla="*/ 9399400 w 12192000"/>
              <a:gd name="connsiteY432" fmla="*/ 2024061 h 3142342"/>
              <a:gd name="connsiteX433" fmla="*/ 9343661 w 12192000"/>
              <a:gd name="connsiteY433" fmla="*/ 2036758 h 3142342"/>
              <a:gd name="connsiteX434" fmla="*/ 9361137 w 12192000"/>
              <a:gd name="connsiteY434" fmla="*/ 2025871 h 3142342"/>
              <a:gd name="connsiteX435" fmla="*/ 9399400 w 12192000"/>
              <a:gd name="connsiteY435" fmla="*/ 2024061 h 3142342"/>
              <a:gd name="connsiteX436" fmla="*/ 9256050 w 12192000"/>
              <a:gd name="connsiteY436" fmla="*/ 2023746 h 3142342"/>
              <a:gd name="connsiteX437" fmla="*/ 9243882 w 12192000"/>
              <a:gd name="connsiteY437" fmla="*/ 2036758 h 3142342"/>
              <a:gd name="connsiteX438" fmla="*/ 9252205 w 12192000"/>
              <a:gd name="connsiteY438" fmla="*/ 2028596 h 3142342"/>
              <a:gd name="connsiteX439" fmla="*/ 9266346 w 12192000"/>
              <a:gd name="connsiteY439" fmla="*/ 2024967 h 3142342"/>
              <a:gd name="connsiteX440" fmla="*/ 9256050 w 12192000"/>
              <a:gd name="connsiteY440" fmla="*/ 2023746 h 3142342"/>
              <a:gd name="connsiteX441" fmla="*/ 10269619 w 12192000"/>
              <a:gd name="connsiteY441" fmla="*/ 2023148 h 3142342"/>
              <a:gd name="connsiteX442" fmla="*/ 10242168 w 12192000"/>
              <a:gd name="connsiteY442" fmla="*/ 2032225 h 3142342"/>
              <a:gd name="connsiteX443" fmla="*/ 10269619 w 12192000"/>
              <a:gd name="connsiteY443" fmla="*/ 2023148 h 3142342"/>
              <a:gd name="connsiteX444" fmla="*/ 10484243 w 12192000"/>
              <a:gd name="connsiteY444" fmla="*/ 2020433 h 3142342"/>
              <a:gd name="connsiteX445" fmla="*/ 10456792 w 12192000"/>
              <a:gd name="connsiteY445" fmla="*/ 2029510 h 3142342"/>
              <a:gd name="connsiteX446" fmla="*/ 10472600 w 12192000"/>
              <a:gd name="connsiteY446" fmla="*/ 2036768 h 3142342"/>
              <a:gd name="connsiteX447" fmla="*/ 10484243 w 12192000"/>
              <a:gd name="connsiteY447" fmla="*/ 2020433 h 3142342"/>
              <a:gd name="connsiteX448" fmla="*/ 9513010 w 12192000"/>
              <a:gd name="connsiteY448" fmla="*/ 2014535 h 3142342"/>
              <a:gd name="connsiteX449" fmla="*/ 9490132 w 12192000"/>
              <a:gd name="connsiteY449" fmla="*/ 2022243 h 3142342"/>
              <a:gd name="connsiteX450" fmla="*/ 9533391 w 12192000"/>
              <a:gd name="connsiteY450" fmla="*/ 2023157 h 3142342"/>
              <a:gd name="connsiteX451" fmla="*/ 9513010 w 12192000"/>
              <a:gd name="connsiteY451" fmla="*/ 2014535 h 3142342"/>
              <a:gd name="connsiteX452" fmla="*/ 10414397 w 12192000"/>
              <a:gd name="connsiteY452" fmla="*/ 2003193 h 3142342"/>
              <a:gd name="connsiteX453" fmla="*/ 10390274 w 12192000"/>
              <a:gd name="connsiteY453" fmla="*/ 2004098 h 3142342"/>
              <a:gd name="connsiteX454" fmla="*/ 10387776 w 12192000"/>
              <a:gd name="connsiteY454" fmla="*/ 2016804 h 3142342"/>
              <a:gd name="connsiteX455" fmla="*/ 10376963 w 12192000"/>
              <a:gd name="connsiteY455" fmla="*/ 2006822 h 3142342"/>
              <a:gd name="connsiteX456" fmla="*/ 10340360 w 12192000"/>
              <a:gd name="connsiteY456" fmla="*/ 2018613 h 3142342"/>
              <a:gd name="connsiteX457" fmla="*/ 10416894 w 12192000"/>
              <a:gd name="connsiteY457" fmla="*/ 2018613 h 3142342"/>
              <a:gd name="connsiteX458" fmla="*/ 10414397 w 12192000"/>
              <a:gd name="connsiteY458" fmla="*/ 2003193 h 3142342"/>
              <a:gd name="connsiteX459" fmla="*/ 10332843 w 12192000"/>
              <a:gd name="connsiteY459" fmla="*/ 2002288 h 3142342"/>
              <a:gd name="connsiteX460" fmla="*/ 10330354 w 12192000"/>
              <a:gd name="connsiteY460" fmla="*/ 2014985 h 3142342"/>
              <a:gd name="connsiteX461" fmla="*/ 10332843 w 12192000"/>
              <a:gd name="connsiteY461" fmla="*/ 2002288 h 3142342"/>
              <a:gd name="connsiteX462" fmla="*/ 8810411 w 12192000"/>
              <a:gd name="connsiteY462" fmla="*/ 2002287 h 3142342"/>
              <a:gd name="connsiteX463" fmla="*/ 8810411 w 12192000"/>
              <a:gd name="connsiteY463" fmla="*/ 2007726 h 3142342"/>
              <a:gd name="connsiteX464" fmla="*/ 8783789 w 12192000"/>
              <a:gd name="connsiteY464" fmla="*/ 2005002 h 3142342"/>
              <a:gd name="connsiteX465" fmla="*/ 8810411 w 12192000"/>
              <a:gd name="connsiteY465" fmla="*/ 2002287 h 3142342"/>
              <a:gd name="connsiteX466" fmla="*/ 10222203 w 12192000"/>
              <a:gd name="connsiteY466" fmla="*/ 1995030 h 3142342"/>
              <a:gd name="connsiteX467" fmla="*/ 10184761 w 12192000"/>
              <a:gd name="connsiteY467" fmla="*/ 1999564 h 3142342"/>
              <a:gd name="connsiteX468" fmla="*/ 10167294 w 12192000"/>
              <a:gd name="connsiteY468" fmla="*/ 2010451 h 3142342"/>
              <a:gd name="connsiteX469" fmla="*/ 10222203 w 12192000"/>
              <a:gd name="connsiteY469" fmla="*/ 1995030 h 3142342"/>
              <a:gd name="connsiteX470" fmla="*/ 10475927 w 12192000"/>
              <a:gd name="connsiteY470" fmla="*/ 1995020 h 3142342"/>
              <a:gd name="connsiteX471" fmla="*/ 10461786 w 12192000"/>
              <a:gd name="connsiteY471" fmla="*/ 1998649 h 3142342"/>
              <a:gd name="connsiteX472" fmla="*/ 10448476 w 12192000"/>
              <a:gd name="connsiteY472" fmla="*/ 2006821 h 3142342"/>
              <a:gd name="connsiteX473" fmla="*/ 10419357 w 12192000"/>
              <a:gd name="connsiteY473" fmla="*/ 2003193 h 3142342"/>
              <a:gd name="connsiteX474" fmla="*/ 10416030 w 12192000"/>
              <a:gd name="connsiteY474" fmla="*/ 2013165 h 3142342"/>
              <a:gd name="connsiteX475" fmla="*/ 10502548 w 12192000"/>
              <a:gd name="connsiteY475" fmla="*/ 2014079 h 3142342"/>
              <a:gd name="connsiteX476" fmla="*/ 10562445 w 12192000"/>
              <a:gd name="connsiteY476" fmla="*/ 2001373 h 3142342"/>
              <a:gd name="connsiteX477" fmla="*/ 10486748 w 12192000"/>
              <a:gd name="connsiteY477" fmla="*/ 2005002 h 3142342"/>
              <a:gd name="connsiteX478" fmla="*/ 10475927 w 12192000"/>
              <a:gd name="connsiteY478" fmla="*/ 1995020 h 3142342"/>
              <a:gd name="connsiteX479" fmla="*/ 10386814 w 12192000"/>
              <a:gd name="connsiteY479" fmla="*/ 1990491 h 3142342"/>
              <a:gd name="connsiteX480" fmla="*/ 10375271 w 12192000"/>
              <a:gd name="connsiteY480" fmla="*/ 1997754 h 3142342"/>
              <a:gd name="connsiteX481" fmla="*/ 10407717 w 12192000"/>
              <a:gd name="connsiteY481" fmla="*/ 1991401 h 3142342"/>
              <a:gd name="connsiteX482" fmla="*/ 10386814 w 12192000"/>
              <a:gd name="connsiteY482" fmla="*/ 1990491 h 3142342"/>
              <a:gd name="connsiteX483" fmla="*/ 9166527 w 12192000"/>
              <a:gd name="connsiteY483" fmla="*/ 1972351 h 3142342"/>
              <a:gd name="connsiteX484" fmla="*/ 9158203 w 12192000"/>
              <a:gd name="connsiteY484" fmla="*/ 1977790 h 3142342"/>
              <a:gd name="connsiteX485" fmla="*/ 9158203 w 12192000"/>
              <a:gd name="connsiteY485" fmla="*/ 1982333 h 3142342"/>
              <a:gd name="connsiteX486" fmla="*/ 9163199 w 12192000"/>
              <a:gd name="connsiteY486" fmla="*/ 1985048 h 3142342"/>
              <a:gd name="connsiteX487" fmla="*/ 9201460 w 12192000"/>
              <a:gd name="connsiteY487" fmla="*/ 1983238 h 3142342"/>
              <a:gd name="connsiteX488" fmla="*/ 9166527 w 12192000"/>
              <a:gd name="connsiteY488" fmla="*/ 1972351 h 3142342"/>
              <a:gd name="connsiteX489" fmla="*/ 9186433 w 12192000"/>
              <a:gd name="connsiteY489" fmla="*/ 1968722 h 3142342"/>
              <a:gd name="connsiteX490" fmla="*/ 9206394 w 12192000"/>
              <a:gd name="connsiteY490" fmla="*/ 1986867 h 3142342"/>
              <a:gd name="connsiteX491" fmla="*/ 9212220 w 12192000"/>
              <a:gd name="connsiteY491" fmla="*/ 1993210 h 3142342"/>
              <a:gd name="connsiteX492" fmla="*/ 9120719 w 12192000"/>
              <a:gd name="connsiteY492" fmla="*/ 1994125 h 3142342"/>
              <a:gd name="connsiteX493" fmla="*/ 9160651 w 12192000"/>
              <a:gd name="connsiteY493" fmla="*/ 2005002 h 3142342"/>
              <a:gd name="connsiteX494" fmla="*/ 9091600 w 12192000"/>
              <a:gd name="connsiteY494" fmla="*/ 1993210 h 3142342"/>
              <a:gd name="connsiteX495" fmla="*/ 9133190 w 12192000"/>
              <a:gd name="connsiteY495" fmla="*/ 2014079 h 3142342"/>
              <a:gd name="connsiteX496" fmla="*/ 9084115 w 12192000"/>
              <a:gd name="connsiteY496" fmla="*/ 2034034 h 3142342"/>
              <a:gd name="connsiteX497" fmla="*/ 9153157 w 12192000"/>
              <a:gd name="connsiteY497" fmla="*/ 2015889 h 3142342"/>
              <a:gd name="connsiteX498" fmla="*/ 9217217 w 12192000"/>
              <a:gd name="connsiteY498" fmla="*/ 2027690 h 3142342"/>
              <a:gd name="connsiteX499" fmla="*/ 9209725 w 12192000"/>
              <a:gd name="connsiteY499" fmla="*/ 2013174 h 3142342"/>
              <a:gd name="connsiteX500" fmla="*/ 9190599 w 12192000"/>
              <a:gd name="connsiteY500" fmla="*/ 2014079 h 3142342"/>
              <a:gd name="connsiteX501" fmla="*/ 9217217 w 12192000"/>
              <a:gd name="connsiteY501" fmla="*/ 2002287 h 3142342"/>
              <a:gd name="connsiteX502" fmla="*/ 9246330 w 12192000"/>
              <a:gd name="connsiteY502" fmla="*/ 2003192 h 3142342"/>
              <a:gd name="connsiteX503" fmla="*/ 9245501 w 12192000"/>
              <a:gd name="connsiteY503" fmla="*/ 2001383 h 3142342"/>
              <a:gd name="connsiteX504" fmla="*/ 9252154 w 12192000"/>
              <a:gd name="connsiteY504" fmla="*/ 1998659 h 3142342"/>
              <a:gd name="connsiteX505" fmla="*/ 9251327 w 12192000"/>
              <a:gd name="connsiteY505" fmla="*/ 2000468 h 3142342"/>
              <a:gd name="connsiteX506" fmla="*/ 9262138 w 12192000"/>
              <a:gd name="connsiteY506" fmla="*/ 2010450 h 3142342"/>
              <a:gd name="connsiteX507" fmla="*/ 9223866 w 12192000"/>
              <a:gd name="connsiteY507" fmla="*/ 2012260 h 3142342"/>
              <a:gd name="connsiteX508" fmla="*/ 9241343 w 12192000"/>
              <a:gd name="connsiteY508" fmla="*/ 2029500 h 3142342"/>
              <a:gd name="connsiteX509" fmla="*/ 9234688 w 12192000"/>
              <a:gd name="connsiteY509" fmla="*/ 2016803 h 3142342"/>
              <a:gd name="connsiteX510" fmla="*/ 9274619 w 12192000"/>
              <a:gd name="connsiteY510" fmla="*/ 2024966 h 3142342"/>
              <a:gd name="connsiteX511" fmla="*/ 9306227 w 12192000"/>
              <a:gd name="connsiteY511" fmla="*/ 2015889 h 3142342"/>
              <a:gd name="connsiteX512" fmla="*/ 9326194 w 12192000"/>
              <a:gd name="connsiteY512" fmla="*/ 2020432 h 3142342"/>
              <a:gd name="connsiteX513" fmla="*/ 9324533 w 12192000"/>
              <a:gd name="connsiteY513" fmla="*/ 2038577 h 3142342"/>
              <a:gd name="connsiteX514" fmla="*/ 9354483 w 12192000"/>
              <a:gd name="connsiteY514" fmla="*/ 2044921 h 3142342"/>
              <a:gd name="connsiteX515" fmla="*/ 9346158 w 12192000"/>
              <a:gd name="connsiteY515" fmla="*/ 2049464 h 3142342"/>
              <a:gd name="connsiteX516" fmla="*/ 9322035 w 12192000"/>
              <a:gd name="connsiteY516" fmla="*/ 2050369 h 3142342"/>
              <a:gd name="connsiteX517" fmla="*/ 9335345 w 12192000"/>
              <a:gd name="connsiteY517" fmla="*/ 2042206 h 3142342"/>
              <a:gd name="connsiteX518" fmla="*/ 9301241 w 12192000"/>
              <a:gd name="connsiteY518" fmla="*/ 2038577 h 3142342"/>
              <a:gd name="connsiteX519" fmla="*/ 9234688 w 12192000"/>
              <a:gd name="connsiteY519" fmla="*/ 2042206 h 3142342"/>
              <a:gd name="connsiteX520" fmla="*/ 9222208 w 12192000"/>
              <a:gd name="connsiteY520" fmla="*/ 2055808 h 3142342"/>
              <a:gd name="connsiteX521" fmla="*/ 9180616 w 12192000"/>
              <a:gd name="connsiteY521" fmla="*/ 2063066 h 3142342"/>
              <a:gd name="connsiteX522" fmla="*/ 9164808 w 12192000"/>
              <a:gd name="connsiteY522" fmla="*/ 2055808 h 3142342"/>
              <a:gd name="connsiteX523" fmla="*/ 9187262 w 12192000"/>
              <a:gd name="connsiteY523" fmla="*/ 2046740 h 3142342"/>
              <a:gd name="connsiteX524" fmla="*/ 9153157 w 12192000"/>
              <a:gd name="connsiteY524" fmla="*/ 2043111 h 3142342"/>
              <a:gd name="connsiteX525" fmla="*/ 9170633 w 12192000"/>
              <a:gd name="connsiteY525" fmla="*/ 2034948 h 3142342"/>
              <a:gd name="connsiteX526" fmla="*/ 9190599 w 12192000"/>
              <a:gd name="connsiteY526" fmla="*/ 2039482 h 3142342"/>
              <a:gd name="connsiteX527" fmla="*/ 9206394 w 12192000"/>
              <a:gd name="connsiteY527" fmla="*/ 2046740 h 3142342"/>
              <a:gd name="connsiteX528" fmla="*/ 9213050 w 12192000"/>
              <a:gd name="connsiteY528" fmla="*/ 2031319 h 3142342"/>
              <a:gd name="connsiteX529" fmla="*/ 9131532 w 12192000"/>
              <a:gd name="connsiteY529" fmla="*/ 2030405 h 3142342"/>
              <a:gd name="connsiteX530" fmla="*/ 9119051 w 12192000"/>
              <a:gd name="connsiteY530" fmla="*/ 2041292 h 3142342"/>
              <a:gd name="connsiteX531" fmla="*/ 9037528 w 12192000"/>
              <a:gd name="connsiteY531" fmla="*/ 2040387 h 3142342"/>
              <a:gd name="connsiteX532" fmla="*/ 9038358 w 12192000"/>
              <a:gd name="connsiteY532" fmla="*/ 2032224 h 3142342"/>
              <a:gd name="connsiteX533" fmla="*/ 9046672 w 12192000"/>
              <a:gd name="connsiteY533" fmla="*/ 2031319 h 3142342"/>
              <a:gd name="connsiteX534" fmla="*/ 9079120 w 12192000"/>
              <a:gd name="connsiteY534" fmla="*/ 2030405 h 3142342"/>
              <a:gd name="connsiteX535" fmla="*/ 9078290 w 12192000"/>
              <a:gd name="connsiteY535" fmla="*/ 2024966 h 3142342"/>
              <a:gd name="connsiteX536" fmla="*/ 9050836 w 12192000"/>
              <a:gd name="connsiteY536" fmla="*/ 2025871 h 3142342"/>
              <a:gd name="connsiteX537" fmla="*/ 9060822 w 12192000"/>
              <a:gd name="connsiteY537" fmla="*/ 2007726 h 3142342"/>
              <a:gd name="connsiteX538" fmla="*/ 9065809 w 12192000"/>
              <a:gd name="connsiteY538" fmla="*/ 2007726 h 3142342"/>
              <a:gd name="connsiteX539" fmla="*/ 9072463 w 12192000"/>
              <a:gd name="connsiteY539" fmla="*/ 2017708 h 3142342"/>
              <a:gd name="connsiteX540" fmla="*/ 9099914 w 12192000"/>
              <a:gd name="connsiteY540" fmla="*/ 2011355 h 3142342"/>
              <a:gd name="connsiteX541" fmla="*/ 9064979 w 12192000"/>
              <a:gd name="connsiteY541" fmla="*/ 1995030 h 3142342"/>
              <a:gd name="connsiteX542" fmla="*/ 9066639 w 12192000"/>
              <a:gd name="connsiteY542" fmla="*/ 1990486 h 3142342"/>
              <a:gd name="connsiteX543" fmla="*/ 9070795 w 12192000"/>
              <a:gd name="connsiteY543" fmla="*/ 1983228 h 3142342"/>
              <a:gd name="connsiteX544" fmla="*/ 9105741 w 12192000"/>
              <a:gd name="connsiteY544" fmla="*/ 1985047 h 3142342"/>
              <a:gd name="connsiteX545" fmla="*/ 9104911 w 12192000"/>
              <a:gd name="connsiteY545" fmla="*/ 1981419 h 3142342"/>
              <a:gd name="connsiteX546" fmla="*/ 9134859 w 12192000"/>
              <a:gd name="connsiteY546" fmla="*/ 1987772 h 3142342"/>
              <a:gd name="connsiteX547" fmla="*/ 9148170 w 12192000"/>
              <a:gd name="connsiteY547" fmla="*/ 1982323 h 3142342"/>
              <a:gd name="connsiteX548" fmla="*/ 9141515 w 12192000"/>
              <a:gd name="connsiteY548" fmla="*/ 1972341 h 3142342"/>
              <a:gd name="connsiteX549" fmla="*/ 9186433 w 12192000"/>
              <a:gd name="connsiteY549" fmla="*/ 1968722 h 3142342"/>
              <a:gd name="connsiteX550" fmla="*/ 9419366 w 12192000"/>
              <a:gd name="connsiteY550" fmla="*/ 1964179 h 3142342"/>
              <a:gd name="connsiteX551" fmla="*/ 9440999 w 12192000"/>
              <a:gd name="connsiteY551" fmla="*/ 1993210 h 3142342"/>
              <a:gd name="connsiteX552" fmla="*/ 9346997 w 12192000"/>
              <a:gd name="connsiteY552" fmla="*/ 1995934 h 3142342"/>
              <a:gd name="connsiteX553" fmla="*/ 9347828 w 12192000"/>
              <a:gd name="connsiteY553" fmla="*/ 2003192 h 3142342"/>
              <a:gd name="connsiteX554" fmla="*/ 9304569 w 12192000"/>
              <a:gd name="connsiteY554" fmla="*/ 2002287 h 3142342"/>
              <a:gd name="connsiteX555" fmla="*/ 9288759 w 12192000"/>
              <a:gd name="connsiteY555" fmla="*/ 1993210 h 3142342"/>
              <a:gd name="connsiteX556" fmla="*/ 9281167 w 12192000"/>
              <a:gd name="connsiteY556" fmla="*/ 2001150 h 3142342"/>
              <a:gd name="connsiteX557" fmla="*/ 9265689 w 12192000"/>
              <a:gd name="connsiteY557" fmla="*/ 1996901 h 3142342"/>
              <a:gd name="connsiteX558" fmla="*/ 9261309 w 12192000"/>
              <a:gd name="connsiteY558" fmla="*/ 2002287 h 3142342"/>
              <a:gd name="connsiteX559" fmla="*/ 9265466 w 12192000"/>
              <a:gd name="connsiteY559" fmla="*/ 1996839 h 3142342"/>
              <a:gd name="connsiteX560" fmla="*/ 9265689 w 12192000"/>
              <a:gd name="connsiteY560" fmla="*/ 1996901 h 3142342"/>
              <a:gd name="connsiteX561" fmla="*/ 9267858 w 12192000"/>
              <a:gd name="connsiteY561" fmla="*/ 1994234 h 3142342"/>
              <a:gd name="connsiteX562" fmla="*/ 9268794 w 12192000"/>
              <a:gd name="connsiteY562" fmla="*/ 1989581 h 3142342"/>
              <a:gd name="connsiteX563" fmla="*/ 9255484 w 12192000"/>
              <a:gd name="connsiteY563" fmla="*/ 1994125 h 3142342"/>
              <a:gd name="connsiteX564" fmla="*/ 9265466 w 12192000"/>
              <a:gd name="connsiteY564" fmla="*/ 1980514 h 3142342"/>
              <a:gd name="connsiteX565" fmla="*/ 9282935 w 12192000"/>
              <a:gd name="connsiteY565" fmla="*/ 1988676 h 3142342"/>
              <a:gd name="connsiteX566" fmla="*/ 9315381 w 12192000"/>
              <a:gd name="connsiteY566" fmla="*/ 1979599 h 3142342"/>
              <a:gd name="connsiteX567" fmla="*/ 9312050 w 12192000"/>
              <a:gd name="connsiteY567" fmla="*/ 1987772 h 3142342"/>
              <a:gd name="connsiteX568" fmla="*/ 9342832 w 12192000"/>
              <a:gd name="connsiteY568" fmla="*/ 1973256 h 3142342"/>
              <a:gd name="connsiteX569" fmla="*/ 9396073 w 12192000"/>
              <a:gd name="connsiteY569" fmla="*/ 1975970 h 3142342"/>
              <a:gd name="connsiteX570" fmla="*/ 9399400 w 12192000"/>
              <a:gd name="connsiteY570" fmla="*/ 1965998 h 3142342"/>
              <a:gd name="connsiteX571" fmla="*/ 9419366 w 12192000"/>
              <a:gd name="connsiteY571" fmla="*/ 1964179 h 3142342"/>
              <a:gd name="connsiteX572" fmla="*/ 10720192 w 12192000"/>
              <a:gd name="connsiteY572" fmla="*/ 1959534 h 3142342"/>
              <a:gd name="connsiteX573" fmla="*/ 10704699 w 12192000"/>
              <a:gd name="connsiteY573" fmla="*/ 1964188 h 3142342"/>
              <a:gd name="connsiteX574" fmla="*/ 10733818 w 12192000"/>
              <a:gd name="connsiteY574" fmla="*/ 1967817 h 3142342"/>
              <a:gd name="connsiteX575" fmla="*/ 10720192 w 12192000"/>
              <a:gd name="connsiteY575" fmla="*/ 1959534 h 3142342"/>
              <a:gd name="connsiteX576" fmla="*/ 9397741 w 12192000"/>
              <a:gd name="connsiteY576" fmla="*/ 1952387 h 3142342"/>
              <a:gd name="connsiteX577" fmla="*/ 9388588 w 12192000"/>
              <a:gd name="connsiteY577" fmla="*/ 1955111 h 3142342"/>
              <a:gd name="connsiteX578" fmla="*/ 9393584 w 12192000"/>
              <a:gd name="connsiteY578" fmla="*/ 1960550 h 3142342"/>
              <a:gd name="connsiteX579" fmla="*/ 9374448 w 12192000"/>
              <a:gd name="connsiteY579" fmla="*/ 1958740 h 3142342"/>
              <a:gd name="connsiteX580" fmla="*/ 9397741 w 12192000"/>
              <a:gd name="connsiteY580" fmla="*/ 1952387 h 3142342"/>
              <a:gd name="connsiteX581" fmla="*/ 10501741 w 12192000"/>
              <a:gd name="connsiteY581" fmla="*/ 1947853 h 3142342"/>
              <a:gd name="connsiteX582" fmla="*/ 10479277 w 12192000"/>
              <a:gd name="connsiteY582" fmla="*/ 1956930 h 3142342"/>
              <a:gd name="connsiteX583" fmla="*/ 10494256 w 12192000"/>
              <a:gd name="connsiteY583" fmla="*/ 1961464 h 3142342"/>
              <a:gd name="connsiteX584" fmla="*/ 10554983 w 12192000"/>
              <a:gd name="connsiteY584" fmla="*/ 1953292 h 3142342"/>
              <a:gd name="connsiteX585" fmla="*/ 10501741 w 12192000"/>
              <a:gd name="connsiteY585" fmla="*/ 1947853 h 3142342"/>
              <a:gd name="connsiteX586" fmla="*/ 10387641 w 12192000"/>
              <a:gd name="connsiteY586" fmla="*/ 1942071 h 3142342"/>
              <a:gd name="connsiteX587" fmla="*/ 10343654 w 12192000"/>
              <a:gd name="connsiteY587" fmla="*/ 1951482 h 3142342"/>
              <a:gd name="connsiteX588" fmla="*/ 10391070 w 12192000"/>
              <a:gd name="connsiteY588" fmla="*/ 1946949 h 3142342"/>
              <a:gd name="connsiteX589" fmla="*/ 10396896 w 12192000"/>
              <a:gd name="connsiteY589" fmla="*/ 1954206 h 3142342"/>
              <a:gd name="connsiteX590" fmla="*/ 10438487 w 12192000"/>
              <a:gd name="connsiteY590" fmla="*/ 1944225 h 3142342"/>
              <a:gd name="connsiteX591" fmla="*/ 10387641 w 12192000"/>
              <a:gd name="connsiteY591" fmla="*/ 1942071 h 3142342"/>
              <a:gd name="connsiteX592" fmla="*/ 10332863 w 12192000"/>
              <a:gd name="connsiteY592" fmla="*/ 1940596 h 3142342"/>
              <a:gd name="connsiteX593" fmla="*/ 10294600 w 12192000"/>
              <a:gd name="connsiteY593" fmla="*/ 1940596 h 3142342"/>
              <a:gd name="connsiteX594" fmla="*/ 10262153 w 12192000"/>
              <a:gd name="connsiteY594" fmla="*/ 1946949 h 3142342"/>
              <a:gd name="connsiteX595" fmla="*/ 10332863 w 12192000"/>
              <a:gd name="connsiteY595" fmla="*/ 1940596 h 3142342"/>
              <a:gd name="connsiteX596" fmla="*/ 10542494 w 12192000"/>
              <a:gd name="connsiteY596" fmla="*/ 1936967 h 3142342"/>
              <a:gd name="connsiteX597" fmla="*/ 10510057 w 12192000"/>
              <a:gd name="connsiteY597" fmla="*/ 1943320 h 3142342"/>
              <a:gd name="connsiteX598" fmla="*/ 10515873 w 12192000"/>
              <a:gd name="connsiteY598" fmla="*/ 1950578 h 3142342"/>
              <a:gd name="connsiteX599" fmla="*/ 10544162 w 12192000"/>
              <a:gd name="connsiteY599" fmla="*/ 1946949 h 3142342"/>
              <a:gd name="connsiteX600" fmla="*/ 10542494 w 12192000"/>
              <a:gd name="connsiteY600" fmla="*/ 1936967 h 3142342"/>
              <a:gd name="connsiteX601" fmla="*/ 10495063 w 12192000"/>
              <a:gd name="connsiteY601" fmla="*/ 1936062 h 3142342"/>
              <a:gd name="connsiteX602" fmla="*/ 10449306 w 12192000"/>
              <a:gd name="connsiteY602" fmla="*/ 1948759 h 3142342"/>
              <a:gd name="connsiteX603" fmla="*/ 10495063 w 12192000"/>
              <a:gd name="connsiteY603" fmla="*/ 1936062 h 3142342"/>
              <a:gd name="connsiteX604" fmla="*/ 9320668 w 12192000"/>
              <a:gd name="connsiteY604" fmla="*/ 1921602 h 3142342"/>
              <a:gd name="connsiteX605" fmla="*/ 9318260 w 12192000"/>
              <a:gd name="connsiteY605" fmla="*/ 1923239 h 3142342"/>
              <a:gd name="connsiteX606" fmla="*/ 9312125 w 12192000"/>
              <a:gd name="connsiteY606" fmla="*/ 1932424 h 3142342"/>
              <a:gd name="connsiteX607" fmla="*/ 9339575 w 12192000"/>
              <a:gd name="connsiteY607" fmla="*/ 1923356 h 3142342"/>
              <a:gd name="connsiteX608" fmla="*/ 9331571 w 12192000"/>
              <a:gd name="connsiteY608" fmla="*/ 1924829 h 3142342"/>
              <a:gd name="connsiteX609" fmla="*/ 9320839 w 12192000"/>
              <a:gd name="connsiteY609" fmla="*/ 1921485 h 3142342"/>
              <a:gd name="connsiteX610" fmla="*/ 9320448 w 12192000"/>
              <a:gd name="connsiteY610" fmla="*/ 1921537 h 3142342"/>
              <a:gd name="connsiteX611" fmla="*/ 9320668 w 12192000"/>
              <a:gd name="connsiteY611" fmla="*/ 1921602 h 3142342"/>
              <a:gd name="connsiteX612" fmla="*/ 9328763 w 12192000"/>
              <a:gd name="connsiteY612" fmla="*/ 1916098 h 3142342"/>
              <a:gd name="connsiteX613" fmla="*/ 9320839 w 12192000"/>
              <a:gd name="connsiteY613" fmla="*/ 1921485 h 3142342"/>
              <a:gd name="connsiteX614" fmla="*/ 9333340 w 12192000"/>
              <a:gd name="connsiteY614" fmla="*/ 1919839 h 3142342"/>
              <a:gd name="connsiteX615" fmla="*/ 9328763 w 12192000"/>
              <a:gd name="connsiteY615" fmla="*/ 1916098 h 3142342"/>
              <a:gd name="connsiteX616" fmla="*/ 9280493 w 12192000"/>
              <a:gd name="connsiteY616" fmla="*/ 1910659 h 3142342"/>
              <a:gd name="connsiteX617" fmla="*/ 9258030 w 12192000"/>
              <a:gd name="connsiteY617" fmla="*/ 1921545 h 3142342"/>
              <a:gd name="connsiteX618" fmla="*/ 9280493 w 12192000"/>
              <a:gd name="connsiteY618" fmla="*/ 1910659 h 3142342"/>
              <a:gd name="connsiteX619" fmla="*/ 8741370 w 12192000"/>
              <a:gd name="connsiteY619" fmla="*/ 1910658 h 3142342"/>
              <a:gd name="connsiteX620" fmla="*/ 8728889 w 12192000"/>
              <a:gd name="connsiteY620" fmla="*/ 1913373 h 3142342"/>
              <a:gd name="connsiteX621" fmla="*/ 8730548 w 12192000"/>
              <a:gd name="connsiteY621" fmla="*/ 1911563 h 3142342"/>
              <a:gd name="connsiteX622" fmla="*/ 8741370 w 12192000"/>
              <a:gd name="connsiteY622" fmla="*/ 1910658 h 3142342"/>
              <a:gd name="connsiteX623" fmla="*/ 10725418 w 12192000"/>
              <a:gd name="connsiteY623" fmla="*/ 1892867 h 3142342"/>
              <a:gd name="connsiteX624" fmla="*/ 10717204 w 12192000"/>
              <a:gd name="connsiteY624" fmla="*/ 1895238 h 3142342"/>
              <a:gd name="connsiteX625" fmla="*/ 10723029 w 12192000"/>
              <a:gd name="connsiteY625" fmla="*/ 1902495 h 3142342"/>
              <a:gd name="connsiteX626" fmla="*/ 10737999 w 12192000"/>
              <a:gd name="connsiteY626" fmla="*/ 1907029 h 3142342"/>
              <a:gd name="connsiteX627" fmla="*/ 10746322 w 12192000"/>
              <a:gd name="connsiteY627" fmla="*/ 1898867 h 3142342"/>
              <a:gd name="connsiteX628" fmla="*/ 10779598 w 12192000"/>
              <a:gd name="connsiteY628" fmla="*/ 1899771 h 3142342"/>
              <a:gd name="connsiteX629" fmla="*/ 10766703 w 12192000"/>
              <a:gd name="connsiteY629" fmla="*/ 1899543 h 3142342"/>
              <a:gd name="connsiteX630" fmla="*/ 10763953 w 12192000"/>
              <a:gd name="connsiteY630" fmla="*/ 1892907 h 3142342"/>
              <a:gd name="connsiteX631" fmla="*/ 10756305 w 12192000"/>
              <a:gd name="connsiteY631" fmla="*/ 1898867 h 3142342"/>
              <a:gd name="connsiteX632" fmla="*/ 10725418 w 12192000"/>
              <a:gd name="connsiteY632" fmla="*/ 1892867 h 3142342"/>
              <a:gd name="connsiteX633" fmla="*/ 10764526 w 12192000"/>
              <a:gd name="connsiteY633" fmla="*/ 1892461 h 3142342"/>
              <a:gd name="connsiteX634" fmla="*/ 10763790 w 12192000"/>
              <a:gd name="connsiteY634" fmla="*/ 1892514 h 3142342"/>
              <a:gd name="connsiteX635" fmla="*/ 10763953 w 12192000"/>
              <a:gd name="connsiteY635" fmla="*/ 1892907 h 3142342"/>
              <a:gd name="connsiteX636" fmla="*/ 9262968 w 12192000"/>
              <a:gd name="connsiteY636" fmla="*/ 1891599 h 3142342"/>
              <a:gd name="connsiteX637" fmla="*/ 9392745 w 12192000"/>
              <a:gd name="connsiteY637" fmla="*/ 1944224 h 3142342"/>
              <a:gd name="connsiteX638" fmla="*/ 9381933 w 12192000"/>
              <a:gd name="connsiteY638" fmla="*/ 1946034 h 3142342"/>
              <a:gd name="connsiteX639" fmla="*/ 9316211 w 12192000"/>
              <a:gd name="connsiteY639" fmla="*/ 1954196 h 3142342"/>
              <a:gd name="connsiteX640" fmla="*/ 9285432 w 12192000"/>
              <a:gd name="connsiteY640" fmla="*/ 1940595 h 3142342"/>
              <a:gd name="connsiteX641" fmla="*/ 9286261 w 12192000"/>
              <a:gd name="connsiteY641" fmla="*/ 1947853 h 3142342"/>
              <a:gd name="connsiteX642" fmla="*/ 9256313 w 12192000"/>
              <a:gd name="connsiteY642" fmla="*/ 1938776 h 3142342"/>
              <a:gd name="connsiteX643" fmla="*/ 9245501 w 12192000"/>
              <a:gd name="connsiteY643" fmla="*/ 1947853 h 3142342"/>
              <a:gd name="connsiteX644" fmla="*/ 9196415 w 12192000"/>
              <a:gd name="connsiteY644" fmla="*/ 1896142 h 3142342"/>
              <a:gd name="connsiteX645" fmla="*/ 9263807 w 12192000"/>
              <a:gd name="connsiteY645" fmla="*/ 1898857 h 3142342"/>
              <a:gd name="connsiteX646" fmla="*/ 9262968 w 12192000"/>
              <a:gd name="connsiteY646" fmla="*/ 1891599 h 3142342"/>
              <a:gd name="connsiteX647" fmla="*/ 10829512 w 12192000"/>
              <a:gd name="connsiteY647" fmla="*/ 1877998 h 3142342"/>
              <a:gd name="connsiteX648" fmla="*/ 10769496 w 12192000"/>
              <a:gd name="connsiteY648" fmla="*/ 1888587 h 3142342"/>
              <a:gd name="connsiteX649" fmla="*/ 10764526 w 12192000"/>
              <a:gd name="connsiteY649" fmla="*/ 1892461 h 3142342"/>
              <a:gd name="connsiteX650" fmla="*/ 10784277 w 12192000"/>
              <a:gd name="connsiteY650" fmla="*/ 1891040 h 3142342"/>
              <a:gd name="connsiteX651" fmla="*/ 10802891 w 12192000"/>
              <a:gd name="connsiteY651" fmla="*/ 1891609 h 3142342"/>
              <a:gd name="connsiteX652" fmla="*/ 10829512 w 12192000"/>
              <a:gd name="connsiteY652" fmla="*/ 1877998 h 3142342"/>
              <a:gd name="connsiteX653" fmla="*/ 10377760 w 12192000"/>
              <a:gd name="connsiteY653" fmla="*/ 1866206 h 3142342"/>
              <a:gd name="connsiteX654" fmla="*/ 10406879 w 12192000"/>
              <a:gd name="connsiteY654" fmla="*/ 1869826 h 3142342"/>
              <a:gd name="connsiteX655" fmla="*/ 10377760 w 12192000"/>
              <a:gd name="connsiteY655" fmla="*/ 1866206 h 3142342"/>
              <a:gd name="connsiteX656" fmla="*/ 10223064 w 12192000"/>
              <a:gd name="connsiteY656" fmla="*/ 1852586 h 3142342"/>
              <a:gd name="connsiteX657" fmla="*/ 10235535 w 12192000"/>
              <a:gd name="connsiteY657" fmla="*/ 1872550 h 3142342"/>
              <a:gd name="connsiteX658" fmla="*/ 10258829 w 12192000"/>
              <a:gd name="connsiteY658" fmla="*/ 1868921 h 3142342"/>
              <a:gd name="connsiteX659" fmla="*/ 10258829 w 12192000"/>
              <a:gd name="connsiteY659" fmla="*/ 1866197 h 3142342"/>
              <a:gd name="connsiteX660" fmla="*/ 10267982 w 12192000"/>
              <a:gd name="connsiteY660" fmla="*/ 1863473 h 3142342"/>
              <a:gd name="connsiteX661" fmla="*/ 10223064 w 12192000"/>
              <a:gd name="connsiteY661" fmla="*/ 1852586 h 3142342"/>
              <a:gd name="connsiteX662" fmla="*/ 11750418 w 12192000"/>
              <a:gd name="connsiteY662" fmla="*/ 1835355 h 3142342"/>
              <a:gd name="connsiteX663" fmla="*/ 11689691 w 12192000"/>
              <a:gd name="connsiteY663" fmla="*/ 1843517 h 3142342"/>
              <a:gd name="connsiteX664" fmla="*/ 11742933 w 12192000"/>
              <a:gd name="connsiteY664" fmla="*/ 1846241 h 3142342"/>
              <a:gd name="connsiteX665" fmla="*/ 11750418 w 12192000"/>
              <a:gd name="connsiteY665" fmla="*/ 1835355 h 3142342"/>
              <a:gd name="connsiteX666" fmla="*/ 11798642 w 12192000"/>
              <a:gd name="connsiteY666" fmla="*/ 1835355 h 3142342"/>
              <a:gd name="connsiteX667" fmla="*/ 11755383 w 12192000"/>
              <a:gd name="connsiteY667" fmla="*/ 1835355 h 3142342"/>
              <a:gd name="connsiteX668" fmla="*/ 11771183 w 12192000"/>
              <a:gd name="connsiteY668" fmla="*/ 1844432 h 3142342"/>
              <a:gd name="connsiteX669" fmla="*/ 11798642 w 12192000"/>
              <a:gd name="connsiteY669" fmla="*/ 1835355 h 3142342"/>
              <a:gd name="connsiteX670" fmla="*/ 10438494 w 12192000"/>
              <a:gd name="connsiteY670" fmla="*/ 1830821 h 3142342"/>
              <a:gd name="connsiteX671" fmla="*/ 10435166 w 12192000"/>
              <a:gd name="connsiteY671" fmla="*/ 1838079 h 3142342"/>
              <a:gd name="connsiteX672" fmla="*/ 10463446 w 12192000"/>
              <a:gd name="connsiteY672" fmla="*/ 1837174 h 3142342"/>
              <a:gd name="connsiteX673" fmla="*/ 10438494 w 12192000"/>
              <a:gd name="connsiteY673" fmla="*/ 1830821 h 3142342"/>
              <a:gd name="connsiteX674" fmla="*/ 10084124 w 12192000"/>
              <a:gd name="connsiteY674" fmla="*/ 1824468 h 3142342"/>
              <a:gd name="connsiteX675" fmla="*/ 10060831 w 12192000"/>
              <a:gd name="connsiteY675" fmla="*/ 1828097 h 3142342"/>
              <a:gd name="connsiteX676" fmla="*/ 10095776 w 12192000"/>
              <a:gd name="connsiteY676" fmla="*/ 1836260 h 3142342"/>
              <a:gd name="connsiteX677" fmla="*/ 10084124 w 12192000"/>
              <a:gd name="connsiteY677" fmla="*/ 1824468 h 3142342"/>
              <a:gd name="connsiteX678" fmla="*/ 10412892 w 12192000"/>
              <a:gd name="connsiteY678" fmla="*/ 1811479 h 3142342"/>
              <a:gd name="connsiteX679" fmla="*/ 10407717 w 12192000"/>
              <a:gd name="connsiteY679" fmla="*/ 1814486 h 3142342"/>
              <a:gd name="connsiteX680" fmla="*/ 10418529 w 12192000"/>
              <a:gd name="connsiteY680" fmla="*/ 1823554 h 3142342"/>
              <a:gd name="connsiteX681" fmla="*/ 10431840 w 12192000"/>
              <a:gd name="connsiteY681" fmla="*/ 1818115 h 3142342"/>
              <a:gd name="connsiteX682" fmla="*/ 10412892 w 12192000"/>
              <a:gd name="connsiteY682" fmla="*/ 1811479 h 3142342"/>
              <a:gd name="connsiteX683" fmla="*/ 10081625 w 12192000"/>
              <a:gd name="connsiteY683" fmla="*/ 1809048 h 3142342"/>
              <a:gd name="connsiteX684" fmla="*/ 10064157 w 12192000"/>
              <a:gd name="connsiteY684" fmla="*/ 1819934 h 3142342"/>
              <a:gd name="connsiteX685" fmla="*/ 10081625 w 12192000"/>
              <a:gd name="connsiteY685" fmla="*/ 1809048 h 3142342"/>
              <a:gd name="connsiteX686" fmla="*/ 10457837 w 12192000"/>
              <a:gd name="connsiteY686" fmla="*/ 1786358 h 3142342"/>
              <a:gd name="connsiteX687" fmla="*/ 10441821 w 12192000"/>
              <a:gd name="connsiteY687" fmla="*/ 1789988 h 3142342"/>
              <a:gd name="connsiteX688" fmla="*/ 10466773 w 12192000"/>
              <a:gd name="connsiteY688" fmla="*/ 1796341 h 3142342"/>
              <a:gd name="connsiteX689" fmla="*/ 10475097 w 12192000"/>
              <a:gd name="connsiteY689" fmla="*/ 1788178 h 3142342"/>
              <a:gd name="connsiteX690" fmla="*/ 10457837 w 12192000"/>
              <a:gd name="connsiteY690" fmla="*/ 1786358 h 3142342"/>
              <a:gd name="connsiteX691" fmla="*/ 10165655 w 12192000"/>
              <a:gd name="connsiteY691" fmla="*/ 1769119 h 3142342"/>
              <a:gd name="connsiteX692" fmla="*/ 10123225 w 12192000"/>
              <a:gd name="connsiteY692" fmla="*/ 1771843 h 3142342"/>
              <a:gd name="connsiteX693" fmla="*/ 10134876 w 12192000"/>
              <a:gd name="connsiteY693" fmla="*/ 1783635 h 3142342"/>
              <a:gd name="connsiteX694" fmla="*/ 10165655 w 12192000"/>
              <a:gd name="connsiteY694" fmla="*/ 1769119 h 3142342"/>
              <a:gd name="connsiteX695" fmla="*/ 9924384 w 12192000"/>
              <a:gd name="connsiteY695" fmla="*/ 1755518 h 3142342"/>
              <a:gd name="connsiteX696" fmla="*/ 9912734 w 12192000"/>
              <a:gd name="connsiteY696" fmla="*/ 1770939 h 3142342"/>
              <a:gd name="connsiteX697" fmla="*/ 9924384 w 12192000"/>
              <a:gd name="connsiteY697" fmla="*/ 1755518 h 3142342"/>
              <a:gd name="connsiteX698" fmla="*/ 10957568 w 12192000"/>
              <a:gd name="connsiteY698" fmla="*/ 1731020 h 3142342"/>
              <a:gd name="connsiteX699" fmla="*/ 10790357 w 12192000"/>
              <a:gd name="connsiteY699" fmla="*/ 1750984 h 3142342"/>
              <a:gd name="connsiteX700" fmla="*/ 10999996 w 12192000"/>
              <a:gd name="connsiteY700" fmla="*/ 2030415 h 3142342"/>
              <a:gd name="connsiteX701" fmla="*/ 10993341 w 12192000"/>
              <a:gd name="connsiteY701" fmla="*/ 2031320 h 3142342"/>
              <a:gd name="connsiteX702" fmla="*/ 10995001 w 12192000"/>
              <a:gd name="connsiteY702" fmla="*/ 2044016 h 3142342"/>
              <a:gd name="connsiteX703" fmla="*/ 11018294 w 12192000"/>
              <a:gd name="connsiteY703" fmla="*/ 2039483 h 3142342"/>
              <a:gd name="connsiteX704" fmla="*/ 11110637 w 12192000"/>
              <a:gd name="connsiteY704" fmla="*/ 2073953 h 3142342"/>
              <a:gd name="connsiteX705" fmla="*/ 11427597 w 12192000"/>
              <a:gd name="connsiteY705" fmla="*/ 2001383 h 3142342"/>
              <a:gd name="connsiteX706" fmla="*/ 10957568 w 12192000"/>
              <a:gd name="connsiteY706" fmla="*/ 1731020 h 3142342"/>
              <a:gd name="connsiteX707" fmla="*/ 9731376 w 12192000"/>
              <a:gd name="connsiteY707" fmla="*/ 1714684 h 3142342"/>
              <a:gd name="connsiteX708" fmla="*/ 9703925 w 12192000"/>
              <a:gd name="connsiteY708" fmla="*/ 1723762 h 3142342"/>
              <a:gd name="connsiteX709" fmla="*/ 9731376 w 12192000"/>
              <a:gd name="connsiteY709" fmla="*/ 1714684 h 3142342"/>
              <a:gd name="connsiteX710" fmla="*/ 10752952 w 12192000"/>
              <a:gd name="connsiteY710" fmla="*/ 1705502 h 3142342"/>
              <a:gd name="connsiteX711" fmla="*/ 10730489 w 12192000"/>
              <a:gd name="connsiteY711" fmla="*/ 1710151 h 3142342"/>
              <a:gd name="connsiteX712" fmla="*/ 10736315 w 12192000"/>
              <a:gd name="connsiteY712" fmla="*/ 1717409 h 3142342"/>
              <a:gd name="connsiteX713" fmla="*/ 10772919 w 12192000"/>
              <a:gd name="connsiteY713" fmla="*/ 1705617 h 3142342"/>
              <a:gd name="connsiteX714" fmla="*/ 10752952 w 12192000"/>
              <a:gd name="connsiteY714" fmla="*/ 1705502 h 3142342"/>
              <a:gd name="connsiteX715" fmla="*/ 10089096 w 12192000"/>
              <a:gd name="connsiteY715" fmla="*/ 1704702 h 3142342"/>
              <a:gd name="connsiteX716" fmla="*/ 10055820 w 12192000"/>
              <a:gd name="connsiteY716" fmla="*/ 1706522 h 3142342"/>
              <a:gd name="connsiteX717" fmla="*/ 10089096 w 12192000"/>
              <a:gd name="connsiteY717" fmla="*/ 1704702 h 3142342"/>
              <a:gd name="connsiteX718" fmla="*/ 11159774 w 12192000"/>
              <a:gd name="connsiteY718" fmla="*/ 1701988 h 3142342"/>
              <a:gd name="connsiteX719" fmla="*/ 11140638 w 12192000"/>
              <a:gd name="connsiteY719" fmla="*/ 1702893 h 3142342"/>
              <a:gd name="connsiteX720" fmla="*/ 11147293 w 12192000"/>
              <a:gd name="connsiteY720" fmla="*/ 1715599 h 3142342"/>
              <a:gd name="connsiteX721" fmla="*/ 11128987 w 12192000"/>
              <a:gd name="connsiteY721" fmla="*/ 1721952 h 3142342"/>
              <a:gd name="connsiteX722" fmla="*/ 11156437 w 12192000"/>
              <a:gd name="connsiteY722" fmla="*/ 1712875 h 3142342"/>
              <a:gd name="connsiteX723" fmla="*/ 11159774 w 12192000"/>
              <a:gd name="connsiteY723" fmla="*/ 1701988 h 3142342"/>
              <a:gd name="connsiteX724" fmla="*/ 10814508 w 12192000"/>
              <a:gd name="connsiteY724" fmla="*/ 1698359 h 3142342"/>
              <a:gd name="connsiteX725" fmla="*/ 10835304 w 12192000"/>
              <a:gd name="connsiteY725" fmla="*/ 1707436 h 3142342"/>
              <a:gd name="connsiteX726" fmla="*/ 10826160 w 12192000"/>
              <a:gd name="connsiteY726" fmla="*/ 1710150 h 3142342"/>
              <a:gd name="connsiteX727" fmla="*/ 10791215 w 12192000"/>
              <a:gd name="connsiteY727" fmla="*/ 1701988 h 3142342"/>
              <a:gd name="connsiteX728" fmla="*/ 10859436 w 12192000"/>
              <a:gd name="connsiteY728" fmla="*/ 1711055 h 3142342"/>
              <a:gd name="connsiteX729" fmla="*/ 10814508 w 12192000"/>
              <a:gd name="connsiteY729" fmla="*/ 1698359 h 3142342"/>
              <a:gd name="connsiteX730" fmla="*/ 10629162 w 12192000"/>
              <a:gd name="connsiteY730" fmla="*/ 1698177 h 3142342"/>
              <a:gd name="connsiteX731" fmla="*/ 10619011 w 12192000"/>
              <a:gd name="connsiteY731" fmla="*/ 1700179 h 3142342"/>
              <a:gd name="connsiteX732" fmla="*/ 10678079 w 12192000"/>
              <a:gd name="connsiteY732" fmla="*/ 1710161 h 3142342"/>
              <a:gd name="connsiteX733" fmla="*/ 10662270 w 12192000"/>
              <a:gd name="connsiteY733" fmla="*/ 1702903 h 3142342"/>
              <a:gd name="connsiteX734" fmla="*/ 10629162 w 12192000"/>
              <a:gd name="connsiteY734" fmla="*/ 1698177 h 3142342"/>
              <a:gd name="connsiteX735" fmla="*/ 10933472 w 12192000"/>
              <a:gd name="connsiteY735" fmla="*/ 1694730 h 3142342"/>
              <a:gd name="connsiteX736" fmla="*/ 10931804 w 12192000"/>
              <a:gd name="connsiteY736" fmla="*/ 1712875 h 3142342"/>
              <a:gd name="connsiteX737" fmla="*/ 10933472 w 12192000"/>
              <a:gd name="connsiteY737" fmla="*/ 1694730 h 3142342"/>
              <a:gd name="connsiteX738" fmla="*/ 11100679 w 12192000"/>
              <a:gd name="connsiteY738" fmla="*/ 1694730 h 3142342"/>
              <a:gd name="connsiteX739" fmla="*/ 11107334 w 12192000"/>
              <a:gd name="connsiteY739" fmla="*/ 1707426 h 3142342"/>
              <a:gd name="connsiteX740" fmla="*/ 11099011 w 12192000"/>
              <a:gd name="connsiteY740" fmla="*/ 1712874 h 3142342"/>
              <a:gd name="connsiteX741" fmla="*/ 11100679 w 12192000"/>
              <a:gd name="connsiteY741" fmla="*/ 1694730 h 3142342"/>
              <a:gd name="connsiteX742" fmla="*/ 11640578 w 12192000"/>
              <a:gd name="connsiteY742" fmla="*/ 1692006 h 3142342"/>
              <a:gd name="connsiteX743" fmla="*/ 11637250 w 12192000"/>
              <a:gd name="connsiteY743" fmla="*/ 1701988 h 3142342"/>
              <a:gd name="connsiteX744" fmla="*/ 11664701 w 12192000"/>
              <a:gd name="connsiteY744" fmla="*/ 1695635 h 3142342"/>
              <a:gd name="connsiteX745" fmla="*/ 11640578 w 12192000"/>
              <a:gd name="connsiteY745" fmla="*/ 1692006 h 3142342"/>
              <a:gd name="connsiteX746" fmla="*/ 9756283 w 12192000"/>
              <a:gd name="connsiteY746" fmla="*/ 1690196 h 3142342"/>
              <a:gd name="connsiteX747" fmla="*/ 9705540 w 12192000"/>
              <a:gd name="connsiteY747" fmla="*/ 1700168 h 3142342"/>
              <a:gd name="connsiteX748" fmla="*/ 9756283 w 12192000"/>
              <a:gd name="connsiteY748" fmla="*/ 1690196 h 3142342"/>
              <a:gd name="connsiteX749" fmla="*/ 10327867 w 12192000"/>
              <a:gd name="connsiteY749" fmla="*/ 1686567 h 3142342"/>
              <a:gd name="connsiteX750" fmla="*/ 10336190 w 12192000"/>
              <a:gd name="connsiteY750" fmla="*/ 1689281 h 3142342"/>
              <a:gd name="connsiteX751" fmla="*/ 10321212 w 12192000"/>
              <a:gd name="connsiteY751" fmla="*/ 1693815 h 3142342"/>
              <a:gd name="connsiteX752" fmla="*/ 10327867 w 12192000"/>
              <a:gd name="connsiteY752" fmla="*/ 1686567 h 3142342"/>
              <a:gd name="connsiteX753" fmla="*/ 10815865 w 12192000"/>
              <a:gd name="connsiteY753" fmla="*/ 1685889 h 3142342"/>
              <a:gd name="connsiteX754" fmla="*/ 10808692 w 12192000"/>
              <a:gd name="connsiteY754" fmla="*/ 1688387 h 3142342"/>
              <a:gd name="connsiteX755" fmla="*/ 10813679 w 12192000"/>
              <a:gd name="connsiteY755" fmla="*/ 1691101 h 3142342"/>
              <a:gd name="connsiteX756" fmla="*/ 10800369 w 12192000"/>
              <a:gd name="connsiteY756" fmla="*/ 1696549 h 3142342"/>
              <a:gd name="connsiteX757" fmla="*/ 10832815 w 12192000"/>
              <a:gd name="connsiteY757" fmla="*/ 1692016 h 3142342"/>
              <a:gd name="connsiteX758" fmla="*/ 10818675 w 12192000"/>
              <a:gd name="connsiteY758" fmla="*/ 1692920 h 3142342"/>
              <a:gd name="connsiteX759" fmla="*/ 10815865 w 12192000"/>
              <a:gd name="connsiteY759" fmla="*/ 1685889 h 3142342"/>
              <a:gd name="connsiteX760" fmla="*/ 11549074 w 12192000"/>
              <a:gd name="connsiteY760" fmla="*/ 1685653 h 3142342"/>
              <a:gd name="connsiteX761" fmla="*/ 11531606 w 12192000"/>
              <a:gd name="connsiteY761" fmla="*/ 1693816 h 3142342"/>
              <a:gd name="connsiteX762" fmla="*/ 11561554 w 12192000"/>
              <a:gd name="connsiteY762" fmla="*/ 1702893 h 3142342"/>
              <a:gd name="connsiteX763" fmla="*/ 11549074 w 12192000"/>
              <a:gd name="connsiteY763" fmla="*/ 1685653 h 3142342"/>
              <a:gd name="connsiteX764" fmla="*/ 10586772 w 12192000"/>
              <a:gd name="connsiteY764" fmla="*/ 1681237 h 3142342"/>
              <a:gd name="connsiteX765" fmla="*/ 10574085 w 12192000"/>
              <a:gd name="connsiteY765" fmla="*/ 1689291 h 3142342"/>
              <a:gd name="connsiteX766" fmla="*/ 10593221 w 12192000"/>
              <a:gd name="connsiteY766" fmla="*/ 1691101 h 3142342"/>
              <a:gd name="connsiteX767" fmla="*/ 10575744 w 12192000"/>
              <a:gd name="connsiteY767" fmla="*/ 1699273 h 3142342"/>
              <a:gd name="connsiteX768" fmla="*/ 10613186 w 12192000"/>
              <a:gd name="connsiteY768" fmla="*/ 1694730 h 3142342"/>
              <a:gd name="connsiteX769" fmla="*/ 10615684 w 12192000"/>
              <a:gd name="connsiteY769" fmla="*/ 1682033 h 3142342"/>
              <a:gd name="connsiteX770" fmla="*/ 10586772 w 12192000"/>
              <a:gd name="connsiteY770" fmla="*/ 1681237 h 3142342"/>
              <a:gd name="connsiteX771" fmla="*/ 10012583 w 12192000"/>
              <a:gd name="connsiteY771" fmla="*/ 1680214 h 3142342"/>
              <a:gd name="connsiteX772" fmla="*/ 9989290 w 12192000"/>
              <a:gd name="connsiteY772" fmla="*/ 1683843 h 3142342"/>
              <a:gd name="connsiteX773" fmla="*/ 10000103 w 12192000"/>
              <a:gd name="connsiteY773" fmla="*/ 1693825 h 3142342"/>
              <a:gd name="connsiteX774" fmla="*/ 9976809 w 12192000"/>
              <a:gd name="connsiteY774" fmla="*/ 1697454 h 3142342"/>
              <a:gd name="connsiteX775" fmla="*/ 9899445 w 12192000"/>
              <a:gd name="connsiteY775" fmla="*/ 1691101 h 3142342"/>
              <a:gd name="connsiteX776" fmla="*/ 9983465 w 12192000"/>
              <a:gd name="connsiteY776" fmla="*/ 1707436 h 3142342"/>
              <a:gd name="connsiteX777" fmla="*/ 10045859 w 12192000"/>
              <a:gd name="connsiteY777" fmla="*/ 1709246 h 3142342"/>
              <a:gd name="connsiteX778" fmla="*/ 10081633 w 12192000"/>
              <a:gd name="connsiteY778" fmla="*/ 1694730 h 3142342"/>
              <a:gd name="connsiteX779" fmla="*/ 10074978 w 12192000"/>
              <a:gd name="connsiteY779" fmla="*/ 1684748 h 3142342"/>
              <a:gd name="connsiteX780" fmla="*/ 10046689 w 12192000"/>
              <a:gd name="connsiteY780" fmla="*/ 1685652 h 3142342"/>
              <a:gd name="connsiteX781" fmla="*/ 10009256 w 12192000"/>
              <a:gd name="connsiteY781" fmla="*/ 1690196 h 3142342"/>
              <a:gd name="connsiteX782" fmla="*/ 10012583 w 12192000"/>
              <a:gd name="connsiteY782" fmla="*/ 1680214 h 3142342"/>
              <a:gd name="connsiteX783" fmla="*/ 10309570 w 12192000"/>
              <a:gd name="connsiteY783" fmla="*/ 1679299 h 3142342"/>
              <a:gd name="connsiteX784" fmla="*/ 10316225 w 12192000"/>
              <a:gd name="connsiteY784" fmla="*/ 1682024 h 3142342"/>
              <a:gd name="connsiteX785" fmla="*/ 10309570 w 12192000"/>
              <a:gd name="connsiteY785" fmla="*/ 1683843 h 3142342"/>
              <a:gd name="connsiteX786" fmla="*/ 10309570 w 12192000"/>
              <a:gd name="connsiteY786" fmla="*/ 1679299 h 3142342"/>
              <a:gd name="connsiteX787" fmla="*/ 9843639 w 12192000"/>
              <a:gd name="connsiteY787" fmla="*/ 1675680 h 3142342"/>
              <a:gd name="connsiteX788" fmla="*/ 9831159 w 12192000"/>
              <a:gd name="connsiteY788" fmla="*/ 1682024 h 3142342"/>
              <a:gd name="connsiteX789" fmla="*/ 9851123 w 12192000"/>
              <a:gd name="connsiteY789" fmla="*/ 1688377 h 3142342"/>
              <a:gd name="connsiteX790" fmla="*/ 9869430 w 12192000"/>
              <a:gd name="connsiteY790" fmla="*/ 1684748 h 3142342"/>
              <a:gd name="connsiteX791" fmla="*/ 9866094 w 12192000"/>
              <a:gd name="connsiteY791" fmla="*/ 1692910 h 3142342"/>
              <a:gd name="connsiteX792" fmla="*/ 9876075 w 12192000"/>
              <a:gd name="connsiteY792" fmla="*/ 1694730 h 3142342"/>
              <a:gd name="connsiteX793" fmla="*/ 9851123 w 12192000"/>
              <a:gd name="connsiteY793" fmla="*/ 1688377 h 3142342"/>
              <a:gd name="connsiteX794" fmla="*/ 9752128 w 12192000"/>
              <a:gd name="connsiteY794" fmla="*/ 1682938 h 3142342"/>
              <a:gd name="connsiteX795" fmla="*/ 9843639 w 12192000"/>
              <a:gd name="connsiteY795" fmla="*/ 1675680 h 3142342"/>
              <a:gd name="connsiteX796" fmla="*/ 11782025 w 12192000"/>
              <a:gd name="connsiteY796" fmla="*/ 1674775 h 3142342"/>
              <a:gd name="connsiteX797" fmla="*/ 11799493 w 12192000"/>
              <a:gd name="connsiteY797" fmla="*/ 1692015 h 3142342"/>
              <a:gd name="connsiteX798" fmla="*/ 11782025 w 12192000"/>
              <a:gd name="connsiteY798" fmla="*/ 1674775 h 3142342"/>
              <a:gd name="connsiteX799" fmla="*/ 11597265 w 12192000"/>
              <a:gd name="connsiteY799" fmla="*/ 1673174 h 3142342"/>
              <a:gd name="connsiteX800" fmla="*/ 11597707 w 12192000"/>
              <a:gd name="connsiteY800" fmla="*/ 1673524 h 3142342"/>
              <a:gd name="connsiteX801" fmla="*/ 11613934 w 12192000"/>
              <a:gd name="connsiteY801" fmla="*/ 1675680 h 3142342"/>
              <a:gd name="connsiteX802" fmla="*/ 10240520 w 12192000"/>
              <a:gd name="connsiteY802" fmla="*/ 1672052 h 3142342"/>
              <a:gd name="connsiteX803" fmla="*/ 10214729 w 12192000"/>
              <a:gd name="connsiteY803" fmla="*/ 1688377 h 3142342"/>
              <a:gd name="connsiteX804" fmla="*/ 10170640 w 12192000"/>
              <a:gd name="connsiteY804" fmla="*/ 1682939 h 3142342"/>
              <a:gd name="connsiteX805" fmla="*/ 10163985 w 12192000"/>
              <a:gd name="connsiteY805" fmla="*/ 1672957 h 3142342"/>
              <a:gd name="connsiteX806" fmla="*/ 10146517 w 12192000"/>
              <a:gd name="connsiteY806" fmla="*/ 1681119 h 3142342"/>
              <a:gd name="connsiteX807" fmla="*/ 10165653 w 12192000"/>
              <a:gd name="connsiteY807" fmla="*/ 1680214 h 3142342"/>
              <a:gd name="connsiteX808" fmla="*/ 10094935 w 12192000"/>
              <a:gd name="connsiteY808" fmla="*/ 1686567 h 3142342"/>
              <a:gd name="connsiteX809" fmla="*/ 10167313 w 12192000"/>
              <a:gd name="connsiteY809" fmla="*/ 1692921 h 3142342"/>
              <a:gd name="connsiteX810" fmla="*/ 10168143 w 12192000"/>
              <a:gd name="connsiteY810" fmla="*/ 1698359 h 3142342"/>
              <a:gd name="connsiteX811" fmla="*/ 10144849 w 12192000"/>
              <a:gd name="connsiteY811" fmla="*/ 1704712 h 3142342"/>
              <a:gd name="connsiteX812" fmla="*/ 10120726 w 12192000"/>
              <a:gd name="connsiteY812" fmla="*/ 1701083 h 3142342"/>
              <a:gd name="connsiteX813" fmla="*/ 10150675 w 12192000"/>
              <a:gd name="connsiteY813" fmla="*/ 1707436 h 3142342"/>
              <a:gd name="connsiteX814" fmla="*/ 10178125 w 12192000"/>
              <a:gd name="connsiteY814" fmla="*/ 1698359 h 3142342"/>
              <a:gd name="connsiteX815" fmla="*/ 10227210 w 12192000"/>
              <a:gd name="connsiteY815" fmla="*/ 1706531 h 3142342"/>
              <a:gd name="connsiteX816" fmla="*/ 10240520 w 12192000"/>
              <a:gd name="connsiteY816" fmla="*/ 1698359 h 3142342"/>
              <a:gd name="connsiteX817" fmla="*/ 10246346 w 12192000"/>
              <a:gd name="connsiteY817" fmla="*/ 1702893 h 3142342"/>
              <a:gd name="connsiteX818" fmla="*/ 10233035 w 12192000"/>
              <a:gd name="connsiteY818" fmla="*/ 1708341 h 3142342"/>
              <a:gd name="connsiteX819" fmla="*/ 10272137 w 12192000"/>
              <a:gd name="connsiteY819" fmla="*/ 1713780 h 3142342"/>
              <a:gd name="connsiteX820" fmla="*/ 10284609 w 12192000"/>
              <a:gd name="connsiteY820" fmla="*/ 1705617 h 3142342"/>
              <a:gd name="connsiteX821" fmla="*/ 10254660 w 12192000"/>
              <a:gd name="connsiteY821" fmla="*/ 1696549 h 3142342"/>
              <a:gd name="connsiteX822" fmla="*/ 10273796 w 12192000"/>
              <a:gd name="connsiteY822" fmla="*/ 1698359 h 3142342"/>
              <a:gd name="connsiteX823" fmla="*/ 10279622 w 12192000"/>
              <a:gd name="connsiteY823" fmla="*/ 1677490 h 3142342"/>
              <a:gd name="connsiteX824" fmla="*/ 10248005 w 12192000"/>
              <a:gd name="connsiteY824" fmla="*/ 1686567 h 3142342"/>
              <a:gd name="connsiteX825" fmla="*/ 10240520 w 12192000"/>
              <a:gd name="connsiteY825" fmla="*/ 1672052 h 3142342"/>
              <a:gd name="connsiteX826" fmla="*/ 11532428 w 12192000"/>
              <a:gd name="connsiteY826" fmla="*/ 1669327 h 3142342"/>
              <a:gd name="connsiteX827" fmla="*/ 11553223 w 12192000"/>
              <a:gd name="connsiteY827" fmla="*/ 1681119 h 3142342"/>
              <a:gd name="connsiteX828" fmla="*/ 11532428 w 12192000"/>
              <a:gd name="connsiteY828" fmla="*/ 1669327 h 3142342"/>
              <a:gd name="connsiteX829" fmla="*/ 10270468 w 12192000"/>
              <a:gd name="connsiteY829" fmla="*/ 1666603 h 3142342"/>
              <a:gd name="connsiteX830" fmla="*/ 10292093 w 12192000"/>
              <a:gd name="connsiteY830" fmla="*/ 1674766 h 3142342"/>
              <a:gd name="connsiteX831" fmla="*/ 10283778 w 12192000"/>
              <a:gd name="connsiteY831" fmla="*/ 1676585 h 3142342"/>
              <a:gd name="connsiteX832" fmla="*/ 10302085 w 12192000"/>
              <a:gd name="connsiteY832" fmla="*/ 1701073 h 3142342"/>
              <a:gd name="connsiteX833" fmla="*/ 10340348 w 12192000"/>
              <a:gd name="connsiteY833" fmla="*/ 1701988 h 3142342"/>
              <a:gd name="connsiteX834" fmla="*/ 10346173 w 12192000"/>
              <a:gd name="connsiteY834" fmla="*/ 1695635 h 3142342"/>
              <a:gd name="connsiteX835" fmla="*/ 10358645 w 12192000"/>
              <a:gd name="connsiteY835" fmla="*/ 1700168 h 3142342"/>
              <a:gd name="connsiteX836" fmla="*/ 10349501 w 12192000"/>
              <a:gd name="connsiteY836" fmla="*/ 1699264 h 3142342"/>
              <a:gd name="connsiteX837" fmla="*/ 10372794 w 12192000"/>
              <a:gd name="connsiteY837" fmla="*/ 1705617 h 3142342"/>
              <a:gd name="connsiteX838" fmla="*/ 10390262 w 12192000"/>
              <a:gd name="connsiteY838" fmla="*/ 1711970 h 3142342"/>
              <a:gd name="connsiteX839" fmla="*/ 10385275 w 12192000"/>
              <a:gd name="connsiteY839" fmla="*/ 1714684 h 3142342"/>
              <a:gd name="connsiteX840" fmla="*/ 10400245 w 12192000"/>
              <a:gd name="connsiteY840" fmla="*/ 1715589 h 3142342"/>
              <a:gd name="connsiteX841" fmla="*/ 10440176 w 12192000"/>
              <a:gd name="connsiteY841" fmla="*/ 1730105 h 3142342"/>
              <a:gd name="connsiteX842" fmla="*/ 10390262 w 12192000"/>
              <a:gd name="connsiteY842" fmla="*/ 1774567 h 3142342"/>
              <a:gd name="connsiteX843" fmla="*/ 10544161 w 12192000"/>
              <a:gd name="connsiteY843" fmla="*/ 1777291 h 3142342"/>
              <a:gd name="connsiteX844" fmla="*/ 10524196 w 12192000"/>
              <a:gd name="connsiteY844" fmla="*/ 1715589 h 3142342"/>
              <a:gd name="connsiteX845" fmla="*/ 10606556 w 12192000"/>
              <a:gd name="connsiteY845" fmla="*/ 1712875 h 3142342"/>
              <a:gd name="connsiteX846" fmla="*/ 10609884 w 12192000"/>
              <a:gd name="connsiteY846" fmla="*/ 1702893 h 3142342"/>
              <a:gd name="connsiteX847" fmla="*/ 10546659 w 12192000"/>
              <a:gd name="connsiteY847" fmla="*/ 1698359 h 3142342"/>
              <a:gd name="connsiteX848" fmla="*/ 10553315 w 12192000"/>
              <a:gd name="connsiteY848" fmla="*/ 1711055 h 3142342"/>
              <a:gd name="connsiteX849" fmla="*/ 10523366 w 12192000"/>
              <a:gd name="connsiteY849" fmla="*/ 1712875 h 3142342"/>
              <a:gd name="connsiteX850" fmla="*/ 10472622 w 12192000"/>
              <a:gd name="connsiteY850" fmla="*/ 1688377 h 3142342"/>
              <a:gd name="connsiteX851" fmla="*/ 10480937 w 12192000"/>
              <a:gd name="connsiteY851" fmla="*/ 1682024 h 3142342"/>
              <a:gd name="connsiteX852" fmla="*/ 10468465 w 12192000"/>
              <a:gd name="connsiteY852" fmla="*/ 1689281 h 3142342"/>
              <a:gd name="connsiteX853" fmla="*/ 10450988 w 12192000"/>
              <a:gd name="connsiteY853" fmla="*/ 1690186 h 3142342"/>
              <a:gd name="connsiteX854" fmla="*/ 10442673 w 12192000"/>
              <a:gd name="connsiteY854" fmla="*/ 1687129 h 3142342"/>
              <a:gd name="connsiteX855" fmla="*/ 10434944 w 12192000"/>
              <a:gd name="connsiteY855" fmla="*/ 1689968 h 3142342"/>
              <a:gd name="connsiteX856" fmla="*/ 10438508 w 12192000"/>
              <a:gd name="connsiteY856" fmla="*/ 1690186 h 3142342"/>
              <a:gd name="connsiteX857" fmla="*/ 10434350 w 12192000"/>
              <a:gd name="connsiteY857" fmla="*/ 1690186 h 3142342"/>
              <a:gd name="connsiteX858" fmla="*/ 10434944 w 12192000"/>
              <a:gd name="connsiteY858" fmla="*/ 1689968 h 3142342"/>
              <a:gd name="connsiteX859" fmla="*/ 10364471 w 12192000"/>
              <a:gd name="connsiteY859" fmla="*/ 1685652 h 3142342"/>
              <a:gd name="connsiteX860" fmla="*/ 10361982 w 12192000"/>
              <a:gd name="connsiteY860" fmla="*/ 1682928 h 3142342"/>
              <a:gd name="connsiteX861" fmla="*/ 10380279 w 12192000"/>
              <a:gd name="connsiteY861" fmla="*/ 1679299 h 3142342"/>
              <a:gd name="connsiteX862" fmla="*/ 10331195 w 12192000"/>
              <a:gd name="connsiteY862" fmla="*/ 1680214 h 3142342"/>
              <a:gd name="connsiteX863" fmla="*/ 10302914 w 12192000"/>
              <a:gd name="connsiteY863" fmla="*/ 1674766 h 3142342"/>
              <a:gd name="connsiteX864" fmla="*/ 10302085 w 12192000"/>
              <a:gd name="connsiteY864" fmla="*/ 1672956 h 3142342"/>
              <a:gd name="connsiteX865" fmla="*/ 10298748 w 12192000"/>
              <a:gd name="connsiteY865" fmla="*/ 1673861 h 3142342"/>
              <a:gd name="connsiteX866" fmla="*/ 10270468 w 12192000"/>
              <a:gd name="connsiteY866" fmla="*/ 1666603 h 3142342"/>
              <a:gd name="connsiteX867" fmla="*/ 10701410 w 12192000"/>
              <a:gd name="connsiteY867" fmla="*/ 1666128 h 3142342"/>
              <a:gd name="connsiteX868" fmla="*/ 10724689 w 12192000"/>
              <a:gd name="connsiteY868" fmla="*/ 1676585 h 3142342"/>
              <a:gd name="connsiteX869" fmla="*/ 10723030 w 12192000"/>
              <a:gd name="connsiteY869" fmla="*/ 1666612 h 3142342"/>
              <a:gd name="connsiteX870" fmla="*/ 10701410 w 12192000"/>
              <a:gd name="connsiteY870" fmla="*/ 1666128 h 3142342"/>
              <a:gd name="connsiteX871" fmla="*/ 10424455 w 12192000"/>
              <a:gd name="connsiteY871" fmla="*/ 1656739 h 3142342"/>
              <a:gd name="connsiteX872" fmla="*/ 10411043 w 12192000"/>
              <a:gd name="connsiteY872" fmla="*/ 1659346 h 3142342"/>
              <a:gd name="connsiteX873" fmla="*/ 10431009 w 12192000"/>
              <a:gd name="connsiteY873" fmla="*/ 1665699 h 3142342"/>
              <a:gd name="connsiteX874" fmla="*/ 10424455 w 12192000"/>
              <a:gd name="connsiteY874" fmla="*/ 1656739 h 3142342"/>
              <a:gd name="connsiteX875" fmla="*/ 10246325 w 12192000"/>
              <a:gd name="connsiteY875" fmla="*/ 1646648 h 3142342"/>
              <a:gd name="connsiteX876" fmla="*/ 10284588 w 12192000"/>
              <a:gd name="connsiteY876" fmla="*/ 1647553 h 3142342"/>
              <a:gd name="connsiteX877" fmla="*/ 10246325 w 12192000"/>
              <a:gd name="connsiteY877" fmla="*/ 1646648 h 3142342"/>
              <a:gd name="connsiteX878" fmla="*/ 11952539 w 12192000"/>
              <a:gd name="connsiteY878" fmla="*/ 1641201 h 3142342"/>
              <a:gd name="connsiteX879" fmla="*/ 11925918 w 12192000"/>
              <a:gd name="connsiteY879" fmla="*/ 1652993 h 3142342"/>
              <a:gd name="connsiteX880" fmla="*/ 11952539 w 12192000"/>
              <a:gd name="connsiteY880" fmla="*/ 1641201 h 3142342"/>
              <a:gd name="connsiteX881" fmla="*/ 11654302 w 12192000"/>
              <a:gd name="connsiteY881" fmla="*/ 1640862 h 3142342"/>
              <a:gd name="connsiteX882" fmla="*/ 11647233 w 12192000"/>
              <a:gd name="connsiteY882" fmla="*/ 1643020 h 3142342"/>
              <a:gd name="connsiteX883" fmla="*/ 11643905 w 12192000"/>
              <a:gd name="connsiteY883" fmla="*/ 1651182 h 3142342"/>
              <a:gd name="connsiteX884" fmla="*/ 11663871 w 12192000"/>
              <a:gd name="connsiteY884" fmla="*/ 1657535 h 3142342"/>
              <a:gd name="connsiteX885" fmla="*/ 11666369 w 12192000"/>
              <a:gd name="connsiteY885" fmla="*/ 1642105 h 3142342"/>
              <a:gd name="connsiteX886" fmla="*/ 11654302 w 12192000"/>
              <a:gd name="connsiteY886" fmla="*/ 1640862 h 3142342"/>
              <a:gd name="connsiteX887" fmla="*/ 11675513 w 12192000"/>
              <a:gd name="connsiteY887" fmla="*/ 1639391 h 3142342"/>
              <a:gd name="connsiteX888" fmla="*/ 11692989 w 12192000"/>
              <a:gd name="connsiteY888" fmla="*/ 1656630 h 3142342"/>
              <a:gd name="connsiteX889" fmla="*/ 11695478 w 12192000"/>
              <a:gd name="connsiteY889" fmla="*/ 1643924 h 3142342"/>
              <a:gd name="connsiteX890" fmla="*/ 11675513 w 12192000"/>
              <a:gd name="connsiteY890" fmla="*/ 1639391 h 3142342"/>
              <a:gd name="connsiteX891" fmla="*/ 10350729 w 12192000"/>
              <a:gd name="connsiteY891" fmla="*/ 1637909 h 3142342"/>
              <a:gd name="connsiteX892" fmla="*/ 10341995 w 12192000"/>
              <a:gd name="connsiteY892" fmla="*/ 1644829 h 3142342"/>
              <a:gd name="connsiteX893" fmla="*/ 10369445 w 12192000"/>
              <a:gd name="connsiteY893" fmla="*/ 1638476 h 3142342"/>
              <a:gd name="connsiteX894" fmla="*/ 10350729 w 12192000"/>
              <a:gd name="connsiteY894" fmla="*/ 1637909 h 3142342"/>
              <a:gd name="connsiteX895" fmla="*/ 11530744 w 12192000"/>
              <a:gd name="connsiteY895" fmla="*/ 1634857 h 3142342"/>
              <a:gd name="connsiteX896" fmla="*/ 11531574 w 12192000"/>
              <a:gd name="connsiteY896" fmla="*/ 1635762 h 3142342"/>
              <a:gd name="connsiteX897" fmla="*/ 11530744 w 12192000"/>
              <a:gd name="connsiteY897" fmla="*/ 1635762 h 3142342"/>
              <a:gd name="connsiteX898" fmla="*/ 10569928 w 12192000"/>
              <a:gd name="connsiteY898" fmla="*/ 1633943 h 3142342"/>
              <a:gd name="connsiteX899" fmla="*/ 10557447 w 12192000"/>
              <a:gd name="connsiteY899" fmla="*/ 1649364 h 3142342"/>
              <a:gd name="connsiteX900" fmla="*/ 10594880 w 12192000"/>
              <a:gd name="connsiteY900" fmla="*/ 1643011 h 3142342"/>
              <a:gd name="connsiteX901" fmla="*/ 10569928 w 12192000"/>
              <a:gd name="connsiteY901" fmla="*/ 1633943 h 3142342"/>
              <a:gd name="connsiteX902" fmla="*/ 11343621 w 12192000"/>
              <a:gd name="connsiteY902" fmla="*/ 1624875 h 3142342"/>
              <a:gd name="connsiteX903" fmla="*/ 11344451 w 12192000"/>
              <a:gd name="connsiteY903" fmla="*/ 1634857 h 3142342"/>
              <a:gd name="connsiteX904" fmla="*/ 11431798 w 12192000"/>
              <a:gd name="connsiteY904" fmla="*/ 1643019 h 3142342"/>
              <a:gd name="connsiteX905" fmla="*/ 11449275 w 12192000"/>
              <a:gd name="connsiteY905" fmla="*/ 1632133 h 3142342"/>
              <a:gd name="connsiteX906" fmla="*/ 11455930 w 12192000"/>
              <a:gd name="connsiteY906" fmla="*/ 1642114 h 3142342"/>
              <a:gd name="connsiteX907" fmla="*/ 11473398 w 12192000"/>
              <a:gd name="connsiteY907" fmla="*/ 1631228 h 3142342"/>
              <a:gd name="connsiteX908" fmla="*/ 11343621 w 12192000"/>
              <a:gd name="connsiteY908" fmla="*/ 1624875 h 3142342"/>
              <a:gd name="connsiteX909" fmla="*/ 11212978 w 12192000"/>
              <a:gd name="connsiteY909" fmla="*/ 1618522 h 3142342"/>
              <a:gd name="connsiteX910" fmla="*/ 11237101 w 12192000"/>
              <a:gd name="connsiteY910" fmla="*/ 1622151 h 3142342"/>
              <a:gd name="connsiteX911" fmla="*/ 11243756 w 12192000"/>
              <a:gd name="connsiteY911" fmla="*/ 1632133 h 3142342"/>
              <a:gd name="connsiteX912" fmla="*/ 11314475 w 12192000"/>
              <a:gd name="connsiteY912" fmla="*/ 1623961 h 3142342"/>
              <a:gd name="connsiteX913" fmla="*/ 11212978 w 12192000"/>
              <a:gd name="connsiteY913" fmla="*/ 1618522 h 3142342"/>
              <a:gd name="connsiteX914" fmla="*/ 11159747 w 12192000"/>
              <a:gd name="connsiteY914" fmla="*/ 1615798 h 3142342"/>
              <a:gd name="connsiteX915" fmla="*/ 11209660 w 12192000"/>
              <a:gd name="connsiteY915" fmla="*/ 1625780 h 3142342"/>
              <a:gd name="connsiteX916" fmla="*/ 11159747 w 12192000"/>
              <a:gd name="connsiteY916" fmla="*/ 1615798 h 3142342"/>
              <a:gd name="connsiteX917" fmla="*/ 12192000 w 12192000"/>
              <a:gd name="connsiteY917" fmla="*/ 1614419 h 3142342"/>
              <a:gd name="connsiteX918" fmla="*/ 12188002 w 12192000"/>
              <a:gd name="connsiteY918" fmla="*/ 1615807 h 3142342"/>
              <a:gd name="connsiteX919" fmla="*/ 12192000 w 12192000"/>
              <a:gd name="connsiteY919" fmla="*/ 1614821 h 3142342"/>
              <a:gd name="connsiteX920" fmla="*/ 10993782 w 12192000"/>
              <a:gd name="connsiteY920" fmla="*/ 1613872 h 3142342"/>
              <a:gd name="connsiteX921" fmla="*/ 10964249 w 12192000"/>
              <a:gd name="connsiteY921" fmla="*/ 1617617 h 3142342"/>
              <a:gd name="connsiteX922" fmla="*/ 11025805 w 12192000"/>
              <a:gd name="connsiteY922" fmla="*/ 1614892 h 3142342"/>
              <a:gd name="connsiteX923" fmla="*/ 10993782 w 12192000"/>
              <a:gd name="connsiteY923" fmla="*/ 1613872 h 3142342"/>
              <a:gd name="connsiteX924" fmla="*/ 11125658 w 12192000"/>
              <a:gd name="connsiteY924" fmla="*/ 1612168 h 3142342"/>
              <a:gd name="connsiteX925" fmla="*/ 11154777 w 12192000"/>
              <a:gd name="connsiteY925" fmla="*/ 1615797 h 3142342"/>
              <a:gd name="connsiteX926" fmla="*/ 11125658 w 12192000"/>
              <a:gd name="connsiteY926" fmla="*/ 1612168 h 3142342"/>
              <a:gd name="connsiteX927" fmla="*/ 10504207 w 12192000"/>
              <a:gd name="connsiteY927" fmla="*/ 1611263 h 3142342"/>
              <a:gd name="connsiteX928" fmla="*/ 10490896 w 12192000"/>
              <a:gd name="connsiteY928" fmla="*/ 1619426 h 3142342"/>
              <a:gd name="connsiteX929" fmla="*/ 10539151 w 12192000"/>
              <a:gd name="connsiteY929" fmla="*/ 1622150 h 3142342"/>
              <a:gd name="connsiteX930" fmla="*/ 10533325 w 12192000"/>
              <a:gd name="connsiteY930" fmla="*/ 1614892 h 3142342"/>
              <a:gd name="connsiteX931" fmla="*/ 10504207 w 12192000"/>
              <a:gd name="connsiteY931" fmla="*/ 1611263 h 3142342"/>
              <a:gd name="connsiteX932" fmla="*/ 11479919 w 12192000"/>
              <a:gd name="connsiteY932" fmla="*/ 1606618 h 3142342"/>
              <a:gd name="connsiteX933" fmla="*/ 11464217 w 12192000"/>
              <a:gd name="connsiteY933" fmla="*/ 1608549 h 3142342"/>
              <a:gd name="connsiteX934" fmla="*/ 11502480 w 12192000"/>
              <a:gd name="connsiteY934" fmla="*/ 1606730 h 3142342"/>
              <a:gd name="connsiteX935" fmla="*/ 11479919 w 12192000"/>
              <a:gd name="connsiteY935" fmla="*/ 1606618 h 3142342"/>
              <a:gd name="connsiteX936" fmla="*/ 10659486 w 12192000"/>
              <a:gd name="connsiteY936" fmla="*/ 1600947 h 3142342"/>
              <a:gd name="connsiteX937" fmla="*/ 10679761 w 12192000"/>
              <a:gd name="connsiteY937" fmla="*/ 1603101 h 3142342"/>
              <a:gd name="connsiteX938" fmla="*/ 10642328 w 12192000"/>
              <a:gd name="connsiteY938" fmla="*/ 1610359 h 3142342"/>
              <a:gd name="connsiteX939" fmla="*/ 10659486 w 12192000"/>
              <a:gd name="connsiteY939" fmla="*/ 1600947 h 3142342"/>
              <a:gd name="connsiteX940" fmla="*/ 12192000 w 12192000"/>
              <a:gd name="connsiteY940" fmla="*/ 1600492 h 3142342"/>
              <a:gd name="connsiteX941" fmla="*/ 12191741 w 12192000"/>
              <a:gd name="connsiteY941" fmla="*/ 1600495 h 3142342"/>
              <a:gd name="connsiteX942" fmla="*/ 12172193 w 12192000"/>
              <a:gd name="connsiteY942" fmla="*/ 1605825 h 3142342"/>
              <a:gd name="connsiteX943" fmla="*/ 12192000 w 12192000"/>
              <a:gd name="connsiteY943" fmla="*/ 1604987 h 3142342"/>
              <a:gd name="connsiteX944" fmla="*/ 11921551 w 12192000"/>
              <a:gd name="connsiteY944" fmla="*/ 1600485 h 3142342"/>
              <a:gd name="connsiteX945" fmla="*/ 11904285 w 12192000"/>
              <a:gd name="connsiteY945" fmla="*/ 1605815 h 3142342"/>
              <a:gd name="connsiteX946" fmla="*/ 11942557 w 12192000"/>
              <a:gd name="connsiteY946" fmla="*/ 1604006 h 3142342"/>
              <a:gd name="connsiteX947" fmla="*/ 11921551 w 12192000"/>
              <a:gd name="connsiteY947" fmla="*/ 1600485 h 3142342"/>
              <a:gd name="connsiteX948" fmla="*/ 12081064 w 12192000"/>
              <a:gd name="connsiteY948" fmla="*/ 1595951 h 3142342"/>
              <a:gd name="connsiteX949" fmla="*/ 12046540 w 12192000"/>
              <a:gd name="connsiteY949" fmla="*/ 1596748 h 3142342"/>
              <a:gd name="connsiteX950" fmla="*/ 12100612 w 12192000"/>
              <a:gd name="connsiteY950" fmla="*/ 1604005 h 3142342"/>
              <a:gd name="connsiteX951" fmla="*/ 12081064 w 12192000"/>
              <a:gd name="connsiteY951" fmla="*/ 1595951 h 3142342"/>
              <a:gd name="connsiteX952" fmla="*/ 10259959 w 12192000"/>
              <a:gd name="connsiteY952" fmla="*/ 1593234 h 3142342"/>
              <a:gd name="connsiteX953" fmla="*/ 10276283 w 12192000"/>
              <a:gd name="connsiteY953" fmla="*/ 1596748 h 3142342"/>
              <a:gd name="connsiteX954" fmla="*/ 10243006 w 12192000"/>
              <a:gd name="connsiteY954" fmla="*/ 1595843 h 3142342"/>
              <a:gd name="connsiteX955" fmla="*/ 10259959 w 12192000"/>
              <a:gd name="connsiteY955" fmla="*/ 1593234 h 3142342"/>
              <a:gd name="connsiteX956" fmla="*/ 11930260 w 12192000"/>
              <a:gd name="connsiteY956" fmla="*/ 1591999 h 3142342"/>
              <a:gd name="connsiteX957" fmla="*/ 11906783 w 12192000"/>
              <a:gd name="connsiteY957" fmla="*/ 1593118 h 3142342"/>
              <a:gd name="connsiteX958" fmla="*/ 11947544 w 12192000"/>
              <a:gd name="connsiteY958" fmla="*/ 1608548 h 3142342"/>
              <a:gd name="connsiteX959" fmla="*/ 12014096 w 12192000"/>
              <a:gd name="connsiteY959" fmla="*/ 1604910 h 3142342"/>
              <a:gd name="connsiteX960" fmla="*/ 11979160 w 12192000"/>
              <a:gd name="connsiteY960" fmla="*/ 1594938 h 3142342"/>
              <a:gd name="connsiteX961" fmla="*/ 11930260 w 12192000"/>
              <a:gd name="connsiteY961" fmla="*/ 1591999 h 3142342"/>
              <a:gd name="connsiteX962" fmla="*/ 10968407 w 12192000"/>
              <a:gd name="connsiteY962" fmla="*/ 1589490 h 3142342"/>
              <a:gd name="connsiteX963" fmla="*/ 10965079 w 12192000"/>
              <a:gd name="connsiteY963" fmla="*/ 1599472 h 3142342"/>
              <a:gd name="connsiteX964" fmla="*/ 11002512 w 12192000"/>
              <a:gd name="connsiteY964" fmla="*/ 1592214 h 3142342"/>
              <a:gd name="connsiteX965" fmla="*/ 10994198 w 12192000"/>
              <a:gd name="connsiteY965" fmla="*/ 1600377 h 3142342"/>
              <a:gd name="connsiteX966" fmla="*/ 11003342 w 12192000"/>
              <a:gd name="connsiteY966" fmla="*/ 1599472 h 3142342"/>
              <a:gd name="connsiteX967" fmla="*/ 11008338 w 12192000"/>
              <a:gd name="connsiteY967" fmla="*/ 1602187 h 3142342"/>
              <a:gd name="connsiteX968" fmla="*/ 11021648 w 12192000"/>
              <a:gd name="connsiteY968" fmla="*/ 1592214 h 3142342"/>
              <a:gd name="connsiteX969" fmla="*/ 10974232 w 12192000"/>
              <a:gd name="connsiteY969" fmla="*/ 1594024 h 3142342"/>
              <a:gd name="connsiteX970" fmla="*/ 10968407 w 12192000"/>
              <a:gd name="connsiteY970" fmla="*/ 1589490 h 3142342"/>
              <a:gd name="connsiteX971" fmla="*/ 11307301 w 12192000"/>
              <a:gd name="connsiteY971" fmla="*/ 1589484 h 3142342"/>
              <a:gd name="connsiteX972" fmla="*/ 11300335 w 12192000"/>
              <a:gd name="connsiteY972" fmla="*/ 1594023 h 3142342"/>
              <a:gd name="connsiteX973" fmla="*/ 11324458 w 12192000"/>
              <a:gd name="connsiteY973" fmla="*/ 1597652 h 3142342"/>
              <a:gd name="connsiteX974" fmla="*/ 11323628 w 12192000"/>
              <a:gd name="connsiteY974" fmla="*/ 1590394 h 3142342"/>
              <a:gd name="connsiteX975" fmla="*/ 11307301 w 12192000"/>
              <a:gd name="connsiteY975" fmla="*/ 1589484 h 3142342"/>
              <a:gd name="connsiteX976" fmla="*/ 10335249 w 12192000"/>
              <a:gd name="connsiteY976" fmla="*/ 1588022 h 3142342"/>
              <a:gd name="connsiteX977" fmla="*/ 10371124 w 12192000"/>
              <a:gd name="connsiteY977" fmla="*/ 1590404 h 3142342"/>
              <a:gd name="connsiteX978" fmla="*/ 10308729 w 12192000"/>
              <a:gd name="connsiteY978" fmla="*/ 1590404 h 3142342"/>
              <a:gd name="connsiteX979" fmla="*/ 10335249 w 12192000"/>
              <a:gd name="connsiteY979" fmla="*/ 1588022 h 3142342"/>
              <a:gd name="connsiteX980" fmla="*/ 10935157 w 12192000"/>
              <a:gd name="connsiteY980" fmla="*/ 1586776 h 3142342"/>
              <a:gd name="connsiteX981" fmla="*/ 10923514 w 12192000"/>
              <a:gd name="connsiteY981" fmla="*/ 1602196 h 3142342"/>
              <a:gd name="connsiteX982" fmla="*/ 10894396 w 12192000"/>
              <a:gd name="connsiteY982" fmla="*/ 1601292 h 3142342"/>
              <a:gd name="connsiteX983" fmla="*/ 10920187 w 12192000"/>
              <a:gd name="connsiteY983" fmla="*/ 1613084 h 3142342"/>
              <a:gd name="connsiteX984" fmla="*/ 10949306 w 12192000"/>
              <a:gd name="connsiteY984" fmla="*/ 1616713 h 3142342"/>
              <a:gd name="connsiteX985" fmla="*/ 10932659 w 12192000"/>
              <a:gd name="connsiteY985" fmla="*/ 1602196 h 3142342"/>
              <a:gd name="connsiteX986" fmla="*/ 10960948 w 12192000"/>
              <a:gd name="connsiteY986" fmla="*/ 1598567 h 3142342"/>
              <a:gd name="connsiteX987" fmla="*/ 10935157 w 12192000"/>
              <a:gd name="connsiteY987" fmla="*/ 1586776 h 3142342"/>
              <a:gd name="connsiteX988" fmla="*/ 10485092 w 12192000"/>
              <a:gd name="connsiteY988" fmla="*/ 1584956 h 3142342"/>
              <a:gd name="connsiteX989" fmla="*/ 10464297 w 12192000"/>
              <a:gd name="connsiteY989" fmla="*/ 1603101 h 3142342"/>
              <a:gd name="connsiteX990" fmla="*/ 10439344 w 12192000"/>
              <a:gd name="connsiteY990" fmla="*/ 1599472 h 3142342"/>
              <a:gd name="connsiteX991" fmla="*/ 10485092 w 12192000"/>
              <a:gd name="connsiteY991" fmla="*/ 1584956 h 3142342"/>
              <a:gd name="connsiteX992" fmla="*/ 11489206 w 12192000"/>
              <a:gd name="connsiteY992" fmla="*/ 1584956 h 3142342"/>
              <a:gd name="connsiteX993" fmla="*/ 11465913 w 12192000"/>
              <a:gd name="connsiteY993" fmla="*/ 1588585 h 3142342"/>
              <a:gd name="connsiteX994" fmla="*/ 11489206 w 12192000"/>
              <a:gd name="connsiteY994" fmla="*/ 1584956 h 3142342"/>
              <a:gd name="connsiteX995" fmla="*/ 10211294 w 12192000"/>
              <a:gd name="connsiteY995" fmla="*/ 1584735 h 3142342"/>
              <a:gd name="connsiteX996" fmla="*/ 10237190 w 12192000"/>
              <a:gd name="connsiteY996" fmla="*/ 1585870 h 3142342"/>
              <a:gd name="connsiteX997" fmla="*/ 10199756 w 12192000"/>
              <a:gd name="connsiteY997" fmla="*/ 1593128 h 3142342"/>
              <a:gd name="connsiteX998" fmla="*/ 10211294 w 12192000"/>
              <a:gd name="connsiteY998" fmla="*/ 1584735 h 3142342"/>
              <a:gd name="connsiteX999" fmla="*/ 12139767 w 12192000"/>
              <a:gd name="connsiteY999" fmla="*/ 1584042 h 3142342"/>
              <a:gd name="connsiteX1000" fmla="*/ 12151409 w 12192000"/>
              <a:gd name="connsiteY1000" fmla="*/ 1595843 h 3142342"/>
              <a:gd name="connsiteX1001" fmla="*/ 12118133 w 12192000"/>
              <a:gd name="connsiteY1001" fmla="*/ 1594929 h 3142342"/>
              <a:gd name="connsiteX1002" fmla="*/ 12115635 w 12192000"/>
              <a:gd name="connsiteY1002" fmla="*/ 1607635 h 3142342"/>
              <a:gd name="connsiteX1003" fmla="*/ 12158064 w 12192000"/>
              <a:gd name="connsiteY1003" fmla="*/ 1605816 h 3142342"/>
              <a:gd name="connsiteX1004" fmla="*/ 12166388 w 12192000"/>
              <a:gd name="connsiteY1004" fmla="*/ 1597653 h 3142342"/>
              <a:gd name="connsiteX1005" fmla="*/ 12139767 w 12192000"/>
              <a:gd name="connsiteY1005" fmla="*/ 1584042 h 3142342"/>
              <a:gd name="connsiteX1006" fmla="*/ 11039772 w 12192000"/>
              <a:gd name="connsiteY1006" fmla="*/ 1582560 h 3142342"/>
              <a:gd name="connsiteX1007" fmla="*/ 11029971 w 12192000"/>
              <a:gd name="connsiteY1007" fmla="*/ 1585860 h 3142342"/>
              <a:gd name="connsiteX1008" fmla="*/ 11046609 w 12192000"/>
              <a:gd name="connsiteY1008" fmla="*/ 1598566 h 3142342"/>
              <a:gd name="connsiteX1009" fmla="*/ 11073230 w 12192000"/>
              <a:gd name="connsiteY1009" fmla="*/ 1586775 h 3142342"/>
              <a:gd name="connsiteX1010" fmla="*/ 11039772 w 12192000"/>
              <a:gd name="connsiteY1010" fmla="*/ 1582560 h 3142342"/>
              <a:gd name="connsiteX1011" fmla="*/ 11843141 w 12192000"/>
              <a:gd name="connsiteY1011" fmla="*/ 1577928 h 3142342"/>
              <a:gd name="connsiteX1012" fmla="*/ 11834406 w 12192000"/>
              <a:gd name="connsiteY1012" fmla="*/ 1585861 h 3142342"/>
              <a:gd name="connsiteX1013" fmla="*/ 11861866 w 12192000"/>
              <a:gd name="connsiteY1013" fmla="*/ 1579517 h 3142342"/>
              <a:gd name="connsiteX1014" fmla="*/ 11843141 w 12192000"/>
              <a:gd name="connsiteY1014" fmla="*/ 1577928 h 3142342"/>
              <a:gd name="connsiteX1015" fmla="*/ 11007090 w 12192000"/>
              <a:gd name="connsiteY1015" fmla="*/ 1572709 h 3142342"/>
              <a:gd name="connsiteX1016" fmla="*/ 10980887 w 12192000"/>
              <a:gd name="connsiteY1016" fmla="*/ 1576793 h 3142342"/>
              <a:gd name="connsiteX1017" fmla="*/ 11028303 w 12192000"/>
              <a:gd name="connsiteY1017" fmla="*/ 1574069 h 3142342"/>
              <a:gd name="connsiteX1018" fmla="*/ 11007090 w 12192000"/>
              <a:gd name="connsiteY1018" fmla="*/ 1572709 h 3142342"/>
              <a:gd name="connsiteX1019" fmla="*/ 11545714 w 12192000"/>
              <a:gd name="connsiteY1019" fmla="*/ 1570440 h 3142342"/>
              <a:gd name="connsiteX1020" fmla="*/ 11522421 w 12192000"/>
              <a:gd name="connsiteY1020" fmla="*/ 1595843 h 3142342"/>
              <a:gd name="connsiteX1021" fmla="*/ 11509940 w 12192000"/>
              <a:gd name="connsiteY1021" fmla="*/ 1593119 h 3142342"/>
              <a:gd name="connsiteX1022" fmla="*/ 11495800 w 12192000"/>
              <a:gd name="connsiteY1022" fmla="*/ 1596748 h 3142342"/>
              <a:gd name="connsiteX1023" fmla="*/ 11516595 w 12192000"/>
              <a:gd name="connsiteY1023" fmla="*/ 1602196 h 3142342"/>
              <a:gd name="connsiteX1024" fmla="*/ 11493302 w 12192000"/>
              <a:gd name="connsiteY1024" fmla="*/ 1631228 h 3142342"/>
              <a:gd name="connsiteX1025" fmla="*/ 11478332 w 12192000"/>
              <a:gd name="connsiteY1025" fmla="*/ 1633037 h 3142342"/>
              <a:gd name="connsiteX1026" fmla="*/ 11489975 w 12192000"/>
              <a:gd name="connsiteY1026" fmla="*/ 1634857 h 3142342"/>
              <a:gd name="connsiteX1027" fmla="*/ 11476664 w 12192000"/>
              <a:gd name="connsiteY1027" fmla="*/ 1648458 h 3142342"/>
              <a:gd name="connsiteX1028" fmla="*/ 11471677 w 12192000"/>
              <a:gd name="connsiteY1028" fmla="*/ 1651182 h 3142342"/>
              <a:gd name="connsiteX1029" fmla="*/ 11474175 w 12192000"/>
              <a:gd name="connsiteY1029" fmla="*/ 1651182 h 3142342"/>
              <a:gd name="connsiteX1030" fmla="*/ 11449214 w 12192000"/>
              <a:gd name="connsiteY1030" fmla="*/ 1677490 h 3142342"/>
              <a:gd name="connsiteX1031" fmla="*/ 11482490 w 12192000"/>
              <a:gd name="connsiteY1031" fmla="*/ 1685662 h 3142342"/>
              <a:gd name="connsiteX1032" fmla="*/ 11478332 w 12192000"/>
              <a:gd name="connsiteY1032" fmla="*/ 1688377 h 3142342"/>
              <a:gd name="connsiteX1033" fmla="*/ 11487486 w 12192000"/>
              <a:gd name="connsiteY1033" fmla="*/ 1687472 h 3142342"/>
              <a:gd name="connsiteX1034" fmla="*/ 11514936 w 12192000"/>
              <a:gd name="connsiteY1034" fmla="*/ 1693825 h 3142342"/>
              <a:gd name="connsiteX1035" fmla="*/ 11516595 w 12192000"/>
              <a:gd name="connsiteY1035" fmla="*/ 1685662 h 3142342"/>
              <a:gd name="connsiteX1036" fmla="*/ 11534072 w 12192000"/>
              <a:gd name="connsiteY1036" fmla="*/ 1679309 h 3142342"/>
              <a:gd name="connsiteX1037" fmla="*/ 11518263 w 12192000"/>
              <a:gd name="connsiteY1037" fmla="*/ 1679309 h 3142342"/>
              <a:gd name="connsiteX1038" fmla="*/ 11523251 w 12192000"/>
              <a:gd name="connsiteY1038" fmla="*/ 1659345 h 3142342"/>
              <a:gd name="connsiteX1039" fmla="*/ 11575454 w 12192000"/>
              <a:gd name="connsiteY1039" fmla="*/ 1669895 h 3142342"/>
              <a:gd name="connsiteX1040" fmla="*/ 11597265 w 12192000"/>
              <a:gd name="connsiteY1040" fmla="*/ 1673174 h 3142342"/>
              <a:gd name="connsiteX1041" fmla="*/ 11588973 w 12192000"/>
              <a:gd name="connsiteY1041" fmla="*/ 1666603 h 3142342"/>
              <a:gd name="connsiteX1042" fmla="*/ 11597287 w 12192000"/>
              <a:gd name="connsiteY1042" fmla="*/ 1658440 h 3142342"/>
              <a:gd name="connsiteX1043" fmla="*/ 11622249 w 12192000"/>
              <a:gd name="connsiteY1043" fmla="*/ 1664793 h 3142342"/>
              <a:gd name="connsiteX1044" fmla="*/ 11638887 w 12192000"/>
              <a:gd name="connsiteY1044" fmla="*/ 1651182 h 3142342"/>
              <a:gd name="connsiteX1045" fmla="*/ 11636389 w 12192000"/>
              <a:gd name="connsiteY1045" fmla="*/ 1635762 h 3142342"/>
              <a:gd name="connsiteX1046" fmla="*/ 11611436 w 12192000"/>
              <a:gd name="connsiteY1046" fmla="*/ 1626684 h 3142342"/>
              <a:gd name="connsiteX1047" fmla="*/ 11610606 w 12192000"/>
              <a:gd name="connsiteY1047" fmla="*/ 1623970 h 3142342"/>
              <a:gd name="connsiteX1048" fmla="*/ 11593130 w 12192000"/>
              <a:gd name="connsiteY1048" fmla="*/ 1634857 h 3142342"/>
              <a:gd name="connsiteX1049" fmla="*/ 11530744 w 12192000"/>
              <a:gd name="connsiteY1049" fmla="*/ 1627599 h 3142342"/>
              <a:gd name="connsiteX1050" fmla="*/ 11536561 w 12192000"/>
              <a:gd name="connsiteY1050" fmla="*/ 1604005 h 3142342"/>
              <a:gd name="connsiteX1051" fmla="*/ 11592300 w 12192000"/>
              <a:gd name="connsiteY1051" fmla="*/ 1604005 h 3142342"/>
              <a:gd name="connsiteX1052" fmla="*/ 11594798 w 12192000"/>
              <a:gd name="connsiteY1052" fmla="*/ 1588585 h 3142342"/>
              <a:gd name="connsiteX1053" fmla="*/ 11538229 w 12192000"/>
              <a:gd name="connsiteY1053" fmla="*/ 1597652 h 3142342"/>
              <a:gd name="connsiteX1054" fmla="*/ 10892702 w 12192000"/>
              <a:gd name="connsiteY1054" fmla="*/ 1564992 h 3142342"/>
              <a:gd name="connsiteX1055" fmla="*/ 10861924 w 12192000"/>
              <a:gd name="connsiteY1055" fmla="*/ 1579508 h 3142342"/>
              <a:gd name="connsiteX1056" fmla="*/ 10880230 w 12192000"/>
              <a:gd name="connsiteY1056" fmla="*/ 1575879 h 3142342"/>
              <a:gd name="connsiteX1057" fmla="*/ 10892702 w 12192000"/>
              <a:gd name="connsiteY1057" fmla="*/ 1564992 h 3142342"/>
              <a:gd name="connsiteX1058" fmla="*/ 10151485 w 12192000"/>
              <a:gd name="connsiteY1058" fmla="*/ 1563182 h 3142342"/>
              <a:gd name="connsiteX1059" fmla="*/ 10186429 w 12192000"/>
              <a:gd name="connsiteY1059" fmla="*/ 1571345 h 3142342"/>
              <a:gd name="connsiteX1060" fmla="*/ 10151485 w 12192000"/>
              <a:gd name="connsiteY1060" fmla="*/ 1563182 h 3142342"/>
              <a:gd name="connsiteX1061" fmla="*/ 11988304 w 12192000"/>
              <a:gd name="connsiteY1061" fmla="*/ 1561363 h 3142342"/>
              <a:gd name="connsiteX1062" fmla="*/ 11994130 w 12192000"/>
              <a:gd name="connsiteY1062" fmla="*/ 1571345 h 3142342"/>
              <a:gd name="connsiteX1063" fmla="*/ 11998287 w 12192000"/>
              <a:gd name="connsiteY1063" fmla="*/ 1565897 h 3142342"/>
              <a:gd name="connsiteX1064" fmla="*/ 12008270 w 12192000"/>
              <a:gd name="connsiteY1064" fmla="*/ 1567716 h 3142342"/>
              <a:gd name="connsiteX1065" fmla="*/ 11988304 w 12192000"/>
              <a:gd name="connsiteY1065" fmla="*/ 1561363 h 3142342"/>
              <a:gd name="connsiteX1066" fmla="*/ 11117308 w 12192000"/>
              <a:gd name="connsiteY1066" fmla="*/ 1559553 h 3142342"/>
              <a:gd name="connsiteX1067" fmla="*/ 11065734 w 12192000"/>
              <a:gd name="connsiteY1067" fmla="*/ 1564992 h 3142342"/>
              <a:gd name="connsiteX1068" fmla="*/ 11071560 w 12192000"/>
              <a:gd name="connsiteY1068" fmla="*/ 1572250 h 3142342"/>
              <a:gd name="connsiteX1069" fmla="*/ 11117308 w 12192000"/>
              <a:gd name="connsiteY1069" fmla="*/ 1559553 h 3142342"/>
              <a:gd name="connsiteX1070" fmla="*/ 10689451 w 12192000"/>
              <a:gd name="connsiteY1070" fmla="*/ 1556673 h 3142342"/>
              <a:gd name="connsiteX1071" fmla="*/ 10625691 w 12192000"/>
              <a:gd name="connsiteY1071" fmla="*/ 1563182 h 3142342"/>
              <a:gd name="connsiteX1072" fmla="*/ 10692243 w 12192000"/>
              <a:gd name="connsiteY1072" fmla="*/ 1562268 h 3142342"/>
              <a:gd name="connsiteX1073" fmla="*/ 10678932 w 12192000"/>
              <a:gd name="connsiteY1073" fmla="*/ 1567716 h 3142342"/>
              <a:gd name="connsiteX1074" fmla="*/ 10707221 w 12192000"/>
              <a:gd name="connsiteY1074" fmla="*/ 1564087 h 3142342"/>
              <a:gd name="connsiteX1075" fmla="*/ 10689451 w 12192000"/>
              <a:gd name="connsiteY1075" fmla="*/ 1556673 h 3142342"/>
              <a:gd name="connsiteX1076" fmla="*/ 10549567 w 12192000"/>
              <a:gd name="connsiteY1076" fmla="*/ 1556153 h 3142342"/>
              <a:gd name="connsiteX1077" fmla="*/ 10520036 w 12192000"/>
              <a:gd name="connsiteY1077" fmla="*/ 1565001 h 3142342"/>
              <a:gd name="connsiteX1078" fmla="*/ 10562457 w 12192000"/>
              <a:gd name="connsiteY1078" fmla="*/ 1563182 h 3142342"/>
              <a:gd name="connsiteX1079" fmla="*/ 10549155 w 12192000"/>
              <a:gd name="connsiteY1079" fmla="*/ 1571355 h 3142342"/>
              <a:gd name="connsiteX1080" fmla="*/ 10515870 w 12192000"/>
              <a:gd name="connsiteY1080" fmla="*/ 1570440 h 3142342"/>
              <a:gd name="connsiteX1081" fmla="*/ 10490088 w 12192000"/>
              <a:gd name="connsiteY1081" fmla="*/ 1558648 h 3142342"/>
              <a:gd name="connsiteX1082" fmla="*/ 10482603 w 12192000"/>
              <a:gd name="connsiteY1082" fmla="*/ 1571355 h 3142342"/>
              <a:gd name="connsiteX1083" fmla="*/ 10429361 w 12192000"/>
              <a:gd name="connsiteY1083" fmla="*/ 1568630 h 3142342"/>
              <a:gd name="connsiteX1084" fmla="*/ 10451816 w 12192000"/>
              <a:gd name="connsiteY1084" fmla="*/ 1557743 h 3142342"/>
              <a:gd name="connsiteX1085" fmla="*/ 10424365 w 12192000"/>
              <a:gd name="connsiteY1085" fmla="*/ 1566811 h 3142342"/>
              <a:gd name="connsiteX1086" fmla="*/ 10404400 w 12192000"/>
              <a:gd name="connsiteY1086" fmla="*/ 1560468 h 3142342"/>
              <a:gd name="connsiteX1087" fmla="*/ 10321210 w 12192000"/>
              <a:gd name="connsiteY1087" fmla="*/ 1576793 h 3142342"/>
              <a:gd name="connsiteX1088" fmla="*/ 10291261 w 12192000"/>
              <a:gd name="connsiteY1088" fmla="*/ 1570440 h 3142342"/>
              <a:gd name="connsiteX1089" fmla="*/ 10309567 w 12192000"/>
              <a:gd name="connsiteY1089" fmla="*/ 1564087 h 3142342"/>
              <a:gd name="connsiteX1090" fmla="*/ 10245504 w 12192000"/>
              <a:gd name="connsiteY1090" fmla="*/ 1579517 h 3142342"/>
              <a:gd name="connsiteX1091" fmla="*/ 10196420 w 12192000"/>
              <a:gd name="connsiteY1091" fmla="*/ 1574069 h 3142342"/>
              <a:gd name="connsiteX1092" fmla="*/ 10206403 w 12192000"/>
              <a:gd name="connsiteY1092" fmla="*/ 1575888 h 3142342"/>
              <a:gd name="connsiteX1093" fmla="*/ 10188105 w 12192000"/>
              <a:gd name="connsiteY1093" fmla="*/ 1579517 h 3142342"/>
              <a:gd name="connsiteX1094" fmla="*/ 10124881 w 12192000"/>
              <a:gd name="connsiteY1094" fmla="*/ 1572259 h 3142342"/>
              <a:gd name="connsiteX1095" fmla="*/ 10102417 w 12192000"/>
              <a:gd name="connsiteY1095" fmla="*/ 1583146 h 3142342"/>
              <a:gd name="connsiteX1096" fmla="*/ 10199756 w 12192000"/>
              <a:gd name="connsiteY1096" fmla="*/ 1594033 h 3142342"/>
              <a:gd name="connsiteX1097" fmla="*/ 10114898 w 12192000"/>
              <a:gd name="connsiteY1097" fmla="*/ 1600377 h 3142342"/>
              <a:gd name="connsiteX1098" fmla="*/ 10118226 w 12192000"/>
              <a:gd name="connsiteY1098" fmla="*/ 1590404 h 3142342"/>
              <a:gd name="connsiteX1099" fmla="*/ 10048344 w 12192000"/>
              <a:gd name="connsiteY1099" fmla="*/ 1601291 h 3142342"/>
              <a:gd name="connsiteX1100" fmla="*/ 10103256 w 12192000"/>
              <a:gd name="connsiteY1100" fmla="*/ 1613988 h 3142342"/>
              <a:gd name="connsiteX1101" fmla="*/ 10127379 w 12192000"/>
              <a:gd name="connsiteY1101" fmla="*/ 1615807 h 3142342"/>
              <a:gd name="connsiteX1102" fmla="*/ 10192263 w 12192000"/>
              <a:gd name="connsiteY1102" fmla="*/ 1604920 h 3142342"/>
              <a:gd name="connsiteX1103" fmla="*/ 10225539 w 12192000"/>
              <a:gd name="connsiteY1103" fmla="*/ 1605825 h 3142342"/>
              <a:gd name="connsiteX1104" fmla="*/ 10252160 w 12192000"/>
              <a:gd name="connsiteY1104" fmla="*/ 1619436 h 3142342"/>
              <a:gd name="connsiteX1105" fmla="*/ 10356983 w 12192000"/>
              <a:gd name="connsiteY1105" fmla="*/ 1619436 h 3142342"/>
              <a:gd name="connsiteX1106" fmla="*/ 10364469 w 12192000"/>
              <a:gd name="connsiteY1106" fmla="*/ 1608549 h 3142342"/>
              <a:gd name="connsiteX1107" fmla="*/ 10394417 w 12192000"/>
              <a:gd name="connsiteY1107" fmla="*/ 1617617 h 3142342"/>
              <a:gd name="connsiteX1108" fmla="*/ 10378609 w 12192000"/>
              <a:gd name="connsiteY1108" fmla="*/ 1610359 h 3142342"/>
              <a:gd name="connsiteX1109" fmla="*/ 10417710 w 12192000"/>
              <a:gd name="connsiteY1109" fmla="*/ 1613988 h 3142342"/>
              <a:gd name="connsiteX1110" fmla="*/ 10435178 w 12192000"/>
              <a:gd name="connsiteY1110" fmla="*/ 1605825 h 3142342"/>
              <a:gd name="connsiteX1111" fmla="*/ 10460969 w 12192000"/>
              <a:gd name="connsiteY1111" fmla="*/ 1614893 h 3142342"/>
              <a:gd name="connsiteX1112" fmla="*/ 10479267 w 12192000"/>
              <a:gd name="connsiteY1112" fmla="*/ 1611273 h 3142342"/>
              <a:gd name="connsiteX1113" fmla="*/ 10570780 w 12192000"/>
              <a:gd name="connsiteY1113" fmla="*/ 1614893 h 3142342"/>
              <a:gd name="connsiteX1114" fmla="*/ 10597401 w 12192000"/>
              <a:gd name="connsiteY1114" fmla="*/ 1603101 h 3142342"/>
              <a:gd name="connsiteX1115" fmla="*/ 10633175 w 12192000"/>
              <a:gd name="connsiteY1115" fmla="*/ 1616712 h 3142342"/>
              <a:gd name="connsiteX1116" fmla="*/ 10690574 w 12192000"/>
              <a:gd name="connsiteY1116" fmla="*/ 1616712 h 3142342"/>
              <a:gd name="connsiteX1117" fmla="*/ 10683919 w 12192000"/>
              <a:gd name="connsiteY1117" fmla="*/ 1604015 h 3142342"/>
              <a:gd name="connsiteX1118" fmla="*/ 10718025 w 12192000"/>
              <a:gd name="connsiteY1118" fmla="*/ 1606730 h 3142342"/>
              <a:gd name="connsiteX1119" fmla="*/ 10710540 w 12192000"/>
              <a:gd name="connsiteY1119" fmla="*/ 1619436 h 3142342"/>
              <a:gd name="connsiteX1120" fmla="*/ 10762952 w 12192000"/>
              <a:gd name="connsiteY1120" fmla="*/ 1619436 h 3142342"/>
              <a:gd name="connsiteX1121" fmla="*/ 10761284 w 12192000"/>
              <a:gd name="connsiteY1121" fmla="*/ 1606730 h 3142342"/>
              <a:gd name="connsiteX1122" fmla="*/ 10787904 w 12192000"/>
              <a:gd name="connsiteY1122" fmla="*/ 1594938 h 3142342"/>
              <a:gd name="connsiteX1123" fmla="*/ 10807870 w 12192000"/>
              <a:gd name="connsiteY1123" fmla="*/ 1601291 h 3142342"/>
              <a:gd name="connsiteX1124" fmla="*/ 10781249 w 12192000"/>
              <a:gd name="connsiteY1124" fmla="*/ 1613083 h 3142342"/>
              <a:gd name="connsiteX1125" fmla="*/ 10823678 w 12192000"/>
              <a:gd name="connsiteY1125" fmla="*/ 1611273 h 3142342"/>
              <a:gd name="connsiteX1126" fmla="*/ 10822019 w 12192000"/>
              <a:gd name="connsiteY1126" fmla="*/ 1601291 h 3142342"/>
              <a:gd name="connsiteX1127" fmla="*/ 10865278 w 12192000"/>
              <a:gd name="connsiteY1127" fmla="*/ 1604015 h 3142342"/>
              <a:gd name="connsiteX1128" fmla="*/ 10863610 w 12192000"/>
              <a:gd name="connsiteY1128" fmla="*/ 1594033 h 3142342"/>
              <a:gd name="connsiteX1129" fmla="*/ 10815363 w 12192000"/>
              <a:gd name="connsiteY1129" fmla="*/ 1594033 h 3142342"/>
              <a:gd name="connsiteX1130" fmla="*/ 10808708 w 12192000"/>
              <a:gd name="connsiteY1130" fmla="*/ 1584051 h 3142342"/>
              <a:gd name="connsiteX1131" fmla="*/ 10755466 w 12192000"/>
              <a:gd name="connsiteY1131" fmla="*/ 1578612 h 3142342"/>
              <a:gd name="connsiteX1132" fmla="*/ 10822019 w 12192000"/>
              <a:gd name="connsiteY1132" fmla="*/ 1574974 h 3142342"/>
              <a:gd name="connsiteX1133" fmla="*/ 10815363 w 12192000"/>
              <a:gd name="connsiteY1133" fmla="*/ 1562277 h 3142342"/>
              <a:gd name="connsiteX1134" fmla="*/ 10792900 w 12192000"/>
              <a:gd name="connsiteY1134" fmla="*/ 1573164 h 3142342"/>
              <a:gd name="connsiteX1135" fmla="*/ 10711369 w 12192000"/>
              <a:gd name="connsiteY1135" fmla="*/ 1572259 h 3142342"/>
              <a:gd name="connsiteX1136" fmla="*/ 10730505 w 12192000"/>
              <a:gd name="connsiteY1136" fmla="*/ 1571355 h 3142342"/>
              <a:gd name="connsiteX1137" fmla="*/ 10736331 w 12192000"/>
              <a:gd name="connsiteY1137" fmla="*/ 1578612 h 3142342"/>
              <a:gd name="connsiteX1138" fmla="*/ 10672276 w 12192000"/>
              <a:gd name="connsiteY1138" fmla="*/ 1594033 h 3142342"/>
              <a:gd name="connsiteX1139" fmla="*/ 10627350 w 12192000"/>
              <a:gd name="connsiteY1139" fmla="*/ 1581327 h 3142342"/>
              <a:gd name="connsiteX1140" fmla="*/ 10571610 w 12192000"/>
              <a:gd name="connsiteY1140" fmla="*/ 1594033 h 3142342"/>
              <a:gd name="connsiteX1141" fmla="*/ 10570780 w 12192000"/>
              <a:gd name="connsiteY1141" fmla="*/ 1586775 h 3142342"/>
              <a:gd name="connsiteX1142" fmla="*/ 10520036 w 12192000"/>
              <a:gd name="connsiteY1142" fmla="*/ 1596748 h 3142342"/>
              <a:gd name="connsiteX1143" fmla="*/ 10514211 w 12192000"/>
              <a:gd name="connsiteY1143" fmla="*/ 1589490 h 3142342"/>
              <a:gd name="connsiteX1144" fmla="*/ 10590746 w 12192000"/>
              <a:gd name="connsiteY1144" fmla="*/ 1588585 h 3142342"/>
              <a:gd name="connsiteX1145" fmla="*/ 10684748 w 12192000"/>
              <a:gd name="connsiteY1145" fmla="*/ 1578612 h 3142342"/>
              <a:gd name="connsiteX1146" fmla="*/ 10683089 w 12192000"/>
              <a:gd name="connsiteY1146" fmla="*/ 1568630 h 3142342"/>
              <a:gd name="connsiteX1147" fmla="*/ 10620694 w 12192000"/>
              <a:gd name="connsiteY1147" fmla="*/ 1568630 h 3142342"/>
              <a:gd name="connsiteX1148" fmla="*/ 10558299 w 12192000"/>
              <a:gd name="connsiteY1148" fmla="*/ 1568630 h 3142342"/>
              <a:gd name="connsiteX1149" fmla="*/ 10581593 w 12192000"/>
              <a:gd name="connsiteY1149" fmla="*/ 1562277 h 3142342"/>
              <a:gd name="connsiteX1150" fmla="*/ 10549567 w 12192000"/>
              <a:gd name="connsiteY1150" fmla="*/ 1556153 h 3142342"/>
              <a:gd name="connsiteX1151" fmla="*/ 10183082 w 12192000"/>
              <a:gd name="connsiteY1151" fmla="*/ 1542312 h 3142342"/>
              <a:gd name="connsiteX1152" fmla="*/ 10183066 w 12192000"/>
              <a:gd name="connsiteY1152" fmla="*/ 1542313 h 3142342"/>
              <a:gd name="connsiteX1153" fmla="*/ 10180153 w 12192000"/>
              <a:gd name="connsiteY1153" fmla="*/ 1545657 h 3142342"/>
              <a:gd name="connsiteX1154" fmla="*/ 11635690 w 12192000"/>
              <a:gd name="connsiteY1154" fmla="*/ 1541068 h 3142342"/>
              <a:gd name="connsiteX1155" fmla="*/ 11637250 w 12192000"/>
              <a:gd name="connsiteY1155" fmla="*/ 1549571 h 3142342"/>
              <a:gd name="connsiteX1156" fmla="*/ 11654718 w 12192000"/>
              <a:gd name="connsiteY1156" fmla="*/ 1541409 h 3142342"/>
              <a:gd name="connsiteX1157" fmla="*/ 11635690 w 12192000"/>
              <a:gd name="connsiteY1157" fmla="*/ 1541068 h 3142342"/>
              <a:gd name="connsiteX1158" fmla="*/ 10022544 w 12192000"/>
              <a:gd name="connsiteY1158" fmla="*/ 1535970 h 3142342"/>
              <a:gd name="connsiteX1159" fmla="*/ 10061646 w 12192000"/>
              <a:gd name="connsiteY1159" fmla="*/ 1541409 h 3142342"/>
              <a:gd name="connsiteX1160" fmla="*/ 10022544 w 12192000"/>
              <a:gd name="connsiteY1160" fmla="*/ 1535970 h 3142342"/>
              <a:gd name="connsiteX1161" fmla="*/ 10639831 w 12192000"/>
              <a:gd name="connsiteY1161" fmla="*/ 1534150 h 3142342"/>
              <a:gd name="connsiteX1162" fmla="*/ 10688077 w 12192000"/>
              <a:gd name="connsiteY1162" fmla="*/ 1536865 h 3142342"/>
              <a:gd name="connsiteX1163" fmla="*/ 10639831 w 12192000"/>
              <a:gd name="connsiteY1163" fmla="*/ 1534150 h 3142342"/>
              <a:gd name="connsiteX1164" fmla="*/ 11733749 w 12192000"/>
              <a:gd name="connsiteY1164" fmla="*/ 1527797 h 3142342"/>
              <a:gd name="connsiteX1165" fmla="*/ 11762868 w 12192000"/>
              <a:gd name="connsiteY1165" fmla="*/ 1531417 h 3142342"/>
              <a:gd name="connsiteX1166" fmla="*/ 11733749 w 12192000"/>
              <a:gd name="connsiteY1166" fmla="*/ 1527797 h 3142342"/>
              <a:gd name="connsiteX1167" fmla="*/ 11713991 w 12192000"/>
              <a:gd name="connsiteY1167" fmla="*/ 1526546 h 3142342"/>
              <a:gd name="connsiteX1168" fmla="*/ 11700474 w 12192000"/>
              <a:gd name="connsiteY1168" fmla="*/ 1528702 h 3142342"/>
              <a:gd name="connsiteX1169" fmla="*/ 11710457 w 12192000"/>
              <a:gd name="connsiteY1169" fmla="*/ 1534141 h 3142342"/>
              <a:gd name="connsiteX1170" fmla="*/ 11728754 w 12192000"/>
              <a:gd name="connsiteY1170" fmla="*/ 1527797 h 3142342"/>
              <a:gd name="connsiteX1171" fmla="*/ 11713991 w 12192000"/>
              <a:gd name="connsiteY1171" fmla="*/ 1526546 h 3142342"/>
              <a:gd name="connsiteX1172" fmla="*/ 11598799 w 12192000"/>
              <a:gd name="connsiteY1172" fmla="*/ 1522350 h 3142342"/>
              <a:gd name="connsiteX1173" fmla="*/ 11589854 w 12192000"/>
              <a:gd name="connsiteY1173" fmla="*/ 1524168 h 3142342"/>
              <a:gd name="connsiteX1174" fmla="*/ 11556578 w 12192000"/>
              <a:gd name="connsiteY1174" fmla="*/ 1554104 h 3142342"/>
              <a:gd name="connsiteX1175" fmla="*/ 11613986 w 12192000"/>
              <a:gd name="connsiteY1175" fmla="*/ 1523253 h 3142342"/>
              <a:gd name="connsiteX1176" fmla="*/ 11598799 w 12192000"/>
              <a:gd name="connsiteY1176" fmla="*/ 1522350 h 3142342"/>
              <a:gd name="connsiteX1177" fmla="*/ 12055072 w 12192000"/>
              <a:gd name="connsiteY1177" fmla="*/ 1519636 h 3142342"/>
              <a:gd name="connsiteX1178" fmla="*/ 12039057 w 12192000"/>
              <a:gd name="connsiteY1178" fmla="*/ 1523264 h 3142342"/>
              <a:gd name="connsiteX1179" fmla="*/ 12072333 w 12192000"/>
              <a:gd name="connsiteY1179" fmla="*/ 1521445 h 3142342"/>
              <a:gd name="connsiteX1180" fmla="*/ 12055072 w 12192000"/>
              <a:gd name="connsiteY1180" fmla="*/ 1519636 h 3142342"/>
              <a:gd name="connsiteX1181" fmla="*/ 11860612 w 12192000"/>
              <a:gd name="connsiteY1181" fmla="*/ 1516911 h 3142342"/>
              <a:gd name="connsiteX1182" fmla="*/ 11852712 w 12192000"/>
              <a:gd name="connsiteY1182" fmla="*/ 1524168 h 3142342"/>
              <a:gd name="connsiteX1183" fmla="*/ 11876006 w 12192000"/>
              <a:gd name="connsiteY1183" fmla="*/ 1520540 h 3142342"/>
              <a:gd name="connsiteX1184" fmla="*/ 11860612 w 12192000"/>
              <a:gd name="connsiteY1184" fmla="*/ 1516911 h 3142342"/>
              <a:gd name="connsiteX1185" fmla="*/ 10648959 w 12192000"/>
              <a:gd name="connsiteY1185" fmla="*/ 1506024 h 3142342"/>
              <a:gd name="connsiteX1186" fmla="*/ 10621509 w 12192000"/>
              <a:gd name="connsiteY1186" fmla="*/ 1509653 h 3142342"/>
              <a:gd name="connsiteX1187" fmla="*/ 10654785 w 12192000"/>
              <a:gd name="connsiteY1187" fmla="*/ 1510557 h 3142342"/>
              <a:gd name="connsiteX1188" fmla="*/ 10648959 w 12192000"/>
              <a:gd name="connsiteY1188" fmla="*/ 1506024 h 3142342"/>
              <a:gd name="connsiteX1189" fmla="*/ 9890537 w 12192000"/>
              <a:gd name="connsiteY1189" fmla="*/ 1502618 h 3142342"/>
              <a:gd name="connsiteX1190" fmla="*/ 9908524 w 12192000"/>
              <a:gd name="connsiteY1190" fmla="*/ 1504204 h 3142342"/>
              <a:gd name="connsiteX1191" fmla="*/ 9886068 w 12192000"/>
              <a:gd name="connsiteY1191" fmla="*/ 1509652 h 3142342"/>
              <a:gd name="connsiteX1192" fmla="*/ 9874417 w 12192000"/>
              <a:gd name="connsiteY1192" fmla="*/ 1505118 h 3142342"/>
              <a:gd name="connsiteX1193" fmla="*/ 9890537 w 12192000"/>
              <a:gd name="connsiteY1193" fmla="*/ 1502618 h 3142342"/>
              <a:gd name="connsiteX1194" fmla="*/ 10064134 w 12192000"/>
              <a:gd name="connsiteY1194" fmla="*/ 1496042 h 3142342"/>
              <a:gd name="connsiteX1195" fmla="*/ 10046666 w 12192000"/>
              <a:gd name="connsiteY1195" fmla="*/ 1506928 h 3142342"/>
              <a:gd name="connsiteX1196" fmla="*/ 10054989 w 12192000"/>
              <a:gd name="connsiteY1196" fmla="*/ 1498766 h 3142342"/>
              <a:gd name="connsiteX1197" fmla="*/ 10064134 w 12192000"/>
              <a:gd name="connsiteY1197" fmla="*/ 1496042 h 3142342"/>
              <a:gd name="connsiteX1198" fmla="*/ 9942639 w 12192000"/>
              <a:gd name="connsiteY1198" fmla="*/ 1495136 h 3142342"/>
              <a:gd name="connsiteX1199" fmla="*/ 9912680 w 12192000"/>
              <a:gd name="connsiteY1199" fmla="*/ 1502394 h 3142342"/>
              <a:gd name="connsiteX1200" fmla="*/ 9916015 w 12192000"/>
              <a:gd name="connsiteY1200" fmla="*/ 1495136 h 3142342"/>
              <a:gd name="connsiteX1201" fmla="*/ 9942639 w 12192000"/>
              <a:gd name="connsiteY1201" fmla="*/ 1495136 h 3142342"/>
              <a:gd name="connsiteX1202" fmla="*/ 10190551 w 12192000"/>
              <a:gd name="connsiteY1202" fmla="*/ 1482440 h 3142342"/>
              <a:gd name="connsiteX1203" fmla="*/ 10244623 w 12192000"/>
              <a:gd name="connsiteY1203" fmla="*/ 1489688 h 3142342"/>
              <a:gd name="connsiteX1204" fmla="*/ 10242963 w 12192000"/>
              <a:gd name="connsiteY1204" fmla="*/ 1507842 h 3142342"/>
              <a:gd name="connsiteX1205" fmla="*/ 10200534 w 12192000"/>
              <a:gd name="connsiteY1205" fmla="*/ 1512376 h 3142342"/>
              <a:gd name="connsiteX1206" fmla="*/ 10190551 w 12192000"/>
              <a:gd name="connsiteY1206" fmla="*/ 1482440 h 3142342"/>
              <a:gd name="connsiteX1207" fmla="*/ 10583262 w 12192000"/>
              <a:gd name="connsiteY1207" fmla="*/ 1481526 h 3142342"/>
              <a:gd name="connsiteX1208" fmla="*/ 10556641 w 12192000"/>
              <a:gd name="connsiteY1208" fmla="*/ 1495137 h 3142342"/>
              <a:gd name="connsiteX1209" fmla="*/ 10583262 w 12192000"/>
              <a:gd name="connsiteY1209" fmla="*/ 1481526 h 3142342"/>
              <a:gd name="connsiteX1210" fmla="*/ 9748039 w 12192000"/>
              <a:gd name="connsiteY1210" fmla="*/ 1475853 h 3142342"/>
              <a:gd name="connsiteX1211" fmla="*/ 9731400 w 12192000"/>
              <a:gd name="connsiteY1211" fmla="*/ 1478801 h 3142342"/>
              <a:gd name="connsiteX1212" fmla="*/ 9732229 w 12192000"/>
              <a:gd name="connsiteY1212" fmla="*/ 1484240 h 3142342"/>
              <a:gd name="connsiteX1213" fmla="*/ 9769663 w 12192000"/>
              <a:gd name="connsiteY1213" fmla="*/ 1479706 h 3142342"/>
              <a:gd name="connsiteX1214" fmla="*/ 9748039 w 12192000"/>
              <a:gd name="connsiteY1214" fmla="*/ 1475853 h 3142342"/>
              <a:gd name="connsiteX1215" fmla="*/ 9971067 w 12192000"/>
              <a:gd name="connsiteY1215" fmla="*/ 1473023 h 3142342"/>
              <a:gd name="connsiteX1216" fmla="*/ 9961808 w 12192000"/>
              <a:gd name="connsiteY1216" fmla="*/ 1483344 h 3142342"/>
              <a:gd name="connsiteX1217" fmla="*/ 9993425 w 12192000"/>
              <a:gd name="connsiteY1217" fmla="*/ 1474267 h 3142342"/>
              <a:gd name="connsiteX1218" fmla="*/ 9971067 w 12192000"/>
              <a:gd name="connsiteY1218" fmla="*/ 1473023 h 3142342"/>
              <a:gd name="connsiteX1219" fmla="*/ 10620597 w 12192000"/>
              <a:gd name="connsiteY1219" fmla="*/ 1467465 h 3142342"/>
              <a:gd name="connsiteX1220" fmla="*/ 10582433 w 12192000"/>
              <a:gd name="connsiteY1220" fmla="*/ 1473362 h 3142342"/>
              <a:gd name="connsiteX1221" fmla="*/ 10658138 w 12192000"/>
              <a:gd name="connsiteY1221" fmla="*/ 1469733 h 3142342"/>
              <a:gd name="connsiteX1222" fmla="*/ 10620597 w 12192000"/>
              <a:gd name="connsiteY1222" fmla="*/ 1467465 h 3142342"/>
              <a:gd name="connsiteX1223" fmla="*/ 9719691 w 12192000"/>
              <a:gd name="connsiteY1223" fmla="*/ 1464285 h 3142342"/>
              <a:gd name="connsiteX1224" fmla="*/ 9787901 w 12192000"/>
              <a:gd name="connsiteY1224" fmla="*/ 1473362 h 3142342"/>
              <a:gd name="connsiteX1225" fmla="*/ 9785402 w 12192000"/>
              <a:gd name="connsiteY1225" fmla="*/ 1488783 h 3142342"/>
              <a:gd name="connsiteX1226" fmla="*/ 9686406 w 12192000"/>
              <a:gd name="connsiteY1226" fmla="*/ 1496041 h 3142342"/>
              <a:gd name="connsiteX1227" fmla="*/ 9697228 w 12192000"/>
              <a:gd name="connsiteY1227" fmla="*/ 1506023 h 3142342"/>
              <a:gd name="connsiteX1228" fmla="*/ 9710537 w 12192000"/>
              <a:gd name="connsiteY1228" fmla="*/ 1497860 h 3142342"/>
              <a:gd name="connsiteX1229" fmla="*/ 9712198 w 12192000"/>
              <a:gd name="connsiteY1229" fmla="*/ 1510557 h 3142342"/>
              <a:gd name="connsiteX1230" fmla="*/ 9736321 w 12192000"/>
              <a:gd name="connsiteY1230" fmla="*/ 1514186 h 3142342"/>
              <a:gd name="connsiteX1231" fmla="*/ 9717192 w 12192000"/>
              <a:gd name="connsiteY1231" fmla="*/ 1515100 h 3142342"/>
              <a:gd name="connsiteX1232" fmla="*/ 9767107 w 12192000"/>
              <a:gd name="connsiteY1232" fmla="*/ 1527797 h 3142342"/>
              <a:gd name="connsiteX1233" fmla="*/ 9751297 w 12192000"/>
              <a:gd name="connsiteY1233" fmla="*/ 1520539 h 3142342"/>
              <a:gd name="connsiteX1234" fmla="*/ 9764608 w 12192000"/>
              <a:gd name="connsiteY1234" fmla="*/ 1515100 h 3142342"/>
              <a:gd name="connsiteX1235" fmla="*/ 9781244 w 12192000"/>
              <a:gd name="connsiteY1235" fmla="*/ 1526892 h 3142342"/>
              <a:gd name="connsiteX1236" fmla="*/ 9791229 w 12192000"/>
              <a:gd name="connsiteY1236" fmla="*/ 1531426 h 3142342"/>
              <a:gd name="connsiteX1237" fmla="*/ 9808694 w 12192000"/>
              <a:gd name="connsiteY1237" fmla="*/ 1523263 h 3142342"/>
              <a:gd name="connsiteX1238" fmla="*/ 9809534 w 12192000"/>
              <a:gd name="connsiteY1238" fmla="*/ 1528702 h 3142342"/>
              <a:gd name="connsiteX1239" fmla="*/ 9777918 w 12192000"/>
              <a:gd name="connsiteY1239" fmla="*/ 1536865 h 3142342"/>
              <a:gd name="connsiteX1240" fmla="*/ 9767107 w 12192000"/>
              <a:gd name="connsiteY1240" fmla="*/ 1532331 h 3142342"/>
              <a:gd name="connsiteX1241" fmla="*/ 9767935 w 12192000"/>
              <a:gd name="connsiteY1241" fmla="*/ 1535960 h 3142342"/>
              <a:gd name="connsiteX1242" fmla="*/ 9658126 w 12192000"/>
              <a:gd name="connsiteY1242" fmla="*/ 1507842 h 3142342"/>
              <a:gd name="connsiteX1243" fmla="*/ 9685577 w 12192000"/>
              <a:gd name="connsiteY1243" fmla="*/ 1501489 h 3142342"/>
              <a:gd name="connsiteX1244" fmla="*/ 9624848 w 12192000"/>
              <a:gd name="connsiteY1244" fmla="*/ 1487878 h 3142342"/>
              <a:gd name="connsiteX1245" fmla="*/ 9623188 w 12192000"/>
              <a:gd name="connsiteY1245" fmla="*/ 1472457 h 3142342"/>
              <a:gd name="connsiteX1246" fmla="*/ 9628177 w 12192000"/>
              <a:gd name="connsiteY1246" fmla="*/ 1471543 h 3142342"/>
              <a:gd name="connsiteX1247" fmla="*/ 9624848 w 12192000"/>
              <a:gd name="connsiteY1247" fmla="*/ 1479715 h 3142342"/>
              <a:gd name="connsiteX1248" fmla="*/ 9684747 w 12192000"/>
              <a:gd name="connsiteY1248" fmla="*/ 1494231 h 3142342"/>
              <a:gd name="connsiteX1249" fmla="*/ 9706381 w 12192000"/>
              <a:gd name="connsiteY1249" fmla="*/ 1480620 h 3142342"/>
              <a:gd name="connsiteX1250" fmla="*/ 9710537 w 12192000"/>
              <a:gd name="connsiteY1250" fmla="*/ 1467009 h 3142342"/>
              <a:gd name="connsiteX1251" fmla="*/ 9719691 w 12192000"/>
              <a:gd name="connsiteY1251" fmla="*/ 1464285 h 3142342"/>
              <a:gd name="connsiteX1252" fmla="*/ 10191902 w 12192000"/>
              <a:gd name="connsiteY1252" fmla="*/ 1461798 h 3142342"/>
              <a:gd name="connsiteX1253" fmla="*/ 10217172 w 12192000"/>
              <a:gd name="connsiteY1253" fmla="*/ 1466104 h 3142342"/>
              <a:gd name="connsiteX1254" fmla="*/ 10203862 w 12192000"/>
              <a:gd name="connsiteY1254" fmla="*/ 1474267 h 3142342"/>
              <a:gd name="connsiteX1255" fmla="*/ 10179739 w 12192000"/>
              <a:gd name="connsiteY1255" fmla="*/ 1472457 h 3142342"/>
              <a:gd name="connsiteX1256" fmla="*/ 10191902 w 12192000"/>
              <a:gd name="connsiteY1256" fmla="*/ 1461798 h 3142342"/>
              <a:gd name="connsiteX1257" fmla="*/ 9937695 w 12192000"/>
              <a:gd name="connsiteY1257" fmla="*/ 1456123 h 3142342"/>
              <a:gd name="connsiteX1258" fmla="*/ 9906077 w 12192000"/>
              <a:gd name="connsiteY1258" fmla="*/ 1467915 h 3142342"/>
              <a:gd name="connsiteX1259" fmla="*/ 9937695 w 12192000"/>
              <a:gd name="connsiteY1259" fmla="*/ 1456123 h 3142342"/>
              <a:gd name="connsiteX1260" fmla="*/ 10980878 w 12192000"/>
              <a:gd name="connsiteY1260" fmla="*/ 1428911 h 3142342"/>
              <a:gd name="connsiteX1261" fmla="*/ 10949270 w 12192000"/>
              <a:gd name="connsiteY1261" fmla="*/ 1440703 h 3142342"/>
              <a:gd name="connsiteX1262" fmla="*/ 11005009 w 12192000"/>
              <a:gd name="connsiteY1262" fmla="*/ 1430720 h 3142342"/>
              <a:gd name="connsiteX1263" fmla="*/ 10980878 w 12192000"/>
              <a:gd name="connsiteY1263" fmla="*/ 1428911 h 3142342"/>
              <a:gd name="connsiteX1264" fmla="*/ 9971748 w 12192000"/>
              <a:gd name="connsiteY1264" fmla="*/ 1426186 h 3142342"/>
              <a:gd name="connsiteX1265" fmla="*/ 10000868 w 12192000"/>
              <a:gd name="connsiteY1265" fmla="*/ 1429815 h 3142342"/>
              <a:gd name="connsiteX1266" fmla="*/ 9990885 w 12192000"/>
              <a:gd name="connsiteY1266" fmla="*/ 1430720 h 3142342"/>
              <a:gd name="connsiteX1267" fmla="*/ 9992554 w 12192000"/>
              <a:gd name="connsiteY1267" fmla="*/ 1437977 h 3142342"/>
              <a:gd name="connsiteX1268" fmla="*/ 9971748 w 12192000"/>
              <a:gd name="connsiteY1268" fmla="*/ 1426186 h 3142342"/>
              <a:gd name="connsiteX1269" fmla="*/ 9955310 w 12192000"/>
              <a:gd name="connsiteY1269" fmla="*/ 1416094 h 3142342"/>
              <a:gd name="connsiteX1270" fmla="*/ 9970089 w 12192000"/>
              <a:gd name="connsiteY1270" fmla="*/ 1417118 h 3142342"/>
              <a:gd name="connsiteX1271" fmla="*/ 9961560 w 12192000"/>
              <a:gd name="connsiteY1271" fmla="*/ 1420289 h 3142342"/>
              <a:gd name="connsiteX1272" fmla="*/ 9947391 w 12192000"/>
              <a:gd name="connsiteY1272" fmla="*/ 1420719 h 3142342"/>
              <a:gd name="connsiteX1273" fmla="*/ 9947037 w 12192000"/>
              <a:gd name="connsiteY1273" fmla="*/ 1420925 h 3142342"/>
              <a:gd name="connsiteX1274" fmla="*/ 9952621 w 12192000"/>
              <a:gd name="connsiteY1274" fmla="*/ 1425281 h 3142342"/>
              <a:gd name="connsiteX1275" fmla="*/ 9941550 w 12192000"/>
              <a:gd name="connsiteY1275" fmla="*/ 1424131 h 3142342"/>
              <a:gd name="connsiteX1276" fmla="*/ 9947037 w 12192000"/>
              <a:gd name="connsiteY1276" fmla="*/ 1420925 h 3142342"/>
              <a:gd name="connsiteX1277" fmla="*/ 9946797 w 12192000"/>
              <a:gd name="connsiteY1277" fmla="*/ 1420737 h 3142342"/>
              <a:gd name="connsiteX1278" fmla="*/ 9947391 w 12192000"/>
              <a:gd name="connsiteY1278" fmla="*/ 1420719 h 3142342"/>
              <a:gd name="connsiteX1279" fmla="*/ 10490067 w 12192000"/>
              <a:gd name="connsiteY1279" fmla="*/ 1412575 h 3142342"/>
              <a:gd name="connsiteX1280" fmla="*/ 10465944 w 12192000"/>
              <a:gd name="connsiteY1280" fmla="*/ 1413480 h 3142342"/>
              <a:gd name="connsiteX1281" fmla="*/ 10453464 w 12192000"/>
              <a:gd name="connsiteY1281" fmla="*/ 1424366 h 3142342"/>
              <a:gd name="connsiteX1282" fmla="*/ 10477586 w 12192000"/>
              <a:gd name="connsiteY1282" fmla="*/ 1427995 h 3142342"/>
              <a:gd name="connsiteX1283" fmla="*/ 10475927 w 12192000"/>
              <a:gd name="connsiteY1283" fmla="*/ 1418013 h 3142342"/>
              <a:gd name="connsiteX1284" fmla="*/ 10490067 w 12192000"/>
              <a:gd name="connsiteY1284" fmla="*/ 1412575 h 3142342"/>
              <a:gd name="connsiteX1285" fmla="*/ 10772079 w 12192000"/>
              <a:gd name="connsiteY1285" fmla="*/ 1408946 h 3142342"/>
              <a:gd name="connsiteX1286" fmla="*/ 10803696 w 12192000"/>
              <a:gd name="connsiteY1286" fmla="*/ 1425281 h 3142342"/>
              <a:gd name="connsiteX1287" fmla="*/ 10791215 w 12192000"/>
              <a:gd name="connsiteY1287" fmla="*/ 1410765 h 3142342"/>
              <a:gd name="connsiteX1288" fmla="*/ 10772079 w 12192000"/>
              <a:gd name="connsiteY1288" fmla="*/ 1408946 h 3142342"/>
              <a:gd name="connsiteX1289" fmla="*/ 9824572 w 12192000"/>
              <a:gd name="connsiteY1289" fmla="*/ 1406222 h 3142342"/>
              <a:gd name="connsiteX1290" fmla="*/ 9764675 w 12192000"/>
              <a:gd name="connsiteY1290" fmla="*/ 1418918 h 3142342"/>
              <a:gd name="connsiteX1291" fmla="*/ 9824572 w 12192000"/>
              <a:gd name="connsiteY1291" fmla="*/ 1406222 h 3142342"/>
              <a:gd name="connsiteX1292" fmla="*/ 11049097 w 12192000"/>
              <a:gd name="connsiteY1292" fmla="*/ 1406222 h 3142342"/>
              <a:gd name="connsiteX1293" fmla="*/ 11011664 w 12192000"/>
              <a:gd name="connsiteY1293" fmla="*/ 1410756 h 3142342"/>
              <a:gd name="connsiteX1294" fmla="*/ 11049097 w 12192000"/>
              <a:gd name="connsiteY1294" fmla="*/ 1406222 h 3142342"/>
              <a:gd name="connsiteX1295" fmla="*/ 10391922 w 12192000"/>
              <a:gd name="connsiteY1295" fmla="*/ 1396250 h 3142342"/>
              <a:gd name="connsiteX1296" fmla="*/ 10377782 w 12192000"/>
              <a:gd name="connsiteY1296" fmla="*/ 1397155 h 3142342"/>
              <a:gd name="connsiteX1297" fmla="*/ 10403573 w 12192000"/>
              <a:gd name="connsiteY1297" fmla="*/ 1408947 h 3142342"/>
              <a:gd name="connsiteX1298" fmla="*/ 10391922 w 12192000"/>
              <a:gd name="connsiteY1298" fmla="*/ 1396250 h 3142342"/>
              <a:gd name="connsiteX1299" fmla="*/ 9927657 w 12192000"/>
              <a:gd name="connsiteY1299" fmla="*/ 1393525 h 3142342"/>
              <a:gd name="connsiteX1300" fmla="*/ 9960936 w 12192000"/>
              <a:gd name="connsiteY1300" fmla="*/ 1394430 h 3142342"/>
              <a:gd name="connsiteX1301" fmla="*/ 9946797 w 12192000"/>
              <a:gd name="connsiteY1301" fmla="*/ 1398059 h 3142342"/>
              <a:gd name="connsiteX1302" fmla="*/ 9938472 w 12192000"/>
              <a:gd name="connsiteY1302" fmla="*/ 1403507 h 3142342"/>
              <a:gd name="connsiteX1303" fmla="*/ 9923500 w 12192000"/>
              <a:gd name="connsiteY1303" fmla="*/ 1396249 h 3142342"/>
              <a:gd name="connsiteX1304" fmla="*/ 9927657 w 12192000"/>
              <a:gd name="connsiteY1304" fmla="*/ 1393525 h 3142342"/>
              <a:gd name="connsiteX1305" fmla="*/ 10023124 w 12192000"/>
              <a:gd name="connsiteY1305" fmla="*/ 1392504 h 3142342"/>
              <a:gd name="connsiteX1306" fmla="*/ 10047455 w 12192000"/>
              <a:gd name="connsiteY1306" fmla="*/ 1392620 h 3142342"/>
              <a:gd name="connsiteX1307" fmla="*/ 10010021 w 12192000"/>
              <a:gd name="connsiteY1307" fmla="*/ 1397154 h 3142342"/>
              <a:gd name="connsiteX1308" fmla="*/ 10023124 w 12192000"/>
              <a:gd name="connsiteY1308" fmla="*/ 1392504 h 3142342"/>
              <a:gd name="connsiteX1309" fmla="*/ 8891103 w 12192000"/>
              <a:gd name="connsiteY1309" fmla="*/ 1380819 h 3142342"/>
              <a:gd name="connsiteX1310" fmla="*/ 8876964 w 12192000"/>
              <a:gd name="connsiteY1310" fmla="*/ 1399878 h 3142342"/>
              <a:gd name="connsiteX1311" fmla="*/ 8875305 w 12192000"/>
              <a:gd name="connsiteY1311" fmla="*/ 1382638 h 3142342"/>
              <a:gd name="connsiteX1312" fmla="*/ 8878632 w 12192000"/>
              <a:gd name="connsiteY1312" fmla="*/ 1380819 h 3142342"/>
              <a:gd name="connsiteX1313" fmla="*/ 8891103 w 12192000"/>
              <a:gd name="connsiteY1313" fmla="*/ 1380819 h 3142342"/>
              <a:gd name="connsiteX1314" fmla="*/ 10767118 w 12192000"/>
              <a:gd name="connsiteY1314" fmla="*/ 1376286 h 3142342"/>
              <a:gd name="connsiteX1315" fmla="*/ 10744654 w 12192000"/>
              <a:gd name="connsiteY1315" fmla="*/ 1385363 h 3142342"/>
              <a:gd name="connsiteX1316" fmla="*/ 10767947 w 12192000"/>
              <a:gd name="connsiteY1316" fmla="*/ 1384449 h 3142342"/>
              <a:gd name="connsiteX1317" fmla="*/ 10767118 w 12192000"/>
              <a:gd name="connsiteY1317" fmla="*/ 1376286 h 3142342"/>
              <a:gd name="connsiteX1318" fmla="*/ 10182544 w 12192000"/>
              <a:gd name="connsiteY1318" fmla="*/ 1371521 h 3142342"/>
              <a:gd name="connsiteX1319" fmla="*/ 10202202 w 12192000"/>
              <a:gd name="connsiteY1319" fmla="*/ 1375380 h 3142342"/>
              <a:gd name="connsiteX1320" fmla="*/ 10169757 w 12192000"/>
              <a:gd name="connsiteY1320" fmla="*/ 1379914 h 3142342"/>
              <a:gd name="connsiteX1321" fmla="*/ 10182544 w 12192000"/>
              <a:gd name="connsiteY1321" fmla="*/ 1371521 h 3142342"/>
              <a:gd name="connsiteX1322" fmla="*/ 10086556 w 12192000"/>
              <a:gd name="connsiteY1322" fmla="*/ 1370846 h 3142342"/>
              <a:gd name="connsiteX1323" fmla="*/ 10116515 w 12192000"/>
              <a:gd name="connsiteY1323" fmla="*/ 1379914 h 3142342"/>
              <a:gd name="connsiteX1324" fmla="*/ 10022502 w 12192000"/>
              <a:gd name="connsiteY1324" fmla="*/ 1388991 h 3142342"/>
              <a:gd name="connsiteX1325" fmla="*/ 9982561 w 12192000"/>
              <a:gd name="connsiteY1325" fmla="*/ 1378104 h 3142342"/>
              <a:gd name="connsiteX1326" fmla="*/ 10006694 w 12192000"/>
              <a:gd name="connsiteY1326" fmla="*/ 1379914 h 3142342"/>
              <a:gd name="connsiteX1327" fmla="*/ 10086556 w 12192000"/>
              <a:gd name="connsiteY1327" fmla="*/ 1370846 h 3142342"/>
              <a:gd name="connsiteX1328" fmla="*/ 10243793 w 12192000"/>
              <a:gd name="connsiteY1328" fmla="*/ 1370846 h 3142342"/>
              <a:gd name="connsiteX1329" fmla="*/ 10283724 w 12192000"/>
              <a:gd name="connsiteY1329" fmla="*/ 1379009 h 3142342"/>
              <a:gd name="connsiteX1330" fmla="*/ 10243793 w 12192000"/>
              <a:gd name="connsiteY1330" fmla="*/ 1370846 h 3142342"/>
              <a:gd name="connsiteX1331" fmla="*/ 10521063 w 12192000"/>
              <a:gd name="connsiteY1331" fmla="*/ 1368570 h 3142342"/>
              <a:gd name="connsiteX1332" fmla="*/ 10507543 w 12192000"/>
              <a:gd name="connsiteY1332" fmla="*/ 1373561 h 3142342"/>
              <a:gd name="connsiteX1333" fmla="*/ 10532495 w 12192000"/>
              <a:gd name="connsiteY1333" fmla="*/ 1377190 h 3142342"/>
              <a:gd name="connsiteX1334" fmla="*/ 10540819 w 12192000"/>
              <a:gd name="connsiteY1334" fmla="*/ 1371751 h 3142342"/>
              <a:gd name="connsiteX1335" fmla="*/ 10521063 w 12192000"/>
              <a:gd name="connsiteY1335" fmla="*/ 1368570 h 3142342"/>
              <a:gd name="connsiteX1336" fmla="*/ 10148123 w 12192000"/>
              <a:gd name="connsiteY1336" fmla="*/ 1368122 h 3142342"/>
              <a:gd name="connsiteX1337" fmla="*/ 10154777 w 12192000"/>
              <a:gd name="connsiteY1337" fmla="*/ 1380819 h 3142342"/>
              <a:gd name="connsiteX1338" fmla="*/ 10130655 w 12192000"/>
              <a:gd name="connsiteY1338" fmla="*/ 1379009 h 3142342"/>
              <a:gd name="connsiteX1339" fmla="*/ 10148123 w 12192000"/>
              <a:gd name="connsiteY1339" fmla="*/ 1368122 h 3142342"/>
              <a:gd name="connsiteX1340" fmla="*/ 9843872 w 12192000"/>
              <a:gd name="connsiteY1340" fmla="*/ 1365866 h 3142342"/>
              <a:gd name="connsiteX1341" fmla="*/ 9862004 w 12192000"/>
              <a:gd name="connsiteY1341" fmla="*/ 1370837 h 3142342"/>
              <a:gd name="connsiteX1342" fmla="*/ 9843872 w 12192000"/>
              <a:gd name="connsiteY1342" fmla="*/ 1365866 h 3142342"/>
              <a:gd name="connsiteX1343" fmla="*/ 11007533 w 12192000"/>
              <a:gd name="connsiteY1343" fmla="*/ 1354512 h 3142342"/>
              <a:gd name="connsiteX1344" fmla="*/ 11066601 w 12192000"/>
              <a:gd name="connsiteY1344" fmla="*/ 1367209 h 3142342"/>
              <a:gd name="connsiteX1345" fmla="*/ 11065771 w 12192000"/>
              <a:gd name="connsiteY1345" fmla="*/ 1361770 h 3142342"/>
              <a:gd name="connsiteX1346" fmla="*/ 11007533 w 12192000"/>
              <a:gd name="connsiteY1346" fmla="*/ 1354512 h 3142342"/>
              <a:gd name="connsiteX1347" fmla="*/ 9777918 w 12192000"/>
              <a:gd name="connsiteY1347" fmla="*/ 1352701 h 3142342"/>
              <a:gd name="connsiteX1348" fmla="*/ 9758782 w 12192000"/>
              <a:gd name="connsiteY1348" fmla="*/ 1359959 h 3142342"/>
              <a:gd name="connsiteX1349" fmla="*/ 9758782 w 12192000"/>
              <a:gd name="connsiteY1349" fmla="*/ 1354511 h 3142342"/>
              <a:gd name="connsiteX1350" fmla="*/ 9777918 w 12192000"/>
              <a:gd name="connsiteY1350" fmla="*/ 1352701 h 3142342"/>
              <a:gd name="connsiteX1351" fmla="*/ 9954782 w 12192000"/>
              <a:gd name="connsiteY1351" fmla="*/ 1333097 h 3142342"/>
              <a:gd name="connsiteX1352" fmla="*/ 9946840 w 12192000"/>
              <a:gd name="connsiteY1352" fmla="*/ 1334557 h 3142342"/>
              <a:gd name="connsiteX1353" fmla="*/ 9953495 w 12192000"/>
              <a:gd name="connsiteY1353" fmla="*/ 1347254 h 3142342"/>
              <a:gd name="connsiteX1354" fmla="*/ 9954782 w 12192000"/>
              <a:gd name="connsiteY1354" fmla="*/ 1333097 h 3142342"/>
              <a:gd name="connsiteX1355" fmla="*/ 10479007 w 12192000"/>
              <a:gd name="connsiteY1355" fmla="*/ 1333052 h 3142342"/>
              <a:gd name="connsiteX1356" fmla="*/ 10431861 w 12192000"/>
              <a:gd name="connsiteY1356" fmla="*/ 1344530 h 3142342"/>
              <a:gd name="connsiteX1357" fmla="*/ 10461810 w 12192000"/>
              <a:gd name="connsiteY1357" fmla="*/ 1350883 h 3142342"/>
              <a:gd name="connsiteX1358" fmla="*/ 10441014 w 12192000"/>
              <a:gd name="connsiteY1358" fmla="*/ 1341815 h 3142342"/>
              <a:gd name="connsiteX1359" fmla="*/ 10488431 w 12192000"/>
              <a:gd name="connsiteY1359" fmla="*/ 1339091 h 3142342"/>
              <a:gd name="connsiteX1360" fmla="*/ 10479007 w 12192000"/>
              <a:gd name="connsiteY1360" fmla="*/ 1333052 h 3142342"/>
              <a:gd name="connsiteX1361" fmla="*/ 10505909 w 12192000"/>
              <a:gd name="connsiteY1361" fmla="*/ 1328967 h 3142342"/>
              <a:gd name="connsiteX1362" fmla="*/ 10496721 w 12192000"/>
              <a:gd name="connsiteY1362" fmla="*/ 1332737 h 3142342"/>
              <a:gd name="connsiteX1363" fmla="*/ 10512529 w 12192000"/>
              <a:gd name="connsiteY1363" fmla="*/ 1339995 h 3142342"/>
              <a:gd name="connsiteX1364" fmla="*/ 10530826 w 12192000"/>
              <a:gd name="connsiteY1364" fmla="*/ 1336366 h 3142342"/>
              <a:gd name="connsiteX1365" fmla="*/ 10505909 w 12192000"/>
              <a:gd name="connsiteY1365" fmla="*/ 1328967 h 3142342"/>
              <a:gd name="connsiteX1366" fmla="*/ 10891897 w 12192000"/>
              <a:gd name="connsiteY1366" fmla="*/ 1321851 h 3142342"/>
              <a:gd name="connsiteX1367" fmla="*/ 10926833 w 12192000"/>
              <a:gd name="connsiteY1367" fmla="*/ 1330024 h 3142342"/>
              <a:gd name="connsiteX1368" fmla="*/ 10891897 w 12192000"/>
              <a:gd name="connsiteY1368" fmla="*/ 1321851 h 3142342"/>
              <a:gd name="connsiteX1369" fmla="*/ 10365287 w 12192000"/>
              <a:gd name="connsiteY1369" fmla="*/ 1319136 h 3142342"/>
              <a:gd name="connsiteX1370" fmla="*/ 10346152 w 12192000"/>
              <a:gd name="connsiteY1370" fmla="*/ 1320041 h 3142342"/>
              <a:gd name="connsiteX1371" fmla="*/ 10361960 w 12192000"/>
              <a:gd name="connsiteY1371" fmla="*/ 1329117 h 3142342"/>
              <a:gd name="connsiteX1372" fmla="*/ 10361121 w 12192000"/>
              <a:gd name="connsiteY1372" fmla="*/ 1321860 h 3142342"/>
              <a:gd name="connsiteX1373" fmla="*/ 10365287 w 12192000"/>
              <a:gd name="connsiteY1373" fmla="*/ 1319136 h 3142342"/>
              <a:gd name="connsiteX1374" fmla="*/ 10556617 w 12192000"/>
              <a:gd name="connsiteY1374" fmla="*/ 1318222 h 3142342"/>
              <a:gd name="connsiteX1375" fmla="*/ 10557447 w 12192000"/>
              <a:gd name="connsiteY1375" fmla="*/ 1323660 h 3142342"/>
              <a:gd name="connsiteX1376" fmla="*/ 10562443 w 12192000"/>
              <a:gd name="connsiteY1376" fmla="*/ 1325479 h 3142342"/>
              <a:gd name="connsiteX1377" fmla="*/ 10580740 w 12192000"/>
              <a:gd name="connsiteY1377" fmla="*/ 1319127 h 3142342"/>
              <a:gd name="connsiteX1378" fmla="*/ 10556617 w 12192000"/>
              <a:gd name="connsiteY1378" fmla="*/ 1318222 h 3142342"/>
              <a:gd name="connsiteX1379" fmla="*/ 10866919 w 12192000"/>
              <a:gd name="connsiteY1379" fmla="*/ 1318222 h 3142342"/>
              <a:gd name="connsiteX1380" fmla="*/ 10873574 w 12192000"/>
              <a:gd name="connsiteY1380" fmla="*/ 1330928 h 3142342"/>
              <a:gd name="connsiteX1381" fmla="*/ 10887715 w 12192000"/>
              <a:gd name="connsiteY1381" fmla="*/ 1327299 h 3142342"/>
              <a:gd name="connsiteX1382" fmla="*/ 10866919 w 12192000"/>
              <a:gd name="connsiteY1382" fmla="*/ 1318222 h 3142342"/>
              <a:gd name="connsiteX1383" fmla="*/ 9763048 w 12192000"/>
              <a:gd name="connsiteY1383" fmla="*/ 1317657 h 3142342"/>
              <a:gd name="connsiteX1384" fmla="*/ 9777918 w 12192000"/>
              <a:gd name="connsiteY1384" fmla="*/ 1324574 h 3142342"/>
              <a:gd name="connsiteX1385" fmla="*/ 9748799 w 12192000"/>
              <a:gd name="connsiteY1385" fmla="*/ 1323670 h 3142342"/>
              <a:gd name="connsiteX1386" fmla="*/ 9763048 w 12192000"/>
              <a:gd name="connsiteY1386" fmla="*/ 1317657 h 3142342"/>
              <a:gd name="connsiteX1387" fmla="*/ 9876075 w 12192000"/>
              <a:gd name="connsiteY1387" fmla="*/ 1311868 h 3142342"/>
              <a:gd name="connsiteX1388" fmla="*/ 9888559 w 12192000"/>
              <a:gd name="connsiteY1388" fmla="*/ 1331832 h 3142342"/>
              <a:gd name="connsiteX1389" fmla="*/ 9785402 w 12192000"/>
              <a:gd name="connsiteY1389" fmla="*/ 1316412 h 3142342"/>
              <a:gd name="connsiteX1390" fmla="*/ 9876075 w 12192000"/>
              <a:gd name="connsiteY1390" fmla="*/ 1311868 h 3142342"/>
              <a:gd name="connsiteX1391" fmla="*/ 10038355 w 12192000"/>
              <a:gd name="connsiteY1391" fmla="*/ 1311218 h 3142342"/>
              <a:gd name="connsiteX1392" fmla="*/ 10049122 w 12192000"/>
              <a:gd name="connsiteY1392" fmla="*/ 1319126 h 3142342"/>
              <a:gd name="connsiteX1393" fmla="*/ 10012518 w 12192000"/>
              <a:gd name="connsiteY1393" fmla="*/ 1328203 h 3142342"/>
              <a:gd name="connsiteX1394" fmla="*/ 10034144 w 12192000"/>
              <a:gd name="connsiteY1394" fmla="*/ 1314592 h 3142342"/>
              <a:gd name="connsiteX1395" fmla="*/ 10038355 w 12192000"/>
              <a:gd name="connsiteY1395" fmla="*/ 1311218 h 3142342"/>
              <a:gd name="connsiteX1396" fmla="*/ 9918503 w 12192000"/>
              <a:gd name="connsiteY1396" fmla="*/ 1310059 h 3142342"/>
              <a:gd name="connsiteX1397" fmla="*/ 9911851 w 12192000"/>
              <a:gd name="connsiteY1397" fmla="*/ 1325479 h 3142342"/>
              <a:gd name="connsiteX1398" fmla="*/ 9886068 w 12192000"/>
              <a:gd name="connsiteY1398" fmla="*/ 1311868 h 3142342"/>
              <a:gd name="connsiteX1399" fmla="*/ 9918503 w 12192000"/>
              <a:gd name="connsiteY1399" fmla="*/ 1310059 h 3142342"/>
              <a:gd name="connsiteX1400" fmla="*/ 10128987 w 12192000"/>
              <a:gd name="connsiteY1400" fmla="*/ 1308239 h 3142342"/>
              <a:gd name="connsiteX1401" fmla="*/ 10158944 w 12192000"/>
              <a:gd name="connsiteY1401" fmla="*/ 1314592 h 3142342"/>
              <a:gd name="connsiteX1402" fmla="*/ 10151450 w 12192000"/>
              <a:gd name="connsiteY1402" fmla="*/ 1325479 h 3142342"/>
              <a:gd name="connsiteX1403" fmla="*/ 10112358 w 12192000"/>
              <a:gd name="connsiteY1403" fmla="*/ 1321850 h 3142342"/>
              <a:gd name="connsiteX1404" fmla="*/ 10111519 w 12192000"/>
              <a:gd name="connsiteY1404" fmla="*/ 1314592 h 3142342"/>
              <a:gd name="connsiteX1405" fmla="*/ 10069080 w 12192000"/>
              <a:gd name="connsiteY1405" fmla="*/ 1316412 h 3142342"/>
              <a:gd name="connsiteX1406" fmla="*/ 10064923 w 12192000"/>
              <a:gd name="connsiteY1406" fmla="*/ 1321850 h 3142342"/>
              <a:gd name="connsiteX1407" fmla="*/ 10062433 w 12192000"/>
              <a:gd name="connsiteY1407" fmla="*/ 1310963 h 3142342"/>
              <a:gd name="connsiteX1408" fmla="*/ 10128987 w 12192000"/>
              <a:gd name="connsiteY1408" fmla="*/ 1308239 h 3142342"/>
              <a:gd name="connsiteX1409" fmla="*/ 10384385 w 12192000"/>
              <a:gd name="connsiteY1409" fmla="*/ 1303482 h 3142342"/>
              <a:gd name="connsiteX1410" fmla="*/ 10397692 w 12192000"/>
              <a:gd name="connsiteY1410" fmla="*/ 1312783 h 3142342"/>
              <a:gd name="connsiteX1411" fmla="*/ 10368583 w 12192000"/>
              <a:gd name="connsiteY1411" fmla="*/ 1311868 h 3142342"/>
              <a:gd name="connsiteX1412" fmla="*/ 10384385 w 12192000"/>
              <a:gd name="connsiteY1412" fmla="*/ 1303482 h 3142342"/>
              <a:gd name="connsiteX1413" fmla="*/ 10458418 w 12192000"/>
              <a:gd name="connsiteY1413" fmla="*/ 1301896 h 3142342"/>
              <a:gd name="connsiteX1414" fmla="*/ 10460916 w 12192000"/>
              <a:gd name="connsiteY1414" fmla="*/ 1319126 h 3142342"/>
              <a:gd name="connsiteX1415" fmla="*/ 10422653 w 12192000"/>
              <a:gd name="connsiteY1415" fmla="*/ 1318221 h 3142342"/>
              <a:gd name="connsiteX1416" fmla="*/ 10435964 w 12192000"/>
              <a:gd name="connsiteY1416" fmla="*/ 1310059 h 3142342"/>
              <a:gd name="connsiteX1417" fmla="*/ 10411002 w 12192000"/>
              <a:gd name="connsiteY1417" fmla="*/ 1303706 h 3142342"/>
              <a:gd name="connsiteX1418" fmla="*/ 10458418 w 12192000"/>
              <a:gd name="connsiteY1418" fmla="*/ 1301896 h 3142342"/>
              <a:gd name="connsiteX1419" fmla="*/ 10993393 w 12192000"/>
              <a:gd name="connsiteY1419" fmla="*/ 1294638 h 3142342"/>
              <a:gd name="connsiteX1420" fmla="*/ 10942640 w 12192000"/>
              <a:gd name="connsiteY1420" fmla="*/ 1307334 h 3142342"/>
              <a:gd name="connsiteX1421" fmla="*/ 10953461 w 12192000"/>
              <a:gd name="connsiteY1421" fmla="*/ 1317316 h 3142342"/>
              <a:gd name="connsiteX1422" fmla="*/ 10934325 w 12192000"/>
              <a:gd name="connsiteY1422" fmla="*/ 1315507 h 3142342"/>
              <a:gd name="connsiteX1423" fmla="*/ 10933495 w 12192000"/>
              <a:gd name="connsiteY1423" fmla="*/ 1308249 h 3142342"/>
              <a:gd name="connsiteX1424" fmla="*/ 10913530 w 12192000"/>
              <a:gd name="connsiteY1424" fmla="*/ 1303715 h 3142342"/>
              <a:gd name="connsiteX1425" fmla="*/ 10940981 w 12192000"/>
              <a:gd name="connsiteY1425" fmla="*/ 1327298 h 3142342"/>
              <a:gd name="connsiteX1426" fmla="*/ 11114016 w 12192000"/>
              <a:gd name="connsiteY1426" fmla="*/ 1331832 h 3142342"/>
              <a:gd name="connsiteX1427" fmla="*/ 11122331 w 12192000"/>
              <a:gd name="connsiteY1427" fmla="*/ 1323669 h 3142342"/>
              <a:gd name="connsiteX1428" fmla="*/ 11156445 w 12192000"/>
              <a:gd name="connsiteY1428" fmla="*/ 1327298 h 3142342"/>
              <a:gd name="connsiteX1429" fmla="*/ 11168917 w 12192000"/>
              <a:gd name="connsiteY1429" fmla="*/ 1316411 h 3142342"/>
              <a:gd name="connsiteX1430" fmla="*/ 11179738 w 12192000"/>
              <a:gd name="connsiteY1430" fmla="*/ 1326393 h 3142342"/>
              <a:gd name="connsiteX1431" fmla="*/ 11156445 w 12192000"/>
              <a:gd name="connsiteY1431" fmla="*/ 1332737 h 3142342"/>
              <a:gd name="connsiteX1432" fmla="*/ 11185564 w 12192000"/>
              <a:gd name="connsiteY1432" fmla="*/ 1333651 h 3142342"/>
              <a:gd name="connsiteX1433" fmla="*/ 11187223 w 12192000"/>
              <a:gd name="connsiteY1433" fmla="*/ 1315507 h 3142342"/>
              <a:gd name="connsiteX1434" fmla="*/ 11107361 w 12192000"/>
              <a:gd name="connsiteY1434" fmla="*/ 1324574 h 3142342"/>
              <a:gd name="connsiteX1435" fmla="*/ 11108190 w 12192000"/>
              <a:gd name="connsiteY1435" fmla="*/ 1327298 h 3142342"/>
              <a:gd name="connsiteX1436" fmla="*/ 11092391 w 12192000"/>
              <a:gd name="connsiteY1436" fmla="*/ 1320040 h 3142342"/>
              <a:gd name="connsiteX1437" fmla="*/ 11119841 w 12192000"/>
              <a:gd name="connsiteY1437" fmla="*/ 1310973 h 3142342"/>
              <a:gd name="connsiteX1438" fmla="*/ 11119003 w 12192000"/>
              <a:gd name="connsiteY1438" fmla="*/ 1303715 h 3142342"/>
              <a:gd name="connsiteX1439" fmla="*/ 11027291 w 12192000"/>
              <a:gd name="connsiteY1439" fmla="*/ 1311752 h 3142342"/>
              <a:gd name="connsiteX1440" fmla="*/ 11001846 w 12192000"/>
              <a:gd name="connsiteY1440" fmla="*/ 1319096 h 3142342"/>
              <a:gd name="connsiteX1441" fmla="*/ 11016686 w 12192000"/>
              <a:gd name="connsiteY1441" fmla="*/ 1320945 h 3142342"/>
              <a:gd name="connsiteX1442" fmla="*/ 11001707 w 12192000"/>
              <a:gd name="connsiteY1442" fmla="*/ 1319136 h 3142342"/>
              <a:gd name="connsiteX1443" fmla="*/ 11001846 w 12192000"/>
              <a:gd name="connsiteY1443" fmla="*/ 1319096 h 3142342"/>
              <a:gd name="connsiteX1444" fmla="*/ 10987567 w 12192000"/>
              <a:gd name="connsiteY1444" fmla="*/ 1317316 h 3142342"/>
              <a:gd name="connsiteX1445" fmla="*/ 10993393 w 12192000"/>
              <a:gd name="connsiteY1445" fmla="*/ 1294638 h 3142342"/>
              <a:gd name="connsiteX1446" fmla="*/ 10690583 w 12192000"/>
              <a:gd name="connsiteY1446" fmla="*/ 1293734 h 3142342"/>
              <a:gd name="connsiteX1447" fmla="*/ 10721362 w 12192000"/>
              <a:gd name="connsiteY1447" fmla="*/ 1304621 h 3142342"/>
              <a:gd name="connsiteX1448" fmla="*/ 10690583 w 12192000"/>
              <a:gd name="connsiteY1448" fmla="*/ 1293734 h 3142342"/>
              <a:gd name="connsiteX1449" fmla="*/ 10641490 w 12192000"/>
              <a:gd name="connsiteY1449" fmla="*/ 1285561 h 3142342"/>
              <a:gd name="connsiteX1450" fmla="*/ 10624022 w 12192000"/>
              <a:gd name="connsiteY1450" fmla="*/ 1296448 h 3142342"/>
              <a:gd name="connsiteX1451" fmla="*/ 10639830 w 12192000"/>
              <a:gd name="connsiteY1451" fmla="*/ 1303706 h 3142342"/>
              <a:gd name="connsiteX1452" fmla="*/ 10626520 w 12192000"/>
              <a:gd name="connsiteY1452" fmla="*/ 1309145 h 3142342"/>
              <a:gd name="connsiteX1453" fmla="*/ 10599899 w 12192000"/>
              <a:gd name="connsiteY1453" fmla="*/ 1292819 h 3142342"/>
              <a:gd name="connsiteX1454" fmla="*/ 10601558 w 12192000"/>
              <a:gd name="connsiteY1454" fmla="*/ 1305516 h 3142342"/>
              <a:gd name="connsiteX1455" fmla="*/ 10626520 w 12192000"/>
              <a:gd name="connsiteY1455" fmla="*/ 1314593 h 3142342"/>
              <a:gd name="connsiteX1456" fmla="*/ 10612380 w 12192000"/>
              <a:gd name="connsiteY1456" fmla="*/ 1315498 h 3142342"/>
              <a:gd name="connsiteX1457" fmla="*/ 10614039 w 12192000"/>
              <a:gd name="connsiteY1457" fmla="*/ 1325480 h 3142342"/>
              <a:gd name="connsiteX1458" fmla="*/ 10667281 w 12192000"/>
              <a:gd name="connsiteY1458" fmla="*/ 1328204 h 3142342"/>
              <a:gd name="connsiteX1459" fmla="*/ 10623192 w 12192000"/>
              <a:gd name="connsiteY1459" fmla="*/ 1320032 h 3142342"/>
              <a:gd name="connsiteX1460" fmla="*/ 10698898 w 12192000"/>
              <a:gd name="connsiteY1460" fmla="*/ 1316403 h 3142342"/>
              <a:gd name="connsiteX1461" fmla="*/ 10674766 w 12192000"/>
              <a:gd name="connsiteY1461" fmla="*/ 1314593 h 3142342"/>
              <a:gd name="connsiteX1462" fmla="*/ 10731335 w 12192000"/>
              <a:gd name="connsiteY1462" fmla="*/ 1311869 h 3142342"/>
              <a:gd name="connsiteX1463" fmla="*/ 10666451 w 12192000"/>
              <a:gd name="connsiteY1463" fmla="*/ 1294629 h 3142342"/>
              <a:gd name="connsiteX1464" fmla="*/ 10663123 w 12192000"/>
              <a:gd name="connsiteY1464" fmla="*/ 1302801 h 3142342"/>
              <a:gd name="connsiteX1465" fmla="*/ 10638162 w 12192000"/>
              <a:gd name="connsiteY1465" fmla="*/ 1293724 h 3142342"/>
              <a:gd name="connsiteX1466" fmla="*/ 10641490 w 12192000"/>
              <a:gd name="connsiteY1466" fmla="*/ 1285561 h 3142342"/>
              <a:gd name="connsiteX1467" fmla="*/ 11450076 w 12192000"/>
              <a:gd name="connsiteY1467" fmla="*/ 1282847 h 3142342"/>
              <a:gd name="connsiteX1468" fmla="*/ 11475028 w 12192000"/>
              <a:gd name="connsiteY1468" fmla="*/ 1289200 h 3142342"/>
              <a:gd name="connsiteX1469" fmla="*/ 11450076 w 12192000"/>
              <a:gd name="connsiteY1469" fmla="*/ 1282847 h 3142342"/>
              <a:gd name="connsiteX1470" fmla="*/ 11449274 w 12192000"/>
              <a:gd name="connsiteY1470" fmla="*/ 1278303 h 3142342"/>
              <a:gd name="connsiteX1471" fmla="*/ 11417658 w 12192000"/>
              <a:gd name="connsiteY1471" fmla="*/ 1287380 h 3142342"/>
              <a:gd name="connsiteX1472" fmla="*/ 11450933 w 12192000"/>
              <a:gd name="connsiteY1472" fmla="*/ 1288285 h 3142342"/>
              <a:gd name="connsiteX1473" fmla="*/ 11430968 w 12192000"/>
              <a:gd name="connsiteY1473" fmla="*/ 1281932 h 3142342"/>
              <a:gd name="connsiteX1474" fmla="*/ 11449274 w 12192000"/>
              <a:gd name="connsiteY1474" fmla="*/ 1278303 h 3142342"/>
              <a:gd name="connsiteX1475" fmla="*/ 10356102 w 12192000"/>
              <a:gd name="connsiteY1475" fmla="*/ 1263787 h 3142342"/>
              <a:gd name="connsiteX1476" fmla="*/ 10328643 w 12192000"/>
              <a:gd name="connsiteY1476" fmla="*/ 1270140 h 3142342"/>
              <a:gd name="connsiteX1477" fmla="*/ 10356102 w 12192000"/>
              <a:gd name="connsiteY1477" fmla="*/ 1263787 h 3142342"/>
              <a:gd name="connsiteX1478" fmla="*/ 10818737 w 12192000"/>
              <a:gd name="connsiteY1478" fmla="*/ 1255963 h 3142342"/>
              <a:gd name="connsiteX1479" fmla="*/ 10837764 w 12192000"/>
              <a:gd name="connsiteY1479" fmla="*/ 1256529 h 3142342"/>
              <a:gd name="connsiteX1480" fmla="*/ 10810314 w 12192000"/>
              <a:gd name="connsiteY1480" fmla="*/ 1265606 h 3142342"/>
              <a:gd name="connsiteX1481" fmla="*/ 10818737 w 12192000"/>
              <a:gd name="connsiteY1481" fmla="*/ 1255963 h 3142342"/>
              <a:gd name="connsiteX1482" fmla="*/ 10615654 w 12192000"/>
              <a:gd name="connsiteY1482" fmla="*/ 1243832 h 3142342"/>
              <a:gd name="connsiteX1483" fmla="*/ 10655585 w 12192000"/>
              <a:gd name="connsiteY1483" fmla="*/ 1251995 h 3142342"/>
              <a:gd name="connsiteX1484" fmla="*/ 10617313 w 12192000"/>
              <a:gd name="connsiteY1484" fmla="*/ 1253805 h 3142342"/>
              <a:gd name="connsiteX1485" fmla="*/ 10615654 w 12192000"/>
              <a:gd name="connsiteY1485" fmla="*/ 1243832 h 3142342"/>
              <a:gd name="connsiteX1486" fmla="*/ 10251800 w 12192000"/>
              <a:gd name="connsiteY1486" fmla="*/ 1237480 h 3142342"/>
              <a:gd name="connsiteX1487" fmla="*/ 10276239 w 12192000"/>
              <a:gd name="connsiteY1487" fmla="*/ 1244737 h 3142342"/>
              <a:gd name="connsiteX1488" fmla="*/ 10232980 w 12192000"/>
              <a:gd name="connsiteY1488" fmla="*/ 1243832 h 3142342"/>
              <a:gd name="connsiteX1489" fmla="*/ 10251800 w 12192000"/>
              <a:gd name="connsiteY1489" fmla="*/ 1237480 h 3142342"/>
              <a:gd name="connsiteX1490" fmla="*/ 10554748 w 12192000"/>
              <a:gd name="connsiteY1490" fmla="*/ 1234526 h 3142342"/>
              <a:gd name="connsiteX1491" fmla="*/ 10539150 w 12192000"/>
              <a:gd name="connsiteY1491" fmla="*/ 1242919 h 3142342"/>
              <a:gd name="connsiteX1492" fmla="*/ 10576583 w 12192000"/>
              <a:gd name="connsiteY1492" fmla="*/ 1238385 h 3142342"/>
              <a:gd name="connsiteX1493" fmla="*/ 10554748 w 12192000"/>
              <a:gd name="connsiteY1493" fmla="*/ 1234526 h 3142342"/>
              <a:gd name="connsiteX1494" fmla="*/ 9505366 w 12192000"/>
              <a:gd name="connsiteY1494" fmla="*/ 1230103 h 3142342"/>
              <a:gd name="connsiteX1495" fmla="*/ 9515036 w 12192000"/>
              <a:gd name="connsiteY1495" fmla="*/ 1238384 h 3142342"/>
              <a:gd name="connsiteX1496" fmla="*/ 9490083 w 12192000"/>
              <a:gd name="connsiteY1496" fmla="*/ 1232031 h 3142342"/>
              <a:gd name="connsiteX1497" fmla="*/ 9505366 w 12192000"/>
              <a:gd name="connsiteY1497" fmla="*/ 1230103 h 3142342"/>
              <a:gd name="connsiteX1498" fmla="*/ 9263017 w 12192000"/>
              <a:gd name="connsiteY1498" fmla="*/ 1219335 h 3142342"/>
              <a:gd name="connsiteX1499" fmla="*/ 9239724 w 12192000"/>
              <a:gd name="connsiteY1499" fmla="*/ 1222964 h 3142342"/>
              <a:gd name="connsiteX1500" fmla="*/ 9255532 w 12192000"/>
              <a:gd name="connsiteY1500" fmla="*/ 1230222 h 3142342"/>
              <a:gd name="connsiteX1501" fmla="*/ 9278825 w 12192000"/>
              <a:gd name="connsiteY1501" fmla="*/ 1226593 h 3142342"/>
              <a:gd name="connsiteX1502" fmla="*/ 9263017 w 12192000"/>
              <a:gd name="connsiteY1502" fmla="*/ 1219335 h 3142342"/>
              <a:gd name="connsiteX1503" fmla="*/ 9970132 w 12192000"/>
              <a:gd name="connsiteY1503" fmla="*/ 1211172 h 3142342"/>
              <a:gd name="connsiteX1504" fmla="*/ 9956822 w 12192000"/>
              <a:gd name="connsiteY1504" fmla="*/ 1219335 h 3142342"/>
              <a:gd name="connsiteX1505" fmla="*/ 9994255 w 12192000"/>
              <a:gd name="connsiteY1505" fmla="*/ 1212077 h 3142342"/>
              <a:gd name="connsiteX1506" fmla="*/ 9970132 w 12192000"/>
              <a:gd name="connsiteY1506" fmla="*/ 1211172 h 3142342"/>
              <a:gd name="connsiteX1507" fmla="*/ 8825465 w 12192000"/>
              <a:gd name="connsiteY1507" fmla="*/ 1203009 h 3142342"/>
              <a:gd name="connsiteX1508" fmla="*/ 8803001 w 12192000"/>
              <a:gd name="connsiteY1508" fmla="*/ 1213896 h 3142342"/>
              <a:gd name="connsiteX1509" fmla="*/ 8870383 w 12192000"/>
              <a:gd name="connsiteY1509" fmla="*/ 1215705 h 3142342"/>
              <a:gd name="connsiteX1510" fmla="*/ 8825465 w 12192000"/>
              <a:gd name="connsiteY1510" fmla="*/ 1203009 h 3142342"/>
              <a:gd name="connsiteX1511" fmla="*/ 8767227 w 12192000"/>
              <a:gd name="connsiteY1511" fmla="*/ 1200285 h 3142342"/>
              <a:gd name="connsiteX1512" fmla="*/ 8729793 w 12192000"/>
              <a:gd name="connsiteY1512" fmla="*/ 1204819 h 3142342"/>
              <a:gd name="connsiteX1513" fmla="*/ 8719811 w 12192000"/>
              <a:gd name="connsiteY1513" fmla="*/ 1203009 h 3142342"/>
              <a:gd name="connsiteX1514" fmla="*/ 8730623 w 12192000"/>
              <a:gd name="connsiteY1514" fmla="*/ 1210267 h 3142342"/>
              <a:gd name="connsiteX1515" fmla="*/ 8758912 w 12192000"/>
              <a:gd name="connsiteY1515" fmla="*/ 1206638 h 3142342"/>
              <a:gd name="connsiteX1516" fmla="*/ 8774721 w 12192000"/>
              <a:gd name="connsiteY1516" fmla="*/ 1215706 h 3142342"/>
              <a:gd name="connsiteX1517" fmla="*/ 8793018 w 12192000"/>
              <a:gd name="connsiteY1517" fmla="*/ 1212077 h 3142342"/>
              <a:gd name="connsiteX1518" fmla="*/ 8777210 w 12192000"/>
              <a:gd name="connsiteY1518" fmla="*/ 1204819 h 3142342"/>
              <a:gd name="connsiteX1519" fmla="*/ 8773882 w 12192000"/>
              <a:gd name="connsiteY1519" fmla="*/ 1210267 h 3142342"/>
              <a:gd name="connsiteX1520" fmla="*/ 8767227 w 12192000"/>
              <a:gd name="connsiteY1520" fmla="*/ 1200285 h 3142342"/>
              <a:gd name="connsiteX1521" fmla="*/ 9235500 w 12192000"/>
              <a:gd name="connsiteY1521" fmla="*/ 1198837 h 3142342"/>
              <a:gd name="connsiteX1522" fmla="*/ 9231432 w 12192000"/>
              <a:gd name="connsiteY1522" fmla="*/ 1201190 h 3142342"/>
              <a:gd name="connsiteX1523" fmla="*/ 9227275 w 12192000"/>
              <a:gd name="connsiteY1523" fmla="*/ 1203914 h 3142342"/>
              <a:gd name="connsiteX1524" fmla="*/ 9217292 w 12192000"/>
              <a:gd name="connsiteY1524" fmla="*/ 1199370 h 3142342"/>
              <a:gd name="connsiteX1525" fmla="*/ 9237248 w 12192000"/>
              <a:gd name="connsiteY1525" fmla="*/ 1205724 h 3142342"/>
              <a:gd name="connsiteX1526" fmla="*/ 9235500 w 12192000"/>
              <a:gd name="connsiteY1526" fmla="*/ 1198837 h 3142342"/>
              <a:gd name="connsiteX1527" fmla="*/ 9589130 w 12192000"/>
              <a:gd name="connsiteY1527" fmla="*/ 1194837 h 3142342"/>
              <a:gd name="connsiteX1528" fmla="*/ 9569993 w 12192000"/>
              <a:gd name="connsiteY1528" fmla="*/ 1195742 h 3142342"/>
              <a:gd name="connsiteX1529" fmla="*/ 9589959 w 12192000"/>
              <a:gd name="connsiteY1529" fmla="*/ 1202095 h 3142342"/>
              <a:gd name="connsiteX1530" fmla="*/ 9589130 w 12192000"/>
              <a:gd name="connsiteY1530" fmla="*/ 1194837 h 3142342"/>
              <a:gd name="connsiteX1531" fmla="*/ 9273022 w 12192000"/>
              <a:gd name="connsiteY1531" fmla="*/ 1193932 h 3142342"/>
              <a:gd name="connsiteX1532" fmla="*/ 9241414 w 12192000"/>
              <a:gd name="connsiteY1532" fmla="*/ 1203009 h 3142342"/>
              <a:gd name="connsiteX1533" fmla="*/ 9242244 w 12192000"/>
              <a:gd name="connsiteY1533" fmla="*/ 1208448 h 3142342"/>
              <a:gd name="connsiteX1534" fmla="*/ 9273022 w 12192000"/>
              <a:gd name="connsiteY1534" fmla="*/ 1193932 h 3142342"/>
              <a:gd name="connsiteX1535" fmla="*/ 9651537 w 12192000"/>
              <a:gd name="connsiteY1535" fmla="*/ 1165805 h 3142342"/>
              <a:gd name="connsiteX1536" fmla="*/ 9619920 w 12192000"/>
              <a:gd name="connsiteY1536" fmla="*/ 1174882 h 3142342"/>
              <a:gd name="connsiteX1537" fmla="*/ 9617431 w 12192000"/>
              <a:gd name="connsiteY1537" fmla="*/ 1187579 h 3142342"/>
              <a:gd name="connsiteX1538" fmla="*/ 9635728 w 12192000"/>
              <a:gd name="connsiteY1538" fmla="*/ 1181226 h 3142342"/>
              <a:gd name="connsiteX1539" fmla="*/ 9651537 w 12192000"/>
              <a:gd name="connsiteY1539" fmla="*/ 1165805 h 3142342"/>
              <a:gd name="connsiteX1540" fmla="*/ 11779401 w 12192000"/>
              <a:gd name="connsiteY1540" fmla="*/ 1145961 h 3142342"/>
              <a:gd name="connsiteX1541" fmla="*/ 11762866 w 12192000"/>
              <a:gd name="connsiteY1541" fmla="*/ 1151289 h 3142342"/>
              <a:gd name="connsiteX1542" fmla="*/ 11805296 w 12192000"/>
              <a:gd name="connsiteY1542" fmla="*/ 1146755 h 3142342"/>
              <a:gd name="connsiteX1543" fmla="*/ 11779401 w 12192000"/>
              <a:gd name="connsiteY1543" fmla="*/ 1145961 h 3142342"/>
              <a:gd name="connsiteX1544" fmla="*/ 11733749 w 12192000"/>
              <a:gd name="connsiteY1544" fmla="*/ 1143126 h 3142342"/>
              <a:gd name="connsiteX1545" fmla="*/ 11757881 w 12192000"/>
              <a:gd name="connsiteY1545" fmla="*/ 1146746 h 3142342"/>
              <a:gd name="connsiteX1546" fmla="*/ 11733749 w 12192000"/>
              <a:gd name="connsiteY1546" fmla="*/ 1143126 h 3142342"/>
              <a:gd name="connsiteX1547" fmla="*/ 11669686 w 12192000"/>
              <a:gd name="connsiteY1547" fmla="*/ 1141307 h 3142342"/>
              <a:gd name="connsiteX1548" fmla="*/ 11561544 w 12192000"/>
              <a:gd name="connsiteY1548" fmla="*/ 1148565 h 3142342"/>
              <a:gd name="connsiteX1549" fmla="*/ 11653057 w 12192000"/>
              <a:gd name="connsiteY1549" fmla="*/ 1154004 h 3142342"/>
              <a:gd name="connsiteX1550" fmla="*/ 11704630 w 12192000"/>
              <a:gd name="connsiteY1550" fmla="*/ 1146746 h 3142342"/>
              <a:gd name="connsiteX1551" fmla="*/ 11694647 w 12192000"/>
              <a:gd name="connsiteY1551" fmla="*/ 1142212 h 3142342"/>
              <a:gd name="connsiteX1552" fmla="*/ 11671354 w 12192000"/>
              <a:gd name="connsiteY1552" fmla="*/ 1148565 h 3142342"/>
              <a:gd name="connsiteX1553" fmla="*/ 11669686 w 12192000"/>
              <a:gd name="connsiteY1553" fmla="*/ 1141307 h 3142342"/>
              <a:gd name="connsiteX1554" fmla="*/ 9642361 w 12192000"/>
              <a:gd name="connsiteY1554" fmla="*/ 1138593 h 3142342"/>
              <a:gd name="connsiteX1555" fmla="*/ 9618237 w 12192000"/>
              <a:gd name="connsiteY1555" fmla="*/ 1139498 h 3142342"/>
              <a:gd name="connsiteX1556" fmla="*/ 9642361 w 12192000"/>
              <a:gd name="connsiteY1556" fmla="*/ 1138593 h 3142342"/>
              <a:gd name="connsiteX1557" fmla="*/ 10614024 w 12192000"/>
              <a:gd name="connsiteY1557" fmla="*/ 1114095 h 3142342"/>
              <a:gd name="connsiteX1558" fmla="*/ 10625666 w 12192000"/>
              <a:gd name="connsiteY1558" fmla="*/ 1126792 h 3142342"/>
              <a:gd name="connsiteX1559" fmla="*/ 10628993 w 12192000"/>
              <a:gd name="connsiteY1559" fmla="*/ 1118629 h 3142342"/>
              <a:gd name="connsiteX1560" fmla="*/ 10614024 w 12192000"/>
              <a:gd name="connsiteY1560" fmla="*/ 1114095 h 3142342"/>
              <a:gd name="connsiteX1561" fmla="*/ 10224711 w 12192000"/>
              <a:gd name="connsiteY1561" fmla="*/ 1105932 h 3142342"/>
              <a:gd name="connsiteX1562" fmla="*/ 10178125 w 12192000"/>
              <a:gd name="connsiteY1562" fmla="*/ 1115914 h 3142342"/>
              <a:gd name="connsiteX1563" fmla="*/ 10167312 w 12192000"/>
              <a:gd name="connsiteY1563" fmla="*/ 1105932 h 3142342"/>
              <a:gd name="connsiteX1564" fmla="*/ 10048346 w 12192000"/>
              <a:gd name="connsiteY1564" fmla="*/ 1108656 h 3142342"/>
              <a:gd name="connsiteX1565" fmla="*/ 10045019 w 12192000"/>
              <a:gd name="connsiteY1565" fmla="*/ 1118628 h 3142342"/>
              <a:gd name="connsiteX1566" fmla="*/ 10142351 w 12192000"/>
              <a:gd name="connsiteY1566" fmla="*/ 1124982 h 3142342"/>
              <a:gd name="connsiteX1567" fmla="*/ 10148176 w 12192000"/>
              <a:gd name="connsiteY1567" fmla="*/ 1132240 h 3142342"/>
              <a:gd name="connsiteX1568" fmla="*/ 10167312 w 12192000"/>
              <a:gd name="connsiteY1568" fmla="*/ 1134059 h 3142342"/>
              <a:gd name="connsiteX1569" fmla="*/ 10257988 w 12192000"/>
              <a:gd name="connsiteY1569" fmla="*/ 1134964 h 3142342"/>
              <a:gd name="connsiteX1570" fmla="*/ 10256328 w 12192000"/>
              <a:gd name="connsiteY1570" fmla="*/ 1122267 h 3142342"/>
              <a:gd name="connsiteX1571" fmla="*/ 10243018 w 12192000"/>
              <a:gd name="connsiteY1571" fmla="*/ 1127706 h 3142342"/>
              <a:gd name="connsiteX1572" fmla="*/ 10224711 w 12192000"/>
              <a:gd name="connsiteY1572" fmla="*/ 1105932 h 3142342"/>
              <a:gd name="connsiteX1573" fmla="*/ 9763821 w 12192000"/>
              <a:gd name="connsiteY1573" fmla="*/ 1095045 h 3142342"/>
              <a:gd name="connsiteX1574" fmla="*/ 9726388 w 12192000"/>
              <a:gd name="connsiteY1574" fmla="*/ 1102303 h 3142342"/>
              <a:gd name="connsiteX1575" fmla="*/ 9763821 w 12192000"/>
              <a:gd name="connsiteY1575" fmla="*/ 1095045 h 3142342"/>
              <a:gd name="connsiteX1576" fmla="*/ 9595773 w 12192000"/>
              <a:gd name="connsiteY1576" fmla="*/ 1087787 h 3142342"/>
              <a:gd name="connsiteX1577" fmla="*/ 9520906 w 12192000"/>
              <a:gd name="connsiteY1577" fmla="*/ 1096864 h 3142342"/>
              <a:gd name="connsiteX1578" fmla="*/ 9732214 w 12192000"/>
              <a:gd name="connsiteY1578" fmla="*/ 1104112 h 3142342"/>
              <a:gd name="connsiteX1579" fmla="*/ 9597441 w 12192000"/>
              <a:gd name="connsiteY1579" fmla="*/ 1097769 h 3142342"/>
              <a:gd name="connsiteX1580" fmla="*/ 9595773 w 12192000"/>
              <a:gd name="connsiteY1580" fmla="*/ 1087787 h 3142342"/>
              <a:gd name="connsiteX1581" fmla="*/ 10234682 w 12192000"/>
              <a:gd name="connsiteY1581" fmla="*/ 1076900 h 3142342"/>
              <a:gd name="connsiteX1582" fmla="*/ 10212218 w 12192000"/>
              <a:gd name="connsiteY1582" fmla="*/ 1087786 h 3142342"/>
              <a:gd name="connsiteX1583" fmla="*/ 10234682 w 12192000"/>
              <a:gd name="connsiteY1583" fmla="*/ 1076900 h 3142342"/>
              <a:gd name="connsiteX1584" fmla="*/ 12174648 w 12192000"/>
              <a:gd name="connsiteY1584" fmla="*/ 1066013 h 3142342"/>
              <a:gd name="connsiteX1585" fmla="*/ 12155513 w 12192000"/>
              <a:gd name="connsiteY1585" fmla="*/ 1066918 h 3142342"/>
              <a:gd name="connsiteX1586" fmla="*/ 12174648 w 12192000"/>
              <a:gd name="connsiteY1586" fmla="*/ 1066013 h 3142342"/>
              <a:gd name="connsiteX1587" fmla="*/ 11390697 w 12192000"/>
              <a:gd name="connsiteY1587" fmla="*/ 1026093 h 3142342"/>
              <a:gd name="connsiteX1588" fmla="*/ 11365218 w 12192000"/>
              <a:gd name="connsiteY1588" fmla="*/ 1030628 h 3142342"/>
              <a:gd name="connsiteX1589" fmla="*/ 11384354 w 12192000"/>
              <a:gd name="connsiteY1589" fmla="*/ 1029724 h 3142342"/>
              <a:gd name="connsiteX1590" fmla="*/ 11390697 w 12192000"/>
              <a:gd name="connsiteY1590" fmla="*/ 1026093 h 3142342"/>
              <a:gd name="connsiteX1591" fmla="*/ 11565598 w 12192000"/>
              <a:gd name="connsiteY1591" fmla="*/ 1015767 h 3142342"/>
              <a:gd name="connsiteX1592" fmla="*/ 11508303 w 12192000"/>
              <a:gd name="connsiteY1592" fmla="*/ 1021550 h 3142342"/>
              <a:gd name="connsiteX1593" fmla="*/ 11622271 w 12192000"/>
              <a:gd name="connsiteY1593" fmla="*/ 1018826 h 3142342"/>
              <a:gd name="connsiteX1594" fmla="*/ 11565598 w 12192000"/>
              <a:gd name="connsiteY1594" fmla="*/ 1015767 h 3142342"/>
              <a:gd name="connsiteX1595" fmla="*/ 10486783 w 12192000"/>
              <a:gd name="connsiteY1595" fmla="*/ 976203 h 3142342"/>
              <a:gd name="connsiteX1596" fmla="*/ 10472634 w 12192000"/>
              <a:gd name="connsiteY1596" fmla="*/ 977108 h 3142342"/>
              <a:gd name="connsiteX1597" fmla="*/ 10455996 w 12192000"/>
              <a:gd name="connsiteY1597" fmla="*/ 990709 h 3142342"/>
              <a:gd name="connsiteX1598" fmla="*/ 10468477 w 12192000"/>
              <a:gd name="connsiteY1598" fmla="*/ 985271 h 3142342"/>
              <a:gd name="connsiteX1599" fmla="*/ 10503413 w 12192000"/>
              <a:gd name="connsiteY1599" fmla="*/ 996158 h 3142342"/>
              <a:gd name="connsiteX1600" fmla="*/ 10635687 w 12192000"/>
              <a:gd name="connsiteY1600" fmla="*/ 1015207 h 3142342"/>
              <a:gd name="connsiteX1601" fmla="*/ 10733018 w 12192000"/>
              <a:gd name="connsiteY1601" fmla="*/ 1023370 h 3142342"/>
              <a:gd name="connsiteX1602" fmla="*/ 10782102 w 12192000"/>
              <a:gd name="connsiteY1602" fmla="*/ 1028818 h 3142342"/>
              <a:gd name="connsiteX1603" fmla="*/ 10790425 w 12192000"/>
              <a:gd name="connsiteY1603" fmla="*/ 1023370 h 3142342"/>
              <a:gd name="connsiteX1604" fmla="*/ 10993410 w 12192000"/>
              <a:gd name="connsiteY1604" fmla="*/ 1036076 h 3142342"/>
              <a:gd name="connsiteX1605" fmla="*/ 11035000 w 12192000"/>
              <a:gd name="connsiteY1605" fmla="*/ 1026094 h 3142342"/>
              <a:gd name="connsiteX1606" fmla="*/ 10990082 w 12192000"/>
              <a:gd name="connsiteY1606" fmla="*/ 1015207 h 3142342"/>
              <a:gd name="connsiteX1607" fmla="*/ 10986754 w 12192000"/>
              <a:gd name="connsiteY1607" fmla="*/ 1023370 h 3142342"/>
              <a:gd name="connsiteX1608" fmla="*/ 10970946 w 12192000"/>
              <a:gd name="connsiteY1608" fmla="*/ 1014302 h 3142342"/>
              <a:gd name="connsiteX1609" fmla="*/ 10988414 w 12192000"/>
              <a:gd name="connsiteY1609" fmla="*/ 1003416 h 3142342"/>
              <a:gd name="connsiteX1610" fmla="*/ 10771289 w 12192000"/>
              <a:gd name="connsiteY1610" fmla="*/ 993434 h 3142342"/>
              <a:gd name="connsiteX1611" fmla="*/ 10760477 w 12192000"/>
              <a:gd name="connsiteY1611" fmla="*/ 986176 h 3142342"/>
              <a:gd name="connsiteX1612" fmla="*/ 10698912 w 12192000"/>
              <a:gd name="connsiteY1612" fmla="*/ 991624 h 3142342"/>
              <a:gd name="connsiteX1613" fmla="*/ 10650666 w 12192000"/>
              <a:gd name="connsiteY1613" fmla="*/ 988900 h 3142342"/>
              <a:gd name="connsiteX1614" fmla="*/ 10529204 w 12192000"/>
              <a:gd name="connsiteY1614" fmla="*/ 977108 h 3142342"/>
              <a:gd name="connsiteX1615" fmla="*/ 10511736 w 12192000"/>
              <a:gd name="connsiteY1615" fmla="*/ 985271 h 3142342"/>
              <a:gd name="connsiteX1616" fmla="*/ 10506740 w 12192000"/>
              <a:gd name="connsiteY1616" fmla="*/ 985271 h 3142342"/>
              <a:gd name="connsiteX1617" fmla="*/ 10488443 w 12192000"/>
              <a:gd name="connsiteY1617" fmla="*/ 988900 h 3142342"/>
              <a:gd name="connsiteX1618" fmla="*/ 10486783 w 12192000"/>
              <a:gd name="connsiteY1618" fmla="*/ 976203 h 3142342"/>
              <a:gd name="connsiteX1619" fmla="*/ 7626667 w 12192000"/>
              <a:gd name="connsiteY1619" fmla="*/ 950791 h 3142342"/>
              <a:gd name="connsiteX1620" fmla="*/ 7623337 w 12192000"/>
              <a:gd name="connsiteY1620" fmla="*/ 960773 h 3142342"/>
              <a:gd name="connsiteX1621" fmla="*/ 7684903 w 12192000"/>
              <a:gd name="connsiteY1621" fmla="*/ 958049 h 3142342"/>
              <a:gd name="connsiteX1622" fmla="*/ 7626667 w 12192000"/>
              <a:gd name="connsiteY1622" fmla="*/ 950791 h 3142342"/>
              <a:gd name="connsiteX1623" fmla="*/ 10744629 w 12192000"/>
              <a:gd name="connsiteY1623" fmla="*/ 947162 h 3142342"/>
              <a:gd name="connsiteX1624" fmla="*/ 10756271 w 12192000"/>
              <a:gd name="connsiteY1624" fmla="*/ 958954 h 3142342"/>
              <a:gd name="connsiteX1625" fmla="*/ 10769581 w 12192000"/>
              <a:gd name="connsiteY1625" fmla="*/ 953515 h 3142342"/>
              <a:gd name="connsiteX1626" fmla="*/ 10744629 w 12192000"/>
              <a:gd name="connsiteY1626" fmla="*/ 947162 h 3142342"/>
              <a:gd name="connsiteX1627" fmla="*/ 10777929 w 12192000"/>
              <a:gd name="connsiteY1627" fmla="*/ 947162 h 3142342"/>
              <a:gd name="connsiteX1628" fmla="*/ 10803720 w 12192000"/>
              <a:gd name="connsiteY1628" fmla="*/ 956239 h 3142342"/>
              <a:gd name="connsiteX1629" fmla="*/ 10827013 w 12192000"/>
              <a:gd name="connsiteY1629" fmla="*/ 949886 h 3142342"/>
              <a:gd name="connsiteX1630" fmla="*/ 10861949 w 12192000"/>
              <a:gd name="connsiteY1630" fmla="*/ 960773 h 3142342"/>
              <a:gd name="connsiteX1631" fmla="*/ 10890238 w 12192000"/>
              <a:gd name="connsiteY1631" fmla="*/ 959859 h 3142342"/>
              <a:gd name="connsiteX1632" fmla="*/ 10777929 w 12192000"/>
              <a:gd name="connsiteY1632" fmla="*/ 947162 h 3142342"/>
              <a:gd name="connsiteX1633" fmla="*/ 8900414 w 12192000"/>
              <a:gd name="connsiteY1633" fmla="*/ 945571 h 3142342"/>
              <a:gd name="connsiteX1634" fmla="*/ 8879513 w 12192000"/>
              <a:gd name="connsiteY1634" fmla="*/ 949876 h 3142342"/>
              <a:gd name="connsiteX1635" fmla="*/ 8921943 w 12192000"/>
              <a:gd name="connsiteY1635" fmla="*/ 948067 h 3142342"/>
              <a:gd name="connsiteX1636" fmla="*/ 8900414 w 12192000"/>
              <a:gd name="connsiteY1636" fmla="*/ 945571 h 3142342"/>
              <a:gd name="connsiteX1637" fmla="*/ 9075022 w 12192000"/>
              <a:gd name="connsiteY1637" fmla="*/ 945343 h 3142342"/>
              <a:gd name="connsiteX1638" fmla="*/ 9033422 w 12192000"/>
              <a:gd name="connsiteY1638" fmla="*/ 952601 h 3142342"/>
              <a:gd name="connsiteX1639" fmla="*/ 9075022 w 12192000"/>
              <a:gd name="connsiteY1639" fmla="*/ 945343 h 3142342"/>
              <a:gd name="connsiteX1640" fmla="*/ 9242222 w 12192000"/>
              <a:gd name="connsiteY1640" fmla="*/ 942628 h 3142342"/>
              <a:gd name="connsiteX1641" fmla="*/ 9275497 w 12192000"/>
              <a:gd name="connsiteY1641" fmla="*/ 943533 h 3142342"/>
              <a:gd name="connsiteX1642" fmla="*/ 9242222 w 12192000"/>
              <a:gd name="connsiteY1642" fmla="*/ 942628 h 3142342"/>
              <a:gd name="connsiteX1643" fmla="*/ 10609883 w 12192000"/>
              <a:gd name="connsiteY1643" fmla="*/ 942628 h 3142342"/>
              <a:gd name="connsiteX1644" fmla="*/ 10616538 w 12192000"/>
              <a:gd name="connsiteY1644" fmla="*/ 955325 h 3142342"/>
              <a:gd name="connsiteX1645" fmla="*/ 10609883 w 12192000"/>
              <a:gd name="connsiteY1645" fmla="*/ 942628 h 3142342"/>
              <a:gd name="connsiteX1646" fmla="*/ 9772144 w 12192000"/>
              <a:gd name="connsiteY1646" fmla="*/ 939904 h 3142342"/>
              <a:gd name="connsiteX1647" fmla="*/ 9739698 w 12192000"/>
              <a:gd name="connsiteY1647" fmla="*/ 944437 h 3142342"/>
              <a:gd name="connsiteX1648" fmla="*/ 9772144 w 12192000"/>
              <a:gd name="connsiteY1648" fmla="*/ 939904 h 3142342"/>
              <a:gd name="connsiteX1649" fmla="*/ 8429408 w 12192000"/>
              <a:gd name="connsiteY1649" fmla="*/ 905433 h 3142342"/>
              <a:gd name="connsiteX1650" fmla="*/ 8421085 w 12192000"/>
              <a:gd name="connsiteY1650" fmla="*/ 929930 h 3142342"/>
              <a:gd name="connsiteX1651" fmla="*/ 8431068 w 12192000"/>
              <a:gd name="connsiteY1651" fmla="*/ 937188 h 3142342"/>
              <a:gd name="connsiteX1652" fmla="*/ 8449374 w 12192000"/>
              <a:gd name="connsiteY1652" fmla="*/ 913595 h 3142342"/>
              <a:gd name="connsiteX1653" fmla="*/ 8429408 w 12192000"/>
              <a:gd name="connsiteY1653" fmla="*/ 905433 h 3142342"/>
              <a:gd name="connsiteX1654" fmla="*/ 8125772 w 12192000"/>
              <a:gd name="connsiteY1654" fmla="*/ 876392 h 3142342"/>
              <a:gd name="connsiteX1655" fmla="*/ 8114123 w 12192000"/>
              <a:gd name="connsiteY1655" fmla="*/ 880926 h 3142342"/>
              <a:gd name="connsiteX1656" fmla="*/ 8134089 w 12192000"/>
              <a:gd name="connsiteY1656" fmla="*/ 884555 h 3142342"/>
              <a:gd name="connsiteX1657" fmla="*/ 8134918 w 12192000"/>
              <a:gd name="connsiteY1657" fmla="*/ 879116 h 3142342"/>
              <a:gd name="connsiteX1658" fmla="*/ 8125772 w 12192000"/>
              <a:gd name="connsiteY1658" fmla="*/ 876392 h 3142342"/>
              <a:gd name="connsiteX1659" fmla="*/ 8698104 w 12192000"/>
              <a:gd name="connsiteY1659" fmla="*/ 853713 h 3142342"/>
              <a:gd name="connsiteX1660" fmla="*/ 8552526 w 12192000"/>
              <a:gd name="connsiteY1660" fmla="*/ 1006130 h 3142342"/>
              <a:gd name="connsiteX1661" fmla="*/ 8778796 w 12192000"/>
              <a:gd name="connsiteY1661" fmla="*/ 987985 h 3142342"/>
              <a:gd name="connsiteX1662" fmla="*/ 8761329 w 12192000"/>
              <a:gd name="connsiteY1662" fmla="*/ 987985 h 3142342"/>
              <a:gd name="connsiteX1663" fmla="*/ 8781294 w 12192000"/>
              <a:gd name="connsiteY1663" fmla="*/ 994338 h 3142342"/>
              <a:gd name="connsiteX1664" fmla="*/ 8783792 w 12192000"/>
              <a:gd name="connsiteY1664" fmla="*/ 987985 h 3142342"/>
              <a:gd name="connsiteX1665" fmla="*/ 8796273 w 12192000"/>
              <a:gd name="connsiteY1665" fmla="*/ 988890 h 3142342"/>
              <a:gd name="connsiteX1666" fmla="*/ 8827052 w 12192000"/>
              <a:gd name="connsiteY1666" fmla="*/ 938084 h 3142342"/>
              <a:gd name="connsiteX1667" fmla="*/ 8921055 w 12192000"/>
              <a:gd name="connsiteY1667" fmla="*/ 937179 h 3142342"/>
              <a:gd name="connsiteX1668" fmla="*/ 8827052 w 12192000"/>
              <a:gd name="connsiteY1668" fmla="*/ 932645 h 3142342"/>
              <a:gd name="connsiteX1669" fmla="*/ 8698104 w 12192000"/>
              <a:gd name="connsiteY1669" fmla="*/ 853713 h 3142342"/>
              <a:gd name="connsiteX1670" fmla="*/ 8099982 w 12192000"/>
              <a:gd name="connsiteY1670" fmla="*/ 814709 h 3142342"/>
              <a:gd name="connsiteX1671" fmla="*/ 8088333 w 12192000"/>
              <a:gd name="connsiteY1671" fmla="*/ 822872 h 3142342"/>
              <a:gd name="connsiteX1672" fmla="*/ 8097485 w 12192000"/>
              <a:gd name="connsiteY1672" fmla="*/ 826501 h 3142342"/>
              <a:gd name="connsiteX1673" fmla="*/ 8109127 w 12192000"/>
              <a:gd name="connsiteY1673" fmla="*/ 821062 h 3142342"/>
              <a:gd name="connsiteX1674" fmla="*/ 8099982 w 12192000"/>
              <a:gd name="connsiteY1674" fmla="*/ 814709 h 3142342"/>
              <a:gd name="connsiteX1675" fmla="*/ 7975200 w 12192000"/>
              <a:gd name="connsiteY1675" fmla="*/ 808356 h 3142342"/>
              <a:gd name="connsiteX1676" fmla="*/ 7954396 w 12192000"/>
              <a:gd name="connsiteY1676" fmla="*/ 820147 h 3142342"/>
              <a:gd name="connsiteX1677" fmla="*/ 7965219 w 12192000"/>
              <a:gd name="connsiteY1677" fmla="*/ 821052 h 3142342"/>
              <a:gd name="connsiteX1678" fmla="*/ 7975200 w 12192000"/>
              <a:gd name="connsiteY1678" fmla="*/ 808356 h 3142342"/>
              <a:gd name="connsiteX1679" fmla="*/ 7981854 w 12192000"/>
              <a:gd name="connsiteY1679" fmla="*/ 806537 h 3142342"/>
              <a:gd name="connsiteX1680" fmla="*/ 7976858 w 12192000"/>
              <a:gd name="connsiteY1680" fmla="*/ 806537 h 3142342"/>
              <a:gd name="connsiteX1681" fmla="*/ 7975199 w 12192000"/>
              <a:gd name="connsiteY1681" fmla="*/ 809261 h 3142342"/>
              <a:gd name="connsiteX1682" fmla="*/ 7980185 w 12192000"/>
              <a:gd name="connsiteY1682" fmla="*/ 809261 h 3142342"/>
              <a:gd name="connsiteX1683" fmla="*/ 7981854 w 12192000"/>
              <a:gd name="connsiteY1683" fmla="*/ 806537 h 3142342"/>
              <a:gd name="connsiteX1684" fmla="*/ 7991827 w 12192000"/>
              <a:gd name="connsiteY1684" fmla="*/ 794745 h 3142342"/>
              <a:gd name="connsiteX1685" fmla="*/ 7981845 w 12192000"/>
              <a:gd name="connsiteY1685" fmla="*/ 807451 h 3142342"/>
              <a:gd name="connsiteX1686" fmla="*/ 8002641 w 12192000"/>
              <a:gd name="connsiteY1686" fmla="*/ 795660 h 3142342"/>
              <a:gd name="connsiteX1687" fmla="*/ 7991827 w 12192000"/>
              <a:gd name="connsiteY1687" fmla="*/ 794745 h 3142342"/>
              <a:gd name="connsiteX1688" fmla="*/ 5480161 w 12192000"/>
              <a:gd name="connsiteY1688" fmla="*/ 745981 h 3142342"/>
              <a:gd name="connsiteX1689" fmla="*/ 5521142 w 12192000"/>
              <a:gd name="connsiteY1689" fmla="*/ 758455 h 3142342"/>
              <a:gd name="connsiteX1690" fmla="*/ 5544980 w 12192000"/>
              <a:gd name="connsiteY1690" fmla="*/ 766254 h 3142342"/>
              <a:gd name="connsiteX1691" fmla="*/ 5545261 w 12192000"/>
              <a:gd name="connsiteY1691" fmla="*/ 765713 h 3142342"/>
              <a:gd name="connsiteX1692" fmla="*/ 5546089 w 12192000"/>
              <a:gd name="connsiteY1692" fmla="*/ 766013 h 3142342"/>
              <a:gd name="connsiteX1693" fmla="*/ 5546089 w 12192000"/>
              <a:gd name="connsiteY1693" fmla="*/ 765713 h 3142342"/>
              <a:gd name="connsiteX1694" fmla="*/ 5549417 w 12192000"/>
              <a:gd name="connsiteY1694" fmla="*/ 764808 h 3142342"/>
              <a:gd name="connsiteX1695" fmla="*/ 5553575 w 12192000"/>
              <a:gd name="connsiteY1695" fmla="*/ 758455 h 3142342"/>
              <a:gd name="connsiteX1696" fmla="*/ 5561068 w 12192000"/>
              <a:gd name="connsiteY1696" fmla="*/ 752102 h 3142342"/>
              <a:gd name="connsiteX1697" fmla="*/ 5572712 w 12192000"/>
              <a:gd name="connsiteY1697" fmla="*/ 759360 h 3142342"/>
              <a:gd name="connsiteX1698" fmla="*/ 5550245 w 12192000"/>
              <a:gd name="connsiteY1698" fmla="*/ 764808 h 3142342"/>
              <a:gd name="connsiteX1699" fmla="*/ 5547757 w 12192000"/>
              <a:gd name="connsiteY1699" fmla="*/ 766618 h 3142342"/>
              <a:gd name="connsiteX1700" fmla="*/ 5546089 w 12192000"/>
              <a:gd name="connsiteY1700" fmla="*/ 766013 h 3142342"/>
              <a:gd name="connsiteX1701" fmla="*/ 5546089 w 12192000"/>
              <a:gd name="connsiteY1701" fmla="*/ 766618 h 3142342"/>
              <a:gd name="connsiteX1702" fmla="*/ 5544980 w 12192000"/>
              <a:gd name="connsiteY1702" fmla="*/ 766254 h 3142342"/>
              <a:gd name="connsiteX1703" fmla="*/ 5538187 w 12192000"/>
              <a:gd name="connsiteY1703" fmla="*/ 779320 h 3142342"/>
              <a:gd name="connsiteX1704" fmla="*/ 5518641 w 12192000"/>
              <a:gd name="connsiteY1704" fmla="*/ 784762 h 3142342"/>
              <a:gd name="connsiteX1705" fmla="*/ 5422142 w 12192000"/>
              <a:gd name="connsiteY1705" fmla="*/ 777504 h 3142342"/>
              <a:gd name="connsiteX1706" fmla="*/ 5412158 w 12192000"/>
              <a:gd name="connsiteY1706" fmla="*/ 762989 h 3142342"/>
              <a:gd name="connsiteX1707" fmla="*/ 5408830 w 12192000"/>
              <a:gd name="connsiteY1707" fmla="*/ 763893 h 3142342"/>
              <a:gd name="connsiteX1708" fmla="*/ 5408001 w 12192000"/>
              <a:gd name="connsiteY1708" fmla="*/ 761179 h 3142342"/>
              <a:gd name="connsiteX1709" fmla="*/ 5388035 w 12192000"/>
              <a:gd name="connsiteY1709" fmla="*/ 754826 h 3142342"/>
              <a:gd name="connsiteX1710" fmla="*/ 5399676 w 12192000"/>
              <a:gd name="connsiteY1710" fmla="*/ 748473 h 3142342"/>
              <a:gd name="connsiteX1711" fmla="*/ 5408001 w 12192000"/>
              <a:gd name="connsiteY1711" fmla="*/ 761179 h 3142342"/>
              <a:gd name="connsiteX1712" fmla="*/ 5412158 w 12192000"/>
              <a:gd name="connsiteY1712" fmla="*/ 762084 h 3142342"/>
              <a:gd name="connsiteX1713" fmla="*/ 5412987 w 12192000"/>
              <a:gd name="connsiteY1713" fmla="*/ 762989 h 3142342"/>
              <a:gd name="connsiteX1714" fmla="*/ 5437950 w 12192000"/>
              <a:gd name="connsiteY1714" fmla="*/ 756645 h 3142342"/>
              <a:gd name="connsiteX1715" fmla="*/ 5480161 w 12192000"/>
              <a:gd name="connsiteY1715" fmla="*/ 745981 h 3142342"/>
              <a:gd name="connsiteX1716" fmla="*/ 8441939 w 12192000"/>
              <a:gd name="connsiteY1716" fmla="*/ 726699 h 3142342"/>
              <a:gd name="connsiteX1717" fmla="*/ 8419476 w 12192000"/>
              <a:gd name="connsiteY1717" fmla="*/ 737585 h 3142342"/>
              <a:gd name="connsiteX1718" fmla="*/ 8448594 w 12192000"/>
              <a:gd name="connsiteY1718" fmla="*/ 739395 h 3142342"/>
              <a:gd name="connsiteX1719" fmla="*/ 8441939 w 12192000"/>
              <a:gd name="connsiteY1719" fmla="*/ 726699 h 3142342"/>
              <a:gd name="connsiteX1720" fmla="*/ 7184044 w 12192000"/>
              <a:gd name="connsiteY1720" fmla="*/ 649586 h 3142342"/>
              <a:gd name="connsiteX1721" fmla="*/ 7173230 w 12192000"/>
              <a:gd name="connsiteY1721" fmla="*/ 654120 h 3142342"/>
              <a:gd name="connsiteX1722" fmla="*/ 7187369 w 12192000"/>
              <a:gd name="connsiteY1722" fmla="*/ 661378 h 3142342"/>
              <a:gd name="connsiteX1723" fmla="*/ 7193198 w 12192000"/>
              <a:gd name="connsiteY1723" fmla="*/ 655939 h 3142342"/>
              <a:gd name="connsiteX1724" fmla="*/ 7184044 w 12192000"/>
              <a:gd name="connsiteY1724" fmla="*/ 649586 h 3142342"/>
              <a:gd name="connsiteX1725" fmla="*/ 6554366 w 12192000"/>
              <a:gd name="connsiteY1725" fmla="*/ 610572 h 3142342"/>
              <a:gd name="connsiteX1726" fmla="*/ 6574331 w 12192000"/>
              <a:gd name="connsiteY1726" fmla="*/ 624183 h 3142342"/>
              <a:gd name="connsiteX1727" fmla="*/ 6584315 w 12192000"/>
              <a:gd name="connsiteY1727" fmla="*/ 611477 h 3142342"/>
              <a:gd name="connsiteX1728" fmla="*/ 6554366 w 12192000"/>
              <a:gd name="connsiteY1728" fmla="*/ 610572 h 3142342"/>
              <a:gd name="connsiteX1729" fmla="*/ 6585984 w 12192000"/>
              <a:gd name="connsiteY1729" fmla="*/ 609667 h 3142342"/>
              <a:gd name="connsiteX1730" fmla="*/ 6585154 w 12192000"/>
              <a:gd name="connsiteY1730" fmla="*/ 611486 h 3142342"/>
              <a:gd name="connsiteX1731" fmla="*/ 6589311 w 12192000"/>
              <a:gd name="connsiteY1731" fmla="*/ 611486 h 3142342"/>
              <a:gd name="connsiteX1732" fmla="*/ 6530243 w 12192000"/>
              <a:gd name="connsiteY1732" fmla="*/ 595151 h 3142342"/>
              <a:gd name="connsiteX1733" fmla="*/ 6528583 w 12192000"/>
              <a:gd name="connsiteY1733" fmla="*/ 601495 h 3142342"/>
              <a:gd name="connsiteX1734" fmla="*/ 6550210 w 12192000"/>
              <a:gd name="connsiteY1734" fmla="*/ 607846 h 3142342"/>
              <a:gd name="connsiteX1735" fmla="*/ 6550210 w 12192000"/>
              <a:gd name="connsiteY1735" fmla="*/ 610572 h 3142342"/>
              <a:gd name="connsiteX1736" fmla="*/ 6554366 w 12192000"/>
              <a:gd name="connsiteY1736" fmla="*/ 610572 h 3142342"/>
              <a:gd name="connsiteX1737" fmla="*/ 6554367 w 12192000"/>
              <a:gd name="connsiteY1737" fmla="*/ 610572 h 3142342"/>
              <a:gd name="connsiteX1738" fmla="*/ 6554367 w 12192000"/>
              <a:gd name="connsiteY1738" fmla="*/ 607848 h 3142342"/>
              <a:gd name="connsiteX1739" fmla="*/ 6550210 w 12192000"/>
              <a:gd name="connsiteY1739" fmla="*/ 606943 h 3142342"/>
              <a:gd name="connsiteX1740" fmla="*/ 6550210 w 12192000"/>
              <a:gd name="connsiteY1740" fmla="*/ 607823 h 3142342"/>
              <a:gd name="connsiteX1741" fmla="*/ 6547406 w 12192000"/>
              <a:gd name="connsiteY1741" fmla="*/ 598096 h 3142342"/>
              <a:gd name="connsiteX1742" fmla="*/ 6530243 w 12192000"/>
              <a:gd name="connsiteY1742" fmla="*/ 595151 h 3142342"/>
              <a:gd name="connsiteX1743" fmla="*/ 8938540 w 12192000"/>
              <a:gd name="connsiteY1743" fmla="*/ 594247 h 3142342"/>
              <a:gd name="connsiteX1744" fmla="*/ 8936042 w 12192000"/>
              <a:gd name="connsiteY1744" fmla="*/ 606038 h 3142342"/>
              <a:gd name="connsiteX1745" fmla="*/ 8949351 w 12192000"/>
              <a:gd name="connsiteY1745" fmla="*/ 600600 h 3142342"/>
              <a:gd name="connsiteX1746" fmla="*/ 8938540 w 12192000"/>
              <a:gd name="connsiteY1746" fmla="*/ 594247 h 3142342"/>
              <a:gd name="connsiteX1747" fmla="*/ 6467848 w 12192000"/>
              <a:gd name="connsiteY1747" fmla="*/ 572473 h 3142342"/>
              <a:gd name="connsiteX1748" fmla="*/ 6456206 w 12192000"/>
              <a:gd name="connsiteY1748" fmla="*/ 577007 h 3142342"/>
              <a:gd name="connsiteX1749" fmla="*/ 6476172 w 12192000"/>
              <a:gd name="connsiteY1749" fmla="*/ 581550 h 3142342"/>
              <a:gd name="connsiteX1750" fmla="*/ 6477840 w 12192000"/>
              <a:gd name="connsiteY1750" fmla="*/ 575197 h 3142342"/>
              <a:gd name="connsiteX1751" fmla="*/ 6467848 w 12192000"/>
              <a:gd name="connsiteY1751" fmla="*/ 572473 h 3142342"/>
              <a:gd name="connsiteX1752" fmla="*/ 5361417 w 12192000"/>
              <a:gd name="connsiteY1752" fmla="*/ 539812 h 3142342"/>
              <a:gd name="connsiteX1753" fmla="*/ 5388867 w 12192000"/>
              <a:gd name="connsiteY1753" fmla="*/ 557956 h 3142342"/>
              <a:gd name="connsiteX1754" fmla="*/ 5376387 w 12192000"/>
              <a:gd name="connsiteY1754" fmla="*/ 574282 h 3142342"/>
              <a:gd name="connsiteX1755" fmla="*/ 5363905 w 12192000"/>
              <a:gd name="connsiteY1755" fmla="*/ 571558 h 3142342"/>
              <a:gd name="connsiteX1756" fmla="*/ 5339783 w 12192000"/>
              <a:gd name="connsiteY1756" fmla="*/ 558861 h 3142342"/>
              <a:gd name="connsiteX1757" fmla="*/ 5332300 w 12192000"/>
              <a:gd name="connsiteY1757" fmla="*/ 544345 h 3142342"/>
              <a:gd name="connsiteX1758" fmla="*/ 5361417 w 12192000"/>
              <a:gd name="connsiteY1758" fmla="*/ 539812 h 3142342"/>
              <a:gd name="connsiteX1759" fmla="*/ 6425827 w 12192000"/>
              <a:gd name="connsiteY1759" fmla="*/ 525066 h 3142342"/>
              <a:gd name="connsiteX1760" fmla="*/ 6457025 w 12192000"/>
              <a:gd name="connsiteY1760" fmla="*/ 528010 h 3142342"/>
              <a:gd name="connsiteX1761" fmla="*/ 6635048 w 12192000"/>
              <a:gd name="connsiteY1761" fmla="*/ 553413 h 3142342"/>
              <a:gd name="connsiteX1762" fmla="*/ 6655853 w 12192000"/>
              <a:gd name="connsiteY1762" fmla="*/ 567024 h 3142342"/>
              <a:gd name="connsiteX1763" fmla="*/ 6635048 w 12192000"/>
              <a:gd name="connsiteY1763" fmla="*/ 590617 h 3142342"/>
              <a:gd name="connsiteX1764" fmla="*/ 6590130 w 12192000"/>
              <a:gd name="connsiteY1764" fmla="*/ 612391 h 3142342"/>
              <a:gd name="connsiteX1765" fmla="*/ 6707364 w 12192000"/>
              <a:gd name="connsiteY1765" fmla="*/ 621459 h 3142342"/>
              <a:gd name="connsiteX1766" fmla="*/ 6806364 w 12192000"/>
              <a:gd name="connsiteY1766" fmla="*/ 620554 h 3142342"/>
              <a:gd name="connsiteX1767" fmla="*/ 6823001 w 12192000"/>
              <a:gd name="connsiteY1767" fmla="*/ 635975 h 3142342"/>
              <a:gd name="connsiteX1768" fmla="*/ 6798880 w 12192000"/>
              <a:gd name="connsiteY1768" fmla="*/ 656844 h 3142342"/>
              <a:gd name="connsiteX1769" fmla="*/ 6423749 w 12192000"/>
              <a:gd name="connsiteY1769" fmla="*/ 647766 h 3142342"/>
              <a:gd name="connsiteX1770" fmla="*/ 6380489 w 12192000"/>
              <a:gd name="connsiteY1770" fmla="*/ 624183 h 3142342"/>
              <a:gd name="connsiteX1771" fmla="*/ 6354697 w 12192000"/>
              <a:gd name="connsiteY1771" fmla="*/ 599685 h 3142342"/>
              <a:gd name="connsiteX1772" fmla="*/ 6324748 w 12192000"/>
              <a:gd name="connsiteY1772" fmla="*/ 577006 h 3142342"/>
              <a:gd name="connsiteX1773" fmla="*/ 6352207 w 12192000"/>
              <a:gd name="connsiteY1773" fmla="*/ 540716 h 3142342"/>
              <a:gd name="connsiteX1774" fmla="*/ 6389642 w 12192000"/>
              <a:gd name="connsiteY1774" fmla="*/ 526200 h 3142342"/>
              <a:gd name="connsiteX1775" fmla="*/ 6425827 w 12192000"/>
              <a:gd name="connsiteY1775" fmla="*/ 525066 h 3142342"/>
              <a:gd name="connsiteX1776" fmla="*/ 8499294 w 12192000"/>
              <a:gd name="connsiteY1776" fmla="*/ 461784 h 3142342"/>
              <a:gd name="connsiteX1777" fmla="*/ 8488481 w 12192000"/>
              <a:gd name="connsiteY1777" fmla="*/ 466318 h 3142342"/>
              <a:gd name="connsiteX1778" fmla="*/ 8506787 w 12192000"/>
              <a:gd name="connsiteY1778" fmla="*/ 470861 h 3142342"/>
              <a:gd name="connsiteX1779" fmla="*/ 8507617 w 12192000"/>
              <a:gd name="connsiteY1779" fmla="*/ 464508 h 3142342"/>
              <a:gd name="connsiteX1780" fmla="*/ 8499294 w 12192000"/>
              <a:gd name="connsiteY1780" fmla="*/ 461784 h 3142342"/>
              <a:gd name="connsiteX1781" fmla="*/ 8398635 w 12192000"/>
              <a:gd name="connsiteY1781" fmla="*/ 458155 h 3142342"/>
              <a:gd name="connsiteX1782" fmla="*/ 8386985 w 12192000"/>
              <a:gd name="connsiteY1782" fmla="*/ 464508 h 3142342"/>
              <a:gd name="connsiteX1783" fmla="*/ 8396138 w 12192000"/>
              <a:gd name="connsiteY1783" fmla="*/ 471766 h 3142342"/>
              <a:gd name="connsiteX1784" fmla="*/ 8409447 w 12192000"/>
              <a:gd name="connsiteY1784" fmla="*/ 465413 h 3142342"/>
              <a:gd name="connsiteX1785" fmla="*/ 8398635 w 12192000"/>
              <a:gd name="connsiteY1785" fmla="*/ 458155 h 3142342"/>
              <a:gd name="connsiteX1786" fmla="*/ 7836268 w 12192000"/>
              <a:gd name="connsiteY1786" fmla="*/ 441830 h 3142342"/>
              <a:gd name="connsiteX1787" fmla="*/ 7877026 w 12192000"/>
              <a:gd name="connsiteY1787" fmla="*/ 460880 h 3142342"/>
              <a:gd name="connsiteX1788" fmla="*/ 7889506 w 12192000"/>
              <a:gd name="connsiteY1788" fmla="*/ 456346 h 3142342"/>
              <a:gd name="connsiteX1789" fmla="*/ 7881195 w 12192000"/>
              <a:gd name="connsiteY1789" fmla="*/ 443640 h 3142342"/>
              <a:gd name="connsiteX1790" fmla="*/ 7836268 w 12192000"/>
              <a:gd name="connsiteY1790" fmla="*/ 441830 h 3142342"/>
              <a:gd name="connsiteX1791" fmla="*/ 7835427 w 12192000"/>
              <a:gd name="connsiteY1791" fmla="*/ 439106 h 3142342"/>
              <a:gd name="connsiteX1792" fmla="*/ 7831270 w 12192000"/>
              <a:gd name="connsiteY1792" fmla="*/ 439106 h 3142342"/>
              <a:gd name="connsiteX1793" fmla="*/ 7832100 w 12192000"/>
              <a:gd name="connsiteY1793" fmla="*/ 440916 h 3142342"/>
              <a:gd name="connsiteX1794" fmla="*/ 7836258 w 12192000"/>
              <a:gd name="connsiteY1794" fmla="*/ 440916 h 3142342"/>
              <a:gd name="connsiteX1795" fmla="*/ 7835427 w 12192000"/>
              <a:gd name="connsiteY1795" fmla="*/ 439106 h 3142342"/>
              <a:gd name="connsiteX1796" fmla="*/ 5249942 w 12192000"/>
              <a:gd name="connsiteY1796" fmla="*/ 436381 h 3142342"/>
              <a:gd name="connsiteX1797" fmla="*/ 5310673 w 12192000"/>
              <a:gd name="connsiteY1797" fmla="*/ 452716 h 3142342"/>
              <a:gd name="connsiteX1798" fmla="*/ 5391363 w 12192000"/>
              <a:gd name="connsiteY1798" fmla="*/ 452716 h 3142342"/>
              <a:gd name="connsiteX1799" fmla="*/ 5418815 w 12192000"/>
              <a:gd name="connsiteY1799" fmla="*/ 445458 h 3142342"/>
              <a:gd name="connsiteX1800" fmla="*/ 5665886 w 12192000"/>
              <a:gd name="connsiteY1800" fmla="*/ 466318 h 3142342"/>
              <a:gd name="connsiteX1801" fmla="*/ 5828937 w 12192000"/>
              <a:gd name="connsiteY1801" fmla="*/ 485377 h 3142342"/>
              <a:gd name="connsiteX1802" fmla="*/ 5962042 w 12192000"/>
              <a:gd name="connsiteY1802" fmla="*/ 493540 h 3142342"/>
              <a:gd name="connsiteX1803" fmla="*/ 6224091 w 12192000"/>
              <a:gd name="connsiteY1803" fmla="*/ 519847 h 3142342"/>
              <a:gd name="connsiteX1804" fmla="*/ 6308948 w 12192000"/>
              <a:gd name="connsiteY1804" fmla="*/ 535268 h 3142342"/>
              <a:gd name="connsiteX1805" fmla="*/ 6210780 w 12192000"/>
              <a:gd name="connsiteY1805" fmla="*/ 539812 h 3142342"/>
              <a:gd name="connsiteX1806" fmla="*/ 6125929 w 12192000"/>
              <a:gd name="connsiteY1806" fmla="*/ 537992 h 3142342"/>
              <a:gd name="connsiteX1807" fmla="*/ 6125929 w 12192000"/>
              <a:gd name="connsiteY1807" fmla="*/ 538897 h 3142342"/>
              <a:gd name="connsiteX1808" fmla="*/ 5989492 w 12192000"/>
              <a:gd name="connsiteY1808" fmla="*/ 535268 h 3142342"/>
              <a:gd name="connsiteX1809" fmla="*/ 5892162 w 12192000"/>
              <a:gd name="connsiteY1809" fmla="*/ 547069 h 3142342"/>
              <a:gd name="connsiteX1810" fmla="*/ 5813967 w 12192000"/>
              <a:gd name="connsiteY1810" fmla="*/ 545250 h 3142342"/>
              <a:gd name="connsiteX1811" fmla="*/ 5744085 w 12192000"/>
              <a:gd name="connsiteY1811" fmla="*/ 542536 h 3142342"/>
              <a:gd name="connsiteX1812" fmla="*/ 5672539 w 12192000"/>
              <a:gd name="connsiteY1812" fmla="*/ 518038 h 3142342"/>
              <a:gd name="connsiteX1813" fmla="*/ 5592677 w 12192000"/>
              <a:gd name="connsiteY1813" fmla="*/ 505332 h 3142342"/>
              <a:gd name="connsiteX1814" fmla="*/ 5501172 w 12192000"/>
              <a:gd name="connsiteY1814" fmla="*/ 513494 h 3142342"/>
              <a:gd name="connsiteX1815" fmla="*/ 5386368 w 12192000"/>
              <a:gd name="connsiteY1815" fmla="*/ 500798 h 3142342"/>
              <a:gd name="connsiteX1816" fmla="*/ 5284053 w 12192000"/>
              <a:gd name="connsiteY1816" fmla="*/ 497169 h 3142342"/>
              <a:gd name="connsiteX1817" fmla="*/ 5210849 w 12192000"/>
              <a:gd name="connsiteY1817" fmla="*/ 477214 h 3142342"/>
              <a:gd name="connsiteX1818" fmla="*/ 5194197 w 12192000"/>
              <a:gd name="connsiteY1818" fmla="*/ 450897 h 3142342"/>
              <a:gd name="connsiteX1819" fmla="*/ 5249942 w 12192000"/>
              <a:gd name="connsiteY1819" fmla="*/ 436381 h 3142342"/>
              <a:gd name="connsiteX1820" fmla="*/ 7626624 w 12192000"/>
              <a:gd name="connsiteY1820" fmla="*/ 435476 h 3142342"/>
              <a:gd name="connsiteX1821" fmla="*/ 7624127 w 12192000"/>
              <a:gd name="connsiteY1821" fmla="*/ 435476 h 3142342"/>
              <a:gd name="connsiteX1822" fmla="*/ 7626570 w 12192000"/>
              <a:gd name="connsiteY1822" fmla="*/ 435611 h 3142342"/>
              <a:gd name="connsiteX1823" fmla="*/ 7627456 w 12192000"/>
              <a:gd name="connsiteY1823" fmla="*/ 433657 h 3142342"/>
              <a:gd name="connsiteX1824" fmla="*/ 7626624 w 12192000"/>
              <a:gd name="connsiteY1824" fmla="*/ 435476 h 3142342"/>
              <a:gd name="connsiteX1825" fmla="*/ 7630781 w 12192000"/>
              <a:gd name="connsiteY1825" fmla="*/ 435476 h 3142342"/>
              <a:gd name="connsiteX1826" fmla="*/ 6410438 w 12192000"/>
              <a:gd name="connsiteY1826" fmla="*/ 429123 h 3142342"/>
              <a:gd name="connsiteX1827" fmla="*/ 6419590 w 12192000"/>
              <a:gd name="connsiteY1827" fmla="*/ 431847 h 3142342"/>
              <a:gd name="connsiteX1828" fmla="*/ 6418753 w 12192000"/>
              <a:gd name="connsiteY1828" fmla="*/ 437286 h 3142342"/>
              <a:gd name="connsiteX1829" fmla="*/ 6399625 w 12192000"/>
              <a:gd name="connsiteY1829" fmla="*/ 433657 h 3142342"/>
              <a:gd name="connsiteX1830" fmla="*/ 6410438 w 12192000"/>
              <a:gd name="connsiteY1830" fmla="*/ 429123 h 3142342"/>
              <a:gd name="connsiteX1831" fmla="*/ 7098360 w 12192000"/>
              <a:gd name="connsiteY1831" fmla="*/ 427313 h 3142342"/>
              <a:gd name="connsiteX1832" fmla="*/ 7140786 w 12192000"/>
              <a:gd name="connsiteY1832" fmla="*/ 442734 h 3142342"/>
              <a:gd name="connsiteX1833" fmla="*/ 7203172 w 12192000"/>
              <a:gd name="connsiteY1833" fmla="*/ 458155 h 3142342"/>
              <a:gd name="connsiteX1834" fmla="*/ 7156582 w 12192000"/>
              <a:gd name="connsiteY1834" fmla="*/ 463603 h 3142342"/>
              <a:gd name="connsiteX1835" fmla="*/ 7081722 w 12192000"/>
              <a:gd name="connsiteY1835" fmla="*/ 449087 h 3142342"/>
              <a:gd name="connsiteX1836" fmla="*/ 7081722 w 12192000"/>
              <a:gd name="connsiteY1836" fmla="*/ 439105 h 3142342"/>
              <a:gd name="connsiteX1837" fmla="*/ 7098360 w 12192000"/>
              <a:gd name="connsiteY1837" fmla="*/ 427313 h 3142342"/>
              <a:gd name="connsiteX1838" fmla="*/ 6943912 w 12192000"/>
              <a:gd name="connsiteY1838" fmla="*/ 418082 h 3142342"/>
              <a:gd name="connsiteX1839" fmla="*/ 7021829 w 12192000"/>
              <a:gd name="connsiteY1839" fmla="*/ 440915 h 3142342"/>
              <a:gd name="connsiteX1840" fmla="*/ 7033468 w 12192000"/>
              <a:gd name="connsiteY1840" fmla="*/ 453621 h 3142342"/>
              <a:gd name="connsiteX1841" fmla="*/ 7002691 w 12192000"/>
              <a:gd name="connsiteY1841" fmla="*/ 459974 h 3142342"/>
              <a:gd name="connsiteX1842" fmla="*/ 6973575 w 12192000"/>
              <a:gd name="connsiteY1842" fmla="*/ 478119 h 3142342"/>
              <a:gd name="connsiteX1843" fmla="*/ 6975238 w 12192000"/>
              <a:gd name="connsiteY1843" fmla="*/ 479024 h 3142342"/>
              <a:gd name="connsiteX1844" fmla="*/ 6975238 w 12192000"/>
              <a:gd name="connsiteY1844" fmla="*/ 481748 h 3142342"/>
              <a:gd name="connsiteX1845" fmla="*/ 7018496 w 12192000"/>
              <a:gd name="connsiteY1845" fmla="*/ 483558 h 3142342"/>
              <a:gd name="connsiteX1846" fmla="*/ 7030139 w 12192000"/>
              <a:gd name="connsiteY1846" fmla="*/ 488092 h 3142342"/>
              <a:gd name="connsiteX1847" fmla="*/ 7017671 w 12192000"/>
              <a:gd name="connsiteY1847" fmla="*/ 498978 h 3142342"/>
              <a:gd name="connsiteX1848" fmla="*/ 6973575 w 12192000"/>
              <a:gd name="connsiteY1848" fmla="*/ 499893 h 3142342"/>
              <a:gd name="connsiteX1849" fmla="*/ 6973575 w 12192000"/>
              <a:gd name="connsiteY1849" fmla="*/ 501703 h 3142342"/>
              <a:gd name="connsiteX1850" fmla="*/ 6972744 w 12192000"/>
              <a:gd name="connsiteY1850" fmla="*/ 501703 h 3142342"/>
              <a:gd name="connsiteX1851" fmla="*/ 6993537 w 12192000"/>
              <a:gd name="connsiteY1851" fmla="*/ 526200 h 3142342"/>
              <a:gd name="connsiteX1852" fmla="*/ 7001022 w 12192000"/>
              <a:gd name="connsiteY1852" fmla="*/ 544345 h 3142342"/>
              <a:gd name="connsiteX1853" fmla="*/ 6892883 w 12192000"/>
              <a:gd name="connsiteY1853" fmla="*/ 597875 h 3142342"/>
              <a:gd name="connsiteX1854" fmla="*/ 6869589 w 12192000"/>
              <a:gd name="connsiteY1854" fmla="*/ 588798 h 3142342"/>
              <a:gd name="connsiteX1855" fmla="*/ 6882901 w 12192000"/>
              <a:gd name="connsiteY1855" fmla="*/ 537992 h 3142342"/>
              <a:gd name="connsiteX1856" fmla="*/ 6794721 w 12192000"/>
              <a:gd name="connsiteY1856" fmla="*/ 515314 h 3142342"/>
              <a:gd name="connsiteX1857" fmla="*/ 6780574 w 12192000"/>
              <a:gd name="connsiteY1857" fmla="*/ 507151 h 3142342"/>
              <a:gd name="connsiteX1858" fmla="*/ 6775585 w 12192000"/>
              <a:gd name="connsiteY1858" fmla="*/ 503522 h 3142342"/>
              <a:gd name="connsiteX1859" fmla="*/ 6782242 w 12192000"/>
              <a:gd name="connsiteY1859" fmla="*/ 499893 h 3142342"/>
              <a:gd name="connsiteX1860" fmla="*/ 6788896 w 12192000"/>
              <a:gd name="connsiteY1860" fmla="*/ 498074 h 3142342"/>
              <a:gd name="connsiteX1861" fmla="*/ 6971915 w 12192000"/>
              <a:gd name="connsiteY1861" fmla="*/ 501703 h 3142342"/>
              <a:gd name="connsiteX1862" fmla="*/ 6970244 w 12192000"/>
              <a:gd name="connsiteY1862" fmla="*/ 499893 h 3142342"/>
              <a:gd name="connsiteX1863" fmla="*/ 6972744 w 12192000"/>
              <a:gd name="connsiteY1863" fmla="*/ 499893 h 3142342"/>
              <a:gd name="connsiteX1864" fmla="*/ 6974412 w 12192000"/>
              <a:gd name="connsiteY1864" fmla="*/ 481748 h 3142342"/>
              <a:gd name="connsiteX1865" fmla="*/ 6971084 w 12192000"/>
              <a:gd name="connsiteY1865" fmla="*/ 481748 h 3142342"/>
              <a:gd name="connsiteX1866" fmla="*/ 6972744 w 12192000"/>
              <a:gd name="connsiteY1866" fmla="*/ 479024 h 3142342"/>
              <a:gd name="connsiteX1867" fmla="*/ 6888727 w 12192000"/>
              <a:gd name="connsiteY1867" fmla="*/ 434571 h 3142342"/>
              <a:gd name="connsiteX1868" fmla="*/ 6881232 w 12192000"/>
              <a:gd name="connsiteY1868" fmla="*/ 426409 h 3142342"/>
              <a:gd name="connsiteX1869" fmla="*/ 6913676 w 12192000"/>
              <a:gd name="connsiteY1869" fmla="*/ 418236 h 3142342"/>
              <a:gd name="connsiteX1870" fmla="*/ 6943912 w 12192000"/>
              <a:gd name="connsiteY1870" fmla="*/ 418082 h 3142342"/>
              <a:gd name="connsiteX1871" fmla="*/ 7744321 w 12192000"/>
              <a:gd name="connsiteY1871" fmla="*/ 399529 h 3142342"/>
              <a:gd name="connsiteX1872" fmla="*/ 7713968 w 12192000"/>
              <a:gd name="connsiteY1872" fmla="*/ 404635 h 3142342"/>
              <a:gd name="connsiteX1873" fmla="*/ 7698160 w 12192000"/>
              <a:gd name="connsiteY1873" fmla="*/ 438200 h 3142342"/>
              <a:gd name="connsiteX1874" fmla="*/ 7763035 w 12192000"/>
              <a:gd name="connsiteY1874" fmla="*/ 457250 h 3142342"/>
              <a:gd name="connsiteX1875" fmla="*/ 7831266 w 12192000"/>
              <a:gd name="connsiteY1875" fmla="*/ 440010 h 3142342"/>
              <a:gd name="connsiteX1876" fmla="*/ 7774697 w 12192000"/>
              <a:gd name="connsiteY1876" fmla="*/ 401911 h 3142342"/>
              <a:gd name="connsiteX1877" fmla="*/ 7744321 w 12192000"/>
              <a:gd name="connsiteY1877" fmla="*/ 399529 h 3142342"/>
              <a:gd name="connsiteX1878" fmla="*/ 6683305 w 12192000"/>
              <a:gd name="connsiteY1878" fmla="*/ 398282 h 3142342"/>
              <a:gd name="connsiteX1879" fmla="*/ 6694114 w 12192000"/>
              <a:gd name="connsiteY1879" fmla="*/ 400091 h 3142342"/>
              <a:gd name="connsiteX1880" fmla="*/ 6735655 w 12192000"/>
              <a:gd name="connsiteY1880" fmla="*/ 440915 h 3142342"/>
              <a:gd name="connsiteX1881" fmla="*/ 6773086 w 12192000"/>
              <a:gd name="connsiteY1881" fmla="*/ 429123 h 3142342"/>
              <a:gd name="connsiteX1882" fmla="*/ 6793052 w 12192000"/>
              <a:gd name="connsiteY1882" fmla="*/ 418236 h 3142342"/>
              <a:gd name="connsiteX1883" fmla="*/ 6803864 w 12192000"/>
              <a:gd name="connsiteY1883" fmla="*/ 435476 h 3142342"/>
              <a:gd name="connsiteX1884" fmla="*/ 6719847 w 12192000"/>
              <a:gd name="connsiteY1884" fmla="*/ 472671 h 3142342"/>
              <a:gd name="connsiteX1885" fmla="*/ 6669163 w 12192000"/>
              <a:gd name="connsiteY1885" fmla="*/ 444544 h 3142342"/>
              <a:gd name="connsiteX1886" fmla="*/ 6671651 w 12192000"/>
              <a:gd name="connsiteY1886" fmla="*/ 404625 h 3142342"/>
              <a:gd name="connsiteX1887" fmla="*/ 6683305 w 12192000"/>
              <a:gd name="connsiteY1887" fmla="*/ 398282 h 3142342"/>
              <a:gd name="connsiteX1888" fmla="*/ 5833940 w 12192000"/>
              <a:gd name="connsiteY1888" fmla="*/ 371974 h 3142342"/>
              <a:gd name="connsiteX1889" fmla="*/ 5822298 w 12192000"/>
              <a:gd name="connsiteY1889" fmla="*/ 377413 h 3142342"/>
              <a:gd name="connsiteX1890" fmla="*/ 5837268 w 12192000"/>
              <a:gd name="connsiteY1890" fmla="*/ 384671 h 3142342"/>
              <a:gd name="connsiteX1891" fmla="*/ 5843093 w 12192000"/>
              <a:gd name="connsiteY1891" fmla="*/ 378327 h 3142342"/>
              <a:gd name="connsiteX1892" fmla="*/ 5833940 w 12192000"/>
              <a:gd name="connsiteY1892" fmla="*/ 371974 h 3142342"/>
              <a:gd name="connsiteX1893" fmla="*/ 3260860 w 12192000"/>
              <a:gd name="connsiteY1893" fmla="*/ 369250 h 3142342"/>
              <a:gd name="connsiteX1894" fmla="*/ 3270014 w 12192000"/>
              <a:gd name="connsiteY1894" fmla="*/ 371964 h 3142342"/>
              <a:gd name="connsiteX1895" fmla="*/ 3269184 w 12192000"/>
              <a:gd name="connsiteY1895" fmla="*/ 377413 h 3142342"/>
              <a:gd name="connsiteX1896" fmla="*/ 3249218 w 12192000"/>
              <a:gd name="connsiteY1896" fmla="*/ 373784 h 3142342"/>
              <a:gd name="connsiteX1897" fmla="*/ 3255044 w 12192000"/>
              <a:gd name="connsiteY1897" fmla="*/ 371060 h 3142342"/>
              <a:gd name="connsiteX1898" fmla="*/ 3260860 w 12192000"/>
              <a:gd name="connsiteY1898" fmla="*/ 369250 h 3142342"/>
              <a:gd name="connsiteX1899" fmla="*/ 7098360 w 12192000"/>
              <a:gd name="connsiteY1899" fmla="*/ 366526 h 3142342"/>
              <a:gd name="connsiteX1900" fmla="*/ 7110828 w 12192000"/>
              <a:gd name="connsiteY1900" fmla="*/ 373784 h 3142342"/>
              <a:gd name="connsiteX1901" fmla="*/ 7086706 w 12192000"/>
              <a:gd name="connsiteY1901" fmla="*/ 379222 h 3142342"/>
              <a:gd name="connsiteX1902" fmla="*/ 7085046 w 12192000"/>
              <a:gd name="connsiteY1902" fmla="*/ 381042 h 3142342"/>
              <a:gd name="connsiteX1903" fmla="*/ 7084743 w 12192000"/>
              <a:gd name="connsiteY1903" fmla="*/ 381125 h 3142342"/>
              <a:gd name="connsiteX1904" fmla="*/ 7081722 w 12192000"/>
              <a:gd name="connsiteY1904" fmla="*/ 381947 h 3142342"/>
              <a:gd name="connsiteX1905" fmla="*/ 7077560 w 12192000"/>
              <a:gd name="connsiteY1905" fmla="*/ 388300 h 3142342"/>
              <a:gd name="connsiteX1906" fmla="*/ 7070070 w 12192000"/>
              <a:gd name="connsiteY1906" fmla="*/ 394653 h 3142342"/>
              <a:gd name="connsiteX1907" fmla="*/ 7059259 w 12192000"/>
              <a:gd name="connsiteY1907" fmla="*/ 387395 h 3142342"/>
              <a:gd name="connsiteX1908" fmla="*/ 7081722 w 12192000"/>
              <a:gd name="connsiteY1908" fmla="*/ 381947 h 3142342"/>
              <a:gd name="connsiteX1909" fmla="*/ 7083377 w 12192000"/>
              <a:gd name="connsiteY1909" fmla="*/ 380137 h 3142342"/>
              <a:gd name="connsiteX1910" fmla="*/ 7086706 w 12192000"/>
              <a:gd name="connsiteY1910" fmla="*/ 379222 h 3142342"/>
              <a:gd name="connsiteX1911" fmla="*/ 7098360 w 12192000"/>
              <a:gd name="connsiteY1911" fmla="*/ 366526 h 3142342"/>
              <a:gd name="connsiteX1912" fmla="*/ 4089436 w 12192000"/>
              <a:gd name="connsiteY1912" fmla="*/ 329331 h 3142342"/>
              <a:gd name="connsiteX1913" fmla="*/ 4098589 w 12192000"/>
              <a:gd name="connsiteY1913" fmla="*/ 335684 h 3142342"/>
              <a:gd name="connsiteX1914" fmla="*/ 4087777 w 12192000"/>
              <a:gd name="connsiteY1914" fmla="*/ 341123 h 3142342"/>
              <a:gd name="connsiteX1915" fmla="*/ 4078624 w 12192000"/>
              <a:gd name="connsiteY1915" fmla="*/ 338399 h 3142342"/>
              <a:gd name="connsiteX1916" fmla="*/ 4089436 w 12192000"/>
              <a:gd name="connsiteY1916" fmla="*/ 329331 h 3142342"/>
              <a:gd name="connsiteX1917" fmla="*/ 4504558 w 12192000"/>
              <a:gd name="connsiteY1917" fmla="*/ 320254 h 3142342"/>
              <a:gd name="connsiteX1918" fmla="*/ 4497903 w 12192000"/>
              <a:gd name="connsiteY1918" fmla="*/ 331141 h 3142342"/>
              <a:gd name="connsiteX1919" fmla="*/ 4489588 w 12192000"/>
              <a:gd name="connsiteY1919" fmla="*/ 324788 h 3142342"/>
              <a:gd name="connsiteX1920" fmla="*/ 4493746 w 12192000"/>
              <a:gd name="connsiteY1920" fmla="*/ 320254 h 3142342"/>
              <a:gd name="connsiteX1921" fmla="*/ 4504558 w 12192000"/>
              <a:gd name="connsiteY1921" fmla="*/ 320254 h 3142342"/>
              <a:gd name="connsiteX1922" fmla="*/ 4294089 w 12192000"/>
              <a:gd name="connsiteY1922" fmla="*/ 312091 h 3142342"/>
              <a:gd name="connsiteX1923" fmla="*/ 4304072 w 12192000"/>
              <a:gd name="connsiteY1923" fmla="*/ 319349 h 3142342"/>
              <a:gd name="connsiteX1924" fmla="*/ 4292421 w 12192000"/>
              <a:gd name="connsiteY1924" fmla="*/ 325702 h 3142342"/>
              <a:gd name="connsiteX1925" fmla="*/ 4294089 w 12192000"/>
              <a:gd name="connsiteY1925" fmla="*/ 312091 h 3142342"/>
              <a:gd name="connsiteX1926" fmla="*/ 6252388 w 12192000"/>
              <a:gd name="connsiteY1926" fmla="*/ 282155 h 3142342"/>
              <a:gd name="connsiteX1927" fmla="*/ 6249891 w 12192000"/>
              <a:gd name="connsiteY1927" fmla="*/ 295766 h 3142342"/>
              <a:gd name="connsiteX1928" fmla="*/ 6261541 w 12192000"/>
              <a:gd name="connsiteY1928" fmla="*/ 289413 h 3142342"/>
              <a:gd name="connsiteX1929" fmla="*/ 6252388 w 12192000"/>
              <a:gd name="connsiteY1929" fmla="*/ 282155 h 3142342"/>
              <a:gd name="connsiteX1930" fmla="*/ 6589303 w 12192000"/>
              <a:gd name="connsiteY1930" fmla="*/ 273983 h 3142342"/>
              <a:gd name="connsiteX1931" fmla="*/ 6580150 w 12192000"/>
              <a:gd name="connsiteY1931" fmla="*/ 280336 h 3142342"/>
              <a:gd name="connsiteX1932" fmla="*/ 6576823 w 12192000"/>
              <a:gd name="connsiteY1932" fmla="*/ 306644 h 3142342"/>
              <a:gd name="connsiteX1933" fmla="*/ 6608432 w 12192000"/>
              <a:gd name="connsiteY1933" fmla="*/ 307549 h 3142342"/>
              <a:gd name="connsiteX1934" fmla="*/ 6607602 w 12192000"/>
              <a:gd name="connsiteY1934" fmla="*/ 281241 h 3142342"/>
              <a:gd name="connsiteX1935" fmla="*/ 6589303 w 12192000"/>
              <a:gd name="connsiteY1935" fmla="*/ 273983 h 3142342"/>
              <a:gd name="connsiteX1936" fmla="*/ 4265800 w 12192000"/>
              <a:gd name="connsiteY1936" fmla="*/ 272173 h 3142342"/>
              <a:gd name="connsiteX1937" fmla="*/ 4274953 w 12192000"/>
              <a:gd name="connsiteY1937" fmla="*/ 278526 h 3142342"/>
              <a:gd name="connsiteX1938" fmla="*/ 4264140 w 12192000"/>
              <a:gd name="connsiteY1938" fmla="*/ 283964 h 3142342"/>
              <a:gd name="connsiteX1939" fmla="*/ 4254157 w 12192000"/>
              <a:gd name="connsiteY1939" fmla="*/ 280335 h 3142342"/>
              <a:gd name="connsiteX1940" fmla="*/ 4265800 w 12192000"/>
              <a:gd name="connsiteY1940" fmla="*/ 272173 h 3142342"/>
              <a:gd name="connsiteX1941" fmla="*/ 4401402 w 12192000"/>
              <a:gd name="connsiteY1941" fmla="*/ 254028 h 3142342"/>
              <a:gd name="connsiteX1942" fmla="*/ 4411385 w 12192000"/>
              <a:gd name="connsiteY1942" fmla="*/ 261286 h 3142342"/>
              <a:gd name="connsiteX1943" fmla="*/ 4399743 w 12192000"/>
              <a:gd name="connsiteY1943" fmla="*/ 267639 h 3142342"/>
              <a:gd name="connsiteX1944" fmla="*/ 4401402 w 12192000"/>
              <a:gd name="connsiteY1944" fmla="*/ 254028 h 3142342"/>
              <a:gd name="connsiteX1945" fmla="*/ 5876368 w 12192000"/>
              <a:gd name="connsiteY1945" fmla="*/ 252209 h 3142342"/>
              <a:gd name="connsiteX1946" fmla="*/ 5864718 w 12192000"/>
              <a:gd name="connsiteY1946" fmla="*/ 258562 h 3142342"/>
              <a:gd name="connsiteX1947" fmla="*/ 5873870 w 12192000"/>
              <a:gd name="connsiteY1947" fmla="*/ 265820 h 3142342"/>
              <a:gd name="connsiteX1948" fmla="*/ 5886351 w 12192000"/>
              <a:gd name="connsiteY1948" fmla="*/ 260372 h 3142342"/>
              <a:gd name="connsiteX1949" fmla="*/ 5876368 w 12192000"/>
              <a:gd name="connsiteY1949" fmla="*/ 252209 h 3142342"/>
              <a:gd name="connsiteX1950" fmla="*/ 2678528 w 12192000"/>
              <a:gd name="connsiteY1950" fmla="*/ 249494 h 3142342"/>
              <a:gd name="connsiteX1951" fmla="*/ 2691010 w 12192000"/>
              <a:gd name="connsiteY1951" fmla="*/ 254933 h 3142342"/>
              <a:gd name="connsiteX1952" fmla="*/ 2681026 w 12192000"/>
              <a:gd name="connsiteY1952" fmla="*/ 266724 h 3142342"/>
              <a:gd name="connsiteX1953" fmla="*/ 2636938 w 12192000"/>
              <a:gd name="connsiteY1953" fmla="*/ 266724 h 3142342"/>
              <a:gd name="connsiteX1954" fmla="*/ 2636108 w 12192000"/>
              <a:gd name="connsiteY1954" fmla="*/ 268544 h 3142342"/>
              <a:gd name="connsiteX1955" fmla="*/ 2631112 w 12192000"/>
              <a:gd name="connsiteY1955" fmla="*/ 268544 h 3142342"/>
              <a:gd name="connsiteX1956" fmla="*/ 2620300 w 12192000"/>
              <a:gd name="connsiteY1956" fmla="*/ 281240 h 3142342"/>
              <a:gd name="connsiteX1957" fmla="*/ 2609487 w 12192000"/>
              <a:gd name="connsiteY1957" fmla="*/ 280335 h 3142342"/>
              <a:gd name="connsiteX1958" fmla="*/ 2631112 w 12192000"/>
              <a:gd name="connsiteY1958" fmla="*/ 268544 h 3142342"/>
              <a:gd name="connsiteX1959" fmla="*/ 2632780 w 12192000"/>
              <a:gd name="connsiteY1959" fmla="*/ 266724 h 3142342"/>
              <a:gd name="connsiteX1960" fmla="*/ 2636938 w 12192000"/>
              <a:gd name="connsiteY1960" fmla="*/ 266724 h 3142342"/>
              <a:gd name="connsiteX1961" fmla="*/ 2678528 w 12192000"/>
              <a:gd name="connsiteY1961" fmla="*/ 249494 h 3142342"/>
              <a:gd name="connsiteX1962" fmla="*/ 5773210 w 12192000"/>
              <a:gd name="connsiteY1962" fmla="*/ 249494 h 3142342"/>
              <a:gd name="connsiteX1963" fmla="*/ 5761561 w 12192000"/>
              <a:gd name="connsiteY1963" fmla="*/ 254942 h 3142342"/>
              <a:gd name="connsiteX1964" fmla="*/ 5770715 w 12192000"/>
              <a:gd name="connsiteY1964" fmla="*/ 262191 h 3142342"/>
              <a:gd name="connsiteX1965" fmla="*/ 5784025 w 12192000"/>
              <a:gd name="connsiteY1965" fmla="*/ 256752 h 3142342"/>
              <a:gd name="connsiteX1966" fmla="*/ 5773210 w 12192000"/>
              <a:gd name="connsiteY1966" fmla="*/ 249494 h 3142342"/>
              <a:gd name="connsiteX1967" fmla="*/ 3445548 w 12192000"/>
              <a:gd name="connsiteY1967" fmla="*/ 244960 h 3142342"/>
              <a:gd name="connsiteX1968" fmla="*/ 3487976 w 12192000"/>
              <a:gd name="connsiteY1968" fmla="*/ 258561 h 3142342"/>
              <a:gd name="connsiteX1969" fmla="*/ 3459688 w 12192000"/>
              <a:gd name="connsiteY1969" fmla="*/ 267639 h 3142342"/>
              <a:gd name="connsiteX1970" fmla="*/ 3429739 w 12192000"/>
              <a:gd name="connsiteY1970" fmla="*/ 273982 h 3142342"/>
              <a:gd name="connsiteX1971" fmla="*/ 3414770 w 12192000"/>
              <a:gd name="connsiteY1971" fmla="*/ 278526 h 3142342"/>
              <a:gd name="connsiteX1972" fmla="*/ 3391476 w 12192000"/>
              <a:gd name="connsiteY1972" fmla="*/ 272173 h 3142342"/>
              <a:gd name="connsiteX1973" fmla="*/ 3399790 w 12192000"/>
              <a:gd name="connsiteY1973" fmla="*/ 254933 h 3142342"/>
              <a:gd name="connsiteX1974" fmla="*/ 3445548 w 12192000"/>
              <a:gd name="connsiteY1974" fmla="*/ 244960 h 3142342"/>
              <a:gd name="connsiteX1975" fmla="*/ 4709986 w 12192000"/>
              <a:gd name="connsiteY1975" fmla="*/ 244485 h 3142342"/>
              <a:gd name="connsiteX1976" fmla="*/ 4730836 w 12192000"/>
              <a:gd name="connsiteY1976" fmla="*/ 251304 h 3142342"/>
              <a:gd name="connsiteX1977" fmla="*/ 4772435 w 12192000"/>
              <a:gd name="connsiteY1977" fmla="*/ 247675 h 3142342"/>
              <a:gd name="connsiteX1978" fmla="*/ 4793231 w 12192000"/>
              <a:gd name="connsiteY1978" fmla="*/ 255837 h 3142342"/>
              <a:gd name="connsiteX1979" fmla="*/ 4774095 w 12192000"/>
              <a:gd name="connsiteY1979" fmla="*/ 279430 h 3142342"/>
              <a:gd name="connsiteX1980" fmla="*/ 4729176 w 12192000"/>
              <a:gd name="connsiteY1980" fmla="*/ 281240 h 3142342"/>
              <a:gd name="connsiteX1981" fmla="*/ 4677594 w 12192000"/>
              <a:gd name="connsiteY1981" fmla="*/ 276706 h 3142342"/>
              <a:gd name="connsiteX1982" fmla="*/ 4669279 w 12192000"/>
              <a:gd name="connsiteY1982" fmla="*/ 264010 h 3142342"/>
              <a:gd name="connsiteX1983" fmla="*/ 4709986 w 12192000"/>
              <a:gd name="connsiteY1983" fmla="*/ 244485 h 3142342"/>
              <a:gd name="connsiteX1984" fmla="*/ 2895662 w 12192000"/>
              <a:gd name="connsiteY1984" fmla="*/ 236788 h 3142342"/>
              <a:gd name="connsiteX1985" fmla="*/ 2905644 w 12192000"/>
              <a:gd name="connsiteY1985" fmla="*/ 244960 h 3142342"/>
              <a:gd name="connsiteX1986" fmla="*/ 2893164 w 12192000"/>
              <a:gd name="connsiteY1986" fmla="*/ 250399 h 3142342"/>
              <a:gd name="connsiteX1987" fmla="*/ 2895662 w 12192000"/>
              <a:gd name="connsiteY1987" fmla="*/ 236788 h 3142342"/>
              <a:gd name="connsiteX1988" fmla="*/ 4939645 w 12192000"/>
              <a:gd name="connsiteY1988" fmla="*/ 204127 h 3142342"/>
              <a:gd name="connsiteX1989" fmla="*/ 4938815 w 12192000"/>
              <a:gd name="connsiteY1989" fmla="*/ 204127 h 3142342"/>
              <a:gd name="connsiteX1990" fmla="*/ 4934658 w 12192000"/>
              <a:gd name="connsiteY1990" fmla="*/ 204127 h 3142342"/>
              <a:gd name="connsiteX1991" fmla="*/ 4934658 w 12192000"/>
              <a:gd name="connsiteY1991" fmla="*/ 205946 h 3142342"/>
              <a:gd name="connsiteX1992" fmla="*/ 4937986 w 12192000"/>
              <a:gd name="connsiteY1992" fmla="*/ 205946 h 3142342"/>
              <a:gd name="connsiteX1993" fmla="*/ 4939645 w 12192000"/>
              <a:gd name="connsiteY1993" fmla="*/ 204127 h 3142342"/>
              <a:gd name="connsiteX1994" fmla="*/ 5535292 w 12192000"/>
              <a:gd name="connsiteY1994" fmla="*/ 204127 h 3142342"/>
              <a:gd name="connsiteX1995" fmla="*/ 5524472 w 12192000"/>
              <a:gd name="connsiteY1995" fmla="*/ 209575 h 3142342"/>
              <a:gd name="connsiteX1996" fmla="*/ 5543607 w 12192000"/>
              <a:gd name="connsiteY1996" fmla="*/ 213204 h 3142342"/>
              <a:gd name="connsiteX1997" fmla="*/ 5544439 w 12192000"/>
              <a:gd name="connsiteY1997" fmla="*/ 206851 h 3142342"/>
              <a:gd name="connsiteX1998" fmla="*/ 5535292 w 12192000"/>
              <a:gd name="connsiteY1998" fmla="*/ 204127 h 3142342"/>
              <a:gd name="connsiteX1999" fmla="*/ 2351593 w 12192000"/>
              <a:gd name="connsiteY1999" fmla="*/ 203222 h 3142342"/>
              <a:gd name="connsiteX2000" fmla="*/ 2339951 w 12192000"/>
              <a:gd name="connsiteY2000" fmla="*/ 211385 h 3142342"/>
              <a:gd name="connsiteX2001" fmla="*/ 2349104 w 12192000"/>
              <a:gd name="connsiteY2001" fmla="*/ 215014 h 3142342"/>
              <a:gd name="connsiteX2002" fmla="*/ 2360746 w 12192000"/>
              <a:gd name="connsiteY2002" fmla="*/ 209575 h 3142342"/>
              <a:gd name="connsiteX2003" fmla="*/ 2351593 w 12192000"/>
              <a:gd name="connsiteY2003" fmla="*/ 203222 h 3142342"/>
              <a:gd name="connsiteX2004" fmla="*/ 5626586 w 12192000"/>
              <a:gd name="connsiteY2004" fmla="*/ 202769 h 3142342"/>
              <a:gd name="connsiteX2005" fmla="*/ 5605162 w 12192000"/>
              <a:gd name="connsiteY2005" fmla="*/ 205032 h 3142342"/>
              <a:gd name="connsiteX2006" fmla="*/ 5593517 w 12192000"/>
              <a:gd name="connsiteY2006" fmla="*/ 210480 h 3142342"/>
              <a:gd name="connsiteX2007" fmla="*/ 5632618 w 12192000"/>
              <a:gd name="connsiteY2007" fmla="*/ 220462 h 3142342"/>
              <a:gd name="connsiteX2008" fmla="*/ 5644263 w 12192000"/>
              <a:gd name="connsiteY2008" fmla="*/ 211385 h 3142342"/>
              <a:gd name="connsiteX2009" fmla="*/ 5626586 w 12192000"/>
              <a:gd name="connsiteY2009" fmla="*/ 202769 h 3142342"/>
              <a:gd name="connsiteX2010" fmla="*/ 5125996 w 12192000"/>
              <a:gd name="connsiteY2010" fmla="*/ 192336 h 3142342"/>
              <a:gd name="connsiteX2011" fmla="*/ 5114347 w 12192000"/>
              <a:gd name="connsiteY2011" fmla="*/ 198689 h 3142342"/>
              <a:gd name="connsiteX2012" fmla="*/ 5123500 w 12192000"/>
              <a:gd name="connsiteY2012" fmla="*/ 206851 h 3142342"/>
              <a:gd name="connsiteX2013" fmla="*/ 5135983 w 12192000"/>
              <a:gd name="connsiteY2013" fmla="*/ 200498 h 3142342"/>
              <a:gd name="connsiteX2014" fmla="*/ 5125996 w 12192000"/>
              <a:gd name="connsiteY2014" fmla="*/ 192336 h 3142342"/>
              <a:gd name="connsiteX2015" fmla="*/ 4950458 w 12192000"/>
              <a:gd name="connsiteY2015" fmla="*/ 190516 h 3142342"/>
              <a:gd name="connsiteX2016" fmla="*/ 4938815 w 12192000"/>
              <a:gd name="connsiteY2016" fmla="*/ 204127 h 3142342"/>
              <a:gd name="connsiteX2017" fmla="*/ 4961279 w 12192000"/>
              <a:gd name="connsiteY2017" fmla="*/ 191431 h 3142342"/>
              <a:gd name="connsiteX2018" fmla="*/ 4950458 w 12192000"/>
              <a:gd name="connsiteY2018" fmla="*/ 190516 h 3142342"/>
              <a:gd name="connsiteX2019" fmla="*/ 4034535 w 12192000"/>
              <a:gd name="connsiteY2019" fmla="*/ 187802 h 3142342"/>
              <a:gd name="connsiteX2020" fmla="*/ 4013739 w 12192000"/>
              <a:gd name="connsiteY2020" fmla="*/ 195964 h 3142342"/>
              <a:gd name="connsiteX2021" fmla="*/ 4016653 w 12192000"/>
              <a:gd name="connsiteY2021" fmla="*/ 213088 h 3142342"/>
              <a:gd name="connsiteX2022" fmla="*/ 4042028 w 12192000"/>
              <a:gd name="connsiteY2022" fmla="*/ 221367 h 3142342"/>
              <a:gd name="connsiteX2023" fmla="*/ 4042028 w 12192000"/>
              <a:gd name="connsiteY2023" fmla="*/ 223186 h 3142342"/>
              <a:gd name="connsiteX2024" fmla="*/ 4044526 w 12192000"/>
              <a:gd name="connsiteY2024" fmla="*/ 223186 h 3142342"/>
              <a:gd name="connsiteX2025" fmla="*/ 4045356 w 12192000"/>
              <a:gd name="connsiteY2025" fmla="*/ 222272 h 3142342"/>
              <a:gd name="connsiteX2026" fmla="*/ 4042029 w 12192000"/>
              <a:gd name="connsiteY2026" fmla="*/ 221367 h 3142342"/>
              <a:gd name="connsiteX2027" fmla="*/ 4043688 w 12192000"/>
              <a:gd name="connsiteY2027" fmla="*/ 194145 h 3142342"/>
              <a:gd name="connsiteX2028" fmla="*/ 4034535 w 12192000"/>
              <a:gd name="connsiteY2028" fmla="*/ 187802 h 3142342"/>
              <a:gd name="connsiteX2029" fmla="*/ 5299032 w 12192000"/>
              <a:gd name="connsiteY2029" fmla="*/ 176915 h 3142342"/>
              <a:gd name="connsiteX2030" fmla="*/ 5288210 w 12192000"/>
              <a:gd name="connsiteY2030" fmla="*/ 183268 h 3142342"/>
              <a:gd name="connsiteX2031" fmla="*/ 5308177 w 12192000"/>
              <a:gd name="connsiteY2031" fmla="*/ 184173 h 3142342"/>
              <a:gd name="connsiteX2032" fmla="*/ 5299032 w 12192000"/>
              <a:gd name="connsiteY2032" fmla="*/ 176915 h 3142342"/>
              <a:gd name="connsiteX2033" fmla="*/ 4497082 w 12192000"/>
              <a:gd name="connsiteY2033" fmla="*/ 172381 h 3142342"/>
              <a:gd name="connsiteX2034" fmla="*/ 4491256 w 12192000"/>
              <a:gd name="connsiteY2034" fmla="*/ 172381 h 3142342"/>
              <a:gd name="connsiteX2035" fmla="*/ 4492916 w 12192000"/>
              <a:gd name="connsiteY2035" fmla="*/ 175105 h 3142342"/>
              <a:gd name="connsiteX2036" fmla="*/ 4495414 w 12192000"/>
              <a:gd name="connsiteY2036" fmla="*/ 175105 h 3142342"/>
              <a:gd name="connsiteX2037" fmla="*/ 4497082 w 12192000"/>
              <a:gd name="connsiteY2037" fmla="*/ 172381 h 3142342"/>
              <a:gd name="connsiteX2038" fmla="*/ 3040408 w 12192000"/>
              <a:gd name="connsiteY2038" fmla="*/ 160579 h 3142342"/>
              <a:gd name="connsiteX2039" fmla="*/ 3050392 w 12192000"/>
              <a:gd name="connsiteY2039" fmla="*/ 166932 h 3142342"/>
              <a:gd name="connsiteX2040" fmla="*/ 3038749 w 12192000"/>
              <a:gd name="connsiteY2040" fmla="*/ 172371 h 3142342"/>
              <a:gd name="connsiteX2041" fmla="*/ 3028766 w 12192000"/>
              <a:gd name="connsiteY2041" fmla="*/ 169656 h 3142342"/>
              <a:gd name="connsiteX2042" fmla="*/ 3040408 w 12192000"/>
              <a:gd name="connsiteY2042" fmla="*/ 160579 h 3142342"/>
              <a:gd name="connsiteX2043" fmla="*/ 4507886 w 12192000"/>
              <a:gd name="connsiteY2043" fmla="*/ 158760 h 3142342"/>
              <a:gd name="connsiteX2044" fmla="*/ 4497073 w 12192000"/>
              <a:gd name="connsiteY2044" fmla="*/ 171467 h 3142342"/>
              <a:gd name="connsiteX2045" fmla="*/ 4517868 w 12192000"/>
              <a:gd name="connsiteY2045" fmla="*/ 159675 h 3142342"/>
              <a:gd name="connsiteX2046" fmla="*/ 4507886 w 12192000"/>
              <a:gd name="connsiteY2046" fmla="*/ 158760 h 3142342"/>
              <a:gd name="connsiteX2047" fmla="*/ 2520887 w 12192000"/>
              <a:gd name="connsiteY2047" fmla="*/ 146519 h 3142342"/>
              <a:gd name="connsiteX2048" fmla="*/ 2570386 w 12192000"/>
              <a:gd name="connsiteY2048" fmla="*/ 147883 h 3142342"/>
              <a:gd name="connsiteX2049" fmla="*/ 2604492 w 12192000"/>
              <a:gd name="connsiteY2049" fmla="*/ 165113 h 3142342"/>
              <a:gd name="connsiteX2050" fmla="*/ 2577870 w 12192000"/>
              <a:gd name="connsiteY2050" fmla="*/ 185982 h 3142342"/>
              <a:gd name="connsiteX2051" fmla="*/ 2493020 w 12192000"/>
              <a:gd name="connsiteY2051" fmla="*/ 186896 h 3142342"/>
              <a:gd name="connsiteX2052" fmla="*/ 2481370 w 12192000"/>
              <a:gd name="connsiteY2052" fmla="*/ 198688 h 3142342"/>
              <a:gd name="connsiteX2053" fmla="*/ 2493850 w 12192000"/>
              <a:gd name="connsiteY2053" fmla="*/ 205041 h 3142342"/>
              <a:gd name="connsiteX2054" fmla="*/ 2544594 w 12192000"/>
              <a:gd name="connsiteY2054" fmla="*/ 207756 h 3142342"/>
              <a:gd name="connsiteX2055" fmla="*/ 2557905 w 12192000"/>
              <a:gd name="connsiteY2055" fmla="*/ 213204 h 3142342"/>
              <a:gd name="connsiteX2056" fmla="*/ 2545424 w 12192000"/>
              <a:gd name="connsiteY2056" fmla="*/ 224091 h 3142342"/>
              <a:gd name="connsiteX2057" fmla="*/ 2414818 w 12192000"/>
              <a:gd name="connsiteY2057" fmla="*/ 237702 h 3142342"/>
              <a:gd name="connsiteX2058" fmla="*/ 2318317 w 12192000"/>
              <a:gd name="connsiteY2058" fmla="*/ 237702 h 3142342"/>
              <a:gd name="connsiteX2059" fmla="*/ 2199361 w 12192000"/>
              <a:gd name="connsiteY2059" fmla="*/ 177819 h 3142342"/>
              <a:gd name="connsiteX2060" fmla="*/ 2195195 w 12192000"/>
              <a:gd name="connsiteY2060" fmla="*/ 177819 h 3142342"/>
              <a:gd name="connsiteX2061" fmla="*/ 2196863 w 12192000"/>
              <a:gd name="connsiteY2061" fmla="*/ 175095 h 3142342"/>
              <a:gd name="connsiteX2062" fmla="*/ 2197693 w 12192000"/>
              <a:gd name="connsiteY2062" fmla="*/ 176914 h 3142342"/>
              <a:gd name="connsiteX2063" fmla="*/ 2291696 w 12192000"/>
              <a:gd name="connsiteY2063" fmla="*/ 170561 h 3142342"/>
              <a:gd name="connsiteX2064" fmla="*/ 2378214 w 12192000"/>
              <a:gd name="connsiteY2064" fmla="*/ 169656 h 3142342"/>
              <a:gd name="connsiteX2065" fmla="*/ 2471387 w 12192000"/>
              <a:gd name="connsiteY2065" fmla="*/ 153321 h 3142342"/>
              <a:gd name="connsiteX2066" fmla="*/ 2520887 w 12192000"/>
              <a:gd name="connsiteY2066" fmla="*/ 146519 h 3142342"/>
              <a:gd name="connsiteX2067" fmla="*/ 2683837 w 12192000"/>
              <a:gd name="connsiteY2067" fmla="*/ 107621 h 3142342"/>
              <a:gd name="connsiteX2068" fmla="*/ 2594508 w 12192000"/>
              <a:gd name="connsiteY2068" fmla="*/ 118851 h 3142342"/>
              <a:gd name="connsiteX2069" fmla="*/ 2562900 w 12192000"/>
              <a:gd name="connsiteY2069" fmla="*/ 124289 h 3142342"/>
              <a:gd name="connsiteX2070" fmla="*/ 2313330 w 12192000"/>
              <a:gd name="connsiteY2070" fmla="*/ 140625 h 3142342"/>
              <a:gd name="connsiteX2071" fmla="*/ 2189370 w 12192000"/>
              <a:gd name="connsiteY2071" fmla="*/ 175095 h 3142342"/>
              <a:gd name="connsiteX2072" fmla="*/ 2107848 w 12192000"/>
              <a:gd name="connsiteY2072" fmla="*/ 169656 h 3142342"/>
              <a:gd name="connsiteX2073" fmla="*/ 2020500 w 12192000"/>
              <a:gd name="connsiteY2073" fmla="*/ 162398 h 3142342"/>
              <a:gd name="connsiteX2074" fmla="*/ 1922331 w 12192000"/>
              <a:gd name="connsiteY2074" fmla="*/ 151512 h 3142342"/>
              <a:gd name="connsiteX2075" fmla="*/ 1815018 w 12192000"/>
              <a:gd name="connsiteY2075" fmla="*/ 127014 h 3142342"/>
              <a:gd name="connsiteX2076" fmla="*/ 1780912 w 12192000"/>
              <a:gd name="connsiteY2076" fmla="*/ 127014 h 3142342"/>
              <a:gd name="connsiteX2077" fmla="*/ 1692726 w 12192000"/>
              <a:gd name="connsiteY2077" fmla="*/ 127918 h 3142342"/>
              <a:gd name="connsiteX2078" fmla="*/ 1580416 w 12192000"/>
              <a:gd name="connsiteY2078" fmla="*/ 146978 h 3142342"/>
              <a:gd name="connsiteX2079" fmla="*/ 1417364 w 12192000"/>
              <a:gd name="connsiteY2079" fmla="*/ 193240 h 3142342"/>
              <a:gd name="connsiteX2080" fmla="*/ 1363292 w 12192000"/>
              <a:gd name="connsiteY2080" fmla="*/ 186896 h 3142342"/>
              <a:gd name="connsiteX2081" fmla="*/ 1298408 w 12192000"/>
              <a:gd name="connsiteY2081" fmla="*/ 205041 h 3142342"/>
              <a:gd name="connsiteX2082" fmla="*/ 1223532 w 12192000"/>
              <a:gd name="connsiteY2082" fmla="*/ 211385 h 3142342"/>
              <a:gd name="connsiteX2083" fmla="*/ 1196912 w 12192000"/>
              <a:gd name="connsiteY2083" fmla="*/ 202317 h 3142342"/>
              <a:gd name="connsiteX2084" fmla="*/ 1199409 w 12192000"/>
              <a:gd name="connsiteY2084" fmla="*/ 183258 h 3142342"/>
              <a:gd name="connsiteX2085" fmla="*/ 1226860 w 12192000"/>
              <a:gd name="connsiteY2085" fmla="*/ 173285 h 3142342"/>
              <a:gd name="connsiteX2086" fmla="*/ 1255979 w 12192000"/>
              <a:gd name="connsiteY2086" fmla="*/ 164208 h 3142342"/>
              <a:gd name="connsiteX2087" fmla="*/ 1233515 w 12192000"/>
              <a:gd name="connsiteY2087" fmla="*/ 153321 h 3142342"/>
              <a:gd name="connsiteX2088" fmla="*/ 1147836 w 12192000"/>
              <a:gd name="connsiteY2088" fmla="*/ 149692 h 3142342"/>
              <a:gd name="connsiteX2089" fmla="*/ 1045510 w 12192000"/>
              <a:gd name="connsiteY2089" fmla="*/ 149692 h 3142342"/>
              <a:gd name="connsiteX2090" fmla="*/ 966476 w 12192000"/>
              <a:gd name="connsiteY2090" fmla="*/ 166027 h 3142342"/>
              <a:gd name="connsiteX2091" fmla="*/ 865818 w 12192000"/>
              <a:gd name="connsiteY2091" fmla="*/ 168742 h 3142342"/>
              <a:gd name="connsiteX2092" fmla="*/ 838368 w 12192000"/>
              <a:gd name="connsiteY2092" fmla="*/ 180543 h 3142342"/>
              <a:gd name="connsiteX2093" fmla="*/ 822560 w 12192000"/>
              <a:gd name="connsiteY2093" fmla="*/ 195059 h 3142342"/>
              <a:gd name="connsiteX2094" fmla="*/ 835870 w 12192000"/>
              <a:gd name="connsiteY2094" fmla="*/ 200498 h 3142342"/>
              <a:gd name="connsiteX2095" fmla="*/ 1067964 w 12192000"/>
              <a:gd name="connsiteY2095" fmla="*/ 186896 h 3142342"/>
              <a:gd name="connsiteX2096" fmla="*/ 1122044 w 12192000"/>
              <a:gd name="connsiteY2096" fmla="*/ 182353 h 3142342"/>
              <a:gd name="connsiteX2097" fmla="*/ 1069632 w 12192000"/>
              <a:gd name="connsiteY2097" fmla="*/ 212299 h 3142342"/>
              <a:gd name="connsiteX2098" fmla="*/ 973132 w 12192000"/>
              <a:gd name="connsiteY2098" fmla="*/ 225901 h 3142342"/>
              <a:gd name="connsiteX2099" fmla="*/ 760164 w 12192000"/>
              <a:gd name="connsiteY2099" fmla="*/ 244960 h 3142342"/>
              <a:gd name="connsiteX2100" fmla="*/ 744356 w 12192000"/>
              <a:gd name="connsiteY2100" fmla="*/ 259466 h 3142342"/>
              <a:gd name="connsiteX2101" fmla="*/ 755178 w 12192000"/>
              <a:gd name="connsiteY2101" fmla="*/ 276706 h 3142342"/>
              <a:gd name="connsiteX2102" fmla="*/ 770148 w 12192000"/>
              <a:gd name="connsiteY2102" fmla="*/ 280335 h 3142342"/>
              <a:gd name="connsiteX2103" fmla="*/ 798428 w 12192000"/>
              <a:gd name="connsiteY2103" fmla="*/ 290317 h 3142342"/>
              <a:gd name="connsiteX2104" fmla="*/ 774305 w 12192000"/>
              <a:gd name="connsiteY2104" fmla="*/ 299385 h 3142342"/>
              <a:gd name="connsiteX2105" fmla="*/ 706093 w 12192000"/>
              <a:gd name="connsiteY2105" fmla="*/ 300299 h 3142342"/>
              <a:gd name="connsiteX2106" fmla="*/ 584631 w 12192000"/>
              <a:gd name="connsiteY2106" fmla="*/ 275801 h 3142342"/>
              <a:gd name="connsiteX2107" fmla="*/ 513092 w 12192000"/>
              <a:gd name="connsiteY2107" fmla="*/ 253123 h 3142342"/>
              <a:gd name="connsiteX2108" fmla="*/ 301784 w 12192000"/>
              <a:gd name="connsiteY2108" fmla="*/ 276706 h 3142342"/>
              <a:gd name="connsiteX2109" fmla="*/ 74676 w 12192000"/>
              <a:gd name="connsiteY2109" fmla="*/ 303024 h 3142342"/>
              <a:gd name="connsiteX2110" fmla="*/ 14169 w 12192000"/>
              <a:gd name="connsiteY2110" fmla="*/ 301065 h 3142342"/>
              <a:gd name="connsiteX2111" fmla="*/ 0 w 12192000"/>
              <a:gd name="connsiteY2111" fmla="*/ 302763 h 3142342"/>
              <a:gd name="connsiteX2112" fmla="*/ 0 w 12192000"/>
              <a:gd name="connsiteY2112" fmla="*/ 3142342 h 3142342"/>
              <a:gd name="connsiteX2113" fmla="*/ 10027471 w 12192000"/>
              <a:gd name="connsiteY2113" fmla="*/ 3142342 h 3142342"/>
              <a:gd name="connsiteX2114" fmla="*/ 10060299 w 12192000"/>
              <a:gd name="connsiteY2114" fmla="*/ 3129477 h 3142342"/>
              <a:gd name="connsiteX2115" fmla="*/ 10337796 w 12192000"/>
              <a:gd name="connsiteY2115" fmla="*/ 3040174 h 3142342"/>
              <a:gd name="connsiteX2116" fmla="*/ 10288720 w 12192000"/>
              <a:gd name="connsiteY2116" fmla="*/ 2941277 h 3142342"/>
              <a:gd name="connsiteX2117" fmla="*/ 10063262 w 12192000"/>
              <a:gd name="connsiteY2117" fmla="*/ 2825150 h 3142342"/>
              <a:gd name="connsiteX2118" fmla="*/ 9991714 w 12192000"/>
              <a:gd name="connsiteY2118" fmla="*/ 2741684 h 3142342"/>
              <a:gd name="connsiteX2119" fmla="*/ 9872757 w 12192000"/>
              <a:gd name="connsiteY2119" fmla="*/ 2763457 h 3142342"/>
              <a:gd name="connsiteX2120" fmla="*/ 9818676 w 12192000"/>
              <a:gd name="connsiteY2120" fmla="*/ 2787955 h 3142342"/>
              <a:gd name="connsiteX2121" fmla="*/ 9674764 w 12192000"/>
              <a:gd name="connsiteY2121" fmla="*/ 2777068 h 3142342"/>
              <a:gd name="connsiteX2122" fmla="*/ 10033314 w 12192000"/>
              <a:gd name="connsiteY2122" fmla="*/ 2623747 h 3142342"/>
              <a:gd name="connsiteX2123" fmla="*/ 9962595 w 12192000"/>
              <a:gd name="connsiteY2123" fmla="*/ 2508524 h 3142342"/>
              <a:gd name="connsiteX2124" fmla="*/ 9793726 w 12192000"/>
              <a:gd name="connsiteY2124" fmla="*/ 2569312 h 3142342"/>
              <a:gd name="connsiteX2125" fmla="*/ 9683087 w 12192000"/>
              <a:gd name="connsiteY2125" fmla="*/ 2335239 h 3142342"/>
              <a:gd name="connsiteX2126" fmla="*/ 9565781 w 12192000"/>
              <a:gd name="connsiteY2126" fmla="*/ 2360641 h 3142342"/>
              <a:gd name="connsiteX2127" fmla="*/ 9549142 w 12192000"/>
              <a:gd name="connsiteY2127" fmla="*/ 2499457 h 3142342"/>
              <a:gd name="connsiteX2128" fmla="*/ 9096586 w 12192000"/>
              <a:gd name="connsiteY2128" fmla="*/ 2222740 h 3142342"/>
              <a:gd name="connsiteX2129" fmla="*/ 9146502 w 12192000"/>
              <a:gd name="connsiteY2129" fmla="*/ 2211854 h 3142342"/>
              <a:gd name="connsiteX2130" fmla="*/ 9178948 w 12192000"/>
              <a:gd name="connsiteY2130" fmla="*/ 2205510 h 3142342"/>
              <a:gd name="connsiteX2131" fmla="*/ 9206394 w 12192000"/>
              <a:gd name="connsiteY2131" fmla="*/ 2196433 h 3142342"/>
              <a:gd name="connsiteX2132" fmla="*/ 9194756 w 12192000"/>
              <a:gd name="connsiteY2132" fmla="*/ 2214578 h 3142342"/>
              <a:gd name="connsiteX2133" fmla="*/ 9237177 w 12192000"/>
              <a:gd name="connsiteY2133" fmla="*/ 2210044 h 3142342"/>
              <a:gd name="connsiteX2134" fmla="*/ 9234688 w 12192000"/>
              <a:gd name="connsiteY2134" fmla="*/ 2194623 h 3142342"/>
              <a:gd name="connsiteX2135" fmla="*/ 9217217 w 12192000"/>
              <a:gd name="connsiteY2135" fmla="*/ 2202786 h 3142342"/>
              <a:gd name="connsiteX2136" fmla="*/ 9233849 w 12192000"/>
              <a:gd name="connsiteY2136" fmla="*/ 2186451 h 3142342"/>
              <a:gd name="connsiteX2137" fmla="*/ 9256313 w 12192000"/>
              <a:gd name="connsiteY2137" fmla="*/ 2208234 h 3142342"/>
              <a:gd name="connsiteX2138" fmla="*/ 9302900 w 12192000"/>
              <a:gd name="connsiteY2138" fmla="*/ 2200976 h 3142342"/>
              <a:gd name="connsiteX2139" fmla="*/ 9257981 w 12192000"/>
              <a:gd name="connsiteY2139" fmla="*/ 2188270 h 3142342"/>
              <a:gd name="connsiteX2140" fmla="*/ 9273790 w 12192000"/>
              <a:gd name="connsiteY2140" fmla="*/ 2197338 h 3142342"/>
              <a:gd name="connsiteX2141" fmla="*/ 9307895 w 12192000"/>
              <a:gd name="connsiteY2141" fmla="*/ 2203691 h 3142342"/>
              <a:gd name="connsiteX2142" fmla="*/ 9314551 w 12192000"/>
              <a:gd name="connsiteY2142" fmla="*/ 2185546 h 3142342"/>
              <a:gd name="connsiteX2143" fmla="*/ 9326194 w 12192000"/>
              <a:gd name="connsiteY2143" fmla="*/ 2197338 h 3142342"/>
              <a:gd name="connsiteX2144" fmla="*/ 9346158 w 12192000"/>
              <a:gd name="connsiteY2144" fmla="*/ 2201881 h 3142342"/>
              <a:gd name="connsiteX2145" fmla="*/ 9342832 w 12192000"/>
              <a:gd name="connsiteY2145" fmla="*/ 2181917 h 3142342"/>
              <a:gd name="connsiteX2146" fmla="*/ 9358639 w 12192000"/>
              <a:gd name="connsiteY2146" fmla="*/ 2190994 h 3142342"/>
              <a:gd name="connsiteX2147" fmla="*/ 9405226 w 12192000"/>
              <a:gd name="connsiteY2147" fmla="*/ 2181012 h 3142342"/>
              <a:gd name="connsiteX2148" fmla="*/ 9455140 w 12192000"/>
              <a:gd name="connsiteY2148" fmla="*/ 2193709 h 3142342"/>
              <a:gd name="connsiteX2149" fmla="*/ 9458467 w 12192000"/>
              <a:gd name="connsiteY2149" fmla="*/ 2183736 h 3142342"/>
              <a:gd name="connsiteX2150" fmla="*/ 9474276 w 12192000"/>
              <a:gd name="connsiteY2150" fmla="*/ 2192804 h 3142342"/>
              <a:gd name="connsiteX2151" fmla="*/ 9481762 w 12192000"/>
              <a:gd name="connsiteY2151" fmla="*/ 2180107 h 3142342"/>
              <a:gd name="connsiteX2152" fmla="*/ 9486748 w 12192000"/>
              <a:gd name="connsiteY2152" fmla="*/ 2182831 h 3142342"/>
              <a:gd name="connsiteX2153" fmla="*/ 9478432 w 12192000"/>
              <a:gd name="connsiteY2153" fmla="*/ 2190994 h 3142342"/>
              <a:gd name="connsiteX2154" fmla="*/ 9589073 w 12192000"/>
              <a:gd name="connsiteY2154" fmla="*/ 2195528 h 3142342"/>
              <a:gd name="connsiteX2155" fmla="*/ 9636499 w 12192000"/>
              <a:gd name="connsiteY2155" fmla="*/ 2190994 h 3142342"/>
              <a:gd name="connsiteX2156" fmla="*/ 9643986 w 12192000"/>
              <a:gd name="connsiteY2156" fmla="*/ 2178288 h 3142342"/>
              <a:gd name="connsiteX2157" fmla="*/ 9632335 w 12192000"/>
              <a:gd name="connsiteY2157" fmla="*/ 2166496 h 3142342"/>
              <a:gd name="connsiteX2158" fmla="*/ 9589073 w 12192000"/>
              <a:gd name="connsiteY2158" fmla="*/ 2163772 h 3142342"/>
              <a:gd name="connsiteX2159" fmla="*/ 9566609 w 12192000"/>
              <a:gd name="connsiteY2159" fmla="*/ 2174659 h 3142342"/>
              <a:gd name="connsiteX2160" fmla="*/ 9545815 w 12192000"/>
              <a:gd name="connsiteY2160" fmla="*/ 2162867 h 3142342"/>
              <a:gd name="connsiteX2161" fmla="*/ 9508382 w 12192000"/>
              <a:gd name="connsiteY2161" fmla="*/ 2170125 h 3142342"/>
              <a:gd name="connsiteX2162" fmla="*/ 9535002 w 12192000"/>
              <a:gd name="connsiteY2162" fmla="*/ 2158333 h 3142342"/>
              <a:gd name="connsiteX2163" fmla="*/ 9529177 w 12192000"/>
              <a:gd name="connsiteY2163" fmla="*/ 2151075 h 3142342"/>
              <a:gd name="connsiteX2164" fmla="*/ 9420204 w 12192000"/>
              <a:gd name="connsiteY2164" fmla="*/ 2156514 h 3142342"/>
              <a:gd name="connsiteX2165" fmla="*/ 9422693 w 12192000"/>
              <a:gd name="connsiteY2165" fmla="*/ 2141093 h 3142342"/>
              <a:gd name="connsiteX2166" fmla="*/ 9360307 w 12192000"/>
              <a:gd name="connsiteY2166" fmla="*/ 2139274 h 3142342"/>
              <a:gd name="connsiteX2167" fmla="*/ 9378605 w 12192000"/>
              <a:gd name="connsiteY2167" fmla="*/ 2135645 h 3142342"/>
              <a:gd name="connsiteX2168" fmla="*/ 9358639 w 12192000"/>
              <a:gd name="connsiteY2168" fmla="*/ 2129302 h 3142342"/>
              <a:gd name="connsiteX2169" fmla="*/ 9352815 w 12192000"/>
              <a:gd name="connsiteY2169" fmla="*/ 2124758 h 3142342"/>
              <a:gd name="connsiteX2170" fmla="*/ 9346158 w 12192000"/>
              <a:gd name="connsiteY2170" fmla="*/ 2140188 h 3142342"/>
              <a:gd name="connsiteX2171" fmla="*/ 9222208 w 12192000"/>
              <a:gd name="connsiteY2171" fmla="*/ 2112966 h 3142342"/>
              <a:gd name="connsiteX2172" fmla="*/ 9284603 w 12192000"/>
              <a:gd name="connsiteY2172" fmla="*/ 2114786 h 3142342"/>
              <a:gd name="connsiteX2173" fmla="*/ 9287099 w 12192000"/>
              <a:gd name="connsiteY2173" fmla="*/ 2102079 h 3142342"/>
              <a:gd name="connsiteX2174" fmla="*/ 9204734 w 12192000"/>
              <a:gd name="connsiteY2174" fmla="*/ 2095726 h 3142342"/>
              <a:gd name="connsiteX2175" fmla="*/ 9198912 w 12192000"/>
              <a:gd name="connsiteY2175" fmla="*/ 2088468 h 3142342"/>
              <a:gd name="connsiteX2176" fmla="*/ 9190599 w 12192000"/>
              <a:gd name="connsiteY2176" fmla="*/ 2093917 h 3142342"/>
              <a:gd name="connsiteX2177" fmla="*/ 9184774 w 12192000"/>
              <a:gd name="connsiteY2177" fmla="*/ 2086659 h 3142342"/>
              <a:gd name="connsiteX2178" fmla="*/ 9161479 w 12192000"/>
              <a:gd name="connsiteY2178" fmla="*/ 2090288 h 3142342"/>
              <a:gd name="connsiteX2179" fmla="*/ 9182276 w 12192000"/>
              <a:gd name="connsiteY2179" fmla="*/ 2069419 h 3142342"/>
              <a:gd name="connsiteX2180" fmla="*/ 9207235 w 12192000"/>
              <a:gd name="connsiteY2180" fmla="*/ 2078496 h 3142342"/>
              <a:gd name="connsiteX2181" fmla="*/ 9196415 w 12192000"/>
              <a:gd name="connsiteY2181" fmla="*/ 2068514 h 3142342"/>
              <a:gd name="connsiteX2182" fmla="*/ 9228862 w 12192000"/>
              <a:gd name="connsiteY2182" fmla="*/ 2064885 h 3142342"/>
              <a:gd name="connsiteX2183" fmla="*/ 9240514 w 12192000"/>
              <a:gd name="connsiteY2183" fmla="*/ 2079401 h 3142342"/>
              <a:gd name="connsiteX2184" fmla="*/ 9237177 w 12192000"/>
              <a:gd name="connsiteY2184" fmla="*/ 2059446 h 3142342"/>
              <a:gd name="connsiteX2185" fmla="*/ 9290427 w 12192000"/>
              <a:gd name="connsiteY2185" fmla="*/ 2064885 h 3142342"/>
              <a:gd name="connsiteX2186" fmla="*/ 9282935 w 12192000"/>
              <a:gd name="connsiteY2186" fmla="*/ 2075772 h 3142342"/>
              <a:gd name="connsiteX2187" fmla="*/ 9296243 w 12192000"/>
              <a:gd name="connsiteY2187" fmla="*/ 2067609 h 3142342"/>
              <a:gd name="connsiteX2188" fmla="*/ 9314551 w 12192000"/>
              <a:gd name="connsiteY2188" fmla="*/ 2063980 h 3142342"/>
              <a:gd name="connsiteX2189" fmla="*/ 9289589 w 12192000"/>
              <a:gd name="connsiteY2189" fmla="*/ 2060351 h 3142342"/>
              <a:gd name="connsiteX2190" fmla="*/ 9322035 w 12192000"/>
              <a:gd name="connsiteY2190" fmla="*/ 2055808 h 3142342"/>
              <a:gd name="connsiteX2191" fmla="*/ 9333686 w 12192000"/>
              <a:gd name="connsiteY2191" fmla="*/ 2070324 h 3142342"/>
              <a:gd name="connsiteX2192" fmla="*/ 9330350 w 12192000"/>
              <a:gd name="connsiteY2192" fmla="*/ 2080306 h 3142342"/>
              <a:gd name="connsiteX2193" fmla="*/ 9343661 w 12192000"/>
              <a:gd name="connsiteY2193" fmla="*/ 2072143 h 3142342"/>
              <a:gd name="connsiteX2194" fmla="*/ 9334515 w 12192000"/>
              <a:gd name="connsiteY2194" fmla="*/ 2072143 h 3142342"/>
              <a:gd name="connsiteX2195" fmla="*/ 9342832 w 12192000"/>
              <a:gd name="connsiteY2195" fmla="*/ 2063980 h 3142342"/>
              <a:gd name="connsiteX2196" fmla="*/ 9367791 w 12192000"/>
              <a:gd name="connsiteY2196" fmla="*/ 2070324 h 3142342"/>
              <a:gd name="connsiteX2197" fmla="*/ 9354483 w 12192000"/>
              <a:gd name="connsiteY2197" fmla="*/ 2075772 h 3142342"/>
              <a:gd name="connsiteX2198" fmla="*/ 9402728 w 12192000"/>
              <a:gd name="connsiteY2198" fmla="*/ 2075772 h 3142342"/>
              <a:gd name="connsiteX2199" fmla="*/ 9379434 w 12192000"/>
              <a:gd name="connsiteY2199" fmla="*/ 2079401 h 3142342"/>
              <a:gd name="connsiteX2200" fmla="*/ 9432674 w 12192000"/>
              <a:gd name="connsiteY2200" fmla="*/ 2084849 h 3142342"/>
              <a:gd name="connsiteX2201" fmla="*/ 9440169 w 12192000"/>
              <a:gd name="connsiteY2201" fmla="*/ 2073953 h 3142342"/>
              <a:gd name="connsiteX2202" fmla="*/ 9469279 w 12192000"/>
              <a:gd name="connsiteY2202" fmla="*/ 2077591 h 3142342"/>
              <a:gd name="connsiteX2203" fmla="*/ 9475934 w 12192000"/>
              <a:gd name="connsiteY2203" fmla="*/ 2090288 h 3142342"/>
              <a:gd name="connsiteX2204" fmla="*/ 9503392 w 12192000"/>
              <a:gd name="connsiteY2204" fmla="*/ 2081210 h 3142342"/>
              <a:gd name="connsiteX2205" fmla="*/ 9493413 w 12192000"/>
              <a:gd name="connsiteY2205" fmla="*/ 2076677 h 3142342"/>
              <a:gd name="connsiteX2206" fmla="*/ 9521691 w 12192000"/>
              <a:gd name="connsiteY2206" fmla="*/ 2075772 h 3142342"/>
              <a:gd name="connsiteX2207" fmla="*/ 9496729 w 12192000"/>
              <a:gd name="connsiteY2207" fmla="*/ 2066695 h 3142342"/>
              <a:gd name="connsiteX2208" fmla="*/ 9500066 w 12192000"/>
              <a:gd name="connsiteY2208" fmla="*/ 2058532 h 3142342"/>
              <a:gd name="connsiteX2209" fmla="*/ 9530013 w 12192000"/>
              <a:gd name="connsiteY2209" fmla="*/ 2067609 h 3142342"/>
              <a:gd name="connsiteX2210" fmla="*/ 9521691 w 12192000"/>
              <a:gd name="connsiteY2210" fmla="*/ 2047645 h 3142342"/>
              <a:gd name="connsiteX2211" fmla="*/ 9489246 w 12192000"/>
              <a:gd name="connsiteY2211" fmla="*/ 2053998 h 3142342"/>
              <a:gd name="connsiteX2212" fmla="*/ 9478432 w 12192000"/>
              <a:gd name="connsiteY2212" fmla="*/ 2044016 h 3142342"/>
              <a:gd name="connsiteX2213" fmla="*/ 9470948 w 12192000"/>
              <a:gd name="connsiteY2213" fmla="*/ 2056722 h 3142342"/>
              <a:gd name="connsiteX2214" fmla="*/ 9485918 w 12192000"/>
              <a:gd name="connsiteY2214" fmla="*/ 2033129 h 3142342"/>
              <a:gd name="connsiteX2215" fmla="*/ 9456807 w 12192000"/>
              <a:gd name="connsiteY2215" fmla="*/ 2032224 h 3142342"/>
              <a:gd name="connsiteX2216" fmla="*/ 9440999 w 12192000"/>
              <a:gd name="connsiteY2216" fmla="*/ 2023147 h 3142342"/>
              <a:gd name="connsiteX2217" fmla="*/ 9491744 w 12192000"/>
              <a:gd name="connsiteY2217" fmla="*/ 2013174 h 3142342"/>
              <a:gd name="connsiteX2218" fmla="*/ 9420204 w 12192000"/>
              <a:gd name="connsiteY2218" fmla="*/ 2014079 h 3142342"/>
              <a:gd name="connsiteX2219" fmla="*/ 9438498 w 12192000"/>
              <a:gd name="connsiteY2219" fmla="*/ 2006821 h 3142342"/>
              <a:gd name="connsiteX2220" fmla="*/ 9438498 w 12192000"/>
              <a:gd name="connsiteY2220" fmla="*/ 2008631 h 3142342"/>
              <a:gd name="connsiteX2221" fmla="*/ 9585747 w 12192000"/>
              <a:gd name="connsiteY2221" fmla="*/ 2013174 h 3142342"/>
              <a:gd name="connsiteX2222" fmla="*/ 9582419 w 12192000"/>
              <a:gd name="connsiteY2222" fmla="*/ 2014984 h 3142342"/>
              <a:gd name="connsiteX2223" fmla="*/ 9592402 w 12192000"/>
              <a:gd name="connsiteY2223" fmla="*/ 2019527 h 3142342"/>
              <a:gd name="connsiteX2224" fmla="*/ 9616524 w 12192000"/>
              <a:gd name="connsiteY2224" fmla="*/ 2023147 h 3142342"/>
              <a:gd name="connsiteX2225" fmla="*/ 9618189 w 12192000"/>
              <a:gd name="connsiteY2225" fmla="*/ 2035853 h 3142342"/>
              <a:gd name="connsiteX2226" fmla="*/ 9636499 w 12192000"/>
              <a:gd name="connsiteY2226" fmla="*/ 2032224 h 3142342"/>
              <a:gd name="connsiteX2227" fmla="*/ 9639819 w 12192000"/>
              <a:gd name="connsiteY2227" fmla="*/ 2022242 h 3142342"/>
              <a:gd name="connsiteX2228" fmla="*/ 9624848 w 12192000"/>
              <a:gd name="connsiteY2228" fmla="*/ 2017708 h 3142342"/>
              <a:gd name="connsiteX2229" fmla="*/ 9678921 w 12192000"/>
              <a:gd name="connsiteY2229" fmla="*/ 2027690 h 3142342"/>
              <a:gd name="connsiteX2230" fmla="*/ 9688076 w 12192000"/>
              <a:gd name="connsiteY2230" fmla="*/ 2018613 h 3142342"/>
              <a:gd name="connsiteX2231" fmla="*/ 9773761 w 12192000"/>
              <a:gd name="connsiteY2231" fmla="*/ 2024966 h 3142342"/>
              <a:gd name="connsiteX2232" fmla="*/ 9778748 w 12192000"/>
              <a:gd name="connsiteY2232" fmla="*/ 2024966 h 3142342"/>
              <a:gd name="connsiteX2233" fmla="*/ 9908524 w 12192000"/>
              <a:gd name="connsiteY2233" fmla="*/ 2035853 h 3142342"/>
              <a:gd name="connsiteX2234" fmla="*/ 9896052 w 12192000"/>
              <a:gd name="connsiteY2234" fmla="*/ 2044921 h 3142342"/>
              <a:gd name="connsiteX2235" fmla="*/ 9920172 w 12192000"/>
              <a:gd name="connsiteY2235" fmla="*/ 2037663 h 3142342"/>
              <a:gd name="connsiteX2236" fmla="*/ 9965093 w 12192000"/>
              <a:gd name="connsiteY2236" fmla="*/ 2042206 h 3142342"/>
              <a:gd name="connsiteX2237" fmla="*/ 10037472 w 12192000"/>
              <a:gd name="connsiteY2237" fmla="*/ 2032224 h 3142342"/>
              <a:gd name="connsiteX2238" fmla="*/ 10044127 w 12192000"/>
              <a:gd name="connsiteY2238" fmla="*/ 2043111 h 3142342"/>
              <a:gd name="connsiteX2239" fmla="*/ 10058266 w 12192000"/>
              <a:gd name="connsiteY2239" fmla="*/ 2039482 h 3142342"/>
              <a:gd name="connsiteX2240" fmla="*/ 10039970 w 12192000"/>
              <a:gd name="connsiteY2240" fmla="*/ 2031319 h 3142342"/>
              <a:gd name="connsiteX2241" fmla="*/ 10128157 w 12192000"/>
              <a:gd name="connsiteY2241" fmla="*/ 2014079 h 3142342"/>
              <a:gd name="connsiteX2242" fmla="*/ 10130655 w 12192000"/>
              <a:gd name="connsiteY2242" fmla="*/ 2014984 h 3142342"/>
              <a:gd name="connsiteX2243" fmla="*/ 10133153 w 12192000"/>
              <a:gd name="connsiteY2243" fmla="*/ 2013174 h 3142342"/>
              <a:gd name="connsiteX2244" fmla="*/ 10146463 w 12192000"/>
              <a:gd name="connsiteY2244" fmla="*/ 2009545 h 3142342"/>
              <a:gd name="connsiteX2245" fmla="*/ 10149791 w 12192000"/>
              <a:gd name="connsiteY2245" fmla="*/ 2008631 h 3142342"/>
              <a:gd name="connsiteX2246" fmla="*/ 10241295 w 12192000"/>
              <a:gd name="connsiteY2246" fmla="*/ 1958740 h 3142342"/>
              <a:gd name="connsiteX2247" fmla="*/ 10255435 w 12192000"/>
              <a:gd name="connsiteY2247" fmla="*/ 1958740 h 3142342"/>
              <a:gd name="connsiteX2248" fmla="*/ 10263759 w 12192000"/>
              <a:gd name="connsiteY2248" fmla="*/ 1950567 h 3142342"/>
              <a:gd name="connsiteX2249" fmla="*/ 10243793 w 12192000"/>
              <a:gd name="connsiteY2249" fmla="*/ 1953292 h 3142342"/>
              <a:gd name="connsiteX2250" fmla="*/ 10202202 w 12192000"/>
              <a:gd name="connsiteY2250" fmla="*/ 1895228 h 3142342"/>
              <a:gd name="connsiteX2251" fmla="*/ 10321158 w 12192000"/>
              <a:gd name="connsiteY2251" fmla="*/ 1894323 h 3142342"/>
              <a:gd name="connsiteX2252" fmla="*/ 10322826 w 12192000"/>
              <a:gd name="connsiteY2252" fmla="*/ 1907020 h 3142342"/>
              <a:gd name="connsiteX2253" fmla="*/ 10384382 w 12192000"/>
              <a:gd name="connsiteY2253" fmla="*/ 1901581 h 3142342"/>
              <a:gd name="connsiteX2254" fmla="*/ 10406845 w 12192000"/>
              <a:gd name="connsiteY2254" fmla="*/ 1892504 h 3142342"/>
              <a:gd name="connsiteX2255" fmla="*/ 10403517 w 12192000"/>
              <a:gd name="connsiteY2255" fmla="*/ 1900676 h 3142342"/>
              <a:gd name="connsiteX2256" fmla="*/ 10417657 w 12192000"/>
              <a:gd name="connsiteY2256" fmla="*/ 1897047 h 3142342"/>
              <a:gd name="connsiteX2257" fmla="*/ 10413501 w 12192000"/>
              <a:gd name="connsiteY2257" fmla="*/ 1902486 h 3142342"/>
              <a:gd name="connsiteX2258" fmla="*/ 10441789 w 12192000"/>
              <a:gd name="connsiteY2258" fmla="*/ 1901581 h 3142342"/>
              <a:gd name="connsiteX2259" fmla="*/ 10426812 w 12192000"/>
              <a:gd name="connsiteY2259" fmla="*/ 1897047 h 3142342"/>
              <a:gd name="connsiteX2260" fmla="*/ 10445117 w 12192000"/>
              <a:gd name="connsiteY2260" fmla="*/ 1893418 h 3142342"/>
              <a:gd name="connsiteX2261" fmla="*/ 10456759 w 12192000"/>
              <a:gd name="connsiteY2261" fmla="*/ 1905210 h 3142342"/>
              <a:gd name="connsiteX2262" fmla="*/ 10504175 w 12192000"/>
              <a:gd name="connsiteY2262" fmla="*/ 1900676 h 3142342"/>
              <a:gd name="connsiteX2263" fmla="*/ 10511669 w 12192000"/>
              <a:gd name="connsiteY2263" fmla="*/ 1889789 h 3142342"/>
              <a:gd name="connsiteX2264" fmla="*/ 10554919 w 12192000"/>
              <a:gd name="connsiteY2264" fmla="*/ 1892504 h 3142342"/>
              <a:gd name="connsiteX2265" fmla="*/ 10551600 w 12192000"/>
              <a:gd name="connsiteY2265" fmla="*/ 1900676 h 3142342"/>
              <a:gd name="connsiteX2266" fmla="*/ 10638110 w 12192000"/>
              <a:gd name="connsiteY2266" fmla="*/ 1904305 h 3142342"/>
              <a:gd name="connsiteX2267" fmla="*/ 10679708 w 12192000"/>
              <a:gd name="connsiteY2267" fmla="*/ 1897047 h 3142342"/>
              <a:gd name="connsiteX2268" fmla="*/ 10671385 w 12192000"/>
              <a:gd name="connsiteY2268" fmla="*/ 1905210 h 3142342"/>
              <a:gd name="connsiteX2269" fmla="*/ 10652257 w 12192000"/>
              <a:gd name="connsiteY2269" fmla="*/ 1903400 h 3142342"/>
              <a:gd name="connsiteX2270" fmla="*/ 10678049 w 12192000"/>
              <a:gd name="connsiteY2270" fmla="*/ 1915192 h 3142342"/>
              <a:gd name="connsiteX2271" fmla="*/ 10683865 w 12192000"/>
              <a:gd name="connsiteY2271" fmla="*/ 1889789 h 3142342"/>
              <a:gd name="connsiteX2272" fmla="*/ 10635620 w 12192000"/>
              <a:gd name="connsiteY2272" fmla="*/ 1887065 h 3142342"/>
              <a:gd name="connsiteX2273" fmla="*/ 10649760 w 12192000"/>
              <a:gd name="connsiteY2273" fmla="*/ 1883436 h 3142342"/>
              <a:gd name="connsiteX2274" fmla="*/ 10688031 w 12192000"/>
              <a:gd name="connsiteY2274" fmla="*/ 1884341 h 3142342"/>
              <a:gd name="connsiteX2275" fmla="*/ 10696346 w 12192000"/>
              <a:gd name="connsiteY2275" fmla="*/ 1876178 h 3142342"/>
              <a:gd name="connsiteX2276" fmla="*/ 10680538 w 12192000"/>
              <a:gd name="connsiteY2276" fmla="*/ 1868920 h 3142342"/>
              <a:gd name="connsiteX2277" fmla="*/ 10615654 w 12192000"/>
              <a:gd name="connsiteY2277" fmla="*/ 1879807 h 3142342"/>
              <a:gd name="connsiteX2278" fmla="*/ 10525809 w 12192000"/>
              <a:gd name="connsiteY2278" fmla="*/ 1886160 h 3142342"/>
              <a:gd name="connsiteX2279" fmla="*/ 10568230 w 12192000"/>
              <a:gd name="connsiteY2279" fmla="*/ 1881617 h 3142342"/>
              <a:gd name="connsiteX2280" fmla="*/ 10557417 w 12192000"/>
              <a:gd name="connsiteY2280" fmla="*/ 1874359 h 3142342"/>
              <a:gd name="connsiteX2281" fmla="*/ 10529967 w 12192000"/>
              <a:gd name="connsiteY2281" fmla="*/ 1883436 h 3142342"/>
              <a:gd name="connsiteX2282" fmla="*/ 10495861 w 12192000"/>
              <a:gd name="connsiteY2282" fmla="*/ 1879807 h 3142342"/>
              <a:gd name="connsiteX2283" fmla="*/ 10478393 w 12192000"/>
              <a:gd name="connsiteY2283" fmla="*/ 1887970 h 3142342"/>
              <a:gd name="connsiteX2284" fmla="*/ 10487537 w 12192000"/>
              <a:gd name="connsiteY2284" fmla="*/ 1885246 h 3142342"/>
              <a:gd name="connsiteX2285" fmla="*/ 10333638 w 12192000"/>
              <a:gd name="connsiteY2285" fmla="*/ 1877083 h 3142342"/>
              <a:gd name="connsiteX2286" fmla="*/ 10331141 w 12192000"/>
              <a:gd name="connsiteY2286" fmla="*/ 1889789 h 3142342"/>
              <a:gd name="connsiteX2287" fmla="*/ 10229653 w 12192000"/>
              <a:gd name="connsiteY2287" fmla="*/ 1881617 h 3142342"/>
              <a:gd name="connsiteX2288" fmla="*/ 10226325 w 12192000"/>
              <a:gd name="connsiteY2288" fmla="*/ 1889789 h 3142342"/>
              <a:gd name="connsiteX2289" fmla="*/ 10193050 w 12192000"/>
              <a:gd name="connsiteY2289" fmla="*/ 1887065 h 3142342"/>
              <a:gd name="connsiteX2290" fmla="*/ 10166429 w 12192000"/>
              <a:gd name="connsiteY2290" fmla="*/ 1872549 h 3142342"/>
              <a:gd name="connsiteX2291" fmla="*/ 10209687 w 12192000"/>
              <a:gd name="connsiteY2291" fmla="*/ 1875273 h 3142342"/>
              <a:gd name="connsiteX2292" fmla="*/ 10164761 w 12192000"/>
              <a:gd name="connsiteY2292" fmla="*/ 1871644 h 3142342"/>
              <a:gd name="connsiteX2293" fmla="*/ 9642318 w 12192000"/>
              <a:gd name="connsiteY2293" fmla="*/ 1732829 h 3142342"/>
              <a:gd name="connsiteX2294" fmla="*/ 9651470 w 12192000"/>
              <a:gd name="connsiteY2294" fmla="*/ 1721952 h 3142342"/>
              <a:gd name="connsiteX2295" fmla="*/ 9673934 w 12192000"/>
              <a:gd name="connsiteY2295" fmla="*/ 1725571 h 3142342"/>
              <a:gd name="connsiteX2296" fmla="*/ 9653968 w 12192000"/>
              <a:gd name="connsiteY2296" fmla="*/ 1718313 h 3142342"/>
              <a:gd name="connsiteX2297" fmla="*/ 9658954 w 12192000"/>
              <a:gd name="connsiteY2297" fmla="*/ 1713779 h 3142342"/>
              <a:gd name="connsiteX2298" fmla="*/ 9681419 w 12192000"/>
              <a:gd name="connsiteY2298" fmla="*/ 1712875 h 3142342"/>
              <a:gd name="connsiteX2299" fmla="*/ 9692231 w 12192000"/>
              <a:gd name="connsiteY2299" fmla="*/ 1722857 h 3142342"/>
              <a:gd name="connsiteX2300" fmla="*/ 9797883 w 12192000"/>
              <a:gd name="connsiteY2300" fmla="*/ 1697454 h 3142342"/>
              <a:gd name="connsiteX2301" fmla="*/ 9790397 w 12192000"/>
              <a:gd name="connsiteY2301" fmla="*/ 1708341 h 3142342"/>
              <a:gd name="connsiteX2302" fmla="*/ 9805367 w 12192000"/>
              <a:gd name="connsiteY2302" fmla="*/ 1712875 h 3142342"/>
              <a:gd name="connsiteX2303" fmla="*/ 9808694 w 12192000"/>
              <a:gd name="connsiteY2303" fmla="*/ 1702892 h 3142342"/>
              <a:gd name="connsiteX2304" fmla="*/ 9814521 w 12192000"/>
              <a:gd name="connsiteY2304" fmla="*/ 1707426 h 3142342"/>
              <a:gd name="connsiteX2305" fmla="*/ 9841140 w 12192000"/>
              <a:gd name="connsiteY2305" fmla="*/ 1695635 h 3142342"/>
              <a:gd name="connsiteX2306" fmla="*/ 9871089 w 12192000"/>
              <a:gd name="connsiteY2306" fmla="*/ 1704712 h 3142342"/>
              <a:gd name="connsiteX2307" fmla="*/ 9913518 w 12192000"/>
              <a:gd name="connsiteY2307" fmla="*/ 1702892 h 3142342"/>
              <a:gd name="connsiteX2308" fmla="*/ 9888559 w 12192000"/>
              <a:gd name="connsiteY2308" fmla="*/ 1696549 h 3142342"/>
              <a:gd name="connsiteX2309" fmla="*/ 9896881 w 12192000"/>
              <a:gd name="connsiteY2309" fmla="*/ 1691101 h 3142342"/>
              <a:gd name="connsiteX2310" fmla="*/ 9875248 w 12192000"/>
              <a:gd name="connsiteY2310" fmla="*/ 1674766 h 3142342"/>
              <a:gd name="connsiteX2311" fmla="*/ 9847795 w 12192000"/>
              <a:gd name="connsiteY2311" fmla="*/ 1681119 h 3142342"/>
              <a:gd name="connsiteX2312" fmla="*/ 9847795 w 12192000"/>
              <a:gd name="connsiteY2312" fmla="*/ 1675680 h 3142342"/>
              <a:gd name="connsiteX2313" fmla="*/ 9897489 w 12192000"/>
              <a:gd name="connsiteY2313" fmla="*/ 1673468 h 3142342"/>
              <a:gd name="connsiteX2314" fmla="*/ 9900897 w 12192000"/>
              <a:gd name="connsiteY2314" fmla="*/ 1676698 h 3142342"/>
              <a:gd name="connsiteX2315" fmla="*/ 9893620 w 12192000"/>
              <a:gd name="connsiteY2315" fmla="*/ 1681119 h 3142342"/>
              <a:gd name="connsiteX2316" fmla="*/ 9899437 w 12192000"/>
              <a:gd name="connsiteY2316" fmla="*/ 1685662 h 3142342"/>
              <a:gd name="connsiteX2317" fmla="*/ 9911917 w 12192000"/>
              <a:gd name="connsiteY2317" fmla="*/ 1674775 h 3142342"/>
              <a:gd name="connsiteX2318" fmla="*/ 9956014 w 12192000"/>
              <a:gd name="connsiteY2318" fmla="*/ 1682938 h 3142342"/>
              <a:gd name="connsiteX2319" fmla="*/ 9926481 w 12192000"/>
              <a:gd name="connsiteY2319" fmla="*/ 1674543 h 3142342"/>
              <a:gd name="connsiteX2320" fmla="*/ 9902408 w 12192000"/>
              <a:gd name="connsiteY2320" fmla="*/ 1673249 h 3142342"/>
              <a:gd name="connsiteX2321" fmla="*/ 9914687 w 12192000"/>
              <a:gd name="connsiteY2321" fmla="*/ 1672703 h 3142342"/>
              <a:gd name="connsiteX2322" fmla="*/ 10010850 w 12192000"/>
              <a:gd name="connsiteY2322" fmla="*/ 1615797 h 3142342"/>
              <a:gd name="connsiteX2323" fmla="*/ 10009182 w 12192000"/>
              <a:gd name="connsiteY2323" fmla="*/ 1610358 h 3142342"/>
              <a:gd name="connsiteX2324" fmla="*/ 10023333 w 12192000"/>
              <a:gd name="connsiteY2324" fmla="*/ 1613987 h 3142342"/>
              <a:gd name="connsiteX2325" fmla="*/ 10021664 w 12192000"/>
              <a:gd name="connsiteY2325" fmla="*/ 1604005 h 3142342"/>
              <a:gd name="connsiteX2326" fmla="*/ 10006694 w 12192000"/>
              <a:gd name="connsiteY2326" fmla="*/ 1601281 h 3142342"/>
              <a:gd name="connsiteX2327" fmla="*/ 10003366 w 12192000"/>
              <a:gd name="connsiteY2327" fmla="*/ 1589489 h 3142342"/>
              <a:gd name="connsiteX2328" fmla="*/ 10017506 w 12192000"/>
              <a:gd name="connsiteY2328" fmla="*/ 1580412 h 3142342"/>
              <a:gd name="connsiteX2329" fmla="*/ 10001698 w 12192000"/>
              <a:gd name="connsiteY2329" fmla="*/ 1583136 h 3142342"/>
              <a:gd name="connsiteX2330" fmla="*/ 9976745 w 12192000"/>
              <a:gd name="connsiteY2330" fmla="*/ 1525073 h 3142342"/>
              <a:gd name="connsiteX2331" fmla="*/ 9985890 w 12192000"/>
              <a:gd name="connsiteY2331" fmla="*/ 1530521 h 3142342"/>
              <a:gd name="connsiteX2332" fmla="*/ 10009182 w 12192000"/>
              <a:gd name="connsiteY2332" fmla="*/ 1524168 h 3142342"/>
              <a:gd name="connsiteX2333" fmla="*/ 9971748 w 12192000"/>
              <a:gd name="connsiteY2333" fmla="*/ 1516005 h 3142342"/>
              <a:gd name="connsiteX2334" fmla="*/ 9950123 w 12192000"/>
              <a:gd name="connsiteY2334" fmla="*/ 1493317 h 3142342"/>
              <a:gd name="connsiteX2335" fmla="*/ 10079900 w 12192000"/>
              <a:gd name="connsiteY2335" fmla="*/ 1490602 h 3142342"/>
              <a:gd name="connsiteX2336" fmla="*/ 10068249 w 12192000"/>
              <a:gd name="connsiteY2336" fmla="*/ 1478801 h 3142342"/>
              <a:gd name="connsiteX2337" fmla="*/ 10010850 w 12192000"/>
              <a:gd name="connsiteY2337" fmla="*/ 1478801 h 3142342"/>
              <a:gd name="connsiteX2338" fmla="*/ 9897711 w 12192000"/>
              <a:gd name="connsiteY2338" fmla="*/ 1488783 h 3142342"/>
              <a:gd name="connsiteX2339" fmla="*/ 9855281 w 12192000"/>
              <a:gd name="connsiteY2339" fmla="*/ 1463380 h 3142342"/>
              <a:gd name="connsiteX2340" fmla="*/ 9812022 w 12192000"/>
              <a:gd name="connsiteY2340" fmla="*/ 1462475 h 3142342"/>
              <a:gd name="connsiteX2341" fmla="*/ 9834485 w 12192000"/>
              <a:gd name="connsiteY2341" fmla="*/ 1451589 h 3142342"/>
              <a:gd name="connsiteX2342" fmla="*/ 9795385 w 12192000"/>
              <a:gd name="connsiteY2342" fmla="*/ 1447960 h 3142342"/>
              <a:gd name="connsiteX2343" fmla="*/ 9788730 w 12192000"/>
              <a:gd name="connsiteY2343" fmla="*/ 1437977 h 3142342"/>
              <a:gd name="connsiteX2344" fmla="*/ 9668939 w 12192000"/>
              <a:gd name="connsiteY2344" fmla="*/ 1432539 h 3142342"/>
              <a:gd name="connsiteX2345" fmla="*/ 9688904 w 12192000"/>
              <a:gd name="connsiteY2345" fmla="*/ 1420737 h 3142342"/>
              <a:gd name="connsiteX2346" fmla="*/ 9718023 w 12192000"/>
              <a:gd name="connsiteY2346" fmla="*/ 1418023 h 3142342"/>
              <a:gd name="connsiteX2347" fmla="*/ 9736321 w 12192000"/>
              <a:gd name="connsiteY2347" fmla="*/ 1411670 h 3142342"/>
              <a:gd name="connsiteX2348" fmla="*/ 9733830 w 12192000"/>
              <a:gd name="connsiteY2348" fmla="*/ 1394430 h 3142342"/>
              <a:gd name="connsiteX2349" fmla="*/ 9750469 w 12192000"/>
              <a:gd name="connsiteY2349" fmla="*/ 1408946 h 3142342"/>
              <a:gd name="connsiteX2350" fmla="*/ 9772931 w 12192000"/>
              <a:gd name="connsiteY2350" fmla="*/ 1399878 h 3142342"/>
              <a:gd name="connsiteX2351" fmla="*/ 9756283 w 12192000"/>
              <a:gd name="connsiteY2351" fmla="*/ 1388077 h 3142342"/>
              <a:gd name="connsiteX2352" fmla="*/ 9742984 w 12192000"/>
              <a:gd name="connsiteY2352" fmla="*/ 1396249 h 3142342"/>
              <a:gd name="connsiteX2353" fmla="*/ 9734659 w 12192000"/>
              <a:gd name="connsiteY2353" fmla="*/ 1390801 h 3142342"/>
              <a:gd name="connsiteX2354" fmla="*/ 9751297 w 12192000"/>
              <a:gd name="connsiteY2354" fmla="*/ 1371751 h 3142342"/>
              <a:gd name="connsiteX2355" fmla="*/ 9785402 w 12192000"/>
              <a:gd name="connsiteY2355" fmla="*/ 1361769 h 3142342"/>
              <a:gd name="connsiteX2356" fmla="*/ 9778748 w 12192000"/>
              <a:gd name="connsiteY2356" fmla="*/ 1351787 h 3142342"/>
              <a:gd name="connsiteX2357" fmla="*/ 9887728 w 12192000"/>
              <a:gd name="connsiteY2357" fmla="*/ 1344529 h 3142342"/>
              <a:gd name="connsiteX2358" fmla="*/ 9939312 w 12192000"/>
              <a:gd name="connsiteY2358" fmla="*/ 1339090 h 3142342"/>
              <a:gd name="connsiteX2359" fmla="*/ 9908524 w 12192000"/>
              <a:gd name="connsiteY2359" fmla="*/ 1328203 h 3142342"/>
              <a:gd name="connsiteX2360" fmla="*/ 9944299 w 12192000"/>
              <a:gd name="connsiteY2360" fmla="*/ 1310963 h 3142342"/>
              <a:gd name="connsiteX2361" fmla="*/ 9988387 w 12192000"/>
              <a:gd name="connsiteY2361" fmla="*/ 1316412 h 3142342"/>
              <a:gd name="connsiteX2362" fmla="*/ 9970089 w 12192000"/>
              <a:gd name="connsiteY2362" fmla="*/ 1322755 h 3142342"/>
              <a:gd name="connsiteX2363" fmla="*/ 10158106 w 12192000"/>
              <a:gd name="connsiteY2363" fmla="*/ 1333652 h 3142342"/>
              <a:gd name="connsiteX2364" fmla="*/ 10111519 w 12192000"/>
              <a:gd name="connsiteY2364" fmla="*/ 1340900 h 3142342"/>
              <a:gd name="connsiteX2365" fmla="*/ 10179739 w 12192000"/>
              <a:gd name="connsiteY2365" fmla="*/ 1348158 h 3142342"/>
              <a:gd name="connsiteX2366" fmla="*/ 10157276 w 12192000"/>
              <a:gd name="connsiteY2366" fmla="*/ 1359054 h 3142342"/>
              <a:gd name="connsiteX2367" fmla="*/ 10110689 w 12192000"/>
              <a:gd name="connsiteY2367" fmla="*/ 1336366 h 3142342"/>
              <a:gd name="connsiteX2368" fmla="*/ 10044127 w 12192000"/>
              <a:gd name="connsiteY2368" fmla="*/ 1337271 h 3142342"/>
              <a:gd name="connsiteX2369" fmla="*/ 10026658 w 12192000"/>
              <a:gd name="connsiteY2369" fmla="*/ 1345443 h 3142342"/>
              <a:gd name="connsiteX2370" fmla="*/ 10034974 w 12192000"/>
              <a:gd name="connsiteY2370" fmla="*/ 1337271 h 3142342"/>
              <a:gd name="connsiteX2371" fmla="*/ 9890226 w 12192000"/>
              <a:gd name="connsiteY2371" fmla="*/ 1357235 h 3142342"/>
              <a:gd name="connsiteX2372" fmla="*/ 9879405 w 12192000"/>
              <a:gd name="connsiteY2372" fmla="*/ 1347253 h 3142342"/>
              <a:gd name="connsiteX2373" fmla="*/ 9862774 w 12192000"/>
              <a:gd name="connsiteY2373" fmla="*/ 1360864 h 3142342"/>
              <a:gd name="connsiteX2374" fmla="*/ 9887728 w 12192000"/>
              <a:gd name="connsiteY2374" fmla="*/ 1367217 h 3142342"/>
              <a:gd name="connsiteX2375" fmla="*/ 9916015 w 12192000"/>
              <a:gd name="connsiteY2375" fmla="*/ 1363588 h 3142342"/>
              <a:gd name="connsiteX2376" fmla="*/ 9902698 w 12192000"/>
              <a:gd name="connsiteY2376" fmla="*/ 1371751 h 3142342"/>
              <a:gd name="connsiteX2377" fmla="*/ 9912680 w 12192000"/>
              <a:gd name="connsiteY2377" fmla="*/ 1373561 h 3142342"/>
              <a:gd name="connsiteX2378" fmla="*/ 9903537 w 12192000"/>
              <a:gd name="connsiteY2378" fmla="*/ 1376285 h 3142342"/>
              <a:gd name="connsiteX2379" fmla="*/ 9965093 w 12192000"/>
              <a:gd name="connsiteY2379" fmla="*/ 1370846 h 3142342"/>
              <a:gd name="connsiteX2380" fmla="*/ 9947625 w 12192000"/>
              <a:gd name="connsiteY2380" fmla="*/ 1381733 h 3142342"/>
              <a:gd name="connsiteX2381" fmla="*/ 9881903 w 12192000"/>
              <a:gd name="connsiteY2381" fmla="*/ 1389896 h 3142342"/>
              <a:gd name="connsiteX2382" fmla="*/ 9927657 w 12192000"/>
              <a:gd name="connsiteY2382" fmla="*/ 1405317 h 3142342"/>
              <a:gd name="connsiteX2383" fmla="*/ 9902698 w 12192000"/>
              <a:gd name="connsiteY2383" fmla="*/ 1401688 h 3142342"/>
              <a:gd name="connsiteX2384" fmla="*/ 9930156 w 12192000"/>
              <a:gd name="connsiteY2384" fmla="*/ 1425281 h 3142342"/>
              <a:gd name="connsiteX2385" fmla="*/ 9916846 w 12192000"/>
              <a:gd name="connsiteY2385" fmla="*/ 1433444 h 3142342"/>
              <a:gd name="connsiteX2386" fmla="*/ 9942639 w 12192000"/>
              <a:gd name="connsiteY2386" fmla="*/ 1445235 h 3142342"/>
              <a:gd name="connsiteX2387" fmla="*/ 9981731 w 12192000"/>
              <a:gd name="connsiteY2387" fmla="*/ 1448864 h 3142342"/>
              <a:gd name="connsiteX2388" fmla="*/ 9945129 w 12192000"/>
              <a:gd name="connsiteY2388" fmla="*/ 1460656 h 3142342"/>
              <a:gd name="connsiteX2389" fmla="*/ 10142306 w 12192000"/>
              <a:gd name="connsiteY2389" fmla="*/ 1468829 h 3142342"/>
              <a:gd name="connsiteX2390" fmla="*/ 10163931 w 12192000"/>
              <a:gd name="connsiteY2390" fmla="*/ 1483344 h 3142342"/>
              <a:gd name="connsiteX2391" fmla="*/ 10133983 w 12192000"/>
              <a:gd name="connsiteY2391" fmla="*/ 1507842 h 3142342"/>
              <a:gd name="connsiteX2392" fmla="*/ 10110689 w 12192000"/>
              <a:gd name="connsiteY2392" fmla="*/ 1508747 h 3142342"/>
              <a:gd name="connsiteX2393" fmla="*/ 10094881 w 12192000"/>
              <a:gd name="connsiteY2393" fmla="*/ 1499670 h 3142342"/>
              <a:gd name="connsiteX2394" fmla="*/ 10101536 w 12192000"/>
              <a:gd name="connsiteY2394" fmla="*/ 1509652 h 3142342"/>
              <a:gd name="connsiteX2395" fmla="*/ 10039140 w 12192000"/>
              <a:gd name="connsiteY2395" fmla="*/ 1507842 h 3142342"/>
              <a:gd name="connsiteX2396" fmla="*/ 10027488 w 12192000"/>
              <a:gd name="connsiteY2396" fmla="*/ 1525978 h 3142342"/>
              <a:gd name="connsiteX2397" fmla="*/ 10102366 w 12192000"/>
              <a:gd name="connsiteY2397" fmla="*/ 1516910 h 3142342"/>
              <a:gd name="connsiteX2398" fmla="*/ 10128157 w 12192000"/>
              <a:gd name="connsiteY2398" fmla="*/ 1528702 h 3142342"/>
              <a:gd name="connsiteX2399" fmla="*/ 10109030 w 12192000"/>
              <a:gd name="connsiteY2399" fmla="*/ 1526892 h 3142342"/>
              <a:gd name="connsiteX2400" fmla="*/ 10112358 w 12192000"/>
              <a:gd name="connsiteY2400" fmla="*/ 1516910 h 3142342"/>
              <a:gd name="connsiteX2401" fmla="*/ 10146463 w 12192000"/>
              <a:gd name="connsiteY2401" fmla="*/ 1520539 h 3142342"/>
              <a:gd name="connsiteX2402" fmla="*/ 10128157 w 12192000"/>
              <a:gd name="connsiteY2402" fmla="*/ 1524168 h 3142342"/>
              <a:gd name="connsiteX2403" fmla="*/ 10143966 w 12192000"/>
              <a:gd name="connsiteY2403" fmla="*/ 1531426 h 3142342"/>
              <a:gd name="connsiteX2404" fmla="*/ 10205531 w 12192000"/>
              <a:gd name="connsiteY2404" fmla="*/ 1528702 h 3142342"/>
              <a:gd name="connsiteX2405" fmla="*/ 10206359 w 12192000"/>
              <a:gd name="connsiteY2405" fmla="*/ 1535960 h 3142342"/>
              <a:gd name="connsiteX2406" fmla="*/ 10183480 w 12192000"/>
              <a:gd name="connsiteY2406" fmla="*/ 1541858 h 3142342"/>
              <a:gd name="connsiteX2407" fmla="*/ 10183082 w 12192000"/>
              <a:gd name="connsiteY2407" fmla="*/ 1542312 h 3142342"/>
              <a:gd name="connsiteX2408" fmla="*/ 10205892 w 12192000"/>
              <a:gd name="connsiteY2408" fmla="*/ 1541790 h 3142342"/>
              <a:gd name="connsiteX2409" fmla="*/ 10236308 w 12192000"/>
              <a:gd name="connsiteY2409" fmla="*/ 1516910 h 3142342"/>
              <a:gd name="connsiteX2410" fmla="*/ 10252116 w 12192000"/>
              <a:gd name="connsiteY2410" fmla="*/ 1525978 h 3142342"/>
              <a:gd name="connsiteX2411" fmla="*/ 10287052 w 12192000"/>
              <a:gd name="connsiteY2411" fmla="*/ 1506928 h 3142342"/>
              <a:gd name="connsiteX2412" fmla="*/ 10280397 w 12192000"/>
              <a:gd name="connsiteY2412" fmla="*/ 1496946 h 3142342"/>
              <a:gd name="connsiteX2413" fmla="*/ 10391037 w 12192000"/>
              <a:gd name="connsiteY2413" fmla="*/ 1501489 h 3142342"/>
              <a:gd name="connsiteX2414" fmla="*/ 10392705 w 12192000"/>
              <a:gd name="connsiteY2414" fmla="*/ 1511462 h 3142342"/>
              <a:gd name="connsiteX2415" fmla="*/ 10444278 w 12192000"/>
              <a:gd name="connsiteY2415" fmla="*/ 1506023 h 3142342"/>
              <a:gd name="connsiteX2416" fmla="*/ 10427640 w 12192000"/>
              <a:gd name="connsiteY2416" fmla="*/ 1494231 h 3142342"/>
              <a:gd name="connsiteX2417" fmla="*/ 10458418 w 12192000"/>
              <a:gd name="connsiteY2417" fmla="*/ 1479715 h 3142342"/>
              <a:gd name="connsiteX2418" fmla="*/ 10558256 w 12192000"/>
              <a:gd name="connsiteY2418" fmla="*/ 1477896 h 3142342"/>
              <a:gd name="connsiteX2419" fmla="*/ 10524141 w 12192000"/>
              <a:gd name="connsiteY2419" fmla="*/ 1471543 h 3142342"/>
              <a:gd name="connsiteX2420" fmla="*/ 10534962 w 12192000"/>
              <a:gd name="connsiteY2420" fmla="*/ 1450684 h 3142342"/>
              <a:gd name="connsiteX2421" fmla="*/ 10576553 w 12192000"/>
              <a:gd name="connsiteY2421" fmla="*/ 1443426 h 3142342"/>
              <a:gd name="connsiteX2422" fmla="*/ 10569898 w 12192000"/>
              <a:gd name="connsiteY2422" fmla="*/ 1433444 h 3142342"/>
              <a:gd name="connsiteX2423" fmla="*/ 10465912 w 12192000"/>
              <a:gd name="connsiteY2423" fmla="*/ 1437977 h 3142342"/>
              <a:gd name="connsiteX2424" fmla="*/ 10458418 w 12192000"/>
              <a:gd name="connsiteY2424" fmla="*/ 1448864 h 3142342"/>
              <a:gd name="connsiteX2425" fmla="*/ 10434295 w 12192000"/>
              <a:gd name="connsiteY2425" fmla="*/ 1445235 h 3142342"/>
              <a:gd name="connsiteX2426" fmla="*/ 10460916 w 12192000"/>
              <a:gd name="connsiteY2426" fmla="*/ 1431624 h 3142342"/>
              <a:gd name="connsiteX2427" fmla="*/ 10407675 w 12192000"/>
              <a:gd name="connsiteY2427" fmla="*/ 1428910 h 3142342"/>
              <a:gd name="connsiteX2428" fmla="*/ 10383553 w 12192000"/>
              <a:gd name="connsiteY2428" fmla="*/ 1429815 h 3142342"/>
              <a:gd name="connsiteX2429" fmla="*/ 10340294 w 12192000"/>
              <a:gd name="connsiteY2429" fmla="*/ 1427091 h 3142342"/>
              <a:gd name="connsiteX2430" fmla="*/ 10281226 w 12192000"/>
              <a:gd name="connsiteY2430" fmla="*/ 1417118 h 3142342"/>
              <a:gd name="connsiteX2431" fmla="*/ 10356932 w 12192000"/>
              <a:gd name="connsiteY2431" fmla="*/ 1410765 h 3142342"/>
              <a:gd name="connsiteX2432" fmla="*/ 10332809 w 12192000"/>
              <a:gd name="connsiteY2432" fmla="*/ 1407136 h 3142342"/>
              <a:gd name="connsiteX2433" fmla="*/ 10319498 w 12192000"/>
              <a:gd name="connsiteY2433" fmla="*/ 1415299 h 3142342"/>
              <a:gd name="connsiteX2434" fmla="*/ 10294537 w 12192000"/>
              <a:gd name="connsiteY2434" fmla="*/ 1408946 h 3142342"/>
              <a:gd name="connsiteX2435" fmla="*/ 10282894 w 12192000"/>
              <a:gd name="connsiteY2435" fmla="*/ 1397154 h 3142342"/>
              <a:gd name="connsiteX2436" fmla="*/ 10350276 w 12192000"/>
              <a:gd name="connsiteY2436" fmla="*/ 1398964 h 3142342"/>
              <a:gd name="connsiteX2437" fmla="*/ 10320328 w 12192000"/>
              <a:gd name="connsiteY2437" fmla="*/ 1389896 h 3142342"/>
              <a:gd name="connsiteX2438" fmla="*/ 10333638 w 12192000"/>
              <a:gd name="connsiteY2438" fmla="*/ 1384457 h 3142342"/>
              <a:gd name="connsiteX2439" fmla="*/ 10294537 w 12192000"/>
              <a:gd name="connsiteY2439" fmla="*/ 1380819 h 3142342"/>
              <a:gd name="connsiteX2440" fmla="*/ 10326153 w 12192000"/>
              <a:gd name="connsiteY2440" fmla="*/ 1369027 h 3142342"/>
              <a:gd name="connsiteX2441" fmla="*/ 10371072 w 12192000"/>
              <a:gd name="connsiteY2441" fmla="*/ 1379914 h 3142342"/>
              <a:gd name="connsiteX2442" fmla="*/ 10395204 w 12192000"/>
              <a:gd name="connsiteY2442" fmla="*/ 1353606 h 3142342"/>
              <a:gd name="connsiteX2443" fmla="*/ 10319498 w 12192000"/>
              <a:gd name="connsiteY2443" fmla="*/ 1359959 h 3142342"/>
              <a:gd name="connsiteX2444" fmla="*/ 10242963 w 12192000"/>
              <a:gd name="connsiteY2444" fmla="*/ 1358140 h 3142342"/>
              <a:gd name="connsiteX2445" fmla="*/ 10269584 w 12192000"/>
              <a:gd name="connsiteY2445" fmla="*/ 1344529 h 3142342"/>
              <a:gd name="connsiteX2446" fmla="*/ 10217172 w 12192000"/>
              <a:gd name="connsiteY2446" fmla="*/ 1347253 h 3142342"/>
              <a:gd name="connsiteX2447" fmla="*/ 10225495 w 12192000"/>
              <a:gd name="connsiteY2447" fmla="*/ 1341814 h 3142342"/>
              <a:gd name="connsiteX2448" fmla="*/ 10203032 w 12192000"/>
              <a:gd name="connsiteY2448" fmla="*/ 1350882 h 3142342"/>
              <a:gd name="connsiteX2449" fmla="*/ 10190551 w 12192000"/>
              <a:gd name="connsiteY2449" fmla="*/ 1333652 h 3142342"/>
              <a:gd name="connsiteX2450" fmla="*/ 10364417 w 12192000"/>
              <a:gd name="connsiteY2450" fmla="*/ 1342719 h 3142342"/>
              <a:gd name="connsiteX2451" fmla="*/ 10269584 w 12192000"/>
              <a:gd name="connsiteY2451" fmla="*/ 1349977 h 3142342"/>
              <a:gd name="connsiteX2452" fmla="*/ 10312013 w 12192000"/>
              <a:gd name="connsiteY2452" fmla="*/ 1345443 h 3142342"/>
              <a:gd name="connsiteX2453" fmla="*/ 10356102 w 12192000"/>
              <a:gd name="connsiteY2453" fmla="*/ 1353606 h 3142342"/>
              <a:gd name="connsiteX2454" fmla="*/ 10355272 w 12192000"/>
              <a:gd name="connsiteY2454" fmla="*/ 1346348 h 3142342"/>
              <a:gd name="connsiteX2455" fmla="*/ 10389377 w 12192000"/>
              <a:gd name="connsiteY2455" fmla="*/ 1349977 h 3142342"/>
              <a:gd name="connsiteX2456" fmla="*/ 10433466 w 12192000"/>
              <a:gd name="connsiteY2456" fmla="*/ 1327299 h 3142342"/>
              <a:gd name="connsiteX2457" fmla="*/ 10297864 w 12192000"/>
              <a:gd name="connsiteY2457" fmla="*/ 1318221 h 3142342"/>
              <a:gd name="connsiteX2458" fmla="*/ 10295366 w 12192000"/>
              <a:gd name="connsiteY2458" fmla="*/ 1330928 h 3142342"/>
              <a:gd name="connsiteX2459" fmla="*/ 10279567 w 12192000"/>
              <a:gd name="connsiteY2459" fmla="*/ 1323670 h 3142342"/>
              <a:gd name="connsiteX2460" fmla="*/ 10261261 w 12192000"/>
              <a:gd name="connsiteY2460" fmla="*/ 1301896 h 3142342"/>
              <a:gd name="connsiteX2461" fmla="*/ 10296205 w 12192000"/>
              <a:gd name="connsiteY2461" fmla="*/ 1312783 h 3142342"/>
              <a:gd name="connsiteX2462" fmla="*/ 10332809 w 12192000"/>
              <a:gd name="connsiteY2462" fmla="*/ 1303706 h 3142342"/>
              <a:gd name="connsiteX2463" fmla="*/ 10324485 w 12192000"/>
              <a:gd name="connsiteY2463" fmla="*/ 1309154 h 3142342"/>
              <a:gd name="connsiteX2464" fmla="*/ 10344451 w 12192000"/>
              <a:gd name="connsiteY2464" fmla="*/ 1313688 h 3142342"/>
              <a:gd name="connsiteX2465" fmla="*/ 10351936 w 12192000"/>
              <a:gd name="connsiteY2465" fmla="*/ 1302801 h 3142342"/>
              <a:gd name="connsiteX2466" fmla="*/ 10393535 w 12192000"/>
              <a:gd name="connsiteY2466" fmla="*/ 1323670 h 3142342"/>
              <a:gd name="connsiteX2467" fmla="*/ 10392705 w 12192000"/>
              <a:gd name="connsiteY2467" fmla="*/ 1316412 h 3142342"/>
              <a:gd name="connsiteX2468" fmla="*/ 10451772 w 12192000"/>
              <a:gd name="connsiteY2468" fmla="*/ 1326394 h 3142342"/>
              <a:gd name="connsiteX2469" fmla="*/ 10489205 w 12192000"/>
              <a:gd name="connsiteY2469" fmla="*/ 1319126 h 3142342"/>
              <a:gd name="connsiteX2470" fmla="*/ 10533294 w 12192000"/>
              <a:gd name="connsiteY2470" fmla="*/ 1327299 h 3142342"/>
              <a:gd name="connsiteX2471" fmla="*/ 10542447 w 12192000"/>
              <a:gd name="connsiteY2471" fmla="*/ 1324574 h 3142342"/>
              <a:gd name="connsiteX2472" fmla="*/ 10462585 w 12192000"/>
              <a:gd name="connsiteY2472" fmla="*/ 1305525 h 3142342"/>
              <a:gd name="connsiteX2473" fmla="*/ 10465912 w 12192000"/>
              <a:gd name="connsiteY2473" fmla="*/ 1297352 h 3142342"/>
              <a:gd name="connsiteX2474" fmla="*/ 10547434 w 12192000"/>
              <a:gd name="connsiteY2474" fmla="*/ 1298267 h 3142342"/>
              <a:gd name="connsiteX2475" fmla="*/ 10586536 w 12192000"/>
              <a:gd name="connsiteY2475" fmla="*/ 1303706 h 3142342"/>
              <a:gd name="connsiteX2476" fmla="*/ 10579881 w 12192000"/>
              <a:gd name="connsiteY2476" fmla="*/ 1291009 h 3142342"/>
              <a:gd name="connsiteX2477" fmla="*/ 10541609 w 12192000"/>
              <a:gd name="connsiteY2477" fmla="*/ 1290094 h 3142342"/>
              <a:gd name="connsiteX2478" fmla="*/ 10559915 w 12192000"/>
              <a:gd name="connsiteY2478" fmla="*/ 1283751 h 3142342"/>
              <a:gd name="connsiteX2479" fmla="*/ 10527469 w 12192000"/>
              <a:gd name="connsiteY2479" fmla="*/ 1290094 h 3142342"/>
              <a:gd name="connsiteX2480" fmla="*/ 10510831 w 12192000"/>
              <a:gd name="connsiteY2480" fmla="*/ 1278303 h 3142342"/>
              <a:gd name="connsiteX2481" fmla="*/ 10498359 w 12192000"/>
              <a:gd name="connsiteY2481" fmla="*/ 1289190 h 3142342"/>
              <a:gd name="connsiteX2482" fmla="*/ 10399361 w 12192000"/>
              <a:gd name="connsiteY2482" fmla="*/ 1268330 h 3142342"/>
              <a:gd name="connsiteX2483" fmla="*/ 10574894 w 12192000"/>
              <a:gd name="connsiteY2483" fmla="*/ 1260158 h 3142342"/>
              <a:gd name="connsiteX2484" fmla="*/ 10574055 w 12192000"/>
              <a:gd name="connsiteY2484" fmla="*/ 1254719 h 3142342"/>
              <a:gd name="connsiteX2485" fmla="*/ 10588195 w 12192000"/>
              <a:gd name="connsiteY2485" fmla="*/ 1253805 h 3142342"/>
              <a:gd name="connsiteX2486" fmla="*/ 10594859 w 12192000"/>
              <a:gd name="connsiteY2486" fmla="*/ 1266511 h 3142342"/>
              <a:gd name="connsiteX2487" fmla="*/ 10633951 w 12192000"/>
              <a:gd name="connsiteY2487" fmla="*/ 1271950 h 3142342"/>
              <a:gd name="connsiteX2488" fmla="*/ 10792017 w 12192000"/>
              <a:gd name="connsiteY2488" fmla="*/ 1271950 h 3142342"/>
              <a:gd name="connsiteX2489" fmla="*/ 10922623 w 12192000"/>
              <a:gd name="connsiteY2489" fmla="*/ 1281027 h 3142342"/>
              <a:gd name="connsiteX2490" fmla="*/ 10925950 w 12192000"/>
              <a:gd name="connsiteY2490" fmla="*/ 1271045 h 3142342"/>
              <a:gd name="connsiteX2491" fmla="*/ 11023281 w 12192000"/>
              <a:gd name="connsiteY2491" fmla="*/ 1279208 h 3142342"/>
              <a:gd name="connsiteX2492" fmla="*/ 11026608 w 12192000"/>
              <a:gd name="connsiteY2492" fmla="*/ 1269235 h 3142342"/>
              <a:gd name="connsiteX2493" fmla="*/ 11047413 w 12192000"/>
              <a:gd name="connsiteY2493" fmla="*/ 1281027 h 3142342"/>
              <a:gd name="connsiteX2494" fmla="*/ 11133091 w 12192000"/>
              <a:gd name="connsiteY2494" fmla="*/ 1277398 h 3142342"/>
              <a:gd name="connsiteX2495" fmla="*/ 11113955 w 12192000"/>
              <a:gd name="connsiteY2495" fmla="*/ 1278303 h 3142342"/>
              <a:gd name="connsiteX2496" fmla="*/ 11089002 w 12192000"/>
              <a:gd name="connsiteY2496" fmla="*/ 1274674 h 3142342"/>
              <a:gd name="connsiteX2497" fmla="*/ 11088173 w 12192000"/>
              <a:gd name="connsiteY2497" fmla="*/ 1267416 h 3142342"/>
              <a:gd name="connsiteX2498" fmla="*/ 11107309 w 12192000"/>
              <a:gd name="connsiteY2498" fmla="*/ 1266511 h 3142342"/>
              <a:gd name="connsiteX2499" fmla="*/ 11035762 w 12192000"/>
              <a:gd name="connsiteY2499" fmla="*/ 1267416 h 3142342"/>
              <a:gd name="connsiteX2500" fmla="*/ 10995000 w 12192000"/>
              <a:gd name="connsiteY2500" fmla="*/ 1251995 h 3142342"/>
              <a:gd name="connsiteX2501" fmla="*/ 11005813 w 12192000"/>
              <a:gd name="connsiteY2501" fmla="*/ 1259253 h 3142342"/>
              <a:gd name="connsiteX2502" fmla="*/ 10943418 w 12192000"/>
              <a:gd name="connsiteY2502" fmla="*/ 1260158 h 3142342"/>
              <a:gd name="connsiteX2503" fmla="*/ 10932606 w 12192000"/>
              <a:gd name="connsiteY2503" fmla="*/ 1250176 h 3142342"/>
              <a:gd name="connsiteX2504" fmla="*/ 10900989 w 12192000"/>
              <a:gd name="connsiteY2504" fmla="*/ 1259253 h 3142342"/>
              <a:gd name="connsiteX2505" fmla="*/ 10889347 w 12192000"/>
              <a:gd name="connsiteY2505" fmla="*/ 1244737 h 3142342"/>
              <a:gd name="connsiteX2506" fmla="*/ 10866883 w 12192000"/>
              <a:gd name="connsiteY2506" fmla="*/ 1255624 h 3142342"/>
              <a:gd name="connsiteX2507" fmla="*/ 10848587 w 12192000"/>
              <a:gd name="connsiteY2507" fmla="*/ 1259253 h 3142342"/>
              <a:gd name="connsiteX2508" fmla="*/ 10841930 w 12192000"/>
              <a:gd name="connsiteY2508" fmla="*/ 1249271 h 3142342"/>
              <a:gd name="connsiteX2509" fmla="*/ 10780366 w 12192000"/>
              <a:gd name="connsiteY2509" fmla="*/ 1251995 h 3142342"/>
              <a:gd name="connsiteX2510" fmla="*/ 10767885 w 12192000"/>
              <a:gd name="connsiteY2510" fmla="*/ 1262882 h 3142342"/>
              <a:gd name="connsiteX2511" fmla="*/ 10700503 w 12192000"/>
              <a:gd name="connsiteY2511" fmla="*/ 1261063 h 3142342"/>
              <a:gd name="connsiteX2512" fmla="*/ 10604842 w 12192000"/>
              <a:gd name="connsiteY2512" fmla="*/ 1232945 h 3142342"/>
              <a:gd name="connsiteX2513" fmla="*/ 10601506 w 12192000"/>
              <a:gd name="connsiteY2513" fmla="*/ 1241108 h 3142342"/>
              <a:gd name="connsiteX2514" fmla="*/ 10576553 w 12192000"/>
              <a:gd name="connsiteY2514" fmla="*/ 1234755 h 3142342"/>
              <a:gd name="connsiteX2515" fmla="*/ 10593191 w 12192000"/>
              <a:gd name="connsiteY2515" fmla="*/ 1246547 h 3142342"/>
              <a:gd name="connsiteX2516" fmla="*/ 10498359 w 12192000"/>
              <a:gd name="connsiteY2516" fmla="*/ 1253805 h 3142342"/>
              <a:gd name="connsiteX2517" fmla="*/ 10515826 w 12192000"/>
              <a:gd name="connsiteY2517" fmla="*/ 1242927 h 3142342"/>
              <a:gd name="connsiteX2518" fmla="*/ 10479223 w 12192000"/>
              <a:gd name="connsiteY2518" fmla="*/ 1254719 h 3142342"/>
              <a:gd name="connsiteX2519" fmla="*/ 10486708 w 12192000"/>
              <a:gd name="connsiteY2519" fmla="*/ 1242013 h 3142342"/>
              <a:gd name="connsiteX2520" fmla="*/ 10415168 w 12192000"/>
              <a:gd name="connsiteY2520" fmla="*/ 1245642 h 3142342"/>
              <a:gd name="connsiteX2521" fmla="*/ 10423483 w 12192000"/>
              <a:gd name="connsiteY2521" fmla="*/ 1240203 h 3142342"/>
              <a:gd name="connsiteX2522" fmla="*/ 10527469 w 12192000"/>
              <a:gd name="connsiteY2522" fmla="*/ 1232945 h 3142342"/>
              <a:gd name="connsiteX2523" fmla="*/ 10408513 w 12192000"/>
              <a:gd name="connsiteY2523" fmla="*/ 1236574 h 3142342"/>
              <a:gd name="connsiteX2524" fmla="*/ 10330311 w 12192000"/>
              <a:gd name="connsiteY2524" fmla="*/ 1227497 h 3142342"/>
              <a:gd name="connsiteX2525" fmla="*/ 10158106 w 12192000"/>
              <a:gd name="connsiteY2525" fmla="*/ 1225687 h 3142342"/>
              <a:gd name="connsiteX2526" fmla="*/ 10162263 w 12192000"/>
              <a:gd name="connsiteY2526" fmla="*/ 1220239 h 3142342"/>
              <a:gd name="connsiteX2527" fmla="*/ 10134812 w 12192000"/>
              <a:gd name="connsiteY2527" fmla="*/ 1226592 h 3142342"/>
              <a:gd name="connsiteX2528" fmla="*/ 10144794 w 12192000"/>
              <a:gd name="connsiteY2528" fmla="*/ 1231126 h 3142342"/>
              <a:gd name="connsiteX2529" fmla="*/ 10082399 w 12192000"/>
              <a:gd name="connsiteY2529" fmla="*/ 1231126 h 3142342"/>
              <a:gd name="connsiteX2530" fmla="*/ 10089883 w 12192000"/>
              <a:gd name="connsiteY2530" fmla="*/ 1220239 h 3142342"/>
              <a:gd name="connsiteX2531" fmla="*/ 10032476 w 12192000"/>
              <a:gd name="connsiteY2531" fmla="*/ 1218429 h 3142342"/>
              <a:gd name="connsiteX2532" fmla="*/ 10034144 w 12192000"/>
              <a:gd name="connsiteY2532" fmla="*/ 1231126 h 3142342"/>
              <a:gd name="connsiteX2533" fmla="*/ 10013348 w 12192000"/>
              <a:gd name="connsiteY2533" fmla="*/ 1222058 h 3142342"/>
              <a:gd name="connsiteX2534" fmla="*/ 10005854 w 12192000"/>
              <a:gd name="connsiteY2534" fmla="*/ 1234755 h 3142342"/>
              <a:gd name="connsiteX2535" fmla="*/ 9944299 w 12192000"/>
              <a:gd name="connsiteY2535" fmla="*/ 1240203 h 3142342"/>
              <a:gd name="connsiteX2536" fmla="*/ 9926827 w 12192000"/>
              <a:gd name="connsiteY2536" fmla="*/ 1222963 h 3142342"/>
              <a:gd name="connsiteX2537" fmla="*/ 9875248 w 12192000"/>
              <a:gd name="connsiteY2537" fmla="*/ 1228402 h 3142342"/>
              <a:gd name="connsiteX2538" fmla="*/ 9876916 w 12192000"/>
              <a:gd name="connsiteY2538" fmla="*/ 1210267 h 3142342"/>
              <a:gd name="connsiteX2539" fmla="*/ 9858609 w 12192000"/>
              <a:gd name="connsiteY2539" fmla="*/ 1213886 h 3142342"/>
              <a:gd name="connsiteX2540" fmla="*/ 9856120 w 12192000"/>
              <a:gd name="connsiteY2540" fmla="*/ 1229316 h 3142342"/>
              <a:gd name="connsiteX2541" fmla="*/ 9703883 w 12192000"/>
              <a:gd name="connsiteY2541" fmla="*/ 1233850 h 3142342"/>
              <a:gd name="connsiteX2542" fmla="*/ 9707210 w 12192000"/>
              <a:gd name="connsiteY2542" fmla="*/ 1223868 h 3142342"/>
              <a:gd name="connsiteX2543" fmla="*/ 9683087 w 12192000"/>
              <a:gd name="connsiteY2543" fmla="*/ 1224773 h 3142342"/>
              <a:gd name="connsiteX2544" fmla="*/ 9669776 w 12192000"/>
              <a:gd name="connsiteY2544" fmla="*/ 1232945 h 3142342"/>
              <a:gd name="connsiteX2545" fmla="*/ 9658126 w 12192000"/>
              <a:gd name="connsiteY2545" fmla="*/ 1218429 h 3142342"/>
              <a:gd name="connsiteX2546" fmla="*/ 9725507 w 12192000"/>
              <a:gd name="connsiteY2546" fmla="*/ 1222963 h 3142342"/>
              <a:gd name="connsiteX2547" fmla="*/ 9806198 w 12192000"/>
              <a:gd name="connsiteY2547" fmla="*/ 1219334 h 3142342"/>
              <a:gd name="connsiteX2548" fmla="*/ 9694730 w 12192000"/>
              <a:gd name="connsiteY2548" fmla="*/ 1212076 h 3142342"/>
              <a:gd name="connsiteX2549" fmla="*/ 9601555 w 12192000"/>
              <a:gd name="connsiteY2549" fmla="*/ 1198465 h 3142342"/>
              <a:gd name="connsiteX2550" fmla="*/ 9588245 w 12192000"/>
              <a:gd name="connsiteY2550" fmla="*/ 1206628 h 3142342"/>
              <a:gd name="connsiteX2551" fmla="*/ 9595729 w 12192000"/>
              <a:gd name="connsiteY2551" fmla="*/ 1221144 h 3142342"/>
              <a:gd name="connsiteX2552" fmla="*/ 9619023 w 12192000"/>
              <a:gd name="connsiteY2552" fmla="*/ 1214800 h 3142342"/>
              <a:gd name="connsiteX2553" fmla="*/ 9636499 w 12192000"/>
              <a:gd name="connsiteY2553" fmla="*/ 1232031 h 3142342"/>
              <a:gd name="connsiteX2554" fmla="*/ 9574934 w 12192000"/>
              <a:gd name="connsiteY2554" fmla="*/ 1234755 h 3142342"/>
              <a:gd name="connsiteX2555" fmla="*/ 9551641 w 12192000"/>
              <a:gd name="connsiteY2555" fmla="*/ 1235669 h 3142342"/>
              <a:gd name="connsiteX2556" fmla="*/ 9559126 w 12192000"/>
              <a:gd name="connsiteY2556" fmla="*/ 1222963 h 3142342"/>
              <a:gd name="connsiteX2557" fmla="*/ 9537499 w 12192000"/>
              <a:gd name="connsiteY2557" fmla="*/ 1236574 h 3142342"/>
              <a:gd name="connsiteX2558" fmla="*/ 9518364 w 12192000"/>
              <a:gd name="connsiteY2558" fmla="*/ 1234755 h 3142342"/>
              <a:gd name="connsiteX2559" fmla="*/ 9515867 w 12192000"/>
              <a:gd name="connsiteY2559" fmla="*/ 1217515 h 3142342"/>
              <a:gd name="connsiteX2560" fmla="*/ 9482591 w 12192000"/>
              <a:gd name="connsiteY2560" fmla="*/ 1219334 h 3142342"/>
              <a:gd name="connsiteX2561" fmla="*/ 9490083 w 12192000"/>
              <a:gd name="connsiteY2561" fmla="*/ 1208447 h 3142342"/>
              <a:gd name="connsiteX2562" fmla="*/ 9532505 w 12192000"/>
              <a:gd name="connsiteY2562" fmla="*/ 1206628 h 3142342"/>
              <a:gd name="connsiteX2563" fmla="*/ 9549142 w 12192000"/>
              <a:gd name="connsiteY2563" fmla="*/ 1218429 h 3142342"/>
              <a:gd name="connsiteX2564" fmla="*/ 9582419 w 12192000"/>
              <a:gd name="connsiteY2564" fmla="*/ 1216610 h 3142342"/>
              <a:gd name="connsiteX2565" fmla="*/ 9537499 w 12192000"/>
              <a:gd name="connsiteY2565" fmla="*/ 1203914 h 3142342"/>
              <a:gd name="connsiteX2566" fmla="*/ 9559964 w 12192000"/>
              <a:gd name="connsiteY2566" fmla="*/ 1193027 h 3142342"/>
              <a:gd name="connsiteX2567" fmla="*/ 9511709 w 12192000"/>
              <a:gd name="connsiteY2567" fmla="*/ 1193027 h 3142342"/>
              <a:gd name="connsiteX2568" fmla="*/ 9489246 w 12192000"/>
              <a:gd name="connsiteY2568" fmla="*/ 1203914 h 3142342"/>
              <a:gd name="connsiteX2569" fmla="*/ 9517534 w 12192000"/>
              <a:gd name="connsiteY2569" fmla="*/ 1203009 h 3142342"/>
              <a:gd name="connsiteX2570" fmla="*/ 9469279 w 12192000"/>
              <a:gd name="connsiteY2570" fmla="*/ 1200285 h 3142342"/>
              <a:gd name="connsiteX2571" fmla="*/ 9480101 w 12192000"/>
              <a:gd name="connsiteY2571" fmla="*/ 1210267 h 3142342"/>
              <a:gd name="connsiteX2572" fmla="*/ 9470948 w 12192000"/>
              <a:gd name="connsiteY2572" fmla="*/ 1212981 h 3142342"/>
              <a:gd name="connsiteX2573" fmla="*/ 9421034 w 12192000"/>
              <a:gd name="connsiteY2573" fmla="*/ 1203009 h 3142342"/>
              <a:gd name="connsiteX2574" fmla="*/ 9426849 w 12192000"/>
              <a:gd name="connsiteY2574" fmla="*/ 1210267 h 3142342"/>
              <a:gd name="connsiteX2575" fmla="*/ 9412711 w 12192000"/>
              <a:gd name="connsiteY2575" fmla="*/ 1213886 h 3142342"/>
              <a:gd name="connsiteX2576" fmla="*/ 9396911 w 12192000"/>
              <a:gd name="connsiteY2576" fmla="*/ 1204818 h 3142342"/>
              <a:gd name="connsiteX2577" fmla="*/ 9409383 w 12192000"/>
              <a:gd name="connsiteY2577" fmla="*/ 1193931 h 3142342"/>
              <a:gd name="connsiteX2578" fmla="*/ 9371119 w 12192000"/>
              <a:gd name="connsiteY2578" fmla="*/ 1193027 h 3142342"/>
              <a:gd name="connsiteX2579" fmla="*/ 9348657 w 12192000"/>
              <a:gd name="connsiteY2579" fmla="*/ 1203914 h 3142342"/>
              <a:gd name="connsiteX2580" fmla="*/ 9328691 w 12192000"/>
              <a:gd name="connsiteY2580" fmla="*/ 1197560 h 3142342"/>
              <a:gd name="connsiteX2581" fmla="*/ 9272122 w 12192000"/>
              <a:gd name="connsiteY2581" fmla="*/ 1200285 h 3142342"/>
              <a:gd name="connsiteX2582" fmla="*/ 9249659 w 12192000"/>
              <a:gd name="connsiteY2582" fmla="*/ 1211171 h 3142342"/>
              <a:gd name="connsiteX2583" fmla="*/ 9292917 w 12192000"/>
              <a:gd name="connsiteY2583" fmla="*/ 1213886 h 3142342"/>
              <a:gd name="connsiteX2584" fmla="*/ 9279606 w 12192000"/>
              <a:gd name="connsiteY2584" fmla="*/ 1219334 h 3142342"/>
              <a:gd name="connsiteX2585" fmla="*/ 9302900 w 12192000"/>
              <a:gd name="connsiteY2585" fmla="*/ 1212981 h 3142342"/>
              <a:gd name="connsiteX2586" fmla="*/ 9337014 w 12192000"/>
              <a:gd name="connsiteY2586" fmla="*/ 1219334 h 3142342"/>
              <a:gd name="connsiteX2587" fmla="*/ 9333686 w 12192000"/>
              <a:gd name="connsiteY2587" fmla="*/ 1229316 h 3142342"/>
              <a:gd name="connsiteX2588" fmla="*/ 9420204 w 12192000"/>
              <a:gd name="connsiteY2588" fmla="*/ 1230221 h 3142342"/>
              <a:gd name="connsiteX2589" fmla="*/ 9450144 w 12192000"/>
              <a:gd name="connsiteY2589" fmla="*/ 1236574 h 3142342"/>
              <a:gd name="connsiteX2590" fmla="*/ 9472608 w 12192000"/>
              <a:gd name="connsiteY2590" fmla="*/ 1225687 h 3142342"/>
              <a:gd name="connsiteX2591" fmla="*/ 9484258 w 12192000"/>
              <a:gd name="connsiteY2591" fmla="*/ 1237479 h 3142342"/>
              <a:gd name="connsiteX2592" fmla="*/ 9373619 w 12192000"/>
              <a:gd name="connsiteY2592" fmla="*/ 1232945 h 3142342"/>
              <a:gd name="connsiteX2593" fmla="*/ 9312882 w 12192000"/>
              <a:gd name="connsiteY2593" fmla="*/ 1241108 h 3142342"/>
              <a:gd name="connsiteX2594" fmla="*/ 9311224 w 12192000"/>
              <a:gd name="connsiteY2594" fmla="*/ 1233850 h 3142342"/>
              <a:gd name="connsiteX2595" fmla="*/ 9274619 w 12192000"/>
              <a:gd name="connsiteY2595" fmla="*/ 1245642 h 3142342"/>
              <a:gd name="connsiteX2596" fmla="*/ 9317878 w 12192000"/>
              <a:gd name="connsiteY2596" fmla="*/ 1248366 h 3142342"/>
              <a:gd name="connsiteX2597" fmla="*/ 9241343 w 12192000"/>
              <a:gd name="connsiteY2597" fmla="*/ 1249271 h 3142342"/>
              <a:gd name="connsiteX2598" fmla="*/ 9229692 w 12192000"/>
              <a:gd name="connsiteY2598" fmla="*/ 1237479 h 3142342"/>
              <a:gd name="connsiteX2599" fmla="*/ 9216381 w 12192000"/>
              <a:gd name="connsiteY2599" fmla="*/ 1247461 h 3142342"/>
              <a:gd name="connsiteX2600" fmla="*/ 9074133 w 12192000"/>
              <a:gd name="connsiteY2600" fmla="*/ 1125886 h 3142342"/>
              <a:gd name="connsiteX2601" fmla="*/ 8886947 w 12192000"/>
              <a:gd name="connsiteY2601" fmla="*/ 1237479 h 3142342"/>
              <a:gd name="connsiteX2602" fmla="*/ 8827050 w 12192000"/>
              <a:gd name="connsiteY2602" fmla="*/ 1234755 h 3142342"/>
              <a:gd name="connsiteX2603" fmla="*/ 8748855 w 12192000"/>
              <a:gd name="connsiteY2603" fmla="*/ 1242927 h 3142342"/>
              <a:gd name="connsiteX2604" fmla="*/ 7889504 w 12192000"/>
              <a:gd name="connsiteY2604" fmla="*/ 1001596 h 3142342"/>
              <a:gd name="connsiteX2605" fmla="*/ 7340447 w 12192000"/>
              <a:gd name="connsiteY2605" fmla="*/ 975288 h 3142342"/>
              <a:gd name="connsiteX2606" fmla="*/ 7347063 w 12192000"/>
              <a:gd name="connsiteY2606" fmla="*/ 973465 h 3142342"/>
              <a:gd name="connsiteX2607" fmla="*/ 7338780 w 12192000"/>
              <a:gd name="connsiteY2607" fmla="*/ 972564 h 3142342"/>
              <a:gd name="connsiteX2608" fmla="*/ 7338474 w 12192000"/>
              <a:gd name="connsiteY2608" fmla="*/ 972425 h 3142342"/>
              <a:gd name="connsiteX2609" fmla="*/ 7309656 w 12192000"/>
              <a:gd name="connsiteY2609" fmla="*/ 968935 h 3142342"/>
              <a:gd name="connsiteX2610" fmla="*/ 7312989 w 12192000"/>
              <a:gd name="connsiteY2610" fmla="*/ 960772 h 3142342"/>
              <a:gd name="connsiteX2611" fmla="*/ 7338474 w 12192000"/>
              <a:gd name="connsiteY2611" fmla="*/ 972425 h 3142342"/>
              <a:gd name="connsiteX2612" fmla="*/ 7347063 w 12192000"/>
              <a:gd name="connsiteY2612" fmla="*/ 973465 h 3142342"/>
              <a:gd name="connsiteX2613" fmla="*/ 7362280 w 12192000"/>
              <a:gd name="connsiteY2613" fmla="*/ 969272 h 3142342"/>
              <a:gd name="connsiteX2614" fmla="*/ 7377879 w 12192000"/>
              <a:gd name="connsiteY2614" fmla="*/ 954419 h 3142342"/>
              <a:gd name="connsiteX2615" fmla="*/ 7431131 w 12192000"/>
              <a:gd name="connsiteY2615" fmla="*/ 938094 h 3142342"/>
              <a:gd name="connsiteX2616" fmla="*/ 7463567 w 12192000"/>
              <a:gd name="connsiteY2616" fmla="*/ 942627 h 3142342"/>
              <a:gd name="connsiteX2617" fmla="*/ 7540114 w 12192000"/>
              <a:gd name="connsiteY2617" fmla="*/ 930836 h 3142342"/>
              <a:gd name="connsiteX2618" fmla="*/ 7607490 w 12192000"/>
              <a:gd name="connsiteY2618" fmla="*/ 912691 h 3142342"/>
              <a:gd name="connsiteX2619" fmla="*/ 7694002 w 12192000"/>
              <a:gd name="connsiteY2619" fmla="*/ 863695 h 3142342"/>
              <a:gd name="connsiteX2620" fmla="*/ 7719795 w 12192000"/>
              <a:gd name="connsiteY2620" fmla="*/ 839197 h 3142342"/>
              <a:gd name="connsiteX2621" fmla="*/ 7721453 w 12192000"/>
              <a:gd name="connsiteY2621" fmla="*/ 811984 h 3142342"/>
              <a:gd name="connsiteX2622" fmla="*/ 7629940 w 12192000"/>
              <a:gd name="connsiteY2622" fmla="*/ 752102 h 3142342"/>
              <a:gd name="connsiteX2623" fmla="*/ 7585032 w 12192000"/>
              <a:gd name="connsiteY2623" fmla="*/ 740310 h 3142342"/>
              <a:gd name="connsiteX2624" fmla="*/ 7483541 w 12192000"/>
              <a:gd name="connsiteY2624" fmla="*/ 733957 h 3142342"/>
              <a:gd name="connsiteX2625" fmla="*/ 7382039 w 12192000"/>
              <a:gd name="connsiteY2625" fmla="*/ 719441 h 3142342"/>
              <a:gd name="connsiteX2626" fmla="*/ 7209001 w 12192000"/>
              <a:gd name="connsiteY2626" fmla="*/ 704925 h 3142342"/>
              <a:gd name="connsiteX2627" fmla="*/ 7115825 w 12192000"/>
              <a:gd name="connsiteY2627" fmla="*/ 685875 h 3142342"/>
              <a:gd name="connsiteX2628" fmla="*/ 7013500 w 12192000"/>
              <a:gd name="connsiteY2628" fmla="*/ 683151 h 3142342"/>
              <a:gd name="connsiteX2629" fmla="*/ 6922829 w 12192000"/>
              <a:gd name="connsiteY2629" fmla="*/ 669540 h 3142342"/>
              <a:gd name="connsiteX2630" fmla="*/ 6887057 w 12192000"/>
              <a:gd name="connsiteY2630" fmla="*/ 665006 h 3142342"/>
              <a:gd name="connsiteX2631" fmla="*/ 6926983 w 12192000"/>
              <a:gd name="connsiteY2631" fmla="*/ 641423 h 3142342"/>
              <a:gd name="connsiteX2632" fmla="*/ 7046775 w 12192000"/>
              <a:gd name="connsiteY2632" fmla="*/ 643232 h 3142342"/>
              <a:gd name="connsiteX2633" fmla="*/ 7078392 w 12192000"/>
              <a:gd name="connsiteY2633" fmla="*/ 638699 h 3142342"/>
              <a:gd name="connsiteX2634" fmla="*/ 7066743 w 12192000"/>
              <a:gd name="connsiteY2634" fmla="*/ 615106 h 3142342"/>
              <a:gd name="connsiteX2635" fmla="*/ 7049275 w 12192000"/>
              <a:gd name="connsiteY2635" fmla="*/ 567938 h 3142342"/>
              <a:gd name="connsiteX2636" fmla="*/ 7049275 w 12192000"/>
              <a:gd name="connsiteY2636" fmla="*/ 523476 h 3142342"/>
              <a:gd name="connsiteX2637" fmla="*/ 7095859 w 12192000"/>
              <a:gd name="connsiteY2637" fmla="*/ 485377 h 3142342"/>
              <a:gd name="connsiteX2638" fmla="*/ 7157410 w 12192000"/>
              <a:gd name="connsiteY2638" fmla="*/ 491720 h 3142342"/>
              <a:gd name="connsiteX2639" fmla="*/ 7129966 w 12192000"/>
              <a:gd name="connsiteY2639" fmla="*/ 504427 h 3142342"/>
              <a:gd name="connsiteX2640" fmla="*/ 7111671 w 12192000"/>
              <a:gd name="connsiteY2640" fmla="*/ 515314 h 3142342"/>
              <a:gd name="connsiteX2641" fmla="*/ 7215660 w 12192000"/>
              <a:gd name="connsiteY2641" fmla="*/ 544345 h 3142342"/>
              <a:gd name="connsiteX2642" fmla="*/ 7351258 w 12192000"/>
              <a:gd name="connsiteY2642" fmla="*/ 551603 h 3142342"/>
              <a:gd name="connsiteX2643" fmla="*/ 7364570 w 12192000"/>
              <a:gd name="connsiteY2643" fmla="*/ 557956 h 3142342"/>
              <a:gd name="connsiteX2644" fmla="*/ 7345433 w 12192000"/>
              <a:gd name="connsiteY2644" fmla="*/ 567938 h 3142342"/>
              <a:gd name="connsiteX2645" fmla="*/ 7243105 w 12192000"/>
              <a:gd name="connsiteY2645" fmla="*/ 567024 h 3142342"/>
              <a:gd name="connsiteX2646" fmla="*/ 7203172 w 12192000"/>
              <a:gd name="connsiteY2646" fmla="*/ 580635 h 3142342"/>
              <a:gd name="connsiteX2647" fmla="*/ 7211501 w 12192000"/>
              <a:gd name="connsiteY2647" fmla="*/ 617830 h 3142342"/>
              <a:gd name="connsiteX2648" fmla="*/ 7312989 w 12192000"/>
              <a:gd name="connsiteY2648" fmla="*/ 648681 h 3142342"/>
              <a:gd name="connsiteX2649" fmla="*/ 7439442 w 12192000"/>
              <a:gd name="connsiteY2649" fmla="*/ 671359 h 3142342"/>
              <a:gd name="connsiteX2650" fmla="*/ 7585854 w 12192000"/>
              <a:gd name="connsiteY2650" fmla="*/ 691324 h 3142342"/>
              <a:gd name="connsiteX2651" fmla="*/ 7597508 w 12192000"/>
              <a:gd name="connsiteY2651" fmla="*/ 687685 h 3142342"/>
              <a:gd name="connsiteX2652" fmla="*/ 7604164 w 12192000"/>
              <a:gd name="connsiteY2652" fmla="*/ 669540 h 3142342"/>
              <a:gd name="connsiteX2653" fmla="*/ 7572548 w 12192000"/>
              <a:gd name="connsiteY2653" fmla="*/ 645957 h 3142342"/>
              <a:gd name="connsiteX2654" fmla="*/ 7389525 w 12192000"/>
              <a:gd name="connsiteY2654" fmla="*/ 625992 h 3142342"/>
              <a:gd name="connsiteX2655" fmla="*/ 7372058 w 12192000"/>
              <a:gd name="connsiteY2655" fmla="*/ 614201 h 3142342"/>
              <a:gd name="connsiteX2656" fmla="*/ 7372058 w 12192000"/>
              <a:gd name="connsiteY2656" fmla="*/ 604219 h 3142342"/>
              <a:gd name="connsiteX2657" fmla="*/ 7411160 w 12192000"/>
              <a:gd name="connsiteY2657" fmla="*/ 561585 h 3142342"/>
              <a:gd name="connsiteX2658" fmla="*/ 7435290 w 12192000"/>
              <a:gd name="connsiteY2658" fmla="*/ 560671 h 3142342"/>
              <a:gd name="connsiteX2659" fmla="*/ 7502665 w 12192000"/>
              <a:gd name="connsiteY2659" fmla="*/ 593332 h 3142342"/>
              <a:gd name="connsiteX2660" fmla="*/ 7628282 w 12192000"/>
              <a:gd name="connsiteY2660" fmla="*/ 638699 h 3142342"/>
              <a:gd name="connsiteX2661" fmla="*/ 7831266 w 12192000"/>
              <a:gd name="connsiteY2661" fmla="*/ 702201 h 3142342"/>
              <a:gd name="connsiteX2662" fmla="*/ 7862041 w 12192000"/>
              <a:gd name="connsiteY2662" fmla="*/ 698581 h 3142342"/>
              <a:gd name="connsiteX2663" fmla="*/ 7874522 w 12192000"/>
              <a:gd name="connsiteY2663" fmla="*/ 682246 h 3142342"/>
              <a:gd name="connsiteX2664" fmla="*/ 7862881 w 12192000"/>
              <a:gd name="connsiteY2664" fmla="*/ 665006 h 3142342"/>
              <a:gd name="connsiteX2665" fmla="*/ 7783845 w 12192000"/>
              <a:gd name="connsiteY2665" fmla="*/ 630536 h 3142342"/>
              <a:gd name="connsiteX2666" fmla="*/ 7716451 w 12192000"/>
              <a:gd name="connsiteY2666" fmla="*/ 592427 h 3142342"/>
              <a:gd name="connsiteX2667" fmla="*/ 7652406 w 12192000"/>
              <a:gd name="connsiteY2667" fmla="*/ 563395 h 3142342"/>
              <a:gd name="connsiteX2668" fmla="*/ 7611645 w 12192000"/>
              <a:gd name="connsiteY2668" fmla="*/ 548879 h 3142342"/>
              <a:gd name="connsiteX2669" fmla="*/ 7498511 w 12192000"/>
              <a:gd name="connsiteY2669" fmla="*/ 567024 h 3142342"/>
              <a:gd name="connsiteX2670" fmla="*/ 7475215 w 12192000"/>
              <a:gd name="connsiteY2670" fmla="*/ 550698 h 3142342"/>
              <a:gd name="connsiteX2671" fmla="*/ 7468558 w 12192000"/>
              <a:gd name="connsiteY2671" fmla="*/ 542536 h 3142342"/>
              <a:gd name="connsiteX2672" fmla="*/ 7391191 w 12192000"/>
              <a:gd name="connsiteY2672" fmla="*/ 526200 h 3142342"/>
              <a:gd name="connsiteX2673" fmla="*/ 7342937 w 12192000"/>
              <a:gd name="connsiteY2673" fmla="*/ 490816 h 3142342"/>
              <a:gd name="connsiteX2674" fmla="*/ 7293857 w 12192000"/>
              <a:gd name="connsiteY2674" fmla="*/ 484472 h 3142342"/>
              <a:gd name="connsiteX2675" fmla="*/ 7280549 w 12192000"/>
              <a:gd name="connsiteY2675" fmla="*/ 478119 h 3142342"/>
              <a:gd name="connsiteX2676" fmla="*/ 7293857 w 12192000"/>
              <a:gd name="connsiteY2676" fmla="*/ 471766 h 3142342"/>
              <a:gd name="connsiteX2677" fmla="*/ 7475215 w 12192000"/>
              <a:gd name="connsiteY2677" fmla="*/ 481748 h 3142342"/>
              <a:gd name="connsiteX2678" fmla="*/ 7555077 w 12192000"/>
              <a:gd name="connsiteY2678" fmla="*/ 495349 h 3142342"/>
              <a:gd name="connsiteX2679" fmla="*/ 7752222 w 12192000"/>
              <a:gd name="connsiteY2679" fmla="*/ 517133 h 3142342"/>
              <a:gd name="connsiteX2680" fmla="*/ 7869526 w 12192000"/>
              <a:gd name="connsiteY2680" fmla="*/ 519847 h 3142342"/>
              <a:gd name="connsiteX2681" fmla="*/ 7886175 w 12192000"/>
              <a:gd name="connsiteY2681" fmla="*/ 505332 h 3142342"/>
              <a:gd name="connsiteX2682" fmla="*/ 7877022 w 12192000"/>
              <a:gd name="connsiteY2682" fmla="*/ 488092 h 3142342"/>
              <a:gd name="connsiteX2683" fmla="*/ 7758042 w 12192000"/>
              <a:gd name="connsiteY2683" fmla="*/ 461784 h 3142342"/>
              <a:gd name="connsiteX2684" fmla="*/ 7714796 w 12192000"/>
              <a:gd name="connsiteY2684" fmla="*/ 476300 h 3142342"/>
              <a:gd name="connsiteX2685" fmla="*/ 7690675 w 12192000"/>
              <a:gd name="connsiteY2685" fmla="*/ 456345 h 3142342"/>
              <a:gd name="connsiteX2686" fmla="*/ 7689832 w 12192000"/>
              <a:gd name="connsiteY2686" fmla="*/ 439105 h 3142342"/>
              <a:gd name="connsiteX2687" fmla="*/ 7626570 w 12192000"/>
              <a:gd name="connsiteY2687" fmla="*/ 435611 h 3142342"/>
              <a:gd name="connsiteX2688" fmla="*/ 7623300 w 12192000"/>
              <a:gd name="connsiteY2688" fmla="*/ 443639 h 3142342"/>
              <a:gd name="connsiteX2689" fmla="*/ 7584198 w 12192000"/>
              <a:gd name="connsiteY2689" fmla="*/ 452716 h 3142342"/>
              <a:gd name="connsiteX2690" fmla="*/ 7572548 w 12192000"/>
              <a:gd name="connsiteY2690" fmla="*/ 447268 h 3142342"/>
              <a:gd name="connsiteX2691" fmla="*/ 7582527 w 12192000"/>
              <a:gd name="connsiteY2691" fmla="*/ 435476 h 3142342"/>
              <a:gd name="connsiteX2692" fmla="*/ 7624127 w 12192000"/>
              <a:gd name="connsiteY2692" fmla="*/ 435476 h 3142342"/>
              <a:gd name="connsiteX2693" fmla="*/ 7619960 w 12192000"/>
              <a:gd name="connsiteY2693" fmla="*/ 428218 h 3142342"/>
              <a:gd name="connsiteX2694" fmla="*/ 7484368 w 12192000"/>
              <a:gd name="connsiteY2694" fmla="*/ 439105 h 3142342"/>
              <a:gd name="connsiteX2695" fmla="*/ 7461075 w 12192000"/>
              <a:gd name="connsiteY2695" fmla="*/ 445458 h 3142342"/>
              <a:gd name="connsiteX2696" fmla="*/ 7331295 w 12192000"/>
              <a:gd name="connsiteY2696" fmla="*/ 404625 h 3142342"/>
              <a:gd name="connsiteX2697" fmla="*/ 7297179 w 12192000"/>
              <a:gd name="connsiteY2697" fmla="*/ 383766 h 3142342"/>
              <a:gd name="connsiteX2698" fmla="*/ 7197352 w 12192000"/>
              <a:gd name="connsiteY2698" fmla="*/ 344752 h 3142342"/>
              <a:gd name="connsiteX2699" fmla="*/ 7061763 w 12192000"/>
              <a:gd name="connsiteY2699" fmla="*/ 341123 h 3142342"/>
              <a:gd name="connsiteX2700" fmla="*/ 7010174 w 12192000"/>
              <a:gd name="connsiteY2700" fmla="*/ 360173 h 3142342"/>
              <a:gd name="connsiteX2701" fmla="*/ 6898707 w 12192000"/>
              <a:gd name="connsiteY2701" fmla="*/ 381042 h 3142342"/>
              <a:gd name="connsiteX2702" fmla="*/ 6766428 w 12192000"/>
              <a:gd name="connsiteY2702" fmla="*/ 342933 h 3142342"/>
              <a:gd name="connsiteX2703" fmla="*/ 6706534 w 12192000"/>
              <a:gd name="connsiteY2703" fmla="*/ 342028 h 3142342"/>
              <a:gd name="connsiteX2704" fmla="*/ 6665835 w 12192000"/>
              <a:gd name="connsiteY2704" fmla="*/ 340218 h 3142342"/>
              <a:gd name="connsiteX2705" fmla="*/ 6604269 w 12192000"/>
              <a:gd name="connsiteY2705" fmla="*/ 311186 h 3142342"/>
              <a:gd name="connsiteX2706" fmla="*/ 6598864 w 12192000"/>
              <a:gd name="connsiteY2706" fmla="*/ 334997 h 3142342"/>
              <a:gd name="connsiteX2707" fmla="*/ 6571867 w 12192000"/>
              <a:gd name="connsiteY2707" fmla="*/ 346738 h 3142342"/>
              <a:gd name="connsiteX2708" fmla="*/ 6573503 w 12192000"/>
              <a:gd name="connsiteY2708" fmla="*/ 307549 h 3142342"/>
              <a:gd name="connsiteX2709" fmla="*/ 6542717 w 12192000"/>
              <a:gd name="connsiteY2709" fmla="*/ 305739 h 3142342"/>
              <a:gd name="connsiteX2710" fmla="*/ 6526076 w 12192000"/>
              <a:gd name="connsiteY2710" fmla="*/ 328417 h 3142342"/>
              <a:gd name="connsiteX2711" fmla="*/ 6537729 w 12192000"/>
              <a:gd name="connsiteY2711" fmla="*/ 346562 h 3142342"/>
              <a:gd name="connsiteX2712" fmla="*/ 6570283 w 12192000"/>
              <a:gd name="connsiteY2712" fmla="*/ 347426 h 3142342"/>
              <a:gd name="connsiteX2713" fmla="*/ 6566007 w 12192000"/>
              <a:gd name="connsiteY2713" fmla="*/ 349286 h 3142342"/>
              <a:gd name="connsiteX2714" fmla="*/ 6551857 w 12192000"/>
              <a:gd name="connsiteY2714" fmla="*/ 362897 h 3142342"/>
              <a:gd name="connsiteX2715" fmla="*/ 6531062 w 12192000"/>
              <a:gd name="connsiteY2715" fmla="*/ 349286 h 3142342"/>
              <a:gd name="connsiteX2716" fmla="*/ 6496955 w 12192000"/>
              <a:gd name="connsiteY2716" fmla="*/ 364707 h 3142342"/>
              <a:gd name="connsiteX2717" fmla="*/ 6518590 w 12192000"/>
              <a:gd name="connsiteY2717" fmla="*/ 387395 h 3142342"/>
              <a:gd name="connsiteX2718" fmla="*/ 6603440 w 12192000"/>
              <a:gd name="connsiteY2718" fmla="*/ 391929 h 3142342"/>
              <a:gd name="connsiteX2719" fmla="*/ 6622577 w 12192000"/>
              <a:gd name="connsiteY2719" fmla="*/ 403720 h 3142342"/>
              <a:gd name="connsiteX2720" fmla="*/ 6609267 w 12192000"/>
              <a:gd name="connsiteY2720" fmla="*/ 410073 h 3142342"/>
              <a:gd name="connsiteX2721" fmla="*/ 6422918 w 12192000"/>
              <a:gd name="connsiteY2721" fmla="*/ 406444 h 3142342"/>
              <a:gd name="connsiteX2722" fmla="*/ 6229916 w 12192000"/>
              <a:gd name="connsiteY2722" fmla="*/ 427313 h 3142342"/>
              <a:gd name="connsiteX2723" fmla="*/ 6186658 w 12192000"/>
              <a:gd name="connsiteY2723" fmla="*/ 431847 h 3142342"/>
              <a:gd name="connsiteX2724" fmla="*/ 6096810 w 12192000"/>
              <a:gd name="connsiteY2724" fmla="*/ 435476 h 3142342"/>
              <a:gd name="connsiteX2725" fmla="*/ 5986171 w 12192000"/>
              <a:gd name="connsiteY2725" fmla="*/ 416427 h 3142342"/>
              <a:gd name="connsiteX2726" fmla="*/ 5764881 w 12192000"/>
              <a:gd name="connsiteY2726" fmla="*/ 409169 h 3142342"/>
              <a:gd name="connsiteX2727" fmla="*/ 5683353 w 12192000"/>
              <a:gd name="connsiteY2727" fmla="*/ 400996 h 3142342"/>
              <a:gd name="connsiteX2728" fmla="*/ 5570221 w 12192000"/>
              <a:gd name="connsiteY2728" fmla="*/ 385576 h 3142342"/>
              <a:gd name="connsiteX2729" fmla="*/ 4939646 w 12192000"/>
              <a:gd name="connsiteY2729" fmla="*/ 368345 h 3142342"/>
              <a:gd name="connsiteX2730" fmla="*/ 4887233 w 12192000"/>
              <a:gd name="connsiteY2730" fmla="*/ 330236 h 3142342"/>
              <a:gd name="connsiteX2731" fmla="*/ 4875591 w 12192000"/>
              <a:gd name="connsiteY2731" fmla="*/ 312996 h 3142342"/>
              <a:gd name="connsiteX2732" fmla="*/ 4853128 w 12192000"/>
              <a:gd name="connsiteY2732" fmla="*/ 322073 h 3142342"/>
              <a:gd name="connsiteX2733" fmla="*/ 4727508 w 12192000"/>
              <a:gd name="connsiteY2733" fmla="*/ 337494 h 3142342"/>
              <a:gd name="connsiteX2734" fmla="*/ 4726678 w 12192000"/>
              <a:gd name="connsiteY2734" fmla="*/ 331141 h 3142342"/>
              <a:gd name="connsiteX2735" fmla="*/ 4739989 w 12192000"/>
              <a:gd name="connsiteY2735" fmla="*/ 325702 h 3142342"/>
              <a:gd name="connsiteX2736" fmla="*/ 4824009 w 12192000"/>
              <a:gd name="connsiteY2736" fmla="*/ 283059 h 3142342"/>
              <a:gd name="connsiteX2737" fmla="*/ 4859783 w 12192000"/>
              <a:gd name="connsiteY2737" fmla="*/ 239512 h 3142342"/>
              <a:gd name="connsiteX2738" fmla="*/ 4898046 w 12192000"/>
              <a:gd name="connsiteY2738" fmla="*/ 238607 h 3142342"/>
              <a:gd name="connsiteX2739" fmla="*/ 4923007 w 12192000"/>
              <a:gd name="connsiteY2739" fmla="*/ 235883 h 3142342"/>
              <a:gd name="connsiteX2740" fmla="*/ 4928003 w 12192000"/>
              <a:gd name="connsiteY2740" fmla="*/ 208661 h 3142342"/>
              <a:gd name="connsiteX2741" fmla="*/ 4686747 w 12192000"/>
              <a:gd name="connsiteY2741" fmla="*/ 220462 h 3142342"/>
              <a:gd name="connsiteX2742" fmla="*/ 4606884 w 12192000"/>
              <a:gd name="connsiteY2742" fmla="*/ 215014 h 3142342"/>
              <a:gd name="connsiteX2743" fmla="*/ 4499571 w 12192000"/>
              <a:gd name="connsiteY2743" fmla="*/ 190516 h 3142342"/>
              <a:gd name="connsiteX2744" fmla="*/ 4486261 w 12192000"/>
              <a:gd name="connsiteY2744" fmla="*/ 176914 h 3142342"/>
              <a:gd name="connsiteX2745" fmla="*/ 4423866 w 12192000"/>
              <a:gd name="connsiteY2745" fmla="*/ 180543 h 3142342"/>
              <a:gd name="connsiteX2746" fmla="*/ 4345671 w 12192000"/>
              <a:gd name="connsiteY2746" fmla="*/ 232254 h 3142342"/>
              <a:gd name="connsiteX2747" fmla="*/ 4328195 w 12192000"/>
              <a:gd name="connsiteY2747" fmla="*/ 248579 h 3142342"/>
              <a:gd name="connsiteX2748" fmla="*/ 4307399 w 12192000"/>
              <a:gd name="connsiteY2748" fmla="*/ 223177 h 3142342"/>
              <a:gd name="connsiteX2749" fmla="*/ 4250830 w 12192000"/>
              <a:gd name="connsiteY2749" fmla="*/ 216833 h 3142342"/>
              <a:gd name="connsiteX2750" fmla="*/ 4223379 w 12192000"/>
              <a:gd name="connsiteY2750" fmla="*/ 224996 h 3142342"/>
              <a:gd name="connsiteX2751" fmla="*/ 4147674 w 12192000"/>
              <a:gd name="connsiteY2751" fmla="*/ 191430 h 3142342"/>
              <a:gd name="connsiteX2752" fmla="*/ 4094432 w 12192000"/>
              <a:gd name="connsiteY2752" fmla="*/ 182353 h 3142342"/>
              <a:gd name="connsiteX2753" fmla="*/ 4037863 w 12192000"/>
              <a:gd name="connsiteY2753" fmla="*/ 224996 h 3142342"/>
              <a:gd name="connsiteX2754" fmla="*/ 4032867 w 12192000"/>
              <a:gd name="connsiteY2754" fmla="*/ 233159 h 3142342"/>
              <a:gd name="connsiteX2755" fmla="*/ 3919737 w 12192000"/>
              <a:gd name="connsiteY2755" fmla="*/ 235883 h 3142342"/>
              <a:gd name="connsiteX2756" fmla="*/ 3901431 w 12192000"/>
              <a:gd name="connsiteY2756" fmla="*/ 224091 h 3142342"/>
              <a:gd name="connsiteX2757" fmla="*/ 3889780 w 12192000"/>
              <a:gd name="connsiteY2757" fmla="*/ 206851 h 3142342"/>
              <a:gd name="connsiteX2758" fmla="*/ 3694288 w 12192000"/>
              <a:gd name="connsiteY2758" fmla="*/ 156045 h 3142342"/>
              <a:gd name="connsiteX2759" fmla="*/ 3679310 w 12192000"/>
              <a:gd name="connsiteY2759" fmla="*/ 158769 h 3142342"/>
              <a:gd name="connsiteX2760" fmla="*/ 3682638 w 12192000"/>
              <a:gd name="connsiteY2760" fmla="*/ 173285 h 3142342"/>
              <a:gd name="connsiteX2761" fmla="*/ 3686795 w 12192000"/>
              <a:gd name="connsiteY2761" fmla="*/ 187801 h 3142342"/>
              <a:gd name="connsiteX2762" fmla="*/ 3538720 w 12192000"/>
              <a:gd name="connsiteY2762" fmla="*/ 184172 h 3142342"/>
              <a:gd name="connsiteX2763" fmla="*/ 3537891 w 12192000"/>
              <a:gd name="connsiteY2763" fmla="*/ 177819 h 3142342"/>
              <a:gd name="connsiteX2764" fmla="*/ 3513768 w 12192000"/>
              <a:gd name="connsiteY2764" fmla="*/ 149692 h 3142342"/>
              <a:gd name="connsiteX2765" fmla="*/ 3446377 w 12192000"/>
              <a:gd name="connsiteY2765" fmla="*/ 149692 h 3142342"/>
              <a:gd name="connsiteX2766" fmla="*/ 3373170 w 12192000"/>
              <a:gd name="connsiteY2766" fmla="*/ 162398 h 3142342"/>
              <a:gd name="connsiteX2767" fmla="*/ 3285822 w 12192000"/>
              <a:gd name="connsiteY2767" fmla="*/ 164208 h 3142342"/>
              <a:gd name="connsiteX2768" fmla="*/ 3221768 w 12192000"/>
              <a:gd name="connsiteY2768" fmla="*/ 153321 h 3142342"/>
              <a:gd name="connsiteX2769" fmla="*/ 3195147 w 12192000"/>
              <a:gd name="connsiteY2769" fmla="*/ 149692 h 3142342"/>
              <a:gd name="connsiteX2770" fmla="*/ 3105302 w 12192000"/>
              <a:gd name="connsiteY2770" fmla="*/ 146063 h 3142342"/>
              <a:gd name="connsiteX2771" fmla="*/ 3057876 w 12192000"/>
              <a:gd name="connsiteY2771" fmla="*/ 138805 h 3142342"/>
              <a:gd name="connsiteX2772" fmla="*/ 2859058 w 12192000"/>
              <a:gd name="connsiteY2772" fmla="*/ 149692 h 3142342"/>
              <a:gd name="connsiteX2773" fmla="*/ 2826612 w 12192000"/>
              <a:gd name="connsiteY2773" fmla="*/ 148787 h 3142342"/>
              <a:gd name="connsiteX2774" fmla="*/ 2767544 w 12192000"/>
              <a:gd name="connsiteY2774" fmla="*/ 129738 h 3142342"/>
              <a:gd name="connsiteX2775" fmla="*/ 2683837 w 12192000"/>
              <a:gd name="connsiteY2775" fmla="*/ 107621 h 3142342"/>
              <a:gd name="connsiteX2776" fmla="*/ 2458076 w 12192000"/>
              <a:gd name="connsiteY2776" fmla="*/ 65322 h 3142342"/>
              <a:gd name="connsiteX2777" fmla="*/ 2447263 w 12192000"/>
              <a:gd name="connsiteY2777" fmla="*/ 69856 h 3142342"/>
              <a:gd name="connsiteX2778" fmla="*/ 2467229 w 12192000"/>
              <a:gd name="connsiteY2778" fmla="*/ 73485 h 3142342"/>
              <a:gd name="connsiteX2779" fmla="*/ 2467229 w 12192000"/>
              <a:gd name="connsiteY2779" fmla="*/ 68046 h 3142342"/>
              <a:gd name="connsiteX2780" fmla="*/ 2458076 w 12192000"/>
              <a:gd name="connsiteY2780" fmla="*/ 65322 h 3142342"/>
              <a:gd name="connsiteX2781" fmla="*/ 2628623 w 12192000"/>
              <a:gd name="connsiteY2781" fmla="*/ 50806 h 3142342"/>
              <a:gd name="connsiteX2782" fmla="*/ 2623627 w 12192000"/>
              <a:gd name="connsiteY2782" fmla="*/ 56245 h 3142342"/>
              <a:gd name="connsiteX2783" fmla="*/ 2631950 w 12192000"/>
              <a:gd name="connsiteY2783" fmla="*/ 62598 h 3142342"/>
              <a:gd name="connsiteX2784" fmla="*/ 2638606 w 12192000"/>
              <a:gd name="connsiteY2784" fmla="*/ 51711 h 3142342"/>
              <a:gd name="connsiteX2785" fmla="*/ 2628623 w 12192000"/>
              <a:gd name="connsiteY2785" fmla="*/ 50806 h 3142342"/>
              <a:gd name="connsiteX2786" fmla="*/ 2531284 w 12192000"/>
              <a:gd name="connsiteY2786" fmla="*/ 46272 h 3142342"/>
              <a:gd name="connsiteX2787" fmla="*/ 2519642 w 12192000"/>
              <a:gd name="connsiteY2787" fmla="*/ 51711 h 3142342"/>
              <a:gd name="connsiteX2788" fmla="*/ 2535450 w 12192000"/>
              <a:gd name="connsiteY2788" fmla="*/ 58064 h 3142342"/>
              <a:gd name="connsiteX2789" fmla="*/ 2541276 w 12192000"/>
              <a:gd name="connsiteY2789" fmla="*/ 52625 h 3142342"/>
              <a:gd name="connsiteX2790" fmla="*/ 2531284 w 12192000"/>
              <a:gd name="connsiteY2790" fmla="*/ 46272 h 3142342"/>
              <a:gd name="connsiteX2791" fmla="*/ 2156932 w 12192000"/>
              <a:gd name="connsiteY2791" fmla="*/ 17240 h 3142342"/>
              <a:gd name="connsiteX2792" fmla="*/ 2144451 w 12192000"/>
              <a:gd name="connsiteY2792" fmla="*/ 22679 h 3142342"/>
              <a:gd name="connsiteX2793" fmla="*/ 2156093 w 12192000"/>
              <a:gd name="connsiteY2793" fmla="*/ 29032 h 3142342"/>
              <a:gd name="connsiteX2794" fmla="*/ 2168574 w 12192000"/>
              <a:gd name="connsiteY2794" fmla="*/ 23593 h 3142342"/>
              <a:gd name="connsiteX2795" fmla="*/ 2156932 w 12192000"/>
              <a:gd name="connsiteY2795" fmla="*/ 17240 h 3142342"/>
              <a:gd name="connsiteX2796" fmla="*/ 2431455 w 12192000"/>
              <a:gd name="connsiteY2796" fmla="*/ 2724 h 3142342"/>
              <a:gd name="connsiteX2797" fmla="*/ 2420643 w 12192000"/>
              <a:gd name="connsiteY2797" fmla="*/ 8172 h 3142342"/>
              <a:gd name="connsiteX2798" fmla="*/ 2433953 w 12192000"/>
              <a:gd name="connsiteY2798" fmla="*/ 14516 h 3142342"/>
              <a:gd name="connsiteX2799" fmla="*/ 2439779 w 12192000"/>
              <a:gd name="connsiteY2799" fmla="*/ 9077 h 3142342"/>
              <a:gd name="connsiteX2800" fmla="*/ 2431455 w 12192000"/>
              <a:gd name="connsiteY2800" fmla="*/ 2724 h 3142342"/>
              <a:gd name="connsiteX2801" fmla="*/ 2295032 w 12192000"/>
              <a:gd name="connsiteY2801" fmla="*/ 0 h 3142342"/>
              <a:gd name="connsiteX2802" fmla="*/ 2283381 w 12192000"/>
              <a:gd name="connsiteY2802" fmla="*/ 6353 h 3142342"/>
              <a:gd name="connsiteX2803" fmla="*/ 2292534 w 12192000"/>
              <a:gd name="connsiteY2803" fmla="*/ 13611 h 3142342"/>
              <a:gd name="connsiteX2804" fmla="*/ 2305015 w 12192000"/>
              <a:gd name="connsiteY2804" fmla="*/ 8163 h 3142342"/>
              <a:gd name="connsiteX2805" fmla="*/ 2295032 w 12192000"/>
              <a:gd name="connsiteY2805" fmla="*/ 0 h 3142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</a:cxnLst>
            <a:rect l="l" t="t" r="r" b="b"/>
            <a:pathLst>
              <a:path w="12192000" h="3142342">
                <a:moveTo>
                  <a:pt x="11290326" y="3075559"/>
                </a:moveTo>
                <a:lnTo>
                  <a:pt x="11123945" y="3111849"/>
                </a:lnTo>
                <a:lnTo>
                  <a:pt x="11154577" y="3142342"/>
                </a:lnTo>
                <a:lnTo>
                  <a:pt x="11549155" y="3142342"/>
                </a:lnTo>
                <a:lnTo>
                  <a:pt x="11468768" y="3117745"/>
                </a:lnTo>
                <a:cubicBezTo>
                  <a:pt x="11407415" y="3101755"/>
                  <a:pt x="11345231" y="3087579"/>
                  <a:pt x="11290326" y="3075559"/>
                </a:cubicBezTo>
                <a:close/>
                <a:moveTo>
                  <a:pt x="10599845" y="3069206"/>
                </a:moveTo>
                <a:lnTo>
                  <a:pt x="10772880" y="3119106"/>
                </a:lnTo>
                <a:cubicBezTo>
                  <a:pt x="10774129" y="3122735"/>
                  <a:pt x="10769554" y="3126761"/>
                  <a:pt x="10762548" y="3130972"/>
                </a:cubicBezTo>
                <a:lnTo>
                  <a:pt x="10740704" y="3142342"/>
                </a:lnTo>
                <a:lnTo>
                  <a:pt x="10874574" y="3142342"/>
                </a:lnTo>
                <a:lnTo>
                  <a:pt x="10864189" y="3113180"/>
                </a:lnTo>
                <a:cubicBezTo>
                  <a:pt x="10829684" y="3032590"/>
                  <a:pt x="10805846" y="3108902"/>
                  <a:pt x="10599845" y="3069206"/>
                </a:cubicBezTo>
                <a:close/>
                <a:moveTo>
                  <a:pt x="894928" y="2947630"/>
                </a:moveTo>
                <a:cubicBezTo>
                  <a:pt x="899094" y="2948535"/>
                  <a:pt x="902422" y="2955793"/>
                  <a:pt x="906580" y="2960336"/>
                </a:cubicBezTo>
                <a:cubicBezTo>
                  <a:pt x="902422" y="2963965"/>
                  <a:pt x="898265" y="2967594"/>
                  <a:pt x="893269" y="2972128"/>
                </a:cubicBezTo>
                <a:cubicBezTo>
                  <a:pt x="889942" y="2967594"/>
                  <a:pt x="885784" y="2963051"/>
                  <a:pt x="882456" y="2958517"/>
                </a:cubicBezTo>
                <a:cubicBezTo>
                  <a:pt x="886614" y="2954888"/>
                  <a:pt x="890771" y="2946725"/>
                  <a:pt x="894928" y="2947630"/>
                </a:cubicBezTo>
                <a:close/>
                <a:moveTo>
                  <a:pt x="1387415" y="2947630"/>
                </a:moveTo>
                <a:cubicBezTo>
                  <a:pt x="1390752" y="2947630"/>
                  <a:pt x="1395738" y="2946725"/>
                  <a:pt x="1398236" y="2948535"/>
                </a:cubicBezTo>
                <a:cubicBezTo>
                  <a:pt x="1408219" y="2957612"/>
                  <a:pt x="1405721" y="2966689"/>
                  <a:pt x="1391581" y="2972128"/>
                </a:cubicBezTo>
                <a:cubicBezTo>
                  <a:pt x="1389913" y="2973033"/>
                  <a:pt x="1384088" y="2964870"/>
                  <a:pt x="1381598" y="2959431"/>
                </a:cubicBezTo>
                <a:cubicBezTo>
                  <a:pt x="1380760" y="2956707"/>
                  <a:pt x="1384926" y="2952173"/>
                  <a:pt x="1387415" y="2947630"/>
                </a:cubicBezTo>
                <a:close/>
                <a:moveTo>
                  <a:pt x="1185269" y="2899549"/>
                </a:moveTo>
                <a:cubicBezTo>
                  <a:pt x="1209392" y="2910436"/>
                  <a:pt x="1232686" y="2922227"/>
                  <a:pt x="1255979" y="2934933"/>
                </a:cubicBezTo>
                <a:cubicBezTo>
                  <a:pt x="1258477" y="2943096"/>
                  <a:pt x="1260974" y="2951259"/>
                  <a:pt x="1261804" y="2960336"/>
                </a:cubicBezTo>
                <a:cubicBezTo>
                  <a:pt x="1270949" y="2956707"/>
                  <a:pt x="1279272" y="2953983"/>
                  <a:pt x="1287587" y="2950354"/>
                </a:cubicBezTo>
                <a:cubicBezTo>
                  <a:pt x="1289255" y="2951259"/>
                  <a:pt x="1291753" y="2952173"/>
                  <a:pt x="1293412" y="2953078"/>
                </a:cubicBezTo>
                <a:cubicBezTo>
                  <a:pt x="1294242" y="2953983"/>
                  <a:pt x="1292582" y="2962146"/>
                  <a:pt x="1290923" y="2966689"/>
                </a:cubicBezTo>
                <a:cubicBezTo>
                  <a:pt x="1285927" y="2970309"/>
                  <a:pt x="1281770" y="2976662"/>
                  <a:pt x="1276774" y="2977567"/>
                </a:cubicBezTo>
                <a:cubicBezTo>
                  <a:pt x="1232686" y="2988454"/>
                  <a:pt x="1196912" y="2974852"/>
                  <a:pt x="1172788" y="2925856"/>
                </a:cubicBezTo>
                <a:cubicBezTo>
                  <a:pt x="1170290" y="2921322"/>
                  <a:pt x="1169461" y="2914065"/>
                  <a:pt x="1171129" y="2910436"/>
                </a:cubicBezTo>
                <a:cubicBezTo>
                  <a:pt x="1174448" y="2904987"/>
                  <a:pt x="1181942" y="2897729"/>
                  <a:pt x="1185269" y="2899549"/>
                </a:cubicBezTo>
                <a:close/>
                <a:moveTo>
                  <a:pt x="11869327" y="2864164"/>
                </a:moveTo>
                <a:lnTo>
                  <a:pt x="11779482" y="2976662"/>
                </a:lnTo>
                <a:cubicBezTo>
                  <a:pt x="11810260" y="2973938"/>
                  <a:pt x="11815256" y="2989368"/>
                  <a:pt x="11846034" y="2987549"/>
                </a:cubicBezTo>
                <a:close/>
                <a:moveTo>
                  <a:pt x="533057" y="2792489"/>
                </a:moveTo>
                <a:cubicBezTo>
                  <a:pt x="546368" y="2796118"/>
                  <a:pt x="560508" y="2798842"/>
                  <a:pt x="574648" y="2799747"/>
                </a:cubicBezTo>
                <a:cubicBezTo>
                  <a:pt x="569661" y="2802471"/>
                  <a:pt x="564665" y="2803386"/>
                  <a:pt x="558848" y="2804290"/>
                </a:cubicBezTo>
                <a:cubicBezTo>
                  <a:pt x="548027" y="2805195"/>
                  <a:pt x="539712" y="2799747"/>
                  <a:pt x="533057" y="2792489"/>
                </a:cubicBezTo>
                <a:close/>
                <a:moveTo>
                  <a:pt x="10294538" y="2646426"/>
                </a:moveTo>
                <a:lnTo>
                  <a:pt x="10467572" y="2691793"/>
                </a:lnTo>
                <a:cubicBezTo>
                  <a:pt x="10472568" y="2706308"/>
                  <a:pt x="10385221" y="2728987"/>
                  <a:pt x="10420986" y="2741684"/>
                </a:cubicBezTo>
                <a:lnTo>
                  <a:pt x="10574055" y="2728082"/>
                </a:lnTo>
                <a:cubicBezTo>
                  <a:pt x="10524141" y="2580199"/>
                  <a:pt x="10528307" y="2686344"/>
                  <a:pt x="10294538" y="2646426"/>
                </a:cubicBezTo>
                <a:close/>
                <a:moveTo>
                  <a:pt x="10980852" y="2637358"/>
                </a:moveTo>
                <a:lnTo>
                  <a:pt x="10816970" y="2676372"/>
                </a:lnTo>
                <a:cubicBezTo>
                  <a:pt x="10936763" y="2763467"/>
                  <a:pt x="10836106" y="2900454"/>
                  <a:pt x="11161380" y="2961241"/>
                </a:cubicBezTo>
                <a:cubicBezTo>
                  <a:pt x="11297812" y="2977577"/>
                  <a:pt x="11448383" y="2869612"/>
                  <a:pt x="11470008" y="2853287"/>
                </a:cubicBezTo>
                <a:cubicBezTo>
                  <a:pt x="11534071" y="2757114"/>
                  <a:pt x="11198814" y="2680905"/>
                  <a:pt x="10980852" y="2637358"/>
                </a:cubicBezTo>
                <a:close/>
                <a:moveTo>
                  <a:pt x="10139509" y="2414116"/>
                </a:moveTo>
                <a:cubicBezTo>
                  <a:pt x="10132476" y="2413607"/>
                  <a:pt x="10125509" y="2413948"/>
                  <a:pt x="10118229" y="2415991"/>
                </a:cubicBezTo>
                <a:cubicBezTo>
                  <a:pt x="10144021" y="2425059"/>
                  <a:pt x="10191437" y="2426878"/>
                  <a:pt x="10214730" y="2418705"/>
                </a:cubicBezTo>
                <a:cubicBezTo>
                  <a:pt x="10182286" y="2424835"/>
                  <a:pt x="10160606" y="2415646"/>
                  <a:pt x="10139509" y="2414116"/>
                </a:cubicBezTo>
                <a:close/>
                <a:moveTo>
                  <a:pt x="11551538" y="2413267"/>
                </a:moveTo>
                <a:lnTo>
                  <a:pt x="11464191" y="2527575"/>
                </a:lnTo>
                <a:cubicBezTo>
                  <a:pt x="11494140" y="2524860"/>
                  <a:pt x="11499965" y="2540281"/>
                  <a:pt x="11529913" y="2537557"/>
                </a:cubicBezTo>
                <a:close/>
                <a:moveTo>
                  <a:pt x="10990559" y="2393425"/>
                </a:moveTo>
                <a:cubicBezTo>
                  <a:pt x="10973609" y="2393312"/>
                  <a:pt x="10955931" y="2394674"/>
                  <a:pt x="10947612" y="2396036"/>
                </a:cubicBezTo>
                <a:cubicBezTo>
                  <a:pt x="10981718" y="2396941"/>
                  <a:pt x="11011666" y="2397846"/>
                  <a:pt x="11029143" y="2399665"/>
                </a:cubicBezTo>
                <a:cubicBezTo>
                  <a:pt x="11023732" y="2395126"/>
                  <a:pt x="11007509" y="2393538"/>
                  <a:pt x="10990559" y="2393425"/>
                </a:cubicBezTo>
                <a:close/>
                <a:moveTo>
                  <a:pt x="8874992" y="2392851"/>
                </a:moveTo>
                <a:cubicBezTo>
                  <a:pt x="8883831" y="2392852"/>
                  <a:pt x="8892357" y="2393307"/>
                  <a:pt x="8900257" y="2395121"/>
                </a:cubicBezTo>
                <a:cubicBezTo>
                  <a:pt x="8900257" y="2394217"/>
                  <a:pt x="8901926" y="2394217"/>
                  <a:pt x="8901926" y="2394217"/>
                </a:cubicBezTo>
                <a:cubicBezTo>
                  <a:pt x="8902755" y="2398750"/>
                  <a:pt x="8903585" y="2403284"/>
                  <a:pt x="8903585" y="2407818"/>
                </a:cubicBezTo>
                <a:cubicBezTo>
                  <a:pt x="8886947" y="2415086"/>
                  <a:pt x="8870309" y="2423248"/>
                  <a:pt x="8856168" y="2432316"/>
                </a:cubicBezTo>
                <a:cubicBezTo>
                  <a:pt x="8852840" y="2428687"/>
                  <a:pt x="8850343" y="2425963"/>
                  <a:pt x="8847016" y="2422343"/>
                </a:cubicBezTo>
                <a:cubicBezTo>
                  <a:pt x="8847854" y="2413266"/>
                  <a:pt x="8847854" y="2402379"/>
                  <a:pt x="8847854" y="2393302"/>
                </a:cubicBezTo>
                <a:cubicBezTo>
                  <a:pt x="8857002" y="2393302"/>
                  <a:pt x="8866154" y="2392849"/>
                  <a:pt x="8874992" y="2392851"/>
                </a:cubicBezTo>
                <a:close/>
                <a:moveTo>
                  <a:pt x="10330346" y="2364271"/>
                </a:moveTo>
                <a:cubicBezTo>
                  <a:pt x="10328686" y="2376073"/>
                  <a:pt x="10356137" y="2375158"/>
                  <a:pt x="10359464" y="2367900"/>
                </a:cubicBezTo>
                <a:cubicBezTo>
                  <a:pt x="10341997" y="2371529"/>
                  <a:pt x="10344486" y="2362461"/>
                  <a:pt x="10330346" y="2364271"/>
                </a:cubicBezTo>
                <a:close/>
                <a:moveTo>
                  <a:pt x="10229688" y="2361556"/>
                </a:moveTo>
                <a:cubicBezTo>
                  <a:pt x="10223863" y="2371538"/>
                  <a:pt x="10267952" y="2371538"/>
                  <a:pt x="10262965" y="2362461"/>
                </a:cubicBezTo>
                <a:cubicBezTo>
                  <a:pt x="10247986" y="2365185"/>
                  <a:pt x="10240501" y="2362461"/>
                  <a:pt x="10229688" y="2361556"/>
                </a:cubicBezTo>
                <a:close/>
                <a:moveTo>
                  <a:pt x="10147350" y="2357927"/>
                </a:moveTo>
                <a:cubicBezTo>
                  <a:pt x="10136538" y="2358832"/>
                  <a:pt x="10124887" y="2358832"/>
                  <a:pt x="10114074" y="2359746"/>
                </a:cubicBezTo>
                <a:cubicBezTo>
                  <a:pt x="10106589" y="2361556"/>
                  <a:pt x="10175639" y="2366090"/>
                  <a:pt x="10162329" y="2362461"/>
                </a:cubicBezTo>
                <a:cubicBezTo>
                  <a:pt x="10156503" y="2361556"/>
                  <a:pt x="10151508" y="2360651"/>
                  <a:pt x="10147350" y="2357927"/>
                </a:cubicBezTo>
                <a:close/>
                <a:moveTo>
                  <a:pt x="9326251" y="2336154"/>
                </a:moveTo>
                <a:cubicBezTo>
                  <a:pt x="9311272" y="2339783"/>
                  <a:pt x="9277996" y="2336154"/>
                  <a:pt x="9289647" y="2345231"/>
                </a:cubicBezTo>
                <a:cubicBezTo>
                  <a:pt x="9293805" y="2338878"/>
                  <a:pt x="9313770" y="2344317"/>
                  <a:pt x="9322923" y="2344317"/>
                </a:cubicBezTo>
                <a:cubicBezTo>
                  <a:pt x="9322094" y="2340688"/>
                  <a:pt x="9324583" y="2338878"/>
                  <a:pt x="9326251" y="2336154"/>
                </a:cubicBezTo>
                <a:close/>
                <a:moveTo>
                  <a:pt x="8740606" y="2293511"/>
                </a:moveTo>
                <a:cubicBezTo>
                  <a:pt x="8743934" y="2300769"/>
                  <a:pt x="8723139" y="2297140"/>
                  <a:pt x="8723139" y="2301674"/>
                </a:cubicBezTo>
                <a:cubicBezTo>
                  <a:pt x="8744773" y="2300769"/>
                  <a:pt x="8756415" y="2306208"/>
                  <a:pt x="8772223" y="2309846"/>
                </a:cubicBezTo>
                <a:cubicBezTo>
                  <a:pt x="8778049" y="2306208"/>
                  <a:pt x="8773053" y="2299864"/>
                  <a:pt x="8765568" y="2297140"/>
                </a:cubicBezTo>
                <a:cubicBezTo>
                  <a:pt x="8764738" y="2300769"/>
                  <a:pt x="8766398" y="2304398"/>
                  <a:pt x="8761402" y="2305303"/>
                </a:cubicBezTo>
                <a:cubicBezTo>
                  <a:pt x="8754756" y="2300769"/>
                  <a:pt x="8747262" y="2297140"/>
                  <a:pt x="8740606" y="2293511"/>
                </a:cubicBezTo>
                <a:close/>
                <a:moveTo>
                  <a:pt x="8796334" y="2285348"/>
                </a:moveTo>
                <a:cubicBezTo>
                  <a:pt x="8788010" y="2287167"/>
                  <a:pt x="8772202" y="2284443"/>
                  <a:pt x="8778028" y="2291701"/>
                </a:cubicBezTo>
                <a:cubicBezTo>
                  <a:pt x="8784683" y="2291701"/>
                  <a:pt x="8788010" y="2289882"/>
                  <a:pt x="8792168" y="2288072"/>
                </a:cubicBezTo>
                <a:cubicBezTo>
                  <a:pt x="8794666" y="2290787"/>
                  <a:pt x="8797993" y="2293511"/>
                  <a:pt x="8802989" y="2295330"/>
                </a:cubicBezTo>
                <a:cubicBezTo>
                  <a:pt x="8802989" y="2290787"/>
                  <a:pt x="8800491" y="2287167"/>
                  <a:pt x="8796334" y="2285348"/>
                </a:cubicBezTo>
                <a:close/>
                <a:moveTo>
                  <a:pt x="8713135" y="2274461"/>
                </a:moveTo>
                <a:cubicBezTo>
                  <a:pt x="8701484" y="2274461"/>
                  <a:pt x="8693999" y="2276280"/>
                  <a:pt x="8689841" y="2280814"/>
                </a:cubicBezTo>
                <a:cubicBezTo>
                  <a:pt x="8698165" y="2284443"/>
                  <a:pt x="8715632" y="2281719"/>
                  <a:pt x="8713135" y="2274461"/>
                </a:cubicBezTo>
                <a:close/>
                <a:moveTo>
                  <a:pt x="8846238" y="2270832"/>
                </a:moveTo>
                <a:cubicBezTo>
                  <a:pt x="8831260" y="2270832"/>
                  <a:pt x="8817949" y="2271737"/>
                  <a:pt x="8813792" y="2277185"/>
                </a:cubicBezTo>
                <a:cubicBezTo>
                  <a:pt x="8821277" y="2279909"/>
                  <a:pt x="8847068" y="2278090"/>
                  <a:pt x="8846238" y="2270832"/>
                </a:cubicBezTo>
                <a:close/>
                <a:moveTo>
                  <a:pt x="9673862" y="2267507"/>
                </a:moveTo>
                <a:cubicBezTo>
                  <a:pt x="9667870" y="2267649"/>
                  <a:pt x="9659655" y="2268556"/>
                  <a:pt x="9649879" y="2270822"/>
                </a:cubicBezTo>
                <a:cubicBezTo>
                  <a:pt x="9689810" y="2273544"/>
                  <a:pt x="9691839" y="2267083"/>
                  <a:pt x="9673862" y="2267507"/>
                </a:cubicBezTo>
                <a:close/>
                <a:moveTo>
                  <a:pt x="9353725" y="2266288"/>
                </a:moveTo>
                <a:cubicBezTo>
                  <a:pt x="9347070" y="2277175"/>
                  <a:pt x="9348729" y="2291691"/>
                  <a:pt x="9334589" y="2298045"/>
                </a:cubicBezTo>
                <a:cubicBezTo>
                  <a:pt x="9362869" y="2299854"/>
                  <a:pt x="9355384" y="2262659"/>
                  <a:pt x="9353725" y="2266288"/>
                </a:cubicBezTo>
                <a:close/>
                <a:moveTo>
                  <a:pt x="9290500" y="2265384"/>
                </a:moveTo>
                <a:cubicBezTo>
                  <a:pt x="9276351" y="2267203"/>
                  <a:pt x="9246402" y="2274461"/>
                  <a:pt x="9259713" y="2281719"/>
                </a:cubicBezTo>
                <a:cubicBezTo>
                  <a:pt x="9259713" y="2271737"/>
                  <a:pt x="9288002" y="2273547"/>
                  <a:pt x="9290500" y="2265384"/>
                </a:cubicBezTo>
                <a:close/>
                <a:moveTo>
                  <a:pt x="9299938" y="2214917"/>
                </a:moveTo>
                <a:cubicBezTo>
                  <a:pt x="9295466" y="2214349"/>
                  <a:pt x="9292555" y="2215483"/>
                  <a:pt x="9292975" y="2221836"/>
                </a:cubicBezTo>
                <a:cubicBezTo>
                  <a:pt x="9299621" y="2220017"/>
                  <a:pt x="9317927" y="2223646"/>
                  <a:pt x="9316268" y="2218207"/>
                </a:cubicBezTo>
                <a:cubicBezTo>
                  <a:pt x="9310442" y="2217755"/>
                  <a:pt x="9304410" y="2215485"/>
                  <a:pt x="9299938" y="2214917"/>
                </a:cubicBezTo>
                <a:close/>
                <a:moveTo>
                  <a:pt x="8946904" y="2210044"/>
                </a:moveTo>
                <a:cubicBezTo>
                  <a:pt x="8946904" y="2218207"/>
                  <a:pt x="8971028" y="2222750"/>
                  <a:pt x="8971858" y="2213673"/>
                </a:cubicBezTo>
                <a:cubicBezTo>
                  <a:pt x="8956887" y="2216397"/>
                  <a:pt x="8961045" y="2207320"/>
                  <a:pt x="8946904" y="2210044"/>
                </a:cubicBezTo>
                <a:close/>
                <a:moveTo>
                  <a:pt x="9337907" y="2206415"/>
                </a:moveTo>
                <a:cubicBezTo>
                  <a:pt x="9326265" y="2211853"/>
                  <a:pt x="9315452" y="2204596"/>
                  <a:pt x="9309627" y="2210044"/>
                </a:cubicBezTo>
                <a:cubicBezTo>
                  <a:pt x="9326265" y="2209139"/>
                  <a:pt x="9341243" y="2225464"/>
                  <a:pt x="9358711" y="2215482"/>
                </a:cubicBezTo>
                <a:cubicBezTo>
                  <a:pt x="9343733" y="2217302"/>
                  <a:pt x="9327933" y="2213673"/>
                  <a:pt x="9337907" y="2206415"/>
                </a:cubicBezTo>
                <a:close/>
                <a:moveTo>
                  <a:pt x="9572489" y="2204152"/>
                </a:moveTo>
                <a:cubicBezTo>
                  <a:pt x="9562715" y="2203698"/>
                  <a:pt x="9555435" y="2204605"/>
                  <a:pt x="9554186" y="2211863"/>
                </a:cubicBezTo>
                <a:cubicBezTo>
                  <a:pt x="9573322" y="2205510"/>
                  <a:pt x="9597445" y="2212768"/>
                  <a:pt x="9605760" y="2204605"/>
                </a:cubicBezTo>
                <a:cubicBezTo>
                  <a:pt x="9594532" y="2206420"/>
                  <a:pt x="9582263" y="2204605"/>
                  <a:pt x="9572489" y="2204152"/>
                </a:cubicBezTo>
                <a:close/>
                <a:moveTo>
                  <a:pt x="9114783" y="2189514"/>
                </a:moveTo>
                <a:cubicBezTo>
                  <a:pt x="9120709" y="2192123"/>
                  <a:pt x="9124038" y="2196433"/>
                  <a:pt x="9117383" y="2199157"/>
                </a:cubicBezTo>
                <a:cubicBezTo>
                  <a:pt x="9104911" y="2199157"/>
                  <a:pt x="9109067" y="2190080"/>
                  <a:pt x="9096586" y="2190080"/>
                </a:cubicBezTo>
                <a:cubicBezTo>
                  <a:pt x="9100329" y="2185998"/>
                  <a:pt x="9108856" y="2186906"/>
                  <a:pt x="9114783" y="2189514"/>
                </a:cubicBezTo>
                <a:close/>
                <a:moveTo>
                  <a:pt x="9718076" y="2188271"/>
                </a:moveTo>
                <a:cubicBezTo>
                  <a:pt x="9698111" y="2199158"/>
                  <a:pt x="9674818" y="2187366"/>
                  <a:pt x="9662337" y="2200968"/>
                </a:cubicBezTo>
                <a:cubicBezTo>
                  <a:pt x="9681473" y="2197339"/>
                  <a:pt x="9715579" y="2200063"/>
                  <a:pt x="9718076" y="2188271"/>
                </a:cubicBezTo>
                <a:close/>
                <a:moveTo>
                  <a:pt x="9079948" y="2183736"/>
                </a:moveTo>
                <a:cubicBezTo>
                  <a:pt x="9092430" y="2197338"/>
                  <a:pt x="9115723" y="2207320"/>
                  <a:pt x="9086605" y="2216397"/>
                </a:cubicBezTo>
                <a:cubicBezTo>
                  <a:pt x="9091600" y="2216397"/>
                  <a:pt x="9091600" y="2219112"/>
                  <a:pt x="9093259" y="2220931"/>
                </a:cubicBezTo>
                <a:cubicBezTo>
                  <a:pt x="9088273" y="2220931"/>
                  <a:pt x="9084115" y="2220026"/>
                  <a:pt x="9078290" y="2220026"/>
                </a:cubicBezTo>
                <a:cubicBezTo>
                  <a:pt x="8954337" y="2237256"/>
                  <a:pt x="8912738" y="2278089"/>
                  <a:pt x="8902755" y="2325266"/>
                </a:cubicBezTo>
                <a:cubicBezTo>
                  <a:pt x="8879462" y="2323447"/>
                  <a:pt x="8848684" y="2326171"/>
                  <a:pt x="8826220" y="2317094"/>
                </a:cubicBezTo>
                <a:cubicBezTo>
                  <a:pt x="8807914" y="2321637"/>
                  <a:pt x="8783789" y="2334334"/>
                  <a:pt x="8773808" y="2319818"/>
                </a:cubicBezTo>
                <a:cubicBezTo>
                  <a:pt x="8758837" y="2318913"/>
                  <a:pt x="8762165" y="2327076"/>
                  <a:pt x="8751352" y="2328895"/>
                </a:cubicBezTo>
                <a:cubicBezTo>
                  <a:pt x="8741370" y="2327981"/>
                  <a:pt x="8750515" y="2314379"/>
                  <a:pt x="8739701" y="2314379"/>
                </a:cubicBezTo>
                <a:cubicBezTo>
                  <a:pt x="8738873" y="2321637"/>
                  <a:pt x="8725561" y="2318008"/>
                  <a:pt x="8717238" y="2325266"/>
                </a:cubicBezTo>
                <a:cubicBezTo>
                  <a:pt x="8707255" y="2316189"/>
                  <a:pt x="8683132" y="2317094"/>
                  <a:pt x="8675648" y="2307121"/>
                </a:cubicBezTo>
                <a:cubicBezTo>
                  <a:pt x="8688957" y="2303492"/>
                  <a:pt x="8723894" y="2297139"/>
                  <a:pt x="8705596" y="2288062"/>
                </a:cubicBezTo>
                <a:cubicBezTo>
                  <a:pt x="8692285" y="2305302"/>
                  <a:pt x="8660669" y="2309836"/>
                  <a:pt x="8634044" y="2307121"/>
                </a:cubicBezTo>
                <a:cubicBezTo>
                  <a:pt x="8622405" y="2302578"/>
                  <a:pt x="8609924" y="2298958"/>
                  <a:pt x="8598282" y="2295320"/>
                </a:cubicBezTo>
                <a:cubicBezTo>
                  <a:pt x="8595784" y="2293510"/>
                  <a:pt x="8593286" y="2291700"/>
                  <a:pt x="8591617" y="2288976"/>
                </a:cubicBezTo>
                <a:cubicBezTo>
                  <a:pt x="8585801" y="2288976"/>
                  <a:pt x="8585801" y="2290786"/>
                  <a:pt x="8586631" y="2291700"/>
                </a:cubicBezTo>
                <a:cubicBezTo>
                  <a:pt x="8579146" y="2288976"/>
                  <a:pt x="8570822" y="2287157"/>
                  <a:pt x="8563337" y="2284433"/>
                </a:cubicBezTo>
                <a:cubicBezTo>
                  <a:pt x="8562508" y="2282623"/>
                  <a:pt x="8561678" y="2280804"/>
                  <a:pt x="8560840" y="2278089"/>
                </a:cubicBezTo>
                <a:cubicBezTo>
                  <a:pt x="8567495" y="2278089"/>
                  <a:pt x="8573321" y="2277175"/>
                  <a:pt x="8579976" y="2277175"/>
                </a:cubicBezTo>
                <a:cubicBezTo>
                  <a:pt x="8579976" y="2256316"/>
                  <a:pt x="8557511" y="2257220"/>
                  <a:pt x="8532560" y="2257220"/>
                </a:cubicBezTo>
                <a:cubicBezTo>
                  <a:pt x="8536717" y="2253592"/>
                  <a:pt x="8541713" y="2249963"/>
                  <a:pt x="8545031" y="2244514"/>
                </a:cubicBezTo>
                <a:cubicBezTo>
                  <a:pt x="8564168" y="2242705"/>
                  <a:pt x="8589129" y="2246334"/>
                  <a:pt x="8617408" y="2246334"/>
                </a:cubicBezTo>
                <a:cubicBezTo>
                  <a:pt x="8624064" y="2237256"/>
                  <a:pt x="8615749" y="2239076"/>
                  <a:pt x="8605767" y="2234542"/>
                </a:cubicBezTo>
                <a:cubicBezTo>
                  <a:pt x="8617408" y="2229094"/>
                  <a:pt x="8632384" y="2229094"/>
                  <a:pt x="8648195" y="2230913"/>
                </a:cubicBezTo>
                <a:cubicBezTo>
                  <a:pt x="8646527" y="2236352"/>
                  <a:pt x="8644867" y="2240895"/>
                  <a:pt x="8643200" y="2246334"/>
                </a:cubicBezTo>
                <a:cubicBezTo>
                  <a:pt x="8636542" y="2247238"/>
                  <a:pt x="8629886" y="2249058"/>
                  <a:pt x="8622405" y="2249058"/>
                </a:cubicBezTo>
                <a:cubicBezTo>
                  <a:pt x="8622405" y="2252687"/>
                  <a:pt x="8625732" y="2254496"/>
                  <a:pt x="8628222" y="2256316"/>
                </a:cubicBezTo>
                <a:cubicBezTo>
                  <a:pt x="8631542" y="2256316"/>
                  <a:pt x="8634882" y="2256316"/>
                  <a:pt x="8637372" y="2255401"/>
                </a:cubicBezTo>
                <a:cubicBezTo>
                  <a:pt x="8634882" y="2250867"/>
                  <a:pt x="8637372" y="2249058"/>
                  <a:pt x="8641527" y="2248143"/>
                </a:cubicBezTo>
                <a:cubicBezTo>
                  <a:pt x="8639867" y="2254496"/>
                  <a:pt x="8638208" y="2260849"/>
                  <a:pt x="8636542" y="2267203"/>
                </a:cubicBezTo>
                <a:cubicBezTo>
                  <a:pt x="8633214" y="2266298"/>
                  <a:pt x="8630712" y="2265383"/>
                  <a:pt x="8629058" y="2263574"/>
                </a:cubicBezTo>
                <a:cubicBezTo>
                  <a:pt x="8609924" y="2262659"/>
                  <a:pt x="8600771" y="2273556"/>
                  <a:pt x="8586631" y="2268107"/>
                </a:cubicBezTo>
                <a:cubicBezTo>
                  <a:pt x="8580805" y="2273556"/>
                  <a:pt x="8593286" y="2276270"/>
                  <a:pt x="8579146" y="2280804"/>
                </a:cubicBezTo>
                <a:cubicBezTo>
                  <a:pt x="8598282" y="2283528"/>
                  <a:pt x="8613252" y="2280804"/>
                  <a:pt x="8596614" y="2272641"/>
                </a:cubicBezTo>
                <a:cubicBezTo>
                  <a:pt x="8607425" y="2271736"/>
                  <a:pt x="8620737" y="2272641"/>
                  <a:pt x="8634882" y="2272641"/>
                </a:cubicBezTo>
                <a:cubicBezTo>
                  <a:pt x="8634044" y="2275365"/>
                  <a:pt x="8649024" y="2282623"/>
                  <a:pt x="8656512" y="2288062"/>
                </a:cubicBezTo>
                <a:cubicBezTo>
                  <a:pt x="8658180" y="2282623"/>
                  <a:pt x="8659840" y="2278089"/>
                  <a:pt x="8661507" y="2272641"/>
                </a:cubicBezTo>
                <a:cubicBezTo>
                  <a:pt x="8678137" y="2271736"/>
                  <a:pt x="8693944" y="2270832"/>
                  <a:pt x="8705596" y="2264478"/>
                </a:cubicBezTo>
                <a:cubicBezTo>
                  <a:pt x="8696442" y="2265383"/>
                  <a:pt x="8694784" y="2261754"/>
                  <a:pt x="8686459" y="2262659"/>
                </a:cubicBezTo>
                <a:cubicBezTo>
                  <a:pt x="8685630" y="2265383"/>
                  <a:pt x="8674808" y="2267203"/>
                  <a:pt x="8663166" y="2268107"/>
                </a:cubicBezTo>
                <a:cubicBezTo>
                  <a:pt x="8664826" y="2262659"/>
                  <a:pt x="8666494" y="2257220"/>
                  <a:pt x="8668993" y="2250867"/>
                </a:cubicBezTo>
                <a:cubicBezTo>
                  <a:pt x="8668163" y="2249963"/>
                  <a:pt x="8668163" y="2249058"/>
                  <a:pt x="8667323" y="2248143"/>
                </a:cubicBezTo>
                <a:cubicBezTo>
                  <a:pt x="8670652" y="2248143"/>
                  <a:pt x="8673149" y="2248143"/>
                  <a:pt x="8674808" y="2247238"/>
                </a:cubicBezTo>
                <a:cubicBezTo>
                  <a:pt x="8671491" y="2247238"/>
                  <a:pt x="8668993" y="2247238"/>
                  <a:pt x="8669822" y="2244514"/>
                </a:cubicBezTo>
                <a:cubicBezTo>
                  <a:pt x="8675648" y="2243609"/>
                  <a:pt x="8683132" y="2244514"/>
                  <a:pt x="8683962" y="2240895"/>
                </a:cubicBezTo>
                <a:cubicBezTo>
                  <a:pt x="8678137" y="2239980"/>
                  <a:pt x="8671491" y="2240895"/>
                  <a:pt x="8664826" y="2241800"/>
                </a:cubicBezTo>
                <a:cubicBezTo>
                  <a:pt x="8662336" y="2237256"/>
                  <a:pt x="8660669" y="2233637"/>
                  <a:pt x="8658180" y="2229094"/>
                </a:cubicBezTo>
                <a:cubicBezTo>
                  <a:pt x="8678974" y="2230913"/>
                  <a:pt x="8699770" y="2232723"/>
                  <a:pt x="8713910" y="2221836"/>
                </a:cubicBezTo>
                <a:cubicBezTo>
                  <a:pt x="8701429" y="2220931"/>
                  <a:pt x="8688119" y="2220026"/>
                  <a:pt x="8669822" y="2216397"/>
                </a:cubicBezTo>
                <a:cubicBezTo>
                  <a:pt x="8754680" y="2214578"/>
                  <a:pt x="8795442" y="2219112"/>
                  <a:pt x="8879462" y="2213673"/>
                </a:cubicBezTo>
                <a:cubicBezTo>
                  <a:pt x="8878632" y="2217302"/>
                  <a:pt x="8871978" y="2218207"/>
                  <a:pt x="8871147" y="2221836"/>
                </a:cubicBezTo>
                <a:cubicBezTo>
                  <a:pt x="8891103" y="2220026"/>
                  <a:pt x="8895270" y="2210949"/>
                  <a:pt x="8916895" y="2209139"/>
                </a:cubicBezTo>
                <a:cubicBezTo>
                  <a:pt x="8917734" y="2211854"/>
                  <a:pt x="8916895" y="2216397"/>
                  <a:pt x="8922721" y="2216397"/>
                </a:cubicBezTo>
                <a:cubicBezTo>
                  <a:pt x="8923551" y="2212768"/>
                  <a:pt x="8932704" y="2214578"/>
                  <a:pt x="8936861" y="2215483"/>
                </a:cubicBezTo>
                <a:cubicBezTo>
                  <a:pt x="8939360" y="2207320"/>
                  <a:pt x="8921060" y="2212768"/>
                  <a:pt x="8921060" y="2206415"/>
                </a:cubicBezTo>
                <a:cubicBezTo>
                  <a:pt x="8949342" y="2194623"/>
                  <a:pt x="8985946" y="2204596"/>
                  <a:pt x="9024218" y="2193709"/>
                </a:cubicBezTo>
                <a:cubicBezTo>
                  <a:pt x="9033362" y="2200976"/>
                  <a:pt x="9055826" y="2199157"/>
                  <a:pt x="9069136" y="2204596"/>
                </a:cubicBezTo>
                <a:cubicBezTo>
                  <a:pt x="9073294" y="2192804"/>
                  <a:pt x="9061652" y="2189175"/>
                  <a:pt x="9079948" y="2183736"/>
                </a:cubicBezTo>
                <a:close/>
                <a:moveTo>
                  <a:pt x="9958688" y="2181581"/>
                </a:moveTo>
                <a:cubicBezTo>
                  <a:pt x="9952241" y="2179881"/>
                  <a:pt x="9945171" y="2179655"/>
                  <a:pt x="9941844" y="2182831"/>
                </a:cubicBezTo>
                <a:cubicBezTo>
                  <a:pt x="9954325" y="2182831"/>
                  <a:pt x="9957652" y="2190089"/>
                  <a:pt x="9971793" y="2189175"/>
                </a:cubicBezTo>
                <a:cubicBezTo>
                  <a:pt x="9970959" y="2186455"/>
                  <a:pt x="9965135" y="2183281"/>
                  <a:pt x="9958688" y="2181581"/>
                </a:cubicBezTo>
                <a:close/>
                <a:moveTo>
                  <a:pt x="9922716" y="2181013"/>
                </a:moveTo>
                <a:cubicBezTo>
                  <a:pt x="9904411" y="2183737"/>
                  <a:pt x="9891930" y="2176479"/>
                  <a:pt x="9890271" y="2188271"/>
                </a:cubicBezTo>
                <a:cubicBezTo>
                  <a:pt x="9909406" y="2188271"/>
                  <a:pt x="9910236" y="2182832"/>
                  <a:pt x="9919387" y="2189176"/>
                </a:cubicBezTo>
                <a:cubicBezTo>
                  <a:pt x="9919387" y="2187366"/>
                  <a:pt x="9919387" y="2186452"/>
                  <a:pt x="9923546" y="2186452"/>
                </a:cubicBezTo>
                <a:cubicBezTo>
                  <a:pt x="9923546" y="2184642"/>
                  <a:pt x="9922716" y="2182832"/>
                  <a:pt x="9922716" y="2181013"/>
                </a:cubicBezTo>
                <a:close/>
                <a:moveTo>
                  <a:pt x="9807105" y="2179193"/>
                </a:moveTo>
                <a:cubicBezTo>
                  <a:pt x="9786309" y="2182822"/>
                  <a:pt x="9751365" y="2179193"/>
                  <a:pt x="9736395" y="2187356"/>
                </a:cubicBezTo>
                <a:cubicBezTo>
                  <a:pt x="9758859" y="2184632"/>
                  <a:pt x="9772999" y="2183727"/>
                  <a:pt x="9793794" y="2187356"/>
                </a:cubicBezTo>
                <a:cubicBezTo>
                  <a:pt x="9785479" y="2179193"/>
                  <a:pt x="9810432" y="2185546"/>
                  <a:pt x="9807105" y="2179193"/>
                </a:cubicBezTo>
                <a:close/>
                <a:moveTo>
                  <a:pt x="9185603" y="2178288"/>
                </a:moveTo>
                <a:cubicBezTo>
                  <a:pt x="9188930" y="2186451"/>
                  <a:pt x="9178118" y="2187365"/>
                  <a:pt x="9183944" y="2196433"/>
                </a:cubicBezTo>
                <a:cubicBezTo>
                  <a:pt x="9168965" y="2195528"/>
                  <a:pt x="9144011" y="2199157"/>
                  <a:pt x="9139845" y="2190994"/>
                </a:cubicBezTo>
                <a:cubicBezTo>
                  <a:pt x="9179777" y="2192804"/>
                  <a:pt x="9166467" y="2181917"/>
                  <a:pt x="9185603" y="2178288"/>
                </a:cubicBezTo>
                <a:close/>
                <a:moveTo>
                  <a:pt x="9867808" y="2171031"/>
                </a:moveTo>
                <a:cubicBezTo>
                  <a:pt x="9866148" y="2178289"/>
                  <a:pt x="9850340" y="2180098"/>
                  <a:pt x="9831204" y="2180098"/>
                </a:cubicBezTo>
                <a:cubicBezTo>
                  <a:pt x="9830374" y="2189175"/>
                  <a:pt x="9854497" y="2181917"/>
                  <a:pt x="9856166" y="2189175"/>
                </a:cubicBezTo>
                <a:cubicBezTo>
                  <a:pt x="9861152" y="2185546"/>
                  <a:pt x="9858663" y="2177384"/>
                  <a:pt x="9873633" y="2178289"/>
                </a:cubicBezTo>
                <a:cubicBezTo>
                  <a:pt x="9878620" y="2185546"/>
                  <a:pt x="9865319" y="2184642"/>
                  <a:pt x="9866148" y="2189175"/>
                </a:cubicBezTo>
                <a:cubicBezTo>
                  <a:pt x="9891101" y="2187356"/>
                  <a:pt x="9882786" y="2175565"/>
                  <a:pt x="9867808" y="2171031"/>
                </a:cubicBezTo>
                <a:close/>
                <a:moveTo>
                  <a:pt x="9698307" y="2169145"/>
                </a:moveTo>
                <a:cubicBezTo>
                  <a:pt x="9696149" y="2168989"/>
                  <a:pt x="9693965" y="2169669"/>
                  <a:pt x="9691469" y="2171936"/>
                </a:cubicBezTo>
                <a:cubicBezTo>
                  <a:pt x="9697295" y="2172850"/>
                  <a:pt x="9703120" y="2173755"/>
                  <a:pt x="9706448" y="2176479"/>
                </a:cubicBezTo>
                <a:cubicBezTo>
                  <a:pt x="9706448" y="2179194"/>
                  <a:pt x="9698963" y="2182823"/>
                  <a:pt x="9707277" y="2183737"/>
                </a:cubicBezTo>
                <a:cubicBezTo>
                  <a:pt x="9708107" y="2177384"/>
                  <a:pt x="9721418" y="2177384"/>
                  <a:pt x="9724745" y="2172850"/>
                </a:cubicBezTo>
                <a:cubicBezTo>
                  <a:pt x="9711022" y="2177608"/>
                  <a:pt x="9704781" y="2169614"/>
                  <a:pt x="9698307" y="2169145"/>
                </a:cubicBezTo>
                <a:close/>
                <a:moveTo>
                  <a:pt x="9609041" y="2167856"/>
                </a:moveTo>
                <a:cubicBezTo>
                  <a:pt x="9613404" y="2168311"/>
                  <a:pt x="9618189" y="2169673"/>
                  <a:pt x="9619859" y="2170125"/>
                </a:cubicBezTo>
                <a:cubicBezTo>
                  <a:pt x="9617359" y="2172849"/>
                  <a:pt x="9607379" y="2174659"/>
                  <a:pt x="9615690" y="2175573"/>
                </a:cubicBezTo>
                <a:cubicBezTo>
                  <a:pt x="9611535" y="2180107"/>
                  <a:pt x="9595729" y="2179193"/>
                  <a:pt x="9588245" y="2181917"/>
                </a:cubicBezTo>
                <a:cubicBezTo>
                  <a:pt x="9577431" y="2173754"/>
                  <a:pt x="9615690" y="2174659"/>
                  <a:pt x="9600724" y="2171030"/>
                </a:cubicBezTo>
                <a:cubicBezTo>
                  <a:pt x="9600724" y="2167853"/>
                  <a:pt x="9604675" y="2167401"/>
                  <a:pt x="9609041" y="2167856"/>
                </a:cubicBezTo>
                <a:close/>
                <a:moveTo>
                  <a:pt x="9743051" y="2162868"/>
                </a:moveTo>
                <a:cubicBezTo>
                  <a:pt x="9719758" y="2165592"/>
                  <a:pt x="9709775" y="2161048"/>
                  <a:pt x="9695635" y="2167402"/>
                </a:cubicBezTo>
                <a:cubicBezTo>
                  <a:pt x="9718098" y="2165592"/>
                  <a:pt x="9733068" y="2176480"/>
                  <a:pt x="9743051" y="2162868"/>
                </a:cubicBezTo>
                <a:close/>
                <a:moveTo>
                  <a:pt x="9774636" y="2155610"/>
                </a:moveTo>
                <a:cubicBezTo>
                  <a:pt x="9754671" y="2152886"/>
                  <a:pt x="9742199" y="2165591"/>
                  <a:pt x="9753011" y="2169211"/>
                </a:cubicBezTo>
                <a:cubicBezTo>
                  <a:pt x="9753011" y="2161048"/>
                  <a:pt x="9768819" y="2161048"/>
                  <a:pt x="9774636" y="2155610"/>
                </a:cubicBezTo>
                <a:close/>
                <a:moveTo>
                  <a:pt x="9511709" y="2155609"/>
                </a:moveTo>
                <a:cubicBezTo>
                  <a:pt x="9505884" y="2161962"/>
                  <a:pt x="9497568" y="2168315"/>
                  <a:pt x="9485918" y="2171935"/>
                </a:cubicBezTo>
                <a:cubicBezTo>
                  <a:pt x="9469279" y="2171030"/>
                  <a:pt x="9480930" y="2161962"/>
                  <a:pt x="9483420" y="2156514"/>
                </a:cubicBezTo>
                <a:cubicBezTo>
                  <a:pt x="9492574" y="2156514"/>
                  <a:pt x="9502554" y="2155609"/>
                  <a:pt x="9511709" y="2155609"/>
                </a:cubicBezTo>
                <a:close/>
                <a:moveTo>
                  <a:pt x="9395673" y="2153582"/>
                </a:moveTo>
                <a:cubicBezTo>
                  <a:pt x="9404601" y="2153796"/>
                  <a:pt x="9414584" y="2161279"/>
                  <a:pt x="9430185" y="2156514"/>
                </a:cubicBezTo>
                <a:cubicBezTo>
                  <a:pt x="9423522" y="2164677"/>
                  <a:pt x="9444329" y="2158333"/>
                  <a:pt x="9459297" y="2157419"/>
                </a:cubicBezTo>
                <a:cubicBezTo>
                  <a:pt x="9470118" y="2160143"/>
                  <a:pt x="9454309" y="2163772"/>
                  <a:pt x="9465123" y="2164677"/>
                </a:cubicBezTo>
                <a:cubicBezTo>
                  <a:pt x="9468450" y="2171935"/>
                  <a:pt x="9438498" y="2163772"/>
                  <a:pt x="9441828" y="2171030"/>
                </a:cubicBezTo>
                <a:cubicBezTo>
                  <a:pt x="9429348" y="2173754"/>
                  <a:pt x="9431844" y="2166496"/>
                  <a:pt x="9421863" y="2166496"/>
                </a:cubicBezTo>
                <a:cubicBezTo>
                  <a:pt x="9411050" y="2168315"/>
                  <a:pt x="9428519" y="2170125"/>
                  <a:pt x="9418536" y="2174659"/>
                </a:cubicBezTo>
                <a:cubicBezTo>
                  <a:pt x="9414378" y="2173754"/>
                  <a:pt x="9410221" y="2171935"/>
                  <a:pt x="9403557" y="2172849"/>
                </a:cubicBezTo>
                <a:cubicBezTo>
                  <a:pt x="9406893" y="2170125"/>
                  <a:pt x="9407724" y="2166496"/>
                  <a:pt x="9406893" y="2162867"/>
                </a:cubicBezTo>
                <a:cubicBezTo>
                  <a:pt x="9388588" y="2169220"/>
                  <a:pt x="9401068" y="2171935"/>
                  <a:pt x="9374448" y="2167401"/>
                </a:cubicBezTo>
                <a:cubicBezTo>
                  <a:pt x="9373619" y="2161048"/>
                  <a:pt x="9389417" y="2161962"/>
                  <a:pt x="9401898" y="2161048"/>
                </a:cubicBezTo>
                <a:cubicBezTo>
                  <a:pt x="9397741" y="2159238"/>
                  <a:pt x="9392745" y="2157419"/>
                  <a:pt x="9386929" y="2156514"/>
                </a:cubicBezTo>
                <a:cubicBezTo>
                  <a:pt x="9389838" y="2154247"/>
                  <a:pt x="9392699" y="2153511"/>
                  <a:pt x="9395673" y="2153582"/>
                </a:cubicBezTo>
                <a:close/>
                <a:moveTo>
                  <a:pt x="9357809" y="2152885"/>
                </a:moveTo>
                <a:cubicBezTo>
                  <a:pt x="9367791" y="2151075"/>
                  <a:pt x="9370289" y="2153790"/>
                  <a:pt x="9376938" y="2154704"/>
                </a:cubicBezTo>
                <a:cubicBezTo>
                  <a:pt x="9376938" y="2157419"/>
                  <a:pt x="9368621" y="2157419"/>
                  <a:pt x="9362795" y="2158333"/>
                </a:cubicBezTo>
                <a:cubicBezTo>
                  <a:pt x="9353643" y="2160143"/>
                  <a:pt x="9364465" y="2170125"/>
                  <a:pt x="9345329" y="2166496"/>
                </a:cubicBezTo>
                <a:cubicBezTo>
                  <a:pt x="9345329" y="2163772"/>
                  <a:pt x="9344499" y="2161048"/>
                  <a:pt x="9343661" y="2159238"/>
                </a:cubicBezTo>
                <a:cubicBezTo>
                  <a:pt x="9354483" y="2158333"/>
                  <a:pt x="9359470" y="2157419"/>
                  <a:pt x="9357809" y="2152885"/>
                </a:cubicBezTo>
                <a:close/>
                <a:moveTo>
                  <a:pt x="9703197" y="2148234"/>
                </a:moveTo>
                <a:cubicBezTo>
                  <a:pt x="9698102" y="2149254"/>
                  <a:pt x="9691862" y="2150613"/>
                  <a:pt x="9683124" y="2150161"/>
                </a:cubicBezTo>
                <a:cubicBezTo>
                  <a:pt x="9685622" y="2161953"/>
                  <a:pt x="9651516" y="2158324"/>
                  <a:pt x="9642363" y="2164677"/>
                </a:cubicBezTo>
                <a:cubicBezTo>
                  <a:pt x="9644031" y="2168306"/>
                  <a:pt x="9642363" y="2173754"/>
                  <a:pt x="9649018" y="2174659"/>
                </a:cubicBezTo>
                <a:cubicBezTo>
                  <a:pt x="9649018" y="2162867"/>
                  <a:pt x="9684792" y="2167401"/>
                  <a:pt x="9694774" y="2160143"/>
                </a:cubicBezTo>
                <a:cubicBezTo>
                  <a:pt x="9673979" y="2158324"/>
                  <a:pt x="9705587" y="2149256"/>
                  <a:pt x="9713072" y="2156514"/>
                </a:cubicBezTo>
                <a:cubicBezTo>
                  <a:pt x="9712243" y="2152885"/>
                  <a:pt x="9714740" y="2151066"/>
                  <a:pt x="9716400" y="2148351"/>
                </a:cubicBezTo>
                <a:cubicBezTo>
                  <a:pt x="9712243" y="2146537"/>
                  <a:pt x="9708292" y="2147215"/>
                  <a:pt x="9703197" y="2148234"/>
                </a:cubicBezTo>
                <a:close/>
                <a:moveTo>
                  <a:pt x="9772976" y="2145628"/>
                </a:moveTo>
                <a:cubicBezTo>
                  <a:pt x="9754670" y="2146533"/>
                  <a:pt x="9738032" y="2147437"/>
                  <a:pt x="9731377" y="2152886"/>
                </a:cubicBezTo>
                <a:cubicBezTo>
                  <a:pt x="9753011" y="2149257"/>
                  <a:pt x="9761326" y="2153791"/>
                  <a:pt x="9772976" y="2145628"/>
                </a:cubicBezTo>
                <a:close/>
                <a:moveTo>
                  <a:pt x="9611822" y="2144842"/>
                </a:moveTo>
                <a:cubicBezTo>
                  <a:pt x="9593312" y="2144049"/>
                  <a:pt x="9575842" y="2143823"/>
                  <a:pt x="9552549" y="2145637"/>
                </a:cubicBezTo>
                <a:cubicBezTo>
                  <a:pt x="9552549" y="2148352"/>
                  <a:pt x="9551711" y="2151981"/>
                  <a:pt x="9544226" y="2151076"/>
                </a:cubicBezTo>
                <a:cubicBezTo>
                  <a:pt x="9552549" y="2152895"/>
                  <a:pt x="9589983" y="2154705"/>
                  <a:pt x="9606620" y="2152895"/>
                </a:cubicBezTo>
                <a:cubicBezTo>
                  <a:pt x="9601625" y="2152895"/>
                  <a:pt x="9594140" y="2149266"/>
                  <a:pt x="9600795" y="2148352"/>
                </a:cubicBezTo>
                <a:cubicBezTo>
                  <a:pt x="9618263" y="2150171"/>
                  <a:pt x="9629913" y="2154705"/>
                  <a:pt x="9645722" y="2156524"/>
                </a:cubicBezTo>
                <a:cubicBezTo>
                  <a:pt x="9655696" y="2152895"/>
                  <a:pt x="9676500" y="2154705"/>
                  <a:pt x="9677330" y="2147447"/>
                </a:cubicBezTo>
                <a:cubicBezTo>
                  <a:pt x="9649879" y="2146995"/>
                  <a:pt x="9630331" y="2145635"/>
                  <a:pt x="9611822" y="2144842"/>
                </a:cubicBezTo>
                <a:close/>
                <a:moveTo>
                  <a:pt x="9672334" y="2114786"/>
                </a:moveTo>
                <a:cubicBezTo>
                  <a:pt x="9652368" y="2114786"/>
                  <a:pt x="9649870" y="2122948"/>
                  <a:pt x="9641556" y="2129301"/>
                </a:cubicBezTo>
                <a:cubicBezTo>
                  <a:pt x="9660691" y="2128396"/>
                  <a:pt x="9658194" y="2117510"/>
                  <a:pt x="9672334" y="2114786"/>
                </a:cubicBezTo>
                <a:close/>
                <a:moveTo>
                  <a:pt x="9384395" y="2112635"/>
                </a:moveTo>
                <a:cubicBezTo>
                  <a:pt x="9377845" y="2112522"/>
                  <a:pt x="9371607" y="2113429"/>
                  <a:pt x="9371192" y="2116605"/>
                </a:cubicBezTo>
                <a:cubicBezTo>
                  <a:pt x="9374519" y="2122948"/>
                  <a:pt x="9389498" y="2133835"/>
                  <a:pt x="9392816" y="2131121"/>
                </a:cubicBezTo>
                <a:cubicBezTo>
                  <a:pt x="9371192" y="2119320"/>
                  <a:pt x="9406965" y="2115691"/>
                  <a:pt x="9399472" y="2114786"/>
                </a:cubicBezTo>
                <a:cubicBezTo>
                  <a:pt x="9397808" y="2113881"/>
                  <a:pt x="9390945" y="2112748"/>
                  <a:pt x="9384395" y="2112635"/>
                </a:cubicBezTo>
                <a:close/>
                <a:moveTo>
                  <a:pt x="9489510" y="2109337"/>
                </a:moveTo>
                <a:cubicBezTo>
                  <a:pt x="9479735" y="2108883"/>
                  <a:pt x="9471831" y="2109338"/>
                  <a:pt x="9466839" y="2114786"/>
                </a:cubicBezTo>
                <a:cubicBezTo>
                  <a:pt x="9485975" y="2110243"/>
                  <a:pt x="9525907" y="2117501"/>
                  <a:pt x="9523408" y="2109338"/>
                </a:cubicBezTo>
                <a:cubicBezTo>
                  <a:pt x="9510932" y="2111153"/>
                  <a:pt x="9499286" y="2109791"/>
                  <a:pt x="9489510" y="2109337"/>
                </a:cubicBezTo>
                <a:close/>
                <a:moveTo>
                  <a:pt x="9455198" y="2102080"/>
                </a:moveTo>
                <a:cubicBezTo>
                  <a:pt x="9442717" y="2103899"/>
                  <a:pt x="9429406" y="2104804"/>
                  <a:pt x="9422751" y="2108433"/>
                </a:cubicBezTo>
                <a:cubicBezTo>
                  <a:pt x="9428576" y="2111157"/>
                  <a:pt x="9452700" y="2108433"/>
                  <a:pt x="9455198" y="2102080"/>
                </a:cubicBezTo>
                <a:close/>
                <a:moveTo>
                  <a:pt x="11257906" y="2097546"/>
                </a:moveTo>
                <a:cubicBezTo>
                  <a:pt x="11231286" y="2097546"/>
                  <a:pt x="11229626" y="2098451"/>
                  <a:pt x="11209652" y="2097546"/>
                </a:cubicBezTo>
                <a:cubicBezTo>
                  <a:pt x="11206333" y="2107528"/>
                  <a:pt x="11270387" y="2099356"/>
                  <a:pt x="11257906" y="2097546"/>
                </a:cubicBezTo>
                <a:close/>
                <a:moveTo>
                  <a:pt x="9658194" y="2087564"/>
                </a:moveTo>
                <a:cubicBezTo>
                  <a:pt x="9639067" y="2095726"/>
                  <a:pt x="9627417" y="2082125"/>
                  <a:pt x="9620761" y="2092097"/>
                </a:cubicBezTo>
                <a:cubicBezTo>
                  <a:pt x="9631573" y="2096631"/>
                  <a:pt x="9652369" y="2092097"/>
                  <a:pt x="9658194" y="2087564"/>
                </a:cubicBezTo>
                <a:close/>
                <a:moveTo>
                  <a:pt x="9590789" y="2085754"/>
                </a:moveTo>
                <a:cubicBezTo>
                  <a:pt x="9592457" y="2093012"/>
                  <a:pt x="9603270" y="2094831"/>
                  <a:pt x="9611583" y="2097546"/>
                </a:cubicBezTo>
                <a:cubicBezTo>
                  <a:pt x="9612422" y="2089383"/>
                  <a:pt x="9604929" y="2085754"/>
                  <a:pt x="9590789" y="2085754"/>
                </a:cubicBezTo>
                <a:close/>
                <a:moveTo>
                  <a:pt x="9327933" y="2081211"/>
                </a:moveTo>
                <a:cubicBezTo>
                  <a:pt x="9326273" y="2087564"/>
                  <a:pt x="9310465" y="2087564"/>
                  <a:pt x="9316290" y="2096632"/>
                </a:cubicBezTo>
                <a:cubicBezTo>
                  <a:pt x="9325435" y="2083030"/>
                  <a:pt x="9354553" y="2097546"/>
                  <a:pt x="9333758" y="2085745"/>
                </a:cubicBezTo>
                <a:cubicBezTo>
                  <a:pt x="9354553" y="2083030"/>
                  <a:pt x="9362877" y="2088469"/>
                  <a:pt x="9372860" y="2093908"/>
                </a:cubicBezTo>
                <a:cubicBezTo>
                  <a:pt x="9370362" y="2077582"/>
                  <a:pt x="9342911" y="2083030"/>
                  <a:pt x="9327933" y="2081211"/>
                </a:cubicBezTo>
                <a:close/>
                <a:moveTo>
                  <a:pt x="10140694" y="2080306"/>
                </a:moveTo>
                <a:cubicBezTo>
                  <a:pt x="10123217" y="2084839"/>
                  <a:pt x="10113234" y="2079401"/>
                  <a:pt x="10108247" y="2086659"/>
                </a:cubicBezTo>
                <a:cubicBezTo>
                  <a:pt x="10121558" y="2093012"/>
                  <a:pt x="10148179" y="2077581"/>
                  <a:pt x="10140694" y="2080306"/>
                </a:cubicBezTo>
                <a:close/>
                <a:moveTo>
                  <a:pt x="9848704" y="2078496"/>
                </a:moveTo>
                <a:cubicBezTo>
                  <a:pt x="9851193" y="2083030"/>
                  <a:pt x="9842878" y="2083934"/>
                  <a:pt x="9840380" y="2086659"/>
                </a:cubicBezTo>
                <a:cubicBezTo>
                  <a:pt x="9849533" y="2091192"/>
                  <a:pt x="9853691" y="2084849"/>
                  <a:pt x="9863674" y="2083030"/>
                </a:cubicBezTo>
                <a:cubicBezTo>
                  <a:pt x="9868661" y="2084849"/>
                  <a:pt x="9877814" y="2097546"/>
                  <a:pt x="9883639" y="2089383"/>
                </a:cubicBezTo>
                <a:cubicBezTo>
                  <a:pt x="9877814" y="2088478"/>
                  <a:pt x="9873657" y="2086659"/>
                  <a:pt x="9872827" y="2082125"/>
                </a:cubicBezTo>
                <a:cubicBezTo>
                  <a:pt x="9866172" y="2079401"/>
                  <a:pt x="9855350" y="2080315"/>
                  <a:pt x="9848704" y="2078496"/>
                </a:cubicBezTo>
                <a:close/>
                <a:moveTo>
                  <a:pt x="9284651" y="2077592"/>
                </a:moveTo>
                <a:cubicBezTo>
                  <a:pt x="9283821" y="2082126"/>
                  <a:pt x="9286319" y="2085755"/>
                  <a:pt x="9290476" y="2087574"/>
                </a:cubicBezTo>
                <a:cubicBezTo>
                  <a:pt x="9302119" y="2087574"/>
                  <a:pt x="9313770" y="2086660"/>
                  <a:pt x="9313770" y="2081221"/>
                </a:cubicBezTo>
                <a:cubicBezTo>
                  <a:pt x="9298791" y="2083031"/>
                  <a:pt x="9294634" y="2078497"/>
                  <a:pt x="9284651" y="2077592"/>
                </a:cubicBezTo>
                <a:close/>
                <a:moveTo>
                  <a:pt x="9740713" y="2076356"/>
                </a:moveTo>
                <a:cubicBezTo>
                  <a:pt x="9738399" y="2076341"/>
                  <a:pt x="9736162" y="2077134"/>
                  <a:pt x="9733875" y="2079401"/>
                </a:cubicBezTo>
                <a:cubicBezTo>
                  <a:pt x="9743028" y="2078496"/>
                  <a:pt x="9743858" y="2081211"/>
                  <a:pt x="9739700" y="2083935"/>
                </a:cubicBezTo>
                <a:cubicBezTo>
                  <a:pt x="9747185" y="2082125"/>
                  <a:pt x="9767981" y="2085754"/>
                  <a:pt x="9767151" y="2080306"/>
                </a:cubicBezTo>
                <a:cubicBezTo>
                  <a:pt x="9755295" y="2083713"/>
                  <a:pt x="9747654" y="2076400"/>
                  <a:pt x="9740713" y="2076356"/>
                </a:cubicBezTo>
                <a:close/>
                <a:moveTo>
                  <a:pt x="9674818" y="2069419"/>
                </a:moveTo>
                <a:cubicBezTo>
                  <a:pt x="9660669" y="2070324"/>
                  <a:pt x="9656512" y="2076677"/>
                  <a:pt x="9653184" y="2083030"/>
                </a:cubicBezTo>
                <a:cubicBezTo>
                  <a:pt x="9669823" y="2083030"/>
                  <a:pt x="9666495" y="2073048"/>
                  <a:pt x="9674818" y="2069419"/>
                </a:cubicBezTo>
                <a:close/>
                <a:moveTo>
                  <a:pt x="9861175" y="2066133"/>
                </a:moveTo>
                <a:cubicBezTo>
                  <a:pt x="9857433" y="2066700"/>
                  <a:pt x="9853690" y="2068514"/>
                  <a:pt x="9847035" y="2070333"/>
                </a:cubicBezTo>
                <a:lnTo>
                  <a:pt x="9861444" y="2066195"/>
                </a:lnTo>
                <a:close/>
                <a:moveTo>
                  <a:pt x="9552653" y="2063532"/>
                </a:moveTo>
                <a:cubicBezTo>
                  <a:pt x="9547142" y="2064211"/>
                  <a:pt x="9540904" y="2066705"/>
                  <a:pt x="9535912" y="2068514"/>
                </a:cubicBezTo>
                <a:cubicBezTo>
                  <a:pt x="9543397" y="2074867"/>
                  <a:pt x="9523432" y="2079401"/>
                  <a:pt x="9538410" y="2081220"/>
                </a:cubicBezTo>
                <a:cubicBezTo>
                  <a:pt x="9540070" y="2072153"/>
                  <a:pt x="9548384" y="2065800"/>
                  <a:pt x="9565031" y="2069429"/>
                </a:cubicBezTo>
                <a:cubicBezTo>
                  <a:pt x="9562948" y="2063985"/>
                  <a:pt x="9558164" y="2062852"/>
                  <a:pt x="9552653" y="2063532"/>
                </a:cubicBezTo>
                <a:close/>
                <a:moveTo>
                  <a:pt x="9276329" y="2063075"/>
                </a:moveTo>
                <a:cubicBezTo>
                  <a:pt x="9257193" y="2060351"/>
                  <a:pt x="9265517" y="2070333"/>
                  <a:pt x="9258861" y="2073962"/>
                </a:cubicBezTo>
                <a:cubicBezTo>
                  <a:pt x="9273831" y="2074867"/>
                  <a:pt x="9279657" y="2070333"/>
                  <a:pt x="9276329" y="2063075"/>
                </a:cubicBezTo>
                <a:close/>
                <a:moveTo>
                  <a:pt x="9878643" y="2061256"/>
                </a:moveTo>
                <a:lnTo>
                  <a:pt x="9861444" y="2066195"/>
                </a:lnTo>
                <a:lnTo>
                  <a:pt x="9875316" y="2069419"/>
                </a:lnTo>
                <a:cubicBezTo>
                  <a:pt x="9874486" y="2065790"/>
                  <a:pt x="9876984" y="2063980"/>
                  <a:pt x="9878643" y="2061256"/>
                </a:cubicBezTo>
                <a:close/>
                <a:moveTo>
                  <a:pt x="9811262" y="2057628"/>
                </a:moveTo>
                <a:cubicBezTo>
                  <a:pt x="9791304" y="2058533"/>
                  <a:pt x="9801279" y="2063981"/>
                  <a:pt x="9807943" y="2067610"/>
                </a:cubicBezTo>
                <a:cubicBezTo>
                  <a:pt x="9819585" y="2068514"/>
                  <a:pt x="9840381" y="2062161"/>
                  <a:pt x="9826240" y="2059447"/>
                </a:cubicBezTo>
                <a:cubicBezTo>
                  <a:pt x="9825411" y="2063981"/>
                  <a:pt x="9818756" y="2065790"/>
                  <a:pt x="9807943" y="2065790"/>
                </a:cubicBezTo>
                <a:cubicBezTo>
                  <a:pt x="9807104" y="2062161"/>
                  <a:pt x="9809602" y="2060352"/>
                  <a:pt x="9811262" y="2057628"/>
                </a:cubicBezTo>
                <a:close/>
                <a:moveTo>
                  <a:pt x="9442659" y="2054903"/>
                </a:moveTo>
                <a:cubicBezTo>
                  <a:pt x="9455969" y="2065790"/>
                  <a:pt x="9473437" y="2052188"/>
                  <a:pt x="9487586" y="2065790"/>
                </a:cubicBezTo>
                <a:cubicBezTo>
                  <a:pt x="9460966" y="2066695"/>
                  <a:pt x="9449313" y="2072143"/>
                  <a:pt x="9435171" y="2068514"/>
                </a:cubicBezTo>
                <a:cubicBezTo>
                  <a:pt x="9436834" y="2063066"/>
                  <a:pt x="9447655" y="2063066"/>
                  <a:pt x="9442659" y="2054903"/>
                </a:cubicBezTo>
                <a:close/>
                <a:moveTo>
                  <a:pt x="10477278" y="2049574"/>
                </a:moveTo>
                <a:cubicBezTo>
                  <a:pt x="10472183" y="2048552"/>
                  <a:pt x="10468024" y="2048098"/>
                  <a:pt x="10465945" y="2052179"/>
                </a:cubicBezTo>
                <a:cubicBezTo>
                  <a:pt x="10470102" y="2052179"/>
                  <a:pt x="10471770" y="2053998"/>
                  <a:pt x="10471770" y="2056722"/>
                </a:cubicBezTo>
                <a:cubicBezTo>
                  <a:pt x="10483412" y="2056722"/>
                  <a:pt x="10490897" y="2053998"/>
                  <a:pt x="10494225" y="2050369"/>
                </a:cubicBezTo>
                <a:cubicBezTo>
                  <a:pt x="10488404" y="2052184"/>
                  <a:pt x="10482373" y="2050596"/>
                  <a:pt x="10477278" y="2049574"/>
                </a:cubicBezTo>
                <a:close/>
                <a:moveTo>
                  <a:pt x="9656503" y="2047645"/>
                </a:moveTo>
                <a:cubicBezTo>
                  <a:pt x="9660669" y="2056713"/>
                  <a:pt x="9643192" y="2055808"/>
                  <a:pt x="9644861" y="2063066"/>
                </a:cubicBezTo>
                <a:cubicBezTo>
                  <a:pt x="9659001" y="2054903"/>
                  <a:pt x="9685622" y="2058532"/>
                  <a:pt x="9690618" y="2050369"/>
                </a:cubicBezTo>
                <a:cubicBezTo>
                  <a:pt x="9671482" y="2054903"/>
                  <a:pt x="9668984" y="2047645"/>
                  <a:pt x="9656503" y="2047645"/>
                </a:cubicBezTo>
                <a:close/>
                <a:moveTo>
                  <a:pt x="9953518" y="2047645"/>
                </a:moveTo>
                <a:cubicBezTo>
                  <a:pt x="9935212" y="2058531"/>
                  <a:pt x="9896948" y="2056712"/>
                  <a:pt x="9894451" y="2068513"/>
                </a:cubicBezTo>
                <a:cubicBezTo>
                  <a:pt x="9914416" y="2062160"/>
                  <a:pt x="9943535" y="2059436"/>
                  <a:pt x="9953518" y="2047645"/>
                </a:cubicBezTo>
                <a:close/>
                <a:moveTo>
                  <a:pt x="9603285" y="2046741"/>
                </a:moveTo>
                <a:cubicBezTo>
                  <a:pt x="9588315" y="2053094"/>
                  <a:pt x="9557537" y="2047646"/>
                  <a:pt x="9561694" y="2052180"/>
                </a:cubicBezTo>
                <a:cubicBezTo>
                  <a:pt x="9571677" y="2055809"/>
                  <a:pt x="9594970" y="2051275"/>
                  <a:pt x="9592472" y="2063067"/>
                </a:cubicBezTo>
                <a:cubicBezTo>
                  <a:pt x="9586647" y="2061257"/>
                  <a:pt x="9579162" y="2060352"/>
                  <a:pt x="9568349" y="2061257"/>
                </a:cubicBezTo>
                <a:cubicBezTo>
                  <a:pt x="9575834" y="2069420"/>
                  <a:pt x="9597468" y="2080307"/>
                  <a:pt x="9613276" y="2073954"/>
                </a:cubicBezTo>
                <a:cubicBezTo>
                  <a:pt x="9614935" y="2081212"/>
                  <a:pt x="9605783" y="2079402"/>
                  <a:pt x="9614935" y="2083936"/>
                </a:cubicBezTo>
                <a:cubicBezTo>
                  <a:pt x="9618264" y="2083936"/>
                  <a:pt x="9621591" y="2083936"/>
                  <a:pt x="9624089" y="2083936"/>
                </a:cubicBezTo>
                <a:cubicBezTo>
                  <a:pt x="9624089" y="2082126"/>
                  <a:pt x="9624089" y="2081212"/>
                  <a:pt x="9628246" y="2081212"/>
                </a:cubicBezTo>
                <a:cubicBezTo>
                  <a:pt x="9632403" y="2073049"/>
                  <a:pt x="9612438" y="2080307"/>
                  <a:pt x="9617434" y="2071239"/>
                </a:cubicBezTo>
                <a:cubicBezTo>
                  <a:pt x="9625749" y="2067610"/>
                  <a:pt x="9644885" y="2069420"/>
                  <a:pt x="9649872" y="2064886"/>
                </a:cubicBezTo>
                <a:cubicBezTo>
                  <a:pt x="9635731" y="2068515"/>
                  <a:pt x="9637400" y="2061257"/>
                  <a:pt x="9629906" y="2060352"/>
                </a:cubicBezTo>
                <a:cubicBezTo>
                  <a:pt x="9631574" y="2065791"/>
                  <a:pt x="9613276" y="2062162"/>
                  <a:pt x="9606612" y="2063981"/>
                </a:cubicBezTo>
                <a:cubicBezTo>
                  <a:pt x="9610779" y="2056723"/>
                  <a:pt x="9609940" y="2053094"/>
                  <a:pt x="9603285" y="2046741"/>
                </a:cubicBezTo>
                <a:close/>
                <a:moveTo>
                  <a:pt x="10101599" y="2045836"/>
                </a:moveTo>
                <a:cubicBezTo>
                  <a:pt x="10109914" y="2055818"/>
                  <a:pt x="10102429" y="2072144"/>
                  <a:pt x="10111582" y="2078497"/>
                </a:cubicBezTo>
                <a:cubicBezTo>
                  <a:pt x="10112412" y="2065800"/>
                  <a:pt x="10139033" y="2064886"/>
                  <a:pt x="10145688" y="2053999"/>
                </a:cubicBezTo>
                <a:cubicBezTo>
                  <a:pt x="10121566" y="2060352"/>
                  <a:pt x="10114080" y="2053094"/>
                  <a:pt x="10101599" y="2045836"/>
                </a:cubicBezTo>
                <a:close/>
                <a:moveTo>
                  <a:pt x="9811201" y="2041038"/>
                </a:moveTo>
                <a:cubicBezTo>
                  <a:pt x="9809004" y="2040613"/>
                  <a:pt x="9806872" y="2041068"/>
                  <a:pt x="9804584" y="2043111"/>
                </a:cubicBezTo>
                <a:cubicBezTo>
                  <a:pt x="9811239" y="2046740"/>
                  <a:pt x="9827047" y="2058532"/>
                  <a:pt x="9838690" y="2049455"/>
                </a:cubicBezTo>
                <a:cubicBezTo>
                  <a:pt x="9824967" y="2051498"/>
                  <a:pt x="9817792" y="2042311"/>
                  <a:pt x="9811201" y="2041038"/>
                </a:cubicBezTo>
                <a:close/>
                <a:moveTo>
                  <a:pt x="9377776" y="2038577"/>
                </a:moveTo>
                <a:cubicBezTo>
                  <a:pt x="9388588" y="2039482"/>
                  <a:pt x="9402728" y="2039482"/>
                  <a:pt x="9411881" y="2042206"/>
                </a:cubicBezTo>
                <a:cubicBezTo>
                  <a:pt x="9406055" y="2053093"/>
                  <a:pt x="9395243" y="2039482"/>
                  <a:pt x="9378605" y="2043111"/>
                </a:cubicBezTo>
                <a:cubicBezTo>
                  <a:pt x="9406893" y="2046740"/>
                  <a:pt x="9373619" y="2051274"/>
                  <a:pt x="9360307" y="2049464"/>
                </a:cubicBezTo>
                <a:cubicBezTo>
                  <a:pt x="9363634" y="2044921"/>
                  <a:pt x="9369451" y="2041292"/>
                  <a:pt x="9377776" y="2038577"/>
                </a:cubicBezTo>
                <a:close/>
                <a:moveTo>
                  <a:pt x="9607460" y="2036758"/>
                </a:moveTo>
                <a:cubicBezTo>
                  <a:pt x="9596638" y="2033130"/>
                  <a:pt x="9580000" y="2042207"/>
                  <a:pt x="9565860" y="2044016"/>
                </a:cubicBezTo>
                <a:cubicBezTo>
                  <a:pt x="9580000" y="2049465"/>
                  <a:pt x="9596638" y="2040387"/>
                  <a:pt x="9607460" y="2036758"/>
                </a:cubicBezTo>
                <a:close/>
                <a:moveTo>
                  <a:pt x="10841854" y="2036534"/>
                </a:moveTo>
                <a:cubicBezTo>
                  <a:pt x="10833846" y="2035853"/>
                  <a:pt x="10826566" y="2035853"/>
                  <a:pt x="10822824" y="2039482"/>
                </a:cubicBezTo>
                <a:cubicBezTo>
                  <a:pt x="10836964" y="2039482"/>
                  <a:pt x="10863585" y="2046741"/>
                  <a:pt x="10865253" y="2037673"/>
                </a:cubicBezTo>
                <a:cubicBezTo>
                  <a:pt x="10858598" y="2038578"/>
                  <a:pt x="10849862" y="2037215"/>
                  <a:pt x="10841854" y="2036534"/>
                </a:cubicBezTo>
                <a:close/>
                <a:moveTo>
                  <a:pt x="10147337" y="2035853"/>
                </a:moveTo>
                <a:cubicBezTo>
                  <a:pt x="10152324" y="2043111"/>
                  <a:pt x="10139013" y="2042206"/>
                  <a:pt x="10139843" y="2046740"/>
                </a:cubicBezTo>
                <a:cubicBezTo>
                  <a:pt x="10162307" y="2041301"/>
                  <a:pt x="10176447" y="2045835"/>
                  <a:pt x="10190587" y="2036758"/>
                </a:cubicBezTo>
                <a:cubicBezTo>
                  <a:pt x="10178115" y="2030415"/>
                  <a:pt x="10160647" y="2043111"/>
                  <a:pt x="10147337" y="2035853"/>
                </a:cubicBezTo>
                <a:close/>
                <a:moveTo>
                  <a:pt x="10970101" y="2032225"/>
                </a:moveTo>
                <a:cubicBezTo>
                  <a:pt x="10962607" y="2034034"/>
                  <a:pt x="10939314" y="2039483"/>
                  <a:pt x="10947638" y="2041292"/>
                </a:cubicBezTo>
                <a:cubicBezTo>
                  <a:pt x="10958450" y="2033130"/>
                  <a:pt x="10986730" y="2049465"/>
                  <a:pt x="10980913" y="2042207"/>
                </a:cubicBezTo>
                <a:cubicBezTo>
                  <a:pt x="10974258" y="2041292"/>
                  <a:pt x="10970931" y="2037663"/>
                  <a:pt x="10970101" y="2032225"/>
                </a:cubicBezTo>
                <a:close/>
                <a:moveTo>
                  <a:pt x="12079012" y="2030406"/>
                </a:moveTo>
                <a:cubicBezTo>
                  <a:pt x="12078182" y="2032225"/>
                  <a:pt x="12079850" y="2034949"/>
                  <a:pt x="12074855" y="2035854"/>
                </a:cubicBezTo>
                <a:cubicBezTo>
                  <a:pt x="12069868" y="2035854"/>
                  <a:pt x="12069029" y="2034034"/>
                  <a:pt x="12064872" y="2034034"/>
                </a:cubicBezTo>
                <a:cubicBezTo>
                  <a:pt x="12067370" y="2043111"/>
                  <a:pt x="12089833" y="2036758"/>
                  <a:pt x="12093991" y="2034949"/>
                </a:cubicBezTo>
                <a:cubicBezTo>
                  <a:pt x="12086506" y="2034949"/>
                  <a:pt x="12088995" y="2028596"/>
                  <a:pt x="12079012" y="2030406"/>
                </a:cubicBezTo>
                <a:close/>
                <a:moveTo>
                  <a:pt x="9667355" y="2029501"/>
                </a:moveTo>
                <a:cubicBezTo>
                  <a:pt x="9667355" y="2032225"/>
                  <a:pt x="9660691" y="2032225"/>
                  <a:pt x="9653206" y="2033130"/>
                </a:cubicBezTo>
                <a:cubicBezTo>
                  <a:pt x="9660691" y="2043112"/>
                  <a:pt x="9636568" y="2039483"/>
                  <a:pt x="9637398" y="2048551"/>
                </a:cubicBezTo>
                <a:cubicBezTo>
                  <a:pt x="9654874" y="2046741"/>
                  <a:pt x="9670674" y="2032225"/>
                  <a:pt x="9667355" y="2029501"/>
                </a:cubicBezTo>
                <a:close/>
                <a:moveTo>
                  <a:pt x="10103261" y="2028596"/>
                </a:moveTo>
                <a:cubicBezTo>
                  <a:pt x="10103261" y="2030415"/>
                  <a:pt x="10104099" y="2032225"/>
                  <a:pt x="10104099" y="2034034"/>
                </a:cubicBezTo>
                <a:cubicBezTo>
                  <a:pt x="10097435" y="2034949"/>
                  <a:pt x="10086622" y="2034034"/>
                  <a:pt x="10085792" y="2037673"/>
                </a:cubicBezTo>
                <a:cubicBezTo>
                  <a:pt x="10090779" y="2038578"/>
                  <a:pt x="10122397" y="2043111"/>
                  <a:pt x="10109916" y="2038578"/>
                </a:cubicBezTo>
                <a:cubicBezTo>
                  <a:pt x="10093277" y="2038578"/>
                  <a:pt x="10120729" y="2028596"/>
                  <a:pt x="10103261" y="2028596"/>
                </a:cubicBezTo>
                <a:close/>
                <a:moveTo>
                  <a:pt x="10232206" y="2027691"/>
                </a:moveTo>
                <a:cubicBezTo>
                  <a:pt x="10224722" y="2024062"/>
                  <a:pt x="10198101" y="2030406"/>
                  <a:pt x="10218896" y="2033130"/>
                </a:cubicBezTo>
                <a:cubicBezTo>
                  <a:pt x="10208913" y="2034035"/>
                  <a:pt x="10186450" y="2022243"/>
                  <a:pt x="10185620" y="2034949"/>
                </a:cubicBezTo>
                <a:cubicBezTo>
                  <a:pt x="10207254" y="2031320"/>
                  <a:pt x="10224722" y="2038578"/>
                  <a:pt x="10206415" y="2044017"/>
                </a:cubicBezTo>
                <a:cubicBezTo>
                  <a:pt x="10213071" y="2050370"/>
                  <a:pt x="10250504" y="2038578"/>
                  <a:pt x="10250504" y="2049465"/>
                </a:cubicBezTo>
                <a:cubicBezTo>
                  <a:pt x="10262155" y="2041293"/>
                  <a:pt x="10272968" y="2043112"/>
                  <a:pt x="10287117" y="2040388"/>
                </a:cubicBezTo>
                <a:cubicBezTo>
                  <a:pt x="10270478" y="2032225"/>
                  <a:pt x="10242189" y="2048551"/>
                  <a:pt x="10224722" y="2040388"/>
                </a:cubicBezTo>
                <a:cubicBezTo>
                  <a:pt x="10216398" y="2031320"/>
                  <a:pt x="10237202" y="2034949"/>
                  <a:pt x="10232206" y="2027691"/>
                </a:cubicBezTo>
                <a:close/>
                <a:moveTo>
                  <a:pt x="9724753" y="2025872"/>
                </a:moveTo>
                <a:cubicBezTo>
                  <a:pt x="9723915" y="2030406"/>
                  <a:pt x="9717259" y="2032225"/>
                  <a:pt x="9706447" y="2032225"/>
                </a:cubicBezTo>
                <a:cubicBezTo>
                  <a:pt x="9703949" y="2048550"/>
                  <a:pt x="9694795" y="2048550"/>
                  <a:pt x="9692307" y="2063066"/>
                </a:cubicBezTo>
                <a:cubicBezTo>
                  <a:pt x="9695634" y="2066695"/>
                  <a:pt x="9710604" y="2062161"/>
                  <a:pt x="9712272" y="2067610"/>
                </a:cubicBezTo>
                <a:cubicBezTo>
                  <a:pt x="9706447" y="2071239"/>
                  <a:pt x="9678996" y="2063971"/>
                  <a:pt x="9680655" y="2076677"/>
                </a:cubicBezTo>
                <a:cubicBezTo>
                  <a:pt x="9720587" y="2067610"/>
                  <a:pt x="9755531" y="2073953"/>
                  <a:pt x="9774659" y="2066695"/>
                </a:cubicBezTo>
                <a:cubicBezTo>
                  <a:pt x="9765514" y="2066695"/>
                  <a:pt x="9777157" y="2056713"/>
                  <a:pt x="9777157" y="2053999"/>
                </a:cubicBezTo>
                <a:cubicBezTo>
                  <a:pt x="9752204" y="2054903"/>
                  <a:pt x="9741382" y="2043112"/>
                  <a:pt x="9724753" y="2053999"/>
                </a:cubicBezTo>
                <a:cubicBezTo>
                  <a:pt x="9719757" y="2044921"/>
                  <a:pt x="9703949" y="2035854"/>
                  <a:pt x="9725583" y="2031310"/>
                </a:cubicBezTo>
                <a:cubicBezTo>
                  <a:pt x="9727242" y="2033130"/>
                  <a:pt x="9726413" y="2035854"/>
                  <a:pt x="9731400" y="2035854"/>
                </a:cubicBezTo>
                <a:cubicBezTo>
                  <a:pt x="9729740" y="2032225"/>
                  <a:pt x="9731400" y="2026777"/>
                  <a:pt x="9724753" y="2025872"/>
                </a:cubicBezTo>
                <a:close/>
                <a:moveTo>
                  <a:pt x="9399400" y="2024061"/>
                </a:moveTo>
                <a:cubicBezTo>
                  <a:pt x="9396911" y="2038577"/>
                  <a:pt x="9366952" y="2036758"/>
                  <a:pt x="9343661" y="2036758"/>
                </a:cubicBezTo>
                <a:cubicBezTo>
                  <a:pt x="9351153" y="2027690"/>
                  <a:pt x="9363634" y="2037663"/>
                  <a:pt x="9361137" y="2025871"/>
                </a:cubicBezTo>
                <a:cubicBezTo>
                  <a:pt x="9381933" y="2024061"/>
                  <a:pt x="9385261" y="2028595"/>
                  <a:pt x="9399400" y="2024061"/>
                </a:cubicBezTo>
                <a:close/>
                <a:moveTo>
                  <a:pt x="9256050" y="2023746"/>
                </a:moveTo>
                <a:cubicBezTo>
                  <a:pt x="9245443" y="2025531"/>
                  <a:pt x="9235773" y="2034715"/>
                  <a:pt x="9243882" y="2036758"/>
                </a:cubicBezTo>
                <a:cubicBezTo>
                  <a:pt x="9245550" y="2031310"/>
                  <a:pt x="9266346" y="2034939"/>
                  <a:pt x="9252205" y="2028596"/>
                </a:cubicBezTo>
                <a:cubicBezTo>
                  <a:pt x="9258022" y="2027681"/>
                  <a:pt x="9265516" y="2028596"/>
                  <a:pt x="9266346" y="2024967"/>
                </a:cubicBezTo>
                <a:cubicBezTo>
                  <a:pt x="9263226" y="2023379"/>
                  <a:pt x="9259586" y="2023151"/>
                  <a:pt x="9256050" y="2023746"/>
                </a:cubicBezTo>
                <a:close/>
                <a:moveTo>
                  <a:pt x="10269619" y="2023148"/>
                </a:moveTo>
                <a:cubicBezTo>
                  <a:pt x="10255470" y="2024053"/>
                  <a:pt x="10238002" y="2023148"/>
                  <a:pt x="10242168" y="2032225"/>
                </a:cubicBezTo>
                <a:cubicBezTo>
                  <a:pt x="10253810" y="2030406"/>
                  <a:pt x="10260465" y="2026777"/>
                  <a:pt x="10269619" y="2023148"/>
                </a:cubicBezTo>
                <a:close/>
                <a:moveTo>
                  <a:pt x="10484243" y="2020433"/>
                </a:moveTo>
                <a:cubicBezTo>
                  <a:pt x="10470102" y="2021338"/>
                  <a:pt x="10460120" y="2024062"/>
                  <a:pt x="10456792" y="2029510"/>
                </a:cubicBezTo>
                <a:cubicBezTo>
                  <a:pt x="10465945" y="2029510"/>
                  <a:pt x="10461779" y="2037672"/>
                  <a:pt x="10472600" y="2036768"/>
                </a:cubicBezTo>
                <a:cubicBezTo>
                  <a:pt x="10473430" y="2029510"/>
                  <a:pt x="10485911" y="2027691"/>
                  <a:pt x="10484243" y="2020433"/>
                </a:cubicBezTo>
                <a:close/>
                <a:moveTo>
                  <a:pt x="9513010" y="2014535"/>
                </a:moveTo>
                <a:cubicBezTo>
                  <a:pt x="9503859" y="2014987"/>
                  <a:pt x="9494294" y="2018161"/>
                  <a:pt x="9490132" y="2022243"/>
                </a:cubicBezTo>
                <a:cubicBezTo>
                  <a:pt x="9509268" y="2019528"/>
                  <a:pt x="9517583" y="2023157"/>
                  <a:pt x="9533391" y="2023157"/>
                </a:cubicBezTo>
                <a:cubicBezTo>
                  <a:pt x="9530893" y="2016352"/>
                  <a:pt x="9522159" y="2014082"/>
                  <a:pt x="9513010" y="2014535"/>
                </a:cubicBezTo>
                <a:close/>
                <a:moveTo>
                  <a:pt x="10414397" y="2003193"/>
                </a:moveTo>
                <a:cubicBezTo>
                  <a:pt x="10406082" y="2003193"/>
                  <a:pt x="10398588" y="2004098"/>
                  <a:pt x="10390274" y="2004098"/>
                </a:cubicBezTo>
                <a:cubicBezTo>
                  <a:pt x="10382789" y="2011355"/>
                  <a:pt x="10396929" y="2012270"/>
                  <a:pt x="10387776" y="2016804"/>
                </a:cubicBezTo>
                <a:cubicBezTo>
                  <a:pt x="10379461" y="2016804"/>
                  <a:pt x="10376133" y="2013175"/>
                  <a:pt x="10376963" y="2006822"/>
                </a:cubicBezTo>
                <a:cubicBezTo>
                  <a:pt x="10362823" y="2010451"/>
                  <a:pt x="10342857" y="2010451"/>
                  <a:pt x="10340360" y="2018613"/>
                </a:cubicBezTo>
                <a:cubicBezTo>
                  <a:pt x="10370308" y="2015889"/>
                  <a:pt x="10386946" y="2025871"/>
                  <a:pt x="10416894" y="2018613"/>
                </a:cubicBezTo>
                <a:cubicBezTo>
                  <a:pt x="10411069" y="2011355"/>
                  <a:pt x="10411069" y="2011355"/>
                  <a:pt x="10414397" y="2003193"/>
                </a:cubicBezTo>
                <a:close/>
                <a:moveTo>
                  <a:pt x="10332843" y="2002288"/>
                </a:moveTo>
                <a:cubicBezTo>
                  <a:pt x="10315375" y="2000469"/>
                  <a:pt x="10316205" y="2015890"/>
                  <a:pt x="10330354" y="2014985"/>
                </a:cubicBezTo>
                <a:cubicBezTo>
                  <a:pt x="10325358" y="2007727"/>
                  <a:pt x="10336171" y="2007727"/>
                  <a:pt x="10332843" y="2002288"/>
                </a:cubicBezTo>
                <a:close/>
                <a:moveTo>
                  <a:pt x="8810411" y="2002287"/>
                </a:moveTo>
                <a:cubicBezTo>
                  <a:pt x="8810411" y="2004097"/>
                  <a:pt x="8810411" y="2005916"/>
                  <a:pt x="8810411" y="2007726"/>
                </a:cubicBezTo>
                <a:cubicBezTo>
                  <a:pt x="8798770" y="2012260"/>
                  <a:pt x="8785458" y="2014079"/>
                  <a:pt x="8783789" y="2005002"/>
                </a:cubicBezTo>
                <a:cubicBezTo>
                  <a:pt x="8797101" y="2004097"/>
                  <a:pt x="8802927" y="2003192"/>
                  <a:pt x="8810411" y="2002287"/>
                </a:cubicBezTo>
                <a:close/>
                <a:moveTo>
                  <a:pt x="10222203" y="1995030"/>
                </a:moveTo>
                <a:cubicBezTo>
                  <a:pt x="10200570" y="1994125"/>
                  <a:pt x="10196412" y="2009546"/>
                  <a:pt x="10184761" y="1999564"/>
                </a:cubicBezTo>
                <a:cubicBezTo>
                  <a:pt x="10183932" y="2005917"/>
                  <a:pt x="10170621" y="2005917"/>
                  <a:pt x="10167294" y="2010451"/>
                </a:cubicBezTo>
                <a:cubicBezTo>
                  <a:pt x="10190587" y="2007736"/>
                  <a:pt x="10218876" y="2006822"/>
                  <a:pt x="10222203" y="1995030"/>
                </a:cubicBezTo>
                <a:close/>
                <a:moveTo>
                  <a:pt x="10475927" y="1995020"/>
                </a:moveTo>
                <a:cubicBezTo>
                  <a:pt x="10476756" y="2000469"/>
                  <a:pt x="10452633" y="2008631"/>
                  <a:pt x="10461786" y="1998649"/>
                </a:cubicBezTo>
                <a:cubicBezTo>
                  <a:pt x="10444319" y="1995935"/>
                  <a:pt x="10460127" y="2007726"/>
                  <a:pt x="10448476" y="2006821"/>
                </a:cubicBezTo>
                <a:cubicBezTo>
                  <a:pt x="10437663" y="1995935"/>
                  <a:pt x="10429340" y="2013165"/>
                  <a:pt x="10419357" y="2003193"/>
                </a:cubicBezTo>
                <a:cubicBezTo>
                  <a:pt x="10421025" y="2007726"/>
                  <a:pt x="10415200" y="2008631"/>
                  <a:pt x="10416030" y="2013165"/>
                </a:cubicBezTo>
                <a:cubicBezTo>
                  <a:pt x="10452633" y="2012260"/>
                  <a:pt x="10479254" y="2005907"/>
                  <a:pt x="10502548" y="2014079"/>
                </a:cubicBezTo>
                <a:cubicBezTo>
                  <a:pt x="10514199" y="2005907"/>
                  <a:pt x="10553300" y="2010450"/>
                  <a:pt x="10562445" y="2001373"/>
                </a:cubicBezTo>
                <a:cubicBezTo>
                  <a:pt x="10539151" y="2001373"/>
                  <a:pt x="10511701" y="1999564"/>
                  <a:pt x="10486748" y="2005002"/>
                </a:cubicBezTo>
                <a:cubicBezTo>
                  <a:pt x="10474267" y="2002278"/>
                  <a:pt x="10496731" y="1994116"/>
                  <a:pt x="10475927" y="1995020"/>
                </a:cubicBezTo>
                <a:close/>
                <a:moveTo>
                  <a:pt x="10386814" y="1990491"/>
                </a:moveTo>
                <a:cubicBezTo>
                  <a:pt x="10380886" y="1991399"/>
                  <a:pt x="10376520" y="1993668"/>
                  <a:pt x="10375271" y="1997754"/>
                </a:cubicBezTo>
                <a:cubicBezTo>
                  <a:pt x="10390249" y="1996840"/>
                  <a:pt x="10401892" y="1995030"/>
                  <a:pt x="10407717" y="1991401"/>
                </a:cubicBezTo>
                <a:cubicBezTo>
                  <a:pt x="10400228" y="1990039"/>
                  <a:pt x="10392741" y="1989584"/>
                  <a:pt x="10386814" y="1990491"/>
                </a:cubicBezTo>
                <a:close/>
                <a:moveTo>
                  <a:pt x="9166527" y="1972351"/>
                </a:moveTo>
                <a:cubicBezTo>
                  <a:pt x="9170684" y="1981428"/>
                  <a:pt x="9175679" y="1978704"/>
                  <a:pt x="9158203" y="1977790"/>
                </a:cubicBezTo>
                <a:cubicBezTo>
                  <a:pt x="9157373" y="1978704"/>
                  <a:pt x="9158203" y="1980514"/>
                  <a:pt x="9158203" y="1982333"/>
                </a:cubicBezTo>
                <a:cubicBezTo>
                  <a:pt x="9159033" y="1984143"/>
                  <a:pt x="9159033" y="1985048"/>
                  <a:pt x="9163199" y="1985048"/>
                </a:cubicBezTo>
                <a:cubicBezTo>
                  <a:pt x="9169015" y="1978704"/>
                  <a:pt x="9192309" y="1983238"/>
                  <a:pt x="9201460" y="1983238"/>
                </a:cubicBezTo>
                <a:cubicBezTo>
                  <a:pt x="9197304" y="1975075"/>
                  <a:pt x="9176509" y="1976885"/>
                  <a:pt x="9166527" y="1972351"/>
                </a:cubicBezTo>
                <a:close/>
                <a:moveTo>
                  <a:pt x="9186433" y="1968722"/>
                </a:moveTo>
                <a:cubicBezTo>
                  <a:pt x="9193087" y="1973256"/>
                  <a:pt x="9199742" y="1978694"/>
                  <a:pt x="9206394" y="1986867"/>
                </a:cubicBezTo>
                <a:cubicBezTo>
                  <a:pt x="9208065" y="1989581"/>
                  <a:pt x="9210555" y="1990486"/>
                  <a:pt x="9212220" y="1993210"/>
                </a:cubicBezTo>
                <a:cubicBezTo>
                  <a:pt x="9181446" y="1999563"/>
                  <a:pt x="9140675" y="1989581"/>
                  <a:pt x="9120719" y="1994125"/>
                </a:cubicBezTo>
                <a:cubicBezTo>
                  <a:pt x="9130693" y="2000468"/>
                  <a:pt x="9152326" y="1997744"/>
                  <a:pt x="9160651" y="2005002"/>
                </a:cubicBezTo>
                <a:cubicBezTo>
                  <a:pt x="9125707" y="2005916"/>
                  <a:pt x="9113225" y="1993210"/>
                  <a:pt x="9091600" y="1993210"/>
                </a:cubicBezTo>
                <a:cubicBezTo>
                  <a:pt x="9095757" y="2006821"/>
                  <a:pt x="9117383" y="2008631"/>
                  <a:pt x="9133190" y="2014079"/>
                </a:cubicBezTo>
                <a:cubicBezTo>
                  <a:pt x="9142343" y="2028595"/>
                  <a:pt x="9093259" y="2019527"/>
                  <a:pt x="9084115" y="2034034"/>
                </a:cubicBezTo>
                <a:cubicBezTo>
                  <a:pt x="9109067" y="2031319"/>
                  <a:pt x="9134859" y="2026785"/>
                  <a:pt x="9153157" y="2015889"/>
                </a:cubicBezTo>
                <a:cubicBezTo>
                  <a:pt x="9171463" y="2027690"/>
                  <a:pt x="9188930" y="2024966"/>
                  <a:pt x="9217217" y="2027690"/>
                </a:cubicBezTo>
                <a:cubicBezTo>
                  <a:pt x="9204734" y="2017708"/>
                  <a:pt x="9204734" y="2026785"/>
                  <a:pt x="9209725" y="2013174"/>
                </a:cubicBezTo>
                <a:cubicBezTo>
                  <a:pt x="9198082" y="2010450"/>
                  <a:pt x="9193087" y="2020432"/>
                  <a:pt x="9190599" y="2014079"/>
                </a:cubicBezTo>
                <a:cubicBezTo>
                  <a:pt x="9193926" y="2007726"/>
                  <a:pt x="9213880" y="2008631"/>
                  <a:pt x="9217217" y="2002287"/>
                </a:cubicBezTo>
                <a:cubicBezTo>
                  <a:pt x="9228033" y="2005916"/>
                  <a:pt x="9232191" y="2007726"/>
                  <a:pt x="9246330" y="2003192"/>
                </a:cubicBezTo>
                <a:cubicBezTo>
                  <a:pt x="9246330" y="2002287"/>
                  <a:pt x="9245501" y="2002287"/>
                  <a:pt x="9245501" y="2001383"/>
                </a:cubicBezTo>
                <a:cubicBezTo>
                  <a:pt x="9247998" y="2000468"/>
                  <a:pt x="9249659" y="1999563"/>
                  <a:pt x="9252154" y="1998659"/>
                </a:cubicBezTo>
                <a:cubicBezTo>
                  <a:pt x="9252154" y="1999563"/>
                  <a:pt x="9251327" y="1999563"/>
                  <a:pt x="9251327" y="2000468"/>
                </a:cubicBezTo>
                <a:cubicBezTo>
                  <a:pt x="9257981" y="2001383"/>
                  <a:pt x="9261309" y="2005002"/>
                  <a:pt x="9262138" y="2010450"/>
                </a:cubicBezTo>
                <a:cubicBezTo>
                  <a:pt x="9249659" y="2011355"/>
                  <a:pt x="9237177" y="2011355"/>
                  <a:pt x="9223866" y="2012260"/>
                </a:cubicBezTo>
                <a:cubicBezTo>
                  <a:pt x="9233021" y="2020432"/>
                  <a:pt x="9221373" y="2025871"/>
                  <a:pt x="9241343" y="2029500"/>
                </a:cubicBezTo>
                <a:cubicBezTo>
                  <a:pt x="9242172" y="2023147"/>
                  <a:pt x="9231360" y="2024061"/>
                  <a:pt x="9234688" y="2016803"/>
                </a:cubicBezTo>
                <a:cubicBezTo>
                  <a:pt x="9249659" y="2016803"/>
                  <a:pt x="9276278" y="2014079"/>
                  <a:pt x="9274619" y="2024966"/>
                </a:cubicBezTo>
                <a:cubicBezTo>
                  <a:pt x="9272122" y="2016803"/>
                  <a:pt x="9328691" y="2028595"/>
                  <a:pt x="9306227" y="2015889"/>
                </a:cubicBezTo>
                <a:cubicBezTo>
                  <a:pt x="9315381" y="2015889"/>
                  <a:pt x="9322035" y="2016803"/>
                  <a:pt x="9326194" y="2020432"/>
                </a:cubicBezTo>
                <a:cubicBezTo>
                  <a:pt x="9330350" y="2028595"/>
                  <a:pt x="9324533" y="2032224"/>
                  <a:pt x="9324533" y="2038577"/>
                </a:cubicBezTo>
                <a:cubicBezTo>
                  <a:pt x="9336176" y="2039482"/>
                  <a:pt x="9344499" y="2042206"/>
                  <a:pt x="9354483" y="2044921"/>
                </a:cubicBezTo>
                <a:cubicBezTo>
                  <a:pt x="9346158" y="2042206"/>
                  <a:pt x="9352815" y="2048550"/>
                  <a:pt x="9346158" y="2049464"/>
                </a:cubicBezTo>
                <a:cubicBezTo>
                  <a:pt x="9333686" y="2046740"/>
                  <a:pt x="9327862" y="2057627"/>
                  <a:pt x="9322035" y="2050369"/>
                </a:cubicBezTo>
                <a:cubicBezTo>
                  <a:pt x="9322035" y="2045835"/>
                  <a:pt x="9337844" y="2047645"/>
                  <a:pt x="9335345" y="2042206"/>
                </a:cubicBezTo>
                <a:cubicBezTo>
                  <a:pt x="9320368" y="2043111"/>
                  <a:pt x="9320368" y="2034948"/>
                  <a:pt x="9301241" y="2038577"/>
                </a:cubicBezTo>
                <a:cubicBezTo>
                  <a:pt x="9294585" y="2052188"/>
                  <a:pt x="9225534" y="2058532"/>
                  <a:pt x="9234688" y="2042206"/>
                </a:cubicBezTo>
                <a:cubicBezTo>
                  <a:pt x="9214722" y="2048550"/>
                  <a:pt x="9202239" y="2047645"/>
                  <a:pt x="9222208" y="2055808"/>
                </a:cubicBezTo>
                <a:cubicBezTo>
                  <a:pt x="9203904" y="2051274"/>
                  <a:pt x="9173952" y="2055808"/>
                  <a:pt x="9180616" y="2063066"/>
                </a:cubicBezTo>
                <a:cubicBezTo>
                  <a:pt x="9178948" y="2058532"/>
                  <a:pt x="9164808" y="2062161"/>
                  <a:pt x="9164808" y="2055808"/>
                </a:cubicBezTo>
                <a:cubicBezTo>
                  <a:pt x="9167306" y="2050369"/>
                  <a:pt x="9193087" y="2055808"/>
                  <a:pt x="9187262" y="2046740"/>
                </a:cubicBezTo>
                <a:cubicBezTo>
                  <a:pt x="9185603" y="2039482"/>
                  <a:pt x="9154825" y="2050369"/>
                  <a:pt x="9153157" y="2043111"/>
                </a:cubicBezTo>
                <a:cubicBezTo>
                  <a:pt x="9165638" y="2043111"/>
                  <a:pt x="9155655" y="2033129"/>
                  <a:pt x="9170633" y="2034948"/>
                </a:cubicBezTo>
                <a:cubicBezTo>
                  <a:pt x="9160651" y="2043111"/>
                  <a:pt x="9178948" y="2043111"/>
                  <a:pt x="9190599" y="2039482"/>
                </a:cubicBezTo>
                <a:cubicBezTo>
                  <a:pt x="9182276" y="2044016"/>
                  <a:pt x="9191429" y="2048550"/>
                  <a:pt x="9206394" y="2046740"/>
                </a:cubicBezTo>
                <a:cubicBezTo>
                  <a:pt x="9192257" y="2038577"/>
                  <a:pt x="9197253" y="2035853"/>
                  <a:pt x="9213050" y="2031319"/>
                </a:cubicBezTo>
                <a:cubicBezTo>
                  <a:pt x="9184774" y="2032224"/>
                  <a:pt x="9156484" y="2029500"/>
                  <a:pt x="9131532" y="2030405"/>
                </a:cubicBezTo>
                <a:cubicBezTo>
                  <a:pt x="9140675" y="2031319"/>
                  <a:pt x="9116553" y="2035853"/>
                  <a:pt x="9119051" y="2041292"/>
                </a:cubicBezTo>
                <a:cubicBezTo>
                  <a:pt x="9083277" y="2045835"/>
                  <a:pt x="9073294" y="2034948"/>
                  <a:pt x="9037528" y="2040387"/>
                </a:cubicBezTo>
                <a:cubicBezTo>
                  <a:pt x="9045013" y="2037663"/>
                  <a:pt x="9040856" y="2034948"/>
                  <a:pt x="9038358" y="2032224"/>
                </a:cubicBezTo>
                <a:cubicBezTo>
                  <a:pt x="9041686" y="2032224"/>
                  <a:pt x="9044175" y="2033129"/>
                  <a:pt x="9046672" y="2031319"/>
                </a:cubicBezTo>
                <a:cubicBezTo>
                  <a:pt x="9057486" y="2034034"/>
                  <a:pt x="9078290" y="2032224"/>
                  <a:pt x="9079120" y="2030405"/>
                </a:cubicBezTo>
                <a:cubicBezTo>
                  <a:pt x="9073294" y="2030405"/>
                  <a:pt x="9075791" y="2027690"/>
                  <a:pt x="9078290" y="2024966"/>
                </a:cubicBezTo>
                <a:cubicBezTo>
                  <a:pt x="9066639" y="2027690"/>
                  <a:pt x="9057486" y="2027690"/>
                  <a:pt x="9050836" y="2025871"/>
                </a:cubicBezTo>
                <a:cubicBezTo>
                  <a:pt x="9054166" y="2022242"/>
                  <a:pt x="9057486" y="2015889"/>
                  <a:pt x="9060822" y="2007726"/>
                </a:cubicBezTo>
                <a:cubicBezTo>
                  <a:pt x="9062482" y="2007726"/>
                  <a:pt x="9064150" y="2007726"/>
                  <a:pt x="9065809" y="2007726"/>
                </a:cubicBezTo>
                <a:cubicBezTo>
                  <a:pt x="9065809" y="2012260"/>
                  <a:pt x="9068307" y="2015889"/>
                  <a:pt x="9072463" y="2017708"/>
                </a:cubicBezTo>
                <a:cubicBezTo>
                  <a:pt x="9081618" y="2015889"/>
                  <a:pt x="9105741" y="2020432"/>
                  <a:pt x="9099914" y="2011355"/>
                </a:cubicBezTo>
                <a:cubicBezTo>
                  <a:pt x="9066639" y="2016803"/>
                  <a:pt x="9081618" y="2002287"/>
                  <a:pt x="9064979" y="1995030"/>
                </a:cubicBezTo>
                <a:cubicBezTo>
                  <a:pt x="9065809" y="1993210"/>
                  <a:pt x="9065809" y="1992305"/>
                  <a:pt x="9066639" y="1990486"/>
                </a:cubicBezTo>
                <a:cubicBezTo>
                  <a:pt x="9067469" y="1987772"/>
                  <a:pt x="9069136" y="1985952"/>
                  <a:pt x="9070795" y="1983228"/>
                </a:cubicBezTo>
                <a:cubicBezTo>
                  <a:pt x="9083277" y="1983228"/>
                  <a:pt x="9094927" y="1984143"/>
                  <a:pt x="9105741" y="1985047"/>
                </a:cubicBezTo>
                <a:cubicBezTo>
                  <a:pt x="9100754" y="1984143"/>
                  <a:pt x="9098256" y="1981419"/>
                  <a:pt x="9104911" y="1981419"/>
                </a:cubicBezTo>
                <a:cubicBezTo>
                  <a:pt x="9118221" y="1981419"/>
                  <a:pt x="9128204" y="1983228"/>
                  <a:pt x="9134859" y="1987772"/>
                </a:cubicBezTo>
                <a:cubicBezTo>
                  <a:pt x="9131532" y="1977790"/>
                  <a:pt x="9135690" y="1982323"/>
                  <a:pt x="9148170" y="1982323"/>
                </a:cubicBezTo>
                <a:cubicBezTo>
                  <a:pt x="9148170" y="1977790"/>
                  <a:pt x="9142343" y="1976885"/>
                  <a:pt x="9141515" y="1972341"/>
                </a:cubicBezTo>
                <a:cubicBezTo>
                  <a:pt x="9158982" y="1971436"/>
                  <a:pt x="9173952" y="1968722"/>
                  <a:pt x="9186433" y="1968722"/>
                </a:cubicBezTo>
                <a:close/>
                <a:moveTo>
                  <a:pt x="9419366" y="1964179"/>
                </a:moveTo>
                <a:cubicBezTo>
                  <a:pt x="9431015" y="1974161"/>
                  <a:pt x="9439331" y="1984143"/>
                  <a:pt x="9440999" y="1993210"/>
                </a:cubicBezTo>
                <a:cubicBezTo>
                  <a:pt x="9416038" y="2001383"/>
                  <a:pt x="9371119" y="2005002"/>
                  <a:pt x="9346997" y="1995934"/>
                </a:cubicBezTo>
                <a:cubicBezTo>
                  <a:pt x="9346158" y="2000468"/>
                  <a:pt x="9355311" y="2002287"/>
                  <a:pt x="9347828" y="2003192"/>
                </a:cubicBezTo>
                <a:cubicBezTo>
                  <a:pt x="9337014" y="1995030"/>
                  <a:pt x="9323704" y="2002287"/>
                  <a:pt x="9304569" y="2002287"/>
                </a:cubicBezTo>
                <a:cubicBezTo>
                  <a:pt x="9302070" y="1997744"/>
                  <a:pt x="9301241" y="1991401"/>
                  <a:pt x="9288759" y="1993210"/>
                </a:cubicBezTo>
                <a:cubicBezTo>
                  <a:pt x="9292917" y="1999106"/>
                  <a:pt x="9287718" y="2001149"/>
                  <a:pt x="9281167" y="2001150"/>
                </a:cubicBezTo>
                <a:lnTo>
                  <a:pt x="9265689" y="1996901"/>
                </a:lnTo>
                <a:lnTo>
                  <a:pt x="9261309" y="2002287"/>
                </a:lnTo>
                <a:cubicBezTo>
                  <a:pt x="9266297" y="2001383"/>
                  <a:pt x="9264637" y="1998659"/>
                  <a:pt x="9265466" y="1996839"/>
                </a:cubicBezTo>
                <a:lnTo>
                  <a:pt x="9265689" y="1996901"/>
                </a:lnTo>
                <a:lnTo>
                  <a:pt x="9267858" y="1994234"/>
                </a:lnTo>
                <a:cubicBezTo>
                  <a:pt x="9272329" y="1992305"/>
                  <a:pt x="9275865" y="1990943"/>
                  <a:pt x="9268794" y="1989581"/>
                </a:cubicBezTo>
                <a:cubicBezTo>
                  <a:pt x="9268794" y="1993210"/>
                  <a:pt x="9260471" y="1993210"/>
                  <a:pt x="9255484" y="1994125"/>
                </a:cubicBezTo>
                <a:cubicBezTo>
                  <a:pt x="9261309" y="1989581"/>
                  <a:pt x="9264637" y="1985047"/>
                  <a:pt x="9265466" y="1980514"/>
                </a:cubicBezTo>
                <a:cubicBezTo>
                  <a:pt x="9274619" y="1983228"/>
                  <a:pt x="9264637" y="1987772"/>
                  <a:pt x="9282935" y="1988676"/>
                </a:cubicBezTo>
                <a:cubicBezTo>
                  <a:pt x="9279606" y="1980514"/>
                  <a:pt x="9305397" y="1974161"/>
                  <a:pt x="9315381" y="1979599"/>
                </a:cubicBezTo>
                <a:cubicBezTo>
                  <a:pt x="9312882" y="1984143"/>
                  <a:pt x="9301241" y="1982323"/>
                  <a:pt x="9312050" y="1987772"/>
                </a:cubicBezTo>
                <a:cubicBezTo>
                  <a:pt x="9323704" y="1976885"/>
                  <a:pt x="9345329" y="1985047"/>
                  <a:pt x="9342832" y="1973256"/>
                </a:cubicBezTo>
                <a:cubicBezTo>
                  <a:pt x="9364465" y="1980514"/>
                  <a:pt x="9370289" y="1969627"/>
                  <a:pt x="9396073" y="1975970"/>
                </a:cubicBezTo>
                <a:cubicBezTo>
                  <a:pt x="9401068" y="1969627"/>
                  <a:pt x="9391916" y="1967807"/>
                  <a:pt x="9399400" y="1965998"/>
                </a:cubicBezTo>
                <a:cubicBezTo>
                  <a:pt x="9406055" y="1970532"/>
                  <a:pt x="9412711" y="1966903"/>
                  <a:pt x="9419366" y="1964179"/>
                </a:cubicBezTo>
                <a:close/>
                <a:moveTo>
                  <a:pt x="10720192" y="1959534"/>
                </a:moveTo>
                <a:cubicBezTo>
                  <a:pt x="10713016" y="1958514"/>
                  <a:pt x="10705528" y="1959650"/>
                  <a:pt x="10704699" y="1964188"/>
                </a:cubicBezTo>
                <a:cubicBezTo>
                  <a:pt x="10711354" y="1967817"/>
                  <a:pt x="10727163" y="1965093"/>
                  <a:pt x="10733818" y="1967817"/>
                </a:cubicBezTo>
                <a:cubicBezTo>
                  <a:pt x="10734233" y="1963731"/>
                  <a:pt x="10727368" y="1960555"/>
                  <a:pt x="10720192" y="1959534"/>
                </a:cubicBezTo>
                <a:close/>
                <a:moveTo>
                  <a:pt x="9397741" y="1952387"/>
                </a:moveTo>
                <a:cubicBezTo>
                  <a:pt x="9397741" y="1955111"/>
                  <a:pt x="9391916" y="1954196"/>
                  <a:pt x="9388588" y="1955111"/>
                </a:cubicBezTo>
                <a:cubicBezTo>
                  <a:pt x="9387759" y="1958740"/>
                  <a:pt x="9390247" y="1960550"/>
                  <a:pt x="9393584" y="1960550"/>
                </a:cubicBezTo>
                <a:cubicBezTo>
                  <a:pt x="9390247" y="1968722"/>
                  <a:pt x="9377776" y="1960550"/>
                  <a:pt x="9374448" y="1958740"/>
                </a:cubicBezTo>
                <a:cubicBezTo>
                  <a:pt x="9377776" y="1955111"/>
                  <a:pt x="9389417" y="1954196"/>
                  <a:pt x="9397741" y="1952387"/>
                </a:cubicBezTo>
                <a:close/>
                <a:moveTo>
                  <a:pt x="10501741" y="1947853"/>
                </a:moveTo>
                <a:cubicBezTo>
                  <a:pt x="10500073" y="1963274"/>
                  <a:pt x="10485932" y="1944224"/>
                  <a:pt x="10479277" y="1956930"/>
                </a:cubicBezTo>
                <a:cubicBezTo>
                  <a:pt x="10488430" y="1956016"/>
                  <a:pt x="10489260" y="1959645"/>
                  <a:pt x="10494256" y="1961464"/>
                </a:cubicBezTo>
                <a:cubicBezTo>
                  <a:pt x="10500911" y="1947853"/>
                  <a:pt x="10542502" y="1963274"/>
                  <a:pt x="10554983" y="1953292"/>
                </a:cubicBezTo>
                <a:cubicBezTo>
                  <a:pt x="10532519" y="1955111"/>
                  <a:pt x="10512554" y="1954206"/>
                  <a:pt x="10501741" y="1947853"/>
                </a:cubicBezTo>
                <a:close/>
                <a:moveTo>
                  <a:pt x="10387641" y="1942071"/>
                </a:moveTo>
                <a:cubicBezTo>
                  <a:pt x="10369653" y="1942639"/>
                  <a:pt x="10352807" y="1945134"/>
                  <a:pt x="10343654" y="1951482"/>
                </a:cubicBezTo>
                <a:cubicBezTo>
                  <a:pt x="10358624" y="1958740"/>
                  <a:pt x="10372773" y="1946044"/>
                  <a:pt x="10391070" y="1946949"/>
                </a:cubicBezTo>
                <a:cubicBezTo>
                  <a:pt x="10391900" y="1949673"/>
                  <a:pt x="10391070" y="1954206"/>
                  <a:pt x="10396896" y="1954206"/>
                </a:cubicBezTo>
                <a:cubicBezTo>
                  <a:pt x="10394398" y="1944225"/>
                  <a:pt x="10434330" y="1952387"/>
                  <a:pt x="10438487" y="1944225"/>
                </a:cubicBezTo>
                <a:cubicBezTo>
                  <a:pt x="10424762" y="1942863"/>
                  <a:pt x="10405630" y="1941503"/>
                  <a:pt x="10387641" y="1942071"/>
                </a:cubicBezTo>
                <a:close/>
                <a:moveTo>
                  <a:pt x="10332863" y="1940596"/>
                </a:moveTo>
                <a:cubicBezTo>
                  <a:pt x="10315396" y="1944225"/>
                  <a:pt x="10309570" y="1939691"/>
                  <a:pt x="10294600" y="1940596"/>
                </a:cubicBezTo>
                <a:cubicBezTo>
                  <a:pt x="10302915" y="1951483"/>
                  <a:pt x="10265481" y="1937871"/>
                  <a:pt x="10262153" y="1946949"/>
                </a:cubicBezTo>
                <a:cubicBezTo>
                  <a:pt x="10282949" y="1953293"/>
                  <a:pt x="10314566" y="1947854"/>
                  <a:pt x="10332863" y="1940596"/>
                </a:cubicBezTo>
                <a:close/>
                <a:moveTo>
                  <a:pt x="10542494" y="1936967"/>
                </a:moveTo>
                <a:cubicBezTo>
                  <a:pt x="10529184" y="1937872"/>
                  <a:pt x="10509227" y="1936062"/>
                  <a:pt x="10510057" y="1943320"/>
                </a:cubicBezTo>
                <a:cubicBezTo>
                  <a:pt x="10526695" y="1942406"/>
                  <a:pt x="10501733" y="1952388"/>
                  <a:pt x="10515873" y="1950578"/>
                </a:cubicBezTo>
                <a:cubicBezTo>
                  <a:pt x="10520039" y="1947854"/>
                  <a:pt x="10530022" y="1949664"/>
                  <a:pt x="10544162" y="1946949"/>
                </a:cubicBezTo>
                <a:cubicBezTo>
                  <a:pt x="10543332" y="1943320"/>
                  <a:pt x="10543332" y="1940596"/>
                  <a:pt x="10542494" y="1936967"/>
                </a:cubicBezTo>
                <a:close/>
                <a:moveTo>
                  <a:pt x="10495063" y="1936062"/>
                </a:moveTo>
                <a:cubicBezTo>
                  <a:pt x="10486740" y="1943320"/>
                  <a:pt x="10452634" y="1938786"/>
                  <a:pt x="10449306" y="1948759"/>
                </a:cubicBezTo>
                <a:cubicBezTo>
                  <a:pt x="10465114" y="1946044"/>
                  <a:pt x="10488408" y="1947854"/>
                  <a:pt x="10495063" y="1936062"/>
                </a:cubicBezTo>
                <a:close/>
                <a:moveTo>
                  <a:pt x="9320668" y="1921602"/>
                </a:moveTo>
                <a:lnTo>
                  <a:pt x="9318260" y="1923239"/>
                </a:lnTo>
                <a:cubicBezTo>
                  <a:pt x="9317324" y="1925621"/>
                  <a:pt x="9317117" y="1928342"/>
                  <a:pt x="9312125" y="1932424"/>
                </a:cubicBezTo>
                <a:cubicBezTo>
                  <a:pt x="9325435" y="1931519"/>
                  <a:pt x="9354554" y="1926985"/>
                  <a:pt x="9339575" y="1923356"/>
                </a:cubicBezTo>
                <a:cubicBezTo>
                  <a:pt x="9340824" y="1925170"/>
                  <a:pt x="9336457" y="1925397"/>
                  <a:pt x="9331571" y="1924829"/>
                </a:cubicBezTo>
                <a:close/>
                <a:moveTo>
                  <a:pt x="9320839" y="1921485"/>
                </a:moveTo>
                <a:lnTo>
                  <a:pt x="9320448" y="1921537"/>
                </a:lnTo>
                <a:lnTo>
                  <a:pt x="9320668" y="1921602"/>
                </a:lnTo>
                <a:close/>
                <a:moveTo>
                  <a:pt x="9328763" y="1916098"/>
                </a:moveTo>
                <a:lnTo>
                  <a:pt x="9320839" y="1921485"/>
                </a:lnTo>
                <a:lnTo>
                  <a:pt x="9333340" y="1919839"/>
                </a:lnTo>
                <a:cubicBezTo>
                  <a:pt x="9335835" y="1918139"/>
                  <a:pt x="9335418" y="1916098"/>
                  <a:pt x="9328763" y="1916098"/>
                </a:cubicBezTo>
                <a:close/>
                <a:moveTo>
                  <a:pt x="9280493" y="1910659"/>
                </a:moveTo>
                <a:cubicBezTo>
                  <a:pt x="9284651" y="1919726"/>
                  <a:pt x="9252213" y="1912468"/>
                  <a:pt x="9258030" y="1921545"/>
                </a:cubicBezTo>
                <a:cubicBezTo>
                  <a:pt x="9271340" y="1921545"/>
                  <a:pt x="9293804" y="1914288"/>
                  <a:pt x="9280493" y="1910659"/>
                </a:cubicBezTo>
                <a:close/>
                <a:moveTo>
                  <a:pt x="8741370" y="1910658"/>
                </a:moveTo>
                <a:cubicBezTo>
                  <a:pt x="8737203" y="1911563"/>
                  <a:pt x="8733046" y="1912468"/>
                  <a:pt x="8728889" y="1913373"/>
                </a:cubicBezTo>
                <a:cubicBezTo>
                  <a:pt x="8729718" y="1913373"/>
                  <a:pt x="8729718" y="1912468"/>
                  <a:pt x="8730548" y="1911563"/>
                </a:cubicBezTo>
                <a:cubicBezTo>
                  <a:pt x="8733876" y="1911563"/>
                  <a:pt x="8738033" y="1911563"/>
                  <a:pt x="8741370" y="1910658"/>
                </a:cubicBezTo>
                <a:close/>
                <a:moveTo>
                  <a:pt x="10725418" y="1892867"/>
                </a:moveTo>
                <a:cubicBezTo>
                  <a:pt x="10722610" y="1892627"/>
                  <a:pt x="10719907" y="1893195"/>
                  <a:pt x="10717204" y="1895238"/>
                </a:cubicBezTo>
                <a:cubicBezTo>
                  <a:pt x="10723029" y="1895238"/>
                  <a:pt x="10723029" y="1898867"/>
                  <a:pt x="10723029" y="1902495"/>
                </a:cubicBezTo>
                <a:cubicBezTo>
                  <a:pt x="10744654" y="1898867"/>
                  <a:pt x="10728846" y="1906124"/>
                  <a:pt x="10737999" y="1907029"/>
                </a:cubicBezTo>
                <a:cubicBezTo>
                  <a:pt x="10739667" y="1904305"/>
                  <a:pt x="10742156" y="1900676"/>
                  <a:pt x="10746322" y="1898867"/>
                </a:cubicBezTo>
                <a:cubicBezTo>
                  <a:pt x="10743824" y="1905210"/>
                  <a:pt x="10771275" y="1904305"/>
                  <a:pt x="10779598" y="1899771"/>
                </a:cubicBezTo>
                <a:cubicBezTo>
                  <a:pt x="10773773" y="1900676"/>
                  <a:pt x="10769406" y="1900676"/>
                  <a:pt x="10766703" y="1899543"/>
                </a:cubicBezTo>
                <a:lnTo>
                  <a:pt x="10763953" y="1892907"/>
                </a:lnTo>
                <a:lnTo>
                  <a:pt x="10756305" y="1898867"/>
                </a:lnTo>
                <a:cubicBezTo>
                  <a:pt x="10743204" y="1901588"/>
                  <a:pt x="10733842" y="1893589"/>
                  <a:pt x="10725418" y="1892867"/>
                </a:cubicBezTo>
                <a:close/>
                <a:moveTo>
                  <a:pt x="10764526" y="1892461"/>
                </a:moveTo>
                <a:lnTo>
                  <a:pt x="10763790" y="1892514"/>
                </a:lnTo>
                <a:lnTo>
                  <a:pt x="10763953" y="1892907"/>
                </a:lnTo>
                <a:close/>
                <a:moveTo>
                  <a:pt x="9262968" y="1891599"/>
                </a:moveTo>
                <a:cubicBezTo>
                  <a:pt x="9314551" y="1903400"/>
                  <a:pt x="9360307" y="1923355"/>
                  <a:pt x="9392745" y="1944224"/>
                </a:cubicBezTo>
                <a:cubicBezTo>
                  <a:pt x="9391086" y="1945129"/>
                  <a:pt x="9386929" y="1946034"/>
                  <a:pt x="9381933" y="1946034"/>
                </a:cubicBezTo>
                <a:cubicBezTo>
                  <a:pt x="9364465" y="1932423"/>
                  <a:pt x="9329520" y="1949663"/>
                  <a:pt x="9316211" y="1954196"/>
                </a:cubicBezTo>
                <a:cubicBezTo>
                  <a:pt x="9308725" y="1947853"/>
                  <a:pt x="9296243" y="1944224"/>
                  <a:pt x="9285432" y="1940595"/>
                </a:cubicBezTo>
                <a:cubicBezTo>
                  <a:pt x="9284603" y="1945129"/>
                  <a:pt x="9293746" y="1946939"/>
                  <a:pt x="9286261" y="1947853"/>
                </a:cubicBezTo>
                <a:cubicBezTo>
                  <a:pt x="9271291" y="1947853"/>
                  <a:pt x="9265466" y="1942405"/>
                  <a:pt x="9256313" y="1938776"/>
                </a:cubicBezTo>
                <a:cubicBezTo>
                  <a:pt x="9257142" y="1946034"/>
                  <a:pt x="9252985" y="1946939"/>
                  <a:pt x="9245501" y="1947853"/>
                </a:cubicBezTo>
                <a:cubicBezTo>
                  <a:pt x="9231360" y="1924260"/>
                  <a:pt x="9214722" y="1907934"/>
                  <a:pt x="9196415" y="1896142"/>
                </a:cubicBezTo>
                <a:cubicBezTo>
                  <a:pt x="9218047" y="1891599"/>
                  <a:pt x="9249659" y="1896142"/>
                  <a:pt x="9263807" y="1898857"/>
                </a:cubicBezTo>
                <a:cubicBezTo>
                  <a:pt x="9277117" y="1898857"/>
                  <a:pt x="9257142" y="1893418"/>
                  <a:pt x="9262968" y="1891599"/>
                </a:cubicBezTo>
                <a:close/>
                <a:moveTo>
                  <a:pt x="10829512" y="1877998"/>
                </a:moveTo>
                <a:cubicBezTo>
                  <a:pt x="10812665" y="1885484"/>
                  <a:pt x="10786458" y="1882250"/>
                  <a:pt x="10769496" y="1888587"/>
                </a:cubicBezTo>
                <a:lnTo>
                  <a:pt x="10764526" y="1892461"/>
                </a:lnTo>
                <a:lnTo>
                  <a:pt x="10784277" y="1891040"/>
                </a:lnTo>
                <a:cubicBezTo>
                  <a:pt x="10788749" y="1890699"/>
                  <a:pt x="10792908" y="1890699"/>
                  <a:pt x="10802891" y="1891609"/>
                </a:cubicBezTo>
                <a:cubicBezTo>
                  <a:pt x="10798734" y="1881627"/>
                  <a:pt x="10829512" y="1886160"/>
                  <a:pt x="10829512" y="1877998"/>
                </a:cubicBezTo>
                <a:close/>
                <a:moveTo>
                  <a:pt x="10377760" y="1866206"/>
                </a:moveTo>
                <a:cubicBezTo>
                  <a:pt x="10381918" y="1871645"/>
                  <a:pt x="10406879" y="1877998"/>
                  <a:pt x="10406879" y="1869826"/>
                </a:cubicBezTo>
                <a:cubicBezTo>
                  <a:pt x="10396896" y="1868921"/>
                  <a:pt x="10391901" y="1864387"/>
                  <a:pt x="10377760" y="1866206"/>
                </a:cubicBezTo>
                <a:close/>
                <a:moveTo>
                  <a:pt x="10223064" y="1852586"/>
                </a:moveTo>
                <a:cubicBezTo>
                  <a:pt x="10219727" y="1863473"/>
                  <a:pt x="10230549" y="1866197"/>
                  <a:pt x="10235535" y="1872550"/>
                </a:cubicBezTo>
                <a:cubicBezTo>
                  <a:pt x="10242191" y="1870731"/>
                  <a:pt x="10260497" y="1874360"/>
                  <a:pt x="10258829" y="1868921"/>
                </a:cubicBezTo>
                <a:cubicBezTo>
                  <a:pt x="10256331" y="1868921"/>
                  <a:pt x="10253003" y="1867102"/>
                  <a:pt x="10258829" y="1866197"/>
                </a:cubicBezTo>
                <a:cubicBezTo>
                  <a:pt x="10262156" y="1866197"/>
                  <a:pt x="10267982" y="1866197"/>
                  <a:pt x="10267982" y="1863473"/>
                </a:cubicBezTo>
                <a:cubicBezTo>
                  <a:pt x="10236374" y="1864378"/>
                  <a:pt x="10246357" y="1856215"/>
                  <a:pt x="10223064" y="1852586"/>
                </a:cubicBezTo>
                <a:close/>
                <a:moveTo>
                  <a:pt x="11750418" y="1835355"/>
                </a:moveTo>
                <a:cubicBezTo>
                  <a:pt x="11737946" y="1842612"/>
                  <a:pt x="11687193" y="1829002"/>
                  <a:pt x="11689691" y="1843517"/>
                </a:cubicBezTo>
                <a:cubicBezTo>
                  <a:pt x="11717142" y="1844422"/>
                  <a:pt x="11726295" y="1839888"/>
                  <a:pt x="11742933" y="1846241"/>
                </a:cubicBezTo>
                <a:cubicBezTo>
                  <a:pt x="11742103" y="1840793"/>
                  <a:pt x="11755414" y="1842612"/>
                  <a:pt x="11750418" y="1835355"/>
                </a:cubicBezTo>
                <a:close/>
                <a:moveTo>
                  <a:pt x="11798642" y="1835355"/>
                </a:moveTo>
                <a:cubicBezTo>
                  <a:pt x="11779506" y="1838984"/>
                  <a:pt x="11773681" y="1833545"/>
                  <a:pt x="11755383" y="1835355"/>
                </a:cubicBezTo>
                <a:cubicBezTo>
                  <a:pt x="11759541" y="1841708"/>
                  <a:pt x="11757881" y="1851689"/>
                  <a:pt x="11771183" y="1844432"/>
                </a:cubicBezTo>
                <a:cubicBezTo>
                  <a:pt x="11758711" y="1840803"/>
                  <a:pt x="11798642" y="1840803"/>
                  <a:pt x="11798642" y="1835355"/>
                </a:cubicBezTo>
                <a:close/>
                <a:moveTo>
                  <a:pt x="10438494" y="1830821"/>
                </a:moveTo>
                <a:cubicBezTo>
                  <a:pt x="10440153" y="1833545"/>
                  <a:pt x="10437664" y="1835355"/>
                  <a:pt x="10435166" y="1838079"/>
                </a:cubicBezTo>
                <a:cubicBezTo>
                  <a:pt x="10446817" y="1834450"/>
                  <a:pt x="10459289" y="1844432"/>
                  <a:pt x="10463446" y="1837174"/>
                </a:cubicBezTo>
                <a:cubicBezTo>
                  <a:pt x="10448477" y="1838984"/>
                  <a:pt x="10450145" y="1830821"/>
                  <a:pt x="10438494" y="1830821"/>
                </a:cubicBezTo>
                <a:close/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84124" y="1823563"/>
                  <a:pt x="10079967" y="1836260"/>
                  <a:pt x="10095776" y="1836260"/>
                </a:cubicBezTo>
                <a:cubicBezTo>
                  <a:pt x="10098274" y="1828097"/>
                  <a:pt x="10081627" y="1831726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86858" y="1837165"/>
                  <a:pt x="10820306" y="1940595"/>
                  <a:pt x="10999996" y="2030415"/>
                </a:cubicBezTo>
                <a:cubicBezTo>
                  <a:pt x="10998337" y="2030415"/>
                  <a:pt x="10995839" y="2030415"/>
                  <a:pt x="10993341" y="2031320"/>
                </a:cubicBezTo>
                <a:cubicBezTo>
                  <a:pt x="11000826" y="2037673"/>
                  <a:pt x="10980860" y="2042207"/>
                  <a:pt x="10995001" y="2044016"/>
                </a:cubicBezTo>
                <a:cubicBezTo>
                  <a:pt x="10999996" y="2040388"/>
                  <a:pt x="11009979" y="2038578"/>
                  <a:pt x="11018294" y="2039483"/>
                </a:cubicBezTo>
                <a:cubicBezTo>
                  <a:pt x="11044085" y="2051274"/>
                  <a:pt x="11074863" y="2063076"/>
                  <a:pt x="11110637" y="2073953"/>
                </a:cubicBezTo>
                <a:cubicBezTo>
                  <a:pt x="11246239" y="2105709"/>
                  <a:pt x="11405134" y="2015890"/>
                  <a:pt x="11427597" y="2001383"/>
                </a:cubicBezTo>
                <a:cubicBezTo>
                  <a:pt x="11499136" y="1913373"/>
                  <a:pt x="11172202" y="1799065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586772" y="1681237"/>
                </a:move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1522" y="1680671"/>
                  <a:pt x="10597795" y="1680217"/>
                  <a:pt x="10586772" y="1681237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891897" y="1321851"/>
                </a:move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06867" y="1332738"/>
                  <a:pt x="10915191" y="1317317"/>
                  <a:pt x="10891897" y="1321851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1827" y="794745"/>
                </a:move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4745"/>
                  <a:pt x="7992656" y="793840"/>
                  <a:pt x="7991827" y="794745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0458" y="190516"/>
                </a:move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516"/>
                  <a:pt x="4951296" y="189612"/>
                  <a:pt x="4950458" y="190516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07886" y="158760"/>
                </a:move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8760"/>
                  <a:pt x="4508715" y="157855"/>
                  <a:pt x="4507886" y="158760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3142342"/>
                </a:lnTo>
                <a:lnTo>
                  <a:pt x="10027471" y="3142342"/>
                </a:lnTo>
                <a:lnTo>
                  <a:pt x="10060299" y="3129477"/>
                </a:lnTo>
                <a:cubicBezTo>
                  <a:pt x="10179003" y="3098177"/>
                  <a:pt x="10362753" y="3118419"/>
                  <a:pt x="10337796" y="3040174"/>
                </a:cubicBezTo>
                <a:cubicBezTo>
                  <a:pt x="10326153" y="3003884"/>
                  <a:pt x="10313673" y="2968499"/>
                  <a:pt x="10288720" y="2941277"/>
                </a:cubicBezTo>
                <a:cubicBezTo>
                  <a:pt x="10307847" y="2894110"/>
                  <a:pt x="10199704" y="2854182"/>
                  <a:pt x="10063262" y="2825150"/>
                </a:cubicBezTo>
                <a:cubicBezTo>
                  <a:pt x="10082399" y="2798842"/>
                  <a:pt x="10073246" y="2771630"/>
                  <a:pt x="9991714" y="2741684"/>
                </a:cubicBezTo>
                <a:cubicBezTo>
                  <a:pt x="9930156" y="2745322"/>
                  <a:pt x="9899370" y="2747132"/>
                  <a:pt x="9872757" y="2763457"/>
                </a:cubicBezTo>
                <a:cubicBezTo>
                  <a:pt x="9850294" y="2772535"/>
                  <a:pt x="9832825" y="2779793"/>
                  <a:pt x="9818676" y="2787955"/>
                </a:cubicBezTo>
                <a:cubicBezTo>
                  <a:pt x="9763779" y="2782517"/>
                  <a:pt x="9713866" y="2778888"/>
                  <a:pt x="9674764" y="2777068"/>
                </a:cubicBezTo>
                <a:cubicBezTo>
                  <a:pt x="9732162" y="2665475"/>
                  <a:pt x="10068249" y="2727177"/>
                  <a:pt x="10033314" y="2623747"/>
                </a:cubicBezTo>
                <a:cubicBezTo>
                  <a:pt x="10018336" y="2579294"/>
                  <a:pt x="10003366" y="2534832"/>
                  <a:pt x="9962595" y="2508524"/>
                </a:cubicBezTo>
                <a:lnTo>
                  <a:pt x="9793726" y="2569312"/>
                </a:lnTo>
                <a:cubicBezTo>
                  <a:pt x="9370289" y="2530298"/>
                  <a:pt x="9968421" y="2432316"/>
                  <a:pt x="9683087" y="2335239"/>
                </a:cubicBezTo>
                <a:cubicBezTo>
                  <a:pt x="9621518" y="2340687"/>
                  <a:pt x="9590742" y="2343411"/>
                  <a:pt x="9565781" y="2360641"/>
                </a:cubicBezTo>
                <a:cubicBezTo>
                  <a:pt x="9427689" y="2418705"/>
                  <a:pt x="9467619" y="2445927"/>
                  <a:pt x="9549142" y="2499457"/>
                </a:cubicBezTo>
                <a:cubicBezTo>
                  <a:pt x="9158982" y="2519411"/>
                  <a:pt x="9286261" y="2237256"/>
                  <a:pt x="9096586" y="2222740"/>
                </a:cubicBezTo>
                <a:cubicBezTo>
                  <a:pt x="9097426" y="2211854"/>
                  <a:pt x="9124047" y="2212768"/>
                  <a:pt x="9146502" y="2211854"/>
                </a:cubicBezTo>
                <a:cubicBezTo>
                  <a:pt x="9140675" y="2200976"/>
                  <a:pt x="9175620" y="2198252"/>
                  <a:pt x="9178948" y="2205510"/>
                </a:cubicBezTo>
                <a:cubicBezTo>
                  <a:pt x="9182276" y="2200062"/>
                  <a:pt x="9188930" y="2196433"/>
                  <a:pt x="9206394" y="2196433"/>
                </a:cubicBezTo>
                <a:cubicBezTo>
                  <a:pt x="9227204" y="2208234"/>
                  <a:pt x="9195586" y="2210044"/>
                  <a:pt x="9194756" y="2214578"/>
                </a:cubicBezTo>
                <a:cubicBezTo>
                  <a:pt x="9207235" y="2212768"/>
                  <a:pt x="9233021" y="2216397"/>
                  <a:pt x="9237177" y="2210044"/>
                </a:cubicBezTo>
                <a:cubicBezTo>
                  <a:pt x="9208065" y="2208234"/>
                  <a:pt x="9259640" y="2204596"/>
                  <a:pt x="9234688" y="2194623"/>
                </a:cubicBezTo>
                <a:cubicBezTo>
                  <a:pt x="9224706" y="2194623"/>
                  <a:pt x="9231360" y="2200976"/>
                  <a:pt x="9217217" y="2202786"/>
                </a:cubicBezTo>
                <a:cubicBezTo>
                  <a:pt x="9213050" y="2193709"/>
                  <a:pt x="9221373" y="2189175"/>
                  <a:pt x="9233849" y="2186451"/>
                </a:cubicBezTo>
                <a:cubicBezTo>
                  <a:pt x="9251327" y="2189175"/>
                  <a:pt x="9252985" y="2204596"/>
                  <a:pt x="9256313" y="2208234"/>
                </a:cubicBezTo>
                <a:cubicBezTo>
                  <a:pt x="9267135" y="2203691"/>
                  <a:pt x="9289589" y="2212768"/>
                  <a:pt x="9302900" y="2200976"/>
                </a:cubicBezTo>
                <a:cubicBezTo>
                  <a:pt x="9281274" y="2209139"/>
                  <a:pt x="9246330" y="2200062"/>
                  <a:pt x="9257981" y="2188270"/>
                </a:cubicBezTo>
                <a:cubicBezTo>
                  <a:pt x="9277117" y="2186451"/>
                  <a:pt x="9266297" y="2197338"/>
                  <a:pt x="9273790" y="2197338"/>
                </a:cubicBezTo>
                <a:cubicBezTo>
                  <a:pt x="9282935" y="2193709"/>
                  <a:pt x="9316211" y="2187365"/>
                  <a:pt x="9307895" y="2203691"/>
                </a:cubicBezTo>
                <a:cubicBezTo>
                  <a:pt x="9327862" y="2199157"/>
                  <a:pt x="9324533" y="2193709"/>
                  <a:pt x="9314551" y="2185546"/>
                </a:cubicBezTo>
                <a:cubicBezTo>
                  <a:pt x="9337014" y="2183736"/>
                  <a:pt x="9335345" y="2192804"/>
                  <a:pt x="9326194" y="2197338"/>
                </a:cubicBezTo>
                <a:cubicBezTo>
                  <a:pt x="9338673" y="2194623"/>
                  <a:pt x="9336176" y="2201881"/>
                  <a:pt x="9346158" y="2201881"/>
                </a:cubicBezTo>
                <a:cubicBezTo>
                  <a:pt x="9355311" y="2193709"/>
                  <a:pt x="9336176" y="2188270"/>
                  <a:pt x="9342832" y="2181917"/>
                </a:cubicBezTo>
                <a:cubicBezTo>
                  <a:pt x="9352815" y="2181917"/>
                  <a:pt x="9353643" y="2188270"/>
                  <a:pt x="9358639" y="2190994"/>
                </a:cubicBezTo>
                <a:cubicBezTo>
                  <a:pt x="9375278" y="2188270"/>
                  <a:pt x="9381104" y="2181012"/>
                  <a:pt x="9405226" y="2181012"/>
                </a:cubicBezTo>
                <a:cubicBezTo>
                  <a:pt x="9417705" y="2197338"/>
                  <a:pt x="9435171" y="2180107"/>
                  <a:pt x="9455140" y="2193709"/>
                </a:cubicBezTo>
                <a:cubicBezTo>
                  <a:pt x="9453479" y="2187365"/>
                  <a:pt x="9445158" y="2186451"/>
                  <a:pt x="9458467" y="2183736"/>
                </a:cubicBezTo>
                <a:cubicBezTo>
                  <a:pt x="9468450" y="2183736"/>
                  <a:pt x="9464293" y="2192804"/>
                  <a:pt x="9474276" y="2192804"/>
                </a:cubicBezTo>
                <a:cubicBezTo>
                  <a:pt x="9472608" y="2186451"/>
                  <a:pt x="9471778" y="2181012"/>
                  <a:pt x="9481762" y="2180107"/>
                </a:cubicBezTo>
                <a:cubicBezTo>
                  <a:pt x="9482591" y="2181917"/>
                  <a:pt x="9483420" y="2182831"/>
                  <a:pt x="9486748" y="2182831"/>
                </a:cubicBezTo>
                <a:cubicBezTo>
                  <a:pt x="9486748" y="2186451"/>
                  <a:pt x="9475104" y="2185546"/>
                  <a:pt x="9478432" y="2190994"/>
                </a:cubicBezTo>
                <a:cubicBezTo>
                  <a:pt x="9536670" y="2181012"/>
                  <a:pt x="9549142" y="2179193"/>
                  <a:pt x="9589073" y="2195528"/>
                </a:cubicBezTo>
                <a:cubicBezTo>
                  <a:pt x="9594900" y="2184641"/>
                  <a:pt x="9622348" y="2187365"/>
                  <a:pt x="9636499" y="2190994"/>
                </a:cubicBezTo>
                <a:cubicBezTo>
                  <a:pt x="9631505" y="2182831"/>
                  <a:pt x="9642318" y="2182831"/>
                  <a:pt x="9643986" y="2178288"/>
                </a:cubicBezTo>
                <a:cubicBezTo>
                  <a:pt x="9621518" y="2181917"/>
                  <a:pt x="9631505" y="2171935"/>
                  <a:pt x="9632335" y="2166496"/>
                </a:cubicBezTo>
                <a:cubicBezTo>
                  <a:pt x="9614864" y="2163772"/>
                  <a:pt x="9607379" y="2167401"/>
                  <a:pt x="9589073" y="2163772"/>
                </a:cubicBezTo>
                <a:cubicBezTo>
                  <a:pt x="9591572" y="2171935"/>
                  <a:pt x="9573274" y="2171030"/>
                  <a:pt x="9566609" y="2174659"/>
                </a:cubicBezTo>
                <a:cubicBezTo>
                  <a:pt x="9562453" y="2169220"/>
                  <a:pt x="9553308" y="2166496"/>
                  <a:pt x="9545815" y="2162867"/>
                </a:cubicBezTo>
                <a:cubicBezTo>
                  <a:pt x="9544984" y="2169220"/>
                  <a:pt x="9512539" y="2172849"/>
                  <a:pt x="9508382" y="2170125"/>
                </a:cubicBezTo>
                <a:cubicBezTo>
                  <a:pt x="9511709" y="2163772"/>
                  <a:pt x="9543316" y="2170125"/>
                  <a:pt x="9535002" y="2158333"/>
                </a:cubicBezTo>
                <a:cubicBezTo>
                  <a:pt x="9514207" y="2164677"/>
                  <a:pt x="9514207" y="2155609"/>
                  <a:pt x="9529177" y="2151075"/>
                </a:cubicBezTo>
                <a:cubicBezTo>
                  <a:pt x="9468450" y="2151980"/>
                  <a:pt x="9471778" y="2151075"/>
                  <a:pt x="9420204" y="2156514"/>
                </a:cubicBezTo>
                <a:cubicBezTo>
                  <a:pt x="9416876" y="2151075"/>
                  <a:pt x="9430185" y="2145627"/>
                  <a:pt x="9422693" y="2141093"/>
                </a:cubicBezTo>
                <a:cubicBezTo>
                  <a:pt x="9416876" y="2155609"/>
                  <a:pt x="9382763" y="2139274"/>
                  <a:pt x="9360307" y="2139274"/>
                </a:cubicBezTo>
                <a:cubicBezTo>
                  <a:pt x="9366952" y="2138369"/>
                  <a:pt x="9377776" y="2139274"/>
                  <a:pt x="9378605" y="2135645"/>
                </a:cubicBezTo>
                <a:cubicBezTo>
                  <a:pt x="9371119" y="2128387"/>
                  <a:pt x="9365294" y="2136559"/>
                  <a:pt x="9358639" y="2129302"/>
                </a:cubicBezTo>
                <a:cubicBezTo>
                  <a:pt x="9366123" y="2128387"/>
                  <a:pt x="9358639" y="2124758"/>
                  <a:pt x="9352815" y="2124758"/>
                </a:cubicBezTo>
                <a:cubicBezTo>
                  <a:pt x="9346158" y="2132930"/>
                  <a:pt x="9350324" y="2134740"/>
                  <a:pt x="9346158" y="2140188"/>
                </a:cubicBezTo>
                <a:cubicBezTo>
                  <a:pt x="9304569" y="2140188"/>
                  <a:pt x="9240514" y="2136559"/>
                  <a:pt x="9222208" y="2112966"/>
                </a:cubicBezTo>
                <a:cubicBezTo>
                  <a:pt x="9243003" y="2119319"/>
                  <a:pt x="9259640" y="2105708"/>
                  <a:pt x="9284603" y="2114786"/>
                </a:cubicBezTo>
                <a:cubicBezTo>
                  <a:pt x="9282105" y="2108433"/>
                  <a:pt x="9292087" y="2109337"/>
                  <a:pt x="9287099" y="2102079"/>
                </a:cubicBezTo>
                <a:cubicBezTo>
                  <a:pt x="9257142" y="2099355"/>
                  <a:pt x="9238016" y="2100270"/>
                  <a:pt x="9204734" y="2095726"/>
                </a:cubicBezTo>
                <a:cubicBezTo>
                  <a:pt x="9209725" y="2092107"/>
                  <a:pt x="9208895" y="2089383"/>
                  <a:pt x="9198912" y="2088468"/>
                </a:cubicBezTo>
                <a:cubicBezTo>
                  <a:pt x="9198912" y="2091193"/>
                  <a:pt x="9198082" y="2094822"/>
                  <a:pt x="9190599" y="2093917"/>
                </a:cubicBezTo>
                <a:cubicBezTo>
                  <a:pt x="9195586" y="2090288"/>
                  <a:pt x="9194756" y="2087564"/>
                  <a:pt x="9184774" y="2086659"/>
                </a:cubicBezTo>
                <a:cubicBezTo>
                  <a:pt x="9188101" y="2091193"/>
                  <a:pt x="9163969" y="2095726"/>
                  <a:pt x="9161479" y="2090288"/>
                </a:cubicBezTo>
                <a:cubicBezTo>
                  <a:pt x="9188930" y="2087564"/>
                  <a:pt x="9163140" y="2074867"/>
                  <a:pt x="9182276" y="2069419"/>
                </a:cubicBezTo>
                <a:cubicBezTo>
                  <a:pt x="9204734" y="2068514"/>
                  <a:pt x="9196415" y="2083935"/>
                  <a:pt x="9207235" y="2078496"/>
                </a:cubicBezTo>
                <a:cubicBezTo>
                  <a:pt x="9200569" y="2076677"/>
                  <a:pt x="9209725" y="2070324"/>
                  <a:pt x="9196415" y="2068514"/>
                </a:cubicBezTo>
                <a:cubicBezTo>
                  <a:pt x="9203904" y="2066695"/>
                  <a:pt x="9220547" y="2057627"/>
                  <a:pt x="9228862" y="2064885"/>
                </a:cubicBezTo>
                <a:cubicBezTo>
                  <a:pt x="9219707" y="2070324"/>
                  <a:pt x="9229692" y="2078496"/>
                  <a:pt x="9240514" y="2079401"/>
                </a:cubicBezTo>
                <a:cubicBezTo>
                  <a:pt x="9228033" y="2071238"/>
                  <a:pt x="9233849" y="2064885"/>
                  <a:pt x="9237177" y="2059446"/>
                </a:cubicBezTo>
                <a:cubicBezTo>
                  <a:pt x="9258811" y="2058532"/>
                  <a:pt x="9285432" y="2054903"/>
                  <a:pt x="9290427" y="2064885"/>
                </a:cubicBezTo>
                <a:cubicBezTo>
                  <a:pt x="9284603" y="2066695"/>
                  <a:pt x="9282105" y="2070324"/>
                  <a:pt x="9282935" y="2075772"/>
                </a:cubicBezTo>
                <a:cubicBezTo>
                  <a:pt x="9300411" y="2078496"/>
                  <a:pt x="9284603" y="2066695"/>
                  <a:pt x="9296243" y="2067609"/>
                </a:cubicBezTo>
                <a:cubicBezTo>
                  <a:pt x="9302900" y="2066695"/>
                  <a:pt x="9313720" y="2067609"/>
                  <a:pt x="9314551" y="2063980"/>
                </a:cubicBezTo>
                <a:cubicBezTo>
                  <a:pt x="9303738" y="2058532"/>
                  <a:pt x="9294585" y="2069419"/>
                  <a:pt x="9289589" y="2060351"/>
                </a:cubicBezTo>
                <a:cubicBezTo>
                  <a:pt x="9306227" y="2061256"/>
                  <a:pt x="9307057" y="2055808"/>
                  <a:pt x="9322035" y="2055808"/>
                </a:cubicBezTo>
                <a:cubicBezTo>
                  <a:pt x="9322035" y="2063066"/>
                  <a:pt x="9333686" y="2063066"/>
                  <a:pt x="9333686" y="2070324"/>
                </a:cubicBezTo>
                <a:cubicBezTo>
                  <a:pt x="9319538" y="2069419"/>
                  <a:pt x="9329520" y="2080306"/>
                  <a:pt x="9330350" y="2080306"/>
                </a:cubicBezTo>
                <a:cubicBezTo>
                  <a:pt x="9328691" y="2075772"/>
                  <a:pt x="9363634" y="2076677"/>
                  <a:pt x="9343661" y="2072143"/>
                </a:cubicBezTo>
                <a:cubicBezTo>
                  <a:pt x="9343661" y="2074867"/>
                  <a:pt x="9336176" y="2075772"/>
                  <a:pt x="9334515" y="2072143"/>
                </a:cubicBezTo>
                <a:cubicBezTo>
                  <a:pt x="9342002" y="2072143"/>
                  <a:pt x="9336176" y="2064885"/>
                  <a:pt x="9342832" y="2063980"/>
                </a:cubicBezTo>
                <a:cubicBezTo>
                  <a:pt x="9350324" y="2066695"/>
                  <a:pt x="9362795" y="2065790"/>
                  <a:pt x="9367791" y="2070324"/>
                </a:cubicBezTo>
                <a:cubicBezTo>
                  <a:pt x="9368621" y="2074867"/>
                  <a:pt x="9354483" y="2072143"/>
                  <a:pt x="9354483" y="2075772"/>
                </a:cubicBezTo>
                <a:cubicBezTo>
                  <a:pt x="9366952" y="2083935"/>
                  <a:pt x="9394413" y="2054903"/>
                  <a:pt x="9402728" y="2075772"/>
                </a:cubicBezTo>
                <a:cubicBezTo>
                  <a:pt x="9396073" y="2077591"/>
                  <a:pt x="9377776" y="2073953"/>
                  <a:pt x="9379434" y="2079401"/>
                </a:cubicBezTo>
                <a:cubicBezTo>
                  <a:pt x="9396073" y="2086659"/>
                  <a:pt x="9412711" y="2078496"/>
                  <a:pt x="9432674" y="2084849"/>
                </a:cubicBezTo>
                <a:cubicBezTo>
                  <a:pt x="9430185" y="2079401"/>
                  <a:pt x="9432674" y="2075772"/>
                  <a:pt x="9440169" y="2073953"/>
                </a:cubicBezTo>
                <a:cubicBezTo>
                  <a:pt x="9440999" y="2081210"/>
                  <a:pt x="9460966" y="2083030"/>
                  <a:pt x="9469279" y="2077591"/>
                </a:cubicBezTo>
                <a:cubicBezTo>
                  <a:pt x="9480930" y="2082125"/>
                  <a:pt x="9466792" y="2085754"/>
                  <a:pt x="9475934" y="2090288"/>
                </a:cubicBezTo>
                <a:cubicBezTo>
                  <a:pt x="9477603" y="2083030"/>
                  <a:pt x="9503392" y="2083935"/>
                  <a:pt x="9503392" y="2081210"/>
                </a:cubicBezTo>
                <a:cubicBezTo>
                  <a:pt x="9497568" y="2081210"/>
                  <a:pt x="9491744" y="2081210"/>
                  <a:pt x="9493413" y="2076677"/>
                </a:cubicBezTo>
                <a:cubicBezTo>
                  <a:pt x="9500895" y="2071238"/>
                  <a:pt x="9505884" y="2078496"/>
                  <a:pt x="9521691" y="2075772"/>
                </a:cubicBezTo>
                <a:cubicBezTo>
                  <a:pt x="9523359" y="2066695"/>
                  <a:pt x="9500895" y="2072143"/>
                  <a:pt x="9496729" y="2066695"/>
                </a:cubicBezTo>
                <a:cubicBezTo>
                  <a:pt x="9524189" y="2067609"/>
                  <a:pt x="9500066" y="2058532"/>
                  <a:pt x="9500066" y="2058532"/>
                </a:cubicBezTo>
                <a:cubicBezTo>
                  <a:pt x="9510042" y="2048550"/>
                  <a:pt x="9526687" y="2061256"/>
                  <a:pt x="9530013" y="2067609"/>
                </a:cubicBezTo>
                <a:cubicBezTo>
                  <a:pt x="9523359" y="2057627"/>
                  <a:pt x="9541658" y="2049464"/>
                  <a:pt x="9521691" y="2047645"/>
                </a:cubicBezTo>
                <a:cubicBezTo>
                  <a:pt x="9516705" y="2058532"/>
                  <a:pt x="9503392" y="2044016"/>
                  <a:pt x="9489246" y="2053998"/>
                </a:cubicBezTo>
                <a:cubicBezTo>
                  <a:pt x="9490083" y="2048550"/>
                  <a:pt x="9486748" y="2044921"/>
                  <a:pt x="9478432" y="2044016"/>
                </a:cubicBezTo>
                <a:cubicBezTo>
                  <a:pt x="9467619" y="2049464"/>
                  <a:pt x="9488415" y="2053998"/>
                  <a:pt x="9470948" y="2056722"/>
                </a:cubicBezTo>
                <a:cubicBezTo>
                  <a:pt x="9431015" y="2053998"/>
                  <a:pt x="9455969" y="2031319"/>
                  <a:pt x="9485918" y="2033129"/>
                </a:cubicBezTo>
                <a:cubicBezTo>
                  <a:pt x="9473437" y="2028595"/>
                  <a:pt x="9475104" y="2030405"/>
                  <a:pt x="9456807" y="2032224"/>
                </a:cubicBezTo>
                <a:cubicBezTo>
                  <a:pt x="9471778" y="2023147"/>
                  <a:pt x="9446824" y="2026785"/>
                  <a:pt x="9440999" y="2023147"/>
                </a:cubicBezTo>
                <a:cubicBezTo>
                  <a:pt x="9451813" y="2016803"/>
                  <a:pt x="9489246" y="2023147"/>
                  <a:pt x="9491744" y="2013174"/>
                </a:cubicBezTo>
                <a:cubicBezTo>
                  <a:pt x="9461795" y="2014079"/>
                  <a:pt x="9434341" y="2016803"/>
                  <a:pt x="9420204" y="2014079"/>
                </a:cubicBezTo>
                <a:cubicBezTo>
                  <a:pt x="9425190" y="2010450"/>
                  <a:pt x="9431015" y="2007726"/>
                  <a:pt x="9438498" y="2006821"/>
                </a:cubicBezTo>
                <a:cubicBezTo>
                  <a:pt x="9438498" y="2007726"/>
                  <a:pt x="9438498" y="2007726"/>
                  <a:pt x="9438498" y="2008631"/>
                </a:cubicBezTo>
                <a:cubicBezTo>
                  <a:pt x="9483420" y="2008631"/>
                  <a:pt x="9533333" y="2010450"/>
                  <a:pt x="9585747" y="2013174"/>
                </a:cubicBezTo>
                <a:cubicBezTo>
                  <a:pt x="9584918" y="2014079"/>
                  <a:pt x="9583257" y="2014079"/>
                  <a:pt x="9582419" y="2014984"/>
                </a:cubicBezTo>
                <a:cubicBezTo>
                  <a:pt x="9588245" y="2014984"/>
                  <a:pt x="9594070" y="2014984"/>
                  <a:pt x="9592402" y="2019527"/>
                </a:cubicBezTo>
                <a:cubicBezTo>
                  <a:pt x="9604053" y="2017708"/>
                  <a:pt x="9615690" y="2013174"/>
                  <a:pt x="9616524" y="2023147"/>
                </a:cubicBezTo>
                <a:cubicBezTo>
                  <a:pt x="9593232" y="2019527"/>
                  <a:pt x="9624018" y="2025871"/>
                  <a:pt x="9618189" y="2035853"/>
                </a:cubicBezTo>
                <a:cubicBezTo>
                  <a:pt x="9624848" y="2034948"/>
                  <a:pt x="9635663" y="2035853"/>
                  <a:pt x="9636499" y="2032224"/>
                </a:cubicBezTo>
                <a:cubicBezTo>
                  <a:pt x="9607379" y="2032224"/>
                  <a:pt x="9662282" y="2025871"/>
                  <a:pt x="9639819" y="2022242"/>
                </a:cubicBezTo>
                <a:cubicBezTo>
                  <a:pt x="9638990" y="2028595"/>
                  <a:pt x="9621518" y="2023147"/>
                  <a:pt x="9624848" y="2017708"/>
                </a:cubicBezTo>
                <a:cubicBezTo>
                  <a:pt x="9649802" y="2016803"/>
                  <a:pt x="9657296" y="2026785"/>
                  <a:pt x="9678921" y="2027690"/>
                </a:cubicBezTo>
                <a:cubicBezTo>
                  <a:pt x="9678093" y="2023147"/>
                  <a:pt x="9682249" y="2020432"/>
                  <a:pt x="9688076" y="2018613"/>
                </a:cubicBezTo>
                <a:cubicBezTo>
                  <a:pt x="9717192" y="2020432"/>
                  <a:pt x="9745473" y="2022242"/>
                  <a:pt x="9773761" y="2024966"/>
                </a:cubicBezTo>
                <a:cubicBezTo>
                  <a:pt x="9775420" y="2024966"/>
                  <a:pt x="9777918" y="2025871"/>
                  <a:pt x="9778748" y="2024966"/>
                </a:cubicBezTo>
                <a:cubicBezTo>
                  <a:pt x="9823674" y="2028595"/>
                  <a:pt x="9867762" y="2032224"/>
                  <a:pt x="9908524" y="2035853"/>
                </a:cubicBezTo>
                <a:cubicBezTo>
                  <a:pt x="9902698" y="2038577"/>
                  <a:pt x="9894384" y="2039482"/>
                  <a:pt x="9896052" y="2044921"/>
                </a:cubicBezTo>
                <a:cubicBezTo>
                  <a:pt x="9906864" y="2043111"/>
                  <a:pt x="9914348" y="2041292"/>
                  <a:pt x="9920172" y="2037663"/>
                </a:cubicBezTo>
                <a:cubicBezTo>
                  <a:pt x="9935146" y="2039482"/>
                  <a:pt x="9950954" y="2040387"/>
                  <a:pt x="9965093" y="2042206"/>
                </a:cubicBezTo>
                <a:cubicBezTo>
                  <a:pt x="9991714" y="2039482"/>
                  <a:pt x="10015007" y="2035853"/>
                  <a:pt x="10037472" y="2032224"/>
                </a:cubicBezTo>
                <a:cubicBezTo>
                  <a:pt x="10037472" y="2036758"/>
                  <a:pt x="10039970" y="2040387"/>
                  <a:pt x="10044127" y="2043111"/>
                </a:cubicBezTo>
                <a:cubicBezTo>
                  <a:pt x="10049953" y="2042206"/>
                  <a:pt x="10057437" y="2043111"/>
                  <a:pt x="10058266" y="2039482"/>
                </a:cubicBezTo>
                <a:cubicBezTo>
                  <a:pt x="10048285" y="2039482"/>
                  <a:pt x="10045786" y="2034034"/>
                  <a:pt x="10039970" y="2031319"/>
                </a:cubicBezTo>
                <a:cubicBezTo>
                  <a:pt x="10074075" y="2025871"/>
                  <a:pt x="10104034" y="2020432"/>
                  <a:pt x="10128157" y="2014079"/>
                </a:cubicBezTo>
                <a:cubicBezTo>
                  <a:pt x="10128987" y="2014079"/>
                  <a:pt x="10129825" y="2014079"/>
                  <a:pt x="10130655" y="2014984"/>
                </a:cubicBezTo>
                <a:cubicBezTo>
                  <a:pt x="10130655" y="2014079"/>
                  <a:pt x="10132323" y="2013174"/>
                  <a:pt x="10133153" y="2013174"/>
                </a:cubicBezTo>
                <a:cubicBezTo>
                  <a:pt x="10137310" y="2012260"/>
                  <a:pt x="10142306" y="2011355"/>
                  <a:pt x="10146463" y="2009545"/>
                </a:cubicBezTo>
                <a:cubicBezTo>
                  <a:pt x="10148123" y="2009545"/>
                  <a:pt x="10148953" y="2008631"/>
                  <a:pt x="10149791" y="2008631"/>
                </a:cubicBezTo>
                <a:cubicBezTo>
                  <a:pt x="10204691" y="1993210"/>
                  <a:pt x="10232980" y="1976885"/>
                  <a:pt x="10241295" y="1958740"/>
                </a:cubicBezTo>
                <a:cubicBezTo>
                  <a:pt x="10245452" y="1958740"/>
                  <a:pt x="10249618" y="1959645"/>
                  <a:pt x="10255435" y="1958740"/>
                </a:cubicBezTo>
                <a:cubicBezTo>
                  <a:pt x="10256274" y="1955111"/>
                  <a:pt x="10262929" y="1954196"/>
                  <a:pt x="10263759" y="1950567"/>
                </a:cubicBezTo>
                <a:cubicBezTo>
                  <a:pt x="10255435" y="1952387"/>
                  <a:pt x="10249618" y="1953292"/>
                  <a:pt x="10243793" y="1953292"/>
                </a:cubicBezTo>
                <a:cubicBezTo>
                  <a:pt x="10248789" y="1934242"/>
                  <a:pt x="10232980" y="1914278"/>
                  <a:pt x="10202202" y="1895228"/>
                </a:cubicBezTo>
                <a:cubicBezTo>
                  <a:pt x="10242963" y="1897047"/>
                  <a:pt x="10286222" y="1891599"/>
                  <a:pt x="10321158" y="1894323"/>
                </a:cubicBezTo>
                <a:cubicBezTo>
                  <a:pt x="10322826" y="1900676"/>
                  <a:pt x="10331141" y="1901581"/>
                  <a:pt x="10322826" y="1907020"/>
                </a:cubicBezTo>
                <a:cubicBezTo>
                  <a:pt x="10339464" y="1899762"/>
                  <a:pt x="10365246" y="1895228"/>
                  <a:pt x="10384382" y="1901581"/>
                </a:cubicBezTo>
                <a:cubicBezTo>
                  <a:pt x="10382723" y="1894323"/>
                  <a:pt x="10395204" y="1893418"/>
                  <a:pt x="10406845" y="1892504"/>
                </a:cubicBezTo>
                <a:cubicBezTo>
                  <a:pt x="10406845" y="1896142"/>
                  <a:pt x="10401020" y="1896142"/>
                  <a:pt x="10403517" y="1900676"/>
                </a:cubicBezTo>
                <a:cubicBezTo>
                  <a:pt x="10410172" y="1900676"/>
                  <a:pt x="10413501" y="1898857"/>
                  <a:pt x="10417657" y="1897047"/>
                </a:cubicBezTo>
                <a:cubicBezTo>
                  <a:pt x="10418496" y="1899762"/>
                  <a:pt x="10414330" y="1900676"/>
                  <a:pt x="10413501" y="1902486"/>
                </a:cubicBezTo>
                <a:cubicBezTo>
                  <a:pt x="10426812" y="1897952"/>
                  <a:pt x="10438462" y="1907934"/>
                  <a:pt x="10441789" y="1901581"/>
                </a:cubicBezTo>
                <a:cubicBezTo>
                  <a:pt x="10435964" y="1900676"/>
                  <a:pt x="10430968" y="1899762"/>
                  <a:pt x="10426812" y="1897047"/>
                </a:cubicBezTo>
                <a:cubicBezTo>
                  <a:pt x="10435964" y="1897047"/>
                  <a:pt x="10436793" y="1893418"/>
                  <a:pt x="10445117" y="1893418"/>
                </a:cubicBezTo>
                <a:cubicBezTo>
                  <a:pt x="10440121" y="1903400"/>
                  <a:pt x="10459257" y="1897952"/>
                  <a:pt x="10456759" y="1905210"/>
                </a:cubicBezTo>
                <a:cubicBezTo>
                  <a:pt x="10472567" y="1897047"/>
                  <a:pt x="10480052" y="1896142"/>
                  <a:pt x="10504175" y="1900676"/>
                </a:cubicBezTo>
                <a:cubicBezTo>
                  <a:pt x="10501686" y="1895228"/>
                  <a:pt x="10503346" y="1891599"/>
                  <a:pt x="10511669" y="1889789"/>
                </a:cubicBezTo>
                <a:cubicBezTo>
                  <a:pt x="10500848" y="1901581"/>
                  <a:pt x="10546605" y="1898857"/>
                  <a:pt x="10554919" y="1892504"/>
                </a:cubicBezTo>
                <a:cubicBezTo>
                  <a:pt x="10555758" y="1896142"/>
                  <a:pt x="10553260" y="1897952"/>
                  <a:pt x="10551600" y="1900676"/>
                </a:cubicBezTo>
                <a:cubicBezTo>
                  <a:pt x="10582379" y="1897047"/>
                  <a:pt x="10613157" y="1897047"/>
                  <a:pt x="10638110" y="1904305"/>
                </a:cubicBezTo>
                <a:cubicBezTo>
                  <a:pt x="10633121" y="1893418"/>
                  <a:pt x="10667227" y="1896142"/>
                  <a:pt x="10679708" y="1897047"/>
                </a:cubicBezTo>
                <a:cubicBezTo>
                  <a:pt x="10678049" y="1899762"/>
                  <a:pt x="10675551" y="1903400"/>
                  <a:pt x="10671385" y="1905210"/>
                </a:cubicBezTo>
                <a:cubicBezTo>
                  <a:pt x="10678049" y="1897952"/>
                  <a:pt x="10649760" y="1898857"/>
                  <a:pt x="10652257" y="1903400"/>
                </a:cubicBezTo>
                <a:cubicBezTo>
                  <a:pt x="10678878" y="1900676"/>
                  <a:pt x="10670555" y="1910658"/>
                  <a:pt x="10678049" y="1915192"/>
                </a:cubicBezTo>
                <a:cubicBezTo>
                  <a:pt x="10690521" y="1900676"/>
                  <a:pt x="10694687" y="1906115"/>
                  <a:pt x="10683865" y="1889789"/>
                </a:cubicBezTo>
                <a:cubicBezTo>
                  <a:pt x="10669725" y="1890694"/>
                  <a:pt x="10628964" y="1897047"/>
                  <a:pt x="10635620" y="1887065"/>
                </a:cubicBezTo>
                <a:cubicBezTo>
                  <a:pt x="10639777" y="1894323"/>
                  <a:pt x="10642275" y="1882531"/>
                  <a:pt x="10649760" y="1883436"/>
                </a:cubicBezTo>
                <a:cubicBezTo>
                  <a:pt x="10670555" y="1884341"/>
                  <a:pt x="10668895" y="1882531"/>
                  <a:pt x="10688031" y="1884341"/>
                </a:cubicBezTo>
                <a:cubicBezTo>
                  <a:pt x="10685534" y="1879807"/>
                  <a:pt x="10693848" y="1878902"/>
                  <a:pt x="10696346" y="1876178"/>
                </a:cubicBezTo>
                <a:cubicBezTo>
                  <a:pt x="10687193" y="1876178"/>
                  <a:pt x="10691359" y="1868016"/>
                  <a:pt x="10680538" y="1868920"/>
                </a:cubicBezTo>
                <a:cubicBezTo>
                  <a:pt x="10682206" y="1883436"/>
                  <a:pt x="10637279" y="1868016"/>
                  <a:pt x="10615654" y="1879807"/>
                </a:cubicBezTo>
                <a:cubicBezTo>
                  <a:pt x="10616483" y="1892504"/>
                  <a:pt x="10545775" y="1895228"/>
                  <a:pt x="10525809" y="1886160"/>
                </a:cubicBezTo>
                <a:cubicBezTo>
                  <a:pt x="10546605" y="1883436"/>
                  <a:pt x="10559085" y="1884341"/>
                  <a:pt x="10568230" y="1881617"/>
                </a:cubicBezTo>
                <a:cubicBezTo>
                  <a:pt x="10560745" y="1881617"/>
                  <a:pt x="10564072" y="1874359"/>
                  <a:pt x="10557417" y="1874359"/>
                </a:cubicBezTo>
                <a:cubicBezTo>
                  <a:pt x="10550762" y="1875273"/>
                  <a:pt x="10524979" y="1877083"/>
                  <a:pt x="10529967" y="1883436"/>
                </a:cubicBezTo>
                <a:cubicBezTo>
                  <a:pt x="10519984" y="1876178"/>
                  <a:pt x="10505843" y="1882531"/>
                  <a:pt x="10495861" y="1879807"/>
                </a:cubicBezTo>
                <a:cubicBezTo>
                  <a:pt x="10503346" y="1887065"/>
                  <a:pt x="10482550" y="1893418"/>
                  <a:pt x="10478393" y="1887970"/>
                </a:cubicBezTo>
                <a:cubicBezTo>
                  <a:pt x="10481712" y="1887065"/>
                  <a:pt x="10487537" y="1887065"/>
                  <a:pt x="10487537" y="1885246"/>
                </a:cubicBezTo>
                <a:cubicBezTo>
                  <a:pt x="10435125" y="1870740"/>
                  <a:pt x="10378557" y="1896142"/>
                  <a:pt x="10333638" y="1877083"/>
                </a:cubicBezTo>
                <a:cubicBezTo>
                  <a:pt x="10321996" y="1880712"/>
                  <a:pt x="10340294" y="1888875"/>
                  <a:pt x="10331141" y="1889789"/>
                </a:cubicBezTo>
                <a:cubicBezTo>
                  <a:pt x="10307017" y="1877083"/>
                  <a:pt x="10263759" y="1897047"/>
                  <a:pt x="10229653" y="1881617"/>
                </a:cubicBezTo>
                <a:cubicBezTo>
                  <a:pt x="10229653" y="1884341"/>
                  <a:pt x="10231312" y="1888875"/>
                  <a:pt x="10226325" y="1889789"/>
                </a:cubicBezTo>
                <a:cubicBezTo>
                  <a:pt x="10222159" y="1886160"/>
                  <a:pt x="10205531" y="1885246"/>
                  <a:pt x="10193050" y="1887065"/>
                </a:cubicBezTo>
                <a:cubicBezTo>
                  <a:pt x="10184726" y="1882531"/>
                  <a:pt x="10176412" y="1877083"/>
                  <a:pt x="10166429" y="1872549"/>
                </a:cubicBezTo>
                <a:cubicBezTo>
                  <a:pt x="10183066" y="1872549"/>
                  <a:pt x="10198866" y="1881617"/>
                  <a:pt x="10209687" y="1875273"/>
                </a:cubicBezTo>
                <a:cubicBezTo>
                  <a:pt x="10207189" y="1868016"/>
                  <a:pt x="10177242" y="1866196"/>
                  <a:pt x="10164761" y="1871644"/>
                </a:cubicBezTo>
                <a:cubicBezTo>
                  <a:pt x="10032476" y="1807228"/>
                  <a:pt x="9772093" y="1748259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stretch>
              <a:fillRect/>
            </a:stretch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grpSp>
        <p:nvGrpSpPr>
          <p:cNvPr id="914" name="组合 913">
            <a:extLst>
              <a:ext uri="{FF2B5EF4-FFF2-40B4-BE49-F238E27FC236}">
                <a16:creationId xmlns:a16="http://schemas.microsoft.com/office/drawing/2014/main" id="{20CC5A4E-3D3D-0294-3CDF-90F4EC3FC0FD}"/>
              </a:ext>
            </a:extLst>
          </p:cNvPr>
          <p:cNvGrpSpPr/>
          <p:nvPr/>
        </p:nvGrpSpPr>
        <p:grpSpPr>
          <a:xfrm>
            <a:off x="3070830" y="931096"/>
            <a:ext cx="6050340" cy="2484951"/>
            <a:chOff x="3336640" y="1144546"/>
            <a:chExt cx="5414893" cy="2223965"/>
          </a:xfrm>
        </p:grpSpPr>
        <p:grpSp>
          <p:nvGrpSpPr>
            <p:cNvPr id="911" name="组合 910">
              <a:extLst>
                <a:ext uri="{FF2B5EF4-FFF2-40B4-BE49-F238E27FC236}">
                  <a16:creationId xmlns:a16="http://schemas.microsoft.com/office/drawing/2014/main" id="{D08FFF2F-A731-4FDF-CFDA-9B8FCB5DF8A2}"/>
                </a:ext>
              </a:extLst>
            </p:cNvPr>
            <p:cNvGrpSpPr/>
            <p:nvPr/>
          </p:nvGrpSpPr>
          <p:grpSpPr>
            <a:xfrm>
              <a:off x="3336640" y="1144546"/>
              <a:ext cx="5181005" cy="1997796"/>
              <a:chOff x="3019140" y="792226"/>
              <a:chExt cx="5181005" cy="1997796"/>
            </a:xfrm>
          </p:grpSpPr>
          <p:sp>
            <p:nvSpPr>
              <p:cNvPr id="611" name="文本框 610">
                <a:extLst>
                  <a:ext uri="{FF2B5EF4-FFF2-40B4-BE49-F238E27FC236}">
                    <a16:creationId xmlns:a16="http://schemas.microsoft.com/office/drawing/2014/main" id="{1ED1EBB2-88FA-322A-9F6B-2414A45725C6}"/>
                  </a:ext>
                </a:extLst>
              </p:cNvPr>
              <p:cNvSpPr txBox="1"/>
              <p:nvPr/>
            </p:nvSpPr>
            <p:spPr>
              <a:xfrm>
                <a:off x="3019140" y="792226"/>
                <a:ext cx="1323100" cy="1997796"/>
              </a:xfrm>
              <a:custGeom>
                <a:avLst/>
                <a:gdLst/>
                <a:ahLst/>
                <a:cxnLst/>
                <a:rect l="l" t="t" r="r" b="b"/>
                <a:pathLst>
                  <a:path w="859594" h="1297931">
                    <a:moveTo>
                      <a:pt x="333022" y="0"/>
                    </a:moveTo>
                    <a:lnTo>
                      <a:pt x="335868" y="0"/>
                    </a:lnTo>
                    <a:cubicBezTo>
                      <a:pt x="343458" y="10437"/>
                      <a:pt x="358639" y="17078"/>
                      <a:pt x="381409" y="19925"/>
                    </a:cubicBezTo>
                    <a:cubicBezTo>
                      <a:pt x="382358" y="16130"/>
                      <a:pt x="384256" y="14232"/>
                      <a:pt x="387102" y="14232"/>
                    </a:cubicBezTo>
                    <a:lnTo>
                      <a:pt x="395641" y="14232"/>
                    </a:lnTo>
                    <a:cubicBezTo>
                      <a:pt x="397539" y="14232"/>
                      <a:pt x="403231" y="21822"/>
                      <a:pt x="412719" y="37003"/>
                    </a:cubicBezTo>
                    <a:lnTo>
                      <a:pt x="418412" y="34156"/>
                    </a:lnTo>
                    <a:cubicBezTo>
                      <a:pt x="452568" y="52183"/>
                      <a:pt x="469646" y="72108"/>
                      <a:pt x="469646" y="93929"/>
                    </a:cubicBezTo>
                    <a:cubicBezTo>
                      <a:pt x="475339" y="95827"/>
                      <a:pt x="478185" y="101520"/>
                      <a:pt x="478185" y="111007"/>
                    </a:cubicBezTo>
                    <a:lnTo>
                      <a:pt x="478185" y="125239"/>
                    </a:lnTo>
                    <a:cubicBezTo>
                      <a:pt x="461107" y="155600"/>
                      <a:pt x="450670" y="170781"/>
                      <a:pt x="446875" y="170781"/>
                    </a:cubicBezTo>
                    <a:cubicBezTo>
                      <a:pt x="443080" y="177422"/>
                      <a:pt x="436439" y="199244"/>
                      <a:pt x="426951" y="236246"/>
                    </a:cubicBezTo>
                    <a:cubicBezTo>
                      <a:pt x="407975" y="268505"/>
                      <a:pt x="387102" y="298866"/>
                      <a:pt x="364331" y="327329"/>
                    </a:cubicBezTo>
                    <a:lnTo>
                      <a:pt x="364331" y="330176"/>
                    </a:lnTo>
                    <a:lnTo>
                      <a:pt x="370024" y="330176"/>
                    </a:lnTo>
                    <a:cubicBezTo>
                      <a:pt x="392795" y="320688"/>
                      <a:pt x="423156" y="303610"/>
                      <a:pt x="461107" y="278941"/>
                    </a:cubicBezTo>
                    <a:cubicBezTo>
                      <a:pt x="500956" y="251427"/>
                      <a:pt x="520880" y="231502"/>
                      <a:pt x="520880" y="219168"/>
                    </a:cubicBezTo>
                    <a:cubicBezTo>
                      <a:pt x="518982" y="208732"/>
                      <a:pt x="518034" y="200193"/>
                      <a:pt x="518034" y="193551"/>
                    </a:cubicBezTo>
                    <a:lnTo>
                      <a:pt x="518034" y="190705"/>
                    </a:lnTo>
                    <a:cubicBezTo>
                      <a:pt x="518034" y="185961"/>
                      <a:pt x="521829" y="183115"/>
                      <a:pt x="529419" y="182166"/>
                    </a:cubicBezTo>
                    <a:lnTo>
                      <a:pt x="566421" y="199244"/>
                    </a:lnTo>
                    <a:lnTo>
                      <a:pt x="569268" y="199244"/>
                    </a:lnTo>
                    <a:cubicBezTo>
                      <a:pt x="569268" y="193551"/>
                      <a:pt x="571165" y="190705"/>
                      <a:pt x="574960" y="190705"/>
                    </a:cubicBezTo>
                    <a:lnTo>
                      <a:pt x="600578" y="210629"/>
                    </a:lnTo>
                    <a:lnTo>
                      <a:pt x="606270" y="207783"/>
                    </a:lnTo>
                    <a:lnTo>
                      <a:pt x="611963" y="210629"/>
                    </a:lnTo>
                    <a:cubicBezTo>
                      <a:pt x="615758" y="208732"/>
                      <a:pt x="619553" y="207783"/>
                      <a:pt x="623348" y="207783"/>
                    </a:cubicBezTo>
                    <a:cubicBezTo>
                      <a:pt x="627143" y="210629"/>
                      <a:pt x="638529" y="213476"/>
                      <a:pt x="657504" y="216322"/>
                    </a:cubicBezTo>
                    <a:cubicBezTo>
                      <a:pt x="666992" y="221066"/>
                      <a:pt x="675531" y="240990"/>
                      <a:pt x="683121" y="276095"/>
                    </a:cubicBezTo>
                    <a:cubicBezTo>
                      <a:pt x="685019" y="279890"/>
                      <a:pt x="685968" y="282737"/>
                      <a:pt x="685968" y="284634"/>
                    </a:cubicBezTo>
                    <a:cubicBezTo>
                      <a:pt x="682172" y="290327"/>
                      <a:pt x="680275" y="295071"/>
                      <a:pt x="680275" y="298866"/>
                    </a:cubicBezTo>
                    <a:cubicBezTo>
                      <a:pt x="682172" y="298866"/>
                      <a:pt x="683121" y="299815"/>
                      <a:pt x="683121" y="301712"/>
                    </a:cubicBezTo>
                    <a:cubicBezTo>
                      <a:pt x="666043" y="322585"/>
                      <a:pt x="648965" y="351049"/>
                      <a:pt x="631887" y="387102"/>
                    </a:cubicBezTo>
                    <a:lnTo>
                      <a:pt x="523726" y="503802"/>
                    </a:lnTo>
                    <a:cubicBezTo>
                      <a:pt x="519931" y="503802"/>
                      <a:pt x="509495" y="514239"/>
                      <a:pt x="492417" y="535112"/>
                    </a:cubicBezTo>
                    <a:cubicBezTo>
                      <a:pt x="494314" y="535112"/>
                      <a:pt x="495263" y="536061"/>
                      <a:pt x="495263" y="537958"/>
                    </a:cubicBezTo>
                    <a:cubicBezTo>
                      <a:pt x="488621" y="537958"/>
                      <a:pt x="474390" y="551241"/>
                      <a:pt x="452568" y="577807"/>
                    </a:cubicBezTo>
                    <a:cubicBezTo>
                      <a:pt x="442131" y="584448"/>
                      <a:pt x="431695" y="599629"/>
                      <a:pt x="421258" y="623348"/>
                    </a:cubicBezTo>
                    <a:cubicBezTo>
                      <a:pt x="407027" y="640426"/>
                      <a:pt x="398488" y="654658"/>
                      <a:pt x="395641" y="666043"/>
                    </a:cubicBezTo>
                    <a:lnTo>
                      <a:pt x="398488" y="666043"/>
                    </a:lnTo>
                    <a:cubicBezTo>
                      <a:pt x="417463" y="666043"/>
                      <a:pt x="452568" y="653709"/>
                      <a:pt x="503802" y="629041"/>
                    </a:cubicBezTo>
                    <a:cubicBezTo>
                      <a:pt x="503802" y="630939"/>
                      <a:pt x="504751" y="631887"/>
                      <a:pt x="506649" y="631887"/>
                    </a:cubicBezTo>
                    <a:cubicBezTo>
                      <a:pt x="506649" y="629041"/>
                      <a:pt x="533214" y="619553"/>
                      <a:pt x="586346" y="603424"/>
                    </a:cubicBezTo>
                    <a:cubicBezTo>
                      <a:pt x="613860" y="587295"/>
                      <a:pt x="634733" y="567370"/>
                      <a:pt x="648965" y="543651"/>
                    </a:cubicBezTo>
                    <a:cubicBezTo>
                      <a:pt x="691660" y="491468"/>
                      <a:pt x="718226" y="442131"/>
                      <a:pt x="728663" y="395641"/>
                    </a:cubicBezTo>
                    <a:cubicBezTo>
                      <a:pt x="724868" y="395641"/>
                      <a:pt x="722970" y="393744"/>
                      <a:pt x="722970" y="389949"/>
                    </a:cubicBezTo>
                    <a:lnTo>
                      <a:pt x="722970" y="364332"/>
                    </a:lnTo>
                    <a:cubicBezTo>
                      <a:pt x="717277" y="364332"/>
                      <a:pt x="714431" y="362434"/>
                      <a:pt x="714431" y="358639"/>
                    </a:cubicBezTo>
                    <a:lnTo>
                      <a:pt x="714431" y="355793"/>
                    </a:lnTo>
                    <a:cubicBezTo>
                      <a:pt x="715380" y="351997"/>
                      <a:pt x="717277" y="350100"/>
                      <a:pt x="720124" y="350100"/>
                    </a:cubicBezTo>
                    <a:cubicBezTo>
                      <a:pt x="740997" y="363383"/>
                      <a:pt x="757126" y="376666"/>
                      <a:pt x="768511" y="389949"/>
                    </a:cubicBezTo>
                    <a:cubicBezTo>
                      <a:pt x="772306" y="389949"/>
                      <a:pt x="777999" y="393744"/>
                      <a:pt x="785589" y="401334"/>
                    </a:cubicBezTo>
                    <a:lnTo>
                      <a:pt x="799821" y="398488"/>
                    </a:lnTo>
                    <a:cubicBezTo>
                      <a:pt x="800770" y="403232"/>
                      <a:pt x="808360" y="410822"/>
                      <a:pt x="822592" y="421258"/>
                    </a:cubicBezTo>
                    <a:lnTo>
                      <a:pt x="859594" y="478185"/>
                    </a:lnTo>
                    <a:lnTo>
                      <a:pt x="859594" y="489570"/>
                    </a:lnTo>
                    <a:lnTo>
                      <a:pt x="839670" y="515188"/>
                    </a:lnTo>
                    <a:lnTo>
                      <a:pt x="839670" y="526573"/>
                    </a:lnTo>
                    <a:cubicBezTo>
                      <a:pt x="839670" y="534163"/>
                      <a:pt x="833028" y="563575"/>
                      <a:pt x="819745" y="614809"/>
                    </a:cubicBezTo>
                    <a:cubicBezTo>
                      <a:pt x="806463" y="655607"/>
                      <a:pt x="799821" y="679326"/>
                      <a:pt x="799821" y="685968"/>
                    </a:cubicBezTo>
                    <a:cubicBezTo>
                      <a:pt x="790333" y="689763"/>
                      <a:pt x="777999" y="706841"/>
                      <a:pt x="762819" y="737202"/>
                    </a:cubicBezTo>
                    <a:cubicBezTo>
                      <a:pt x="732458" y="777051"/>
                      <a:pt x="712533" y="798873"/>
                      <a:pt x="703046" y="802668"/>
                    </a:cubicBezTo>
                    <a:cubicBezTo>
                      <a:pt x="703046" y="809309"/>
                      <a:pt x="694507" y="818797"/>
                      <a:pt x="677429" y="831131"/>
                    </a:cubicBezTo>
                    <a:cubicBezTo>
                      <a:pt x="677429" y="835875"/>
                      <a:pt x="668890" y="844414"/>
                      <a:pt x="651812" y="856748"/>
                    </a:cubicBezTo>
                    <a:cubicBezTo>
                      <a:pt x="618604" y="900392"/>
                      <a:pt x="584448" y="933599"/>
                      <a:pt x="549343" y="956370"/>
                    </a:cubicBezTo>
                    <a:cubicBezTo>
                      <a:pt x="549343" y="961114"/>
                      <a:pt x="544600" y="965858"/>
                      <a:pt x="535112" y="970602"/>
                    </a:cubicBezTo>
                    <a:cubicBezTo>
                      <a:pt x="535112" y="975346"/>
                      <a:pt x="524675" y="985782"/>
                      <a:pt x="503802" y="1001911"/>
                    </a:cubicBezTo>
                    <a:cubicBezTo>
                      <a:pt x="493365" y="1018989"/>
                      <a:pt x="472492" y="1037016"/>
                      <a:pt x="441183" y="1055992"/>
                    </a:cubicBezTo>
                    <a:cubicBezTo>
                      <a:pt x="441183" y="1066428"/>
                      <a:pt x="427900" y="1081609"/>
                      <a:pt x="401334" y="1101533"/>
                    </a:cubicBezTo>
                    <a:cubicBezTo>
                      <a:pt x="398488" y="1093943"/>
                      <a:pt x="395641" y="1090148"/>
                      <a:pt x="392795" y="1090148"/>
                    </a:cubicBezTo>
                    <a:lnTo>
                      <a:pt x="384256" y="1090148"/>
                    </a:lnTo>
                    <a:cubicBezTo>
                      <a:pt x="384256" y="1093943"/>
                      <a:pt x="383307" y="1095840"/>
                      <a:pt x="381409" y="1095840"/>
                    </a:cubicBezTo>
                    <a:lnTo>
                      <a:pt x="375717" y="1092994"/>
                    </a:lnTo>
                    <a:lnTo>
                      <a:pt x="361485" y="1101533"/>
                    </a:lnTo>
                    <a:lnTo>
                      <a:pt x="355792" y="1098687"/>
                    </a:lnTo>
                    <a:cubicBezTo>
                      <a:pt x="355792" y="1102482"/>
                      <a:pt x="347253" y="1111021"/>
                      <a:pt x="330175" y="1124304"/>
                    </a:cubicBezTo>
                    <a:cubicBezTo>
                      <a:pt x="330175" y="1131894"/>
                      <a:pt x="317841" y="1140433"/>
                      <a:pt x="293173" y="1149921"/>
                    </a:cubicBezTo>
                    <a:cubicBezTo>
                      <a:pt x="286531" y="1163204"/>
                      <a:pt x="265658" y="1177436"/>
                      <a:pt x="230554" y="1192616"/>
                    </a:cubicBezTo>
                    <a:cubicBezTo>
                      <a:pt x="230554" y="1194514"/>
                      <a:pt x="214424" y="1208745"/>
                      <a:pt x="182166" y="1235311"/>
                    </a:cubicBezTo>
                    <a:cubicBezTo>
                      <a:pt x="182166" y="1237209"/>
                      <a:pt x="181217" y="1238157"/>
                      <a:pt x="179319" y="1238157"/>
                    </a:cubicBezTo>
                    <a:cubicBezTo>
                      <a:pt x="175524" y="1238157"/>
                      <a:pt x="173627" y="1233414"/>
                      <a:pt x="173627" y="1223926"/>
                    </a:cubicBezTo>
                    <a:lnTo>
                      <a:pt x="167934" y="1223926"/>
                    </a:lnTo>
                    <a:cubicBezTo>
                      <a:pt x="167934" y="1231516"/>
                      <a:pt x="166037" y="1238157"/>
                      <a:pt x="162241" y="1243850"/>
                    </a:cubicBezTo>
                    <a:cubicBezTo>
                      <a:pt x="164139" y="1243850"/>
                      <a:pt x="165088" y="1244799"/>
                      <a:pt x="165088" y="1246696"/>
                    </a:cubicBezTo>
                    <a:cubicBezTo>
                      <a:pt x="139471" y="1250492"/>
                      <a:pt x="116700" y="1257133"/>
                      <a:pt x="96776" y="1266621"/>
                    </a:cubicBezTo>
                    <a:lnTo>
                      <a:pt x="8539" y="1297931"/>
                    </a:lnTo>
                    <a:lnTo>
                      <a:pt x="5693" y="1297931"/>
                    </a:lnTo>
                    <a:cubicBezTo>
                      <a:pt x="1898" y="1297931"/>
                      <a:pt x="0" y="1296033"/>
                      <a:pt x="0" y="1292238"/>
                    </a:cubicBezTo>
                    <a:cubicBezTo>
                      <a:pt x="18976" y="1272313"/>
                      <a:pt x="32259" y="1260928"/>
                      <a:pt x="39849" y="1258082"/>
                    </a:cubicBezTo>
                    <a:cubicBezTo>
                      <a:pt x="43644" y="1259979"/>
                      <a:pt x="46490" y="1260928"/>
                      <a:pt x="48388" y="1260928"/>
                    </a:cubicBezTo>
                    <a:lnTo>
                      <a:pt x="51234" y="1255235"/>
                    </a:lnTo>
                    <a:cubicBezTo>
                      <a:pt x="49337" y="1255235"/>
                      <a:pt x="48388" y="1254287"/>
                      <a:pt x="48388" y="1252389"/>
                    </a:cubicBezTo>
                    <a:cubicBezTo>
                      <a:pt x="58824" y="1252389"/>
                      <a:pt x="67363" y="1246696"/>
                      <a:pt x="74005" y="1235311"/>
                    </a:cubicBezTo>
                    <a:cubicBezTo>
                      <a:pt x="76851" y="1235311"/>
                      <a:pt x="81595" y="1230567"/>
                      <a:pt x="88237" y="1221079"/>
                    </a:cubicBezTo>
                    <a:cubicBezTo>
                      <a:pt x="88237" y="1222977"/>
                      <a:pt x="89185" y="1223926"/>
                      <a:pt x="91083" y="1223926"/>
                    </a:cubicBezTo>
                    <a:cubicBezTo>
                      <a:pt x="91083" y="1220131"/>
                      <a:pt x="98673" y="1216335"/>
                      <a:pt x="113854" y="1212540"/>
                    </a:cubicBezTo>
                    <a:lnTo>
                      <a:pt x="111007" y="1206848"/>
                    </a:lnTo>
                    <a:cubicBezTo>
                      <a:pt x="111007" y="1200206"/>
                      <a:pt x="119546" y="1190718"/>
                      <a:pt x="136624" y="1178384"/>
                    </a:cubicBezTo>
                    <a:cubicBezTo>
                      <a:pt x="136624" y="1169845"/>
                      <a:pt x="146112" y="1160358"/>
                      <a:pt x="165088" y="1149921"/>
                    </a:cubicBezTo>
                    <a:lnTo>
                      <a:pt x="170781" y="1152767"/>
                    </a:lnTo>
                    <a:cubicBezTo>
                      <a:pt x="170781" y="1148972"/>
                      <a:pt x="173627" y="1140433"/>
                      <a:pt x="179319" y="1127150"/>
                    </a:cubicBezTo>
                    <a:cubicBezTo>
                      <a:pt x="177422" y="1127150"/>
                      <a:pt x="176473" y="1126201"/>
                      <a:pt x="176473" y="1124304"/>
                    </a:cubicBezTo>
                    <a:cubicBezTo>
                      <a:pt x="189756" y="1124304"/>
                      <a:pt x="199244" y="1112919"/>
                      <a:pt x="204936" y="1090148"/>
                    </a:cubicBezTo>
                    <a:cubicBezTo>
                      <a:pt x="226758" y="1072121"/>
                      <a:pt x="254273" y="1039863"/>
                      <a:pt x="287480" y="993372"/>
                    </a:cubicBezTo>
                    <a:cubicBezTo>
                      <a:pt x="302661" y="970602"/>
                      <a:pt x="314995" y="956370"/>
                      <a:pt x="324483" y="950677"/>
                    </a:cubicBezTo>
                    <a:cubicBezTo>
                      <a:pt x="324483" y="945933"/>
                      <a:pt x="328278" y="939292"/>
                      <a:pt x="335868" y="930753"/>
                    </a:cubicBezTo>
                    <a:cubicBezTo>
                      <a:pt x="335868" y="926958"/>
                      <a:pt x="343458" y="913675"/>
                      <a:pt x="358639" y="890904"/>
                    </a:cubicBezTo>
                    <a:lnTo>
                      <a:pt x="358639" y="882365"/>
                    </a:lnTo>
                    <a:lnTo>
                      <a:pt x="344407" y="882365"/>
                    </a:lnTo>
                    <a:cubicBezTo>
                      <a:pt x="340612" y="882365"/>
                      <a:pt x="338714" y="879519"/>
                      <a:pt x="338714" y="873826"/>
                    </a:cubicBezTo>
                    <a:cubicBezTo>
                      <a:pt x="333971" y="877621"/>
                      <a:pt x="331124" y="879519"/>
                      <a:pt x="330175" y="879519"/>
                    </a:cubicBezTo>
                    <a:cubicBezTo>
                      <a:pt x="316892" y="879519"/>
                      <a:pt x="299814" y="850107"/>
                      <a:pt x="278941" y="791282"/>
                    </a:cubicBezTo>
                    <a:cubicBezTo>
                      <a:pt x="257119" y="760921"/>
                      <a:pt x="245734" y="734356"/>
                      <a:pt x="244785" y="711585"/>
                    </a:cubicBezTo>
                    <a:cubicBezTo>
                      <a:pt x="242888" y="711585"/>
                      <a:pt x="241939" y="710636"/>
                      <a:pt x="241939" y="708739"/>
                    </a:cubicBezTo>
                    <a:lnTo>
                      <a:pt x="241939" y="705892"/>
                    </a:lnTo>
                    <a:cubicBezTo>
                      <a:pt x="250478" y="664146"/>
                      <a:pt x="263761" y="635683"/>
                      <a:pt x="281788" y="620502"/>
                    </a:cubicBezTo>
                    <a:cubicBezTo>
                      <a:pt x="312149" y="588244"/>
                      <a:pt x="327329" y="570217"/>
                      <a:pt x="327329" y="566422"/>
                    </a:cubicBezTo>
                    <a:cubicBezTo>
                      <a:pt x="327329" y="559780"/>
                      <a:pt x="334919" y="551241"/>
                      <a:pt x="350100" y="540805"/>
                    </a:cubicBezTo>
                    <a:cubicBezTo>
                      <a:pt x="360536" y="529419"/>
                      <a:pt x="367178" y="518034"/>
                      <a:pt x="370024" y="506648"/>
                    </a:cubicBezTo>
                    <a:cubicBezTo>
                      <a:pt x="375717" y="506648"/>
                      <a:pt x="378563" y="505700"/>
                      <a:pt x="378563" y="503802"/>
                    </a:cubicBezTo>
                    <a:cubicBezTo>
                      <a:pt x="376666" y="500007"/>
                      <a:pt x="375717" y="497161"/>
                      <a:pt x="375717" y="495263"/>
                    </a:cubicBezTo>
                    <a:cubicBezTo>
                      <a:pt x="377614" y="495263"/>
                      <a:pt x="384256" y="485775"/>
                      <a:pt x="395641" y="466800"/>
                    </a:cubicBezTo>
                    <a:lnTo>
                      <a:pt x="395641" y="463953"/>
                    </a:lnTo>
                    <a:lnTo>
                      <a:pt x="392795" y="463953"/>
                    </a:lnTo>
                    <a:cubicBezTo>
                      <a:pt x="356741" y="488622"/>
                      <a:pt x="333022" y="517085"/>
                      <a:pt x="321636" y="549344"/>
                    </a:cubicBezTo>
                    <a:lnTo>
                      <a:pt x="250478" y="600578"/>
                    </a:lnTo>
                    <a:cubicBezTo>
                      <a:pt x="242888" y="600578"/>
                      <a:pt x="233400" y="604373"/>
                      <a:pt x="222014" y="611963"/>
                    </a:cubicBezTo>
                    <a:lnTo>
                      <a:pt x="202090" y="611963"/>
                    </a:lnTo>
                    <a:cubicBezTo>
                      <a:pt x="191654" y="607219"/>
                      <a:pt x="182166" y="592039"/>
                      <a:pt x="173627" y="566422"/>
                    </a:cubicBezTo>
                    <a:cubicBezTo>
                      <a:pt x="164139" y="561678"/>
                      <a:pt x="151805" y="529419"/>
                      <a:pt x="136624" y="469646"/>
                    </a:cubicBezTo>
                    <a:cubicBezTo>
                      <a:pt x="134727" y="469646"/>
                      <a:pt x="128085" y="456363"/>
                      <a:pt x="116700" y="429797"/>
                    </a:cubicBezTo>
                    <a:cubicBezTo>
                      <a:pt x="121444" y="407027"/>
                      <a:pt x="130932" y="391846"/>
                      <a:pt x="145163" y="384256"/>
                    </a:cubicBezTo>
                    <a:cubicBezTo>
                      <a:pt x="155600" y="361485"/>
                      <a:pt x="181217" y="325432"/>
                      <a:pt x="222014" y="276095"/>
                    </a:cubicBezTo>
                    <a:cubicBezTo>
                      <a:pt x="236246" y="259017"/>
                      <a:pt x="262812" y="215373"/>
                      <a:pt x="301712" y="145164"/>
                    </a:cubicBezTo>
                    <a:cubicBezTo>
                      <a:pt x="309302" y="142317"/>
                      <a:pt x="323534" y="113854"/>
                      <a:pt x="344407" y="59773"/>
                    </a:cubicBezTo>
                    <a:lnTo>
                      <a:pt x="341561" y="42695"/>
                    </a:lnTo>
                    <a:cubicBezTo>
                      <a:pt x="345356" y="42695"/>
                      <a:pt x="347253" y="40798"/>
                      <a:pt x="347253" y="37003"/>
                    </a:cubicBezTo>
                    <a:cubicBezTo>
                      <a:pt x="333971" y="24669"/>
                      <a:pt x="327329" y="13283"/>
                      <a:pt x="327329" y="2846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613" name="文本框 612">
                <a:extLst>
                  <a:ext uri="{FF2B5EF4-FFF2-40B4-BE49-F238E27FC236}">
                    <a16:creationId xmlns:a16="http://schemas.microsoft.com/office/drawing/2014/main" id="{623CB685-E3C8-C713-F9D4-A265B5C75658}"/>
                  </a:ext>
                </a:extLst>
              </p:cNvPr>
              <p:cNvSpPr txBox="1"/>
              <p:nvPr/>
            </p:nvSpPr>
            <p:spPr>
              <a:xfrm>
                <a:off x="4403020" y="872308"/>
                <a:ext cx="1329038" cy="1427033"/>
              </a:xfrm>
              <a:custGeom>
                <a:avLst/>
                <a:gdLst/>
                <a:ahLst/>
                <a:cxnLst/>
                <a:rect l="l" t="t" r="r" b="b"/>
                <a:pathLst>
                  <a:path w="1235310" h="1326394">
                    <a:moveTo>
                      <a:pt x="284634" y="882365"/>
                    </a:moveTo>
                    <a:cubicBezTo>
                      <a:pt x="284634" y="887109"/>
                      <a:pt x="266607" y="902290"/>
                      <a:pt x="230553" y="927907"/>
                    </a:cubicBezTo>
                    <a:cubicBezTo>
                      <a:pt x="213475" y="941190"/>
                      <a:pt x="204936" y="959217"/>
                      <a:pt x="204936" y="981987"/>
                    </a:cubicBezTo>
                    <a:cubicBezTo>
                      <a:pt x="206834" y="981987"/>
                      <a:pt x="207783" y="982936"/>
                      <a:pt x="207783" y="984834"/>
                    </a:cubicBezTo>
                    <a:lnTo>
                      <a:pt x="227707" y="981987"/>
                    </a:lnTo>
                    <a:cubicBezTo>
                      <a:pt x="243836" y="983885"/>
                      <a:pt x="257119" y="984834"/>
                      <a:pt x="267556" y="984834"/>
                    </a:cubicBezTo>
                    <a:cubicBezTo>
                      <a:pt x="278941" y="976295"/>
                      <a:pt x="284634" y="960165"/>
                      <a:pt x="284634" y="936446"/>
                    </a:cubicBezTo>
                    <a:cubicBezTo>
                      <a:pt x="289378" y="936446"/>
                      <a:pt x="296019" y="926958"/>
                      <a:pt x="304558" y="907982"/>
                    </a:cubicBezTo>
                    <a:lnTo>
                      <a:pt x="304558" y="890904"/>
                    </a:lnTo>
                    <a:cubicBezTo>
                      <a:pt x="304558" y="888058"/>
                      <a:pt x="301712" y="885212"/>
                      <a:pt x="296019" y="882365"/>
                    </a:cubicBezTo>
                    <a:close/>
                    <a:moveTo>
                      <a:pt x="281787" y="130932"/>
                    </a:moveTo>
                    <a:lnTo>
                      <a:pt x="298865" y="130932"/>
                    </a:lnTo>
                    <a:cubicBezTo>
                      <a:pt x="311199" y="137574"/>
                      <a:pt x="332073" y="143266"/>
                      <a:pt x="361485" y="148010"/>
                    </a:cubicBezTo>
                    <a:lnTo>
                      <a:pt x="404180" y="182166"/>
                    </a:lnTo>
                    <a:cubicBezTo>
                      <a:pt x="412719" y="197347"/>
                      <a:pt x="421258" y="215373"/>
                      <a:pt x="429797" y="236247"/>
                    </a:cubicBezTo>
                    <a:lnTo>
                      <a:pt x="429797" y="276095"/>
                    </a:lnTo>
                    <a:cubicBezTo>
                      <a:pt x="432643" y="281788"/>
                      <a:pt x="446875" y="291276"/>
                      <a:pt x="472492" y="304559"/>
                    </a:cubicBezTo>
                    <a:cubicBezTo>
                      <a:pt x="472492" y="312149"/>
                      <a:pt x="482929" y="319739"/>
                      <a:pt x="503802" y="327330"/>
                    </a:cubicBezTo>
                    <a:cubicBezTo>
                      <a:pt x="504750" y="331125"/>
                      <a:pt x="523726" y="340612"/>
                      <a:pt x="560728" y="355793"/>
                    </a:cubicBezTo>
                    <a:cubicBezTo>
                      <a:pt x="604372" y="363383"/>
                      <a:pt x="626194" y="370973"/>
                      <a:pt x="626194" y="378564"/>
                    </a:cubicBezTo>
                    <a:cubicBezTo>
                      <a:pt x="638528" y="378564"/>
                      <a:pt x="649914" y="388051"/>
                      <a:pt x="660350" y="407027"/>
                    </a:cubicBezTo>
                    <a:cubicBezTo>
                      <a:pt x="660350" y="412720"/>
                      <a:pt x="650862" y="420310"/>
                      <a:pt x="631887" y="429798"/>
                    </a:cubicBezTo>
                    <a:lnTo>
                      <a:pt x="629041" y="429798"/>
                    </a:lnTo>
                    <a:cubicBezTo>
                      <a:pt x="612911" y="429798"/>
                      <a:pt x="595833" y="430746"/>
                      <a:pt x="577807" y="432644"/>
                    </a:cubicBezTo>
                    <a:lnTo>
                      <a:pt x="563575" y="429798"/>
                    </a:lnTo>
                    <a:cubicBezTo>
                      <a:pt x="533214" y="437388"/>
                      <a:pt x="494314" y="454466"/>
                      <a:pt x="446875" y="481032"/>
                    </a:cubicBezTo>
                    <a:cubicBezTo>
                      <a:pt x="445926" y="492417"/>
                      <a:pt x="443080" y="500956"/>
                      <a:pt x="438336" y="506649"/>
                    </a:cubicBezTo>
                    <a:lnTo>
                      <a:pt x="438336" y="583500"/>
                    </a:lnTo>
                    <a:lnTo>
                      <a:pt x="432643" y="592039"/>
                    </a:lnTo>
                    <a:lnTo>
                      <a:pt x="432643" y="660351"/>
                    </a:lnTo>
                    <a:lnTo>
                      <a:pt x="444029" y="660351"/>
                    </a:lnTo>
                    <a:lnTo>
                      <a:pt x="452568" y="654658"/>
                    </a:lnTo>
                    <a:lnTo>
                      <a:pt x="475338" y="654658"/>
                    </a:lnTo>
                    <a:cubicBezTo>
                      <a:pt x="499058" y="666993"/>
                      <a:pt x="514238" y="676480"/>
                      <a:pt x="520880" y="683122"/>
                    </a:cubicBezTo>
                    <a:cubicBezTo>
                      <a:pt x="542701" y="709688"/>
                      <a:pt x="567370" y="727714"/>
                      <a:pt x="594885" y="737202"/>
                    </a:cubicBezTo>
                    <a:cubicBezTo>
                      <a:pt x="636631" y="778949"/>
                      <a:pt x="657504" y="801719"/>
                      <a:pt x="657504" y="805514"/>
                    </a:cubicBezTo>
                    <a:lnTo>
                      <a:pt x="657504" y="814053"/>
                    </a:lnTo>
                    <a:cubicBezTo>
                      <a:pt x="650862" y="825439"/>
                      <a:pt x="646119" y="831131"/>
                      <a:pt x="643272" y="831131"/>
                    </a:cubicBezTo>
                    <a:cubicBezTo>
                      <a:pt x="641375" y="831131"/>
                      <a:pt x="633784" y="824490"/>
                      <a:pt x="620502" y="811207"/>
                    </a:cubicBezTo>
                    <a:lnTo>
                      <a:pt x="563575" y="811207"/>
                    </a:lnTo>
                    <a:cubicBezTo>
                      <a:pt x="511392" y="784641"/>
                      <a:pt x="481980" y="771358"/>
                      <a:pt x="475338" y="771358"/>
                    </a:cubicBezTo>
                    <a:cubicBezTo>
                      <a:pt x="475338" y="769461"/>
                      <a:pt x="471543" y="766614"/>
                      <a:pt x="463953" y="762819"/>
                    </a:cubicBezTo>
                    <a:lnTo>
                      <a:pt x="455414" y="762819"/>
                    </a:lnTo>
                    <a:lnTo>
                      <a:pt x="446875" y="768512"/>
                    </a:lnTo>
                    <a:lnTo>
                      <a:pt x="432643" y="768512"/>
                    </a:lnTo>
                    <a:lnTo>
                      <a:pt x="429797" y="782744"/>
                    </a:lnTo>
                    <a:lnTo>
                      <a:pt x="429797" y="811207"/>
                    </a:lnTo>
                    <a:lnTo>
                      <a:pt x="424104" y="819746"/>
                    </a:lnTo>
                    <a:lnTo>
                      <a:pt x="424104" y="879519"/>
                    </a:lnTo>
                    <a:lnTo>
                      <a:pt x="429797" y="888058"/>
                    </a:lnTo>
                    <a:cubicBezTo>
                      <a:pt x="431694" y="962063"/>
                      <a:pt x="432643" y="1018041"/>
                      <a:pt x="432643" y="1055992"/>
                    </a:cubicBezTo>
                    <a:lnTo>
                      <a:pt x="432643" y="1058838"/>
                    </a:lnTo>
                    <a:cubicBezTo>
                      <a:pt x="436438" y="1063582"/>
                      <a:pt x="438336" y="1069275"/>
                      <a:pt x="438336" y="1075916"/>
                    </a:cubicBezTo>
                    <a:lnTo>
                      <a:pt x="452568" y="1075916"/>
                    </a:lnTo>
                    <a:cubicBezTo>
                      <a:pt x="456363" y="1076865"/>
                      <a:pt x="458260" y="1078763"/>
                      <a:pt x="458260" y="1081609"/>
                    </a:cubicBezTo>
                    <a:lnTo>
                      <a:pt x="458260" y="1098687"/>
                    </a:lnTo>
                    <a:lnTo>
                      <a:pt x="446875" y="1112919"/>
                    </a:lnTo>
                    <a:lnTo>
                      <a:pt x="446875" y="1115765"/>
                    </a:lnTo>
                    <a:cubicBezTo>
                      <a:pt x="456363" y="1128099"/>
                      <a:pt x="461107" y="1137587"/>
                      <a:pt x="461107" y="1144229"/>
                    </a:cubicBezTo>
                    <a:lnTo>
                      <a:pt x="461107" y="1218233"/>
                    </a:lnTo>
                    <a:cubicBezTo>
                      <a:pt x="461107" y="1222028"/>
                      <a:pt x="451619" y="1226772"/>
                      <a:pt x="432643" y="1232465"/>
                    </a:cubicBezTo>
                    <a:lnTo>
                      <a:pt x="429797" y="1232465"/>
                    </a:lnTo>
                    <a:cubicBezTo>
                      <a:pt x="424104" y="1226772"/>
                      <a:pt x="412719" y="1220131"/>
                      <a:pt x="395641" y="1212541"/>
                    </a:cubicBezTo>
                    <a:lnTo>
                      <a:pt x="367178" y="1212541"/>
                    </a:lnTo>
                    <a:cubicBezTo>
                      <a:pt x="354843" y="1210643"/>
                      <a:pt x="318790" y="1178385"/>
                      <a:pt x="259017" y="1115765"/>
                    </a:cubicBezTo>
                    <a:cubicBezTo>
                      <a:pt x="248580" y="1102482"/>
                      <a:pt x="240990" y="1095841"/>
                      <a:pt x="236246" y="1095841"/>
                    </a:cubicBezTo>
                    <a:lnTo>
                      <a:pt x="190705" y="1053146"/>
                    </a:lnTo>
                    <a:cubicBezTo>
                      <a:pt x="190705" y="1041760"/>
                      <a:pt x="186909" y="1023734"/>
                      <a:pt x="179319" y="999065"/>
                    </a:cubicBezTo>
                    <a:lnTo>
                      <a:pt x="153702" y="999065"/>
                    </a:lnTo>
                    <a:cubicBezTo>
                      <a:pt x="133778" y="1018041"/>
                      <a:pt x="111007" y="1027529"/>
                      <a:pt x="85390" y="1027529"/>
                    </a:cubicBezTo>
                    <a:cubicBezTo>
                      <a:pt x="74005" y="1042709"/>
                      <a:pt x="58824" y="1054095"/>
                      <a:pt x="39849" y="1061685"/>
                    </a:cubicBezTo>
                    <a:lnTo>
                      <a:pt x="34156" y="1061685"/>
                    </a:lnTo>
                    <a:cubicBezTo>
                      <a:pt x="30361" y="1061685"/>
                      <a:pt x="28463" y="1059787"/>
                      <a:pt x="28463" y="1055992"/>
                    </a:cubicBezTo>
                    <a:lnTo>
                      <a:pt x="28463" y="1041760"/>
                    </a:lnTo>
                    <a:cubicBezTo>
                      <a:pt x="28463" y="1038914"/>
                      <a:pt x="40797" y="1027529"/>
                      <a:pt x="65466" y="1007604"/>
                    </a:cubicBezTo>
                    <a:cubicBezTo>
                      <a:pt x="65466" y="1003809"/>
                      <a:pt x="78749" y="986731"/>
                      <a:pt x="105314" y="956370"/>
                    </a:cubicBezTo>
                    <a:cubicBezTo>
                      <a:pt x="135675" y="902290"/>
                      <a:pt x="150856" y="871929"/>
                      <a:pt x="150856" y="865287"/>
                    </a:cubicBezTo>
                    <a:cubicBezTo>
                      <a:pt x="155599" y="861492"/>
                      <a:pt x="166985" y="840619"/>
                      <a:pt x="185012" y="802668"/>
                    </a:cubicBezTo>
                    <a:cubicBezTo>
                      <a:pt x="189756" y="802668"/>
                      <a:pt x="192602" y="796975"/>
                      <a:pt x="193551" y="785590"/>
                    </a:cubicBezTo>
                    <a:cubicBezTo>
                      <a:pt x="200192" y="779897"/>
                      <a:pt x="206834" y="767563"/>
                      <a:pt x="213475" y="748588"/>
                    </a:cubicBezTo>
                    <a:cubicBezTo>
                      <a:pt x="224861" y="733407"/>
                      <a:pt x="240041" y="696405"/>
                      <a:pt x="259017" y="637580"/>
                    </a:cubicBezTo>
                    <a:cubicBezTo>
                      <a:pt x="266607" y="626195"/>
                      <a:pt x="270402" y="610066"/>
                      <a:pt x="270402" y="589193"/>
                    </a:cubicBezTo>
                    <a:lnTo>
                      <a:pt x="270402" y="586346"/>
                    </a:lnTo>
                    <a:cubicBezTo>
                      <a:pt x="262812" y="586346"/>
                      <a:pt x="224861" y="603424"/>
                      <a:pt x="156549" y="637580"/>
                    </a:cubicBezTo>
                    <a:cubicBezTo>
                      <a:pt x="109109" y="656556"/>
                      <a:pt x="76851" y="675532"/>
                      <a:pt x="59773" y="694507"/>
                    </a:cubicBezTo>
                    <a:lnTo>
                      <a:pt x="51234" y="694507"/>
                    </a:lnTo>
                    <a:cubicBezTo>
                      <a:pt x="37951" y="684071"/>
                      <a:pt x="28463" y="667941"/>
                      <a:pt x="22771" y="646119"/>
                    </a:cubicBezTo>
                    <a:cubicBezTo>
                      <a:pt x="17078" y="646119"/>
                      <a:pt x="14232" y="629041"/>
                      <a:pt x="14232" y="594885"/>
                    </a:cubicBezTo>
                    <a:lnTo>
                      <a:pt x="14232" y="589193"/>
                    </a:lnTo>
                    <a:lnTo>
                      <a:pt x="0" y="563576"/>
                    </a:lnTo>
                    <a:lnTo>
                      <a:pt x="0" y="555037"/>
                    </a:lnTo>
                    <a:cubicBezTo>
                      <a:pt x="0" y="539856"/>
                      <a:pt x="6641" y="529420"/>
                      <a:pt x="19924" y="523727"/>
                    </a:cubicBezTo>
                    <a:lnTo>
                      <a:pt x="65466" y="523727"/>
                    </a:lnTo>
                    <a:cubicBezTo>
                      <a:pt x="69261" y="524676"/>
                      <a:pt x="71158" y="526573"/>
                      <a:pt x="71158" y="529420"/>
                    </a:cubicBezTo>
                    <a:lnTo>
                      <a:pt x="71158" y="537959"/>
                    </a:lnTo>
                    <a:lnTo>
                      <a:pt x="65466" y="546498"/>
                    </a:lnTo>
                    <a:lnTo>
                      <a:pt x="65466" y="552190"/>
                    </a:lnTo>
                    <a:lnTo>
                      <a:pt x="85390" y="552190"/>
                    </a:lnTo>
                    <a:cubicBezTo>
                      <a:pt x="164138" y="524676"/>
                      <a:pt x="218219" y="494315"/>
                      <a:pt x="247631" y="461107"/>
                    </a:cubicBezTo>
                    <a:cubicBezTo>
                      <a:pt x="269453" y="461107"/>
                      <a:pt x="295070" y="449722"/>
                      <a:pt x="324482" y="426951"/>
                    </a:cubicBezTo>
                    <a:cubicBezTo>
                      <a:pt x="324482" y="422207"/>
                      <a:pt x="325431" y="418412"/>
                      <a:pt x="327329" y="415566"/>
                    </a:cubicBezTo>
                    <a:cubicBezTo>
                      <a:pt x="325431" y="399437"/>
                      <a:pt x="324482" y="386154"/>
                      <a:pt x="324482" y="375717"/>
                    </a:cubicBezTo>
                    <a:lnTo>
                      <a:pt x="324482" y="338715"/>
                    </a:lnTo>
                    <a:cubicBezTo>
                      <a:pt x="320687" y="333971"/>
                      <a:pt x="318790" y="331125"/>
                      <a:pt x="318790" y="330176"/>
                    </a:cubicBezTo>
                    <a:lnTo>
                      <a:pt x="318790" y="270403"/>
                    </a:lnTo>
                    <a:cubicBezTo>
                      <a:pt x="314995" y="265659"/>
                      <a:pt x="313097" y="262812"/>
                      <a:pt x="313097" y="261864"/>
                    </a:cubicBezTo>
                    <a:lnTo>
                      <a:pt x="313097" y="241939"/>
                    </a:lnTo>
                    <a:cubicBezTo>
                      <a:pt x="313097" y="224861"/>
                      <a:pt x="305507" y="216322"/>
                      <a:pt x="290326" y="216322"/>
                    </a:cubicBezTo>
                    <a:cubicBezTo>
                      <a:pt x="259965" y="216322"/>
                      <a:pt x="244785" y="206834"/>
                      <a:pt x="244785" y="187859"/>
                    </a:cubicBezTo>
                    <a:cubicBezTo>
                      <a:pt x="241939" y="187859"/>
                      <a:pt x="238143" y="184064"/>
                      <a:pt x="233400" y="176474"/>
                    </a:cubicBezTo>
                    <a:lnTo>
                      <a:pt x="233400" y="159396"/>
                    </a:lnTo>
                    <a:cubicBezTo>
                      <a:pt x="234348" y="152754"/>
                      <a:pt x="250478" y="143266"/>
                      <a:pt x="281787" y="130932"/>
                    </a:cubicBezTo>
                    <a:close/>
                    <a:moveTo>
                      <a:pt x="910828" y="0"/>
                    </a:moveTo>
                    <a:lnTo>
                      <a:pt x="913674" y="0"/>
                    </a:lnTo>
                    <a:cubicBezTo>
                      <a:pt x="944984" y="18976"/>
                      <a:pt x="969652" y="30362"/>
                      <a:pt x="987679" y="34157"/>
                    </a:cubicBezTo>
                    <a:cubicBezTo>
                      <a:pt x="987679" y="35105"/>
                      <a:pt x="993372" y="39849"/>
                      <a:pt x="1004757" y="48388"/>
                    </a:cubicBezTo>
                    <a:cubicBezTo>
                      <a:pt x="1002859" y="74005"/>
                      <a:pt x="1001911" y="92981"/>
                      <a:pt x="1001911" y="105315"/>
                    </a:cubicBezTo>
                    <a:lnTo>
                      <a:pt x="1001911" y="125239"/>
                    </a:lnTo>
                    <a:cubicBezTo>
                      <a:pt x="1001911" y="126188"/>
                      <a:pt x="1000013" y="129035"/>
                      <a:pt x="996218" y="133778"/>
                    </a:cubicBezTo>
                    <a:lnTo>
                      <a:pt x="996218" y="170781"/>
                    </a:lnTo>
                    <a:lnTo>
                      <a:pt x="1001911" y="179320"/>
                    </a:lnTo>
                    <a:lnTo>
                      <a:pt x="1001911" y="310251"/>
                    </a:lnTo>
                    <a:cubicBezTo>
                      <a:pt x="1001911" y="311200"/>
                      <a:pt x="1000013" y="314047"/>
                      <a:pt x="996218" y="318790"/>
                    </a:cubicBezTo>
                    <a:lnTo>
                      <a:pt x="996218" y="358639"/>
                    </a:lnTo>
                    <a:cubicBezTo>
                      <a:pt x="996218" y="359588"/>
                      <a:pt x="994320" y="362434"/>
                      <a:pt x="990525" y="367178"/>
                    </a:cubicBezTo>
                    <a:lnTo>
                      <a:pt x="990525" y="378564"/>
                    </a:lnTo>
                    <a:cubicBezTo>
                      <a:pt x="1009501" y="387103"/>
                      <a:pt x="1018989" y="394693"/>
                      <a:pt x="1018989" y="401334"/>
                    </a:cubicBezTo>
                    <a:lnTo>
                      <a:pt x="1030374" y="401334"/>
                    </a:lnTo>
                    <a:cubicBezTo>
                      <a:pt x="1032272" y="382359"/>
                      <a:pt x="1035118" y="372871"/>
                      <a:pt x="1038913" y="372871"/>
                    </a:cubicBezTo>
                    <a:lnTo>
                      <a:pt x="1064530" y="407027"/>
                    </a:lnTo>
                    <a:cubicBezTo>
                      <a:pt x="1074967" y="408925"/>
                      <a:pt x="1083506" y="409873"/>
                      <a:pt x="1090147" y="409873"/>
                    </a:cubicBezTo>
                    <a:lnTo>
                      <a:pt x="1101532" y="409873"/>
                    </a:lnTo>
                    <a:cubicBezTo>
                      <a:pt x="1112918" y="425054"/>
                      <a:pt x="1130945" y="432644"/>
                      <a:pt x="1155613" y="432644"/>
                    </a:cubicBezTo>
                    <a:cubicBezTo>
                      <a:pt x="1155613" y="437388"/>
                      <a:pt x="1168896" y="443081"/>
                      <a:pt x="1195462" y="449722"/>
                    </a:cubicBezTo>
                    <a:cubicBezTo>
                      <a:pt x="1201154" y="449722"/>
                      <a:pt x="1211591" y="460159"/>
                      <a:pt x="1226771" y="481032"/>
                    </a:cubicBezTo>
                    <a:cubicBezTo>
                      <a:pt x="1232464" y="481032"/>
                      <a:pt x="1235310" y="482929"/>
                      <a:pt x="1235310" y="486724"/>
                    </a:cubicBezTo>
                    <a:lnTo>
                      <a:pt x="1235310" y="489571"/>
                    </a:lnTo>
                    <a:cubicBezTo>
                      <a:pt x="1235310" y="493366"/>
                      <a:pt x="1224874" y="496212"/>
                      <a:pt x="1204001" y="498110"/>
                    </a:cubicBezTo>
                    <a:cubicBezTo>
                      <a:pt x="1204001" y="500007"/>
                      <a:pt x="1203052" y="500956"/>
                      <a:pt x="1201154" y="500956"/>
                    </a:cubicBezTo>
                    <a:lnTo>
                      <a:pt x="1192615" y="500956"/>
                    </a:lnTo>
                    <a:lnTo>
                      <a:pt x="1184076" y="495263"/>
                    </a:lnTo>
                    <a:lnTo>
                      <a:pt x="1169844" y="495263"/>
                    </a:lnTo>
                    <a:lnTo>
                      <a:pt x="1161305" y="500956"/>
                    </a:lnTo>
                    <a:lnTo>
                      <a:pt x="1101532" y="500956"/>
                    </a:lnTo>
                    <a:cubicBezTo>
                      <a:pt x="1029425" y="512341"/>
                      <a:pt x="993372" y="527522"/>
                      <a:pt x="993372" y="546498"/>
                    </a:cubicBezTo>
                    <a:cubicBezTo>
                      <a:pt x="991474" y="546498"/>
                      <a:pt x="990525" y="547446"/>
                      <a:pt x="990525" y="549344"/>
                    </a:cubicBezTo>
                    <a:lnTo>
                      <a:pt x="990525" y="589193"/>
                    </a:lnTo>
                    <a:cubicBezTo>
                      <a:pt x="990525" y="633785"/>
                      <a:pt x="989576" y="697353"/>
                      <a:pt x="987679" y="779897"/>
                    </a:cubicBezTo>
                    <a:cubicBezTo>
                      <a:pt x="983884" y="780846"/>
                      <a:pt x="981986" y="782744"/>
                      <a:pt x="981986" y="785590"/>
                    </a:cubicBezTo>
                    <a:lnTo>
                      <a:pt x="981986" y="816900"/>
                    </a:lnTo>
                    <a:cubicBezTo>
                      <a:pt x="981986" y="817848"/>
                      <a:pt x="983884" y="820695"/>
                      <a:pt x="987679" y="825439"/>
                    </a:cubicBezTo>
                    <a:cubicBezTo>
                      <a:pt x="987679" y="833978"/>
                      <a:pt x="988628" y="876673"/>
                      <a:pt x="990525" y="953524"/>
                    </a:cubicBezTo>
                    <a:cubicBezTo>
                      <a:pt x="994320" y="953524"/>
                      <a:pt x="997167" y="964909"/>
                      <a:pt x="999064" y="987680"/>
                    </a:cubicBezTo>
                    <a:cubicBezTo>
                      <a:pt x="1000962" y="987680"/>
                      <a:pt x="1001911" y="989578"/>
                      <a:pt x="1001911" y="993373"/>
                    </a:cubicBezTo>
                    <a:cubicBezTo>
                      <a:pt x="1001911" y="1028477"/>
                      <a:pt x="1006654" y="1055043"/>
                      <a:pt x="1016142" y="1073070"/>
                    </a:cubicBezTo>
                    <a:lnTo>
                      <a:pt x="1016142" y="1092994"/>
                    </a:lnTo>
                    <a:cubicBezTo>
                      <a:pt x="1016142" y="1094892"/>
                      <a:pt x="1021835" y="1125253"/>
                      <a:pt x="1033220" y="1184077"/>
                    </a:cubicBezTo>
                    <a:lnTo>
                      <a:pt x="1061684" y="1272314"/>
                    </a:lnTo>
                    <a:lnTo>
                      <a:pt x="1061684" y="1289392"/>
                    </a:lnTo>
                    <a:lnTo>
                      <a:pt x="1073069" y="1306470"/>
                    </a:lnTo>
                    <a:lnTo>
                      <a:pt x="1073069" y="1315009"/>
                    </a:lnTo>
                    <a:cubicBezTo>
                      <a:pt x="1073069" y="1318804"/>
                      <a:pt x="1071171" y="1320702"/>
                      <a:pt x="1067376" y="1320702"/>
                    </a:cubicBezTo>
                    <a:lnTo>
                      <a:pt x="1064530" y="1320702"/>
                    </a:lnTo>
                    <a:lnTo>
                      <a:pt x="1055991" y="1315009"/>
                    </a:lnTo>
                    <a:lnTo>
                      <a:pt x="1050298" y="1315009"/>
                    </a:lnTo>
                    <a:lnTo>
                      <a:pt x="1033220" y="1326394"/>
                    </a:lnTo>
                    <a:lnTo>
                      <a:pt x="1021835" y="1326394"/>
                    </a:lnTo>
                    <a:lnTo>
                      <a:pt x="1001911" y="1315009"/>
                    </a:lnTo>
                    <a:lnTo>
                      <a:pt x="999064" y="1315009"/>
                    </a:lnTo>
                    <a:cubicBezTo>
                      <a:pt x="994320" y="1318804"/>
                      <a:pt x="991474" y="1320702"/>
                      <a:pt x="990525" y="1320702"/>
                    </a:cubicBezTo>
                    <a:lnTo>
                      <a:pt x="981986" y="1320702"/>
                    </a:lnTo>
                    <a:cubicBezTo>
                      <a:pt x="953523" y="1311214"/>
                      <a:pt x="939291" y="1299828"/>
                      <a:pt x="939291" y="1286545"/>
                    </a:cubicBezTo>
                    <a:cubicBezTo>
                      <a:pt x="937394" y="1286545"/>
                      <a:pt x="929803" y="1278955"/>
                      <a:pt x="916520" y="1263775"/>
                    </a:cubicBezTo>
                    <a:lnTo>
                      <a:pt x="856747" y="1206848"/>
                    </a:lnTo>
                    <a:cubicBezTo>
                      <a:pt x="841567" y="1189770"/>
                      <a:pt x="833977" y="1177436"/>
                      <a:pt x="833977" y="1169846"/>
                    </a:cubicBezTo>
                    <a:lnTo>
                      <a:pt x="782743" y="1141382"/>
                    </a:lnTo>
                    <a:cubicBezTo>
                      <a:pt x="783691" y="1137587"/>
                      <a:pt x="785589" y="1135689"/>
                      <a:pt x="788435" y="1135689"/>
                    </a:cubicBezTo>
                    <a:lnTo>
                      <a:pt x="794128" y="1135689"/>
                    </a:lnTo>
                    <a:lnTo>
                      <a:pt x="802667" y="1141382"/>
                    </a:lnTo>
                    <a:lnTo>
                      <a:pt x="808360" y="1141382"/>
                    </a:lnTo>
                    <a:cubicBezTo>
                      <a:pt x="814052" y="1136638"/>
                      <a:pt x="822591" y="1133792"/>
                      <a:pt x="833977" y="1132843"/>
                    </a:cubicBezTo>
                    <a:lnTo>
                      <a:pt x="833977" y="1121458"/>
                    </a:lnTo>
                    <a:cubicBezTo>
                      <a:pt x="830182" y="1121458"/>
                      <a:pt x="823540" y="1116714"/>
                      <a:pt x="814052" y="1107226"/>
                    </a:cubicBezTo>
                    <a:cubicBezTo>
                      <a:pt x="814052" y="1090148"/>
                      <a:pt x="808360" y="1081609"/>
                      <a:pt x="796974" y="1081609"/>
                    </a:cubicBezTo>
                    <a:cubicBezTo>
                      <a:pt x="796974" y="1076865"/>
                      <a:pt x="791282" y="1073070"/>
                      <a:pt x="779896" y="1070224"/>
                    </a:cubicBezTo>
                    <a:cubicBezTo>
                      <a:pt x="771357" y="1070224"/>
                      <a:pt x="759972" y="1065480"/>
                      <a:pt x="745740" y="1055992"/>
                    </a:cubicBezTo>
                    <a:cubicBezTo>
                      <a:pt x="743843" y="1055992"/>
                      <a:pt x="737201" y="1045555"/>
                      <a:pt x="725816" y="1024682"/>
                    </a:cubicBezTo>
                    <a:cubicBezTo>
                      <a:pt x="723918" y="1024682"/>
                      <a:pt x="722969" y="1023734"/>
                      <a:pt x="722969" y="1021836"/>
                    </a:cubicBezTo>
                    <a:lnTo>
                      <a:pt x="734355" y="1013297"/>
                    </a:lnTo>
                    <a:lnTo>
                      <a:pt x="751433" y="1013297"/>
                    </a:lnTo>
                    <a:cubicBezTo>
                      <a:pt x="763767" y="1022785"/>
                      <a:pt x="778947" y="1028477"/>
                      <a:pt x="796974" y="1030375"/>
                    </a:cubicBezTo>
                    <a:cubicBezTo>
                      <a:pt x="796974" y="1032273"/>
                      <a:pt x="797923" y="1033221"/>
                      <a:pt x="799821" y="1033221"/>
                    </a:cubicBezTo>
                    <a:lnTo>
                      <a:pt x="811206" y="1033221"/>
                    </a:lnTo>
                    <a:cubicBezTo>
                      <a:pt x="812155" y="1023734"/>
                      <a:pt x="815001" y="1018990"/>
                      <a:pt x="819745" y="1018990"/>
                    </a:cubicBezTo>
                    <a:lnTo>
                      <a:pt x="833977" y="1018990"/>
                    </a:lnTo>
                    <a:lnTo>
                      <a:pt x="842516" y="1024682"/>
                    </a:lnTo>
                    <a:lnTo>
                      <a:pt x="853901" y="1024682"/>
                    </a:lnTo>
                    <a:cubicBezTo>
                      <a:pt x="853901" y="1022785"/>
                      <a:pt x="864338" y="1012348"/>
                      <a:pt x="885211" y="993373"/>
                    </a:cubicBezTo>
                    <a:cubicBezTo>
                      <a:pt x="885211" y="990526"/>
                      <a:pt x="889955" y="983885"/>
                      <a:pt x="899442" y="973448"/>
                    </a:cubicBezTo>
                    <a:cubicBezTo>
                      <a:pt x="897545" y="832080"/>
                      <a:pt x="896596" y="714432"/>
                      <a:pt x="896596" y="620502"/>
                    </a:cubicBezTo>
                    <a:lnTo>
                      <a:pt x="896596" y="589193"/>
                    </a:lnTo>
                    <a:lnTo>
                      <a:pt x="879518" y="589193"/>
                    </a:lnTo>
                    <a:lnTo>
                      <a:pt x="811206" y="631888"/>
                    </a:lnTo>
                    <a:cubicBezTo>
                      <a:pt x="811206" y="635683"/>
                      <a:pt x="794128" y="643273"/>
                      <a:pt x="759972" y="654658"/>
                    </a:cubicBezTo>
                    <a:lnTo>
                      <a:pt x="751433" y="654658"/>
                    </a:lnTo>
                    <a:cubicBezTo>
                      <a:pt x="751433" y="662249"/>
                      <a:pt x="745740" y="666044"/>
                      <a:pt x="734355" y="666044"/>
                    </a:cubicBezTo>
                    <a:cubicBezTo>
                      <a:pt x="734355" y="677429"/>
                      <a:pt x="740047" y="683122"/>
                      <a:pt x="751433" y="683122"/>
                    </a:cubicBezTo>
                    <a:cubicBezTo>
                      <a:pt x="751433" y="685019"/>
                      <a:pt x="758074" y="690712"/>
                      <a:pt x="771357" y="700200"/>
                    </a:cubicBezTo>
                    <a:cubicBezTo>
                      <a:pt x="814052" y="736253"/>
                      <a:pt x="839669" y="767563"/>
                      <a:pt x="848208" y="794129"/>
                    </a:cubicBezTo>
                    <a:lnTo>
                      <a:pt x="868133" y="831131"/>
                    </a:lnTo>
                    <a:lnTo>
                      <a:pt x="868133" y="870980"/>
                    </a:lnTo>
                    <a:cubicBezTo>
                      <a:pt x="862440" y="884263"/>
                      <a:pt x="853901" y="893751"/>
                      <a:pt x="842516" y="899443"/>
                    </a:cubicBezTo>
                    <a:cubicBezTo>
                      <a:pt x="835874" y="905136"/>
                      <a:pt x="829233" y="916522"/>
                      <a:pt x="822591" y="933600"/>
                    </a:cubicBezTo>
                    <a:cubicBezTo>
                      <a:pt x="819745" y="933600"/>
                      <a:pt x="814052" y="936446"/>
                      <a:pt x="805513" y="942139"/>
                    </a:cubicBezTo>
                    <a:cubicBezTo>
                      <a:pt x="802667" y="942139"/>
                      <a:pt x="798872" y="944036"/>
                      <a:pt x="794128" y="947831"/>
                    </a:cubicBezTo>
                    <a:cubicBezTo>
                      <a:pt x="787486" y="944036"/>
                      <a:pt x="782743" y="926009"/>
                      <a:pt x="779896" y="893751"/>
                    </a:cubicBezTo>
                    <a:cubicBezTo>
                      <a:pt x="759972" y="851056"/>
                      <a:pt x="747638" y="820695"/>
                      <a:pt x="742894" y="802668"/>
                    </a:cubicBezTo>
                    <a:cubicBezTo>
                      <a:pt x="740047" y="802668"/>
                      <a:pt x="735304" y="791283"/>
                      <a:pt x="728662" y="768512"/>
                    </a:cubicBezTo>
                    <a:cubicBezTo>
                      <a:pt x="725816" y="768512"/>
                      <a:pt x="721072" y="756178"/>
                      <a:pt x="714430" y="731510"/>
                    </a:cubicBezTo>
                    <a:lnTo>
                      <a:pt x="691660" y="694507"/>
                    </a:lnTo>
                    <a:lnTo>
                      <a:pt x="685967" y="694507"/>
                    </a:lnTo>
                    <a:lnTo>
                      <a:pt x="637580" y="714432"/>
                    </a:lnTo>
                    <a:cubicBezTo>
                      <a:pt x="630938" y="725817"/>
                      <a:pt x="626194" y="731510"/>
                      <a:pt x="623348" y="731510"/>
                    </a:cubicBezTo>
                    <a:lnTo>
                      <a:pt x="620502" y="731510"/>
                    </a:lnTo>
                    <a:cubicBezTo>
                      <a:pt x="618604" y="731510"/>
                      <a:pt x="611963" y="723919"/>
                      <a:pt x="600577" y="708739"/>
                    </a:cubicBezTo>
                    <a:cubicBezTo>
                      <a:pt x="595833" y="707790"/>
                      <a:pt x="590141" y="699251"/>
                      <a:pt x="583499" y="683122"/>
                    </a:cubicBezTo>
                    <a:cubicBezTo>
                      <a:pt x="568318" y="666044"/>
                      <a:pt x="559779" y="650863"/>
                      <a:pt x="557882" y="637580"/>
                    </a:cubicBezTo>
                    <a:lnTo>
                      <a:pt x="557882" y="631888"/>
                    </a:lnTo>
                    <a:cubicBezTo>
                      <a:pt x="557882" y="627144"/>
                      <a:pt x="558831" y="623349"/>
                      <a:pt x="560728" y="620502"/>
                    </a:cubicBezTo>
                    <a:cubicBezTo>
                      <a:pt x="557882" y="610066"/>
                      <a:pt x="555036" y="602476"/>
                      <a:pt x="552189" y="597732"/>
                    </a:cubicBezTo>
                    <a:lnTo>
                      <a:pt x="552189" y="592039"/>
                    </a:lnTo>
                    <a:cubicBezTo>
                      <a:pt x="553138" y="588244"/>
                      <a:pt x="555036" y="586346"/>
                      <a:pt x="557882" y="586346"/>
                    </a:cubicBezTo>
                    <a:lnTo>
                      <a:pt x="569267" y="586346"/>
                    </a:lnTo>
                    <a:cubicBezTo>
                      <a:pt x="582550" y="596783"/>
                      <a:pt x="589192" y="604373"/>
                      <a:pt x="589192" y="609117"/>
                    </a:cubicBezTo>
                    <a:lnTo>
                      <a:pt x="606270" y="609117"/>
                    </a:lnTo>
                    <a:cubicBezTo>
                      <a:pt x="620502" y="602476"/>
                      <a:pt x="642323" y="593937"/>
                      <a:pt x="671736" y="583500"/>
                    </a:cubicBezTo>
                    <a:cubicBezTo>
                      <a:pt x="738150" y="545549"/>
                      <a:pt x="801718" y="511393"/>
                      <a:pt x="862440" y="481032"/>
                    </a:cubicBezTo>
                    <a:cubicBezTo>
                      <a:pt x="887108" y="466800"/>
                      <a:pt x="899442" y="453517"/>
                      <a:pt x="899442" y="441183"/>
                    </a:cubicBezTo>
                    <a:cubicBezTo>
                      <a:pt x="899442" y="438337"/>
                      <a:pt x="901340" y="434542"/>
                      <a:pt x="905135" y="429798"/>
                    </a:cubicBezTo>
                    <a:lnTo>
                      <a:pt x="905135" y="298866"/>
                    </a:lnTo>
                    <a:cubicBezTo>
                      <a:pt x="906084" y="295071"/>
                      <a:pt x="907981" y="293173"/>
                      <a:pt x="910828" y="293173"/>
                    </a:cubicBezTo>
                    <a:cubicBezTo>
                      <a:pt x="912725" y="242888"/>
                      <a:pt x="913674" y="203039"/>
                      <a:pt x="913674" y="173627"/>
                    </a:cubicBezTo>
                    <a:lnTo>
                      <a:pt x="913674" y="119547"/>
                    </a:lnTo>
                    <a:lnTo>
                      <a:pt x="919367" y="111008"/>
                    </a:lnTo>
                    <a:lnTo>
                      <a:pt x="919367" y="82544"/>
                    </a:lnTo>
                    <a:cubicBezTo>
                      <a:pt x="900391" y="55979"/>
                      <a:pt x="889006" y="42696"/>
                      <a:pt x="885211" y="42696"/>
                    </a:cubicBezTo>
                    <a:lnTo>
                      <a:pt x="885211" y="39849"/>
                    </a:lnTo>
                    <a:cubicBezTo>
                      <a:pt x="898494" y="14232"/>
                      <a:pt x="907033" y="949"/>
                      <a:pt x="910828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615" name="文本框 614">
                <a:extLst>
                  <a:ext uri="{FF2B5EF4-FFF2-40B4-BE49-F238E27FC236}">
                    <a16:creationId xmlns:a16="http://schemas.microsoft.com/office/drawing/2014/main" id="{561AE663-7E7C-0183-D317-38F6C86A8F21}"/>
                  </a:ext>
                </a:extLst>
              </p:cNvPr>
              <p:cNvSpPr txBox="1"/>
              <p:nvPr/>
            </p:nvSpPr>
            <p:spPr>
              <a:xfrm>
                <a:off x="5636447" y="1118418"/>
                <a:ext cx="1295464" cy="1110764"/>
              </a:xfrm>
              <a:custGeom>
                <a:avLst/>
                <a:gdLst/>
                <a:ahLst/>
                <a:cxnLst/>
                <a:rect l="l" t="t" r="r" b="b"/>
                <a:pathLst>
                  <a:path w="1437401" h="1232465">
                    <a:moveTo>
                      <a:pt x="845362" y="765665"/>
                    </a:moveTo>
                    <a:cubicBezTo>
                      <a:pt x="841567" y="766614"/>
                      <a:pt x="839670" y="768512"/>
                      <a:pt x="839670" y="771358"/>
                    </a:cubicBezTo>
                    <a:lnTo>
                      <a:pt x="839670" y="910828"/>
                    </a:lnTo>
                    <a:lnTo>
                      <a:pt x="853901" y="910828"/>
                    </a:lnTo>
                    <a:cubicBezTo>
                      <a:pt x="853901" y="907033"/>
                      <a:pt x="873826" y="887109"/>
                      <a:pt x="913675" y="851055"/>
                    </a:cubicBezTo>
                    <a:lnTo>
                      <a:pt x="944984" y="816899"/>
                    </a:lnTo>
                    <a:lnTo>
                      <a:pt x="944984" y="814053"/>
                    </a:lnTo>
                    <a:cubicBezTo>
                      <a:pt x="934548" y="801719"/>
                      <a:pt x="913675" y="789385"/>
                      <a:pt x="882365" y="777051"/>
                    </a:cubicBezTo>
                    <a:cubicBezTo>
                      <a:pt x="879518" y="769460"/>
                      <a:pt x="870979" y="765665"/>
                      <a:pt x="856748" y="765665"/>
                    </a:cubicBezTo>
                    <a:close/>
                    <a:moveTo>
                      <a:pt x="751433" y="660351"/>
                    </a:moveTo>
                    <a:cubicBezTo>
                      <a:pt x="724867" y="669838"/>
                      <a:pt x="711585" y="681224"/>
                      <a:pt x="711585" y="694507"/>
                    </a:cubicBezTo>
                    <a:cubicBezTo>
                      <a:pt x="709687" y="694507"/>
                      <a:pt x="708738" y="695456"/>
                      <a:pt x="708738" y="697353"/>
                    </a:cubicBezTo>
                    <a:lnTo>
                      <a:pt x="708738" y="708738"/>
                    </a:lnTo>
                    <a:cubicBezTo>
                      <a:pt x="708738" y="711585"/>
                      <a:pt x="711585" y="714431"/>
                      <a:pt x="717277" y="717277"/>
                    </a:cubicBezTo>
                    <a:lnTo>
                      <a:pt x="754280" y="717277"/>
                    </a:lnTo>
                    <a:cubicBezTo>
                      <a:pt x="760921" y="717277"/>
                      <a:pt x="765665" y="707790"/>
                      <a:pt x="768511" y="688814"/>
                    </a:cubicBezTo>
                    <a:cubicBezTo>
                      <a:pt x="770409" y="688814"/>
                      <a:pt x="771358" y="687865"/>
                      <a:pt x="771358" y="685968"/>
                    </a:cubicBezTo>
                    <a:lnTo>
                      <a:pt x="771358" y="677429"/>
                    </a:lnTo>
                    <a:cubicBezTo>
                      <a:pt x="765665" y="669838"/>
                      <a:pt x="762819" y="664146"/>
                      <a:pt x="762819" y="660351"/>
                    </a:cubicBezTo>
                    <a:close/>
                    <a:moveTo>
                      <a:pt x="939292" y="230554"/>
                    </a:moveTo>
                    <a:lnTo>
                      <a:pt x="947831" y="230554"/>
                    </a:lnTo>
                    <a:cubicBezTo>
                      <a:pt x="960165" y="237195"/>
                      <a:pt x="981038" y="242888"/>
                      <a:pt x="1010450" y="247632"/>
                    </a:cubicBezTo>
                    <a:cubicBezTo>
                      <a:pt x="1037016" y="256171"/>
                      <a:pt x="1050299" y="261863"/>
                      <a:pt x="1050299" y="264710"/>
                    </a:cubicBezTo>
                    <a:lnTo>
                      <a:pt x="1050299" y="273249"/>
                    </a:lnTo>
                    <a:cubicBezTo>
                      <a:pt x="1022784" y="293173"/>
                      <a:pt x="1001911" y="312149"/>
                      <a:pt x="987679" y="330175"/>
                    </a:cubicBezTo>
                    <a:cubicBezTo>
                      <a:pt x="926957" y="371922"/>
                      <a:pt x="886160" y="394692"/>
                      <a:pt x="865287" y="398488"/>
                    </a:cubicBezTo>
                    <a:cubicBezTo>
                      <a:pt x="859594" y="407975"/>
                      <a:pt x="842516" y="417463"/>
                      <a:pt x="814053" y="426951"/>
                    </a:cubicBezTo>
                    <a:cubicBezTo>
                      <a:pt x="814053" y="429797"/>
                      <a:pt x="796026" y="443080"/>
                      <a:pt x="759972" y="466800"/>
                    </a:cubicBezTo>
                    <a:lnTo>
                      <a:pt x="757126" y="466800"/>
                    </a:lnTo>
                    <a:cubicBezTo>
                      <a:pt x="753331" y="466800"/>
                      <a:pt x="751433" y="464902"/>
                      <a:pt x="751433" y="461107"/>
                    </a:cubicBezTo>
                    <a:cubicBezTo>
                      <a:pt x="783691" y="440234"/>
                      <a:pt x="799821" y="421258"/>
                      <a:pt x="799821" y="404180"/>
                    </a:cubicBezTo>
                    <a:lnTo>
                      <a:pt x="799821" y="401334"/>
                    </a:lnTo>
                    <a:cubicBezTo>
                      <a:pt x="762819" y="391846"/>
                      <a:pt x="737202" y="375717"/>
                      <a:pt x="722970" y="352946"/>
                    </a:cubicBezTo>
                    <a:lnTo>
                      <a:pt x="728663" y="350100"/>
                    </a:lnTo>
                    <a:lnTo>
                      <a:pt x="754280" y="350100"/>
                    </a:lnTo>
                    <a:cubicBezTo>
                      <a:pt x="784640" y="340612"/>
                      <a:pt x="815950" y="326380"/>
                      <a:pt x="848209" y="307405"/>
                    </a:cubicBezTo>
                    <a:cubicBezTo>
                      <a:pt x="854850" y="301712"/>
                      <a:pt x="866236" y="295071"/>
                      <a:pt x="882365" y="287480"/>
                    </a:cubicBezTo>
                    <a:cubicBezTo>
                      <a:pt x="897545" y="258068"/>
                      <a:pt x="905135" y="242888"/>
                      <a:pt x="905135" y="241939"/>
                    </a:cubicBezTo>
                    <a:cubicBezTo>
                      <a:pt x="907033" y="241939"/>
                      <a:pt x="918418" y="238144"/>
                      <a:pt x="939292" y="230554"/>
                    </a:cubicBezTo>
                    <a:close/>
                    <a:moveTo>
                      <a:pt x="278941" y="42695"/>
                    </a:moveTo>
                    <a:lnTo>
                      <a:pt x="367178" y="42695"/>
                    </a:lnTo>
                    <a:lnTo>
                      <a:pt x="392795" y="56927"/>
                    </a:lnTo>
                    <a:cubicBezTo>
                      <a:pt x="392795" y="59773"/>
                      <a:pt x="391846" y="73056"/>
                      <a:pt x="389948" y="96776"/>
                    </a:cubicBezTo>
                    <a:cubicBezTo>
                      <a:pt x="389948" y="129034"/>
                      <a:pt x="394692" y="156549"/>
                      <a:pt x="404180" y="179320"/>
                    </a:cubicBezTo>
                    <a:cubicBezTo>
                      <a:pt x="406077" y="220117"/>
                      <a:pt x="407026" y="243836"/>
                      <a:pt x="407026" y="250478"/>
                    </a:cubicBezTo>
                    <a:cubicBezTo>
                      <a:pt x="410821" y="251427"/>
                      <a:pt x="412719" y="253324"/>
                      <a:pt x="412719" y="256171"/>
                    </a:cubicBezTo>
                    <a:lnTo>
                      <a:pt x="412719" y="307405"/>
                    </a:lnTo>
                    <a:lnTo>
                      <a:pt x="421258" y="324483"/>
                    </a:lnTo>
                    <a:cubicBezTo>
                      <a:pt x="444029" y="322585"/>
                      <a:pt x="460158" y="321636"/>
                      <a:pt x="469646" y="321636"/>
                    </a:cubicBezTo>
                    <a:lnTo>
                      <a:pt x="506648" y="321636"/>
                    </a:lnTo>
                    <a:cubicBezTo>
                      <a:pt x="521828" y="321636"/>
                      <a:pt x="547445" y="331124"/>
                      <a:pt x="583499" y="350100"/>
                    </a:cubicBezTo>
                    <a:lnTo>
                      <a:pt x="586346" y="355792"/>
                    </a:lnTo>
                    <a:lnTo>
                      <a:pt x="586346" y="367178"/>
                    </a:lnTo>
                    <a:cubicBezTo>
                      <a:pt x="574960" y="381410"/>
                      <a:pt x="555984" y="393744"/>
                      <a:pt x="529419" y="404180"/>
                    </a:cubicBezTo>
                    <a:cubicBezTo>
                      <a:pt x="529419" y="407027"/>
                      <a:pt x="519931" y="409873"/>
                      <a:pt x="500956" y="412719"/>
                    </a:cubicBezTo>
                    <a:cubicBezTo>
                      <a:pt x="449721" y="446875"/>
                      <a:pt x="424104" y="471544"/>
                      <a:pt x="424104" y="486724"/>
                    </a:cubicBezTo>
                    <a:cubicBezTo>
                      <a:pt x="422207" y="486724"/>
                      <a:pt x="421258" y="487673"/>
                      <a:pt x="421258" y="489570"/>
                    </a:cubicBezTo>
                    <a:lnTo>
                      <a:pt x="421258" y="537958"/>
                    </a:lnTo>
                    <a:lnTo>
                      <a:pt x="429797" y="537958"/>
                    </a:lnTo>
                    <a:cubicBezTo>
                      <a:pt x="438336" y="534163"/>
                      <a:pt x="457311" y="517085"/>
                      <a:pt x="486724" y="486724"/>
                    </a:cubicBezTo>
                    <a:lnTo>
                      <a:pt x="492417" y="486724"/>
                    </a:lnTo>
                    <a:cubicBezTo>
                      <a:pt x="496211" y="487673"/>
                      <a:pt x="498109" y="489570"/>
                      <a:pt x="498109" y="492417"/>
                    </a:cubicBezTo>
                    <a:cubicBezTo>
                      <a:pt x="498109" y="502853"/>
                      <a:pt x="493365" y="514239"/>
                      <a:pt x="483877" y="526573"/>
                    </a:cubicBezTo>
                    <a:lnTo>
                      <a:pt x="483877" y="549343"/>
                    </a:lnTo>
                    <a:cubicBezTo>
                      <a:pt x="483877" y="562626"/>
                      <a:pt x="477236" y="574012"/>
                      <a:pt x="463953" y="583500"/>
                    </a:cubicBezTo>
                    <a:cubicBezTo>
                      <a:pt x="429797" y="626195"/>
                      <a:pt x="411770" y="658453"/>
                      <a:pt x="409873" y="680275"/>
                    </a:cubicBezTo>
                    <a:lnTo>
                      <a:pt x="407026" y="680275"/>
                    </a:lnTo>
                    <a:cubicBezTo>
                      <a:pt x="405129" y="744792"/>
                      <a:pt x="404180" y="788436"/>
                      <a:pt x="404180" y="811207"/>
                    </a:cubicBezTo>
                    <a:cubicBezTo>
                      <a:pt x="404180" y="830182"/>
                      <a:pt x="405129" y="869082"/>
                      <a:pt x="407026" y="927906"/>
                    </a:cubicBezTo>
                    <a:lnTo>
                      <a:pt x="412719" y="927906"/>
                    </a:lnTo>
                    <a:lnTo>
                      <a:pt x="407026" y="936445"/>
                    </a:lnTo>
                    <a:lnTo>
                      <a:pt x="407026" y="956370"/>
                    </a:lnTo>
                    <a:lnTo>
                      <a:pt x="412719" y="964909"/>
                    </a:lnTo>
                    <a:lnTo>
                      <a:pt x="412719" y="1024682"/>
                    </a:lnTo>
                    <a:cubicBezTo>
                      <a:pt x="416514" y="1029426"/>
                      <a:pt x="418412" y="1033221"/>
                      <a:pt x="418412" y="1036067"/>
                    </a:cubicBezTo>
                    <a:cubicBezTo>
                      <a:pt x="418412" y="1044606"/>
                      <a:pt x="419360" y="1076865"/>
                      <a:pt x="421258" y="1132843"/>
                    </a:cubicBezTo>
                    <a:cubicBezTo>
                      <a:pt x="425053" y="1133792"/>
                      <a:pt x="426951" y="1135689"/>
                      <a:pt x="426951" y="1138535"/>
                    </a:cubicBezTo>
                    <a:lnTo>
                      <a:pt x="426951" y="1166999"/>
                    </a:lnTo>
                    <a:cubicBezTo>
                      <a:pt x="430746" y="1170794"/>
                      <a:pt x="433592" y="1183128"/>
                      <a:pt x="435490" y="1204001"/>
                    </a:cubicBezTo>
                    <a:lnTo>
                      <a:pt x="438336" y="1204001"/>
                    </a:lnTo>
                    <a:cubicBezTo>
                      <a:pt x="450670" y="1188821"/>
                      <a:pt x="463004" y="1168896"/>
                      <a:pt x="475338" y="1144228"/>
                    </a:cubicBezTo>
                    <a:cubicBezTo>
                      <a:pt x="478185" y="1144228"/>
                      <a:pt x="482928" y="1131894"/>
                      <a:pt x="489570" y="1107226"/>
                    </a:cubicBezTo>
                    <a:cubicBezTo>
                      <a:pt x="492417" y="1107226"/>
                      <a:pt x="500006" y="1089199"/>
                      <a:pt x="512341" y="1053145"/>
                    </a:cubicBezTo>
                    <a:cubicBezTo>
                      <a:pt x="538906" y="996219"/>
                      <a:pt x="559780" y="933599"/>
                      <a:pt x="574960" y="865287"/>
                    </a:cubicBezTo>
                    <a:cubicBezTo>
                      <a:pt x="581601" y="853902"/>
                      <a:pt x="589192" y="828285"/>
                      <a:pt x="597731" y="788436"/>
                    </a:cubicBezTo>
                    <a:cubicBezTo>
                      <a:pt x="602475" y="757126"/>
                      <a:pt x="606270" y="739099"/>
                      <a:pt x="609116" y="734355"/>
                    </a:cubicBezTo>
                    <a:lnTo>
                      <a:pt x="609116" y="697353"/>
                    </a:lnTo>
                    <a:cubicBezTo>
                      <a:pt x="603424" y="697353"/>
                      <a:pt x="599628" y="692609"/>
                      <a:pt x="597731" y="683121"/>
                    </a:cubicBezTo>
                    <a:cubicBezTo>
                      <a:pt x="592987" y="683121"/>
                      <a:pt x="588243" y="672685"/>
                      <a:pt x="583499" y="651812"/>
                    </a:cubicBezTo>
                    <a:cubicBezTo>
                      <a:pt x="581601" y="651812"/>
                      <a:pt x="578755" y="648017"/>
                      <a:pt x="574960" y="640426"/>
                    </a:cubicBezTo>
                    <a:lnTo>
                      <a:pt x="574960" y="637580"/>
                    </a:lnTo>
                    <a:cubicBezTo>
                      <a:pt x="574960" y="634734"/>
                      <a:pt x="577807" y="631887"/>
                      <a:pt x="583499" y="629041"/>
                    </a:cubicBezTo>
                    <a:cubicBezTo>
                      <a:pt x="594885" y="636631"/>
                      <a:pt x="603424" y="640426"/>
                      <a:pt x="609116" y="640426"/>
                    </a:cubicBezTo>
                    <a:lnTo>
                      <a:pt x="611963" y="640426"/>
                    </a:lnTo>
                    <a:cubicBezTo>
                      <a:pt x="625245" y="627143"/>
                      <a:pt x="631887" y="598680"/>
                      <a:pt x="631887" y="555036"/>
                    </a:cubicBezTo>
                    <a:cubicBezTo>
                      <a:pt x="635682" y="555036"/>
                      <a:pt x="637580" y="553139"/>
                      <a:pt x="637580" y="549343"/>
                    </a:cubicBezTo>
                    <a:lnTo>
                      <a:pt x="637580" y="520880"/>
                    </a:lnTo>
                    <a:cubicBezTo>
                      <a:pt x="641375" y="516136"/>
                      <a:pt x="643272" y="512341"/>
                      <a:pt x="643272" y="509495"/>
                    </a:cubicBezTo>
                    <a:cubicBezTo>
                      <a:pt x="643272" y="469646"/>
                      <a:pt x="646119" y="446875"/>
                      <a:pt x="651811" y="441183"/>
                    </a:cubicBezTo>
                    <a:lnTo>
                      <a:pt x="651811" y="412719"/>
                    </a:lnTo>
                    <a:cubicBezTo>
                      <a:pt x="655606" y="407975"/>
                      <a:pt x="657504" y="405129"/>
                      <a:pt x="657504" y="404180"/>
                    </a:cubicBezTo>
                    <a:lnTo>
                      <a:pt x="657504" y="389949"/>
                    </a:lnTo>
                    <a:cubicBezTo>
                      <a:pt x="657504" y="373819"/>
                      <a:pt x="660350" y="362434"/>
                      <a:pt x="666043" y="355792"/>
                    </a:cubicBezTo>
                    <a:lnTo>
                      <a:pt x="666043" y="321636"/>
                    </a:lnTo>
                    <a:lnTo>
                      <a:pt x="671736" y="313097"/>
                    </a:lnTo>
                    <a:lnTo>
                      <a:pt x="671736" y="247632"/>
                    </a:lnTo>
                    <a:cubicBezTo>
                      <a:pt x="672684" y="243836"/>
                      <a:pt x="674582" y="241939"/>
                      <a:pt x="677428" y="241939"/>
                    </a:cubicBezTo>
                    <a:lnTo>
                      <a:pt x="680275" y="241939"/>
                    </a:lnTo>
                    <a:cubicBezTo>
                      <a:pt x="689762" y="241939"/>
                      <a:pt x="694506" y="271351"/>
                      <a:pt x="694506" y="330175"/>
                    </a:cubicBezTo>
                    <a:lnTo>
                      <a:pt x="694506" y="370024"/>
                    </a:lnTo>
                    <a:lnTo>
                      <a:pt x="700199" y="378563"/>
                    </a:lnTo>
                    <a:lnTo>
                      <a:pt x="700199" y="407027"/>
                    </a:lnTo>
                    <a:cubicBezTo>
                      <a:pt x="703994" y="411770"/>
                      <a:pt x="705892" y="415566"/>
                      <a:pt x="705892" y="418412"/>
                    </a:cubicBezTo>
                    <a:cubicBezTo>
                      <a:pt x="705892" y="426951"/>
                      <a:pt x="706840" y="455414"/>
                      <a:pt x="708738" y="503802"/>
                    </a:cubicBezTo>
                    <a:cubicBezTo>
                      <a:pt x="712533" y="504751"/>
                      <a:pt x="714431" y="506648"/>
                      <a:pt x="714431" y="509495"/>
                    </a:cubicBezTo>
                    <a:lnTo>
                      <a:pt x="714431" y="557883"/>
                    </a:lnTo>
                    <a:cubicBezTo>
                      <a:pt x="720124" y="564524"/>
                      <a:pt x="722970" y="569268"/>
                      <a:pt x="722970" y="572114"/>
                    </a:cubicBezTo>
                    <a:lnTo>
                      <a:pt x="734355" y="572114"/>
                    </a:lnTo>
                    <a:cubicBezTo>
                      <a:pt x="765665" y="555036"/>
                      <a:pt x="806462" y="526573"/>
                      <a:pt x="856748" y="486724"/>
                    </a:cubicBezTo>
                    <a:cubicBezTo>
                      <a:pt x="898494" y="464902"/>
                      <a:pt x="930753" y="433592"/>
                      <a:pt x="953523" y="392795"/>
                    </a:cubicBezTo>
                    <a:cubicBezTo>
                      <a:pt x="956370" y="392795"/>
                      <a:pt x="960165" y="390897"/>
                      <a:pt x="964909" y="387102"/>
                    </a:cubicBezTo>
                    <a:lnTo>
                      <a:pt x="1081608" y="387102"/>
                    </a:lnTo>
                    <a:cubicBezTo>
                      <a:pt x="1097738" y="400385"/>
                      <a:pt x="1107225" y="407027"/>
                      <a:pt x="1110072" y="407027"/>
                    </a:cubicBezTo>
                    <a:cubicBezTo>
                      <a:pt x="1119560" y="413668"/>
                      <a:pt x="1135689" y="421258"/>
                      <a:pt x="1158460" y="429797"/>
                    </a:cubicBezTo>
                    <a:cubicBezTo>
                      <a:pt x="1158460" y="433592"/>
                      <a:pt x="1159408" y="435490"/>
                      <a:pt x="1161306" y="435490"/>
                    </a:cubicBezTo>
                    <a:cubicBezTo>
                      <a:pt x="1148023" y="454466"/>
                      <a:pt x="1130945" y="463953"/>
                      <a:pt x="1110072" y="463953"/>
                    </a:cubicBezTo>
                    <a:lnTo>
                      <a:pt x="1061684" y="483878"/>
                    </a:lnTo>
                    <a:cubicBezTo>
                      <a:pt x="1026579" y="502853"/>
                      <a:pt x="1000962" y="518034"/>
                      <a:pt x="984833" y="529419"/>
                    </a:cubicBezTo>
                    <a:cubicBezTo>
                      <a:pt x="967755" y="537009"/>
                      <a:pt x="926009" y="561678"/>
                      <a:pt x="859594" y="603424"/>
                    </a:cubicBezTo>
                    <a:cubicBezTo>
                      <a:pt x="836823" y="610065"/>
                      <a:pt x="825438" y="618604"/>
                      <a:pt x="825438" y="629041"/>
                    </a:cubicBezTo>
                    <a:cubicBezTo>
                      <a:pt x="825438" y="678377"/>
                      <a:pt x="834926" y="707790"/>
                      <a:pt x="853901" y="717277"/>
                    </a:cubicBezTo>
                    <a:lnTo>
                      <a:pt x="890904" y="717277"/>
                    </a:lnTo>
                    <a:cubicBezTo>
                      <a:pt x="897545" y="722021"/>
                      <a:pt x="911777" y="725816"/>
                      <a:pt x="933599" y="728663"/>
                    </a:cubicBezTo>
                    <a:cubicBezTo>
                      <a:pt x="933599" y="730560"/>
                      <a:pt x="934548" y="731509"/>
                      <a:pt x="936445" y="731509"/>
                    </a:cubicBezTo>
                    <a:lnTo>
                      <a:pt x="942138" y="731509"/>
                    </a:lnTo>
                    <a:cubicBezTo>
                      <a:pt x="988628" y="700199"/>
                      <a:pt x="1024682" y="663197"/>
                      <a:pt x="1050299" y="620502"/>
                    </a:cubicBezTo>
                    <a:cubicBezTo>
                      <a:pt x="1061684" y="593936"/>
                      <a:pt x="1073069" y="572114"/>
                      <a:pt x="1084455" y="555036"/>
                    </a:cubicBezTo>
                    <a:cubicBezTo>
                      <a:pt x="1084455" y="554087"/>
                      <a:pt x="1093943" y="538907"/>
                      <a:pt x="1112918" y="509495"/>
                    </a:cubicBezTo>
                    <a:cubicBezTo>
                      <a:pt x="1112918" y="494314"/>
                      <a:pt x="1116713" y="486724"/>
                      <a:pt x="1124304" y="486724"/>
                    </a:cubicBezTo>
                    <a:lnTo>
                      <a:pt x="1132843" y="486724"/>
                    </a:lnTo>
                    <a:cubicBezTo>
                      <a:pt x="1160357" y="488622"/>
                      <a:pt x="1195462" y="517085"/>
                      <a:pt x="1238157" y="572114"/>
                    </a:cubicBezTo>
                    <a:cubicBezTo>
                      <a:pt x="1243850" y="580653"/>
                      <a:pt x="1249542" y="592987"/>
                      <a:pt x="1255235" y="609117"/>
                    </a:cubicBezTo>
                    <a:lnTo>
                      <a:pt x="1255235" y="611963"/>
                    </a:lnTo>
                    <a:cubicBezTo>
                      <a:pt x="1245747" y="632836"/>
                      <a:pt x="1234362" y="643273"/>
                      <a:pt x="1221079" y="643273"/>
                    </a:cubicBezTo>
                    <a:cubicBezTo>
                      <a:pt x="1218233" y="650863"/>
                      <a:pt x="1209694" y="654658"/>
                      <a:pt x="1195462" y="654658"/>
                    </a:cubicBezTo>
                    <a:lnTo>
                      <a:pt x="1178384" y="654658"/>
                    </a:lnTo>
                    <a:cubicBezTo>
                      <a:pt x="1096789" y="703995"/>
                      <a:pt x="1054094" y="741946"/>
                      <a:pt x="1050299" y="768512"/>
                    </a:cubicBezTo>
                    <a:cubicBezTo>
                      <a:pt x="1050299" y="778948"/>
                      <a:pt x="1071172" y="791282"/>
                      <a:pt x="1112918" y="805514"/>
                    </a:cubicBezTo>
                    <a:cubicBezTo>
                      <a:pt x="1114816" y="811207"/>
                      <a:pt x="1125252" y="817848"/>
                      <a:pt x="1144228" y="825438"/>
                    </a:cubicBezTo>
                    <a:cubicBezTo>
                      <a:pt x="1144228" y="829233"/>
                      <a:pt x="1163203" y="838721"/>
                      <a:pt x="1201155" y="853902"/>
                    </a:cubicBezTo>
                    <a:cubicBezTo>
                      <a:pt x="1207796" y="862441"/>
                      <a:pt x="1223925" y="872877"/>
                      <a:pt x="1249542" y="885211"/>
                    </a:cubicBezTo>
                    <a:cubicBezTo>
                      <a:pt x="1256184" y="887109"/>
                      <a:pt x="1270416" y="902289"/>
                      <a:pt x="1292237" y="930753"/>
                    </a:cubicBezTo>
                    <a:cubicBezTo>
                      <a:pt x="1301725" y="942138"/>
                      <a:pt x="1317854" y="956370"/>
                      <a:pt x="1340625" y="973448"/>
                    </a:cubicBezTo>
                    <a:cubicBezTo>
                      <a:pt x="1393757" y="1022784"/>
                      <a:pt x="1426015" y="1061684"/>
                      <a:pt x="1437401" y="1090148"/>
                    </a:cubicBezTo>
                    <a:lnTo>
                      <a:pt x="1437401" y="1098687"/>
                    </a:lnTo>
                    <a:cubicBezTo>
                      <a:pt x="1432657" y="1108175"/>
                      <a:pt x="1428862" y="1112918"/>
                      <a:pt x="1426015" y="1112918"/>
                    </a:cubicBezTo>
                    <a:lnTo>
                      <a:pt x="1349164" y="1112918"/>
                    </a:lnTo>
                    <a:lnTo>
                      <a:pt x="1275159" y="1092994"/>
                    </a:lnTo>
                    <a:cubicBezTo>
                      <a:pt x="1275159" y="1091097"/>
                      <a:pt x="1274211" y="1090148"/>
                      <a:pt x="1272313" y="1090148"/>
                    </a:cubicBezTo>
                    <a:lnTo>
                      <a:pt x="1263774" y="1090148"/>
                    </a:lnTo>
                    <a:lnTo>
                      <a:pt x="1255235" y="1095840"/>
                    </a:lnTo>
                    <a:lnTo>
                      <a:pt x="1226772" y="1095840"/>
                    </a:lnTo>
                    <a:cubicBezTo>
                      <a:pt x="1222028" y="1092045"/>
                      <a:pt x="1219181" y="1090148"/>
                      <a:pt x="1218233" y="1090148"/>
                    </a:cubicBezTo>
                    <a:lnTo>
                      <a:pt x="1201155" y="1090148"/>
                    </a:lnTo>
                    <a:cubicBezTo>
                      <a:pt x="1196411" y="1092994"/>
                      <a:pt x="1183128" y="1096789"/>
                      <a:pt x="1161306" y="1101533"/>
                    </a:cubicBezTo>
                    <a:cubicBezTo>
                      <a:pt x="1161306" y="1103431"/>
                      <a:pt x="1157511" y="1106277"/>
                      <a:pt x="1149921" y="1110072"/>
                    </a:cubicBezTo>
                    <a:lnTo>
                      <a:pt x="1147074" y="1110072"/>
                    </a:lnTo>
                    <a:cubicBezTo>
                      <a:pt x="1142330" y="1106277"/>
                      <a:pt x="1139484" y="1104379"/>
                      <a:pt x="1138535" y="1104379"/>
                    </a:cubicBezTo>
                    <a:lnTo>
                      <a:pt x="1124304" y="1104379"/>
                    </a:lnTo>
                    <a:lnTo>
                      <a:pt x="1081608" y="1124304"/>
                    </a:lnTo>
                    <a:lnTo>
                      <a:pt x="1050299" y="1124304"/>
                    </a:lnTo>
                    <a:lnTo>
                      <a:pt x="1041760" y="1118611"/>
                    </a:lnTo>
                    <a:lnTo>
                      <a:pt x="1030374" y="1118611"/>
                    </a:lnTo>
                    <a:cubicBezTo>
                      <a:pt x="1030374" y="1129048"/>
                      <a:pt x="1023733" y="1136638"/>
                      <a:pt x="1010450" y="1141382"/>
                    </a:cubicBezTo>
                    <a:lnTo>
                      <a:pt x="1007604" y="1141382"/>
                    </a:lnTo>
                    <a:cubicBezTo>
                      <a:pt x="1000013" y="1135689"/>
                      <a:pt x="991474" y="1132843"/>
                      <a:pt x="981987" y="1132843"/>
                    </a:cubicBezTo>
                    <a:lnTo>
                      <a:pt x="976294" y="1135689"/>
                    </a:lnTo>
                    <a:lnTo>
                      <a:pt x="973448" y="1129996"/>
                    </a:lnTo>
                    <a:cubicBezTo>
                      <a:pt x="995270" y="1113867"/>
                      <a:pt x="1009501" y="1101533"/>
                      <a:pt x="1016143" y="1092994"/>
                    </a:cubicBezTo>
                    <a:cubicBezTo>
                      <a:pt x="1016143" y="1091097"/>
                      <a:pt x="1051248" y="1057889"/>
                      <a:pt x="1121457" y="993372"/>
                    </a:cubicBezTo>
                    <a:cubicBezTo>
                      <a:pt x="1121457" y="991475"/>
                      <a:pt x="1129047" y="981038"/>
                      <a:pt x="1144228" y="962062"/>
                    </a:cubicBezTo>
                    <a:cubicBezTo>
                      <a:pt x="1124304" y="936445"/>
                      <a:pt x="1089199" y="908931"/>
                      <a:pt x="1038913" y="879519"/>
                    </a:cubicBezTo>
                    <a:cubicBezTo>
                      <a:pt x="1038913" y="877621"/>
                      <a:pt x="1027528" y="869082"/>
                      <a:pt x="1004757" y="853902"/>
                    </a:cubicBezTo>
                    <a:lnTo>
                      <a:pt x="996218" y="853902"/>
                    </a:lnTo>
                    <a:cubicBezTo>
                      <a:pt x="980089" y="870031"/>
                      <a:pt x="966806" y="893750"/>
                      <a:pt x="956370" y="925060"/>
                    </a:cubicBezTo>
                    <a:cubicBezTo>
                      <a:pt x="954472" y="925060"/>
                      <a:pt x="951626" y="928855"/>
                      <a:pt x="947831" y="936445"/>
                    </a:cubicBezTo>
                    <a:lnTo>
                      <a:pt x="947831" y="981987"/>
                    </a:lnTo>
                    <a:lnTo>
                      <a:pt x="953523" y="990526"/>
                    </a:lnTo>
                    <a:lnTo>
                      <a:pt x="953523" y="1013297"/>
                    </a:lnTo>
                    <a:cubicBezTo>
                      <a:pt x="926957" y="1069275"/>
                      <a:pt x="913675" y="1106277"/>
                      <a:pt x="913675" y="1124304"/>
                    </a:cubicBezTo>
                    <a:cubicBezTo>
                      <a:pt x="911777" y="1124304"/>
                      <a:pt x="910828" y="1125252"/>
                      <a:pt x="910828" y="1127150"/>
                    </a:cubicBezTo>
                    <a:lnTo>
                      <a:pt x="910828" y="1138535"/>
                    </a:lnTo>
                    <a:lnTo>
                      <a:pt x="916521" y="1147074"/>
                    </a:lnTo>
                    <a:lnTo>
                      <a:pt x="916521" y="1164153"/>
                    </a:lnTo>
                    <a:cubicBezTo>
                      <a:pt x="916521" y="1172691"/>
                      <a:pt x="904187" y="1178384"/>
                      <a:pt x="879518" y="1181231"/>
                    </a:cubicBezTo>
                    <a:cubicBezTo>
                      <a:pt x="879518" y="1185974"/>
                      <a:pt x="862440" y="1189770"/>
                      <a:pt x="828284" y="1192616"/>
                    </a:cubicBezTo>
                    <a:cubicBezTo>
                      <a:pt x="823540" y="1192616"/>
                      <a:pt x="804565" y="1174589"/>
                      <a:pt x="771358" y="1138535"/>
                    </a:cubicBezTo>
                    <a:cubicBezTo>
                      <a:pt x="767562" y="1126201"/>
                      <a:pt x="751433" y="1104379"/>
                      <a:pt x="722970" y="1073070"/>
                    </a:cubicBezTo>
                    <a:lnTo>
                      <a:pt x="720124" y="1044606"/>
                    </a:lnTo>
                    <a:cubicBezTo>
                      <a:pt x="720124" y="1031323"/>
                      <a:pt x="721072" y="1019938"/>
                      <a:pt x="722970" y="1010450"/>
                    </a:cubicBezTo>
                    <a:cubicBezTo>
                      <a:pt x="721072" y="1000962"/>
                      <a:pt x="720124" y="989577"/>
                      <a:pt x="720124" y="976294"/>
                    </a:cubicBezTo>
                    <a:cubicBezTo>
                      <a:pt x="720124" y="952575"/>
                      <a:pt x="730560" y="931702"/>
                      <a:pt x="751433" y="913675"/>
                    </a:cubicBezTo>
                    <a:cubicBezTo>
                      <a:pt x="751433" y="908931"/>
                      <a:pt x="753331" y="904187"/>
                      <a:pt x="757126" y="899443"/>
                    </a:cubicBezTo>
                    <a:lnTo>
                      <a:pt x="757126" y="839670"/>
                    </a:lnTo>
                    <a:lnTo>
                      <a:pt x="762819" y="831131"/>
                    </a:lnTo>
                    <a:lnTo>
                      <a:pt x="762819" y="816899"/>
                    </a:lnTo>
                    <a:cubicBezTo>
                      <a:pt x="762819" y="797924"/>
                      <a:pt x="763767" y="775153"/>
                      <a:pt x="765665" y="748587"/>
                    </a:cubicBezTo>
                    <a:cubicBezTo>
                      <a:pt x="765665" y="744792"/>
                      <a:pt x="759972" y="739099"/>
                      <a:pt x="748587" y="731509"/>
                    </a:cubicBezTo>
                    <a:lnTo>
                      <a:pt x="708738" y="731509"/>
                    </a:lnTo>
                    <a:cubicBezTo>
                      <a:pt x="706840" y="748587"/>
                      <a:pt x="703994" y="759024"/>
                      <a:pt x="700199" y="762819"/>
                    </a:cubicBezTo>
                    <a:lnTo>
                      <a:pt x="700199" y="791282"/>
                    </a:lnTo>
                    <a:cubicBezTo>
                      <a:pt x="697353" y="794129"/>
                      <a:pt x="693557" y="810258"/>
                      <a:pt x="688814" y="839670"/>
                    </a:cubicBezTo>
                    <a:cubicBezTo>
                      <a:pt x="670787" y="902289"/>
                      <a:pt x="656555" y="935497"/>
                      <a:pt x="646119" y="939292"/>
                    </a:cubicBezTo>
                    <a:cubicBezTo>
                      <a:pt x="646119" y="949728"/>
                      <a:pt x="627143" y="983884"/>
                      <a:pt x="589192" y="1041760"/>
                    </a:cubicBezTo>
                    <a:cubicBezTo>
                      <a:pt x="585397" y="1060736"/>
                      <a:pt x="566421" y="1093943"/>
                      <a:pt x="532265" y="1141382"/>
                    </a:cubicBezTo>
                    <a:cubicBezTo>
                      <a:pt x="520880" y="1168896"/>
                      <a:pt x="497160" y="1192616"/>
                      <a:pt x="461107" y="1212540"/>
                    </a:cubicBezTo>
                    <a:cubicBezTo>
                      <a:pt x="461107" y="1214438"/>
                      <a:pt x="454465" y="1221079"/>
                      <a:pt x="441182" y="1232465"/>
                    </a:cubicBezTo>
                    <a:lnTo>
                      <a:pt x="424104" y="1232465"/>
                    </a:lnTo>
                    <a:cubicBezTo>
                      <a:pt x="379511" y="1213489"/>
                      <a:pt x="347253" y="1195462"/>
                      <a:pt x="327329" y="1178384"/>
                    </a:cubicBezTo>
                    <a:cubicBezTo>
                      <a:pt x="322585" y="1166050"/>
                      <a:pt x="310251" y="1152767"/>
                      <a:pt x="290327" y="1138535"/>
                    </a:cubicBezTo>
                    <a:cubicBezTo>
                      <a:pt x="270402" y="1119560"/>
                      <a:pt x="253324" y="1107226"/>
                      <a:pt x="239092" y="1101533"/>
                    </a:cubicBezTo>
                    <a:cubicBezTo>
                      <a:pt x="211578" y="1088250"/>
                      <a:pt x="185960" y="1060736"/>
                      <a:pt x="162241" y="1018989"/>
                    </a:cubicBezTo>
                    <a:lnTo>
                      <a:pt x="162241" y="1016143"/>
                    </a:lnTo>
                    <a:cubicBezTo>
                      <a:pt x="162241" y="1013297"/>
                      <a:pt x="166036" y="1009501"/>
                      <a:pt x="173627" y="1004758"/>
                    </a:cubicBezTo>
                    <a:lnTo>
                      <a:pt x="199244" y="1004758"/>
                    </a:lnTo>
                    <a:cubicBezTo>
                      <a:pt x="200192" y="1004758"/>
                      <a:pt x="203039" y="1002860"/>
                      <a:pt x="207783" y="999065"/>
                    </a:cubicBezTo>
                    <a:lnTo>
                      <a:pt x="222014" y="999065"/>
                    </a:lnTo>
                    <a:cubicBezTo>
                      <a:pt x="246682" y="999065"/>
                      <a:pt x="274197" y="987680"/>
                      <a:pt x="304558" y="964909"/>
                    </a:cubicBezTo>
                    <a:lnTo>
                      <a:pt x="307405" y="959216"/>
                    </a:lnTo>
                    <a:lnTo>
                      <a:pt x="307405" y="805514"/>
                    </a:lnTo>
                    <a:cubicBezTo>
                      <a:pt x="303609" y="800770"/>
                      <a:pt x="301712" y="796026"/>
                      <a:pt x="301712" y="791282"/>
                    </a:cubicBezTo>
                    <a:lnTo>
                      <a:pt x="296019" y="791282"/>
                    </a:lnTo>
                    <a:cubicBezTo>
                      <a:pt x="231502" y="853902"/>
                      <a:pt x="189756" y="885211"/>
                      <a:pt x="170780" y="885211"/>
                    </a:cubicBezTo>
                    <a:cubicBezTo>
                      <a:pt x="148009" y="889006"/>
                      <a:pt x="129982" y="894699"/>
                      <a:pt x="116700" y="902289"/>
                    </a:cubicBezTo>
                    <a:cubicBezTo>
                      <a:pt x="109109" y="904187"/>
                      <a:pt x="102468" y="905136"/>
                      <a:pt x="96775" y="905136"/>
                    </a:cubicBezTo>
                    <a:cubicBezTo>
                      <a:pt x="66414" y="905136"/>
                      <a:pt x="34156" y="886160"/>
                      <a:pt x="0" y="848209"/>
                    </a:cubicBezTo>
                    <a:lnTo>
                      <a:pt x="0" y="845363"/>
                    </a:lnTo>
                    <a:cubicBezTo>
                      <a:pt x="948" y="841568"/>
                      <a:pt x="2846" y="839670"/>
                      <a:pt x="5693" y="839670"/>
                    </a:cubicBezTo>
                    <a:lnTo>
                      <a:pt x="31310" y="839670"/>
                    </a:lnTo>
                    <a:cubicBezTo>
                      <a:pt x="60722" y="829233"/>
                      <a:pt x="94878" y="807411"/>
                      <a:pt x="133778" y="774204"/>
                    </a:cubicBezTo>
                    <a:cubicBezTo>
                      <a:pt x="183114" y="732458"/>
                      <a:pt x="238143" y="690712"/>
                      <a:pt x="298866" y="648965"/>
                    </a:cubicBezTo>
                    <a:cubicBezTo>
                      <a:pt x="310251" y="643273"/>
                      <a:pt x="315944" y="619553"/>
                      <a:pt x="315944" y="577807"/>
                    </a:cubicBezTo>
                    <a:cubicBezTo>
                      <a:pt x="314046" y="571165"/>
                      <a:pt x="313097" y="567370"/>
                      <a:pt x="313097" y="566421"/>
                    </a:cubicBezTo>
                    <a:lnTo>
                      <a:pt x="301712" y="566421"/>
                    </a:lnTo>
                    <a:cubicBezTo>
                      <a:pt x="299814" y="566421"/>
                      <a:pt x="277992" y="578756"/>
                      <a:pt x="236246" y="603424"/>
                    </a:cubicBezTo>
                    <a:cubicBezTo>
                      <a:pt x="232451" y="603424"/>
                      <a:pt x="221065" y="611014"/>
                      <a:pt x="202090" y="626195"/>
                    </a:cubicBezTo>
                    <a:cubicBezTo>
                      <a:pt x="199244" y="626195"/>
                      <a:pt x="195448" y="628092"/>
                      <a:pt x="190705" y="631887"/>
                    </a:cubicBezTo>
                    <a:lnTo>
                      <a:pt x="179319" y="631887"/>
                    </a:lnTo>
                    <a:cubicBezTo>
                      <a:pt x="168882" y="627143"/>
                      <a:pt x="159395" y="620502"/>
                      <a:pt x="150856" y="611963"/>
                    </a:cubicBezTo>
                    <a:cubicBezTo>
                      <a:pt x="115751" y="599629"/>
                      <a:pt x="92980" y="582551"/>
                      <a:pt x="82544" y="560729"/>
                    </a:cubicBezTo>
                    <a:lnTo>
                      <a:pt x="82544" y="557883"/>
                    </a:lnTo>
                    <a:cubicBezTo>
                      <a:pt x="86339" y="549343"/>
                      <a:pt x="92980" y="542702"/>
                      <a:pt x="102468" y="537958"/>
                    </a:cubicBezTo>
                    <a:lnTo>
                      <a:pt x="111007" y="537958"/>
                    </a:lnTo>
                    <a:cubicBezTo>
                      <a:pt x="111956" y="537958"/>
                      <a:pt x="114802" y="539856"/>
                      <a:pt x="119546" y="543651"/>
                    </a:cubicBezTo>
                    <a:lnTo>
                      <a:pt x="122392" y="543651"/>
                    </a:lnTo>
                    <a:cubicBezTo>
                      <a:pt x="164139" y="526573"/>
                      <a:pt x="204936" y="500956"/>
                      <a:pt x="244785" y="466800"/>
                    </a:cubicBezTo>
                    <a:cubicBezTo>
                      <a:pt x="286531" y="436439"/>
                      <a:pt x="315944" y="411770"/>
                      <a:pt x="333022" y="392795"/>
                    </a:cubicBezTo>
                    <a:lnTo>
                      <a:pt x="335868" y="392795"/>
                    </a:lnTo>
                    <a:lnTo>
                      <a:pt x="335868" y="352946"/>
                    </a:lnTo>
                    <a:cubicBezTo>
                      <a:pt x="332073" y="348202"/>
                      <a:pt x="330175" y="344407"/>
                      <a:pt x="330175" y="341561"/>
                    </a:cubicBezTo>
                    <a:cubicBezTo>
                      <a:pt x="330175" y="314995"/>
                      <a:pt x="329226" y="265658"/>
                      <a:pt x="327329" y="193551"/>
                    </a:cubicBezTo>
                    <a:cubicBezTo>
                      <a:pt x="323533" y="193551"/>
                      <a:pt x="321636" y="191654"/>
                      <a:pt x="321636" y="187859"/>
                    </a:cubicBezTo>
                    <a:lnTo>
                      <a:pt x="321636" y="162241"/>
                    </a:lnTo>
                    <a:cubicBezTo>
                      <a:pt x="317841" y="158446"/>
                      <a:pt x="314046" y="144215"/>
                      <a:pt x="310251" y="119546"/>
                    </a:cubicBezTo>
                    <a:lnTo>
                      <a:pt x="290327" y="102468"/>
                    </a:lnTo>
                    <a:cubicBezTo>
                      <a:pt x="265658" y="94878"/>
                      <a:pt x="253324" y="88237"/>
                      <a:pt x="253324" y="82544"/>
                    </a:cubicBezTo>
                    <a:lnTo>
                      <a:pt x="253324" y="76851"/>
                    </a:lnTo>
                    <a:cubicBezTo>
                      <a:pt x="265658" y="54081"/>
                      <a:pt x="274197" y="42695"/>
                      <a:pt x="278941" y="42695"/>
                    </a:cubicBezTo>
                    <a:close/>
                    <a:moveTo>
                      <a:pt x="950677" y="0"/>
                    </a:moveTo>
                    <a:lnTo>
                      <a:pt x="981987" y="0"/>
                    </a:lnTo>
                    <a:cubicBezTo>
                      <a:pt x="998116" y="7590"/>
                      <a:pt x="1009501" y="14232"/>
                      <a:pt x="1016143" y="19925"/>
                    </a:cubicBezTo>
                    <a:cubicBezTo>
                      <a:pt x="1018989" y="19925"/>
                      <a:pt x="1027528" y="25617"/>
                      <a:pt x="1041760" y="37003"/>
                    </a:cubicBezTo>
                    <a:lnTo>
                      <a:pt x="1044606" y="42695"/>
                    </a:lnTo>
                    <a:cubicBezTo>
                      <a:pt x="1043657" y="48388"/>
                      <a:pt x="1018989" y="65466"/>
                      <a:pt x="970601" y="93929"/>
                    </a:cubicBezTo>
                    <a:cubicBezTo>
                      <a:pt x="873826" y="164139"/>
                      <a:pt x="808360" y="203039"/>
                      <a:pt x="774204" y="210629"/>
                    </a:cubicBezTo>
                    <a:cubicBezTo>
                      <a:pt x="755228" y="214424"/>
                      <a:pt x="742894" y="218219"/>
                      <a:pt x="737202" y="222015"/>
                    </a:cubicBezTo>
                    <a:lnTo>
                      <a:pt x="697353" y="222015"/>
                    </a:lnTo>
                    <a:cubicBezTo>
                      <a:pt x="682172" y="216322"/>
                      <a:pt x="668889" y="205885"/>
                      <a:pt x="657504" y="190705"/>
                    </a:cubicBezTo>
                    <a:lnTo>
                      <a:pt x="646119" y="173627"/>
                    </a:lnTo>
                    <a:lnTo>
                      <a:pt x="646119" y="170780"/>
                    </a:lnTo>
                    <a:cubicBezTo>
                      <a:pt x="646119" y="166985"/>
                      <a:pt x="656555" y="164139"/>
                      <a:pt x="677428" y="162241"/>
                    </a:cubicBezTo>
                    <a:cubicBezTo>
                      <a:pt x="705892" y="150856"/>
                      <a:pt x="732457" y="134727"/>
                      <a:pt x="757126" y="113854"/>
                    </a:cubicBezTo>
                    <a:cubicBezTo>
                      <a:pt x="813104" y="74005"/>
                      <a:pt x="845362" y="50285"/>
                      <a:pt x="853901" y="42695"/>
                    </a:cubicBezTo>
                    <a:cubicBezTo>
                      <a:pt x="853901" y="19925"/>
                      <a:pt x="856748" y="8539"/>
                      <a:pt x="862440" y="8539"/>
                    </a:cubicBezTo>
                    <a:cubicBezTo>
                      <a:pt x="902289" y="6642"/>
                      <a:pt x="929804" y="5693"/>
                      <a:pt x="944984" y="5693"/>
                    </a:cubicBezTo>
                    <a:cubicBezTo>
                      <a:pt x="945933" y="1898"/>
                      <a:pt x="947831" y="0"/>
                      <a:pt x="950677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  <a:sym typeface="+mn-lt"/>
                </a:endParaRPr>
              </a:p>
            </p:txBody>
          </p:sp>
          <p:grpSp>
            <p:nvGrpSpPr>
              <p:cNvPr id="910" name="组合 909">
                <a:extLst>
                  <a:ext uri="{FF2B5EF4-FFF2-40B4-BE49-F238E27FC236}">
                    <a16:creationId xmlns:a16="http://schemas.microsoft.com/office/drawing/2014/main" id="{852F2478-78C8-F972-082D-02529AB19181}"/>
                  </a:ext>
                </a:extLst>
              </p:cNvPr>
              <p:cNvGrpSpPr/>
              <p:nvPr/>
            </p:nvGrpSpPr>
            <p:grpSpPr>
              <a:xfrm>
                <a:off x="6805282" y="934356"/>
                <a:ext cx="1394863" cy="1463281"/>
                <a:chOff x="7301539" y="838213"/>
                <a:chExt cx="1367372" cy="1434440"/>
              </a:xfrm>
            </p:grpSpPr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BC5081BE-922F-121F-90E3-A906C00EF8C9}"/>
                    </a:ext>
                  </a:extLst>
                </p:cNvPr>
                <p:cNvSpPr/>
                <p:nvPr/>
              </p:nvSpPr>
              <p:spPr>
                <a:xfrm>
                  <a:off x="8068449" y="838213"/>
                  <a:ext cx="11119" cy="11120"/>
                </a:xfrm>
                <a:custGeom>
                  <a:avLst/>
                  <a:gdLst>
                    <a:gd name="connsiteX0" fmla="*/ 7412 w 11119"/>
                    <a:gd name="connsiteY0" fmla="*/ 0 h 11120"/>
                    <a:gd name="connsiteX1" fmla="*/ 11119 w 11119"/>
                    <a:gd name="connsiteY1" fmla="*/ 7414 h 11120"/>
                    <a:gd name="connsiteX2" fmla="*/ 11119 w 11119"/>
                    <a:gd name="connsiteY2" fmla="*/ 11120 h 11120"/>
                    <a:gd name="connsiteX3" fmla="*/ 7412 w 11119"/>
                    <a:gd name="connsiteY3" fmla="*/ 11120 h 11120"/>
                    <a:gd name="connsiteX4" fmla="*/ 0 w 11119"/>
                    <a:gd name="connsiteY4" fmla="*/ 3706 h 11120"/>
                    <a:gd name="connsiteX5" fmla="*/ 7412 w 11119"/>
                    <a:gd name="connsiteY5" fmla="*/ 0 h 11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9" h="11120">
                      <a:moveTo>
                        <a:pt x="7412" y="0"/>
                      </a:moveTo>
                      <a:lnTo>
                        <a:pt x="11119" y="7414"/>
                      </a:lnTo>
                      <a:lnTo>
                        <a:pt x="11119" y="11120"/>
                      </a:lnTo>
                      <a:lnTo>
                        <a:pt x="7412" y="11120"/>
                      </a:lnTo>
                      <a:cubicBezTo>
                        <a:pt x="2471" y="11120"/>
                        <a:pt x="0" y="8648"/>
                        <a:pt x="0" y="3706"/>
                      </a:cubicBezTo>
                      <a:lnTo>
                        <a:pt x="7412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7B91F792-EE52-1229-C690-1CF84446A315}"/>
                    </a:ext>
                  </a:extLst>
                </p:cNvPr>
                <p:cNvSpPr/>
                <p:nvPr/>
              </p:nvSpPr>
              <p:spPr>
                <a:xfrm>
                  <a:off x="7445747" y="845627"/>
                  <a:ext cx="908107" cy="707952"/>
                </a:xfrm>
                <a:custGeom>
                  <a:avLst/>
                  <a:gdLst>
                    <a:gd name="connsiteX0" fmla="*/ 652355 w 908107"/>
                    <a:gd name="connsiteY0" fmla="*/ 0 h 707952"/>
                    <a:gd name="connsiteX1" fmla="*/ 656061 w 908107"/>
                    <a:gd name="connsiteY1" fmla="*/ 0 h 707952"/>
                    <a:gd name="connsiteX2" fmla="*/ 770965 w 908107"/>
                    <a:gd name="connsiteY2" fmla="*/ 66718 h 707952"/>
                    <a:gd name="connsiteX3" fmla="*/ 856216 w 908107"/>
                    <a:gd name="connsiteY3" fmla="*/ 163089 h 707952"/>
                    <a:gd name="connsiteX4" fmla="*/ 900695 w 908107"/>
                    <a:gd name="connsiteY4" fmla="*/ 277991 h 707952"/>
                    <a:gd name="connsiteX5" fmla="*/ 908107 w 908107"/>
                    <a:gd name="connsiteY5" fmla="*/ 300231 h 707952"/>
                    <a:gd name="connsiteX6" fmla="*/ 908107 w 908107"/>
                    <a:gd name="connsiteY6" fmla="*/ 341003 h 707952"/>
                    <a:gd name="connsiteX7" fmla="*/ 852509 w 908107"/>
                    <a:gd name="connsiteY7" fmla="*/ 370655 h 707952"/>
                    <a:gd name="connsiteX8" fmla="*/ 822856 w 908107"/>
                    <a:gd name="connsiteY8" fmla="*/ 370655 h 707952"/>
                    <a:gd name="connsiteX9" fmla="*/ 722779 w 908107"/>
                    <a:gd name="connsiteY9" fmla="*/ 426254 h 707952"/>
                    <a:gd name="connsiteX10" fmla="*/ 674594 w 908107"/>
                    <a:gd name="connsiteY10" fmla="*/ 459614 h 707952"/>
                    <a:gd name="connsiteX11" fmla="*/ 637529 w 908107"/>
                    <a:gd name="connsiteY11" fmla="*/ 481853 h 707952"/>
                    <a:gd name="connsiteX12" fmla="*/ 615290 w 908107"/>
                    <a:gd name="connsiteY12" fmla="*/ 496679 h 707952"/>
                    <a:gd name="connsiteX13" fmla="*/ 522625 w 908107"/>
                    <a:gd name="connsiteY13" fmla="*/ 541157 h 707952"/>
                    <a:gd name="connsiteX14" fmla="*/ 422548 w 908107"/>
                    <a:gd name="connsiteY14" fmla="*/ 600462 h 707952"/>
                    <a:gd name="connsiteX15" fmla="*/ 407721 w 908107"/>
                    <a:gd name="connsiteY15" fmla="*/ 600462 h 707952"/>
                    <a:gd name="connsiteX16" fmla="*/ 400308 w 908107"/>
                    <a:gd name="connsiteY16" fmla="*/ 593050 h 707952"/>
                    <a:gd name="connsiteX17" fmla="*/ 400308 w 908107"/>
                    <a:gd name="connsiteY17" fmla="*/ 589342 h 707952"/>
                    <a:gd name="connsiteX18" fmla="*/ 463320 w 908107"/>
                    <a:gd name="connsiteY18" fmla="*/ 526332 h 707952"/>
                    <a:gd name="connsiteX19" fmla="*/ 463320 w 908107"/>
                    <a:gd name="connsiteY19" fmla="*/ 518918 h 707952"/>
                    <a:gd name="connsiteX20" fmla="*/ 407721 w 908107"/>
                    <a:gd name="connsiteY20" fmla="*/ 437374 h 707952"/>
                    <a:gd name="connsiteX21" fmla="*/ 392895 w 908107"/>
                    <a:gd name="connsiteY21" fmla="*/ 400308 h 707952"/>
                    <a:gd name="connsiteX22" fmla="*/ 392895 w 908107"/>
                    <a:gd name="connsiteY22" fmla="*/ 378068 h 707952"/>
                    <a:gd name="connsiteX23" fmla="*/ 400308 w 908107"/>
                    <a:gd name="connsiteY23" fmla="*/ 366949 h 707952"/>
                    <a:gd name="connsiteX24" fmla="*/ 392895 w 908107"/>
                    <a:gd name="connsiteY24" fmla="*/ 359535 h 707952"/>
                    <a:gd name="connsiteX25" fmla="*/ 392895 w 908107"/>
                    <a:gd name="connsiteY25" fmla="*/ 344709 h 707952"/>
                    <a:gd name="connsiteX26" fmla="*/ 400308 w 908107"/>
                    <a:gd name="connsiteY26" fmla="*/ 333590 h 707952"/>
                    <a:gd name="connsiteX27" fmla="*/ 400308 w 908107"/>
                    <a:gd name="connsiteY27" fmla="*/ 303937 h 707952"/>
                    <a:gd name="connsiteX28" fmla="*/ 389189 w 908107"/>
                    <a:gd name="connsiteY28" fmla="*/ 263166 h 707952"/>
                    <a:gd name="connsiteX29" fmla="*/ 355830 w 908107"/>
                    <a:gd name="connsiteY29" fmla="*/ 218687 h 707952"/>
                    <a:gd name="connsiteX30" fmla="*/ 333590 w 908107"/>
                    <a:gd name="connsiteY30" fmla="*/ 218687 h 707952"/>
                    <a:gd name="connsiteX31" fmla="*/ 311351 w 908107"/>
                    <a:gd name="connsiteY31" fmla="*/ 277991 h 707952"/>
                    <a:gd name="connsiteX32" fmla="*/ 296525 w 908107"/>
                    <a:gd name="connsiteY32" fmla="*/ 337296 h 707952"/>
                    <a:gd name="connsiteX33" fmla="*/ 270579 w 908107"/>
                    <a:gd name="connsiteY33" fmla="*/ 418841 h 707952"/>
                    <a:gd name="connsiteX34" fmla="*/ 270579 w 908107"/>
                    <a:gd name="connsiteY34" fmla="*/ 496679 h 707952"/>
                    <a:gd name="connsiteX35" fmla="*/ 244633 w 908107"/>
                    <a:gd name="connsiteY35" fmla="*/ 567103 h 707952"/>
                    <a:gd name="connsiteX36" fmla="*/ 274286 w 908107"/>
                    <a:gd name="connsiteY36" fmla="*/ 618995 h 707952"/>
                    <a:gd name="connsiteX37" fmla="*/ 289112 w 908107"/>
                    <a:gd name="connsiteY37" fmla="*/ 648648 h 707952"/>
                    <a:gd name="connsiteX38" fmla="*/ 285406 w 908107"/>
                    <a:gd name="connsiteY38" fmla="*/ 659768 h 707952"/>
                    <a:gd name="connsiteX39" fmla="*/ 289112 w 908107"/>
                    <a:gd name="connsiteY39" fmla="*/ 682007 h 707952"/>
                    <a:gd name="connsiteX40" fmla="*/ 289112 w 908107"/>
                    <a:gd name="connsiteY40" fmla="*/ 700540 h 707952"/>
                    <a:gd name="connsiteX41" fmla="*/ 281698 w 908107"/>
                    <a:gd name="connsiteY41" fmla="*/ 707952 h 707952"/>
                    <a:gd name="connsiteX42" fmla="*/ 274286 w 908107"/>
                    <a:gd name="connsiteY42" fmla="*/ 707952 h 707952"/>
                    <a:gd name="connsiteX43" fmla="*/ 189035 w 908107"/>
                    <a:gd name="connsiteY43" fmla="*/ 685713 h 707952"/>
                    <a:gd name="connsiteX44" fmla="*/ 59305 w 908107"/>
                    <a:gd name="connsiteY44" fmla="*/ 585636 h 707952"/>
                    <a:gd name="connsiteX45" fmla="*/ 22240 w 908107"/>
                    <a:gd name="connsiteY45" fmla="*/ 530038 h 707952"/>
                    <a:gd name="connsiteX46" fmla="*/ 22240 w 908107"/>
                    <a:gd name="connsiteY46" fmla="*/ 515212 h 707952"/>
                    <a:gd name="connsiteX47" fmla="*/ 29652 w 908107"/>
                    <a:gd name="connsiteY47" fmla="*/ 504092 h 707952"/>
                    <a:gd name="connsiteX48" fmla="*/ 29652 w 908107"/>
                    <a:gd name="connsiteY48" fmla="*/ 455906 h 707952"/>
                    <a:gd name="connsiteX49" fmla="*/ 14826 w 908107"/>
                    <a:gd name="connsiteY49" fmla="*/ 392894 h 707952"/>
                    <a:gd name="connsiteX50" fmla="*/ 0 w 908107"/>
                    <a:gd name="connsiteY50" fmla="*/ 355829 h 707952"/>
                    <a:gd name="connsiteX51" fmla="*/ 0 w 908107"/>
                    <a:gd name="connsiteY51" fmla="*/ 352123 h 707952"/>
                    <a:gd name="connsiteX52" fmla="*/ 11120 w 908107"/>
                    <a:gd name="connsiteY52" fmla="*/ 341003 h 707952"/>
                    <a:gd name="connsiteX53" fmla="*/ 22240 w 908107"/>
                    <a:gd name="connsiteY53" fmla="*/ 341003 h 707952"/>
                    <a:gd name="connsiteX54" fmla="*/ 96370 w 908107"/>
                    <a:gd name="connsiteY54" fmla="*/ 426254 h 707952"/>
                    <a:gd name="connsiteX55" fmla="*/ 122317 w 908107"/>
                    <a:gd name="connsiteY55" fmla="*/ 459614 h 707952"/>
                    <a:gd name="connsiteX56" fmla="*/ 133436 w 908107"/>
                    <a:gd name="connsiteY56" fmla="*/ 459614 h 707952"/>
                    <a:gd name="connsiteX57" fmla="*/ 151968 w 908107"/>
                    <a:gd name="connsiteY57" fmla="*/ 433667 h 707952"/>
                    <a:gd name="connsiteX58" fmla="*/ 222394 w 908107"/>
                    <a:gd name="connsiteY58" fmla="*/ 341003 h 707952"/>
                    <a:gd name="connsiteX59" fmla="*/ 315057 w 908107"/>
                    <a:gd name="connsiteY59" fmla="*/ 207567 h 707952"/>
                    <a:gd name="connsiteX60" fmla="*/ 352124 w 908107"/>
                    <a:gd name="connsiteY60" fmla="*/ 196448 h 707952"/>
                    <a:gd name="connsiteX61" fmla="*/ 374363 w 908107"/>
                    <a:gd name="connsiteY61" fmla="*/ 200154 h 707952"/>
                    <a:gd name="connsiteX62" fmla="*/ 404015 w 908107"/>
                    <a:gd name="connsiteY62" fmla="*/ 200154 h 707952"/>
                    <a:gd name="connsiteX63" fmla="*/ 533744 w 908107"/>
                    <a:gd name="connsiteY63" fmla="*/ 337296 h 707952"/>
                    <a:gd name="connsiteX64" fmla="*/ 552278 w 908107"/>
                    <a:gd name="connsiteY64" fmla="*/ 407721 h 707952"/>
                    <a:gd name="connsiteX65" fmla="*/ 641235 w 908107"/>
                    <a:gd name="connsiteY65" fmla="*/ 281697 h 707952"/>
                    <a:gd name="connsiteX66" fmla="*/ 674594 w 908107"/>
                    <a:gd name="connsiteY66" fmla="*/ 200154 h 707952"/>
                    <a:gd name="connsiteX67" fmla="*/ 696833 w 908107"/>
                    <a:gd name="connsiteY67" fmla="*/ 140849 h 707952"/>
                    <a:gd name="connsiteX68" fmla="*/ 696833 w 908107"/>
                    <a:gd name="connsiteY68" fmla="*/ 118609 h 707952"/>
                    <a:gd name="connsiteX69" fmla="*/ 633821 w 908107"/>
                    <a:gd name="connsiteY69" fmla="*/ 3706 h 707952"/>
                    <a:gd name="connsiteX70" fmla="*/ 652355 w 908107"/>
                    <a:gd name="connsiteY70" fmla="*/ 0 h 707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908107" h="707952">
                      <a:moveTo>
                        <a:pt x="652355" y="0"/>
                      </a:moveTo>
                      <a:lnTo>
                        <a:pt x="656061" y="0"/>
                      </a:lnTo>
                      <a:cubicBezTo>
                        <a:pt x="701775" y="17297"/>
                        <a:pt x="740076" y="39536"/>
                        <a:pt x="770965" y="66718"/>
                      </a:cubicBezTo>
                      <a:cubicBezTo>
                        <a:pt x="800616" y="93899"/>
                        <a:pt x="829034" y="126022"/>
                        <a:pt x="856216" y="163089"/>
                      </a:cubicBezTo>
                      <a:cubicBezTo>
                        <a:pt x="877220" y="192740"/>
                        <a:pt x="892045" y="231041"/>
                        <a:pt x="900695" y="277991"/>
                      </a:cubicBezTo>
                      <a:cubicBezTo>
                        <a:pt x="900695" y="286639"/>
                        <a:pt x="903166" y="294053"/>
                        <a:pt x="908107" y="300231"/>
                      </a:cubicBezTo>
                      <a:lnTo>
                        <a:pt x="908107" y="341003"/>
                      </a:lnTo>
                      <a:cubicBezTo>
                        <a:pt x="908107" y="352123"/>
                        <a:pt x="889574" y="362007"/>
                        <a:pt x="852509" y="370655"/>
                      </a:cubicBezTo>
                      <a:lnTo>
                        <a:pt x="822856" y="370655"/>
                      </a:lnTo>
                      <a:cubicBezTo>
                        <a:pt x="822856" y="389188"/>
                        <a:pt x="789498" y="407721"/>
                        <a:pt x="722779" y="426254"/>
                      </a:cubicBezTo>
                      <a:cubicBezTo>
                        <a:pt x="717837" y="426254"/>
                        <a:pt x="701775" y="437374"/>
                        <a:pt x="674594" y="459614"/>
                      </a:cubicBezTo>
                      <a:cubicBezTo>
                        <a:pt x="659768" y="459614"/>
                        <a:pt x="647413" y="467026"/>
                        <a:pt x="637529" y="481853"/>
                      </a:cubicBezTo>
                      <a:cubicBezTo>
                        <a:pt x="631351" y="481853"/>
                        <a:pt x="623938" y="486795"/>
                        <a:pt x="615290" y="496679"/>
                      </a:cubicBezTo>
                      <a:cubicBezTo>
                        <a:pt x="585635" y="513976"/>
                        <a:pt x="554748" y="528802"/>
                        <a:pt x="522625" y="541157"/>
                      </a:cubicBezTo>
                      <a:cubicBezTo>
                        <a:pt x="494208" y="563397"/>
                        <a:pt x="460849" y="583166"/>
                        <a:pt x="422548" y="600462"/>
                      </a:cubicBezTo>
                      <a:lnTo>
                        <a:pt x="407721" y="600462"/>
                      </a:lnTo>
                      <a:cubicBezTo>
                        <a:pt x="402780" y="600462"/>
                        <a:pt x="400308" y="597991"/>
                        <a:pt x="400308" y="593050"/>
                      </a:cubicBezTo>
                      <a:lnTo>
                        <a:pt x="400308" y="589342"/>
                      </a:lnTo>
                      <a:cubicBezTo>
                        <a:pt x="442316" y="549805"/>
                        <a:pt x="463320" y="528802"/>
                        <a:pt x="463320" y="526332"/>
                      </a:cubicBezTo>
                      <a:lnTo>
                        <a:pt x="463320" y="518918"/>
                      </a:lnTo>
                      <a:cubicBezTo>
                        <a:pt x="428726" y="485559"/>
                        <a:pt x="410192" y="458378"/>
                        <a:pt x="407721" y="437374"/>
                      </a:cubicBezTo>
                      <a:lnTo>
                        <a:pt x="392895" y="400308"/>
                      </a:lnTo>
                      <a:lnTo>
                        <a:pt x="392895" y="378068"/>
                      </a:lnTo>
                      <a:lnTo>
                        <a:pt x="400308" y="366949"/>
                      </a:lnTo>
                      <a:cubicBezTo>
                        <a:pt x="395365" y="366949"/>
                        <a:pt x="392895" y="364478"/>
                        <a:pt x="392895" y="359535"/>
                      </a:cubicBezTo>
                      <a:lnTo>
                        <a:pt x="392895" y="344709"/>
                      </a:lnTo>
                      <a:lnTo>
                        <a:pt x="400308" y="333590"/>
                      </a:lnTo>
                      <a:lnTo>
                        <a:pt x="400308" y="303937"/>
                      </a:lnTo>
                      <a:cubicBezTo>
                        <a:pt x="395365" y="298995"/>
                        <a:pt x="391659" y="285405"/>
                        <a:pt x="389189" y="263166"/>
                      </a:cubicBezTo>
                      <a:cubicBezTo>
                        <a:pt x="380541" y="237219"/>
                        <a:pt x="369420" y="222393"/>
                        <a:pt x="355830" y="218687"/>
                      </a:cubicBezTo>
                      <a:lnTo>
                        <a:pt x="333590" y="218687"/>
                      </a:lnTo>
                      <a:cubicBezTo>
                        <a:pt x="333590" y="221157"/>
                        <a:pt x="326177" y="240926"/>
                        <a:pt x="311351" y="277991"/>
                      </a:cubicBezTo>
                      <a:cubicBezTo>
                        <a:pt x="311351" y="280463"/>
                        <a:pt x="306409" y="300231"/>
                        <a:pt x="296525" y="337296"/>
                      </a:cubicBezTo>
                      <a:cubicBezTo>
                        <a:pt x="289112" y="374362"/>
                        <a:pt x="280462" y="401544"/>
                        <a:pt x="270579" y="418841"/>
                      </a:cubicBezTo>
                      <a:lnTo>
                        <a:pt x="270579" y="496679"/>
                      </a:lnTo>
                      <a:cubicBezTo>
                        <a:pt x="263166" y="525096"/>
                        <a:pt x="254517" y="548571"/>
                        <a:pt x="244633" y="567103"/>
                      </a:cubicBezTo>
                      <a:cubicBezTo>
                        <a:pt x="247103" y="567103"/>
                        <a:pt x="256989" y="584400"/>
                        <a:pt x="274286" y="618995"/>
                      </a:cubicBezTo>
                      <a:cubicBezTo>
                        <a:pt x="281698" y="618995"/>
                        <a:pt x="286640" y="628879"/>
                        <a:pt x="289112" y="648648"/>
                      </a:cubicBezTo>
                      <a:cubicBezTo>
                        <a:pt x="289112" y="651118"/>
                        <a:pt x="287876" y="654826"/>
                        <a:pt x="285406" y="659768"/>
                      </a:cubicBezTo>
                      <a:lnTo>
                        <a:pt x="289112" y="682007"/>
                      </a:lnTo>
                      <a:lnTo>
                        <a:pt x="289112" y="700540"/>
                      </a:lnTo>
                      <a:cubicBezTo>
                        <a:pt x="289112" y="705482"/>
                        <a:pt x="286640" y="707952"/>
                        <a:pt x="281698" y="707952"/>
                      </a:cubicBezTo>
                      <a:lnTo>
                        <a:pt x="274286" y="707952"/>
                      </a:lnTo>
                      <a:cubicBezTo>
                        <a:pt x="260695" y="707952"/>
                        <a:pt x="232278" y="700540"/>
                        <a:pt x="189035" y="685713"/>
                      </a:cubicBezTo>
                      <a:cubicBezTo>
                        <a:pt x="154440" y="685713"/>
                        <a:pt x="111197" y="652354"/>
                        <a:pt x="59305" y="585636"/>
                      </a:cubicBezTo>
                      <a:cubicBezTo>
                        <a:pt x="55599" y="585636"/>
                        <a:pt x="43243" y="567103"/>
                        <a:pt x="22240" y="530038"/>
                      </a:cubicBezTo>
                      <a:lnTo>
                        <a:pt x="22240" y="515212"/>
                      </a:lnTo>
                      <a:lnTo>
                        <a:pt x="29652" y="504092"/>
                      </a:lnTo>
                      <a:lnTo>
                        <a:pt x="29652" y="455906"/>
                      </a:lnTo>
                      <a:cubicBezTo>
                        <a:pt x="25946" y="452200"/>
                        <a:pt x="21004" y="431196"/>
                        <a:pt x="14826" y="392894"/>
                      </a:cubicBezTo>
                      <a:cubicBezTo>
                        <a:pt x="4942" y="385482"/>
                        <a:pt x="0" y="373126"/>
                        <a:pt x="0" y="355829"/>
                      </a:cubicBezTo>
                      <a:lnTo>
                        <a:pt x="0" y="352123"/>
                      </a:lnTo>
                      <a:cubicBezTo>
                        <a:pt x="0" y="348416"/>
                        <a:pt x="3707" y="344709"/>
                        <a:pt x="11120" y="341003"/>
                      </a:cubicBezTo>
                      <a:lnTo>
                        <a:pt x="22240" y="341003"/>
                      </a:lnTo>
                      <a:cubicBezTo>
                        <a:pt x="65483" y="368185"/>
                        <a:pt x="90192" y="396602"/>
                        <a:pt x="96370" y="426254"/>
                      </a:cubicBezTo>
                      <a:cubicBezTo>
                        <a:pt x="111197" y="448494"/>
                        <a:pt x="119845" y="459614"/>
                        <a:pt x="122317" y="459614"/>
                      </a:cubicBezTo>
                      <a:lnTo>
                        <a:pt x="133436" y="459614"/>
                      </a:lnTo>
                      <a:lnTo>
                        <a:pt x="151968" y="433667"/>
                      </a:lnTo>
                      <a:lnTo>
                        <a:pt x="222394" y="341003"/>
                      </a:lnTo>
                      <a:cubicBezTo>
                        <a:pt x="269343" y="285405"/>
                        <a:pt x="300231" y="240926"/>
                        <a:pt x="315057" y="207567"/>
                      </a:cubicBezTo>
                      <a:lnTo>
                        <a:pt x="352124" y="196448"/>
                      </a:lnTo>
                      <a:lnTo>
                        <a:pt x="374363" y="200154"/>
                      </a:lnTo>
                      <a:lnTo>
                        <a:pt x="404015" y="200154"/>
                      </a:lnTo>
                      <a:cubicBezTo>
                        <a:pt x="458377" y="221157"/>
                        <a:pt x="501621" y="266872"/>
                        <a:pt x="533744" y="337296"/>
                      </a:cubicBezTo>
                      <a:cubicBezTo>
                        <a:pt x="536216" y="357065"/>
                        <a:pt x="542394" y="380540"/>
                        <a:pt x="552278" y="407721"/>
                      </a:cubicBezTo>
                      <a:cubicBezTo>
                        <a:pt x="564633" y="407721"/>
                        <a:pt x="594285" y="365713"/>
                        <a:pt x="641235" y="281697"/>
                      </a:cubicBezTo>
                      <a:cubicBezTo>
                        <a:pt x="658531" y="248338"/>
                        <a:pt x="669652" y="221157"/>
                        <a:pt x="674594" y="200154"/>
                      </a:cubicBezTo>
                      <a:lnTo>
                        <a:pt x="696833" y="140849"/>
                      </a:lnTo>
                      <a:lnTo>
                        <a:pt x="696833" y="118609"/>
                      </a:lnTo>
                      <a:cubicBezTo>
                        <a:pt x="674594" y="71660"/>
                        <a:pt x="653590" y="33359"/>
                        <a:pt x="633821" y="3706"/>
                      </a:cubicBezTo>
                      <a:lnTo>
                        <a:pt x="652355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D5DF8559-01A0-5318-6C13-4D101DBFDA4B}"/>
                    </a:ext>
                  </a:extLst>
                </p:cNvPr>
                <p:cNvSpPr/>
                <p:nvPr/>
              </p:nvSpPr>
              <p:spPr>
                <a:xfrm>
                  <a:off x="7301539" y="1308946"/>
                  <a:ext cx="1367372" cy="556906"/>
                </a:xfrm>
                <a:custGeom>
                  <a:avLst/>
                  <a:gdLst>
                    <a:gd name="connsiteX0" fmla="*/ 1037178 w 1378181"/>
                    <a:gd name="connsiteY0" fmla="*/ 0 h 559240"/>
                    <a:gd name="connsiteX1" fmla="*/ 1048296 w 1378181"/>
                    <a:gd name="connsiteY1" fmla="*/ 0 h 559240"/>
                    <a:gd name="connsiteX2" fmla="*/ 1085362 w 1378181"/>
                    <a:gd name="connsiteY2" fmla="*/ 18533 h 559240"/>
                    <a:gd name="connsiteX3" fmla="*/ 1111308 w 1378181"/>
                    <a:gd name="connsiteY3" fmla="*/ 18533 h 559240"/>
                    <a:gd name="connsiteX4" fmla="*/ 1226212 w 1378181"/>
                    <a:gd name="connsiteY4" fmla="*/ 85251 h 559240"/>
                    <a:gd name="connsiteX5" fmla="*/ 1341116 w 1378181"/>
                    <a:gd name="connsiteY5" fmla="*/ 163089 h 559240"/>
                    <a:gd name="connsiteX6" fmla="*/ 1378181 w 1378181"/>
                    <a:gd name="connsiteY6" fmla="*/ 237220 h 559240"/>
                    <a:gd name="connsiteX7" fmla="*/ 1378181 w 1378181"/>
                    <a:gd name="connsiteY7" fmla="*/ 255752 h 559240"/>
                    <a:gd name="connsiteX8" fmla="*/ 1370767 w 1378181"/>
                    <a:gd name="connsiteY8" fmla="*/ 263166 h 559240"/>
                    <a:gd name="connsiteX9" fmla="*/ 1333701 w 1378181"/>
                    <a:gd name="connsiteY9" fmla="*/ 263166 h 559240"/>
                    <a:gd name="connsiteX10" fmla="*/ 1322583 w 1378181"/>
                    <a:gd name="connsiteY10" fmla="*/ 270579 h 559240"/>
                    <a:gd name="connsiteX11" fmla="*/ 1304049 w 1378181"/>
                    <a:gd name="connsiteY11" fmla="*/ 270579 h 559240"/>
                    <a:gd name="connsiteX12" fmla="*/ 1292930 w 1378181"/>
                    <a:gd name="connsiteY12" fmla="*/ 263166 h 559240"/>
                    <a:gd name="connsiteX13" fmla="*/ 1255865 w 1378181"/>
                    <a:gd name="connsiteY13" fmla="*/ 263166 h 559240"/>
                    <a:gd name="connsiteX14" fmla="*/ 1170613 w 1378181"/>
                    <a:gd name="connsiteY14" fmla="*/ 226100 h 559240"/>
                    <a:gd name="connsiteX15" fmla="*/ 1122429 w 1378181"/>
                    <a:gd name="connsiteY15" fmla="*/ 207567 h 559240"/>
                    <a:gd name="connsiteX16" fmla="*/ 1096482 w 1378181"/>
                    <a:gd name="connsiteY16" fmla="*/ 207567 h 559240"/>
                    <a:gd name="connsiteX17" fmla="*/ 1022350 w 1378181"/>
                    <a:gd name="connsiteY17" fmla="*/ 233513 h 559240"/>
                    <a:gd name="connsiteX18" fmla="*/ 977872 w 1378181"/>
                    <a:gd name="connsiteY18" fmla="*/ 252046 h 559240"/>
                    <a:gd name="connsiteX19" fmla="*/ 974166 w 1378181"/>
                    <a:gd name="connsiteY19" fmla="*/ 252046 h 559240"/>
                    <a:gd name="connsiteX20" fmla="*/ 963046 w 1378181"/>
                    <a:gd name="connsiteY20" fmla="*/ 244632 h 559240"/>
                    <a:gd name="connsiteX21" fmla="*/ 944514 w 1378181"/>
                    <a:gd name="connsiteY21" fmla="*/ 244632 h 559240"/>
                    <a:gd name="connsiteX22" fmla="*/ 859263 w 1378181"/>
                    <a:gd name="connsiteY22" fmla="*/ 289111 h 559240"/>
                    <a:gd name="connsiteX23" fmla="*/ 762891 w 1378181"/>
                    <a:gd name="connsiteY23" fmla="*/ 326177 h 559240"/>
                    <a:gd name="connsiteX24" fmla="*/ 718412 w 1378181"/>
                    <a:gd name="connsiteY24" fmla="*/ 344709 h 559240"/>
                    <a:gd name="connsiteX25" fmla="*/ 696173 w 1378181"/>
                    <a:gd name="connsiteY25" fmla="*/ 344709 h 559240"/>
                    <a:gd name="connsiteX26" fmla="*/ 670227 w 1378181"/>
                    <a:gd name="connsiteY26" fmla="*/ 329884 h 559240"/>
                    <a:gd name="connsiteX27" fmla="*/ 733239 w 1378181"/>
                    <a:gd name="connsiteY27" fmla="*/ 270579 h 559240"/>
                    <a:gd name="connsiteX28" fmla="*/ 755478 w 1378181"/>
                    <a:gd name="connsiteY28" fmla="*/ 237220 h 559240"/>
                    <a:gd name="connsiteX29" fmla="*/ 755478 w 1378181"/>
                    <a:gd name="connsiteY29" fmla="*/ 233513 h 559240"/>
                    <a:gd name="connsiteX30" fmla="*/ 748066 w 1378181"/>
                    <a:gd name="connsiteY30" fmla="*/ 233513 h 559240"/>
                    <a:gd name="connsiteX31" fmla="*/ 670227 w 1378181"/>
                    <a:gd name="connsiteY31" fmla="*/ 270579 h 559240"/>
                    <a:gd name="connsiteX32" fmla="*/ 484900 w 1378181"/>
                    <a:gd name="connsiteY32" fmla="*/ 363243 h 559240"/>
                    <a:gd name="connsiteX33" fmla="*/ 407063 w 1378181"/>
                    <a:gd name="connsiteY33" fmla="*/ 404015 h 559240"/>
                    <a:gd name="connsiteX34" fmla="*/ 321811 w 1378181"/>
                    <a:gd name="connsiteY34" fmla="*/ 459614 h 559240"/>
                    <a:gd name="connsiteX35" fmla="*/ 218027 w 1378181"/>
                    <a:gd name="connsiteY35" fmla="*/ 511506 h 559240"/>
                    <a:gd name="connsiteX36" fmla="*/ 130923 w 1378181"/>
                    <a:gd name="connsiteY36" fmla="*/ 531892 h 559240"/>
                    <a:gd name="connsiteX37" fmla="*/ 52094 w 1378181"/>
                    <a:gd name="connsiteY37" fmla="*/ 559240 h 559240"/>
                    <a:gd name="connsiteX38" fmla="*/ 0 w 1378181"/>
                    <a:gd name="connsiteY38" fmla="*/ 465958 h 559240"/>
                    <a:gd name="connsiteX39" fmla="*/ 77177 w 1378181"/>
                    <a:gd name="connsiteY39" fmla="*/ 437374 h 559240"/>
                    <a:gd name="connsiteX40" fmla="*/ 314398 w 1378181"/>
                    <a:gd name="connsiteY40" fmla="*/ 326177 h 559240"/>
                    <a:gd name="connsiteX41" fmla="*/ 425595 w 1378181"/>
                    <a:gd name="connsiteY41" fmla="*/ 277991 h 559240"/>
                    <a:gd name="connsiteX42" fmla="*/ 544205 w 1378181"/>
                    <a:gd name="connsiteY42" fmla="*/ 222393 h 559240"/>
                    <a:gd name="connsiteX43" fmla="*/ 837024 w 1378181"/>
                    <a:gd name="connsiteY43" fmla="*/ 103783 h 559240"/>
                    <a:gd name="connsiteX44" fmla="*/ 944514 w 1378181"/>
                    <a:gd name="connsiteY44" fmla="*/ 77837 h 559240"/>
                    <a:gd name="connsiteX45" fmla="*/ 977872 w 1378181"/>
                    <a:gd name="connsiteY45" fmla="*/ 33359 h 559240"/>
                    <a:gd name="connsiteX46" fmla="*/ 1037178 w 1378181"/>
                    <a:gd name="connsiteY46" fmla="*/ 0 h 559240"/>
                    <a:gd name="connsiteX0" fmla="*/ 1037178 w 1378181"/>
                    <a:gd name="connsiteY0" fmla="*/ 0 h 556906"/>
                    <a:gd name="connsiteX1" fmla="*/ 1048296 w 1378181"/>
                    <a:gd name="connsiteY1" fmla="*/ 0 h 556906"/>
                    <a:gd name="connsiteX2" fmla="*/ 1085362 w 1378181"/>
                    <a:gd name="connsiteY2" fmla="*/ 18533 h 556906"/>
                    <a:gd name="connsiteX3" fmla="*/ 1111308 w 1378181"/>
                    <a:gd name="connsiteY3" fmla="*/ 18533 h 556906"/>
                    <a:gd name="connsiteX4" fmla="*/ 1226212 w 1378181"/>
                    <a:gd name="connsiteY4" fmla="*/ 85251 h 556906"/>
                    <a:gd name="connsiteX5" fmla="*/ 1341116 w 1378181"/>
                    <a:gd name="connsiteY5" fmla="*/ 163089 h 556906"/>
                    <a:gd name="connsiteX6" fmla="*/ 1378181 w 1378181"/>
                    <a:gd name="connsiteY6" fmla="*/ 237220 h 556906"/>
                    <a:gd name="connsiteX7" fmla="*/ 1378181 w 1378181"/>
                    <a:gd name="connsiteY7" fmla="*/ 255752 h 556906"/>
                    <a:gd name="connsiteX8" fmla="*/ 1370767 w 1378181"/>
                    <a:gd name="connsiteY8" fmla="*/ 263166 h 556906"/>
                    <a:gd name="connsiteX9" fmla="*/ 1333701 w 1378181"/>
                    <a:gd name="connsiteY9" fmla="*/ 263166 h 556906"/>
                    <a:gd name="connsiteX10" fmla="*/ 1322583 w 1378181"/>
                    <a:gd name="connsiteY10" fmla="*/ 270579 h 556906"/>
                    <a:gd name="connsiteX11" fmla="*/ 1304049 w 1378181"/>
                    <a:gd name="connsiteY11" fmla="*/ 270579 h 556906"/>
                    <a:gd name="connsiteX12" fmla="*/ 1292930 w 1378181"/>
                    <a:gd name="connsiteY12" fmla="*/ 263166 h 556906"/>
                    <a:gd name="connsiteX13" fmla="*/ 1255865 w 1378181"/>
                    <a:gd name="connsiteY13" fmla="*/ 263166 h 556906"/>
                    <a:gd name="connsiteX14" fmla="*/ 1170613 w 1378181"/>
                    <a:gd name="connsiteY14" fmla="*/ 226100 h 556906"/>
                    <a:gd name="connsiteX15" fmla="*/ 1122429 w 1378181"/>
                    <a:gd name="connsiteY15" fmla="*/ 207567 h 556906"/>
                    <a:gd name="connsiteX16" fmla="*/ 1096482 w 1378181"/>
                    <a:gd name="connsiteY16" fmla="*/ 207567 h 556906"/>
                    <a:gd name="connsiteX17" fmla="*/ 1022350 w 1378181"/>
                    <a:gd name="connsiteY17" fmla="*/ 233513 h 556906"/>
                    <a:gd name="connsiteX18" fmla="*/ 977872 w 1378181"/>
                    <a:gd name="connsiteY18" fmla="*/ 252046 h 556906"/>
                    <a:gd name="connsiteX19" fmla="*/ 974166 w 1378181"/>
                    <a:gd name="connsiteY19" fmla="*/ 252046 h 556906"/>
                    <a:gd name="connsiteX20" fmla="*/ 963046 w 1378181"/>
                    <a:gd name="connsiteY20" fmla="*/ 244632 h 556906"/>
                    <a:gd name="connsiteX21" fmla="*/ 944514 w 1378181"/>
                    <a:gd name="connsiteY21" fmla="*/ 244632 h 556906"/>
                    <a:gd name="connsiteX22" fmla="*/ 859263 w 1378181"/>
                    <a:gd name="connsiteY22" fmla="*/ 289111 h 556906"/>
                    <a:gd name="connsiteX23" fmla="*/ 762891 w 1378181"/>
                    <a:gd name="connsiteY23" fmla="*/ 326177 h 556906"/>
                    <a:gd name="connsiteX24" fmla="*/ 718412 w 1378181"/>
                    <a:gd name="connsiteY24" fmla="*/ 344709 h 556906"/>
                    <a:gd name="connsiteX25" fmla="*/ 696173 w 1378181"/>
                    <a:gd name="connsiteY25" fmla="*/ 344709 h 556906"/>
                    <a:gd name="connsiteX26" fmla="*/ 670227 w 1378181"/>
                    <a:gd name="connsiteY26" fmla="*/ 329884 h 556906"/>
                    <a:gd name="connsiteX27" fmla="*/ 733239 w 1378181"/>
                    <a:gd name="connsiteY27" fmla="*/ 270579 h 556906"/>
                    <a:gd name="connsiteX28" fmla="*/ 755478 w 1378181"/>
                    <a:gd name="connsiteY28" fmla="*/ 237220 h 556906"/>
                    <a:gd name="connsiteX29" fmla="*/ 755478 w 1378181"/>
                    <a:gd name="connsiteY29" fmla="*/ 233513 h 556906"/>
                    <a:gd name="connsiteX30" fmla="*/ 748066 w 1378181"/>
                    <a:gd name="connsiteY30" fmla="*/ 233513 h 556906"/>
                    <a:gd name="connsiteX31" fmla="*/ 670227 w 1378181"/>
                    <a:gd name="connsiteY31" fmla="*/ 270579 h 556906"/>
                    <a:gd name="connsiteX32" fmla="*/ 484900 w 1378181"/>
                    <a:gd name="connsiteY32" fmla="*/ 363243 h 556906"/>
                    <a:gd name="connsiteX33" fmla="*/ 407063 w 1378181"/>
                    <a:gd name="connsiteY33" fmla="*/ 404015 h 556906"/>
                    <a:gd name="connsiteX34" fmla="*/ 321811 w 1378181"/>
                    <a:gd name="connsiteY34" fmla="*/ 459614 h 556906"/>
                    <a:gd name="connsiteX35" fmla="*/ 218027 w 1378181"/>
                    <a:gd name="connsiteY35" fmla="*/ 511506 h 556906"/>
                    <a:gd name="connsiteX36" fmla="*/ 130923 w 1378181"/>
                    <a:gd name="connsiteY36" fmla="*/ 531892 h 556906"/>
                    <a:gd name="connsiteX37" fmla="*/ 66099 w 1378181"/>
                    <a:gd name="connsiteY37" fmla="*/ 556906 h 556906"/>
                    <a:gd name="connsiteX38" fmla="*/ 0 w 1378181"/>
                    <a:gd name="connsiteY38" fmla="*/ 465958 h 556906"/>
                    <a:gd name="connsiteX39" fmla="*/ 77177 w 1378181"/>
                    <a:gd name="connsiteY39" fmla="*/ 437374 h 556906"/>
                    <a:gd name="connsiteX40" fmla="*/ 314398 w 1378181"/>
                    <a:gd name="connsiteY40" fmla="*/ 326177 h 556906"/>
                    <a:gd name="connsiteX41" fmla="*/ 425595 w 1378181"/>
                    <a:gd name="connsiteY41" fmla="*/ 277991 h 556906"/>
                    <a:gd name="connsiteX42" fmla="*/ 544205 w 1378181"/>
                    <a:gd name="connsiteY42" fmla="*/ 222393 h 556906"/>
                    <a:gd name="connsiteX43" fmla="*/ 837024 w 1378181"/>
                    <a:gd name="connsiteY43" fmla="*/ 103783 h 556906"/>
                    <a:gd name="connsiteX44" fmla="*/ 944514 w 1378181"/>
                    <a:gd name="connsiteY44" fmla="*/ 77837 h 556906"/>
                    <a:gd name="connsiteX45" fmla="*/ 977872 w 1378181"/>
                    <a:gd name="connsiteY45" fmla="*/ 33359 h 556906"/>
                    <a:gd name="connsiteX46" fmla="*/ 1037178 w 1378181"/>
                    <a:gd name="connsiteY46" fmla="*/ 0 h 556906"/>
                    <a:gd name="connsiteX0" fmla="*/ 1025507 w 1366510"/>
                    <a:gd name="connsiteY0" fmla="*/ 0 h 556906"/>
                    <a:gd name="connsiteX1" fmla="*/ 1036625 w 1366510"/>
                    <a:gd name="connsiteY1" fmla="*/ 0 h 556906"/>
                    <a:gd name="connsiteX2" fmla="*/ 1073691 w 1366510"/>
                    <a:gd name="connsiteY2" fmla="*/ 18533 h 556906"/>
                    <a:gd name="connsiteX3" fmla="*/ 1099637 w 1366510"/>
                    <a:gd name="connsiteY3" fmla="*/ 18533 h 556906"/>
                    <a:gd name="connsiteX4" fmla="*/ 1214541 w 1366510"/>
                    <a:gd name="connsiteY4" fmla="*/ 85251 h 556906"/>
                    <a:gd name="connsiteX5" fmla="*/ 1329445 w 1366510"/>
                    <a:gd name="connsiteY5" fmla="*/ 163089 h 556906"/>
                    <a:gd name="connsiteX6" fmla="*/ 1366510 w 1366510"/>
                    <a:gd name="connsiteY6" fmla="*/ 237220 h 556906"/>
                    <a:gd name="connsiteX7" fmla="*/ 1366510 w 1366510"/>
                    <a:gd name="connsiteY7" fmla="*/ 255752 h 556906"/>
                    <a:gd name="connsiteX8" fmla="*/ 1359096 w 1366510"/>
                    <a:gd name="connsiteY8" fmla="*/ 263166 h 556906"/>
                    <a:gd name="connsiteX9" fmla="*/ 1322030 w 1366510"/>
                    <a:gd name="connsiteY9" fmla="*/ 263166 h 556906"/>
                    <a:gd name="connsiteX10" fmla="*/ 1310912 w 1366510"/>
                    <a:gd name="connsiteY10" fmla="*/ 270579 h 556906"/>
                    <a:gd name="connsiteX11" fmla="*/ 1292378 w 1366510"/>
                    <a:gd name="connsiteY11" fmla="*/ 270579 h 556906"/>
                    <a:gd name="connsiteX12" fmla="*/ 1281259 w 1366510"/>
                    <a:gd name="connsiteY12" fmla="*/ 263166 h 556906"/>
                    <a:gd name="connsiteX13" fmla="*/ 1244194 w 1366510"/>
                    <a:gd name="connsiteY13" fmla="*/ 263166 h 556906"/>
                    <a:gd name="connsiteX14" fmla="*/ 1158942 w 1366510"/>
                    <a:gd name="connsiteY14" fmla="*/ 226100 h 556906"/>
                    <a:gd name="connsiteX15" fmla="*/ 1110758 w 1366510"/>
                    <a:gd name="connsiteY15" fmla="*/ 207567 h 556906"/>
                    <a:gd name="connsiteX16" fmla="*/ 1084811 w 1366510"/>
                    <a:gd name="connsiteY16" fmla="*/ 207567 h 556906"/>
                    <a:gd name="connsiteX17" fmla="*/ 1010679 w 1366510"/>
                    <a:gd name="connsiteY17" fmla="*/ 233513 h 556906"/>
                    <a:gd name="connsiteX18" fmla="*/ 966201 w 1366510"/>
                    <a:gd name="connsiteY18" fmla="*/ 252046 h 556906"/>
                    <a:gd name="connsiteX19" fmla="*/ 962495 w 1366510"/>
                    <a:gd name="connsiteY19" fmla="*/ 252046 h 556906"/>
                    <a:gd name="connsiteX20" fmla="*/ 951375 w 1366510"/>
                    <a:gd name="connsiteY20" fmla="*/ 244632 h 556906"/>
                    <a:gd name="connsiteX21" fmla="*/ 932843 w 1366510"/>
                    <a:gd name="connsiteY21" fmla="*/ 244632 h 556906"/>
                    <a:gd name="connsiteX22" fmla="*/ 847592 w 1366510"/>
                    <a:gd name="connsiteY22" fmla="*/ 289111 h 556906"/>
                    <a:gd name="connsiteX23" fmla="*/ 751220 w 1366510"/>
                    <a:gd name="connsiteY23" fmla="*/ 326177 h 556906"/>
                    <a:gd name="connsiteX24" fmla="*/ 706741 w 1366510"/>
                    <a:gd name="connsiteY24" fmla="*/ 344709 h 556906"/>
                    <a:gd name="connsiteX25" fmla="*/ 684502 w 1366510"/>
                    <a:gd name="connsiteY25" fmla="*/ 344709 h 556906"/>
                    <a:gd name="connsiteX26" fmla="*/ 658556 w 1366510"/>
                    <a:gd name="connsiteY26" fmla="*/ 329884 h 556906"/>
                    <a:gd name="connsiteX27" fmla="*/ 721568 w 1366510"/>
                    <a:gd name="connsiteY27" fmla="*/ 270579 h 556906"/>
                    <a:gd name="connsiteX28" fmla="*/ 743807 w 1366510"/>
                    <a:gd name="connsiteY28" fmla="*/ 237220 h 556906"/>
                    <a:gd name="connsiteX29" fmla="*/ 743807 w 1366510"/>
                    <a:gd name="connsiteY29" fmla="*/ 233513 h 556906"/>
                    <a:gd name="connsiteX30" fmla="*/ 736395 w 1366510"/>
                    <a:gd name="connsiteY30" fmla="*/ 233513 h 556906"/>
                    <a:gd name="connsiteX31" fmla="*/ 658556 w 1366510"/>
                    <a:gd name="connsiteY31" fmla="*/ 270579 h 556906"/>
                    <a:gd name="connsiteX32" fmla="*/ 473229 w 1366510"/>
                    <a:gd name="connsiteY32" fmla="*/ 363243 h 556906"/>
                    <a:gd name="connsiteX33" fmla="*/ 395392 w 1366510"/>
                    <a:gd name="connsiteY33" fmla="*/ 404015 h 556906"/>
                    <a:gd name="connsiteX34" fmla="*/ 310140 w 1366510"/>
                    <a:gd name="connsiteY34" fmla="*/ 459614 h 556906"/>
                    <a:gd name="connsiteX35" fmla="*/ 206356 w 1366510"/>
                    <a:gd name="connsiteY35" fmla="*/ 511506 h 556906"/>
                    <a:gd name="connsiteX36" fmla="*/ 119252 w 1366510"/>
                    <a:gd name="connsiteY36" fmla="*/ 531892 h 556906"/>
                    <a:gd name="connsiteX37" fmla="*/ 54428 w 1366510"/>
                    <a:gd name="connsiteY37" fmla="*/ 556906 h 556906"/>
                    <a:gd name="connsiteX38" fmla="*/ 0 w 1366510"/>
                    <a:gd name="connsiteY38" fmla="*/ 479963 h 556906"/>
                    <a:gd name="connsiteX39" fmla="*/ 65506 w 1366510"/>
                    <a:gd name="connsiteY39" fmla="*/ 437374 h 556906"/>
                    <a:gd name="connsiteX40" fmla="*/ 302727 w 1366510"/>
                    <a:gd name="connsiteY40" fmla="*/ 326177 h 556906"/>
                    <a:gd name="connsiteX41" fmla="*/ 413924 w 1366510"/>
                    <a:gd name="connsiteY41" fmla="*/ 277991 h 556906"/>
                    <a:gd name="connsiteX42" fmla="*/ 532534 w 1366510"/>
                    <a:gd name="connsiteY42" fmla="*/ 222393 h 556906"/>
                    <a:gd name="connsiteX43" fmla="*/ 825353 w 1366510"/>
                    <a:gd name="connsiteY43" fmla="*/ 103783 h 556906"/>
                    <a:gd name="connsiteX44" fmla="*/ 932843 w 1366510"/>
                    <a:gd name="connsiteY44" fmla="*/ 77837 h 556906"/>
                    <a:gd name="connsiteX45" fmla="*/ 966201 w 1366510"/>
                    <a:gd name="connsiteY45" fmla="*/ 33359 h 556906"/>
                    <a:gd name="connsiteX46" fmla="*/ 1025507 w 1366510"/>
                    <a:gd name="connsiteY46" fmla="*/ 0 h 556906"/>
                    <a:gd name="connsiteX0" fmla="*/ 1026369 w 1367372"/>
                    <a:gd name="connsiteY0" fmla="*/ 0 h 556906"/>
                    <a:gd name="connsiteX1" fmla="*/ 1037487 w 1367372"/>
                    <a:gd name="connsiteY1" fmla="*/ 0 h 556906"/>
                    <a:gd name="connsiteX2" fmla="*/ 1074553 w 1367372"/>
                    <a:gd name="connsiteY2" fmla="*/ 18533 h 556906"/>
                    <a:gd name="connsiteX3" fmla="*/ 1100499 w 1367372"/>
                    <a:gd name="connsiteY3" fmla="*/ 18533 h 556906"/>
                    <a:gd name="connsiteX4" fmla="*/ 1215403 w 1367372"/>
                    <a:gd name="connsiteY4" fmla="*/ 85251 h 556906"/>
                    <a:gd name="connsiteX5" fmla="*/ 1330307 w 1367372"/>
                    <a:gd name="connsiteY5" fmla="*/ 163089 h 556906"/>
                    <a:gd name="connsiteX6" fmla="*/ 1367372 w 1367372"/>
                    <a:gd name="connsiteY6" fmla="*/ 237220 h 556906"/>
                    <a:gd name="connsiteX7" fmla="*/ 1367372 w 1367372"/>
                    <a:gd name="connsiteY7" fmla="*/ 255752 h 556906"/>
                    <a:gd name="connsiteX8" fmla="*/ 1359958 w 1367372"/>
                    <a:gd name="connsiteY8" fmla="*/ 263166 h 556906"/>
                    <a:gd name="connsiteX9" fmla="*/ 1322892 w 1367372"/>
                    <a:gd name="connsiteY9" fmla="*/ 263166 h 556906"/>
                    <a:gd name="connsiteX10" fmla="*/ 1311774 w 1367372"/>
                    <a:gd name="connsiteY10" fmla="*/ 270579 h 556906"/>
                    <a:gd name="connsiteX11" fmla="*/ 1293240 w 1367372"/>
                    <a:gd name="connsiteY11" fmla="*/ 270579 h 556906"/>
                    <a:gd name="connsiteX12" fmla="*/ 1282121 w 1367372"/>
                    <a:gd name="connsiteY12" fmla="*/ 263166 h 556906"/>
                    <a:gd name="connsiteX13" fmla="*/ 1245056 w 1367372"/>
                    <a:gd name="connsiteY13" fmla="*/ 263166 h 556906"/>
                    <a:gd name="connsiteX14" fmla="*/ 1159804 w 1367372"/>
                    <a:gd name="connsiteY14" fmla="*/ 226100 h 556906"/>
                    <a:gd name="connsiteX15" fmla="*/ 1111620 w 1367372"/>
                    <a:gd name="connsiteY15" fmla="*/ 207567 h 556906"/>
                    <a:gd name="connsiteX16" fmla="*/ 1085673 w 1367372"/>
                    <a:gd name="connsiteY16" fmla="*/ 207567 h 556906"/>
                    <a:gd name="connsiteX17" fmla="*/ 1011541 w 1367372"/>
                    <a:gd name="connsiteY17" fmla="*/ 233513 h 556906"/>
                    <a:gd name="connsiteX18" fmla="*/ 967063 w 1367372"/>
                    <a:gd name="connsiteY18" fmla="*/ 252046 h 556906"/>
                    <a:gd name="connsiteX19" fmla="*/ 963357 w 1367372"/>
                    <a:gd name="connsiteY19" fmla="*/ 252046 h 556906"/>
                    <a:gd name="connsiteX20" fmla="*/ 952237 w 1367372"/>
                    <a:gd name="connsiteY20" fmla="*/ 244632 h 556906"/>
                    <a:gd name="connsiteX21" fmla="*/ 933705 w 1367372"/>
                    <a:gd name="connsiteY21" fmla="*/ 244632 h 556906"/>
                    <a:gd name="connsiteX22" fmla="*/ 848454 w 1367372"/>
                    <a:gd name="connsiteY22" fmla="*/ 289111 h 556906"/>
                    <a:gd name="connsiteX23" fmla="*/ 752082 w 1367372"/>
                    <a:gd name="connsiteY23" fmla="*/ 326177 h 556906"/>
                    <a:gd name="connsiteX24" fmla="*/ 707603 w 1367372"/>
                    <a:gd name="connsiteY24" fmla="*/ 344709 h 556906"/>
                    <a:gd name="connsiteX25" fmla="*/ 685364 w 1367372"/>
                    <a:gd name="connsiteY25" fmla="*/ 344709 h 556906"/>
                    <a:gd name="connsiteX26" fmla="*/ 659418 w 1367372"/>
                    <a:gd name="connsiteY26" fmla="*/ 329884 h 556906"/>
                    <a:gd name="connsiteX27" fmla="*/ 722430 w 1367372"/>
                    <a:gd name="connsiteY27" fmla="*/ 270579 h 556906"/>
                    <a:gd name="connsiteX28" fmla="*/ 744669 w 1367372"/>
                    <a:gd name="connsiteY28" fmla="*/ 237220 h 556906"/>
                    <a:gd name="connsiteX29" fmla="*/ 744669 w 1367372"/>
                    <a:gd name="connsiteY29" fmla="*/ 233513 h 556906"/>
                    <a:gd name="connsiteX30" fmla="*/ 737257 w 1367372"/>
                    <a:gd name="connsiteY30" fmla="*/ 233513 h 556906"/>
                    <a:gd name="connsiteX31" fmla="*/ 659418 w 1367372"/>
                    <a:gd name="connsiteY31" fmla="*/ 270579 h 556906"/>
                    <a:gd name="connsiteX32" fmla="*/ 474091 w 1367372"/>
                    <a:gd name="connsiteY32" fmla="*/ 363243 h 556906"/>
                    <a:gd name="connsiteX33" fmla="*/ 396254 w 1367372"/>
                    <a:gd name="connsiteY33" fmla="*/ 404015 h 556906"/>
                    <a:gd name="connsiteX34" fmla="*/ 311002 w 1367372"/>
                    <a:gd name="connsiteY34" fmla="*/ 459614 h 556906"/>
                    <a:gd name="connsiteX35" fmla="*/ 207218 w 1367372"/>
                    <a:gd name="connsiteY35" fmla="*/ 511506 h 556906"/>
                    <a:gd name="connsiteX36" fmla="*/ 120114 w 1367372"/>
                    <a:gd name="connsiteY36" fmla="*/ 531892 h 556906"/>
                    <a:gd name="connsiteX37" fmla="*/ 55290 w 1367372"/>
                    <a:gd name="connsiteY37" fmla="*/ 556906 h 556906"/>
                    <a:gd name="connsiteX38" fmla="*/ 862 w 1367372"/>
                    <a:gd name="connsiteY38" fmla="*/ 479963 h 556906"/>
                    <a:gd name="connsiteX39" fmla="*/ 66368 w 1367372"/>
                    <a:gd name="connsiteY39" fmla="*/ 437374 h 556906"/>
                    <a:gd name="connsiteX40" fmla="*/ 303589 w 1367372"/>
                    <a:gd name="connsiteY40" fmla="*/ 326177 h 556906"/>
                    <a:gd name="connsiteX41" fmla="*/ 414786 w 1367372"/>
                    <a:gd name="connsiteY41" fmla="*/ 277991 h 556906"/>
                    <a:gd name="connsiteX42" fmla="*/ 533396 w 1367372"/>
                    <a:gd name="connsiteY42" fmla="*/ 222393 h 556906"/>
                    <a:gd name="connsiteX43" fmla="*/ 826215 w 1367372"/>
                    <a:gd name="connsiteY43" fmla="*/ 103783 h 556906"/>
                    <a:gd name="connsiteX44" fmla="*/ 933705 w 1367372"/>
                    <a:gd name="connsiteY44" fmla="*/ 77837 h 556906"/>
                    <a:gd name="connsiteX45" fmla="*/ 967063 w 1367372"/>
                    <a:gd name="connsiteY45" fmla="*/ 33359 h 556906"/>
                    <a:gd name="connsiteX46" fmla="*/ 1026369 w 1367372"/>
                    <a:gd name="connsiteY46" fmla="*/ 0 h 556906"/>
                    <a:gd name="connsiteX0" fmla="*/ 1026369 w 1367372"/>
                    <a:gd name="connsiteY0" fmla="*/ 0 h 556906"/>
                    <a:gd name="connsiteX1" fmla="*/ 1037487 w 1367372"/>
                    <a:gd name="connsiteY1" fmla="*/ 0 h 556906"/>
                    <a:gd name="connsiteX2" fmla="*/ 1074553 w 1367372"/>
                    <a:gd name="connsiteY2" fmla="*/ 18533 h 556906"/>
                    <a:gd name="connsiteX3" fmla="*/ 1100499 w 1367372"/>
                    <a:gd name="connsiteY3" fmla="*/ 18533 h 556906"/>
                    <a:gd name="connsiteX4" fmla="*/ 1215403 w 1367372"/>
                    <a:gd name="connsiteY4" fmla="*/ 85251 h 556906"/>
                    <a:gd name="connsiteX5" fmla="*/ 1330307 w 1367372"/>
                    <a:gd name="connsiteY5" fmla="*/ 163089 h 556906"/>
                    <a:gd name="connsiteX6" fmla="*/ 1367372 w 1367372"/>
                    <a:gd name="connsiteY6" fmla="*/ 237220 h 556906"/>
                    <a:gd name="connsiteX7" fmla="*/ 1367372 w 1367372"/>
                    <a:gd name="connsiteY7" fmla="*/ 255752 h 556906"/>
                    <a:gd name="connsiteX8" fmla="*/ 1359958 w 1367372"/>
                    <a:gd name="connsiteY8" fmla="*/ 263166 h 556906"/>
                    <a:gd name="connsiteX9" fmla="*/ 1322892 w 1367372"/>
                    <a:gd name="connsiteY9" fmla="*/ 263166 h 556906"/>
                    <a:gd name="connsiteX10" fmla="*/ 1311774 w 1367372"/>
                    <a:gd name="connsiteY10" fmla="*/ 270579 h 556906"/>
                    <a:gd name="connsiteX11" fmla="*/ 1293240 w 1367372"/>
                    <a:gd name="connsiteY11" fmla="*/ 270579 h 556906"/>
                    <a:gd name="connsiteX12" fmla="*/ 1282121 w 1367372"/>
                    <a:gd name="connsiteY12" fmla="*/ 263166 h 556906"/>
                    <a:gd name="connsiteX13" fmla="*/ 1245056 w 1367372"/>
                    <a:gd name="connsiteY13" fmla="*/ 263166 h 556906"/>
                    <a:gd name="connsiteX14" fmla="*/ 1159804 w 1367372"/>
                    <a:gd name="connsiteY14" fmla="*/ 226100 h 556906"/>
                    <a:gd name="connsiteX15" fmla="*/ 1111620 w 1367372"/>
                    <a:gd name="connsiteY15" fmla="*/ 207567 h 556906"/>
                    <a:gd name="connsiteX16" fmla="*/ 1085673 w 1367372"/>
                    <a:gd name="connsiteY16" fmla="*/ 207567 h 556906"/>
                    <a:gd name="connsiteX17" fmla="*/ 1011541 w 1367372"/>
                    <a:gd name="connsiteY17" fmla="*/ 233513 h 556906"/>
                    <a:gd name="connsiteX18" fmla="*/ 967063 w 1367372"/>
                    <a:gd name="connsiteY18" fmla="*/ 252046 h 556906"/>
                    <a:gd name="connsiteX19" fmla="*/ 963357 w 1367372"/>
                    <a:gd name="connsiteY19" fmla="*/ 252046 h 556906"/>
                    <a:gd name="connsiteX20" fmla="*/ 952237 w 1367372"/>
                    <a:gd name="connsiteY20" fmla="*/ 244632 h 556906"/>
                    <a:gd name="connsiteX21" fmla="*/ 933705 w 1367372"/>
                    <a:gd name="connsiteY21" fmla="*/ 244632 h 556906"/>
                    <a:gd name="connsiteX22" fmla="*/ 848454 w 1367372"/>
                    <a:gd name="connsiteY22" fmla="*/ 289111 h 556906"/>
                    <a:gd name="connsiteX23" fmla="*/ 752082 w 1367372"/>
                    <a:gd name="connsiteY23" fmla="*/ 326177 h 556906"/>
                    <a:gd name="connsiteX24" fmla="*/ 707603 w 1367372"/>
                    <a:gd name="connsiteY24" fmla="*/ 344709 h 556906"/>
                    <a:gd name="connsiteX25" fmla="*/ 685364 w 1367372"/>
                    <a:gd name="connsiteY25" fmla="*/ 344709 h 556906"/>
                    <a:gd name="connsiteX26" fmla="*/ 659418 w 1367372"/>
                    <a:gd name="connsiteY26" fmla="*/ 329884 h 556906"/>
                    <a:gd name="connsiteX27" fmla="*/ 722430 w 1367372"/>
                    <a:gd name="connsiteY27" fmla="*/ 270579 h 556906"/>
                    <a:gd name="connsiteX28" fmla="*/ 744669 w 1367372"/>
                    <a:gd name="connsiteY28" fmla="*/ 237220 h 556906"/>
                    <a:gd name="connsiteX29" fmla="*/ 744669 w 1367372"/>
                    <a:gd name="connsiteY29" fmla="*/ 233513 h 556906"/>
                    <a:gd name="connsiteX30" fmla="*/ 737257 w 1367372"/>
                    <a:gd name="connsiteY30" fmla="*/ 233513 h 556906"/>
                    <a:gd name="connsiteX31" fmla="*/ 659418 w 1367372"/>
                    <a:gd name="connsiteY31" fmla="*/ 270579 h 556906"/>
                    <a:gd name="connsiteX32" fmla="*/ 474091 w 1367372"/>
                    <a:gd name="connsiteY32" fmla="*/ 363243 h 556906"/>
                    <a:gd name="connsiteX33" fmla="*/ 396254 w 1367372"/>
                    <a:gd name="connsiteY33" fmla="*/ 404015 h 556906"/>
                    <a:gd name="connsiteX34" fmla="*/ 311002 w 1367372"/>
                    <a:gd name="connsiteY34" fmla="*/ 459614 h 556906"/>
                    <a:gd name="connsiteX35" fmla="*/ 207218 w 1367372"/>
                    <a:gd name="connsiteY35" fmla="*/ 511506 h 556906"/>
                    <a:gd name="connsiteX36" fmla="*/ 120114 w 1367372"/>
                    <a:gd name="connsiteY36" fmla="*/ 531892 h 556906"/>
                    <a:gd name="connsiteX37" fmla="*/ 55290 w 1367372"/>
                    <a:gd name="connsiteY37" fmla="*/ 556906 h 556906"/>
                    <a:gd name="connsiteX38" fmla="*/ 862 w 1367372"/>
                    <a:gd name="connsiteY38" fmla="*/ 479963 h 556906"/>
                    <a:gd name="connsiteX39" fmla="*/ 66368 w 1367372"/>
                    <a:gd name="connsiteY39" fmla="*/ 437374 h 556906"/>
                    <a:gd name="connsiteX40" fmla="*/ 303589 w 1367372"/>
                    <a:gd name="connsiteY40" fmla="*/ 326177 h 556906"/>
                    <a:gd name="connsiteX41" fmla="*/ 414786 w 1367372"/>
                    <a:gd name="connsiteY41" fmla="*/ 277991 h 556906"/>
                    <a:gd name="connsiteX42" fmla="*/ 533396 w 1367372"/>
                    <a:gd name="connsiteY42" fmla="*/ 222393 h 556906"/>
                    <a:gd name="connsiteX43" fmla="*/ 826215 w 1367372"/>
                    <a:gd name="connsiteY43" fmla="*/ 103783 h 556906"/>
                    <a:gd name="connsiteX44" fmla="*/ 933705 w 1367372"/>
                    <a:gd name="connsiteY44" fmla="*/ 77837 h 556906"/>
                    <a:gd name="connsiteX45" fmla="*/ 967063 w 1367372"/>
                    <a:gd name="connsiteY45" fmla="*/ 33359 h 556906"/>
                    <a:gd name="connsiteX46" fmla="*/ 1026369 w 1367372"/>
                    <a:gd name="connsiteY46" fmla="*/ 0 h 556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367372" h="556906">
                      <a:moveTo>
                        <a:pt x="1026369" y="0"/>
                      </a:moveTo>
                      <a:lnTo>
                        <a:pt x="1037487" y="0"/>
                      </a:lnTo>
                      <a:cubicBezTo>
                        <a:pt x="1053550" y="12355"/>
                        <a:pt x="1065905" y="18533"/>
                        <a:pt x="1074553" y="18533"/>
                      </a:cubicBezTo>
                      <a:lnTo>
                        <a:pt x="1100499" y="18533"/>
                      </a:lnTo>
                      <a:cubicBezTo>
                        <a:pt x="1159804" y="48184"/>
                        <a:pt x="1198105" y="70424"/>
                        <a:pt x="1215403" y="85251"/>
                      </a:cubicBezTo>
                      <a:cubicBezTo>
                        <a:pt x="1227757" y="85251"/>
                        <a:pt x="1266060" y="111196"/>
                        <a:pt x="1330307" y="163089"/>
                      </a:cubicBezTo>
                      <a:cubicBezTo>
                        <a:pt x="1330307" y="180386"/>
                        <a:pt x="1342661" y="205096"/>
                        <a:pt x="1367372" y="237220"/>
                      </a:cubicBezTo>
                      <a:lnTo>
                        <a:pt x="1367372" y="255752"/>
                      </a:lnTo>
                      <a:cubicBezTo>
                        <a:pt x="1367372" y="260694"/>
                        <a:pt x="1364900" y="263166"/>
                        <a:pt x="1359958" y="263166"/>
                      </a:cubicBezTo>
                      <a:lnTo>
                        <a:pt x="1322892" y="263166"/>
                      </a:lnTo>
                      <a:lnTo>
                        <a:pt x="1311774" y="270579"/>
                      </a:lnTo>
                      <a:lnTo>
                        <a:pt x="1293240" y="270579"/>
                      </a:lnTo>
                      <a:cubicBezTo>
                        <a:pt x="1287063" y="265637"/>
                        <a:pt x="1283357" y="263166"/>
                        <a:pt x="1282121" y="263166"/>
                      </a:cubicBezTo>
                      <a:lnTo>
                        <a:pt x="1245056" y="263166"/>
                      </a:lnTo>
                      <a:cubicBezTo>
                        <a:pt x="1230228" y="248340"/>
                        <a:pt x="1201812" y="235984"/>
                        <a:pt x="1159804" y="226100"/>
                      </a:cubicBezTo>
                      <a:cubicBezTo>
                        <a:pt x="1137565" y="222393"/>
                        <a:pt x="1121504" y="216215"/>
                        <a:pt x="1111620" y="207567"/>
                      </a:cubicBezTo>
                      <a:lnTo>
                        <a:pt x="1085673" y="207567"/>
                      </a:lnTo>
                      <a:cubicBezTo>
                        <a:pt x="1073319" y="217451"/>
                        <a:pt x="1048608" y="226100"/>
                        <a:pt x="1011541" y="233513"/>
                      </a:cubicBezTo>
                      <a:cubicBezTo>
                        <a:pt x="1011541" y="235984"/>
                        <a:pt x="996716" y="242162"/>
                        <a:pt x="967063" y="252046"/>
                      </a:cubicBezTo>
                      <a:lnTo>
                        <a:pt x="963357" y="252046"/>
                      </a:lnTo>
                      <a:lnTo>
                        <a:pt x="952237" y="244632"/>
                      </a:lnTo>
                      <a:lnTo>
                        <a:pt x="933705" y="244632"/>
                      </a:lnTo>
                      <a:cubicBezTo>
                        <a:pt x="896639" y="260694"/>
                        <a:pt x="868222" y="275521"/>
                        <a:pt x="848454" y="289111"/>
                      </a:cubicBezTo>
                      <a:cubicBezTo>
                        <a:pt x="815094" y="297760"/>
                        <a:pt x="782970" y="310116"/>
                        <a:pt x="752082" y="326177"/>
                      </a:cubicBezTo>
                      <a:cubicBezTo>
                        <a:pt x="745905" y="326177"/>
                        <a:pt x="731079" y="332355"/>
                        <a:pt x="707603" y="344709"/>
                      </a:cubicBezTo>
                      <a:lnTo>
                        <a:pt x="685364" y="344709"/>
                      </a:lnTo>
                      <a:cubicBezTo>
                        <a:pt x="668068" y="337297"/>
                        <a:pt x="659418" y="332355"/>
                        <a:pt x="659418" y="329884"/>
                      </a:cubicBezTo>
                      <a:cubicBezTo>
                        <a:pt x="659418" y="322470"/>
                        <a:pt x="680423" y="302702"/>
                        <a:pt x="722430" y="270579"/>
                      </a:cubicBezTo>
                      <a:cubicBezTo>
                        <a:pt x="737257" y="253282"/>
                        <a:pt x="744669" y="242162"/>
                        <a:pt x="744669" y="237220"/>
                      </a:cubicBezTo>
                      <a:lnTo>
                        <a:pt x="744669" y="233513"/>
                      </a:lnTo>
                      <a:lnTo>
                        <a:pt x="737257" y="233513"/>
                      </a:lnTo>
                      <a:cubicBezTo>
                        <a:pt x="710075" y="243397"/>
                        <a:pt x="684129" y="255752"/>
                        <a:pt x="659418" y="270579"/>
                      </a:cubicBezTo>
                      <a:cubicBezTo>
                        <a:pt x="603820" y="291583"/>
                        <a:pt x="542044" y="322470"/>
                        <a:pt x="474091" y="363243"/>
                      </a:cubicBezTo>
                      <a:cubicBezTo>
                        <a:pt x="455558" y="363243"/>
                        <a:pt x="429613" y="376834"/>
                        <a:pt x="396254" y="404015"/>
                      </a:cubicBezTo>
                      <a:cubicBezTo>
                        <a:pt x="344361" y="441080"/>
                        <a:pt x="315944" y="459614"/>
                        <a:pt x="311002" y="459614"/>
                      </a:cubicBezTo>
                      <a:cubicBezTo>
                        <a:pt x="289998" y="465791"/>
                        <a:pt x="255404" y="483089"/>
                        <a:pt x="207218" y="511506"/>
                      </a:cubicBezTo>
                      <a:cubicBezTo>
                        <a:pt x="178801" y="516448"/>
                        <a:pt x="149766" y="523243"/>
                        <a:pt x="120114" y="531892"/>
                      </a:cubicBezTo>
                      <a:lnTo>
                        <a:pt x="55290" y="556906"/>
                      </a:lnTo>
                      <a:cubicBezTo>
                        <a:pt x="37147" y="531258"/>
                        <a:pt x="-6672" y="512614"/>
                        <a:pt x="862" y="479963"/>
                      </a:cubicBezTo>
                      <a:cubicBezTo>
                        <a:pt x="8691" y="444759"/>
                        <a:pt x="44533" y="451570"/>
                        <a:pt x="66368" y="437374"/>
                      </a:cubicBezTo>
                      <a:cubicBezTo>
                        <a:pt x="203512" y="375598"/>
                        <a:pt x="282585" y="338532"/>
                        <a:pt x="303589" y="326177"/>
                      </a:cubicBezTo>
                      <a:cubicBezTo>
                        <a:pt x="314709" y="326177"/>
                        <a:pt x="351774" y="310116"/>
                        <a:pt x="414786" y="277991"/>
                      </a:cubicBezTo>
                      <a:cubicBezTo>
                        <a:pt x="423435" y="277991"/>
                        <a:pt x="462972" y="259459"/>
                        <a:pt x="533396" y="222393"/>
                      </a:cubicBezTo>
                      <a:cubicBezTo>
                        <a:pt x="680423" y="155675"/>
                        <a:pt x="778028" y="116138"/>
                        <a:pt x="826215" y="103783"/>
                      </a:cubicBezTo>
                      <a:cubicBezTo>
                        <a:pt x="865750" y="91429"/>
                        <a:pt x="901581" y="82779"/>
                        <a:pt x="933705" y="77837"/>
                      </a:cubicBezTo>
                      <a:cubicBezTo>
                        <a:pt x="953473" y="65482"/>
                        <a:pt x="964591" y="50656"/>
                        <a:pt x="967063" y="33359"/>
                      </a:cubicBezTo>
                      <a:cubicBezTo>
                        <a:pt x="988068" y="18533"/>
                        <a:pt x="1007835" y="7413"/>
                        <a:pt x="1026369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4" name="任意多边形: 形状 903">
                  <a:extLst>
                    <a:ext uri="{FF2B5EF4-FFF2-40B4-BE49-F238E27FC236}">
                      <a16:creationId xmlns:a16="http://schemas.microsoft.com/office/drawing/2014/main" id="{5B95D891-C84A-6C24-73F4-8B57996F8FCC}"/>
                    </a:ext>
                  </a:extLst>
                </p:cNvPr>
                <p:cNvSpPr/>
                <p:nvPr/>
              </p:nvSpPr>
              <p:spPr>
                <a:xfrm>
                  <a:off x="7990611" y="1757441"/>
                  <a:ext cx="489267" cy="448494"/>
                </a:xfrm>
                <a:custGeom>
                  <a:avLst/>
                  <a:gdLst>
                    <a:gd name="connsiteX0" fmla="*/ 229807 w 489267"/>
                    <a:gd name="connsiteY0" fmla="*/ 0 h 448494"/>
                    <a:gd name="connsiteX1" fmla="*/ 252046 w 489267"/>
                    <a:gd name="connsiteY1" fmla="*/ 0 h 448494"/>
                    <a:gd name="connsiteX2" fmla="*/ 300231 w 489267"/>
                    <a:gd name="connsiteY2" fmla="*/ 11120 h 448494"/>
                    <a:gd name="connsiteX3" fmla="*/ 389189 w 489267"/>
                    <a:gd name="connsiteY3" fmla="*/ 51892 h 448494"/>
                    <a:gd name="connsiteX4" fmla="*/ 437374 w 489267"/>
                    <a:gd name="connsiteY4" fmla="*/ 77838 h 448494"/>
                    <a:gd name="connsiteX5" fmla="*/ 459614 w 489267"/>
                    <a:gd name="connsiteY5" fmla="*/ 96371 h 448494"/>
                    <a:gd name="connsiteX6" fmla="*/ 489267 w 489267"/>
                    <a:gd name="connsiteY6" fmla="*/ 211274 h 448494"/>
                    <a:gd name="connsiteX7" fmla="*/ 489267 w 489267"/>
                    <a:gd name="connsiteY7" fmla="*/ 244633 h 448494"/>
                    <a:gd name="connsiteX8" fmla="*/ 444788 w 489267"/>
                    <a:gd name="connsiteY8" fmla="*/ 300231 h 448494"/>
                    <a:gd name="connsiteX9" fmla="*/ 415135 w 489267"/>
                    <a:gd name="connsiteY9" fmla="*/ 300231 h 448494"/>
                    <a:gd name="connsiteX10" fmla="*/ 404015 w 489267"/>
                    <a:gd name="connsiteY10" fmla="*/ 292819 h 448494"/>
                    <a:gd name="connsiteX11" fmla="*/ 392896 w 489267"/>
                    <a:gd name="connsiteY11" fmla="*/ 292819 h 448494"/>
                    <a:gd name="connsiteX12" fmla="*/ 307645 w 489267"/>
                    <a:gd name="connsiteY12" fmla="*/ 333590 h 448494"/>
                    <a:gd name="connsiteX13" fmla="*/ 277992 w 489267"/>
                    <a:gd name="connsiteY13" fmla="*/ 363243 h 448494"/>
                    <a:gd name="connsiteX14" fmla="*/ 263166 w 489267"/>
                    <a:gd name="connsiteY14" fmla="*/ 363243 h 448494"/>
                    <a:gd name="connsiteX15" fmla="*/ 252046 w 489267"/>
                    <a:gd name="connsiteY15" fmla="*/ 355829 h 448494"/>
                    <a:gd name="connsiteX16" fmla="*/ 244634 w 489267"/>
                    <a:gd name="connsiteY16" fmla="*/ 355829 h 448494"/>
                    <a:gd name="connsiteX17" fmla="*/ 163089 w 489267"/>
                    <a:gd name="connsiteY17" fmla="*/ 381776 h 448494"/>
                    <a:gd name="connsiteX18" fmla="*/ 66718 w 489267"/>
                    <a:gd name="connsiteY18" fmla="*/ 433667 h 448494"/>
                    <a:gd name="connsiteX19" fmla="*/ 37065 w 489267"/>
                    <a:gd name="connsiteY19" fmla="*/ 433667 h 448494"/>
                    <a:gd name="connsiteX20" fmla="*/ 11120 w 489267"/>
                    <a:gd name="connsiteY20" fmla="*/ 448494 h 448494"/>
                    <a:gd name="connsiteX21" fmla="*/ 7414 w 489267"/>
                    <a:gd name="connsiteY21" fmla="*/ 448494 h 448494"/>
                    <a:gd name="connsiteX22" fmla="*/ 0 w 489267"/>
                    <a:gd name="connsiteY22" fmla="*/ 441081 h 448494"/>
                    <a:gd name="connsiteX23" fmla="*/ 107491 w 489267"/>
                    <a:gd name="connsiteY23" fmla="*/ 326178 h 448494"/>
                    <a:gd name="connsiteX24" fmla="*/ 207568 w 489267"/>
                    <a:gd name="connsiteY24" fmla="*/ 185328 h 448494"/>
                    <a:gd name="connsiteX25" fmla="*/ 255752 w 489267"/>
                    <a:gd name="connsiteY25" fmla="*/ 92663 h 448494"/>
                    <a:gd name="connsiteX26" fmla="*/ 255752 w 489267"/>
                    <a:gd name="connsiteY26" fmla="*/ 88957 h 448494"/>
                    <a:gd name="connsiteX27" fmla="*/ 214980 w 489267"/>
                    <a:gd name="connsiteY27" fmla="*/ 37065 h 448494"/>
                    <a:gd name="connsiteX28" fmla="*/ 200154 w 489267"/>
                    <a:gd name="connsiteY28" fmla="*/ 22239 h 448494"/>
                    <a:gd name="connsiteX29" fmla="*/ 229807 w 489267"/>
                    <a:gd name="connsiteY29" fmla="*/ 0 h 448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489267" h="448494">
                      <a:moveTo>
                        <a:pt x="229807" y="0"/>
                      </a:moveTo>
                      <a:lnTo>
                        <a:pt x="252046" y="0"/>
                      </a:lnTo>
                      <a:cubicBezTo>
                        <a:pt x="256988" y="4942"/>
                        <a:pt x="273050" y="8648"/>
                        <a:pt x="300231" y="11120"/>
                      </a:cubicBezTo>
                      <a:cubicBezTo>
                        <a:pt x="334826" y="32123"/>
                        <a:pt x="364479" y="45714"/>
                        <a:pt x="389189" y="51892"/>
                      </a:cubicBezTo>
                      <a:cubicBezTo>
                        <a:pt x="389189" y="58069"/>
                        <a:pt x="405250" y="66718"/>
                        <a:pt x="437374" y="77838"/>
                      </a:cubicBezTo>
                      <a:cubicBezTo>
                        <a:pt x="437374" y="81544"/>
                        <a:pt x="444788" y="87721"/>
                        <a:pt x="459614" y="96371"/>
                      </a:cubicBezTo>
                      <a:cubicBezTo>
                        <a:pt x="468262" y="148262"/>
                        <a:pt x="478146" y="186564"/>
                        <a:pt x="489267" y="211274"/>
                      </a:cubicBezTo>
                      <a:lnTo>
                        <a:pt x="489267" y="244633"/>
                      </a:lnTo>
                      <a:cubicBezTo>
                        <a:pt x="479383" y="268108"/>
                        <a:pt x="464556" y="286641"/>
                        <a:pt x="444788" y="300231"/>
                      </a:cubicBezTo>
                      <a:lnTo>
                        <a:pt x="415135" y="300231"/>
                      </a:lnTo>
                      <a:lnTo>
                        <a:pt x="404015" y="292819"/>
                      </a:lnTo>
                      <a:lnTo>
                        <a:pt x="392896" y="292819"/>
                      </a:lnTo>
                      <a:cubicBezTo>
                        <a:pt x="392896" y="303938"/>
                        <a:pt x="364479" y="317528"/>
                        <a:pt x="307645" y="333590"/>
                      </a:cubicBezTo>
                      <a:cubicBezTo>
                        <a:pt x="307645" y="338532"/>
                        <a:pt x="297761" y="348417"/>
                        <a:pt x="277992" y="363243"/>
                      </a:cubicBezTo>
                      <a:lnTo>
                        <a:pt x="263166" y="363243"/>
                      </a:lnTo>
                      <a:lnTo>
                        <a:pt x="252046" y="355829"/>
                      </a:lnTo>
                      <a:lnTo>
                        <a:pt x="244634" y="355829"/>
                      </a:lnTo>
                      <a:cubicBezTo>
                        <a:pt x="223629" y="366949"/>
                        <a:pt x="196448" y="375598"/>
                        <a:pt x="163089" y="381776"/>
                      </a:cubicBezTo>
                      <a:cubicBezTo>
                        <a:pt x="114904" y="416371"/>
                        <a:pt x="82780" y="433667"/>
                        <a:pt x="66718" y="433667"/>
                      </a:cubicBezTo>
                      <a:lnTo>
                        <a:pt x="37065" y="433667"/>
                      </a:lnTo>
                      <a:lnTo>
                        <a:pt x="11120" y="448494"/>
                      </a:lnTo>
                      <a:lnTo>
                        <a:pt x="7414" y="448494"/>
                      </a:lnTo>
                      <a:cubicBezTo>
                        <a:pt x="2470" y="448494"/>
                        <a:pt x="0" y="446023"/>
                        <a:pt x="0" y="441081"/>
                      </a:cubicBezTo>
                      <a:cubicBezTo>
                        <a:pt x="65482" y="384246"/>
                        <a:pt x="101313" y="345946"/>
                        <a:pt x="107491" y="326178"/>
                      </a:cubicBezTo>
                      <a:cubicBezTo>
                        <a:pt x="114904" y="326178"/>
                        <a:pt x="148262" y="279227"/>
                        <a:pt x="207568" y="185328"/>
                      </a:cubicBezTo>
                      <a:cubicBezTo>
                        <a:pt x="207568" y="182856"/>
                        <a:pt x="223629" y="151969"/>
                        <a:pt x="255752" y="92663"/>
                      </a:cubicBezTo>
                      <a:lnTo>
                        <a:pt x="255752" y="88957"/>
                      </a:lnTo>
                      <a:lnTo>
                        <a:pt x="214980" y="37065"/>
                      </a:lnTo>
                      <a:cubicBezTo>
                        <a:pt x="213745" y="37065"/>
                        <a:pt x="208802" y="32123"/>
                        <a:pt x="200154" y="22239"/>
                      </a:cubicBezTo>
                      <a:cubicBezTo>
                        <a:pt x="200154" y="14826"/>
                        <a:pt x="210039" y="7413"/>
                        <a:pt x="229807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  <p:sp>
              <p:nvSpPr>
                <p:cNvPr id="903" name="任意多边形: 形状 902">
                  <a:extLst>
                    <a:ext uri="{FF2B5EF4-FFF2-40B4-BE49-F238E27FC236}">
                      <a16:creationId xmlns:a16="http://schemas.microsoft.com/office/drawing/2014/main" id="{8890BA93-7925-BB28-64ED-D209272F6702}"/>
                    </a:ext>
                  </a:extLst>
                </p:cNvPr>
                <p:cNvSpPr/>
                <p:nvPr/>
              </p:nvSpPr>
              <p:spPr>
                <a:xfrm>
                  <a:off x="7375322" y="1890877"/>
                  <a:ext cx="448494" cy="381776"/>
                </a:xfrm>
                <a:custGeom>
                  <a:avLst/>
                  <a:gdLst>
                    <a:gd name="connsiteX0" fmla="*/ 426255 w 448494"/>
                    <a:gd name="connsiteY0" fmla="*/ 0 h 381776"/>
                    <a:gd name="connsiteX1" fmla="*/ 441081 w 448494"/>
                    <a:gd name="connsiteY1" fmla="*/ 0 h 381776"/>
                    <a:gd name="connsiteX2" fmla="*/ 448494 w 448494"/>
                    <a:gd name="connsiteY2" fmla="*/ 11120 h 381776"/>
                    <a:gd name="connsiteX3" fmla="*/ 407722 w 448494"/>
                    <a:gd name="connsiteY3" fmla="*/ 100077 h 381776"/>
                    <a:gd name="connsiteX4" fmla="*/ 378070 w 448494"/>
                    <a:gd name="connsiteY4" fmla="*/ 185328 h 381776"/>
                    <a:gd name="connsiteX5" fmla="*/ 366950 w 448494"/>
                    <a:gd name="connsiteY5" fmla="*/ 200154 h 381776"/>
                    <a:gd name="connsiteX6" fmla="*/ 366950 w 448494"/>
                    <a:gd name="connsiteY6" fmla="*/ 233513 h 381776"/>
                    <a:gd name="connsiteX7" fmla="*/ 255752 w 448494"/>
                    <a:gd name="connsiteY7" fmla="*/ 341004 h 381776"/>
                    <a:gd name="connsiteX8" fmla="*/ 189034 w 448494"/>
                    <a:gd name="connsiteY8" fmla="*/ 381776 h 381776"/>
                    <a:gd name="connsiteX9" fmla="*/ 81545 w 448494"/>
                    <a:gd name="connsiteY9" fmla="*/ 296525 h 381776"/>
                    <a:gd name="connsiteX10" fmla="*/ 0 w 448494"/>
                    <a:gd name="connsiteY10" fmla="*/ 192742 h 381776"/>
                    <a:gd name="connsiteX11" fmla="*/ 0 w 448494"/>
                    <a:gd name="connsiteY11" fmla="*/ 170502 h 381776"/>
                    <a:gd name="connsiteX12" fmla="*/ 22239 w 448494"/>
                    <a:gd name="connsiteY12" fmla="*/ 137143 h 381776"/>
                    <a:gd name="connsiteX13" fmla="*/ 25945 w 448494"/>
                    <a:gd name="connsiteY13" fmla="*/ 137143 h 381776"/>
                    <a:gd name="connsiteX14" fmla="*/ 81545 w 448494"/>
                    <a:gd name="connsiteY14" fmla="*/ 177915 h 381776"/>
                    <a:gd name="connsiteX15" fmla="*/ 218687 w 448494"/>
                    <a:gd name="connsiteY15" fmla="*/ 103783 h 381776"/>
                    <a:gd name="connsiteX16" fmla="*/ 337297 w 448494"/>
                    <a:gd name="connsiteY16" fmla="*/ 51892 h 381776"/>
                    <a:gd name="connsiteX17" fmla="*/ 404015 w 448494"/>
                    <a:gd name="connsiteY17" fmla="*/ 14826 h 381776"/>
                    <a:gd name="connsiteX18" fmla="*/ 426255 w 448494"/>
                    <a:gd name="connsiteY18" fmla="*/ 0 h 381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48494" h="381776">
                      <a:moveTo>
                        <a:pt x="426255" y="0"/>
                      </a:moveTo>
                      <a:lnTo>
                        <a:pt x="441081" y="0"/>
                      </a:lnTo>
                      <a:cubicBezTo>
                        <a:pt x="446022" y="0"/>
                        <a:pt x="448494" y="3706"/>
                        <a:pt x="448494" y="11120"/>
                      </a:cubicBezTo>
                      <a:cubicBezTo>
                        <a:pt x="434903" y="30887"/>
                        <a:pt x="421312" y="60540"/>
                        <a:pt x="407722" y="100077"/>
                      </a:cubicBezTo>
                      <a:lnTo>
                        <a:pt x="378070" y="185328"/>
                      </a:lnTo>
                      <a:cubicBezTo>
                        <a:pt x="375598" y="185328"/>
                        <a:pt x="371892" y="190270"/>
                        <a:pt x="366950" y="200154"/>
                      </a:cubicBezTo>
                      <a:lnTo>
                        <a:pt x="366950" y="233513"/>
                      </a:lnTo>
                      <a:cubicBezTo>
                        <a:pt x="329884" y="305174"/>
                        <a:pt x="292819" y="341004"/>
                        <a:pt x="255752" y="341004"/>
                      </a:cubicBezTo>
                      <a:cubicBezTo>
                        <a:pt x="223629" y="357065"/>
                        <a:pt x="201390" y="370657"/>
                        <a:pt x="189034" y="381776"/>
                      </a:cubicBezTo>
                      <a:cubicBezTo>
                        <a:pt x="126024" y="355829"/>
                        <a:pt x="90193" y="327412"/>
                        <a:pt x="81545" y="296525"/>
                      </a:cubicBezTo>
                      <a:cubicBezTo>
                        <a:pt x="63012" y="281699"/>
                        <a:pt x="35831" y="247104"/>
                        <a:pt x="0" y="192742"/>
                      </a:cubicBezTo>
                      <a:lnTo>
                        <a:pt x="0" y="170502"/>
                      </a:lnTo>
                      <a:cubicBezTo>
                        <a:pt x="0" y="156911"/>
                        <a:pt x="7414" y="145791"/>
                        <a:pt x="22239" y="137143"/>
                      </a:cubicBezTo>
                      <a:lnTo>
                        <a:pt x="25945" y="137143"/>
                      </a:lnTo>
                      <a:cubicBezTo>
                        <a:pt x="51892" y="164325"/>
                        <a:pt x="70425" y="177915"/>
                        <a:pt x="81545" y="177915"/>
                      </a:cubicBezTo>
                      <a:cubicBezTo>
                        <a:pt x="96371" y="177915"/>
                        <a:pt x="142085" y="153205"/>
                        <a:pt x="218687" y="103783"/>
                      </a:cubicBezTo>
                      <a:cubicBezTo>
                        <a:pt x="286641" y="69190"/>
                        <a:pt x="326178" y="51892"/>
                        <a:pt x="337297" y="51892"/>
                      </a:cubicBezTo>
                      <a:cubicBezTo>
                        <a:pt x="345945" y="43243"/>
                        <a:pt x="368185" y="30887"/>
                        <a:pt x="404015" y="14826"/>
                      </a:cubicBezTo>
                      <a:cubicBezTo>
                        <a:pt x="404015" y="11120"/>
                        <a:pt x="411428" y="6178"/>
                        <a:pt x="426255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zh-CN" altLang="en-US" sz="1150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云峰飞云体" panose="02000500000000000000" pitchFamily="2" charset="-122"/>
                    <a:ea typeface="云峰飞云体" panose="02000500000000000000" pitchFamily="2" charset="-122"/>
                    <a:cs typeface="+mn-ea"/>
                  </a:endParaRPr>
                </a:p>
              </p:txBody>
            </p:sp>
          </p:grpSp>
        </p:grp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4B47F5AF-9682-2E52-F4B6-15F6AC3F218D}"/>
                </a:ext>
              </a:extLst>
            </p:cNvPr>
            <p:cNvSpPr/>
            <p:nvPr/>
          </p:nvSpPr>
          <p:spPr>
            <a:xfrm flipH="1">
              <a:off x="4293907" y="2702266"/>
              <a:ext cx="4457626" cy="666245"/>
            </a:xfrm>
            <a:custGeom>
              <a:avLst/>
              <a:gdLst>
                <a:gd name="connsiteX0" fmla="*/ 1481614 w 2450468"/>
                <a:gd name="connsiteY0" fmla="*/ 372201 h 377583"/>
                <a:gd name="connsiteX1" fmla="*/ 1488281 w 2450468"/>
                <a:gd name="connsiteY1" fmla="*/ 377440 h 377583"/>
                <a:gd name="connsiteX2" fmla="*/ 1478375 w 2450468"/>
                <a:gd name="connsiteY2" fmla="*/ 375535 h 377583"/>
                <a:gd name="connsiteX3" fmla="*/ 1481614 w 2450468"/>
                <a:gd name="connsiteY3" fmla="*/ 372201 h 377583"/>
                <a:gd name="connsiteX4" fmla="*/ 1302544 w 2450468"/>
                <a:gd name="connsiteY4" fmla="*/ 370392 h 377583"/>
                <a:gd name="connsiteX5" fmla="*/ 1300353 w 2450468"/>
                <a:gd name="connsiteY5" fmla="*/ 375726 h 377583"/>
                <a:gd name="connsiteX6" fmla="*/ 1295686 w 2450468"/>
                <a:gd name="connsiteY6" fmla="*/ 374583 h 377583"/>
                <a:gd name="connsiteX7" fmla="*/ 1295305 w 2450468"/>
                <a:gd name="connsiteY7" fmla="*/ 372773 h 377583"/>
                <a:gd name="connsiteX8" fmla="*/ 1296543 w 2450468"/>
                <a:gd name="connsiteY8" fmla="*/ 371249 h 377583"/>
                <a:gd name="connsiteX9" fmla="*/ 1366849 w 2450468"/>
                <a:gd name="connsiteY9" fmla="*/ 362735 h 377583"/>
                <a:gd name="connsiteX10" fmla="*/ 1369123 w 2450468"/>
                <a:gd name="connsiteY10" fmla="*/ 363724 h 377583"/>
                <a:gd name="connsiteX11" fmla="*/ 1366837 w 2450468"/>
                <a:gd name="connsiteY11" fmla="*/ 362867 h 377583"/>
                <a:gd name="connsiteX12" fmla="*/ 1364361 w 2450468"/>
                <a:gd name="connsiteY12" fmla="*/ 354295 h 377583"/>
                <a:gd name="connsiteX13" fmla="*/ 1367313 w 2450468"/>
                <a:gd name="connsiteY13" fmla="*/ 357724 h 377583"/>
                <a:gd name="connsiteX14" fmla="*/ 1366849 w 2450468"/>
                <a:gd name="connsiteY14" fmla="*/ 362735 h 377583"/>
                <a:gd name="connsiteX15" fmla="*/ 1364742 w 2450468"/>
                <a:gd name="connsiteY15" fmla="*/ 361819 h 377583"/>
                <a:gd name="connsiteX16" fmla="*/ 1362456 w 2450468"/>
                <a:gd name="connsiteY16" fmla="*/ 360772 h 377583"/>
                <a:gd name="connsiteX17" fmla="*/ 1359503 w 2450468"/>
                <a:gd name="connsiteY17" fmla="*/ 358009 h 377583"/>
                <a:gd name="connsiteX18" fmla="*/ 1359408 w 2450468"/>
                <a:gd name="connsiteY18" fmla="*/ 357343 h 377583"/>
                <a:gd name="connsiteX19" fmla="*/ 1364361 w 2450468"/>
                <a:gd name="connsiteY19" fmla="*/ 354295 h 377583"/>
                <a:gd name="connsiteX20" fmla="*/ 978217 w 2450468"/>
                <a:gd name="connsiteY20" fmla="*/ 352008 h 377583"/>
                <a:gd name="connsiteX21" fmla="*/ 987361 w 2450468"/>
                <a:gd name="connsiteY21" fmla="*/ 353437 h 377583"/>
                <a:gd name="connsiteX22" fmla="*/ 988504 w 2450468"/>
                <a:gd name="connsiteY22" fmla="*/ 356390 h 377583"/>
                <a:gd name="connsiteX23" fmla="*/ 984599 w 2450468"/>
                <a:gd name="connsiteY23" fmla="*/ 354580 h 377583"/>
                <a:gd name="connsiteX24" fmla="*/ 978312 w 2450468"/>
                <a:gd name="connsiteY24" fmla="*/ 355437 h 377583"/>
                <a:gd name="connsiteX25" fmla="*/ 978217 w 2450468"/>
                <a:gd name="connsiteY25" fmla="*/ 352008 h 377583"/>
                <a:gd name="connsiteX26" fmla="*/ 1700402 w 2450468"/>
                <a:gd name="connsiteY26" fmla="*/ 351628 h 377583"/>
                <a:gd name="connsiteX27" fmla="*/ 1702879 w 2450468"/>
                <a:gd name="connsiteY27" fmla="*/ 356105 h 377583"/>
                <a:gd name="connsiteX28" fmla="*/ 1697545 w 2450468"/>
                <a:gd name="connsiteY28" fmla="*/ 360010 h 377583"/>
                <a:gd name="connsiteX29" fmla="*/ 1695926 w 2450468"/>
                <a:gd name="connsiteY29" fmla="*/ 355343 h 377583"/>
                <a:gd name="connsiteX30" fmla="*/ 1700402 w 2450468"/>
                <a:gd name="connsiteY30" fmla="*/ 351628 h 377583"/>
                <a:gd name="connsiteX31" fmla="*/ 1869758 w 2450468"/>
                <a:gd name="connsiteY31" fmla="*/ 351247 h 377583"/>
                <a:gd name="connsiteX32" fmla="*/ 1877473 w 2450468"/>
                <a:gd name="connsiteY32" fmla="*/ 351628 h 377583"/>
                <a:gd name="connsiteX33" fmla="*/ 1879092 w 2450468"/>
                <a:gd name="connsiteY33" fmla="*/ 354485 h 377583"/>
                <a:gd name="connsiteX34" fmla="*/ 1878616 w 2450468"/>
                <a:gd name="connsiteY34" fmla="*/ 356581 h 377583"/>
                <a:gd name="connsiteX35" fmla="*/ 1875187 w 2450468"/>
                <a:gd name="connsiteY35" fmla="*/ 357343 h 377583"/>
                <a:gd name="connsiteX36" fmla="*/ 1872615 w 2450468"/>
                <a:gd name="connsiteY36" fmla="*/ 356581 h 377583"/>
                <a:gd name="connsiteX37" fmla="*/ 1869758 w 2450468"/>
                <a:gd name="connsiteY37" fmla="*/ 351247 h 377583"/>
                <a:gd name="connsiteX38" fmla="*/ 1495329 w 2450468"/>
                <a:gd name="connsiteY38" fmla="*/ 349817 h 377583"/>
                <a:gd name="connsiteX39" fmla="*/ 1498853 w 2450468"/>
                <a:gd name="connsiteY39" fmla="*/ 350960 h 377583"/>
                <a:gd name="connsiteX40" fmla="*/ 1497901 w 2450468"/>
                <a:gd name="connsiteY40" fmla="*/ 351818 h 377583"/>
                <a:gd name="connsiteX41" fmla="*/ 1498091 w 2450468"/>
                <a:gd name="connsiteY41" fmla="*/ 356866 h 377583"/>
                <a:gd name="connsiteX42" fmla="*/ 1501044 w 2450468"/>
                <a:gd name="connsiteY42" fmla="*/ 358676 h 377583"/>
                <a:gd name="connsiteX43" fmla="*/ 1496567 w 2450468"/>
                <a:gd name="connsiteY43" fmla="*/ 362295 h 377583"/>
                <a:gd name="connsiteX44" fmla="*/ 1495139 w 2450468"/>
                <a:gd name="connsiteY44" fmla="*/ 362867 h 377583"/>
                <a:gd name="connsiteX45" fmla="*/ 1493138 w 2450468"/>
                <a:gd name="connsiteY45" fmla="*/ 363629 h 377583"/>
                <a:gd name="connsiteX46" fmla="*/ 1491995 w 2450468"/>
                <a:gd name="connsiteY46" fmla="*/ 364676 h 377583"/>
                <a:gd name="connsiteX47" fmla="*/ 1489709 w 2450468"/>
                <a:gd name="connsiteY47" fmla="*/ 355532 h 377583"/>
                <a:gd name="connsiteX48" fmla="*/ 1492091 w 2450468"/>
                <a:gd name="connsiteY48" fmla="*/ 350103 h 377583"/>
                <a:gd name="connsiteX49" fmla="*/ 1493519 w 2450468"/>
                <a:gd name="connsiteY49" fmla="*/ 350008 h 377583"/>
                <a:gd name="connsiteX50" fmla="*/ 1459611 w 2450468"/>
                <a:gd name="connsiteY50" fmla="*/ 348675 h 377583"/>
                <a:gd name="connsiteX51" fmla="*/ 1459991 w 2450468"/>
                <a:gd name="connsiteY51" fmla="*/ 348960 h 377583"/>
                <a:gd name="connsiteX52" fmla="*/ 1465516 w 2450468"/>
                <a:gd name="connsiteY52" fmla="*/ 353342 h 377583"/>
                <a:gd name="connsiteX53" fmla="*/ 1475994 w 2450468"/>
                <a:gd name="connsiteY53" fmla="*/ 351056 h 377583"/>
                <a:gd name="connsiteX54" fmla="*/ 1476946 w 2450468"/>
                <a:gd name="connsiteY54" fmla="*/ 349913 h 377583"/>
                <a:gd name="connsiteX55" fmla="*/ 1482947 w 2450468"/>
                <a:gd name="connsiteY55" fmla="*/ 353437 h 377583"/>
                <a:gd name="connsiteX56" fmla="*/ 1482566 w 2450468"/>
                <a:gd name="connsiteY56" fmla="*/ 353628 h 377583"/>
                <a:gd name="connsiteX57" fmla="*/ 1476565 w 2450468"/>
                <a:gd name="connsiteY57" fmla="*/ 356676 h 377583"/>
                <a:gd name="connsiteX58" fmla="*/ 1478756 w 2450468"/>
                <a:gd name="connsiteY58" fmla="*/ 365058 h 377583"/>
                <a:gd name="connsiteX59" fmla="*/ 1477041 w 2450468"/>
                <a:gd name="connsiteY59" fmla="*/ 365153 h 377583"/>
                <a:gd name="connsiteX60" fmla="*/ 1471612 w 2450468"/>
                <a:gd name="connsiteY60" fmla="*/ 365629 h 377583"/>
                <a:gd name="connsiteX61" fmla="*/ 1458372 w 2450468"/>
                <a:gd name="connsiteY61" fmla="*/ 362105 h 377583"/>
                <a:gd name="connsiteX62" fmla="*/ 1457706 w 2450468"/>
                <a:gd name="connsiteY62" fmla="*/ 358581 h 377583"/>
                <a:gd name="connsiteX63" fmla="*/ 1457229 w 2450468"/>
                <a:gd name="connsiteY63" fmla="*/ 355818 h 377583"/>
                <a:gd name="connsiteX64" fmla="*/ 1456372 w 2450468"/>
                <a:gd name="connsiteY64" fmla="*/ 350103 h 377583"/>
                <a:gd name="connsiteX65" fmla="*/ 1459611 w 2450468"/>
                <a:gd name="connsiteY65" fmla="*/ 348675 h 377583"/>
                <a:gd name="connsiteX66" fmla="*/ 1054322 w 2450468"/>
                <a:gd name="connsiteY66" fmla="*/ 348389 h 377583"/>
                <a:gd name="connsiteX67" fmla="*/ 1063752 w 2450468"/>
                <a:gd name="connsiteY67" fmla="*/ 350770 h 377583"/>
                <a:gd name="connsiteX68" fmla="*/ 1064419 w 2450468"/>
                <a:gd name="connsiteY68" fmla="*/ 352199 h 377583"/>
                <a:gd name="connsiteX69" fmla="*/ 1065181 w 2450468"/>
                <a:gd name="connsiteY69" fmla="*/ 355723 h 377583"/>
                <a:gd name="connsiteX70" fmla="*/ 1063085 w 2450468"/>
                <a:gd name="connsiteY70" fmla="*/ 356295 h 377583"/>
                <a:gd name="connsiteX71" fmla="*/ 1058894 w 2450468"/>
                <a:gd name="connsiteY71" fmla="*/ 352580 h 377583"/>
                <a:gd name="connsiteX72" fmla="*/ 1058608 w 2450468"/>
                <a:gd name="connsiteY72" fmla="*/ 352199 h 377583"/>
                <a:gd name="connsiteX73" fmla="*/ 1056989 w 2450468"/>
                <a:gd name="connsiteY73" fmla="*/ 350008 h 377583"/>
                <a:gd name="connsiteX74" fmla="*/ 1056418 w 2450468"/>
                <a:gd name="connsiteY74" fmla="*/ 350485 h 377583"/>
                <a:gd name="connsiteX75" fmla="*/ 1052417 w 2450468"/>
                <a:gd name="connsiteY75" fmla="*/ 354104 h 377583"/>
                <a:gd name="connsiteX76" fmla="*/ 1054322 w 2450468"/>
                <a:gd name="connsiteY76" fmla="*/ 348389 h 377583"/>
                <a:gd name="connsiteX77" fmla="*/ 1259491 w 2450468"/>
                <a:gd name="connsiteY77" fmla="*/ 348008 h 377583"/>
                <a:gd name="connsiteX78" fmla="*/ 1260729 w 2450468"/>
                <a:gd name="connsiteY78" fmla="*/ 352485 h 377583"/>
                <a:gd name="connsiteX79" fmla="*/ 1263777 w 2450468"/>
                <a:gd name="connsiteY79" fmla="*/ 361914 h 377583"/>
                <a:gd name="connsiteX80" fmla="*/ 1265491 w 2450468"/>
                <a:gd name="connsiteY80" fmla="*/ 360486 h 377583"/>
                <a:gd name="connsiteX81" fmla="*/ 1267016 w 2450468"/>
                <a:gd name="connsiteY81" fmla="*/ 354866 h 377583"/>
                <a:gd name="connsiteX82" fmla="*/ 1267778 w 2450468"/>
                <a:gd name="connsiteY82" fmla="*/ 353152 h 377583"/>
                <a:gd name="connsiteX83" fmla="*/ 1273397 w 2450468"/>
                <a:gd name="connsiteY83" fmla="*/ 352961 h 377583"/>
                <a:gd name="connsiteX84" fmla="*/ 1272350 w 2450468"/>
                <a:gd name="connsiteY84" fmla="*/ 357533 h 377583"/>
                <a:gd name="connsiteX85" fmla="*/ 1263777 w 2450468"/>
                <a:gd name="connsiteY85" fmla="*/ 364772 h 377583"/>
                <a:gd name="connsiteX86" fmla="*/ 1261300 w 2450468"/>
                <a:gd name="connsiteY86" fmla="*/ 364772 h 377583"/>
                <a:gd name="connsiteX87" fmla="*/ 1253109 w 2450468"/>
                <a:gd name="connsiteY87" fmla="*/ 364772 h 377583"/>
                <a:gd name="connsiteX88" fmla="*/ 1245679 w 2450468"/>
                <a:gd name="connsiteY88" fmla="*/ 363819 h 377583"/>
                <a:gd name="connsiteX89" fmla="*/ 1241489 w 2450468"/>
                <a:gd name="connsiteY89" fmla="*/ 361819 h 377583"/>
                <a:gd name="connsiteX90" fmla="*/ 1240536 w 2450468"/>
                <a:gd name="connsiteY90" fmla="*/ 357724 h 377583"/>
                <a:gd name="connsiteX91" fmla="*/ 1233678 w 2450468"/>
                <a:gd name="connsiteY91" fmla="*/ 359152 h 377583"/>
                <a:gd name="connsiteX92" fmla="*/ 1233487 w 2450468"/>
                <a:gd name="connsiteY92" fmla="*/ 358485 h 377583"/>
                <a:gd name="connsiteX93" fmla="*/ 1234345 w 2450468"/>
                <a:gd name="connsiteY93" fmla="*/ 356771 h 377583"/>
                <a:gd name="connsiteX94" fmla="*/ 1242917 w 2450468"/>
                <a:gd name="connsiteY94" fmla="*/ 356866 h 377583"/>
                <a:gd name="connsiteX95" fmla="*/ 1255300 w 2450468"/>
                <a:gd name="connsiteY95" fmla="*/ 359533 h 377583"/>
                <a:gd name="connsiteX96" fmla="*/ 1259491 w 2450468"/>
                <a:gd name="connsiteY96" fmla="*/ 348008 h 377583"/>
                <a:gd name="connsiteX97" fmla="*/ 1902238 w 2450468"/>
                <a:gd name="connsiteY97" fmla="*/ 345437 h 377583"/>
                <a:gd name="connsiteX98" fmla="*/ 1909572 w 2450468"/>
                <a:gd name="connsiteY98" fmla="*/ 354200 h 377583"/>
                <a:gd name="connsiteX99" fmla="*/ 1902618 w 2450468"/>
                <a:gd name="connsiteY99" fmla="*/ 355724 h 377583"/>
                <a:gd name="connsiteX100" fmla="*/ 1904047 w 2450468"/>
                <a:gd name="connsiteY100" fmla="*/ 348294 h 377583"/>
                <a:gd name="connsiteX101" fmla="*/ 1900333 w 2450468"/>
                <a:gd name="connsiteY101" fmla="*/ 346294 h 377583"/>
                <a:gd name="connsiteX102" fmla="*/ 1901190 w 2450468"/>
                <a:gd name="connsiteY102" fmla="*/ 345913 h 377583"/>
                <a:gd name="connsiteX103" fmla="*/ 1149286 w 2450468"/>
                <a:gd name="connsiteY103" fmla="*/ 344389 h 377583"/>
                <a:gd name="connsiteX104" fmla="*/ 1155097 w 2450468"/>
                <a:gd name="connsiteY104" fmla="*/ 347151 h 377583"/>
                <a:gd name="connsiteX105" fmla="*/ 1158526 w 2450468"/>
                <a:gd name="connsiteY105" fmla="*/ 354771 h 377583"/>
                <a:gd name="connsiteX106" fmla="*/ 1159478 w 2450468"/>
                <a:gd name="connsiteY106" fmla="*/ 354771 h 377583"/>
                <a:gd name="connsiteX107" fmla="*/ 1160812 w 2450468"/>
                <a:gd name="connsiteY107" fmla="*/ 354676 h 377583"/>
                <a:gd name="connsiteX108" fmla="*/ 1162145 w 2450468"/>
                <a:gd name="connsiteY108" fmla="*/ 358391 h 377583"/>
                <a:gd name="connsiteX109" fmla="*/ 1161383 w 2450468"/>
                <a:gd name="connsiteY109" fmla="*/ 358391 h 377583"/>
                <a:gd name="connsiteX110" fmla="*/ 1141666 w 2450468"/>
                <a:gd name="connsiteY110" fmla="*/ 358676 h 377583"/>
                <a:gd name="connsiteX111" fmla="*/ 1137666 w 2450468"/>
                <a:gd name="connsiteY111" fmla="*/ 361153 h 377583"/>
                <a:gd name="connsiteX112" fmla="*/ 1137571 w 2450468"/>
                <a:gd name="connsiteY112" fmla="*/ 361915 h 377583"/>
                <a:gd name="connsiteX113" fmla="*/ 1135761 w 2450468"/>
                <a:gd name="connsiteY113" fmla="*/ 358486 h 377583"/>
                <a:gd name="connsiteX114" fmla="*/ 1139285 w 2450468"/>
                <a:gd name="connsiteY114" fmla="*/ 356200 h 377583"/>
                <a:gd name="connsiteX115" fmla="*/ 1140809 w 2450468"/>
                <a:gd name="connsiteY115" fmla="*/ 355247 h 377583"/>
                <a:gd name="connsiteX116" fmla="*/ 1146524 w 2450468"/>
                <a:gd name="connsiteY116" fmla="*/ 353914 h 377583"/>
                <a:gd name="connsiteX117" fmla="*/ 1149858 w 2450468"/>
                <a:gd name="connsiteY117" fmla="*/ 346389 h 377583"/>
                <a:gd name="connsiteX118" fmla="*/ 1149286 w 2450468"/>
                <a:gd name="connsiteY118" fmla="*/ 344389 h 377583"/>
                <a:gd name="connsiteX119" fmla="*/ 1286923 w 2450468"/>
                <a:gd name="connsiteY119" fmla="*/ 338197 h 377583"/>
                <a:gd name="connsiteX120" fmla="*/ 1287304 w 2450468"/>
                <a:gd name="connsiteY120" fmla="*/ 338483 h 377583"/>
                <a:gd name="connsiteX121" fmla="*/ 1290066 w 2450468"/>
                <a:gd name="connsiteY121" fmla="*/ 341626 h 377583"/>
                <a:gd name="connsiteX122" fmla="*/ 1293209 w 2450468"/>
                <a:gd name="connsiteY122" fmla="*/ 343627 h 377583"/>
                <a:gd name="connsiteX123" fmla="*/ 1296352 w 2450468"/>
                <a:gd name="connsiteY123" fmla="*/ 343341 h 377583"/>
                <a:gd name="connsiteX124" fmla="*/ 1302163 w 2450468"/>
                <a:gd name="connsiteY124" fmla="*/ 340579 h 377583"/>
                <a:gd name="connsiteX125" fmla="*/ 1306354 w 2450468"/>
                <a:gd name="connsiteY125" fmla="*/ 344865 h 377583"/>
                <a:gd name="connsiteX126" fmla="*/ 1303496 w 2450468"/>
                <a:gd name="connsiteY126" fmla="*/ 346103 h 377583"/>
                <a:gd name="connsiteX127" fmla="*/ 1300353 w 2450468"/>
                <a:gd name="connsiteY127" fmla="*/ 347437 h 377583"/>
                <a:gd name="connsiteX128" fmla="*/ 1291876 w 2450468"/>
                <a:gd name="connsiteY128" fmla="*/ 351818 h 377583"/>
                <a:gd name="connsiteX129" fmla="*/ 1290447 w 2450468"/>
                <a:gd name="connsiteY129" fmla="*/ 351628 h 377583"/>
                <a:gd name="connsiteX130" fmla="*/ 1288542 w 2450468"/>
                <a:gd name="connsiteY130" fmla="*/ 351342 h 377583"/>
                <a:gd name="connsiteX131" fmla="*/ 1284541 w 2450468"/>
                <a:gd name="connsiteY131" fmla="*/ 348103 h 377583"/>
                <a:gd name="connsiteX132" fmla="*/ 1277588 w 2450468"/>
                <a:gd name="connsiteY132" fmla="*/ 346103 h 377583"/>
                <a:gd name="connsiteX133" fmla="*/ 1263110 w 2450468"/>
                <a:gd name="connsiteY133" fmla="*/ 343817 h 377583"/>
                <a:gd name="connsiteX134" fmla="*/ 1266158 w 2450468"/>
                <a:gd name="connsiteY134" fmla="*/ 344008 h 377583"/>
                <a:gd name="connsiteX135" fmla="*/ 1272254 w 2450468"/>
                <a:gd name="connsiteY135" fmla="*/ 344484 h 377583"/>
                <a:gd name="connsiteX136" fmla="*/ 1277302 w 2450468"/>
                <a:gd name="connsiteY136" fmla="*/ 338959 h 377583"/>
                <a:gd name="connsiteX137" fmla="*/ 1282065 w 2450468"/>
                <a:gd name="connsiteY137" fmla="*/ 340960 h 377583"/>
                <a:gd name="connsiteX138" fmla="*/ 1286923 w 2450468"/>
                <a:gd name="connsiteY138" fmla="*/ 338197 h 377583"/>
                <a:gd name="connsiteX139" fmla="*/ 1741170 w 2450468"/>
                <a:gd name="connsiteY139" fmla="*/ 337912 h 377583"/>
                <a:gd name="connsiteX140" fmla="*/ 1740979 w 2450468"/>
                <a:gd name="connsiteY140" fmla="*/ 339150 h 377583"/>
                <a:gd name="connsiteX141" fmla="*/ 1740789 w 2450468"/>
                <a:gd name="connsiteY141" fmla="*/ 340388 h 377583"/>
                <a:gd name="connsiteX142" fmla="*/ 1739646 w 2450468"/>
                <a:gd name="connsiteY142" fmla="*/ 343627 h 377583"/>
                <a:gd name="connsiteX143" fmla="*/ 1740217 w 2450468"/>
                <a:gd name="connsiteY143" fmla="*/ 343817 h 377583"/>
                <a:gd name="connsiteX144" fmla="*/ 1746027 w 2450468"/>
                <a:gd name="connsiteY144" fmla="*/ 345817 h 377583"/>
                <a:gd name="connsiteX145" fmla="*/ 1744980 w 2450468"/>
                <a:gd name="connsiteY145" fmla="*/ 351151 h 377583"/>
                <a:gd name="connsiteX146" fmla="*/ 1733359 w 2450468"/>
                <a:gd name="connsiteY146" fmla="*/ 344865 h 377583"/>
                <a:gd name="connsiteX147" fmla="*/ 1728597 w 2450468"/>
                <a:gd name="connsiteY147" fmla="*/ 346675 h 377583"/>
                <a:gd name="connsiteX148" fmla="*/ 1726692 w 2450468"/>
                <a:gd name="connsiteY148" fmla="*/ 347913 h 377583"/>
                <a:gd name="connsiteX149" fmla="*/ 1723834 w 2450468"/>
                <a:gd name="connsiteY149" fmla="*/ 348484 h 377583"/>
                <a:gd name="connsiteX150" fmla="*/ 1722025 w 2450468"/>
                <a:gd name="connsiteY150" fmla="*/ 347246 h 377583"/>
                <a:gd name="connsiteX151" fmla="*/ 1729835 w 2450468"/>
                <a:gd name="connsiteY151" fmla="*/ 340102 h 377583"/>
                <a:gd name="connsiteX152" fmla="*/ 1732883 w 2450468"/>
                <a:gd name="connsiteY152" fmla="*/ 339436 h 377583"/>
                <a:gd name="connsiteX153" fmla="*/ 1735455 w 2450468"/>
                <a:gd name="connsiteY153" fmla="*/ 338864 h 377583"/>
                <a:gd name="connsiteX154" fmla="*/ 1741170 w 2450468"/>
                <a:gd name="connsiteY154" fmla="*/ 337912 h 377583"/>
                <a:gd name="connsiteX155" fmla="*/ 1757838 w 2450468"/>
                <a:gd name="connsiteY155" fmla="*/ 337721 h 377583"/>
                <a:gd name="connsiteX156" fmla="*/ 1763553 w 2450468"/>
                <a:gd name="connsiteY156" fmla="*/ 338292 h 377583"/>
                <a:gd name="connsiteX157" fmla="*/ 1771745 w 2450468"/>
                <a:gd name="connsiteY157" fmla="*/ 338387 h 377583"/>
                <a:gd name="connsiteX158" fmla="*/ 1776888 w 2450468"/>
                <a:gd name="connsiteY158" fmla="*/ 346007 h 377583"/>
                <a:gd name="connsiteX159" fmla="*/ 1777650 w 2450468"/>
                <a:gd name="connsiteY159" fmla="*/ 347817 h 377583"/>
                <a:gd name="connsiteX160" fmla="*/ 1772411 w 2450468"/>
                <a:gd name="connsiteY160" fmla="*/ 346484 h 377583"/>
                <a:gd name="connsiteX161" fmla="*/ 1770601 w 2450468"/>
                <a:gd name="connsiteY161" fmla="*/ 343817 h 377583"/>
                <a:gd name="connsiteX162" fmla="*/ 1764029 w 2450468"/>
                <a:gd name="connsiteY162" fmla="*/ 341721 h 377583"/>
                <a:gd name="connsiteX163" fmla="*/ 1761553 w 2450468"/>
                <a:gd name="connsiteY163" fmla="*/ 345626 h 377583"/>
                <a:gd name="connsiteX164" fmla="*/ 1760886 w 2450468"/>
                <a:gd name="connsiteY164" fmla="*/ 347150 h 377583"/>
                <a:gd name="connsiteX165" fmla="*/ 1756886 w 2450468"/>
                <a:gd name="connsiteY165" fmla="*/ 348103 h 377583"/>
                <a:gd name="connsiteX166" fmla="*/ 1755933 w 2450468"/>
                <a:gd name="connsiteY166" fmla="*/ 338959 h 377583"/>
                <a:gd name="connsiteX167" fmla="*/ 825532 w 2450468"/>
                <a:gd name="connsiteY167" fmla="*/ 331625 h 377583"/>
                <a:gd name="connsiteX168" fmla="*/ 839629 w 2450468"/>
                <a:gd name="connsiteY168" fmla="*/ 335530 h 377583"/>
                <a:gd name="connsiteX169" fmla="*/ 833819 w 2450468"/>
                <a:gd name="connsiteY169" fmla="*/ 339436 h 377583"/>
                <a:gd name="connsiteX170" fmla="*/ 833724 w 2450468"/>
                <a:gd name="connsiteY170" fmla="*/ 334959 h 377583"/>
                <a:gd name="connsiteX171" fmla="*/ 831152 w 2450468"/>
                <a:gd name="connsiteY171" fmla="*/ 333435 h 377583"/>
                <a:gd name="connsiteX172" fmla="*/ 919733 w 2450468"/>
                <a:gd name="connsiteY172" fmla="*/ 327434 h 377583"/>
                <a:gd name="connsiteX173" fmla="*/ 922972 w 2450468"/>
                <a:gd name="connsiteY173" fmla="*/ 327529 h 377583"/>
                <a:gd name="connsiteX174" fmla="*/ 926020 w 2450468"/>
                <a:gd name="connsiteY174" fmla="*/ 331244 h 377583"/>
                <a:gd name="connsiteX175" fmla="*/ 929449 w 2450468"/>
                <a:gd name="connsiteY175" fmla="*/ 339340 h 377583"/>
                <a:gd name="connsiteX176" fmla="*/ 924210 w 2450468"/>
                <a:gd name="connsiteY176" fmla="*/ 335626 h 377583"/>
                <a:gd name="connsiteX177" fmla="*/ 923162 w 2450468"/>
                <a:gd name="connsiteY177" fmla="*/ 333911 h 377583"/>
                <a:gd name="connsiteX178" fmla="*/ 918876 w 2450468"/>
                <a:gd name="connsiteY178" fmla="*/ 330101 h 377583"/>
                <a:gd name="connsiteX179" fmla="*/ 919733 w 2450468"/>
                <a:gd name="connsiteY179" fmla="*/ 327434 h 377583"/>
                <a:gd name="connsiteX180" fmla="*/ 1428274 w 2450468"/>
                <a:gd name="connsiteY180" fmla="*/ 324767 h 377583"/>
                <a:gd name="connsiteX181" fmla="*/ 1427988 w 2450468"/>
                <a:gd name="connsiteY181" fmla="*/ 325148 h 377583"/>
                <a:gd name="connsiteX182" fmla="*/ 1426845 w 2450468"/>
                <a:gd name="connsiteY182" fmla="*/ 327720 h 377583"/>
                <a:gd name="connsiteX183" fmla="*/ 1435227 w 2450468"/>
                <a:gd name="connsiteY183" fmla="*/ 335626 h 377583"/>
                <a:gd name="connsiteX184" fmla="*/ 1436275 w 2450468"/>
                <a:gd name="connsiteY184" fmla="*/ 336007 h 377583"/>
                <a:gd name="connsiteX185" fmla="*/ 1432655 w 2450468"/>
                <a:gd name="connsiteY185" fmla="*/ 337245 h 377583"/>
                <a:gd name="connsiteX186" fmla="*/ 1427226 w 2450468"/>
                <a:gd name="connsiteY186" fmla="*/ 342865 h 377583"/>
                <a:gd name="connsiteX187" fmla="*/ 1430465 w 2450468"/>
                <a:gd name="connsiteY187" fmla="*/ 345627 h 377583"/>
                <a:gd name="connsiteX188" fmla="*/ 1429798 w 2450468"/>
                <a:gd name="connsiteY188" fmla="*/ 349342 h 377583"/>
                <a:gd name="connsiteX189" fmla="*/ 1441037 w 2450468"/>
                <a:gd name="connsiteY189" fmla="*/ 352104 h 377583"/>
                <a:gd name="connsiteX190" fmla="*/ 1444466 w 2450468"/>
                <a:gd name="connsiteY190" fmla="*/ 350199 h 377583"/>
                <a:gd name="connsiteX191" fmla="*/ 1439132 w 2450468"/>
                <a:gd name="connsiteY191" fmla="*/ 345818 h 377583"/>
                <a:gd name="connsiteX192" fmla="*/ 1440371 w 2450468"/>
                <a:gd name="connsiteY192" fmla="*/ 341150 h 377583"/>
                <a:gd name="connsiteX193" fmla="*/ 1442085 w 2450468"/>
                <a:gd name="connsiteY193" fmla="*/ 339150 h 377583"/>
                <a:gd name="connsiteX194" fmla="*/ 1444657 w 2450468"/>
                <a:gd name="connsiteY194" fmla="*/ 337626 h 377583"/>
                <a:gd name="connsiteX195" fmla="*/ 1454087 w 2450468"/>
                <a:gd name="connsiteY195" fmla="*/ 334959 h 377583"/>
                <a:gd name="connsiteX196" fmla="*/ 1454753 w 2450468"/>
                <a:gd name="connsiteY196" fmla="*/ 334388 h 377583"/>
                <a:gd name="connsiteX197" fmla="*/ 1453610 w 2450468"/>
                <a:gd name="connsiteY197" fmla="*/ 332578 h 377583"/>
                <a:gd name="connsiteX198" fmla="*/ 1447800 w 2450468"/>
                <a:gd name="connsiteY198" fmla="*/ 328768 h 377583"/>
                <a:gd name="connsiteX199" fmla="*/ 1443419 w 2450468"/>
                <a:gd name="connsiteY199" fmla="*/ 328958 h 377583"/>
                <a:gd name="connsiteX200" fmla="*/ 1438561 w 2450468"/>
                <a:gd name="connsiteY200" fmla="*/ 329244 h 377583"/>
                <a:gd name="connsiteX201" fmla="*/ 1428274 w 2450468"/>
                <a:gd name="connsiteY201" fmla="*/ 324767 h 377583"/>
                <a:gd name="connsiteX202" fmla="*/ 1006697 w 2450468"/>
                <a:gd name="connsiteY202" fmla="*/ 323338 h 377583"/>
                <a:gd name="connsiteX203" fmla="*/ 1014508 w 2450468"/>
                <a:gd name="connsiteY203" fmla="*/ 323814 h 377583"/>
                <a:gd name="connsiteX204" fmla="*/ 1012698 w 2450468"/>
                <a:gd name="connsiteY204" fmla="*/ 325624 h 377583"/>
                <a:gd name="connsiteX205" fmla="*/ 1008983 w 2450468"/>
                <a:gd name="connsiteY205" fmla="*/ 328481 h 377583"/>
                <a:gd name="connsiteX206" fmla="*/ 1014413 w 2450468"/>
                <a:gd name="connsiteY206" fmla="*/ 328291 h 377583"/>
                <a:gd name="connsiteX207" fmla="*/ 1016984 w 2450468"/>
                <a:gd name="connsiteY207" fmla="*/ 327910 h 377583"/>
                <a:gd name="connsiteX208" fmla="*/ 1019175 w 2450468"/>
                <a:gd name="connsiteY208" fmla="*/ 328672 h 377583"/>
                <a:gd name="connsiteX209" fmla="*/ 1019461 w 2450468"/>
                <a:gd name="connsiteY209" fmla="*/ 329053 h 377583"/>
                <a:gd name="connsiteX210" fmla="*/ 1018223 w 2450468"/>
                <a:gd name="connsiteY210" fmla="*/ 331244 h 377583"/>
                <a:gd name="connsiteX211" fmla="*/ 1017937 w 2450468"/>
                <a:gd name="connsiteY211" fmla="*/ 331244 h 377583"/>
                <a:gd name="connsiteX212" fmla="*/ 1014508 w 2450468"/>
                <a:gd name="connsiteY212" fmla="*/ 331339 h 377583"/>
                <a:gd name="connsiteX213" fmla="*/ 1006221 w 2450468"/>
                <a:gd name="connsiteY213" fmla="*/ 329053 h 377583"/>
                <a:gd name="connsiteX214" fmla="*/ 1006697 w 2450468"/>
                <a:gd name="connsiteY214" fmla="*/ 323338 h 377583"/>
                <a:gd name="connsiteX215" fmla="*/ 1210913 w 2450468"/>
                <a:gd name="connsiteY215" fmla="*/ 321529 h 377583"/>
                <a:gd name="connsiteX216" fmla="*/ 1210246 w 2450468"/>
                <a:gd name="connsiteY216" fmla="*/ 322386 h 377583"/>
                <a:gd name="connsiteX217" fmla="*/ 1211390 w 2450468"/>
                <a:gd name="connsiteY217" fmla="*/ 324863 h 377583"/>
                <a:gd name="connsiteX218" fmla="*/ 1221772 w 2450468"/>
                <a:gd name="connsiteY218" fmla="*/ 329054 h 377583"/>
                <a:gd name="connsiteX219" fmla="*/ 1222629 w 2450468"/>
                <a:gd name="connsiteY219" fmla="*/ 329339 h 377583"/>
                <a:gd name="connsiteX220" fmla="*/ 1223963 w 2450468"/>
                <a:gd name="connsiteY220" fmla="*/ 325339 h 377583"/>
                <a:gd name="connsiteX221" fmla="*/ 1222915 w 2450468"/>
                <a:gd name="connsiteY221" fmla="*/ 325053 h 377583"/>
                <a:gd name="connsiteX222" fmla="*/ 1217676 w 2450468"/>
                <a:gd name="connsiteY222" fmla="*/ 322386 h 377583"/>
                <a:gd name="connsiteX223" fmla="*/ 1217676 w 2450468"/>
                <a:gd name="connsiteY223" fmla="*/ 321719 h 377583"/>
                <a:gd name="connsiteX224" fmla="*/ 1210913 w 2450468"/>
                <a:gd name="connsiteY224" fmla="*/ 321529 h 377583"/>
                <a:gd name="connsiteX225" fmla="*/ 1035177 w 2450468"/>
                <a:gd name="connsiteY225" fmla="*/ 321148 h 377583"/>
                <a:gd name="connsiteX226" fmla="*/ 1039272 w 2450468"/>
                <a:gd name="connsiteY226" fmla="*/ 326292 h 377583"/>
                <a:gd name="connsiteX227" fmla="*/ 1032224 w 2450468"/>
                <a:gd name="connsiteY227" fmla="*/ 337245 h 377583"/>
                <a:gd name="connsiteX228" fmla="*/ 1029081 w 2450468"/>
                <a:gd name="connsiteY228" fmla="*/ 334102 h 377583"/>
                <a:gd name="connsiteX229" fmla="*/ 1030890 w 2450468"/>
                <a:gd name="connsiteY229" fmla="*/ 331149 h 377583"/>
                <a:gd name="connsiteX230" fmla="*/ 1035177 w 2450468"/>
                <a:gd name="connsiteY230" fmla="*/ 321148 h 377583"/>
                <a:gd name="connsiteX231" fmla="*/ 1400175 w 2450468"/>
                <a:gd name="connsiteY231" fmla="*/ 320481 h 377583"/>
                <a:gd name="connsiteX232" fmla="*/ 1389412 w 2450468"/>
                <a:gd name="connsiteY232" fmla="*/ 322767 h 377583"/>
                <a:gd name="connsiteX233" fmla="*/ 1386935 w 2450468"/>
                <a:gd name="connsiteY233" fmla="*/ 322862 h 377583"/>
                <a:gd name="connsiteX234" fmla="*/ 1385507 w 2450468"/>
                <a:gd name="connsiteY234" fmla="*/ 325244 h 377583"/>
                <a:gd name="connsiteX235" fmla="*/ 1389221 w 2450468"/>
                <a:gd name="connsiteY235" fmla="*/ 326958 h 377583"/>
                <a:gd name="connsiteX236" fmla="*/ 1390364 w 2450468"/>
                <a:gd name="connsiteY236" fmla="*/ 327053 h 377583"/>
                <a:gd name="connsiteX237" fmla="*/ 1392365 w 2450468"/>
                <a:gd name="connsiteY237" fmla="*/ 328292 h 377583"/>
                <a:gd name="connsiteX238" fmla="*/ 1391603 w 2450468"/>
                <a:gd name="connsiteY238" fmla="*/ 329339 h 377583"/>
                <a:gd name="connsiteX239" fmla="*/ 1390745 w 2450468"/>
                <a:gd name="connsiteY239" fmla="*/ 330387 h 377583"/>
                <a:gd name="connsiteX240" fmla="*/ 1388459 w 2450468"/>
                <a:gd name="connsiteY240" fmla="*/ 332768 h 377583"/>
                <a:gd name="connsiteX241" fmla="*/ 1393127 w 2450468"/>
                <a:gd name="connsiteY241" fmla="*/ 332768 h 377583"/>
                <a:gd name="connsiteX242" fmla="*/ 1400175 w 2450468"/>
                <a:gd name="connsiteY242" fmla="*/ 320481 h 377583"/>
                <a:gd name="connsiteX243" fmla="*/ 962215 w 2450468"/>
                <a:gd name="connsiteY243" fmla="*/ 319052 h 377583"/>
                <a:gd name="connsiteX244" fmla="*/ 959548 w 2450468"/>
                <a:gd name="connsiteY244" fmla="*/ 321147 h 377583"/>
                <a:gd name="connsiteX245" fmla="*/ 960596 w 2450468"/>
                <a:gd name="connsiteY245" fmla="*/ 335149 h 377583"/>
                <a:gd name="connsiteX246" fmla="*/ 955928 w 2450468"/>
                <a:gd name="connsiteY246" fmla="*/ 334387 h 377583"/>
                <a:gd name="connsiteX247" fmla="*/ 948689 w 2450468"/>
                <a:gd name="connsiteY247" fmla="*/ 322385 h 377583"/>
                <a:gd name="connsiteX248" fmla="*/ 962215 w 2450468"/>
                <a:gd name="connsiteY248" fmla="*/ 319052 h 377583"/>
                <a:gd name="connsiteX249" fmla="*/ 1460564 w 2450468"/>
                <a:gd name="connsiteY249" fmla="*/ 316576 h 377583"/>
                <a:gd name="connsiteX250" fmla="*/ 1449800 w 2450468"/>
                <a:gd name="connsiteY250" fmla="*/ 316957 h 377583"/>
                <a:gd name="connsiteX251" fmla="*/ 1450372 w 2450468"/>
                <a:gd name="connsiteY251" fmla="*/ 317909 h 377583"/>
                <a:gd name="connsiteX252" fmla="*/ 1451039 w 2450468"/>
                <a:gd name="connsiteY252" fmla="*/ 319052 h 377583"/>
                <a:gd name="connsiteX253" fmla="*/ 1461135 w 2450468"/>
                <a:gd name="connsiteY253" fmla="*/ 323053 h 377583"/>
                <a:gd name="connsiteX254" fmla="*/ 1464469 w 2450468"/>
                <a:gd name="connsiteY254" fmla="*/ 320386 h 377583"/>
                <a:gd name="connsiteX255" fmla="*/ 1465231 w 2450468"/>
                <a:gd name="connsiteY255" fmla="*/ 317719 h 377583"/>
                <a:gd name="connsiteX256" fmla="*/ 1328928 w 2450468"/>
                <a:gd name="connsiteY256" fmla="*/ 312766 h 377583"/>
                <a:gd name="connsiteX257" fmla="*/ 1326452 w 2450468"/>
                <a:gd name="connsiteY257" fmla="*/ 316004 h 377583"/>
                <a:gd name="connsiteX258" fmla="*/ 1327023 w 2450468"/>
                <a:gd name="connsiteY258" fmla="*/ 316195 h 377583"/>
                <a:gd name="connsiteX259" fmla="*/ 1336834 w 2450468"/>
                <a:gd name="connsiteY259" fmla="*/ 326291 h 377583"/>
                <a:gd name="connsiteX260" fmla="*/ 1338834 w 2450468"/>
                <a:gd name="connsiteY260" fmla="*/ 326958 h 377583"/>
                <a:gd name="connsiteX261" fmla="*/ 1341406 w 2450468"/>
                <a:gd name="connsiteY261" fmla="*/ 325434 h 377583"/>
                <a:gd name="connsiteX262" fmla="*/ 1342358 w 2450468"/>
                <a:gd name="connsiteY262" fmla="*/ 322100 h 377583"/>
                <a:gd name="connsiteX263" fmla="*/ 1342168 w 2450468"/>
                <a:gd name="connsiteY263" fmla="*/ 314576 h 377583"/>
                <a:gd name="connsiteX264" fmla="*/ 1334738 w 2450468"/>
                <a:gd name="connsiteY264" fmla="*/ 316862 h 377583"/>
                <a:gd name="connsiteX265" fmla="*/ 1332167 w 2450468"/>
                <a:gd name="connsiteY265" fmla="*/ 314195 h 377583"/>
                <a:gd name="connsiteX266" fmla="*/ 1330357 w 2450468"/>
                <a:gd name="connsiteY266" fmla="*/ 312766 h 377583"/>
                <a:gd name="connsiteX267" fmla="*/ 1757458 w 2450468"/>
                <a:gd name="connsiteY267" fmla="*/ 312480 h 377583"/>
                <a:gd name="connsiteX268" fmla="*/ 1754219 w 2450468"/>
                <a:gd name="connsiteY268" fmla="*/ 313433 h 377583"/>
                <a:gd name="connsiteX269" fmla="*/ 1754029 w 2450468"/>
                <a:gd name="connsiteY269" fmla="*/ 315338 h 377583"/>
                <a:gd name="connsiteX270" fmla="*/ 1758315 w 2450468"/>
                <a:gd name="connsiteY270" fmla="*/ 320481 h 377583"/>
                <a:gd name="connsiteX271" fmla="*/ 1772031 w 2450468"/>
                <a:gd name="connsiteY271" fmla="*/ 317624 h 377583"/>
                <a:gd name="connsiteX272" fmla="*/ 1771745 w 2450468"/>
                <a:gd name="connsiteY272" fmla="*/ 317528 h 377583"/>
                <a:gd name="connsiteX273" fmla="*/ 1757458 w 2450468"/>
                <a:gd name="connsiteY273" fmla="*/ 312480 h 377583"/>
                <a:gd name="connsiteX274" fmla="*/ 1543431 w 2450468"/>
                <a:gd name="connsiteY274" fmla="*/ 312290 h 377583"/>
                <a:gd name="connsiteX275" fmla="*/ 1537716 w 2450468"/>
                <a:gd name="connsiteY275" fmla="*/ 312480 h 377583"/>
                <a:gd name="connsiteX276" fmla="*/ 1535049 w 2450468"/>
                <a:gd name="connsiteY276" fmla="*/ 314004 h 377583"/>
                <a:gd name="connsiteX277" fmla="*/ 1535430 w 2450468"/>
                <a:gd name="connsiteY277" fmla="*/ 315814 h 377583"/>
                <a:gd name="connsiteX278" fmla="*/ 1540669 w 2450468"/>
                <a:gd name="connsiteY278" fmla="*/ 318100 h 377583"/>
                <a:gd name="connsiteX279" fmla="*/ 1541050 w 2450468"/>
                <a:gd name="connsiteY279" fmla="*/ 322386 h 377583"/>
                <a:gd name="connsiteX280" fmla="*/ 1542479 w 2450468"/>
                <a:gd name="connsiteY280" fmla="*/ 323148 h 377583"/>
                <a:gd name="connsiteX281" fmla="*/ 1543431 w 2450468"/>
                <a:gd name="connsiteY281" fmla="*/ 312290 h 377583"/>
                <a:gd name="connsiteX282" fmla="*/ 1249775 w 2450468"/>
                <a:gd name="connsiteY282" fmla="*/ 306384 h 377583"/>
                <a:gd name="connsiteX283" fmla="*/ 1241203 w 2450468"/>
                <a:gd name="connsiteY283" fmla="*/ 307241 h 377583"/>
                <a:gd name="connsiteX284" fmla="*/ 1241108 w 2450468"/>
                <a:gd name="connsiteY284" fmla="*/ 307813 h 377583"/>
                <a:gd name="connsiteX285" fmla="*/ 1241679 w 2450468"/>
                <a:gd name="connsiteY285" fmla="*/ 309623 h 377583"/>
                <a:gd name="connsiteX286" fmla="*/ 1250156 w 2450468"/>
                <a:gd name="connsiteY286" fmla="*/ 310575 h 377583"/>
                <a:gd name="connsiteX287" fmla="*/ 1253681 w 2450468"/>
                <a:gd name="connsiteY287" fmla="*/ 313085 h 377583"/>
                <a:gd name="connsiteX288" fmla="*/ 1253966 w 2450468"/>
                <a:gd name="connsiteY288" fmla="*/ 313814 h 377583"/>
                <a:gd name="connsiteX289" fmla="*/ 1254860 w 2450468"/>
                <a:gd name="connsiteY289" fmla="*/ 321748 h 377583"/>
                <a:gd name="connsiteX290" fmla="*/ 1254062 w 2450468"/>
                <a:gd name="connsiteY290" fmla="*/ 327149 h 377583"/>
                <a:gd name="connsiteX291" fmla="*/ 1254157 w 2450468"/>
                <a:gd name="connsiteY291" fmla="*/ 328196 h 377583"/>
                <a:gd name="connsiteX292" fmla="*/ 1254347 w 2450468"/>
                <a:gd name="connsiteY292" fmla="*/ 328482 h 377583"/>
                <a:gd name="connsiteX293" fmla="*/ 1255086 w 2450468"/>
                <a:gd name="connsiteY293" fmla="*/ 323755 h 377583"/>
                <a:gd name="connsiteX294" fmla="*/ 1254860 w 2450468"/>
                <a:gd name="connsiteY294" fmla="*/ 321748 h 377583"/>
                <a:gd name="connsiteX295" fmla="*/ 1255300 w 2450468"/>
                <a:gd name="connsiteY295" fmla="*/ 318767 h 377583"/>
                <a:gd name="connsiteX296" fmla="*/ 1257014 w 2450468"/>
                <a:gd name="connsiteY296" fmla="*/ 317338 h 377583"/>
                <a:gd name="connsiteX297" fmla="*/ 1259110 w 2450468"/>
                <a:gd name="connsiteY297" fmla="*/ 317624 h 377583"/>
                <a:gd name="connsiteX298" fmla="*/ 1260539 w 2450468"/>
                <a:gd name="connsiteY298" fmla="*/ 318576 h 377583"/>
                <a:gd name="connsiteX299" fmla="*/ 1262848 w 2450468"/>
                <a:gd name="connsiteY299" fmla="*/ 322083 h 377583"/>
                <a:gd name="connsiteX300" fmla="*/ 1264444 w 2450468"/>
                <a:gd name="connsiteY300" fmla="*/ 324958 h 377583"/>
                <a:gd name="connsiteX301" fmla="*/ 1263682 w 2450468"/>
                <a:gd name="connsiteY301" fmla="*/ 323529 h 377583"/>
                <a:gd name="connsiteX302" fmla="*/ 1263110 w 2450468"/>
                <a:gd name="connsiteY302" fmla="*/ 322481 h 377583"/>
                <a:gd name="connsiteX303" fmla="*/ 1262848 w 2450468"/>
                <a:gd name="connsiteY303" fmla="*/ 322083 h 377583"/>
                <a:gd name="connsiteX304" fmla="*/ 1262824 w 2450468"/>
                <a:gd name="connsiteY304" fmla="*/ 322041 h 377583"/>
                <a:gd name="connsiteX305" fmla="*/ 1261513 w 2450468"/>
                <a:gd name="connsiteY305" fmla="*/ 317261 h 377583"/>
                <a:gd name="connsiteX306" fmla="*/ 1262634 w 2450468"/>
                <a:gd name="connsiteY306" fmla="*/ 317624 h 377583"/>
                <a:gd name="connsiteX307" fmla="*/ 1262253 w 2450468"/>
                <a:gd name="connsiteY307" fmla="*/ 311147 h 377583"/>
                <a:gd name="connsiteX308" fmla="*/ 1261491 w 2450468"/>
                <a:gd name="connsiteY308" fmla="*/ 310194 h 377583"/>
                <a:gd name="connsiteX309" fmla="*/ 1258634 w 2450468"/>
                <a:gd name="connsiteY309" fmla="*/ 306765 h 377583"/>
                <a:gd name="connsiteX310" fmla="*/ 1261513 w 2450468"/>
                <a:gd name="connsiteY310" fmla="*/ 317261 h 377583"/>
                <a:gd name="connsiteX311" fmla="*/ 1259110 w 2450468"/>
                <a:gd name="connsiteY311" fmla="*/ 316481 h 377583"/>
                <a:gd name="connsiteX312" fmla="*/ 1255776 w 2450468"/>
                <a:gd name="connsiteY312" fmla="*/ 314576 h 377583"/>
                <a:gd name="connsiteX313" fmla="*/ 1253681 w 2450468"/>
                <a:gd name="connsiteY313" fmla="*/ 313085 h 377583"/>
                <a:gd name="connsiteX314" fmla="*/ 1251192 w 2450468"/>
                <a:gd name="connsiteY314" fmla="*/ 306706 h 377583"/>
                <a:gd name="connsiteX315" fmla="*/ 1249775 w 2450468"/>
                <a:gd name="connsiteY315" fmla="*/ 306384 h 377583"/>
                <a:gd name="connsiteX316" fmla="*/ 1234631 w 2450468"/>
                <a:gd name="connsiteY316" fmla="*/ 306098 h 377583"/>
                <a:gd name="connsiteX317" fmla="*/ 1231868 w 2450468"/>
                <a:gd name="connsiteY317" fmla="*/ 309337 h 377583"/>
                <a:gd name="connsiteX318" fmla="*/ 1232821 w 2450468"/>
                <a:gd name="connsiteY318" fmla="*/ 310099 h 377583"/>
                <a:gd name="connsiteX319" fmla="*/ 1233488 w 2450468"/>
                <a:gd name="connsiteY319" fmla="*/ 310670 h 377583"/>
                <a:gd name="connsiteX320" fmla="*/ 1234631 w 2450468"/>
                <a:gd name="connsiteY320" fmla="*/ 311813 h 377583"/>
                <a:gd name="connsiteX321" fmla="*/ 1232345 w 2450468"/>
                <a:gd name="connsiteY321" fmla="*/ 314861 h 377583"/>
                <a:gd name="connsiteX322" fmla="*/ 1237012 w 2450468"/>
                <a:gd name="connsiteY322" fmla="*/ 316100 h 377583"/>
                <a:gd name="connsiteX323" fmla="*/ 1245870 w 2450468"/>
                <a:gd name="connsiteY323" fmla="*/ 321815 h 377583"/>
                <a:gd name="connsiteX324" fmla="*/ 1243965 w 2450468"/>
                <a:gd name="connsiteY324" fmla="*/ 318005 h 377583"/>
                <a:gd name="connsiteX325" fmla="*/ 1242917 w 2450468"/>
                <a:gd name="connsiteY325" fmla="*/ 315242 h 377583"/>
                <a:gd name="connsiteX326" fmla="*/ 1235107 w 2450468"/>
                <a:gd name="connsiteY326" fmla="*/ 306575 h 377583"/>
                <a:gd name="connsiteX327" fmla="*/ 659310 w 2450468"/>
                <a:gd name="connsiteY327" fmla="*/ 304856 h 377583"/>
                <a:gd name="connsiteX328" fmla="*/ 659797 w 2450468"/>
                <a:gd name="connsiteY328" fmla="*/ 306479 h 377583"/>
                <a:gd name="connsiteX329" fmla="*/ 655701 w 2450468"/>
                <a:gd name="connsiteY329" fmla="*/ 308098 h 377583"/>
                <a:gd name="connsiteX330" fmla="*/ 1062990 w 2450468"/>
                <a:gd name="connsiteY330" fmla="*/ 304288 h 377583"/>
                <a:gd name="connsiteX331" fmla="*/ 1064228 w 2450468"/>
                <a:gd name="connsiteY331" fmla="*/ 304288 h 377583"/>
                <a:gd name="connsiteX332" fmla="*/ 1065180 w 2450468"/>
                <a:gd name="connsiteY332" fmla="*/ 305621 h 377583"/>
                <a:gd name="connsiteX333" fmla="*/ 1070229 w 2450468"/>
                <a:gd name="connsiteY333" fmla="*/ 317051 h 377583"/>
                <a:gd name="connsiteX334" fmla="*/ 1084897 w 2450468"/>
                <a:gd name="connsiteY334" fmla="*/ 319147 h 377583"/>
                <a:gd name="connsiteX335" fmla="*/ 1091470 w 2450468"/>
                <a:gd name="connsiteY335" fmla="*/ 320861 h 377583"/>
                <a:gd name="connsiteX336" fmla="*/ 1094041 w 2450468"/>
                <a:gd name="connsiteY336" fmla="*/ 325148 h 377583"/>
                <a:gd name="connsiteX337" fmla="*/ 1094899 w 2450468"/>
                <a:gd name="connsiteY337" fmla="*/ 326100 h 377583"/>
                <a:gd name="connsiteX338" fmla="*/ 1092708 w 2450468"/>
                <a:gd name="connsiteY338" fmla="*/ 329148 h 377583"/>
                <a:gd name="connsiteX339" fmla="*/ 1085659 w 2450468"/>
                <a:gd name="connsiteY339" fmla="*/ 332101 h 377583"/>
                <a:gd name="connsiteX340" fmla="*/ 1089564 w 2450468"/>
                <a:gd name="connsiteY340" fmla="*/ 331815 h 377583"/>
                <a:gd name="connsiteX341" fmla="*/ 1093851 w 2450468"/>
                <a:gd name="connsiteY341" fmla="*/ 332387 h 377583"/>
                <a:gd name="connsiteX342" fmla="*/ 1096708 w 2450468"/>
                <a:gd name="connsiteY342" fmla="*/ 334196 h 377583"/>
                <a:gd name="connsiteX343" fmla="*/ 1098327 w 2450468"/>
                <a:gd name="connsiteY343" fmla="*/ 339149 h 377583"/>
                <a:gd name="connsiteX344" fmla="*/ 1096994 w 2450468"/>
                <a:gd name="connsiteY344" fmla="*/ 338864 h 377583"/>
                <a:gd name="connsiteX345" fmla="*/ 1095089 w 2450468"/>
                <a:gd name="connsiteY345" fmla="*/ 338483 h 377583"/>
                <a:gd name="connsiteX346" fmla="*/ 1083373 w 2450468"/>
                <a:gd name="connsiteY346" fmla="*/ 337244 h 377583"/>
                <a:gd name="connsiteX347" fmla="*/ 1066323 w 2450468"/>
                <a:gd name="connsiteY347" fmla="*/ 337911 h 377583"/>
                <a:gd name="connsiteX348" fmla="*/ 1065466 w 2450468"/>
                <a:gd name="connsiteY348" fmla="*/ 338768 h 377583"/>
                <a:gd name="connsiteX349" fmla="*/ 1058989 w 2450468"/>
                <a:gd name="connsiteY349" fmla="*/ 339816 h 377583"/>
                <a:gd name="connsiteX350" fmla="*/ 1058703 w 2450468"/>
                <a:gd name="connsiteY350" fmla="*/ 339530 h 377583"/>
                <a:gd name="connsiteX351" fmla="*/ 1052798 w 2450468"/>
                <a:gd name="connsiteY351" fmla="*/ 339245 h 377583"/>
                <a:gd name="connsiteX352" fmla="*/ 1052131 w 2450468"/>
                <a:gd name="connsiteY352" fmla="*/ 338102 h 377583"/>
                <a:gd name="connsiteX353" fmla="*/ 1051274 w 2450468"/>
                <a:gd name="connsiteY353" fmla="*/ 338006 h 377583"/>
                <a:gd name="connsiteX354" fmla="*/ 1045273 w 2450468"/>
                <a:gd name="connsiteY354" fmla="*/ 338483 h 377583"/>
                <a:gd name="connsiteX355" fmla="*/ 1050226 w 2450468"/>
                <a:gd name="connsiteY355" fmla="*/ 329434 h 377583"/>
                <a:gd name="connsiteX356" fmla="*/ 1057275 w 2450468"/>
                <a:gd name="connsiteY356" fmla="*/ 328958 h 377583"/>
                <a:gd name="connsiteX357" fmla="*/ 1068800 w 2450468"/>
                <a:gd name="connsiteY357" fmla="*/ 327148 h 377583"/>
                <a:gd name="connsiteX358" fmla="*/ 1070705 w 2450468"/>
                <a:gd name="connsiteY358" fmla="*/ 325243 h 377583"/>
                <a:gd name="connsiteX359" fmla="*/ 1068895 w 2450468"/>
                <a:gd name="connsiteY359" fmla="*/ 323147 h 377583"/>
                <a:gd name="connsiteX360" fmla="*/ 1062132 w 2450468"/>
                <a:gd name="connsiteY360" fmla="*/ 321242 h 377583"/>
                <a:gd name="connsiteX361" fmla="*/ 1058703 w 2450468"/>
                <a:gd name="connsiteY361" fmla="*/ 321433 h 377583"/>
                <a:gd name="connsiteX362" fmla="*/ 1052988 w 2450468"/>
                <a:gd name="connsiteY362" fmla="*/ 323433 h 377583"/>
                <a:gd name="connsiteX363" fmla="*/ 1042797 w 2450468"/>
                <a:gd name="connsiteY363" fmla="*/ 318766 h 377583"/>
                <a:gd name="connsiteX364" fmla="*/ 1046226 w 2450468"/>
                <a:gd name="connsiteY364" fmla="*/ 312670 h 377583"/>
                <a:gd name="connsiteX365" fmla="*/ 1047559 w 2450468"/>
                <a:gd name="connsiteY365" fmla="*/ 312479 h 377583"/>
                <a:gd name="connsiteX366" fmla="*/ 1054608 w 2450468"/>
                <a:gd name="connsiteY366" fmla="*/ 311241 h 377583"/>
                <a:gd name="connsiteX367" fmla="*/ 1055465 w 2450468"/>
                <a:gd name="connsiteY367" fmla="*/ 316099 h 377583"/>
                <a:gd name="connsiteX368" fmla="*/ 1056513 w 2450468"/>
                <a:gd name="connsiteY368" fmla="*/ 312384 h 377583"/>
                <a:gd name="connsiteX369" fmla="*/ 1062990 w 2450468"/>
                <a:gd name="connsiteY369" fmla="*/ 304288 h 377583"/>
                <a:gd name="connsiteX370" fmla="*/ 1680686 w 2450468"/>
                <a:gd name="connsiteY370" fmla="*/ 302384 h 377583"/>
                <a:gd name="connsiteX371" fmla="*/ 1676495 w 2450468"/>
                <a:gd name="connsiteY371" fmla="*/ 303908 h 377583"/>
                <a:gd name="connsiteX372" fmla="*/ 1675177 w 2450468"/>
                <a:gd name="connsiteY372" fmla="*/ 308191 h 377583"/>
                <a:gd name="connsiteX373" fmla="*/ 1670209 w 2450468"/>
                <a:gd name="connsiteY373" fmla="*/ 308003 h 377583"/>
                <a:gd name="connsiteX374" fmla="*/ 1674971 w 2450468"/>
                <a:gd name="connsiteY374" fmla="*/ 308861 h 377583"/>
                <a:gd name="connsiteX375" fmla="*/ 1675177 w 2450468"/>
                <a:gd name="connsiteY375" fmla="*/ 308191 h 377583"/>
                <a:gd name="connsiteX376" fmla="*/ 1680305 w 2450468"/>
                <a:gd name="connsiteY376" fmla="*/ 308384 h 377583"/>
                <a:gd name="connsiteX377" fmla="*/ 1681448 w 2450468"/>
                <a:gd name="connsiteY377" fmla="*/ 306956 h 377583"/>
                <a:gd name="connsiteX378" fmla="*/ 1680686 w 2450468"/>
                <a:gd name="connsiteY378" fmla="*/ 302384 h 377583"/>
                <a:gd name="connsiteX379" fmla="*/ 1372457 w 2450468"/>
                <a:gd name="connsiteY379" fmla="*/ 302003 h 377583"/>
                <a:gd name="connsiteX380" fmla="*/ 1369981 w 2450468"/>
                <a:gd name="connsiteY380" fmla="*/ 305527 h 377583"/>
                <a:gd name="connsiteX381" fmla="*/ 1371029 w 2450468"/>
                <a:gd name="connsiteY381" fmla="*/ 309242 h 377583"/>
                <a:gd name="connsiteX382" fmla="*/ 1376458 w 2450468"/>
                <a:gd name="connsiteY382" fmla="*/ 314766 h 377583"/>
                <a:gd name="connsiteX383" fmla="*/ 1377696 w 2450468"/>
                <a:gd name="connsiteY383" fmla="*/ 313909 h 377583"/>
                <a:gd name="connsiteX384" fmla="*/ 1382268 w 2450468"/>
                <a:gd name="connsiteY384" fmla="*/ 311528 h 377583"/>
                <a:gd name="connsiteX385" fmla="*/ 1380173 w 2450468"/>
                <a:gd name="connsiteY385" fmla="*/ 308194 h 377583"/>
                <a:gd name="connsiteX386" fmla="*/ 1374934 w 2450468"/>
                <a:gd name="connsiteY386" fmla="*/ 304479 h 377583"/>
                <a:gd name="connsiteX387" fmla="*/ 1372457 w 2450468"/>
                <a:gd name="connsiteY387" fmla="*/ 302003 h 377583"/>
                <a:gd name="connsiteX388" fmla="*/ 1217200 w 2450468"/>
                <a:gd name="connsiteY388" fmla="*/ 302003 h 377583"/>
                <a:gd name="connsiteX389" fmla="*/ 1210151 w 2450468"/>
                <a:gd name="connsiteY389" fmla="*/ 304765 h 377583"/>
                <a:gd name="connsiteX390" fmla="*/ 1207865 w 2450468"/>
                <a:gd name="connsiteY390" fmla="*/ 316004 h 377583"/>
                <a:gd name="connsiteX391" fmla="*/ 1211866 w 2450468"/>
                <a:gd name="connsiteY391" fmla="*/ 314957 h 377583"/>
                <a:gd name="connsiteX392" fmla="*/ 1212247 w 2450468"/>
                <a:gd name="connsiteY392" fmla="*/ 313814 h 377583"/>
                <a:gd name="connsiteX393" fmla="*/ 1218533 w 2450468"/>
                <a:gd name="connsiteY393" fmla="*/ 311813 h 377583"/>
                <a:gd name="connsiteX394" fmla="*/ 1220438 w 2450468"/>
                <a:gd name="connsiteY394" fmla="*/ 313147 h 377583"/>
                <a:gd name="connsiteX395" fmla="*/ 1224153 w 2450468"/>
                <a:gd name="connsiteY395" fmla="*/ 308289 h 377583"/>
                <a:gd name="connsiteX396" fmla="*/ 1223772 w 2450468"/>
                <a:gd name="connsiteY396" fmla="*/ 308289 h 377583"/>
                <a:gd name="connsiteX397" fmla="*/ 1219391 w 2450468"/>
                <a:gd name="connsiteY397" fmla="*/ 303717 h 377583"/>
                <a:gd name="connsiteX398" fmla="*/ 1219486 w 2450468"/>
                <a:gd name="connsiteY398" fmla="*/ 302384 h 377583"/>
                <a:gd name="connsiteX399" fmla="*/ 1217200 w 2450468"/>
                <a:gd name="connsiteY399" fmla="*/ 302003 h 377583"/>
                <a:gd name="connsiteX400" fmla="*/ 1843945 w 2450468"/>
                <a:gd name="connsiteY400" fmla="*/ 301145 h 377583"/>
                <a:gd name="connsiteX401" fmla="*/ 1841849 w 2450468"/>
                <a:gd name="connsiteY401" fmla="*/ 302860 h 377583"/>
                <a:gd name="connsiteX402" fmla="*/ 1838039 w 2450468"/>
                <a:gd name="connsiteY402" fmla="*/ 305908 h 377583"/>
                <a:gd name="connsiteX403" fmla="*/ 1844231 w 2450468"/>
                <a:gd name="connsiteY403" fmla="*/ 305622 h 377583"/>
                <a:gd name="connsiteX404" fmla="*/ 1848136 w 2450468"/>
                <a:gd name="connsiteY404" fmla="*/ 306003 h 377583"/>
                <a:gd name="connsiteX405" fmla="*/ 1850422 w 2450468"/>
                <a:gd name="connsiteY405" fmla="*/ 306194 h 377583"/>
                <a:gd name="connsiteX406" fmla="*/ 1855089 w 2450468"/>
                <a:gd name="connsiteY406" fmla="*/ 314385 h 377583"/>
                <a:gd name="connsiteX407" fmla="*/ 1860042 w 2450468"/>
                <a:gd name="connsiteY407" fmla="*/ 314480 h 377583"/>
                <a:gd name="connsiteX408" fmla="*/ 1861661 w 2450468"/>
                <a:gd name="connsiteY408" fmla="*/ 318005 h 377583"/>
                <a:gd name="connsiteX409" fmla="*/ 1857566 w 2450468"/>
                <a:gd name="connsiteY409" fmla="*/ 321529 h 377583"/>
                <a:gd name="connsiteX410" fmla="*/ 1864328 w 2450468"/>
                <a:gd name="connsiteY410" fmla="*/ 322767 h 377583"/>
                <a:gd name="connsiteX411" fmla="*/ 1864900 w 2450468"/>
                <a:gd name="connsiteY411" fmla="*/ 322958 h 377583"/>
                <a:gd name="connsiteX412" fmla="*/ 1866995 w 2450468"/>
                <a:gd name="connsiteY412" fmla="*/ 319148 h 377583"/>
                <a:gd name="connsiteX413" fmla="*/ 1856518 w 2450468"/>
                <a:gd name="connsiteY413" fmla="*/ 311623 h 377583"/>
                <a:gd name="connsiteX414" fmla="*/ 1856994 w 2450468"/>
                <a:gd name="connsiteY414" fmla="*/ 305813 h 377583"/>
                <a:gd name="connsiteX415" fmla="*/ 1854803 w 2450468"/>
                <a:gd name="connsiteY415" fmla="*/ 304098 h 377583"/>
                <a:gd name="connsiteX416" fmla="*/ 1847088 w 2450468"/>
                <a:gd name="connsiteY416" fmla="*/ 305717 h 377583"/>
                <a:gd name="connsiteX417" fmla="*/ 1843945 w 2450468"/>
                <a:gd name="connsiteY417" fmla="*/ 301145 h 377583"/>
                <a:gd name="connsiteX418" fmla="*/ 689610 w 2450468"/>
                <a:gd name="connsiteY418" fmla="*/ 299811 h 377583"/>
                <a:gd name="connsiteX419" fmla="*/ 692277 w 2450468"/>
                <a:gd name="connsiteY419" fmla="*/ 301812 h 377583"/>
                <a:gd name="connsiteX420" fmla="*/ 692181 w 2450468"/>
                <a:gd name="connsiteY420" fmla="*/ 303050 h 377583"/>
                <a:gd name="connsiteX421" fmla="*/ 687705 w 2450468"/>
                <a:gd name="connsiteY421" fmla="*/ 306003 h 377583"/>
                <a:gd name="connsiteX422" fmla="*/ 684847 w 2450468"/>
                <a:gd name="connsiteY422" fmla="*/ 306288 h 377583"/>
                <a:gd name="connsiteX423" fmla="*/ 683704 w 2450468"/>
                <a:gd name="connsiteY423" fmla="*/ 306384 h 377583"/>
                <a:gd name="connsiteX424" fmla="*/ 683990 w 2450468"/>
                <a:gd name="connsiteY424" fmla="*/ 309622 h 377583"/>
                <a:gd name="connsiteX425" fmla="*/ 685133 w 2450468"/>
                <a:gd name="connsiteY425" fmla="*/ 310289 h 377583"/>
                <a:gd name="connsiteX426" fmla="*/ 685704 w 2450468"/>
                <a:gd name="connsiteY426" fmla="*/ 310670 h 377583"/>
                <a:gd name="connsiteX427" fmla="*/ 684561 w 2450468"/>
                <a:gd name="connsiteY427" fmla="*/ 311908 h 377583"/>
                <a:gd name="connsiteX428" fmla="*/ 678275 w 2450468"/>
                <a:gd name="connsiteY428" fmla="*/ 306384 h 377583"/>
                <a:gd name="connsiteX429" fmla="*/ 679704 w 2450468"/>
                <a:gd name="connsiteY429" fmla="*/ 305050 h 377583"/>
                <a:gd name="connsiteX430" fmla="*/ 689610 w 2450468"/>
                <a:gd name="connsiteY430" fmla="*/ 299811 h 377583"/>
                <a:gd name="connsiteX431" fmla="*/ 727043 w 2450468"/>
                <a:gd name="connsiteY431" fmla="*/ 298097 h 377583"/>
                <a:gd name="connsiteX432" fmla="*/ 732377 w 2450468"/>
                <a:gd name="connsiteY432" fmla="*/ 298097 h 377583"/>
                <a:gd name="connsiteX433" fmla="*/ 733329 w 2450468"/>
                <a:gd name="connsiteY433" fmla="*/ 300479 h 377583"/>
                <a:gd name="connsiteX434" fmla="*/ 734187 w 2450468"/>
                <a:gd name="connsiteY434" fmla="*/ 302765 h 377583"/>
                <a:gd name="connsiteX435" fmla="*/ 730281 w 2450468"/>
                <a:gd name="connsiteY435" fmla="*/ 306384 h 377583"/>
                <a:gd name="connsiteX436" fmla="*/ 727900 w 2450468"/>
                <a:gd name="connsiteY436" fmla="*/ 306194 h 377583"/>
                <a:gd name="connsiteX437" fmla="*/ 725519 w 2450468"/>
                <a:gd name="connsiteY437" fmla="*/ 306003 h 377583"/>
                <a:gd name="connsiteX438" fmla="*/ 727043 w 2450468"/>
                <a:gd name="connsiteY438" fmla="*/ 298097 h 377583"/>
                <a:gd name="connsiteX439" fmla="*/ 910399 w 2450468"/>
                <a:gd name="connsiteY439" fmla="*/ 297431 h 377583"/>
                <a:gd name="connsiteX440" fmla="*/ 915923 w 2450468"/>
                <a:gd name="connsiteY440" fmla="*/ 297621 h 377583"/>
                <a:gd name="connsiteX441" fmla="*/ 917352 w 2450468"/>
                <a:gd name="connsiteY441" fmla="*/ 299812 h 377583"/>
                <a:gd name="connsiteX442" fmla="*/ 918686 w 2450468"/>
                <a:gd name="connsiteY442" fmla="*/ 304479 h 377583"/>
                <a:gd name="connsiteX443" fmla="*/ 917447 w 2450468"/>
                <a:gd name="connsiteY443" fmla="*/ 306003 h 377583"/>
                <a:gd name="connsiteX444" fmla="*/ 914113 w 2450468"/>
                <a:gd name="connsiteY444" fmla="*/ 305336 h 377583"/>
                <a:gd name="connsiteX445" fmla="*/ 913828 w 2450468"/>
                <a:gd name="connsiteY445" fmla="*/ 302288 h 377583"/>
                <a:gd name="connsiteX446" fmla="*/ 900969 w 2450468"/>
                <a:gd name="connsiteY446" fmla="*/ 298193 h 377583"/>
                <a:gd name="connsiteX447" fmla="*/ 909256 w 2450468"/>
                <a:gd name="connsiteY447" fmla="*/ 297526 h 377583"/>
                <a:gd name="connsiteX448" fmla="*/ 1595914 w 2450468"/>
                <a:gd name="connsiteY448" fmla="*/ 293429 h 377583"/>
                <a:gd name="connsiteX449" fmla="*/ 1592580 w 2450468"/>
                <a:gd name="connsiteY449" fmla="*/ 295620 h 377583"/>
                <a:gd name="connsiteX450" fmla="*/ 1589151 w 2450468"/>
                <a:gd name="connsiteY450" fmla="*/ 297525 h 377583"/>
                <a:gd name="connsiteX451" fmla="*/ 1593342 w 2450468"/>
                <a:gd name="connsiteY451" fmla="*/ 299811 h 377583"/>
                <a:gd name="connsiteX452" fmla="*/ 1596962 w 2450468"/>
                <a:gd name="connsiteY452" fmla="*/ 300287 h 377583"/>
                <a:gd name="connsiteX453" fmla="*/ 1597343 w 2450468"/>
                <a:gd name="connsiteY453" fmla="*/ 305145 h 377583"/>
                <a:gd name="connsiteX454" fmla="*/ 1596581 w 2450468"/>
                <a:gd name="connsiteY454" fmla="*/ 304860 h 377583"/>
                <a:gd name="connsiteX455" fmla="*/ 1595533 w 2450468"/>
                <a:gd name="connsiteY455" fmla="*/ 304478 h 377583"/>
                <a:gd name="connsiteX456" fmla="*/ 1592008 w 2450468"/>
                <a:gd name="connsiteY456" fmla="*/ 306479 h 377583"/>
                <a:gd name="connsiteX457" fmla="*/ 1590770 w 2450468"/>
                <a:gd name="connsiteY457" fmla="*/ 312384 h 377583"/>
                <a:gd name="connsiteX458" fmla="*/ 1589532 w 2450468"/>
                <a:gd name="connsiteY458" fmla="*/ 310479 h 377583"/>
                <a:gd name="connsiteX459" fmla="*/ 1584484 w 2450468"/>
                <a:gd name="connsiteY459" fmla="*/ 305907 h 377583"/>
                <a:gd name="connsiteX460" fmla="*/ 1578959 w 2450468"/>
                <a:gd name="connsiteY460" fmla="*/ 301716 h 377583"/>
                <a:gd name="connsiteX461" fmla="*/ 1578864 w 2450468"/>
                <a:gd name="connsiteY461" fmla="*/ 299716 h 377583"/>
                <a:gd name="connsiteX462" fmla="*/ 1582103 w 2450468"/>
                <a:gd name="connsiteY462" fmla="*/ 295335 h 377583"/>
                <a:gd name="connsiteX463" fmla="*/ 1584960 w 2450468"/>
                <a:gd name="connsiteY463" fmla="*/ 295239 h 377583"/>
                <a:gd name="connsiteX464" fmla="*/ 1595914 w 2450468"/>
                <a:gd name="connsiteY464" fmla="*/ 293429 h 377583"/>
                <a:gd name="connsiteX465" fmla="*/ 1556290 w 2450468"/>
                <a:gd name="connsiteY465" fmla="*/ 291525 h 377583"/>
                <a:gd name="connsiteX466" fmla="*/ 1558004 w 2450468"/>
                <a:gd name="connsiteY466" fmla="*/ 294954 h 377583"/>
                <a:gd name="connsiteX467" fmla="*/ 1558290 w 2450468"/>
                <a:gd name="connsiteY467" fmla="*/ 295621 h 377583"/>
                <a:gd name="connsiteX468" fmla="*/ 1563338 w 2450468"/>
                <a:gd name="connsiteY468" fmla="*/ 298002 h 377583"/>
                <a:gd name="connsiteX469" fmla="*/ 1569148 w 2450468"/>
                <a:gd name="connsiteY469" fmla="*/ 303145 h 377583"/>
                <a:gd name="connsiteX470" fmla="*/ 1566577 w 2450468"/>
                <a:gd name="connsiteY470" fmla="*/ 316195 h 377583"/>
                <a:gd name="connsiteX471" fmla="*/ 1564386 w 2450468"/>
                <a:gd name="connsiteY471" fmla="*/ 318671 h 377583"/>
                <a:gd name="connsiteX472" fmla="*/ 1564005 w 2450468"/>
                <a:gd name="connsiteY472" fmla="*/ 319147 h 377583"/>
                <a:gd name="connsiteX473" fmla="*/ 1562100 w 2450468"/>
                <a:gd name="connsiteY473" fmla="*/ 316195 h 377583"/>
                <a:gd name="connsiteX474" fmla="*/ 1562386 w 2450468"/>
                <a:gd name="connsiteY474" fmla="*/ 308765 h 377583"/>
                <a:gd name="connsiteX475" fmla="*/ 1560481 w 2450468"/>
                <a:gd name="connsiteY475" fmla="*/ 308384 h 377583"/>
                <a:gd name="connsiteX476" fmla="*/ 1558671 w 2450468"/>
                <a:gd name="connsiteY476" fmla="*/ 304765 h 377583"/>
                <a:gd name="connsiteX477" fmla="*/ 1556385 w 2450468"/>
                <a:gd name="connsiteY477" fmla="*/ 299431 h 377583"/>
                <a:gd name="connsiteX478" fmla="*/ 1553718 w 2450468"/>
                <a:gd name="connsiteY478" fmla="*/ 295240 h 377583"/>
                <a:gd name="connsiteX479" fmla="*/ 1554004 w 2450468"/>
                <a:gd name="connsiteY479" fmla="*/ 291715 h 377583"/>
                <a:gd name="connsiteX480" fmla="*/ 1556290 w 2450468"/>
                <a:gd name="connsiteY480" fmla="*/ 291525 h 377583"/>
                <a:gd name="connsiteX481" fmla="*/ 960755 w 2450468"/>
                <a:gd name="connsiteY481" fmla="*/ 289942 h 377583"/>
                <a:gd name="connsiteX482" fmla="*/ 959929 w 2450468"/>
                <a:gd name="connsiteY482" fmla="*/ 295406 h 377583"/>
                <a:gd name="connsiteX483" fmla="*/ 959906 w 2450468"/>
                <a:gd name="connsiteY483" fmla="*/ 297430 h 377583"/>
                <a:gd name="connsiteX484" fmla="*/ 958976 w 2450468"/>
                <a:gd name="connsiteY484" fmla="*/ 297430 h 377583"/>
                <a:gd name="connsiteX485" fmla="*/ 955970 w 2450468"/>
                <a:gd name="connsiteY485" fmla="*/ 293885 h 377583"/>
                <a:gd name="connsiteX486" fmla="*/ 960179 w 2450468"/>
                <a:gd name="connsiteY486" fmla="*/ 290370 h 377583"/>
                <a:gd name="connsiteX487" fmla="*/ 1240060 w 2450468"/>
                <a:gd name="connsiteY487" fmla="*/ 287810 h 377583"/>
                <a:gd name="connsiteX488" fmla="*/ 1235583 w 2450468"/>
                <a:gd name="connsiteY488" fmla="*/ 290287 h 377583"/>
                <a:gd name="connsiteX489" fmla="*/ 1230916 w 2450468"/>
                <a:gd name="connsiteY489" fmla="*/ 293621 h 377583"/>
                <a:gd name="connsiteX490" fmla="*/ 1230970 w 2450468"/>
                <a:gd name="connsiteY490" fmla="*/ 294279 h 377583"/>
                <a:gd name="connsiteX491" fmla="*/ 1230916 w 2450468"/>
                <a:gd name="connsiteY491" fmla="*/ 294287 h 377583"/>
                <a:gd name="connsiteX492" fmla="*/ 1230994 w 2450468"/>
                <a:gd name="connsiteY492" fmla="*/ 294581 h 377583"/>
                <a:gd name="connsiteX493" fmla="*/ 1231297 w 2450468"/>
                <a:gd name="connsiteY493" fmla="*/ 298288 h 377583"/>
                <a:gd name="connsiteX494" fmla="*/ 1228058 w 2450468"/>
                <a:gd name="connsiteY494" fmla="*/ 303241 h 377583"/>
                <a:gd name="connsiteX495" fmla="*/ 1230344 w 2450468"/>
                <a:gd name="connsiteY495" fmla="*/ 303050 h 377583"/>
                <a:gd name="connsiteX496" fmla="*/ 1233202 w 2450468"/>
                <a:gd name="connsiteY496" fmla="*/ 302860 h 377583"/>
                <a:gd name="connsiteX497" fmla="*/ 1230994 w 2450468"/>
                <a:gd name="connsiteY497" fmla="*/ 294581 h 377583"/>
                <a:gd name="connsiteX498" fmla="*/ 1230970 w 2450468"/>
                <a:gd name="connsiteY498" fmla="*/ 294279 h 377583"/>
                <a:gd name="connsiteX499" fmla="*/ 1239965 w 2450468"/>
                <a:gd name="connsiteY499" fmla="*/ 292954 h 377583"/>
                <a:gd name="connsiteX500" fmla="*/ 1240060 w 2450468"/>
                <a:gd name="connsiteY500" fmla="*/ 287810 h 377583"/>
                <a:gd name="connsiteX501" fmla="*/ 655106 w 2450468"/>
                <a:gd name="connsiteY501" fmla="*/ 287679 h 377583"/>
                <a:gd name="connsiteX502" fmla="*/ 656749 w 2450468"/>
                <a:gd name="connsiteY502" fmla="*/ 288762 h 377583"/>
                <a:gd name="connsiteX503" fmla="*/ 659892 w 2450468"/>
                <a:gd name="connsiteY503" fmla="*/ 289238 h 377583"/>
                <a:gd name="connsiteX504" fmla="*/ 667417 w 2450468"/>
                <a:gd name="connsiteY504" fmla="*/ 294191 h 377583"/>
                <a:gd name="connsiteX505" fmla="*/ 668274 w 2450468"/>
                <a:gd name="connsiteY505" fmla="*/ 296096 h 377583"/>
                <a:gd name="connsiteX506" fmla="*/ 669226 w 2450468"/>
                <a:gd name="connsiteY506" fmla="*/ 298478 h 377583"/>
                <a:gd name="connsiteX507" fmla="*/ 667988 w 2450468"/>
                <a:gd name="connsiteY507" fmla="*/ 302097 h 377583"/>
                <a:gd name="connsiteX508" fmla="*/ 661321 w 2450468"/>
                <a:gd name="connsiteY508" fmla="*/ 303050 h 377583"/>
                <a:gd name="connsiteX509" fmla="*/ 659310 w 2450468"/>
                <a:gd name="connsiteY509" fmla="*/ 304856 h 377583"/>
                <a:gd name="connsiteX510" fmla="*/ 658654 w 2450468"/>
                <a:gd name="connsiteY510" fmla="*/ 302669 h 377583"/>
                <a:gd name="connsiteX511" fmla="*/ 658749 w 2450468"/>
                <a:gd name="connsiteY511" fmla="*/ 297525 h 377583"/>
                <a:gd name="connsiteX512" fmla="*/ 655987 w 2450468"/>
                <a:gd name="connsiteY512" fmla="*/ 291334 h 377583"/>
                <a:gd name="connsiteX513" fmla="*/ 653605 w 2450468"/>
                <a:gd name="connsiteY513" fmla="*/ 288667 h 377583"/>
                <a:gd name="connsiteX514" fmla="*/ 655106 w 2450468"/>
                <a:gd name="connsiteY514" fmla="*/ 287679 h 377583"/>
                <a:gd name="connsiteX515" fmla="*/ 1671828 w 2450468"/>
                <a:gd name="connsiteY515" fmla="*/ 285810 h 377583"/>
                <a:gd name="connsiteX516" fmla="*/ 1684115 w 2450468"/>
                <a:gd name="connsiteY516" fmla="*/ 292954 h 377583"/>
                <a:gd name="connsiteX517" fmla="*/ 1671828 w 2450468"/>
                <a:gd name="connsiteY517" fmla="*/ 285810 h 377583"/>
                <a:gd name="connsiteX518" fmla="*/ 1655826 w 2450468"/>
                <a:gd name="connsiteY518" fmla="*/ 285524 h 377583"/>
                <a:gd name="connsiteX519" fmla="*/ 1645539 w 2450468"/>
                <a:gd name="connsiteY519" fmla="*/ 290192 h 377583"/>
                <a:gd name="connsiteX520" fmla="*/ 1647920 w 2450468"/>
                <a:gd name="connsiteY520" fmla="*/ 290668 h 377583"/>
                <a:gd name="connsiteX521" fmla="*/ 1651825 w 2450468"/>
                <a:gd name="connsiteY521" fmla="*/ 293811 h 377583"/>
                <a:gd name="connsiteX522" fmla="*/ 1655159 w 2450468"/>
                <a:gd name="connsiteY522" fmla="*/ 293621 h 377583"/>
                <a:gd name="connsiteX523" fmla="*/ 1656207 w 2450468"/>
                <a:gd name="connsiteY523" fmla="*/ 293525 h 377583"/>
                <a:gd name="connsiteX524" fmla="*/ 1656588 w 2450468"/>
                <a:gd name="connsiteY524" fmla="*/ 297431 h 377583"/>
                <a:gd name="connsiteX525" fmla="*/ 1655445 w 2450468"/>
                <a:gd name="connsiteY525" fmla="*/ 297621 h 377583"/>
                <a:gd name="connsiteX526" fmla="*/ 1649254 w 2450468"/>
                <a:gd name="connsiteY526" fmla="*/ 297240 h 377583"/>
                <a:gd name="connsiteX527" fmla="*/ 1647920 w 2450468"/>
                <a:gd name="connsiteY527" fmla="*/ 296764 h 377583"/>
                <a:gd name="connsiteX528" fmla="*/ 1643825 w 2450468"/>
                <a:gd name="connsiteY528" fmla="*/ 296097 h 377583"/>
                <a:gd name="connsiteX529" fmla="*/ 1642872 w 2450468"/>
                <a:gd name="connsiteY529" fmla="*/ 293144 h 377583"/>
                <a:gd name="connsiteX530" fmla="*/ 1641824 w 2450468"/>
                <a:gd name="connsiteY530" fmla="*/ 289811 h 377583"/>
                <a:gd name="connsiteX531" fmla="*/ 1632204 w 2450468"/>
                <a:gd name="connsiteY531" fmla="*/ 292954 h 377583"/>
                <a:gd name="connsiteX532" fmla="*/ 1625537 w 2450468"/>
                <a:gd name="connsiteY532" fmla="*/ 299145 h 377583"/>
                <a:gd name="connsiteX533" fmla="*/ 1633442 w 2450468"/>
                <a:gd name="connsiteY533" fmla="*/ 301812 h 377583"/>
                <a:gd name="connsiteX534" fmla="*/ 1640491 w 2450468"/>
                <a:gd name="connsiteY534" fmla="*/ 301812 h 377583"/>
                <a:gd name="connsiteX535" fmla="*/ 1640300 w 2450468"/>
                <a:gd name="connsiteY535" fmla="*/ 302003 h 377583"/>
                <a:gd name="connsiteX536" fmla="*/ 1634014 w 2450468"/>
                <a:gd name="connsiteY536" fmla="*/ 312480 h 377583"/>
                <a:gd name="connsiteX537" fmla="*/ 1633157 w 2450468"/>
                <a:gd name="connsiteY537" fmla="*/ 312861 h 377583"/>
                <a:gd name="connsiteX538" fmla="*/ 1636109 w 2450468"/>
                <a:gd name="connsiteY538" fmla="*/ 315814 h 377583"/>
                <a:gd name="connsiteX539" fmla="*/ 1637538 w 2450468"/>
                <a:gd name="connsiteY539" fmla="*/ 315623 h 377583"/>
                <a:gd name="connsiteX540" fmla="*/ 1639348 w 2450468"/>
                <a:gd name="connsiteY540" fmla="*/ 314766 h 377583"/>
                <a:gd name="connsiteX541" fmla="*/ 1645063 w 2450468"/>
                <a:gd name="connsiteY541" fmla="*/ 314861 h 377583"/>
                <a:gd name="connsiteX542" fmla="*/ 1650683 w 2450468"/>
                <a:gd name="connsiteY542" fmla="*/ 306003 h 377583"/>
                <a:gd name="connsiteX543" fmla="*/ 1656398 w 2450468"/>
                <a:gd name="connsiteY543" fmla="*/ 304289 h 377583"/>
                <a:gd name="connsiteX544" fmla="*/ 1656874 w 2450468"/>
                <a:gd name="connsiteY544" fmla="*/ 303908 h 377583"/>
                <a:gd name="connsiteX545" fmla="*/ 1664970 w 2450468"/>
                <a:gd name="connsiteY545" fmla="*/ 301907 h 377583"/>
                <a:gd name="connsiteX546" fmla="*/ 1666304 w 2450468"/>
                <a:gd name="connsiteY546" fmla="*/ 301907 h 377583"/>
                <a:gd name="connsiteX547" fmla="*/ 1667161 w 2450468"/>
                <a:gd name="connsiteY547" fmla="*/ 298288 h 377583"/>
                <a:gd name="connsiteX548" fmla="*/ 1666018 w 2450468"/>
                <a:gd name="connsiteY548" fmla="*/ 297907 h 377583"/>
                <a:gd name="connsiteX549" fmla="*/ 1665446 w 2450468"/>
                <a:gd name="connsiteY549" fmla="*/ 293716 h 377583"/>
                <a:gd name="connsiteX550" fmla="*/ 1667351 w 2450468"/>
                <a:gd name="connsiteY550" fmla="*/ 292573 h 377583"/>
                <a:gd name="connsiteX551" fmla="*/ 1670399 w 2450468"/>
                <a:gd name="connsiteY551" fmla="*/ 289620 h 377583"/>
                <a:gd name="connsiteX552" fmla="*/ 1664684 w 2450468"/>
                <a:gd name="connsiteY552" fmla="*/ 290477 h 377583"/>
                <a:gd name="connsiteX553" fmla="*/ 1657731 w 2450468"/>
                <a:gd name="connsiteY553" fmla="*/ 289144 h 377583"/>
                <a:gd name="connsiteX554" fmla="*/ 1655826 w 2450468"/>
                <a:gd name="connsiteY554" fmla="*/ 285524 h 377583"/>
                <a:gd name="connsiteX555" fmla="*/ 1063942 w 2450468"/>
                <a:gd name="connsiteY555" fmla="*/ 285428 h 377583"/>
                <a:gd name="connsiteX556" fmla="*/ 1065657 w 2450468"/>
                <a:gd name="connsiteY556" fmla="*/ 288572 h 377583"/>
                <a:gd name="connsiteX557" fmla="*/ 1061085 w 2450468"/>
                <a:gd name="connsiteY557" fmla="*/ 298382 h 377583"/>
                <a:gd name="connsiteX558" fmla="*/ 1053465 w 2450468"/>
                <a:gd name="connsiteY558" fmla="*/ 299144 h 377583"/>
                <a:gd name="connsiteX559" fmla="*/ 1052798 w 2450468"/>
                <a:gd name="connsiteY559" fmla="*/ 298478 h 377583"/>
                <a:gd name="connsiteX560" fmla="*/ 1052798 w 2450468"/>
                <a:gd name="connsiteY560" fmla="*/ 293810 h 377583"/>
                <a:gd name="connsiteX561" fmla="*/ 1048893 w 2450468"/>
                <a:gd name="connsiteY561" fmla="*/ 291905 h 377583"/>
                <a:gd name="connsiteX562" fmla="*/ 1049274 w 2450468"/>
                <a:gd name="connsiteY562" fmla="*/ 291334 h 377583"/>
                <a:gd name="connsiteX563" fmla="*/ 1052036 w 2450468"/>
                <a:gd name="connsiteY563" fmla="*/ 287524 h 377583"/>
                <a:gd name="connsiteX564" fmla="*/ 1058704 w 2450468"/>
                <a:gd name="connsiteY564" fmla="*/ 288572 h 377583"/>
                <a:gd name="connsiteX565" fmla="*/ 1059656 w 2450468"/>
                <a:gd name="connsiteY565" fmla="*/ 286190 h 377583"/>
                <a:gd name="connsiteX566" fmla="*/ 1252633 w 2450468"/>
                <a:gd name="connsiteY566" fmla="*/ 285239 h 377583"/>
                <a:gd name="connsiteX567" fmla="*/ 1251871 w 2450468"/>
                <a:gd name="connsiteY567" fmla="*/ 285810 h 377583"/>
                <a:gd name="connsiteX568" fmla="*/ 1247108 w 2450468"/>
                <a:gd name="connsiteY568" fmla="*/ 290763 h 377583"/>
                <a:gd name="connsiteX569" fmla="*/ 1243584 w 2450468"/>
                <a:gd name="connsiteY569" fmla="*/ 294573 h 377583"/>
                <a:gd name="connsiteX570" fmla="*/ 1243679 w 2450468"/>
                <a:gd name="connsiteY570" fmla="*/ 296573 h 377583"/>
                <a:gd name="connsiteX571" fmla="*/ 1246823 w 2450468"/>
                <a:gd name="connsiteY571" fmla="*/ 297621 h 377583"/>
                <a:gd name="connsiteX572" fmla="*/ 1256252 w 2450468"/>
                <a:gd name="connsiteY572" fmla="*/ 291906 h 377583"/>
                <a:gd name="connsiteX573" fmla="*/ 1257586 w 2450468"/>
                <a:gd name="connsiteY573" fmla="*/ 290477 h 377583"/>
                <a:gd name="connsiteX574" fmla="*/ 1252633 w 2450468"/>
                <a:gd name="connsiteY574" fmla="*/ 285239 h 377583"/>
                <a:gd name="connsiteX575" fmla="*/ 1217105 w 2450468"/>
                <a:gd name="connsiteY575" fmla="*/ 285143 h 377583"/>
                <a:gd name="connsiteX576" fmla="*/ 1212533 w 2450468"/>
                <a:gd name="connsiteY576" fmla="*/ 288096 h 377583"/>
                <a:gd name="connsiteX577" fmla="*/ 1213104 w 2450468"/>
                <a:gd name="connsiteY577" fmla="*/ 288477 h 377583"/>
                <a:gd name="connsiteX578" fmla="*/ 1216343 w 2450468"/>
                <a:gd name="connsiteY578" fmla="*/ 290668 h 377583"/>
                <a:gd name="connsiteX579" fmla="*/ 1222820 w 2450468"/>
                <a:gd name="connsiteY579" fmla="*/ 289239 h 377583"/>
                <a:gd name="connsiteX580" fmla="*/ 1222915 w 2450468"/>
                <a:gd name="connsiteY580" fmla="*/ 289906 h 377583"/>
                <a:gd name="connsiteX581" fmla="*/ 1225582 w 2450468"/>
                <a:gd name="connsiteY581" fmla="*/ 293335 h 377583"/>
                <a:gd name="connsiteX582" fmla="*/ 1227963 w 2450468"/>
                <a:gd name="connsiteY582" fmla="*/ 290763 h 377583"/>
                <a:gd name="connsiteX583" fmla="*/ 1227106 w 2450468"/>
                <a:gd name="connsiteY583" fmla="*/ 287239 h 377583"/>
                <a:gd name="connsiteX584" fmla="*/ 1223677 w 2450468"/>
                <a:gd name="connsiteY584" fmla="*/ 285143 h 377583"/>
                <a:gd name="connsiteX585" fmla="*/ 1219105 w 2450468"/>
                <a:gd name="connsiteY585" fmla="*/ 285143 h 377583"/>
                <a:gd name="connsiteX586" fmla="*/ 1776793 w 2450468"/>
                <a:gd name="connsiteY586" fmla="*/ 283429 h 377583"/>
                <a:gd name="connsiteX587" fmla="*/ 1778603 w 2450468"/>
                <a:gd name="connsiteY587" fmla="*/ 286382 h 377583"/>
                <a:gd name="connsiteX588" fmla="*/ 1777651 w 2450468"/>
                <a:gd name="connsiteY588" fmla="*/ 287239 h 377583"/>
                <a:gd name="connsiteX589" fmla="*/ 1774698 w 2450468"/>
                <a:gd name="connsiteY589" fmla="*/ 288477 h 377583"/>
                <a:gd name="connsiteX590" fmla="*/ 1774698 w 2450468"/>
                <a:gd name="connsiteY590" fmla="*/ 292763 h 377583"/>
                <a:gd name="connsiteX591" fmla="*/ 1768316 w 2450468"/>
                <a:gd name="connsiteY591" fmla="*/ 293716 h 377583"/>
                <a:gd name="connsiteX592" fmla="*/ 1766983 w 2450468"/>
                <a:gd name="connsiteY592" fmla="*/ 289715 h 377583"/>
                <a:gd name="connsiteX593" fmla="*/ 1768602 w 2450468"/>
                <a:gd name="connsiteY593" fmla="*/ 285334 h 377583"/>
                <a:gd name="connsiteX594" fmla="*/ 1775365 w 2450468"/>
                <a:gd name="connsiteY594" fmla="*/ 283619 h 377583"/>
                <a:gd name="connsiteX595" fmla="*/ 709707 w 2450468"/>
                <a:gd name="connsiteY595" fmla="*/ 283428 h 377583"/>
                <a:gd name="connsiteX596" fmla="*/ 708564 w 2450468"/>
                <a:gd name="connsiteY596" fmla="*/ 290763 h 377583"/>
                <a:gd name="connsiteX597" fmla="*/ 712469 w 2450468"/>
                <a:gd name="connsiteY597" fmla="*/ 289143 h 377583"/>
                <a:gd name="connsiteX598" fmla="*/ 715041 w 2450468"/>
                <a:gd name="connsiteY598" fmla="*/ 288096 h 377583"/>
                <a:gd name="connsiteX599" fmla="*/ 709707 w 2450468"/>
                <a:gd name="connsiteY599" fmla="*/ 283428 h 377583"/>
                <a:gd name="connsiteX600" fmla="*/ 1020127 w 2450468"/>
                <a:gd name="connsiteY600" fmla="*/ 283238 h 377583"/>
                <a:gd name="connsiteX601" fmla="*/ 1019651 w 2450468"/>
                <a:gd name="connsiteY601" fmla="*/ 284190 h 377583"/>
                <a:gd name="connsiteX602" fmla="*/ 1016888 w 2450468"/>
                <a:gd name="connsiteY602" fmla="*/ 295525 h 377583"/>
                <a:gd name="connsiteX603" fmla="*/ 1016793 w 2450468"/>
                <a:gd name="connsiteY603" fmla="*/ 296192 h 377583"/>
                <a:gd name="connsiteX604" fmla="*/ 1021460 w 2450468"/>
                <a:gd name="connsiteY604" fmla="*/ 296573 h 377583"/>
                <a:gd name="connsiteX605" fmla="*/ 1021841 w 2450468"/>
                <a:gd name="connsiteY605" fmla="*/ 295716 h 377583"/>
                <a:gd name="connsiteX606" fmla="*/ 1023461 w 2450468"/>
                <a:gd name="connsiteY606" fmla="*/ 291810 h 377583"/>
                <a:gd name="connsiteX607" fmla="*/ 1020127 w 2450468"/>
                <a:gd name="connsiteY607" fmla="*/ 283238 h 377583"/>
                <a:gd name="connsiteX608" fmla="*/ 1433512 w 2450468"/>
                <a:gd name="connsiteY608" fmla="*/ 281333 h 377583"/>
                <a:gd name="connsiteX609" fmla="*/ 1433798 w 2450468"/>
                <a:gd name="connsiteY609" fmla="*/ 281333 h 377583"/>
                <a:gd name="connsiteX610" fmla="*/ 1434369 w 2450468"/>
                <a:gd name="connsiteY610" fmla="*/ 284476 h 377583"/>
                <a:gd name="connsiteX611" fmla="*/ 1430178 w 2450468"/>
                <a:gd name="connsiteY611" fmla="*/ 287810 h 377583"/>
                <a:gd name="connsiteX612" fmla="*/ 1428178 w 2450468"/>
                <a:gd name="connsiteY612" fmla="*/ 289143 h 377583"/>
                <a:gd name="connsiteX613" fmla="*/ 1422177 w 2450468"/>
                <a:gd name="connsiteY613" fmla="*/ 290572 h 377583"/>
                <a:gd name="connsiteX614" fmla="*/ 1424178 w 2450468"/>
                <a:gd name="connsiteY614" fmla="*/ 285524 h 377583"/>
                <a:gd name="connsiteX615" fmla="*/ 1433512 w 2450468"/>
                <a:gd name="connsiteY615" fmla="*/ 281333 h 377583"/>
                <a:gd name="connsiteX616" fmla="*/ 1577911 w 2450468"/>
                <a:gd name="connsiteY616" fmla="*/ 279047 h 377583"/>
                <a:gd name="connsiteX617" fmla="*/ 1581055 w 2450468"/>
                <a:gd name="connsiteY617" fmla="*/ 279904 h 377583"/>
                <a:gd name="connsiteX618" fmla="*/ 1582198 w 2450468"/>
                <a:gd name="connsiteY618" fmla="*/ 284000 h 377583"/>
                <a:gd name="connsiteX619" fmla="*/ 1577149 w 2450468"/>
                <a:gd name="connsiteY619" fmla="*/ 295715 h 377583"/>
                <a:gd name="connsiteX620" fmla="*/ 1570958 w 2450468"/>
                <a:gd name="connsiteY620" fmla="*/ 286095 h 377583"/>
                <a:gd name="connsiteX621" fmla="*/ 1577530 w 2450468"/>
                <a:gd name="connsiteY621" fmla="*/ 287143 h 377583"/>
                <a:gd name="connsiteX622" fmla="*/ 1578578 w 2450468"/>
                <a:gd name="connsiteY622" fmla="*/ 284571 h 377583"/>
                <a:gd name="connsiteX623" fmla="*/ 1576292 w 2450468"/>
                <a:gd name="connsiteY623" fmla="*/ 281237 h 377583"/>
                <a:gd name="connsiteX624" fmla="*/ 1577911 w 2450468"/>
                <a:gd name="connsiteY624" fmla="*/ 279047 h 377583"/>
                <a:gd name="connsiteX625" fmla="*/ 1084993 w 2450468"/>
                <a:gd name="connsiteY625" fmla="*/ 278094 h 377583"/>
                <a:gd name="connsiteX626" fmla="*/ 1091851 w 2450468"/>
                <a:gd name="connsiteY626" fmla="*/ 278094 h 377583"/>
                <a:gd name="connsiteX627" fmla="*/ 1093946 w 2450468"/>
                <a:gd name="connsiteY627" fmla="*/ 280952 h 377583"/>
                <a:gd name="connsiteX628" fmla="*/ 1091375 w 2450468"/>
                <a:gd name="connsiteY628" fmla="*/ 282095 h 377583"/>
                <a:gd name="connsiteX629" fmla="*/ 1086231 w 2450468"/>
                <a:gd name="connsiteY629" fmla="*/ 287524 h 377583"/>
                <a:gd name="connsiteX630" fmla="*/ 1087469 w 2450468"/>
                <a:gd name="connsiteY630" fmla="*/ 291429 h 377583"/>
                <a:gd name="connsiteX631" fmla="*/ 1092518 w 2450468"/>
                <a:gd name="connsiteY631" fmla="*/ 292096 h 377583"/>
                <a:gd name="connsiteX632" fmla="*/ 1087660 w 2450468"/>
                <a:gd name="connsiteY632" fmla="*/ 294954 h 377583"/>
                <a:gd name="connsiteX633" fmla="*/ 1081945 w 2450468"/>
                <a:gd name="connsiteY633" fmla="*/ 292191 h 377583"/>
                <a:gd name="connsiteX634" fmla="*/ 1081469 w 2450468"/>
                <a:gd name="connsiteY634" fmla="*/ 292477 h 377583"/>
                <a:gd name="connsiteX635" fmla="*/ 1073849 w 2450468"/>
                <a:gd name="connsiteY635" fmla="*/ 296954 h 377583"/>
                <a:gd name="connsiteX636" fmla="*/ 1069277 w 2450468"/>
                <a:gd name="connsiteY636" fmla="*/ 299335 h 377583"/>
                <a:gd name="connsiteX637" fmla="*/ 1069562 w 2450468"/>
                <a:gd name="connsiteY637" fmla="*/ 294001 h 377583"/>
                <a:gd name="connsiteX638" fmla="*/ 1070229 w 2450468"/>
                <a:gd name="connsiteY638" fmla="*/ 292763 h 377583"/>
                <a:gd name="connsiteX639" fmla="*/ 1072229 w 2450468"/>
                <a:gd name="connsiteY639" fmla="*/ 289524 h 377583"/>
                <a:gd name="connsiteX640" fmla="*/ 1072801 w 2450468"/>
                <a:gd name="connsiteY640" fmla="*/ 282857 h 377583"/>
                <a:gd name="connsiteX641" fmla="*/ 1076420 w 2450468"/>
                <a:gd name="connsiteY641" fmla="*/ 283047 h 377583"/>
                <a:gd name="connsiteX642" fmla="*/ 1081850 w 2450468"/>
                <a:gd name="connsiteY642" fmla="*/ 283428 h 377583"/>
                <a:gd name="connsiteX643" fmla="*/ 1084993 w 2450468"/>
                <a:gd name="connsiteY643" fmla="*/ 278094 h 377583"/>
                <a:gd name="connsiteX644" fmla="*/ 449580 w 2450468"/>
                <a:gd name="connsiteY644" fmla="*/ 276476 h 377583"/>
                <a:gd name="connsiteX645" fmla="*/ 452533 w 2450468"/>
                <a:gd name="connsiteY645" fmla="*/ 276952 h 377583"/>
                <a:gd name="connsiteX646" fmla="*/ 462249 w 2450468"/>
                <a:gd name="connsiteY646" fmla="*/ 281238 h 377583"/>
                <a:gd name="connsiteX647" fmla="*/ 456057 w 2450468"/>
                <a:gd name="connsiteY647" fmla="*/ 280952 h 377583"/>
                <a:gd name="connsiteX648" fmla="*/ 453581 w 2450468"/>
                <a:gd name="connsiteY648" fmla="*/ 280952 h 377583"/>
                <a:gd name="connsiteX649" fmla="*/ 449676 w 2450468"/>
                <a:gd name="connsiteY649" fmla="*/ 291430 h 377583"/>
                <a:gd name="connsiteX650" fmla="*/ 436436 w 2450468"/>
                <a:gd name="connsiteY650" fmla="*/ 281905 h 377583"/>
                <a:gd name="connsiteX651" fmla="*/ 439579 w 2450468"/>
                <a:gd name="connsiteY651" fmla="*/ 283143 h 377583"/>
                <a:gd name="connsiteX652" fmla="*/ 445484 w 2450468"/>
                <a:gd name="connsiteY652" fmla="*/ 280286 h 377583"/>
                <a:gd name="connsiteX653" fmla="*/ 449580 w 2450468"/>
                <a:gd name="connsiteY653" fmla="*/ 276476 h 377583"/>
                <a:gd name="connsiteX654" fmla="*/ 1405890 w 2450468"/>
                <a:gd name="connsiteY654" fmla="*/ 275618 h 377583"/>
                <a:gd name="connsiteX655" fmla="*/ 1400746 w 2450468"/>
                <a:gd name="connsiteY655" fmla="*/ 279714 h 377583"/>
                <a:gd name="connsiteX656" fmla="*/ 1400270 w 2450468"/>
                <a:gd name="connsiteY656" fmla="*/ 288382 h 377583"/>
                <a:gd name="connsiteX657" fmla="*/ 1405890 w 2450468"/>
                <a:gd name="connsiteY657" fmla="*/ 275618 h 377583"/>
                <a:gd name="connsiteX658" fmla="*/ 624935 w 2450468"/>
                <a:gd name="connsiteY658" fmla="*/ 274570 h 377583"/>
                <a:gd name="connsiteX659" fmla="*/ 630459 w 2450468"/>
                <a:gd name="connsiteY659" fmla="*/ 276475 h 377583"/>
                <a:gd name="connsiteX660" fmla="*/ 625792 w 2450468"/>
                <a:gd name="connsiteY660" fmla="*/ 279999 h 377583"/>
                <a:gd name="connsiteX661" fmla="*/ 622363 w 2450468"/>
                <a:gd name="connsiteY661" fmla="*/ 279142 h 377583"/>
                <a:gd name="connsiteX662" fmla="*/ 617410 w 2450468"/>
                <a:gd name="connsiteY662" fmla="*/ 280761 h 377583"/>
                <a:gd name="connsiteX663" fmla="*/ 621506 w 2450468"/>
                <a:gd name="connsiteY663" fmla="*/ 283428 h 377583"/>
                <a:gd name="connsiteX664" fmla="*/ 621887 w 2450468"/>
                <a:gd name="connsiteY664" fmla="*/ 283523 h 377583"/>
                <a:gd name="connsiteX665" fmla="*/ 614838 w 2450468"/>
                <a:gd name="connsiteY665" fmla="*/ 288858 h 377583"/>
                <a:gd name="connsiteX666" fmla="*/ 611314 w 2450468"/>
                <a:gd name="connsiteY666" fmla="*/ 291429 h 377583"/>
                <a:gd name="connsiteX667" fmla="*/ 604646 w 2450468"/>
                <a:gd name="connsiteY667" fmla="*/ 293715 h 377583"/>
                <a:gd name="connsiteX668" fmla="*/ 599122 w 2450468"/>
                <a:gd name="connsiteY668" fmla="*/ 297335 h 377583"/>
                <a:gd name="connsiteX669" fmla="*/ 598836 w 2450468"/>
                <a:gd name="connsiteY669" fmla="*/ 299621 h 377583"/>
                <a:gd name="connsiteX670" fmla="*/ 586739 w 2450468"/>
                <a:gd name="connsiteY670" fmla="*/ 300478 h 377583"/>
                <a:gd name="connsiteX671" fmla="*/ 583596 w 2450468"/>
                <a:gd name="connsiteY671" fmla="*/ 298668 h 377583"/>
                <a:gd name="connsiteX672" fmla="*/ 582739 w 2450468"/>
                <a:gd name="connsiteY672" fmla="*/ 298001 h 377583"/>
                <a:gd name="connsiteX673" fmla="*/ 576643 w 2450468"/>
                <a:gd name="connsiteY673" fmla="*/ 299049 h 377583"/>
                <a:gd name="connsiteX674" fmla="*/ 578548 w 2450468"/>
                <a:gd name="connsiteY674" fmla="*/ 295049 h 377583"/>
                <a:gd name="connsiteX675" fmla="*/ 578834 w 2450468"/>
                <a:gd name="connsiteY675" fmla="*/ 290381 h 377583"/>
                <a:gd name="connsiteX676" fmla="*/ 580167 w 2450468"/>
                <a:gd name="connsiteY676" fmla="*/ 289429 h 377583"/>
                <a:gd name="connsiteX677" fmla="*/ 576643 w 2450468"/>
                <a:gd name="connsiteY677" fmla="*/ 287524 h 377583"/>
                <a:gd name="connsiteX678" fmla="*/ 574738 w 2450468"/>
                <a:gd name="connsiteY678" fmla="*/ 287334 h 377583"/>
                <a:gd name="connsiteX679" fmla="*/ 570261 w 2450468"/>
                <a:gd name="connsiteY679" fmla="*/ 291048 h 377583"/>
                <a:gd name="connsiteX680" fmla="*/ 565880 w 2450468"/>
                <a:gd name="connsiteY680" fmla="*/ 289619 h 377583"/>
                <a:gd name="connsiteX681" fmla="*/ 565689 w 2450468"/>
                <a:gd name="connsiteY681" fmla="*/ 288286 h 377583"/>
                <a:gd name="connsiteX682" fmla="*/ 560355 w 2450468"/>
                <a:gd name="connsiteY682" fmla="*/ 288191 h 377583"/>
                <a:gd name="connsiteX683" fmla="*/ 548068 w 2450468"/>
                <a:gd name="connsiteY683" fmla="*/ 286476 h 377583"/>
                <a:gd name="connsiteX684" fmla="*/ 549687 w 2450468"/>
                <a:gd name="connsiteY684" fmla="*/ 281047 h 377583"/>
                <a:gd name="connsiteX685" fmla="*/ 550354 w 2450468"/>
                <a:gd name="connsiteY685" fmla="*/ 281142 h 377583"/>
                <a:gd name="connsiteX686" fmla="*/ 561308 w 2450468"/>
                <a:gd name="connsiteY686" fmla="*/ 282476 h 377583"/>
                <a:gd name="connsiteX687" fmla="*/ 565594 w 2450468"/>
                <a:gd name="connsiteY687" fmla="*/ 282285 h 377583"/>
                <a:gd name="connsiteX688" fmla="*/ 574928 w 2450468"/>
                <a:gd name="connsiteY688" fmla="*/ 281523 h 377583"/>
                <a:gd name="connsiteX689" fmla="*/ 580167 w 2450468"/>
                <a:gd name="connsiteY689" fmla="*/ 284285 h 377583"/>
                <a:gd name="connsiteX690" fmla="*/ 584168 w 2450468"/>
                <a:gd name="connsiteY690" fmla="*/ 287048 h 377583"/>
                <a:gd name="connsiteX691" fmla="*/ 587787 w 2450468"/>
                <a:gd name="connsiteY691" fmla="*/ 291620 h 377583"/>
                <a:gd name="connsiteX692" fmla="*/ 588930 w 2450468"/>
                <a:gd name="connsiteY692" fmla="*/ 294382 h 377583"/>
                <a:gd name="connsiteX693" fmla="*/ 590740 w 2450468"/>
                <a:gd name="connsiteY693" fmla="*/ 299621 h 377583"/>
                <a:gd name="connsiteX694" fmla="*/ 595598 w 2450468"/>
                <a:gd name="connsiteY694" fmla="*/ 295049 h 377583"/>
                <a:gd name="connsiteX695" fmla="*/ 597122 w 2450468"/>
                <a:gd name="connsiteY695" fmla="*/ 294096 h 377583"/>
                <a:gd name="connsiteX696" fmla="*/ 600646 w 2450468"/>
                <a:gd name="connsiteY696" fmla="*/ 289905 h 377583"/>
                <a:gd name="connsiteX697" fmla="*/ 595979 w 2450468"/>
                <a:gd name="connsiteY697" fmla="*/ 284666 h 377583"/>
                <a:gd name="connsiteX698" fmla="*/ 591216 w 2450468"/>
                <a:gd name="connsiteY698" fmla="*/ 282952 h 377583"/>
                <a:gd name="connsiteX699" fmla="*/ 587501 w 2450468"/>
                <a:gd name="connsiteY699" fmla="*/ 278475 h 377583"/>
                <a:gd name="connsiteX700" fmla="*/ 587025 w 2450468"/>
                <a:gd name="connsiteY700" fmla="*/ 277332 h 377583"/>
                <a:gd name="connsiteX701" fmla="*/ 594359 w 2450468"/>
                <a:gd name="connsiteY701" fmla="*/ 277713 h 377583"/>
                <a:gd name="connsiteX702" fmla="*/ 609790 w 2450468"/>
                <a:gd name="connsiteY702" fmla="*/ 280761 h 377583"/>
                <a:gd name="connsiteX703" fmla="*/ 613505 w 2450468"/>
                <a:gd name="connsiteY703" fmla="*/ 278951 h 377583"/>
                <a:gd name="connsiteX704" fmla="*/ 624268 w 2450468"/>
                <a:gd name="connsiteY704" fmla="*/ 274760 h 377583"/>
                <a:gd name="connsiteX705" fmla="*/ 2115026 w 2450468"/>
                <a:gd name="connsiteY705" fmla="*/ 273046 h 377583"/>
                <a:gd name="connsiteX706" fmla="*/ 2122075 w 2450468"/>
                <a:gd name="connsiteY706" fmla="*/ 273141 h 377583"/>
                <a:gd name="connsiteX707" fmla="*/ 2125694 w 2450468"/>
                <a:gd name="connsiteY707" fmla="*/ 277713 h 377583"/>
                <a:gd name="connsiteX708" fmla="*/ 2135695 w 2450468"/>
                <a:gd name="connsiteY708" fmla="*/ 278571 h 377583"/>
                <a:gd name="connsiteX709" fmla="*/ 2138458 w 2450468"/>
                <a:gd name="connsiteY709" fmla="*/ 286572 h 377583"/>
                <a:gd name="connsiteX710" fmla="*/ 2140934 w 2450468"/>
                <a:gd name="connsiteY710" fmla="*/ 293430 h 377583"/>
                <a:gd name="connsiteX711" fmla="*/ 2134457 w 2450468"/>
                <a:gd name="connsiteY711" fmla="*/ 293239 h 377583"/>
                <a:gd name="connsiteX712" fmla="*/ 2123599 w 2450468"/>
                <a:gd name="connsiteY712" fmla="*/ 287048 h 377583"/>
                <a:gd name="connsiteX713" fmla="*/ 2121122 w 2450468"/>
                <a:gd name="connsiteY713" fmla="*/ 287715 h 377583"/>
                <a:gd name="connsiteX714" fmla="*/ 2118360 w 2450468"/>
                <a:gd name="connsiteY714" fmla="*/ 288477 h 377583"/>
                <a:gd name="connsiteX715" fmla="*/ 2115407 w 2450468"/>
                <a:gd name="connsiteY715" fmla="*/ 281333 h 377583"/>
                <a:gd name="connsiteX716" fmla="*/ 2116169 w 2450468"/>
                <a:gd name="connsiteY716" fmla="*/ 278856 h 377583"/>
                <a:gd name="connsiteX717" fmla="*/ 2118931 w 2450468"/>
                <a:gd name="connsiteY717" fmla="*/ 277142 h 377583"/>
                <a:gd name="connsiteX718" fmla="*/ 2118455 w 2450468"/>
                <a:gd name="connsiteY718" fmla="*/ 276666 h 377583"/>
                <a:gd name="connsiteX719" fmla="*/ 1094613 w 2450468"/>
                <a:gd name="connsiteY719" fmla="*/ 272284 h 377583"/>
                <a:gd name="connsiteX720" fmla="*/ 1101090 w 2450468"/>
                <a:gd name="connsiteY720" fmla="*/ 278380 h 377583"/>
                <a:gd name="connsiteX721" fmla="*/ 1092803 w 2450468"/>
                <a:gd name="connsiteY721" fmla="*/ 274761 h 377583"/>
                <a:gd name="connsiteX722" fmla="*/ 1092136 w 2450468"/>
                <a:gd name="connsiteY722" fmla="*/ 274761 h 377583"/>
                <a:gd name="connsiteX723" fmla="*/ 1087850 w 2450468"/>
                <a:gd name="connsiteY723" fmla="*/ 274856 h 377583"/>
                <a:gd name="connsiteX724" fmla="*/ 1094613 w 2450468"/>
                <a:gd name="connsiteY724" fmla="*/ 272284 h 377583"/>
                <a:gd name="connsiteX725" fmla="*/ 1707947 w 2450468"/>
                <a:gd name="connsiteY725" fmla="*/ 271476 h 377583"/>
                <a:gd name="connsiteX726" fmla="*/ 1712592 w 2450468"/>
                <a:gd name="connsiteY726" fmla="*/ 273784 h 377583"/>
                <a:gd name="connsiteX727" fmla="*/ 1707971 w 2450468"/>
                <a:gd name="connsiteY727" fmla="*/ 276332 h 377583"/>
                <a:gd name="connsiteX728" fmla="*/ 1707642 w 2450468"/>
                <a:gd name="connsiteY728" fmla="*/ 275523 h 377583"/>
                <a:gd name="connsiteX729" fmla="*/ 1552289 w 2450468"/>
                <a:gd name="connsiteY729" fmla="*/ 270665 h 377583"/>
                <a:gd name="connsiteX730" fmla="*/ 1546765 w 2450468"/>
                <a:gd name="connsiteY730" fmla="*/ 280857 h 377583"/>
                <a:gd name="connsiteX731" fmla="*/ 1547908 w 2450468"/>
                <a:gd name="connsiteY731" fmla="*/ 282857 h 377583"/>
                <a:gd name="connsiteX732" fmla="*/ 1550861 w 2450468"/>
                <a:gd name="connsiteY732" fmla="*/ 284953 h 377583"/>
                <a:gd name="connsiteX733" fmla="*/ 1550384 w 2450468"/>
                <a:gd name="connsiteY733" fmla="*/ 281810 h 377583"/>
                <a:gd name="connsiteX734" fmla="*/ 1550575 w 2450468"/>
                <a:gd name="connsiteY734" fmla="*/ 280190 h 377583"/>
                <a:gd name="connsiteX735" fmla="*/ 1556290 w 2450468"/>
                <a:gd name="connsiteY735" fmla="*/ 280000 h 377583"/>
                <a:gd name="connsiteX736" fmla="*/ 1560957 w 2450468"/>
                <a:gd name="connsiteY736" fmla="*/ 275047 h 377583"/>
                <a:gd name="connsiteX737" fmla="*/ 1557528 w 2450468"/>
                <a:gd name="connsiteY737" fmla="*/ 273332 h 377583"/>
                <a:gd name="connsiteX738" fmla="*/ 1076515 w 2450468"/>
                <a:gd name="connsiteY738" fmla="*/ 269522 h 377583"/>
                <a:gd name="connsiteX739" fmla="*/ 1078230 w 2450468"/>
                <a:gd name="connsiteY739" fmla="*/ 270284 h 377583"/>
                <a:gd name="connsiteX740" fmla="*/ 1083850 w 2450468"/>
                <a:gd name="connsiteY740" fmla="*/ 273998 h 377583"/>
                <a:gd name="connsiteX741" fmla="*/ 1081183 w 2450468"/>
                <a:gd name="connsiteY741" fmla="*/ 275713 h 377583"/>
                <a:gd name="connsiteX742" fmla="*/ 1064609 w 2450468"/>
                <a:gd name="connsiteY742" fmla="*/ 273046 h 377583"/>
                <a:gd name="connsiteX743" fmla="*/ 1071753 w 2450468"/>
                <a:gd name="connsiteY743" fmla="*/ 272951 h 377583"/>
                <a:gd name="connsiteX744" fmla="*/ 1076515 w 2450468"/>
                <a:gd name="connsiteY744" fmla="*/ 269522 h 377583"/>
                <a:gd name="connsiteX745" fmla="*/ 1837753 w 2450468"/>
                <a:gd name="connsiteY745" fmla="*/ 269427 h 377583"/>
                <a:gd name="connsiteX746" fmla="*/ 1840611 w 2450468"/>
                <a:gd name="connsiteY746" fmla="*/ 272856 h 377583"/>
                <a:gd name="connsiteX747" fmla="*/ 1841278 w 2450468"/>
                <a:gd name="connsiteY747" fmla="*/ 273618 h 377583"/>
                <a:gd name="connsiteX748" fmla="*/ 1838134 w 2450468"/>
                <a:gd name="connsiteY748" fmla="*/ 276857 h 377583"/>
                <a:gd name="connsiteX749" fmla="*/ 1837658 w 2450468"/>
                <a:gd name="connsiteY749" fmla="*/ 276475 h 377583"/>
                <a:gd name="connsiteX750" fmla="*/ 1830419 w 2450468"/>
                <a:gd name="connsiteY750" fmla="*/ 276095 h 377583"/>
                <a:gd name="connsiteX751" fmla="*/ 1826990 w 2450468"/>
                <a:gd name="connsiteY751" fmla="*/ 276857 h 377583"/>
                <a:gd name="connsiteX752" fmla="*/ 1837753 w 2450468"/>
                <a:gd name="connsiteY752" fmla="*/ 269427 h 377583"/>
                <a:gd name="connsiteX753" fmla="*/ 1355789 w 2450468"/>
                <a:gd name="connsiteY753" fmla="*/ 268951 h 377583"/>
                <a:gd name="connsiteX754" fmla="*/ 1353217 w 2450468"/>
                <a:gd name="connsiteY754" fmla="*/ 269618 h 377583"/>
                <a:gd name="connsiteX755" fmla="*/ 1351670 w 2450468"/>
                <a:gd name="connsiteY755" fmla="*/ 271369 h 377583"/>
                <a:gd name="connsiteX756" fmla="*/ 1350776 w 2450468"/>
                <a:gd name="connsiteY756" fmla="*/ 270922 h 377583"/>
                <a:gd name="connsiteX757" fmla="*/ 1350550 w 2450468"/>
                <a:gd name="connsiteY757" fmla="*/ 269808 h 377583"/>
                <a:gd name="connsiteX758" fmla="*/ 1350645 w 2450468"/>
                <a:gd name="connsiteY758" fmla="*/ 270856 h 377583"/>
                <a:gd name="connsiteX759" fmla="*/ 1350776 w 2450468"/>
                <a:gd name="connsiteY759" fmla="*/ 270922 h 377583"/>
                <a:gd name="connsiteX760" fmla="*/ 1351018 w 2450468"/>
                <a:gd name="connsiteY760" fmla="*/ 272108 h 377583"/>
                <a:gd name="connsiteX761" fmla="*/ 1348169 w 2450468"/>
                <a:gd name="connsiteY761" fmla="*/ 275333 h 377583"/>
                <a:gd name="connsiteX762" fmla="*/ 1346835 w 2450468"/>
                <a:gd name="connsiteY762" fmla="*/ 276285 h 377583"/>
                <a:gd name="connsiteX763" fmla="*/ 1341311 w 2450468"/>
                <a:gd name="connsiteY763" fmla="*/ 280857 h 377583"/>
                <a:gd name="connsiteX764" fmla="*/ 1339215 w 2450468"/>
                <a:gd name="connsiteY764" fmla="*/ 282000 h 377583"/>
                <a:gd name="connsiteX765" fmla="*/ 1339215 w 2450468"/>
                <a:gd name="connsiteY765" fmla="*/ 284762 h 377583"/>
                <a:gd name="connsiteX766" fmla="*/ 1341977 w 2450468"/>
                <a:gd name="connsiteY766" fmla="*/ 285048 h 377583"/>
                <a:gd name="connsiteX767" fmla="*/ 1344644 w 2450468"/>
                <a:gd name="connsiteY767" fmla="*/ 285334 h 377583"/>
                <a:gd name="connsiteX768" fmla="*/ 1358437 w 2450468"/>
                <a:gd name="connsiteY768" fmla="*/ 282787 h 377583"/>
                <a:gd name="connsiteX769" fmla="*/ 1359313 w 2450468"/>
                <a:gd name="connsiteY769" fmla="*/ 283524 h 377583"/>
                <a:gd name="connsiteX770" fmla="*/ 1359961 w 2450468"/>
                <a:gd name="connsiteY770" fmla="*/ 282801 h 377583"/>
                <a:gd name="connsiteX771" fmla="*/ 1364266 w 2450468"/>
                <a:gd name="connsiteY771" fmla="*/ 285524 h 377583"/>
                <a:gd name="connsiteX772" fmla="*/ 1368457 w 2450468"/>
                <a:gd name="connsiteY772" fmla="*/ 288096 h 377583"/>
                <a:gd name="connsiteX773" fmla="*/ 1372362 w 2450468"/>
                <a:gd name="connsiteY773" fmla="*/ 280667 h 377583"/>
                <a:gd name="connsiteX774" fmla="*/ 1364361 w 2450468"/>
                <a:gd name="connsiteY774" fmla="*/ 278000 h 377583"/>
                <a:gd name="connsiteX775" fmla="*/ 1362646 w 2450468"/>
                <a:gd name="connsiteY775" fmla="*/ 279809 h 377583"/>
                <a:gd name="connsiteX776" fmla="*/ 1359961 w 2450468"/>
                <a:gd name="connsiteY776" fmla="*/ 282801 h 377583"/>
                <a:gd name="connsiteX777" fmla="*/ 1359599 w 2450468"/>
                <a:gd name="connsiteY777" fmla="*/ 282572 h 377583"/>
                <a:gd name="connsiteX778" fmla="*/ 1358437 w 2450468"/>
                <a:gd name="connsiteY778" fmla="*/ 282787 h 377583"/>
                <a:gd name="connsiteX779" fmla="*/ 1352074 w 2450468"/>
                <a:gd name="connsiteY779" fmla="*/ 277428 h 377583"/>
                <a:gd name="connsiteX780" fmla="*/ 1351788 w 2450468"/>
                <a:gd name="connsiteY780" fmla="*/ 275809 h 377583"/>
                <a:gd name="connsiteX781" fmla="*/ 1351693 w 2450468"/>
                <a:gd name="connsiteY781" fmla="*/ 275428 h 377583"/>
                <a:gd name="connsiteX782" fmla="*/ 1351018 w 2450468"/>
                <a:gd name="connsiteY782" fmla="*/ 272108 h 377583"/>
                <a:gd name="connsiteX783" fmla="*/ 1351670 w 2450468"/>
                <a:gd name="connsiteY783" fmla="*/ 271369 h 377583"/>
                <a:gd name="connsiteX784" fmla="*/ 1357884 w 2450468"/>
                <a:gd name="connsiteY784" fmla="*/ 274475 h 377583"/>
                <a:gd name="connsiteX785" fmla="*/ 1366361 w 2450468"/>
                <a:gd name="connsiteY785" fmla="*/ 274666 h 377583"/>
                <a:gd name="connsiteX786" fmla="*/ 1369695 w 2450468"/>
                <a:gd name="connsiteY786" fmla="*/ 272761 h 377583"/>
                <a:gd name="connsiteX787" fmla="*/ 1368076 w 2450468"/>
                <a:gd name="connsiteY787" fmla="*/ 270665 h 377583"/>
                <a:gd name="connsiteX788" fmla="*/ 1363504 w 2450468"/>
                <a:gd name="connsiteY788" fmla="*/ 270761 h 377583"/>
                <a:gd name="connsiteX789" fmla="*/ 1355789 w 2450468"/>
                <a:gd name="connsiteY789" fmla="*/ 268951 h 377583"/>
                <a:gd name="connsiteX790" fmla="*/ 543210 w 2450468"/>
                <a:gd name="connsiteY790" fmla="*/ 268570 h 377583"/>
                <a:gd name="connsiteX791" fmla="*/ 546353 w 2450468"/>
                <a:gd name="connsiteY791" fmla="*/ 269808 h 377583"/>
                <a:gd name="connsiteX792" fmla="*/ 544353 w 2450468"/>
                <a:gd name="connsiteY792" fmla="*/ 274856 h 377583"/>
                <a:gd name="connsiteX793" fmla="*/ 543496 w 2450468"/>
                <a:gd name="connsiteY793" fmla="*/ 278952 h 377583"/>
                <a:gd name="connsiteX794" fmla="*/ 541210 w 2450468"/>
                <a:gd name="connsiteY794" fmla="*/ 278857 h 377583"/>
                <a:gd name="connsiteX795" fmla="*/ 540067 w 2450468"/>
                <a:gd name="connsiteY795" fmla="*/ 276285 h 377583"/>
                <a:gd name="connsiteX796" fmla="*/ 540162 w 2450468"/>
                <a:gd name="connsiteY796" fmla="*/ 271523 h 377583"/>
                <a:gd name="connsiteX797" fmla="*/ 543210 w 2450468"/>
                <a:gd name="connsiteY797" fmla="*/ 268570 h 377583"/>
                <a:gd name="connsiteX798" fmla="*/ 2087975 w 2450468"/>
                <a:gd name="connsiteY798" fmla="*/ 268379 h 377583"/>
                <a:gd name="connsiteX799" fmla="*/ 2094071 w 2450468"/>
                <a:gd name="connsiteY799" fmla="*/ 269046 h 377583"/>
                <a:gd name="connsiteX800" fmla="*/ 2094262 w 2450468"/>
                <a:gd name="connsiteY800" fmla="*/ 270284 h 377583"/>
                <a:gd name="connsiteX801" fmla="*/ 2094357 w 2450468"/>
                <a:gd name="connsiteY801" fmla="*/ 275904 h 377583"/>
                <a:gd name="connsiteX802" fmla="*/ 2103215 w 2450468"/>
                <a:gd name="connsiteY802" fmla="*/ 274761 h 377583"/>
                <a:gd name="connsiteX803" fmla="*/ 2104263 w 2450468"/>
                <a:gd name="connsiteY803" fmla="*/ 273809 h 377583"/>
                <a:gd name="connsiteX804" fmla="*/ 2109978 w 2450468"/>
                <a:gd name="connsiteY804" fmla="*/ 273999 h 377583"/>
                <a:gd name="connsiteX805" fmla="*/ 2113121 w 2450468"/>
                <a:gd name="connsiteY805" fmla="*/ 281333 h 377583"/>
                <a:gd name="connsiteX806" fmla="*/ 2112168 w 2450468"/>
                <a:gd name="connsiteY806" fmla="*/ 282476 h 377583"/>
                <a:gd name="connsiteX807" fmla="*/ 2106739 w 2450468"/>
                <a:gd name="connsiteY807" fmla="*/ 286953 h 377583"/>
                <a:gd name="connsiteX808" fmla="*/ 2101691 w 2450468"/>
                <a:gd name="connsiteY808" fmla="*/ 291239 h 377583"/>
                <a:gd name="connsiteX809" fmla="*/ 2101120 w 2450468"/>
                <a:gd name="connsiteY809" fmla="*/ 293621 h 377583"/>
                <a:gd name="connsiteX810" fmla="*/ 2094547 w 2450468"/>
                <a:gd name="connsiteY810" fmla="*/ 296859 h 377583"/>
                <a:gd name="connsiteX811" fmla="*/ 2095214 w 2450468"/>
                <a:gd name="connsiteY811" fmla="*/ 293144 h 377583"/>
                <a:gd name="connsiteX812" fmla="*/ 2092928 w 2450468"/>
                <a:gd name="connsiteY812" fmla="*/ 290287 h 377583"/>
                <a:gd name="connsiteX813" fmla="*/ 2085594 w 2450468"/>
                <a:gd name="connsiteY813" fmla="*/ 289144 h 377583"/>
                <a:gd name="connsiteX814" fmla="*/ 2086165 w 2450468"/>
                <a:gd name="connsiteY814" fmla="*/ 285524 h 377583"/>
                <a:gd name="connsiteX815" fmla="*/ 2080260 w 2450468"/>
                <a:gd name="connsiteY815" fmla="*/ 288763 h 377583"/>
                <a:gd name="connsiteX816" fmla="*/ 2080164 w 2450468"/>
                <a:gd name="connsiteY816" fmla="*/ 295145 h 377583"/>
                <a:gd name="connsiteX817" fmla="*/ 2073211 w 2450468"/>
                <a:gd name="connsiteY817" fmla="*/ 294287 h 377583"/>
                <a:gd name="connsiteX818" fmla="*/ 2068734 w 2450468"/>
                <a:gd name="connsiteY818" fmla="*/ 295907 h 377583"/>
                <a:gd name="connsiteX819" fmla="*/ 2068354 w 2450468"/>
                <a:gd name="connsiteY819" fmla="*/ 294002 h 377583"/>
                <a:gd name="connsiteX820" fmla="*/ 2068163 w 2450468"/>
                <a:gd name="connsiteY820" fmla="*/ 293049 h 377583"/>
                <a:gd name="connsiteX821" fmla="*/ 2063686 w 2450468"/>
                <a:gd name="connsiteY821" fmla="*/ 293430 h 377583"/>
                <a:gd name="connsiteX822" fmla="*/ 2063400 w 2450468"/>
                <a:gd name="connsiteY822" fmla="*/ 294383 h 377583"/>
                <a:gd name="connsiteX823" fmla="*/ 2063020 w 2450468"/>
                <a:gd name="connsiteY823" fmla="*/ 296002 h 377583"/>
                <a:gd name="connsiteX824" fmla="*/ 2058829 w 2450468"/>
                <a:gd name="connsiteY824" fmla="*/ 297050 h 377583"/>
                <a:gd name="connsiteX825" fmla="*/ 2057114 w 2450468"/>
                <a:gd name="connsiteY825" fmla="*/ 295811 h 377583"/>
                <a:gd name="connsiteX826" fmla="*/ 2054733 w 2450468"/>
                <a:gd name="connsiteY826" fmla="*/ 295621 h 377583"/>
                <a:gd name="connsiteX827" fmla="*/ 2053304 w 2450468"/>
                <a:gd name="connsiteY827" fmla="*/ 296669 h 377583"/>
                <a:gd name="connsiteX828" fmla="*/ 2048065 w 2450468"/>
                <a:gd name="connsiteY828" fmla="*/ 297526 h 377583"/>
                <a:gd name="connsiteX829" fmla="*/ 2045493 w 2450468"/>
                <a:gd name="connsiteY829" fmla="*/ 298288 h 377583"/>
                <a:gd name="connsiteX830" fmla="*/ 2037874 w 2450468"/>
                <a:gd name="connsiteY830" fmla="*/ 300669 h 377583"/>
                <a:gd name="connsiteX831" fmla="*/ 2030063 w 2450468"/>
                <a:gd name="connsiteY831" fmla="*/ 293335 h 377583"/>
                <a:gd name="connsiteX832" fmla="*/ 2029110 w 2450468"/>
                <a:gd name="connsiteY832" fmla="*/ 293525 h 377583"/>
                <a:gd name="connsiteX833" fmla="*/ 2028920 w 2450468"/>
                <a:gd name="connsiteY833" fmla="*/ 296002 h 377583"/>
                <a:gd name="connsiteX834" fmla="*/ 2028825 w 2450468"/>
                <a:gd name="connsiteY834" fmla="*/ 297716 h 377583"/>
                <a:gd name="connsiteX835" fmla="*/ 2027015 w 2450468"/>
                <a:gd name="connsiteY835" fmla="*/ 302765 h 377583"/>
                <a:gd name="connsiteX836" fmla="*/ 2024348 w 2450468"/>
                <a:gd name="connsiteY836" fmla="*/ 305908 h 377583"/>
                <a:gd name="connsiteX837" fmla="*/ 2019681 w 2450468"/>
                <a:gd name="connsiteY837" fmla="*/ 305146 h 377583"/>
                <a:gd name="connsiteX838" fmla="*/ 2019395 w 2450468"/>
                <a:gd name="connsiteY838" fmla="*/ 305717 h 377583"/>
                <a:gd name="connsiteX839" fmla="*/ 2017585 w 2450468"/>
                <a:gd name="connsiteY839" fmla="*/ 310004 h 377583"/>
                <a:gd name="connsiteX840" fmla="*/ 2014156 w 2450468"/>
                <a:gd name="connsiteY840" fmla="*/ 306098 h 377583"/>
                <a:gd name="connsiteX841" fmla="*/ 2013299 w 2450468"/>
                <a:gd name="connsiteY841" fmla="*/ 301526 h 377583"/>
                <a:gd name="connsiteX842" fmla="*/ 2001583 w 2450468"/>
                <a:gd name="connsiteY842" fmla="*/ 300669 h 377583"/>
                <a:gd name="connsiteX843" fmla="*/ 1991391 w 2450468"/>
                <a:gd name="connsiteY843" fmla="*/ 300860 h 377583"/>
                <a:gd name="connsiteX844" fmla="*/ 1979104 w 2450468"/>
                <a:gd name="connsiteY844" fmla="*/ 303717 h 377583"/>
                <a:gd name="connsiteX845" fmla="*/ 1979866 w 2450468"/>
                <a:gd name="connsiteY845" fmla="*/ 305908 h 377583"/>
                <a:gd name="connsiteX846" fmla="*/ 1979485 w 2450468"/>
                <a:gd name="connsiteY846" fmla="*/ 306003 h 377583"/>
                <a:gd name="connsiteX847" fmla="*/ 1974342 w 2450468"/>
                <a:gd name="connsiteY847" fmla="*/ 306860 h 377583"/>
                <a:gd name="connsiteX848" fmla="*/ 1962912 w 2450468"/>
                <a:gd name="connsiteY848" fmla="*/ 306956 h 377583"/>
                <a:gd name="connsiteX849" fmla="*/ 1962816 w 2450468"/>
                <a:gd name="connsiteY849" fmla="*/ 306384 h 377583"/>
                <a:gd name="connsiteX850" fmla="*/ 1963388 w 2450468"/>
                <a:gd name="connsiteY850" fmla="*/ 304574 h 377583"/>
                <a:gd name="connsiteX851" fmla="*/ 1966626 w 2450468"/>
                <a:gd name="connsiteY851" fmla="*/ 303812 h 377583"/>
                <a:gd name="connsiteX852" fmla="*/ 1974151 w 2450468"/>
                <a:gd name="connsiteY852" fmla="*/ 297431 h 377583"/>
                <a:gd name="connsiteX853" fmla="*/ 1983676 w 2450468"/>
                <a:gd name="connsiteY853" fmla="*/ 293811 h 377583"/>
                <a:gd name="connsiteX854" fmla="*/ 1994916 w 2450468"/>
                <a:gd name="connsiteY854" fmla="*/ 297335 h 377583"/>
                <a:gd name="connsiteX855" fmla="*/ 1994154 w 2450468"/>
                <a:gd name="connsiteY855" fmla="*/ 292192 h 377583"/>
                <a:gd name="connsiteX856" fmla="*/ 2001393 w 2450468"/>
                <a:gd name="connsiteY856" fmla="*/ 291430 h 377583"/>
                <a:gd name="connsiteX857" fmla="*/ 2015204 w 2450468"/>
                <a:gd name="connsiteY857" fmla="*/ 295621 h 377583"/>
                <a:gd name="connsiteX858" fmla="*/ 2017204 w 2450468"/>
                <a:gd name="connsiteY858" fmla="*/ 290287 h 377583"/>
                <a:gd name="connsiteX859" fmla="*/ 2019776 w 2450468"/>
                <a:gd name="connsiteY859" fmla="*/ 290668 h 377583"/>
                <a:gd name="connsiteX860" fmla="*/ 2021205 w 2450468"/>
                <a:gd name="connsiteY860" fmla="*/ 290954 h 377583"/>
                <a:gd name="connsiteX861" fmla="*/ 2021395 w 2450468"/>
                <a:gd name="connsiteY861" fmla="*/ 288096 h 377583"/>
                <a:gd name="connsiteX862" fmla="*/ 2016347 w 2450468"/>
                <a:gd name="connsiteY862" fmla="*/ 281619 h 377583"/>
                <a:gd name="connsiteX863" fmla="*/ 2012442 w 2450468"/>
                <a:gd name="connsiteY863" fmla="*/ 276761 h 377583"/>
                <a:gd name="connsiteX864" fmla="*/ 2019871 w 2450468"/>
                <a:gd name="connsiteY864" fmla="*/ 272475 h 377583"/>
                <a:gd name="connsiteX865" fmla="*/ 2024253 w 2450468"/>
                <a:gd name="connsiteY865" fmla="*/ 276952 h 377583"/>
                <a:gd name="connsiteX866" fmla="*/ 2025396 w 2450468"/>
                <a:gd name="connsiteY866" fmla="*/ 282953 h 377583"/>
                <a:gd name="connsiteX867" fmla="*/ 2041969 w 2450468"/>
                <a:gd name="connsiteY867" fmla="*/ 286953 h 377583"/>
                <a:gd name="connsiteX868" fmla="*/ 2048256 w 2450468"/>
                <a:gd name="connsiteY868" fmla="*/ 275618 h 377583"/>
                <a:gd name="connsiteX869" fmla="*/ 2040159 w 2450468"/>
                <a:gd name="connsiteY869" fmla="*/ 277714 h 377583"/>
                <a:gd name="connsiteX870" fmla="*/ 2035016 w 2450468"/>
                <a:gd name="connsiteY870" fmla="*/ 279047 h 377583"/>
                <a:gd name="connsiteX871" fmla="*/ 2032920 w 2450468"/>
                <a:gd name="connsiteY871" fmla="*/ 270951 h 377583"/>
                <a:gd name="connsiteX872" fmla="*/ 2037112 w 2450468"/>
                <a:gd name="connsiteY872" fmla="*/ 273237 h 377583"/>
                <a:gd name="connsiteX873" fmla="*/ 2052637 w 2450468"/>
                <a:gd name="connsiteY873" fmla="*/ 273809 h 377583"/>
                <a:gd name="connsiteX874" fmla="*/ 2057400 w 2450468"/>
                <a:gd name="connsiteY874" fmla="*/ 272666 h 377583"/>
                <a:gd name="connsiteX875" fmla="*/ 2060733 w 2450468"/>
                <a:gd name="connsiteY875" fmla="*/ 279714 h 377583"/>
                <a:gd name="connsiteX876" fmla="*/ 2061591 w 2450468"/>
                <a:gd name="connsiteY876" fmla="*/ 280667 h 377583"/>
                <a:gd name="connsiteX877" fmla="*/ 2068639 w 2450468"/>
                <a:gd name="connsiteY877" fmla="*/ 281714 h 377583"/>
                <a:gd name="connsiteX878" fmla="*/ 2075402 w 2450468"/>
                <a:gd name="connsiteY878" fmla="*/ 280857 h 377583"/>
                <a:gd name="connsiteX879" fmla="*/ 2080164 w 2450468"/>
                <a:gd name="connsiteY879" fmla="*/ 278476 h 377583"/>
                <a:gd name="connsiteX880" fmla="*/ 2080355 w 2450468"/>
                <a:gd name="connsiteY880" fmla="*/ 273523 h 377583"/>
                <a:gd name="connsiteX881" fmla="*/ 2086070 w 2450468"/>
                <a:gd name="connsiteY881" fmla="*/ 270856 h 377583"/>
                <a:gd name="connsiteX882" fmla="*/ 2086641 w 2450468"/>
                <a:gd name="connsiteY882" fmla="*/ 270094 h 377583"/>
                <a:gd name="connsiteX883" fmla="*/ 1806512 w 2450468"/>
                <a:gd name="connsiteY883" fmla="*/ 267046 h 377583"/>
                <a:gd name="connsiteX884" fmla="*/ 1802321 w 2450468"/>
                <a:gd name="connsiteY884" fmla="*/ 269618 h 377583"/>
                <a:gd name="connsiteX885" fmla="*/ 1793272 w 2450468"/>
                <a:gd name="connsiteY885" fmla="*/ 269618 h 377583"/>
                <a:gd name="connsiteX886" fmla="*/ 1785175 w 2450468"/>
                <a:gd name="connsiteY886" fmla="*/ 271427 h 377583"/>
                <a:gd name="connsiteX887" fmla="*/ 1784699 w 2450468"/>
                <a:gd name="connsiteY887" fmla="*/ 271808 h 377583"/>
                <a:gd name="connsiteX888" fmla="*/ 1786700 w 2450468"/>
                <a:gd name="connsiteY888" fmla="*/ 273713 h 377583"/>
                <a:gd name="connsiteX889" fmla="*/ 1789557 w 2450468"/>
                <a:gd name="connsiteY889" fmla="*/ 277523 h 377583"/>
                <a:gd name="connsiteX890" fmla="*/ 1790986 w 2450468"/>
                <a:gd name="connsiteY890" fmla="*/ 278285 h 377583"/>
                <a:gd name="connsiteX891" fmla="*/ 1796129 w 2450468"/>
                <a:gd name="connsiteY891" fmla="*/ 275047 h 377583"/>
                <a:gd name="connsiteX892" fmla="*/ 1800987 w 2450468"/>
                <a:gd name="connsiteY892" fmla="*/ 274571 h 377583"/>
                <a:gd name="connsiteX893" fmla="*/ 1803559 w 2450468"/>
                <a:gd name="connsiteY893" fmla="*/ 273999 h 377583"/>
                <a:gd name="connsiteX894" fmla="*/ 1806512 w 2450468"/>
                <a:gd name="connsiteY894" fmla="*/ 267046 h 377583"/>
                <a:gd name="connsiteX895" fmla="*/ 1194530 w 2450468"/>
                <a:gd name="connsiteY895" fmla="*/ 266665 h 377583"/>
                <a:gd name="connsiteX896" fmla="*/ 1195682 w 2450468"/>
                <a:gd name="connsiteY896" fmla="*/ 268902 h 377583"/>
                <a:gd name="connsiteX897" fmla="*/ 1195388 w 2450468"/>
                <a:gd name="connsiteY897" fmla="*/ 268760 h 377583"/>
                <a:gd name="connsiteX898" fmla="*/ 1240060 w 2450468"/>
                <a:gd name="connsiteY898" fmla="*/ 264855 h 377583"/>
                <a:gd name="connsiteX899" fmla="*/ 1238155 w 2450468"/>
                <a:gd name="connsiteY899" fmla="*/ 271618 h 377583"/>
                <a:gd name="connsiteX900" fmla="*/ 1232535 w 2450468"/>
                <a:gd name="connsiteY900" fmla="*/ 272475 h 377583"/>
                <a:gd name="connsiteX901" fmla="*/ 1228058 w 2450468"/>
                <a:gd name="connsiteY901" fmla="*/ 268094 h 377583"/>
                <a:gd name="connsiteX902" fmla="*/ 1227106 w 2450468"/>
                <a:gd name="connsiteY902" fmla="*/ 267332 h 377583"/>
                <a:gd name="connsiteX903" fmla="*/ 1222629 w 2450468"/>
                <a:gd name="connsiteY903" fmla="*/ 269141 h 377583"/>
                <a:gd name="connsiteX904" fmla="*/ 1223105 w 2450468"/>
                <a:gd name="connsiteY904" fmla="*/ 270094 h 377583"/>
                <a:gd name="connsiteX905" fmla="*/ 1226915 w 2450468"/>
                <a:gd name="connsiteY905" fmla="*/ 275047 h 377583"/>
                <a:gd name="connsiteX906" fmla="*/ 1227392 w 2450468"/>
                <a:gd name="connsiteY906" fmla="*/ 275999 h 377583"/>
                <a:gd name="connsiteX907" fmla="*/ 1230821 w 2450468"/>
                <a:gd name="connsiteY907" fmla="*/ 276190 h 377583"/>
                <a:gd name="connsiteX908" fmla="*/ 1246346 w 2450468"/>
                <a:gd name="connsiteY908" fmla="*/ 271808 h 377583"/>
                <a:gd name="connsiteX909" fmla="*/ 1240060 w 2450468"/>
                <a:gd name="connsiteY909" fmla="*/ 264855 h 377583"/>
                <a:gd name="connsiteX910" fmla="*/ 1464183 w 2450468"/>
                <a:gd name="connsiteY910" fmla="*/ 264759 h 377583"/>
                <a:gd name="connsiteX911" fmla="*/ 1469612 w 2450468"/>
                <a:gd name="connsiteY911" fmla="*/ 268188 h 377583"/>
                <a:gd name="connsiteX912" fmla="*/ 1472945 w 2450468"/>
                <a:gd name="connsiteY912" fmla="*/ 269617 h 377583"/>
                <a:gd name="connsiteX913" fmla="*/ 1475708 w 2450468"/>
                <a:gd name="connsiteY913" fmla="*/ 274951 h 377583"/>
                <a:gd name="connsiteX914" fmla="*/ 1480280 w 2450468"/>
                <a:gd name="connsiteY914" fmla="*/ 275427 h 377583"/>
                <a:gd name="connsiteX915" fmla="*/ 1481708 w 2450468"/>
                <a:gd name="connsiteY915" fmla="*/ 277046 h 377583"/>
                <a:gd name="connsiteX916" fmla="*/ 1487614 w 2450468"/>
                <a:gd name="connsiteY916" fmla="*/ 278380 h 377583"/>
                <a:gd name="connsiteX917" fmla="*/ 1490281 w 2450468"/>
                <a:gd name="connsiteY917" fmla="*/ 281332 h 377583"/>
                <a:gd name="connsiteX918" fmla="*/ 1482852 w 2450468"/>
                <a:gd name="connsiteY918" fmla="*/ 281809 h 377583"/>
                <a:gd name="connsiteX919" fmla="*/ 1474755 w 2450468"/>
                <a:gd name="connsiteY919" fmla="*/ 281047 h 377583"/>
                <a:gd name="connsiteX920" fmla="*/ 1472469 w 2450468"/>
                <a:gd name="connsiteY920" fmla="*/ 282285 h 377583"/>
                <a:gd name="connsiteX921" fmla="*/ 1463420 w 2450468"/>
                <a:gd name="connsiteY921" fmla="*/ 273522 h 377583"/>
                <a:gd name="connsiteX922" fmla="*/ 1461611 w 2450468"/>
                <a:gd name="connsiteY922" fmla="*/ 270665 h 377583"/>
                <a:gd name="connsiteX923" fmla="*/ 1460563 w 2450468"/>
                <a:gd name="connsiteY923" fmla="*/ 269045 h 377583"/>
                <a:gd name="connsiteX924" fmla="*/ 1464183 w 2450468"/>
                <a:gd name="connsiteY924" fmla="*/ 264759 h 377583"/>
                <a:gd name="connsiteX925" fmla="*/ 1755839 w 2450468"/>
                <a:gd name="connsiteY925" fmla="*/ 264474 h 377583"/>
                <a:gd name="connsiteX926" fmla="*/ 1752314 w 2450468"/>
                <a:gd name="connsiteY926" fmla="*/ 265808 h 377583"/>
                <a:gd name="connsiteX927" fmla="*/ 1752695 w 2450468"/>
                <a:gd name="connsiteY927" fmla="*/ 266189 h 377583"/>
                <a:gd name="connsiteX928" fmla="*/ 1759172 w 2450468"/>
                <a:gd name="connsiteY928" fmla="*/ 272189 h 377583"/>
                <a:gd name="connsiteX929" fmla="*/ 1764316 w 2450468"/>
                <a:gd name="connsiteY929" fmla="*/ 272189 h 377583"/>
                <a:gd name="connsiteX930" fmla="*/ 1755839 w 2450468"/>
                <a:gd name="connsiteY930" fmla="*/ 264474 h 377583"/>
                <a:gd name="connsiteX931" fmla="*/ 1439799 w 2450468"/>
                <a:gd name="connsiteY931" fmla="*/ 264283 h 377583"/>
                <a:gd name="connsiteX932" fmla="*/ 1448753 w 2450468"/>
                <a:gd name="connsiteY932" fmla="*/ 267808 h 377583"/>
                <a:gd name="connsiteX933" fmla="*/ 1449800 w 2450468"/>
                <a:gd name="connsiteY933" fmla="*/ 270665 h 377583"/>
                <a:gd name="connsiteX934" fmla="*/ 1448753 w 2450468"/>
                <a:gd name="connsiteY934" fmla="*/ 272284 h 377583"/>
                <a:gd name="connsiteX935" fmla="*/ 1445419 w 2450468"/>
                <a:gd name="connsiteY935" fmla="*/ 271903 h 377583"/>
                <a:gd name="connsiteX936" fmla="*/ 1443990 w 2450468"/>
                <a:gd name="connsiteY936" fmla="*/ 268570 h 377583"/>
                <a:gd name="connsiteX937" fmla="*/ 1439799 w 2450468"/>
                <a:gd name="connsiteY937" fmla="*/ 264283 h 377583"/>
                <a:gd name="connsiteX938" fmla="*/ 584645 w 2450468"/>
                <a:gd name="connsiteY938" fmla="*/ 264188 h 377583"/>
                <a:gd name="connsiteX939" fmla="*/ 591217 w 2450468"/>
                <a:gd name="connsiteY939" fmla="*/ 264855 h 377583"/>
                <a:gd name="connsiteX940" fmla="*/ 597884 w 2450468"/>
                <a:gd name="connsiteY940" fmla="*/ 269617 h 377583"/>
                <a:gd name="connsiteX941" fmla="*/ 602266 w 2450468"/>
                <a:gd name="connsiteY941" fmla="*/ 272951 h 377583"/>
                <a:gd name="connsiteX942" fmla="*/ 590169 w 2450468"/>
                <a:gd name="connsiteY942" fmla="*/ 273618 h 377583"/>
                <a:gd name="connsiteX943" fmla="*/ 588645 w 2450468"/>
                <a:gd name="connsiteY943" fmla="*/ 270570 h 377583"/>
                <a:gd name="connsiteX944" fmla="*/ 587502 w 2450468"/>
                <a:gd name="connsiteY944" fmla="*/ 268188 h 377583"/>
                <a:gd name="connsiteX945" fmla="*/ 584645 w 2450468"/>
                <a:gd name="connsiteY945" fmla="*/ 264188 h 377583"/>
                <a:gd name="connsiteX946" fmla="*/ 1331881 w 2450468"/>
                <a:gd name="connsiteY946" fmla="*/ 262950 h 377583"/>
                <a:gd name="connsiteX947" fmla="*/ 1330547 w 2450468"/>
                <a:gd name="connsiteY947" fmla="*/ 270665 h 377583"/>
                <a:gd name="connsiteX948" fmla="*/ 1335500 w 2450468"/>
                <a:gd name="connsiteY948" fmla="*/ 267236 h 377583"/>
                <a:gd name="connsiteX949" fmla="*/ 1336358 w 2450468"/>
                <a:gd name="connsiteY949" fmla="*/ 264474 h 377583"/>
                <a:gd name="connsiteX950" fmla="*/ 1336548 w 2450468"/>
                <a:gd name="connsiteY950" fmla="*/ 263807 h 377583"/>
                <a:gd name="connsiteX951" fmla="*/ 1331881 w 2450468"/>
                <a:gd name="connsiteY951" fmla="*/ 262950 h 377583"/>
                <a:gd name="connsiteX952" fmla="*/ 487965 w 2450468"/>
                <a:gd name="connsiteY952" fmla="*/ 262188 h 377583"/>
                <a:gd name="connsiteX953" fmla="*/ 489966 w 2450468"/>
                <a:gd name="connsiteY953" fmla="*/ 262664 h 377583"/>
                <a:gd name="connsiteX954" fmla="*/ 491585 w 2450468"/>
                <a:gd name="connsiteY954" fmla="*/ 266951 h 377583"/>
                <a:gd name="connsiteX955" fmla="*/ 492157 w 2450468"/>
                <a:gd name="connsiteY955" fmla="*/ 270284 h 377583"/>
                <a:gd name="connsiteX956" fmla="*/ 504730 w 2450468"/>
                <a:gd name="connsiteY956" fmla="*/ 273142 h 377583"/>
                <a:gd name="connsiteX957" fmla="*/ 508063 w 2450468"/>
                <a:gd name="connsiteY957" fmla="*/ 275047 h 377583"/>
                <a:gd name="connsiteX958" fmla="*/ 511492 w 2450468"/>
                <a:gd name="connsiteY958" fmla="*/ 285810 h 377583"/>
                <a:gd name="connsiteX959" fmla="*/ 508825 w 2450468"/>
                <a:gd name="connsiteY959" fmla="*/ 289144 h 377583"/>
                <a:gd name="connsiteX960" fmla="*/ 495776 w 2450468"/>
                <a:gd name="connsiteY960" fmla="*/ 288286 h 377583"/>
                <a:gd name="connsiteX961" fmla="*/ 492252 w 2450468"/>
                <a:gd name="connsiteY961" fmla="*/ 289334 h 377583"/>
                <a:gd name="connsiteX962" fmla="*/ 487203 w 2450468"/>
                <a:gd name="connsiteY962" fmla="*/ 292287 h 377583"/>
                <a:gd name="connsiteX963" fmla="*/ 490442 w 2450468"/>
                <a:gd name="connsiteY963" fmla="*/ 282953 h 377583"/>
                <a:gd name="connsiteX964" fmla="*/ 492252 w 2450468"/>
                <a:gd name="connsiteY964" fmla="*/ 283810 h 377583"/>
                <a:gd name="connsiteX965" fmla="*/ 496062 w 2450468"/>
                <a:gd name="connsiteY965" fmla="*/ 285715 h 377583"/>
                <a:gd name="connsiteX966" fmla="*/ 501777 w 2450468"/>
                <a:gd name="connsiteY966" fmla="*/ 281143 h 377583"/>
                <a:gd name="connsiteX967" fmla="*/ 500634 w 2450468"/>
                <a:gd name="connsiteY967" fmla="*/ 279619 h 377583"/>
                <a:gd name="connsiteX968" fmla="*/ 495490 w 2450468"/>
                <a:gd name="connsiteY968" fmla="*/ 276190 h 377583"/>
                <a:gd name="connsiteX969" fmla="*/ 490728 w 2450468"/>
                <a:gd name="connsiteY969" fmla="*/ 276476 h 377583"/>
                <a:gd name="connsiteX970" fmla="*/ 482060 w 2450468"/>
                <a:gd name="connsiteY970" fmla="*/ 279047 h 377583"/>
                <a:gd name="connsiteX971" fmla="*/ 476917 w 2450468"/>
                <a:gd name="connsiteY971" fmla="*/ 277999 h 377583"/>
                <a:gd name="connsiteX972" fmla="*/ 469677 w 2450468"/>
                <a:gd name="connsiteY972" fmla="*/ 280952 h 377583"/>
                <a:gd name="connsiteX973" fmla="*/ 469106 w 2450468"/>
                <a:gd name="connsiteY973" fmla="*/ 276761 h 377583"/>
                <a:gd name="connsiteX974" fmla="*/ 469773 w 2450468"/>
                <a:gd name="connsiteY974" fmla="*/ 275618 h 377583"/>
                <a:gd name="connsiteX975" fmla="*/ 471011 w 2450468"/>
                <a:gd name="connsiteY975" fmla="*/ 274190 h 377583"/>
                <a:gd name="connsiteX976" fmla="*/ 476059 w 2450468"/>
                <a:gd name="connsiteY976" fmla="*/ 274856 h 377583"/>
                <a:gd name="connsiteX977" fmla="*/ 477964 w 2450468"/>
                <a:gd name="connsiteY977" fmla="*/ 270665 h 377583"/>
                <a:gd name="connsiteX978" fmla="*/ 479202 w 2450468"/>
                <a:gd name="connsiteY978" fmla="*/ 267903 h 377583"/>
                <a:gd name="connsiteX979" fmla="*/ 487965 w 2450468"/>
                <a:gd name="connsiteY979" fmla="*/ 262188 h 377583"/>
                <a:gd name="connsiteX980" fmla="*/ 948975 w 2450468"/>
                <a:gd name="connsiteY980" fmla="*/ 260473 h 377583"/>
                <a:gd name="connsiteX981" fmla="*/ 950880 w 2450468"/>
                <a:gd name="connsiteY981" fmla="*/ 262283 h 377583"/>
                <a:gd name="connsiteX982" fmla="*/ 954404 w 2450468"/>
                <a:gd name="connsiteY982" fmla="*/ 265617 h 377583"/>
                <a:gd name="connsiteX983" fmla="*/ 958310 w 2450468"/>
                <a:gd name="connsiteY983" fmla="*/ 265045 h 377583"/>
                <a:gd name="connsiteX984" fmla="*/ 957548 w 2450468"/>
                <a:gd name="connsiteY984" fmla="*/ 266284 h 377583"/>
                <a:gd name="connsiteX985" fmla="*/ 955547 w 2450468"/>
                <a:gd name="connsiteY985" fmla="*/ 268284 h 377583"/>
                <a:gd name="connsiteX986" fmla="*/ 953261 w 2450468"/>
                <a:gd name="connsiteY986" fmla="*/ 267998 h 377583"/>
                <a:gd name="connsiteX987" fmla="*/ 942784 w 2450468"/>
                <a:gd name="connsiteY987" fmla="*/ 263617 h 377583"/>
                <a:gd name="connsiteX988" fmla="*/ 941450 w 2450468"/>
                <a:gd name="connsiteY988" fmla="*/ 262950 h 377583"/>
                <a:gd name="connsiteX989" fmla="*/ 948975 w 2450468"/>
                <a:gd name="connsiteY989" fmla="*/ 260473 h 377583"/>
                <a:gd name="connsiteX990" fmla="*/ 1573530 w 2450468"/>
                <a:gd name="connsiteY990" fmla="*/ 259902 h 377583"/>
                <a:gd name="connsiteX991" fmla="*/ 1576006 w 2450468"/>
                <a:gd name="connsiteY991" fmla="*/ 261235 h 377583"/>
                <a:gd name="connsiteX992" fmla="*/ 1578293 w 2450468"/>
                <a:gd name="connsiteY992" fmla="*/ 262473 h 377583"/>
                <a:gd name="connsiteX993" fmla="*/ 1579626 w 2450468"/>
                <a:gd name="connsiteY993" fmla="*/ 269141 h 377583"/>
                <a:gd name="connsiteX994" fmla="*/ 1573054 w 2450468"/>
                <a:gd name="connsiteY994" fmla="*/ 270570 h 377583"/>
                <a:gd name="connsiteX995" fmla="*/ 1564767 w 2450468"/>
                <a:gd name="connsiteY995" fmla="*/ 265712 h 377583"/>
                <a:gd name="connsiteX996" fmla="*/ 1573530 w 2450468"/>
                <a:gd name="connsiteY996" fmla="*/ 259902 h 377583"/>
                <a:gd name="connsiteX997" fmla="*/ 1685258 w 2450468"/>
                <a:gd name="connsiteY997" fmla="*/ 259521 h 377583"/>
                <a:gd name="connsiteX998" fmla="*/ 1681829 w 2450468"/>
                <a:gd name="connsiteY998" fmla="*/ 262379 h 377583"/>
                <a:gd name="connsiteX999" fmla="*/ 1675733 w 2450468"/>
                <a:gd name="connsiteY999" fmla="*/ 269237 h 377583"/>
                <a:gd name="connsiteX1000" fmla="*/ 1670018 w 2450468"/>
                <a:gd name="connsiteY1000" fmla="*/ 270380 h 377583"/>
                <a:gd name="connsiteX1001" fmla="*/ 1669352 w 2450468"/>
                <a:gd name="connsiteY1001" fmla="*/ 270475 h 377583"/>
                <a:gd name="connsiteX1002" fmla="*/ 1660017 w 2450468"/>
                <a:gd name="connsiteY1002" fmla="*/ 275523 h 377583"/>
                <a:gd name="connsiteX1003" fmla="*/ 1659636 w 2450468"/>
                <a:gd name="connsiteY1003" fmla="*/ 278857 h 377583"/>
                <a:gd name="connsiteX1004" fmla="*/ 1660589 w 2450468"/>
                <a:gd name="connsiteY1004" fmla="*/ 278190 h 377583"/>
                <a:gd name="connsiteX1005" fmla="*/ 1662398 w 2450468"/>
                <a:gd name="connsiteY1005" fmla="*/ 277047 h 377583"/>
                <a:gd name="connsiteX1006" fmla="*/ 1668494 w 2450468"/>
                <a:gd name="connsiteY1006" fmla="*/ 278000 h 377583"/>
                <a:gd name="connsiteX1007" fmla="*/ 1678019 w 2450468"/>
                <a:gd name="connsiteY1007" fmla="*/ 271618 h 377583"/>
                <a:gd name="connsiteX1008" fmla="*/ 1683449 w 2450468"/>
                <a:gd name="connsiteY1008" fmla="*/ 275142 h 377583"/>
                <a:gd name="connsiteX1009" fmla="*/ 1686496 w 2450468"/>
                <a:gd name="connsiteY1009" fmla="*/ 277142 h 377583"/>
                <a:gd name="connsiteX1010" fmla="*/ 1688116 w 2450468"/>
                <a:gd name="connsiteY1010" fmla="*/ 267713 h 377583"/>
                <a:gd name="connsiteX1011" fmla="*/ 1690116 w 2450468"/>
                <a:gd name="connsiteY1011" fmla="*/ 265331 h 377583"/>
                <a:gd name="connsiteX1012" fmla="*/ 1687925 w 2450468"/>
                <a:gd name="connsiteY1012" fmla="*/ 260283 h 377583"/>
                <a:gd name="connsiteX1013" fmla="*/ 529399 w 2450468"/>
                <a:gd name="connsiteY1013" fmla="*/ 259521 h 377583"/>
                <a:gd name="connsiteX1014" fmla="*/ 533400 w 2450468"/>
                <a:gd name="connsiteY1014" fmla="*/ 264093 h 377583"/>
                <a:gd name="connsiteX1015" fmla="*/ 533305 w 2450468"/>
                <a:gd name="connsiteY1015" fmla="*/ 264093 h 377583"/>
                <a:gd name="connsiteX1016" fmla="*/ 527971 w 2450468"/>
                <a:gd name="connsiteY1016" fmla="*/ 263426 h 377583"/>
                <a:gd name="connsiteX1017" fmla="*/ 531019 w 2450468"/>
                <a:gd name="connsiteY1017" fmla="*/ 271618 h 377583"/>
                <a:gd name="connsiteX1018" fmla="*/ 532924 w 2450468"/>
                <a:gd name="connsiteY1018" fmla="*/ 272665 h 377583"/>
                <a:gd name="connsiteX1019" fmla="*/ 534638 w 2450468"/>
                <a:gd name="connsiteY1019" fmla="*/ 274856 h 377583"/>
                <a:gd name="connsiteX1020" fmla="*/ 530066 w 2450468"/>
                <a:gd name="connsiteY1020" fmla="*/ 280190 h 377583"/>
                <a:gd name="connsiteX1021" fmla="*/ 529876 w 2450468"/>
                <a:gd name="connsiteY1021" fmla="*/ 283143 h 377583"/>
                <a:gd name="connsiteX1022" fmla="*/ 525685 w 2450468"/>
                <a:gd name="connsiteY1022" fmla="*/ 286762 h 377583"/>
                <a:gd name="connsiteX1023" fmla="*/ 522256 w 2450468"/>
                <a:gd name="connsiteY1023" fmla="*/ 289810 h 377583"/>
                <a:gd name="connsiteX1024" fmla="*/ 518350 w 2450468"/>
                <a:gd name="connsiteY1024" fmla="*/ 285715 h 377583"/>
                <a:gd name="connsiteX1025" fmla="*/ 516826 w 2450468"/>
                <a:gd name="connsiteY1025" fmla="*/ 281238 h 377583"/>
                <a:gd name="connsiteX1026" fmla="*/ 517017 w 2450468"/>
                <a:gd name="connsiteY1026" fmla="*/ 275999 h 377583"/>
                <a:gd name="connsiteX1027" fmla="*/ 517017 w 2450468"/>
                <a:gd name="connsiteY1027" fmla="*/ 275332 h 377583"/>
                <a:gd name="connsiteX1028" fmla="*/ 520255 w 2450468"/>
                <a:gd name="connsiteY1028" fmla="*/ 269427 h 377583"/>
                <a:gd name="connsiteX1029" fmla="*/ 522827 w 2450468"/>
                <a:gd name="connsiteY1029" fmla="*/ 266569 h 377583"/>
                <a:gd name="connsiteX1030" fmla="*/ 528447 w 2450468"/>
                <a:gd name="connsiteY1030" fmla="*/ 260188 h 377583"/>
                <a:gd name="connsiteX1031" fmla="*/ 461295 w 2450468"/>
                <a:gd name="connsiteY1031" fmla="*/ 259235 h 377583"/>
                <a:gd name="connsiteX1032" fmla="*/ 465581 w 2450468"/>
                <a:gd name="connsiteY1032" fmla="*/ 262378 h 377583"/>
                <a:gd name="connsiteX1033" fmla="*/ 463867 w 2450468"/>
                <a:gd name="connsiteY1033" fmla="*/ 266760 h 377583"/>
                <a:gd name="connsiteX1034" fmla="*/ 466343 w 2450468"/>
                <a:gd name="connsiteY1034" fmla="*/ 271046 h 377583"/>
                <a:gd name="connsiteX1035" fmla="*/ 465391 w 2450468"/>
                <a:gd name="connsiteY1035" fmla="*/ 270379 h 377583"/>
                <a:gd name="connsiteX1036" fmla="*/ 447293 w 2450468"/>
                <a:gd name="connsiteY1036" fmla="*/ 273713 h 377583"/>
                <a:gd name="connsiteX1037" fmla="*/ 446722 w 2450468"/>
                <a:gd name="connsiteY1037" fmla="*/ 273904 h 377583"/>
                <a:gd name="connsiteX1038" fmla="*/ 444341 w 2450468"/>
                <a:gd name="connsiteY1038" fmla="*/ 274951 h 377583"/>
                <a:gd name="connsiteX1039" fmla="*/ 443960 w 2450468"/>
                <a:gd name="connsiteY1039" fmla="*/ 266379 h 377583"/>
                <a:gd name="connsiteX1040" fmla="*/ 449389 w 2450468"/>
                <a:gd name="connsiteY1040" fmla="*/ 267903 h 377583"/>
                <a:gd name="connsiteX1041" fmla="*/ 457485 w 2450468"/>
                <a:gd name="connsiteY1041" fmla="*/ 260664 h 377583"/>
                <a:gd name="connsiteX1042" fmla="*/ 457580 w 2450468"/>
                <a:gd name="connsiteY1042" fmla="*/ 259711 h 377583"/>
                <a:gd name="connsiteX1043" fmla="*/ 461295 w 2450468"/>
                <a:gd name="connsiteY1043" fmla="*/ 259235 h 377583"/>
                <a:gd name="connsiteX1044" fmla="*/ 599123 w 2450468"/>
                <a:gd name="connsiteY1044" fmla="*/ 259044 h 377583"/>
                <a:gd name="connsiteX1045" fmla="*/ 607790 w 2450468"/>
                <a:gd name="connsiteY1045" fmla="*/ 263140 h 377583"/>
                <a:gd name="connsiteX1046" fmla="*/ 612172 w 2450468"/>
                <a:gd name="connsiteY1046" fmla="*/ 263807 h 377583"/>
                <a:gd name="connsiteX1047" fmla="*/ 616553 w 2450468"/>
                <a:gd name="connsiteY1047" fmla="*/ 264569 h 377583"/>
                <a:gd name="connsiteX1048" fmla="*/ 627221 w 2450468"/>
                <a:gd name="connsiteY1048" fmla="*/ 263426 h 377583"/>
                <a:gd name="connsiteX1049" fmla="*/ 631508 w 2450468"/>
                <a:gd name="connsiteY1049" fmla="*/ 264569 h 377583"/>
                <a:gd name="connsiteX1050" fmla="*/ 633222 w 2450468"/>
                <a:gd name="connsiteY1050" fmla="*/ 264283 h 377583"/>
                <a:gd name="connsiteX1051" fmla="*/ 635318 w 2450468"/>
                <a:gd name="connsiteY1051" fmla="*/ 265997 h 377583"/>
                <a:gd name="connsiteX1052" fmla="*/ 633032 w 2450468"/>
                <a:gd name="connsiteY1052" fmla="*/ 267998 h 377583"/>
                <a:gd name="connsiteX1053" fmla="*/ 625031 w 2450468"/>
                <a:gd name="connsiteY1053" fmla="*/ 272855 h 377583"/>
                <a:gd name="connsiteX1054" fmla="*/ 618173 w 2450468"/>
                <a:gd name="connsiteY1054" fmla="*/ 272093 h 377583"/>
                <a:gd name="connsiteX1055" fmla="*/ 617887 w 2450468"/>
                <a:gd name="connsiteY1055" fmla="*/ 266474 h 377583"/>
                <a:gd name="connsiteX1056" fmla="*/ 612458 w 2450468"/>
                <a:gd name="connsiteY1056" fmla="*/ 268283 h 377583"/>
                <a:gd name="connsiteX1057" fmla="*/ 607219 w 2450468"/>
                <a:gd name="connsiteY1057" fmla="*/ 268474 h 377583"/>
                <a:gd name="connsiteX1058" fmla="*/ 599123 w 2450468"/>
                <a:gd name="connsiteY1058" fmla="*/ 259044 h 377583"/>
                <a:gd name="connsiteX1059" fmla="*/ 2214753 w 2450468"/>
                <a:gd name="connsiteY1059" fmla="*/ 258854 h 377583"/>
                <a:gd name="connsiteX1060" fmla="*/ 2230945 w 2450468"/>
                <a:gd name="connsiteY1060" fmla="*/ 261331 h 377583"/>
                <a:gd name="connsiteX1061" fmla="*/ 2235518 w 2450468"/>
                <a:gd name="connsiteY1061" fmla="*/ 263045 h 377583"/>
                <a:gd name="connsiteX1062" fmla="*/ 2235803 w 2450468"/>
                <a:gd name="connsiteY1062" fmla="*/ 264855 h 377583"/>
                <a:gd name="connsiteX1063" fmla="*/ 2233041 w 2450468"/>
                <a:gd name="connsiteY1063" fmla="*/ 266284 h 377583"/>
                <a:gd name="connsiteX1064" fmla="*/ 2228755 w 2450468"/>
                <a:gd name="connsiteY1064" fmla="*/ 267236 h 377583"/>
                <a:gd name="connsiteX1065" fmla="*/ 2223516 w 2450468"/>
                <a:gd name="connsiteY1065" fmla="*/ 264760 h 377583"/>
                <a:gd name="connsiteX1066" fmla="*/ 2221611 w 2450468"/>
                <a:gd name="connsiteY1066" fmla="*/ 267903 h 377583"/>
                <a:gd name="connsiteX1067" fmla="*/ 2215324 w 2450468"/>
                <a:gd name="connsiteY1067" fmla="*/ 264569 h 377583"/>
                <a:gd name="connsiteX1068" fmla="*/ 2215134 w 2450468"/>
                <a:gd name="connsiteY1068" fmla="*/ 262950 h 377583"/>
                <a:gd name="connsiteX1069" fmla="*/ 2197989 w 2450468"/>
                <a:gd name="connsiteY1069" fmla="*/ 258854 h 377583"/>
                <a:gd name="connsiteX1070" fmla="*/ 2201132 w 2450468"/>
                <a:gd name="connsiteY1070" fmla="*/ 260093 h 377583"/>
                <a:gd name="connsiteX1071" fmla="*/ 2204751 w 2450468"/>
                <a:gd name="connsiteY1071" fmla="*/ 264855 h 377583"/>
                <a:gd name="connsiteX1072" fmla="*/ 2197989 w 2450468"/>
                <a:gd name="connsiteY1072" fmla="*/ 268475 h 377583"/>
                <a:gd name="connsiteX1073" fmla="*/ 2194560 w 2450468"/>
                <a:gd name="connsiteY1073" fmla="*/ 265236 h 377583"/>
                <a:gd name="connsiteX1074" fmla="*/ 2193798 w 2450468"/>
                <a:gd name="connsiteY1074" fmla="*/ 262855 h 377583"/>
                <a:gd name="connsiteX1075" fmla="*/ 2197989 w 2450468"/>
                <a:gd name="connsiteY1075" fmla="*/ 258854 h 377583"/>
                <a:gd name="connsiteX1076" fmla="*/ 747902 w 2450468"/>
                <a:gd name="connsiteY1076" fmla="*/ 258473 h 377583"/>
                <a:gd name="connsiteX1077" fmla="*/ 748474 w 2450468"/>
                <a:gd name="connsiteY1077" fmla="*/ 259997 h 377583"/>
                <a:gd name="connsiteX1078" fmla="*/ 749141 w 2450468"/>
                <a:gd name="connsiteY1078" fmla="*/ 261616 h 377583"/>
                <a:gd name="connsiteX1079" fmla="*/ 751808 w 2450468"/>
                <a:gd name="connsiteY1079" fmla="*/ 266188 h 377583"/>
                <a:gd name="connsiteX1080" fmla="*/ 757427 w 2450468"/>
                <a:gd name="connsiteY1080" fmla="*/ 269046 h 377583"/>
                <a:gd name="connsiteX1081" fmla="*/ 758666 w 2450468"/>
                <a:gd name="connsiteY1081" fmla="*/ 273903 h 377583"/>
                <a:gd name="connsiteX1082" fmla="*/ 759332 w 2450468"/>
                <a:gd name="connsiteY1082" fmla="*/ 273427 h 377583"/>
                <a:gd name="connsiteX1083" fmla="*/ 764762 w 2450468"/>
                <a:gd name="connsiteY1083" fmla="*/ 274094 h 377583"/>
                <a:gd name="connsiteX1084" fmla="*/ 767619 w 2450468"/>
                <a:gd name="connsiteY1084" fmla="*/ 275427 h 377583"/>
                <a:gd name="connsiteX1085" fmla="*/ 772667 w 2450468"/>
                <a:gd name="connsiteY1085" fmla="*/ 275713 h 377583"/>
                <a:gd name="connsiteX1086" fmla="*/ 786764 w 2450468"/>
                <a:gd name="connsiteY1086" fmla="*/ 281904 h 377583"/>
                <a:gd name="connsiteX1087" fmla="*/ 783335 w 2450468"/>
                <a:gd name="connsiteY1087" fmla="*/ 278761 h 377583"/>
                <a:gd name="connsiteX1088" fmla="*/ 782573 w 2450468"/>
                <a:gd name="connsiteY1088" fmla="*/ 278094 h 377583"/>
                <a:gd name="connsiteX1089" fmla="*/ 785336 w 2450468"/>
                <a:gd name="connsiteY1089" fmla="*/ 275523 h 377583"/>
                <a:gd name="connsiteX1090" fmla="*/ 789241 w 2450468"/>
                <a:gd name="connsiteY1090" fmla="*/ 277428 h 377583"/>
                <a:gd name="connsiteX1091" fmla="*/ 792670 w 2450468"/>
                <a:gd name="connsiteY1091" fmla="*/ 279523 h 377583"/>
                <a:gd name="connsiteX1092" fmla="*/ 795146 w 2450468"/>
                <a:gd name="connsiteY1092" fmla="*/ 279142 h 377583"/>
                <a:gd name="connsiteX1093" fmla="*/ 797528 w 2450468"/>
                <a:gd name="connsiteY1093" fmla="*/ 278761 h 377583"/>
                <a:gd name="connsiteX1094" fmla="*/ 794194 w 2450468"/>
                <a:gd name="connsiteY1094" fmla="*/ 275427 h 377583"/>
                <a:gd name="connsiteX1095" fmla="*/ 790670 w 2450468"/>
                <a:gd name="connsiteY1095" fmla="*/ 272856 h 377583"/>
                <a:gd name="connsiteX1096" fmla="*/ 790765 w 2450468"/>
                <a:gd name="connsiteY1096" fmla="*/ 268474 h 377583"/>
                <a:gd name="connsiteX1097" fmla="*/ 792098 w 2450468"/>
                <a:gd name="connsiteY1097" fmla="*/ 267522 h 377583"/>
                <a:gd name="connsiteX1098" fmla="*/ 794765 w 2450468"/>
                <a:gd name="connsiteY1098" fmla="*/ 266569 h 377583"/>
                <a:gd name="connsiteX1099" fmla="*/ 798671 w 2450468"/>
                <a:gd name="connsiteY1099" fmla="*/ 272284 h 377583"/>
                <a:gd name="connsiteX1100" fmla="*/ 807243 w 2450468"/>
                <a:gd name="connsiteY1100" fmla="*/ 267331 h 377583"/>
                <a:gd name="connsiteX1101" fmla="*/ 808577 w 2450468"/>
                <a:gd name="connsiteY1101" fmla="*/ 267998 h 377583"/>
                <a:gd name="connsiteX1102" fmla="*/ 812958 w 2450468"/>
                <a:gd name="connsiteY1102" fmla="*/ 270474 h 377583"/>
                <a:gd name="connsiteX1103" fmla="*/ 808958 w 2450468"/>
                <a:gd name="connsiteY1103" fmla="*/ 273046 h 377583"/>
                <a:gd name="connsiteX1104" fmla="*/ 808100 w 2450468"/>
                <a:gd name="connsiteY1104" fmla="*/ 275713 h 377583"/>
                <a:gd name="connsiteX1105" fmla="*/ 811244 w 2450468"/>
                <a:gd name="connsiteY1105" fmla="*/ 276761 h 377583"/>
                <a:gd name="connsiteX1106" fmla="*/ 815720 w 2450468"/>
                <a:gd name="connsiteY1106" fmla="*/ 275523 h 377583"/>
                <a:gd name="connsiteX1107" fmla="*/ 824769 w 2450468"/>
                <a:gd name="connsiteY1107" fmla="*/ 274284 h 377583"/>
                <a:gd name="connsiteX1108" fmla="*/ 832199 w 2450468"/>
                <a:gd name="connsiteY1108" fmla="*/ 276856 h 377583"/>
                <a:gd name="connsiteX1109" fmla="*/ 833913 w 2450468"/>
                <a:gd name="connsiteY1109" fmla="*/ 272570 h 377583"/>
                <a:gd name="connsiteX1110" fmla="*/ 841247 w 2450468"/>
                <a:gd name="connsiteY1110" fmla="*/ 271998 h 377583"/>
                <a:gd name="connsiteX1111" fmla="*/ 846677 w 2450468"/>
                <a:gd name="connsiteY1111" fmla="*/ 281523 h 377583"/>
                <a:gd name="connsiteX1112" fmla="*/ 846200 w 2450468"/>
                <a:gd name="connsiteY1112" fmla="*/ 282381 h 377583"/>
                <a:gd name="connsiteX1113" fmla="*/ 849248 w 2450468"/>
                <a:gd name="connsiteY1113" fmla="*/ 283714 h 377583"/>
                <a:gd name="connsiteX1114" fmla="*/ 856106 w 2450468"/>
                <a:gd name="connsiteY1114" fmla="*/ 284095 h 377583"/>
                <a:gd name="connsiteX1115" fmla="*/ 859535 w 2450468"/>
                <a:gd name="connsiteY1115" fmla="*/ 282000 h 377583"/>
                <a:gd name="connsiteX1116" fmla="*/ 861917 w 2450468"/>
                <a:gd name="connsiteY1116" fmla="*/ 280571 h 377583"/>
                <a:gd name="connsiteX1117" fmla="*/ 863250 w 2450468"/>
                <a:gd name="connsiteY1117" fmla="*/ 276856 h 377583"/>
                <a:gd name="connsiteX1118" fmla="*/ 864679 w 2450468"/>
                <a:gd name="connsiteY1118" fmla="*/ 269331 h 377583"/>
                <a:gd name="connsiteX1119" fmla="*/ 872489 w 2450468"/>
                <a:gd name="connsiteY1119" fmla="*/ 269712 h 377583"/>
                <a:gd name="connsiteX1120" fmla="*/ 875156 w 2450468"/>
                <a:gd name="connsiteY1120" fmla="*/ 269236 h 377583"/>
                <a:gd name="connsiteX1121" fmla="*/ 878014 w 2450468"/>
                <a:gd name="connsiteY1121" fmla="*/ 268284 h 377583"/>
                <a:gd name="connsiteX1122" fmla="*/ 879633 w 2450468"/>
                <a:gd name="connsiteY1122" fmla="*/ 269236 h 377583"/>
                <a:gd name="connsiteX1123" fmla="*/ 876299 w 2450468"/>
                <a:gd name="connsiteY1123" fmla="*/ 278190 h 377583"/>
                <a:gd name="connsiteX1124" fmla="*/ 877919 w 2450468"/>
                <a:gd name="connsiteY1124" fmla="*/ 277523 h 377583"/>
                <a:gd name="connsiteX1125" fmla="*/ 889730 w 2450468"/>
                <a:gd name="connsiteY1125" fmla="*/ 273046 h 377583"/>
                <a:gd name="connsiteX1126" fmla="*/ 891920 w 2450468"/>
                <a:gd name="connsiteY1126" fmla="*/ 272665 h 377583"/>
                <a:gd name="connsiteX1127" fmla="*/ 895635 w 2450468"/>
                <a:gd name="connsiteY1127" fmla="*/ 270951 h 377583"/>
                <a:gd name="connsiteX1128" fmla="*/ 891444 w 2450468"/>
                <a:gd name="connsiteY1128" fmla="*/ 270284 h 377583"/>
                <a:gd name="connsiteX1129" fmla="*/ 891063 w 2450468"/>
                <a:gd name="connsiteY1129" fmla="*/ 270189 h 377583"/>
                <a:gd name="connsiteX1130" fmla="*/ 893825 w 2450468"/>
                <a:gd name="connsiteY1130" fmla="*/ 266188 h 377583"/>
                <a:gd name="connsiteX1131" fmla="*/ 894397 w 2450468"/>
                <a:gd name="connsiteY1131" fmla="*/ 266664 h 377583"/>
                <a:gd name="connsiteX1132" fmla="*/ 897254 w 2450468"/>
                <a:gd name="connsiteY1132" fmla="*/ 268665 h 377583"/>
                <a:gd name="connsiteX1133" fmla="*/ 903160 w 2450468"/>
                <a:gd name="connsiteY1133" fmla="*/ 268855 h 377583"/>
                <a:gd name="connsiteX1134" fmla="*/ 909732 w 2450468"/>
                <a:gd name="connsiteY1134" fmla="*/ 272189 h 377583"/>
                <a:gd name="connsiteX1135" fmla="*/ 913066 w 2450468"/>
                <a:gd name="connsiteY1135" fmla="*/ 272570 h 377583"/>
                <a:gd name="connsiteX1136" fmla="*/ 918781 w 2450468"/>
                <a:gd name="connsiteY1136" fmla="*/ 275904 h 377583"/>
                <a:gd name="connsiteX1137" fmla="*/ 912399 w 2450468"/>
                <a:gd name="connsiteY1137" fmla="*/ 280952 h 377583"/>
                <a:gd name="connsiteX1138" fmla="*/ 907351 w 2450468"/>
                <a:gd name="connsiteY1138" fmla="*/ 281142 h 377583"/>
                <a:gd name="connsiteX1139" fmla="*/ 906398 w 2450468"/>
                <a:gd name="connsiteY1139" fmla="*/ 281523 h 377583"/>
                <a:gd name="connsiteX1140" fmla="*/ 918971 w 2450468"/>
                <a:gd name="connsiteY1140" fmla="*/ 285333 h 377583"/>
                <a:gd name="connsiteX1141" fmla="*/ 925258 w 2450468"/>
                <a:gd name="connsiteY1141" fmla="*/ 285048 h 377583"/>
                <a:gd name="connsiteX1142" fmla="*/ 930497 w 2450468"/>
                <a:gd name="connsiteY1142" fmla="*/ 282857 h 377583"/>
                <a:gd name="connsiteX1143" fmla="*/ 928592 w 2450468"/>
                <a:gd name="connsiteY1143" fmla="*/ 278856 h 377583"/>
                <a:gd name="connsiteX1144" fmla="*/ 926115 w 2450468"/>
                <a:gd name="connsiteY1144" fmla="*/ 278761 h 377583"/>
                <a:gd name="connsiteX1145" fmla="*/ 924115 w 2450468"/>
                <a:gd name="connsiteY1145" fmla="*/ 276761 h 377583"/>
                <a:gd name="connsiteX1146" fmla="*/ 925925 w 2450468"/>
                <a:gd name="connsiteY1146" fmla="*/ 274761 h 377583"/>
                <a:gd name="connsiteX1147" fmla="*/ 929258 w 2450468"/>
                <a:gd name="connsiteY1147" fmla="*/ 274570 h 377583"/>
                <a:gd name="connsiteX1148" fmla="*/ 937164 w 2450468"/>
                <a:gd name="connsiteY1148" fmla="*/ 278952 h 377583"/>
                <a:gd name="connsiteX1149" fmla="*/ 941927 w 2450468"/>
                <a:gd name="connsiteY1149" fmla="*/ 284952 h 377583"/>
                <a:gd name="connsiteX1150" fmla="*/ 942403 w 2450468"/>
                <a:gd name="connsiteY1150" fmla="*/ 283809 h 377583"/>
                <a:gd name="connsiteX1151" fmla="*/ 951928 w 2450468"/>
                <a:gd name="connsiteY1151" fmla="*/ 280952 h 377583"/>
                <a:gd name="connsiteX1152" fmla="*/ 954214 w 2450468"/>
                <a:gd name="connsiteY1152" fmla="*/ 281619 h 377583"/>
                <a:gd name="connsiteX1153" fmla="*/ 960500 w 2450468"/>
                <a:gd name="connsiteY1153" fmla="*/ 278190 h 377583"/>
                <a:gd name="connsiteX1154" fmla="*/ 967168 w 2450468"/>
                <a:gd name="connsiteY1154" fmla="*/ 279904 h 377583"/>
                <a:gd name="connsiteX1155" fmla="*/ 972883 w 2450468"/>
                <a:gd name="connsiteY1155" fmla="*/ 278285 h 377583"/>
                <a:gd name="connsiteX1156" fmla="*/ 973740 w 2450468"/>
                <a:gd name="connsiteY1156" fmla="*/ 281238 h 377583"/>
                <a:gd name="connsiteX1157" fmla="*/ 982884 w 2450468"/>
                <a:gd name="connsiteY1157" fmla="*/ 282762 h 377583"/>
                <a:gd name="connsiteX1158" fmla="*/ 989266 w 2450468"/>
                <a:gd name="connsiteY1158" fmla="*/ 291144 h 377583"/>
                <a:gd name="connsiteX1159" fmla="*/ 993552 w 2450468"/>
                <a:gd name="connsiteY1159" fmla="*/ 288667 h 377583"/>
                <a:gd name="connsiteX1160" fmla="*/ 996410 w 2450468"/>
                <a:gd name="connsiteY1160" fmla="*/ 282857 h 377583"/>
                <a:gd name="connsiteX1161" fmla="*/ 1003839 w 2450468"/>
                <a:gd name="connsiteY1161" fmla="*/ 282857 h 377583"/>
                <a:gd name="connsiteX1162" fmla="*/ 1007459 w 2450468"/>
                <a:gd name="connsiteY1162" fmla="*/ 283428 h 377583"/>
                <a:gd name="connsiteX1163" fmla="*/ 1014888 w 2450468"/>
                <a:gd name="connsiteY1163" fmla="*/ 283143 h 377583"/>
                <a:gd name="connsiteX1164" fmla="*/ 1024889 w 2450468"/>
                <a:gd name="connsiteY1164" fmla="*/ 279142 h 377583"/>
                <a:gd name="connsiteX1165" fmla="*/ 1028890 w 2450468"/>
                <a:gd name="connsiteY1165" fmla="*/ 281428 h 377583"/>
                <a:gd name="connsiteX1166" fmla="*/ 1036319 w 2450468"/>
                <a:gd name="connsiteY1166" fmla="*/ 281142 h 377583"/>
                <a:gd name="connsiteX1167" fmla="*/ 1052321 w 2450468"/>
                <a:gd name="connsiteY1167" fmla="*/ 274665 h 377583"/>
                <a:gd name="connsiteX1168" fmla="*/ 1055465 w 2450468"/>
                <a:gd name="connsiteY1168" fmla="*/ 275618 h 377583"/>
                <a:gd name="connsiteX1169" fmla="*/ 1054798 w 2450468"/>
                <a:gd name="connsiteY1169" fmla="*/ 278285 h 377583"/>
                <a:gd name="connsiteX1170" fmla="*/ 1042892 w 2450468"/>
                <a:gd name="connsiteY1170" fmla="*/ 282857 h 377583"/>
                <a:gd name="connsiteX1171" fmla="*/ 1041558 w 2450468"/>
                <a:gd name="connsiteY1171" fmla="*/ 283333 h 377583"/>
                <a:gd name="connsiteX1172" fmla="*/ 1039558 w 2450468"/>
                <a:gd name="connsiteY1172" fmla="*/ 284667 h 377583"/>
                <a:gd name="connsiteX1173" fmla="*/ 1042796 w 2450468"/>
                <a:gd name="connsiteY1173" fmla="*/ 291810 h 377583"/>
                <a:gd name="connsiteX1174" fmla="*/ 1027842 w 2450468"/>
                <a:gd name="connsiteY1174" fmla="*/ 297144 h 377583"/>
                <a:gd name="connsiteX1175" fmla="*/ 1027842 w 2450468"/>
                <a:gd name="connsiteY1175" fmla="*/ 298478 h 377583"/>
                <a:gd name="connsiteX1176" fmla="*/ 1022413 w 2450468"/>
                <a:gd name="connsiteY1176" fmla="*/ 302859 h 377583"/>
                <a:gd name="connsiteX1177" fmla="*/ 1021746 w 2450468"/>
                <a:gd name="connsiteY1177" fmla="*/ 304193 h 377583"/>
                <a:gd name="connsiteX1178" fmla="*/ 1027080 w 2450468"/>
                <a:gd name="connsiteY1178" fmla="*/ 314099 h 377583"/>
                <a:gd name="connsiteX1179" fmla="*/ 1033462 w 2450468"/>
                <a:gd name="connsiteY1179" fmla="*/ 312575 h 377583"/>
                <a:gd name="connsiteX1180" fmla="*/ 1038891 w 2450468"/>
                <a:gd name="connsiteY1180" fmla="*/ 320671 h 377583"/>
                <a:gd name="connsiteX1181" fmla="*/ 1038891 w 2450468"/>
                <a:gd name="connsiteY1181" fmla="*/ 320766 h 377583"/>
                <a:gd name="connsiteX1182" fmla="*/ 1036224 w 2450468"/>
                <a:gd name="connsiteY1182" fmla="*/ 314289 h 377583"/>
                <a:gd name="connsiteX1183" fmla="*/ 1031271 w 2450468"/>
                <a:gd name="connsiteY1183" fmla="*/ 318290 h 377583"/>
                <a:gd name="connsiteX1184" fmla="*/ 1027556 w 2450468"/>
                <a:gd name="connsiteY1184" fmla="*/ 317147 h 377583"/>
                <a:gd name="connsiteX1185" fmla="*/ 1023746 w 2450468"/>
                <a:gd name="connsiteY1185" fmla="*/ 314480 h 377583"/>
                <a:gd name="connsiteX1186" fmla="*/ 1022222 w 2450468"/>
                <a:gd name="connsiteY1186" fmla="*/ 317909 h 377583"/>
                <a:gd name="connsiteX1187" fmla="*/ 1021841 w 2450468"/>
                <a:gd name="connsiteY1187" fmla="*/ 318861 h 377583"/>
                <a:gd name="connsiteX1188" fmla="*/ 1020032 w 2450468"/>
                <a:gd name="connsiteY1188" fmla="*/ 319433 h 377583"/>
                <a:gd name="connsiteX1189" fmla="*/ 1019555 w 2450468"/>
                <a:gd name="connsiteY1189" fmla="*/ 317814 h 377583"/>
                <a:gd name="connsiteX1190" fmla="*/ 1011364 w 2450468"/>
                <a:gd name="connsiteY1190" fmla="*/ 319623 h 377583"/>
                <a:gd name="connsiteX1191" fmla="*/ 1009840 w 2450468"/>
                <a:gd name="connsiteY1191" fmla="*/ 318004 h 377583"/>
                <a:gd name="connsiteX1192" fmla="*/ 1003553 w 2450468"/>
                <a:gd name="connsiteY1192" fmla="*/ 317814 h 377583"/>
                <a:gd name="connsiteX1193" fmla="*/ 999172 w 2450468"/>
                <a:gd name="connsiteY1193" fmla="*/ 316766 h 377583"/>
                <a:gd name="connsiteX1194" fmla="*/ 999077 w 2450468"/>
                <a:gd name="connsiteY1194" fmla="*/ 315813 h 377583"/>
                <a:gd name="connsiteX1195" fmla="*/ 999934 w 2450468"/>
                <a:gd name="connsiteY1195" fmla="*/ 310670 h 377583"/>
                <a:gd name="connsiteX1196" fmla="*/ 999172 w 2450468"/>
                <a:gd name="connsiteY1196" fmla="*/ 308860 h 377583"/>
                <a:gd name="connsiteX1197" fmla="*/ 998315 w 2450468"/>
                <a:gd name="connsiteY1197" fmla="*/ 306765 h 377583"/>
                <a:gd name="connsiteX1198" fmla="*/ 1003363 w 2450468"/>
                <a:gd name="connsiteY1198" fmla="*/ 305907 h 377583"/>
                <a:gd name="connsiteX1199" fmla="*/ 1003934 w 2450468"/>
                <a:gd name="connsiteY1199" fmla="*/ 305717 h 377583"/>
                <a:gd name="connsiteX1200" fmla="*/ 1009078 w 2450468"/>
                <a:gd name="connsiteY1200" fmla="*/ 304002 h 377583"/>
                <a:gd name="connsiteX1201" fmla="*/ 1014126 w 2450468"/>
                <a:gd name="connsiteY1201" fmla="*/ 301621 h 377583"/>
                <a:gd name="connsiteX1202" fmla="*/ 995743 w 2450468"/>
                <a:gd name="connsiteY1202" fmla="*/ 298573 h 377583"/>
                <a:gd name="connsiteX1203" fmla="*/ 992028 w 2450468"/>
                <a:gd name="connsiteY1203" fmla="*/ 299621 h 377583"/>
                <a:gd name="connsiteX1204" fmla="*/ 989742 w 2450468"/>
                <a:gd name="connsiteY1204" fmla="*/ 305431 h 377583"/>
                <a:gd name="connsiteX1205" fmla="*/ 996219 w 2450468"/>
                <a:gd name="connsiteY1205" fmla="*/ 311432 h 377583"/>
                <a:gd name="connsiteX1206" fmla="*/ 995362 w 2450468"/>
                <a:gd name="connsiteY1206" fmla="*/ 314099 h 377583"/>
                <a:gd name="connsiteX1207" fmla="*/ 986789 w 2450468"/>
                <a:gd name="connsiteY1207" fmla="*/ 317242 h 377583"/>
                <a:gd name="connsiteX1208" fmla="*/ 976883 w 2450468"/>
                <a:gd name="connsiteY1208" fmla="*/ 309717 h 377583"/>
                <a:gd name="connsiteX1209" fmla="*/ 973073 w 2450468"/>
                <a:gd name="connsiteY1209" fmla="*/ 309813 h 377583"/>
                <a:gd name="connsiteX1210" fmla="*/ 969263 w 2450468"/>
                <a:gd name="connsiteY1210" fmla="*/ 309908 h 377583"/>
                <a:gd name="connsiteX1211" fmla="*/ 959834 w 2450468"/>
                <a:gd name="connsiteY1211" fmla="*/ 303907 h 377583"/>
                <a:gd name="connsiteX1212" fmla="*/ 959906 w 2450468"/>
                <a:gd name="connsiteY1212" fmla="*/ 297430 h 377583"/>
                <a:gd name="connsiteX1213" fmla="*/ 961358 w 2450468"/>
                <a:gd name="connsiteY1213" fmla="*/ 297430 h 377583"/>
                <a:gd name="connsiteX1214" fmla="*/ 967835 w 2450468"/>
                <a:gd name="connsiteY1214" fmla="*/ 291525 h 377583"/>
                <a:gd name="connsiteX1215" fmla="*/ 968692 w 2450468"/>
                <a:gd name="connsiteY1215" fmla="*/ 290477 h 377583"/>
                <a:gd name="connsiteX1216" fmla="*/ 965168 w 2450468"/>
                <a:gd name="connsiteY1216" fmla="*/ 286667 h 377583"/>
                <a:gd name="connsiteX1217" fmla="*/ 960755 w 2450468"/>
                <a:gd name="connsiteY1217" fmla="*/ 289942 h 377583"/>
                <a:gd name="connsiteX1218" fmla="*/ 961453 w 2450468"/>
                <a:gd name="connsiteY1218" fmla="*/ 285333 h 377583"/>
                <a:gd name="connsiteX1219" fmla="*/ 961548 w 2450468"/>
                <a:gd name="connsiteY1219" fmla="*/ 284857 h 377583"/>
                <a:gd name="connsiteX1220" fmla="*/ 961453 w 2450468"/>
                <a:gd name="connsiteY1220" fmla="*/ 282857 h 377583"/>
                <a:gd name="connsiteX1221" fmla="*/ 952595 w 2450468"/>
                <a:gd name="connsiteY1221" fmla="*/ 289905 h 377583"/>
                <a:gd name="connsiteX1222" fmla="*/ 955970 w 2450468"/>
                <a:gd name="connsiteY1222" fmla="*/ 293885 h 377583"/>
                <a:gd name="connsiteX1223" fmla="*/ 954119 w 2450468"/>
                <a:gd name="connsiteY1223" fmla="*/ 295430 h 377583"/>
                <a:gd name="connsiteX1224" fmla="*/ 944879 w 2450468"/>
                <a:gd name="connsiteY1224" fmla="*/ 300573 h 377583"/>
                <a:gd name="connsiteX1225" fmla="*/ 943641 w 2450468"/>
                <a:gd name="connsiteY1225" fmla="*/ 297621 h 377583"/>
                <a:gd name="connsiteX1226" fmla="*/ 944403 w 2450468"/>
                <a:gd name="connsiteY1226" fmla="*/ 297525 h 377583"/>
                <a:gd name="connsiteX1227" fmla="*/ 946213 w 2450468"/>
                <a:gd name="connsiteY1227" fmla="*/ 293525 h 377583"/>
                <a:gd name="connsiteX1228" fmla="*/ 943546 w 2450468"/>
                <a:gd name="connsiteY1228" fmla="*/ 291620 h 377583"/>
                <a:gd name="connsiteX1229" fmla="*/ 932783 w 2450468"/>
                <a:gd name="connsiteY1229" fmla="*/ 292287 h 377583"/>
                <a:gd name="connsiteX1230" fmla="*/ 923162 w 2450468"/>
                <a:gd name="connsiteY1230" fmla="*/ 290286 h 377583"/>
                <a:gd name="connsiteX1231" fmla="*/ 915066 w 2450468"/>
                <a:gd name="connsiteY1231" fmla="*/ 290953 h 377583"/>
                <a:gd name="connsiteX1232" fmla="*/ 908875 w 2450468"/>
                <a:gd name="connsiteY1232" fmla="*/ 288191 h 377583"/>
                <a:gd name="connsiteX1233" fmla="*/ 905732 w 2450468"/>
                <a:gd name="connsiteY1233" fmla="*/ 286857 h 377583"/>
                <a:gd name="connsiteX1234" fmla="*/ 902493 w 2450468"/>
                <a:gd name="connsiteY1234" fmla="*/ 290858 h 377583"/>
                <a:gd name="connsiteX1235" fmla="*/ 904208 w 2450468"/>
                <a:gd name="connsiteY1235" fmla="*/ 292763 h 377583"/>
                <a:gd name="connsiteX1236" fmla="*/ 900017 w 2450468"/>
                <a:gd name="connsiteY1236" fmla="*/ 296192 h 377583"/>
                <a:gd name="connsiteX1237" fmla="*/ 898207 w 2450468"/>
                <a:gd name="connsiteY1237" fmla="*/ 299526 h 377583"/>
                <a:gd name="connsiteX1238" fmla="*/ 890682 w 2450468"/>
                <a:gd name="connsiteY1238" fmla="*/ 298383 h 377583"/>
                <a:gd name="connsiteX1239" fmla="*/ 882872 w 2450468"/>
                <a:gd name="connsiteY1239" fmla="*/ 302097 h 377583"/>
                <a:gd name="connsiteX1240" fmla="*/ 883824 w 2450468"/>
                <a:gd name="connsiteY1240" fmla="*/ 297621 h 377583"/>
                <a:gd name="connsiteX1241" fmla="*/ 882300 w 2450468"/>
                <a:gd name="connsiteY1241" fmla="*/ 285810 h 377583"/>
                <a:gd name="connsiteX1242" fmla="*/ 882872 w 2450468"/>
                <a:gd name="connsiteY1242" fmla="*/ 293430 h 377583"/>
                <a:gd name="connsiteX1243" fmla="*/ 882967 w 2450468"/>
                <a:gd name="connsiteY1243" fmla="*/ 294668 h 377583"/>
                <a:gd name="connsiteX1244" fmla="*/ 878681 w 2450468"/>
                <a:gd name="connsiteY1244" fmla="*/ 294954 h 377583"/>
                <a:gd name="connsiteX1245" fmla="*/ 874585 w 2450468"/>
                <a:gd name="connsiteY1245" fmla="*/ 288286 h 377583"/>
                <a:gd name="connsiteX1246" fmla="*/ 872108 w 2450468"/>
                <a:gd name="connsiteY1246" fmla="*/ 288381 h 377583"/>
                <a:gd name="connsiteX1247" fmla="*/ 864488 w 2450468"/>
                <a:gd name="connsiteY1247" fmla="*/ 287048 h 377583"/>
                <a:gd name="connsiteX1248" fmla="*/ 861250 w 2450468"/>
                <a:gd name="connsiteY1248" fmla="*/ 287143 h 377583"/>
                <a:gd name="connsiteX1249" fmla="*/ 860678 w 2450468"/>
                <a:gd name="connsiteY1249" fmla="*/ 291048 h 377583"/>
                <a:gd name="connsiteX1250" fmla="*/ 859821 w 2450468"/>
                <a:gd name="connsiteY1250" fmla="*/ 288477 h 377583"/>
                <a:gd name="connsiteX1251" fmla="*/ 855059 w 2450468"/>
                <a:gd name="connsiteY1251" fmla="*/ 287715 h 377583"/>
                <a:gd name="connsiteX1252" fmla="*/ 850582 w 2450468"/>
                <a:gd name="connsiteY1252" fmla="*/ 289810 h 377583"/>
                <a:gd name="connsiteX1253" fmla="*/ 852773 w 2450468"/>
                <a:gd name="connsiteY1253" fmla="*/ 295239 h 377583"/>
                <a:gd name="connsiteX1254" fmla="*/ 852201 w 2450468"/>
                <a:gd name="connsiteY1254" fmla="*/ 296859 h 377583"/>
                <a:gd name="connsiteX1255" fmla="*/ 871156 w 2450468"/>
                <a:gd name="connsiteY1255" fmla="*/ 292287 h 377583"/>
                <a:gd name="connsiteX1256" fmla="*/ 870680 w 2450468"/>
                <a:gd name="connsiteY1256" fmla="*/ 297811 h 377583"/>
                <a:gd name="connsiteX1257" fmla="*/ 870108 w 2450468"/>
                <a:gd name="connsiteY1257" fmla="*/ 300002 h 377583"/>
                <a:gd name="connsiteX1258" fmla="*/ 868013 w 2450468"/>
                <a:gd name="connsiteY1258" fmla="*/ 308193 h 377583"/>
                <a:gd name="connsiteX1259" fmla="*/ 864965 w 2450468"/>
                <a:gd name="connsiteY1259" fmla="*/ 308193 h 377583"/>
                <a:gd name="connsiteX1260" fmla="*/ 861059 w 2450468"/>
                <a:gd name="connsiteY1260" fmla="*/ 308193 h 377583"/>
                <a:gd name="connsiteX1261" fmla="*/ 862679 w 2450468"/>
                <a:gd name="connsiteY1261" fmla="*/ 304098 h 377583"/>
                <a:gd name="connsiteX1262" fmla="*/ 862012 w 2450468"/>
                <a:gd name="connsiteY1262" fmla="*/ 304098 h 377583"/>
                <a:gd name="connsiteX1263" fmla="*/ 849915 w 2450468"/>
                <a:gd name="connsiteY1263" fmla="*/ 301621 h 377583"/>
                <a:gd name="connsiteX1264" fmla="*/ 844772 w 2450468"/>
                <a:gd name="connsiteY1264" fmla="*/ 300383 h 377583"/>
                <a:gd name="connsiteX1265" fmla="*/ 838771 w 2450468"/>
                <a:gd name="connsiteY1265" fmla="*/ 304574 h 377583"/>
                <a:gd name="connsiteX1266" fmla="*/ 826103 w 2450468"/>
                <a:gd name="connsiteY1266" fmla="*/ 299145 h 377583"/>
                <a:gd name="connsiteX1267" fmla="*/ 830008 w 2450468"/>
                <a:gd name="connsiteY1267" fmla="*/ 302288 h 377583"/>
                <a:gd name="connsiteX1268" fmla="*/ 828198 w 2450468"/>
                <a:gd name="connsiteY1268" fmla="*/ 305050 h 377583"/>
                <a:gd name="connsiteX1269" fmla="*/ 825912 w 2450468"/>
                <a:gd name="connsiteY1269" fmla="*/ 304574 h 377583"/>
                <a:gd name="connsiteX1270" fmla="*/ 816578 w 2450468"/>
                <a:gd name="connsiteY1270" fmla="*/ 301716 h 377583"/>
                <a:gd name="connsiteX1271" fmla="*/ 815435 w 2450468"/>
                <a:gd name="connsiteY1271" fmla="*/ 301716 h 377583"/>
                <a:gd name="connsiteX1272" fmla="*/ 807053 w 2450468"/>
                <a:gd name="connsiteY1272" fmla="*/ 298573 h 377583"/>
                <a:gd name="connsiteX1273" fmla="*/ 808005 w 2450468"/>
                <a:gd name="connsiteY1273" fmla="*/ 295620 h 377583"/>
                <a:gd name="connsiteX1274" fmla="*/ 808672 w 2450468"/>
                <a:gd name="connsiteY1274" fmla="*/ 293525 h 377583"/>
                <a:gd name="connsiteX1275" fmla="*/ 808481 w 2450468"/>
                <a:gd name="connsiteY1275" fmla="*/ 290763 h 377583"/>
                <a:gd name="connsiteX1276" fmla="*/ 806481 w 2450468"/>
                <a:gd name="connsiteY1276" fmla="*/ 291144 h 377583"/>
                <a:gd name="connsiteX1277" fmla="*/ 804576 w 2450468"/>
                <a:gd name="connsiteY1277" fmla="*/ 291525 h 377583"/>
                <a:gd name="connsiteX1278" fmla="*/ 800671 w 2450468"/>
                <a:gd name="connsiteY1278" fmla="*/ 293906 h 377583"/>
                <a:gd name="connsiteX1279" fmla="*/ 797909 w 2450468"/>
                <a:gd name="connsiteY1279" fmla="*/ 296859 h 377583"/>
                <a:gd name="connsiteX1280" fmla="*/ 787622 w 2450468"/>
                <a:gd name="connsiteY1280" fmla="*/ 293239 h 377583"/>
                <a:gd name="connsiteX1281" fmla="*/ 786193 w 2450468"/>
                <a:gd name="connsiteY1281" fmla="*/ 297621 h 377583"/>
                <a:gd name="connsiteX1282" fmla="*/ 785050 w 2450468"/>
                <a:gd name="connsiteY1282" fmla="*/ 295811 h 377583"/>
                <a:gd name="connsiteX1283" fmla="*/ 780287 w 2450468"/>
                <a:gd name="connsiteY1283" fmla="*/ 293525 h 377583"/>
                <a:gd name="connsiteX1284" fmla="*/ 779621 w 2450468"/>
                <a:gd name="connsiteY1284" fmla="*/ 295335 h 377583"/>
                <a:gd name="connsiteX1285" fmla="*/ 778859 w 2450468"/>
                <a:gd name="connsiteY1285" fmla="*/ 297144 h 377583"/>
                <a:gd name="connsiteX1286" fmla="*/ 779049 w 2450468"/>
                <a:gd name="connsiteY1286" fmla="*/ 301716 h 377583"/>
                <a:gd name="connsiteX1287" fmla="*/ 780573 w 2450468"/>
                <a:gd name="connsiteY1287" fmla="*/ 307431 h 377583"/>
                <a:gd name="connsiteX1288" fmla="*/ 779240 w 2450468"/>
                <a:gd name="connsiteY1288" fmla="*/ 309336 h 377583"/>
                <a:gd name="connsiteX1289" fmla="*/ 776001 w 2450468"/>
                <a:gd name="connsiteY1289" fmla="*/ 310194 h 377583"/>
                <a:gd name="connsiteX1290" fmla="*/ 776477 w 2450468"/>
                <a:gd name="connsiteY1290" fmla="*/ 307527 h 377583"/>
                <a:gd name="connsiteX1291" fmla="*/ 776858 w 2450468"/>
                <a:gd name="connsiteY1291" fmla="*/ 305622 h 377583"/>
                <a:gd name="connsiteX1292" fmla="*/ 772667 w 2450468"/>
                <a:gd name="connsiteY1292" fmla="*/ 302478 h 377583"/>
                <a:gd name="connsiteX1293" fmla="*/ 772572 w 2450468"/>
                <a:gd name="connsiteY1293" fmla="*/ 300764 h 377583"/>
                <a:gd name="connsiteX1294" fmla="*/ 766286 w 2450468"/>
                <a:gd name="connsiteY1294" fmla="*/ 295620 h 377583"/>
                <a:gd name="connsiteX1295" fmla="*/ 762095 w 2450468"/>
                <a:gd name="connsiteY1295" fmla="*/ 297621 h 377583"/>
                <a:gd name="connsiteX1296" fmla="*/ 757332 w 2450468"/>
                <a:gd name="connsiteY1296" fmla="*/ 299907 h 377583"/>
                <a:gd name="connsiteX1297" fmla="*/ 748950 w 2450468"/>
                <a:gd name="connsiteY1297" fmla="*/ 300002 h 377583"/>
                <a:gd name="connsiteX1298" fmla="*/ 748664 w 2450468"/>
                <a:gd name="connsiteY1298" fmla="*/ 301240 h 377583"/>
                <a:gd name="connsiteX1299" fmla="*/ 748379 w 2450468"/>
                <a:gd name="connsiteY1299" fmla="*/ 302193 h 377583"/>
                <a:gd name="connsiteX1300" fmla="*/ 743616 w 2450468"/>
                <a:gd name="connsiteY1300" fmla="*/ 300859 h 377583"/>
                <a:gd name="connsiteX1301" fmla="*/ 739044 w 2450468"/>
                <a:gd name="connsiteY1301" fmla="*/ 293239 h 377583"/>
                <a:gd name="connsiteX1302" fmla="*/ 740473 w 2450468"/>
                <a:gd name="connsiteY1302" fmla="*/ 292763 h 377583"/>
                <a:gd name="connsiteX1303" fmla="*/ 746855 w 2450468"/>
                <a:gd name="connsiteY1303" fmla="*/ 285619 h 377583"/>
                <a:gd name="connsiteX1304" fmla="*/ 747045 w 2450468"/>
                <a:gd name="connsiteY1304" fmla="*/ 284381 h 377583"/>
                <a:gd name="connsiteX1305" fmla="*/ 749712 w 2450468"/>
                <a:gd name="connsiteY1305" fmla="*/ 282095 h 377583"/>
                <a:gd name="connsiteX1306" fmla="*/ 751617 w 2450468"/>
                <a:gd name="connsiteY1306" fmla="*/ 288572 h 377583"/>
                <a:gd name="connsiteX1307" fmla="*/ 755618 w 2450468"/>
                <a:gd name="connsiteY1307" fmla="*/ 286762 h 377583"/>
                <a:gd name="connsiteX1308" fmla="*/ 759618 w 2450468"/>
                <a:gd name="connsiteY1308" fmla="*/ 284952 h 377583"/>
                <a:gd name="connsiteX1309" fmla="*/ 761047 w 2450468"/>
                <a:gd name="connsiteY1309" fmla="*/ 276856 h 377583"/>
                <a:gd name="connsiteX1310" fmla="*/ 758666 w 2450468"/>
                <a:gd name="connsiteY1310" fmla="*/ 277047 h 377583"/>
                <a:gd name="connsiteX1311" fmla="*/ 756380 w 2450468"/>
                <a:gd name="connsiteY1311" fmla="*/ 277237 h 377583"/>
                <a:gd name="connsiteX1312" fmla="*/ 749712 w 2450468"/>
                <a:gd name="connsiteY1312" fmla="*/ 279333 h 377583"/>
                <a:gd name="connsiteX1313" fmla="*/ 744378 w 2450468"/>
                <a:gd name="connsiteY1313" fmla="*/ 280571 h 377583"/>
                <a:gd name="connsiteX1314" fmla="*/ 738377 w 2450468"/>
                <a:gd name="connsiteY1314" fmla="*/ 286286 h 377583"/>
                <a:gd name="connsiteX1315" fmla="*/ 729424 w 2450468"/>
                <a:gd name="connsiteY1315" fmla="*/ 290763 h 377583"/>
                <a:gd name="connsiteX1316" fmla="*/ 723614 w 2450468"/>
                <a:gd name="connsiteY1316" fmla="*/ 291906 h 377583"/>
                <a:gd name="connsiteX1317" fmla="*/ 721423 w 2450468"/>
                <a:gd name="connsiteY1317" fmla="*/ 291810 h 377583"/>
                <a:gd name="connsiteX1318" fmla="*/ 720280 w 2450468"/>
                <a:gd name="connsiteY1318" fmla="*/ 291810 h 377583"/>
                <a:gd name="connsiteX1319" fmla="*/ 717422 w 2450468"/>
                <a:gd name="connsiteY1319" fmla="*/ 296954 h 377583"/>
                <a:gd name="connsiteX1320" fmla="*/ 714851 w 2450468"/>
                <a:gd name="connsiteY1320" fmla="*/ 299526 h 377583"/>
                <a:gd name="connsiteX1321" fmla="*/ 705135 w 2450468"/>
                <a:gd name="connsiteY1321" fmla="*/ 296478 h 377583"/>
                <a:gd name="connsiteX1322" fmla="*/ 690943 w 2450468"/>
                <a:gd name="connsiteY1322" fmla="*/ 295239 h 377583"/>
                <a:gd name="connsiteX1323" fmla="*/ 693610 w 2450468"/>
                <a:gd name="connsiteY1323" fmla="*/ 293144 h 377583"/>
                <a:gd name="connsiteX1324" fmla="*/ 694277 w 2450468"/>
                <a:gd name="connsiteY1324" fmla="*/ 292668 h 377583"/>
                <a:gd name="connsiteX1325" fmla="*/ 690181 w 2450468"/>
                <a:gd name="connsiteY1325" fmla="*/ 290191 h 377583"/>
                <a:gd name="connsiteX1326" fmla="*/ 689419 w 2450468"/>
                <a:gd name="connsiteY1326" fmla="*/ 290953 h 377583"/>
                <a:gd name="connsiteX1327" fmla="*/ 687133 w 2450468"/>
                <a:gd name="connsiteY1327" fmla="*/ 293144 h 377583"/>
                <a:gd name="connsiteX1328" fmla="*/ 678656 w 2450468"/>
                <a:gd name="connsiteY1328" fmla="*/ 296097 h 377583"/>
                <a:gd name="connsiteX1329" fmla="*/ 675131 w 2450468"/>
                <a:gd name="connsiteY1329" fmla="*/ 291715 h 377583"/>
                <a:gd name="connsiteX1330" fmla="*/ 674084 w 2450468"/>
                <a:gd name="connsiteY1330" fmla="*/ 288096 h 377583"/>
                <a:gd name="connsiteX1331" fmla="*/ 678656 w 2450468"/>
                <a:gd name="connsiteY1331" fmla="*/ 285905 h 377583"/>
                <a:gd name="connsiteX1332" fmla="*/ 679418 w 2450468"/>
                <a:gd name="connsiteY1332" fmla="*/ 286286 h 377583"/>
                <a:gd name="connsiteX1333" fmla="*/ 681894 w 2450468"/>
                <a:gd name="connsiteY1333" fmla="*/ 285048 h 377583"/>
                <a:gd name="connsiteX1334" fmla="*/ 681513 w 2450468"/>
                <a:gd name="connsiteY1334" fmla="*/ 284667 h 377583"/>
                <a:gd name="connsiteX1335" fmla="*/ 679989 w 2450468"/>
                <a:gd name="connsiteY1335" fmla="*/ 283047 h 377583"/>
                <a:gd name="connsiteX1336" fmla="*/ 681132 w 2450468"/>
                <a:gd name="connsiteY1336" fmla="*/ 278761 h 377583"/>
                <a:gd name="connsiteX1337" fmla="*/ 681323 w 2450468"/>
                <a:gd name="connsiteY1337" fmla="*/ 277809 h 377583"/>
                <a:gd name="connsiteX1338" fmla="*/ 679418 w 2450468"/>
                <a:gd name="connsiteY1338" fmla="*/ 272665 h 377583"/>
                <a:gd name="connsiteX1339" fmla="*/ 678084 w 2450468"/>
                <a:gd name="connsiteY1339" fmla="*/ 272284 h 377583"/>
                <a:gd name="connsiteX1340" fmla="*/ 689324 w 2450468"/>
                <a:gd name="connsiteY1340" fmla="*/ 268379 h 377583"/>
                <a:gd name="connsiteX1341" fmla="*/ 695610 w 2450468"/>
                <a:gd name="connsiteY1341" fmla="*/ 268569 h 377583"/>
                <a:gd name="connsiteX1342" fmla="*/ 708088 w 2450468"/>
                <a:gd name="connsiteY1342" fmla="*/ 274380 h 377583"/>
                <a:gd name="connsiteX1343" fmla="*/ 709517 w 2450468"/>
                <a:gd name="connsiteY1343" fmla="*/ 275618 h 377583"/>
                <a:gd name="connsiteX1344" fmla="*/ 717232 w 2450468"/>
                <a:gd name="connsiteY1344" fmla="*/ 274761 h 377583"/>
                <a:gd name="connsiteX1345" fmla="*/ 717327 w 2450468"/>
                <a:gd name="connsiteY1345" fmla="*/ 273427 h 377583"/>
                <a:gd name="connsiteX1346" fmla="*/ 717994 w 2450468"/>
                <a:gd name="connsiteY1346" fmla="*/ 267236 h 377583"/>
                <a:gd name="connsiteX1347" fmla="*/ 731234 w 2450468"/>
                <a:gd name="connsiteY1347" fmla="*/ 265617 h 377583"/>
                <a:gd name="connsiteX1348" fmla="*/ 734282 w 2450468"/>
                <a:gd name="connsiteY1348" fmla="*/ 271332 h 377583"/>
                <a:gd name="connsiteX1349" fmla="*/ 739616 w 2450468"/>
                <a:gd name="connsiteY1349" fmla="*/ 274761 h 377583"/>
                <a:gd name="connsiteX1350" fmla="*/ 749617 w 2450468"/>
                <a:gd name="connsiteY1350" fmla="*/ 270951 h 377583"/>
                <a:gd name="connsiteX1351" fmla="*/ 744759 w 2450468"/>
                <a:gd name="connsiteY1351" fmla="*/ 265236 h 377583"/>
                <a:gd name="connsiteX1352" fmla="*/ 745807 w 2450468"/>
                <a:gd name="connsiteY1352" fmla="*/ 262759 h 377583"/>
                <a:gd name="connsiteX1353" fmla="*/ 746474 w 2450468"/>
                <a:gd name="connsiteY1353" fmla="*/ 261140 h 377583"/>
                <a:gd name="connsiteX1354" fmla="*/ 747902 w 2450468"/>
                <a:gd name="connsiteY1354" fmla="*/ 258473 h 377583"/>
                <a:gd name="connsiteX1355" fmla="*/ 2180843 w 2450468"/>
                <a:gd name="connsiteY1355" fmla="*/ 258378 h 377583"/>
                <a:gd name="connsiteX1356" fmla="*/ 2184177 w 2450468"/>
                <a:gd name="connsiteY1356" fmla="*/ 263236 h 377583"/>
                <a:gd name="connsiteX1357" fmla="*/ 2181605 w 2450468"/>
                <a:gd name="connsiteY1357" fmla="*/ 262950 h 377583"/>
                <a:gd name="connsiteX1358" fmla="*/ 2177319 w 2450468"/>
                <a:gd name="connsiteY1358" fmla="*/ 264093 h 377583"/>
                <a:gd name="connsiteX1359" fmla="*/ 2162746 w 2450468"/>
                <a:gd name="connsiteY1359" fmla="*/ 272666 h 377583"/>
                <a:gd name="connsiteX1360" fmla="*/ 2159984 w 2450468"/>
                <a:gd name="connsiteY1360" fmla="*/ 274571 h 377583"/>
                <a:gd name="connsiteX1361" fmla="*/ 2168270 w 2450468"/>
                <a:gd name="connsiteY1361" fmla="*/ 278381 h 377583"/>
                <a:gd name="connsiteX1362" fmla="*/ 2162270 w 2450468"/>
                <a:gd name="connsiteY1362" fmla="*/ 280000 h 377583"/>
                <a:gd name="connsiteX1363" fmla="*/ 2157698 w 2450468"/>
                <a:gd name="connsiteY1363" fmla="*/ 280952 h 377583"/>
                <a:gd name="connsiteX1364" fmla="*/ 2149506 w 2450468"/>
                <a:gd name="connsiteY1364" fmla="*/ 276952 h 377583"/>
                <a:gd name="connsiteX1365" fmla="*/ 2147030 w 2450468"/>
                <a:gd name="connsiteY1365" fmla="*/ 276190 h 377583"/>
                <a:gd name="connsiteX1366" fmla="*/ 2145029 w 2450468"/>
                <a:gd name="connsiteY1366" fmla="*/ 267617 h 377583"/>
                <a:gd name="connsiteX1367" fmla="*/ 2151411 w 2450468"/>
                <a:gd name="connsiteY1367" fmla="*/ 268665 h 377583"/>
                <a:gd name="connsiteX1368" fmla="*/ 2155316 w 2450468"/>
                <a:gd name="connsiteY1368" fmla="*/ 269332 h 377583"/>
                <a:gd name="connsiteX1369" fmla="*/ 2166080 w 2450468"/>
                <a:gd name="connsiteY1369" fmla="*/ 264950 h 377583"/>
                <a:gd name="connsiteX1370" fmla="*/ 2168175 w 2450468"/>
                <a:gd name="connsiteY1370" fmla="*/ 263426 h 377583"/>
                <a:gd name="connsiteX1371" fmla="*/ 2172842 w 2450468"/>
                <a:gd name="connsiteY1371" fmla="*/ 260188 h 377583"/>
                <a:gd name="connsiteX1372" fmla="*/ 2176843 w 2450468"/>
                <a:gd name="connsiteY1372" fmla="*/ 259140 h 377583"/>
                <a:gd name="connsiteX1373" fmla="*/ 2180843 w 2450468"/>
                <a:gd name="connsiteY1373" fmla="*/ 258378 h 377583"/>
                <a:gd name="connsiteX1374" fmla="*/ 2008251 w 2450468"/>
                <a:gd name="connsiteY1374" fmla="*/ 258187 h 377583"/>
                <a:gd name="connsiteX1375" fmla="*/ 1998154 w 2450468"/>
                <a:gd name="connsiteY1375" fmla="*/ 267045 h 377583"/>
                <a:gd name="connsiteX1376" fmla="*/ 1995964 w 2450468"/>
                <a:gd name="connsiteY1376" fmla="*/ 264759 h 377583"/>
                <a:gd name="connsiteX1377" fmla="*/ 1994344 w 2450468"/>
                <a:gd name="connsiteY1377" fmla="*/ 260663 h 377583"/>
                <a:gd name="connsiteX1378" fmla="*/ 1999488 w 2450468"/>
                <a:gd name="connsiteY1378" fmla="*/ 261330 h 377583"/>
                <a:gd name="connsiteX1379" fmla="*/ 1999964 w 2450468"/>
                <a:gd name="connsiteY1379" fmla="*/ 261902 h 377583"/>
                <a:gd name="connsiteX1380" fmla="*/ 2004346 w 2450468"/>
                <a:gd name="connsiteY1380" fmla="*/ 259520 h 377583"/>
                <a:gd name="connsiteX1381" fmla="*/ 2008251 w 2450468"/>
                <a:gd name="connsiteY1381" fmla="*/ 258187 h 377583"/>
                <a:gd name="connsiteX1382" fmla="*/ 1632680 w 2450468"/>
                <a:gd name="connsiteY1382" fmla="*/ 257902 h 377583"/>
                <a:gd name="connsiteX1383" fmla="*/ 1623632 w 2450468"/>
                <a:gd name="connsiteY1383" fmla="*/ 262188 h 377583"/>
                <a:gd name="connsiteX1384" fmla="*/ 1622774 w 2450468"/>
                <a:gd name="connsiteY1384" fmla="*/ 262855 h 377583"/>
                <a:gd name="connsiteX1385" fmla="*/ 1622679 w 2450468"/>
                <a:gd name="connsiteY1385" fmla="*/ 263807 h 377583"/>
                <a:gd name="connsiteX1386" fmla="*/ 1627346 w 2450468"/>
                <a:gd name="connsiteY1386" fmla="*/ 267046 h 377583"/>
                <a:gd name="connsiteX1387" fmla="*/ 1624775 w 2450468"/>
                <a:gd name="connsiteY1387" fmla="*/ 273523 h 377583"/>
                <a:gd name="connsiteX1388" fmla="*/ 1625251 w 2450468"/>
                <a:gd name="connsiteY1388" fmla="*/ 273523 h 377583"/>
                <a:gd name="connsiteX1389" fmla="*/ 1632966 w 2450468"/>
                <a:gd name="connsiteY1389" fmla="*/ 278381 h 377583"/>
                <a:gd name="connsiteX1390" fmla="*/ 1635538 w 2450468"/>
                <a:gd name="connsiteY1390" fmla="*/ 280952 h 377583"/>
                <a:gd name="connsiteX1391" fmla="*/ 1639443 w 2450468"/>
                <a:gd name="connsiteY1391" fmla="*/ 282762 h 377583"/>
                <a:gd name="connsiteX1392" fmla="*/ 1644587 w 2450468"/>
                <a:gd name="connsiteY1392" fmla="*/ 281333 h 377583"/>
                <a:gd name="connsiteX1393" fmla="*/ 1650968 w 2450468"/>
                <a:gd name="connsiteY1393" fmla="*/ 285334 h 377583"/>
                <a:gd name="connsiteX1394" fmla="*/ 1654493 w 2450468"/>
                <a:gd name="connsiteY1394" fmla="*/ 275999 h 377583"/>
                <a:gd name="connsiteX1395" fmla="*/ 1654683 w 2450468"/>
                <a:gd name="connsiteY1395" fmla="*/ 274380 h 377583"/>
                <a:gd name="connsiteX1396" fmla="*/ 1655445 w 2450468"/>
                <a:gd name="connsiteY1396" fmla="*/ 268856 h 377583"/>
                <a:gd name="connsiteX1397" fmla="*/ 1662970 w 2450468"/>
                <a:gd name="connsiteY1397" fmla="*/ 260378 h 377583"/>
                <a:gd name="connsiteX1398" fmla="*/ 1657826 w 2450468"/>
                <a:gd name="connsiteY1398" fmla="*/ 263903 h 377583"/>
                <a:gd name="connsiteX1399" fmla="*/ 1657064 w 2450468"/>
                <a:gd name="connsiteY1399" fmla="*/ 263903 h 377583"/>
                <a:gd name="connsiteX1400" fmla="*/ 1651825 w 2450468"/>
                <a:gd name="connsiteY1400" fmla="*/ 263712 h 377583"/>
                <a:gd name="connsiteX1401" fmla="*/ 1645063 w 2450468"/>
                <a:gd name="connsiteY1401" fmla="*/ 271332 h 377583"/>
                <a:gd name="connsiteX1402" fmla="*/ 1645730 w 2450468"/>
                <a:gd name="connsiteY1402" fmla="*/ 274666 h 377583"/>
                <a:gd name="connsiteX1403" fmla="*/ 1645825 w 2450468"/>
                <a:gd name="connsiteY1403" fmla="*/ 275333 h 377583"/>
                <a:gd name="connsiteX1404" fmla="*/ 1642396 w 2450468"/>
                <a:gd name="connsiteY1404" fmla="*/ 274952 h 377583"/>
                <a:gd name="connsiteX1405" fmla="*/ 1635538 w 2450468"/>
                <a:gd name="connsiteY1405" fmla="*/ 263331 h 377583"/>
                <a:gd name="connsiteX1406" fmla="*/ 1635347 w 2450468"/>
                <a:gd name="connsiteY1406" fmla="*/ 259235 h 377583"/>
                <a:gd name="connsiteX1407" fmla="*/ 1632680 w 2450468"/>
                <a:gd name="connsiteY1407" fmla="*/ 257902 h 377583"/>
                <a:gd name="connsiteX1408" fmla="*/ 1484090 w 2450468"/>
                <a:gd name="connsiteY1408" fmla="*/ 256473 h 377583"/>
                <a:gd name="connsiteX1409" fmla="*/ 1483138 w 2450468"/>
                <a:gd name="connsiteY1409" fmla="*/ 257330 h 377583"/>
                <a:gd name="connsiteX1410" fmla="*/ 1483138 w 2450468"/>
                <a:gd name="connsiteY1410" fmla="*/ 262569 h 377583"/>
                <a:gd name="connsiteX1411" fmla="*/ 1483138 w 2450468"/>
                <a:gd name="connsiteY1411" fmla="*/ 263807 h 377583"/>
                <a:gd name="connsiteX1412" fmla="*/ 1481614 w 2450468"/>
                <a:gd name="connsiteY1412" fmla="*/ 266189 h 377583"/>
                <a:gd name="connsiteX1413" fmla="*/ 1478280 w 2450468"/>
                <a:gd name="connsiteY1413" fmla="*/ 265427 h 377583"/>
                <a:gd name="connsiteX1414" fmla="*/ 1473613 w 2450468"/>
                <a:gd name="connsiteY1414" fmla="*/ 263426 h 377583"/>
                <a:gd name="connsiteX1415" fmla="*/ 1472375 w 2450468"/>
                <a:gd name="connsiteY1415" fmla="*/ 259807 h 377583"/>
                <a:gd name="connsiteX1416" fmla="*/ 1461516 w 2450468"/>
                <a:gd name="connsiteY1416" fmla="*/ 257426 h 377583"/>
                <a:gd name="connsiteX1417" fmla="*/ 1460468 w 2450468"/>
                <a:gd name="connsiteY1417" fmla="*/ 256854 h 377583"/>
                <a:gd name="connsiteX1418" fmla="*/ 1453134 w 2450468"/>
                <a:gd name="connsiteY1418" fmla="*/ 258378 h 377583"/>
                <a:gd name="connsiteX1419" fmla="*/ 1443800 w 2450468"/>
                <a:gd name="connsiteY1419" fmla="*/ 257807 h 377583"/>
                <a:gd name="connsiteX1420" fmla="*/ 1435703 w 2450468"/>
                <a:gd name="connsiteY1420" fmla="*/ 258378 h 377583"/>
                <a:gd name="connsiteX1421" fmla="*/ 1429607 w 2450468"/>
                <a:gd name="connsiteY1421" fmla="*/ 265427 h 377583"/>
                <a:gd name="connsiteX1422" fmla="*/ 1429131 w 2450468"/>
                <a:gd name="connsiteY1422" fmla="*/ 267427 h 377583"/>
                <a:gd name="connsiteX1423" fmla="*/ 1432655 w 2450468"/>
                <a:gd name="connsiteY1423" fmla="*/ 269618 h 377583"/>
                <a:gd name="connsiteX1424" fmla="*/ 1436370 w 2450468"/>
                <a:gd name="connsiteY1424" fmla="*/ 269808 h 377583"/>
                <a:gd name="connsiteX1425" fmla="*/ 1434656 w 2450468"/>
                <a:gd name="connsiteY1425" fmla="*/ 273999 h 377583"/>
                <a:gd name="connsiteX1426" fmla="*/ 1432750 w 2450468"/>
                <a:gd name="connsiteY1426" fmla="*/ 275428 h 377583"/>
                <a:gd name="connsiteX1427" fmla="*/ 1429417 w 2450468"/>
                <a:gd name="connsiteY1427" fmla="*/ 277904 h 377583"/>
                <a:gd name="connsiteX1428" fmla="*/ 1421987 w 2450468"/>
                <a:gd name="connsiteY1428" fmla="*/ 276285 h 377583"/>
                <a:gd name="connsiteX1429" fmla="*/ 1421892 w 2450468"/>
                <a:gd name="connsiteY1429" fmla="*/ 276095 h 377583"/>
                <a:gd name="connsiteX1430" fmla="*/ 1421606 w 2450468"/>
                <a:gd name="connsiteY1430" fmla="*/ 274190 h 377583"/>
                <a:gd name="connsiteX1431" fmla="*/ 1423130 w 2450468"/>
                <a:gd name="connsiteY1431" fmla="*/ 273237 h 377583"/>
                <a:gd name="connsiteX1432" fmla="*/ 1422559 w 2450468"/>
                <a:gd name="connsiteY1432" fmla="*/ 271237 h 377583"/>
                <a:gd name="connsiteX1433" fmla="*/ 1413700 w 2450468"/>
                <a:gd name="connsiteY1433" fmla="*/ 271046 h 377583"/>
                <a:gd name="connsiteX1434" fmla="*/ 1413986 w 2450468"/>
                <a:gd name="connsiteY1434" fmla="*/ 272094 h 377583"/>
                <a:gd name="connsiteX1435" fmla="*/ 1417796 w 2450468"/>
                <a:gd name="connsiteY1435" fmla="*/ 281238 h 377583"/>
                <a:gd name="connsiteX1436" fmla="*/ 1414748 w 2450468"/>
                <a:gd name="connsiteY1436" fmla="*/ 289620 h 377583"/>
                <a:gd name="connsiteX1437" fmla="*/ 1408748 w 2450468"/>
                <a:gd name="connsiteY1437" fmla="*/ 292859 h 377583"/>
                <a:gd name="connsiteX1438" fmla="*/ 1398270 w 2450468"/>
                <a:gd name="connsiteY1438" fmla="*/ 296573 h 377583"/>
                <a:gd name="connsiteX1439" fmla="*/ 1394270 w 2450468"/>
                <a:gd name="connsiteY1439" fmla="*/ 293811 h 377583"/>
                <a:gd name="connsiteX1440" fmla="*/ 1392269 w 2450468"/>
                <a:gd name="connsiteY1440" fmla="*/ 295526 h 377583"/>
                <a:gd name="connsiteX1441" fmla="*/ 1389698 w 2450468"/>
                <a:gd name="connsiteY1441" fmla="*/ 289811 h 377583"/>
                <a:gd name="connsiteX1442" fmla="*/ 1380268 w 2450468"/>
                <a:gd name="connsiteY1442" fmla="*/ 283715 h 377583"/>
                <a:gd name="connsiteX1443" fmla="*/ 1383030 w 2450468"/>
                <a:gd name="connsiteY1443" fmla="*/ 277333 h 377583"/>
                <a:gd name="connsiteX1444" fmla="*/ 1375982 w 2450468"/>
                <a:gd name="connsiteY1444" fmla="*/ 282953 h 377583"/>
                <a:gd name="connsiteX1445" fmla="*/ 1373124 w 2450468"/>
                <a:gd name="connsiteY1445" fmla="*/ 293716 h 377583"/>
                <a:gd name="connsiteX1446" fmla="*/ 1363313 w 2450468"/>
                <a:gd name="connsiteY1446" fmla="*/ 289620 h 377583"/>
                <a:gd name="connsiteX1447" fmla="*/ 1359980 w 2450468"/>
                <a:gd name="connsiteY1447" fmla="*/ 290382 h 377583"/>
                <a:gd name="connsiteX1448" fmla="*/ 1359694 w 2450468"/>
                <a:gd name="connsiteY1448" fmla="*/ 292287 h 377583"/>
                <a:gd name="connsiteX1449" fmla="*/ 1363218 w 2450468"/>
                <a:gd name="connsiteY1449" fmla="*/ 297716 h 377583"/>
                <a:gd name="connsiteX1450" fmla="*/ 1384078 w 2450468"/>
                <a:gd name="connsiteY1450" fmla="*/ 294287 h 377583"/>
                <a:gd name="connsiteX1451" fmla="*/ 1385792 w 2450468"/>
                <a:gd name="connsiteY1451" fmla="*/ 294954 h 377583"/>
                <a:gd name="connsiteX1452" fmla="*/ 1387507 w 2450468"/>
                <a:gd name="connsiteY1452" fmla="*/ 295621 h 377583"/>
                <a:gd name="connsiteX1453" fmla="*/ 1392460 w 2450468"/>
                <a:gd name="connsiteY1453" fmla="*/ 301717 h 377583"/>
                <a:gd name="connsiteX1454" fmla="*/ 1404271 w 2450468"/>
                <a:gd name="connsiteY1454" fmla="*/ 301431 h 377583"/>
                <a:gd name="connsiteX1455" fmla="*/ 1411510 w 2450468"/>
                <a:gd name="connsiteY1455" fmla="*/ 300479 h 377583"/>
                <a:gd name="connsiteX1456" fmla="*/ 1416177 w 2450468"/>
                <a:gd name="connsiteY1456" fmla="*/ 298764 h 377583"/>
                <a:gd name="connsiteX1457" fmla="*/ 1417415 w 2450468"/>
                <a:gd name="connsiteY1457" fmla="*/ 303336 h 377583"/>
                <a:gd name="connsiteX1458" fmla="*/ 1421987 w 2450468"/>
                <a:gd name="connsiteY1458" fmla="*/ 303812 h 377583"/>
                <a:gd name="connsiteX1459" fmla="*/ 1428845 w 2450468"/>
                <a:gd name="connsiteY1459" fmla="*/ 300669 h 377583"/>
                <a:gd name="connsiteX1460" fmla="*/ 1429798 w 2450468"/>
                <a:gd name="connsiteY1460" fmla="*/ 298764 h 377583"/>
                <a:gd name="connsiteX1461" fmla="*/ 1432750 w 2450468"/>
                <a:gd name="connsiteY1461" fmla="*/ 293811 h 377583"/>
                <a:gd name="connsiteX1462" fmla="*/ 1433513 w 2450468"/>
                <a:gd name="connsiteY1462" fmla="*/ 292859 h 377583"/>
                <a:gd name="connsiteX1463" fmla="*/ 1436465 w 2450468"/>
                <a:gd name="connsiteY1463" fmla="*/ 285810 h 377583"/>
                <a:gd name="connsiteX1464" fmla="*/ 1436465 w 2450468"/>
                <a:gd name="connsiteY1464" fmla="*/ 285715 h 377583"/>
                <a:gd name="connsiteX1465" fmla="*/ 1434370 w 2450468"/>
                <a:gd name="connsiteY1465" fmla="*/ 284381 h 377583"/>
                <a:gd name="connsiteX1466" fmla="*/ 1437799 w 2450468"/>
                <a:gd name="connsiteY1466" fmla="*/ 283905 h 377583"/>
                <a:gd name="connsiteX1467" fmla="*/ 1443038 w 2450468"/>
                <a:gd name="connsiteY1467" fmla="*/ 287429 h 377583"/>
                <a:gd name="connsiteX1468" fmla="*/ 1441037 w 2450468"/>
                <a:gd name="connsiteY1468" fmla="*/ 293621 h 377583"/>
                <a:gd name="connsiteX1469" fmla="*/ 1452182 w 2450468"/>
                <a:gd name="connsiteY1469" fmla="*/ 294478 h 377583"/>
                <a:gd name="connsiteX1470" fmla="*/ 1452467 w 2450468"/>
                <a:gd name="connsiteY1470" fmla="*/ 291906 h 377583"/>
                <a:gd name="connsiteX1471" fmla="*/ 1453229 w 2450468"/>
                <a:gd name="connsiteY1471" fmla="*/ 284572 h 377583"/>
                <a:gd name="connsiteX1472" fmla="*/ 1443609 w 2450468"/>
                <a:gd name="connsiteY1472" fmla="*/ 278666 h 377583"/>
                <a:gd name="connsiteX1473" fmla="*/ 1448181 w 2450468"/>
                <a:gd name="connsiteY1473" fmla="*/ 277619 h 377583"/>
                <a:gd name="connsiteX1474" fmla="*/ 1450753 w 2450468"/>
                <a:gd name="connsiteY1474" fmla="*/ 278285 h 377583"/>
                <a:gd name="connsiteX1475" fmla="*/ 1455896 w 2450468"/>
                <a:gd name="connsiteY1475" fmla="*/ 273999 h 377583"/>
                <a:gd name="connsiteX1476" fmla="*/ 1457516 w 2450468"/>
                <a:gd name="connsiteY1476" fmla="*/ 272475 h 377583"/>
                <a:gd name="connsiteX1477" fmla="*/ 1459611 w 2450468"/>
                <a:gd name="connsiteY1477" fmla="*/ 273047 h 377583"/>
                <a:gd name="connsiteX1478" fmla="*/ 1460183 w 2450468"/>
                <a:gd name="connsiteY1478" fmla="*/ 275618 h 377583"/>
                <a:gd name="connsiteX1479" fmla="*/ 1463421 w 2450468"/>
                <a:gd name="connsiteY1479" fmla="*/ 280476 h 377583"/>
                <a:gd name="connsiteX1480" fmla="*/ 1465898 w 2450468"/>
                <a:gd name="connsiteY1480" fmla="*/ 283048 h 377583"/>
                <a:gd name="connsiteX1481" fmla="*/ 1466755 w 2450468"/>
                <a:gd name="connsiteY1481" fmla="*/ 284572 h 377583"/>
                <a:gd name="connsiteX1482" fmla="*/ 1467612 w 2450468"/>
                <a:gd name="connsiteY1482" fmla="*/ 286191 h 377583"/>
                <a:gd name="connsiteX1483" fmla="*/ 1465421 w 2450468"/>
                <a:gd name="connsiteY1483" fmla="*/ 292668 h 377583"/>
                <a:gd name="connsiteX1484" fmla="*/ 1465421 w 2450468"/>
                <a:gd name="connsiteY1484" fmla="*/ 297050 h 377583"/>
                <a:gd name="connsiteX1485" fmla="*/ 1465421 w 2450468"/>
                <a:gd name="connsiteY1485" fmla="*/ 297907 h 377583"/>
                <a:gd name="connsiteX1486" fmla="*/ 1461897 w 2450468"/>
                <a:gd name="connsiteY1486" fmla="*/ 297812 h 377583"/>
                <a:gd name="connsiteX1487" fmla="*/ 1454372 w 2450468"/>
                <a:gd name="connsiteY1487" fmla="*/ 299907 h 377583"/>
                <a:gd name="connsiteX1488" fmla="*/ 1455230 w 2450468"/>
                <a:gd name="connsiteY1488" fmla="*/ 300383 h 377583"/>
                <a:gd name="connsiteX1489" fmla="*/ 1457992 w 2450468"/>
                <a:gd name="connsiteY1489" fmla="*/ 301812 h 377583"/>
                <a:gd name="connsiteX1490" fmla="*/ 1468660 w 2450468"/>
                <a:gd name="connsiteY1490" fmla="*/ 299907 h 377583"/>
                <a:gd name="connsiteX1491" fmla="*/ 1470946 w 2450468"/>
                <a:gd name="connsiteY1491" fmla="*/ 298383 h 377583"/>
                <a:gd name="connsiteX1492" fmla="*/ 1474375 w 2450468"/>
                <a:gd name="connsiteY1492" fmla="*/ 297621 h 377583"/>
                <a:gd name="connsiteX1493" fmla="*/ 1480661 w 2450468"/>
                <a:gd name="connsiteY1493" fmla="*/ 294668 h 377583"/>
                <a:gd name="connsiteX1494" fmla="*/ 1479614 w 2450468"/>
                <a:gd name="connsiteY1494" fmla="*/ 289715 h 377583"/>
                <a:gd name="connsiteX1495" fmla="*/ 1491901 w 2450468"/>
                <a:gd name="connsiteY1495" fmla="*/ 283619 h 377583"/>
                <a:gd name="connsiteX1496" fmla="*/ 1501140 w 2450468"/>
                <a:gd name="connsiteY1496" fmla="*/ 286667 h 377583"/>
                <a:gd name="connsiteX1497" fmla="*/ 1499330 w 2450468"/>
                <a:gd name="connsiteY1497" fmla="*/ 287048 h 377583"/>
                <a:gd name="connsiteX1498" fmla="*/ 1486376 w 2450468"/>
                <a:gd name="connsiteY1498" fmla="*/ 289334 h 377583"/>
                <a:gd name="connsiteX1499" fmla="*/ 1485233 w 2450468"/>
                <a:gd name="connsiteY1499" fmla="*/ 289620 h 377583"/>
                <a:gd name="connsiteX1500" fmla="*/ 1483519 w 2450468"/>
                <a:gd name="connsiteY1500" fmla="*/ 300002 h 377583"/>
                <a:gd name="connsiteX1501" fmla="*/ 1477899 w 2450468"/>
                <a:gd name="connsiteY1501" fmla="*/ 301812 h 377583"/>
                <a:gd name="connsiteX1502" fmla="*/ 1477232 w 2450468"/>
                <a:gd name="connsiteY1502" fmla="*/ 304384 h 377583"/>
                <a:gd name="connsiteX1503" fmla="*/ 1478375 w 2450468"/>
                <a:gd name="connsiteY1503" fmla="*/ 306098 h 377583"/>
                <a:gd name="connsiteX1504" fmla="*/ 1478090 w 2450468"/>
                <a:gd name="connsiteY1504" fmla="*/ 304193 h 377583"/>
                <a:gd name="connsiteX1505" fmla="*/ 1483709 w 2450468"/>
                <a:gd name="connsiteY1505" fmla="*/ 307337 h 377583"/>
                <a:gd name="connsiteX1506" fmla="*/ 1486948 w 2450468"/>
                <a:gd name="connsiteY1506" fmla="*/ 308194 h 377583"/>
                <a:gd name="connsiteX1507" fmla="*/ 1489805 w 2450468"/>
                <a:gd name="connsiteY1507" fmla="*/ 305527 h 377583"/>
                <a:gd name="connsiteX1508" fmla="*/ 1497616 w 2450468"/>
                <a:gd name="connsiteY1508" fmla="*/ 301336 h 377583"/>
                <a:gd name="connsiteX1509" fmla="*/ 1505807 w 2450468"/>
                <a:gd name="connsiteY1509" fmla="*/ 295907 h 377583"/>
                <a:gd name="connsiteX1510" fmla="*/ 1512665 w 2450468"/>
                <a:gd name="connsiteY1510" fmla="*/ 297526 h 377583"/>
                <a:gd name="connsiteX1511" fmla="*/ 1514189 w 2450468"/>
                <a:gd name="connsiteY1511" fmla="*/ 294287 h 377583"/>
                <a:gd name="connsiteX1512" fmla="*/ 1513523 w 2450468"/>
                <a:gd name="connsiteY1512" fmla="*/ 292573 h 377583"/>
                <a:gd name="connsiteX1513" fmla="*/ 1507522 w 2450468"/>
                <a:gd name="connsiteY1513" fmla="*/ 292001 h 377583"/>
                <a:gd name="connsiteX1514" fmla="*/ 1505807 w 2450468"/>
                <a:gd name="connsiteY1514" fmla="*/ 293049 h 377583"/>
                <a:gd name="connsiteX1515" fmla="*/ 1504569 w 2450468"/>
                <a:gd name="connsiteY1515" fmla="*/ 293811 h 377583"/>
                <a:gd name="connsiteX1516" fmla="*/ 1503140 w 2450468"/>
                <a:gd name="connsiteY1516" fmla="*/ 289906 h 377583"/>
                <a:gd name="connsiteX1517" fmla="*/ 1515332 w 2450468"/>
                <a:gd name="connsiteY1517" fmla="*/ 286001 h 377583"/>
                <a:gd name="connsiteX1518" fmla="*/ 1518095 w 2450468"/>
                <a:gd name="connsiteY1518" fmla="*/ 298764 h 377583"/>
                <a:gd name="connsiteX1519" fmla="*/ 1517047 w 2450468"/>
                <a:gd name="connsiteY1519" fmla="*/ 301907 h 377583"/>
                <a:gd name="connsiteX1520" fmla="*/ 1516856 w 2450468"/>
                <a:gd name="connsiteY1520" fmla="*/ 302479 h 377583"/>
                <a:gd name="connsiteX1521" fmla="*/ 1521047 w 2450468"/>
                <a:gd name="connsiteY1521" fmla="*/ 302765 h 377583"/>
                <a:gd name="connsiteX1522" fmla="*/ 1522000 w 2450468"/>
                <a:gd name="connsiteY1522" fmla="*/ 302003 h 377583"/>
                <a:gd name="connsiteX1523" fmla="*/ 1522476 w 2450468"/>
                <a:gd name="connsiteY1523" fmla="*/ 301526 h 377583"/>
                <a:gd name="connsiteX1524" fmla="*/ 1525905 w 2450468"/>
                <a:gd name="connsiteY1524" fmla="*/ 302288 h 377583"/>
                <a:gd name="connsiteX1525" fmla="*/ 1528000 w 2450468"/>
                <a:gd name="connsiteY1525" fmla="*/ 307908 h 377583"/>
                <a:gd name="connsiteX1526" fmla="*/ 1533811 w 2450468"/>
                <a:gd name="connsiteY1526" fmla="*/ 302669 h 377583"/>
                <a:gd name="connsiteX1527" fmla="*/ 1535049 w 2450468"/>
                <a:gd name="connsiteY1527" fmla="*/ 301336 h 377583"/>
                <a:gd name="connsiteX1528" fmla="*/ 1531525 w 2450468"/>
                <a:gd name="connsiteY1528" fmla="*/ 293525 h 377583"/>
                <a:gd name="connsiteX1529" fmla="*/ 1531620 w 2450468"/>
                <a:gd name="connsiteY1529" fmla="*/ 290858 h 377583"/>
                <a:gd name="connsiteX1530" fmla="*/ 1530382 w 2450468"/>
                <a:gd name="connsiteY1530" fmla="*/ 286001 h 377583"/>
                <a:gd name="connsiteX1531" fmla="*/ 1532573 w 2450468"/>
                <a:gd name="connsiteY1531" fmla="*/ 284762 h 377583"/>
                <a:gd name="connsiteX1532" fmla="*/ 1535811 w 2450468"/>
                <a:gd name="connsiteY1532" fmla="*/ 279143 h 377583"/>
                <a:gd name="connsiteX1533" fmla="*/ 1536573 w 2450468"/>
                <a:gd name="connsiteY1533" fmla="*/ 279047 h 377583"/>
                <a:gd name="connsiteX1534" fmla="*/ 1537525 w 2450468"/>
                <a:gd name="connsiteY1534" fmla="*/ 273618 h 377583"/>
                <a:gd name="connsiteX1535" fmla="*/ 1532001 w 2450468"/>
                <a:gd name="connsiteY1535" fmla="*/ 270475 h 377583"/>
                <a:gd name="connsiteX1536" fmla="*/ 1528953 w 2450468"/>
                <a:gd name="connsiteY1536" fmla="*/ 265427 h 377583"/>
                <a:gd name="connsiteX1537" fmla="*/ 1527239 w 2450468"/>
                <a:gd name="connsiteY1537" fmla="*/ 269808 h 377583"/>
                <a:gd name="connsiteX1538" fmla="*/ 1528763 w 2450468"/>
                <a:gd name="connsiteY1538" fmla="*/ 272951 h 377583"/>
                <a:gd name="connsiteX1539" fmla="*/ 1529239 w 2450468"/>
                <a:gd name="connsiteY1539" fmla="*/ 273999 h 377583"/>
                <a:gd name="connsiteX1540" fmla="*/ 1526858 w 2450468"/>
                <a:gd name="connsiteY1540" fmla="*/ 276190 h 377583"/>
                <a:gd name="connsiteX1541" fmla="*/ 1521809 w 2450468"/>
                <a:gd name="connsiteY1541" fmla="*/ 278666 h 377583"/>
                <a:gd name="connsiteX1542" fmla="*/ 1518285 w 2450468"/>
                <a:gd name="connsiteY1542" fmla="*/ 284762 h 377583"/>
                <a:gd name="connsiteX1543" fmla="*/ 1511713 w 2450468"/>
                <a:gd name="connsiteY1543" fmla="*/ 281238 h 377583"/>
                <a:gd name="connsiteX1544" fmla="*/ 1505426 w 2450468"/>
                <a:gd name="connsiteY1544" fmla="*/ 279047 h 377583"/>
                <a:gd name="connsiteX1545" fmla="*/ 1504760 w 2450468"/>
                <a:gd name="connsiteY1545" fmla="*/ 278381 h 377583"/>
                <a:gd name="connsiteX1546" fmla="*/ 1498664 w 2450468"/>
                <a:gd name="connsiteY1546" fmla="*/ 279047 h 377583"/>
                <a:gd name="connsiteX1547" fmla="*/ 1496282 w 2450468"/>
                <a:gd name="connsiteY1547" fmla="*/ 277333 h 377583"/>
                <a:gd name="connsiteX1548" fmla="*/ 1497235 w 2450468"/>
                <a:gd name="connsiteY1548" fmla="*/ 270665 h 377583"/>
                <a:gd name="connsiteX1549" fmla="*/ 1487234 w 2450468"/>
                <a:gd name="connsiteY1549" fmla="*/ 268094 h 377583"/>
                <a:gd name="connsiteX1550" fmla="*/ 1491139 w 2450468"/>
                <a:gd name="connsiteY1550" fmla="*/ 267903 h 377583"/>
                <a:gd name="connsiteX1551" fmla="*/ 1492187 w 2450468"/>
                <a:gd name="connsiteY1551" fmla="*/ 268284 h 377583"/>
                <a:gd name="connsiteX1552" fmla="*/ 1494377 w 2450468"/>
                <a:gd name="connsiteY1552" fmla="*/ 269046 h 377583"/>
                <a:gd name="connsiteX1553" fmla="*/ 1497806 w 2450468"/>
                <a:gd name="connsiteY1553" fmla="*/ 263522 h 377583"/>
                <a:gd name="connsiteX1554" fmla="*/ 1493901 w 2450468"/>
                <a:gd name="connsiteY1554" fmla="*/ 257330 h 377583"/>
                <a:gd name="connsiteX1555" fmla="*/ 1492091 w 2450468"/>
                <a:gd name="connsiteY1555" fmla="*/ 258473 h 377583"/>
                <a:gd name="connsiteX1556" fmla="*/ 1488091 w 2450468"/>
                <a:gd name="connsiteY1556" fmla="*/ 256854 h 377583"/>
                <a:gd name="connsiteX1557" fmla="*/ 1484090 w 2450468"/>
                <a:gd name="connsiteY1557" fmla="*/ 256473 h 377583"/>
                <a:gd name="connsiteX1558" fmla="*/ 917353 w 2450468"/>
                <a:gd name="connsiteY1558" fmla="*/ 255711 h 377583"/>
                <a:gd name="connsiteX1559" fmla="*/ 917353 w 2450468"/>
                <a:gd name="connsiteY1559" fmla="*/ 255806 h 377583"/>
                <a:gd name="connsiteX1560" fmla="*/ 920591 w 2450468"/>
                <a:gd name="connsiteY1560" fmla="*/ 265522 h 377583"/>
                <a:gd name="connsiteX1561" fmla="*/ 913542 w 2450468"/>
                <a:gd name="connsiteY1561" fmla="*/ 268475 h 377583"/>
                <a:gd name="connsiteX1562" fmla="*/ 910971 w 2450468"/>
                <a:gd name="connsiteY1562" fmla="*/ 266284 h 377583"/>
                <a:gd name="connsiteX1563" fmla="*/ 909447 w 2450468"/>
                <a:gd name="connsiteY1563" fmla="*/ 263807 h 377583"/>
                <a:gd name="connsiteX1564" fmla="*/ 909161 w 2450468"/>
                <a:gd name="connsiteY1564" fmla="*/ 262664 h 377583"/>
                <a:gd name="connsiteX1565" fmla="*/ 911828 w 2450468"/>
                <a:gd name="connsiteY1565" fmla="*/ 261902 h 377583"/>
                <a:gd name="connsiteX1566" fmla="*/ 912019 w 2450468"/>
                <a:gd name="connsiteY1566" fmla="*/ 261807 h 377583"/>
                <a:gd name="connsiteX1567" fmla="*/ 914209 w 2450468"/>
                <a:gd name="connsiteY1567" fmla="*/ 257140 h 377583"/>
                <a:gd name="connsiteX1568" fmla="*/ 917353 w 2450468"/>
                <a:gd name="connsiteY1568" fmla="*/ 255711 h 377583"/>
                <a:gd name="connsiteX1569" fmla="*/ 105734 w 2450468"/>
                <a:gd name="connsiteY1569" fmla="*/ 252648 h 377583"/>
                <a:gd name="connsiteX1570" fmla="*/ 104679 w 2450468"/>
                <a:gd name="connsiteY1570" fmla="*/ 253044 h 377583"/>
                <a:gd name="connsiteX1571" fmla="*/ 104218 w 2450468"/>
                <a:gd name="connsiteY1571" fmla="*/ 252813 h 377583"/>
                <a:gd name="connsiteX1572" fmla="*/ 1344263 w 2450468"/>
                <a:gd name="connsiteY1572" fmla="*/ 252568 h 377583"/>
                <a:gd name="connsiteX1573" fmla="*/ 1339596 w 2450468"/>
                <a:gd name="connsiteY1573" fmla="*/ 254759 h 377583"/>
                <a:gd name="connsiteX1574" fmla="*/ 1315307 w 2450468"/>
                <a:gd name="connsiteY1574" fmla="*/ 254282 h 377583"/>
                <a:gd name="connsiteX1575" fmla="*/ 1307687 w 2450468"/>
                <a:gd name="connsiteY1575" fmla="*/ 253901 h 377583"/>
                <a:gd name="connsiteX1576" fmla="*/ 1305973 w 2450468"/>
                <a:gd name="connsiteY1576" fmla="*/ 253806 h 377583"/>
                <a:gd name="connsiteX1577" fmla="*/ 1306354 w 2450468"/>
                <a:gd name="connsiteY1577" fmla="*/ 260283 h 377583"/>
                <a:gd name="connsiteX1578" fmla="*/ 1307592 w 2450468"/>
                <a:gd name="connsiteY1578" fmla="*/ 259807 h 377583"/>
                <a:gd name="connsiteX1579" fmla="*/ 1328738 w 2450468"/>
                <a:gd name="connsiteY1579" fmla="*/ 259712 h 377583"/>
                <a:gd name="connsiteX1580" fmla="*/ 1334357 w 2450468"/>
                <a:gd name="connsiteY1580" fmla="*/ 258473 h 377583"/>
                <a:gd name="connsiteX1581" fmla="*/ 1340549 w 2450468"/>
                <a:gd name="connsiteY1581" fmla="*/ 259426 h 377583"/>
                <a:gd name="connsiteX1582" fmla="*/ 1341596 w 2450468"/>
                <a:gd name="connsiteY1582" fmla="*/ 259235 h 377583"/>
                <a:gd name="connsiteX1583" fmla="*/ 1347121 w 2450468"/>
                <a:gd name="connsiteY1583" fmla="*/ 261998 h 377583"/>
                <a:gd name="connsiteX1584" fmla="*/ 1352360 w 2450468"/>
                <a:gd name="connsiteY1584" fmla="*/ 258569 h 377583"/>
                <a:gd name="connsiteX1585" fmla="*/ 1355693 w 2450468"/>
                <a:gd name="connsiteY1585" fmla="*/ 257807 h 377583"/>
                <a:gd name="connsiteX1586" fmla="*/ 1363218 w 2450468"/>
                <a:gd name="connsiteY1586" fmla="*/ 258473 h 377583"/>
                <a:gd name="connsiteX1587" fmla="*/ 1370648 w 2450468"/>
                <a:gd name="connsiteY1587" fmla="*/ 259712 h 377583"/>
                <a:gd name="connsiteX1588" fmla="*/ 1380839 w 2450468"/>
                <a:gd name="connsiteY1588" fmla="*/ 258569 h 377583"/>
                <a:gd name="connsiteX1589" fmla="*/ 1383411 w 2450468"/>
                <a:gd name="connsiteY1589" fmla="*/ 259140 h 377583"/>
                <a:gd name="connsiteX1590" fmla="*/ 1387983 w 2450468"/>
                <a:gd name="connsiteY1590" fmla="*/ 258092 h 377583"/>
                <a:gd name="connsiteX1591" fmla="*/ 1385221 w 2450468"/>
                <a:gd name="connsiteY1591" fmla="*/ 255711 h 377583"/>
                <a:gd name="connsiteX1592" fmla="*/ 1377982 w 2450468"/>
                <a:gd name="connsiteY1592" fmla="*/ 254759 h 377583"/>
                <a:gd name="connsiteX1593" fmla="*/ 1366647 w 2450468"/>
                <a:gd name="connsiteY1593" fmla="*/ 255425 h 377583"/>
                <a:gd name="connsiteX1594" fmla="*/ 1353217 w 2450468"/>
                <a:gd name="connsiteY1594" fmla="*/ 255425 h 377583"/>
                <a:gd name="connsiteX1595" fmla="*/ 1351407 w 2450468"/>
                <a:gd name="connsiteY1595" fmla="*/ 254092 h 377583"/>
                <a:gd name="connsiteX1596" fmla="*/ 1344263 w 2450468"/>
                <a:gd name="connsiteY1596" fmla="*/ 252568 h 377583"/>
                <a:gd name="connsiteX1597" fmla="*/ 1252252 w 2450468"/>
                <a:gd name="connsiteY1597" fmla="*/ 252187 h 377583"/>
                <a:gd name="connsiteX1598" fmla="*/ 1249490 w 2450468"/>
                <a:gd name="connsiteY1598" fmla="*/ 253711 h 377583"/>
                <a:gd name="connsiteX1599" fmla="*/ 1247585 w 2450468"/>
                <a:gd name="connsiteY1599" fmla="*/ 254759 h 377583"/>
                <a:gd name="connsiteX1600" fmla="*/ 1254728 w 2450468"/>
                <a:gd name="connsiteY1600" fmla="*/ 261331 h 377583"/>
                <a:gd name="connsiteX1601" fmla="*/ 1257110 w 2450468"/>
                <a:gd name="connsiteY1601" fmla="*/ 258473 h 377583"/>
                <a:gd name="connsiteX1602" fmla="*/ 1257014 w 2450468"/>
                <a:gd name="connsiteY1602" fmla="*/ 257140 h 377583"/>
                <a:gd name="connsiteX1603" fmla="*/ 1256919 w 2450468"/>
                <a:gd name="connsiteY1603" fmla="*/ 255521 h 377583"/>
                <a:gd name="connsiteX1604" fmla="*/ 1252252 w 2450468"/>
                <a:gd name="connsiteY1604" fmla="*/ 252187 h 377583"/>
                <a:gd name="connsiteX1605" fmla="*/ 1278446 w 2450468"/>
                <a:gd name="connsiteY1605" fmla="*/ 251711 h 377583"/>
                <a:gd name="connsiteX1606" fmla="*/ 1279684 w 2450468"/>
                <a:gd name="connsiteY1606" fmla="*/ 258473 h 377583"/>
                <a:gd name="connsiteX1607" fmla="*/ 1279589 w 2450468"/>
                <a:gd name="connsiteY1607" fmla="*/ 258854 h 377583"/>
                <a:gd name="connsiteX1608" fmla="*/ 1290447 w 2450468"/>
                <a:gd name="connsiteY1608" fmla="*/ 259616 h 377583"/>
                <a:gd name="connsiteX1609" fmla="*/ 1293305 w 2450468"/>
                <a:gd name="connsiteY1609" fmla="*/ 257235 h 377583"/>
                <a:gd name="connsiteX1610" fmla="*/ 1292543 w 2450468"/>
                <a:gd name="connsiteY1610" fmla="*/ 256283 h 377583"/>
                <a:gd name="connsiteX1611" fmla="*/ 1278446 w 2450468"/>
                <a:gd name="connsiteY1611" fmla="*/ 251711 h 377583"/>
                <a:gd name="connsiteX1612" fmla="*/ 111537 w 2450468"/>
                <a:gd name="connsiteY1612" fmla="*/ 250472 h 377583"/>
                <a:gd name="connsiteX1613" fmla="*/ 107346 w 2450468"/>
                <a:gd name="connsiteY1613" fmla="*/ 252473 h 377583"/>
                <a:gd name="connsiteX1614" fmla="*/ 105734 w 2450468"/>
                <a:gd name="connsiteY1614" fmla="*/ 252648 h 377583"/>
                <a:gd name="connsiteX1615" fmla="*/ 97821 w 2450468"/>
                <a:gd name="connsiteY1615" fmla="*/ 249615 h 377583"/>
                <a:gd name="connsiteX1616" fmla="*/ 104218 w 2450468"/>
                <a:gd name="connsiteY1616" fmla="*/ 252813 h 377583"/>
                <a:gd name="connsiteX1617" fmla="*/ 97726 w 2450468"/>
                <a:gd name="connsiteY1617" fmla="*/ 253520 h 377583"/>
                <a:gd name="connsiteX1618" fmla="*/ 96583 w 2450468"/>
                <a:gd name="connsiteY1618" fmla="*/ 250949 h 377583"/>
                <a:gd name="connsiteX1619" fmla="*/ 97821 w 2450468"/>
                <a:gd name="connsiteY1619" fmla="*/ 249615 h 377583"/>
                <a:gd name="connsiteX1620" fmla="*/ 875634 w 2450468"/>
                <a:gd name="connsiteY1620" fmla="*/ 247900 h 377583"/>
                <a:gd name="connsiteX1621" fmla="*/ 877919 w 2450468"/>
                <a:gd name="connsiteY1621" fmla="*/ 254473 h 377583"/>
                <a:gd name="connsiteX1622" fmla="*/ 871919 w 2450468"/>
                <a:gd name="connsiteY1622" fmla="*/ 258092 h 377583"/>
                <a:gd name="connsiteX1623" fmla="*/ 869442 w 2450468"/>
                <a:gd name="connsiteY1623" fmla="*/ 257806 h 377583"/>
                <a:gd name="connsiteX1624" fmla="*/ 867442 w 2450468"/>
                <a:gd name="connsiteY1624" fmla="*/ 255901 h 377583"/>
                <a:gd name="connsiteX1625" fmla="*/ 869252 w 2450468"/>
                <a:gd name="connsiteY1625" fmla="*/ 253806 h 377583"/>
                <a:gd name="connsiteX1626" fmla="*/ 871728 w 2450468"/>
                <a:gd name="connsiteY1626" fmla="*/ 253711 h 377583"/>
                <a:gd name="connsiteX1627" fmla="*/ 875824 w 2450468"/>
                <a:gd name="connsiteY1627" fmla="*/ 252853 h 377583"/>
                <a:gd name="connsiteX1628" fmla="*/ 875634 w 2450468"/>
                <a:gd name="connsiteY1628" fmla="*/ 247900 h 377583"/>
                <a:gd name="connsiteX1629" fmla="*/ 1563719 w 2450468"/>
                <a:gd name="connsiteY1629" fmla="*/ 247139 h 377583"/>
                <a:gd name="connsiteX1630" fmla="*/ 1568196 w 2450468"/>
                <a:gd name="connsiteY1630" fmla="*/ 257521 h 377583"/>
                <a:gd name="connsiteX1631" fmla="*/ 1562100 w 2450468"/>
                <a:gd name="connsiteY1631" fmla="*/ 258092 h 377583"/>
                <a:gd name="connsiteX1632" fmla="*/ 1560481 w 2450468"/>
                <a:gd name="connsiteY1632" fmla="*/ 261426 h 377583"/>
                <a:gd name="connsiteX1633" fmla="*/ 1558576 w 2450468"/>
                <a:gd name="connsiteY1633" fmla="*/ 266951 h 377583"/>
                <a:gd name="connsiteX1634" fmla="*/ 1560195 w 2450468"/>
                <a:gd name="connsiteY1634" fmla="*/ 271142 h 377583"/>
                <a:gd name="connsiteX1635" fmla="*/ 1562386 w 2450468"/>
                <a:gd name="connsiteY1635" fmla="*/ 272380 h 377583"/>
                <a:gd name="connsiteX1636" fmla="*/ 1565720 w 2450468"/>
                <a:gd name="connsiteY1636" fmla="*/ 278571 h 377583"/>
                <a:gd name="connsiteX1637" fmla="*/ 1560100 w 2450468"/>
                <a:gd name="connsiteY1637" fmla="*/ 287715 h 377583"/>
                <a:gd name="connsiteX1638" fmla="*/ 1552766 w 2450468"/>
                <a:gd name="connsiteY1638" fmla="*/ 288287 h 377583"/>
                <a:gd name="connsiteX1639" fmla="*/ 1549908 w 2450468"/>
                <a:gd name="connsiteY1639" fmla="*/ 289334 h 377583"/>
                <a:gd name="connsiteX1640" fmla="*/ 1540097 w 2450468"/>
                <a:gd name="connsiteY1640" fmla="*/ 292859 h 377583"/>
                <a:gd name="connsiteX1641" fmla="*/ 1540288 w 2450468"/>
                <a:gd name="connsiteY1641" fmla="*/ 303908 h 377583"/>
                <a:gd name="connsiteX1642" fmla="*/ 1539716 w 2450468"/>
                <a:gd name="connsiteY1642" fmla="*/ 305146 h 377583"/>
                <a:gd name="connsiteX1643" fmla="*/ 1537621 w 2450468"/>
                <a:gd name="connsiteY1643" fmla="*/ 309527 h 377583"/>
                <a:gd name="connsiteX1644" fmla="*/ 1549622 w 2450468"/>
                <a:gd name="connsiteY1644" fmla="*/ 312099 h 377583"/>
                <a:gd name="connsiteX1645" fmla="*/ 1551908 w 2450468"/>
                <a:gd name="connsiteY1645" fmla="*/ 312004 h 377583"/>
                <a:gd name="connsiteX1646" fmla="*/ 1554956 w 2450468"/>
                <a:gd name="connsiteY1646" fmla="*/ 310575 h 377583"/>
                <a:gd name="connsiteX1647" fmla="*/ 1557719 w 2450468"/>
                <a:gd name="connsiteY1647" fmla="*/ 311909 h 377583"/>
                <a:gd name="connsiteX1648" fmla="*/ 1557433 w 2450468"/>
                <a:gd name="connsiteY1648" fmla="*/ 313814 h 377583"/>
                <a:gd name="connsiteX1649" fmla="*/ 1554099 w 2450468"/>
                <a:gd name="connsiteY1649" fmla="*/ 314766 h 377583"/>
                <a:gd name="connsiteX1650" fmla="*/ 1552766 w 2450468"/>
                <a:gd name="connsiteY1650" fmla="*/ 317243 h 377583"/>
                <a:gd name="connsiteX1651" fmla="*/ 1555242 w 2450468"/>
                <a:gd name="connsiteY1651" fmla="*/ 318862 h 377583"/>
                <a:gd name="connsiteX1652" fmla="*/ 1557242 w 2450468"/>
                <a:gd name="connsiteY1652" fmla="*/ 318862 h 377583"/>
                <a:gd name="connsiteX1653" fmla="*/ 1561624 w 2450468"/>
                <a:gd name="connsiteY1653" fmla="*/ 324767 h 377583"/>
                <a:gd name="connsiteX1654" fmla="*/ 1559433 w 2450468"/>
                <a:gd name="connsiteY1654" fmla="*/ 326672 h 377583"/>
                <a:gd name="connsiteX1655" fmla="*/ 1556004 w 2450468"/>
                <a:gd name="connsiteY1655" fmla="*/ 329816 h 377583"/>
                <a:gd name="connsiteX1656" fmla="*/ 1558195 w 2450468"/>
                <a:gd name="connsiteY1656" fmla="*/ 332006 h 377583"/>
                <a:gd name="connsiteX1657" fmla="*/ 1563338 w 2450468"/>
                <a:gd name="connsiteY1657" fmla="*/ 331244 h 377583"/>
                <a:gd name="connsiteX1658" fmla="*/ 1567815 w 2450468"/>
                <a:gd name="connsiteY1658" fmla="*/ 329625 h 377583"/>
                <a:gd name="connsiteX1659" fmla="*/ 1568482 w 2450468"/>
                <a:gd name="connsiteY1659" fmla="*/ 330006 h 377583"/>
                <a:gd name="connsiteX1660" fmla="*/ 1581150 w 2450468"/>
                <a:gd name="connsiteY1660" fmla="*/ 330101 h 377583"/>
                <a:gd name="connsiteX1661" fmla="*/ 1581150 w 2450468"/>
                <a:gd name="connsiteY1661" fmla="*/ 328101 h 377583"/>
                <a:gd name="connsiteX1662" fmla="*/ 1579531 w 2450468"/>
                <a:gd name="connsiteY1662" fmla="*/ 327339 h 377583"/>
                <a:gd name="connsiteX1663" fmla="*/ 1577626 w 2450468"/>
                <a:gd name="connsiteY1663" fmla="*/ 327720 h 377583"/>
                <a:gd name="connsiteX1664" fmla="*/ 1576673 w 2450468"/>
                <a:gd name="connsiteY1664" fmla="*/ 323243 h 377583"/>
                <a:gd name="connsiteX1665" fmla="*/ 1577245 w 2450468"/>
                <a:gd name="connsiteY1665" fmla="*/ 320672 h 377583"/>
                <a:gd name="connsiteX1666" fmla="*/ 1577340 w 2450468"/>
                <a:gd name="connsiteY1666" fmla="*/ 320100 h 377583"/>
                <a:gd name="connsiteX1667" fmla="*/ 1574197 w 2450468"/>
                <a:gd name="connsiteY1667" fmla="*/ 316766 h 377583"/>
                <a:gd name="connsiteX1668" fmla="*/ 1574387 w 2450468"/>
                <a:gd name="connsiteY1668" fmla="*/ 316766 h 377583"/>
                <a:gd name="connsiteX1669" fmla="*/ 1580674 w 2450468"/>
                <a:gd name="connsiteY1669" fmla="*/ 317528 h 377583"/>
                <a:gd name="connsiteX1670" fmla="*/ 1588199 w 2450468"/>
                <a:gd name="connsiteY1670" fmla="*/ 314195 h 377583"/>
                <a:gd name="connsiteX1671" fmla="*/ 1592771 w 2450468"/>
                <a:gd name="connsiteY1671" fmla="*/ 314766 h 377583"/>
                <a:gd name="connsiteX1672" fmla="*/ 1596485 w 2450468"/>
                <a:gd name="connsiteY1672" fmla="*/ 315147 h 377583"/>
                <a:gd name="connsiteX1673" fmla="*/ 1604105 w 2450468"/>
                <a:gd name="connsiteY1673" fmla="*/ 318576 h 377583"/>
                <a:gd name="connsiteX1674" fmla="*/ 1611344 w 2450468"/>
                <a:gd name="connsiteY1674" fmla="*/ 314099 h 377583"/>
                <a:gd name="connsiteX1675" fmla="*/ 1614297 w 2450468"/>
                <a:gd name="connsiteY1675" fmla="*/ 314385 h 377583"/>
                <a:gd name="connsiteX1676" fmla="*/ 1622203 w 2450468"/>
                <a:gd name="connsiteY1676" fmla="*/ 310575 h 377583"/>
                <a:gd name="connsiteX1677" fmla="*/ 1622870 w 2450468"/>
                <a:gd name="connsiteY1677" fmla="*/ 308575 h 377583"/>
                <a:gd name="connsiteX1678" fmla="*/ 1618774 w 2450468"/>
                <a:gd name="connsiteY1678" fmla="*/ 303908 h 377583"/>
                <a:gd name="connsiteX1679" fmla="*/ 1618869 w 2450468"/>
                <a:gd name="connsiteY1679" fmla="*/ 303908 h 377583"/>
                <a:gd name="connsiteX1680" fmla="*/ 1622203 w 2450468"/>
                <a:gd name="connsiteY1680" fmla="*/ 300860 h 377583"/>
                <a:gd name="connsiteX1681" fmla="*/ 1617917 w 2450468"/>
                <a:gd name="connsiteY1681" fmla="*/ 299621 h 377583"/>
                <a:gd name="connsiteX1682" fmla="*/ 1614583 w 2450468"/>
                <a:gd name="connsiteY1682" fmla="*/ 299431 h 377583"/>
                <a:gd name="connsiteX1683" fmla="*/ 1606391 w 2450468"/>
                <a:gd name="connsiteY1683" fmla="*/ 296383 h 377583"/>
                <a:gd name="connsiteX1684" fmla="*/ 1610678 w 2450468"/>
                <a:gd name="connsiteY1684" fmla="*/ 295240 h 377583"/>
                <a:gd name="connsiteX1685" fmla="*/ 1613345 w 2450468"/>
                <a:gd name="connsiteY1685" fmla="*/ 293144 h 377583"/>
                <a:gd name="connsiteX1686" fmla="*/ 1614583 w 2450468"/>
                <a:gd name="connsiteY1686" fmla="*/ 289430 h 377583"/>
                <a:gd name="connsiteX1687" fmla="*/ 1615345 w 2450468"/>
                <a:gd name="connsiteY1687" fmla="*/ 285524 h 377583"/>
                <a:gd name="connsiteX1688" fmla="*/ 1614869 w 2450468"/>
                <a:gd name="connsiteY1688" fmla="*/ 281714 h 377583"/>
                <a:gd name="connsiteX1689" fmla="*/ 1616964 w 2450468"/>
                <a:gd name="connsiteY1689" fmla="*/ 278381 h 377583"/>
                <a:gd name="connsiteX1690" fmla="*/ 1613630 w 2450468"/>
                <a:gd name="connsiteY1690" fmla="*/ 276666 h 377583"/>
                <a:gd name="connsiteX1691" fmla="*/ 1609820 w 2450468"/>
                <a:gd name="connsiteY1691" fmla="*/ 279333 h 377583"/>
                <a:gd name="connsiteX1692" fmla="*/ 1601724 w 2450468"/>
                <a:gd name="connsiteY1692" fmla="*/ 277904 h 377583"/>
                <a:gd name="connsiteX1693" fmla="*/ 1594009 w 2450468"/>
                <a:gd name="connsiteY1693" fmla="*/ 277523 h 377583"/>
                <a:gd name="connsiteX1694" fmla="*/ 1593342 w 2450468"/>
                <a:gd name="connsiteY1694" fmla="*/ 277904 h 377583"/>
                <a:gd name="connsiteX1695" fmla="*/ 1590866 w 2450468"/>
                <a:gd name="connsiteY1695" fmla="*/ 276380 h 377583"/>
                <a:gd name="connsiteX1696" fmla="*/ 1586579 w 2450468"/>
                <a:gd name="connsiteY1696" fmla="*/ 274761 h 377583"/>
                <a:gd name="connsiteX1697" fmla="*/ 1585246 w 2450468"/>
                <a:gd name="connsiteY1697" fmla="*/ 274380 h 377583"/>
                <a:gd name="connsiteX1698" fmla="*/ 1582769 w 2450468"/>
                <a:gd name="connsiteY1698" fmla="*/ 273713 h 377583"/>
                <a:gd name="connsiteX1699" fmla="*/ 1583531 w 2450468"/>
                <a:gd name="connsiteY1699" fmla="*/ 267998 h 377583"/>
                <a:gd name="connsiteX1700" fmla="*/ 1584103 w 2450468"/>
                <a:gd name="connsiteY1700" fmla="*/ 260664 h 377583"/>
                <a:gd name="connsiteX1701" fmla="*/ 1592485 w 2450468"/>
                <a:gd name="connsiteY1701" fmla="*/ 256759 h 377583"/>
                <a:gd name="connsiteX1702" fmla="*/ 1596200 w 2450468"/>
                <a:gd name="connsiteY1702" fmla="*/ 252758 h 377583"/>
                <a:gd name="connsiteX1703" fmla="*/ 1588961 w 2450468"/>
                <a:gd name="connsiteY1703" fmla="*/ 253616 h 377583"/>
                <a:gd name="connsiteX1704" fmla="*/ 1586579 w 2450468"/>
                <a:gd name="connsiteY1704" fmla="*/ 253901 h 377583"/>
                <a:gd name="connsiteX1705" fmla="*/ 1582484 w 2450468"/>
                <a:gd name="connsiteY1705" fmla="*/ 257616 h 377583"/>
                <a:gd name="connsiteX1706" fmla="*/ 1576959 w 2450468"/>
                <a:gd name="connsiteY1706" fmla="*/ 258283 h 377583"/>
                <a:gd name="connsiteX1707" fmla="*/ 1575625 w 2450468"/>
                <a:gd name="connsiteY1707" fmla="*/ 254949 h 377583"/>
                <a:gd name="connsiteX1708" fmla="*/ 1571911 w 2450468"/>
                <a:gd name="connsiteY1708" fmla="*/ 251806 h 377583"/>
                <a:gd name="connsiteX1709" fmla="*/ 1563719 w 2450468"/>
                <a:gd name="connsiteY1709" fmla="*/ 247139 h 377583"/>
                <a:gd name="connsiteX1710" fmla="*/ 1590104 w 2450468"/>
                <a:gd name="connsiteY1710" fmla="*/ 239519 h 377583"/>
                <a:gd name="connsiteX1711" fmla="*/ 1587437 w 2450468"/>
                <a:gd name="connsiteY1711" fmla="*/ 241233 h 377583"/>
                <a:gd name="connsiteX1712" fmla="*/ 1584198 w 2450468"/>
                <a:gd name="connsiteY1712" fmla="*/ 243329 h 377583"/>
                <a:gd name="connsiteX1713" fmla="*/ 1595723 w 2450468"/>
                <a:gd name="connsiteY1713" fmla="*/ 250758 h 377583"/>
                <a:gd name="connsiteX1714" fmla="*/ 1599629 w 2450468"/>
                <a:gd name="connsiteY1714" fmla="*/ 246091 h 377583"/>
                <a:gd name="connsiteX1715" fmla="*/ 1602200 w 2450468"/>
                <a:gd name="connsiteY1715" fmla="*/ 246377 h 377583"/>
                <a:gd name="connsiteX1716" fmla="*/ 1605344 w 2450468"/>
                <a:gd name="connsiteY1716" fmla="*/ 246853 h 377583"/>
                <a:gd name="connsiteX1717" fmla="*/ 1611725 w 2450468"/>
                <a:gd name="connsiteY1717" fmla="*/ 246948 h 377583"/>
                <a:gd name="connsiteX1718" fmla="*/ 1608773 w 2450468"/>
                <a:gd name="connsiteY1718" fmla="*/ 243614 h 377583"/>
                <a:gd name="connsiteX1719" fmla="*/ 1606963 w 2450468"/>
                <a:gd name="connsiteY1719" fmla="*/ 243233 h 377583"/>
                <a:gd name="connsiteX1720" fmla="*/ 1603153 w 2450468"/>
                <a:gd name="connsiteY1720" fmla="*/ 242471 h 377583"/>
                <a:gd name="connsiteX1721" fmla="*/ 1590104 w 2450468"/>
                <a:gd name="connsiteY1721" fmla="*/ 239519 h 377583"/>
                <a:gd name="connsiteX1722" fmla="*/ 2042636 w 2450468"/>
                <a:gd name="connsiteY1722" fmla="*/ 236852 h 377583"/>
                <a:gd name="connsiteX1723" fmla="*/ 2032730 w 2450468"/>
                <a:gd name="connsiteY1723" fmla="*/ 243043 h 377583"/>
                <a:gd name="connsiteX1724" fmla="*/ 2038064 w 2450468"/>
                <a:gd name="connsiteY1724" fmla="*/ 247996 h 377583"/>
                <a:gd name="connsiteX1725" fmla="*/ 2038541 w 2450468"/>
                <a:gd name="connsiteY1725" fmla="*/ 247424 h 377583"/>
                <a:gd name="connsiteX1726" fmla="*/ 2042446 w 2450468"/>
                <a:gd name="connsiteY1726" fmla="*/ 239614 h 377583"/>
                <a:gd name="connsiteX1727" fmla="*/ 226314 w 2450468"/>
                <a:gd name="connsiteY1727" fmla="*/ 231899 h 377583"/>
                <a:gd name="connsiteX1728" fmla="*/ 216122 w 2450468"/>
                <a:gd name="connsiteY1728" fmla="*/ 234470 h 377583"/>
                <a:gd name="connsiteX1729" fmla="*/ 216503 w 2450468"/>
                <a:gd name="connsiteY1729" fmla="*/ 234947 h 377583"/>
                <a:gd name="connsiteX1730" fmla="*/ 221075 w 2450468"/>
                <a:gd name="connsiteY1730" fmla="*/ 239519 h 377583"/>
                <a:gd name="connsiteX1731" fmla="*/ 221075 w 2450468"/>
                <a:gd name="connsiteY1731" fmla="*/ 242376 h 377583"/>
                <a:gd name="connsiteX1732" fmla="*/ 224790 w 2450468"/>
                <a:gd name="connsiteY1732" fmla="*/ 238090 h 377583"/>
                <a:gd name="connsiteX1733" fmla="*/ 225743 w 2450468"/>
                <a:gd name="connsiteY1733" fmla="*/ 236090 h 377583"/>
                <a:gd name="connsiteX1734" fmla="*/ 226790 w 2450468"/>
                <a:gd name="connsiteY1734" fmla="*/ 233804 h 377583"/>
                <a:gd name="connsiteX1735" fmla="*/ 226314 w 2450468"/>
                <a:gd name="connsiteY1735" fmla="*/ 231899 h 377583"/>
                <a:gd name="connsiteX1736" fmla="*/ 42862 w 2450468"/>
                <a:gd name="connsiteY1736" fmla="*/ 231612 h 377583"/>
                <a:gd name="connsiteX1737" fmla="*/ 45624 w 2450468"/>
                <a:gd name="connsiteY1737" fmla="*/ 232469 h 377583"/>
                <a:gd name="connsiteX1738" fmla="*/ 48958 w 2450468"/>
                <a:gd name="connsiteY1738" fmla="*/ 240470 h 377583"/>
                <a:gd name="connsiteX1739" fmla="*/ 42862 w 2450468"/>
                <a:gd name="connsiteY1739" fmla="*/ 231612 h 377583"/>
                <a:gd name="connsiteX1740" fmla="*/ 200787 w 2450468"/>
                <a:gd name="connsiteY1740" fmla="*/ 228565 h 377583"/>
                <a:gd name="connsiteX1741" fmla="*/ 198310 w 2450468"/>
                <a:gd name="connsiteY1741" fmla="*/ 230089 h 377583"/>
                <a:gd name="connsiteX1742" fmla="*/ 201168 w 2450468"/>
                <a:gd name="connsiteY1742" fmla="*/ 233423 h 377583"/>
                <a:gd name="connsiteX1743" fmla="*/ 192881 w 2450468"/>
                <a:gd name="connsiteY1743" fmla="*/ 243233 h 377583"/>
                <a:gd name="connsiteX1744" fmla="*/ 189071 w 2450468"/>
                <a:gd name="connsiteY1744" fmla="*/ 242090 h 377583"/>
                <a:gd name="connsiteX1745" fmla="*/ 187261 w 2450468"/>
                <a:gd name="connsiteY1745" fmla="*/ 241519 h 377583"/>
                <a:gd name="connsiteX1746" fmla="*/ 189262 w 2450468"/>
                <a:gd name="connsiteY1746" fmla="*/ 248282 h 377583"/>
                <a:gd name="connsiteX1747" fmla="*/ 191072 w 2450468"/>
                <a:gd name="connsiteY1747" fmla="*/ 247329 h 377583"/>
                <a:gd name="connsiteX1748" fmla="*/ 198406 w 2450468"/>
                <a:gd name="connsiteY1748" fmla="*/ 248091 h 377583"/>
                <a:gd name="connsiteX1749" fmla="*/ 205454 w 2450468"/>
                <a:gd name="connsiteY1749" fmla="*/ 242090 h 377583"/>
                <a:gd name="connsiteX1750" fmla="*/ 205550 w 2450468"/>
                <a:gd name="connsiteY1750" fmla="*/ 240281 h 377583"/>
                <a:gd name="connsiteX1751" fmla="*/ 206788 w 2450468"/>
                <a:gd name="connsiteY1751" fmla="*/ 234947 h 377583"/>
                <a:gd name="connsiteX1752" fmla="*/ 207550 w 2450468"/>
                <a:gd name="connsiteY1752" fmla="*/ 234851 h 377583"/>
                <a:gd name="connsiteX1753" fmla="*/ 210026 w 2450468"/>
                <a:gd name="connsiteY1753" fmla="*/ 230184 h 377583"/>
                <a:gd name="connsiteX1754" fmla="*/ 204407 w 2450468"/>
                <a:gd name="connsiteY1754" fmla="*/ 229898 h 377583"/>
                <a:gd name="connsiteX1755" fmla="*/ 200787 w 2450468"/>
                <a:gd name="connsiteY1755" fmla="*/ 228565 h 377583"/>
                <a:gd name="connsiteX1756" fmla="*/ 124397 w 2450468"/>
                <a:gd name="connsiteY1756" fmla="*/ 217516 h 377583"/>
                <a:gd name="connsiteX1757" fmla="*/ 123730 w 2450468"/>
                <a:gd name="connsiteY1757" fmla="*/ 218278 h 377583"/>
                <a:gd name="connsiteX1758" fmla="*/ 120777 w 2450468"/>
                <a:gd name="connsiteY1758" fmla="*/ 221802 h 377583"/>
                <a:gd name="connsiteX1759" fmla="*/ 123920 w 2450468"/>
                <a:gd name="connsiteY1759" fmla="*/ 226946 h 377583"/>
                <a:gd name="connsiteX1760" fmla="*/ 124397 w 2450468"/>
                <a:gd name="connsiteY1760" fmla="*/ 217516 h 377583"/>
                <a:gd name="connsiteX1761" fmla="*/ 1030605 w 2450468"/>
                <a:gd name="connsiteY1761" fmla="*/ 217040 h 377583"/>
                <a:gd name="connsiteX1762" fmla="*/ 1027652 w 2450468"/>
                <a:gd name="connsiteY1762" fmla="*/ 219421 h 377583"/>
                <a:gd name="connsiteX1763" fmla="*/ 1029176 w 2450468"/>
                <a:gd name="connsiteY1763" fmla="*/ 219992 h 377583"/>
                <a:gd name="connsiteX1764" fmla="*/ 1039082 w 2450468"/>
                <a:gd name="connsiteY1764" fmla="*/ 221802 h 377583"/>
                <a:gd name="connsiteX1765" fmla="*/ 1039844 w 2450468"/>
                <a:gd name="connsiteY1765" fmla="*/ 221421 h 377583"/>
                <a:gd name="connsiteX1766" fmla="*/ 1030605 w 2450468"/>
                <a:gd name="connsiteY1766" fmla="*/ 217040 h 377583"/>
                <a:gd name="connsiteX1767" fmla="*/ 359569 w 2450468"/>
                <a:gd name="connsiteY1767" fmla="*/ 211896 h 377583"/>
                <a:gd name="connsiteX1768" fmla="*/ 357092 w 2450468"/>
                <a:gd name="connsiteY1768" fmla="*/ 213325 h 377583"/>
                <a:gd name="connsiteX1769" fmla="*/ 358235 w 2450468"/>
                <a:gd name="connsiteY1769" fmla="*/ 215801 h 377583"/>
                <a:gd name="connsiteX1770" fmla="*/ 365093 w 2450468"/>
                <a:gd name="connsiteY1770" fmla="*/ 214658 h 377583"/>
                <a:gd name="connsiteX1771" fmla="*/ 375857 w 2450468"/>
                <a:gd name="connsiteY1771" fmla="*/ 220564 h 377583"/>
                <a:gd name="connsiteX1772" fmla="*/ 378143 w 2450468"/>
                <a:gd name="connsiteY1772" fmla="*/ 220183 h 377583"/>
                <a:gd name="connsiteX1773" fmla="*/ 380333 w 2450468"/>
                <a:gd name="connsiteY1773" fmla="*/ 219802 h 377583"/>
                <a:gd name="connsiteX1774" fmla="*/ 382619 w 2450468"/>
                <a:gd name="connsiteY1774" fmla="*/ 216278 h 377583"/>
                <a:gd name="connsiteX1775" fmla="*/ 380810 w 2450468"/>
                <a:gd name="connsiteY1775" fmla="*/ 215611 h 377583"/>
                <a:gd name="connsiteX1776" fmla="*/ 365855 w 2450468"/>
                <a:gd name="connsiteY1776" fmla="*/ 213611 h 377583"/>
                <a:gd name="connsiteX1777" fmla="*/ 359569 w 2450468"/>
                <a:gd name="connsiteY1777" fmla="*/ 211896 h 377583"/>
                <a:gd name="connsiteX1778" fmla="*/ 768287 w 2450468"/>
                <a:gd name="connsiteY1778" fmla="*/ 211134 h 377583"/>
                <a:gd name="connsiteX1779" fmla="*/ 771049 w 2450468"/>
                <a:gd name="connsiteY1779" fmla="*/ 218945 h 377583"/>
                <a:gd name="connsiteX1780" fmla="*/ 773716 w 2450468"/>
                <a:gd name="connsiteY1780" fmla="*/ 219326 h 377583"/>
                <a:gd name="connsiteX1781" fmla="*/ 784384 w 2450468"/>
                <a:gd name="connsiteY1781" fmla="*/ 216087 h 377583"/>
                <a:gd name="connsiteX1782" fmla="*/ 787241 w 2450468"/>
                <a:gd name="connsiteY1782" fmla="*/ 215516 h 377583"/>
                <a:gd name="connsiteX1783" fmla="*/ 784765 w 2450468"/>
                <a:gd name="connsiteY1783" fmla="*/ 213611 h 377583"/>
                <a:gd name="connsiteX1784" fmla="*/ 783527 w 2450468"/>
                <a:gd name="connsiteY1784" fmla="*/ 213706 h 377583"/>
                <a:gd name="connsiteX1785" fmla="*/ 780098 w 2450468"/>
                <a:gd name="connsiteY1785" fmla="*/ 213230 h 377583"/>
                <a:gd name="connsiteX1786" fmla="*/ 776764 w 2450468"/>
                <a:gd name="connsiteY1786" fmla="*/ 211420 h 377583"/>
                <a:gd name="connsiteX1787" fmla="*/ 768287 w 2450468"/>
                <a:gd name="connsiteY1787" fmla="*/ 211134 h 377583"/>
                <a:gd name="connsiteX1788" fmla="*/ 440341 w 2450468"/>
                <a:gd name="connsiteY1788" fmla="*/ 209134 h 377583"/>
                <a:gd name="connsiteX1789" fmla="*/ 437198 w 2450468"/>
                <a:gd name="connsiteY1789" fmla="*/ 210753 h 377583"/>
                <a:gd name="connsiteX1790" fmla="*/ 442627 w 2450468"/>
                <a:gd name="connsiteY1790" fmla="*/ 218659 h 377583"/>
                <a:gd name="connsiteX1791" fmla="*/ 454628 w 2450468"/>
                <a:gd name="connsiteY1791" fmla="*/ 218278 h 377583"/>
                <a:gd name="connsiteX1792" fmla="*/ 453866 w 2450468"/>
                <a:gd name="connsiteY1792" fmla="*/ 213992 h 377583"/>
                <a:gd name="connsiteX1793" fmla="*/ 447294 w 2450468"/>
                <a:gd name="connsiteY1793" fmla="*/ 211039 h 377583"/>
                <a:gd name="connsiteX1794" fmla="*/ 440341 w 2450468"/>
                <a:gd name="connsiteY1794" fmla="*/ 209134 h 377583"/>
                <a:gd name="connsiteX1795" fmla="*/ 2333135 w 2450468"/>
                <a:gd name="connsiteY1795" fmla="*/ 199826 h 377583"/>
                <a:gd name="connsiteX1796" fmla="*/ 2332697 w 2450468"/>
                <a:gd name="connsiteY1796" fmla="*/ 202847 h 377583"/>
                <a:gd name="connsiteX1797" fmla="*/ 2333421 w 2450468"/>
                <a:gd name="connsiteY1797" fmla="*/ 208687 h 377583"/>
                <a:gd name="connsiteX1798" fmla="*/ 2330863 w 2450468"/>
                <a:gd name="connsiteY1798" fmla="*/ 209039 h 377583"/>
                <a:gd name="connsiteX1799" fmla="*/ 2327910 w 2450468"/>
                <a:gd name="connsiteY1799" fmla="*/ 208277 h 377583"/>
                <a:gd name="connsiteX1800" fmla="*/ 2327910 w 2450468"/>
                <a:gd name="connsiteY1800" fmla="*/ 206276 h 377583"/>
                <a:gd name="connsiteX1801" fmla="*/ 2329434 w 2450468"/>
                <a:gd name="connsiteY1801" fmla="*/ 205038 h 377583"/>
                <a:gd name="connsiteX1802" fmla="*/ 2329538 w 2450468"/>
                <a:gd name="connsiteY1802" fmla="*/ 202042 h 377583"/>
                <a:gd name="connsiteX1803" fmla="*/ 2322100 w 2450468"/>
                <a:gd name="connsiteY1803" fmla="*/ 189131 h 377583"/>
                <a:gd name="connsiteX1804" fmla="*/ 2307146 w 2450468"/>
                <a:gd name="connsiteY1804" fmla="*/ 192656 h 377583"/>
                <a:gd name="connsiteX1805" fmla="*/ 2308193 w 2450468"/>
                <a:gd name="connsiteY1805" fmla="*/ 197037 h 377583"/>
                <a:gd name="connsiteX1806" fmla="*/ 2308384 w 2450468"/>
                <a:gd name="connsiteY1806" fmla="*/ 197799 h 377583"/>
                <a:gd name="connsiteX1807" fmla="*/ 2312194 w 2450468"/>
                <a:gd name="connsiteY1807" fmla="*/ 199133 h 377583"/>
                <a:gd name="connsiteX1808" fmla="*/ 2312289 w 2450468"/>
                <a:gd name="connsiteY1808" fmla="*/ 198942 h 377583"/>
                <a:gd name="connsiteX1809" fmla="*/ 2318480 w 2450468"/>
                <a:gd name="connsiteY1809" fmla="*/ 193799 h 377583"/>
                <a:gd name="connsiteX1810" fmla="*/ 2321623 w 2450468"/>
                <a:gd name="connsiteY1810" fmla="*/ 192370 h 377583"/>
                <a:gd name="connsiteX1811" fmla="*/ 2322100 w 2450468"/>
                <a:gd name="connsiteY1811" fmla="*/ 189131 h 377583"/>
                <a:gd name="connsiteX1812" fmla="*/ 2330387 w 2450468"/>
                <a:gd name="connsiteY1812" fmla="*/ 183226 h 377583"/>
                <a:gd name="connsiteX1813" fmla="*/ 2331339 w 2450468"/>
                <a:gd name="connsiteY1813" fmla="*/ 187036 h 377583"/>
                <a:gd name="connsiteX1814" fmla="*/ 2337721 w 2450468"/>
                <a:gd name="connsiteY1814" fmla="*/ 188750 h 377583"/>
                <a:gd name="connsiteX1815" fmla="*/ 2339626 w 2450468"/>
                <a:gd name="connsiteY1815" fmla="*/ 190084 h 377583"/>
                <a:gd name="connsiteX1816" fmla="*/ 2341055 w 2450468"/>
                <a:gd name="connsiteY1816" fmla="*/ 190274 h 377583"/>
                <a:gd name="connsiteX1817" fmla="*/ 2343436 w 2450468"/>
                <a:gd name="connsiteY1817" fmla="*/ 187417 h 377583"/>
                <a:gd name="connsiteX1818" fmla="*/ 2342579 w 2450468"/>
                <a:gd name="connsiteY1818" fmla="*/ 186464 h 377583"/>
                <a:gd name="connsiteX1819" fmla="*/ 2341340 w 2450468"/>
                <a:gd name="connsiteY1819" fmla="*/ 184940 h 377583"/>
                <a:gd name="connsiteX1820" fmla="*/ 2330387 w 2450468"/>
                <a:gd name="connsiteY1820" fmla="*/ 183226 h 377583"/>
                <a:gd name="connsiteX1821" fmla="*/ 2422588 w 2450468"/>
                <a:gd name="connsiteY1821" fmla="*/ 173700 h 377583"/>
                <a:gd name="connsiteX1822" fmla="*/ 2423636 w 2450468"/>
                <a:gd name="connsiteY1822" fmla="*/ 177605 h 377583"/>
                <a:gd name="connsiteX1823" fmla="*/ 2421255 w 2450468"/>
                <a:gd name="connsiteY1823" fmla="*/ 179320 h 377583"/>
                <a:gd name="connsiteX1824" fmla="*/ 2413444 w 2450468"/>
                <a:gd name="connsiteY1824" fmla="*/ 176748 h 377583"/>
                <a:gd name="connsiteX1825" fmla="*/ 2412968 w 2450468"/>
                <a:gd name="connsiteY1825" fmla="*/ 176081 h 377583"/>
                <a:gd name="connsiteX1826" fmla="*/ 2417635 w 2450468"/>
                <a:gd name="connsiteY1826" fmla="*/ 174176 h 377583"/>
                <a:gd name="connsiteX1827" fmla="*/ 2420493 w 2450468"/>
                <a:gd name="connsiteY1827" fmla="*/ 173891 h 377583"/>
                <a:gd name="connsiteX1828" fmla="*/ 84105 w 2450468"/>
                <a:gd name="connsiteY1828" fmla="*/ 173510 h 377583"/>
                <a:gd name="connsiteX1829" fmla="*/ 86201 w 2450468"/>
                <a:gd name="connsiteY1829" fmla="*/ 177034 h 377583"/>
                <a:gd name="connsiteX1830" fmla="*/ 88772 w 2450468"/>
                <a:gd name="connsiteY1830" fmla="*/ 181320 h 377583"/>
                <a:gd name="connsiteX1831" fmla="*/ 89820 w 2450468"/>
                <a:gd name="connsiteY1831" fmla="*/ 184083 h 377583"/>
                <a:gd name="connsiteX1832" fmla="*/ 96202 w 2450468"/>
                <a:gd name="connsiteY1832" fmla="*/ 187607 h 377583"/>
                <a:gd name="connsiteX1833" fmla="*/ 89439 w 2450468"/>
                <a:gd name="connsiteY1833" fmla="*/ 191322 h 377583"/>
                <a:gd name="connsiteX1834" fmla="*/ 88772 w 2450468"/>
                <a:gd name="connsiteY1834" fmla="*/ 191703 h 377583"/>
                <a:gd name="connsiteX1835" fmla="*/ 86105 w 2450468"/>
                <a:gd name="connsiteY1835" fmla="*/ 188274 h 377583"/>
                <a:gd name="connsiteX1836" fmla="*/ 86391 w 2450468"/>
                <a:gd name="connsiteY1836" fmla="*/ 185988 h 377583"/>
                <a:gd name="connsiteX1837" fmla="*/ 86867 w 2450468"/>
                <a:gd name="connsiteY1837" fmla="*/ 181320 h 377583"/>
                <a:gd name="connsiteX1838" fmla="*/ 84105 w 2450468"/>
                <a:gd name="connsiteY1838" fmla="*/ 173510 h 377583"/>
                <a:gd name="connsiteX1839" fmla="*/ 150305 w 2450468"/>
                <a:gd name="connsiteY1839" fmla="*/ 159128 h 377583"/>
                <a:gd name="connsiteX1840" fmla="*/ 148495 w 2450468"/>
                <a:gd name="connsiteY1840" fmla="*/ 163319 h 377583"/>
                <a:gd name="connsiteX1841" fmla="*/ 146590 w 2450468"/>
                <a:gd name="connsiteY1841" fmla="*/ 163319 h 377583"/>
                <a:gd name="connsiteX1842" fmla="*/ 140589 w 2450468"/>
                <a:gd name="connsiteY1842" fmla="*/ 162461 h 377583"/>
                <a:gd name="connsiteX1843" fmla="*/ 138208 w 2450468"/>
                <a:gd name="connsiteY1843" fmla="*/ 162938 h 377583"/>
                <a:gd name="connsiteX1844" fmla="*/ 124492 w 2450468"/>
                <a:gd name="connsiteY1844" fmla="*/ 164176 h 377583"/>
                <a:gd name="connsiteX1845" fmla="*/ 120301 w 2450468"/>
                <a:gd name="connsiteY1845" fmla="*/ 166462 h 377583"/>
                <a:gd name="connsiteX1846" fmla="*/ 114395 w 2450468"/>
                <a:gd name="connsiteY1846" fmla="*/ 169605 h 377583"/>
                <a:gd name="connsiteX1847" fmla="*/ 109728 w 2450468"/>
                <a:gd name="connsiteY1847" fmla="*/ 166462 h 377583"/>
                <a:gd name="connsiteX1848" fmla="*/ 113062 w 2450468"/>
                <a:gd name="connsiteY1848" fmla="*/ 169415 h 377583"/>
                <a:gd name="connsiteX1849" fmla="*/ 116205 w 2450468"/>
                <a:gd name="connsiteY1849" fmla="*/ 177892 h 377583"/>
                <a:gd name="connsiteX1850" fmla="*/ 112205 w 2450468"/>
                <a:gd name="connsiteY1850" fmla="*/ 183893 h 377583"/>
                <a:gd name="connsiteX1851" fmla="*/ 113443 w 2450468"/>
                <a:gd name="connsiteY1851" fmla="*/ 186464 h 377583"/>
                <a:gd name="connsiteX1852" fmla="*/ 115824 w 2450468"/>
                <a:gd name="connsiteY1852" fmla="*/ 186464 h 377583"/>
                <a:gd name="connsiteX1853" fmla="*/ 120206 w 2450468"/>
                <a:gd name="connsiteY1853" fmla="*/ 177987 h 377583"/>
                <a:gd name="connsiteX1854" fmla="*/ 127730 w 2450468"/>
                <a:gd name="connsiteY1854" fmla="*/ 173225 h 377583"/>
                <a:gd name="connsiteX1855" fmla="*/ 134112 w 2450468"/>
                <a:gd name="connsiteY1855" fmla="*/ 171891 h 377583"/>
                <a:gd name="connsiteX1856" fmla="*/ 154400 w 2450468"/>
                <a:gd name="connsiteY1856" fmla="*/ 167129 h 377583"/>
                <a:gd name="connsiteX1857" fmla="*/ 161163 w 2450468"/>
                <a:gd name="connsiteY1857" fmla="*/ 163033 h 377583"/>
                <a:gd name="connsiteX1858" fmla="*/ 156210 w 2450468"/>
                <a:gd name="connsiteY1858" fmla="*/ 161223 h 377583"/>
                <a:gd name="connsiteX1859" fmla="*/ 150781 w 2450468"/>
                <a:gd name="connsiteY1859" fmla="*/ 159223 h 377583"/>
                <a:gd name="connsiteX1860" fmla="*/ 60674 w 2450468"/>
                <a:gd name="connsiteY1860" fmla="*/ 156556 h 377583"/>
                <a:gd name="connsiteX1861" fmla="*/ 52959 w 2450468"/>
                <a:gd name="connsiteY1861" fmla="*/ 158651 h 377583"/>
                <a:gd name="connsiteX1862" fmla="*/ 50483 w 2450468"/>
                <a:gd name="connsiteY1862" fmla="*/ 159128 h 377583"/>
                <a:gd name="connsiteX1863" fmla="*/ 47911 w 2450468"/>
                <a:gd name="connsiteY1863" fmla="*/ 163795 h 377583"/>
                <a:gd name="connsiteX1864" fmla="*/ 53435 w 2450468"/>
                <a:gd name="connsiteY1864" fmla="*/ 171224 h 377583"/>
                <a:gd name="connsiteX1865" fmla="*/ 62865 w 2450468"/>
                <a:gd name="connsiteY1865" fmla="*/ 170272 h 377583"/>
                <a:gd name="connsiteX1866" fmla="*/ 63532 w 2450468"/>
                <a:gd name="connsiteY1866" fmla="*/ 165414 h 377583"/>
                <a:gd name="connsiteX1867" fmla="*/ 71914 w 2450468"/>
                <a:gd name="connsiteY1867" fmla="*/ 162366 h 377583"/>
                <a:gd name="connsiteX1868" fmla="*/ 65913 w 2450468"/>
                <a:gd name="connsiteY1868" fmla="*/ 157318 h 377583"/>
                <a:gd name="connsiteX1869" fmla="*/ 60674 w 2450468"/>
                <a:gd name="connsiteY1869" fmla="*/ 156556 h 377583"/>
                <a:gd name="connsiteX1870" fmla="*/ 195929 w 2450468"/>
                <a:gd name="connsiteY1870" fmla="*/ 153698 h 377583"/>
                <a:gd name="connsiteX1871" fmla="*/ 191738 w 2450468"/>
                <a:gd name="connsiteY1871" fmla="*/ 156080 h 377583"/>
                <a:gd name="connsiteX1872" fmla="*/ 191262 w 2450468"/>
                <a:gd name="connsiteY1872" fmla="*/ 162938 h 377583"/>
                <a:gd name="connsiteX1873" fmla="*/ 188214 w 2450468"/>
                <a:gd name="connsiteY1873" fmla="*/ 163604 h 377583"/>
                <a:gd name="connsiteX1874" fmla="*/ 184404 w 2450468"/>
                <a:gd name="connsiteY1874" fmla="*/ 163223 h 377583"/>
                <a:gd name="connsiteX1875" fmla="*/ 186976 w 2450468"/>
                <a:gd name="connsiteY1875" fmla="*/ 165700 h 377583"/>
                <a:gd name="connsiteX1876" fmla="*/ 190786 w 2450468"/>
                <a:gd name="connsiteY1876" fmla="*/ 167986 h 377583"/>
                <a:gd name="connsiteX1877" fmla="*/ 195929 w 2450468"/>
                <a:gd name="connsiteY1877" fmla="*/ 153698 h 377583"/>
                <a:gd name="connsiteX1878" fmla="*/ 218027 w 2450468"/>
                <a:gd name="connsiteY1878" fmla="*/ 153603 h 377583"/>
                <a:gd name="connsiteX1879" fmla="*/ 213170 w 2450468"/>
                <a:gd name="connsiteY1879" fmla="*/ 159890 h 377583"/>
                <a:gd name="connsiteX1880" fmla="*/ 218599 w 2450468"/>
                <a:gd name="connsiteY1880" fmla="*/ 159223 h 377583"/>
                <a:gd name="connsiteX1881" fmla="*/ 223266 w 2450468"/>
                <a:gd name="connsiteY1881" fmla="*/ 158651 h 377583"/>
                <a:gd name="connsiteX1882" fmla="*/ 228505 w 2450468"/>
                <a:gd name="connsiteY1882" fmla="*/ 160366 h 377583"/>
                <a:gd name="connsiteX1883" fmla="*/ 230315 w 2450468"/>
                <a:gd name="connsiteY1883" fmla="*/ 158461 h 377583"/>
                <a:gd name="connsiteX1884" fmla="*/ 230791 w 2450468"/>
                <a:gd name="connsiteY1884" fmla="*/ 157985 h 377583"/>
                <a:gd name="connsiteX1885" fmla="*/ 225933 w 2450468"/>
                <a:gd name="connsiteY1885" fmla="*/ 157604 h 377583"/>
                <a:gd name="connsiteX1886" fmla="*/ 218027 w 2450468"/>
                <a:gd name="connsiteY1886" fmla="*/ 153603 h 377583"/>
                <a:gd name="connsiteX1887" fmla="*/ 304991 w 2450468"/>
                <a:gd name="connsiteY1887" fmla="*/ 146936 h 377583"/>
                <a:gd name="connsiteX1888" fmla="*/ 300038 w 2450468"/>
                <a:gd name="connsiteY1888" fmla="*/ 148841 h 377583"/>
                <a:gd name="connsiteX1889" fmla="*/ 291084 w 2450468"/>
                <a:gd name="connsiteY1889" fmla="*/ 155318 h 377583"/>
                <a:gd name="connsiteX1890" fmla="*/ 303562 w 2450468"/>
                <a:gd name="connsiteY1890" fmla="*/ 152174 h 377583"/>
                <a:gd name="connsiteX1891" fmla="*/ 307657 w 2450468"/>
                <a:gd name="connsiteY1891" fmla="*/ 150079 h 377583"/>
                <a:gd name="connsiteX1892" fmla="*/ 307848 w 2450468"/>
                <a:gd name="connsiteY1892" fmla="*/ 148174 h 377583"/>
                <a:gd name="connsiteX1893" fmla="*/ 304991 w 2450468"/>
                <a:gd name="connsiteY1893" fmla="*/ 146936 h 377583"/>
                <a:gd name="connsiteX1894" fmla="*/ 124968 w 2450468"/>
                <a:gd name="connsiteY1894" fmla="*/ 146174 h 377583"/>
                <a:gd name="connsiteX1895" fmla="*/ 124015 w 2450468"/>
                <a:gd name="connsiteY1895" fmla="*/ 146840 h 377583"/>
                <a:gd name="connsiteX1896" fmla="*/ 120396 w 2450468"/>
                <a:gd name="connsiteY1896" fmla="*/ 151698 h 377583"/>
                <a:gd name="connsiteX1897" fmla="*/ 120301 w 2450468"/>
                <a:gd name="connsiteY1897" fmla="*/ 153508 h 377583"/>
                <a:gd name="connsiteX1898" fmla="*/ 124873 w 2450468"/>
                <a:gd name="connsiteY1898" fmla="*/ 156080 h 377583"/>
                <a:gd name="connsiteX1899" fmla="*/ 129731 w 2450468"/>
                <a:gd name="connsiteY1899" fmla="*/ 148841 h 377583"/>
                <a:gd name="connsiteX1900" fmla="*/ 124968 w 2450468"/>
                <a:gd name="connsiteY1900" fmla="*/ 146174 h 377583"/>
                <a:gd name="connsiteX1901" fmla="*/ 361569 w 2450468"/>
                <a:gd name="connsiteY1901" fmla="*/ 143316 h 377583"/>
                <a:gd name="connsiteX1902" fmla="*/ 357188 w 2450468"/>
                <a:gd name="connsiteY1902" fmla="*/ 145507 h 377583"/>
                <a:gd name="connsiteX1903" fmla="*/ 353663 w 2450468"/>
                <a:gd name="connsiteY1903" fmla="*/ 145793 h 377583"/>
                <a:gd name="connsiteX1904" fmla="*/ 352044 w 2450468"/>
                <a:gd name="connsiteY1904" fmla="*/ 150841 h 377583"/>
                <a:gd name="connsiteX1905" fmla="*/ 360236 w 2450468"/>
                <a:gd name="connsiteY1905" fmla="*/ 147317 h 377583"/>
                <a:gd name="connsiteX1906" fmla="*/ 361950 w 2450468"/>
                <a:gd name="connsiteY1906" fmla="*/ 147793 h 377583"/>
                <a:gd name="connsiteX1907" fmla="*/ 362807 w 2450468"/>
                <a:gd name="connsiteY1907" fmla="*/ 147888 h 377583"/>
                <a:gd name="connsiteX1908" fmla="*/ 362903 w 2450468"/>
                <a:gd name="connsiteY1908" fmla="*/ 145031 h 377583"/>
                <a:gd name="connsiteX1909" fmla="*/ 361855 w 2450468"/>
                <a:gd name="connsiteY1909" fmla="*/ 143697 h 377583"/>
                <a:gd name="connsiteX1910" fmla="*/ 2410111 w 2450468"/>
                <a:gd name="connsiteY1910" fmla="*/ 143030 h 377583"/>
                <a:gd name="connsiteX1911" fmla="*/ 2403158 w 2450468"/>
                <a:gd name="connsiteY1911" fmla="*/ 156461 h 377583"/>
                <a:gd name="connsiteX1912" fmla="*/ 2408873 w 2450468"/>
                <a:gd name="connsiteY1912" fmla="*/ 155794 h 377583"/>
                <a:gd name="connsiteX1913" fmla="*/ 2414302 w 2450468"/>
                <a:gd name="connsiteY1913" fmla="*/ 151127 h 377583"/>
                <a:gd name="connsiteX1914" fmla="*/ 2413635 w 2450468"/>
                <a:gd name="connsiteY1914" fmla="*/ 147888 h 377583"/>
                <a:gd name="connsiteX1915" fmla="*/ 2412778 w 2450468"/>
                <a:gd name="connsiteY1915" fmla="*/ 143888 h 377583"/>
                <a:gd name="connsiteX1916" fmla="*/ 2410111 w 2450468"/>
                <a:gd name="connsiteY1916" fmla="*/ 143030 h 377583"/>
                <a:gd name="connsiteX1917" fmla="*/ 74792 w 2450468"/>
                <a:gd name="connsiteY1917" fmla="*/ 130101 h 377583"/>
                <a:gd name="connsiteX1918" fmla="*/ 75628 w 2450468"/>
                <a:gd name="connsiteY1918" fmla="*/ 130457 h 377583"/>
                <a:gd name="connsiteX1919" fmla="*/ 77438 w 2450468"/>
                <a:gd name="connsiteY1919" fmla="*/ 132458 h 377583"/>
                <a:gd name="connsiteX1920" fmla="*/ 75327 w 2450468"/>
                <a:gd name="connsiteY1920" fmla="*/ 134657 h 377583"/>
                <a:gd name="connsiteX1921" fmla="*/ 73743 w 2450468"/>
                <a:gd name="connsiteY1921" fmla="*/ 134950 h 377583"/>
                <a:gd name="connsiteX1922" fmla="*/ 1142238 w 2450468"/>
                <a:gd name="connsiteY1922" fmla="*/ 121980 h 377583"/>
                <a:gd name="connsiteX1923" fmla="*/ 1143571 w 2450468"/>
                <a:gd name="connsiteY1923" fmla="*/ 126076 h 377583"/>
                <a:gd name="connsiteX1924" fmla="*/ 1153668 w 2450468"/>
                <a:gd name="connsiteY1924" fmla="*/ 129886 h 377583"/>
                <a:gd name="connsiteX1925" fmla="*/ 1155287 w 2450468"/>
                <a:gd name="connsiteY1925" fmla="*/ 129791 h 377583"/>
                <a:gd name="connsiteX1926" fmla="*/ 1153763 w 2450468"/>
                <a:gd name="connsiteY1926" fmla="*/ 123980 h 377583"/>
                <a:gd name="connsiteX1927" fmla="*/ 1142238 w 2450468"/>
                <a:gd name="connsiteY1927" fmla="*/ 121980 h 377583"/>
                <a:gd name="connsiteX1928" fmla="*/ 188405 w 2450468"/>
                <a:gd name="connsiteY1928" fmla="*/ 109217 h 377583"/>
                <a:gd name="connsiteX1929" fmla="*/ 181166 w 2450468"/>
                <a:gd name="connsiteY1929" fmla="*/ 110455 h 377583"/>
                <a:gd name="connsiteX1930" fmla="*/ 176212 w 2450468"/>
                <a:gd name="connsiteY1930" fmla="*/ 113979 h 377583"/>
                <a:gd name="connsiteX1931" fmla="*/ 182023 w 2450468"/>
                <a:gd name="connsiteY1931" fmla="*/ 115503 h 377583"/>
                <a:gd name="connsiteX1932" fmla="*/ 184690 w 2450468"/>
                <a:gd name="connsiteY1932" fmla="*/ 116265 h 377583"/>
                <a:gd name="connsiteX1933" fmla="*/ 192786 w 2450468"/>
                <a:gd name="connsiteY1933" fmla="*/ 117503 h 377583"/>
                <a:gd name="connsiteX1934" fmla="*/ 188405 w 2450468"/>
                <a:gd name="connsiteY1934" fmla="*/ 109217 h 377583"/>
                <a:gd name="connsiteX1935" fmla="*/ 103061 w 2450468"/>
                <a:gd name="connsiteY1935" fmla="*/ 108169 h 377583"/>
                <a:gd name="connsiteX1936" fmla="*/ 98584 w 2450468"/>
                <a:gd name="connsiteY1936" fmla="*/ 115884 h 377583"/>
                <a:gd name="connsiteX1937" fmla="*/ 96107 w 2450468"/>
                <a:gd name="connsiteY1937" fmla="*/ 115503 h 377583"/>
                <a:gd name="connsiteX1938" fmla="*/ 88583 w 2450468"/>
                <a:gd name="connsiteY1938" fmla="*/ 115217 h 377583"/>
                <a:gd name="connsiteX1939" fmla="*/ 86297 w 2450468"/>
                <a:gd name="connsiteY1939" fmla="*/ 114360 h 377583"/>
                <a:gd name="connsiteX1940" fmla="*/ 88583 w 2450468"/>
                <a:gd name="connsiteY1940" fmla="*/ 110740 h 377583"/>
                <a:gd name="connsiteX1941" fmla="*/ 90964 w 2450468"/>
                <a:gd name="connsiteY1941" fmla="*/ 111121 h 377583"/>
                <a:gd name="connsiteX1942" fmla="*/ 92583 w 2450468"/>
                <a:gd name="connsiteY1942" fmla="*/ 111312 h 377583"/>
                <a:gd name="connsiteX1943" fmla="*/ 94298 w 2450468"/>
                <a:gd name="connsiteY1943" fmla="*/ 108454 h 377583"/>
                <a:gd name="connsiteX1944" fmla="*/ 103061 w 2450468"/>
                <a:gd name="connsiteY1944" fmla="*/ 108169 h 377583"/>
                <a:gd name="connsiteX1945" fmla="*/ 2395728 w 2450468"/>
                <a:gd name="connsiteY1945" fmla="*/ 95501 h 377583"/>
                <a:gd name="connsiteX1946" fmla="*/ 2393156 w 2450468"/>
                <a:gd name="connsiteY1946" fmla="*/ 105597 h 377583"/>
                <a:gd name="connsiteX1947" fmla="*/ 2398395 w 2450468"/>
                <a:gd name="connsiteY1947" fmla="*/ 108074 h 377583"/>
                <a:gd name="connsiteX1948" fmla="*/ 2400110 w 2450468"/>
                <a:gd name="connsiteY1948" fmla="*/ 108645 h 377583"/>
                <a:gd name="connsiteX1949" fmla="*/ 2402777 w 2450468"/>
                <a:gd name="connsiteY1949" fmla="*/ 106550 h 377583"/>
                <a:gd name="connsiteX1950" fmla="*/ 2399062 w 2450468"/>
                <a:gd name="connsiteY1950" fmla="*/ 103025 h 377583"/>
                <a:gd name="connsiteX1951" fmla="*/ 2395728 w 2450468"/>
                <a:gd name="connsiteY1951" fmla="*/ 95501 h 377583"/>
                <a:gd name="connsiteX1952" fmla="*/ 99631 w 2450468"/>
                <a:gd name="connsiteY1952" fmla="*/ 94358 h 377583"/>
                <a:gd name="connsiteX1953" fmla="*/ 101631 w 2450468"/>
                <a:gd name="connsiteY1953" fmla="*/ 97215 h 377583"/>
                <a:gd name="connsiteX1954" fmla="*/ 85915 w 2450468"/>
                <a:gd name="connsiteY1954" fmla="*/ 105883 h 377583"/>
                <a:gd name="connsiteX1955" fmla="*/ 82486 w 2450468"/>
                <a:gd name="connsiteY1955" fmla="*/ 105788 h 377583"/>
                <a:gd name="connsiteX1956" fmla="*/ 77438 w 2450468"/>
                <a:gd name="connsiteY1956" fmla="*/ 97310 h 377583"/>
                <a:gd name="connsiteX1957" fmla="*/ 81343 w 2450468"/>
                <a:gd name="connsiteY1957" fmla="*/ 99596 h 377583"/>
                <a:gd name="connsiteX1958" fmla="*/ 84867 w 2450468"/>
                <a:gd name="connsiteY1958" fmla="*/ 98644 h 377583"/>
                <a:gd name="connsiteX1959" fmla="*/ 92583 w 2450468"/>
                <a:gd name="connsiteY1959" fmla="*/ 94643 h 377583"/>
                <a:gd name="connsiteX1960" fmla="*/ 99631 w 2450468"/>
                <a:gd name="connsiteY1960" fmla="*/ 94358 h 377583"/>
                <a:gd name="connsiteX1961" fmla="*/ 121920 w 2450468"/>
                <a:gd name="connsiteY1961" fmla="*/ 86737 h 377583"/>
                <a:gd name="connsiteX1962" fmla="*/ 126587 w 2450468"/>
                <a:gd name="connsiteY1962" fmla="*/ 90642 h 377583"/>
                <a:gd name="connsiteX1963" fmla="*/ 127540 w 2450468"/>
                <a:gd name="connsiteY1963" fmla="*/ 91309 h 377583"/>
                <a:gd name="connsiteX1964" fmla="*/ 125825 w 2450468"/>
                <a:gd name="connsiteY1964" fmla="*/ 96452 h 377583"/>
                <a:gd name="connsiteX1965" fmla="*/ 119253 w 2450468"/>
                <a:gd name="connsiteY1965" fmla="*/ 97119 h 377583"/>
                <a:gd name="connsiteX1966" fmla="*/ 119443 w 2450468"/>
                <a:gd name="connsiteY1966" fmla="*/ 93500 h 377583"/>
                <a:gd name="connsiteX1967" fmla="*/ 117253 w 2450468"/>
                <a:gd name="connsiteY1967" fmla="*/ 89404 h 377583"/>
                <a:gd name="connsiteX1968" fmla="*/ 115062 w 2450468"/>
                <a:gd name="connsiteY1968" fmla="*/ 88261 h 377583"/>
                <a:gd name="connsiteX1969" fmla="*/ 121920 w 2450468"/>
                <a:gd name="connsiteY1969" fmla="*/ 86737 h 377583"/>
                <a:gd name="connsiteX1970" fmla="*/ 130218 w 2450468"/>
                <a:gd name="connsiteY1970" fmla="*/ 80594 h 377583"/>
                <a:gd name="connsiteX1971" fmla="*/ 134302 w 2450468"/>
                <a:gd name="connsiteY1971" fmla="*/ 81403 h 377583"/>
                <a:gd name="connsiteX1972" fmla="*/ 136112 w 2450468"/>
                <a:gd name="connsiteY1972" fmla="*/ 83023 h 377583"/>
                <a:gd name="connsiteX1973" fmla="*/ 134397 w 2450468"/>
                <a:gd name="connsiteY1973" fmla="*/ 89404 h 377583"/>
                <a:gd name="connsiteX1974" fmla="*/ 126777 w 2450468"/>
                <a:gd name="connsiteY1974" fmla="*/ 85880 h 377583"/>
                <a:gd name="connsiteX1975" fmla="*/ 125063 w 2450468"/>
                <a:gd name="connsiteY1975" fmla="*/ 83689 h 377583"/>
                <a:gd name="connsiteX1976" fmla="*/ 127063 w 2450468"/>
                <a:gd name="connsiteY1976" fmla="*/ 81784 h 377583"/>
                <a:gd name="connsiteX1977" fmla="*/ 130218 w 2450468"/>
                <a:gd name="connsiteY1977" fmla="*/ 80594 h 377583"/>
                <a:gd name="connsiteX1978" fmla="*/ 1758506 w 2450468"/>
                <a:gd name="connsiteY1978" fmla="*/ 67973 h 377583"/>
                <a:gd name="connsiteX1979" fmla="*/ 1751743 w 2450468"/>
                <a:gd name="connsiteY1979" fmla="*/ 75403 h 377583"/>
                <a:gd name="connsiteX1980" fmla="*/ 1755362 w 2450468"/>
                <a:gd name="connsiteY1980" fmla="*/ 76165 h 377583"/>
                <a:gd name="connsiteX1981" fmla="*/ 1758506 w 2450468"/>
                <a:gd name="connsiteY1981" fmla="*/ 67973 h 377583"/>
                <a:gd name="connsiteX1982" fmla="*/ 789623 w 2450468"/>
                <a:gd name="connsiteY1982" fmla="*/ 63116 h 377583"/>
                <a:gd name="connsiteX1983" fmla="*/ 780383 w 2450468"/>
                <a:gd name="connsiteY1983" fmla="*/ 63592 h 377583"/>
                <a:gd name="connsiteX1984" fmla="*/ 778097 w 2450468"/>
                <a:gd name="connsiteY1984" fmla="*/ 65306 h 377583"/>
                <a:gd name="connsiteX1985" fmla="*/ 780288 w 2450468"/>
                <a:gd name="connsiteY1985" fmla="*/ 71212 h 377583"/>
                <a:gd name="connsiteX1986" fmla="*/ 784384 w 2450468"/>
                <a:gd name="connsiteY1986" fmla="*/ 73212 h 377583"/>
                <a:gd name="connsiteX1987" fmla="*/ 787051 w 2450468"/>
                <a:gd name="connsiteY1987" fmla="*/ 73498 h 377583"/>
                <a:gd name="connsiteX1988" fmla="*/ 789623 w 2450468"/>
                <a:gd name="connsiteY1988" fmla="*/ 63116 h 377583"/>
                <a:gd name="connsiteX1989" fmla="*/ 1336548 w 2450468"/>
                <a:gd name="connsiteY1989" fmla="*/ 59687 h 377583"/>
                <a:gd name="connsiteX1990" fmla="*/ 1334929 w 2450468"/>
                <a:gd name="connsiteY1990" fmla="*/ 62449 h 377583"/>
                <a:gd name="connsiteX1991" fmla="*/ 1337882 w 2450468"/>
                <a:gd name="connsiteY1991" fmla="*/ 64259 h 377583"/>
                <a:gd name="connsiteX1992" fmla="*/ 1338263 w 2450468"/>
                <a:gd name="connsiteY1992" fmla="*/ 66735 h 377583"/>
                <a:gd name="connsiteX1993" fmla="*/ 1345216 w 2450468"/>
                <a:gd name="connsiteY1993" fmla="*/ 63497 h 377583"/>
                <a:gd name="connsiteX1994" fmla="*/ 1343882 w 2450468"/>
                <a:gd name="connsiteY1994" fmla="*/ 62925 h 377583"/>
                <a:gd name="connsiteX1995" fmla="*/ 1339025 w 2450468"/>
                <a:gd name="connsiteY1995" fmla="*/ 61020 h 377583"/>
                <a:gd name="connsiteX1996" fmla="*/ 1336548 w 2450468"/>
                <a:gd name="connsiteY1996" fmla="*/ 59687 h 377583"/>
                <a:gd name="connsiteX1997" fmla="*/ 1935575 w 2450468"/>
                <a:gd name="connsiteY1997" fmla="*/ 54829 h 377583"/>
                <a:gd name="connsiteX1998" fmla="*/ 1931861 w 2450468"/>
                <a:gd name="connsiteY1998" fmla="*/ 57401 h 377583"/>
                <a:gd name="connsiteX1999" fmla="*/ 1931194 w 2450468"/>
                <a:gd name="connsiteY1999" fmla="*/ 58067 h 377583"/>
                <a:gd name="connsiteX2000" fmla="*/ 1930908 w 2450468"/>
                <a:gd name="connsiteY2000" fmla="*/ 61115 h 377583"/>
                <a:gd name="connsiteX2001" fmla="*/ 1934623 w 2450468"/>
                <a:gd name="connsiteY2001" fmla="*/ 61782 h 377583"/>
                <a:gd name="connsiteX2002" fmla="*/ 1941576 w 2450468"/>
                <a:gd name="connsiteY2002" fmla="*/ 57972 h 377583"/>
                <a:gd name="connsiteX2003" fmla="*/ 1942243 w 2450468"/>
                <a:gd name="connsiteY2003" fmla="*/ 57591 h 377583"/>
                <a:gd name="connsiteX2004" fmla="*/ 1935575 w 2450468"/>
                <a:gd name="connsiteY2004" fmla="*/ 54829 h 377583"/>
                <a:gd name="connsiteX2005" fmla="*/ 2425446 w 2450468"/>
                <a:gd name="connsiteY2005" fmla="*/ 48352 h 377583"/>
                <a:gd name="connsiteX2006" fmla="*/ 2425541 w 2450468"/>
                <a:gd name="connsiteY2006" fmla="*/ 48352 h 377583"/>
                <a:gd name="connsiteX2007" fmla="*/ 2428589 w 2450468"/>
                <a:gd name="connsiteY2007" fmla="*/ 50352 h 377583"/>
                <a:gd name="connsiteX2008" fmla="*/ 2431732 w 2450468"/>
                <a:gd name="connsiteY2008" fmla="*/ 56639 h 377583"/>
                <a:gd name="connsiteX2009" fmla="*/ 2431351 w 2450468"/>
                <a:gd name="connsiteY2009" fmla="*/ 56448 h 377583"/>
                <a:gd name="connsiteX2010" fmla="*/ 2428398 w 2450468"/>
                <a:gd name="connsiteY2010" fmla="*/ 55019 h 377583"/>
                <a:gd name="connsiteX2011" fmla="*/ 2421921 w 2450468"/>
                <a:gd name="connsiteY2011" fmla="*/ 53400 h 377583"/>
                <a:gd name="connsiteX2012" fmla="*/ 2425446 w 2450468"/>
                <a:gd name="connsiteY2012" fmla="*/ 48352 h 377583"/>
                <a:gd name="connsiteX2013" fmla="*/ 1299876 w 2450468"/>
                <a:gd name="connsiteY2013" fmla="*/ 41875 h 377583"/>
                <a:gd name="connsiteX2014" fmla="*/ 1306925 w 2450468"/>
                <a:gd name="connsiteY2014" fmla="*/ 46637 h 377583"/>
                <a:gd name="connsiteX2015" fmla="*/ 1302829 w 2450468"/>
                <a:gd name="connsiteY2015" fmla="*/ 48161 h 377583"/>
                <a:gd name="connsiteX2016" fmla="*/ 1300352 w 2450468"/>
                <a:gd name="connsiteY2016" fmla="*/ 48161 h 377583"/>
                <a:gd name="connsiteX2017" fmla="*/ 1298352 w 2450468"/>
                <a:gd name="connsiteY2017" fmla="*/ 45875 h 377583"/>
                <a:gd name="connsiteX2018" fmla="*/ 1299876 w 2450468"/>
                <a:gd name="connsiteY2018" fmla="*/ 41875 h 377583"/>
                <a:gd name="connsiteX2019" fmla="*/ 1558862 w 2450468"/>
                <a:gd name="connsiteY2019" fmla="*/ 40351 h 377583"/>
                <a:gd name="connsiteX2020" fmla="*/ 1558100 w 2450468"/>
                <a:gd name="connsiteY2020" fmla="*/ 43018 h 377583"/>
                <a:gd name="connsiteX2021" fmla="*/ 1562291 w 2450468"/>
                <a:gd name="connsiteY2021" fmla="*/ 48542 h 377583"/>
                <a:gd name="connsiteX2022" fmla="*/ 1560576 w 2450468"/>
                <a:gd name="connsiteY2022" fmla="*/ 51686 h 377583"/>
                <a:gd name="connsiteX2023" fmla="*/ 1568577 w 2450468"/>
                <a:gd name="connsiteY2023" fmla="*/ 51019 h 377583"/>
                <a:gd name="connsiteX2024" fmla="*/ 1568101 w 2450468"/>
                <a:gd name="connsiteY2024" fmla="*/ 49495 h 377583"/>
                <a:gd name="connsiteX2025" fmla="*/ 1563053 w 2450468"/>
                <a:gd name="connsiteY2025" fmla="*/ 40922 h 377583"/>
                <a:gd name="connsiteX2026" fmla="*/ 1558862 w 2450468"/>
                <a:gd name="connsiteY2026" fmla="*/ 40351 h 377583"/>
                <a:gd name="connsiteX2027" fmla="*/ 1723954 w 2450468"/>
                <a:gd name="connsiteY2027" fmla="*/ 34124 h 377583"/>
                <a:gd name="connsiteX2028" fmla="*/ 1723168 w 2450468"/>
                <a:gd name="connsiteY2028" fmla="*/ 34541 h 377583"/>
                <a:gd name="connsiteX2029" fmla="*/ 1710595 w 2450468"/>
                <a:gd name="connsiteY2029" fmla="*/ 39113 h 377583"/>
                <a:gd name="connsiteX2030" fmla="*/ 1710404 w 2450468"/>
                <a:gd name="connsiteY2030" fmla="*/ 41684 h 377583"/>
                <a:gd name="connsiteX2031" fmla="*/ 1709261 w 2450468"/>
                <a:gd name="connsiteY2031" fmla="*/ 41875 h 377583"/>
                <a:gd name="connsiteX2032" fmla="*/ 1707833 w 2450468"/>
                <a:gd name="connsiteY2032" fmla="*/ 42161 h 377583"/>
                <a:gd name="connsiteX2033" fmla="*/ 1707356 w 2450468"/>
                <a:gd name="connsiteY2033" fmla="*/ 48161 h 377583"/>
                <a:gd name="connsiteX2034" fmla="*/ 1719453 w 2450468"/>
                <a:gd name="connsiteY2034" fmla="*/ 51019 h 377583"/>
                <a:gd name="connsiteX2035" fmla="*/ 1720215 w 2450468"/>
                <a:gd name="connsiteY2035" fmla="*/ 47876 h 377583"/>
                <a:gd name="connsiteX2036" fmla="*/ 1720215 w 2450468"/>
                <a:gd name="connsiteY2036" fmla="*/ 47114 h 377583"/>
                <a:gd name="connsiteX2037" fmla="*/ 1720596 w 2450468"/>
                <a:gd name="connsiteY2037" fmla="*/ 40637 h 377583"/>
                <a:gd name="connsiteX2038" fmla="*/ 1723954 w 2450468"/>
                <a:gd name="connsiteY2038" fmla="*/ 34124 h 377583"/>
                <a:gd name="connsiteX2039" fmla="*/ 1084231 w 2450468"/>
                <a:gd name="connsiteY2039" fmla="*/ 32731 h 377583"/>
                <a:gd name="connsiteX2040" fmla="*/ 1079278 w 2450468"/>
                <a:gd name="connsiteY2040" fmla="*/ 33302 h 377583"/>
                <a:gd name="connsiteX2041" fmla="*/ 1078059 w 2450468"/>
                <a:gd name="connsiteY2041" fmla="*/ 35496 h 377583"/>
                <a:gd name="connsiteX2042" fmla="*/ 1083373 w 2450468"/>
                <a:gd name="connsiteY2042" fmla="*/ 34636 h 377583"/>
                <a:gd name="connsiteX2043" fmla="*/ 1083659 w 2450468"/>
                <a:gd name="connsiteY2043" fmla="*/ 37303 h 377583"/>
                <a:gd name="connsiteX2044" fmla="*/ 1077848 w 2450468"/>
                <a:gd name="connsiteY2044" fmla="*/ 40160 h 377583"/>
                <a:gd name="connsiteX2045" fmla="*/ 1073467 w 2450468"/>
                <a:gd name="connsiteY2045" fmla="*/ 42923 h 377583"/>
                <a:gd name="connsiteX2046" fmla="*/ 1073562 w 2450468"/>
                <a:gd name="connsiteY2046" fmla="*/ 43971 h 377583"/>
                <a:gd name="connsiteX2047" fmla="*/ 1072895 w 2450468"/>
                <a:gd name="connsiteY2047" fmla="*/ 46637 h 377583"/>
                <a:gd name="connsiteX2048" fmla="*/ 1071679 w 2450468"/>
                <a:gd name="connsiteY2048" fmla="*/ 47124 h 377583"/>
                <a:gd name="connsiteX2049" fmla="*/ 1072420 w 2450468"/>
                <a:gd name="connsiteY2049" fmla="*/ 47495 h 377583"/>
                <a:gd name="connsiteX2050" fmla="*/ 1077468 w 2450468"/>
                <a:gd name="connsiteY2050" fmla="*/ 45685 h 377583"/>
                <a:gd name="connsiteX2051" fmla="*/ 1086136 w 2450468"/>
                <a:gd name="connsiteY2051" fmla="*/ 45685 h 377583"/>
                <a:gd name="connsiteX2052" fmla="*/ 1086612 w 2450468"/>
                <a:gd name="connsiteY2052" fmla="*/ 38351 h 377583"/>
                <a:gd name="connsiteX2053" fmla="*/ 1084612 w 2450468"/>
                <a:gd name="connsiteY2053" fmla="*/ 33588 h 377583"/>
                <a:gd name="connsiteX2054" fmla="*/ 1058501 w 2450468"/>
                <a:gd name="connsiteY2054" fmla="*/ 31612 h 377583"/>
                <a:gd name="connsiteX2055" fmla="*/ 1063085 w 2450468"/>
                <a:gd name="connsiteY2055" fmla="*/ 32731 h 377583"/>
                <a:gd name="connsiteX2056" fmla="*/ 1064228 w 2450468"/>
                <a:gd name="connsiteY2056" fmla="*/ 32540 h 377583"/>
                <a:gd name="connsiteX2057" fmla="*/ 1063752 w 2450468"/>
                <a:gd name="connsiteY2057" fmla="*/ 39970 h 377583"/>
                <a:gd name="connsiteX2058" fmla="*/ 1061942 w 2450468"/>
                <a:gd name="connsiteY2058" fmla="*/ 39493 h 377583"/>
                <a:gd name="connsiteX2059" fmla="*/ 1055655 w 2450468"/>
                <a:gd name="connsiteY2059" fmla="*/ 38636 h 377583"/>
                <a:gd name="connsiteX2060" fmla="*/ 1053941 w 2450468"/>
                <a:gd name="connsiteY2060" fmla="*/ 39874 h 377583"/>
                <a:gd name="connsiteX2061" fmla="*/ 1048607 w 2450468"/>
                <a:gd name="connsiteY2061" fmla="*/ 41970 h 377583"/>
                <a:gd name="connsiteX2062" fmla="*/ 1047559 w 2450468"/>
                <a:gd name="connsiteY2062" fmla="*/ 40065 h 377583"/>
                <a:gd name="connsiteX2063" fmla="*/ 1050131 w 2450468"/>
                <a:gd name="connsiteY2063" fmla="*/ 34159 h 377583"/>
                <a:gd name="connsiteX2064" fmla="*/ 1050512 w 2450468"/>
                <a:gd name="connsiteY2064" fmla="*/ 33207 h 377583"/>
                <a:gd name="connsiteX2065" fmla="*/ 1054131 w 2450468"/>
                <a:gd name="connsiteY2065" fmla="*/ 33493 h 377583"/>
                <a:gd name="connsiteX2066" fmla="*/ 1058501 w 2450468"/>
                <a:gd name="connsiteY2066" fmla="*/ 31612 h 377583"/>
                <a:gd name="connsiteX2067" fmla="*/ 985170 w 2450468"/>
                <a:gd name="connsiteY2067" fmla="*/ 27682 h 377583"/>
                <a:gd name="connsiteX2068" fmla="*/ 988599 w 2450468"/>
                <a:gd name="connsiteY2068" fmla="*/ 29206 h 377583"/>
                <a:gd name="connsiteX2069" fmla="*/ 990218 w 2450468"/>
                <a:gd name="connsiteY2069" fmla="*/ 29968 h 377583"/>
                <a:gd name="connsiteX2070" fmla="*/ 996314 w 2450468"/>
                <a:gd name="connsiteY2070" fmla="*/ 28730 h 377583"/>
                <a:gd name="connsiteX2071" fmla="*/ 996219 w 2450468"/>
                <a:gd name="connsiteY2071" fmla="*/ 28920 h 377583"/>
                <a:gd name="connsiteX2072" fmla="*/ 994981 w 2450468"/>
                <a:gd name="connsiteY2072" fmla="*/ 31873 h 377583"/>
                <a:gd name="connsiteX2073" fmla="*/ 984599 w 2450468"/>
                <a:gd name="connsiteY2073" fmla="*/ 32921 h 377583"/>
                <a:gd name="connsiteX2074" fmla="*/ 985170 w 2450468"/>
                <a:gd name="connsiteY2074" fmla="*/ 27682 h 377583"/>
                <a:gd name="connsiteX2075" fmla="*/ 1358646 w 2450468"/>
                <a:gd name="connsiteY2075" fmla="*/ 27206 h 377583"/>
                <a:gd name="connsiteX2076" fmla="*/ 1361979 w 2450468"/>
                <a:gd name="connsiteY2076" fmla="*/ 28158 h 377583"/>
                <a:gd name="connsiteX2077" fmla="*/ 1369885 w 2450468"/>
                <a:gd name="connsiteY2077" fmla="*/ 28254 h 377583"/>
                <a:gd name="connsiteX2078" fmla="*/ 1373028 w 2450468"/>
                <a:gd name="connsiteY2078" fmla="*/ 27301 h 377583"/>
                <a:gd name="connsiteX2079" fmla="*/ 1374743 w 2450468"/>
                <a:gd name="connsiteY2079" fmla="*/ 30349 h 377583"/>
                <a:gd name="connsiteX2080" fmla="*/ 1375981 w 2450468"/>
                <a:gd name="connsiteY2080" fmla="*/ 33873 h 377583"/>
                <a:gd name="connsiteX2081" fmla="*/ 1378172 w 2450468"/>
                <a:gd name="connsiteY2081" fmla="*/ 34350 h 377583"/>
                <a:gd name="connsiteX2082" fmla="*/ 1374933 w 2450468"/>
                <a:gd name="connsiteY2082" fmla="*/ 34159 h 377583"/>
                <a:gd name="connsiteX2083" fmla="*/ 1368171 w 2450468"/>
                <a:gd name="connsiteY2083" fmla="*/ 35207 h 377583"/>
                <a:gd name="connsiteX2084" fmla="*/ 1364456 w 2450468"/>
                <a:gd name="connsiteY2084" fmla="*/ 34445 h 377583"/>
                <a:gd name="connsiteX2085" fmla="*/ 1360836 w 2450468"/>
                <a:gd name="connsiteY2085" fmla="*/ 35588 h 377583"/>
                <a:gd name="connsiteX2086" fmla="*/ 1363408 w 2450468"/>
                <a:gd name="connsiteY2086" fmla="*/ 34255 h 377583"/>
                <a:gd name="connsiteX2087" fmla="*/ 1357312 w 2450468"/>
                <a:gd name="connsiteY2087" fmla="*/ 28349 h 377583"/>
                <a:gd name="connsiteX2088" fmla="*/ 1358646 w 2450468"/>
                <a:gd name="connsiteY2088" fmla="*/ 27206 h 377583"/>
                <a:gd name="connsiteX2089" fmla="*/ 2407527 w 2450468"/>
                <a:gd name="connsiteY2089" fmla="*/ 25242 h 377583"/>
                <a:gd name="connsiteX2090" fmla="*/ 2403920 w 2450468"/>
                <a:gd name="connsiteY2090" fmla="*/ 27302 h 377583"/>
                <a:gd name="connsiteX2091" fmla="*/ 2399824 w 2450468"/>
                <a:gd name="connsiteY2091" fmla="*/ 29302 h 377583"/>
                <a:gd name="connsiteX2092" fmla="*/ 2398490 w 2450468"/>
                <a:gd name="connsiteY2092" fmla="*/ 31778 h 377583"/>
                <a:gd name="connsiteX2093" fmla="*/ 2401919 w 2450468"/>
                <a:gd name="connsiteY2093" fmla="*/ 34160 h 377583"/>
                <a:gd name="connsiteX2094" fmla="*/ 2400205 w 2450468"/>
                <a:gd name="connsiteY2094" fmla="*/ 39398 h 377583"/>
                <a:gd name="connsiteX2095" fmla="*/ 2403443 w 2450468"/>
                <a:gd name="connsiteY2095" fmla="*/ 33112 h 377583"/>
                <a:gd name="connsiteX2096" fmla="*/ 2405920 w 2450468"/>
                <a:gd name="connsiteY2096" fmla="*/ 29302 h 377583"/>
                <a:gd name="connsiteX2097" fmla="*/ 2406682 w 2450468"/>
                <a:gd name="connsiteY2097" fmla="*/ 29302 h 377583"/>
                <a:gd name="connsiteX2098" fmla="*/ 2411063 w 2450468"/>
                <a:gd name="connsiteY2098" fmla="*/ 26254 h 377583"/>
                <a:gd name="connsiteX2099" fmla="*/ 2407527 w 2450468"/>
                <a:gd name="connsiteY2099" fmla="*/ 25242 h 377583"/>
                <a:gd name="connsiteX2100" fmla="*/ 1907952 w 2450468"/>
                <a:gd name="connsiteY2100" fmla="*/ 24729 h 377583"/>
                <a:gd name="connsiteX2101" fmla="*/ 1909952 w 2450468"/>
                <a:gd name="connsiteY2101" fmla="*/ 25205 h 377583"/>
                <a:gd name="connsiteX2102" fmla="*/ 1913286 w 2450468"/>
                <a:gd name="connsiteY2102" fmla="*/ 25967 h 377583"/>
                <a:gd name="connsiteX2103" fmla="*/ 1914905 w 2450468"/>
                <a:gd name="connsiteY2103" fmla="*/ 27491 h 377583"/>
                <a:gd name="connsiteX2104" fmla="*/ 1918906 w 2450468"/>
                <a:gd name="connsiteY2104" fmla="*/ 26729 h 377583"/>
                <a:gd name="connsiteX2105" fmla="*/ 1918906 w 2450468"/>
                <a:gd name="connsiteY2105" fmla="*/ 27110 h 377583"/>
                <a:gd name="connsiteX2106" fmla="*/ 1918620 w 2450468"/>
                <a:gd name="connsiteY2106" fmla="*/ 31492 h 377583"/>
                <a:gd name="connsiteX2107" fmla="*/ 1907857 w 2450468"/>
                <a:gd name="connsiteY2107" fmla="*/ 30063 h 377583"/>
                <a:gd name="connsiteX2108" fmla="*/ 1907952 w 2450468"/>
                <a:gd name="connsiteY2108" fmla="*/ 24729 h 377583"/>
                <a:gd name="connsiteX2109" fmla="*/ 1593532 w 2450468"/>
                <a:gd name="connsiteY2109" fmla="*/ 24444 h 377583"/>
                <a:gd name="connsiteX2110" fmla="*/ 1599056 w 2450468"/>
                <a:gd name="connsiteY2110" fmla="*/ 28349 h 377583"/>
                <a:gd name="connsiteX2111" fmla="*/ 1605343 w 2450468"/>
                <a:gd name="connsiteY2111" fmla="*/ 27683 h 377583"/>
                <a:gd name="connsiteX2112" fmla="*/ 1617059 w 2450468"/>
                <a:gd name="connsiteY2112" fmla="*/ 27492 h 377583"/>
                <a:gd name="connsiteX2113" fmla="*/ 1618392 w 2450468"/>
                <a:gd name="connsiteY2113" fmla="*/ 33779 h 377583"/>
                <a:gd name="connsiteX2114" fmla="*/ 1618106 w 2450468"/>
                <a:gd name="connsiteY2114" fmla="*/ 34064 h 377583"/>
                <a:gd name="connsiteX2115" fmla="*/ 1616487 w 2450468"/>
                <a:gd name="connsiteY2115" fmla="*/ 37684 h 377583"/>
                <a:gd name="connsiteX2116" fmla="*/ 1610201 w 2450468"/>
                <a:gd name="connsiteY2116" fmla="*/ 43494 h 377583"/>
                <a:gd name="connsiteX2117" fmla="*/ 1608581 w 2450468"/>
                <a:gd name="connsiteY2117" fmla="*/ 41875 h 377583"/>
                <a:gd name="connsiteX2118" fmla="*/ 1605533 w 2450468"/>
                <a:gd name="connsiteY2118" fmla="*/ 38922 h 377583"/>
                <a:gd name="connsiteX2119" fmla="*/ 1600961 w 2450468"/>
                <a:gd name="connsiteY2119" fmla="*/ 38732 h 377583"/>
                <a:gd name="connsiteX2120" fmla="*/ 1599723 w 2450468"/>
                <a:gd name="connsiteY2120" fmla="*/ 37970 h 377583"/>
                <a:gd name="connsiteX2121" fmla="*/ 1594294 w 2450468"/>
                <a:gd name="connsiteY2121" fmla="*/ 36827 h 377583"/>
                <a:gd name="connsiteX2122" fmla="*/ 1590484 w 2450468"/>
                <a:gd name="connsiteY2122" fmla="*/ 32445 h 377583"/>
                <a:gd name="connsiteX2123" fmla="*/ 1585817 w 2450468"/>
                <a:gd name="connsiteY2123" fmla="*/ 40160 h 377583"/>
                <a:gd name="connsiteX2124" fmla="*/ 1577339 w 2450468"/>
                <a:gd name="connsiteY2124" fmla="*/ 42446 h 377583"/>
                <a:gd name="connsiteX2125" fmla="*/ 1576292 w 2450468"/>
                <a:gd name="connsiteY2125" fmla="*/ 41018 h 377583"/>
                <a:gd name="connsiteX2126" fmla="*/ 1576101 w 2450468"/>
                <a:gd name="connsiteY2126" fmla="*/ 39113 h 377583"/>
                <a:gd name="connsiteX2127" fmla="*/ 1583340 w 2450468"/>
                <a:gd name="connsiteY2127" fmla="*/ 37398 h 377583"/>
                <a:gd name="connsiteX2128" fmla="*/ 1589627 w 2450468"/>
                <a:gd name="connsiteY2128" fmla="*/ 28921 h 377583"/>
                <a:gd name="connsiteX2129" fmla="*/ 1593532 w 2450468"/>
                <a:gd name="connsiteY2129" fmla="*/ 24444 h 377583"/>
                <a:gd name="connsiteX2130" fmla="*/ 448342 w 2450468"/>
                <a:gd name="connsiteY2130" fmla="*/ 23967 h 377583"/>
                <a:gd name="connsiteX2131" fmla="*/ 451485 w 2450468"/>
                <a:gd name="connsiteY2131" fmla="*/ 27777 h 377583"/>
                <a:gd name="connsiteX2132" fmla="*/ 454152 w 2450468"/>
                <a:gd name="connsiteY2132" fmla="*/ 31016 h 377583"/>
                <a:gd name="connsiteX2133" fmla="*/ 446722 w 2450468"/>
                <a:gd name="connsiteY2133" fmla="*/ 31777 h 377583"/>
                <a:gd name="connsiteX2134" fmla="*/ 448342 w 2450468"/>
                <a:gd name="connsiteY2134" fmla="*/ 23967 h 377583"/>
                <a:gd name="connsiteX2135" fmla="*/ 1829276 w 2450468"/>
                <a:gd name="connsiteY2135" fmla="*/ 22920 h 377583"/>
                <a:gd name="connsiteX2136" fmla="*/ 1829562 w 2450468"/>
                <a:gd name="connsiteY2136" fmla="*/ 23206 h 377583"/>
                <a:gd name="connsiteX2137" fmla="*/ 1831848 w 2450468"/>
                <a:gd name="connsiteY2137" fmla="*/ 25397 h 377583"/>
                <a:gd name="connsiteX2138" fmla="*/ 1833372 w 2450468"/>
                <a:gd name="connsiteY2138" fmla="*/ 31492 h 377583"/>
                <a:gd name="connsiteX2139" fmla="*/ 1826133 w 2450468"/>
                <a:gd name="connsiteY2139" fmla="*/ 31588 h 377583"/>
                <a:gd name="connsiteX2140" fmla="*/ 1826324 w 2450468"/>
                <a:gd name="connsiteY2140" fmla="*/ 30730 h 377583"/>
                <a:gd name="connsiteX2141" fmla="*/ 1827848 w 2450468"/>
                <a:gd name="connsiteY2141" fmla="*/ 25587 h 377583"/>
                <a:gd name="connsiteX2142" fmla="*/ 1827943 w 2450468"/>
                <a:gd name="connsiteY2142" fmla="*/ 24920 h 377583"/>
                <a:gd name="connsiteX2143" fmla="*/ 1829276 w 2450468"/>
                <a:gd name="connsiteY2143" fmla="*/ 22920 h 377583"/>
                <a:gd name="connsiteX2144" fmla="*/ 1063562 w 2450468"/>
                <a:gd name="connsiteY2144" fmla="*/ 22538 h 377583"/>
                <a:gd name="connsiteX2145" fmla="*/ 1069658 w 2450468"/>
                <a:gd name="connsiteY2145" fmla="*/ 23681 h 377583"/>
                <a:gd name="connsiteX2146" fmla="*/ 1070705 w 2450468"/>
                <a:gd name="connsiteY2146" fmla="*/ 25301 h 377583"/>
                <a:gd name="connsiteX2147" fmla="*/ 1068134 w 2450468"/>
                <a:gd name="connsiteY2147" fmla="*/ 28444 h 377583"/>
                <a:gd name="connsiteX2148" fmla="*/ 1064228 w 2450468"/>
                <a:gd name="connsiteY2148" fmla="*/ 30444 h 377583"/>
                <a:gd name="connsiteX2149" fmla="*/ 1062133 w 2450468"/>
                <a:gd name="connsiteY2149" fmla="*/ 27301 h 377583"/>
                <a:gd name="connsiteX2150" fmla="*/ 1063276 w 2450468"/>
                <a:gd name="connsiteY2150" fmla="*/ 23491 h 377583"/>
                <a:gd name="connsiteX2151" fmla="*/ 1963388 w 2450468"/>
                <a:gd name="connsiteY2151" fmla="*/ 21777 h 377583"/>
                <a:gd name="connsiteX2152" fmla="*/ 1971389 w 2450468"/>
                <a:gd name="connsiteY2152" fmla="*/ 24158 h 377583"/>
                <a:gd name="connsiteX2153" fmla="*/ 1973008 w 2450468"/>
                <a:gd name="connsiteY2153" fmla="*/ 28635 h 377583"/>
                <a:gd name="connsiteX2154" fmla="*/ 1969769 w 2450468"/>
                <a:gd name="connsiteY2154" fmla="*/ 29302 h 377583"/>
                <a:gd name="connsiteX2155" fmla="*/ 1960911 w 2450468"/>
                <a:gd name="connsiteY2155" fmla="*/ 28540 h 377583"/>
                <a:gd name="connsiteX2156" fmla="*/ 1953577 w 2450468"/>
                <a:gd name="connsiteY2156" fmla="*/ 34350 h 377583"/>
                <a:gd name="connsiteX2157" fmla="*/ 1954434 w 2450468"/>
                <a:gd name="connsiteY2157" fmla="*/ 25206 h 377583"/>
                <a:gd name="connsiteX2158" fmla="*/ 1955672 w 2450468"/>
                <a:gd name="connsiteY2158" fmla="*/ 23587 h 377583"/>
                <a:gd name="connsiteX2159" fmla="*/ 1956625 w 2450468"/>
                <a:gd name="connsiteY2159" fmla="*/ 22349 h 377583"/>
                <a:gd name="connsiteX2160" fmla="*/ 1963388 w 2450468"/>
                <a:gd name="connsiteY2160" fmla="*/ 21777 h 377583"/>
                <a:gd name="connsiteX2161" fmla="*/ 815487 w 2450468"/>
                <a:gd name="connsiteY2161" fmla="*/ 20864 h 377583"/>
                <a:gd name="connsiteX2162" fmla="*/ 816673 w 2450468"/>
                <a:gd name="connsiteY2162" fmla="*/ 24539 h 377583"/>
                <a:gd name="connsiteX2163" fmla="*/ 814006 w 2450468"/>
                <a:gd name="connsiteY2163" fmla="*/ 21682 h 377583"/>
                <a:gd name="connsiteX2164" fmla="*/ 1935861 w 2450468"/>
                <a:gd name="connsiteY2164" fmla="*/ 19300 h 377583"/>
                <a:gd name="connsiteX2165" fmla="*/ 1936813 w 2450468"/>
                <a:gd name="connsiteY2165" fmla="*/ 21205 h 377583"/>
                <a:gd name="connsiteX2166" fmla="*/ 1941480 w 2450468"/>
                <a:gd name="connsiteY2166" fmla="*/ 22443 h 377583"/>
                <a:gd name="connsiteX2167" fmla="*/ 1942337 w 2450468"/>
                <a:gd name="connsiteY2167" fmla="*/ 22062 h 377583"/>
                <a:gd name="connsiteX2168" fmla="*/ 1944719 w 2450468"/>
                <a:gd name="connsiteY2168" fmla="*/ 23777 h 377583"/>
                <a:gd name="connsiteX2169" fmla="*/ 1944147 w 2450468"/>
                <a:gd name="connsiteY2169" fmla="*/ 24253 h 377583"/>
                <a:gd name="connsiteX2170" fmla="*/ 1939385 w 2450468"/>
                <a:gd name="connsiteY2170" fmla="*/ 27206 h 377583"/>
                <a:gd name="connsiteX2171" fmla="*/ 1938051 w 2450468"/>
                <a:gd name="connsiteY2171" fmla="*/ 28158 h 377583"/>
                <a:gd name="connsiteX2172" fmla="*/ 1929955 w 2450468"/>
                <a:gd name="connsiteY2172" fmla="*/ 22158 h 377583"/>
                <a:gd name="connsiteX2173" fmla="*/ 1935861 w 2450468"/>
                <a:gd name="connsiteY2173" fmla="*/ 19300 h 377583"/>
                <a:gd name="connsiteX2174" fmla="*/ 2030730 w 2450468"/>
                <a:gd name="connsiteY2174" fmla="*/ 18919 h 377583"/>
                <a:gd name="connsiteX2175" fmla="*/ 2031492 w 2450468"/>
                <a:gd name="connsiteY2175" fmla="*/ 19395 h 377583"/>
                <a:gd name="connsiteX2176" fmla="*/ 2037969 w 2450468"/>
                <a:gd name="connsiteY2176" fmla="*/ 19967 h 377583"/>
                <a:gd name="connsiteX2177" fmla="*/ 2038541 w 2450468"/>
                <a:gd name="connsiteY2177" fmla="*/ 19490 h 377583"/>
                <a:gd name="connsiteX2178" fmla="*/ 2038731 w 2450468"/>
                <a:gd name="connsiteY2178" fmla="*/ 28063 h 377583"/>
                <a:gd name="connsiteX2179" fmla="*/ 2036064 w 2450468"/>
                <a:gd name="connsiteY2179" fmla="*/ 27111 h 377583"/>
                <a:gd name="connsiteX2180" fmla="*/ 2029016 w 2450468"/>
                <a:gd name="connsiteY2180" fmla="*/ 23396 h 377583"/>
                <a:gd name="connsiteX2181" fmla="*/ 2027968 w 2450468"/>
                <a:gd name="connsiteY2181" fmla="*/ 22634 h 377583"/>
                <a:gd name="connsiteX2182" fmla="*/ 2030730 w 2450468"/>
                <a:gd name="connsiteY2182" fmla="*/ 18919 h 377583"/>
                <a:gd name="connsiteX2183" fmla="*/ 1223295 w 2450468"/>
                <a:gd name="connsiteY2183" fmla="*/ 18824 h 377583"/>
                <a:gd name="connsiteX2184" fmla="*/ 1223105 w 2450468"/>
                <a:gd name="connsiteY2184" fmla="*/ 25206 h 377583"/>
                <a:gd name="connsiteX2185" fmla="*/ 1224819 w 2450468"/>
                <a:gd name="connsiteY2185" fmla="*/ 27301 h 377583"/>
                <a:gd name="connsiteX2186" fmla="*/ 1230534 w 2450468"/>
                <a:gd name="connsiteY2186" fmla="*/ 25682 h 377583"/>
                <a:gd name="connsiteX2187" fmla="*/ 1238059 w 2450468"/>
                <a:gd name="connsiteY2187" fmla="*/ 29778 h 377583"/>
                <a:gd name="connsiteX2188" fmla="*/ 1241202 w 2450468"/>
                <a:gd name="connsiteY2188" fmla="*/ 26539 h 377583"/>
                <a:gd name="connsiteX2189" fmla="*/ 1245774 w 2450468"/>
                <a:gd name="connsiteY2189" fmla="*/ 28254 h 377583"/>
                <a:gd name="connsiteX2190" fmla="*/ 1251204 w 2450468"/>
                <a:gd name="connsiteY2190" fmla="*/ 27968 h 377583"/>
                <a:gd name="connsiteX2191" fmla="*/ 1250918 w 2450468"/>
                <a:gd name="connsiteY2191" fmla="*/ 28540 h 377583"/>
                <a:gd name="connsiteX2192" fmla="*/ 1249203 w 2450468"/>
                <a:gd name="connsiteY2192" fmla="*/ 31778 h 377583"/>
                <a:gd name="connsiteX2193" fmla="*/ 1235011 w 2450468"/>
                <a:gd name="connsiteY2193" fmla="*/ 34921 h 377583"/>
                <a:gd name="connsiteX2194" fmla="*/ 1230058 w 2450468"/>
                <a:gd name="connsiteY2194" fmla="*/ 33778 h 377583"/>
                <a:gd name="connsiteX2195" fmla="*/ 1225867 w 2450468"/>
                <a:gd name="connsiteY2195" fmla="*/ 32826 h 377583"/>
                <a:gd name="connsiteX2196" fmla="*/ 1219485 w 2450468"/>
                <a:gd name="connsiteY2196" fmla="*/ 36445 h 377583"/>
                <a:gd name="connsiteX2197" fmla="*/ 1216437 w 2450468"/>
                <a:gd name="connsiteY2197" fmla="*/ 35779 h 377583"/>
                <a:gd name="connsiteX2198" fmla="*/ 1209770 w 2450468"/>
                <a:gd name="connsiteY2198" fmla="*/ 34350 h 377583"/>
                <a:gd name="connsiteX2199" fmla="*/ 1202721 w 2450468"/>
                <a:gd name="connsiteY2199" fmla="*/ 39493 h 377583"/>
                <a:gd name="connsiteX2200" fmla="*/ 1200816 w 2450468"/>
                <a:gd name="connsiteY2200" fmla="*/ 35969 h 377583"/>
                <a:gd name="connsiteX2201" fmla="*/ 1196816 w 2450468"/>
                <a:gd name="connsiteY2201" fmla="*/ 35683 h 377583"/>
                <a:gd name="connsiteX2202" fmla="*/ 1195292 w 2450468"/>
                <a:gd name="connsiteY2202" fmla="*/ 35398 h 377583"/>
                <a:gd name="connsiteX2203" fmla="*/ 1193196 w 2450468"/>
                <a:gd name="connsiteY2203" fmla="*/ 29206 h 377583"/>
                <a:gd name="connsiteX2204" fmla="*/ 1188910 w 2450468"/>
                <a:gd name="connsiteY2204" fmla="*/ 29301 h 377583"/>
                <a:gd name="connsiteX2205" fmla="*/ 1188243 w 2450468"/>
                <a:gd name="connsiteY2205" fmla="*/ 29206 h 377583"/>
                <a:gd name="connsiteX2206" fmla="*/ 1191101 w 2450468"/>
                <a:gd name="connsiteY2206" fmla="*/ 27015 h 377583"/>
                <a:gd name="connsiteX2207" fmla="*/ 1199959 w 2450468"/>
                <a:gd name="connsiteY2207" fmla="*/ 29873 h 377583"/>
                <a:gd name="connsiteX2208" fmla="*/ 1209675 w 2450468"/>
                <a:gd name="connsiteY2208" fmla="*/ 26349 h 377583"/>
                <a:gd name="connsiteX2209" fmla="*/ 1213770 w 2450468"/>
                <a:gd name="connsiteY2209" fmla="*/ 30064 h 377583"/>
                <a:gd name="connsiteX2210" fmla="*/ 1215294 w 2450468"/>
                <a:gd name="connsiteY2210" fmla="*/ 29397 h 377583"/>
                <a:gd name="connsiteX2211" fmla="*/ 1218152 w 2450468"/>
                <a:gd name="connsiteY2211" fmla="*/ 28159 h 377583"/>
                <a:gd name="connsiteX2212" fmla="*/ 1223295 w 2450468"/>
                <a:gd name="connsiteY2212" fmla="*/ 18824 h 377583"/>
                <a:gd name="connsiteX2213" fmla="*/ 645699 w 2450468"/>
                <a:gd name="connsiteY2213" fmla="*/ 17205 h 377583"/>
                <a:gd name="connsiteX2214" fmla="*/ 651414 w 2450468"/>
                <a:gd name="connsiteY2214" fmla="*/ 20253 h 377583"/>
                <a:gd name="connsiteX2215" fmla="*/ 651605 w 2450468"/>
                <a:gd name="connsiteY2215" fmla="*/ 21491 h 377583"/>
                <a:gd name="connsiteX2216" fmla="*/ 651795 w 2450468"/>
                <a:gd name="connsiteY2216" fmla="*/ 22825 h 377583"/>
                <a:gd name="connsiteX2217" fmla="*/ 656844 w 2450468"/>
                <a:gd name="connsiteY2217" fmla="*/ 23396 h 377583"/>
                <a:gd name="connsiteX2218" fmla="*/ 658177 w 2450468"/>
                <a:gd name="connsiteY2218" fmla="*/ 24730 h 377583"/>
                <a:gd name="connsiteX2219" fmla="*/ 654367 w 2450468"/>
                <a:gd name="connsiteY2219" fmla="*/ 27111 h 377583"/>
                <a:gd name="connsiteX2220" fmla="*/ 647604 w 2450468"/>
                <a:gd name="connsiteY2220" fmla="*/ 26635 h 377583"/>
                <a:gd name="connsiteX2221" fmla="*/ 645699 w 2450468"/>
                <a:gd name="connsiteY2221" fmla="*/ 17205 h 377583"/>
                <a:gd name="connsiteX2222" fmla="*/ 857249 w 2450468"/>
                <a:gd name="connsiteY2222" fmla="*/ 17204 h 377583"/>
                <a:gd name="connsiteX2223" fmla="*/ 864298 w 2450468"/>
                <a:gd name="connsiteY2223" fmla="*/ 20919 h 377583"/>
                <a:gd name="connsiteX2224" fmla="*/ 863155 w 2450468"/>
                <a:gd name="connsiteY2224" fmla="*/ 22824 h 377583"/>
                <a:gd name="connsiteX2225" fmla="*/ 862964 w 2450468"/>
                <a:gd name="connsiteY2225" fmla="*/ 22729 h 377583"/>
                <a:gd name="connsiteX2226" fmla="*/ 862298 w 2450468"/>
                <a:gd name="connsiteY2226" fmla="*/ 22253 h 377583"/>
                <a:gd name="connsiteX2227" fmla="*/ 859631 w 2450468"/>
                <a:gd name="connsiteY2227" fmla="*/ 24824 h 377583"/>
                <a:gd name="connsiteX2228" fmla="*/ 847248 w 2450468"/>
                <a:gd name="connsiteY2228" fmla="*/ 28920 h 377583"/>
                <a:gd name="connsiteX2229" fmla="*/ 849344 w 2450468"/>
                <a:gd name="connsiteY2229" fmla="*/ 23300 h 377583"/>
                <a:gd name="connsiteX2230" fmla="*/ 853915 w 2450468"/>
                <a:gd name="connsiteY2230" fmla="*/ 21300 h 377583"/>
                <a:gd name="connsiteX2231" fmla="*/ 857249 w 2450468"/>
                <a:gd name="connsiteY2231" fmla="*/ 17204 h 377583"/>
                <a:gd name="connsiteX2232" fmla="*/ 816863 w 2450468"/>
                <a:gd name="connsiteY2232" fmla="*/ 15967 h 377583"/>
                <a:gd name="connsiteX2233" fmla="*/ 819626 w 2450468"/>
                <a:gd name="connsiteY2233" fmla="*/ 16824 h 377583"/>
                <a:gd name="connsiteX2234" fmla="*/ 820388 w 2450468"/>
                <a:gd name="connsiteY2234" fmla="*/ 18157 h 377583"/>
                <a:gd name="connsiteX2235" fmla="*/ 815487 w 2450468"/>
                <a:gd name="connsiteY2235" fmla="*/ 20864 h 377583"/>
                <a:gd name="connsiteX2236" fmla="*/ 814875 w 2450468"/>
                <a:gd name="connsiteY2236" fmla="*/ 18967 h 377583"/>
                <a:gd name="connsiteX2237" fmla="*/ 816863 w 2450468"/>
                <a:gd name="connsiteY2237" fmla="*/ 15967 h 377583"/>
                <a:gd name="connsiteX2238" fmla="*/ 664083 w 2450468"/>
                <a:gd name="connsiteY2238" fmla="*/ 15300 h 377583"/>
                <a:gd name="connsiteX2239" fmla="*/ 671893 w 2450468"/>
                <a:gd name="connsiteY2239" fmla="*/ 18253 h 377583"/>
                <a:gd name="connsiteX2240" fmla="*/ 672179 w 2450468"/>
                <a:gd name="connsiteY2240" fmla="*/ 19491 h 377583"/>
                <a:gd name="connsiteX2241" fmla="*/ 676465 w 2450468"/>
                <a:gd name="connsiteY2241" fmla="*/ 19015 h 377583"/>
                <a:gd name="connsiteX2242" fmla="*/ 676656 w 2450468"/>
                <a:gd name="connsiteY2242" fmla="*/ 23968 h 377583"/>
                <a:gd name="connsiteX2243" fmla="*/ 671131 w 2450468"/>
                <a:gd name="connsiteY2243" fmla="*/ 23873 h 377583"/>
                <a:gd name="connsiteX2244" fmla="*/ 664083 w 2450468"/>
                <a:gd name="connsiteY2244" fmla="*/ 20253 h 377583"/>
                <a:gd name="connsiteX2245" fmla="*/ 660844 w 2450468"/>
                <a:gd name="connsiteY2245" fmla="*/ 21682 h 377583"/>
                <a:gd name="connsiteX2246" fmla="*/ 662083 w 2450468"/>
                <a:gd name="connsiteY2246" fmla="*/ 16062 h 377583"/>
                <a:gd name="connsiteX2247" fmla="*/ 692753 w 2450468"/>
                <a:gd name="connsiteY2247" fmla="*/ 15205 h 377583"/>
                <a:gd name="connsiteX2248" fmla="*/ 694658 w 2450468"/>
                <a:gd name="connsiteY2248" fmla="*/ 15300 h 377583"/>
                <a:gd name="connsiteX2249" fmla="*/ 699515 w 2450468"/>
                <a:gd name="connsiteY2249" fmla="*/ 16348 h 377583"/>
                <a:gd name="connsiteX2250" fmla="*/ 699515 w 2450468"/>
                <a:gd name="connsiteY2250" fmla="*/ 17110 h 377583"/>
                <a:gd name="connsiteX2251" fmla="*/ 697039 w 2450468"/>
                <a:gd name="connsiteY2251" fmla="*/ 20729 h 377583"/>
                <a:gd name="connsiteX2252" fmla="*/ 692277 w 2450468"/>
                <a:gd name="connsiteY2252" fmla="*/ 19967 h 377583"/>
                <a:gd name="connsiteX2253" fmla="*/ 689038 w 2450468"/>
                <a:gd name="connsiteY2253" fmla="*/ 20348 h 377583"/>
                <a:gd name="connsiteX2254" fmla="*/ 689514 w 2450468"/>
                <a:gd name="connsiteY2254" fmla="*/ 18062 h 377583"/>
                <a:gd name="connsiteX2255" fmla="*/ 692753 w 2450468"/>
                <a:gd name="connsiteY2255" fmla="*/ 15205 h 377583"/>
                <a:gd name="connsiteX2256" fmla="*/ 1982153 w 2450468"/>
                <a:gd name="connsiteY2256" fmla="*/ 14538 h 377583"/>
                <a:gd name="connsiteX2257" fmla="*/ 1985200 w 2450468"/>
                <a:gd name="connsiteY2257" fmla="*/ 17395 h 377583"/>
                <a:gd name="connsiteX2258" fmla="*/ 1985962 w 2450468"/>
                <a:gd name="connsiteY2258" fmla="*/ 20825 h 377583"/>
                <a:gd name="connsiteX2259" fmla="*/ 1990820 w 2450468"/>
                <a:gd name="connsiteY2259" fmla="*/ 23111 h 377583"/>
                <a:gd name="connsiteX2260" fmla="*/ 1984915 w 2450468"/>
                <a:gd name="connsiteY2260" fmla="*/ 27397 h 377583"/>
                <a:gd name="connsiteX2261" fmla="*/ 1983295 w 2450468"/>
                <a:gd name="connsiteY2261" fmla="*/ 25682 h 377583"/>
                <a:gd name="connsiteX2262" fmla="*/ 1978057 w 2450468"/>
                <a:gd name="connsiteY2262" fmla="*/ 25587 h 377583"/>
                <a:gd name="connsiteX2263" fmla="*/ 1977104 w 2450468"/>
                <a:gd name="connsiteY2263" fmla="*/ 26635 h 377583"/>
                <a:gd name="connsiteX2264" fmla="*/ 1972723 w 2450468"/>
                <a:gd name="connsiteY2264" fmla="*/ 23968 h 377583"/>
                <a:gd name="connsiteX2265" fmla="*/ 1977962 w 2450468"/>
                <a:gd name="connsiteY2265" fmla="*/ 19491 h 377583"/>
                <a:gd name="connsiteX2266" fmla="*/ 1973770 w 2450468"/>
                <a:gd name="connsiteY2266" fmla="*/ 17110 h 377583"/>
                <a:gd name="connsiteX2267" fmla="*/ 1974056 w 2450468"/>
                <a:gd name="connsiteY2267" fmla="*/ 17015 h 377583"/>
                <a:gd name="connsiteX2268" fmla="*/ 1980438 w 2450468"/>
                <a:gd name="connsiteY2268" fmla="*/ 14729 h 377583"/>
                <a:gd name="connsiteX2269" fmla="*/ 800385 w 2450468"/>
                <a:gd name="connsiteY2269" fmla="*/ 11966 h 377583"/>
                <a:gd name="connsiteX2270" fmla="*/ 804290 w 2450468"/>
                <a:gd name="connsiteY2270" fmla="*/ 19014 h 377583"/>
                <a:gd name="connsiteX2271" fmla="*/ 803528 w 2450468"/>
                <a:gd name="connsiteY2271" fmla="*/ 19300 h 377583"/>
                <a:gd name="connsiteX2272" fmla="*/ 792098 w 2450468"/>
                <a:gd name="connsiteY2272" fmla="*/ 30635 h 377583"/>
                <a:gd name="connsiteX2273" fmla="*/ 791908 w 2450468"/>
                <a:gd name="connsiteY2273" fmla="*/ 31111 h 377583"/>
                <a:gd name="connsiteX2274" fmla="*/ 786955 w 2450468"/>
                <a:gd name="connsiteY2274" fmla="*/ 24825 h 377583"/>
                <a:gd name="connsiteX2275" fmla="*/ 784574 w 2450468"/>
                <a:gd name="connsiteY2275" fmla="*/ 21777 h 377583"/>
                <a:gd name="connsiteX2276" fmla="*/ 782002 w 2450468"/>
                <a:gd name="connsiteY2276" fmla="*/ 18633 h 377583"/>
                <a:gd name="connsiteX2277" fmla="*/ 777525 w 2450468"/>
                <a:gd name="connsiteY2277" fmla="*/ 15871 h 377583"/>
                <a:gd name="connsiteX2278" fmla="*/ 779335 w 2450468"/>
                <a:gd name="connsiteY2278" fmla="*/ 14728 h 377583"/>
                <a:gd name="connsiteX2279" fmla="*/ 783050 w 2450468"/>
                <a:gd name="connsiteY2279" fmla="*/ 14633 h 377583"/>
                <a:gd name="connsiteX2280" fmla="*/ 795146 w 2450468"/>
                <a:gd name="connsiteY2280" fmla="*/ 17395 h 377583"/>
                <a:gd name="connsiteX2281" fmla="*/ 795527 w 2450468"/>
                <a:gd name="connsiteY2281" fmla="*/ 17871 h 377583"/>
                <a:gd name="connsiteX2282" fmla="*/ 797432 w 2450468"/>
                <a:gd name="connsiteY2282" fmla="*/ 16538 h 377583"/>
                <a:gd name="connsiteX2283" fmla="*/ 800385 w 2450468"/>
                <a:gd name="connsiteY2283" fmla="*/ 11966 h 377583"/>
                <a:gd name="connsiteX2284" fmla="*/ 840772 w 2450468"/>
                <a:gd name="connsiteY2284" fmla="*/ 11776 h 377583"/>
                <a:gd name="connsiteX2285" fmla="*/ 841629 w 2450468"/>
                <a:gd name="connsiteY2285" fmla="*/ 14252 h 377583"/>
                <a:gd name="connsiteX2286" fmla="*/ 835152 w 2450468"/>
                <a:gd name="connsiteY2286" fmla="*/ 22444 h 377583"/>
                <a:gd name="connsiteX2287" fmla="*/ 826008 w 2450468"/>
                <a:gd name="connsiteY2287" fmla="*/ 18919 h 377583"/>
                <a:gd name="connsiteX2288" fmla="*/ 825627 w 2450468"/>
                <a:gd name="connsiteY2288" fmla="*/ 17205 h 377583"/>
                <a:gd name="connsiteX2289" fmla="*/ 831437 w 2450468"/>
                <a:gd name="connsiteY2289" fmla="*/ 14157 h 377583"/>
                <a:gd name="connsiteX2290" fmla="*/ 840772 w 2450468"/>
                <a:gd name="connsiteY2290" fmla="*/ 11776 h 377583"/>
                <a:gd name="connsiteX2291" fmla="*/ 2372963 w 2450468"/>
                <a:gd name="connsiteY2291" fmla="*/ 6156 h 377583"/>
                <a:gd name="connsiteX2292" fmla="*/ 2379917 w 2450468"/>
                <a:gd name="connsiteY2292" fmla="*/ 10157 h 377583"/>
                <a:gd name="connsiteX2293" fmla="*/ 2383536 w 2450468"/>
                <a:gd name="connsiteY2293" fmla="*/ 8252 h 377583"/>
                <a:gd name="connsiteX2294" fmla="*/ 2387251 w 2450468"/>
                <a:gd name="connsiteY2294" fmla="*/ 6251 h 377583"/>
                <a:gd name="connsiteX2295" fmla="*/ 2390204 w 2450468"/>
                <a:gd name="connsiteY2295" fmla="*/ 12919 h 377583"/>
                <a:gd name="connsiteX2296" fmla="*/ 2398395 w 2450468"/>
                <a:gd name="connsiteY2296" fmla="*/ 8442 h 377583"/>
                <a:gd name="connsiteX2297" fmla="*/ 2398681 w 2450468"/>
                <a:gd name="connsiteY2297" fmla="*/ 8728 h 377583"/>
                <a:gd name="connsiteX2298" fmla="*/ 2402015 w 2450468"/>
                <a:gd name="connsiteY2298" fmla="*/ 14443 h 377583"/>
                <a:gd name="connsiteX2299" fmla="*/ 2401538 w 2450468"/>
                <a:gd name="connsiteY2299" fmla="*/ 15110 h 377583"/>
                <a:gd name="connsiteX2300" fmla="*/ 2406301 w 2450468"/>
                <a:gd name="connsiteY2300" fmla="*/ 15872 h 377583"/>
                <a:gd name="connsiteX2301" fmla="*/ 2408682 w 2450468"/>
                <a:gd name="connsiteY2301" fmla="*/ 14919 h 377583"/>
                <a:gd name="connsiteX2302" fmla="*/ 2410587 w 2450468"/>
                <a:gd name="connsiteY2302" fmla="*/ 9014 h 377583"/>
                <a:gd name="connsiteX2303" fmla="*/ 2409825 w 2450468"/>
                <a:gd name="connsiteY2303" fmla="*/ 8156 h 377583"/>
                <a:gd name="connsiteX2304" fmla="*/ 2413730 w 2450468"/>
                <a:gd name="connsiteY2304" fmla="*/ 8537 h 377583"/>
                <a:gd name="connsiteX2305" fmla="*/ 2431828 w 2450468"/>
                <a:gd name="connsiteY2305" fmla="*/ 10442 h 377583"/>
                <a:gd name="connsiteX2306" fmla="*/ 2436781 w 2450468"/>
                <a:gd name="connsiteY2306" fmla="*/ 9395 h 377583"/>
                <a:gd name="connsiteX2307" fmla="*/ 2437543 w 2450468"/>
                <a:gd name="connsiteY2307" fmla="*/ 9204 h 377583"/>
                <a:gd name="connsiteX2308" fmla="*/ 2444020 w 2450468"/>
                <a:gd name="connsiteY2308" fmla="*/ 13205 h 377583"/>
                <a:gd name="connsiteX2309" fmla="*/ 2447258 w 2450468"/>
                <a:gd name="connsiteY2309" fmla="*/ 13014 h 377583"/>
                <a:gd name="connsiteX2310" fmla="*/ 2448973 w 2450468"/>
                <a:gd name="connsiteY2310" fmla="*/ 15110 h 377583"/>
                <a:gd name="connsiteX2311" fmla="*/ 2446973 w 2450468"/>
                <a:gd name="connsiteY2311" fmla="*/ 17015 h 377583"/>
                <a:gd name="connsiteX2312" fmla="*/ 2433733 w 2450468"/>
                <a:gd name="connsiteY2312" fmla="*/ 19015 h 377583"/>
                <a:gd name="connsiteX2313" fmla="*/ 2429637 w 2450468"/>
                <a:gd name="connsiteY2313" fmla="*/ 20920 h 377583"/>
                <a:gd name="connsiteX2314" fmla="*/ 2420779 w 2450468"/>
                <a:gd name="connsiteY2314" fmla="*/ 15967 h 377583"/>
                <a:gd name="connsiteX2315" fmla="*/ 2412968 w 2450468"/>
                <a:gd name="connsiteY2315" fmla="*/ 22253 h 377583"/>
                <a:gd name="connsiteX2316" fmla="*/ 2413159 w 2450468"/>
                <a:gd name="connsiteY2316" fmla="*/ 22349 h 377583"/>
                <a:gd name="connsiteX2317" fmla="*/ 2418112 w 2450468"/>
                <a:gd name="connsiteY2317" fmla="*/ 24539 h 377583"/>
                <a:gd name="connsiteX2318" fmla="*/ 2423541 w 2450468"/>
                <a:gd name="connsiteY2318" fmla="*/ 28826 h 377583"/>
                <a:gd name="connsiteX2319" fmla="*/ 2445068 w 2450468"/>
                <a:gd name="connsiteY2319" fmla="*/ 31588 h 377583"/>
                <a:gd name="connsiteX2320" fmla="*/ 2440972 w 2450468"/>
                <a:gd name="connsiteY2320" fmla="*/ 31874 h 377583"/>
                <a:gd name="connsiteX2321" fmla="*/ 2435828 w 2450468"/>
                <a:gd name="connsiteY2321" fmla="*/ 32255 h 377583"/>
                <a:gd name="connsiteX2322" fmla="*/ 2420017 w 2450468"/>
                <a:gd name="connsiteY2322" fmla="*/ 34160 h 377583"/>
                <a:gd name="connsiteX2323" fmla="*/ 2418398 w 2450468"/>
                <a:gd name="connsiteY2323" fmla="*/ 35588 h 377583"/>
                <a:gd name="connsiteX2324" fmla="*/ 2416683 w 2450468"/>
                <a:gd name="connsiteY2324" fmla="*/ 37112 h 377583"/>
                <a:gd name="connsiteX2325" fmla="*/ 2416207 w 2450468"/>
                <a:gd name="connsiteY2325" fmla="*/ 42732 h 377583"/>
                <a:gd name="connsiteX2326" fmla="*/ 2418017 w 2450468"/>
                <a:gd name="connsiteY2326" fmla="*/ 43685 h 377583"/>
                <a:gd name="connsiteX2327" fmla="*/ 2422112 w 2450468"/>
                <a:gd name="connsiteY2327" fmla="*/ 44637 h 377583"/>
                <a:gd name="connsiteX2328" fmla="*/ 2417160 w 2450468"/>
                <a:gd name="connsiteY2328" fmla="*/ 50543 h 377583"/>
                <a:gd name="connsiteX2329" fmla="*/ 2414969 w 2450468"/>
                <a:gd name="connsiteY2329" fmla="*/ 54638 h 377583"/>
                <a:gd name="connsiteX2330" fmla="*/ 2413635 w 2450468"/>
                <a:gd name="connsiteY2330" fmla="*/ 54257 h 377583"/>
                <a:gd name="connsiteX2331" fmla="*/ 2412206 w 2450468"/>
                <a:gd name="connsiteY2331" fmla="*/ 53781 h 377583"/>
                <a:gd name="connsiteX2332" fmla="*/ 2408301 w 2450468"/>
                <a:gd name="connsiteY2332" fmla="*/ 54353 h 377583"/>
                <a:gd name="connsiteX2333" fmla="*/ 2408873 w 2450468"/>
                <a:gd name="connsiteY2333" fmla="*/ 61020 h 377583"/>
                <a:gd name="connsiteX2334" fmla="*/ 2416588 w 2450468"/>
                <a:gd name="connsiteY2334" fmla="*/ 65306 h 377583"/>
                <a:gd name="connsiteX2335" fmla="*/ 2423827 w 2450468"/>
                <a:gd name="connsiteY2335" fmla="*/ 66164 h 377583"/>
                <a:gd name="connsiteX2336" fmla="*/ 2429637 w 2450468"/>
                <a:gd name="connsiteY2336" fmla="*/ 65592 h 377583"/>
                <a:gd name="connsiteX2337" fmla="*/ 2432399 w 2450468"/>
                <a:gd name="connsiteY2337" fmla="*/ 65306 h 377583"/>
                <a:gd name="connsiteX2338" fmla="*/ 2428399 w 2450468"/>
                <a:gd name="connsiteY2338" fmla="*/ 72450 h 377583"/>
                <a:gd name="connsiteX2339" fmla="*/ 2418874 w 2450468"/>
                <a:gd name="connsiteY2339" fmla="*/ 82070 h 377583"/>
                <a:gd name="connsiteX2340" fmla="*/ 2425732 w 2450468"/>
                <a:gd name="connsiteY2340" fmla="*/ 84833 h 377583"/>
                <a:gd name="connsiteX2341" fmla="*/ 2422493 w 2450468"/>
                <a:gd name="connsiteY2341" fmla="*/ 90548 h 377583"/>
                <a:gd name="connsiteX2342" fmla="*/ 2414302 w 2450468"/>
                <a:gd name="connsiteY2342" fmla="*/ 92929 h 377583"/>
                <a:gd name="connsiteX2343" fmla="*/ 2414397 w 2450468"/>
                <a:gd name="connsiteY2343" fmla="*/ 97977 h 377583"/>
                <a:gd name="connsiteX2344" fmla="*/ 2423160 w 2450468"/>
                <a:gd name="connsiteY2344" fmla="*/ 102263 h 377583"/>
                <a:gd name="connsiteX2345" fmla="*/ 2428018 w 2450468"/>
                <a:gd name="connsiteY2345" fmla="*/ 104264 h 377583"/>
                <a:gd name="connsiteX2346" fmla="*/ 2432590 w 2450468"/>
                <a:gd name="connsiteY2346" fmla="*/ 103597 h 377583"/>
                <a:gd name="connsiteX2347" fmla="*/ 2433447 w 2450468"/>
                <a:gd name="connsiteY2347" fmla="*/ 106169 h 377583"/>
                <a:gd name="connsiteX2348" fmla="*/ 2430494 w 2450468"/>
                <a:gd name="connsiteY2348" fmla="*/ 107407 h 377583"/>
                <a:gd name="connsiteX2349" fmla="*/ 2428304 w 2450468"/>
                <a:gd name="connsiteY2349" fmla="*/ 107216 h 377583"/>
                <a:gd name="connsiteX2350" fmla="*/ 2424208 w 2450468"/>
                <a:gd name="connsiteY2350" fmla="*/ 108264 h 377583"/>
                <a:gd name="connsiteX2351" fmla="*/ 2425827 w 2450468"/>
                <a:gd name="connsiteY2351" fmla="*/ 115884 h 377583"/>
                <a:gd name="connsiteX2352" fmla="*/ 2428018 w 2450468"/>
                <a:gd name="connsiteY2352" fmla="*/ 121790 h 377583"/>
                <a:gd name="connsiteX2353" fmla="*/ 2431637 w 2450468"/>
                <a:gd name="connsiteY2353" fmla="*/ 118170 h 377583"/>
                <a:gd name="connsiteX2354" fmla="*/ 2431066 w 2450468"/>
                <a:gd name="connsiteY2354" fmla="*/ 116265 h 377583"/>
                <a:gd name="connsiteX2355" fmla="*/ 2430494 w 2450468"/>
                <a:gd name="connsiteY2355" fmla="*/ 114360 h 377583"/>
                <a:gd name="connsiteX2356" fmla="*/ 2432114 w 2450468"/>
                <a:gd name="connsiteY2356" fmla="*/ 109598 h 377583"/>
                <a:gd name="connsiteX2357" fmla="*/ 2438972 w 2450468"/>
                <a:gd name="connsiteY2357" fmla="*/ 109217 h 377583"/>
                <a:gd name="connsiteX2358" fmla="*/ 2438781 w 2450468"/>
                <a:gd name="connsiteY2358" fmla="*/ 109693 h 377583"/>
                <a:gd name="connsiteX2359" fmla="*/ 2438114 w 2450468"/>
                <a:gd name="connsiteY2359" fmla="*/ 111217 h 377583"/>
                <a:gd name="connsiteX2360" fmla="*/ 2436019 w 2450468"/>
                <a:gd name="connsiteY2360" fmla="*/ 120742 h 377583"/>
                <a:gd name="connsiteX2361" fmla="*/ 2440400 w 2450468"/>
                <a:gd name="connsiteY2361" fmla="*/ 122171 h 377583"/>
                <a:gd name="connsiteX2362" fmla="*/ 2444401 w 2450468"/>
                <a:gd name="connsiteY2362" fmla="*/ 123504 h 377583"/>
                <a:gd name="connsiteX2363" fmla="*/ 2450116 w 2450468"/>
                <a:gd name="connsiteY2363" fmla="*/ 131124 h 377583"/>
                <a:gd name="connsiteX2364" fmla="*/ 2444115 w 2450468"/>
                <a:gd name="connsiteY2364" fmla="*/ 136363 h 377583"/>
                <a:gd name="connsiteX2365" fmla="*/ 2440019 w 2450468"/>
                <a:gd name="connsiteY2365" fmla="*/ 129981 h 377583"/>
                <a:gd name="connsiteX2366" fmla="*/ 2433733 w 2450468"/>
                <a:gd name="connsiteY2366" fmla="*/ 131029 h 377583"/>
                <a:gd name="connsiteX2367" fmla="*/ 2432018 w 2450468"/>
                <a:gd name="connsiteY2367" fmla="*/ 124838 h 377583"/>
                <a:gd name="connsiteX2368" fmla="*/ 2425922 w 2450468"/>
                <a:gd name="connsiteY2368" fmla="*/ 129124 h 377583"/>
                <a:gd name="connsiteX2369" fmla="*/ 2427446 w 2450468"/>
                <a:gd name="connsiteY2369" fmla="*/ 130934 h 377583"/>
                <a:gd name="connsiteX2370" fmla="*/ 2430399 w 2450468"/>
                <a:gd name="connsiteY2370" fmla="*/ 134553 h 377583"/>
                <a:gd name="connsiteX2371" fmla="*/ 2425922 w 2450468"/>
                <a:gd name="connsiteY2371" fmla="*/ 137125 h 377583"/>
                <a:gd name="connsiteX2372" fmla="*/ 2433638 w 2450468"/>
                <a:gd name="connsiteY2372" fmla="*/ 141411 h 377583"/>
                <a:gd name="connsiteX2373" fmla="*/ 2434400 w 2450468"/>
                <a:gd name="connsiteY2373" fmla="*/ 147602 h 377583"/>
                <a:gd name="connsiteX2374" fmla="*/ 2431923 w 2450468"/>
                <a:gd name="connsiteY2374" fmla="*/ 147983 h 377583"/>
                <a:gd name="connsiteX2375" fmla="*/ 2423827 w 2450468"/>
                <a:gd name="connsiteY2375" fmla="*/ 147507 h 377583"/>
                <a:gd name="connsiteX2376" fmla="*/ 2418588 w 2450468"/>
                <a:gd name="connsiteY2376" fmla="*/ 147793 h 377583"/>
                <a:gd name="connsiteX2377" fmla="*/ 2420493 w 2450468"/>
                <a:gd name="connsiteY2377" fmla="*/ 152174 h 377583"/>
                <a:gd name="connsiteX2378" fmla="*/ 2421350 w 2450468"/>
                <a:gd name="connsiteY2378" fmla="*/ 152079 h 377583"/>
                <a:gd name="connsiteX2379" fmla="*/ 2425732 w 2450468"/>
                <a:gd name="connsiteY2379" fmla="*/ 152746 h 377583"/>
                <a:gd name="connsiteX2380" fmla="*/ 2426780 w 2450468"/>
                <a:gd name="connsiteY2380" fmla="*/ 153127 h 377583"/>
                <a:gd name="connsiteX2381" fmla="*/ 2424970 w 2450468"/>
                <a:gd name="connsiteY2381" fmla="*/ 155413 h 377583"/>
                <a:gd name="connsiteX2382" fmla="*/ 2423541 w 2450468"/>
                <a:gd name="connsiteY2382" fmla="*/ 155889 h 377583"/>
                <a:gd name="connsiteX2383" fmla="*/ 2422398 w 2450468"/>
                <a:gd name="connsiteY2383" fmla="*/ 156270 h 377583"/>
                <a:gd name="connsiteX2384" fmla="*/ 2423255 w 2450468"/>
                <a:gd name="connsiteY2384" fmla="*/ 160366 h 377583"/>
                <a:gd name="connsiteX2385" fmla="*/ 2425351 w 2450468"/>
                <a:gd name="connsiteY2385" fmla="*/ 159318 h 377583"/>
                <a:gd name="connsiteX2386" fmla="*/ 2426113 w 2450468"/>
                <a:gd name="connsiteY2386" fmla="*/ 158937 h 377583"/>
                <a:gd name="connsiteX2387" fmla="*/ 2428304 w 2450468"/>
                <a:gd name="connsiteY2387" fmla="*/ 161033 h 377583"/>
                <a:gd name="connsiteX2388" fmla="*/ 2427637 w 2450468"/>
                <a:gd name="connsiteY2388" fmla="*/ 161414 h 377583"/>
                <a:gd name="connsiteX2389" fmla="*/ 2420588 w 2450468"/>
                <a:gd name="connsiteY2389" fmla="*/ 165224 h 377583"/>
                <a:gd name="connsiteX2390" fmla="*/ 2415159 w 2450468"/>
                <a:gd name="connsiteY2390" fmla="*/ 165128 h 377583"/>
                <a:gd name="connsiteX2391" fmla="*/ 2411349 w 2450468"/>
                <a:gd name="connsiteY2391" fmla="*/ 163700 h 377583"/>
                <a:gd name="connsiteX2392" fmla="*/ 2406110 w 2450468"/>
                <a:gd name="connsiteY2392" fmla="*/ 170177 h 377583"/>
                <a:gd name="connsiteX2393" fmla="*/ 2400872 w 2450468"/>
                <a:gd name="connsiteY2393" fmla="*/ 173415 h 377583"/>
                <a:gd name="connsiteX2394" fmla="*/ 2396109 w 2450468"/>
                <a:gd name="connsiteY2394" fmla="*/ 167795 h 377583"/>
                <a:gd name="connsiteX2395" fmla="*/ 2393728 w 2450468"/>
                <a:gd name="connsiteY2395" fmla="*/ 168462 h 377583"/>
                <a:gd name="connsiteX2396" fmla="*/ 2393823 w 2450468"/>
                <a:gd name="connsiteY2396" fmla="*/ 174653 h 377583"/>
                <a:gd name="connsiteX2397" fmla="*/ 2395442 w 2450468"/>
                <a:gd name="connsiteY2397" fmla="*/ 175606 h 377583"/>
                <a:gd name="connsiteX2398" fmla="*/ 2403634 w 2450468"/>
                <a:gd name="connsiteY2398" fmla="*/ 179416 h 377583"/>
                <a:gd name="connsiteX2399" fmla="*/ 2412206 w 2450468"/>
                <a:gd name="connsiteY2399" fmla="*/ 192370 h 377583"/>
                <a:gd name="connsiteX2400" fmla="*/ 2413826 w 2450468"/>
                <a:gd name="connsiteY2400" fmla="*/ 195323 h 377583"/>
                <a:gd name="connsiteX2401" fmla="*/ 2404205 w 2450468"/>
                <a:gd name="connsiteY2401" fmla="*/ 195513 h 377583"/>
                <a:gd name="connsiteX2402" fmla="*/ 2404301 w 2450468"/>
                <a:gd name="connsiteY2402" fmla="*/ 188179 h 377583"/>
                <a:gd name="connsiteX2403" fmla="*/ 2399729 w 2450468"/>
                <a:gd name="connsiteY2403" fmla="*/ 187131 h 377583"/>
                <a:gd name="connsiteX2404" fmla="*/ 2398395 w 2450468"/>
                <a:gd name="connsiteY2404" fmla="*/ 186845 h 377583"/>
                <a:gd name="connsiteX2405" fmla="*/ 2394109 w 2450468"/>
                <a:gd name="connsiteY2405" fmla="*/ 184845 h 377583"/>
                <a:gd name="connsiteX2406" fmla="*/ 2393061 w 2450468"/>
                <a:gd name="connsiteY2406" fmla="*/ 185702 h 377583"/>
                <a:gd name="connsiteX2407" fmla="*/ 2389585 w 2450468"/>
                <a:gd name="connsiteY2407" fmla="*/ 187655 h 377583"/>
                <a:gd name="connsiteX2408" fmla="*/ 2387270 w 2450468"/>
                <a:gd name="connsiteY2408" fmla="*/ 184773 h 377583"/>
                <a:gd name="connsiteX2409" fmla="*/ 2383726 w 2450468"/>
                <a:gd name="connsiteY2409" fmla="*/ 187226 h 377583"/>
                <a:gd name="connsiteX2410" fmla="*/ 2378963 w 2450468"/>
                <a:gd name="connsiteY2410" fmla="*/ 186655 h 377583"/>
                <a:gd name="connsiteX2411" fmla="*/ 2378011 w 2450468"/>
                <a:gd name="connsiteY2411" fmla="*/ 186274 h 377583"/>
                <a:gd name="connsiteX2412" fmla="*/ 2373629 w 2450468"/>
                <a:gd name="connsiteY2412" fmla="*/ 185702 h 377583"/>
                <a:gd name="connsiteX2413" fmla="*/ 2368676 w 2450468"/>
                <a:gd name="connsiteY2413" fmla="*/ 180940 h 377583"/>
                <a:gd name="connsiteX2414" fmla="*/ 2374106 w 2450468"/>
                <a:gd name="connsiteY2414" fmla="*/ 177701 h 377583"/>
                <a:gd name="connsiteX2415" fmla="*/ 2375630 w 2450468"/>
                <a:gd name="connsiteY2415" fmla="*/ 179416 h 377583"/>
                <a:gd name="connsiteX2416" fmla="*/ 2377344 w 2450468"/>
                <a:gd name="connsiteY2416" fmla="*/ 181416 h 377583"/>
                <a:gd name="connsiteX2417" fmla="*/ 2387209 w 2450468"/>
                <a:gd name="connsiteY2417" fmla="*/ 184581 h 377583"/>
                <a:gd name="connsiteX2418" fmla="*/ 2386584 w 2450468"/>
                <a:gd name="connsiteY2418" fmla="*/ 182083 h 377583"/>
                <a:gd name="connsiteX2419" fmla="*/ 2379440 w 2450468"/>
                <a:gd name="connsiteY2419" fmla="*/ 179511 h 377583"/>
                <a:gd name="connsiteX2420" fmla="*/ 2378488 w 2450468"/>
                <a:gd name="connsiteY2420" fmla="*/ 168748 h 377583"/>
                <a:gd name="connsiteX2421" fmla="*/ 2382107 w 2450468"/>
                <a:gd name="connsiteY2421" fmla="*/ 167414 h 377583"/>
                <a:gd name="connsiteX2422" fmla="*/ 2378202 w 2450468"/>
                <a:gd name="connsiteY2422" fmla="*/ 166748 h 377583"/>
                <a:gd name="connsiteX2423" fmla="*/ 2371725 w 2450468"/>
                <a:gd name="connsiteY2423" fmla="*/ 168653 h 377583"/>
                <a:gd name="connsiteX2424" fmla="*/ 2368010 w 2450468"/>
                <a:gd name="connsiteY2424" fmla="*/ 172558 h 377583"/>
                <a:gd name="connsiteX2425" fmla="*/ 2361057 w 2450468"/>
                <a:gd name="connsiteY2425" fmla="*/ 175225 h 377583"/>
                <a:gd name="connsiteX2426" fmla="*/ 2361438 w 2450468"/>
                <a:gd name="connsiteY2426" fmla="*/ 175701 h 377583"/>
                <a:gd name="connsiteX2427" fmla="*/ 2363724 w 2450468"/>
                <a:gd name="connsiteY2427" fmla="*/ 178368 h 377583"/>
                <a:gd name="connsiteX2428" fmla="*/ 2365915 w 2450468"/>
                <a:gd name="connsiteY2428" fmla="*/ 184750 h 377583"/>
                <a:gd name="connsiteX2429" fmla="*/ 2371535 w 2450468"/>
                <a:gd name="connsiteY2429" fmla="*/ 184750 h 377583"/>
                <a:gd name="connsiteX2430" fmla="*/ 2374202 w 2450468"/>
                <a:gd name="connsiteY2430" fmla="*/ 193513 h 377583"/>
                <a:gd name="connsiteX2431" fmla="*/ 2371820 w 2450468"/>
                <a:gd name="connsiteY2431" fmla="*/ 206086 h 377583"/>
                <a:gd name="connsiteX2432" fmla="*/ 2366963 w 2450468"/>
                <a:gd name="connsiteY2432" fmla="*/ 208181 h 377583"/>
                <a:gd name="connsiteX2433" fmla="*/ 2358104 w 2450468"/>
                <a:gd name="connsiteY2433" fmla="*/ 213230 h 377583"/>
                <a:gd name="connsiteX2434" fmla="*/ 2356390 w 2450468"/>
                <a:gd name="connsiteY2434" fmla="*/ 210372 h 377583"/>
                <a:gd name="connsiteX2435" fmla="*/ 2351818 w 2450468"/>
                <a:gd name="connsiteY2435" fmla="*/ 208848 h 377583"/>
                <a:gd name="connsiteX2436" fmla="*/ 2344007 w 2450468"/>
                <a:gd name="connsiteY2436" fmla="*/ 213230 h 377583"/>
                <a:gd name="connsiteX2437" fmla="*/ 2327529 w 2450468"/>
                <a:gd name="connsiteY2437" fmla="*/ 218754 h 377583"/>
                <a:gd name="connsiteX2438" fmla="*/ 2325624 w 2450468"/>
                <a:gd name="connsiteY2438" fmla="*/ 217897 h 377583"/>
                <a:gd name="connsiteX2439" fmla="*/ 2326005 w 2450468"/>
                <a:gd name="connsiteY2439" fmla="*/ 215230 h 377583"/>
                <a:gd name="connsiteX2440" fmla="*/ 2334102 w 2450468"/>
                <a:gd name="connsiteY2440" fmla="*/ 214182 h 377583"/>
                <a:gd name="connsiteX2441" fmla="*/ 2333421 w 2450468"/>
                <a:gd name="connsiteY2441" fmla="*/ 208687 h 377583"/>
                <a:gd name="connsiteX2442" fmla="*/ 2338483 w 2450468"/>
                <a:gd name="connsiteY2442" fmla="*/ 207991 h 377583"/>
                <a:gd name="connsiteX2443" fmla="*/ 2339340 w 2450468"/>
                <a:gd name="connsiteY2443" fmla="*/ 202466 h 377583"/>
                <a:gd name="connsiteX2444" fmla="*/ 2337149 w 2450468"/>
                <a:gd name="connsiteY2444" fmla="*/ 198561 h 377583"/>
                <a:gd name="connsiteX2445" fmla="*/ 2333256 w 2450468"/>
                <a:gd name="connsiteY2445" fmla="*/ 199752 h 377583"/>
                <a:gd name="connsiteX2446" fmla="*/ 2333135 w 2450468"/>
                <a:gd name="connsiteY2446" fmla="*/ 199826 h 377583"/>
                <a:gd name="connsiteX2447" fmla="*/ 2333720 w 2450468"/>
                <a:gd name="connsiteY2447" fmla="*/ 195799 h 377583"/>
                <a:gd name="connsiteX2448" fmla="*/ 2332387 w 2450468"/>
                <a:gd name="connsiteY2448" fmla="*/ 197037 h 377583"/>
                <a:gd name="connsiteX2449" fmla="*/ 2329625 w 2450468"/>
                <a:gd name="connsiteY2449" fmla="*/ 199514 h 377583"/>
                <a:gd name="connsiteX2450" fmla="*/ 2329538 w 2450468"/>
                <a:gd name="connsiteY2450" fmla="*/ 202042 h 377583"/>
                <a:gd name="connsiteX2451" fmla="*/ 2327148 w 2450468"/>
                <a:gd name="connsiteY2451" fmla="*/ 203514 h 377583"/>
                <a:gd name="connsiteX2452" fmla="*/ 2319719 w 2450468"/>
                <a:gd name="connsiteY2452" fmla="*/ 209801 h 377583"/>
                <a:gd name="connsiteX2453" fmla="*/ 2320576 w 2450468"/>
                <a:gd name="connsiteY2453" fmla="*/ 217325 h 377583"/>
                <a:gd name="connsiteX2454" fmla="*/ 2314575 w 2450468"/>
                <a:gd name="connsiteY2454" fmla="*/ 217135 h 377583"/>
                <a:gd name="connsiteX2455" fmla="*/ 2304002 w 2450468"/>
                <a:gd name="connsiteY2455" fmla="*/ 220564 h 377583"/>
                <a:gd name="connsiteX2456" fmla="*/ 2301621 w 2450468"/>
                <a:gd name="connsiteY2456" fmla="*/ 221040 h 377583"/>
                <a:gd name="connsiteX2457" fmla="*/ 2300288 w 2450468"/>
                <a:gd name="connsiteY2457" fmla="*/ 221326 h 377583"/>
                <a:gd name="connsiteX2458" fmla="*/ 2296573 w 2450468"/>
                <a:gd name="connsiteY2458" fmla="*/ 223707 h 377583"/>
                <a:gd name="connsiteX2459" fmla="*/ 2292668 w 2450468"/>
                <a:gd name="connsiteY2459" fmla="*/ 221326 h 377583"/>
                <a:gd name="connsiteX2460" fmla="*/ 2289524 w 2450468"/>
                <a:gd name="connsiteY2460" fmla="*/ 222469 h 377583"/>
                <a:gd name="connsiteX2461" fmla="*/ 2289524 w 2450468"/>
                <a:gd name="connsiteY2461" fmla="*/ 222183 h 377583"/>
                <a:gd name="connsiteX2462" fmla="*/ 2293239 w 2450468"/>
                <a:gd name="connsiteY2462" fmla="*/ 207896 h 377583"/>
                <a:gd name="connsiteX2463" fmla="*/ 2294001 w 2450468"/>
                <a:gd name="connsiteY2463" fmla="*/ 207419 h 377583"/>
                <a:gd name="connsiteX2464" fmla="*/ 2291715 w 2450468"/>
                <a:gd name="connsiteY2464" fmla="*/ 204467 h 377583"/>
                <a:gd name="connsiteX2465" fmla="*/ 2284095 w 2450468"/>
                <a:gd name="connsiteY2465" fmla="*/ 210753 h 377583"/>
                <a:gd name="connsiteX2466" fmla="*/ 2284857 w 2450468"/>
                <a:gd name="connsiteY2466" fmla="*/ 211515 h 377583"/>
                <a:gd name="connsiteX2467" fmla="*/ 2281619 w 2450468"/>
                <a:gd name="connsiteY2467" fmla="*/ 217611 h 377583"/>
                <a:gd name="connsiteX2468" fmla="*/ 2282571 w 2450468"/>
                <a:gd name="connsiteY2468" fmla="*/ 220373 h 377583"/>
                <a:gd name="connsiteX2469" fmla="*/ 2281904 w 2450468"/>
                <a:gd name="connsiteY2469" fmla="*/ 222755 h 377583"/>
                <a:gd name="connsiteX2470" fmla="*/ 2275237 w 2450468"/>
                <a:gd name="connsiteY2470" fmla="*/ 223136 h 377583"/>
                <a:gd name="connsiteX2471" fmla="*/ 2273237 w 2450468"/>
                <a:gd name="connsiteY2471" fmla="*/ 228089 h 377583"/>
                <a:gd name="connsiteX2472" fmla="*/ 2269427 w 2450468"/>
                <a:gd name="connsiteY2472" fmla="*/ 227327 h 377583"/>
                <a:gd name="connsiteX2473" fmla="*/ 2262283 w 2450468"/>
                <a:gd name="connsiteY2473" fmla="*/ 224279 h 377583"/>
                <a:gd name="connsiteX2474" fmla="*/ 2256949 w 2450468"/>
                <a:gd name="connsiteY2474" fmla="*/ 222850 h 377583"/>
                <a:gd name="connsiteX2475" fmla="*/ 2254568 w 2450468"/>
                <a:gd name="connsiteY2475" fmla="*/ 217421 h 377583"/>
                <a:gd name="connsiteX2476" fmla="*/ 2245709 w 2450468"/>
                <a:gd name="connsiteY2476" fmla="*/ 215230 h 377583"/>
                <a:gd name="connsiteX2477" fmla="*/ 2245519 w 2450468"/>
                <a:gd name="connsiteY2477" fmla="*/ 215706 h 377583"/>
                <a:gd name="connsiteX2478" fmla="*/ 2245709 w 2450468"/>
                <a:gd name="connsiteY2478" fmla="*/ 217706 h 377583"/>
                <a:gd name="connsiteX2479" fmla="*/ 2252853 w 2450468"/>
                <a:gd name="connsiteY2479" fmla="*/ 223707 h 377583"/>
                <a:gd name="connsiteX2480" fmla="*/ 2253329 w 2450468"/>
                <a:gd name="connsiteY2480" fmla="*/ 224183 h 377583"/>
                <a:gd name="connsiteX2481" fmla="*/ 2249329 w 2450468"/>
                <a:gd name="connsiteY2481" fmla="*/ 226469 h 377583"/>
                <a:gd name="connsiteX2482" fmla="*/ 2248186 w 2450468"/>
                <a:gd name="connsiteY2482" fmla="*/ 225898 h 377583"/>
                <a:gd name="connsiteX2483" fmla="*/ 2247138 w 2450468"/>
                <a:gd name="connsiteY2483" fmla="*/ 223231 h 377583"/>
                <a:gd name="connsiteX2484" fmla="*/ 2241995 w 2450468"/>
                <a:gd name="connsiteY2484" fmla="*/ 220754 h 377583"/>
                <a:gd name="connsiteX2485" fmla="*/ 2240375 w 2450468"/>
                <a:gd name="connsiteY2485" fmla="*/ 223040 h 377583"/>
                <a:gd name="connsiteX2486" fmla="*/ 2243995 w 2450468"/>
                <a:gd name="connsiteY2486" fmla="*/ 227136 h 377583"/>
                <a:gd name="connsiteX2487" fmla="*/ 2244471 w 2450468"/>
                <a:gd name="connsiteY2487" fmla="*/ 227136 h 377583"/>
                <a:gd name="connsiteX2488" fmla="*/ 2239328 w 2450468"/>
                <a:gd name="connsiteY2488" fmla="*/ 231327 h 377583"/>
                <a:gd name="connsiteX2489" fmla="*/ 2236470 w 2450468"/>
                <a:gd name="connsiteY2489" fmla="*/ 231232 h 377583"/>
                <a:gd name="connsiteX2490" fmla="*/ 2232374 w 2450468"/>
                <a:gd name="connsiteY2490" fmla="*/ 233899 h 377583"/>
                <a:gd name="connsiteX2491" fmla="*/ 2231041 w 2450468"/>
                <a:gd name="connsiteY2491" fmla="*/ 236471 h 377583"/>
                <a:gd name="connsiteX2492" fmla="*/ 2221325 w 2450468"/>
                <a:gd name="connsiteY2492" fmla="*/ 231137 h 377583"/>
                <a:gd name="connsiteX2493" fmla="*/ 2219420 w 2450468"/>
                <a:gd name="connsiteY2493" fmla="*/ 231518 h 377583"/>
                <a:gd name="connsiteX2494" fmla="*/ 2209419 w 2450468"/>
                <a:gd name="connsiteY2494" fmla="*/ 234661 h 377583"/>
                <a:gd name="connsiteX2495" fmla="*/ 2205038 w 2450468"/>
                <a:gd name="connsiteY2495" fmla="*/ 236566 h 377583"/>
                <a:gd name="connsiteX2496" fmla="*/ 2180654 w 2450468"/>
                <a:gd name="connsiteY2496" fmla="*/ 241138 h 377583"/>
                <a:gd name="connsiteX2497" fmla="*/ 2178272 w 2450468"/>
                <a:gd name="connsiteY2497" fmla="*/ 239709 h 377583"/>
                <a:gd name="connsiteX2498" fmla="*/ 2163604 w 2450468"/>
                <a:gd name="connsiteY2498" fmla="*/ 242567 h 377583"/>
                <a:gd name="connsiteX2499" fmla="*/ 2163032 w 2450468"/>
                <a:gd name="connsiteY2499" fmla="*/ 243043 h 377583"/>
                <a:gd name="connsiteX2500" fmla="*/ 2156365 w 2450468"/>
                <a:gd name="connsiteY2500" fmla="*/ 240852 h 377583"/>
                <a:gd name="connsiteX2501" fmla="*/ 2152936 w 2450468"/>
                <a:gd name="connsiteY2501" fmla="*/ 242757 h 377583"/>
                <a:gd name="connsiteX2502" fmla="*/ 2150078 w 2450468"/>
                <a:gd name="connsiteY2502" fmla="*/ 240852 h 377583"/>
                <a:gd name="connsiteX2503" fmla="*/ 2149888 w 2450468"/>
                <a:gd name="connsiteY2503" fmla="*/ 240471 h 377583"/>
                <a:gd name="connsiteX2504" fmla="*/ 2147983 w 2450468"/>
                <a:gd name="connsiteY2504" fmla="*/ 241138 h 377583"/>
                <a:gd name="connsiteX2505" fmla="*/ 2144078 w 2450468"/>
                <a:gd name="connsiteY2505" fmla="*/ 242471 h 377583"/>
                <a:gd name="connsiteX2506" fmla="*/ 2142554 w 2450468"/>
                <a:gd name="connsiteY2506" fmla="*/ 241900 h 377583"/>
                <a:gd name="connsiteX2507" fmla="*/ 2129504 w 2450468"/>
                <a:gd name="connsiteY2507" fmla="*/ 242948 h 377583"/>
                <a:gd name="connsiteX2508" fmla="*/ 2128933 w 2450468"/>
                <a:gd name="connsiteY2508" fmla="*/ 243233 h 377583"/>
                <a:gd name="connsiteX2509" fmla="*/ 2123694 w 2450468"/>
                <a:gd name="connsiteY2509" fmla="*/ 243805 h 377583"/>
                <a:gd name="connsiteX2510" fmla="*/ 2114550 w 2450468"/>
                <a:gd name="connsiteY2510" fmla="*/ 242662 h 377583"/>
                <a:gd name="connsiteX2511" fmla="*/ 2111312 w 2450468"/>
                <a:gd name="connsiteY2511" fmla="*/ 241805 h 377583"/>
                <a:gd name="connsiteX2512" fmla="*/ 2103692 w 2450468"/>
                <a:gd name="connsiteY2512" fmla="*/ 245710 h 377583"/>
                <a:gd name="connsiteX2513" fmla="*/ 2101501 w 2450468"/>
                <a:gd name="connsiteY2513" fmla="*/ 245900 h 377583"/>
                <a:gd name="connsiteX2514" fmla="*/ 2100167 w 2450468"/>
                <a:gd name="connsiteY2514" fmla="*/ 245996 h 377583"/>
                <a:gd name="connsiteX2515" fmla="*/ 2094452 w 2450468"/>
                <a:gd name="connsiteY2515" fmla="*/ 244757 h 377583"/>
                <a:gd name="connsiteX2516" fmla="*/ 2102834 w 2450468"/>
                <a:gd name="connsiteY2516" fmla="*/ 247329 h 377583"/>
                <a:gd name="connsiteX2517" fmla="*/ 2103787 w 2450468"/>
                <a:gd name="connsiteY2517" fmla="*/ 252663 h 377583"/>
                <a:gd name="connsiteX2518" fmla="*/ 2100263 w 2450468"/>
                <a:gd name="connsiteY2518" fmla="*/ 252377 h 377583"/>
                <a:gd name="connsiteX2519" fmla="*/ 2096167 w 2450468"/>
                <a:gd name="connsiteY2519" fmla="*/ 250377 h 377583"/>
                <a:gd name="connsiteX2520" fmla="*/ 2091119 w 2450468"/>
                <a:gd name="connsiteY2520" fmla="*/ 249044 h 377583"/>
                <a:gd name="connsiteX2521" fmla="*/ 2089214 w 2450468"/>
                <a:gd name="connsiteY2521" fmla="*/ 245234 h 377583"/>
                <a:gd name="connsiteX2522" fmla="*/ 2082165 w 2450468"/>
                <a:gd name="connsiteY2522" fmla="*/ 252092 h 377583"/>
                <a:gd name="connsiteX2523" fmla="*/ 2083118 w 2450468"/>
                <a:gd name="connsiteY2523" fmla="*/ 252282 h 377583"/>
                <a:gd name="connsiteX2524" fmla="*/ 2085785 w 2450468"/>
                <a:gd name="connsiteY2524" fmla="*/ 252758 h 377583"/>
                <a:gd name="connsiteX2525" fmla="*/ 2081975 w 2450468"/>
                <a:gd name="connsiteY2525" fmla="*/ 256568 h 377583"/>
                <a:gd name="connsiteX2526" fmla="*/ 2073116 w 2450468"/>
                <a:gd name="connsiteY2526" fmla="*/ 251234 h 377583"/>
                <a:gd name="connsiteX2527" fmla="*/ 2072831 w 2450468"/>
                <a:gd name="connsiteY2527" fmla="*/ 250377 h 377583"/>
                <a:gd name="connsiteX2528" fmla="*/ 2069402 w 2450468"/>
                <a:gd name="connsiteY2528" fmla="*/ 246377 h 377583"/>
                <a:gd name="connsiteX2529" fmla="*/ 2067020 w 2450468"/>
                <a:gd name="connsiteY2529" fmla="*/ 246091 h 377583"/>
                <a:gd name="connsiteX2530" fmla="*/ 2061782 w 2450468"/>
                <a:gd name="connsiteY2530" fmla="*/ 250091 h 377583"/>
                <a:gd name="connsiteX2531" fmla="*/ 2054066 w 2450468"/>
                <a:gd name="connsiteY2531" fmla="*/ 248282 h 377583"/>
                <a:gd name="connsiteX2532" fmla="*/ 2052257 w 2450468"/>
                <a:gd name="connsiteY2532" fmla="*/ 253425 h 377583"/>
                <a:gd name="connsiteX2533" fmla="*/ 2049399 w 2450468"/>
                <a:gd name="connsiteY2533" fmla="*/ 258378 h 377583"/>
                <a:gd name="connsiteX2534" fmla="*/ 2047399 w 2450468"/>
                <a:gd name="connsiteY2534" fmla="*/ 257426 h 377583"/>
                <a:gd name="connsiteX2535" fmla="*/ 2046542 w 2450468"/>
                <a:gd name="connsiteY2535" fmla="*/ 251711 h 377583"/>
                <a:gd name="connsiteX2536" fmla="*/ 2048161 w 2450468"/>
                <a:gd name="connsiteY2536" fmla="*/ 250568 h 377583"/>
                <a:gd name="connsiteX2537" fmla="*/ 2038445 w 2450468"/>
                <a:gd name="connsiteY2537" fmla="*/ 248948 h 377583"/>
                <a:gd name="connsiteX2538" fmla="*/ 2039207 w 2450468"/>
                <a:gd name="connsiteY2538" fmla="*/ 255425 h 377583"/>
                <a:gd name="connsiteX2539" fmla="*/ 2034350 w 2450468"/>
                <a:gd name="connsiteY2539" fmla="*/ 255235 h 377583"/>
                <a:gd name="connsiteX2540" fmla="*/ 2032064 w 2450468"/>
                <a:gd name="connsiteY2540" fmla="*/ 252377 h 377583"/>
                <a:gd name="connsiteX2541" fmla="*/ 2030730 w 2450468"/>
                <a:gd name="connsiteY2541" fmla="*/ 251806 h 377583"/>
                <a:gd name="connsiteX2542" fmla="*/ 2027777 w 2450468"/>
                <a:gd name="connsiteY2542" fmla="*/ 250758 h 377583"/>
                <a:gd name="connsiteX2543" fmla="*/ 2023110 w 2450468"/>
                <a:gd name="connsiteY2543" fmla="*/ 244948 h 377583"/>
                <a:gd name="connsiteX2544" fmla="*/ 2019586 w 2450468"/>
                <a:gd name="connsiteY2544" fmla="*/ 247996 h 377583"/>
                <a:gd name="connsiteX2545" fmla="*/ 2016443 w 2450468"/>
                <a:gd name="connsiteY2545" fmla="*/ 249044 h 377583"/>
                <a:gd name="connsiteX2546" fmla="*/ 2010918 w 2450468"/>
                <a:gd name="connsiteY2546" fmla="*/ 251139 h 377583"/>
                <a:gd name="connsiteX2547" fmla="*/ 2002822 w 2450468"/>
                <a:gd name="connsiteY2547" fmla="*/ 253425 h 377583"/>
                <a:gd name="connsiteX2548" fmla="*/ 1995583 w 2450468"/>
                <a:gd name="connsiteY2548" fmla="*/ 256568 h 377583"/>
                <a:gd name="connsiteX2549" fmla="*/ 1989487 w 2450468"/>
                <a:gd name="connsiteY2549" fmla="*/ 257521 h 377583"/>
                <a:gd name="connsiteX2550" fmla="*/ 1984248 w 2450468"/>
                <a:gd name="connsiteY2550" fmla="*/ 264569 h 377583"/>
                <a:gd name="connsiteX2551" fmla="*/ 1978438 w 2450468"/>
                <a:gd name="connsiteY2551" fmla="*/ 263045 h 377583"/>
                <a:gd name="connsiteX2552" fmla="*/ 1978533 w 2450468"/>
                <a:gd name="connsiteY2552" fmla="*/ 263045 h 377583"/>
                <a:gd name="connsiteX2553" fmla="*/ 1985296 w 2450468"/>
                <a:gd name="connsiteY2553" fmla="*/ 262664 h 377583"/>
                <a:gd name="connsiteX2554" fmla="*/ 1978724 w 2450468"/>
                <a:gd name="connsiteY2554" fmla="*/ 257330 h 377583"/>
                <a:gd name="connsiteX2555" fmla="*/ 1977295 w 2450468"/>
                <a:gd name="connsiteY2555" fmla="*/ 257616 h 377583"/>
                <a:gd name="connsiteX2556" fmla="*/ 1975866 w 2450468"/>
                <a:gd name="connsiteY2556" fmla="*/ 257902 h 377583"/>
                <a:gd name="connsiteX2557" fmla="*/ 1974914 w 2450468"/>
                <a:gd name="connsiteY2557" fmla="*/ 255997 h 377583"/>
                <a:gd name="connsiteX2558" fmla="*/ 1974723 w 2450468"/>
                <a:gd name="connsiteY2558" fmla="*/ 255521 h 377583"/>
                <a:gd name="connsiteX2559" fmla="*/ 1957864 w 2450468"/>
                <a:gd name="connsiteY2559" fmla="*/ 250758 h 377583"/>
                <a:gd name="connsiteX2560" fmla="*/ 1956340 w 2450468"/>
                <a:gd name="connsiteY2560" fmla="*/ 251330 h 377583"/>
                <a:gd name="connsiteX2561" fmla="*/ 1951006 w 2450468"/>
                <a:gd name="connsiteY2561" fmla="*/ 256568 h 377583"/>
                <a:gd name="connsiteX2562" fmla="*/ 1950625 w 2450468"/>
                <a:gd name="connsiteY2562" fmla="*/ 256187 h 377583"/>
                <a:gd name="connsiteX2563" fmla="*/ 1948625 w 2450468"/>
                <a:gd name="connsiteY2563" fmla="*/ 252758 h 377583"/>
                <a:gd name="connsiteX2564" fmla="*/ 1940528 w 2450468"/>
                <a:gd name="connsiteY2564" fmla="*/ 251901 h 377583"/>
                <a:gd name="connsiteX2565" fmla="*/ 1937480 w 2450468"/>
                <a:gd name="connsiteY2565" fmla="*/ 255425 h 377583"/>
                <a:gd name="connsiteX2566" fmla="*/ 1934432 w 2450468"/>
                <a:gd name="connsiteY2566" fmla="*/ 266855 h 377583"/>
                <a:gd name="connsiteX2567" fmla="*/ 1929860 w 2450468"/>
                <a:gd name="connsiteY2567" fmla="*/ 260759 h 377583"/>
                <a:gd name="connsiteX2568" fmla="*/ 1927479 w 2450468"/>
                <a:gd name="connsiteY2568" fmla="*/ 258854 h 377583"/>
                <a:gd name="connsiteX2569" fmla="*/ 1919764 w 2450468"/>
                <a:gd name="connsiteY2569" fmla="*/ 260378 h 377583"/>
                <a:gd name="connsiteX2570" fmla="*/ 1916525 w 2450468"/>
                <a:gd name="connsiteY2570" fmla="*/ 259902 h 377583"/>
                <a:gd name="connsiteX2571" fmla="*/ 1907286 w 2450468"/>
                <a:gd name="connsiteY2571" fmla="*/ 256568 h 377583"/>
                <a:gd name="connsiteX2572" fmla="*/ 1903571 w 2450468"/>
                <a:gd name="connsiteY2572" fmla="*/ 259616 h 377583"/>
                <a:gd name="connsiteX2573" fmla="*/ 1895475 w 2450468"/>
                <a:gd name="connsiteY2573" fmla="*/ 260759 h 377583"/>
                <a:gd name="connsiteX2574" fmla="*/ 1902905 w 2450468"/>
                <a:gd name="connsiteY2574" fmla="*/ 265998 h 377583"/>
                <a:gd name="connsiteX2575" fmla="*/ 1906238 w 2450468"/>
                <a:gd name="connsiteY2575" fmla="*/ 263236 h 377583"/>
                <a:gd name="connsiteX2576" fmla="*/ 1906905 w 2450468"/>
                <a:gd name="connsiteY2576" fmla="*/ 262760 h 377583"/>
                <a:gd name="connsiteX2577" fmla="*/ 1912049 w 2450468"/>
                <a:gd name="connsiteY2577" fmla="*/ 265522 h 377583"/>
                <a:gd name="connsiteX2578" fmla="*/ 1919097 w 2450468"/>
                <a:gd name="connsiteY2578" fmla="*/ 268475 h 377583"/>
                <a:gd name="connsiteX2579" fmla="*/ 1920716 w 2450468"/>
                <a:gd name="connsiteY2579" fmla="*/ 268856 h 377583"/>
                <a:gd name="connsiteX2580" fmla="*/ 1924812 w 2450468"/>
                <a:gd name="connsiteY2580" fmla="*/ 264950 h 377583"/>
                <a:gd name="connsiteX2581" fmla="*/ 1926622 w 2450468"/>
                <a:gd name="connsiteY2581" fmla="*/ 266093 h 377583"/>
                <a:gd name="connsiteX2582" fmla="*/ 1928146 w 2450468"/>
                <a:gd name="connsiteY2582" fmla="*/ 266570 h 377583"/>
                <a:gd name="connsiteX2583" fmla="*/ 1933861 w 2450468"/>
                <a:gd name="connsiteY2583" fmla="*/ 267903 h 377583"/>
                <a:gd name="connsiteX2584" fmla="*/ 1938528 w 2450468"/>
                <a:gd name="connsiteY2584" fmla="*/ 264950 h 377583"/>
                <a:gd name="connsiteX2585" fmla="*/ 1939481 w 2450468"/>
                <a:gd name="connsiteY2585" fmla="*/ 263712 h 377583"/>
                <a:gd name="connsiteX2586" fmla="*/ 1948910 w 2450468"/>
                <a:gd name="connsiteY2586" fmla="*/ 265522 h 377583"/>
                <a:gd name="connsiteX2587" fmla="*/ 1946910 w 2450468"/>
                <a:gd name="connsiteY2587" fmla="*/ 266951 h 377583"/>
                <a:gd name="connsiteX2588" fmla="*/ 1944148 w 2450468"/>
                <a:gd name="connsiteY2588" fmla="*/ 270475 h 377583"/>
                <a:gd name="connsiteX2589" fmla="*/ 1926146 w 2450468"/>
                <a:gd name="connsiteY2589" fmla="*/ 270475 h 377583"/>
                <a:gd name="connsiteX2590" fmla="*/ 1920050 w 2450468"/>
                <a:gd name="connsiteY2590" fmla="*/ 270951 h 377583"/>
                <a:gd name="connsiteX2591" fmla="*/ 1906715 w 2450468"/>
                <a:gd name="connsiteY2591" fmla="*/ 268665 h 377583"/>
                <a:gd name="connsiteX2592" fmla="*/ 1902428 w 2450468"/>
                <a:gd name="connsiteY2592" fmla="*/ 266951 h 377583"/>
                <a:gd name="connsiteX2593" fmla="*/ 1901285 w 2450468"/>
                <a:gd name="connsiteY2593" fmla="*/ 266665 h 377583"/>
                <a:gd name="connsiteX2594" fmla="*/ 1900142 w 2450468"/>
                <a:gd name="connsiteY2594" fmla="*/ 269618 h 377583"/>
                <a:gd name="connsiteX2595" fmla="*/ 1899380 w 2450468"/>
                <a:gd name="connsiteY2595" fmla="*/ 273618 h 377583"/>
                <a:gd name="connsiteX2596" fmla="*/ 1884998 w 2450468"/>
                <a:gd name="connsiteY2596" fmla="*/ 265427 h 377583"/>
                <a:gd name="connsiteX2597" fmla="*/ 1872996 w 2450468"/>
                <a:gd name="connsiteY2597" fmla="*/ 269237 h 377583"/>
                <a:gd name="connsiteX2598" fmla="*/ 1867471 w 2450468"/>
                <a:gd name="connsiteY2598" fmla="*/ 268951 h 377583"/>
                <a:gd name="connsiteX2599" fmla="*/ 1859375 w 2450468"/>
                <a:gd name="connsiteY2599" fmla="*/ 276476 h 377583"/>
                <a:gd name="connsiteX2600" fmla="*/ 1856137 w 2450468"/>
                <a:gd name="connsiteY2600" fmla="*/ 275809 h 377583"/>
                <a:gd name="connsiteX2601" fmla="*/ 1846231 w 2450468"/>
                <a:gd name="connsiteY2601" fmla="*/ 271046 h 377583"/>
                <a:gd name="connsiteX2602" fmla="*/ 1837373 w 2450468"/>
                <a:gd name="connsiteY2602" fmla="*/ 264950 h 377583"/>
                <a:gd name="connsiteX2603" fmla="*/ 1832229 w 2450468"/>
                <a:gd name="connsiteY2603" fmla="*/ 266570 h 377583"/>
                <a:gd name="connsiteX2604" fmla="*/ 1827371 w 2450468"/>
                <a:gd name="connsiteY2604" fmla="*/ 266284 h 377583"/>
                <a:gd name="connsiteX2605" fmla="*/ 1816894 w 2450468"/>
                <a:gd name="connsiteY2605" fmla="*/ 264569 h 377583"/>
                <a:gd name="connsiteX2606" fmla="*/ 1815656 w 2450468"/>
                <a:gd name="connsiteY2606" fmla="*/ 266570 h 377583"/>
                <a:gd name="connsiteX2607" fmla="*/ 1812227 w 2450468"/>
                <a:gd name="connsiteY2607" fmla="*/ 272380 h 377583"/>
                <a:gd name="connsiteX2608" fmla="*/ 1814227 w 2450468"/>
                <a:gd name="connsiteY2608" fmla="*/ 280095 h 377583"/>
                <a:gd name="connsiteX2609" fmla="*/ 1820894 w 2450468"/>
                <a:gd name="connsiteY2609" fmla="*/ 281524 h 377583"/>
                <a:gd name="connsiteX2610" fmla="*/ 1822990 w 2450468"/>
                <a:gd name="connsiteY2610" fmla="*/ 282286 h 377583"/>
                <a:gd name="connsiteX2611" fmla="*/ 1823275 w 2450468"/>
                <a:gd name="connsiteY2611" fmla="*/ 284191 h 377583"/>
                <a:gd name="connsiteX2612" fmla="*/ 1821085 w 2450468"/>
                <a:gd name="connsiteY2612" fmla="*/ 284762 h 377583"/>
                <a:gd name="connsiteX2613" fmla="*/ 1811369 w 2450468"/>
                <a:gd name="connsiteY2613" fmla="*/ 286096 h 377583"/>
                <a:gd name="connsiteX2614" fmla="*/ 1808702 w 2450468"/>
                <a:gd name="connsiteY2614" fmla="*/ 288763 h 377583"/>
                <a:gd name="connsiteX2615" fmla="*/ 1801273 w 2450468"/>
                <a:gd name="connsiteY2615" fmla="*/ 288763 h 377583"/>
                <a:gd name="connsiteX2616" fmla="*/ 1801368 w 2450468"/>
                <a:gd name="connsiteY2616" fmla="*/ 293716 h 377583"/>
                <a:gd name="connsiteX2617" fmla="*/ 1798415 w 2450468"/>
                <a:gd name="connsiteY2617" fmla="*/ 292001 h 377583"/>
                <a:gd name="connsiteX2618" fmla="*/ 1790224 w 2450468"/>
                <a:gd name="connsiteY2618" fmla="*/ 288001 h 377583"/>
                <a:gd name="connsiteX2619" fmla="*/ 1788128 w 2450468"/>
                <a:gd name="connsiteY2619" fmla="*/ 287620 h 377583"/>
                <a:gd name="connsiteX2620" fmla="*/ 1783366 w 2450468"/>
                <a:gd name="connsiteY2620" fmla="*/ 286001 h 377583"/>
                <a:gd name="connsiteX2621" fmla="*/ 1783175 w 2450468"/>
                <a:gd name="connsiteY2621" fmla="*/ 278000 h 377583"/>
                <a:gd name="connsiteX2622" fmla="*/ 1776317 w 2450468"/>
                <a:gd name="connsiteY2622" fmla="*/ 274761 h 377583"/>
                <a:gd name="connsiteX2623" fmla="*/ 1773460 w 2450468"/>
                <a:gd name="connsiteY2623" fmla="*/ 277142 h 377583"/>
                <a:gd name="connsiteX2624" fmla="*/ 1764125 w 2450468"/>
                <a:gd name="connsiteY2624" fmla="*/ 279428 h 377583"/>
                <a:gd name="connsiteX2625" fmla="*/ 1760601 w 2450468"/>
                <a:gd name="connsiteY2625" fmla="*/ 278952 h 377583"/>
                <a:gd name="connsiteX2626" fmla="*/ 1752791 w 2450468"/>
                <a:gd name="connsiteY2626" fmla="*/ 281238 h 377583"/>
                <a:gd name="connsiteX2627" fmla="*/ 1750409 w 2450468"/>
                <a:gd name="connsiteY2627" fmla="*/ 279809 h 377583"/>
                <a:gd name="connsiteX2628" fmla="*/ 1747171 w 2450468"/>
                <a:gd name="connsiteY2628" fmla="*/ 277809 h 377583"/>
                <a:gd name="connsiteX2629" fmla="*/ 1746790 w 2450468"/>
                <a:gd name="connsiteY2629" fmla="*/ 269332 h 377583"/>
                <a:gd name="connsiteX2630" fmla="*/ 1741837 w 2450468"/>
                <a:gd name="connsiteY2630" fmla="*/ 269046 h 377583"/>
                <a:gd name="connsiteX2631" fmla="*/ 1730407 w 2450468"/>
                <a:gd name="connsiteY2631" fmla="*/ 274190 h 377583"/>
                <a:gd name="connsiteX2632" fmla="*/ 1727835 w 2450468"/>
                <a:gd name="connsiteY2632" fmla="*/ 274190 h 377583"/>
                <a:gd name="connsiteX2633" fmla="*/ 1723549 w 2450468"/>
                <a:gd name="connsiteY2633" fmla="*/ 273809 h 377583"/>
                <a:gd name="connsiteX2634" fmla="*/ 1720501 w 2450468"/>
                <a:gd name="connsiteY2634" fmla="*/ 277714 h 377583"/>
                <a:gd name="connsiteX2635" fmla="*/ 1712592 w 2450468"/>
                <a:gd name="connsiteY2635" fmla="*/ 273784 h 377583"/>
                <a:gd name="connsiteX2636" fmla="*/ 1713929 w 2450468"/>
                <a:gd name="connsiteY2636" fmla="*/ 273047 h 377583"/>
                <a:gd name="connsiteX2637" fmla="*/ 1715834 w 2450468"/>
                <a:gd name="connsiteY2637" fmla="*/ 270570 h 377583"/>
                <a:gd name="connsiteX2638" fmla="*/ 1719834 w 2450468"/>
                <a:gd name="connsiteY2638" fmla="*/ 262950 h 377583"/>
                <a:gd name="connsiteX2639" fmla="*/ 1716977 w 2450468"/>
                <a:gd name="connsiteY2639" fmla="*/ 266093 h 377583"/>
                <a:gd name="connsiteX2640" fmla="*/ 1709738 w 2450468"/>
                <a:gd name="connsiteY2640" fmla="*/ 265522 h 377583"/>
                <a:gd name="connsiteX2641" fmla="*/ 1708309 w 2450468"/>
                <a:gd name="connsiteY2641" fmla="*/ 266665 h 377583"/>
                <a:gd name="connsiteX2642" fmla="*/ 1707947 w 2450468"/>
                <a:gd name="connsiteY2642" fmla="*/ 271476 h 377583"/>
                <a:gd name="connsiteX2643" fmla="*/ 1705166 w 2450468"/>
                <a:gd name="connsiteY2643" fmla="*/ 270094 h 377583"/>
                <a:gd name="connsiteX2644" fmla="*/ 1704785 w 2450468"/>
                <a:gd name="connsiteY2644" fmla="*/ 271142 h 377583"/>
                <a:gd name="connsiteX2645" fmla="*/ 1701641 w 2450468"/>
                <a:gd name="connsiteY2645" fmla="*/ 271046 h 377583"/>
                <a:gd name="connsiteX2646" fmla="*/ 1695545 w 2450468"/>
                <a:gd name="connsiteY2646" fmla="*/ 273142 h 377583"/>
                <a:gd name="connsiteX2647" fmla="*/ 1695736 w 2450468"/>
                <a:gd name="connsiteY2647" fmla="*/ 276571 h 377583"/>
                <a:gd name="connsiteX2648" fmla="*/ 1700689 w 2450468"/>
                <a:gd name="connsiteY2648" fmla="*/ 278857 h 377583"/>
                <a:gd name="connsiteX2649" fmla="*/ 1707559 w 2450468"/>
                <a:gd name="connsiteY2649" fmla="*/ 276559 h 377583"/>
                <a:gd name="connsiteX2650" fmla="*/ 1707971 w 2450468"/>
                <a:gd name="connsiteY2650" fmla="*/ 276332 h 377583"/>
                <a:gd name="connsiteX2651" fmla="*/ 1709928 w 2450468"/>
                <a:gd name="connsiteY2651" fmla="*/ 281143 h 377583"/>
                <a:gd name="connsiteX2652" fmla="*/ 1721834 w 2450468"/>
                <a:gd name="connsiteY2652" fmla="*/ 282286 h 377583"/>
                <a:gd name="connsiteX2653" fmla="*/ 1725454 w 2450468"/>
                <a:gd name="connsiteY2653" fmla="*/ 280476 h 377583"/>
                <a:gd name="connsiteX2654" fmla="*/ 1737646 w 2450468"/>
                <a:gd name="connsiteY2654" fmla="*/ 276571 h 377583"/>
                <a:gd name="connsiteX2655" fmla="*/ 1738217 w 2450468"/>
                <a:gd name="connsiteY2655" fmla="*/ 276571 h 377583"/>
                <a:gd name="connsiteX2656" fmla="*/ 1746885 w 2450468"/>
                <a:gd name="connsiteY2656" fmla="*/ 278476 h 377583"/>
                <a:gd name="connsiteX2657" fmla="*/ 1741361 w 2450468"/>
                <a:gd name="connsiteY2657" fmla="*/ 282953 h 377583"/>
                <a:gd name="connsiteX2658" fmla="*/ 1737265 w 2450468"/>
                <a:gd name="connsiteY2658" fmla="*/ 285524 h 377583"/>
                <a:gd name="connsiteX2659" fmla="*/ 1732026 w 2450468"/>
                <a:gd name="connsiteY2659" fmla="*/ 287715 h 377583"/>
                <a:gd name="connsiteX2660" fmla="*/ 1724692 w 2450468"/>
                <a:gd name="connsiteY2660" fmla="*/ 288096 h 377583"/>
                <a:gd name="connsiteX2661" fmla="*/ 1718120 w 2450468"/>
                <a:gd name="connsiteY2661" fmla="*/ 289620 h 377583"/>
                <a:gd name="connsiteX2662" fmla="*/ 1719167 w 2450468"/>
                <a:gd name="connsiteY2662" fmla="*/ 292097 h 377583"/>
                <a:gd name="connsiteX2663" fmla="*/ 1716310 w 2450468"/>
                <a:gd name="connsiteY2663" fmla="*/ 297716 h 377583"/>
                <a:gd name="connsiteX2664" fmla="*/ 1716596 w 2450468"/>
                <a:gd name="connsiteY2664" fmla="*/ 297716 h 377583"/>
                <a:gd name="connsiteX2665" fmla="*/ 1720406 w 2450468"/>
                <a:gd name="connsiteY2665" fmla="*/ 300574 h 377583"/>
                <a:gd name="connsiteX2666" fmla="*/ 1717262 w 2450468"/>
                <a:gd name="connsiteY2666" fmla="*/ 303622 h 377583"/>
                <a:gd name="connsiteX2667" fmla="*/ 1713643 w 2450468"/>
                <a:gd name="connsiteY2667" fmla="*/ 304765 h 377583"/>
                <a:gd name="connsiteX2668" fmla="*/ 1705070 w 2450468"/>
                <a:gd name="connsiteY2668" fmla="*/ 304289 h 377583"/>
                <a:gd name="connsiteX2669" fmla="*/ 1701641 w 2450468"/>
                <a:gd name="connsiteY2669" fmla="*/ 299240 h 377583"/>
                <a:gd name="connsiteX2670" fmla="*/ 1708785 w 2450468"/>
                <a:gd name="connsiteY2670" fmla="*/ 295526 h 377583"/>
                <a:gd name="connsiteX2671" fmla="*/ 1699832 w 2450468"/>
                <a:gd name="connsiteY2671" fmla="*/ 288668 h 377583"/>
                <a:gd name="connsiteX2672" fmla="*/ 1698117 w 2450468"/>
                <a:gd name="connsiteY2672" fmla="*/ 299050 h 377583"/>
                <a:gd name="connsiteX2673" fmla="*/ 1694117 w 2450468"/>
                <a:gd name="connsiteY2673" fmla="*/ 309623 h 377583"/>
                <a:gd name="connsiteX2674" fmla="*/ 1700022 w 2450468"/>
                <a:gd name="connsiteY2674" fmla="*/ 307432 h 377583"/>
                <a:gd name="connsiteX2675" fmla="*/ 1703451 w 2450468"/>
                <a:gd name="connsiteY2675" fmla="*/ 308384 h 377583"/>
                <a:gd name="connsiteX2676" fmla="*/ 1706499 w 2450468"/>
                <a:gd name="connsiteY2676" fmla="*/ 314576 h 377583"/>
                <a:gd name="connsiteX2677" fmla="*/ 1707833 w 2450468"/>
                <a:gd name="connsiteY2677" fmla="*/ 315719 h 377583"/>
                <a:gd name="connsiteX2678" fmla="*/ 1717929 w 2450468"/>
                <a:gd name="connsiteY2678" fmla="*/ 320386 h 377583"/>
                <a:gd name="connsiteX2679" fmla="*/ 1720596 w 2450468"/>
                <a:gd name="connsiteY2679" fmla="*/ 322100 h 377583"/>
                <a:gd name="connsiteX2680" fmla="*/ 1721549 w 2450468"/>
                <a:gd name="connsiteY2680" fmla="*/ 322767 h 377583"/>
                <a:gd name="connsiteX2681" fmla="*/ 1724692 w 2450468"/>
                <a:gd name="connsiteY2681" fmla="*/ 320291 h 377583"/>
                <a:gd name="connsiteX2682" fmla="*/ 1724311 w 2450468"/>
                <a:gd name="connsiteY2682" fmla="*/ 319148 h 377583"/>
                <a:gd name="connsiteX2683" fmla="*/ 1722977 w 2450468"/>
                <a:gd name="connsiteY2683" fmla="*/ 317528 h 377583"/>
                <a:gd name="connsiteX2684" fmla="*/ 1725168 w 2450468"/>
                <a:gd name="connsiteY2684" fmla="*/ 315623 h 377583"/>
                <a:gd name="connsiteX2685" fmla="*/ 1725835 w 2450468"/>
                <a:gd name="connsiteY2685" fmla="*/ 315623 h 377583"/>
                <a:gd name="connsiteX2686" fmla="*/ 1728025 w 2450468"/>
                <a:gd name="connsiteY2686" fmla="*/ 315433 h 377583"/>
                <a:gd name="connsiteX2687" fmla="*/ 1724787 w 2450468"/>
                <a:gd name="connsiteY2687" fmla="*/ 310766 h 377583"/>
                <a:gd name="connsiteX2688" fmla="*/ 1721834 w 2450468"/>
                <a:gd name="connsiteY2688" fmla="*/ 307908 h 377583"/>
                <a:gd name="connsiteX2689" fmla="*/ 1735265 w 2450468"/>
                <a:gd name="connsiteY2689" fmla="*/ 308003 h 377583"/>
                <a:gd name="connsiteX2690" fmla="*/ 1740980 w 2450468"/>
                <a:gd name="connsiteY2690" fmla="*/ 302955 h 377583"/>
                <a:gd name="connsiteX2691" fmla="*/ 1745933 w 2450468"/>
                <a:gd name="connsiteY2691" fmla="*/ 307718 h 377583"/>
                <a:gd name="connsiteX2692" fmla="*/ 1746314 w 2450468"/>
                <a:gd name="connsiteY2692" fmla="*/ 307337 h 377583"/>
                <a:gd name="connsiteX2693" fmla="*/ 1750028 w 2450468"/>
                <a:gd name="connsiteY2693" fmla="*/ 302479 h 377583"/>
                <a:gd name="connsiteX2694" fmla="*/ 1750886 w 2450468"/>
                <a:gd name="connsiteY2694" fmla="*/ 296478 h 377583"/>
                <a:gd name="connsiteX2695" fmla="*/ 1750219 w 2450468"/>
                <a:gd name="connsiteY2695" fmla="*/ 295811 h 377583"/>
                <a:gd name="connsiteX2696" fmla="*/ 1753553 w 2450468"/>
                <a:gd name="connsiteY2696" fmla="*/ 296192 h 377583"/>
                <a:gd name="connsiteX2697" fmla="*/ 1763173 w 2450468"/>
                <a:gd name="connsiteY2697" fmla="*/ 303431 h 377583"/>
                <a:gd name="connsiteX2698" fmla="*/ 1766602 w 2450468"/>
                <a:gd name="connsiteY2698" fmla="*/ 295526 h 377583"/>
                <a:gd name="connsiteX2699" fmla="*/ 1769174 w 2450468"/>
                <a:gd name="connsiteY2699" fmla="*/ 293906 h 377583"/>
                <a:gd name="connsiteX2700" fmla="*/ 1769459 w 2450468"/>
                <a:gd name="connsiteY2700" fmla="*/ 293716 h 377583"/>
                <a:gd name="connsiteX2701" fmla="*/ 1775841 w 2450468"/>
                <a:gd name="connsiteY2701" fmla="*/ 299431 h 377583"/>
                <a:gd name="connsiteX2702" fmla="*/ 1776317 w 2450468"/>
                <a:gd name="connsiteY2702" fmla="*/ 302288 h 377583"/>
                <a:gd name="connsiteX2703" fmla="*/ 1776317 w 2450468"/>
                <a:gd name="connsiteY2703" fmla="*/ 302384 h 377583"/>
                <a:gd name="connsiteX2704" fmla="*/ 1779651 w 2450468"/>
                <a:gd name="connsiteY2704" fmla="*/ 299621 h 377583"/>
                <a:gd name="connsiteX2705" fmla="*/ 1790510 w 2450468"/>
                <a:gd name="connsiteY2705" fmla="*/ 296002 h 377583"/>
                <a:gd name="connsiteX2706" fmla="*/ 1795367 w 2450468"/>
                <a:gd name="connsiteY2706" fmla="*/ 297145 h 377583"/>
                <a:gd name="connsiteX2707" fmla="*/ 1799654 w 2450468"/>
                <a:gd name="connsiteY2707" fmla="*/ 297526 h 377583"/>
                <a:gd name="connsiteX2708" fmla="*/ 1805178 w 2450468"/>
                <a:gd name="connsiteY2708" fmla="*/ 299050 h 377583"/>
                <a:gd name="connsiteX2709" fmla="*/ 1805654 w 2450468"/>
                <a:gd name="connsiteY2709" fmla="*/ 299240 h 377583"/>
                <a:gd name="connsiteX2710" fmla="*/ 1802987 w 2450468"/>
                <a:gd name="connsiteY2710" fmla="*/ 301526 h 377583"/>
                <a:gd name="connsiteX2711" fmla="*/ 1797844 w 2450468"/>
                <a:gd name="connsiteY2711" fmla="*/ 303241 h 377583"/>
                <a:gd name="connsiteX2712" fmla="*/ 1802225 w 2450468"/>
                <a:gd name="connsiteY2712" fmla="*/ 308194 h 377583"/>
                <a:gd name="connsiteX2713" fmla="*/ 1802702 w 2450468"/>
                <a:gd name="connsiteY2713" fmla="*/ 307146 h 377583"/>
                <a:gd name="connsiteX2714" fmla="*/ 1806702 w 2450468"/>
                <a:gd name="connsiteY2714" fmla="*/ 304479 h 377583"/>
                <a:gd name="connsiteX2715" fmla="*/ 1812036 w 2450468"/>
                <a:gd name="connsiteY2715" fmla="*/ 306289 h 377583"/>
                <a:gd name="connsiteX2716" fmla="*/ 1816703 w 2450468"/>
                <a:gd name="connsiteY2716" fmla="*/ 302860 h 377583"/>
                <a:gd name="connsiteX2717" fmla="*/ 1822799 w 2450468"/>
                <a:gd name="connsiteY2717" fmla="*/ 304860 h 377583"/>
                <a:gd name="connsiteX2718" fmla="*/ 1821466 w 2450468"/>
                <a:gd name="connsiteY2718" fmla="*/ 308575 h 377583"/>
                <a:gd name="connsiteX2719" fmla="*/ 1818989 w 2450468"/>
                <a:gd name="connsiteY2719" fmla="*/ 311909 h 377583"/>
                <a:gd name="connsiteX2720" fmla="*/ 1823180 w 2450468"/>
                <a:gd name="connsiteY2720" fmla="*/ 312099 h 377583"/>
                <a:gd name="connsiteX2721" fmla="*/ 1827371 w 2450468"/>
                <a:gd name="connsiteY2721" fmla="*/ 304289 h 377583"/>
                <a:gd name="connsiteX2722" fmla="*/ 1827086 w 2450468"/>
                <a:gd name="connsiteY2722" fmla="*/ 302860 h 377583"/>
                <a:gd name="connsiteX2723" fmla="*/ 1824514 w 2450468"/>
                <a:gd name="connsiteY2723" fmla="*/ 297716 h 377583"/>
                <a:gd name="connsiteX2724" fmla="*/ 1823466 w 2450468"/>
                <a:gd name="connsiteY2724" fmla="*/ 297431 h 377583"/>
                <a:gd name="connsiteX2725" fmla="*/ 1822704 w 2450468"/>
                <a:gd name="connsiteY2725" fmla="*/ 293525 h 377583"/>
                <a:gd name="connsiteX2726" fmla="*/ 1834229 w 2450468"/>
                <a:gd name="connsiteY2726" fmla="*/ 292001 h 377583"/>
                <a:gd name="connsiteX2727" fmla="*/ 1839087 w 2450468"/>
                <a:gd name="connsiteY2727" fmla="*/ 290954 h 377583"/>
                <a:gd name="connsiteX2728" fmla="*/ 1839754 w 2450468"/>
                <a:gd name="connsiteY2728" fmla="*/ 290858 h 377583"/>
                <a:gd name="connsiteX2729" fmla="*/ 1852803 w 2450468"/>
                <a:gd name="connsiteY2729" fmla="*/ 288096 h 377583"/>
                <a:gd name="connsiteX2730" fmla="*/ 1856232 w 2450468"/>
                <a:gd name="connsiteY2730" fmla="*/ 293906 h 377583"/>
                <a:gd name="connsiteX2731" fmla="*/ 1858613 w 2450468"/>
                <a:gd name="connsiteY2731" fmla="*/ 293811 h 377583"/>
                <a:gd name="connsiteX2732" fmla="*/ 1862423 w 2450468"/>
                <a:gd name="connsiteY2732" fmla="*/ 290192 h 377583"/>
                <a:gd name="connsiteX2733" fmla="*/ 1872615 w 2450468"/>
                <a:gd name="connsiteY2733" fmla="*/ 294383 h 377583"/>
                <a:gd name="connsiteX2734" fmla="*/ 1876044 w 2450468"/>
                <a:gd name="connsiteY2734" fmla="*/ 298288 h 377583"/>
                <a:gd name="connsiteX2735" fmla="*/ 1881950 w 2450468"/>
                <a:gd name="connsiteY2735" fmla="*/ 293335 h 377583"/>
                <a:gd name="connsiteX2736" fmla="*/ 1887093 w 2450468"/>
                <a:gd name="connsiteY2736" fmla="*/ 290477 h 377583"/>
                <a:gd name="connsiteX2737" fmla="*/ 1887950 w 2450468"/>
                <a:gd name="connsiteY2737" fmla="*/ 297907 h 377583"/>
                <a:gd name="connsiteX2738" fmla="*/ 1893189 w 2450468"/>
                <a:gd name="connsiteY2738" fmla="*/ 302003 h 377583"/>
                <a:gd name="connsiteX2739" fmla="*/ 1898809 w 2450468"/>
                <a:gd name="connsiteY2739" fmla="*/ 296383 h 377583"/>
                <a:gd name="connsiteX2740" fmla="*/ 1901000 w 2450468"/>
                <a:gd name="connsiteY2740" fmla="*/ 296859 h 377583"/>
                <a:gd name="connsiteX2741" fmla="*/ 1904238 w 2450468"/>
                <a:gd name="connsiteY2741" fmla="*/ 297621 h 377583"/>
                <a:gd name="connsiteX2742" fmla="*/ 1910715 w 2450468"/>
                <a:gd name="connsiteY2742" fmla="*/ 294954 h 377583"/>
                <a:gd name="connsiteX2743" fmla="*/ 1911572 w 2450468"/>
                <a:gd name="connsiteY2743" fmla="*/ 295049 h 377583"/>
                <a:gd name="connsiteX2744" fmla="*/ 1915859 w 2450468"/>
                <a:gd name="connsiteY2744" fmla="*/ 295335 h 377583"/>
                <a:gd name="connsiteX2745" fmla="*/ 1917192 w 2450468"/>
                <a:gd name="connsiteY2745" fmla="*/ 293906 h 377583"/>
                <a:gd name="connsiteX2746" fmla="*/ 1917097 w 2450468"/>
                <a:gd name="connsiteY2746" fmla="*/ 290001 h 377583"/>
                <a:gd name="connsiteX2747" fmla="*/ 1916621 w 2450468"/>
                <a:gd name="connsiteY2747" fmla="*/ 289620 h 377583"/>
                <a:gd name="connsiteX2748" fmla="*/ 1915668 w 2450468"/>
                <a:gd name="connsiteY2748" fmla="*/ 288763 h 377583"/>
                <a:gd name="connsiteX2749" fmla="*/ 1917859 w 2450468"/>
                <a:gd name="connsiteY2749" fmla="*/ 285334 h 377583"/>
                <a:gd name="connsiteX2750" fmla="*/ 1919573 w 2450468"/>
                <a:gd name="connsiteY2750" fmla="*/ 285524 h 377583"/>
                <a:gd name="connsiteX2751" fmla="*/ 1924621 w 2450468"/>
                <a:gd name="connsiteY2751" fmla="*/ 286001 h 377583"/>
                <a:gd name="connsiteX2752" fmla="*/ 1922050 w 2450468"/>
                <a:gd name="connsiteY2752" fmla="*/ 293335 h 377583"/>
                <a:gd name="connsiteX2753" fmla="*/ 1921097 w 2450468"/>
                <a:gd name="connsiteY2753" fmla="*/ 293811 h 377583"/>
                <a:gd name="connsiteX2754" fmla="*/ 1917859 w 2450468"/>
                <a:gd name="connsiteY2754" fmla="*/ 295526 h 377583"/>
                <a:gd name="connsiteX2755" fmla="*/ 1925955 w 2450468"/>
                <a:gd name="connsiteY2755" fmla="*/ 293144 h 377583"/>
                <a:gd name="connsiteX2756" fmla="*/ 1930241 w 2450468"/>
                <a:gd name="connsiteY2756" fmla="*/ 292478 h 377583"/>
                <a:gd name="connsiteX2757" fmla="*/ 1937195 w 2450468"/>
                <a:gd name="connsiteY2757" fmla="*/ 291525 h 377583"/>
                <a:gd name="connsiteX2758" fmla="*/ 1939862 w 2450468"/>
                <a:gd name="connsiteY2758" fmla="*/ 285620 h 377583"/>
                <a:gd name="connsiteX2759" fmla="*/ 1939862 w 2450468"/>
                <a:gd name="connsiteY2759" fmla="*/ 286667 h 377583"/>
                <a:gd name="connsiteX2760" fmla="*/ 1944910 w 2450468"/>
                <a:gd name="connsiteY2760" fmla="*/ 291525 h 377583"/>
                <a:gd name="connsiteX2761" fmla="*/ 1950149 w 2450468"/>
                <a:gd name="connsiteY2761" fmla="*/ 287906 h 377583"/>
                <a:gd name="connsiteX2762" fmla="*/ 1950815 w 2450468"/>
                <a:gd name="connsiteY2762" fmla="*/ 287334 h 377583"/>
                <a:gd name="connsiteX2763" fmla="*/ 1952720 w 2450468"/>
                <a:gd name="connsiteY2763" fmla="*/ 287525 h 377583"/>
                <a:gd name="connsiteX2764" fmla="*/ 1952720 w 2450468"/>
                <a:gd name="connsiteY2764" fmla="*/ 288477 h 377583"/>
                <a:gd name="connsiteX2765" fmla="*/ 1955864 w 2450468"/>
                <a:gd name="connsiteY2765" fmla="*/ 291620 h 377583"/>
                <a:gd name="connsiteX2766" fmla="*/ 1959388 w 2450468"/>
                <a:gd name="connsiteY2766" fmla="*/ 287810 h 377583"/>
                <a:gd name="connsiteX2767" fmla="*/ 1961769 w 2450468"/>
                <a:gd name="connsiteY2767" fmla="*/ 285524 h 377583"/>
                <a:gd name="connsiteX2768" fmla="*/ 1963579 w 2450468"/>
                <a:gd name="connsiteY2768" fmla="*/ 286858 h 377583"/>
                <a:gd name="connsiteX2769" fmla="*/ 1965293 w 2450468"/>
                <a:gd name="connsiteY2769" fmla="*/ 288287 h 377583"/>
                <a:gd name="connsiteX2770" fmla="*/ 1962531 w 2450468"/>
                <a:gd name="connsiteY2770" fmla="*/ 293335 h 377583"/>
                <a:gd name="connsiteX2771" fmla="*/ 1968341 w 2450468"/>
                <a:gd name="connsiteY2771" fmla="*/ 299812 h 377583"/>
                <a:gd name="connsiteX2772" fmla="*/ 1963103 w 2450468"/>
                <a:gd name="connsiteY2772" fmla="*/ 298002 h 377583"/>
                <a:gd name="connsiteX2773" fmla="*/ 1959102 w 2450468"/>
                <a:gd name="connsiteY2773" fmla="*/ 293906 h 377583"/>
                <a:gd name="connsiteX2774" fmla="*/ 1954054 w 2450468"/>
                <a:gd name="connsiteY2774" fmla="*/ 295716 h 377583"/>
                <a:gd name="connsiteX2775" fmla="*/ 1959959 w 2450468"/>
                <a:gd name="connsiteY2775" fmla="*/ 300669 h 377583"/>
                <a:gd name="connsiteX2776" fmla="*/ 1959388 w 2450468"/>
                <a:gd name="connsiteY2776" fmla="*/ 301431 h 377583"/>
                <a:gd name="connsiteX2777" fmla="*/ 1954054 w 2450468"/>
                <a:gd name="connsiteY2777" fmla="*/ 307908 h 377583"/>
                <a:gd name="connsiteX2778" fmla="*/ 1948529 w 2450468"/>
                <a:gd name="connsiteY2778" fmla="*/ 308575 h 377583"/>
                <a:gd name="connsiteX2779" fmla="*/ 1944434 w 2450468"/>
                <a:gd name="connsiteY2779" fmla="*/ 306289 h 377583"/>
                <a:gd name="connsiteX2780" fmla="*/ 1941576 w 2450468"/>
                <a:gd name="connsiteY2780" fmla="*/ 311051 h 377583"/>
                <a:gd name="connsiteX2781" fmla="*/ 1934718 w 2450468"/>
                <a:gd name="connsiteY2781" fmla="*/ 314671 h 377583"/>
                <a:gd name="connsiteX2782" fmla="*/ 1932813 w 2450468"/>
                <a:gd name="connsiteY2782" fmla="*/ 314290 h 377583"/>
                <a:gd name="connsiteX2783" fmla="*/ 1928908 w 2450468"/>
                <a:gd name="connsiteY2783" fmla="*/ 313623 h 377583"/>
                <a:gd name="connsiteX2784" fmla="*/ 1928169 w 2450468"/>
                <a:gd name="connsiteY2784" fmla="*/ 319581 h 377583"/>
                <a:gd name="connsiteX2785" fmla="*/ 1927098 w 2450468"/>
                <a:gd name="connsiteY2785" fmla="*/ 319243 h 377583"/>
                <a:gd name="connsiteX2786" fmla="*/ 1921955 w 2450468"/>
                <a:gd name="connsiteY2786" fmla="*/ 319814 h 377583"/>
                <a:gd name="connsiteX2787" fmla="*/ 1921684 w 2450468"/>
                <a:gd name="connsiteY2787" fmla="*/ 320889 h 377583"/>
                <a:gd name="connsiteX2788" fmla="*/ 1912430 w 2450468"/>
                <a:gd name="connsiteY2788" fmla="*/ 318576 h 377583"/>
                <a:gd name="connsiteX2789" fmla="*/ 1918240 w 2450468"/>
                <a:gd name="connsiteY2789" fmla="*/ 327434 h 377583"/>
                <a:gd name="connsiteX2790" fmla="*/ 1920776 w 2450468"/>
                <a:gd name="connsiteY2790" fmla="*/ 324482 h 377583"/>
                <a:gd name="connsiteX2791" fmla="*/ 1921684 w 2450468"/>
                <a:gd name="connsiteY2791" fmla="*/ 320889 h 377583"/>
                <a:gd name="connsiteX2792" fmla="*/ 1921955 w 2450468"/>
                <a:gd name="connsiteY2792" fmla="*/ 320957 h 377583"/>
                <a:gd name="connsiteX2793" fmla="*/ 1926527 w 2450468"/>
                <a:gd name="connsiteY2793" fmla="*/ 324386 h 377583"/>
                <a:gd name="connsiteX2794" fmla="*/ 1927479 w 2450468"/>
                <a:gd name="connsiteY2794" fmla="*/ 325148 h 377583"/>
                <a:gd name="connsiteX2795" fmla="*/ 1928169 w 2450468"/>
                <a:gd name="connsiteY2795" fmla="*/ 319581 h 377583"/>
                <a:gd name="connsiteX2796" fmla="*/ 1936147 w 2450468"/>
                <a:gd name="connsiteY2796" fmla="*/ 322100 h 377583"/>
                <a:gd name="connsiteX2797" fmla="*/ 1949768 w 2450468"/>
                <a:gd name="connsiteY2797" fmla="*/ 323053 h 377583"/>
                <a:gd name="connsiteX2798" fmla="*/ 1952530 w 2450468"/>
                <a:gd name="connsiteY2798" fmla="*/ 327053 h 377583"/>
                <a:gd name="connsiteX2799" fmla="*/ 1956625 w 2450468"/>
                <a:gd name="connsiteY2799" fmla="*/ 329244 h 377583"/>
                <a:gd name="connsiteX2800" fmla="*/ 1956340 w 2450468"/>
                <a:gd name="connsiteY2800" fmla="*/ 329244 h 377583"/>
                <a:gd name="connsiteX2801" fmla="*/ 1952530 w 2450468"/>
                <a:gd name="connsiteY2801" fmla="*/ 329339 h 377583"/>
                <a:gd name="connsiteX2802" fmla="*/ 1947005 w 2450468"/>
                <a:gd name="connsiteY2802" fmla="*/ 327053 h 377583"/>
                <a:gd name="connsiteX2803" fmla="*/ 1947005 w 2450468"/>
                <a:gd name="connsiteY2803" fmla="*/ 326387 h 377583"/>
                <a:gd name="connsiteX2804" fmla="*/ 1945481 w 2450468"/>
                <a:gd name="connsiteY2804" fmla="*/ 323148 h 377583"/>
                <a:gd name="connsiteX2805" fmla="*/ 1942338 w 2450468"/>
                <a:gd name="connsiteY2805" fmla="*/ 324101 h 377583"/>
                <a:gd name="connsiteX2806" fmla="*/ 1940147 w 2450468"/>
                <a:gd name="connsiteY2806" fmla="*/ 330387 h 377583"/>
                <a:gd name="connsiteX2807" fmla="*/ 1932432 w 2450468"/>
                <a:gd name="connsiteY2807" fmla="*/ 345341 h 377583"/>
                <a:gd name="connsiteX2808" fmla="*/ 1926336 w 2450468"/>
                <a:gd name="connsiteY2808" fmla="*/ 341627 h 377583"/>
                <a:gd name="connsiteX2809" fmla="*/ 1927765 w 2450468"/>
                <a:gd name="connsiteY2809" fmla="*/ 332483 h 377583"/>
                <a:gd name="connsiteX2810" fmla="*/ 1919764 w 2450468"/>
                <a:gd name="connsiteY2810" fmla="*/ 338293 h 377583"/>
                <a:gd name="connsiteX2811" fmla="*/ 1916335 w 2450468"/>
                <a:gd name="connsiteY2811" fmla="*/ 334578 h 377583"/>
                <a:gd name="connsiteX2812" fmla="*/ 1907667 w 2450468"/>
                <a:gd name="connsiteY2812" fmla="*/ 335912 h 377583"/>
                <a:gd name="connsiteX2813" fmla="*/ 1905095 w 2450468"/>
                <a:gd name="connsiteY2813" fmla="*/ 336007 h 377583"/>
                <a:gd name="connsiteX2814" fmla="*/ 1898904 w 2450468"/>
                <a:gd name="connsiteY2814" fmla="*/ 338102 h 377583"/>
                <a:gd name="connsiteX2815" fmla="*/ 1901666 w 2450468"/>
                <a:gd name="connsiteY2815" fmla="*/ 331054 h 377583"/>
                <a:gd name="connsiteX2816" fmla="*/ 1908334 w 2450468"/>
                <a:gd name="connsiteY2816" fmla="*/ 325625 h 377583"/>
                <a:gd name="connsiteX2817" fmla="*/ 1908715 w 2450468"/>
                <a:gd name="connsiteY2817" fmla="*/ 324005 h 377583"/>
                <a:gd name="connsiteX2818" fmla="*/ 1909953 w 2450468"/>
                <a:gd name="connsiteY2818" fmla="*/ 318767 h 377583"/>
                <a:gd name="connsiteX2819" fmla="*/ 1893761 w 2450468"/>
                <a:gd name="connsiteY2819" fmla="*/ 320767 h 377583"/>
                <a:gd name="connsiteX2820" fmla="*/ 1890808 w 2450468"/>
                <a:gd name="connsiteY2820" fmla="*/ 324196 h 377583"/>
                <a:gd name="connsiteX2821" fmla="*/ 1891760 w 2450468"/>
                <a:gd name="connsiteY2821" fmla="*/ 326958 h 377583"/>
                <a:gd name="connsiteX2822" fmla="*/ 1894713 w 2450468"/>
                <a:gd name="connsiteY2822" fmla="*/ 331149 h 377583"/>
                <a:gd name="connsiteX2823" fmla="*/ 1889474 w 2450468"/>
                <a:gd name="connsiteY2823" fmla="*/ 339150 h 377583"/>
                <a:gd name="connsiteX2824" fmla="*/ 1891094 w 2450468"/>
                <a:gd name="connsiteY2824" fmla="*/ 334292 h 377583"/>
                <a:gd name="connsiteX2825" fmla="*/ 1887284 w 2450468"/>
                <a:gd name="connsiteY2825" fmla="*/ 329625 h 377583"/>
                <a:gd name="connsiteX2826" fmla="*/ 1885950 w 2450468"/>
                <a:gd name="connsiteY2826" fmla="*/ 328006 h 377583"/>
                <a:gd name="connsiteX2827" fmla="*/ 1881759 w 2450468"/>
                <a:gd name="connsiteY2827" fmla="*/ 323434 h 377583"/>
                <a:gd name="connsiteX2828" fmla="*/ 1876044 w 2450468"/>
                <a:gd name="connsiteY2828" fmla="*/ 324672 h 377583"/>
                <a:gd name="connsiteX2829" fmla="*/ 1872425 w 2450468"/>
                <a:gd name="connsiteY2829" fmla="*/ 325720 h 377583"/>
                <a:gd name="connsiteX2830" fmla="*/ 1856232 w 2450468"/>
                <a:gd name="connsiteY2830" fmla="*/ 327434 h 377583"/>
                <a:gd name="connsiteX2831" fmla="*/ 1842135 w 2450468"/>
                <a:gd name="connsiteY2831" fmla="*/ 320862 h 377583"/>
                <a:gd name="connsiteX2832" fmla="*/ 1844516 w 2450468"/>
                <a:gd name="connsiteY2832" fmla="*/ 324958 h 377583"/>
                <a:gd name="connsiteX2833" fmla="*/ 1840230 w 2450468"/>
                <a:gd name="connsiteY2833" fmla="*/ 327339 h 377583"/>
                <a:gd name="connsiteX2834" fmla="*/ 1835468 w 2450468"/>
                <a:gd name="connsiteY2834" fmla="*/ 332864 h 377583"/>
                <a:gd name="connsiteX2835" fmla="*/ 1833086 w 2450468"/>
                <a:gd name="connsiteY2835" fmla="*/ 334197 h 377583"/>
                <a:gd name="connsiteX2836" fmla="*/ 1829657 w 2450468"/>
                <a:gd name="connsiteY2836" fmla="*/ 329911 h 377583"/>
                <a:gd name="connsiteX2837" fmla="*/ 1823942 w 2450468"/>
                <a:gd name="connsiteY2837" fmla="*/ 322862 h 377583"/>
                <a:gd name="connsiteX2838" fmla="*/ 1823561 w 2450468"/>
                <a:gd name="connsiteY2838" fmla="*/ 323815 h 377583"/>
                <a:gd name="connsiteX2839" fmla="*/ 1823085 w 2450468"/>
                <a:gd name="connsiteY2839" fmla="*/ 324958 h 377583"/>
                <a:gd name="connsiteX2840" fmla="*/ 1818704 w 2450468"/>
                <a:gd name="connsiteY2840" fmla="*/ 325815 h 377583"/>
                <a:gd name="connsiteX2841" fmla="*/ 1818608 w 2450468"/>
                <a:gd name="connsiteY2841" fmla="*/ 325053 h 377583"/>
                <a:gd name="connsiteX2842" fmla="*/ 1813846 w 2450468"/>
                <a:gd name="connsiteY2842" fmla="*/ 323053 h 377583"/>
                <a:gd name="connsiteX2843" fmla="*/ 1810893 w 2450468"/>
                <a:gd name="connsiteY2843" fmla="*/ 324291 h 377583"/>
                <a:gd name="connsiteX2844" fmla="*/ 1811846 w 2450468"/>
                <a:gd name="connsiteY2844" fmla="*/ 326863 h 377583"/>
                <a:gd name="connsiteX2845" fmla="*/ 1815275 w 2450468"/>
                <a:gd name="connsiteY2845" fmla="*/ 330387 h 377583"/>
                <a:gd name="connsiteX2846" fmla="*/ 1808036 w 2450468"/>
                <a:gd name="connsiteY2846" fmla="*/ 328673 h 377583"/>
                <a:gd name="connsiteX2847" fmla="*/ 1805845 w 2450468"/>
                <a:gd name="connsiteY2847" fmla="*/ 328006 h 377583"/>
                <a:gd name="connsiteX2848" fmla="*/ 1799463 w 2450468"/>
                <a:gd name="connsiteY2848" fmla="*/ 327625 h 377583"/>
                <a:gd name="connsiteX2849" fmla="*/ 1795367 w 2450468"/>
                <a:gd name="connsiteY2849" fmla="*/ 328292 h 377583"/>
                <a:gd name="connsiteX2850" fmla="*/ 1793272 w 2450468"/>
                <a:gd name="connsiteY2850" fmla="*/ 330673 h 377583"/>
                <a:gd name="connsiteX2851" fmla="*/ 1794129 w 2450468"/>
                <a:gd name="connsiteY2851" fmla="*/ 337245 h 377583"/>
                <a:gd name="connsiteX2852" fmla="*/ 1801654 w 2450468"/>
                <a:gd name="connsiteY2852" fmla="*/ 336959 h 377583"/>
                <a:gd name="connsiteX2853" fmla="*/ 1800892 w 2450468"/>
                <a:gd name="connsiteY2853" fmla="*/ 342484 h 377583"/>
                <a:gd name="connsiteX2854" fmla="*/ 1798130 w 2450468"/>
                <a:gd name="connsiteY2854" fmla="*/ 341722 h 377583"/>
                <a:gd name="connsiteX2855" fmla="*/ 1796034 w 2450468"/>
                <a:gd name="connsiteY2855" fmla="*/ 347627 h 377583"/>
                <a:gd name="connsiteX2856" fmla="*/ 1795653 w 2450468"/>
                <a:gd name="connsiteY2856" fmla="*/ 347342 h 377583"/>
                <a:gd name="connsiteX2857" fmla="*/ 1784795 w 2450468"/>
                <a:gd name="connsiteY2857" fmla="*/ 340769 h 377583"/>
                <a:gd name="connsiteX2858" fmla="*/ 1779365 w 2450468"/>
                <a:gd name="connsiteY2858" fmla="*/ 335150 h 377583"/>
                <a:gd name="connsiteX2859" fmla="*/ 1771936 w 2450468"/>
                <a:gd name="connsiteY2859" fmla="*/ 331435 h 377583"/>
                <a:gd name="connsiteX2860" fmla="*/ 1765649 w 2450468"/>
                <a:gd name="connsiteY2860" fmla="*/ 330101 h 377583"/>
                <a:gd name="connsiteX2861" fmla="*/ 1754124 w 2450468"/>
                <a:gd name="connsiteY2861" fmla="*/ 330959 h 377583"/>
                <a:gd name="connsiteX2862" fmla="*/ 1751838 w 2450468"/>
                <a:gd name="connsiteY2862" fmla="*/ 320862 h 377583"/>
                <a:gd name="connsiteX2863" fmla="*/ 1748885 w 2450468"/>
                <a:gd name="connsiteY2863" fmla="*/ 318957 h 377583"/>
                <a:gd name="connsiteX2864" fmla="*/ 1746314 w 2450468"/>
                <a:gd name="connsiteY2864" fmla="*/ 317243 h 377583"/>
                <a:gd name="connsiteX2865" fmla="*/ 1741837 w 2450468"/>
                <a:gd name="connsiteY2865" fmla="*/ 318576 h 377583"/>
                <a:gd name="connsiteX2866" fmla="*/ 1750981 w 2450468"/>
                <a:gd name="connsiteY2866" fmla="*/ 327339 h 377583"/>
                <a:gd name="connsiteX2867" fmla="*/ 1745075 w 2450468"/>
                <a:gd name="connsiteY2867" fmla="*/ 330959 h 377583"/>
                <a:gd name="connsiteX2868" fmla="*/ 1738884 w 2450468"/>
                <a:gd name="connsiteY2868" fmla="*/ 328482 h 377583"/>
                <a:gd name="connsiteX2869" fmla="*/ 1733550 w 2450468"/>
                <a:gd name="connsiteY2869" fmla="*/ 330578 h 377583"/>
                <a:gd name="connsiteX2870" fmla="*/ 1731740 w 2450468"/>
                <a:gd name="connsiteY2870" fmla="*/ 333626 h 377583"/>
                <a:gd name="connsiteX2871" fmla="*/ 1730788 w 2450468"/>
                <a:gd name="connsiteY2871" fmla="*/ 335245 h 377583"/>
                <a:gd name="connsiteX2872" fmla="*/ 1728502 w 2450468"/>
                <a:gd name="connsiteY2872" fmla="*/ 331435 h 377583"/>
                <a:gd name="connsiteX2873" fmla="*/ 1722692 w 2450468"/>
                <a:gd name="connsiteY2873" fmla="*/ 334673 h 377583"/>
                <a:gd name="connsiteX2874" fmla="*/ 1721358 w 2450468"/>
                <a:gd name="connsiteY2874" fmla="*/ 335435 h 377583"/>
                <a:gd name="connsiteX2875" fmla="*/ 1715262 w 2450468"/>
                <a:gd name="connsiteY2875" fmla="*/ 338769 h 377583"/>
                <a:gd name="connsiteX2876" fmla="*/ 1714691 w 2450468"/>
                <a:gd name="connsiteY2876" fmla="*/ 341341 h 377583"/>
                <a:gd name="connsiteX2877" fmla="*/ 1712500 w 2450468"/>
                <a:gd name="connsiteY2877" fmla="*/ 341817 h 377583"/>
                <a:gd name="connsiteX2878" fmla="*/ 1711833 w 2450468"/>
                <a:gd name="connsiteY2878" fmla="*/ 341627 h 377583"/>
                <a:gd name="connsiteX2879" fmla="*/ 1712309 w 2450468"/>
                <a:gd name="connsiteY2879" fmla="*/ 336388 h 377583"/>
                <a:gd name="connsiteX2880" fmla="*/ 1710119 w 2450468"/>
                <a:gd name="connsiteY2880" fmla="*/ 335912 h 377583"/>
                <a:gd name="connsiteX2881" fmla="*/ 1704499 w 2450468"/>
                <a:gd name="connsiteY2881" fmla="*/ 332102 h 377583"/>
                <a:gd name="connsiteX2882" fmla="*/ 1702308 w 2450468"/>
                <a:gd name="connsiteY2882" fmla="*/ 331530 h 377583"/>
                <a:gd name="connsiteX2883" fmla="*/ 1697450 w 2450468"/>
                <a:gd name="connsiteY2883" fmla="*/ 333340 h 377583"/>
                <a:gd name="connsiteX2884" fmla="*/ 1697450 w 2450468"/>
                <a:gd name="connsiteY2884" fmla="*/ 334483 h 377583"/>
                <a:gd name="connsiteX2885" fmla="*/ 1698593 w 2450468"/>
                <a:gd name="connsiteY2885" fmla="*/ 337436 h 377583"/>
                <a:gd name="connsiteX2886" fmla="*/ 1698022 w 2450468"/>
                <a:gd name="connsiteY2886" fmla="*/ 337817 h 377583"/>
                <a:gd name="connsiteX2887" fmla="*/ 1696974 w 2450468"/>
                <a:gd name="connsiteY2887" fmla="*/ 338579 h 377583"/>
                <a:gd name="connsiteX2888" fmla="*/ 1696117 w 2450468"/>
                <a:gd name="connsiteY2888" fmla="*/ 341722 h 377583"/>
                <a:gd name="connsiteX2889" fmla="*/ 1697069 w 2450468"/>
                <a:gd name="connsiteY2889" fmla="*/ 342008 h 377583"/>
                <a:gd name="connsiteX2890" fmla="*/ 1702880 w 2450468"/>
                <a:gd name="connsiteY2890" fmla="*/ 343341 h 377583"/>
                <a:gd name="connsiteX2891" fmla="*/ 1704404 w 2450468"/>
                <a:gd name="connsiteY2891" fmla="*/ 343722 h 377583"/>
                <a:gd name="connsiteX2892" fmla="*/ 1702213 w 2450468"/>
                <a:gd name="connsiteY2892" fmla="*/ 346675 h 377583"/>
                <a:gd name="connsiteX2893" fmla="*/ 1690211 w 2450468"/>
                <a:gd name="connsiteY2893" fmla="*/ 348294 h 377583"/>
                <a:gd name="connsiteX2894" fmla="*/ 1685258 w 2450468"/>
                <a:gd name="connsiteY2894" fmla="*/ 343055 h 377583"/>
                <a:gd name="connsiteX2895" fmla="*/ 1682401 w 2450468"/>
                <a:gd name="connsiteY2895" fmla="*/ 340960 h 377583"/>
                <a:gd name="connsiteX2896" fmla="*/ 1679829 w 2450468"/>
                <a:gd name="connsiteY2896" fmla="*/ 339245 h 377583"/>
                <a:gd name="connsiteX2897" fmla="*/ 1674305 w 2450468"/>
                <a:gd name="connsiteY2897" fmla="*/ 340293 h 377583"/>
                <a:gd name="connsiteX2898" fmla="*/ 1674114 w 2450468"/>
                <a:gd name="connsiteY2898" fmla="*/ 339722 h 377583"/>
                <a:gd name="connsiteX2899" fmla="*/ 1671733 w 2450468"/>
                <a:gd name="connsiteY2899" fmla="*/ 338579 h 377583"/>
                <a:gd name="connsiteX2900" fmla="*/ 1665256 w 2450468"/>
                <a:gd name="connsiteY2900" fmla="*/ 339722 h 377583"/>
                <a:gd name="connsiteX2901" fmla="*/ 1663446 w 2450468"/>
                <a:gd name="connsiteY2901" fmla="*/ 338293 h 377583"/>
                <a:gd name="connsiteX2902" fmla="*/ 1655350 w 2450468"/>
                <a:gd name="connsiteY2902" fmla="*/ 336959 h 377583"/>
                <a:gd name="connsiteX2903" fmla="*/ 1653635 w 2450468"/>
                <a:gd name="connsiteY2903" fmla="*/ 336388 h 377583"/>
                <a:gd name="connsiteX2904" fmla="*/ 1651825 w 2450468"/>
                <a:gd name="connsiteY2904" fmla="*/ 335816 h 377583"/>
                <a:gd name="connsiteX2905" fmla="*/ 1646777 w 2450468"/>
                <a:gd name="connsiteY2905" fmla="*/ 334102 h 377583"/>
                <a:gd name="connsiteX2906" fmla="*/ 1640110 w 2450468"/>
                <a:gd name="connsiteY2906" fmla="*/ 336769 h 377583"/>
                <a:gd name="connsiteX2907" fmla="*/ 1640681 w 2450468"/>
                <a:gd name="connsiteY2907" fmla="*/ 338007 h 377583"/>
                <a:gd name="connsiteX2908" fmla="*/ 1645444 w 2450468"/>
                <a:gd name="connsiteY2908" fmla="*/ 342674 h 377583"/>
                <a:gd name="connsiteX2909" fmla="*/ 1646587 w 2450468"/>
                <a:gd name="connsiteY2909" fmla="*/ 344008 h 377583"/>
                <a:gd name="connsiteX2910" fmla="*/ 1649349 w 2450468"/>
                <a:gd name="connsiteY2910" fmla="*/ 350009 h 377583"/>
                <a:gd name="connsiteX2911" fmla="*/ 1650587 w 2450468"/>
                <a:gd name="connsiteY2911" fmla="*/ 355914 h 377583"/>
                <a:gd name="connsiteX2912" fmla="*/ 1646111 w 2450468"/>
                <a:gd name="connsiteY2912" fmla="*/ 356867 h 377583"/>
                <a:gd name="connsiteX2913" fmla="*/ 1644491 w 2450468"/>
                <a:gd name="connsiteY2913" fmla="*/ 362486 h 377583"/>
                <a:gd name="connsiteX2914" fmla="*/ 1638681 w 2450468"/>
                <a:gd name="connsiteY2914" fmla="*/ 361248 h 377583"/>
                <a:gd name="connsiteX2915" fmla="*/ 1638967 w 2450468"/>
                <a:gd name="connsiteY2915" fmla="*/ 360962 h 377583"/>
                <a:gd name="connsiteX2916" fmla="*/ 1641634 w 2450468"/>
                <a:gd name="connsiteY2916" fmla="*/ 358676 h 377583"/>
                <a:gd name="connsiteX2917" fmla="*/ 1644396 w 2450468"/>
                <a:gd name="connsiteY2917" fmla="*/ 355628 h 377583"/>
                <a:gd name="connsiteX2918" fmla="*/ 1637443 w 2450468"/>
                <a:gd name="connsiteY2918" fmla="*/ 351818 h 377583"/>
                <a:gd name="connsiteX2919" fmla="*/ 1637062 w 2450468"/>
                <a:gd name="connsiteY2919" fmla="*/ 350580 h 377583"/>
                <a:gd name="connsiteX2920" fmla="*/ 1636871 w 2450468"/>
                <a:gd name="connsiteY2920" fmla="*/ 349818 h 377583"/>
                <a:gd name="connsiteX2921" fmla="*/ 1637919 w 2450468"/>
                <a:gd name="connsiteY2921" fmla="*/ 348199 h 377583"/>
                <a:gd name="connsiteX2922" fmla="*/ 1638681 w 2450468"/>
                <a:gd name="connsiteY2922" fmla="*/ 348104 h 377583"/>
                <a:gd name="connsiteX2923" fmla="*/ 1642967 w 2450468"/>
                <a:gd name="connsiteY2923" fmla="*/ 348866 h 377583"/>
                <a:gd name="connsiteX2924" fmla="*/ 1641062 w 2450468"/>
                <a:gd name="connsiteY2924" fmla="*/ 345532 h 377583"/>
                <a:gd name="connsiteX2925" fmla="*/ 1635919 w 2450468"/>
                <a:gd name="connsiteY2925" fmla="*/ 343341 h 377583"/>
                <a:gd name="connsiteX2926" fmla="*/ 1627727 w 2450468"/>
                <a:gd name="connsiteY2926" fmla="*/ 345532 h 377583"/>
                <a:gd name="connsiteX2927" fmla="*/ 1628204 w 2450468"/>
                <a:gd name="connsiteY2927" fmla="*/ 351342 h 377583"/>
                <a:gd name="connsiteX2928" fmla="*/ 1630204 w 2450468"/>
                <a:gd name="connsiteY2928" fmla="*/ 353057 h 377583"/>
                <a:gd name="connsiteX2929" fmla="*/ 1636014 w 2450468"/>
                <a:gd name="connsiteY2929" fmla="*/ 356771 h 377583"/>
                <a:gd name="connsiteX2930" fmla="*/ 1629823 w 2450468"/>
                <a:gd name="connsiteY2930" fmla="*/ 359343 h 377583"/>
                <a:gd name="connsiteX2931" fmla="*/ 1625156 w 2450468"/>
                <a:gd name="connsiteY2931" fmla="*/ 359534 h 377583"/>
                <a:gd name="connsiteX2932" fmla="*/ 1624584 w 2450468"/>
                <a:gd name="connsiteY2932" fmla="*/ 366677 h 377583"/>
                <a:gd name="connsiteX2933" fmla="*/ 1622774 w 2450468"/>
                <a:gd name="connsiteY2933" fmla="*/ 362582 h 377583"/>
                <a:gd name="connsiteX2934" fmla="*/ 1621441 w 2450468"/>
                <a:gd name="connsiteY2934" fmla="*/ 361153 h 377583"/>
                <a:gd name="connsiteX2935" fmla="*/ 1621536 w 2450468"/>
                <a:gd name="connsiteY2935" fmla="*/ 355914 h 377583"/>
                <a:gd name="connsiteX2936" fmla="*/ 1624870 w 2450468"/>
                <a:gd name="connsiteY2936" fmla="*/ 346675 h 377583"/>
                <a:gd name="connsiteX2937" fmla="*/ 1624203 w 2450468"/>
                <a:gd name="connsiteY2937" fmla="*/ 345151 h 377583"/>
                <a:gd name="connsiteX2938" fmla="*/ 1622298 w 2450468"/>
                <a:gd name="connsiteY2938" fmla="*/ 340007 h 377583"/>
                <a:gd name="connsiteX2939" fmla="*/ 1617821 w 2450468"/>
                <a:gd name="connsiteY2939" fmla="*/ 330578 h 377583"/>
                <a:gd name="connsiteX2940" fmla="*/ 1617155 w 2450468"/>
                <a:gd name="connsiteY2940" fmla="*/ 336578 h 377583"/>
                <a:gd name="connsiteX2941" fmla="*/ 1614488 w 2450468"/>
                <a:gd name="connsiteY2941" fmla="*/ 338769 h 377583"/>
                <a:gd name="connsiteX2942" fmla="*/ 1611154 w 2450468"/>
                <a:gd name="connsiteY2942" fmla="*/ 339626 h 377583"/>
                <a:gd name="connsiteX2943" fmla="*/ 1611630 w 2450468"/>
                <a:gd name="connsiteY2943" fmla="*/ 336864 h 377583"/>
                <a:gd name="connsiteX2944" fmla="*/ 1610582 w 2450468"/>
                <a:gd name="connsiteY2944" fmla="*/ 333530 h 377583"/>
                <a:gd name="connsiteX2945" fmla="*/ 1608868 w 2450468"/>
                <a:gd name="connsiteY2945" fmla="*/ 332673 h 377583"/>
                <a:gd name="connsiteX2946" fmla="*/ 1598676 w 2450468"/>
                <a:gd name="connsiteY2946" fmla="*/ 331340 h 377583"/>
                <a:gd name="connsiteX2947" fmla="*/ 1597914 w 2450468"/>
                <a:gd name="connsiteY2947" fmla="*/ 335340 h 377583"/>
                <a:gd name="connsiteX2948" fmla="*/ 1597438 w 2450468"/>
                <a:gd name="connsiteY2948" fmla="*/ 337626 h 377583"/>
                <a:gd name="connsiteX2949" fmla="*/ 1587818 w 2450468"/>
                <a:gd name="connsiteY2949" fmla="*/ 340865 h 377583"/>
                <a:gd name="connsiteX2950" fmla="*/ 1590294 w 2450468"/>
                <a:gd name="connsiteY2950" fmla="*/ 337150 h 377583"/>
                <a:gd name="connsiteX2951" fmla="*/ 1593247 w 2450468"/>
                <a:gd name="connsiteY2951" fmla="*/ 332673 h 377583"/>
                <a:gd name="connsiteX2952" fmla="*/ 1582388 w 2450468"/>
                <a:gd name="connsiteY2952" fmla="*/ 328292 h 377583"/>
                <a:gd name="connsiteX2953" fmla="*/ 1585055 w 2450468"/>
                <a:gd name="connsiteY2953" fmla="*/ 331435 h 377583"/>
                <a:gd name="connsiteX2954" fmla="*/ 1585627 w 2450468"/>
                <a:gd name="connsiteY2954" fmla="*/ 334864 h 377583"/>
                <a:gd name="connsiteX2955" fmla="*/ 1578388 w 2450468"/>
                <a:gd name="connsiteY2955" fmla="*/ 340769 h 377583"/>
                <a:gd name="connsiteX2956" fmla="*/ 1572673 w 2450468"/>
                <a:gd name="connsiteY2956" fmla="*/ 341722 h 377583"/>
                <a:gd name="connsiteX2957" fmla="*/ 1559243 w 2450468"/>
                <a:gd name="connsiteY2957" fmla="*/ 341912 h 377583"/>
                <a:gd name="connsiteX2958" fmla="*/ 1554766 w 2450468"/>
                <a:gd name="connsiteY2958" fmla="*/ 342484 h 377583"/>
                <a:gd name="connsiteX2959" fmla="*/ 1555718 w 2450468"/>
                <a:gd name="connsiteY2959" fmla="*/ 348008 h 377583"/>
                <a:gd name="connsiteX2960" fmla="*/ 1550956 w 2450468"/>
                <a:gd name="connsiteY2960" fmla="*/ 345913 h 377583"/>
                <a:gd name="connsiteX2961" fmla="*/ 1544003 w 2450468"/>
                <a:gd name="connsiteY2961" fmla="*/ 344389 h 377583"/>
                <a:gd name="connsiteX2962" fmla="*/ 1536859 w 2450468"/>
                <a:gd name="connsiteY2962" fmla="*/ 347151 h 377583"/>
                <a:gd name="connsiteX2963" fmla="*/ 1534954 w 2450468"/>
                <a:gd name="connsiteY2963" fmla="*/ 343722 h 377583"/>
                <a:gd name="connsiteX2964" fmla="*/ 1532763 w 2450468"/>
                <a:gd name="connsiteY2964" fmla="*/ 339912 h 377583"/>
                <a:gd name="connsiteX2965" fmla="*/ 1526667 w 2450468"/>
                <a:gd name="connsiteY2965" fmla="*/ 341246 h 377583"/>
                <a:gd name="connsiteX2966" fmla="*/ 1523333 w 2450468"/>
                <a:gd name="connsiteY2966" fmla="*/ 335435 h 377583"/>
                <a:gd name="connsiteX2967" fmla="*/ 1527143 w 2450468"/>
                <a:gd name="connsiteY2967" fmla="*/ 334959 h 377583"/>
                <a:gd name="connsiteX2968" fmla="*/ 1532192 w 2450468"/>
                <a:gd name="connsiteY2968" fmla="*/ 335912 h 377583"/>
                <a:gd name="connsiteX2969" fmla="*/ 1532287 w 2450468"/>
                <a:gd name="connsiteY2969" fmla="*/ 335054 h 377583"/>
                <a:gd name="connsiteX2970" fmla="*/ 1527048 w 2450468"/>
                <a:gd name="connsiteY2970" fmla="*/ 329149 h 377583"/>
                <a:gd name="connsiteX2971" fmla="*/ 1523619 w 2450468"/>
                <a:gd name="connsiteY2971" fmla="*/ 328387 h 377583"/>
                <a:gd name="connsiteX2972" fmla="*/ 1521428 w 2450468"/>
                <a:gd name="connsiteY2972" fmla="*/ 320767 h 377583"/>
                <a:gd name="connsiteX2973" fmla="*/ 1520381 w 2450468"/>
                <a:gd name="connsiteY2973" fmla="*/ 315052 h 377583"/>
                <a:gd name="connsiteX2974" fmla="*/ 1514951 w 2450468"/>
                <a:gd name="connsiteY2974" fmla="*/ 310385 h 377583"/>
                <a:gd name="connsiteX2975" fmla="*/ 1509046 w 2450468"/>
                <a:gd name="connsiteY2975" fmla="*/ 313337 h 377583"/>
                <a:gd name="connsiteX2976" fmla="*/ 1504855 w 2450468"/>
                <a:gd name="connsiteY2976" fmla="*/ 313814 h 377583"/>
                <a:gd name="connsiteX2977" fmla="*/ 1504283 w 2450468"/>
                <a:gd name="connsiteY2977" fmla="*/ 311147 h 377583"/>
                <a:gd name="connsiteX2978" fmla="*/ 1504664 w 2450468"/>
                <a:gd name="connsiteY2978" fmla="*/ 310194 h 377583"/>
                <a:gd name="connsiteX2979" fmla="*/ 1498473 w 2450468"/>
                <a:gd name="connsiteY2979" fmla="*/ 311337 h 377583"/>
                <a:gd name="connsiteX2980" fmla="*/ 1496473 w 2450468"/>
                <a:gd name="connsiteY2980" fmla="*/ 314195 h 377583"/>
                <a:gd name="connsiteX2981" fmla="*/ 1496473 w 2450468"/>
                <a:gd name="connsiteY2981" fmla="*/ 317338 h 377583"/>
                <a:gd name="connsiteX2982" fmla="*/ 1501997 w 2450468"/>
                <a:gd name="connsiteY2982" fmla="*/ 321719 h 377583"/>
                <a:gd name="connsiteX2983" fmla="*/ 1507808 w 2450468"/>
                <a:gd name="connsiteY2983" fmla="*/ 321053 h 377583"/>
                <a:gd name="connsiteX2984" fmla="*/ 1509332 w 2450468"/>
                <a:gd name="connsiteY2984" fmla="*/ 320291 h 377583"/>
                <a:gd name="connsiteX2985" fmla="*/ 1514380 w 2450468"/>
                <a:gd name="connsiteY2985" fmla="*/ 324577 h 377583"/>
                <a:gd name="connsiteX2986" fmla="*/ 1507141 w 2450468"/>
                <a:gd name="connsiteY2986" fmla="*/ 329054 h 377583"/>
                <a:gd name="connsiteX2987" fmla="*/ 1496187 w 2450468"/>
                <a:gd name="connsiteY2987" fmla="*/ 323339 h 377583"/>
                <a:gd name="connsiteX2988" fmla="*/ 1493139 w 2450468"/>
                <a:gd name="connsiteY2988" fmla="*/ 321434 h 377583"/>
                <a:gd name="connsiteX2989" fmla="*/ 1486471 w 2450468"/>
                <a:gd name="connsiteY2989" fmla="*/ 321719 h 377583"/>
                <a:gd name="connsiteX2990" fmla="*/ 1485233 w 2450468"/>
                <a:gd name="connsiteY2990" fmla="*/ 329435 h 377583"/>
                <a:gd name="connsiteX2991" fmla="*/ 1491234 w 2450468"/>
                <a:gd name="connsiteY2991" fmla="*/ 330006 h 377583"/>
                <a:gd name="connsiteX2992" fmla="*/ 1493425 w 2450468"/>
                <a:gd name="connsiteY2992" fmla="*/ 327149 h 377583"/>
                <a:gd name="connsiteX2993" fmla="*/ 1496759 w 2450468"/>
                <a:gd name="connsiteY2993" fmla="*/ 330197 h 377583"/>
                <a:gd name="connsiteX2994" fmla="*/ 1498949 w 2450468"/>
                <a:gd name="connsiteY2994" fmla="*/ 332768 h 377583"/>
                <a:gd name="connsiteX2995" fmla="*/ 1506855 w 2450468"/>
                <a:gd name="connsiteY2995" fmla="*/ 331149 h 377583"/>
                <a:gd name="connsiteX2996" fmla="*/ 1509046 w 2450468"/>
                <a:gd name="connsiteY2996" fmla="*/ 333816 h 377583"/>
                <a:gd name="connsiteX2997" fmla="*/ 1509332 w 2450468"/>
                <a:gd name="connsiteY2997" fmla="*/ 335150 h 377583"/>
                <a:gd name="connsiteX2998" fmla="*/ 1511141 w 2450468"/>
                <a:gd name="connsiteY2998" fmla="*/ 342293 h 377583"/>
                <a:gd name="connsiteX2999" fmla="*/ 1495425 w 2450468"/>
                <a:gd name="connsiteY2999" fmla="*/ 347342 h 377583"/>
                <a:gd name="connsiteX3000" fmla="*/ 1490948 w 2450468"/>
                <a:gd name="connsiteY3000" fmla="*/ 341436 h 377583"/>
                <a:gd name="connsiteX3001" fmla="*/ 1490377 w 2450468"/>
                <a:gd name="connsiteY3001" fmla="*/ 341817 h 377583"/>
                <a:gd name="connsiteX3002" fmla="*/ 1482852 w 2450468"/>
                <a:gd name="connsiteY3002" fmla="*/ 346103 h 377583"/>
                <a:gd name="connsiteX3003" fmla="*/ 1465993 w 2450468"/>
                <a:gd name="connsiteY3003" fmla="*/ 342389 h 377583"/>
                <a:gd name="connsiteX3004" fmla="*/ 1460183 w 2450468"/>
                <a:gd name="connsiteY3004" fmla="*/ 341627 h 377583"/>
                <a:gd name="connsiteX3005" fmla="*/ 1454087 w 2450468"/>
                <a:gd name="connsiteY3005" fmla="*/ 348675 h 377583"/>
                <a:gd name="connsiteX3006" fmla="*/ 1441799 w 2450468"/>
                <a:gd name="connsiteY3006" fmla="*/ 356105 h 377583"/>
                <a:gd name="connsiteX3007" fmla="*/ 1438085 w 2450468"/>
                <a:gd name="connsiteY3007" fmla="*/ 356486 h 377583"/>
                <a:gd name="connsiteX3008" fmla="*/ 1431798 w 2450468"/>
                <a:gd name="connsiteY3008" fmla="*/ 357057 h 377583"/>
                <a:gd name="connsiteX3009" fmla="*/ 1427036 w 2450468"/>
                <a:gd name="connsiteY3009" fmla="*/ 342865 h 377583"/>
                <a:gd name="connsiteX3010" fmla="*/ 1422845 w 2450468"/>
                <a:gd name="connsiteY3010" fmla="*/ 341817 h 377583"/>
                <a:gd name="connsiteX3011" fmla="*/ 1416653 w 2450468"/>
                <a:gd name="connsiteY3011" fmla="*/ 343436 h 377583"/>
                <a:gd name="connsiteX3012" fmla="*/ 1416272 w 2450468"/>
                <a:gd name="connsiteY3012" fmla="*/ 344960 h 377583"/>
                <a:gd name="connsiteX3013" fmla="*/ 1409510 w 2450468"/>
                <a:gd name="connsiteY3013" fmla="*/ 344770 h 377583"/>
                <a:gd name="connsiteX3014" fmla="*/ 1389031 w 2450468"/>
                <a:gd name="connsiteY3014" fmla="*/ 341150 h 377583"/>
                <a:gd name="connsiteX3015" fmla="*/ 1388555 w 2450468"/>
                <a:gd name="connsiteY3015" fmla="*/ 343436 h 377583"/>
                <a:gd name="connsiteX3016" fmla="*/ 1393889 w 2450468"/>
                <a:gd name="connsiteY3016" fmla="*/ 345818 h 377583"/>
                <a:gd name="connsiteX3017" fmla="*/ 1394650 w 2450468"/>
                <a:gd name="connsiteY3017" fmla="*/ 346008 h 377583"/>
                <a:gd name="connsiteX3018" fmla="*/ 1394460 w 2450468"/>
                <a:gd name="connsiteY3018" fmla="*/ 347532 h 377583"/>
                <a:gd name="connsiteX3019" fmla="*/ 1392460 w 2450468"/>
                <a:gd name="connsiteY3019" fmla="*/ 351818 h 377583"/>
                <a:gd name="connsiteX3020" fmla="*/ 1390745 w 2450468"/>
                <a:gd name="connsiteY3020" fmla="*/ 356962 h 377583"/>
                <a:gd name="connsiteX3021" fmla="*/ 1388364 w 2450468"/>
                <a:gd name="connsiteY3021" fmla="*/ 356200 h 377583"/>
                <a:gd name="connsiteX3022" fmla="*/ 1385983 w 2450468"/>
                <a:gd name="connsiteY3022" fmla="*/ 353438 h 377583"/>
                <a:gd name="connsiteX3023" fmla="*/ 1386364 w 2450468"/>
                <a:gd name="connsiteY3023" fmla="*/ 348485 h 377583"/>
                <a:gd name="connsiteX3024" fmla="*/ 1378268 w 2450468"/>
                <a:gd name="connsiteY3024" fmla="*/ 352009 h 377583"/>
                <a:gd name="connsiteX3025" fmla="*/ 1375410 w 2450468"/>
                <a:gd name="connsiteY3025" fmla="*/ 354485 h 377583"/>
                <a:gd name="connsiteX3026" fmla="*/ 1376267 w 2450468"/>
                <a:gd name="connsiteY3026" fmla="*/ 349437 h 377583"/>
                <a:gd name="connsiteX3027" fmla="*/ 1381792 w 2450468"/>
                <a:gd name="connsiteY3027" fmla="*/ 342674 h 377583"/>
                <a:gd name="connsiteX3028" fmla="*/ 1377601 w 2450468"/>
                <a:gd name="connsiteY3028" fmla="*/ 344865 h 377583"/>
                <a:gd name="connsiteX3029" fmla="*/ 1375029 w 2450468"/>
                <a:gd name="connsiteY3029" fmla="*/ 344770 h 377583"/>
                <a:gd name="connsiteX3030" fmla="*/ 1369219 w 2450468"/>
                <a:gd name="connsiteY3030" fmla="*/ 341150 h 377583"/>
                <a:gd name="connsiteX3031" fmla="*/ 1367219 w 2450468"/>
                <a:gd name="connsiteY3031" fmla="*/ 343532 h 377583"/>
                <a:gd name="connsiteX3032" fmla="*/ 1357122 w 2450468"/>
                <a:gd name="connsiteY3032" fmla="*/ 343151 h 377583"/>
                <a:gd name="connsiteX3033" fmla="*/ 1356550 w 2450468"/>
                <a:gd name="connsiteY3033" fmla="*/ 349818 h 377583"/>
                <a:gd name="connsiteX3034" fmla="*/ 1354455 w 2450468"/>
                <a:gd name="connsiteY3034" fmla="*/ 346484 h 377583"/>
                <a:gd name="connsiteX3035" fmla="*/ 1354646 w 2450468"/>
                <a:gd name="connsiteY3035" fmla="*/ 344770 h 377583"/>
                <a:gd name="connsiteX3036" fmla="*/ 1354931 w 2450468"/>
                <a:gd name="connsiteY3036" fmla="*/ 341722 h 377583"/>
                <a:gd name="connsiteX3037" fmla="*/ 1350550 w 2450468"/>
                <a:gd name="connsiteY3037" fmla="*/ 338102 h 377583"/>
                <a:gd name="connsiteX3038" fmla="*/ 1349597 w 2450468"/>
                <a:gd name="connsiteY3038" fmla="*/ 335721 h 377583"/>
                <a:gd name="connsiteX3039" fmla="*/ 1344454 w 2450468"/>
                <a:gd name="connsiteY3039" fmla="*/ 337436 h 377583"/>
                <a:gd name="connsiteX3040" fmla="*/ 1339406 w 2450468"/>
                <a:gd name="connsiteY3040" fmla="*/ 341436 h 377583"/>
                <a:gd name="connsiteX3041" fmla="*/ 1328928 w 2450468"/>
                <a:gd name="connsiteY3041" fmla="*/ 339626 h 377583"/>
                <a:gd name="connsiteX3042" fmla="*/ 1332357 w 2450468"/>
                <a:gd name="connsiteY3042" fmla="*/ 337626 h 377583"/>
                <a:gd name="connsiteX3043" fmla="*/ 1338453 w 2450468"/>
                <a:gd name="connsiteY3043" fmla="*/ 334578 h 377583"/>
                <a:gd name="connsiteX3044" fmla="*/ 1339025 w 2450468"/>
                <a:gd name="connsiteY3044" fmla="*/ 334197 h 377583"/>
                <a:gd name="connsiteX3045" fmla="*/ 1335596 w 2450468"/>
                <a:gd name="connsiteY3045" fmla="*/ 326291 h 377583"/>
                <a:gd name="connsiteX3046" fmla="*/ 1332262 w 2450468"/>
                <a:gd name="connsiteY3046" fmla="*/ 324672 h 377583"/>
                <a:gd name="connsiteX3047" fmla="*/ 1322832 w 2450468"/>
                <a:gd name="connsiteY3047" fmla="*/ 320576 h 377583"/>
                <a:gd name="connsiteX3048" fmla="*/ 1316260 w 2450468"/>
                <a:gd name="connsiteY3048" fmla="*/ 313623 h 377583"/>
                <a:gd name="connsiteX3049" fmla="*/ 1315784 w 2450468"/>
                <a:gd name="connsiteY3049" fmla="*/ 312956 h 377583"/>
                <a:gd name="connsiteX3050" fmla="*/ 1318165 w 2450468"/>
                <a:gd name="connsiteY3050" fmla="*/ 311813 h 377583"/>
                <a:gd name="connsiteX3051" fmla="*/ 1319022 w 2450468"/>
                <a:gd name="connsiteY3051" fmla="*/ 311718 h 377583"/>
                <a:gd name="connsiteX3052" fmla="*/ 1322832 w 2450468"/>
                <a:gd name="connsiteY3052" fmla="*/ 311242 h 377583"/>
                <a:gd name="connsiteX3053" fmla="*/ 1331309 w 2450468"/>
                <a:gd name="connsiteY3053" fmla="*/ 305717 h 377583"/>
                <a:gd name="connsiteX3054" fmla="*/ 1333881 w 2450468"/>
                <a:gd name="connsiteY3054" fmla="*/ 296954 h 377583"/>
                <a:gd name="connsiteX3055" fmla="*/ 1337977 w 2450468"/>
                <a:gd name="connsiteY3055" fmla="*/ 300002 h 377583"/>
                <a:gd name="connsiteX3056" fmla="*/ 1341025 w 2450468"/>
                <a:gd name="connsiteY3056" fmla="*/ 299621 h 377583"/>
                <a:gd name="connsiteX3057" fmla="*/ 1348264 w 2450468"/>
                <a:gd name="connsiteY3057" fmla="*/ 298574 h 377583"/>
                <a:gd name="connsiteX3058" fmla="*/ 1351121 w 2450468"/>
                <a:gd name="connsiteY3058" fmla="*/ 302193 h 377583"/>
                <a:gd name="connsiteX3059" fmla="*/ 1348550 w 2450468"/>
                <a:gd name="connsiteY3059" fmla="*/ 293430 h 377583"/>
                <a:gd name="connsiteX3060" fmla="*/ 1340739 w 2450468"/>
                <a:gd name="connsiteY3060" fmla="*/ 291144 h 377583"/>
                <a:gd name="connsiteX3061" fmla="*/ 1329500 w 2450468"/>
                <a:gd name="connsiteY3061" fmla="*/ 288668 h 377583"/>
                <a:gd name="connsiteX3062" fmla="*/ 1320546 w 2450468"/>
                <a:gd name="connsiteY3062" fmla="*/ 295907 h 377583"/>
                <a:gd name="connsiteX3063" fmla="*/ 1320832 w 2450468"/>
                <a:gd name="connsiteY3063" fmla="*/ 292287 h 377583"/>
                <a:gd name="connsiteX3064" fmla="*/ 1320927 w 2450468"/>
                <a:gd name="connsiteY3064" fmla="*/ 291335 h 377583"/>
                <a:gd name="connsiteX3065" fmla="*/ 1321022 w 2450468"/>
                <a:gd name="connsiteY3065" fmla="*/ 287239 h 377583"/>
                <a:gd name="connsiteX3066" fmla="*/ 1326166 w 2450468"/>
                <a:gd name="connsiteY3066" fmla="*/ 281619 h 377583"/>
                <a:gd name="connsiteX3067" fmla="*/ 1324546 w 2450468"/>
                <a:gd name="connsiteY3067" fmla="*/ 281333 h 377583"/>
                <a:gd name="connsiteX3068" fmla="*/ 1322165 w 2450468"/>
                <a:gd name="connsiteY3068" fmla="*/ 279047 h 377583"/>
                <a:gd name="connsiteX3069" fmla="*/ 1325023 w 2450468"/>
                <a:gd name="connsiteY3069" fmla="*/ 276476 h 377583"/>
                <a:gd name="connsiteX3070" fmla="*/ 1315593 w 2450468"/>
                <a:gd name="connsiteY3070" fmla="*/ 270189 h 377583"/>
                <a:gd name="connsiteX3071" fmla="*/ 1311402 w 2450468"/>
                <a:gd name="connsiteY3071" fmla="*/ 271427 h 377583"/>
                <a:gd name="connsiteX3072" fmla="*/ 1309783 w 2450468"/>
                <a:gd name="connsiteY3072" fmla="*/ 271904 h 377583"/>
                <a:gd name="connsiteX3073" fmla="*/ 1310354 w 2450468"/>
                <a:gd name="connsiteY3073" fmla="*/ 275333 h 377583"/>
                <a:gd name="connsiteX3074" fmla="*/ 1312640 w 2450468"/>
                <a:gd name="connsiteY3074" fmla="*/ 274666 h 377583"/>
                <a:gd name="connsiteX3075" fmla="*/ 1313307 w 2450468"/>
                <a:gd name="connsiteY3075" fmla="*/ 274475 h 377583"/>
                <a:gd name="connsiteX3076" fmla="*/ 1316165 w 2450468"/>
                <a:gd name="connsiteY3076" fmla="*/ 279714 h 377583"/>
                <a:gd name="connsiteX3077" fmla="*/ 1314545 w 2450468"/>
                <a:gd name="connsiteY3077" fmla="*/ 290096 h 377583"/>
                <a:gd name="connsiteX3078" fmla="*/ 1300353 w 2450468"/>
                <a:gd name="connsiteY3078" fmla="*/ 290573 h 377583"/>
                <a:gd name="connsiteX3079" fmla="*/ 1294352 w 2450468"/>
                <a:gd name="connsiteY3079" fmla="*/ 287334 h 377583"/>
                <a:gd name="connsiteX3080" fmla="*/ 1290352 w 2450468"/>
                <a:gd name="connsiteY3080" fmla="*/ 288572 h 377583"/>
                <a:gd name="connsiteX3081" fmla="*/ 1289875 w 2450468"/>
                <a:gd name="connsiteY3081" fmla="*/ 289525 h 377583"/>
                <a:gd name="connsiteX3082" fmla="*/ 1287875 w 2450468"/>
                <a:gd name="connsiteY3082" fmla="*/ 294097 h 377583"/>
                <a:gd name="connsiteX3083" fmla="*/ 1275112 w 2450468"/>
                <a:gd name="connsiteY3083" fmla="*/ 289430 h 377583"/>
                <a:gd name="connsiteX3084" fmla="*/ 1283018 w 2450468"/>
                <a:gd name="connsiteY3084" fmla="*/ 288287 h 377583"/>
                <a:gd name="connsiteX3085" fmla="*/ 1282732 w 2450468"/>
                <a:gd name="connsiteY3085" fmla="*/ 290668 h 377583"/>
                <a:gd name="connsiteX3086" fmla="*/ 1284827 w 2450468"/>
                <a:gd name="connsiteY3086" fmla="*/ 291430 h 377583"/>
                <a:gd name="connsiteX3087" fmla="*/ 1286923 w 2450468"/>
                <a:gd name="connsiteY3087" fmla="*/ 290763 h 377583"/>
                <a:gd name="connsiteX3088" fmla="*/ 1287494 w 2450468"/>
                <a:gd name="connsiteY3088" fmla="*/ 284667 h 377583"/>
                <a:gd name="connsiteX3089" fmla="*/ 1290161 w 2450468"/>
                <a:gd name="connsiteY3089" fmla="*/ 280857 h 377583"/>
                <a:gd name="connsiteX3090" fmla="*/ 1291114 w 2450468"/>
                <a:gd name="connsiteY3090" fmla="*/ 280762 h 377583"/>
                <a:gd name="connsiteX3091" fmla="*/ 1289875 w 2450468"/>
                <a:gd name="connsiteY3091" fmla="*/ 277142 h 377583"/>
                <a:gd name="connsiteX3092" fmla="*/ 1288447 w 2450468"/>
                <a:gd name="connsiteY3092" fmla="*/ 276761 h 377583"/>
                <a:gd name="connsiteX3093" fmla="*/ 1287304 w 2450468"/>
                <a:gd name="connsiteY3093" fmla="*/ 276476 h 377583"/>
                <a:gd name="connsiteX3094" fmla="*/ 1285970 w 2450468"/>
                <a:gd name="connsiteY3094" fmla="*/ 268665 h 377583"/>
                <a:gd name="connsiteX3095" fmla="*/ 1291781 w 2450468"/>
                <a:gd name="connsiteY3095" fmla="*/ 267903 h 377583"/>
                <a:gd name="connsiteX3096" fmla="*/ 1292162 w 2450468"/>
                <a:gd name="connsiteY3096" fmla="*/ 267903 h 377583"/>
                <a:gd name="connsiteX3097" fmla="*/ 1290447 w 2450468"/>
                <a:gd name="connsiteY3097" fmla="*/ 265236 h 377583"/>
                <a:gd name="connsiteX3098" fmla="*/ 1289780 w 2450468"/>
                <a:gd name="connsiteY3098" fmla="*/ 265617 h 377583"/>
                <a:gd name="connsiteX3099" fmla="*/ 1284542 w 2450468"/>
                <a:gd name="connsiteY3099" fmla="*/ 268475 h 377583"/>
                <a:gd name="connsiteX3100" fmla="*/ 1280255 w 2450468"/>
                <a:gd name="connsiteY3100" fmla="*/ 263998 h 377583"/>
                <a:gd name="connsiteX3101" fmla="*/ 1274159 w 2450468"/>
                <a:gd name="connsiteY3101" fmla="*/ 268570 h 377583"/>
                <a:gd name="connsiteX3102" fmla="*/ 1269492 w 2450468"/>
                <a:gd name="connsiteY3102" fmla="*/ 278762 h 377583"/>
                <a:gd name="connsiteX3103" fmla="*/ 1273112 w 2450468"/>
                <a:gd name="connsiteY3103" fmla="*/ 281905 h 377583"/>
                <a:gd name="connsiteX3104" fmla="*/ 1272350 w 2450468"/>
                <a:gd name="connsiteY3104" fmla="*/ 294383 h 377583"/>
                <a:gd name="connsiteX3105" fmla="*/ 1286351 w 2450468"/>
                <a:gd name="connsiteY3105" fmla="*/ 305241 h 377583"/>
                <a:gd name="connsiteX3106" fmla="*/ 1277398 w 2450468"/>
                <a:gd name="connsiteY3106" fmla="*/ 304955 h 377583"/>
                <a:gd name="connsiteX3107" fmla="*/ 1277017 w 2450468"/>
                <a:gd name="connsiteY3107" fmla="*/ 303336 h 377583"/>
                <a:gd name="connsiteX3108" fmla="*/ 1275493 w 2450468"/>
                <a:gd name="connsiteY3108" fmla="*/ 299907 h 377583"/>
                <a:gd name="connsiteX3109" fmla="*/ 1271683 w 2450468"/>
                <a:gd name="connsiteY3109" fmla="*/ 302574 h 377583"/>
                <a:gd name="connsiteX3110" fmla="*/ 1268444 w 2450468"/>
                <a:gd name="connsiteY3110" fmla="*/ 302288 h 377583"/>
                <a:gd name="connsiteX3111" fmla="*/ 1264063 w 2450468"/>
                <a:gd name="connsiteY3111" fmla="*/ 305051 h 377583"/>
                <a:gd name="connsiteX3112" fmla="*/ 1264158 w 2450468"/>
                <a:gd name="connsiteY3112" fmla="*/ 307051 h 377583"/>
                <a:gd name="connsiteX3113" fmla="*/ 1266825 w 2450468"/>
                <a:gd name="connsiteY3113" fmla="*/ 308765 h 377583"/>
                <a:gd name="connsiteX3114" fmla="*/ 1269778 w 2450468"/>
                <a:gd name="connsiteY3114" fmla="*/ 318481 h 377583"/>
                <a:gd name="connsiteX3115" fmla="*/ 1269397 w 2450468"/>
                <a:gd name="connsiteY3115" fmla="*/ 321243 h 377583"/>
                <a:gd name="connsiteX3116" fmla="*/ 1271969 w 2450468"/>
                <a:gd name="connsiteY3116" fmla="*/ 322672 h 377583"/>
                <a:gd name="connsiteX3117" fmla="*/ 1273207 w 2450468"/>
                <a:gd name="connsiteY3117" fmla="*/ 320386 h 377583"/>
                <a:gd name="connsiteX3118" fmla="*/ 1272826 w 2450468"/>
                <a:gd name="connsiteY3118" fmla="*/ 318767 h 377583"/>
                <a:gd name="connsiteX3119" fmla="*/ 1279208 w 2450468"/>
                <a:gd name="connsiteY3119" fmla="*/ 314385 h 377583"/>
                <a:gd name="connsiteX3120" fmla="*/ 1286732 w 2450468"/>
                <a:gd name="connsiteY3120" fmla="*/ 313147 h 377583"/>
                <a:gd name="connsiteX3121" fmla="*/ 1286923 w 2450468"/>
                <a:gd name="connsiteY3121" fmla="*/ 310099 h 377583"/>
                <a:gd name="connsiteX3122" fmla="*/ 1287304 w 2450468"/>
                <a:gd name="connsiteY3122" fmla="*/ 310289 h 377583"/>
                <a:gd name="connsiteX3123" fmla="*/ 1290066 w 2450468"/>
                <a:gd name="connsiteY3123" fmla="*/ 311623 h 377583"/>
                <a:gd name="connsiteX3124" fmla="*/ 1299020 w 2450468"/>
                <a:gd name="connsiteY3124" fmla="*/ 312480 h 377583"/>
                <a:gd name="connsiteX3125" fmla="*/ 1300258 w 2450468"/>
                <a:gd name="connsiteY3125" fmla="*/ 311147 h 377583"/>
                <a:gd name="connsiteX3126" fmla="*/ 1300639 w 2450468"/>
                <a:gd name="connsiteY3126" fmla="*/ 310766 h 377583"/>
                <a:gd name="connsiteX3127" fmla="*/ 1298448 w 2450468"/>
                <a:gd name="connsiteY3127" fmla="*/ 309337 h 377583"/>
                <a:gd name="connsiteX3128" fmla="*/ 1297591 w 2450468"/>
                <a:gd name="connsiteY3128" fmla="*/ 309146 h 377583"/>
                <a:gd name="connsiteX3129" fmla="*/ 1295971 w 2450468"/>
                <a:gd name="connsiteY3129" fmla="*/ 308765 h 377583"/>
                <a:gd name="connsiteX3130" fmla="*/ 1296162 w 2450468"/>
                <a:gd name="connsiteY3130" fmla="*/ 306289 h 377583"/>
                <a:gd name="connsiteX3131" fmla="*/ 1297781 w 2450468"/>
                <a:gd name="connsiteY3131" fmla="*/ 305908 h 377583"/>
                <a:gd name="connsiteX3132" fmla="*/ 1299972 w 2450468"/>
                <a:gd name="connsiteY3132" fmla="*/ 305336 h 377583"/>
                <a:gd name="connsiteX3133" fmla="*/ 1309688 w 2450468"/>
                <a:gd name="connsiteY3133" fmla="*/ 306956 h 377583"/>
                <a:gd name="connsiteX3134" fmla="*/ 1310640 w 2450468"/>
                <a:gd name="connsiteY3134" fmla="*/ 310004 h 377583"/>
                <a:gd name="connsiteX3135" fmla="*/ 1315688 w 2450468"/>
                <a:gd name="connsiteY3135" fmla="*/ 321910 h 377583"/>
                <a:gd name="connsiteX3136" fmla="*/ 1317117 w 2450468"/>
                <a:gd name="connsiteY3136" fmla="*/ 325434 h 377583"/>
                <a:gd name="connsiteX3137" fmla="*/ 1323404 w 2450468"/>
                <a:gd name="connsiteY3137" fmla="*/ 323624 h 377583"/>
                <a:gd name="connsiteX3138" fmla="*/ 1323594 w 2450468"/>
                <a:gd name="connsiteY3138" fmla="*/ 326482 h 377583"/>
                <a:gd name="connsiteX3139" fmla="*/ 1318736 w 2450468"/>
                <a:gd name="connsiteY3139" fmla="*/ 329435 h 377583"/>
                <a:gd name="connsiteX3140" fmla="*/ 1322737 w 2450468"/>
                <a:gd name="connsiteY3140" fmla="*/ 331816 h 377583"/>
                <a:gd name="connsiteX3141" fmla="*/ 1325690 w 2450468"/>
                <a:gd name="connsiteY3141" fmla="*/ 329720 h 377583"/>
                <a:gd name="connsiteX3142" fmla="*/ 1325118 w 2450468"/>
                <a:gd name="connsiteY3142" fmla="*/ 334769 h 377583"/>
                <a:gd name="connsiteX3143" fmla="*/ 1323499 w 2450468"/>
                <a:gd name="connsiteY3143" fmla="*/ 336197 h 377583"/>
                <a:gd name="connsiteX3144" fmla="*/ 1319594 w 2450468"/>
                <a:gd name="connsiteY3144" fmla="*/ 341055 h 377583"/>
                <a:gd name="connsiteX3145" fmla="*/ 1314545 w 2450468"/>
                <a:gd name="connsiteY3145" fmla="*/ 339531 h 377583"/>
                <a:gd name="connsiteX3146" fmla="*/ 1311402 w 2450468"/>
                <a:gd name="connsiteY3146" fmla="*/ 339722 h 377583"/>
                <a:gd name="connsiteX3147" fmla="*/ 1308354 w 2450468"/>
                <a:gd name="connsiteY3147" fmla="*/ 337626 h 377583"/>
                <a:gd name="connsiteX3148" fmla="*/ 1303020 w 2450468"/>
                <a:gd name="connsiteY3148" fmla="*/ 329911 h 377583"/>
                <a:gd name="connsiteX3149" fmla="*/ 1301972 w 2450468"/>
                <a:gd name="connsiteY3149" fmla="*/ 334578 h 377583"/>
                <a:gd name="connsiteX3150" fmla="*/ 1297591 w 2450468"/>
                <a:gd name="connsiteY3150" fmla="*/ 336293 h 377583"/>
                <a:gd name="connsiteX3151" fmla="*/ 1296829 w 2450468"/>
                <a:gd name="connsiteY3151" fmla="*/ 336483 h 377583"/>
                <a:gd name="connsiteX3152" fmla="*/ 1294924 w 2450468"/>
                <a:gd name="connsiteY3152" fmla="*/ 337340 h 377583"/>
                <a:gd name="connsiteX3153" fmla="*/ 1290257 w 2450468"/>
                <a:gd name="connsiteY3153" fmla="*/ 337245 h 377583"/>
                <a:gd name="connsiteX3154" fmla="*/ 1289495 w 2450468"/>
                <a:gd name="connsiteY3154" fmla="*/ 334483 h 377583"/>
                <a:gd name="connsiteX3155" fmla="*/ 1284827 w 2450468"/>
                <a:gd name="connsiteY3155" fmla="*/ 331054 h 377583"/>
                <a:gd name="connsiteX3156" fmla="*/ 1278827 w 2450468"/>
                <a:gd name="connsiteY3156" fmla="*/ 329054 h 377583"/>
                <a:gd name="connsiteX3157" fmla="*/ 1275398 w 2450468"/>
                <a:gd name="connsiteY3157" fmla="*/ 329625 h 377583"/>
                <a:gd name="connsiteX3158" fmla="*/ 1269397 w 2450468"/>
                <a:gd name="connsiteY3158" fmla="*/ 333816 h 377583"/>
                <a:gd name="connsiteX3159" fmla="*/ 1264158 w 2450468"/>
                <a:gd name="connsiteY3159" fmla="*/ 338579 h 377583"/>
                <a:gd name="connsiteX3160" fmla="*/ 1260729 w 2450468"/>
                <a:gd name="connsiteY3160" fmla="*/ 335912 h 377583"/>
                <a:gd name="connsiteX3161" fmla="*/ 1259015 w 2450468"/>
                <a:gd name="connsiteY3161" fmla="*/ 334578 h 377583"/>
                <a:gd name="connsiteX3162" fmla="*/ 1258348 w 2450468"/>
                <a:gd name="connsiteY3162" fmla="*/ 339341 h 377583"/>
                <a:gd name="connsiteX3163" fmla="*/ 1260443 w 2450468"/>
                <a:gd name="connsiteY3163" fmla="*/ 339436 h 377583"/>
                <a:gd name="connsiteX3164" fmla="*/ 1261586 w 2450468"/>
                <a:gd name="connsiteY3164" fmla="*/ 339531 h 377583"/>
                <a:gd name="connsiteX3165" fmla="*/ 1261967 w 2450468"/>
                <a:gd name="connsiteY3165" fmla="*/ 341246 h 377583"/>
                <a:gd name="connsiteX3166" fmla="*/ 1255014 w 2450468"/>
                <a:gd name="connsiteY3166" fmla="*/ 342008 h 377583"/>
                <a:gd name="connsiteX3167" fmla="*/ 1254062 w 2450468"/>
                <a:gd name="connsiteY3167" fmla="*/ 340960 h 377583"/>
                <a:gd name="connsiteX3168" fmla="*/ 1249013 w 2450468"/>
                <a:gd name="connsiteY3168" fmla="*/ 340293 h 377583"/>
                <a:gd name="connsiteX3169" fmla="*/ 1248346 w 2450468"/>
                <a:gd name="connsiteY3169" fmla="*/ 341150 h 377583"/>
                <a:gd name="connsiteX3170" fmla="*/ 1249013 w 2450468"/>
                <a:gd name="connsiteY3170" fmla="*/ 345341 h 377583"/>
                <a:gd name="connsiteX3171" fmla="*/ 1248061 w 2450468"/>
                <a:gd name="connsiteY3171" fmla="*/ 345722 h 377583"/>
                <a:gd name="connsiteX3172" fmla="*/ 1247013 w 2450468"/>
                <a:gd name="connsiteY3172" fmla="*/ 346199 h 377583"/>
                <a:gd name="connsiteX3173" fmla="*/ 1241584 w 2450468"/>
                <a:gd name="connsiteY3173" fmla="*/ 343913 h 377583"/>
                <a:gd name="connsiteX3174" fmla="*/ 1227201 w 2450468"/>
                <a:gd name="connsiteY3174" fmla="*/ 338960 h 377583"/>
                <a:gd name="connsiteX3175" fmla="*/ 1223772 w 2450468"/>
                <a:gd name="connsiteY3175" fmla="*/ 339722 h 377583"/>
                <a:gd name="connsiteX3176" fmla="*/ 1222820 w 2450468"/>
                <a:gd name="connsiteY3176" fmla="*/ 340198 h 377583"/>
                <a:gd name="connsiteX3177" fmla="*/ 1217105 w 2450468"/>
                <a:gd name="connsiteY3177" fmla="*/ 339817 h 377583"/>
                <a:gd name="connsiteX3178" fmla="*/ 1207484 w 2450468"/>
                <a:gd name="connsiteY3178" fmla="*/ 340388 h 377583"/>
                <a:gd name="connsiteX3179" fmla="*/ 1206437 w 2450468"/>
                <a:gd name="connsiteY3179" fmla="*/ 335912 h 377583"/>
                <a:gd name="connsiteX3180" fmla="*/ 1205675 w 2450468"/>
                <a:gd name="connsiteY3180" fmla="*/ 332578 h 377583"/>
                <a:gd name="connsiteX3181" fmla="*/ 1197388 w 2450468"/>
                <a:gd name="connsiteY3181" fmla="*/ 328768 h 377583"/>
                <a:gd name="connsiteX3182" fmla="*/ 1191387 w 2450468"/>
                <a:gd name="connsiteY3182" fmla="*/ 331625 h 377583"/>
                <a:gd name="connsiteX3183" fmla="*/ 1186910 w 2450468"/>
                <a:gd name="connsiteY3183" fmla="*/ 333816 h 377583"/>
                <a:gd name="connsiteX3184" fmla="*/ 1198817 w 2450468"/>
                <a:gd name="connsiteY3184" fmla="*/ 341341 h 377583"/>
                <a:gd name="connsiteX3185" fmla="*/ 1197293 w 2450468"/>
                <a:gd name="connsiteY3185" fmla="*/ 346961 h 377583"/>
                <a:gd name="connsiteX3186" fmla="*/ 1190054 w 2450468"/>
                <a:gd name="connsiteY3186" fmla="*/ 340007 h 377583"/>
                <a:gd name="connsiteX3187" fmla="*/ 1177195 w 2450468"/>
                <a:gd name="connsiteY3187" fmla="*/ 339436 h 377583"/>
                <a:gd name="connsiteX3188" fmla="*/ 1180814 w 2450468"/>
                <a:gd name="connsiteY3188" fmla="*/ 336864 h 377583"/>
                <a:gd name="connsiteX3189" fmla="*/ 1182053 w 2450468"/>
                <a:gd name="connsiteY3189" fmla="*/ 336007 h 377583"/>
                <a:gd name="connsiteX3190" fmla="*/ 1175766 w 2450468"/>
                <a:gd name="connsiteY3190" fmla="*/ 331530 h 377583"/>
                <a:gd name="connsiteX3191" fmla="*/ 1168051 w 2450468"/>
                <a:gd name="connsiteY3191" fmla="*/ 338102 h 377583"/>
                <a:gd name="connsiteX3192" fmla="*/ 1167496 w 2450468"/>
                <a:gd name="connsiteY3192" fmla="*/ 338880 h 377583"/>
                <a:gd name="connsiteX3193" fmla="*/ 1173766 w 2450468"/>
                <a:gd name="connsiteY3193" fmla="*/ 337626 h 377583"/>
                <a:gd name="connsiteX3194" fmla="*/ 1175290 w 2450468"/>
                <a:gd name="connsiteY3194" fmla="*/ 339626 h 377583"/>
                <a:gd name="connsiteX3195" fmla="*/ 1176814 w 2450468"/>
                <a:gd name="connsiteY3195" fmla="*/ 341627 h 377583"/>
                <a:gd name="connsiteX3196" fmla="*/ 1181291 w 2450468"/>
                <a:gd name="connsiteY3196" fmla="*/ 344103 h 377583"/>
                <a:gd name="connsiteX3197" fmla="*/ 1181862 w 2450468"/>
                <a:gd name="connsiteY3197" fmla="*/ 344865 h 377583"/>
                <a:gd name="connsiteX3198" fmla="*/ 1183196 w 2450468"/>
                <a:gd name="connsiteY3198" fmla="*/ 346484 h 377583"/>
                <a:gd name="connsiteX3199" fmla="*/ 1178814 w 2450468"/>
                <a:gd name="connsiteY3199" fmla="*/ 350294 h 377583"/>
                <a:gd name="connsiteX3200" fmla="*/ 1176623 w 2450468"/>
                <a:gd name="connsiteY3200" fmla="*/ 350104 h 377583"/>
                <a:gd name="connsiteX3201" fmla="*/ 1172718 w 2450468"/>
                <a:gd name="connsiteY3201" fmla="*/ 348008 h 377583"/>
                <a:gd name="connsiteX3202" fmla="*/ 1170337 w 2450468"/>
                <a:gd name="connsiteY3202" fmla="*/ 345246 h 377583"/>
                <a:gd name="connsiteX3203" fmla="*/ 1167241 w 2450468"/>
                <a:gd name="connsiteY3203" fmla="*/ 339236 h 377583"/>
                <a:gd name="connsiteX3204" fmla="*/ 1165193 w 2450468"/>
                <a:gd name="connsiteY3204" fmla="*/ 342103 h 377583"/>
                <a:gd name="connsiteX3205" fmla="*/ 1159764 w 2450468"/>
                <a:gd name="connsiteY3205" fmla="*/ 344675 h 377583"/>
                <a:gd name="connsiteX3206" fmla="*/ 1156525 w 2450468"/>
                <a:gd name="connsiteY3206" fmla="*/ 337436 h 377583"/>
                <a:gd name="connsiteX3207" fmla="*/ 1145191 w 2450468"/>
                <a:gd name="connsiteY3207" fmla="*/ 342389 h 377583"/>
                <a:gd name="connsiteX3208" fmla="*/ 1137571 w 2450468"/>
                <a:gd name="connsiteY3208" fmla="*/ 342484 h 377583"/>
                <a:gd name="connsiteX3209" fmla="*/ 1134713 w 2450468"/>
                <a:gd name="connsiteY3209" fmla="*/ 350390 h 377583"/>
                <a:gd name="connsiteX3210" fmla="*/ 1127760 w 2450468"/>
                <a:gd name="connsiteY3210" fmla="*/ 348770 h 377583"/>
                <a:gd name="connsiteX3211" fmla="*/ 1113758 w 2450468"/>
                <a:gd name="connsiteY3211" fmla="*/ 345818 h 377583"/>
                <a:gd name="connsiteX3212" fmla="*/ 1112139 w 2450468"/>
                <a:gd name="connsiteY3212" fmla="*/ 347913 h 377583"/>
                <a:gd name="connsiteX3213" fmla="*/ 1108900 w 2450468"/>
                <a:gd name="connsiteY3213" fmla="*/ 349818 h 377583"/>
                <a:gd name="connsiteX3214" fmla="*/ 1108996 w 2450468"/>
                <a:gd name="connsiteY3214" fmla="*/ 347246 h 377583"/>
                <a:gd name="connsiteX3215" fmla="*/ 1105757 w 2450468"/>
                <a:gd name="connsiteY3215" fmla="*/ 335150 h 377583"/>
                <a:gd name="connsiteX3216" fmla="*/ 1106043 w 2450468"/>
                <a:gd name="connsiteY3216" fmla="*/ 332959 h 377583"/>
                <a:gd name="connsiteX3217" fmla="*/ 1106996 w 2450468"/>
                <a:gd name="connsiteY3217" fmla="*/ 331244 h 377583"/>
                <a:gd name="connsiteX3218" fmla="*/ 1102519 w 2450468"/>
                <a:gd name="connsiteY3218" fmla="*/ 327053 h 377583"/>
                <a:gd name="connsiteX3219" fmla="*/ 1100900 w 2450468"/>
                <a:gd name="connsiteY3219" fmla="*/ 322577 h 377583"/>
                <a:gd name="connsiteX3220" fmla="*/ 1098614 w 2450468"/>
                <a:gd name="connsiteY3220" fmla="*/ 321529 h 377583"/>
                <a:gd name="connsiteX3221" fmla="*/ 1098328 w 2450468"/>
                <a:gd name="connsiteY3221" fmla="*/ 316766 h 377583"/>
                <a:gd name="connsiteX3222" fmla="*/ 1100138 w 2450468"/>
                <a:gd name="connsiteY3222" fmla="*/ 316957 h 377583"/>
                <a:gd name="connsiteX3223" fmla="*/ 1112996 w 2450468"/>
                <a:gd name="connsiteY3223" fmla="*/ 320291 h 377583"/>
                <a:gd name="connsiteX3224" fmla="*/ 1118045 w 2450468"/>
                <a:gd name="connsiteY3224" fmla="*/ 322577 h 377583"/>
                <a:gd name="connsiteX3225" fmla="*/ 1122331 w 2450468"/>
                <a:gd name="connsiteY3225" fmla="*/ 323434 h 377583"/>
                <a:gd name="connsiteX3226" fmla="*/ 1122331 w 2450468"/>
                <a:gd name="connsiteY3226" fmla="*/ 317528 h 377583"/>
                <a:gd name="connsiteX3227" fmla="*/ 1127665 w 2450468"/>
                <a:gd name="connsiteY3227" fmla="*/ 318195 h 377583"/>
                <a:gd name="connsiteX3228" fmla="*/ 1129665 w 2450468"/>
                <a:gd name="connsiteY3228" fmla="*/ 319243 h 377583"/>
                <a:gd name="connsiteX3229" fmla="*/ 1132332 w 2450468"/>
                <a:gd name="connsiteY3229" fmla="*/ 320672 h 377583"/>
                <a:gd name="connsiteX3230" fmla="*/ 1139762 w 2450468"/>
                <a:gd name="connsiteY3230" fmla="*/ 319433 h 377583"/>
                <a:gd name="connsiteX3231" fmla="*/ 1141762 w 2450468"/>
                <a:gd name="connsiteY3231" fmla="*/ 318767 h 377583"/>
                <a:gd name="connsiteX3232" fmla="*/ 1145667 w 2450468"/>
                <a:gd name="connsiteY3232" fmla="*/ 314861 h 377583"/>
                <a:gd name="connsiteX3233" fmla="*/ 1144429 w 2450468"/>
                <a:gd name="connsiteY3233" fmla="*/ 309908 h 377583"/>
                <a:gd name="connsiteX3234" fmla="*/ 1146429 w 2450468"/>
                <a:gd name="connsiteY3234" fmla="*/ 301050 h 377583"/>
                <a:gd name="connsiteX3235" fmla="*/ 1145572 w 2450468"/>
                <a:gd name="connsiteY3235" fmla="*/ 301717 h 377583"/>
                <a:gd name="connsiteX3236" fmla="*/ 1136333 w 2450468"/>
                <a:gd name="connsiteY3236" fmla="*/ 301050 h 377583"/>
                <a:gd name="connsiteX3237" fmla="*/ 1134332 w 2450468"/>
                <a:gd name="connsiteY3237" fmla="*/ 297716 h 377583"/>
                <a:gd name="connsiteX3238" fmla="*/ 1129760 w 2450468"/>
                <a:gd name="connsiteY3238" fmla="*/ 298193 h 377583"/>
                <a:gd name="connsiteX3239" fmla="*/ 1125665 w 2450468"/>
                <a:gd name="connsiteY3239" fmla="*/ 298288 h 377583"/>
                <a:gd name="connsiteX3240" fmla="*/ 1122712 w 2450468"/>
                <a:gd name="connsiteY3240" fmla="*/ 302479 h 377583"/>
                <a:gd name="connsiteX3241" fmla="*/ 1127950 w 2450468"/>
                <a:gd name="connsiteY3241" fmla="*/ 310861 h 377583"/>
                <a:gd name="connsiteX3242" fmla="*/ 1130332 w 2450468"/>
                <a:gd name="connsiteY3242" fmla="*/ 305432 h 377583"/>
                <a:gd name="connsiteX3243" fmla="*/ 1134904 w 2450468"/>
                <a:gd name="connsiteY3243" fmla="*/ 304479 h 377583"/>
                <a:gd name="connsiteX3244" fmla="*/ 1134904 w 2450468"/>
                <a:gd name="connsiteY3244" fmla="*/ 309813 h 377583"/>
                <a:gd name="connsiteX3245" fmla="*/ 1142333 w 2450468"/>
                <a:gd name="connsiteY3245" fmla="*/ 311337 h 377583"/>
                <a:gd name="connsiteX3246" fmla="*/ 1133951 w 2450468"/>
                <a:gd name="connsiteY3246" fmla="*/ 316576 h 377583"/>
                <a:gd name="connsiteX3247" fmla="*/ 1118616 w 2450468"/>
                <a:gd name="connsiteY3247" fmla="*/ 315719 h 377583"/>
                <a:gd name="connsiteX3248" fmla="*/ 1112139 w 2450468"/>
                <a:gd name="connsiteY3248" fmla="*/ 308956 h 377583"/>
                <a:gd name="connsiteX3249" fmla="*/ 1113473 w 2450468"/>
                <a:gd name="connsiteY3249" fmla="*/ 308003 h 377583"/>
                <a:gd name="connsiteX3250" fmla="*/ 1112711 w 2450468"/>
                <a:gd name="connsiteY3250" fmla="*/ 303050 h 377583"/>
                <a:gd name="connsiteX3251" fmla="*/ 1106900 w 2450468"/>
                <a:gd name="connsiteY3251" fmla="*/ 295621 h 377583"/>
                <a:gd name="connsiteX3252" fmla="*/ 1106900 w 2450468"/>
                <a:gd name="connsiteY3252" fmla="*/ 292954 h 377583"/>
                <a:gd name="connsiteX3253" fmla="*/ 1103757 w 2450468"/>
                <a:gd name="connsiteY3253" fmla="*/ 285905 h 377583"/>
                <a:gd name="connsiteX3254" fmla="*/ 1104805 w 2450468"/>
                <a:gd name="connsiteY3254" fmla="*/ 285810 h 377583"/>
                <a:gd name="connsiteX3255" fmla="*/ 1109091 w 2450468"/>
                <a:gd name="connsiteY3255" fmla="*/ 285334 h 377583"/>
                <a:gd name="connsiteX3256" fmla="*/ 1109853 w 2450468"/>
                <a:gd name="connsiteY3256" fmla="*/ 276666 h 377583"/>
                <a:gd name="connsiteX3257" fmla="*/ 1109948 w 2450468"/>
                <a:gd name="connsiteY3257" fmla="*/ 274571 h 377583"/>
                <a:gd name="connsiteX3258" fmla="*/ 1111568 w 2450468"/>
                <a:gd name="connsiteY3258" fmla="*/ 272285 h 377583"/>
                <a:gd name="connsiteX3259" fmla="*/ 1114806 w 2450468"/>
                <a:gd name="connsiteY3259" fmla="*/ 273142 h 377583"/>
                <a:gd name="connsiteX3260" fmla="*/ 1119950 w 2450468"/>
                <a:gd name="connsiteY3260" fmla="*/ 279714 h 377583"/>
                <a:gd name="connsiteX3261" fmla="*/ 1120807 w 2450468"/>
                <a:gd name="connsiteY3261" fmla="*/ 281810 h 377583"/>
                <a:gd name="connsiteX3262" fmla="*/ 1122426 w 2450468"/>
                <a:gd name="connsiteY3262" fmla="*/ 283524 h 377583"/>
                <a:gd name="connsiteX3263" fmla="*/ 1126427 w 2450468"/>
                <a:gd name="connsiteY3263" fmla="*/ 279333 h 377583"/>
                <a:gd name="connsiteX3264" fmla="*/ 1128427 w 2450468"/>
                <a:gd name="connsiteY3264" fmla="*/ 279905 h 377583"/>
                <a:gd name="connsiteX3265" fmla="*/ 1130713 w 2450468"/>
                <a:gd name="connsiteY3265" fmla="*/ 280571 h 377583"/>
                <a:gd name="connsiteX3266" fmla="*/ 1133570 w 2450468"/>
                <a:gd name="connsiteY3266" fmla="*/ 282857 h 377583"/>
                <a:gd name="connsiteX3267" fmla="*/ 1127474 w 2450468"/>
                <a:gd name="connsiteY3267" fmla="*/ 285143 h 377583"/>
                <a:gd name="connsiteX3268" fmla="*/ 1128713 w 2450468"/>
                <a:gd name="connsiteY3268" fmla="*/ 290763 h 377583"/>
                <a:gd name="connsiteX3269" fmla="*/ 1129951 w 2450468"/>
                <a:gd name="connsiteY3269" fmla="*/ 291716 h 377583"/>
                <a:gd name="connsiteX3270" fmla="*/ 1136333 w 2450468"/>
                <a:gd name="connsiteY3270" fmla="*/ 291525 h 377583"/>
                <a:gd name="connsiteX3271" fmla="*/ 1138904 w 2450468"/>
                <a:gd name="connsiteY3271" fmla="*/ 289715 h 377583"/>
                <a:gd name="connsiteX3272" fmla="*/ 1145667 w 2450468"/>
                <a:gd name="connsiteY3272" fmla="*/ 289239 h 377583"/>
                <a:gd name="connsiteX3273" fmla="*/ 1153954 w 2450468"/>
                <a:gd name="connsiteY3273" fmla="*/ 294097 h 377583"/>
                <a:gd name="connsiteX3274" fmla="*/ 1168527 w 2450468"/>
                <a:gd name="connsiteY3274" fmla="*/ 297335 h 377583"/>
                <a:gd name="connsiteX3275" fmla="*/ 1169289 w 2450468"/>
                <a:gd name="connsiteY3275" fmla="*/ 296764 h 377583"/>
                <a:gd name="connsiteX3276" fmla="*/ 1170242 w 2450468"/>
                <a:gd name="connsiteY3276" fmla="*/ 296002 h 377583"/>
                <a:gd name="connsiteX3277" fmla="*/ 1174528 w 2450468"/>
                <a:gd name="connsiteY3277" fmla="*/ 297240 h 377583"/>
                <a:gd name="connsiteX3278" fmla="*/ 1174242 w 2450468"/>
                <a:gd name="connsiteY3278" fmla="*/ 297907 h 377583"/>
                <a:gd name="connsiteX3279" fmla="*/ 1170908 w 2450468"/>
                <a:gd name="connsiteY3279" fmla="*/ 302955 h 377583"/>
                <a:gd name="connsiteX3280" fmla="*/ 1168337 w 2450468"/>
                <a:gd name="connsiteY3280" fmla="*/ 305051 h 377583"/>
                <a:gd name="connsiteX3281" fmla="*/ 1169480 w 2450468"/>
                <a:gd name="connsiteY3281" fmla="*/ 312290 h 377583"/>
                <a:gd name="connsiteX3282" fmla="*/ 1161193 w 2450468"/>
                <a:gd name="connsiteY3282" fmla="*/ 308670 h 377583"/>
                <a:gd name="connsiteX3283" fmla="*/ 1159097 w 2450468"/>
                <a:gd name="connsiteY3283" fmla="*/ 306575 h 377583"/>
                <a:gd name="connsiteX3284" fmla="*/ 1157002 w 2450468"/>
                <a:gd name="connsiteY3284" fmla="*/ 303527 h 377583"/>
                <a:gd name="connsiteX3285" fmla="*/ 1153573 w 2450468"/>
                <a:gd name="connsiteY3285" fmla="*/ 306575 h 377583"/>
                <a:gd name="connsiteX3286" fmla="*/ 1152620 w 2450468"/>
                <a:gd name="connsiteY3286" fmla="*/ 309051 h 377583"/>
                <a:gd name="connsiteX3287" fmla="*/ 1149477 w 2450468"/>
                <a:gd name="connsiteY3287" fmla="*/ 313814 h 377583"/>
                <a:gd name="connsiteX3288" fmla="*/ 1152239 w 2450468"/>
                <a:gd name="connsiteY3288" fmla="*/ 312861 h 377583"/>
                <a:gd name="connsiteX3289" fmla="*/ 1159859 w 2450468"/>
                <a:gd name="connsiteY3289" fmla="*/ 313814 h 377583"/>
                <a:gd name="connsiteX3290" fmla="*/ 1162145 w 2450468"/>
                <a:gd name="connsiteY3290" fmla="*/ 313623 h 377583"/>
                <a:gd name="connsiteX3291" fmla="*/ 1170242 w 2450468"/>
                <a:gd name="connsiteY3291" fmla="*/ 313052 h 377583"/>
                <a:gd name="connsiteX3292" fmla="*/ 1174433 w 2450468"/>
                <a:gd name="connsiteY3292" fmla="*/ 321243 h 377583"/>
                <a:gd name="connsiteX3293" fmla="*/ 1174718 w 2450468"/>
                <a:gd name="connsiteY3293" fmla="*/ 310670 h 377583"/>
                <a:gd name="connsiteX3294" fmla="*/ 1179481 w 2450468"/>
                <a:gd name="connsiteY3294" fmla="*/ 306765 h 377583"/>
                <a:gd name="connsiteX3295" fmla="*/ 1180814 w 2450468"/>
                <a:gd name="connsiteY3295" fmla="*/ 313147 h 377583"/>
                <a:gd name="connsiteX3296" fmla="*/ 1187006 w 2450468"/>
                <a:gd name="connsiteY3296" fmla="*/ 305908 h 377583"/>
                <a:gd name="connsiteX3297" fmla="*/ 1192721 w 2450468"/>
                <a:gd name="connsiteY3297" fmla="*/ 302765 h 377583"/>
                <a:gd name="connsiteX3298" fmla="*/ 1193292 w 2450468"/>
                <a:gd name="connsiteY3298" fmla="*/ 302765 h 377583"/>
                <a:gd name="connsiteX3299" fmla="*/ 1195102 w 2450468"/>
                <a:gd name="connsiteY3299" fmla="*/ 301431 h 377583"/>
                <a:gd name="connsiteX3300" fmla="*/ 1194340 w 2450468"/>
                <a:gd name="connsiteY3300" fmla="*/ 299621 h 377583"/>
                <a:gd name="connsiteX3301" fmla="*/ 1195292 w 2450468"/>
                <a:gd name="connsiteY3301" fmla="*/ 296383 h 377583"/>
                <a:gd name="connsiteX3302" fmla="*/ 1196340 w 2450468"/>
                <a:gd name="connsiteY3302" fmla="*/ 296859 h 377583"/>
                <a:gd name="connsiteX3303" fmla="*/ 1201484 w 2450468"/>
                <a:gd name="connsiteY3303" fmla="*/ 298955 h 377583"/>
                <a:gd name="connsiteX3304" fmla="*/ 1200817 w 2450468"/>
                <a:gd name="connsiteY3304" fmla="*/ 294002 h 377583"/>
                <a:gd name="connsiteX3305" fmla="*/ 1199674 w 2450468"/>
                <a:gd name="connsiteY3305" fmla="*/ 292001 h 377583"/>
                <a:gd name="connsiteX3306" fmla="*/ 1197769 w 2450468"/>
                <a:gd name="connsiteY3306" fmla="*/ 286667 h 377583"/>
                <a:gd name="connsiteX3307" fmla="*/ 1200626 w 2450468"/>
                <a:gd name="connsiteY3307" fmla="*/ 280857 h 377583"/>
                <a:gd name="connsiteX3308" fmla="*/ 1191863 w 2450468"/>
                <a:gd name="connsiteY3308" fmla="*/ 280095 h 377583"/>
                <a:gd name="connsiteX3309" fmla="*/ 1187672 w 2450468"/>
                <a:gd name="connsiteY3309" fmla="*/ 276190 h 377583"/>
                <a:gd name="connsiteX3310" fmla="*/ 1186148 w 2450468"/>
                <a:gd name="connsiteY3310" fmla="*/ 274094 h 377583"/>
                <a:gd name="connsiteX3311" fmla="*/ 1189768 w 2450468"/>
                <a:gd name="connsiteY3311" fmla="*/ 272761 h 377583"/>
                <a:gd name="connsiteX3312" fmla="*/ 1192340 w 2450468"/>
                <a:gd name="connsiteY3312" fmla="*/ 272951 h 377583"/>
                <a:gd name="connsiteX3313" fmla="*/ 1197197 w 2450468"/>
                <a:gd name="connsiteY3313" fmla="*/ 272570 h 377583"/>
                <a:gd name="connsiteX3314" fmla="*/ 1195757 w 2450468"/>
                <a:gd name="connsiteY3314" fmla="*/ 269046 h 377583"/>
                <a:gd name="connsiteX3315" fmla="*/ 1195682 w 2450468"/>
                <a:gd name="connsiteY3315" fmla="*/ 268902 h 377583"/>
                <a:gd name="connsiteX3316" fmla="*/ 1200721 w 2450468"/>
                <a:gd name="connsiteY3316" fmla="*/ 271332 h 377583"/>
                <a:gd name="connsiteX3317" fmla="*/ 1205103 w 2450468"/>
                <a:gd name="connsiteY3317" fmla="*/ 274475 h 377583"/>
                <a:gd name="connsiteX3318" fmla="*/ 1208342 w 2450468"/>
                <a:gd name="connsiteY3318" fmla="*/ 284381 h 377583"/>
                <a:gd name="connsiteX3319" fmla="*/ 1211961 w 2450468"/>
                <a:gd name="connsiteY3319" fmla="*/ 278666 h 377583"/>
                <a:gd name="connsiteX3320" fmla="*/ 1213295 w 2450468"/>
                <a:gd name="connsiteY3320" fmla="*/ 274952 h 377583"/>
                <a:gd name="connsiteX3321" fmla="*/ 1215676 w 2450468"/>
                <a:gd name="connsiteY3321" fmla="*/ 270570 h 377583"/>
                <a:gd name="connsiteX3322" fmla="*/ 1215962 w 2450468"/>
                <a:gd name="connsiteY3322" fmla="*/ 269808 h 377583"/>
                <a:gd name="connsiteX3323" fmla="*/ 1211771 w 2450468"/>
                <a:gd name="connsiteY3323" fmla="*/ 268570 h 377583"/>
                <a:gd name="connsiteX3324" fmla="*/ 1210723 w 2450468"/>
                <a:gd name="connsiteY3324" fmla="*/ 269332 h 377583"/>
                <a:gd name="connsiteX3325" fmla="*/ 1209961 w 2450468"/>
                <a:gd name="connsiteY3325" fmla="*/ 269903 h 377583"/>
                <a:gd name="connsiteX3326" fmla="*/ 1205960 w 2450468"/>
                <a:gd name="connsiteY3326" fmla="*/ 267713 h 377583"/>
                <a:gd name="connsiteX3327" fmla="*/ 1190435 w 2450468"/>
                <a:gd name="connsiteY3327" fmla="*/ 263426 h 377583"/>
                <a:gd name="connsiteX3328" fmla="*/ 1187863 w 2450468"/>
                <a:gd name="connsiteY3328" fmla="*/ 260283 h 377583"/>
                <a:gd name="connsiteX3329" fmla="*/ 1185196 w 2450468"/>
                <a:gd name="connsiteY3329" fmla="*/ 256949 h 377583"/>
                <a:gd name="connsiteX3330" fmla="*/ 1189768 w 2450468"/>
                <a:gd name="connsiteY3330" fmla="*/ 251234 h 377583"/>
                <a:gd name="connsiteX3331" fmla="*/ 1182815 w 2450468"/>
                <a:gd name="connsiteY3331" fmla="*/ 254473 h 377583"/>
                <a:gd name="connsiteX3332" fmla="*/ 1182434 w 2450468"/>
                <a:gd name="connsiteY3332" fmla="*/ 254282 h 377583"/>
                <a:gd name="connsiteX3333" fmla="*/ 1175385 w 2450468"/>
                <a:gd name="connsiteY3333" fmla="*/ 251425 h 377583"/>
                <a:gd name="connsiteX3334" fmla="*/ 1178338 w 2450468"/>
                <a:gd name="connsiteY3334" fmla="*/ 258950 h 377583"/>
                <a:gd name="connsiteX3335" fmla="*/ 1179862 w 2450468"/>
                <a:gd name="connsiteY3335" fmla="*/ 263045 h 377583"/>
                <a:gd name="connsiteX3336" fmla="*/ 1180719 w 2450468"/>
                <a:gd name="connsiteY3336" fmla="*/ 265141 h 377583"/>
                <a:gd name="connsiteX3337" fmla="*/ 1178624 w 2450468"/>
                <a:gd name="connsiteY3337" fmla="*/ 268379 h 377583"/>
                <a:gd name="connsiteX3338" fmla="*/ 1169575 w 2450468"/>
                <a:gd name="connsiteY3338" fmla="*/ 272856 h 377583"/>
                <a:gd name="connsiteX3339" fmla="*/ 1175004 w 2450468"/>
                <a:gd name="connsiteY3339" fmla="*/ 284381 h 377583"/>
                <a:gd name="connsiteX3340" fmla="*/ 1178433 w 2450468"/>
                <a:gd name="connsiteY3340" fmla="*/ 286382 h 377583"/>
                <a:gd name="connsiteX3341" fmla="*/ 1177766 w 2450468"/>
                <a:gd name="connsiteY3341" fmla="*/ 286477 h 377583"/>
                <a:gd name="connsiteX3342" fmla="*/ 1173956 w 2450468"/>
                <a:gd name="connsiteY3342" fmla="*/ 286477 h 377583"/>
                <a:gd name="connsiteX3343" fmla="*/ 1170337 w 2450468"/>
                <a:gd name="connsiteY3343" fmla="*/ 286096 h 377583"/>
                <a:gd name="connsiteX3344" fmla="*/ 1161288 w 2450468"/>
                <a:gd name="connsiteY3344" fmla="*/ 286858 h 377583"/>
                <a:gd name="connsiteX3345" fmla="*/ 1154240 w 2450468"/>
                <a:gd name="connsiteY3345" fmla="*/ 288382 h 377583"/>
                <a:gd name="connsiteX3346" fmla="*/ 1153478 w 2450468"/>
                <a:gd name="connsiteY3346" fmla="*/ 287048 h 377583"/>
                <a:gd name="connsiteX3347" fmla="*/ 1152525 w 2450468"/>
                <a:gd name="connsiteY3347" fmla="*/ 285620 h 377583"/>
                <a:gd name="connsiteX3348" fmla="*/ 1147382 w 2450468"/>
                <a:gd name="connsiteY3348" fmla="*/ 282286 h 377583"/>
                <a:gd name="connsiteX3349" fmla="*/ 1143095 w 2450468"/>
                <a:gd name="connsiteY3349" fmla="*/ 277619 h 377583"/>
                <a:gd name="connsiteX3350" fmla="*/ 1147477 w 2450468"/>
                <a:gd name="connsiteY3350" fmla="*/ 278095 h 377583"/>
                <a:gd name="connsiteX3351" fmla="*/ 1154716 w 2450468"/>
                <a:gd name="connsiteY3351" fmla="*/ 274571 h 377583"/>
                <a:gd name="connsiteX3352" fmla="*/ 1155859 w 2450468"/>
                <a:gd name="connsiteY3352" fmla="*/ 274094 h 377583"/>
                <a:gd name="connsiteX3353" fmla="*/ 1159097 w 2450468"/>
                <a:gd name="connsiteY3353" fmla="*/ 276857 h 377583"/>
                <a:gd name="connsiteX3354" fmla="*/ 1158526 w 2450468"/>
                <a:gd name="connsiteY3354" fmla="*/ 277523 h 377583"/>
                <a:gd name="connsiteX3355" fmla="*/ 1154240 w 2450468"/>
                <a:gd name="connsiteY3355" fmla="*/ 281333 h 377583"/>
                <a:gd name="connsiteX3356" fmla="*/ 1155287 w 2450468"/>
                <a:gd name="connsiteY3356" fmla="*/ 283905 h 377583"/>
                <a:gd name="connsiteX3357" fmla="*/ 1156049 w 2450468"/>
                <a:gd name="connsiteY3357" fmla="*/ 284286 h 377583"/>
                <a:gd name="connsiteX3358" fmla="*/ 1162812 w 2450468"/>
                <a:gd name="connsiteY3358" fmla="*/ 279714 h 377583"/>
                <a:gd name="connsiteX3359" fmla="*/ 1164527 w 2450468"/>
                <a:gd name="connsiteY3359" fmla="*/ 268570 h 377583"/>
                <a:gd name="connsiteX3360" fmla="*/ 1166813 w 2450468"/>
                <a:gd name="connsiteY3360" fmla="*/ 265427 h 377583"/>
                <a:gd name="connsiteX3361" fmla="*/ 1170242 w 2450468"/>
                <a:gd name="connsiteY3361" fmla="*/ 262379 h 377583"/>
                <a:gd name="connsiteX3362" fmla="*/ 1170718 w 2450468"/>
                <a:gd name="connsiteY3362" fmla="*/ 261521 h 377583"/>
                <a:gd name="connsiteX3363" fmla="*/ 1170051 w 2450468"/>
                <a:gd name="connsiteY3363" fmla="*/ 259140 h 377583"/>
                <a:gd name="connsiteX3364" fmla="*/ 1163574 w 2450468"/>
                <a:gd name="connsiteY3364" fmla="*/ 261236 h 377583"/>
                <a:gd name="connsiteX3365" fmla="*/ 1162145 w 2450468"/>
                <a:gd name="connsiteY3365" fmla="*/ 262474 h 377583"/>
                <a:gd name="connsiteX3366" fmla="*/ 1154240 w 2450468"/>
                <a:gd name="connsiteY3366" fmla="*/ 259521 h 377583"/>
                <a:gd name="connsiteX3367" fmla="*/ 1147477 w 2450468"/>
                <a:gd name="connsiteY3367" fmla="*/ 260664 h 377583"/>
                <a:gd name="connsiteX3368" fmla="*/ 1147382 w 2450468"/>
                <a:gd name="connsiteY3368" fmla="*/ 260664 h 377583"/>
                <a:gd name="connsiteX3369" fmla="*/ 1144524 w 2450468"/>
                <a:gd name="connsiteY3369" fmla="*/ 256854 h 377583"/>
                <a:gd name="connsiteX3370" fmla="*/ 1147096 w 2450468"/>
                <a:gd name="connsiteY3370" fmla="*/ 249806 h 377583"/>
                <a:gd name="connsiteX3371" fmla="*/ 1150525 w 2450468"/>
                <a:gd name="connsiteY3371" fmla="*/ 252758 h 377583"/>
                <a:gd name="connsiteX3372" fmla="*/ 1154335 w 2450468"/>
                <a:gd name="connsiteY3372" fmla="*/ 256664 h 377583"/>
                <a:gd name="connsiteX3373" fmla="*/ 1155287 w 2450468"/>
                <a:gd name="connsiteY3373" fmla="*/ 257521 h 377583"/>
                <a:gd name="connsiteX3374" fmla="*/ 1159383 w 2450468"/>
                <a:gd name="connsiteY3374" fmla="*/ 256949 h 377583"/>
                <a:gd name="connsiteX3375" fmla="*/ 1159383 w 2450468"/>
                <a:gd name="connsiteY3375" fmla="*/ 255902 h 377583"/>
                <a:gd name="connsiteX3376" fmla="*/ 1164812 w 2450468"/>
                <a:gd name="connsiteY3376" fmla="*/ 253901 h 377583"/>
                <a:gd name="connsiteX3377" fmla="*/ 1168718 w 2450468"/>
                <a:gd name="connsiteY3377" fmla="*/ 256187 h 377583"/>
                <a:gd name="connsiteX3378" fmla="*/ 1158145 w 2450468"/>
                <a:gd name="connsiteY3378" fmla="*/ 247234 h 377583"/>
                <a:gd name="connsiteX3379" fmla="*/ 1134428 w 2450468"/>
                <a:gd name="connsiteY3379" fmla="*/ 245805 h 377583"/>
                <a:gd name="connsiteX3380" fmla="*/ 1135952 w 2450468"/>
                <a:gd name="connsiteY3380" fmla="*/ 248377 h 377583"/>
                <a:gd name="connsiteX3381" fmla="*/ 1127760 w 2450468"/>
                <a:gd name="connsiteY3381" fmla="*/ 254187 h 377583"/>
                <a:gd name="connsiteX3382" fmla="*/ 1131284 w 2450468"/>
                <a:gd name="connsiteY3382" fmla="*/ 254854 h 377583"/>
                <a:gd name="connsiteX3383" fmla="*/ 1136428 w 2450468"/>
                <a:gd name="connsiteY3383" fmla="*/ 257711 h 377583"/>
                <a:gd name="connsiteX3384" fmla="*/ 1130713 w 2450468"/>
                <a:gd name="connsiteY3384" fmla="*/ 263331 h 377583"/>
                <a:gd name="connsiteX3385" fmla="*/ 1128617 w 2450468"/>
                <a:gd name="connsiteY3385" fmla="*/ 263522 h 377583"/>
                <a:gd name="connsiteX3386" fmla="*/ 1124807 w 2450468"/>
                <a:gd name="connsiteY3386" fmla="*/ 261426 h 377583"/>
                <a:gd name="connsiteX3387" fmla="*/ 1125284 w 2450468"/>
                <a:gd name="connsiteY3387" fmla="*/ 257616 h 377583"/>
                <a:gd name="connsiteX3388" fmla="*/ 1115759 w 2450468"/>
                <a:gd name="connsiteY3388" fmla="*/ 260283 h 377583"/>
                <a:gd name="connsiteX3389" fmla="*/ 1108615 w 2450468"/>
                <a:gd name="connsiteY3389" fmla="*/ 260093 h 377583"/>
                <a:gd name="connsiteX3390" fmla="*/ 1104805 w 2450468"/>
                <a:gd name="connsiteY3390" fmla="*/ 257426 h 377583"/>
                <a:gd name="connsiteX3391" fmla="*/ 1105376 w 2450468"/>
                <a:gd name="connsiteY3391" fmla="*/ 255711 h 377583"/>
                <a:gd name="connsiteX3392" fmla="*/ 1106519 w 2450468"/>
                <a:gd name="connsiteY3392" fmla="*/ 252092 h 377583"/>
                <a:gd name="connsiteX3393" fmla="*/ 1112901 w 2450468"/>
                <a:gd name="connsiteY3393" fmla="*/ 253235 h 377583"/>
                <a:gd name="connsiteX3394" fmla="*/ 1107091 w 2450468"/>
                <a:gd name="connsiteY3394" fmla="*/ 248948 h 377583"/>
                <a:gd name="connsiteX3395" fmla="*/ 1098328 w 2450468"/>
                <a:gd name="connsiteY3395" fmla="*/ 257997 h 377583"/>
                <a:gd name="connsiteX3396" fmla="*/ 1093375 w 2450468"/>
                <a:gd name="connsiteY3396" fmla="*/ 256949 h 377583"/>
                <a:gd name="connsiteX3397" fmla="*/ 1091660 w 2450468"/>
                <a:gd name="connsiteY3397" fmla="*/ 263903 h 377583"/>
                <a:gd name="connsiteX3398" fmla="*/ 1088231 w 2450468"/>
                <a:gd name="connsiteY3398" fmla="*/ 268951 h 377583"/>
                <a:gd name="connsiteX3399" fmla="*/ 1085945 w 2450468"/>
                <a:gd name="connsiteY3399" fmla="*/ 263236 h 377583"/>
                <a:gd name="connsiteX3400" fmla="*/ 1082802 w 2450468"/>
                <a:gd name="connsiteY3400" fmla="*/ 263522 h 377583"/>
                <a:gd name="connsiteX3401" fmla="*/ 1074515 w 2450468"/>
                <a:gd name="connsiteY3401" fmla="*/ 263617 h 377583"/>
                <a:gd name="connsiteX3402" fmla="*/ 1069372 w 2450468"/>
                <a:gd name="connsiteY3402" fmla="*/ 262283 h 377583"/>
                <a:gd name="connsiteX3403" fmla="*/ 1067753 w 2450468"/>
                <a:gd name="connsiteY3403" fmla="*/ 258854 h 377583"/>
                <a:gd name="connsiteX3404" fmla="*/ 1061657 w 2450468"/>
                <a:gd name="connsiteY3404" fmla="*/ 261045 h 377583"/>
                <a:gd name="connsiteX3405" fmla="*/ 1052132 w 2450468"/>
                <a:gd name="connsiteY3405" fmla="*/ 255521 h 377583"/>
                <a:gd name="connsiteX3406" fmla="*/ 1056227 w 2450468"/>
                <a:gd name="connsiteY3406" fmla="*/ 260759 h 377583"/>
                <a:gd name="connsiteX3407" fmla="*/ 1057085 w 2450468"/>
                <a:gd name="connsiteY3407" fmla="*/ 261902 h 377583"/>
                <a:gd name="connsiteX3408" fmla="*/ 1049941 w 2450468"/>
                <a:gd name="connsiteY3408" fmla="*/ 263998 h 377583"/>
                <a:gd name="connsiteX3409" fmla="*/ 1048703 w 2450468"/>
                <a:gd name="connsiteY3409" fmla="*/ 262283 h 377583"/>
                <a:gd name="connsiteX3410" fmla="*/ 1042035 w 2450468"/>
                <a:gd name="connsiteY3410" fmla="*/ 253330 h 377583"/>
                <a:gd name="connsiteX3411" fmla="*/ 1037844 w 2450468"/>
                <a:gd name="connsiteY3411" fmla="*/ 249425 h 377583"/>
                <a:gd name="connsiteX3412" fmla="*/ 1022318 w 2450468"/>
                <a:gd name="connsiteY3412" fmla="*/ 248377 h 377583"/>
                <a:gd name="connsiteX3413" fmla="*/ 1013365 w 2450468"/>
                <a:gd name="connsiteY3413" fmla="*/ 253520 h 377583"/>
                <a:gd name="connsiteX3414" fmla="*/ 1010698 w 2450468"/>
                <a:gd name="connsiteY3414" fmla="*/ 254473 h 377583"/>
                <a:gd name="connsiteX3415" fmla="*/ 1005173 w 2450468"/>
                <a:gd name="connsiteY3415" fmla="*/ 255330 h 377583"/>
                <a:gd name="connsiteX3416" fmla="*/ 1003840 w 2450468"/>
                <a:gd name="connsiteY3416" fmla="*/ 254092 h 377583"/>
                <a:gd name="connsiteX3417" fmla="*/ 1000887 w 2450468"/>
                <a:gd name="connsiteY3417" fmla="*/ 251806 h 377583"/>
                <a:gd name="connsiteX3418" fmla="*/ 996315 w 2450468"/>
                <a:gd name="connsiteY3418" fmla="*/ 253616 h 377583"/>
                <a:gd name="connsiteX3419" fmla="*/ 999268 w 2450468"/>
                <a:gd name="connsiteY3419" fmla="*/ 255806 h 377583"/>
                <a:gd name="connsiteX3420" fmla="*/ 999935 w 2450468"/>
                <a:gd name="connsiteY3420" fmla="*/ 256187 h 377583"/>
                <a:gd name="connsiteX3421" fmla="*/ 994886 w 2450468"/>
                <a:gd name="connsiteY3421" fmla="*/ 257902 h 377583"/>
                <a:gd name="connsiteX3422" fmla="*/ 991743 w 2450468"/>
                <a:gd name="connsiteY3422" fmla="*/ 258378 h 377583"/>
                <a:gd name="connsiteX3423" fmla="*/ 988600 w 2450468"/>
                <a:gd name="connsiteY3423" fmla="*/ 258473 h 377583"/>
                <a:gd name="connsiteX3424" fmla="*/ 990981 w 2450468"/>
                <a:gd name="connsiteY3424" fmla="*/ 255902 h 377583"/>
                <a:gd name="connsiteX3425" fmla="*/ 992981 w 2450468"/>
                <a:gd name="connsiteY3425" fmla="*/ 252282 h 377583"/>
                <a:gd name="connsiteX3426" fmla="*/ 987647 w 2450468"/>
                <a:gd name="connsiteY3426" fmla="*/ 251139 h 377583"/>
                <a:gd name="connsiteX3427" fmla="*/ 986600 w 2450468"/>
                <a:gd name="connsiteY3427" fmla="*/ 251520 h 377583"/>
                <a:gd name="connsiteX3428" fmla="*/ 985457 w 2450468"/>
                <a:gd name="connsiteY3428" fmla="*/ 250853 h 377583"/>
                <a:gd name="connsiteX3429" fmla="*/ 984599 w 2450468"/>
                <a:gd name="connsiteY3429" fmla="*/ 247520 h 377583"/>
                <a:gd name="connsiteX3430" fmla="*/ 985361 w 2450468"/>
                <a:gd name="connsiteY3430" fmla="*/ 247424 h 377583"/>
                <a:gd name="connsiteX3431" fmla="*/ 993077 w 2450468"/>
                <a:gd name="connsiteY3431" fmla="*/ 247329 h 377583"/>
                <a:gd name="connsiteX3432" fmla="*/ 999268 w 2450468"/>
                <a:gd name="connsiteY3432" fmla="*/ 247234 h 377583"/>
                <a:gd name="connsiteX3433" fmla="*/ 1006316 w 2450468"/>
                <a:gd name="connsiteY3433" fmla="*/ 242852 h 377583"/>
                <a:gd name="connsiteX3434" fmla="*/ 1001649 w 2450468"/>
                <a:gd name="connsiteY3434" fmla="*/ 241805 h 377583"/>
                <a:gd name="connsiteX3435" fmla="*/ 998506 w 2450468"/>
                <a:gd name="connsiteY3435" fmla="*/ 243233 h 377583"/>
                <a:gd name="connsiteX3436" fmla="*/ 985361 w 2450468"/>
                <a:gd name="connsiteY3436" fmla="*/ 245234 h 377583"/>
                <a:gd name="connsiteX3437" fmla="*/ 981266 w 2450468"/>
                <a:gd name="connsiteY3437" fmla="*/ 245043 h 377583"/>
                <a:gd name="connsiteX3438" fmla="*/ 973360 w 2450468"/>
                <a:gd name="connsiteY3438" fmla="*/ 246662 h 377583"/>
                <a:gd name="connsiteX3439" fmla="*/ 970502 w 2450468"/>
                <a:gd name="connsiteY3439" fmla="*/ 247710 h 377583"/>
                <a:gd name="connsiteX3440" fmla="*/ 968121 w 2450468"/>
                <a:gd name="connsiteY3440" fmla="*/ 250377 h 377583"/>
                <a:gd name="connsiteX3441" fmla="*/ 964120 w 2450468"/>
                <a:gd name="connsiteY3441" fmla="*/ 246948 h 377583"/>
                <a:gd name="connsiteX3442" fmla="*/ 961454 w 2450468"/>
                <a:gd name="connsiteY3442" fmla="*/ 245234 h 377583"/>
                <a:gd name="connsiteX3443" fmla="*/ 960596 w 2450468"/>
                <a:gd name="connsiteY3443" fmla="*/ 245900 h 377583"/>
                <a:gd name="connsiteX3444" fmla="*/ 952691 w 2450468"/>
                <a:gd name="connsiteY3444" fmla="*/ 246567 h 377583"/>
                <a:gd name="connsiteX3445" fmla="*/ 946309 w 2450468"/>
                <a:gd name="connsiteY3445" fmla="*/ 246853 h 377583"/>
                <a:gd name="connsiteX3446" fmla="*/ 942118 w 2450468"/>
                <a:gd name="connsiteY3446" fmla="*/ 250568 h 377583"/>
                <a:gd name="connsiteX3447" fmla="*/ 929450 w 2450468"/>
                <a:gd name="connsiteY3447" fmla="*/ 239042 h 377583"/>
                <a:gd name="connsiteX3448" fmla="*/ 928307 w 2450468"/>
                <a:gd name="connsiteY3448" fmla="*/ 246567 h 377583"/>
                <a:gd name="connsiteX3449" fmla="*/ 921639 w 2450468"/>
                <a:gd name="connsiteY3449" fmla="*/ 246567 h 377583"/>
                <a:gd name="connsiteX3450" fmla="*/ 920782 w 2450468"/>
                <a:gd name="connsiteY3450" fmla="*/ 246567 h 377583"/>
                <a:gd name="connsiteX3451" fmla="*/ 916591 w 2450468"/>
                <a:gd name="connsiteY3451" fmla="*/ 247805 h 377583"/>
                <a:gd name="connsiteX3452" fmla="*/ 911352 w 2450468"/>
                <a:gd name="connsiteY3452" fmla="*/ 243233 h 377583"/>
                <a:gd name="connsiteX3453" fmla="*/ 903161 w 2450468"/>
                <a:gd name="connsiteY3453" fmla="*/ 244281 h 377583"/>
                <a:gd name="connsiteX3454" fmla="*/ 891254 w 2450468"/>
                <a:gd name="connsiteY3454" fmla="*/ 246091 h 377583"/>
                <a:gd name="connsiteX3455" fmla="*/ 882968 w 2450468"/>
                <a:gd name="connsiteY3455" fmla="*/ 239900 h 377583"/>
                <a:gd name="connsiteX3456" fmla="*/ 878300 w 2450468"/>
                <a:gd name="connsiteY3456" fmla="*/ 241805 h 377583"/>
                <a:gd name="connsiteX3457" fmla="*/ 876586 w 2450468"/>
                <a:gd name="connsiteY3457" fmla="*/ 241519 h 377583"/>
                <a:gd name="connsiteX3458" fmla="*/ 869347 w 2450468"/>
                <a:gd name="connsiteY3458" fmla="*/ 243995 h 377583"/>
                <a:gd name="connsiteX3459" fmla="*/ 869347 w 2450468"/>
                <a:gd name="connsiteY3459" fmla="*/ 244281 h 377583"/>
                <a:gd name="connsiteX3460" fmla="*/ 864870 w 2450468"/>
                <a:gd name="connsiteY3460" fmla="*/ 242090 h 377583"/>
                <a:gd name="connsiteX3461" fmla="*/ 865537 w 2450468"/>
                <a:gd name="connsiteY3461" fmla="*/ 241233 h 377583"/>
                <a:gd name="connsiteX3462" fmla="*/ 866775 w 2450468"/>
                <a:gd name="connsiteY3462" fmla="*/ 239614 h 377583"/>
                <a:gd name="connsiteX3463" fmla="*/ 863918 w 2450468"/>
                <a:gd name="connsiteY3463" fmla="*/ 233708 h 377583"/>
                <a:gd name="connsiteX3464" fmla="*/ 862489 w 2450468"/>
                <a:gd name="connsiteY3464" fmla="*/ 235518 h 377583"/>
                <a:gd name="connsiteX3465" fmla="*/ 850583 w 2450468"/>
                <a:gd name="connsiteY3465" fmla="*/ 238471 h 377583"/>
                <a:gd name="connsiteX3466" fmla="*/ 846296 w 2450468"/>
                <a:gd name="connsiteY3466" fmla="*/ 239042 h 377583"/>
                <a:gd name="connsiteX3467" fmla="*/ 843439 w 2450468"/>
                <a:gd name="connsiteY3467" fmla="*/ 241424 h 377583"/>
                <a:gd name="connsiteX3468" fmla="*/ 842391 w 2450468"/>
                <a:gd name="connsiteY3468" fmla="*/ 240947 h 377583"/>
                <a:gd name="connsiteX3469" fmla="*/ 838295 w 2450468"/>
                <a:gd name="connsiteY3469" fmla="*/ 236756 h 377583"/>
                <a:gd name="connsiteX3470" fmla="*/ 833438 w 2450468"/>
                <a:gd name="connsiteY3470" fmla="*/ 237328 h 377583"/>
                <a:gd name="connsiteX3471" fmla="*/ 833152 w 2450468"/>
                <a:gd name="connsiteY3471" fmla="*/ 237423 h 377583"/>
                <a:gd name="connsiteX3472" fmla="*/ 828866 w 2450468"/>
                <a:gd name="connsiteY3472" fmla="*/ 238947 h 377583"/>
                <a:gd name="connsiteX3473" fmla="*/ 826294 w 2450468"/>
                <a:gd name="connsiteY3473" fmla="*/ 239900 h 377583"/>
                <a:gd name="connsiteX3474" fmla="*/ 817626 w 2450468"/>
                <a:gd name="connsiteY3474" fmla="*/ 239709 h 377583"/>
                <a:gd name="connsiteX3475" fmla="*/ 815435 w 2450468"/>
                <a:gd name="connsiteY3475" fmla="*/ 238090 h 377583"/>
                <a:gd name="connsiteX3476" fmla="*/ 812387 w 2450468"/>
                <a:gd name="connsiteY3476" fmla="*/ 235804 h 377583"/>
                <a:gd name="connsiteX3477" fmla="*/ 805910 w 2450468"/>
                <a:gd name="connsiteY3477" fmla="*/ 239042 h 377583"/>
                <a:gd name="connsiteX3478" fmla="*/ 804672 w 2450468"/>
                <a:gd name="connsiteY3478" fmla="*/ 237804 h 377583"/>
                <a:gd name="connsiteX3479" fmla="*/ 795433 w 2450468"/>
                <a:gd name="connsiteY3479" fmla="*/ 236661 h 377583"/>
                <a:gd name="connsiteX3480" fmla="*/ 781050 w 2450468"/>
                <a:gd name="connsiteY3480" fmla="*/ 238566 h 377583"/>
                <a:gd name="connsiteX3481" fmla="*/ 779240 w 2450468"/>
                <a:gd name="connsiteY3481" fmla="*/ 238090 h 377583"/>
                <a:gd name="connsiteX3482" fmla="*/ 770477 w 2450468"/>
                <a:gd name="connsiteY3482" fmla="*/ 236756 h 377583"/>
                <a:gd name="connsiteX3483" fmla="*/ 757333 w 2450468"/>
                <a:gd name="connsiteY3483" fmla="*/ 236852 h 377583"/>
                <a:gd name="connsiteX3484" fmla="*/ 748379 w 2450468"/>
                <a:gd name="connsiteY3484" fmla="*/ 235613 h 377583"/>
                <a:gd name="connsiteX3485" fmla="*/ 739140 w 2450468"/>
                <a:gd name="connsiteY3485" fmla="*/ 236471 h 377583"/>
                <a:gd name="connsiteX3486" fmla="*/ 732854 w 2450468"/>
                <a:gd name="connsiteY3486" fmla="*/ 232184 h 377583"/>
                <a:gd name="connsiteX3487" fmla="*/ 723329 w 2450468"/>
                <a:gd name="connsiteY3487" fmla="*/ 237328 h 377583"/>
                <a:gd name="connsiteX3488" fmla="*/ 717614 w 2450468"/>
                <a:gd name="connsiteY3488" fmla="*/ 233994 h 377583"/>
                <a:gd name="connsiteX3489" fmla="*/ 705612 w 2450468"/>
                <a:gd name="connsiteY3489" fmla="*/ 236280 h 377583"/>
                <a:gd name="connsiteX3490" fmla="*/ 700754 w 2450468"/>
                <a:gd name="connsiteY3490" fmla="*/ 237042 h 377583"/>
                <a:gd name="connsiteX3491" fmla="*/ 699421 w 2450468"/>
                <a:gd name="connsiteY3491" fmla="*/ 237328 h 377583"/>
                <a:gd name="connsiteX3492" fmla="*/ 695611 w 2450468"/>
                <a:gd name="connsiteY3492" fmla="*/ 232375 h 377583"/>
                <a:gd name="connsiteX3493" fmla="*/ 689610 w 2450468"/>
                <a:gd name="connsiteY3493" fmla="*/ 235709 h 377583"/>
                <a:gd name="connsiteX3494" fmla="*/ 685038 w 2450468"/>
                <a:gd name="connsiteY3494" fmla="*/ 238185 h 377583"/>
                <a:gd name="connsiteX3495" fmla="*/ 674465 w 2450468"/>
                <a:gd name="connsiteY3495" fmla="*/ 233804 h 377583"/>
                <a:gd name="connsiteX3496" fmla="*/ 673037 w 2450468"/>
                <a:gd name="connsiteY3496" fmla="*/ 234661 h 377583"/>
                <a:gd name="connsiteX3497" fmla="*/ 665798 w 2450468"/>
                <a:gd name="connsiteY3497" fmla="*/ 235518 h 377583"/>
                <a:gd name="connsiteX3498" fmla="*/ 662369 w 2450468"/>
                <a:gd name="connsiteY3498" fmla="*/ 234851 h 377583"/>
                <a:gd name="connsiteX3499" fmla="*/ 653129 w 2450468"/>
                <a:gd name="connsiteY3499" fmla="*/ 236661 h 377583"/>
                <a:gd name="connsiteX3500" fmla="*/ 646176 w 2450468"/>
                <a:gd name="connsiteY3500" fmla="*/ 232851 h 377583"/>
                <a:gd name="connsiteX3501" fmla="*/ 640366 w 2450468"/>
                <a:gd name="connsiteY3501" fmla="*/ 233899 h 377583"/>
                <a:gd name="connsiteX3502" fmla="*/ 627698 w 2450468"/>
                <a:gd name="connsiteY3502" fmla="*/ 236852 h 377583"/>
                <a:gd name="connsiteX3503" fmla="*/ 622459 w 2450468"/>
                <a:gd name="connsiteY3503" fmla="*/ 235423 h 377583"/>
                <a:gd name="connsiteX3504" fmla="*/ 616553 w 2450468"/>
                <a:gd name="connsiteY3504" fmla="*/ 234185 h 377583"/>
                <a:gd name="connsiteX3505" fmla="*/ 597980 w 2450468"/>
                <a:gd name="connsiteY3505" fmla="*/ 234851 h 377583"/>
                <a:gd name="connsiteX3506" fmla="*/ 595217 w 2450468"/>
                <a:gd name="connsiteY3506" fmla="*/ 234375 h 377583"/>
                <a:gd name="connsiteX3507" fmla="*/ 589026 w 2450468"/>
                <a:gd name="connsiteY3507" fmla="*/ 237137 h 377583"/>
                <a:gd name="connsiteX3508" fmla="*/ 586073 w 2450468"/>
                <a:gd name="connsiteY3508" fmla="*/ 242852 h 377583"/>
                <a:gd name="connsiteX3509" fmla="*/ 583978 w 2450468"/>
                <a:gd name="connsiteY3509" fmla="*/ 238947 h 377583"/>
                <a:gd name="connsiteX3510" fmla="*/ 578834 w 2450468"/>
                <a:gd name="connsiteY3510" fmla="*/ 236661 h 377583"/>
                <a:gd name="connsiteX3511" fmla="*/ 573786 w 2450468"/>
                <a:gd name="connsiteY3511" fmla="*/ 235423 h 377583"/>
                <a:gd name="connsiteX3512" fmla="*/ 556736 w 2450468"/>
                <a:gd name="connsiteY3512" fmla="*/ 236661 h 377583"/>
                <a:gd name="connsiteX3513" fmla="*/ 548450 w 2450468"/>
                <a:gd name="connsiteY3513" fmla="*/ 236280 h 377583"/>
                <a:gd name="connsiteX3514" fmla="*/ 545020 w 2450468"/>
                <a:gd name="connsiteY3514" fmla="*/ 233899 h 377583"/>
                <a:gd name="connsiteX3515" fmla="*/ 537115 w 2450468"/>
                <a:gd name="connsiteY3515" fmla="*/ 235518 h 377583"/>
                <a:gd name="connsiteX3516" fmla="*/ 533781 w 2450468"/>
                <a:gd name="connsiteY3516" fmla="*/ 236280 h 377583"/>
                <a:gd name="connsiteX3517" fmla="*/ 526923 w 2450468"/>
                <a:gd name="connsiteY3517" fmla="*/ 237804 h 377583"/>
                <a:gd name="connsiteX3518" fmla="*/ 511683 w 2450468"/>
                <a:gd name="connsiteY3518" fmla="*/ 239423 h 377583"/>
                <a:gd name="connsiteX3519" fmla="*/ 511397 w 2450468"/>
                <a:gd name="connsiteY3519" fmla="*/ 241424 h 377583"/>
                <a:gd name="connsiteX3520" fmla="*/ 509207 w 2450468"/>
                <a:gd name="connsiteY3520" fmla="*/ 243233 h 377583"/>
                <a:gd name="connsiteX3521" fmla="*/ 506444 w 2450468"/>
                <a:gd name="connsiteY3521" fmla="*/ 241900 h 377583"/>
                <a:gd name="connsiteX3522" fmla="*/ 505016 w 2450468"/>
                <a:gd name="connsiteY3522" fmla="*/ 237137 h 377583"/>
                <a:gd name="connsiteX3523" fmla="*/ 498824 w 2450468"/>
                <a:gd name="connsiteY3523" fmla="*/ 235613 h 377583"/>
                <a:gd name="connsiteX3524" fmla="*/ 490633 w 2450468"/>
                <a:gd name="connsiteY3524" fmla="*/ 236852 h 377583"/>
                <a:gd name="connsiteX3525" fmla="*/ 487870 w 2450468"/>
                <a:gd name="connsiteY3525" fmla="*/ 236375 h 377583"/>
                <a:gd name="connsiteX3526" fmla="*/ 485203 w 2450468"/>
                <a:gd name="connsiteY3526" fmla="*/ 229327 h 377583"/>
                <a:gd name="connsiteX3527" fmla="*/ 487870 w 2450468"/>
                <a:gd name="connsiteY3527" fmla="*/ 227898 h 377583"/>
                <a:gd name="connsiteX3528" fmla="*/ 487013 w 2450468"/>
                <a:gd name="connsiteY3528" fmla="*/ 226469 h 377583"/>
                <a:gd name="connsiteX3529" fmla="*/ 485394 w 2450468"/>
                <a:gd name="connsiteY3529" fmla="*/ 225041 h 377583"/>
                <a:gd name="connsiteX3530" fmla="*/ 482155 w 2450468"/>
                <a:gd name="connsiteY3530" fmla="*/ 225803 h 377583"/>
                <a:gd name="connsiteX3531" fmla="*/ 479298 w 2450468"/>
                <a:gd name="connsiteY3531" fmla="*/ 234661 h 377583"/>
                <a:gd name="connsiteX3532" fmla="*/ 477774 w 2450468"/>
                <a:gd name="connsiteY3532" fmla="*/ 239423 h 377583"/>
                <a:gd name="connsiteX3533" fmla="*/ 476631 w 2450468"/>
                <a:gd name="connsiteY3533" fmla="*/ 239138 h 377583"/>
                <a:gd name="connsiteX3534" fmla="*/ 471678 w 2450468"/>
                <a:gd name="connsiteY3534" fmla="*/ 238852 h 377583"/>
                <a:gd name="connsiteX3535" fmla="*/ 468820 w 2450468"/>
                <a:gd name="connsiteY3535" fmla="*/ 235232 h 377583"/>
                <a:gd name="connsiteX3536" fmla="*/ 463391 w 2450468"/>
                <a:gd name="connsiteY3536" fmla="*/ 236756 h 377583"/>
                <a:gd name="connsiteX3537" fmla="*/ 457962 w 2450468"/>
                <a:gd name="connsiteY3537" fmla="*/ 236375 h 377583"/>
                <a:gd name="connsiteX3538" fmla="*/ 447199 w 2450468"/>
                <a:gd name="connsiteY3538" fmla="*/ 238280 h 377583"/>
                <a:gd name="connsiteX3539" fmla="*/ 445865 w 2450468"/>
                <a:gd name="connsiteY3539" fmla="*/ 236947 h 377583"/>
                <a:gd name="connsiteX3540" fmla="*/ 438817 w 2450468"/>
                <a:gd name="connsiteY3540" fmla="*/ 236375 h 377583"/>
                <a:gd name="connsiteX3541" fmla="*/ 436912 w 2450468"/>
                <a:gd name="connsiteY3541" fmla="*/ 238566 h 377583"/>
                <a:gd name="connsiteX3542" fmla="*/ 431864 w 2450468"/>
                <a:gd name="connsiteY3542" fmla="*/ 238471 h 377583"/>
                <a:gd name="connsiteX3543" fmla="*/ 429673 w 2450468"/>
                <a:gd name="connsiteY3543" fmla="*/ 239804 h 377583"/>
                <a:gd name="connsiteX3544" fmla="*/ 420719 w 2450468"/>
                <a:gd name="connsiteY3544" fmla="*/ 236756 h 377583"/>
                <a:gd name="connsiteX3545" fmla="*/ 406146 w 2450468"/>
                <a:gd name="connsiteY3545" fmla="*/ 238757 h 377583"/>
                <a:gd name="connsiteX3546" fmla="*/ 403384 w 2450468"/>
                <a:gd name="connsiteY3546" fmla="*/ 242281 h 377583"/>
                <a:gd name="connsiteX3547" fmla="*/ 403384 w 2450468"/>
                <a:gd name="connsiteY3547" fmla="*/ 242090 h 377583"/>
                <a:gd name="connsiteX3548" fmla="*/ 399955 w 2450468"/>
                <a:gd name="connsiteY3548" fmla="*/ 239042 h 377583"/>
                <a:gd name="connsiteX3549" fmla="*/ 397002 w 2450468"/>
                <a:gd name="connsiteY3549" fmla="*/ 239900 h 377583"/>
                <a:gd name="connsiteX3550" fmla="*/ 386429 w 2450468"/>
                <a:gd name="connsiteY3550" fmla="*/ 237518 h 377583"/>
                <a:gd name="connsiteX3551" fmla="*/ 383572 w 2450468"/>
                <a:gd name="connsiteY3551" fmla="*/ 234851 h 377583"/>
                <a:gd name="connsiteX3552" fmla="*/ 383286 w 2450468"/>
                <a:gd name="connsiteY3552" fmla="*/ 234566 h 377583"/>
                <a:gd name="connsiteX3553" fmla="*/ 381667 w 2450468"/>
                <a:gd name="connsiteY3553" fmla="*/ 236471 h 377583"/>
                <a:gd name="connsiteX3554" fmla="*/ 381857 w 2450468"/>
                <a:gd name="connsiteY3554" fmla="*/ 237233 h 377583"/>
                <a:gd name="connsiteX3555" fmla="*/ 382143 w 2450468"/>
                <a:gd name="connsiteY3555" fmla="*/ 238376 h 377583"/>
                <a:gd name="connsiteX3556" fmla="*/ 376714 w 2450468"/>
                <a:gd name="connsiteY3556" fmla="*/ 235899 h 377583"/>
                <a:gd name="connsiteX3557" fmla="*/ 374332 w 2450468"/>
                <a:gd name="connsiteY3557" fmla="*/ 233423 h 377583"/>
                <a:gd name="connsiteX3558" fmla="*/ 370999 w 2450468"/>
                <a:gd name="connsiteY3558" fmla="*/ 232946 h 377583"/>
                <a:gd name="connsiteX3559" fmla="*/ 369856 w 2450468"/>
                <a:gd name="connsiteY3559" fmla="*/ 235518 h 377583"/>
                <a:gd name="connsiteX3560" fmla="*/ 370523 w 2450468"/>
                <a:gd name="connsiteY3560" fmla="*/ 236947 h 377583"/>
                <a:gd name="connsiteX3561" fmla="*/ 365855 w 2450468"/>
                <a:gd name="connsiteY3561" fmla="*/ 240662 h 377583"/>
                <a:gd name="connsiteX3562" fmla="*/ 362712 w 2450468"/>
                <a:gd name="connsiteY3562" fmla="*/ 241138 h 377583"/>
                <a:gd name="connsiteX3563" fmla="*/ 354425 w 2450468"/>
                <a:gd name="connsiteY3563" fmla="*/ 241233 h 377583"/>
                <a:gd name="connsiteX3564" fmla="*/ 347853 w 2450468"/>
                <a:gd name="connsiteY3564" fmla="*/ 243138 h 377583"/>
                <a:gd name="connsiteX3565" fmla="*/ 339185 w 2450468"/>
                <a:gd name="connsiteY3565" fmla="*/ 244376 h 377583"/>
                <a:gd name="connsiteX3566" fmla="*/ 328327 w 2450468"/>
                <a:gd name="connsiteY3566" fmla="*/ 237899 h 377583"/>
                <a:gd name="connsiteX3567" fmla="*/ 328327 w 2450468"/>
                <a:gd name="connsiteY3567" fmla="*/ 235137 h 377583"/>
                <a:gd name="connsiteX3568" fmla="*/ 316040 w 2450468"/>
                <a:gd name="connsiteY3568" fmla="*/ 226565 h 377583"/>
                <a:gd name="connsiteX3569" fmla="*/ 314325 w 2450468"/>
                <a:gd name="connsiteY3569" fmla="*/ 232661 h 377583"/>
                <a:gd name="connsiteX3570" fmla="*/ 307277 w 2450468"/>
                <a:gd name="connsiteY3570" fmla="*/ 231137 h 377583"/>
                <a:gd name="connsiteX3571" fmla="*/ 299371 w 2450468"/>
                <a:gd name="connsiteY3571" fmla="*/ 232184 h 377583"/>
                <a:gd name="connsiteX3572" fmla="*/ 294799 w 2450468"/>
                <a:gd name="connsiteY3572" fmla="*/ 233708 h 377583"/>
                <a:gd name="connsiteX3573" fmla="*/ 290036 w 2450468"/>
                <a:gd name="connsiteY3573" fmla="*/ 236185 h 377583"/>
                <a:gd name="connsiteX3574" fmla="*/ 292513 w 2450468"/>
                <a:gd name="connsiteY3574" fmla="*/ 240566 h 377583"/>
                <a:gd name="connsiteX3575" fmla="*/ 286988 w 2450468"/>
                <a:gd name="connsiteY3575" fmla="*/ 247234 h 377583"/>
                <a:gd name="connsiteX3576" fmla="*/ 267176 w 2450468"/>
                <a:gd name="connsiteY3576" fmla="*/ 251425 h 377583"/>
                <a:gd name="connsiteX3577" fmla="*/ 266605 w 2450468"/>
                <a:gd name="connsiteY3577" fmla="*/ 251615 h 377583"/>
                <a:gd name="connsiteX3578" fmla="*/ 265081 w 2450468"/>
                <a:gd name="connsiteY3578" fmla="*/ 249615 h 377583"/>
                <a:gd name="connsiteX3579" fmla="*/ 259080 w 2450468"/>
                <a:gd name="connsiteY3579" fmla="*/ 246377 h 377583"/>
                <a:gd name="connsiteX3580" fmla="*/ 257937 w 2450468"/>
                <a:gd name="connsiteY3580" fmla="*/ 247520 h 377583"/>
                <a:gd name="connsiteX3581" fmla="*/ 245174 w 2450468"/>
                <a:gd name="connsiteY3581" fmla="*/ 249139 h 377583"/>
                <a:gd name="connsiteX3582" fmla="*/ 231362 w 2450468"/>
                <a:gd name="connsiteY3582" fmla="*/ 249234 h 377583"/>
                <a:gd name="connsiteX3583" fmla="*/ 214122 w 2450468"/>
                <a:gd name="connsiteY3583" fmla="*/ 249996 h 377583"/>
                <a:gd name="connsiteX3584" fmla="*/ 203168 w 2450468"/>
                <a:gd name="connsiteY3584" fmla="*/ 249615 h 377583"/>
                <a:gd name="connsiteX3585" fmla="*/ 199739 w 2450468"/>
                <a:gd name="connsiteY3585" fmla="*/ 251330 h 377583"/>
                <a:gd name="connsiteX3586" fmla="*/ 194501 w 2450468"/>
                <a:gd name="connsiteY3586" fmla="*/ 252758 h 377583"/>
                <a:gd name="connsiteX3587" fmla="*/ 191929 w 2450468"/>
                <a:gd name="connsiteY3587" fmla="*/ 252758 h 377583"/>
                <a:gd name="connsiteX3588" fmla="*/ 184118 w 2450468"/>
                <a:gd name="connsiteY3588" fmla="*/ 253711 h 377583"/>
                <a:gd name="connsiteX3589" fmla="*/ 178403 w 2450468"/>
                <a:gd name="connsiteY3589" fmla="*/ 254949 h 377583"/>
                <a:gd name="connsiteX3590" fmla="*/ 173355 w 2450468"/>
                <a:gd name="connsiteY3590" fmla="*/ 253711 h 377583"/>
                <a:gd name="connsiteX3591" fmla="*/ 169545 w 2450468"/>
                <a:gd name="connsiteY3591" fmla="*/ 253711 h 377583"/>
                <a:gd name="connsiteX3592" fmla="*/ 168878 w 2450468"/>
                <a:gd name="connsiteY3592" fmla="*/ 249996 h 377583"/>
                <a:gd name="connsiteX3593" fmla="*/ 168211 w 2450468"/>
                <a:gd name="connsiteY3593" fmla="*/ 246567 h 377583"/>
                <a:gd name="connsiteX3594" fmla="*/ 167450 w 2450468"/>
                <a:gd name="connsiteY3594" fmla="*/ 245519 h 377583"/>
                <a:gd name="connsiteX3595" fmla="*/ 176212 w 2450468"/>
                <a:gd name="connsiteY3595" fmla="*/ 239233 h 377583"/>
                <a:gd name="connsiteX3596" fmla="*/ 176689 w 2450468"/>
                <a:gd name="connsiteY3596" fmla="*/ 237614 h 377583"/>
                <a:gd name="connsiteX3597" fmla="*/ 172307 w 2450468"/>
                <a:gd name="connsiteY3597" fmla="*/ 232851 h 377583"/>
                <a:gd name="connsiteX3598" fmla="*/ 165164 w 2450468"/>
                <a:gd name="connsiteY3598" fmla="*/ 234375 h 377583"/>
                <a:gd name="connsiteX3599" fmla="*/ 152686 w 2450468"/>
                <a:gd name="connsiteY3599" fmla="*/ 228851 h 377583"/>
                <a:gd name="connsiteX3600" fmla="*/ 133350 w 2450468"/>
                <a:gd name="connsiteY3600" fmla="*/ 240662 h 377583"/>
                <a:gd name="connsiteX3601" fmla="*/ 134207 w 2450468"/>
                <a:gd name="connsiteY3601" fmla="*/ 241328 h 377583"/>
                <a:gd name="connsiteX3602" fmla="*/ 140589 w 2450468"/>
                <a:gd name="connsiteY3602" fmla="*/ 239995 h 377583"/>
                <a:gd name="connsiteX3603" fmla="*/ 140684 w 2450468"/>
                <a:gd name="connsiteY3603" fmla="*/ 239519 h 377583"/>
                <a:gd name="connsiteX3604" fmla="*/ 143351 w 2450468"/>
                <a:gd name="connsiteY3604" fmla="*/ 241900 h 377583"/>
                <a:gd name="connsiteX3605" fmla="*/ 140970 w 2450468"/>
                <a:gd name="connsiteY3605" fmla="*/ 252473 h 377583"/>
                <a:gd name="connsiteX3606" fmla="*/ 143923 w 2450468"/>
                <a:gd name="connsiteY3606" fmla="*/ 255521 h 377583"/>
                <a:gd name="connsiteX3607" fmla="*/ 144304 w 2450468"/>
                <a:gd name="connsiteY3607" fmla="*/ 255902 h 377583"/>
                <a:gd name="connsiteX3608" fmla="*/ 146780 w 2450468"/>
                <a:gd name="connsiteY3608" fmla="*/ 254282 h 377583"/>
                <a:gd name="connsiteX3609" fmla="*/ 148876 w 2450468"/>
                <a:gd name="connsiteY3609" fmla="*/ 251615 h 377583"/>
                <a:gd name="connsiteX3610" fmla="*/ 151924 w 2450468"/>
                <a:gd name="connsiteY3610" fmla="*/ 258950 h 377583"/>
                <a:gd name="connsiteX3611" fmla="*/ 144113 w 2450468"/>
                <a:gd name="connsiteY3611" fmla="*/ 258092 h 377583"/>
                <a:gd name="connsiteX3612" fmla="*/ 135731 w 2450468"/>
                <a:gd name="connsiteY3612" fmla="*/ 258759 h 377583"/>
                <a:gd name="connsiteX3613" fmla="*/ 131731 w 2450468"/>
                <a:gd name="connsiteY3613" fmla="*/ 261617 h 377583"/>
                <a:gd name="connsiteX3614" fmla="*/ 131731 w 2450468"/>
                <a:gd name="connsiteY3614" fmla="*/ 256187 h 377583"/>
                <a:gd name="connsiteX3615" fmla="*/ 134017 w 2450468"/>
                <a:gd name="connsiteY3615" fmla="*/ 250187 h 377583"/>
                <a:gd name="connsiteX3616" fmla="*/ 132398 w 2450468"/>
                <a:gd name="connsiteY3616" fmla="*/ 248567 h 377583"/>
                <a:gd name="connsiteX3617" fmla="*/ 131540 w 2450468"/>
                <a:gd name="connsiteY3617" fmla="*/ 247710 h 377583"/>
                <a:gd name="connsiteX3618" fmla="*/ 125635 w 2450468"/>
                <a:gd name="connsiteY3618" fmla="*/ 246186 h 377583"/>
                <a:gd name="connsiteX3619" fmla="*/ 124777 w 2450468"/>
                <a:gd name="connsiteY3619" fmla="*/ 245138 h 377583"/>
                <a:gd name="connsiteX3620" fmla="*/ 124968 w 2450468"/>
                <a:gd name="connsiteY3620" fmla="*/ 241233 h 377583"/>
                <a:gd name="connsiteX3621" fmla="*/ 122206 w 2450468"/>
                <a:gd name="connsiteY3621" fmla="*/ 245710 h 377583"/>
                <a:gd name="connsiteX3622" fmla="*/ 122015 w 2450468"/>
                <a:gd name="connsiteY3622" fmla="*/ 246281 h 377583"/>
                <a:gd name="connsiteX3623" fmla="*/ 117729 w 2450468"/>
                <a:gd name="connsiteY3623" fmla="*/ 245329 h 377583"/>
                <a:gd name="connsiteX3624" fmla="*/ 115157 w 2450468"/>
                <a:gd name="connsiteY3624" fmla="*/ 238471 h 377583"/>
                <a:gd name="connsiteX3625" fmla="*/ 114300 w 2450468"/>
                <a:gd name="connsiteY3625" fmla="*/ 239138 h 377583"/>
                <a:gd name="connsiteX3626" fmla="*/ 112205 w 2450468"/>
                <a:gd name="connsiteY3626" fmla="*/ 240852 h 377583"/>
                <a:gd name="connsiteX3627" fmla="*/ 106871 w 2450468"/>
                <a:gd name="connsiteY3627" fmla="*/ 244376 h 377583"/>
                <a:gd name="connsiteX3628" fmla="*/ 102489 w 2450468"/>
                <a:gd name="connsiteY3628" fmla="*/ 241614 h 377583"/>
                <a:gd name="connsiteX3629" fmla="*/ 101537 w 2450468"/>
                <a:gd name="connsiteY3629" fmla="*/ 238852 h 377583"/>
                <a:gd name="connsiteX3630" fmla="*/ 100965 w 2450468"/>
                <a:gd name="connsiteY3630" fmla="*/ 239138 h 377583"/>
                <a:gd name="connsiteX3631" fmla="*/ 98584 w 2450468"/>
                <a:gd name="connsiteY3631" fmla="*/ 240376 h 377583"/>
                <a:gd name="connsiteX3632" fmla="*/ 91916 w 2450468"/>
                <a:gd name="connsiteY3632" fmla="*/ 239900 h 377583"/>
                <a:gd name="connsiteX3633" fmla="*/ 84392 w 2450468"/>
                <a:gd name="connsiteY3633" fmla="*/ 233518 h 377583"/>
                <a:gd name="connsiteX3634" fmla="*/ 85344 w 2450468"/>
                <a:gd name="connsiteY3634" fmla="*/ 232851 h 377583"/>
                <a:gd name="connsiteX3635" fmla="*/ 87154 w 2450468"/>
                <a:gd name="connsiteY3635" fmla="*/ 231613 h 377583"/>
                <a:gd name="connsiteX3636" fmla="*/ 90107 w 2450468"/>
                <a:gd name="connsiteY3636" fmla="*/ 225898 h 377583"/>
                <a:gd name="connsiteX3637" fmla="*/ 85535 w 2450468"/>
                <a:gd name="connsiteY3637" fmla="*/ 227517 h 377583"/>
                <a:gd name="connsiteX3638" fmla="*/ 67342 w 2450468"/>
                <a:gd name="connsiteY3638" fmla="*/ 229041 h 377583"/>
                <a:gd name="connsiteX3639" fmla="*/ 65627 w 2450468"/>
                <a:gd name="connsiteY3639" fmla="*/ 229613 h 377583"/>
                <a:gd name="connsiteX3640" fmla="*/ 61627 w 2450468"/>
                <a:gd name="connsiteY3640" fmla="*/ 234947 h 377583"/>
                <a:gd name="connsiteX3641" fmla="*/ 54197 w 2450468"/>
                <a:gd name="connsiteY3641" fmla="*/ 227898 h 377583"/>
                <a:gd name="connsiteX3642" fmla="*/ 46387 w 2450468"/>
                <a:gd name="connsiteY3642" fmla="*/ 224374 h 377583"/>
                <a:gd name="connsiteX3643" fmla="*/ 42386 w 2450468"/>
                <a:gd name="connsiteY3643" fmla="*/ 225612 h 377583"/>
                <a:gd name="connsiteX3644" fmla="*/ 42005 w 2450468"/>
                <a:gd name="connsiteY3644" fmla="*/ 225707 h 377583"/>
                <a:gd name="connsiteX3645" fmla="*/ 37719 w 2450468"/>
                <a:gd name="connsiteY3645" fmla="*/ 235423 h 377583"/>
                <a:gd name="connsiteX3646" fmla="*/ 32195 w 2450468"/>
                <a:gd name="connsiteY3646" fmla="*/ 235994 h 377583"/>
                <a:gd name="connsiteX3647" fmla="*/ 29909 w 2450468"/>
                <a:gd name="connsiteY3647" fmla="*/ 236185 h 377583"/>
                <a:gd name="connsiteX3648" fmla="*/ 24670 w 2450468"/>
                <a:gd name="connsiteY3648" fmla="*/ 234661 h 377583"/>
                <a:gd name="connsiteX3649" fmla="*/ 21908 w 2450468"/>
                <a:gd name="connsiteY3649" fmla="*/ 228851 h 377583"/>
                <a:gd name="connsiteX3650" fmla="*/ 19526 w 2450468"/>
                <a:gd name="connsiteY3650" fmla="*/ 228660 h 377583"/>
                <a:gd name="connsiteX3651" fmla="*/ 15430 w 2450468"/>
                <a:gd name="connsiteY3651" fmla="*/ 232851 h 377583"/>
                <a:gd name="connsiteX3652" fmla="*/ 13430 w 2450468"/>
                <a:gd name="connsiteY3652" fmla="*/ 233518 h 377583"/>
                <a:gd name="connsiteX3653" fmla="*/ 14669 w 2450468"/>
                <a:gd name="connsiteY3653" fmla="*/ 223326 h 377583"/>
                <a:gd name="connsiteX3654" fmla="*/ 21622 w 2450468"/>
                <a:gd name="connsiteY3654" fmla="*/ 220469 h 377583"/>
                <a:gd name="connsiteX3655" fmla="*/ 26765 w 2450468"/>
                <a:gd name="connsiteY3655" fmla="*/ 218945 h 377583"/>
                <a:gd name="connsiteX3656" fmla="*/ 25622 w 2450468"/>
                <a:gd name="connsiteY3656" fmla="*/ 214277 h 377583"/>
                <a:gd name="connsiteX3657" fmla="*/ 25717 w 2450468"/>
                <a:gd name="connsiteY3657" fmla="*/ 209801 h 377583"/>
                <a:gd name="connsiteX3658" fmla="*/ 26479 w 2450468"/>
                <a:gd name="connsiteY3658" fmla="*/ 209039 h 377583"/>
                <a:gd name="connsiteX3659" fmla="*/ 24289 w 2450468"/>
                <a:gd name="connsiteY3659" fmla="*/ 206562 h 377583"/>
                <a:gd name="connsiteX3660" fmla="*/ 19431 w 2450468"/>
                <a:gd name="connsiteY3660" fmla="*/ 200942 h 377583"/>
                <a:gd name="connsiteX3661" fmla="*/ 28003 w 2450468"/>
                <a:gd name="connsiteY3661" fmla="*/ 199799 h 377583"/>
                <a:gd name="connsiteX3662" fmla="*/ 32385 w 2450468"/>
                <a:gd name="connsiteY3662" fmla="*/ 199228 h 377583"/>
                <a:gd name="connsiteX3663" fmla="*/ 33909 w 2450468"/>
                <a:gd name="connsiteY3663" fmla="*/ 199990 h 377583"/>
                <a:gd name="connsiteX3664" fmla="*/ 33719 w 2450468"/>
                <a:gd name="connsiteY3664" fmla="*/ 212182 h 377583"/>
                <a:gd name="connsiteX3665" fmla="*/ 35338 w 2450468"/>
                <a:gd name="connsiteY3665" fmla="*/ 211801 h 377583"/>
                <a:gd name="connsiteX3666" fmla="*/ 40767 w 2450468"/>
                <a:gd name="connsiteY3666" fmla="*/ 210753 h 377583"/>
                <a:gd name="connsiteX3667" fmla="*/ 46768 w 2450468"/>
                <a:gd name="connsiteY3667" fmla="*/ 204943 h 377583"/>
                <a:gd name="connsiteX3668" fmla="*/ 54102 w 2450468"/>
                <a:gd name="connsiteY3668" fmla="*/ 199609 h 377583"/>
                <a:gd name="connsiteX3669" fmla="*/ 53912 w 2450468"/>
                <a:gd name="connsiteY3669" fmla="*/ 195513 h 377583"/>
                <a:gd name="connsiteX3670" fmla="*/ 61055 w 2450468"/>
                <a:gd name="connsiteY3670" fmla="*/ 191703 h 377583"/>
                <a:gd name="connsiteX3671" fmla="*/ 61246 w 2450468"/>
                <a:gd name="connsiteY3671" fmla="*/ 190465 h 377583"/>
                <a:gd name="connsiteX3672" fmla="*/ 61436 w 2450468"/>
                <a:gd name="connsiteY3672" fmla="*/ 189227 h 377583"/>
                <a:gd name="connsiteX3673" fmla="*/ 66008 w 2450468"/>
                <a:gd name="connsiteY3673" fmla="*/ 188179 h 377583"/>
                <a:gd name="connsiteX3674" fmla="*/ 72581 w 2450468"/>
                <a:gd name="connsiteY3674" fmla="*/ 189322 h 377583"/>
                <a:gd name="connsiteX3675" fmla="*/ 81058 w 2450468"/>
                <a:gd name="connsiteY3675" fmla="*/ 189989 h 377583"/>
                <a:gd name="connsiteX3676" fmla="*/ 85915 w 2450468"/>
                <a:gd name="connsiteY3676" fmla="*/ 196180 h 377583"/>
                <a:gd name="connsiteX3677" fmla="*/ 102680 w 2450468"/>
                <a:gd name="connsiteY3677" fmla="*/ 193608 h 377583"/>
                <a:gd name="connsiteX3678" fmla="*/ 101156 w 2450468"/>
                <a:gd name="connsiteY3678" fmla="*/ 191989 h 377583"/>
                <a:gd name="connsiteX3679" fmla="*/ 103251 w 2450468"/>
                <a:gd name="connsiteY3679" fmla="*/ 188750 h 377583"/>
                <a:gd name="connsiteX3680" fmla="*/ 104299 w 2450468"/>
                <a:gd name="connsiteY3680" fmla="*/ 186179 h 377583"/>
                <a:gd name="connsiteX3681" fmla="*/ 101918 w 2450468"/>
                <a:gd name="connsiteY3681" fmla="*/ 183893 h 377583"/>
                <a:gd name="connsiteX3682" fmla="*/ 98108 w 2450468"/>
                <a:gd name="connsiteY3682" fmla="*/ 179702 h 377583"/>
                <a:gd name="connsiteX3683" fmla="*/ 104108 w 2450468"/>
                <a:gd name="connsiteY3683" fmla="*/ 176273 h 377583"/>
                <a:gd name="connsiteX3684" fmla="*/ 109538 w 2450468"/>
                <a:gd name="connsiteY3684" fmla="*/ 179416 h 377583"/>
                <a:gd name="connsiteX3685" fmla="*/ 110966 w 2450468"/>
                <a:gd name="connsiteY3685" fmla="*/ 178368 h 377583"/>
                <a:gd name="connsiteX3686" fmla="*/ 110585 w 2450468"/>
                <a:gd name="connsiteY3686" fmla="*/ 174082 h 377583"/>
                <a:gd name="connsiteX3687" fmla="*/ 106680 w 2450468"/>
                <a:gd name="connsiteY3687" fmla="*/ 171605 h 377583"/>
                <a:gd name="connsiteX3688" fmla="*/ 96869 w 2450468"/>
                <a:gd name="connsiteY3688" fmla="*/ 172463 h 377583"/>
                <a:gd name="connsiteX3689" fmla="*/ 95631 w 2450468"/>
                <a:gd name="connsiteY3689" fmla="*/ 176368 h 377583"/>
                <a:gd name="connsiteX3690" fmla="*/ 94393 w 2450468"/>
                <a:gd name="connsiteY3690" fmla="*/ 174558 h 377583"/>
                <a:gd name="connsiteX3691" fmla="*/ 88773 w 2450468"/>
                <a:gd name="connsiteY3691" fmla="*/ 170177 h 377583"/>
                <a:gd name="connsiteX3692" fmla="*/ 85058 w 2450468"/>
                <a:gd name="connsiteY3692" fmla="*/ 167224 h 377583"/>
                <a:gd name="connsiteX3693" fmla="*/ 95060 w 2450468"/>
                <a:gd name="connsiteY3693" fmla="*/ 157794 h 377583"/>
                <a:gd name="connsiteX3694" fmla="*/ 88106 w 2450468"/>
                <a:gd name="connsiteY3694" fmla="*/ 155508 h 377583"/>
                <a:gd name="connsiteX3695" fmla="*/ 87344 w 2450468"/>
                <a:gd name="connsiteY3695" fmla="*/ 155413 h 377583"/>
                <a:gd name="connsiteX3696" fmla="*/ 77152 w 2450468"/>
                <a:gd name="connsiteY3696" fmla="*/ 162271 h 377583"/>
                <a:gd name="connsiteX3697" fmla="*/ 69533 w 2450468"/>
                <a:gd name="connsiteY3697" fmla="*/ 172367 h 377583"/>
                <a:gd name="connsiteX3698" fmla="*/ 67532 w 2450468"/>
                <a:gd name="connsiteY3698" fmla="*/ 174177 h 377583"/>
                <a:gd name="connsiteX3699" fmla="*/ 63437 w 2450468"/>
                <a:gd name="connsiteY3699" fmla="*/ 177035 h 377583"/>
                <a:gd name="connsiteX3700" fmla="*/ 59055 w 2450468"/>
                <a:gd name="connsiteY3700" fmla="*/ 176463 h 377583"/>
                <a:gd name="connsiteX3701" fmla="*/ 50673 w 2450468"/>
                <a:gd name="connsiteY3701" fmla="*/ 176654 h 377583"/>
                <a:gd name="connsiteX3702" fmla="*/ 46958 w 2450468"/>
                <a:gd name="connsiteY3702" fmla="*/ 170462 h 377583"/>
                <a:gd name="connsiteX3703" fmla="*/ 40196 w 2450468"/>
                <a:gd name="connsiteY3703" fmla="*/ 172177 h 377583"/>
                <a:gd name="connsiteX3704" fmla="*/ 37624 w 2450468"/>
                <a:gd name="connsiteY3704" fmla="*/ 175606 h 377583"/>
                <a:gd name="connsiteX3705" fmla="*/ 37624 w 2450468"/>
                <a:gd name="connsiteY3705" fmla="*/ 175511 h 377583"/>
                <a:gd name="connsiteX3706" fmla="*/ 38100 w 2450468"/>
                <a:gd name="connsiteY3706" fmla="*/ 170558 h 377583"/>
                <a:gd name="connsiteX3707" fmla="*/ 30099 w 2450468"/>
                <a:gd name="connsiteY3707" fmla="*/ 170177 h 377583"/>
                <a:gd name="connsiteX3708" fmla="*/ 25813 w 2450468"/>
                <a:gd name="connsiteY3708" fmla="*/ 166462 h 377583"/>
                <a:gd name="connsiteX3709" fmla="*/ 16859 w 2450468"/>
                <a:gd name="connsiteY3709" fmla="*/ 167510 h 377583"/>
                <a:gd name="connsiteX3710" fmla="*/ 16669 w 2450468"/>
                <a:gd name="connsiteY3710" fmla="*/ 168176 h 377583"/>
                <a:gd name="connsiteX3711" fmla="*/ 14478 w 2450468"/>
                <a:gd name="connsiteY3711" fmla="*/ 172177 h 377583"/>
                <a:gd name="connsiteX3712" fmla="*/ 11525 w 2450468"/>
                <a:gd name="connsiteY3712" fmla="*/ 168748 h 377583"/>
                <a:gd name="connsiteX3713" fmla="*/ 11525 w 2450468"/>
                <a:gd name="connsiteY3713" fmla="*/ 167795 h 377583"/>
                <a:gd name="connsiteX3714" fmla="*/ 8573 w 2450468"/>
                <a:gd name="connsiteY3714" fmla="*/ 167510 h 377583"/>
                <a:gd name="connsiteX3715" fmla="*/ 0 w 2450468"/>
                <a:gd name="connsiteY3715" fmla="*/ 170843 h 377583"/>
                <a:gd name="connsiteX3716" fmla="*/ 1619 w 2450468"/>
                <a:gd name="connsiteY3716" fmla="*/ 168176 h 377583"/>
                <a:gd name="connsiteX3717" fmla="*/ 8858 w 2450468"/>
                <a:gd name="connsiteY3717" fmla="*/ 161890 h 377583"/>
                <a:gd name="connsiteX3718" fmla="*/ 17907 w 2450468"/>
                <a:gd name="connsiteY3718" fmla="*/ 159509 h 377583"/>
                <a:gd name="connsiteX3719" fmla="*/ 18288 w 2450468"/>
                <a:gd name="connsiteY3719" fmla="*/ 159413 h 377583"/>
                <a:gd name="connsiteX3720" fmla="*/ 21526 w 2450468"/>
                <a:gd name="connsiteY3720" fmla="*/ 155508 h 377583"/>
                <a:gd name="connsiteX3721" fmla="*/ 23527 w 2450468"/>
                <a:gd name="connsiteY3721" fmla="*/ 155508 h 377583"/>
                <a:gd name="connsiteX3722" fmla="*/ 25051 w 2450468"/>
                <a:gd name="connsiteY3722" fmla="*/ 155508 h 377583"/>
                <a:gd name="connsiteX3723" fmla="*/ 29813 w 2450468"/>
                <a:gd name="connsiteY3723" fmla="*/ 153413 h 377583"/>
                <a:gd name="connsiteX3724" fmla="*/ 32480 w 2450468"/>
                <a:gd name="connsiteY3724" fmla="*/ 152555 h 377583"/>
                <a:gd name="connsiteX3725" fmla="*/ 39148 w 2450468"/>
                <a:gd name="connsiteY3725" fmla="*/ 155222 h 377583"/>
                <a:gd name="connsiteX3726" fmla="*/ 39148 w 2450468"/>
                <a:gd name="connsiteY3726" fmla="*/ 155032 h 377583"/>
                <a:gd name="connsiteX3727" fmla="*/ 38576 w 2450468"/>
                <a:gd name="connsiteY3727" fmla="*/ 145221 h 377583"/>
                <a:gd name="connsiteX3728" fmla="*/ 38862 w 2450468"/>
                <a:gd name="connsiteY3728" fmla="*/ 138839 h 377583"/>
                <a:gd name="connsiteX3729" fmla="*/ 40196 w 2450468"/>
                <a:gd name="connsiteY3729" fmla="*/ 138268 h 377583"/>
                <a:gd name="connsiteX3730" fmla="*/ 43529 w 2450468"/>
                <a:gd name="connsiteY3730" fmla="*/ 141411 h 377583"/>
                <a:gd name="connsiteX3731" fmla="*/ 45244 w 2450468"/>
                <a:gd name="connsiteY3731" fmla="*/ 147412 h 377583"/>
                <a:gd name="connsiteX3732" fmla="*/ 45720 w 2450468"/>
                <a:gd name="connsiteY3732" fmla="*/ 147126 h 377583"/>
                <a:gd name="connsiteX3733" fmla="*/ 50959 w 2450468"/>
                <a:gd name="connsiteY3733" fmla="*/ 138077 h 377583"/>
                <a:gd name="connsiteX3734" fmla="*/ 55912 w 2450468"/>
                <a:gd name="connsiteY3734" fmla="*/ 134648 h 377583"/>
                <a:gd name="connsiteX3735" fmla="*/ 65818 w 2450468"/>
                <a:gd name="connsiteY3735" fmla="*/ 131315 h 377583"/>
                <a:gd name="connsiteX3736" fmla="*/ 64961 w 2450468"/>
                <a:gd name="connsiteY3736" fmla="*/ 124076 h 377583"/>
                <a:gd name="connsiteX3737" fmla="*/ 64579 w 2450468"/>
                <a:gd name="connsiteY3737" fmla="*/ 122075 h 377583"/>
                <a:gd name="connsiteX3738" fmla="*/ 73628 w 2450468"/>
                <a:gd name="connsiteY3738" fmla="*/ 122647 h 377583"/>
                <a:gd name="connsiteX3739" fmla="*/ 75724 w 2450468"/>
                <a:gd name="connsiteY3739" fmla="*/ 125790 h 377583"/>
                <a:gd name="connsiteX3740" fmla="*/ 74792 w 2450468"/>
                <a:gd name="connsiteY3740" fmla="*/ 130101 h 377583"/>
                <a:gd name="connsiteX3741" fmla="*/ 71152 w 2450468"/>
                <a:gd name="connsiteY3741" fmla="*/ 128552 h 377583"/>
                <a:gd name="connsiteX3742" fmla="*/ 68199 w 2450468"/>
                <a:gd name="connsiteY3742" fmla="*/ 134458 h 377583"/>
                <a:gd name="connsiteX3743" fmla="*/ 63532 w 2450468"/>
                <a:gd name="connsiteY3743" fmla="*/ 136839 h 377583"/>
                <a:gd name="connsiteX3744" fmla="*/ 73743 w 2450468"/>
                <a:gd name="connsiteY3744" fmla="*/ 134950 h 377583"/>
                <a:gd name="connsiteX3745" fmla="*/ 72676 w 2450468"/>
                <a:gd name="connsiteY3745" fmla="*/ 139887 h 377583"/>
                <a:gd name="connsiteX3746" fmla="*/ 73628 w 2450468"/>
                <a:gd name="connsiteY3746" fmla="*/ 135791 h 377583"/>
                <a:gd name="connsiteX3747" fmla="*/ 75152 w 2450468"/>
                <a:gd name="connsiteY3747" fmla="*/ 134839 h 377583"/>
                <a:gd name="connsiteX3748" fmla="*/ 75327 w 2450468"/>
                <a:gd name="connsiteY3748" fmla="*/ 134657 h 377583"/>
                <a:gd name="connsiteX3749" fmla="*/ 82582 w 2450468"/>
                <a:gd name="connsiteY3749" fmla="*/ 133315 h 377583"/>
                <a:gd name="connsiteX3750" fmla="*/ 84296 w 2450468"/>
                <a:gd name="connsiteY3750" fmla="*/ 133982 h 377583"/>
                <a:gd name="connsiteX3751" fmla="*/ 86297 w 2450468"/>
                <a:gd name="connsiteY3751" fmla="*/ 134839 h 377583"/>
                <a:gd name="connsiteX3752" fmla="*/ 89154 w 2450468"/>
                <a:gd name="connsiteY3752" fmla="*/ 127886 h 377583"/>
                <a:gd name="connsiteX3753" fmla="*/ 92488 w 2450468"/>
                <a:gd name="connsiteY3753" fmla="*/ 124361 h 377583"/>
                <a:gd name="connsiteX3754" fmla="*/ 102108 w 2450468"/>
                <a:gd name="connsiteY3754" fmla="*/ 123409 h 377583"/>
                <a:gd name="connsiteX3755" fmla="*/ 103251 w 2450468"/>
                <a:gd name="connsiteY3755" fmla="*/ 124171 h 377583"/>
                <a:gd name="connsiteX3756" fmla="*/ 101727 w 2450468"/>
                <a:gd name="connsiteY3756" fmla="*/ 128171 h 377583"/>
                <a:gd name="connsiteX3757" fmla="*/ 100394 w 2450468"/>
                <a:gd name="connsiteY3757" fmla="*/ 128171 h 377583"/>
                <a:gd name="connsiteX3758" fmla="*/ 94202 w 2450468"/>
                <a:gd name="connsiteY3758" fmla="*/ 128362 h 377583"/>
                <a:gd name="connsiteX3759" fmla="*/ 106489 w 2450468"/>
                <a:gd name="connsiteY3759" fmla="*/ 129695 h 377583"/>
                <a:gd name="connsiteX3760" fmla="*/ 106966 w 2450468"/>
                <a:gd name="connsiteY3760" fmla="*/ 129410 h 377583"/>
                <a:gd name="connsiteX3761" fmla="*/ 111633 w 2450468"/>
                <a:gd name="connsiteY3761" fmla="*/ 127124 h 377583"/>
                <a:gd name="connsiteX3762" fmla="*/ 111347 w 2450468"/>
                <a:gd name="connsiteY3762" fmla="*/ 120456 h 377583"/>
                <a:gd name="connsiteX3763" fmla="*/ 114776 w 2450468"/>
                <a:gd name="connsiteY3763" fmla="*/ 119980 h 377583"/>
                <a:gd name="connsiteX3764" fmla="*/ 114490 w 2450468"/>
                <a:gd name="connsiteY3764" fmla="*/ 119504 h 377583"/>
                <a:gd name="connsiteX3765" fmla="*/ 112300 w 2450468"/>
                <a:gd name="connsiteY3765" fmla="*/ 115694 h 377583"/>
                <a:gd name="connsiteX3766" fmla="*/ 113252 w 2450468"/>
                <a:gd name="connsiteY3766" fmla="*/ 107502 h 377583"/>
                <a:gd name="connsiteX3767" fmla="*/ 116300 w 2450468"/>
                <a:gd name="connsiteY3767" fmla="*/ 107121 h 377583"/>
                <a:gd name="connsiteX3768" fmla="*/ 120682 w 2450468"/>
                <a:gd name="connsiteY3768" fmla="*/ 106645 h 377583"/>
                <a:gd name="connsiteX3769" fmla="*/ 124111 w 2450468"/>
                <a:gd name="connsiteY3769" fmla="*/ 98739 h 377583"/>
                <a:gd name="connsiteX3770" fmla="*/ 131064 w 2450468"/>
                <a:gd name="connsiteY3770" fmla="*/ 96167 h 377583"/>
                <a:gd name="connsiteX3771" fmla="*/ 135731 w 2450468"/>
                <a:gd name="connsiteY3771" fmla="*/ 101120 h 377583"/>
                <a:gd name="connsiteX3772" fmla="*/ 135446 w 2450468"/>
                <a:gd name="connsiteY3772" fmla="*/ 101978 h 377583"/>
                <a:gd name="connsiteX3773" fmla="*/ 136398 w 2450468"/>
                <a:gd name="connsiteY3773" fmla="*/ 104740 h 377583"/>
                <a:gd name="connsiteX3774" fmla="*/ 138684 w 2450468"/>
                <a:gd name="connsiteY3774" fmla="*/ 105026 h 377583"/>
                <a:gd name="connsiteX3775" fmla="*/ 148971 w 2450468"/>
                <a:gd name="connsiteY3775" fmla="*/ 103692 h 377583"/>
                <a:gd name="connsiteX3776" fmla="*/ 161925 w 2450468"/>
                <a:gd name="connsiteY3776" fmla="*/ 96358 h 377583"/>
                <a:gd name="connsiteX3777" fmla="*/ 163258 w 2450468"/>
                <a:gd name="connsiteY3777" fmla="*/ 91214 h 377583"/>
                <a:gd name="connsiteX3778" fmla="*/ 162211 w 2450468"/>
                <a:gd name="connsiteY3778" fmla="*/ 88643 h 377583"/>
                <a:gd name="connsiteX3779" fmla="*/ 154115 w 2450468"/>
                <a:gd name="connsiteY3779" fmla="*/ 84261 h 377583"/>
                <a:gd name="connsiteX3780" fmla="*/ 154877 w 2450468"/>
                <a:gd name="connsiteY3780" fmla="*/ 83499 h 377583"/>
                <a:gd name="connsiteX3781" fmla="*/ 167069 w 2450468"/>
                <a:gd name="connsiteY3781" fmla="*/ 75308 h 377583"/>
                <a:gd name="connsiteX3782" fmla="*/ 172783 w 2450468"/>
                <a:gd name="connsiteY3782" fmla="*/ 75308 h 377583"/>
                <a:gd name="connsiteX3783" fmla="*/ 175260 w 2450468"/>
                <a:gd name="connsiteY3783" fmla="*/ 75308 h 377583"/>
                <a:gd name="connsiteX3784" fmla="*/ 181547 w 2450468"/>
                <a:gd name="connsiteY3784" fmla="*/ 70355 h 377583"/>
                <a:gd name="connsiteX3785" fmla="*/ 189738 w 2450468"/>
                <a:gd name="connsiteY3785" fmla="*/ 67973 h 377583"/>
                <a:gd name="connsiteX3786" fmla="*/ 196596 w 2450468"/>
                <a:gd name="connsiteY3786" fmla="*/ 67783 h 377583"/>
                <a:gd name="connsiteX3787" fmla="*/ 199549 w 2450468"/>
                <a:gd name="connsiteY3787" fmla="*/ 68545 h 377583"/>
                <a:gd name="connsiteX3788" fmla="*/ 207455 w 2450468"/>
                <a:gd name="connsiteY3788" fmla="*/ 69974 h 377583"/>
                <a:gd name="connsiteX3789" fmla="*/ 215360 w 2450468"/>
                <a:gd name="connsiteY3789" fmla="*/ 68640 h 377583"/>
                <a:gd name="connsiteX3790" fmla="*/ 218027 w 2450468"/>
                <a:gd name="connsiteY3790" fmla="*/ 74927 h 377583"/>
                <a:gd name="connsiteX3791" fmla="*/ 212884 w 2450468"/>
                <a:gd name="connsiteY3791" fmla="*/ 80927 h 377583"/>
                <a:gd name="connsiteX3792" fmla="*/ 227267 w 2450468"/>
                <a:gd name="connsiteY3792" fmla="*/ 85309 h 377583"/>
                <a:gd name="connsiteX3793" fmla="*/ 224123 w 2450468"/>
                <a:gd name="connsiteY3793" fmla="*/ 81499 h 377583"/>
                <a:gd name="connsiteX3794" fmla="*/ 223076 w 2450468"/>
                <a:gd name="connsiteY3794" fmla="*/ 75784 h 377583"/>
                <a:gd name="connsiteX3795" fmla="*/ 226695 w 2450468"/>
                <a:gd name="connsiteY3795" fmla="*/ 72831 h 377583"/>
                <a:gd name="connsiteX3796" fmla="*/ 229457 w 2450468"/>
                <a:gd name="connsiteY3796" fmla="*/ 69593 h 377583"/>
                <a:gd name="connsiteX3797" fmla="*/ 241649 w 2450468"/>
                <a:gd name="connsiteY3797" fmla="*/ 68450 h 377583"/>
                <a:gd name="connsiteX3798" fmla="*/ 245745 w 2450468"/>
                <a:gd name="connsiteY3798" fmla="*/ 65497 h 377583"/>
                <a:gd name="connsiteX3799" fmla="*/ 245745 w 2450468"/>
                <a:gd name="connsiteY3799" fmla="*/ 66354 h 377583"/>
                <a:gd name="connsiteX3800" fmla="*/ 251079 w 2450468"/>
                <a:gd name="connsiteY3800" fmla="*/ 69116 h 377583"/>
                <a:gd name="connsiteX3801" fmla="*/ 253841 w 2450468"/>
                <a:gd name="connsiteY3801" fmla="*/ 72736 h 377583"/>
                <a:gd name="connsiteX3802" fmla="*/ 254699 w 2450468"/>
                <a:gd name="connsiteY3802" fmla="*/ 74260 h 377583"/>
                <a:gd name="connsiteX3803" fmla="*/ 256508 w 2450468"/>
                <a:gd name="connsiteY3803" fmla="*/ 79308 h 377583"/>
                <a:gd name="connsiteX3804" fmla="*/ 259175 w 2450468"/>
                <a:gd name="connsiteY3804" fmla="*/ 85309 h 377583"/>
                <a:gd name="connsiteX3805" fmla="*/ 261557 w 2450468"/>
                <a:gd name="connsiteY3805" fmla="*/ 84642 h 377583"/>
                <a:gd name="connsiteX3806" fmla="*/ 262700 w 2450468"/>
                <a:gd name="connsiteY3806" fmla="*/ 81880 h 377583"/>
                <a:gd name="connsiteX3807" fmla="*/ 258699 w 2450468"/>
                <a:gd name="connsiteY3807" fmla="*/ 77213 h 377583"/>
                <a:gd name="connsiteX3808" fmla="*/ 264224 w 2450468"/>
                <a:gd name="connsiteY3808" fmla="*/ 70736 h 377583"/>
                <a:gd name="connsiteX3809" fmla="*/ 267748 w 2450468"/>
                <a:gd name="connsiteY3809" fmla="*/ 67783 h 377583"/>
                <a:gd name="connsiteX3810" fmla="*/ 270986 w 2450468"/>
                <a:gd name="connsiteY3810" fmla="*/ 66259 h 377583"/>
                <a:gd name="connsiteX3811" fmla="*/ 274034 w 2450468"/>
                <a:gd name="connsiteY3811" fmla="*/ 64830 h 377583"/>
                <a:gd name="connsiteX3812" fmla="*/ 279559 w 2450468"/>
                <a:gd name="connsiteY3812" fmla="*/ 61306 h 377583"/>
                <a:gd name="connsiteX3813" fmla="*/ 282131 w 2450468"/>
                <a:gd name="connsiteY3813" fmla="*/ 59877 h 377583"/>
                <a:gd name="connsiteX3814" fmla="*/ 286417 w 2450468"/>
                <a:gd name="connsiteY3814" fmla="*/ 59306 h 377583"/>
                <a:gd name="connsiteX3815" fmla="*/ 292037 w 2450468"/>
                <a:gd name="connsiteY3815" fmla="*/ 60734 h 377583"/>
                <a:gd name="connsiteX3816" fmla="*/ 294799 w 2450468"/>
                <a:gd name="connsiteY3816" fmla="*/ 59306 h 377583"/>
                <a:gd name="connsiteX3817" fmla="*/ 295275 w 2450468"/>
                <a:gd name="connsiteY3817" fmla="*/ 58925 h 377583"/>
                <a:gd name="connsiteX3818" fmla="*/ 301847 w 2450468"/>
                <a:gd name="connsiteY3818" fmla="*/ 56067 h 377583"/>
                <a:gd name="connsiteX3819" fmla="*/ 315182 w 2450468"/>
                <a:gd name="connsiteY3819" fmla="*/ 57305 h 377583"/>
                <a:gd name="connsiteX3820" fmla="*/ 319945 w 2450468"/>
                <a:gd name="connsiteY3820" fmla="*/ 56258 h 377583"/>
                <a:gd name="connsiteX3821" fmla="*/ 329565 w 2450468"/>
                <a:gd name="connsiteY3821" fmla="*/ 56067 h 377583"/>
                <a:gd name="connsiteX3822" fmla="*/ 330232 w 2450468"/>
                <a:gd name="connsiteY3822" fmla="*/ 50924 h 377583"/>
                <a:gd name="connsiteX3823" fmla="*/ 330518 w 2450468"/>
                <a:gd name="connsiteY3823" fmla="*/ 51209 h 377583"/>
                <a:gd name="connsiteX3824" fmla="*/ 336232 w 2450468"/>
                <a:gd name="connsiteY3824" fmla="*/ 59782 h 377583"/>
                <a:gd name="connsiteX3825" fmla="*/ 339281 w 2450468"/>
                <a:gd name="connsiteY3825" fmla="*/ 60830 h 377583"/>
                <a:gd name="connsiteX3826" fmla="*/ 341186 w 2450468"/>
                <a:gd name="connsiteY3826" fmla="*/ 58829 h 377583"/>
                <a:gd name="connsiteX3827" fmla="*/ 336232 w 2450468"/>
                <a:gd name="connsiteY3827" fmla="*/ 53495 h 377583"/>
                <a:gd name="connsiteX3828" fmla="*/ 346043 w 2450468"/>
                <a:gd name="connsiteY3828" fmla="*/ 55210 h 377583"/>
                <a:gd name="connsiteX3829" fmla="*/ 351758 w 2450468"/>
                <a:gd name="connsiteY3829" fmla="*/ 51495 h 377583"/>
                <a:gd name="connsiteX3830" fmla="*/ 354902 w 2450468"/>
                <a:gd name="connsiteY3830" fmla="*/ 50447 h 377583"/>
                <a:gd name="connsiteX3831" fmla="*/ 359569 w 2450468"/>
                <a:gd name="connsiteY3831" fmla="*/ 52924 h 377583"/>
                <a:gd name="connsiteX3832" fmla="*/ 370332 w 2450468"/>
                <a:gd name="connsiteY3832" fmla="*/ 47971 h 377583"/>
                <a:gd name="connsiteX3833" fmla="*/ 372142 w 2450468"/>
                <a:gd name="connsiteY3833" fmla="*/ 49209 h 377583"/>
                <a:gd name="connsiteX3834" fmla="*/ 377285 w 2450468"/>
                <a:gd name="connsiteY3834" fmla="*/ 53686 h 377583"/>
                <a:gd name="connsiteX3835" fmla="*/ 377952 w 2450468"/>
                <a:gd name="connsiteY3835" fmla="*/ 58734 h 377583"/>
                <a:gd name="connsiteX3836" fmla="*/ 383762 w 2450468"/>
                <a:gd name="connsiteY3836" fmla="*/ 53305 h 377583"/>
                <a:gd name="connsiteX3837" fmla="*/ 383286 w 2450468"/>
                <a:gd name="connsiteY3837" fmla="*/ 51876 h 377583"/>
                <a:gd name="connsiteX3838" fmla="*/ 388620 w 2450468"/>
                <a:gd name="connsiteY3838" fmla="*/ 47780 h 377583"/>
                <a:gd name="connsiteX3839" fmla="*/ 397097 w 2450468"/>
                <a:gd name="connsiteY3839" fmla="*/ 46733 h 377583"/>
                <a:gd name="connsiteX3840" fmla="*/ 407575 w 2450468"/>
                <a:gd name="connsiteY3840" fmla="*/ 48161 h 377583"/>
                <a:gd name="connsiteX3841" fmla="*/ 409289 w 2450468"/>
                <a:gd name="connsiteY3841" fmla="*/ 50352 h 377583"/>
                <a:gd name="connsiteX3842" fmla="*/ 418433 w 2450468"/>
                <a:gd name="connsiteY3842" fmla="*/ 50828 h 377583"/>
                <a:gd name="connsiteX3843" fmla="*/ 421005 w 2450468"/>
                <a:gd name="connsiteY3843" fmla="*/ 47685 h 377583"/>
                <a:gd name="connsiteX3844" fmla="*/ 427196 w 2450468"/>
                <a:gd name="connsiteY3844" fmla="*/ 48923 h 377583"/>
                <a:gd name="connsiteX3845" fmla="*/ 436531 w 2450468"/>
                <a:gd name="connsiteY3845" fmla="*/ 47971 h 377583"/>
                <a:gd name="connsiteX3846" fmla="*/ 435578 w 2450468"/>
                <a:gd name="connsiteY3846" fmla="*/ 48638 h 377583"/>
                <a:gd name="connsiteX3847" fmla="*/ 434626 w 2450468"/>
                <a:gd name="connsiteY3847" fmla="*/ 48923 h 377583"/>
                <a:gd name="connsiteX3848" fmla="*/ 435959 w 2450468"/>
                <a:gd name="connsiteY3848" fmla="*/ 51400 h 377583"/>
                <a:gd name="connsiteX3849" fmla="*/ 436817 w 2450468"/>
                <a:gd name="connsiteY3849" fmla="*/ 51305 h 377583"/>
                <a:gd name="connsiteX3850" fmla="*/ 442722 w 2450468"/>
                <a:gd name="connsiteY3850" fmla="*/ 50352 h 377583"/>
                <a:gd name="connsiteX3851" fmla="*/ 456343 w 2450468"/>
                <a:gd name="connsiteY3851" fmla="*/ 44161 h 377583"/>
                <a:gd name="connsiteX3852" fmla="*/ 463391 w 2450468"/>
                <a:gd name="connsiteY3852" fmla="*/ 43399 h 377583"/>
                <a:gd name="connsiteX3853" fmla="*/ 466058 w 2450468"/>
                <a:gd name="connsiteY3853" fmla="*/ 42446 h 377583"/>
                <a:gd name="connsiteX3854" fmla="*/ 470916 w 2450468"/>
                <a:gd name="connsiteY3854" fmla="*/ 40351 h 377583"/>
                <a:gd name="connsiteX3855" fmla="*/ 479012 w 2450468"/>
                <a:gd name="connsiteY3855" fmla="*/ 38922 h 377583"/>
                <a:gd name="connsiteX3856" fmla="*/ 484918 w 2450468"/>
                <a:gd name="connsiteY3856" fmla="*/ 43875 h 377583"/>
                <a:gd name="connsiteX3857" fmla="*/ 490823 w 2450468"/>
                <a:gd name="connsiteY3857" fmla="*/ 43208 h 377583"/>
                <a:gd name="connsiteX3858" fmla="*/ 499015 w 2450468"/>
                <a:gd name="connsiteY3858" fmla="*/ 42161 h 377583"/>
                <a:gd name="connsiteX3859" fmla="*/ 506825 w 2450468"/>
                <a:gd name="connsiteY3859" fmla="*/ 40827 h 377583"/>
                <a:gd name="connsiteX3860" fmla="*/ 511778 w 2450468"/>
                <a:gd name="connsiteY3860" fmla="*/ 42256 h 377583"/>
                <a:gd name="connsiteX3861" fmla="*/ 511874 w 2450468"/>
                <a:gd name="connsiteY3861" fmla="*/ 42827 h 377583"/>
                <a:gd name="connsiteX3862" fmla="*/ 520637 w 2450468"/>
                <a:gd name="connsiteY3862" fmla="*/ 43304 h 377583"/>
                <a:gd name="connsiteX3863" fmla="*/ 524447 w 2450468"/>
                <a:gd name="connsiteY3863" fmla="*/ 43018 h 377583"/>
                <a:gd name="connsiteX3864" fmla="*/ 536543 w 2450468"/>
                <a:gd name="connsiteY3864" fmla="*/ 41399 h 377583"/>
                <a:gd name="connsiteX3865" fmla="*/ 539401 w 2450468"/>
                <a:gd name="connsiteY3865" fmla="*/ 37970 h 377583"/>
                <a:gd name="connsiteX3866" fmla="*/ 544735 w 2450468"/>
                <a:gd name="connsiteY3866" fmla="*/ 39779 h 377583"/>
                <a:gd name="connsiteX3867" fmla="*/ 545402 w 2450468"/>
                <a:gd name="connsiteY3867" fmla="*/ 39970 h 377583"/>
                <a:gd name="connsiteX3868" fmla="*/ 546640 w 2450468"/>
                <a:gd name="connsiteY3868" fmla="*/ 37970 h 377583"/>
                <a:gd name="connsiteX3869" fmla="*/ 547497 w 2450468"/>
                <a:gd name="connsiteY3869" fmla="*/ 36160 h 377583"/>
                <a:gd name="connsiteX3870" fmla="*/ 552164 w 2450468"/>
                <a:gd name="connsiteY3870" fmla="*/ 37112 h 377583"/>
                <a:gd name="connsiteX3871" fmla="*/ 553974 w 2450468"/>
                <a:gd name="connsiteY3871" fmla="*/ 39684 h 377583"/>
                <a:gd name="connsiteX3872" fmla="*/ 560927 w 2450468"/>
                <a:gd name="connsiteY3872" fmla="*/ 36160 h 377583"/>
                <a:gd name="connsiteX3873" fmla="*/ 560927 w 2450468"/>
                <a:gd name="connsiteY3873" fmla="*/ 34636 h 377583"/>
                <a:gd name="connsiteX3874" fmla="*/ 563594 w 2450468"/>
                <a:gd name="connsiteY3874" fmla="*/ 30350 h 377583"/>
                <a:gd name="connsiteX3875" fmla="*/ 566928 w 2450468"/>
                <a:gd name="connsiteY3875" fmla="*/ 29588 h 377583"/>
                <a:gd name="connsiteX3876" fmla="*/ 568262 w 2450468"/>
                <a:gd name="connsiteY3876" fmla="*/ 32064 h 377583"/>
                <a:gd name="connsiteX3877" fmla="*/ 567023 w 2450468"/>
                <a:gd name="connsiteY3877" fmla="*/ 33683 h 377583"/>
                <a:gd name="connsiteX3878" fmla="*/ 566642 w 2450468"/>
                <a:gd name="connsiteY3878" fmla="*/ 34826 h 377583"/>
                <a:gd name="connsiteX3879" fmla="*/ 569309 w 2450468"/>
                <a:gd name="connsiteY3879" fmla="*/ 37112 h 377583"/>
                <a:gd name="connsiteX3880" fmla="*/ 570738 w 2450468"/>
                <a:gd name="connsiteY3880" fmla="*/ 36922 h 377583"/>
                <a:gd name="connsiteX3881" fmla="*/ 579025 w 2450468"/>
                <a:gd name="connsiteY3881" fmla="*/ 34541 h 377583"/>
                <a:gd name="connsiteX3882" fmla="*/ 581597 w 2450468"/>
                <a:gd name="connsiteY3882" fmla="*/ 35207 h 377583"/>
                <a:gd name="connsiteX3883" fmla="*/ 586264 w 2450468"/>
                <a:gd name="connsiteY3883" fmla="*/ 34064 h 377583"/>
                <a:gd name="connsiteX3884" fmla="*/ 588740 w 2450468"/>
                <a:gd name="connsiteY3884" fmla="*/ 32540 h 377583"/>
                <a:gd name="connsiteX3885" fmla="*/ 595503 w 2450468"/>
                <a:gd name="connsiteY3885" fmla="*/ 34160 h 377583"/>
                <a:gd name="connsiteX3886" fmla="*/ 599408 w 2450468"/>
                <a:gd name="connsiteY3886" fmla="*/ 32540 h 377583"/>
                <a:gd name="connsiteX3887" fmla="*/ 602647 w 2450468"/>
                <a:gd name="connsiteY3887" fmla="*/ 31683 h 377583"/>
                <a:gd name="connsiteX3888" fmla="*/ 604171 w 2450468"/>
                <a:gd name="connsiteY3888" fmla="*/ 33969 h 377583"/>
                <a:gd name="connsiteX3889" fmla="*/ 603409 w 2450468"/>
                <a:gd name="connsiteY3889" fmla="*/ 36350 h 377583"/>
                <a:gd name="connsiteX3890" fmla="*/ 605885 w 2450468"/>
                <a:gd name="connsiteY3890" fmla="*/ 37779 h 377583"/>
                <a:gd name="connsiteX3891" fmla="*/ 607790 w 2450468"/>
                <a:gd name="connsiteY3891" fmla="*/ 36065 h 377583"/>
                <a:gd name="connsiteX3892" fmla="*/ 611886 w 2450468"/>
                <a:gd name="connsiteY3892" fmla="*/ 36350 h 377583"/>
                <a:gd name="connsiteX3893" fmla="*/ 612362 w 2450468"/>
                <a:gd name="connsiteY3893" fmla="*/ 35303 h 377583"/>
                <a:gd name="connsiteX3894" fmla="*/ 613696 w 2450468"/>
                <a:gd name="connsiteY3894" fmla="*/ 31397 h 377583"/>
                <a:gd name="connsiteX3895" fmla="*/ 621887 w 2450468"/>
                <a:gd name="connsiteY3895" fmla="*/ 37684 h 377583"/>
                <a:gd name="connsiteX3896" fmla="*/ 621983 w 2450468"/>
                <a:gd name="connsiteY3896" fmla="*/ 41399 h 377583"/>
                <a:gd name="connsiteX3897" fmla="*/ 627412 w 2450468"/>
                <a:gd name="connsiteY3897" fmla="*/ 37112 h 377583"/>
                <a:gd name="connsiteX3898" fmla="*/ 629793 w 2450468"/>
                <a:gd name="connsiteY3898" fmla="*/ 36922 h 377583"/>
                <a:gd name="connsiteX3899" fmla="*/ 636651 w 2450468"/>
                <a:gd name="connsiteY3899" fmla="*/ 35398 h 377583"/>
                <a:gd name="connsiteX3900" fmla="*/ 640747 w 2450468"/>
                <a:gd name="connsiteY3900" fmla="*/ 36541 h 377583"/>
                <a:gd name="connsiteX3901" fmla="*/ 645605 w 2450468"/>
                <a:gd name="connsiteY3901" fmla="*/ 36636 h 377583"/>
                <a:gd name="connsiteX3902" fmla="*/ 646367 w 2450468"/>
                <a:gd name="connsiteY3902" fmla="*/ 35874 h 377583"/>
                <a:gd name="connsiteX3903" fmla="*/ 647986 w 2450468"/>
                <a:gd name="connsiteY3903" fmla="*/ 36065 h 377583"/>
                <a:gd name="connsiteX3904" fmla="*/ 648557 w 2450468"/>
                <a:gd name="connsiteY3904" fmla="*/ 36922 h 377583"/>
                <a:gd name="connsiteX3905" fmla="*/ 651224 w 2450468"/>
                <a:gd name="connsiteY3905" fmla="*/ 36541 h 377583"/>
                <a:gd name="connsiteX3906" fmla="*/ 654653 w 2450468"/>
                <a:gd name="connsiteY3906" fmla="*/ 35874 h 377583"/>
                <a:gd name="connsiteX3907" fmla="*/ 655701 w 2450468"/>
                <a:gd name="connsiteY3907" fmla="*/ 36065 h 377583"/>
                <a:gd name="connsiteX3908" fmla="*/ 658749 w 2450468"/>
                <a:gd name="connsiteY3908" fmla="*/ 33683 h 377583"/>
                <a:gd name="connsiteX3909" fmla="*/ 673322 w 2450468"/>
                <a:gd name="connsiteY3909" fmla="*/ 32731 h 377583"/>
                <a:gd name="connsiteX3910" fmla="*/ 678370 w 2450468"/>
                <a:gd name="connsiteY3910" fmla="*/ 31112 h 377583"/>
                <a:gd name="connsiteX3911" fmla="*/ 679799 w 2450468"/>
                <a:gd name="connsiteY3911" fmla="*/ 30635 h 377583"/>
                <a:gd name="connsiteX3912" fmla="*/ 683895 w 2450468"/>
                <a:gd name="connsiteY3912" fmla="*/ 31397 h 377583"/>
                <a:gd name="connsiteX3913" fmla="*/ 691229 w 2450468"/>
                <a:gd name="connsiteY3913" fmla="*/ 37684 h 377583"/>
                <a:gd name="connsiteX3914" fmla="*/ 704660 w 2450468"/>
                <a:gd name="connsiteY3914" fmla="*/ 39684 h 377583"/>
                <a:gd name="connsiteX3915" fmla="*/ 711327 w 2450468"/>
                <a:gd name="connsiteY3915" fmla="*/ 40541 h 377583"/>
                <a:gd name="connsiteX3916" fmla="*/ 712661 w 2450468"/>
                <a:gd name="connsiteY3916" fmla="*/ 35874 h 377583"/>
                <a:gd name="connsiteX3917" fmla="*/ 712851 w 2450468"/>
                <a:gd name="connsiteY3917" fmla="*/ 35207 h 377583"/>
                <a:gd name="connsiteX3918" fmla="*/ 719042 w 2450468"/>
                <a:gd name="connsiteY3918" fmla="*/ 41113 h 377583"/>
                <a:gd name="connsiteX3919" fmla="*/ 724186 w 2450468"/>
                <a:gd name="connsiteY3919" fmla="*/ 35779 h 377583"/>
                <a:gd name="connsiteX3920" fmla="*/ 726662 w 2450468"/>
                <a:gd name="connsiteY3920" fmla="*/ 35684 h 377583"/>
                <a:gd name="connsiteX3921" fmla="*/ 731996 w 2450468"/>
                <a:gd name="connsiteY3921" fmla="*/ 36827 h 377583"/>
                <a:gd name="connsiteX3922" fmla="*/ 743522 w 2450468"/>
                <a:gd name="connsiteY3922" fmla="*/ 35112 h 377583"/>
                <a:gd name="connsiteX3923" fmla="*/ 743617 w 2450468"/>
                <a:gd name="connsiteY3923" fmla="*/ 32826 h 377583"/>
                <a:gd name="connsiteX3924" fmla="*/ 744284 w 2450468"/>
                <a:gd name="connsiteY3924" fmla="*/ 30064 h 377583"/>
                <a:gd name="connsiteX3925" fmla="*/ 748665 w 2450468"/>
                <a:gd name="connsiteY3925" fmla="*/ 29588 h 377583"/>
                <a:gd name="connsiteX3926" fmla="*/ 744379 w 2450468"/>
                <a:gd name="connsiteY3926" fmla="*/ 18634 h 377583"/>
                <a:gd name="connsiteX3927" fmla="*/ 739045 w 2450468"/>
                <a:gd name="connsiteY3927" fmla="*/ 18729 h 377583"/>
                <a:gd name="connsiteX3928" fmla="*/ 737140 w 2450468"/>
                <a:gd name="connsiteY3928" fmla="*/ 18824 h 377583"/>
                <a:gd name="connsiteX3929" fmla="*/ 739140 w 2450468"/>
                <a:gd name="connsiteY3929" fmla="*/ 14443 h 377583"/>
                <a:gd name="connsiteX3930" fmla="*/ 740474 w 2450468"/>
                <a:gd name="connsiteY3930" fmla="*/ 15491 h 377583"/>
                <a:gd name="connsiteX3931" fmla="*/ 744855 w 2450468"/>
                <a:gd name="connsiteY3931" fmla="*/ 19015 h 377583"/>
                <a:gd name="connsiteX3932" fmla="*/ 755999 w 2450468"/>
                <a:gd name="connsiteY3932" fmla="*/ 17681 h 377583"/>
                <a:gd name="connsiteX3933" fmla="*/ 762000 w 2450468"/>
                <a:gd name="connsiteY3933" fmla="*/ 15014 h 377583"/>
                <a:gd name="connsiteX3934" fmla="*/ 763810 w 2450468"/>
                <a:gd name="connsiteY3934" fmla="*/ 18253 h 377583"/>
                <a:gd name="connsiteX3935" fmla="*/ 758285 w 2450468"/>
                <a:gd name="connsiteY3935" fmla="*/ 25587 h 377583"/>
                <a:gd name="connsiteX3936" fmla="*/ 753237 w 2450468"/>
                <a:gd name="connsiteY3936" fmla="*/ 31112 h 377583"/>
                <a:gd name="connsiteX3937" fmla="*/ 749237 w 2450468"/>
                <a:gd name="connsiteY3937" fmla="*/ 32445 h 377583"/>
                <a:gd name="connsiteX3938" fmla="*/ 748760 w 2450468"/>
                <a:gd name="connsiteY3938" fmla="*/ 36827 h 377583"/>
                <a:gd name="connsiteX3939" fmla="*/ 749427 w 2450468"/>
                <a:gd name="connsiteY3939" fmla="*/ 37208 h 377583"/>
                <a:gd name="connsiteX3940" fmla="*/ 753523 w 2450468"/>
                <a:gd name="connsiteY3940" fmla="*/ 39398 h 377583"/>
                <a:gd name="connsiteX3941" fmla="*/ 761143 w 2450468"/>
                <a:gd name="connsiteY3941" fmla="*/ 37684 h 377583"/>
                <a:gd name="connsiteX3942" fmla="*/ 758095 w 2450468"/>
                <a:gd name="connsiteY3942" fmla="*/ 33493 h 377583"/>
                <a:gd name="connsiteX3943" fmla="*/ 762857 w 2450468"/>
                <a:gd name="connsiteY3943" fmla="*/ 34922 h 377583"/>
                <a:gd name="connsiteX3944" fmla="*/ 773906 w 2450468"/>
                <a:gd name="connsiteY3944" fmla="*/ 39113 h 377583"/>
                <a:gd name="connsiteX3945" fmla="*/ 788289 w 2450468"/>
                <a:gd name="connsiteY3945" fmla="*/ 33969 h 377583"/>
                <a:gd name="connsiteX3946" fmla="*/ 792194 w 2450468"/>
                <a:gd name="connsiteY3946" fmla="*/ 41589 h 377583"/>
                <a:gd name="connsiteX3947" fmla="*/ 793147 w 2450468"/>
                <a:gd name="connsiteY3947" fmla="*/ 36446 h 377583"/>
                <a:gd name="connsiteX3948" fmla="*/ 800386 w 2450468"/>
                <a:gd name="connsiteY3948" fmla="*/ 28635 h 377583"/>
                <a:gd name="connsiteX3949" fmla="*/ 802767 w 2450468"/>
                <a:gd name="connsiteY3949" fmla="*/ 28349 h 377583"/>
                <a:gd name="connsiteX3950" fmla="*/ 806768 w 2450468"/>
                <a:gd name="connsiteY3950" fmla="*/ 28826 h 377583"/>
                <a:gd name="connsiteX3951" fmla="*/ 816769 w 2450468"/>
                <a:gd name="connsiteY3951" fmla="*/ 36446 h 377583"/>
                <a:gd name="connsiteX3952" fmla="*/ 823532 w 2450468"/>
                <a:gd name="connsiteY3952" fmla="*/ 33874 h 377583"/>
                <a:gd name="connsiteX3953" fmla="*/ 828675 w 2450468"/>
                <a:gd name="connsiteY3953" fmla="*/ 39779 h 377583"/>
                <a:gd name="connsiteX3954" fmla="*/ 828389 w 2450468"/>
                <a:gd name="connsiteY3954" fmla="*/ 41018 h 377583"/>
                <a:gd name="connsiteX3955" fmla="*/ 837724 w 2450468"/>
                <a:gd name="connsiteY3955" fmla="*/ 40160 h 377583"/>
                <a:gd name="connsiteX3956" fmla="*/ 842772 w 2450468"/>
                <a:gd name="connsiteY3956" fmla="*/ 41875 h 377583"/>
                <a:gd name="connsiteX3957" fmla="*/ 846582 w 2450468"/>
                <a:gd name="connsiteY3957" fmla="*/ 40446 h 377583"/>
                <a:gd name="connsiteX3958" fmla="*/ 853059 w 2450468"/>
                <a:gd name="connsiteY3958" fmla="*/ 37970 h 377583"/>
                <a:gd name="connsiteX3959" fmla="*/ 859441 w 2450468"/>
                <a:gd name="connsiteY3959" fmla="*/ 35779 h 377583"/>
                <a:gd name="connsiteX3960" fmla="*/ 859822 w 2450468"/>
                <a:gd name="connsiteY3960" fmla="*/ 32921 h 377583"/>
                <a:gd name="connsiteX3961" fmla="*/ 861727 w 2450468"/>
                <a:gd name="connsiteY3961" fmla="*/ 33017 h 377583"/>
                <a:gd name="connsiteX3962" fmla="*/ 868585 w 2450468"/>
                <a:gd name="connsiteY3962" fmla="*/ 38541 h 377583"/>
                <a:gd name="connsiteX3963" fmla="*/ 882872 w 2450468"/>
                <a:gd name="connsiteY3963" fmla="*/ 41018 h 377583"/>
                <a:gd name="connsiteX3964" fmla="*/ 894683 w 2450468"/>
                <a:gd name="connsiteY3964" fmla="*/ 33969 h 377583"/>
                <a:gd name="connsiteX3965" fmla="*/ 894779 w 2450468"/>
                <a:gd name="connsiteY3965" fmla="*/ 31112 h 377583"/>
                <a:gd name="connsiteX3966" fmla="*/ 890873 w 2450468"/>
                <a:gd name="connsiteY3966" fmla="*/ 26635 h 377583"/>
                <a:gd name="connsiteX3967" fmla="*/ 893731 w 2450468"/>
                <a:gd name="connsiteY3967" fmla="*/ 24730 h 377583"/>
                <a:gd name="connsiteX3968" fmla="*/ 896398 w 2450468"/>
                <a:gd name="connsiteY3968" fmla="*/ 23777 h 377583"/>
                <a:gd name="connsiteX3969" fmla="*/ 898493 w 2450468"/>
                <a:gd name="connsiteY3969" fmla="*/ 19015 h 377583"/>
                <a:gd name="connsiteX3970" fmla="*/ 897636 w 2450468"/>
                <a:gd name="connsiteY3970" fmla="*/ 13681 h 377583"/>
                <a:gd name="connsiteX3971" fmla="*/ 904685 w 2450468"/>
                <a:gd name="connsiteY3971" fmla="*/ 13490 h 377583"/>
                <a:gd name="connsiteX3972" fmla="*/ 907828 w 2450468"/>
                <a:gd name="connsiteY3972" fmla="*/ 12919 h 377583"/>
                <a:gd name="connsiteX3973" fmla="*/ 912114 w 2450468"/>
                <a:gd name="connsiteY3973" fmla="*/ 12157 h 377583"/>
                <a:gd name="connsiteX3974" fmla="*/ 910255 w 2450468"/>
                <a:gd name="connsiteY3974" fmla="*/ 18756 h 377583"/>
                <a:gd name="connsiteX3975" fmla="*/ 910304 w 2450468"/>
                <a:gd name="connsiteY3975" fmla="*/ 18729 h 377583"/>
                <a:gd name="connsiteX3976" fmla="*/ 917448 w 2450468"/>
                <a:gd name="connsiteY3976" fmla="*/ 19110 h 377583"/>
                <a:gd name="connsiteX3977" fmla="*/ 921067 w 2450468"/>
                <a:gd name="connsiteY3977" fmla="*/ 19015 h 377583"/>
                <a:gd name="connsiteX3978" fmla="*/ 922020 w 2450468"/>
                <a:gd name="connsiteY3978" fmla="*/ 19015 h 377583"/>
                <a:gd name="connsiteX3979" fmla="*/ 918115 w 2450468"/>
                <a:gd name="connsiteY3979" fmla="*/ 22730 h 377583"/>
                <a:gd name="connsiteX3980" fmla="*/ 915924 w 2450468"/>
                <a:gd name="connsiteY3980" fmla="*/ 24635 h 377583"/>
                <a:gd name="connsiteX3981" fmla="*/ 913828 w 2450468"/>
                <a:gd name="connsiteY3981" fmla="*/ 26254 h 377583"/>
                <a:gd name="connsiteX3982" fmla="*/ 905007 w 2450468"/>
                <a:gd name="connsiteY3982" fmla="*/ 21749 h 377583"/>
                <a:gd name="connsiteX3983" fmla="*/ 904780 w 2450468"/>
                <a:gd name="connsiteY3983" fmla="*/ 21872 h 377583"/>
                <a:gd name="connsiteX3984" fmla="*/ 903542 w 2450468"/>
                <a:gd name="connsiteY3984" fmla="*/ 32540 h 377583"/>
                <a:gd name="connsiteX3985" fmla="*/ 903923 w 2450468"/>
                <a:gd name="connsiteY3985" fmla="*/ 32826 h 377583"/>
                <a:gd name="connsiteX3986" fmla="*/ 909542 w 2450468"/>
                <a:gd name="connsiteY3986" fmla="*/ 37398 h 377583"/>
                <a:gd name="connsiteX3987" fmla="*/ 906399 w 2450468"/>
                <a:gd name="connsiteY3987" fmla="*/ 39970 h 377583"/>
                <a:gd name="connsiteX3988" fmla="*/ 920972 w 2450468"/>
                <a:gd name="connsiteY3988" fmla="*/ 38160 h 377583"/>
                <a:gd name="connsiteX3989" fmla="*/ 924973 w 2450468"/>
                <a:gd name="connsiteY3989" fmla="*/ 40256 h 377583"/>
                <a:gd name="connsiteX3990" fmla="*/ 935927 w 2450468"/>
                <a:gd name="connsiteY3990" fmla="*/ 40160 h 377583"/>
                <a:gd name="connsiteX3991" fmla="*/ 939165 w 2450468"/>
                <a:gd name="connsiteY3991" fmla="*/ 41018 h 377583"/>
                <a:gd name="connsiteX3992" fmla="*/ 944499 w 2450468"/>
                <a:gd name="connsiteY3992" fmla="*/ 44351 h 377583"/>
                <a:gd name="connsiteX3993" fmla="*/ 944594 w 2450468"/>
                <a:gd name="connsiteY3993" fmla="*/ 36731 h 377583"/>
                <a:gd name="connsiteX3994" fmla="*/ 937927 w 2450468"/>
                <a:gd name="connsiteY3994" fmla="*/ 34445 h 377583"/>
                <a:gd name="connsiteX3995" fmla="*/ 936117 w 2450468"/>
                <a:gd name="connsiteY3995" fmla="*/ 35303 h 377583"/>
                <a:gd name="connsiteX3996" fmla="*/ 935069 w 2450468"/>
                <a:gd name="connsiteY3996" fmla="*/ 35779 h 377583"/>
                <a:gd name="connsiteX3997" fmla="*/ 932402 w 2450468"/>
                <a:gd name="connsiteY3997" fmla="*/ 32255 h 377583"/>
                <a:gd name="connsiteX3998" fmla="*/ 932498 w 2450468"/>
                <a:gd name="connsiteY3998" fmla="*/ 32255 h 377583"/>
                <a:gd name="connsiteX3999" fmla="*/ 938689 w 2450468"/>
                <a:gd name="connsiteY3999" fmla="*/ 27016 h 377583"/>
                <a:gd name="connsiteX4000" fmla="*/ 938879 w 2450468"/>
                <a:gd name="connsiteY4000" fmla="*/ 26921 h 377583"/>
                <a:gd name="connsiteX4001" fmla="*/ 936403 w 2450468"/>
                <a:gd name="connsiteY4001" fmla="*/ 25778 h 377583"/>
                <a:gd name="connsiteX4002" fmla="*/ 931164 w 2450468"/>
                <a:gd name="connsiteY4002" fmla="*/ 26063 h 377583"/>
                <a:gd name="connsiteX4003" fmla="*/ 926878 w 2450468"/>
                <a:gd name="connsiteY4003" fmla="*/ 24730 h 377583"/>
                <a:gd name="connsiteX4004" fmla="*/ 924020 w 2450468"/>
                <a:gd name="connsiteY4004" fmla="*/ 26444 h 377583"/>
                <a:gd name="connsiteX4005" fmla="*/ 928021 w 2450468"/>
                <a:gd name="connsiteY4005" fmla="*/ 18539 h 377583"/>
                <a:gd name="connsiteX4006" fmla="*/ 940022 w 2450468"/>
                <a:gd name="connsiteY4006" fmla="*/ 19777 h 377583"/>
                <a:gd name="connsiteX4007" fmla="*/ 954310 w 2450468"/>
                <a:gd name="connsiteY4007" fmla="*/ 26349 h 377583"/>
                <a:gd name="connsiteX4008" fmla="*/ 960596 w 2450468"/>
                <a:gd name="connsiteY4008" fmla="*/ 29111 h 377583"/>
                <a:gd name="connsiteX4009" fmla="*/ 959834 w 2450468"/>
                <a:gd name="connsiteY4009" fmla="*/ 34064 h 377583"/>
                <a:gd name="connsiteX4010" fmla="*/ 955739 w 2450468"/>
                <a:gd name="connsiteY4010" fmla="*/ 36065 h 377583"/>
                <a:gd name="connsiteX4011" fmla="*/ 955453 w 2450468"/>
                <a:gd name="connsiteY4011" fmla="*/ 44542 h 377583"/>
                <a:gd name="connsiteX4012" fmla="*/ 956882 w 2450468"/>
                <a:gd name="connsiteY4012" fmla="*/ 43494 h 377583"/>
                <a:gd name="connsiteX4013" fmla="*/ 965168 w 2450468"/>
                <a:gd name="connsiteY4013" fmla="*/ 42446 h 377583"/>
                <a:gd name="connsiteX4014" fmla="*/ 974884 w 2450468"/>
                <a:gd name="connsiteY4014" fmla="*/ 42446 h 377583"/>
                <a:gd name="connsiteX4015" fmla="*/ 983170 w 2450468"/>
                <a:gd name="connsiteY4015" fmla="*/ 43018 h 377583"/>
                <a:gd name="connsiteX4016" fmla="*/ 986123 w 2450468"/>
                <a:gd name="connsiteY4016" fmla="*/ 42161 h 377583"/>
                <a:gd name="connsiteX4017" fmla="*/ 990886 w 2450468"/>
                <a:gd name="connsiteY4017" fmla="*/ 39779 h 377583"/>
                <a:gd name="connsiteX4018" fmla="*/ 1004030 w 2450468"/>
                <a:gd name="connsiteY4018" fmla="*/ 41303 h 377583"/>
                <a:gd name="connsiteX4019" fmla="*/ 1010793 w 2450468"/>
                <a:gd name="connsiteY4019" fmla="*/ 41780 h 377583"/>
                <a:gd name="connsiteX4020" fmla="*/ 1011460 w 2450468"/>
                <a:gd name="connsiteY4020" fmla="*/ 40065 h 377583"/>
                <a:gd name="connsiteX4021" fmla="*/ 1010507 w 2450468"/>
                <a:gd name="connsiteY4021" fmla="*/ 38446 h 377583"/>
                <a:gd name="connsiteX4022" fmla="*/ 1008507 w 2450468"/>
                <a:gd name="connsiteY4022" fmla="*/ 38065 h 377583"/>
                <a:gd name="connsiteX4023" fmla="*/ 1008793 w 2450468"/>
                <a:gd name="connsiteY4023" fmla="*/ 33683 h 377583"/>
                <a:gd name="connsiteX4024" fmla="*/ 1010126 w 2450468"/>
                <a:gd name="connsiteY4024" fmla="*/ 34160 h 377583"/>
                <a:gd name="connsiteX4025" fmla="*/ 1014889 w 2450468"/>
                <a:gd name="connsiteY4025" fmla="*/ 35874 h 377583"/>
                <a:gd name="connsiteX4026" fmla="*/ 1024604 w 2450468"/>
                <a:gd name="connsiteY4026" fmla="*/ 32731 h 377583"/>
                <a:gd name="connsiteX4027" fmla="*/ 1021461 w 2450468"/>
                <a:gd name="connsiteY4027" fmla="*/ 29969 h 377583"/>
                <a:gd name="connsiteX4028" fmla="*/ 1018699 w 2450468"/>
                <a:gd name="connsiteY4028" fmla="*/ 29588 h 377583"/>
                <a:gd name="connsiteX4029" fmla="*/ 1016889 w 2450468"/>
                <a:gd name="connsiteY4029" fmla="*/ 27492 h 377583"/>
                <a:gd name="connsiteX4030" fmla="*/ 1018794 w 2450468"/>
                <a:gd name="connsiteY4030" fmla="*/ 25587 h 377583"/>
                <a:gd name="connsiteX4031" fmla="*/ 1023461 w 2450468"/>
                <a:gd name="connsiteY4031" fmla="*/ 26349 h 377583"/>
                <a:gd name="connsiteX4032" fmla="*/ 1027557 w 2450468"/>
                <a:gd name="connsiteY4032" fmla="*/ 24349 h 377583"/>
                <a:gd name="connsiteX4033" fmla="*/ 1034635 w 2450468"/>
                <a:gd name="connsiteY4033" fmla="*/ 28627 h 377583"/>
                <a:gd name="connsiteX4034" fmla="*/ 1038796 w 2450468"/>
                <a:gd name="connsiteY4034" fmla="*/ 23872 h 377583"/>
                <a:gd name="connsiteX4035" fmla="*/ 1042130 w 2450468"/>
                <a:gd name="connsiteY4035" fmla="*/ 23110 h 377583"/>
                <a:gd name="connsiteX4036" fmla="*/ 1046987 w 2450468"/>
                <a:gd name="connsiteY4036" fmla="*/ 23491 h 377583"/>
                <a:gd name="connsiteX4037" fmla="*/ 1047749 w 2450468"/>
                <a:gd name="connsiteY4037" fmla="*/ 25205 h 377583"/>
                <a:gd name="connsiteX4038" fmla="*/ 1047749 w 2450468"/>
                <a:gd name="connsiteY4038" fmla="*/ 25777 h 377583"/>
                <a:gd name="connsiteX4039" fmla="*/ 1045940 w 2450468"/>
                <a:gd name="connsiteY4039" fmla="*/ 26348 h 377583"/>
                <a:gd name="connsiteX4040" fmla="*/ 1042701 w 2450468"/>
                <a:gd name="connsiteY4040" fmla="*/ 28730 h 377583"/>
                <a:gd name="connsiteX4041" fmla="*/ 1036213 w 2450468"/>
                <a:gd name="connsiteY4041" fmla="*/ 29599 h 377583"/>
                <a:gd name="connsiteX4042" fmla="*/ 1033177 w 2450468"/>
                <a:gd name="connsiteY4042" fmla="*/ 32445 h 377583"/>
                <a:gd name="connsiteX4043" fmla="*/ 1027176 w 2450468"/>
                <a:gd name="connsiteY4043" fmla="*/ 43685 h 377583"/>
                <a:gd name="connsiteX4044" fmla="*/ 1026890 w 2450468"/>
                <a:gd name="connsiteY4044" fmla="*/ 44351 h 377583"/>
                <a:gd name="connsiteX4045" fmla="*/ 1032034 w 2450468"/>
                <a:gd name="connsiteY4045" fmla="*/ 45494 h 377583"/>
                <a:gd name="connsiteX4046" fmla="*/ 1032034 w 2450468"/>
                <a:gd name="connsiteY4046" fmla="*/ 45018 h 377583"/>
                <a:gd name="connsiteX4047" fmla="*/ 1036130 w 2450468"/>
                <a:gd name="connsiteY4047" fmla="*/ 44066 h 377583"/>
                <a:gd name="connsiteX4048" fmla="*/ 1039082 w 2450468"/>
                <a:gd name="connsiteY4048" fmla="*/ 44161 h 377583"/>
                <a:gd name="connsiteX4049" fmla="*/ 1046893 w 2450468"/>
                <a:gd name="connsiteY4049" fmla="*/ 42161 h 377583"/>
                <a:gd name="connsiteX4050" fmla="*/ 1056323 w 2450468"/>
                <a:gd name="connsiteY4050" fmla="*/ 42542 h 377583"/>
                <a:gd name="connsiteX4051" fmla="*/ 1057847 w 2450468"/>
                <a:gd name="connsiteY4051" fmla="*/ 43399 h 377583"/>
                <a:gd name="connsiteX4052" fmla="*/ 1060609 w 2450468"/>
                <a:gd name="connsiteY4052" fmla="*/ 45018 h 377583"/>
                <a:gd name="connsiteX4053" fmla="*/ 1065276 w 2450468"/>
                <a:gd name="connsiteY4053" fmla="*/ 47876 h 377583"/>
                <a:gd name="connsiteX4054" fmla="*/ 1071277 w 2450468"/>
                <a:gd name="connsiteY4054" fmla="*/ 46923 h 377583"/>
                <a:gd name="connsiteX4055" fmla="*/ 1071404 w 2450468"/>
                <a:gd name="connsiteY4055" fmla="*/ 46987 h 377583"/>
                <a:gd name="connsiteX4056" fmla="*/ 1070419 w 2450468"/>
                <a:gd name="connsiteY4056" fmla="*/ 43494 h 377583"/>
                <a:gd name="connsiteX4057" fmla="*/ 1070038 w 2450468"/>
                <a:gd name="connsiteY4057" fmla="*/ 42256 h 377583"/>
                <a:gd name="connsiteX4058" fmla="*/ 1069562 w 2450468"/>
                <a:gd name="connsiteY4058" fmla="*/ 40732 h 377583"/>
                <a:gd name="connsiteX4059" fmla="*/ 1073467 w 2450468"/>
                <a:gd name="connsiteY4059" fmla="*/ 36350 h 377583"/>
                <a:gd name="connsiteX4060" fmla="*/ 1076896 w 2450468"/>
                <a:gd name="connsiteY4060" fmla="*/ 35684 h 377583"/>
                <a:gd name="connsiteX4061" fmla="*/ 1077701 w 2450468"/>
                <a:gd name="connsiteY4061" fmla="*/ 35554 h 377583"/>
                <a:gd name="connsiteX4062" fmla="*/ 1073944 w 2450468"/>
                <a:gd name="connsiteY4062" fmla="*/ 27397 h 377583"/>
                <a:gd name="connsiteX4063" fmla="*/ 1073658 w 2450468"/>
                <a:gd name="connsiteY4063" fmla="*/ 23111 h 377583"/>
                <a:gd name="connsiteX4064" fmla="*/ 1073563 w 2450468"/>
                <a:gd name="connsiteY4064" fmla="*/ 21015 h 377583"/>
                <a:gd name="connsiteX4065" fmla="*/ 1079849 w 2450468"/>
                <a:gd name="connsiteY4065" fmla="*/ 23682 h 377583"/>
                <a:gd name="connsiteX4066" fmla="*/ 1082040 w 2450468"/>
                <a:gd name="connsiteY4066" fmla="*/ 24539 h 377583"/>
                <a:gd name="connsiteX4067" fmla="*/ 1086231 w 2450468"/>
                <a:gd name="connsiteY4067" fmla="*/ 25873 h 377583"/>
                <a:gd name="connsiteX4068" fmla="*/ 1090041 w 2450468"/>
                <a:gd name="connsiteY4068" fmla="*/ 27587 h 377583"/>
                <a:gd name="connsiteX4069" fmla="*/ 1091851 w 2450468"/>
                <a:gd name="connsiteY4069" fmla="*/ 26159 h 377583"/>
                <a:gd name="connsiteX4070" fmla="*/ 1092708 w 2450468"/>
                <a:gd name="connsiteY4070" fmla="*/ 25492 h 377583"/>
                <a:gd name="connsiteX4071" fmla="*/ 1099090 w 2450468"/>
                <a:gd name="connsiteY4071" fmla="*/ 29016 h 377583"/>
                <a:gd name="connsiteX4072" fmla="*/ 1101376 w 2450468"/>
                <a:gd name="connsiteY4072" fmla="*/ 30159 h 377583"/>
                <a:gd name="connsiteX4073" fmla="*/ 1103567 w 2450468"/>
                <a:gd name="connsiteY4073" fmla="*/ 31207 h 377583"/>
                <a:gd name="connsiteX4074" fmla="*/ 1100995 w 2450468"/>
                <a:gd name="connsiteY4074" fmla="*/ 35112 h 377583"/>
                <a:gd name="connsiteX4075" fmla="*/ 1100423 w 2450468"/>
                <a:gd name="connsiteY4075" fmla="*/ 36065 h 377583"/>
                <a:gd name="connsiteX4076" fmla="*/ 1091279 w 2450468"/>
                <a:gd name="connsiteY4076" fmla="*/ 39970 h 377583"/>
                <a:gd name="connsiteX4077" fmla="*/ 1090613 w 2450468"/>
                <a:gd name="connsiteY4077" fmla="*/ 42542 h 377583"/>
                <a:gd name="connsiteX4078" fmla="*/ 1093661 w 2450468"/>
                <a:gd name="connsiteY4078" fmla="*/ 48257 h 377583"/>
                <a:gd name="connsiteX4079" fmla="*/ 1094232 w 2450468"/>
                <a:gd name="connsiteY4079" fmla="*/ 48066 h 377583"/>
                <a:gd name="connsiteX4080" fmla="*/ 1098328 w 2450468"/>
                <a:gd name="connsiteY4080" fmla="*/ 46161 h 377583"/>
                <a:gd name="connsiteX4081" fmla="*/ 1107567 w 2450468"/>
                <a:gd name="connsiteY4081" fmla="*/ 47876 h 377583"/>
                <a:gd name="connsiteX4082" fmla="*/ 1117092 w 2450468"/>
                <a:gd name="connsiteY4082" fmla="*/ 44066 h 377583"/>
                <a:gd name="connsiteX4083" fmla="*/ 1120235 w 2450468"/>
                <a:gd name="connsiteY4083" fmla="*/ 43399 h 377583"/>
                <a:gd name="connsiteX4084" fmla="*/ 1126046 w 2450468"/>
                <a:gd name="connsiteY4084" fmla="*/ 41875 h 377583"/>
                <a:gd name="connsiteX4085" fmla="*/ 1121357 w 2450468"/>
                <a:gd name="connsiteY4085" fmla="*/ 35592 h 377583"/>
                <a:gd name="connsiteX4086" fmla="*/ 1118044 w 2450468"/>
                <a:gd name="connsiteY4086" fmla="*/ 36160 h 377583"/>
                <a:gd name="connsiteX4087" fmla="*/ 1113853 w 2450468"/>
                <a:gd name="connsiteY4087" fmla="*/ 26920 h 377583"/>
                <a:gd name="connsiteX4088" fmla="*/ 1115663 w 2450468"/>
                <a:gd name="connsiteY4088" fmla="*/ 27397 h 377583"/>
                <a:gd name="connsiteX4089" fmla="*/ 1124616 w 2450468"/>
                <a:gd name="connsiteY4089" fmla="*/ 29683 h 377583"/>
                <a:gd name="connsiteX4090" fmla="*/ 1132522 w 2450468"/>
                <a:gd name="connsiteY4090" fmla="*/ 24349 h 377583"/>
                <a:gd name="connsiteX4091" fmla="*/ 1141380 w 2450468"/>
                <a:gd name="connsiteY4091" fmla="*/ 23396 h 377583"/>
                <a:gd name="connsiteX4092" fmla="*/ 1139475 w 2450468"/>
                <a:gd name="connsiteY4092" fmla="*/ 21396 h 377583"/>
                <a:gd name="connsiteX4093" fmla="*/ 1140428 w 2450468"/>
                <a:gd name="connsiteY4093" fmla="*/ 19110 h 377583"/>
                <a:gd name="connsiteX4094" fmla="*/ 1143095 w 2450468"/>
                <a:gd name="connsiteY4094" fmla="*/ 20634 h 377583"/>
                <a:gd name="connsiteX4095" fmla="*/ 1143095 w 2450468"/>
                <a:gd name="connsiteY4095" fmla="*/ 21682 h 377583"/>
                <a:gd name="connsiteX4096" fmla="*/ 1149477 w 2450468"/>
                <a:gd name="connsiteY4096" fmla="*/ 25111 h 377583"/>
                <a:gd name="connsiteX4097" fmla="*/ 1151953 w 2450468"/>
                <a:gd name="connsiteY4097" fmla="*/ 24349 h 377583"/>
                <a:gd name="connsiteX4098" fmla="*/ 1157478 w 2450468"/>
                <a:gd name="connsiteY4098" fmla="*/ 27206 h 377583"/>
                <a:gd name="connsiteX4099" fmla="*/ 1168241 w 2450468"/>
                <a:gd name="connsiteY4099" fmla="*/ 27302 h 377583"/>
                <a:gd name="connsiteX4100" fmla="*/ 1175575 w 2450468"/>
                <a:gd name="connsiteY4100" fmla="*/ 21015 h 377583"/>
                <a:gd name="connsiteX4101" fmla="*/ 1177766 w 2450468"/>
                <a:gd name="connsiteY4101" fmla="*/ 21301 h 377583"/>
                <a:gd name="connsiteX4102" fmla="*/ 1184529 w 2450468"/>
                <a:gd name="connsiteY4102" fmla="*/ 22063 h 377583"/>
                <a:gd name="connsiteX4103" fmla="*/ 1185195 w 2450468"/>
                <a:gd name="connsiteY4103" fmla="*/ 28159 h 377583"/>
                <a:gd name="connsiteX4104" fmla="*/ 1178242 w 2450468"/>
                <a:gd name="connsiteY4104" fmla="*/ 32159 h 377583"/>
                <a:gd name="connsiteX4105" fmla="*/ 1183195 w 2450468"/>
                <a:gd name="connsiteY4105" fmla="*/ 35588 h 377583"/>
                <a:gd name="connsiteX4106" fmla="*/ 1190244 w 2450468"/>
                <a:gd name="connsiteY4106" fmla="*/ 35588 h 377583"/>
                <a:gd name="connsiteX4107" fmla="*/ 1185291 w 2450468"/>
                <a:gd name="connsiteY4107" fmla="*/ 41780 h 377583"/>
                <a:gd name="connsiteX4108" fmla="*/ 1181862 w 2450468"/>
                <a:gd name="connsiteY4108" fmla="*/ 42065 h 377583"/>
                <a:gd name="connsiteX4109" fmla="*/ 1179385 w 2450468"/>
                <a:gd name="connsiteY4109" fmla="*/ 42256 h 377583"/>
                <a:gd name="connsiteX4110" fmla="*/ 1174813 w 2450468"/>
                <a:gd name="connsiteY4110" fmla="*/ 34255 h 377583"/>
                <a:gd name="connsiteX4111" fmla="*/ 1169860 w 2450468"/>
                <a:gd name="connsiteY4111" fmla="*/ 37970 h 377583"/>
                <a:gd name="connsiteX4112" fmla="*/ 1169193 w 2450468"/>
                <a:gd name="connsiteY4112" fmla="*/ 38446 h 377583"/>
                <a:gd name="connsiteX4113" fmla="*/ 1167098 w 2450468"/>
                <a:gd name="connsiteY4113" fmla="*/ 36922 h 377583"/>
                <a:gd name="connsiteX4114" fmla="*/ 1167574 w 2450468"/>
                <a:gd name="connsiteY4114" fmla="*/ 33779 h 377583"/>
                <a:gd name="connsiteX4115" fmla="*/ 1163097 w 2450468"/>
                <a:gd name="connsiteY4115" fmla="*/ 33398 h 377583"/>
                <a:gd name="connsiteX4116" fmla="*/ 1156906 w 2450468"/>
                <a:gd name="connsiteY4116" fmla="*/ 35493 h 377583"/>
                <a:gd name="connsiteX4117" fmla="*/ 1156335 w 2450468"/>
                <a:gd name="connsiteY4117" fmla="*/ 35112 h 377583"/>
                <a:gd name="connsiteX4118" fmla="*/ 1153572 w 2450468"/>
                <a:gd name="connsiteY4118" fmla="*/ 33017 h 377583"/>
                <a:gd name="connsiteX4119" fmla="*/ 1151286 w 2450468"/>
                <a:gd name="connsiteY4119" fmla="*/ 32540 h 377583"/>
                <a:gd name="connsiteX4120" fmla="*/ 1146714 w 2450468"/>
                <a:gd name="connsiteY4120" fmla="*/ 33969 h 377583"/>
                <a:gd name="connsiteX4121" fmla="*/ 1139571 w 2450468"/>
                <a:gd name="connsiteY4121" fmla="*/ 38922 h 377583"/>
                <a:gd name="connsiteX4122" fmla="*/ 1129950 w 2450468"/>
                <a:gd name="connsiteY4122" fmla="*/ 35588 h 377583"/>
                <a:gd name="connsiteX4123" fmla="*/ 1129938 w 2450468"/>
                <a:gd name="connsiteY4123" fmla="*/ 35588 h 377583"/>
                <a:gd name="connsiteX4124" fmla="*/ 1135761 w 2450468"/>
                <a:gd name="connsiteY4124" fmla="*/ 42351 h 377583"/>
                <a:gd name="connsiteX4125" fmla="*/ 1135094 w 2450468"/>
                <a:gd name="connsiteY4125" fmla="*/ 42732 h 377583"/>
                <a:gd name="connsiteX4126" fmla="*/ 1136428 w 2450468"/>
                <a:gd name="connsiteY4126" fmla="*/ 47876 h 377583"/>
                <a:gd name="connsiteX4127" fmla="*/ 1136999 w 2450468"/>
                <a:gd name="connsiteY4127" fmla="*/ 48257 h 377583"/>
                <a:gd name="connsiteX4128" fmla="*/ 1139285 w 2450468"/>
                <a:gd name="connsiteY4128" fmla="*/ 46542 h 377583"/>
                <a:gd name="connsiteX4129" fmla="*/ 1144429 w 2450468"/>
                <a:gd name="connsiteY4129" fmla="*/ 45590 h 377583"/>
                <a:gd name="connsiteX4130" fmla="*/ 1158431 w 2450468"/>
                <a:gd name="connsiteY4130" fmla="*/ 46161 h 377583"/>
                <a:gd name="connsiteX4131" fmla="*/ 1155954 w 2450468"/>
                <a:gd name="connsiteY4131" fmla="*/ 41589 h 377583"/>
                <a:gd name="connsiteX4132" fmla="*/ 1153954 w 2450468"/>
                <a:gd name="connsiteY4132" fmla="*/ 41875 h 377583"/>
                <a:gd name="connsiteX4133" fmla="*/ 1152049 w 2450468"/>
                <a:gd name="connsiteY4133" fmla="*/ 42161 h 377583"/>
                <a:gd name="connsiteX4134" fmla="*/ 1153192 w 2450468"/>
                <a:gd name="connsiteY4134" fmla="*/ 35779 h 377583"/>
                <a:gd name="connsiteX4135" fmla="*/ 1157478 w 2450468"/>
                <a:gd name="connsiteY4135" fmla="*/ 38446 h 377583"/>
                <a:gd name="connsiteX4136" fmla="*/ 1161860 w 2450468"/>
                <a:gd name="connsiteY4136" fmla="*/ 41113 h 377583"/>
                <a:gd name="connsiteX4137" fmla="*/ 1165193 w 2450468"/>
                <a:gd name="connsiteY4137" fmla="*/ 41113 h 377583"/>
                <a:gd name="connsiteX4138" fmla="*/ 1172623 w 2450468"/>
                <a:gd name="connsiteY4138" fmla="*/ 47876 h 377583"/>
                <a:gd name="connsiteX4139" fmla="*/ 1173766 w 2450468"/>
                <a:gd name="connsiteY4139" fmla="*/ 46923 h 377583"/>
                <a:gd name="connsiteX4140" fmla="*/ 1173956 w 2450468"/>
                <a:gd name="connsiteY4140" fmla="*/ 46733 h 377583"/>
                <a:gd name="connsiteX4141" fmla="*/ 1177576 w 2450468"/>
                <a:gd name="connsiteY4141" fmla="*/ 48352 h 377583"/>
                <a:gd name="connsiteX4142" fmla="*/ 1186529 w 2450468"/>
                <a:gd name="connsiteY4142" fmla="*/ 49971 h 377583"/>
                <a:gd name="connsiteX4143" fmla="*/ 1191863 w 2450468"/>
                <a:gd name="connsiteY4143" fmla="*/ 43970 h 377583"/>
                <a:gd name="connsiteX4144" fmla="*/ 1201103 w 2450468"/>
                <a:gd name="connsiteY4144" fmla="*/ 44637 h 377583"/>
                <a:gd name="connsiteX4145" fmla="*/ 1212628 w 2450468"/>
                <a:gd name="connsiteY4145" fmla="*/ 46256 h 377583"/>
                <a:gd name="connsiteX4146" fmla="*/ 1219676 w 2450468"/>
                <a:gd name="connsiteY4146" fmla="*/ 41208 h 377583"/>
                <a:gd name="connsiteX4147" fmla="*/ 1231106 w 2450468"/>
                <a:gd name="connsiteY4147" fmla="*/ 46447 h 377583"/>
                <a:gd name="connsiteX4148" fmla="*/ 1229392 w 2450468"/>
                <a:gd name="connsiteY4148" fmla="*/ 44542 h 377583"/>
                <a:gd name="connsiteX4149" fmla="*/ 1226725 w 2450468"/>
                <a:gd name="connsiteY4149" fmla="*/ 41589 h 377583"/>
                <a:gd name="connsiteX4150" fmla="*/ 1232821 w 2450468"/>
                <a:gd name="connsiteY4150" fmla="*/ 44256 h 377583"/>
                <a:gd name="connsiteX4151" fmla="*/ 1232916 w 2450468"/>
                <a:gd name="connsiteY4151" fmla="*/ 46542 h 377583"/>
                <a:gd name="connsiteX4152" fmla="*/ 1237393 w 2450468"/>
                <a:gd name="connsiteY4152" fmla="*/ 51971 h 377583"/>
                <a:gd name="connsiteX4153" fmla="*/ 1248346 w 2450468"/>
                <a:gd name="connsiteY4153" fmla="*/ 50162 h 377583"/>
                <a:gd name="connsiteX4154" fmla="*/ 1254157 w 2450468"/>
                <a:gd name="connsiteY4154" fmla="*/ 48161 h 377583"/>
                <a:gd name="connsiteX4155" fmla="*/ 1257776 w 2450468"/>
                <a:gd name="connsiteY4155" fmla="*/ 50066 h 377583"/>
                <a:gd name="connsiteX4156" fmla="*/ 1268921 w 2450468"/>
                <a:gd name="connsiteY4156" fmla="*/ 44542 h 377583"/>
                <a:gd name="connsiteX4157" fmla="*/ 1267016 w 2450468"/>
                <a:gd name="connsiteY4157" fmla="*/ 40160 h 377583"/>
                <a:gd name="connsiteX4158" fmla="*/ 1267873 w 2450468"/>
                <a:gd name="connsiteY4158" fmla="*/ 39684 h 377583"/>
                <a:gd name="connsiteX4159" fmla="*/ 1270064 w 2450468"/>
                <a:gd name="connsiteY4159" fmla="*/ 41303 h 377583"/>
                <a:gd name="connsiteX4160" fmla="*/ 1272540 w 2450468"/>
                <a:gd name="connsiteY4160" fmla="*/ 36065 h 377583"/>
                <a:gd name="connsiteX4161" fmla="*/ 1271588 w 2450468"/>
                <a:gd name="connsiteY4161" fmla="*/ 34255 h 377583"/>
                <a:gd name="connsiteX4162" fmla="*/ 1271397 w 2450468"/>
                <a:gd name="connsiteY4162" fmla="*/ 33969 h 377583"/>
                <a:gd name="connsiteX4163" fmla="*/ 1264825 w 2450468"/>
                <a:gd name="connsiteY4163" fmla="*/ 33398 h 377583"/>
                <a:gd name="connsiteX4164" fmla="*/ 1253776 w 2450468"/>
                <a:gd name="connsiteY4164" fmla="*/ 37779 h 377583"/>
                <a:gd name="connsiteX4165" fmla="*/ 1253681 w 2450468"/>
                <a:gd name="connsiteY4165" fmla="*/ 31874 h 377583"/>
                <a:gd name="connsiteX4166" fmla="*/ 1258253 w 2450468"/>
                <a:gd name="connsiteY4166" fmla="*/ 27683 h 377583"/>
                <a:gd name="connsiteX4167" fmla="*/ 1258157 w 2450468"/>
                <a:gd name="connsiteY4167" fmla="*/ 24825 h 377583"/>
                <a:gd name="connsiteX4168" fmla="*/ 1258634 w 2450468"/>
                <a:gd name="connsiteY4168" fmla="*/ 24920 h 377583"/>
                <a:gd name="connsiteX4169" fmla="*/ 1264253 w 2450468"/>
                <a:gd name="connsiteY4169" fmla="*/ 26444 h 377583"/>
                <a:gd name="connsiteX4170" fmla="*/ 1274350 w 2450468"/>
                <a:gd name="connsiteY4170" fmla="*/ 26635 h 377583"/>
                <a:gd name="connsiteX4171" fmla="*/ 1274350 w 2450468"/>
                <a:gd name="connsiteY4171" fmla="*/ 25873 h 377583"/>
                <a:gd name="connsiteX4172" fmla="*/ 1274350 w 2450468"/>
                <a:gd name="connsiteY4172" fmla="*/ 24825 h 377583"/>
                <a:gd name="connsiteX4173" fmla="*/ 1280065 w 2450468"/>
                <a:gd name="connsiteY4173" fmla="*/ 22349 h 377583"/>
                <a:gd name="connsiteX4174" fmla="*/ 1286923 w 2450468"/>
                <a:gd name="connsiteY4174" fmla="*/ 19491 h 377583"/>
                <a:gd name="connsiteX4175" fmla="*/ 1286732 w 2450468"/>
                <a:gd name="connsiteY4175" fmla="*/ 27206 h 377583"/>
                <a:gd name="connsiteX4176" fmla="*/ 1291209 w 2450468"/>
                <a:gd name="connsiteY4176" fmla="*/ 27492 h 377583"/>
                <a:gd name="connsiteX4177" fmla="*/ 1295781 w 2450468"/>
                <a:gd name="connsiteY4177" fmla="*/ 31016 h 377583"/>
                <a:gd name="connsiteX4178" fmla="*/ 1293590 w 2450468"/>
                <a:gd name="connsiteY4178" fmla="*/ 33493 h 377583"/>
                <a:gd name="connsiteX4179" fmla="*/ 1291209 w 2450468"/>
                <a:gd name="connsiteY4179" fmla="*/ 34636 h 377583"/>
                <a:gd name="connsiteX4180" fmla="*/ 1285208 w 2450468"/>
                <a:gd name="connsiteY4180" fmla="*/ 36446 h 377583"/>
                <a:gd name="connsiteX4181" fmla="*/ 1281303 w 2450468"/>
                <a:gd name="connsiteY4181" fmla="*/ 31397 h 377583"/>
                <a:gd name="connsiteX4182" fmla="*/ 1278160 w 2450468"/>
                <a:gd name="connsiteY4182" fmla="*/ 35112 h 377583"/>
                <a:gd name="connsiteX4183" fmla="*/ 1280636 w 2450468"/>
                <a:gd name="connsiteY4183" fmla="*/ 41589 h 377583"/>
                <a:gd name="connsiteX4184" fmla="*/ 1279112 w 2450468"/>
                <a:gd name="connsiteY4184" fmla="*/ 41875 h 377583"/>
                <a:gd name="connsiteX4185" fmla="*/ 1276826 w 2450468"/>
                <a:gd name="connsiteY4185" fmla="*/ 43685 h 377583"/>
                <a:gd name="connsiteX4186" fmla="*/ 1277493 w 2450468"/>
                <a:gd name="connsiteY4186" fmla="*/ 45494 h 377583"/>
                <a:gd name="connsiteX4187" fmla="*/ 1280827 w 2450468"/>
                <a:gd name="connsiteY4187" fmla="*/ 47209 h 377583"/>
                <a:gd name="connsiteX4188" fmla="*/ 1291019 w 2450468"/>
                <a:gd name="connsiteY4188" fmla="*/ 42923 h 377583"/>
                <a:gd name="connsiteX4189" fmla="*/ 1296162 w 2450468"/>
                <a:gd name="connsiteY4189" fmla="*/ 48066 h 377583"/>
                <a:gd name="connsiteX4190" fmla="*/ 1296638 w 2450468"/>
                <a:gd name="connsiteY4190" fmla="*/ 48542 h 377583"/>
                <a:gd name="connsiteX4191" fmla="*/ 1299877 w 2450468"/>
                <a:gd name="connsiteY4191" fmla="*/ 50066 h 377583"/>
                <a:gd name="connsiteX4192" fmla="*/ 1307116 w 2450468"/>
                <a:gd name="connsiteY4192" fmla="*/ 51590 h 377583"/>
                <a:gd name="connsiteX4193" fmla="*/ 1319213 w 2450468"/>
                <a:gd name="connsiteY4193" fmla="*/ 50162 h 377583"/>
                <a:gd name="connsiteX4194" fmla="*/ 1322737 w 2450468"/>
                <a:gd name="connsiteY4194" fmla="*/ 49590 h 377583"/>
                <a:gd name="connsiteX4195" fmla="*/ 1333976 w 2450468"/>
                <a:gd name="connsiteY4195" fmla="*/ 47304 h 377583"/>
                <a:gd name="connsiteX4196" fmla="*/ 1336262 w 2450468"/>
                <a:gd name="connsiteY4196" fmla="*/ 49114 h 377583"/>
                <a:gd name="connsiteX4197" fmla="*/ 1337596 w 2450468"/>
                <a:gd name="connsiteY4197" fmla="*/ 50257 h 377583"/>
                <a:gd name="connsiteX4198" fmla="*/ 1341977 w 2450468"/>
                <a:gd name="connsiteY4198" fmla="*/ 48447 h 377583"/>
                <a:gd name="connsiteX4199" fmla="*/ 1340834 w 2450468"/>
                <a:gd name="connsiteY4199" fmla="*/ 46352 h 377583"/>
                <a:gd name="connsiteX4200" fmla="*/ 1347883 w 2450468"/>
                <a:gd name="connsiteY4200" fmla="*/ 47685 h 377583"/>
                <a:gd name="connsiteX4201" fmla="*/ 1353312 w 2450468"/>
                <a:gd name="connsiteY4201" fmla="*/ 47971 h 377583"/>
                <a:gd name="connsiteX4202" fmla="*/ 1356741 w 2450468"/>
                <a:gd name="connsiteY4202" fmla="*/ 51209 h 377583"/>
                <a:gd name="connsiteX4203" fmla="*/ 1359313 w 2450468"/>
                <a:gd name="connsiteY4203" fmla="*/ 50924 h 377583"/>
                <a:gd name="connsiteX4204" fmla="*/ 1363028 w 2450468"/>
                <a:gd name="connsiteY4204" fmla="*/ 48066 h 377583"/>
                <a:gd name="connsiteX4205" fmla="*/ 1369886 w 2450468"/>
                <a:gd name="connsiteY4205" fmla="*/ 45209 h 377583"/>
                <a:gd name="connsiteX4206" fmla="*/ 1372171 w 2450468"/>
                <a:gd name="connsiteY4206" fmla="*/ 40922 h 377583"/>
                <a:gd name="connsiteX4207" fmla="*/ 1373600 w 2450468"/>
                <a:gd name="connsiteY4207" fmla="*/ 42161 h 377583"/>
                <a:gd name="connsiteX4208" fmla="*/ 1377506 w 2450468"/>
                <a:gd name="connsiteY4208" fmla="*/ 47018 h 377583"/>
                <a:gd name="connsiteX4209" fmla="*/ 1378934 w 2450468"/>
                <a:gd name="connsiteY4209" fmla="*/ 47780 h 377583"/>
                <a:gd name="connsiteX4210" fmla="*/ 1384649 w 2450468"/>
                <a:gd name="connsiteY4210" fmla="*/ 47590 h 377583"/>
                <a:gd name="connsiteX4211" fmla="*/ 1387983 w 2450468"/>
                <a:gd name="connsiteY4211" fmla="*/ 49019 h 377583"/>
                <a:gd name="connsiteX4212" fmla="*/ 1389983 w 2450468"/>
                <a:gd name="connsiteY4212" fmla="*/ 43494 h 377583"/>
                <a:gd name="connsiteX4213" fmla="*/ 1389221 w 2450468"/>
                <a:gd name="connsiteY4213" fmla="*/ 33779 h 377583"/>
                <a:gd name="connsiteX4214" fmla="*/ 1385792 w 2450468"/>
                <a:gd name="connsiteY4214" fmla="*/ 25016 h 377583"/>
                <a:gd name="connsiteX4215" fmla="*/ 1386935 w 2450468"/>
                <a:gd name="connsiteY4215" fmla="*/ 25301 h 377583"/>
                <a:gd name="connsiteX4216" fmla="*/ 1389507 w 2450468"/>
                <a:gd name="connsiteY4216" fmla="*/ 25873 h 377583"/>
                <a:gd name="connsiteX4217" fmla="*/ 1397318 w 2450468"/>
                <a:gd name="connsiteY4217" fmla="*/ 27016 h 377583"/>
                <a:gd name="connsiteX4218" fmla="*/ 1404461 w 2450468"/>
                <a:gd name="connsiteY4218" fmla="*/ 27016 h 377583"/>
                <a:gd name="connsiteX4219" fmla="*/ 1403890 w 2450468"/>
                <a:gd name="connsiteY4219" fmla="*/ 27302 h 377583"/>
                <a:gd name="connsiteX4220" fmla="*/ 1403414 w 2450468"/>
                <a:gd name="connsiteY4220" fmla="*/ 34826 h 377583"/>
                <a:gd name="connsiteX4221" fmla="*/ 1404175 w 2450468"/>
                <a:gd name="connsiteY4221" fmla="*/ 35398 h 377583"/>
                <a:gd name="connsiteX4222" fmla="*/ 1407700 w 2450468"/>
                <a:gd name="connsiteY4222" fmla="*/ 32350 h 377583"/>
                <a:gd name="connsiteX4223" fmla="*/ 1410367 w 2450468"/>
                <a:gd name="connsiteY4223" fmla="*/ 27968 h 377583"/>
                <a:gd name="connsiteX4224" fmla="*/ 1417892 w 2450468"/>
                <a:gd name="connsiteY4224" fmla="*/ 28540 h 377583"/>
                <a:gd name="connsiteX4225" fmla="*/ 1428274 w 2450468"/>
                <a:gd name="connsiteY4225" fmla="*/ 28540 h 377583"/>
                <a:gd name="connsiteX4226" fmla="*/ 1428845 w 2450468"/>
                <a:gd name="connsiteY4226" fmla="*/ 26349 h 377583"/>
                <a:gd name="connsiteX4227" fmla="*/ 1429417 w 2450468"/>
                <a:gd name="connsiteY4227" fmla="*/ 24254 h 377583"/>
                <a:gd name="connsiteX4228" fmla="*/ 1434560 w 2450468"/>
                <a:gd name="connsiteY4228" fmla="*/ 29778 h 377583"/>
                <a:gd name="connsiteX4229" fmla="*/ 1437989 w 2450468"/>
                <a:gd name="connsiteY4229" fmla="*/ 36446 h 377583"/>
                <a:gd name="connsiteX4230" fmla="*/ 1429988 w 2450468"/>
                <a:gd name="connsiteY4230" fmla="*/ 37493 h 377583"/>
                <a:gd name="connsiteX4231" fmla="*/ 1421130 w 2450468"/>
                <a:gd name="connsiteY4231" fmla="*/ 33207 h 377583"/>
                <a:gd name="connsiteX4232" fmla="*/ 1415320 w 2450468"/>
                <a:gd name="connsiteY4232" fmla="*/ 34922 h 377583"/>
                <a:gd name="connsiteX4233" fmla="*/ 1411891 w 2450468"/>
                <a:gd name="connsiteY4233" fmla="*/ 37208 h 377583"/>
                <a:gd name="connsiteX4234" fmla="*/ 1407795 w 2450468"/>
                <a:gd name="connsiteY4234" fmla="*/ 39970 h 377583"/>
                <a:gd name="connsiteX4235" fmla="*/ 1397318 w 2450468"/>
                <a:gd name="connsiteY4235" fmla="*/ 37684 h 377583"/>
                <a:gd name="connsiteX4236" fmla="*/ 1396270 w 2450468"/>
                <a:gd name="connsiteY4236" fmla="*/ 42732 h 377583"/>
                <a:gd name="connsiteX4237" fmla="*/ 1397699 w 2450468"/>
                <a:gd name="connsiteY4237" fmla="*/ 44066 h 377583"/>
                <a:gd name="connsiteX4238" fmla="*/ 1401604 w 2450468"/>
                <a:gd name="connsiteY4238" fmla="*/ 47971 h 377583"/>
                <a:gd name="connsiteX4239" fmla="*/ 1402080 w 2450468"/>
                <a:gd name="connsiteY4239" fmla="*/ 48352 h 377583"/>
                <a:gd name="connsiteX4240" fmla="*/ 1404461 w 2450468"/>
                <a:gd name="connsiteY4240" fmla="*/ 46447 h 377583"/>
                <a:gd name="connsiteX4241" fmla="*/ 1404080 w 2450468"/>
                <a:gd name="connsiteY4241" fmla="*/ 45971 h 377583"/>
                <a:gd name="connsiteX4242" fmla="*/ 1405700 w 2450468"/>
                <a:gd name="connsiteY4242" fmla="*/ 42161 h 377583"/>
                <a:gd name="connsiteX4243" fmla="*/ 1413510 w 2450468"/>
                <a:gd name="connsiteY4243" fmla="*/ 40732 h 377583"/>
                <a:gd name="connsiteX4244" fmla="*/ 1417701 w 2450468"/>
                <a:gd name="connsiteY4244" fmla="*/ 40446 h 377583"/>
                <a:gd name="connsiteX4245" fmla="*/ 1420749 w 2450468"/>
                <a:gd name="connsiteY4245" fmla="*/ 43399 h 377583"/>
                <a:gd name="connsiteX4246" fmla="*/ 1423035 w 2450468"/>
                <a:gd name="connsiteY4246" fmla="*/ 43399 h 377583"/>
                <a:gd name="connsiteX4247" fmla="*/ 1423130 w 2450468"/>
                <a:gd name="connsiteY4247" fmla="*/ 49590 h 377583"/>
                <a:gd name="connsiteX4248" fmla="*/ 1444371 w 2450468"/>
                <a:gd name="connsiteY4248" fmla="*/ 51495 h 377583"/>
                <a:gd name="connsiteX4249" fmla="*/ 1445609 w 2450468"/>
                <a:gd name="connsiteY4249" fmla="*/ 50257 h 377583"/>
                <a:gd name="connsiteX4250" fmla="*/ 1450943 w 2450468"/>
                <a:gd name="connsiteY4250" fmla="*/ 45780 h 377583"/>
                <a:gd name="connsiteX4251" fmla="*/ 1451229 w 2450468"/>
                <a:gd name="connsiteY4251" fmla="*/ 45494 h 377583"/>
                <a:gd name="connsiteX4252" fmla="*/ 1450086 w 2450468"/>
                <a:gd name="connsiteY4252" fmla="*/ 43685 h 377583"/>
                <a:gd name="connsiteX4253" fmla="*/ 1446276 w 2450468"/>
                <a:gd name="connsiteY4253" fmla="*/ 43399 h 377583"/>
                <a:gd name="connsiteX4254" fmla="*/ 1441228 w 2450468"/>
                <a:gd name="connsiteY4254" fmla="*/ 39875 h 377583"/>
                <a:gd name="connsiteX4255" fmla="*/ 1446657 w 2450468"/>
                <a:gd name="connsiteY4255" fmla="*/ 33493 h 377583"/>
                <a:gd name="connsiteX4256" fmla="*/ 1451610 w 2450468"/>
                <a:gd name="connsiteY4256" fmla="*/ 30159 h 377583"/>
                <a:gd name="connsiteX4257" fmla="*/ 1450372 w 2450468"/>
                <a:gd name="connsiteY4257" fmla="*/ 39875 h 377583"/>
                <a:gd name="connsiteX4258" fmla="*/ 1450753 w 2450468"/>
                <a:gd name="connsiteY4258" fmla="*/ 39875 h 377583"/>
                <a:gd name="connsiteX4259" fmla="*/ 1452467 w 2450468"/>
                <a:gd name="connsiteY4259" fmla="*/ 39970 h 377583"/>
                <a:gd name="connsiteX4260" fmla="*/ 1454468 w 2450468"/>
                <a:gd name="connsiteY4260" fmla="*/ 43494 h 377583"/>
                <a:gd name="connsiteX4261" fmla="*/ 1454563 w 2450468"/>
                <a:gd name="connsiteY4261" fmla="*/ 45113 h 377583"/>
                <a:gd name="connsiteX4262" fmla="*/ 1455515 w 2450468"/>
                <a:gd name="connsiteY4262" fmla="*/ 49019 h 377583"/>
                <a:gd name="connsiteX4263" fmla="*/ 1460564 w 2450468"/>
                <a:gd name="connsiteY4263" fmla="*/ 50257 h 377583"/>
                <a:gd name="connsiteX4264" fmla="*/ 1465136 w 2450468"/>
                <a:gd name="connsiteY4264" fmla="*/ 46828 h 377583"/>
                <a:gd name="connsiteX4265" fmla="*/ 1466183 w 2450468"/>
                <a:gd name="connsiteY4265" fmla="*/ 45875 h 377583"/>
                <a:gd name="connsiteX4266" fmla="*/ 1469327 w 2450468"/>
                <a:gd name="connsiteY4266" fmla="*/ 45685 h 377583"/>
                <a:gd name="connsiteX4267" fmla="*/ 1479137 w 2450468"/>
                <a:gd name="connsiteY4267" fmla="*/ 46161 h 377583"/>
                <a:gd name="connsiteX4268" fmla="*/ 1482376 w 2450468"/>
                <a:gd name="connsiteY4268" fmla="*/ 48923 h 377583"/>
                <a:gd name="connsiteX4269" fmla="*/ 1489234 w 2450468"/>
                <a:gd name="connsiteY4269" fmla="*/ 50447 h 377583"/>
                <a:gd name="connsiteX4270" fmla="*/ 1498759 w 2450468"/>
                <a:gd name="connsiteY4270" fmla="*/ 50447 h 377583"/>
                <a:gd name="connsiteX4271" fmla="*/ 1502378 w 2450468"/>
                <a:gd name="connsiteY4271" fmla="*/ 50257 h 377583"/>
                <a:gd name="connsiteX4272" fmla="*/ 1512951 w 2450468"/>
                <a:gd name="connsiteY4272" fmla="*/ 49114 h 377583"/>
                <a:gd name="connsiteX4273" fmla="*/ 1516761 w 2450468"/>
                <a:gd name="connsiteY4273" fmla="*/ 49400 h 377583"/>
                <a:gd name="connsiteX4274" fmla="*/ 1533620 w 2450468"/>
                <a:gd name="connsiteY4274" fmla="*/ 48352 h 377583"/>
                <a:gd name="connsiteX4275" fmla="*/ 1534192 w 2450468"/>
                <a:gd name="connsiteY4275" fmla="*/ 48828 h 377583"/>
                <a:gd name="connsiteX4276" fmla="*/ 1539240 w 2450468"/>
                <a:gd name="connsiteY4276" fmla="*/ 48733 h 377583"/>
                <a:gd name="connsiteX4277" fmla="*/ 1547050 w 2450468"/>
                <a:gd name="connsiteY4277" fmla="*/ 44637 h 377583"/>
                <a:gd name="connsiteX4278" fmla="*/ 1553813 w 2450468"/>
                <a:gd name="connsiteY4278" fmla="*/ 44161 h 377583"/>
                <a:gd name="connsiteX4279" fmla="*/ 1554766 w 2450468"/>
                <a:gd name="connsiteY4279" fmla="*/ 41589 h 377583"/>
                <a:gd name="connsiteX4280" fmla="*/ 1551813 w 2450468"/>
                <a:gd name="connsiteY4280" fmla="*/ 40351 h 377583"/>
                <a:gd name="connsiteX4281" fmla="*/ 1546955 w 2450468"/>
                <a:gd name="connsiteY4281" fmla="*/ 41303 h 377583"/>
                <a:gd name="connsiteX4282" fmla="*/ 1545431 w 2450468"/>
                <a:gd name="connsiteY4282" fmla="*/ 39970 h 377583"/>
                <a:gd name="connsiteX4283" fmla="*/ 1544955 w 2450468"/>
                <a:gd name="connsiteY4283" fmla="*/ 36065 h 377583"/>
                <a:gd name="connsiteX4284" fmla="*/ 1544479 w 2450468"/>
                <a:gd name="connsiteY4284" fmla="*/ 36160 h 377583"/>
                <a:gd name="connsiteX4285" fmla="*/ 1536954 w 2450468"/>
                <a:gd name="connsiteY4285" fmla="*/ 39017 h 377583"/>
                <a:gd name="connsiteX4286" fmla="*/ 1531144 w 2450468"/>
                <a:gd name="connsiteY4286" fmla="*/ 40160 h 377583"/>
                <a:gd name="connsiteX4287" fmla="*/ 1523429 w 2450468"/>
                <a:gd name="connsiteY4287" fmla="*/ 39494 h 377583"/>
                <a:gd name="connsiteX4288" fmla="*/ 1516856 w 2450468"/>
                <a:gd name="connsiteY4288" fmla="*/ 36065 h 377583"/>
                <a:gd name="connsiteX4289" fmla="*/ 1522000 w 2450468"/>
                <a:gd name="connsiteY4289" fmla="*/ 32445 h 377583"/>
                <a:gd name="connsiteX4290" fmla="*/ 1530191 w 2450468"/>
                <a:gd name="connsiteY4290" fmla="*/ 31493 h 377583"/>
                <a:gd name="connsiteX4291" fmla="*/ 1540002 w 2450468"/>
                <a:gd name="connsiteY4291" fmla="*/ 28445 h 377583"/>
                <a:gd name="connsiteX4292" fmla="*/ 1542193 w 2450468"/>
                <a:gd name="connsiteY4292" fmla="*/ 27778 h 377583"/>
                <a:gd name="connsiteX4293" fmla="*/ 1548860 w 2450468"/>
                <a:gd name="connsiteY4293" fmla="*/ 32064 h 377583"/>
                <a:gd name="connsiteX4294" fmla="*/ 1555052 w 2450468"/>
                <a:gd name="connsiteY4294" fmla="*/ 30921 h 377583"/>
                <a:gd name="connsiteX4295" fmla="*/ 1557052 w 2450468"/>
                <a:gd name="connsiteY4295" fmla="*/ 36827 h 377583"/>
                <a:gd name="connsiteX4296" fmla="*/ 1564767 w 2450468"/>
                <a:gd name="connsiteY4296" fmla="*/ 35588 h 377583"/>
                <a:gd name="connsiteX4297" fmla="*/ 1565148 w 2450468"/>
                <a:gd name="connsiteY4297" fmla="*/ 36446 h 377583"/>
                <a:gd name="connsiteX4298" fmla="*/ 1569339 w 2450468"/>
                <a:gd name="connsiteY4298" fmla="*/ 44256 h 377583"/>
                <a:gd name="connsiteX4299" fmla="*/ 1583722 w 2450468"/>
                <a:gd name="connsiteY4299" fmla="*/ 48638 h 377583"/>
                <a:gd name="connsiteX4300" fmla="*/ 1587913 w 2450468"/>
                <a:gd name="connsiteY4300" fmla="*/ 49590 h 377583"/>
                <a:gd name="connsiteX4301" fmla="*/ 1591723 w 2450468"/>
                <a:gd name="connsiteY4301" fmla="*/ 45304 h 377583"/>
                <a:gd name="connsiteX4302" fmla="*/ 1597819 w 2450468"/>
                <a:gd name="connsiteY4302" fmla="*/ 43780 h 377583"/>
                <a:gd name="connsiteX4303" fmla="*/ 1604296 w 2450468"/>
                <a:gd name="connsiteY4303" fmla="*/ 46542 h 377583"/>
                <a:gd name="connsiteX4304" fmla="*/ 1612678 w 2450468"/>
                <a:gd name="connsiteY4304" fmla="*/ 53495 h 377583"/>
                <a:gd name="connsiteX4305" fmla="*/ 1618964 w 2450468"/>
                <a:gd name="connsiteY4305" fmla="*/ 51305 h 377583"/>
                <a:gd name="connsiteX4306" fmla="*/ 1628680 w 2450468"/>
                <a:gd name="connsiteY4306" fmla="*/ 46352 h 377583"/>
                <a:gd name="connsiteX4307" fmla="*/ 1624679 w 2450468"/>
                <a:gd name="connsiteY4307" fmla="*/ 42351 h 377583"/>
                <a:gd name="connsiteX4308" fmla="*/ 1624298 w 2450468"/>
                <a:gd name="connsiteY4308" fmla="*/ 41970 h 377583"/>
                <a:gd name="connsiteX4309" fmla="*/ 1630775 w 2450468"/>
                <a:gd name="connsiteY4309" fmla="*/ 40827 h 377583"/>
                <a:gd name="connsiteX4310" fmla="*/ 1634109 w 2450468"/>
                <a:gd name="connsiteY4310" fmla="*/ 46923 h 377583"/>
                <a:gd name="connsiteX4311" fmla="*/ 1633538 w 2450468"/>
                <a:gd name="connsiteY4311" fmla="*/ 48923 h 377583"/>
                <a:gd name="connsiteX4312" fmla="*/ 1641062 w 2450468"/>
                <a:gd name="connsiteY4312" fmla="*/ 46066 h 377583"/>
                <a:gd name="connsiteX4313" fmla="*/ 1649540 w 2450468"/>
                <a:gd name="connsiteY4313" fmla="*/ 41589 h 377583"/>
                <a:gd name="connsiteX4314" fmla="*/ 1647825 w 2450468"/>
                <a:gd name="connsiteY4314" fmla="*/ 47304 h 377583"/>
                <a:gd name="connsiteX4315" fmla="*/ 1650302 w 2450468"/>
                <a:gd name="connsiteY4315" fmla="*/ 48733 h 377583"/>
                <a:gd name="connsiteX4316" fmla="*/ 1662494 w 2450468"/>
                <a:gd name="connsiteY4316" fmla="*/ 50924 h 377583"/>
                <a:gd name="connsiteX4317" fmla="*/ 1665732 w 2450468"/>
                <a:gd name="connsiteY4317" fmla="*/ 51971 h 377583"/>
                <a:gd name="connsiteX4318" fmla="*/ 1665513 w 2450468"/>
                <a:gd name="connsiteY4318" fmla="*/ 46558 h 377583"/>
                <a:gd name="connsiteX4319" fmla="*/ 1666295 w 2450468"/>
                <a:gd name="connsiteY4319" fmla="*/ 45878 h 377583"/>
                <a:gd name="connsiteX4320" fmla="*/ 1672209 w 2450468"/>
                <a:gd name="connsiteY4320" fmla="*/ 46637 h 377583"/>
                <a:gd name="connsiteX4321" fmla="*/ 1676114 w 2450468"/>
                <a:gd name="connsiteY4321" fmla="*/ 50447 h 377583"/>
                <a:gd name="connsiteX4322" fmla="*/ 1676114 w 2450468"/>
                <a:gd name="connsiteY4322" fmla="*/ 51305 h 377583"/>
                <a:gd name="connsiteX4323" fmla="*/ 1678305 w 2450468"/>
                <a:gd name="connsiteY4323" fmla="*/ 51686 h 377583"/>
                <a:gd name="connsiteX4324" fmla="*/ 1680686 w 2450468"/>
                <a:gd name="connsiteY4324" fmla="*/ 47780 h 377583"/>
                <a:gd name="connsiteX4325" fmla="*/ 1685639 w 2450468"/>
                <a:gd name="connsiteY4325" fmla="*/ 49114 h 377583"/>
                <a:gd name="connsiteX4326" fmla="*/ 1693450 w 2450468"/>
                <a:gd name="connsiteY4326" fmla="*/ 49876 h 377583"/>
                <a:gd name="connsiteX4327" fmla="*/ 1699736 w 2450468"/>
                <a:gd name="connsiteY4327" fmla="*/ 49590 h 377583"/>
                <a:gd name="connsiteX4328" fmla="*/ 1698498 w 2450468"/>
                <a:gd name="connsiteY4328" fmla="*/ 41970 h 377583"/>
                <a:gd name="connsiteX4329" fmla="*/ 1697736 w 2450468"/>
                <a:gd name="connsiteY4329" fmla="*/ 36446 h 377583"/>
                <a:gd name="connsiteX4330" fmla="*/ 1686592 w 2450468"/>
                <a:gd name="connsiteY4330" fmla="*/ 34636 h 377583"/>
                <a:gd name="connsiteX4331" fmla="*/ 1682591 w 2450468"/>
                <a:gd name="connsiteY4331" fmla="*/ 44066 h 377583"/>
                <a:gd name="connsiteX4332" fmla="*/ 1678210 w 2450468"/>
                <a:gd name="connsiteY4332" fmla="*/ 40065 h 377583"/>
                <a:gd name="connsiteX4333" fmla="*/ 1675924 w 2450468"/>
                <a:gd name="connsiteY4333" fmla="*/ 37493 h 377583"/>
                <a:gd name="connsiteX4334" fmla="*/ 1666295 w 2450468"/>
                <a:gd name="connsiteY4334" fmla="*/ 45878 h 377583"/>
                <a:gd name="connsiteX4335" fmla="*/ 1665481 w 2450468"/>
                <a:gd name="connsiteY4335" fmla="*/ 45773 h 377583"/>
                <a:gd name="connsiteX4336" fmla="*/ 1665458 w 2450468"/>
                <a:gd name="connsiteY4336" fmla="*/ 45209 h 377583"/>
                <a:gd name="connsiteX4337" fmla="*/ 1661827 w 2450468"/>
                <a:gd name="connsiteY4337" fmla="*/ 45304 h 377583"/>
                <a:gd name="connsiteX4338" fmla="*/ 1665481 w 2450468"/>
                <a:gd name="connsiteY4338" fmla="*/ 45773 h 377583"/>
                <a:gd name="connsiteX4339" fmla="*/ 1665513 w 2450468"/>
                <a:gd name="connsiteY4339" fmla="*/ 46558 h 377583"/>
                <a:gd name="connsiteX4340" fmla="*/ 1664875 w 2450468"/>
                <a:gd name="connsiteY4340" fmla="*/ 47114 h 377583"/>
                <a:gd name="connsiteX4341" fmla="*/ 1663256 w 2450468"/>
                <a:gd name="connsiteY4341" fmla="*/ 46733 h 377583"/>
                <a:gd name="connsiteX4342" fmla="*/ 1658874 w 2450468"/>
                <a:gd name="connsiteY4342" fmla="*/ 45685 h 377583"/>
                <a:gd name="connsiteX4343" fmla="*/ 1660493 w 2450468"/>
                <a:gd name="connsiteY4343" fmla="*/ 37970 h 377583"/>
                <a:gd name="connsiteX4344" fmla="*/ 1661065 w 2450468"/>
                <a:gd name="connsiteY4344" fmla="*/ 33017 h 377583"/>
                <a:gd name="connsiteX4345" fmla="*/ 1673066 w 2450468"/>
                <a:gd name="connsiteY4345" fmla="*/ 30159 h 377583"/>
                <a:gd name="connsiteX4346" fmla="*/ 1675448 w 2450468"/>
                <a:gd name="connsiteY4346" fmla="*/ 26349 h 377583"/>
                <a:gd name="connsiteX4347" fmla="*/ 1675733 w 2450468"/>
                <a:gd name="connsiteY4347" fmla="*/ 26635 h 377583"/>
                <a:gd name="connsiteX4348" fmla="*/ 1688783 w 2450468"/>
                <a:gd name="connsiteY4348" fmla="*/ 29778 h 377583"/>
                <a:gd name="connsiteX4349" fmla="*/ 1689354 w 2450468"/>
                <a:gd name="connsiteY4349" fmla="*/ 29969 h 377583"/>
                <a:gd name="connsiteX4350" fmla="*/ 1695164 w 2450468"/>
                <a:gd name="connsiteY4350" fmla="*/ 29016 h 377583"/>
                <a:gd name="connsiteX4351" fmla="*/ 1702213 w 2450468"/>
                <a:gd name="connsiteY4351" fmla="*/ 31588 h 377583"/>
                <a:gd name="connsiteX4352" fmla="*/ 1708404 w 2450468"/>
                <a:gd name="connsiteY4352" fmla="*/ 26730 h 377583"/>
                <a:gd name="connsiteX4353" fmla="*/ 1715262 w 2450468"/>
                <a:gd name="connsiteY4353" fmla="*/ 28540 h 377583"/>
                <a:gd name="connsiteX4354" fmla="*/ 1716310 w 2450468"/>
                <a:gd name="connsiteY4354" fmla="*/ 27968 h 377583"/>
                <a:gd name="connsiteX4355" fmla="*/ 1723358 w 2450468"/>
                <a:gd name="connsiteY4355" fmla="*/ 24254 h 377583"/>
                <a:gd name="connsiteX4356" fmla="*/ 1731169 w 2450468"/>
                <a:gd name="connsiteY4356" fmla="*/ 25778 h 377583"/>
                <a:gd name="connsiteX4357" fmla="*/ 1737836 w 2450468"/>
                <a:gd name="connsiteY4357" fmla="*/ 25873 h 377583"/>
                <a:gd name="connsiteX4358" fmla="*/ 1749171 w 2450468"/>
                <a:gd name="connsiteY4358" fmla="*/ 24635 h 377583"/>
                <a:gd name="connsiteX4359" fmla="*/ 1750505 w 2450468"/>
                <a:gd name="connsiteY4359" fmla="*/ 24920 h 377583"/>
                <a:gd name="connsiteX4360" fmla="*/ 1754505 w 2450468"/>
                <a:gd name="connsiteY4360" fmla="*/ 25873 h 377583"/>
                <a:gd name="connsiteX4361" fmla="*/ 1763935 w 2450468"/>
                <a:gd name="connsiteY4361" fmla="*/ 26063 h 377583"/>
                <a:gd name="connsiteX4362" fmla="*/ 1764602 w 2450468"/>
                <a:gd name="connsiteY4362" fmla="*/ 25968 h 377583"/>
                <a:gd name="connsiteX4363" fmla="*/ 1771650 w 2450468"/>
                <a:gd name="connsiteY4363" fmla="*/ 29778 h 377583"/>
                <a:gd name="connsiteX4364" fmla="*/ 1768602 w 2450468"/>
                <a:gd name="connsiteY4364" fmla="*/ 33112 h 377583"/>
                <a:gd name="connsiteX4365" fmla="*/ 1771841 w 2450468"/>
                <a:gd name="connsiteY4365" fmla="*/ 37970 h 377583"/>
                <a:gd name="connsiteX4366" fmla="*/ 1770698 w 2450468"/>
                <a:gd name="connsiteY4366" fmla="*/ 37970 h 377583"/>
                <a:gd name="connsiteX4367" fmla="*/ 1766316 w 2450468"/>
                <a:gd name="connsiteY4367" fmla="*/ 32159 h 377583"/>
                <a:gd name="connsiteX4368" fmla="*/ 1762887 w 2450468"/>
                <a:gd name="connsiteY4368" fmla="*/ 31493 h 377583"/>
                <a:gd name="connsiteX4369" fmla="*/ 1762125 w 2450468"/>
                <a:gd name="connsiteY4369" fmla="*/ 32921 h 377583"/>
                <a:gd name="connsiteX4370" fmla="*/ 1760125 w 2450468"/>
                <a:gd name="connsiteY4370" fmla="*/ 35303 h 377583"/>
                <a:gd name="connsiteX4371" fmla="*/ 1758315 w 2450468"/>
                <a:gd name="connsiteY4371" fmla="*/ 34064 h 377583"/>
                <a:gd name="connsiteX4372" fmla="*/ 1751267 w 2450468"/>
                <a:gd name="connsiteY4372" fmla="*/ 39970 h 377583"/>
                <a:gd name="connsiteX4373" fmla="*/ 1749266 w 2450468"/>
                <a:gd name="connsiteY4373" fmla="*/ 42446 h 377583"/>
                <a:gd name="connsiteX4374" fmla="*/ 1751648 w 2450468"/>
                <a:gd name="connsiteY4374" fmla="*/ 47399 h 377583"/>
                <a:gd name="connsiteX4375" fmla="*/ 1756886 w 2450468"/>
                <a:gd name="connsiteY4375" fmla="*/ 46637 h 377583"/>
                <a:gd name="connsiteX4376" fmla="*/ 1758220 w 2450468"/>
                <a:gd name="connsiteY4376" fmla="*/ 45209 h 377583"/>
                <a:gd name="connsiteX4377" fmla="*/ 1761363 w 2450468"/>
                <a:gd name="connsiteY4377" fmla="*/ 43780 h 377583"/>
                <a:gd name="connsiteX4378" fmla="*/ 1766316 w 2450468"/>
                <a:gd name="connsiteY4378" fmla="*/ 46733 h 377583"/>
                <a:gd name="connsiteX4379" fmla="*/ 1778032 w 2450468"/>
                <a:gd name="connsiteY4379" fmla="*/ 40732 h 377583"/>
                <a:gd name="connsiteX4380" fmla="*/ 1781366 w 2450468"/>
                <a:gd name="connsiteY4380" fmla="*/ 41875 h 377583"/>
                <a:gd name="connsiteX4381" fmla="*/ 1785461 w 2450468"/>
                <a:gd name="connsiteY4381" fmla="*/ 43208 h 377583"/>
                <a:gd name="connsiteX4382" fmla="*/ 1784509 w 2450468"/>
                <a:gd name="connsiteY4382" fmla="*/ 48257 h 377583"/>
                <a:gd name="connsiteX4383" fmla="*/ 1785652 w 2450468"/>
                <a:gd name="connsiteY4383" fmla="*/ 48161 h 377583"/>
                <a:gd name="connsiteX4384" fmla="*/ 1788224 w 2450468"/>
                <a:gd name="connsiteY4384" fmla="*/ 45399 h 377583"/>
                <a:gd name="connsiteX4385" fmla="*/ 1787462 w 2450468"/>
                <a:gd name="connsiteY4385" fmla="*/ 44637 h 377583"/>
                <a:gd name="connsiteX4386" fmla="*/ 1792224 w 2450468"/>
                <a:gd name="connsiteY4386" fmla="*/ 41303 h 377583"/>
                <a:gd name="connsiteX4387" fmla="*/ 1796796 w 2450468"/>
                <a:gd name="connsiteY4387" fmla="*/ 46542 h 377583"/>
                <a:gd name="connsiteX4388" fmla="*/ 1798130 w 2450468"/>
                <a:gd name="connsiteY4388" fmla="*/ 46066 h 377583"/>
                <a:gd name="connsiteX4389" fmla="*/ 1804797 w 2450468"/>
                <a:gd name="connsiteY4389" fmla="*/ 46637 h 377583"/>
                <a:gd name="connsiteX4390" fmla="*/ 1805654 w 2450468"/>
                <a:gd name="connsiteY4390" fmla="*/ 47304 h 377583"/>
                <a:gd name="connsiteX4391" fmla="*/ 1814227 w 2450468"/>
                <a:gd name="connsiteY4391" fmla="*/ 46352 h 377583"/>
                <a:gd name="connsiteX4392" fmla="*/ 1817370 w 2450468"/>
                <a:gd name="connsiteY4392" fmla="*/ 48066 h 377583"/>
                <a:gd name="connsiteX4393" fmla="*/ 1821180 w 2450468"/>
                <a:gd name="connsiteY4393" fmla="*/ 45685 h 377583"/>
                <a:gd name="connsiteX4394" fmla="*/ 1818227 w 2450468"/>
                <a:gd name="connsiteY4394" fmla="*/ 41684 h 377583"/>
                <a:gd name="connsiteX4395" fmla="*/ 1819085 w 2450468"/>
                <a:gd name="connsiteY4395" fmla="*/ 41970 h 377583"/>
                <a:gd name="connsiteX4396" fmla="*/ 1822037 w 2450468"/>
                <a:gd name="connsiteY4396" fmla="*/ 42923 h 377583"/>
                <a:gd name="connsiteX4397" fmla="*/ 1827657 w 2450468"/>
                <a:gd name="connsiteY4397" fmla="*/ 40827 h 377583"/>
                <a:gd name="connsiteX4398" fmla="*/ 1832610 w 2450468"/>
                <a:gd name="connsiteY4398" fmla="*/ 41780 h 377583"/>
                <a:gd name="connsiteX4399" fmla="*/ 1840650 w 2450468"/>
                <a:gd name="connsiteY4399" fmla="*/ 38963 h 377583"/>
                <a:gd name="connsiteX4400" fmla="*/ 1841183 w 2450468"/>
                <a:gd name="connsiteY4400" fmla="*/ 39779 h 377583"/>
                <a:gd name="connsiteX4401" fmla="*/ 1841279 w 2450468"/>
                <a:gd name="connsiteY4401" fmla="*/ 38743 h 377583"/>
                <a:gd name="connsiteX4402" fmla="*/ 1845659 w 2450468"/>
                <a:gd name="connsiteY4402" fmla="*/ 37208 h 377583"/>
                <a:gd name="connsiteX4403" fmla="*/ 1846326 w 2450468"/>
                <a:gd name="connsiteY4403" fmla="*/ 36446 h 377583"/>
                <a:gd name="connsiteX4404" fmla="*/ 1841659 w 2450468"/>
                <a:gd name="connsiteY4404" fmla="*/ 34255 h 377583"/>
                <a:gd name="connsiteX4405" fmla="*/ 1841659 w 2450468"/>
                <a:gd name="connsiteY4405" fmla="*/ 34636 h 377583"/>
                <a:gd name="connsiteX4406" fmla="*/ 1841279 w 2450468"/>
                <a:gd name="connsiteY4406" fmla="*/ 38743 h 377583"/>
                <a:gd name="connsiteX4407" fmla="*/ 1840650 w 2450468"/>
                <a:gd name="connsiteY4407" fmla="*/ 38963 h 377583"/>
                <a:gd name="connsiteX4408" fmla="*/ 1838135 w 2450468"/>
                <a:gd name="connsiteY4408" fmla="*/ 35112 h 377583"/>
                <a:gd name="connsiteX4409" fmla="*/ 1838706 w 2450468"/>
                <a:gd name="connsiteY4409" fmla="*/ 33874 h 377583"/>
                <a:gd name="connsiteX4410" fmla="*/ 1839468 w 2450468"/>
                <a:gd name="connsiteY4410" fmla="*/ 32064 h 377583"/>
                <a:gd name="connsiteX4411" fmla="*/ 1842421 w 2450468"/>
                <a:gd name="connsiteY4411" fmla="*/ 29778 h 377583"/>
                <a:gd name="connsiteX4412" fmla="*/ 1843945 w 2450468"/>
                <a:gd name="connsiteY4412" fmla="*/ 30159 h 377583"/>
                <a:gd name="connsiteX4413" fmla="*/ 1848993 w 2450468"/>
                <a:gd name="connsiteY4413" fmla="*/ 38732 h 377583"/>
                <a:gd name="connsiteX4414" fmla="*/ 1850136 w 2450468"/>
                <a:gd name="connsiteY4414" fmla="*/ 42161 h 377583"/>
                <a:gd name="connsiteX4415" fmla="*/ 1852136 w 2450468"/>
                <a:gd name="connsiteY4415" fmla="*/ 42351 h 377583"/>
                <a:gd name="connsiteX4416" fmla="*/ 1859947 w 2450468"/>
                <a:gd name="connsiteY4416" fmla="*/ 44923 h 377583"/>
                <a:gd name="connsiteX4417" fmla="*/ 1865757 w 2450468"/>
                <a:gd name="connsiteY4417" fmla="*/ 37398 h 377583"/>
                <a:gd name="connsiteX4418" fmla="*/ 1857756 w 2450468"/>
                <a:gd name="connsiteY4418" fmla="*/ 35874 h 377583"/>
                <a:gd name="connsiteX4419" fmla="*/ 1861090 w 2450468"/>
                <a:gd name="connsiteY4419" fmla="*/ 30921 h 377583"/>
                <a:gd name="connsiteX4420" fmla="*/ 1862042 w 2450468"/>
                <a:gd name="connsiteY4420" fmla="*/ 31588 h 377583"/>
                <a:gd name="connsiteX4421" fmla="*/ 1873282 w 2450468"/>
                <a:gd name="connsiteY4421" fmla="*/ 29683 h 377583"/>
                <a:gd name="connsiteX4422" fmla="*/ 1881092 w 2450468"/>
                <a:gd name="connsiteY4422" fmla="*/ 25111 h 377583"/>
                <a:gd name="connsiteX4423" fmla="*/ 1882140 w 2450468"/>
                <a:gd name="connsiteY4423" fmla="*/ 24635 h 377583"/>
                <a:gd name="connsiteX4424" fmla="*/ 1884236 w 2450468"/>
                <a:gd name="connsiteY4424" fmla="*/ 23396 h 377583"/>
                <a:gd name="connsiteX4425" fmla="*/ 1887569 w 2450468"/>
                <a:gd name="connsiteY4425" fmla="*/ 23968 h 377583"/>
                <a:gd name="connsiteX4426" fmla="*/ 1890998 w 2450468"/>
                <a:gd name="connsiteY4426" fmla="*/ 24635 h 377583"/>
                <a:gd name="connsiteX4427" fmla="*/ 1892522 w 2450468"/>
                <a:gd name="connsiteY4427" fmla="*/ 25111 h 377583"/>
                <a:gd name="connsiteX4428" fmla="*/ 1895856 w 2450468"/>
                <a:gd name="connsiteY4428" fmla="*/ 22063 h 377583"/>
                <a:gd name="connsiteX4429" fmla="*/ 1898999 w 2450468"/>
                <a:gd name="connsiteY4429" fmla="*/ 21206 h 377583"/>
                <a:gd name="connsiteX4430" fmla="*/ 1898714 w 2450468"/>
                <a:gd name="connsiteY4430" fmla="*/ 23873 h 377583"/>
                <a:gd name="connsiteX4431" fmla="*/ 1898047 w 2450468"/>
                <a:gd name="connsiteY4431" fmla="*/ 25778 h 377583"/>
                <a:gd name="connsiteX4432" fmla="*/ 1893761 w 2450468"/>
                <a:gd name="connsiteY4432" fmla="*/ 27302 h 377583"/>
                <a:gd name="connsiteX4433" fmla="*/ 1888046 w 2450468"/>
                <a:gd name="connsiteY4433" fmla="*/ 30826 h 377583"/>
                <a:gd name="connsiteX4434" fmla="*/ 1880997 w 2450468"/>
                <a:gd name="connsiteY4434" fmla="*/ 29683 h 377583"/>
                <a:gd name="connsiteX4435" fmla="*/ 1875282 w 2450468"/>
                <a:gd name="connsiteY4435" fmla="*/ 35779 h 377583"/>
                <a:gd name="connsiteX4436" fmla="*/ 1876711 w 2450468"/>
                <a:gd name="connsiteY4436" fmla="*/ 35874 h 377583"/>
                <a:gd name="connsiteX4437" fmla="*/ 1884521 w 2450468"/>
                <a:gd name="connsiteY4437" fmla="*/ 36541 h 377583"/>
                <a:gd name="connsiteX4438" fmla="*/ 1883569 w 2450468"/>
                <a:gd name="connsiteY4438" fmla="*/ 44447 h 377583"/>
                <a:gd name="connsiteX4439" fmla="*/ 1887760 w 2450468"/>
                <a:gd name="connsiteY4439" fmla="*/ 45399 h 377583"/>
                <a:gd name="connsiteX4440" fmla="*/ 1894808 w 2450468"/>
                <a:gd name="connsiteY4440" fmla="*/ 44542 h 377583"/>
                <a:gd name="connsiteX4441" fmla="*/ 1895666 w 2450468"/>
                <a:gd name="connsiteY4441" fmla="*/ 40256 h 377583"/>
                <a:gd name="connsiteX4442" fmla="*/ 1892618 w 2450468"/>
                <a:gd name="connsiteY4442" fmla="*/ 37970 h 377583"/>
                <a:gd name="connsiteX4443" fmla="*/ 1893761 w 2450468"/>
                <a:gd name="connsiteY4443" fmla="*/ 37970 h 377583"/>
                <a:gd name="connsiteX4444" fmla="*/ 1896999 w 2450468"/>
                <a:gd name="connsiteY4444" fmla="*/ 33874 h 377583"/>
                <a:gd name="connsiteX4445" fmla="*/ 1896523 w 2450468"/>
                <a:gd name="connsiteY4445" fmla="*/ 33302 h 377583"/>
                <a:gd name="connsiteX4446" fmla="*/ 1899761 w 2450468"/>
                <a:gd name="connsiteY4446" fmla="*/ 31874 h 377583"/>
                <a:gd name="connsiteX4447" fmla="*/ 1900047 w 2450468"/>
                <a:gd name="connsiteY4447" fmla="*/ 32445 h 377583"/>
                <a:gd name="connsiteX4448" fmla="*/ 1898904 w 2450468"/>
                <a:gd name="connsiteY4448" fmla="*/ 44732 h 377583"/>
                <a:gd name="connsiteX4449" fmla="*/ 1898142 w 2450468"/>
                <a:gd name="connsiteY4449" fmla="*/ 45113 h 377583"/>
                <a:gd name="connsiteX4450" fmla="*/ 1901095 w 2450468"/>
                <a:gd name="connsiteY4450" fmla="*/ 48257 h 377583"/>
                <a:gd name="connsiteX4451" fmla="*/ 1902333 w 2450468"/>
                <a:gd name="connsiteY4451" fmla="*/ 47971 h 377583"/>
                <a:gd name="connsiteX4452" fmla="*/ 1906810 w 2450468"/>
                <a:gd name="connsiteY4452" fmla="*/ 46733 h 377583"/>
                <a:gd name="connsiteX4453" fmla="*/ 1916049 w 2450468"/>
                <a:gd name="connsiteY4453" fmla="*/ 43399 h 377583"/>
                <a:gd name="connsiteX4454" fmla="*/ 1915954 w 2450468"/>
                <a:gd name="connsiteY4454" fmla="*/ 47209 h 377583"/>
                <a:gd name="connsiteX4455" fmla="*/ 1918240 w 2450468"/>
                <a:gd name="connsiteY4455" fmla="*/ 47590 h 377583"/>
                <a:gd name="connsiteX4456" fmla="*/ 1925765 w 2450468"/>
                <a:gd name="connsiteY4456" fmla="*/ 43589 h 377583"/>
                <a:gd name="connsiteX4457" fmla="*/ 1940624 w 2450468"/>
                <a:gd name="connsiteY4457" fmla="*/ 48066 h 377583"/>
                <a:gd name="connsiteX4458" fmla="*/ 1941862 w 2450468"/>
                <a:gd name="connsiteY4458" fmla="*/ 49971 h 377583"/>
                <a:gd name="connsiteX4459" fmla="*/ 1945958 w 2450468"/>
                <a:gd name="connsiteY4459" fmla="*/ 48352 h 377583"/>
                <a:gd name="connsiteX4460" fmla="*/ 1949291 w 2450468"/>
                <a:gd name="connsiteY4460" fmla="*/ 44542 h 377583"/>
                <a:gd name="connsiteX4461" fmla="*/ 1958912 w 2450468"/>
                <a:gd name="connsiteY4461" fmla="*/ 43780 h 377583"/>
                <a:gd name="connsiteX4462" fmla="*/ 1958816 w 2450468"/>
                <a:gd name="connsiteY4462" fmla="*/ 42827 h 377583"/>
                <a:gd name="connsiteX4463" fmla="*/ 1958721 w 2450468"/>
                <a:gd name="connsiteY4463" fmla="*/ 42542 h 377583"/>
                <a:gd name="connsiteX4464" fmla="*/ 1962055 w 2450468"/>
                <a:gd name="connsiteY4464" fmla="*/ 38160 h 377583"/>
                <a:gd name="connsiteX4465" fmla="*/ 1965198 w 2450468"/>
                <a:gd name="connsiteY4465" fmla="*/ 39494 h 377583"/>
                <a:gd name="connsiteX4466" fmla="*/ 1974056 w 2450468"/>
                <a:gd name="connsiteY4466" fmla="*/ 37970 h 377583"/>
                <a:gd name="connsiteX4467" fmla="*/ 1977866 w 2450468"/>
                <a:gd name="connsiteY4467" fmla="*/ 34922 h 377583"/>
                <a:gd name="connsiteX4468" fmla="*/ 1975580 w 2450468"/>
                <a:gd name="connsiteY4468" fmla="*/ 29873 h 377583"/>
                <a:gd name="connsiteX4469" fmla="*/ 1981010 w 2450468"/>
                <a:gd name="connsiteY4469" fmla="*/ 32064 h 377583"/>
                <a:gd name="connsiteX4470" fmla="*/ 1979676 w 2450468"/>
                <a:gd name="connsiteY4470" fmla="*/ 35684 h 377583"/>
                <a:gd name="connsiteX4471" fmla="*/ 1984343 w 2450468"/>
                <a:gd name="connsiteY4471" fmla="*/ 37874 h 377583"/>
                <a:gd name="connsiteX4472" fmla="*/ 1984724 w 2450468"/>
                <a:gd name="connsiteY4472" fmla="*/ 37493 h 377583"/>
                <a:gd name="connsiteX4473" fmla="*/ 1991296 w 2450468"/>
                <a:gd name="connsiteY4473" fmla="*/ 30350 h 377583"/>
                <a:gd name="connsiteX4474" fmla="*/ 1991582 w 2450468"/>
                <a:gd name="connsiteY4474" fmla="*/ 30064 h 377583"/>
                <a:gd name="connsiteX4475" fmla="*/ 1995202 w 2450468"/>
                <a:gd name="connsiteY4475" fmla="*/ 27206 h 377583"/>
                <a:gd name="connsiteX4476" fmla="*/ 1995392 w 2450468"/>
                <a:gd name="connsiteY4476" fmla="*/ 17300 h 377583"/>
                <a:gd name="connsiteX4477" fmla="*/ 2000250 w 2450468"/>
                <a:gd name="connsiteY4477" fmla="*/ 19872 h 377583"/>
                <a:gd name="connsiteX4478" fmla="*/ 2000917 w 2450468"/>
                <a:gd name="connsiteY4478" fmla="*/ 26730 h 377583"/>
                <a:gd name="connsiteX4479" fmla="*/ 2002155 w 2450468"/>
                <a:gd name="connsiteY4479" fmla="*/ 32636 h 377583"/>
                <a:gd name="connsiteX4480" fmla="*/ 2003108 w 2450468"/>
                <a:gd name="connsiteY4480" fmla="*/ 37779 h 377583"/>
                <a:gd name="connsiteX4481" fmla="*/ 2011109 w 2450468"/>
                <a:gd name="connsiteY4481" fmla="*/ 39398 h 377583"/>
                <a:gd name="connsiteX4482" fmla="*/ 2015966 w 2450468"/>
                <a:gd name="connsiteY4482" fmla="*/ 42065 h 377583"/>
                <a:gd name="connsiteX4483" fmla="*/ 2016252 w 2450468"/>
                <a:gd name="connsiteY4483" fmla="*/ 40637 h 377583"/>
                <a:gd name="connsiteX4484" fmla="*/ 2020348 w 2450468"/>
                <a:gd name="connsiteY4484" fmla="*/ 38351 h 377583"/>
                <a:gd name="connsiteX4485" fmla="*/ 2021396 w 2450468"/>
                <a:gd name="connsiteY4485" fmla="*/ 38732 h 377583"/>
                <a:gd name="connsiteX4486" fmla="*/ 2024634 w 2450468"/>
                <a:gd name="connsiteY4486" fmla="*/ 41018 h 377583"/>
                <a:gd name="connsiteX4487" fmla="*/ 2027682 w 2450468"/>
                <a:gd name="connsiteY4487" fmla="*/ 38351 h 377583"/>
                <a:gd name="connsiteX4488" fmla="*/ 2031873 w 2450468"/>
                <a:gd name="connsiteY4488" fmla="*/ 35874 h 377583"/>
                <a:gd name="connsiteX4489" fmla="*/ 2026730 w 2450468"/>
                <a:gd name="connsiteY4489" fmla="*/ 32159 h 377583"/>
                <a:gd name="connsiteX4490" fmla="*/ 2028158 w 2450468"/>
                <a:gd name="connsiteY4490" fmla="*/ 29778 h 377583"/>
                <a:gd name="connsiteX4491" fmla="*/ 2031492 w 2450468"/>
                <a:gd name="connsiteY4491" fmla="*/ 30540 h 377583"/>
                <a:gd name="connsiteX4492" fmla="*/ 2034350 w 2450468"/>
                <a:gd name="connsiteY4492" fmla="*/ 34826 h 377583"/>
                <a:gd name="connsiteX4493" fmla="*/ 2038064 w 2450468"/>
                <a:gd name="connsiteY4493" fmla="*/ 39684 h 377583"/>
                <a:gd name="connsiteX4494" fmla="*/ 2044922 w 2450468"/>
                <a:gd name="connsiteY4494" fmla="*/ 39113 h 377583"/>
                <a:gd name="connsiteX4495" fmla="*/ 2047589 w 2450468"/>
                <a:gd name="connsiteY4495" fmla="*/ 39494 h 377583"/>
                <a:gd name="connsiteX4496" fmla="*/ 2055495 w 2450468"/>
                <a:gd name="connsiteY4496" fmla="*/ 40351 h 377583"/>
                <a:gd name="connsiteX4497" fmla="*/ 2056162 w 2450468"/>
                <a:gd name="connsiteY4497" fmla="*/ 35779 h 377583"/>
                <a:gd name="connsiteX4498" fmla="*/ 2055876 w 2450468"/>
                <a:gd name="connsiteY4498" fmla="*/ 35493 h 377583"/>
                <a:gd name="connsiteX4499" fmla="*/ 2056352 w 2450468"/>
                <a:gd name="connsiteY4499" fmla="*/ 30731 h 377583"/>
                <a:gd name="connsiteX4500" fmla="*/ 2064925 w 2450468"/>
                <a:gd name="connsiteY4500" fmla="*/ 24349 h 377583"/>
                <a:gd name="connsiteX4501" fmla="*/ 2065115 w 2450468"/>
                <a:gd name="connsiteY4501" fmla="*/ 29111 h 377583"/>
                <a:gd name="connsiteX4502" fmla="*/ 2070354 w 2450468"/>
                <a:gd name="connsiteY4502" fmla="*/ 30635 h 377583"/>
                <a:gd name="connsiteX4503" fmla="*/ 2075021 w 2450468"/>
                <a:gd name="connsiteY4503" fmla="*/ 34160 h 377583"/>
                <a:gd name="connsiteX4504" fmla="*/ 2075974 w 2450468"/>
                <a:gd name="connsiteY4504" fmla="*/ 34731 h 377583"/>
                <a:gd name="connsiteX4505" fmla="*/ 2085499 w 2450468"/>
                <a:gd name="connsiteY4505" fmla="*/ 38065 h 377583"/>
                <a:gd name="connsiteX4506" fmla="*/ 2086356 w 2450468"/>
                <a:gd name="connsiteY4506" fmla="*/ 38255 h 377583"/>
                <a:gd name="connsiteX4507" fmla="*/ 2087404 w 2450468"/>
                <a:gd name="connsiteY4507" fmla="*/ 34064 h 377583"/>
                <a:gd name="connsiteX4508" fmla="*/ 2086737 w 2450468"/>
                <a:gd name="connsiteY4508" fmla="*/ 34064 h 377583"/>
                <a:gd name="connsiteX4509" fmla="*/ 2082451 w 2450468"/>
                <a:gd name="connsiteY4509" fmla="*/ 33969 h 377583"/>
                <a:gd name="connsiteX4510" fmla="*/ 2086546 w 2450468"/>
                <a:gd name="connsiteY4510" fmla="*/ 29683 h 377583"/>
                <a:gd name="connsiteX4511" fmla="*/ 2093595 w 2450468"/>
                <a:gd name="connsiteY4511" fmla="*/ 27587 h 377583"/>
                <a:gd name="connsiteX4512" fmla="*/ 2095024 w 2450468"/>
                <a:gd name="connsiteY4512" fmla="*/ 23396 h 377583"/>
                <a:gd name="connsiteX4513" fmla="*/ 2096167 w 2450468"/>
                <a:gd name="connsiteY4513" fmla="*/ 25301 h 377583"/>
                <a:gd name="connsiteX4514" fmla="*/ 2101406 w 2450468"/>
                <a:gd name="connsiteY4514" fmla="*/ 28064 h 377583"/>
                <a:gd name="connsiteX4515" fmla="*/ 2103311 w 2450468"/>
                <a:gd name="connsiteY4515" fmla="*/ 27206 h 377583"/>
                <a:gd name="connsiteX4516" fmla="*/ 2104930 w 2450468"/>
                <a:gd name="connsiteY4516" fmla="*/ 26540 h 377583"/>
                <a:gd name="connsiteX4517" fmla="*/ 2106644 w 2450468"/>
                <a:gd name="connsiteY4517" fmla="*/ 28730 h 377583"/>
                <a:gd name="connsiteX4518" fmla="*/ 2103501 w 2450468"/>
                <a:gd name="connsiteY4518" fmla="*/ 36636 h 377583"/>
                <a:gd name="connsiteX4519" fmla="*/ 2105120 w 2450468"/>
                <a:gd name="connsiteY4519" fmla="*/ 37589 h 377583"/>
                <a:gd name="connsiteX4520" fmla="*/ 2105882 w 2450468"/>
                <a:gd name="connsiteY4520" fmla="*/ 38065 h 377583"/>
                <a:gd name="connsiteX4521" fmla="*/ 2107883 w 2450468"/>
                <a:gd name="connsiteY4521" fmla="*/ 36160 h 377583"/>
                <a:gd name="connsiteX4522" fmla="*/ 2107502 w 2450468"/>
                <a:gd name="connsiteY4522" fmla="*/ 35493 h 377583"/>
                <a:gd name="connsiteX4523" fmla="*/ 2109216 w 2450468"/>
                <a:gd name="connsiteY4523" fmla="*/ 31778 h 377583"/>
                <a:gd name="connsiteX4524" fmla="*/ 2113502 w 2450468"/>
                <a:gd name="connsiteY4524" fmla="*/ 31016 h 377583"/>
                <a:gd name="connsiteX4525" fmla="*/ 2118455 w 2450468"/>
                <a:gd name="connsiteY4525" fmla="*/ 25778 h 377583"/>
                <a:gd name="connsiteX4526" fmla="*/ 2112645 w 2450468"/>
                <a:gd name="connsiteY4526" fmla="*/ 17015 h 377583"/>
                <a:gd name="connsiteX4527" fmla="*/ 2121694 w 2450468"/>
                <a:gd name="connsiteY4527" fmla="*/ 14157 h 377583"/>
                <a:gd name="connsiteX4528" fmla="*/ 2122742 w 2450468"/>
                <a:gd name="connsiteY4528" fmla="*/ 19015 h 377583"/>
                <a:gd name="connsiteX4529" fmla="*/ 2123504 w 2450468"/>
                <a:gd name="connsiteY4529" fmla="*/ 24825 h 377583"/>
                <a:gd name="connsiteX4530" fmla="*/ 2124647 w 2450468"/>
                <a:gd name="connsiteY4530" fmla="*/ 27111 h 377583"/>
                <a:gd name="connsiteX4531" fmla="*/ 2125599 w 2450468"/>
                <a:gd name="connsiteY4531" fmla="*/ 29111 h 377583"/>
                <a:gd name="connsiteX4532" fmla="*/ 2128266 w 2450468"/>
                <a:gd name="connsiteY4532" fmla="*/ 27492 h 377583"/>
                <a:gd name="connsiteX4533" fmla="*/ 2130838 w 2450468"/>
                <a:gd name="connsiteY4533" fmla="*/ 26349 h 377583"/>
                <a:gd name="connsiteX4534" fmla="*/ 2132933 w 2450468"/>
                <a:gd name="connsiteY4534" fmla="*/ 25397 h 377583"/>
                <a:gd name="connsiteX4535" fmla="*/ 2137791 w 2450468"/>
                <a:gd name="connsiteY4535" fmla="*/ 29778 h 377583"/>
                <a:gd name="connsiteX4536" fmla="*/ 2140363 w 2450468"/>
                <a:gd name="connsiteY4536" fmla="*/ 31874 h 377583"/>
                <a:gd name="connsiteX4537" fmla="*/ 2144173 w 2450468"/>
                <a:gd name="connsiteY4537" fmla="*/ 31588 h 377583"/>
                <a:gd name="connsiteX4538" fmla="*/ 2145983 w 2450468"/>
                <a:gd name="connsiteY4538" fmla="*/ 31397 h 377583"/>
                <a:gd name="connsiteX4539" fmla="*/ 2157698 w 2450468"/>
                <a:gd name="connsiteY4539" fmla="*/ 28635 h 377583"/>
                <a:gd name="connsiteX4540" fmla="*/ 2161032 w 2450468"/>
                <a:gd name="connsiteY4540" fmla="*/ 26349 h 377583"/>
                <a:gd name="connsiteX4541" fmla="*/ 2161318 w 2450468"/>
                <a:gd name="connsiteY4541" fmla="*/ 26159 h 377583"/>
                <a:gd name="connsiteX4542" fmla="*/ 2165890 w 2450468"/>
                <a:gd name="connsiteY4542" fmla="*/ 27968 h 377583"/>
                <a:gd name="connsiteX4543" fmla="*/ 2173986 w 2450468"/>
                <a:gd name="connsiteY4543" fmla="*/ 26921 h 377583"/>
                <a:gd name="connsiteX4544" fmla="*/ 2173700 w 2450468"/>
                <a:gd name="connsiteY4544" fmla="*/ 25587 h 377583"/>
                <a:gd name="connsiteX4545" fmla="*/ 2173319 w 2450468"/>
                <a:gd name="connsiteY4545" fmla="*/ 23873 h 377583"/>
                <a:gd name="connsiteX4546" fmla="*/ 2168747 w 2450468"/>
                <a:gd name="connsiteY4546" fmla="*/ 18443 h 377583"/>
                <a:gd name="connsiteX4547" fmla="*/ 2165699 w 2450468"/>
                <a:gd name="connsiteY4547" fmla="*/ 11300 h 377583"/>
                <a:gd name="connsiteX4548" fmla="*/ 2166557 w 2450468"/>
                <a:gd name="connsiteY4548" fmla="*/ 13586 h 377583"/>
                <a:gd name="connsiteX4549" fmla="*/ 2169986 w 2450468"/>
                <a:gd name="connsiteY4549" fmla="*/ 15110 h 377583"/>
                <a:gd name="connsiteX4550" fmla="*/ 2174272 w 2450468"/>
                <a:gd name="connsiteY4550" fmla="*/ 16729 h 377583"/>
                <a:gd name="connsiteX4551" fmla="*/ 2175701 w 2450468"/>
                <a:gd name="connsiteY4551" fmla="*/ 17205 h 377583"/>
                <a:gd name="connsiteX4552" fmla="*/ 2176367 w 2450468"/>
                <a:gd name="connsiteY4552" fmla="*/ 19682 h 377583"/>
                <a:gd name="connsiteX4553" fmla="*/ 2176177 w 2450468"/>
                <a:gd name="connsiteY4553" fmla="*/ 20539 h 377583"/>
                <a:gd name="connsiteX4554" fmla="*/ 2175796 w 2450468"/>
                <a:gd name="connsiteY4554" fmla="*/ 22158 h 377583"/>
                <a:gd name="connsiteX4555" fmla="*/ 2179415 w 2450468"/>
                <a:gd name="connsiteY4555" fmla="*/ 25206 h 377583"/>
                <a:gd name="connsiteX4556" fmla="*/ 2185797 w 2450468"/>
                <a:gd name="connsiteY4556" fmla="*/ 23873 h 377583"/>
                <a:gd name="connsiteX4557" fmla="*/ 2183892 w 2450468"/>
                <a:gd name="connsiteY4557" fmla="*/ 26159 h 377583"/>
                <a:gd name="connsiteX4558" fmla="*/ 2182749 w 2450468"/>
                <a:gd name="connsiteY4558" fmla="*/ 31588 h 377583"/>
                <a:gd name="connsiteX4559" fmla="*/ 2186654 w 2450468"/>
                <a:gd name="connsiteY4559" fmla="*/ 28826 h 377583"/>
                <a:gd name="connsiteX4560" fmla="*/ 2187797 w 2450468"/>
                <a:gd name="connsiteY4560" fmla="*/ 27968 h 377583"/>
                <a:gd name="connsiteX4561" fmla="*/ 2194274 w 2450468"/>
                <a:gd name="connsiteY4561" fmla="*/ 24444 h 377583"/>
                <a:gd name="connsiteX4562" fmla="*/ 2198561 w 2450468"/>
                <a:gd name="connsiteY4562" fmla="*/ 15681 h 377583"/>
                <a:gd name="connsiteX4563" fmla="*/ 2199704 w 2450468"/>
                <a:gd name="connsiteY4563" fmla="*/ 21777 h 377583"/>
                <a:gd name="connsiteX4564" fmla="*/ 2198084 w 2450468"/>
                <a:gd name="connsiteY4564" fmla="*/ 23206 h 377583"/>
                <a:gd name="connsiteX4565" fmla="*/ 2199799 w 2450468"/>
                <a:gd name="connsiteY4565" fmla="*/ 29016 h 377583"/>
                <a:gd name="connsiteX4566" fmla="*/ 2207514 w 2450468"/>
                <a:gd name="connsiteY4566" fmla="*/ 28159 h 377583"/>
                <a:gd name="connsiteX4567" fmla="*/ 2209610 w 2450468"/>
                <a:gd name="connsiteY4567" fmla="*/ 22634 h 377583"/>
                <a:gd name="connsiteX4568" fmla="*/ 2214944 w 2450468"/>
                <a:gd name="connsiteY4568" fmla="*/ 22539 h 377583"/>
                <a:gd name="connsiteX4569" fmla="*/ 2218277 w 2450468"/>
                <a:gd name="connsiteY4569" fmla="*/ 23492 h 377583"/>
                <a:gd name="connsiteX4570" fmla="*/ 2221135 w 2450468"/>
                <a:gd name="connsiteY4570" fmla="*/ 23587 h 377583"/>
                <a:gd name="connsiteX4571" fmla="*/ 2231041 w 2450468"/>
                <a:gd name="connsiteY4571" fmla="*/ 24635 h 377583"/>
                <a:gd name="connsiteX4572" fmla="*/ 2232660 w 2450468"/>
                <a:gd name="connsiteY4572" fmla="*/ 23396 h 377583"/>
                <a:gd name="connsiteX4573" fmla="*/ 2246090 w 2450468"/>
                <a:gd name="connsiteY4573" fmla="*/ 23873 h 377583"/>
                <a:gd name="connsiteX4574" fmla="*/ 2248757 w 2450468"/>
                <a:gd name="connsiteY4574" fmla="*/ 24063 h 377583"/>
                <a:gd name="connsiteX4575" fmla="*/ 2257425 w 2450468"/>
                <a:gd name="connsiteY4575" fmla="*/ 18634 h 377583"/>
                <a:gd name="connsiteX4576" fmla="*/ 2261521 w 2450468"/>
                <a:gd name="connsiteY4576" fmla="*/ 20729 h 377583"/>
                <a:gd name="connsiteX4577" fmla="*/ 2262473 w 2450468"/>
                <a:gd name="connsiteY4577" fmla="*/ 21206 h 377583"/>
                <a:gd name="connsiteX4578" fmla="*/ 2265807 w 2450468"/>
                <a:gd name="connsiteY4578" fmla="*/ 19682 h 377583"/>
                <a:gd name="connsiteX4579" fmla="*/ 2268379 w 2450468"/>
                <a:gd name="connsiteY4579" fmla="*/ 16253 h 377583"/>
                <a:gd name="connsiteX4580" fmla="*/ 2278571 w 2450468"/>
                <a:gd name="connsiteY4580" fmla="*/ 15586 h 377583"/>
                <a:gd name="connsiteX4581" fmla="*/ 2283143 w 2450468"/>
                <a:gd name="connsiteY4581" fmla="*/ 17110 h 377583"/>
                <a:gd name="connsiteX4582" fmla="*/ 2295239 w 2450468"/>
                <a:gd name="connsiteY4582" fmla="*/ 18729 h 377583"/>
                <a:gd name="connsiteX4583" fmla="*/ 2296954 w 2450468"/>
                <a:gd name="connsiteY4583" fmla="*/ 18348 h 377583"/>
                <a:gd name="connsiteX4584" fmla="*/ 2303812 w 2450468"/>
                <a:gd name="connsiteY4584" fmla="*/ 15586 h 377583"/>
                <a:gd name="connsiteX4585" fmla="*/ 2312575 w 2450468"/>
                <a:gd name="connsiteY4585" fmla="*/ 13586 h 377583"/>
                <a:gd name="connsiteX4586" fmla="*/ 2313242 w 2450468"/>
                <a:gd name="connsiteY4586" fmla="*/ 12824 h 377583"/>
                <a:gd name="connsiteX4587" fmla="*/ 2314670 w 2450468"/>
                <a:gd name="connsiteY4587" fmla="*/ 11871 h 377583"/>
                <a:gd name="connsiteX4588" fmla="*/ 2319147 w 2450468"/>
                <a:gd name="connsiteY4588" fmla="*/ 15110 h 377583"/>
                <a:gd name="connsiteX4589" fmla="*/ 2325910 w 2450468"/>
                <a:gd name="connsiteY4589" fmla="*/ 11776 h 377583"/>
                <a:gd name="connsiteX4590" fmla="*/ 2333435 w 2450468"/>
                <a:gd name="connsiteY4590" fmla="*/ 11395 h 377583"/>
                <a:gd name="connsiteX4591" fmla="*/ 2334768 w 2450468"/>
                <a:gd name="connsiteY4591" fmla="*/ 11014 h 377583"/>
                <a:gd name="connsiteX4592" fmla="*/ 2342198 w 2450468"/>
                <a:gd name="connsiteY4592" fmla="*/ 11014 h 377583"/>
                <a:gd name="connsiteX4593" fmla="*/ 2347531 w 2450468"/>
                <a:gd name="connsiteY4593" fmla="*/ 15586 h 377583"/>
                <a:gd name="connsiteX4594" fmla="*/ 2354485 w 2450468"/>
                <a:gd name="connsiteY4594" fmla="*/ 10728 h 377583"/>
                <a:gd name="connsiteX4595" fmla="*/ 2359628 w 2450468"/>
                <a:gd name="connsiteY4595" fmla="*/ 13776 h 377583"/>
                <a:gd name="connsiteX4596" fmla="*/ 2362391 w 2450468"/>
                <a:gd name="connsiteY4596" fmla="*/ 11204 h 377583"/>
                <a:gd name="connsiteX4597" fmla="*/ 2361057 w 2450468"/>
                <a:gd name="connsiteY4597" fmla="*/ 8918 h 377583"/>
                <a:gd name="connsiteX4598" fmla="*/ 2367439 w 2450468"/>
                <a:gd name="connsiteY4598" fmla="*/ 10157 h 377583"/>
                <a:gd name="connsiteX4599" fmla="*/ 2369058 w 2450468"/>
                <a:gd name="connsiteY4599" fmla="*/ 10538 h 377583"/>
                <a:gd name="connsiteX4600" fmla="*/ 2372202 w 2450468"/>
                <a:gd name="connsiteY4600" fmla="*/ 7299 h 377583"/>
                <a:gd name="connsiteX4601" fmla="*/ 2224849 w 2450468"/>
                <a:gd name="connsiteY4601" fmla="*/ 536 h 377583"/>
                <a:gd name="connsiteX4602" fmla="*/ 2229040 w 2450468"/>
                <a:gd name="connsiteY4602" fmla="*/ 2060 h 377583"/>
                <a:gd name="connsiteX4603" fmla="*/ 2229421 w 2450468"/>
                <a:gd name="connsiteY4603" fmla="*/ 5965 h 377583"/>
                <a:gd name="connsiteX4604" fmla="*/ 2221801 w 2450468"/>
                <a:gd name="connsiteY4604" fmla="*/ 7870 h 377583"/>
                <a:gd name="connsiteX4605" fmla="*/ 2217515 w 2450468"/>
                <a:gd name="connsiteY4605" fmla="*/ 12823 h 377583"/>
                <a:gd name="connsiteX4606" fmla="*/ 2212943 w 2450468"/>
                <a:gd name="connsiteY4606" fmla="*/ 11680 h 377583"/>
                <a:gd name="connsiteX4607" fmla="*/ 2208752 w 2450468"/>
                <a:gd name="connsiteY4607" fmla="*/ 10728 h 377583"/>
                <a:gd name="connsiteX4608" fmla="*/ 2204942 w 2450468"/>
                <a:gd name="connsiteY4608" fmla="*/ 16538 h 377583"/>
                <a:gd name="connsiteX4609" fmla="*/ 2195893 w 2450468"/>
                <a:gd name="connsiteY4609" fmla="*/ 6537 h 377583"/>
                <a:gd name="connsiteX4610" fmla="*/ 2200370 w 2450468"/>
                <a:gd name="connsiteY4610" fmla="*/ 9775 h 377583"/>
                <a:gd name="connsiteX4611" fmla="*/ 2203704 w 2450468"/>
                <a:gd name="connsiteY4611" fmla="*/ 10251 h 377583"/>
                <a:gd name="connsiteX4612" fmla="*/ 2222087 w 2450468"/>
                <a:gd name="connsiteY4612" fmla="*/ 3584 h 377583"/>
                <a:gd name="connsiteX4613" fmla="*/ 2224849 w 2450468"/>
                <a:gd name="connsiteY4613" fmla="*/ 536 h 377583"/>
                <a:gd name="connsiteX4614" fmla="*/ 2266855 w 2450468"/>
                <a:gd name="connsiteY4614" fmla="*/ 60 h 377583"/>
                <a:gd name="connsiteX4615" fmla="*/ 2269236 w 2450468"/>
                <a:gd name="connsiteY4615" fmla="*/ 1584 h 377583"/>
                <a:gd name="connsiteX4616" fmla="*/ 2266664 w 2450468"/>
                <a:gd name="connsiteY4616" fmla="*/ 6346 h 377583"/>
                <a:gd name="connsiteX4617" fmla="*/ 2267141 w 2450468"/>
                <a:gd name="connsiteY4617" fmla="*/ 8442 h 377583"/>
                <a:gd name="connsiteX4618" fmla="*/ 2269236 w 2450468"/>
                <a:gd name="connsiteY4618" fmla="*/ 11204 h 377583"/>
                <a:gd name="connsiteX4619" fmla="*/ 2265902 w 2450468"/>
                <a:gd name="connsiteY4619" fmla="*/ 10728 h 377583"/>
                <a:gd name="connsiteX4620" fmla="*/ 2261807 w 2450468"/>
                <a:gd name="connsiteY4620" fmla="*/ 9204 h 377583"/>
                <a:gd name="connsiteX4621" fmla="*/ 2254568 w 2450468"/>
                <a:gd name="connsiteY4621" fmla="*/ 6823 h 377583"/>
                <a:gd name="connsiteX4622" fmla="*/ 2253806 w 2450468"/>
                <a:gd name="connsiteY4622" fmla="*/ 13109 h 377583"/>
                <a:gd name="connsiteX4623" fmla="*/ 2253996 w 2450468"/>
                <a:gd name="connsiteY4623" fmla="*/ 13490 h 377583"/>
                <a:gd name="connsiteX4624" fmla="*/ 2249996 w 2450468"/>
                <a:gd name="connsiteY4624" fmla="*/ 12728 h 377583"/>
                <a:gd name="connsiteX4625" fmla="*/ 2249043 w 2450468"/>
                <a:gd name="connsiteY4625" fmla="*/ 11585 h 377583"/>
                <a:gd name="connsiteX4626" fmla="*/ 2241137 w 2450468"/>
                <a:gd name="connsiteY4626" fmla="*/ 9394 h 377583"/>
                <a:gd name="connsiteX4627" fmla="*/ 2238947 w 2450468"/>
                <a:gd name="connsiteY4627" fmla="*/ 10633 h 377583"/>
                <a:gd name="connsiteX4628" fmla="*/ 2235804 w 2450468"/>
                <a:gd name="connsiteY4628" fmla="*/ 8347 h 377583"/>
                <a:gd name="connsiteX4629" fmla="*/ 2240661 w 2450468"/>
                <a:gd name="connsiteY4629" fmla="*/ 250 h 377583"/>
                <a:gd name="connsiteX4630" fmla="*/ 2245614 w 2450468"/>
                <a:gd name="connsiteY4630" fmla="*/ 1203 h 377583"/>
                <a:gd name="connsiteX4631" fmla="*/ 2249424 w 2450468"/>
                <a:gd name="connsiteY4631" fmla="*/ 4346 h 377583"/>
                <a:gd name="connsiteX4632" fmla="*/ 2252377 w 2450468"/>
                <a:gd name="connsiteY4632" fmla="*/ 2441 h 377583"/>
                <a:gd name="connsiteX4633" fmla="*/ 2259711 w 2450468"/>
                <a:gd name="connsiteY4633" fmla="*/ 155 h 377583"/>
                <a:gd name="connsiteX4634" fmla="*/ 2266855 w 2450468"/>
                <a:gd name="connsiteY4634" fmla="*/ 60 h 37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</a:cxnLst>
              <a:rect l="l" t="t" r="r" b="b"/>
              <a:pathLst>
                <a:path w="2450468" h="377583">
                  <a:moveTo>
                    <a:pt x="1481614" y="372201"/>
                  </a:moveTo>
                  <a:cubicBezTo>
                    <a:pt x="1484471" y="371630"/>
                    <a:pt x="1489710" y="376869"/>
                    <a:pt x="1488281" y="377440"/>
                  </a:cubicBezTo>
                  <a:cubicBezTo>
                    <a:pt x="1486757" y="378012"/>
                    <a:pt x="1479423" y="376773"/>
                    <a:pt x="1478375" y="375535"/>
                  </a:cubicBezTo>
                  <a:cubicBezTo>
                    <a:pt x="1477327" y="374297"/>
                    <a:pt x="1478756" y="372773"/>
                    <a:pt x="1481614" y="372201"/>
                  </a:cubicBezTo>
                  <a:close/>
                  <a:moveTo>
                    <a:pt x="1302544" y="370392"/>
                  </a:moveTo>
                  <a:cubicBezTo>
                    <a:pt x="1307211" y="374583"/>
                    <a:pt x="1306258" y="376964"/>
                    <a:pt x="1300353" y="375726"/>
                  </a:cubicBezTo>
                  <a:lnTo>
                    <a:pt x="1295686" y="374583"/>
                  </a:lnTo>
                  <a:cubicBezTo>
                    <a:pt x="1295305" y="374488"/>
                    <a:pt x="1295114" y="373345"/>
                    <a:pt x="1295305" y="372773"/>
                  </a:cubicBezTo>
                  <a:cubicBezTo>
                    <a:pt x="1295400" y="372202"/>
                    <a:pt x="1295971" y="371249"/>
                    <a:pt x="1296543" y="371249"/>
                  </a:cubicBezTo>
                  <a:close/>
                  <a:moveTo>
                    <a:pt x="1366849" y="362735"/>
                  </a:moveTo>
                  <a:lnTo>
                    <a:pt x="1369123" y="363724"/>
                  </a:lnTo>
                  <a:cubicBezTo>
                    <a:pt x="1372171" y="362296"/>
                    <a:pt x="1371123" y="361915"/>
                    <a:pt x="1366837" y="362867"/>
                  </a:cubicBezTo>
                  <a:close/>
                  <a:moveTo>
                    <a:pt x="1364361" y="354295"/>
                  </a:moveTo>
                  <a:cubicBezTo>
                    <a:pt x="1367599" y="354199"/>
                    <a:pt x="1367409" y="356009"/>
                    <a:pt x="1367313" y="357724"/>
                  </a:cubicBezTo>
                  <a:lnTo>
                    <a:pt x="1366849" y="362735"/>
                  </a:lnTo>
                  <a:lnTo>
                    <a:pt x="1364742" y="361819"/>
                  </a:lnTo>
                  <a:lnTo>
                    <a:pt x="1362456" y="360772"/>
                  </a:lnTo>
                  <a:cubicBezTo>
                    <a:pt x="1359408" y="360200"/>
                    <a:pt x="1358074" y="358962"/>
                    <a:pt x="1359503" y="358009"/>
                  </a:cubicBezTo>
                  <a:lnTo>
                    <a:pt x="1359408" y="357343"/>
                  </a:lnTo>
                  <a:cubicBezTo>
                    <a:pt x="1359027" y="353914"/>
                    <a:pt x="1361789" y="354390"/>
                    <a:pt x="1364361" y="354295"/>
                  </a:cubicBezTo>
                  <a:close/>
                  <a:moveTo>
                    <a:pt x="978217" y="352008"/>
                  </a:moveTo>
                  <a:cubicBezTo>
                    <a:pt x="979360" y="351056"/>
                    <a:pt x="985742" y="352199"/>
                    <a:pt x="987361" y="353437"/>
                  </a:cubicBezTo>
                  <a:cubicBezTo>
                    <a:pt x="988885" y="354675"/>
                    <a:pt x="989456" y="356009"/>
                    <a:pt x="988504" y="356390"/>
                  </a:cubicBezTo>
                  <a:cubicBezTo>
                    <a:pt x="987551" y="356771"/>
                    <a:pt x="984694" y="356390"/>
                    <a:pt x="984599" y="354580"/>
                  </a:cubicBezTo>
                  <a:cubicBezTo>
                    <a:pt x="984503" y="352770"/>
                    <a:pt x="978979" y="355913"/>
                    <a:pt x="978312" y="355437"/>
                  </a:cubicBezTo>
                  <a:cubicBezTo>
                    <a:pt x="977645" y="354961"/>
                    <a:pt x="977074" y="353056"/>
                    <a:pt x="978217" y="352008"/>
                  </a:cubicBezTo>
                  <a:close/>
                  <a:moveTo>
                    <a:pt x="1700402" y="351628"/>
                  </a:moveTo>
                  <a:cubicBezTo>
                    <a:pt x="1701736" y="352771"/>
                    <a:pt x="1704212" y="355819"/>
                    <a:pt x="1702879" y="356105"/>
                  </a:cubicBezTo>
                  <a:cubicBezTo>
                    <a:pt x="1701545" y="356295"/>
                    <a:pt x="1697830" y="358295"/>
                    <a:pt x="1697545" y="360010"/>
                  </a:cubicBezTo>
                  <a:cubicBezTo>
                    <a:pt x="1697259" y="361724"/>
                    <a:pt x="1694783" y="358486"/>
                    <a:pt x="1695926" y="355343"/>
                  </a:cubicBezTo>
                  <a:cubicBezTo>
                    <a:pt x="1697068" y="352199"/>
                    <a:pt x="1699069" y="350580"/>
                    <a:pt x="1700402" y="351628"/>
                  </a:cubicBezTo>
                  <a:close/>
                  <a:moveTo>
                    <a:pt x="1869758" y="351247"/>
                  </a:moveTo>
                  <a:cubicBezTo>
                    <a:pt x="1870996" y="349723"/>
                    <a:pt x="1875568" y="348580"/>
                    <a:pt x="1877473" y="351628"/>
                  </a:cubicBezTo>
                  <a:lnTo>
                    <a:pt x="1879092" y="354485"/>
                  </a:lnTo>
                  <a:cubicBezTo>
                    <a:pt x="1879378" y="355057"/>
                    <a:pt x="1879188" y="356295"/>
                    <a:pt x="1878616" y="356581"/>
                  </a:cubicBezTo>
                  <a:cubicBezTo>
                    <a:pt x="1877663" y="357152"/>
                    <a:pt x="1876044" y="357724"/>
                    <a:pt x="1875187" y="357343"/>
                  </a:cubicBezTo>
                  <a:lnTo>
                    <a:pt x="1872615" y="356581"/>
                  </a:lnTo>
                  <a:cubicBezTo>
                    <a:pt x="1869758" y="355152"/>
                    <a:pt x="1868519" y="352771"/>
                    <a:pt x="1869758" y="351247"/>
                  </a:cubicBezTo>
                  <a:close/>
                  <a:moveTo>
                    <a:pt x="1495329" y="349817"/>
                  </a:moveTo>
                  <a:cubicBezTo>
                    <a:pt x="1497520" y="348674"/>
                    <a:pt x="1499044" y="349151"/>
                    <a:pt x="1498853" y="350960"/>
                  </a:cubicBezTo>
                  <a:lnTo>
                    <a:pt x="1497901" y="351818"/>
                  </a:lnTo>
                  <a:cubicBezTo>
                    <a:pt x="1495615" y="353723"/>
                    <a:pt x="1495615" y="355342"/>
                    <a:pt x="1498091" y="356866"/>
                  </a:cubicBezTo>
                  <a:lnTo>
                    <a:pt x="1501044" y="358676"/>
                  </a:lnTo>
                  <a:cubicBezTo>
                    <a:pt x="1501044" y="361724"/>
                    <a:pt x="1499044" y="363343"/>
                    <a:pt x="1496567" y="362295"/>
                  </a:cubicBezTo>
                  <a:lnTo>
                    <a:pt x="1495139" y="362867"/>
                  </a:lnTo>
                  <a:lnTo>
                    <a:pt x="1493138" y="363629"/>
                  </a:lnTo>
                  <a:cubicBezTo>
                    <a:pt x="1491519" y="365819"/>
                    <a:pt x="1490948" y="366296"/>
                    <a:pt x="1491995" y="364676"/>
                  </a:cubicBezTo>
                  <a:cubicBezTo>
                    <a:pt x="1493043" y="363057"/>
                    <a:pt x="1491805" y="356580"/>
                    <a:pt x="1489709" y="355532"/>
                  </a:cubicBezTo>
                  <a:cubicBezTo>
                    <a:pt x="1487614" y="354485"/>
                    <a:pt x="1490567" y="349151"/>
                    <a:pt x="1492091" y="350103"/>
                  </a:cubicBezTo>
                  <a:lnTo>
                    <a:pt x="1493519" y="350008"/>
                  </a:lnTo>
                  <a:close/>
                  <a:moveTo>
                    <a:pt x="1459611" y="348675"/>
                  </a:moveTo>
                  <a:lnTo>
                    <a:pt x="1459991" y="348960"/>
                  </a:lnTo>
                  <a:cubicBezTo>
                    <a:pt x="1461897" y="350389"/>
                    <a:pt x="1463420" y="352104"/>
                    <a:pt x="1465516" y="353342"/>
                  </a:cubicBezTo>
                  <a:cubicBezTo>
                    <a:pt x="1469136" y="355533"/>
                    <a:pt x="1473041" y="354485"/>
                    <a:pt x="1475994" y="351056"/>
                  </a:cubicBezTo>
                  <a:lnTo>
                    <a:pt x="1476946" y="349913"/>
                  </a:lnTo>
                  <a:cubicBezTo>
                    <a:pt x="1478470" y="348770"/>
                    <a:pt x="1481137" y="350389"/>
                    <a:pt x="1482947" y="353437"/>
                  </a:cubicBezTo>
                  <a:lnTo>
                    <a:pt x="1482566" y="353628"/>
                  </a:lnTo>
                  <a:lnTo>
                    <a:pt x="1476565" y="356676"/>
                  </a:lnTo>
                  <a:cubicBezTo>
                    <a:pt x="1478946" y="360771"/>
                    <a:pt x="1479899" y="364486"/>
                    <a:pt x="1478756" y="365058"/>
                  </a:cubicBezTo>
                  <a:lnTo>
                    <a:pt x="1477041" y="365153"/>
                  </a:lnTo>
                  <a:lnTo>
                    <a:pt x="1471612" y="365629"/>
                  </a:lnTo>
                  <a:cubicBezTo>
                    <a:pt x="1465707" y="367248"/>
                    <a:pt x="1459801" y="365629"/>
                    <a:pt x="1458372" y="362105"/>
                  </a:cubicBezTo>
                  <a:lnTo>
                    <a:pt x="1457706" y="358581"/>
                  </a:lnTo>
                  <a:lnTo>
                    <a:pt x="1457229" y="355818"/>
                  </a:lnTo>
                  <a:cubicBezTo>
                    <a:pt x="1456277" y="353056"/>
                    <a:pt x="1455896" y="350484"/>
                    <a:pt x="1456372" y="350103"/>
                  </a:cubicBezTo>
                  <a:cubicBezTo>
                    <a:pt x="1456848" y="349722"/>
                    <a:pt x="1458849" y="348579"/>
                    <a:pt x="1459611" y="348675"/>
                  </a:cubicBezTo>
                  <a:close/>
                  <a:moveTo>
                    <a:pt x="1054322" y="348389"/>
                  </a:moveTo>
                  <a:cubicBezTo>
                    <a:pt x="1056322" y="348389"/>
                    <a:pt x="1062895" y="349437"/>
                    <a:pt x="1063752" y="350770"/>
                  </a:cubicBezTo>
                  <a:lnTo>
                    <a:pt x="1064419" y="352199"/>
                  </a:lnTo>
                  <a:cubicBezTo>
                    <a:pt x="1064895" y="353342"/>
                    <a:pt x="1065085" y="354580"/>
                    <a:pt x="1065181" y="355723"/>
                  </a:cubicBezTo>
                  <a:cubicBezTo>
                    <a:pt x="1065181" y="355914"/>
                    <a:pt x="1063466" y="356485"/>
                    <a:pt x="1063085" y="356295"/>
                  </a:cubicBezTo>
                  <a:cubicBezTo>
                    <a:pt x="1061561" y="355152"/>
                    <a:pt x="1060037" y="353913"/>
                    <a:pt x="1058894" y="352580"/>
                  </a:cubicBezTo>
                  <a:lnTo>
                    <a:pt x="1058608" y="352199"/>
                  </a:lnTo>
                  <a:cubicBezTo>
                    <a:pt x="1059275" y="351246"/>
                    <a:pt x="1058513" y="350294"/>
                    <a:pt x="1056989" y="350008"/>
                  </a:cubicBezTo>
                  <a:lnTo>
                    <a:pt x="1056418" y="350485"/>
                  </a:lnTo>
                  <a:lnTo>
                    <a:pt x="1052417" y="354104"/>
                  </a:lnTo>
                  <a:cubicBezTo>
                    <a:pt x="1051465" y="350961"/>
                    <a:pt x="1052322" y="348389"/>
                    <a:pt x="1054322" y="348389"/>
                  </a:cubicBezTo>
                  <a:close/>
                  <a:moveTo>
                    <a:pt x="1259491" y="348008"/>
                  </a:moveTo>
                  <a:cubicBezTo>
                    <a:pt x="1260824" y="348008"/>
                    <a:pt x="1262729" y="350008"/>
                    <a:pt x="1260729" y="352485"/>
                  </a:cubicBezTo>
                  <a:cubicBezTo>
                    <a:pt x="1258729" y="354961"/>
                    <a:pt x="1260062" y="362677"/>
                    <a:pt x="1263777" y="361914"/>
                  </a:cubicBezTo>
                  <a:lnTo>
                    <a:pt x="1265491" y="360486"/>
                  </a:lnTo>
                  <a:cubicBezTo>
                    <a:pt x="1266920" y="359343"/>
                    <a:pt x="1266158" y="356676"/>
                    <a:pt x="1267016" y="354866"/>
                  </a:cubicBezTo>
                  <a:lnTo>
                    <a:pt x="1267778" y="353152"/>
                  </a:lnTo>
                  <a:cubicBezTo>
                    <a:pt x="1269397" y="351247"/>
                    <a:pt x="1272826" y="352199"/>
                    <a:pt x="1273397" y="352961"/>
                  </a:cubicBezTo>
                  <a:cubicBezTo>
                    <a:pt x="1273969" y="353723"/>
                    <a:pt x="1273493" y="355818"/>
                    <a:pt x="1272350" y="357533"/>
                  </a:cubicBezTo>
                  <a:cubicBezTo>
                    <a:pt x="1271111" y="359343"/>
                    <a:pt x="1266635" y="364772"/>
                    <a:pt x="1263777" y="364772"/>
                  </a:cubicBezTo>
                  <a:lnTo>
                    <a:pt x="1261300" y="364772"/>
                  </a:lnTo>
                  <a:cubicBezTo>
                    <a:pt x="1261110" y="364772"/>
                    <a:pt x="1253204" y="364772"/>
                    <a:pt x="1253109" y="364772"/>
                  </a:cubicBezTo>
                  <a:cubicBezTo>
                    <a:pt x="1250823" y="363724"/>
                    <a:pt x="1248918" y="360867"/>
                    <a:pt x="1245679" y="363819"/>
                  </a:cubicBezTo>
                  <a:cubicBezTo>
                    <a:pt x="1245489" y="364010"/>
                    <a:pt x="1241679" y="362677"/>
                    <a:pt x="1241489" y="361819"/>
                  </a:cubicBezTo>
                  <a:lnTo>
                    <a:pt x="1240536" y="357724"/>
                  </a:lnTo>
                  <a:cubicBezTo>
                    <a:pt x="1237583" y="359057"/>
                    <a:pt x="1234440" y="359629"/>
                    <a:pt x="1233678" y="359152"/>
                  </a:cubicBezTo>
                  <a:lnTo>
                    <a:pt x="1233487" y="358485"/>
                  </a:lnTo>
                  <a:cubicBezTo>
                    <a:pt x="1233297" y="358009"/>
                    <a:pt x="1233964" y="356771"/>
                    <a:pt x="1234345" y="356771"/>
                  </a:cubicBezTo>
                  <a:cubicBezTo>
                    <a:pt x="1237202" y="356676"/>
                    <a:pt x="1240250" y="356295"/>
                    <a:pt x="1242917" y="356866"/>
                  </a:cubicBezTo>
                  <a:lnTo>
                    <a:pt x="1255300" y="359533"/>
                  </a:lnTo>
                  <a:cubicBezTo>
                    <a:pt x="1256252" y="353152"/>
                    <a:pt x="1258157" y="348008"/>
                    <a:pt x="1259491" y="348008"/>
                  </a:cubicBezTo>
                  <a:close/>
                  <a:moveTo>
                    <a:pt x="1902238" y="345437"/>
                  </a:moveTo>
                  <a:cubicBezTo>
                    <a:pt x="1903380" y="344960"/>
                    <a:pt x="1911001" y="351818"/>
                    <a:pt x="1909572" y="354200"/>
                  </a:cubicBezTo>
                  <a:cubicBezTo>
                    <a:pt x="1908143" y="356581"/>
                    <a:pt x="1905000" y="357248"/>
                    <a:pt x="1902618" y="355724"/>
                  </a:cubicBezTo>
                  <a:cubicBezTo>
                    <a:pt x="1900142" y="354200"/>
                    <a:pt x="1905667" y="348485"/>
                    <a:pt x="1904047" y="348294"/>
                  </a:cubicBezTo>
                  <a:cubicBezTo>
                    <a:pt x="1902333" y="348104"/>
                    <a:pt x="1898427" y="346961"/>
                    <a:pt x="1900333" y="346294"/>
                  </a:cubicBezTo>
                  <a:lnTo>
                    <a:pt x="1901190" y="345913"/>
                  </a:lnTo>
                  <a:close/>
                  <a:moveTo>
                    <a:pt x="1149286" y="344389"/>
                  </a:moveTo>
                  <a:cubicBezTo>
                    <a:pt x="1149858" y="344675"/>
                    <a:pt x="1153001" y="346103"/>
                    <a:pt x="1155097" y="347151"/>
                  </a:cubicBezTo>
                  <a:cubicBezTo>
                    <a:pt x="1157192" y="348104"/>
                    <a:pt x="1156716" y="356009"/>
                    <a:pt x="1158526" y="354771"/>
                  </a:cubicBezTo>
                  <a:lnTo>
                    <a:pt x="1159478" y="354771"/>
                  </a:lnTo>
                  <a:lnTo>
                    <a:pt x="1160812" y="354676"/>
                  </a:lnTo>
                  <a:cubicBezTo>
                    <a:pt x="1162336" y="355247"/>
                    <a:pt x="1162907" y="356867"/>
                    <a:pt x="1162145" y="358391"/>
                  </a:cubicBezTo>
                  <a:lnTo>
                    <a:pt x="1161383" y="358391"/>
                  </a:lnTo>
                  <a:cubicBezTo>
                    <a:pt x="1154906" y="358486"/>
                    <a:pt x="1148524" y="363725"/>
                    <a:pt x="1141666" y="358676"/>
                  </a:cubicBezTo>
                  <a:cubicBezTo>
                    <a:pt x="1140142" y="357533"/>
                    <a:pt x="1137856" y="358676"/>
                    <a:pt x="1137666" y="361153"/>
                  </a:cubicBezTo>
                  <a:lnTo>
                    <a:pt x="1137571" y="361915"/>
                  </a:lnTo>
                  <a:cubicBezTo>
                    <a:pt x="1135285" y="362963"/>
                    <a:pt x="1134523" y="361343"/>
                    <a:pt x="1135761" y="358486"/>
                  </a:cubicBezTo>
                  <a:lnTo>
                    <a:pt x="1139285" y="356200"/>
                  </a:lnTo>
                  <a:lnTo>
                    <a:pt x="1140809" y="355247"/>
                  </a:lnTo>
                  <a:cubicBezTo>
                    <a:pt x="1141952" y="353628"/>
                    <a:pt x="1144619" y="352961"/>
                    <a:pt x="1146524" y="353914"/>
                  </a:cubicBezTo>
                  <a:cubicBezTo>
                    <a:pt x="1148715" y="354676"/>
                    <a:pt x="1150810" y="347723"/>
                    <a:pt x="1149858" y="346389"/>
                  </a:cubicBezTo>
                  <a:cubicBezTo>
                    <a:pt x="1148905" y="345056"/>
                    <a:pt x="1148715" y="344103"/>
                    <a:pt x="1149286" y="344389"/>
                  </a:cubicBezTo>
                  <a:close/>
                  <a:moveTo>
                    <a:pt x="1286923" y="338197"/>
                  </a:moveTo>
                  <a:lnTo>
                    <a:pt x="1287304" y="338483"/>
                  </a:lnTo>
                  <a:cubicBezTo>
                    <a:pt x="1288351" y="339531"/>
                    <a:pt x="1289018" y="340674"/>
                    <a:pt x="1290066" y="341626"/>
                  </a:cubicBezTo>
                  <a:cubicBezTo>
                    <a:pt x="1291018" y="342484"/>
                    <a:pt x="1292256" y="343817"/>
                    <a:pt x="1293209" y="343627"/>
                  </a:cubicBezTo>
                  <a:lnTo>
                    <a:pt x="1296352" y="343341"/>
                  </a:lnTo>
                  <a:cubicBezTo>
                    <a:pt x="1295685" y="341341"/>
                    <a:pt x="1300353" y="339912"/>
                    <a:pt x="1302163" y="340579"/>
                  </a:cubicBezTo>
                  <a:cubicBezTo>
                    <a:pt x="1303972" y="341245"/>
                    <a:pt x="1305877" y="343150"/>
                    <a:pt x="1306354" y="344865"/>
                  </a:cubicBezTo>
                  <a:lnTo>
                    <a:pt x="1303496" y="346103"/>
                  </a:lnTo>
                  <a:lnTo>
                    <a:pt x="1300353" y="347437"/>
                  </a:lnTo>
                  <a:cubicBezTo>
                    <a:pt x="1297210" y="349627"/>
                    <a:pt x="1293400" y="351628"/>
                    <a:pt x="1291876" y="351818"/>
                  </a:cubicBezTo>
                  <a:lnTo>
                    <a:pt x="1290447" y="351628"/>
                  </a:lnTo>
                  <a:lnTo>
                    <a:pt x="1288542" y="351342"/>
                  </a:lnTo>
                  <a:cubicBezTo>
                    <a:pt x="1286446" y="350675"/>
                    <a:pt x="1284637" y="349246"/>
                    <a:pt x="1284541" y="348103"/>
                  </a:cubicBezTo>
                  <a:cubicBezTo>
                    <a:pt x="1284351" y="346960"/>
                    <a:pt x="1281112" y="344770"/>
                    <a:pt x="1277588" y="346103"/>
                  </a:cubicBezTo>
                  <a:cubicBezTo>
                    <a:pt x="1274064" y="347437"/>
                    <a:pt x="1263681" y="346198"/>
                    <a:pt x="1263110" y="343817"/>
                  </a:cubicBezTo>
                  <a:lnTo>
                    <a:pt x="1266158" y="344008"/>
                  </a:lnTo>
                  <a:lnTo>
                    <a:pt x="1272254" y="344484"/>
                  </a:lnTo>
                  <a:cubicBezTo>
                    <a:pt x="1274254" y="340483"/>
                    <a:pt x="1276445" y="338007"/>
                    <a:pt x="1277302" y="338959"/>
                  </a:cubicBezTo>
                  <a:cubicBezTo>
                    <a:pt x="1278160" y="339912"/>
                    <a:pt x="1280922" y="341817"/>
                    <a:pt x="1282065" y="340960"/>
                  </a:cubicBezTo>
                  <a:cubicBezTo>
                    <a:pt x="1283208" y="340102"/>
                    <a:pt x="1286256" y="338102"/>
                    <a:pt x="1286923" y="338197"/>
                  </a:cubicBezTo>
                  <a:close/>
                  <a:moveTo>
                    <a:pt x="1741170" y="337912"/>
                  </a:moveTo>
                  <a:lnTo>
                    <a:pt x="1740979" y="339150"/>
                  </a:lnTo>
                  <a:lnTo>
                    <a:pt x="1740789" y="340388"/>
                  </a:lnTo>
                  <a:cubicBezTo>
                    <a:pt x="1739836" y="341817"/>
                    <a:pt x="1739360" y="343246"/>
                    <a:pt x="1739646" y="343627"/>
                  </a:cubicBezTo>
                  <a:lnTo>
                    <a:pt x="1740217" y="343817"/>
                  </a:lnTo>
                  <a:cubicBezTo>
                    <a:pt x="1742218" y="344484"/>
                    <a:pt x="1746599" y="342579"/>
                    <a:pt x="1746027" y="345817"/>
                  </a:cubicBezTo>
                  <a:lnTo>
                    <a:pt x="1744980" y="351151"/>
                  </a:lnTo>
                  <a:cubicBezTo>
                    <a:pt x="1742408" y="348294"/>
                    <a:pt x="1737074" y="345436"/>
                    <a:pt x="1733359" y="344865"/>
                  </a:cubicBezTo>
                  <a:lnTo>
                    <a:pt x="1728597" y="346675"/>
                  </a:lnTo>
                  <a:cubicBezTo>
                    <a:pt x="1727835" y="346960"/>
                    <a:pt x="1727359" y="347818"/>
                    <a:pt x="1726692" y="347913"/>
                  </a:cubicBezTo>
                  <a:lnTo>
                    <a:pt x="1723834" y="348484"/>
                  </a:lnTo>
                  <a:cubicBezTo>
                    <a:pt x="1720596" y="348865"/>
                    <a:pt x="1719834" y="348389"/>
                    <a:pt x="1722025" y="347246"/>
                  </a:cubicBezTo>
                  <a:cubicBezTo>
                    <a:pt x="1724215" y="346198"/>
                    <a:pt x="1725739" y="339817"/>
                    <a:pt x="1729835" y="340102"/>
                  </a:cubicBezTo>
                  <a:lnTo>
                    <a:pt x="1732883" y="339436"/>
                  </a:lnTo>
                  <a:lnTo>
                    <a:pt x="1735455" y="338864"/>
                  </a:lnTo>
                  <a:cubicBezTo>
                    <a:pt x="1738217" y="337054"/>
                    <a:pt x="1740789" y="336578"/>
                    <a:pt x="1741170" y="337912"/>
                  </a:cubicBezTo>
                  <a:close/>
                  <a:moveTo>
                    <a:pt x="1757838" y="337721"/>
                  </a:moveTo>
                  <a:cubicBezTo>
                    <a:pt x="1758981" y="337054"/>
                    <a:pt x="1762601" y="337340"/>
                    <a:pt x="1763553" y="338292"/>
                  </a:cubicBezTo>
                  <a:cubicBezTo>
                    <a:pt x="1766506" y="341150"/>
                    <a:pt x="1769268" y="334863"/>
                    <a:pt x="1771745" y="338387"/>
                  </a:cubicBezTo>
                  <a:cubicBezTo>
                    <a:pt x="1773554" y="340959"/>
                    <a:pt x="1775745" y="343340"/>
                    <a:pt x="1776888" y="346007"/>
                  </a:cubicBezTo>
                  <a:lnTo>
                    <a:pt x="1777650" y="347817"/>
                  </a:lnTo>
                  <a:cubicBezTo>
                    <a:pt x="1777269" y="351246"/>
                    <a:pt x="1774888" y="350579"/>
                    <a:pt x="1772411" y="346484"/>
                  </a:cubicBezTo>
                  <a:lnTo>
                    <a:pt x="1770601" y="343817"/>
                  </a:lnTo>
                  <a:cubicBezTo>
                    <a:pt x="1769173" y="341721"/>
                    <a:pt x="1766696" y="341531"/>
                    <a:pt x="1764029" y="341721"/>
                  </a:cubicBezTo>
                  <a:cubicBezTo>
                    <a:pt x="1760600" y="342007"/>
                    <a:pt x="1762220" y="344198"/>
                    <a:pt x="1761553" y="345626"/>
                  </a:cubicBezTo>
                  <a:lnTo>
                    <a:pt x="1760886" y="347150"/>
                  </a:lnTo>
                  <a:cubicBezTo>
                    <a:pt x="1759171" y="349246"/>
                    <a:pt x="1757457" y="349627"/>
                    <a:pt x="1756886" y="348103"/>
                  </a:cubicBezTo>
                  <a:cubicBezTo>
                    <a:pt x="1756409" y="346579"/>
                    <a:pt x="1755171" y="341435"/>
                    <a:pt x="1755933" y="338959"/>
                  </a:cubicBezTo>
                  <a:close/>
                  <a:moveTo>
                    <a:pt x="825532" y="331625"/>
                  </a:moveTo>
                  <a:cubicBezTo>
                    <a:pt x="827628" y="329339"/>
                    <a:pt x="839248" y="334387"/>
                    <a:pt x="839629" y="335530"/>
                  </a:cubicBezTo>
                  <a:cubicBezTo>
                    <a:pt x="839915" y="336673"/>
                    <a:pt x="837343" y="338483"/>
                    <a:pt x="833819" y="339436"/>
                  </a:cubicBezTo>
                  <a:lnTo>
                    <a:pt x="833724" y="334959"/>
                  </a:lnTo>
                  <a:cubicBezTo>
                    <a:pt x="833724" y="334387"/>
                    <a:pt x="832104" y="333721"/>
                    <a:pt x="831152" y="333435"/>
                  </a:cubicBezTo>
                  <a:close/>
                  <a:moveTo>
                    <a:pt x="919733" y="327434"/>
                  </a:moveTo>
                  <a:cubicBezTo>
                    <a:pt x="920400" y="326958"/>
                    <a:pt x="922686" y="327053"/>
                    <a:pt x="922972" y="327529"/>
                  </a:cubicBezTo>
                  <a:lnTo>
                    <a:pt x="926020" y="331244"/>
                  </a:lnTo>
                  <a:cubicBezTo>
                    <a:pt x="929163" y="335721"/>
                    <a:pt x="930687" y="339340"/>
                    <a:pt x="929449" y="339340"/>
                  </a:cubicBezTo>
                  <a:cubicBezTo>
                    <a:pt x="928211" y="339340"/>
                    <a:pt x="924401" y="337626"/>
                    <a:pt x="924210" y="335626"/>
                  </a:cubicBezTo>
                  <a:lnTo>
                    <a:pt x="923162" y="333911"/>
                  </a:lnTo>
                  <a:cubicBezTo>
                    <a:pt x="922305" y="332482"/>
                    <a:pt x="920019" y="331530"/>
                    <a:pt x="918876" y="330101"/>
                  </a:cubicBezTo>
                  <a:cubicBezTo>
                    <a:pt x="918400" y="329530"/>
                    <a:pt x="918971" y="327910"/>
                    <a:pt x="919733" y="327434"/>
                  </a:cubicBezTo>
                  <a:close/>
                  <a:moveTo>
                    <a:pt x="1428274" y="324767"/>
                  </a:moveTo>
                  <a:lnTo>
                    <a:pt x="1427988" y="325148"/>
                  </a:lnTo>
                  <a:cubicBezTo>
                    <a:pt x="1427321" y="325910"/>
                    <a:pt x="1426559" y="327625"/>
                    <a:pt x="1426845" y="327720"/>
                  </a:cubicBezTo>
                  <a:cubicBezTo>
                    <a:pt x="1430655" y="329625"/>
                    <a:pt x="1430655" y="334102"/>
                    <a:pt x="1435227" y="335626"/>
                  </a:cubicBezTo>
                  <a:lnTo>
                    <a:pt x="1436275" y="336007"/>
                  </a:lnTo>
                  <a:cubicBezTo>
                    <a:pt x="1437037" y="338293"/>
                    <a:pt x="1435418" y="338864"/>
                    <a:pt x="1432655" y="337245"/>
                  </a:cubicBezTo>
                  <a:cubicBezTo>
                    <a:pt x="1429893" y="335626"/>
                    <a:pt x="1424369" y="339055"/>
                    <a:pt x="1427226" y="342865"/>
                  </a:cubicBezTo>
                  <a:lnTo>
                    <a:pt x="1430465" y="345627"/>
                  </a:lnTo>
                  <a:cubicBezTo>
                    <a:pt x="1432846" y="347723"/>
                    <a:pt x="1429036" y="348294"/>
                    <a:pt x="1429798" y="349342"/>
                  </a:cubicBezTo>
                  <a:cubicBezTo>
                    <a:pt x="1431131" y="351056"/>
                    <a:pt x="1439228" y="353057"/>
                    <a:pt x="1441037" y="352104"/>
                  </a:cubicBezTo>
                  <a:lnTo>
                    <a:pt x="1444466" y="350199"/>
                  </a:lnTo>
                  <a:cubicBezTo>
                    <a:pt x="1444085" y="346961"/>
                    <a:pt x="1440752" y="345341"/>
                    <a:pt x="1439132" y="345818"/>
                  </a:cubicBezTo>
                  <a:cubicBezTo>
                    <a:pt x="1437513" y="346294"/>
                    <a:pt x="1438180" y="344198"/>
                    <a:pt x="1440371" y="341150"/>
                  </a:cubicBezTo>
                  <a:lnTo>
                    <a:pt x="1442085" y="339150"/>
                  </a:lnTo>
                  <a:cubicBezTo>
                    <a:pt x="1442657" y="338483"/>
                    <a:pt x="1444371" y="337531"/>
                    <a:pt x="1444657" y="337626"/>
                  </a:cubicBezTo>
                  <a:cubicBezTo>
                    <a:pt x="1449610" y="340865"/>
                    <a:pt x="1451610" y="337055"/>
                    <a:pt x="1454087" y="334959"/>
                  </a:cubicBezTo>
                  <a:lnTo>
                    <a:pt x="1454753" y="334388"/>
                  </a:lnTo>
                  <a:cubicBezTo>
                    <a:pt x="1454753" y="333149"/>
                    <a:pt x="1454277" y="332387"/>
                    <a:pt x="1453610" y="332578"/>
                  </a:cubicBezTo>
                  <a:cubicBezTo>
                    <a:pt x="1452944" y="332768"/>
                    <a:pt x="1449610" y="331244"/>
                    <a:pt x="1447800" y="328768"/>
                  </a:cubicBezTo>
                  <a:lnTo>
                    <a:pt x="1443419" y="328958"/>
                  </a:lnTo>
                  <a:lnTo>
                    <a:pt x="1438561" y="329244"/>
                  </a:lnTo>
                  <a:cubicBezTo>
                    <a:pt x="1433989" y="326863"/>
                    <a:pt x="1429321" y="324863"/>
                    <a:pt x="1428274" y="324767"/>
                  </a:cubicBezTo>
                  <a:close/>
                  <a:moveTo>
                    <a:pt x="1006697" y="323338"/>
                  </a:moveTo>
                  <a:cubicBezTo>
                    <a:pt x="1008983" y="323052"/>
                    <a:pt x="1014413" y="323433"/>
                    <a:pt x="1014508" y="323814"/>
                  </a:cubicBezTo>
                  <a:cubicBezTo>
                    <a:pt x="1014603" y="324100"/>
                    <a:pt x="1013841" y="324957"/>
                    <a:pt x="1012698" y="325624"/>
                  </a:cubicBezTo>
                  <a:cubicBezTo>
                    <a:pt x="1011650" y="326291"/>
                    <a:pt x="1008888" y="328291"/>
                    <a:pt x="1008983" y="328481"/>
                  </a:cubicBezTo>
                  <a:cubicBezTo>
                    <a:pt x="1009079" y="328672"/>
                    <a:pt x="1011650" y="328862"/>
                    <a:pt x="1014413" y="328291"/>
                  </a:cubicBezTo>
                  <a:lnTo>
                    <a:pt x="1016984" y="327910"/>
                  </a:lnTo>
                  <a:cubicBezTo>
                    <a:pt x="1017651" y="327815"/>
                    <a:pt x="1018794" y="328196"/>
                    <a:pt x="1019175" y="328672"/>
                  </a:cubicBezTo>
                  <a:lnTo>
                    <a:pt x="1019461" y="329053"/>
                  </a:lnTo>
                  <a:cubicBezTo>
                    <a:pt x="1019080" y="329910"/>
                    <a:pt x="1018604" y="330863"/>
                    <a:pt x="1018223" y="331244"/>
                  </a:cubicBezTo>
                  <a:lnTo>
                    <a:pt x="1017937" y="331244"/>
                  </a:lnTo>
                  <a:lnTo>
                    <a:pt x="1014508" y="331339"/>
                  </a:lnTo>
                  <a:cubicBezTo>
                    <a:pt x="1010698" y="331339"/>
                    <a:pt x="1006983" y="330291"/>
                    <a:pt x="1006221" y="329053"/>
                  </a:cubicBezTo>
                  <a:cubicBezTo>
                    <a:pt x="1005459" y="327815"/>
                    <a:pt x="1004602" y="323433"/>
                    <a:pt x="1006697" y="323338"/>
                  </a:cubicBezTo>
                  <a:close/>
                  <a:moveTo>
                    <a:pt x="1210913" y="321529"/>
                  </a:moveTo>
                  <a:lnTo>
                    <a:pt x="1210246" y="322386"/>
                  </a:lnTo>
                  <a:cubicBezTo>
                    <a:pt x="1209866" y="322862"/>
                    <a:pt x="1210628" y="324482"/>
                    <a:pt x="1211390" y="324863"/>
                  </a:cubicBezTo>
                  <a:cubicBezTo>
                    <a:pt x="1214723" y="326482"/>
                    <a:pt x="1218152" y="327911"/>
                    <a:pt x="1221772" y="329054"/>
                  </a:cubicBezTo>
                  <a:lnTo>
                    <a:pt x="1222629" y="329339"/>
                  </a:lnTo>
                  <a:cubicBezTo>
                    <a:pt x="1224248" y="328387"/>
                    <a:pt x="1224820" y="326577"/>
                    <a:pt x="1223963" y="325339"/>
                  </a:cubicBezTo>
                  <a:lnTo>
                    <a:pt x="1222915" y="325053"/>
                  </a:lnTo>
                  <a:cubicBezTo>
                    <a:pt x="1220819" y="324577"/>
                    <a:pt x="1217676" y="325815"/>
                    <a:pt x="1217676" y="322386"/>
                  </a:cubicBezTo>
                  <a:lnTo>
                    <a:pt x="1217676" y="321719"/>
                  </a:lnTo>
                  <a:cubicBezTo>
                    <a:pt x="1215676" y="320862"/>
                    <a:pt x="1212723" y="320672"/>
                    <a:pt x="1210913" y="321529"/>
                  </a:cubicBezTo>
                  <a:close/>
                  <a:moveTo>
                    <a:pt x="1035177" y="321148"/>
                  </a:moveTo>
                  <a:cubicBezTo>
                    <a:pt x="1036605" y="321148"/>
                    <a:pt x="1038510" y="323434"/>
                    <a:pt x="1039272" y="326292"/>
                  </a:cubicBezTo>
                  <a:cubicBezTo>
                    <a:pt x="1040034" y="329149"/>
                    <a:pt x="1034700" y="336959"/>
                    <a:pt x="1032224" y="337245"/>
                  </a:cubicBezTo>
                  <a:cubicBezTo>
                    <a:pt x="1029652" y="337531"/>
                    <a:pt x="1028604" y="333816"/>
                    <a:pt x="1029081" y="334102"/>
                  </a:cubicBezTo>
                  <a:cubicBezTo>
                    <a:pt x="1029557" y="334483"/>
                    <a:pt x="1031367" y="333816"/>
                    <a:pt x="1030890" y="331149"/>
                  </a:cubicBezTo>
                  <a:cubicBezTo>
                    <a:pt x="1030414" y="328387"/>
                    <a:pt x="1033748" y="321148"/>
                    <a:pt x="1035177" y="321148"/>
                  </a:cubicBezTo>
                  <a:close/>
                  <a:moveTo>
                    <a:pt x="1400175" y="320481"/>
                  </a:moveTo>
                  <a:lnTo>
                    <a:pt x="1389412" y="322767"/>
                  </a:lnTo>
                  <a:cubicBezTo>
                    <a:pt x="1388650" y="322958"/>
                    <a:pt x="1387412" y="322481"/>
                    <a:pt x="1386935" y="322862"/>
                  </a:cubicBezTo>
                  <a:cubicBezTo>
                    <a:pt x="1386173" y="323529"/>
                    <a:pt x="1385221" y="324958"/>
                    <a:pt x="1385507" y="325244"/>
                  </a:cubicBezTo>
                  <a:cubicBezTo>
                    <a:pt x="1386459" y="326006"/>
                    <a:pt x="1387888" y="326863"/>
                    <a:pt x="1389221" y="326958"/>
                  </a:cubicBezTo>
                  <a:lnTo>
                    <a:pt x="1390364" y="327053"/>
                  </a:lnTo>
                  <a:cubicBezTo>
                    <a:pt x="1391698" y="326387"/>
                    <a:pt x="1392650" y="326863"/>
                    <a:pt x="1392365" y="328292"/>
                  </a:cubicBezTo>
                  <a:lnTo>
                    <a:pt x="1391603" y="329339"/>
                  </a:lnTo>
                  <a:lnTo>
                    <a:pt x="1390745" y="330387"/>
                  </a:lnTo>
                  <a:cubicBezTo>
                    <a:pt x="1389317" y="331435"/>
                    <a:pt x="1388269" y="332483"/>
                    <a:pt x="1388459" y="332768"/>
                  </a:cubicBezTo>
                  <a:cubicBezTo>
                    <a:pt x="1388650" y="333054"/>
                    <a:pt x="1390936" y="333340"/>
                    <a:pt x="1393127" y="332768"/>
                  </a:cubicBezTo>
                  <a:cubicBezTo>
                    <a:pt x="1395317" y="332197"/>
                    <a:pt x="1400556" y="326101"/>
                    <a:pt x="1400175" y="320481"/>
                  </a:cubicBezTo>
                  <a:close/>
                  <a:moveTo>
                    <a:pt x="962215" y="319052"/>
                  </a:moveTo>
                  <a:cubicBezTo>
                    <a:pt x="962310" y="319242"/>
                    <a:pt x="961262" y="320290"/>
                    <a:pt x="959548" y="321147"/>
                  </a:cubicBezTo>
                  <a:cubicBezTo>
                    <a:pt x="957833" y="322004"/>
                    <a:pt x="959738" y="332196"/>
                    <a:pt x="960596" y="335149"/>
                  </a:cubicBezTo>
                  <a:cubicBezTo>
                    <a:pt x="961453" y="338102"/>
                    <a:pt x="959357" y="337721"/>
                    <a:pt x="955928" y="334387"/>
                  </a:cubicBezTo>
                  <a:cubicBezTo>
                    <a:pt x="952499" y="331053"/>
                    <a:pt x="944975" y="323433"/>
                    <a:pt x="948689" y="322385"/>
                  </a:cubicBezTo>
                  <a:cubicBezTo>
                    <a:pt x="952404" y="321433"/>
                    <a:pt x="962024" y="318956"/>
                    <a:pt x="962215" y="319052"/>
                  </a:cubicBezTo>
                  <a:close/>
                  <a:moveTo>
                    <a:pt x="1460564" y="316576"/>
                  </a:moveTo>
                  <a:cubicBezTo>
                    <a:pt x="1455039" y="315433"/>
                    <a:pt x="1450181" y="315623"/>
                    <a:pt x="1449800" y="316957"/>
                  </a:cubicBezTo>
                  <a:lnTo>
                    <a:pt x="1450372" y="317909"/>
                  </a:lnTo>
                  <a:lnTo>
                    <a:pt x="1451039" y="319052"/>
                  </a:lnTo>
                  <a:cubicBezTo>
                    <a:pt x="1452563" y="320005"/>
                    <a:pt x="1457135" y="321815"/>
                    <a:pt x="1461135" y="323053"/>
                  </a:cubicBezTo>
                  <a:lnTo>
                    <a:pt x="1464469" y="320386"/>
                  </a:lnTo>
                  <a:cubicBezTo>
                    <a:pt x="1465136" y="319814"/>
                    <a:pt x="1465326" y="317719"/>
                    <a:pt x="1465231" y="317719"/>
                  </a:cubicBezTo>
                  <a:close/>
                  <a:moveTo>
                    <a:pt x="1328928" y="312766"/>
                  </a:moveTo>
                  <a:cubicBezTo>
                    <a:pt x="1327309" y="313147"/>
                    <a:pt x="1326166" y="314576"/>
                    <a:pt x="1326452" y="316004"/>
                  </a:cubicBezTo>
                  <a:lnTo>
                    <a:pt x="1327023" y="316195"/>
                  </a:lnTo>
                  <a:cubicBezTo>
                    <a:pt x="1333310" y="317719"/>
                    <a:pt x="1336548" y="320957"/>
                    <a:pt x="1336834" y="326291"/>
                  </a:cubicBezTo>
                  <a:cubicBezTo>
                    <a:pt x="1336834" y="326577"/>
                    <a:pt x="1338263" y="327149"/>
                    <a:pt x="1338834" y="326958"/>
                  </a:cubicBezTo>
                  <a:cubicBezTo>
                    <a:pt x="1339787" y="326672"/>
                    <a:pt x="1341215" y="326101"/>
                    <a:pt x="1341406" y="325434"/>
                  </a:cubicBezTo>
                  <a:lnTo>
                    <a:pt x="1342358" y="322100"/>
                  </a:lnTo>
                  <a:cubicBezTo>
                    <a:pt x="1343120" y="318100"/>
                    <a:pt x="1343025" y="314766"/>
                    <a:pt x="1342168" y="314576"/>
                  </a:cubicBezTo>
                  <a:cubicBezTo>
                    <a:pt x="1341311" y="314385"/>
                    <a:pt x="1337786" y="315719"/>
                    <a:pt x="1334738" y="316862"/>
                  </a:cubicBezTo>
                  <a:lnTo>
                    <a:pt x="1332167" y="314195"/>
                  </a:lnTo>
                  <a:cubicBezTo>
                    <a:pt x="1331690" y="313623"/>
                    <a:pt x="1331024" y="312766"/>
                    <a:pt x="1330357" y="312766"/>
                  </a:cubicBezTo>
                  <a:close/>
                  <a:moveTo>
                    <a:pt x="1757458" y="312480"/>
                  </a:moveTo>
                  <a:cubicBezTo>
                    <a:pt x="1757267" y="312290"/>
                    <a:pt x="1755172" y="312861"/>
                    <a:pt x="1754219" y="313433"/>
                  </a:cubicBezTo>
                  <a:cubicBezTo>
                    <a:pt x="1753743" y="313718"/>
                    <a:pt x="1753648" y="314957"/>
                    <a:pt x="1754029" y="315338"/>
                  </a:cubicBezTo>
                  <a:lnTo>
                    <a:pt x="1758315" y="320481"/>
                  </a:lnTo>
                  <a:cubicBezTo>
                    <a:pt x="1765935" y="320291"/>
                    <a:pt x="1772031" y="318957"/>
                    <a:pt x="1772031" y="317624"/>
                  </a:cubicBezTo>
                  <a:lnTo>
                    <a:pt x="1771745" y="317528"/>
                  </a:lnTo>
                  <a:cubicBezTo>
                    <a:pt x="1766792" y="316290"/>
                    <a:pt x="1760982" y="316671"/>
                    <a:pt x="1757458" y="312480"/>
                  </a:cubicBezTo>
                  <a:close/>
                  <a:moveTo>
                    <a:pt x="1543431" y="312290"/>
                  </a:moveTo>
                  <a:lnTo>
                    <a:pt x="1537716" y="312480"/>
                  </a:lnTo>
                  <a:cubicBezTo>
                    <a:pt x="1536764" y="312480"/>
                    <a:pt x="1535716" y="313337"/>
                    <a:pt x="1535049" y="314004"/>
                  </a:cubicBezTo>
                  <a:cubicBezTo>
                    <a:pt x="1534668" y="314385"/>
                    <a:pt x="1534954" y="315623"/>
                    <a:pt x="1535430" y="315814"/>
                  </a:cubicBezTo>
                  <a:cubicBezTo>
                    <a:pt x="1537049" y="316671"/>
                    <a:pt x="1538859" y="317433"/>
                    <a:pt x="1540669" y="318100"/>
                  </a:cubicBezTo>
                  <a:cubicBezTo>
                    <a:pt x="1544479" y="319433"/>
                    <a:pt x="1539335" y="321529"/>
                    <a:pt x="1541050" y="322386"/>
                  </a:cubicBezTo>
                  <a:lnTo>
                    <a:pt x="1542479" y="323148"/>
                  </a:lnTo>
                  <a:cubicBezTo>
                    <a:pt x="1545527" y="323148"/>
                    <a:pt x="1545908" y="318195"/>
                    <a:pt x="1543431" y="312290"/>
                  </a:cubicBezTo>
                  <a:close/>
                  <a:moveTo>
                    <a:pt x="1249775" y="306384"/>
                  </a:moveTo>
                  <a:cubicBezTo>
                    <a:pt x="1249585" y="308861"/>
                    <a:pt x="1241774" y="306670"/>
                    <a:pt x="1241203" y="307241"/>
                  </a:cubicBezTo>
                  <a:lnTo>
                    <a:pt x="1241108" y="307813"/>
                  </a:lnTo>
                  <a:cubicBezTo>
                    <a:pt x="1241012" y="308384"/>
                    <a:pt x="1241393" y="309527"/>
                    <a:pt x="1241679" y="309623"/>
                  </a:cubicBezTo>
                  <a:cubicBezTo>
                    <a:pt x="1244537" y="310004"/>
                    <a:pt x="1247680" y="309623"/>
                    <a:pt x="1250156" y="310575"/>
                  </a:cubicBezTo>
                  <a:lnTo>
                    <a:pt x="1253681" y="313085"/>
                  </a:lnTo>
                  <a:lnTo>
                    <a:pt x="1253966" y="313814"/>
                  </a:lnTo>
                  <a:lnTo>
                    <a:pt x="1254860" y="321748"/>
                  </a:lnTo>
                  <a:lnTo>
                    <a:pt x="1254062" y="327149"/>
                  </a:lnTo>
                  <a:cubicBezTo>
                    <a:pt x="1254157" y="327530"/>
                    <a:pt x="1253966" y="327911"/>
                    <a:pt x="1254157" y="328196"/>
                  </a:cubicBezTo>
                  <a:lnTo>
                    <a:pt x="1254347" y="328482"/>
                  </a:lnTo>
                  <a:cubicBezTo>
                    <a:pt x="1254585" y="328673"/>
                    <a:pt x="1254990" y="326649"/>
                    <a:pt x="1255086" y="323755"/>
                  </a:cubicBezTo>
                  <a:lnTo>
                    <a:pt x="1254860" y="321748"/>
                  </a:lnTo>
                  <a:lnTo>
                    <a:pt x="1255300" y="318767"/>
                  </a:lnTo>
                  <a:cubicBezTo>
                    <a:pt x="1255109" y="318386"/>
                    <a:pt x="1256252" y="317624"/>
                    <a:pt x="1257014" y="317338"/>
                  </a:cubicBezTo>
                  <a:cubicBezTo>
                    <a:pt x="1257586" y="317147"/>
                    <a:pt x="1258634" y="317243"/>
                    <a:pt x="1259110" y="317624"/>
                  </a:cubicBezTo>
                  <a:lnTo>
                    <a:pt x="1260539" y="318576"/>
                  </a:lnTo>
                  <a:lnTo>
                    <a:pt x="1262848" y="322083"/>
                  </a:lnTo>
                  <a:lnTo>
                    <a:pt x="1264444" y="324958"/>
                  </a:lnTo>
                  <a:lnTo>
                    <a:pt x="1263682" y="323529"/>
                  </a:lnTo>
                  <a:lnTo>
                    <a:pt x="1263110" y="322481"/>
                  </a:lnTo>
                  <a:lnTo>
                    <a:pt x="1262848" y="322083"/>
                  </a:lnTo>
                  <a:lnTo>
                    <a:pt x="1262824" y="322041"/>
                  </a:lnTo>
                  <a:lnTo>
                    <a:pt x="1261513" y="317261"/>
                  </a:lnTo>
                  <a:lnTo>
                    <a:pt x="1262634" y="317624"/>
                  </a:lnTo>
                  <a:cubicBezTo>
                    <a:pt x="1263491" y="314957"/>
                    <a:pt x="1263301" y="312099"/>
                    <a:pt x="1262253" y="311147"/>
                  </a:cubicBezTo>
                  <a:lnTo>
                    <a:pt x="1261491" y="310194"/>
                  </a:lnTo>
                  <a:lnTo>
                    <a:pt x="1258634" y="306765"/>
                  </a:lnTo>
                  <a:lnTo>
                    <a:pt x="1261513" y="317261"/>
                  </a:lnTo>
                  <a:lnTo>
                    <a:pt x="1259110" y="316481"/>
                  </a:lnTo>
                  <a:cubicBezTo>
                    <a:pt x="1257871" y="316100"/>
                    <a:pt x="1256633" y="314385"/>
                    <a:pt x="1255776" y="314576"/>
                  </a:cubicBezTo>
                  <a:lnTo>
                    <a:pt x="1253681" y="313085"/>
                  </a:lnTo>
                  <a:lnTo>
                    <a:pt x="1251192" y="306706"/>
                  </a:lnTo>
                  <a:cubicBezTo>
                    <a:pt x="1250442" y="305360"/>
                    <a:pt x="1249918" y="305146"/>
                    <a:pt x="1249775" y="306384"/>
                  </a:cubicBezTo>
                  <a:close/>
                  <a:moveTo>
                    <a:pt x="1234631" y="306098"/>
                  </a:moveTo>
                  <a:cubicBezTo>
                    <a:pt x="1232630" y="306575"/>
                    <a:pt x="1231392" y="308099"/>
                    <a:pt x="1231868" y="309337"/>
                  </a:cubicBezTo>
                  <a:lnTo>
                    <a:pt x="1232821" y="310099"/>
                  </a:lnTo>
                  <a:lnTo>
                    <a:pt x="1233488" y="310670"/>
                  </a:lnTo>
                  <a:cubicBezTo>
                    <a:pt x="1235202" y="310861"/>
                    <a:pt x="1235678" y="311432"/>
                    <a:pt x="1234631" y="311813"/>
                  </a:cubicBezTo>
                  <a:cubicBezTo>
                    <a:pt x="1233488" y="312194"/>
                    <a:pt x="1231678" y="313909"/>
                    <a:pt x="1232345" y="314861"/>
                  </a:cubicBezTo>
                  <a:cubicBezTo>
                    <a:pt x="1232916" y="315814"/>
                    <a:pt x="1235678" y="317338"/>
                    <a:pt x="1237012" y="316100"/>
                  </a:cubicBezTo>
                  <a:cubicBezTo>
                    <a:pt x="1238345" y="315052"/>
                    <a:pt x="1243965" y="322481"/>
                    <a:pt x="1245870" y="321815"/>
                  </a:cubicBezTo>
                  <a:cubicBezTo>
                    <a:pt x="1247775" y="321148"/>
                    <a:pt x="1246918" y="319433"/>
                    <a:pt x="1243965" y="318005"/>
                  </a:cubicBezTo>
                  <a:lnTo>
                    <a:pt x="1242917" y="315242"/>
                  </a:lnTo>
                  <a:cubicBezTo>
                    <a:pt x="1241584" y="312004"/>
                    <a:pt x="1238060" y="309337"/>
                    <a:pt x="1235107" y="306575"/>
                  </a:cubicBezTo>
                  <a:close/>
                  <a:moveTo>
                    <a:pt x="659310" y="304856"/>
                  </a:moveTo>
                  <a:lnTo>
                    <a:pt x="659797" y="306479"/>
                  </a:lnTo>
                  <a:cubicBezTo>
                    <a:pt x="656272" y="306860"/>
                    <a:pt x="654463" y="307622"/>
                    <a:pt x="655701" y="308098"/>
                  </a:cubicBezTo>
                  <a:close/>
                  <a:moveTo>
                    <a:pt x="1062990" y="304288"/>
                  </a:moveTo>
                  <a:cubicBezTo>
                    <a:pt x="1063085" y="304097"/>
                    <a:pt x="1063942" y="304097"/>
                    <a:pt x="1064228" y="304288"/>
                  </a:cubicBezTo>
                  <a:cubicBezTo>
                    <a:pt x="1064704" y="304669"/>
                    <a:pt x="1065276" y="305526"/>
                    <a:pt x="1065180" y="305621"/>
                  </a:cubicBezTo>
                  <a:cubicBezTo>
                    <a:pt x="1057656" y="311908"/>
                    <a:pt x="1068990" y="313051"/>
                    <a:pt x="1070229" y="317051"/>
                  </a:cubicBezTo>
                  <a:cubicBezTo>
                    <a:pt x="1070991" y="319528"/>
                    <a:pt x="1078134" y="319623"/>
                    <a:pt x="1084897" y="319147"/>
                  </a:cubicBezTo>
                  <a:cubicBezTo>
                    <a:pt x="1086993" y="318956"/>
                    <a:pt x="1089279" y="320861"/>
                    <a:pt x="1091470" y="320861"/>
                  </a:cubicBezTo>
                  <a:cubicBezTo>
                    <a:pt x="1096518" y="320861"/>
                    <a:pt x="1092993" y="323814"/>
                    <a:pt x="1094041" y="325148"/>
                  </a:cubicBezTo>
                  <a:lnTo>
                    <a:pt x="1094899" y="326100"/>
                  </a:lnTo>
                  <a:cubicBezTo>
                    <a:pt x="1096327" y="328196"/>
                    <a:pt x="1095375" y="329529"/>
                    <a:pt x="1092708" y="329148"/>
                  </a:cubicBezTo>
                  <a:cubicBezTo>
                    <a:pt x="1090041" y="328767"/>
                    <a:pt x="1084897" y="329815"/>
                    <a:pt x="1085659" y="332101"/>
                  </a:cubicBezTo>
                  <a:lnTo>
                    <a:pt x="1089564" y="331815"/>
                  </a:lnTo>
                  <a:cubicBezTo>
                    <a:pt x="1090993" y="331720"/>
                    <a:pt x="1092898" y="331720"/>
                    <a:pt x="1093851" y="332387"/>
                  </a:cubicBezTo>
                  <a:lnTo>
                    <a:pt x="1096708" y="334196"/>
                  </a:lnTo>
                  <a:cubicBezTo>
                    <a:pt x="1099089" y="337244"/>
                    <a:pt x="1099851" y="339435"/>
                    <a:pt x="1098327" y="339149"/>
                  </a:cubicBezTo>
                  <a:lnTo>
                    <a:pt x="1096994" y="338864"/>
                  </a:lnTo>
                  <a:lnTo>
                    <a:pt x="1095089" y="338483"/>
                  </a:lnTo>
                  <a:cubicBezTo>
                    <a:pt x="1093089" y="338006"/>
                    <a:pt x="1087755" y="337530"/>
                    <a:pt x="1083373" y="337244"/>
                  </a:cubicBezTo>
                  <a:cubicBezTo>
                    <a:pt x="1078992" y="336959"/>
                    <a:pt x="1066514" y="336482"/>
                    <a:pt x="1066323" y="337911"/>
                  </a:cubicBezTo>
                  <a:lnTo>
                    <a:pt x="1065466" y="338768"/>
                  </a:lnTo>
                  <a:cubicBezTo>
                    <a:pt x="1063847" y="340292"/>
                    <a:pt x="1062228" y="343150"/>
                    <a:pt x="1058989" y="339816"/>
                  </a:cubicBezTo>
                  <a:lnTo>
                    <a:pt x="1058703" y="339530"/>
                  </a:lnTo>
                  <a:cubicBezTo>
                    <a:pt x="1056132" y="340673"/>
                    <a:pt x="1053369" y="340578"/>
                    <a:pt x="1052798" y="339245"/>
                  </a:cubicBezTo>
                  <a:lnTo>
                    <a:pt x="1052131" y="338102"/>
                  </a:lnTo>
                  <a:cubicBezTo>
                    <a:pt x="1052036" y="338006"/>
                    <a:pt x="1051369" y="337911"/>
                    <a:pt x="1051274" y="338006"/>
                  </a:cubicBezTo>
                  <a:cubicBezTo>
                    <a:pt x="1049369" y="339530"/>
                    <a:pt x="1047178" y="341150"/>
                    <a:pt x="1045273" y="338483"/>
                  </a:cubicBezTo>
                  <a:cubicBezTo>
                    <a:pt x="1043844" y="336482"/>
                    <a:pt x="1046988" y="330577"/>
                    <a:pt x="1050226" y="329434"/>
                  </a:cubicBezTo>
                  <a:cubicBezTo>
                    <a:pt x="1052131" y="328767"/>
                    <a:pt x="1053846" y="327053"/>
                    <a:pt x="1057275" y="328958"/>
                  </a:cubicBezTo>
                  <a:cubicBezTo>
                    <a:pt x="1059656" y="330291"/>
                    <a:pt x="1064323" y="326291"/>
                    <a:pt x="1068800" y="327148"/>
                  </a:cubicBezTo>
                  <a:cubicBezTo>
                    <a:pt x="1069276" y="327243"/>
                    <a:pt x="1070705" y="325910"/>
                    <a:pt x="1070705" y="325243"/>
                  </a:cubicBezTo>
                  <a:cubicBezTo>
                    <a:pt x="1070705" y="324481"/>
                    <a:pt x="1069752" y="323528"/>
                    <a:pt x="1068895" y="323147"/>
                  </a:cubicBezTo>
                  <a:cubicBezTo>
                    <a:pt x="1066704" y="322290"/>
                    <a:pt x="1064418" y="321719"/>
                    <a:pt x="1062132" y="321242"/>
                  </a:cubicBezTo>
                  <a:cubicBezTo>
                    <a:pt x="1061085" y="321052"/>
                    <a:pt x="1059656" y="321147"/>
                    <a:pt x="1058703" y="321433"/>
                  </a:cubicBezTo>
                  <a:lnTo>
                    <a:pt x="1052988" y="323433"/>
                  </a:lnTo>
                  <a:cubicBezTo>
                    <a:pt x="1048702" y="322671"/>
                    <a:pt x="1044130" y="320576"/>
                    <a:pt x="1042797" y="318766"/>
                  </a:cubicBezTo>
                  <a:cubicBezTo>
                    <a:pt x="1041558" y="316956"/>
                    <a:pt x="1044416" y="311622"/>
                    <a:pt x="1046226" y="312670"/>
                  </a:cubicBezTo>
                  <a:lnTo>
                    <a:pt x="1047559" y="312479"/>
                  </a:lnTo>
                  <a:lnTo>
                    <a:pt x="1054608" y="311241"/>
                  </a:lnTo>
                  <a:cubicBezTo>
                    <a:pt x="1053846" y="315146"/>
                    <a:pt x="1054227" y="317242"/>
                    <a:pt x="1055465" y="316099"/>
                  </a:cubicBezTo>
                  <a:lnTo>
                    <a:pt x="1056513" y="312384"/>
                  </a:lnTo>
                  <a:cubicBezTo>
                    <a:pt x="1057370" y="309431"/>
                    <a:pt x="1060704" y="306955"/>
                    <a:pt x="1062990" y="304288"/>
                  </a:cubicBezTo>
                  <a:close/>
                  <a:moveTo>
                    <a:pt x="1680686" y="302384"/>
                  </a:moveTo>
                  <a:cubicBezTo>
                    <a:pt x="1679353" y="301241"/>
                    <a:pt x="1677257" y="301431"/>
                    <a:pt x="1676495" y="303908"/>
                  </a:cubicBezTo>
                  <a:lnTo>
                    <a:pt x="1675177" y="308191"/>
                  </a:lnTo>
                  <a:lnTo>
                    <a:pt x="1670209" y="308003"/>
                  </a:lnTo>
                  <a:cubicBezTo>
                    <a:pt x="1669923" y="306003"/>
                    <a:pt x="1672019" y="306384"/>
                    <a:pt x="1674971" y="308861"/>
                  </a:cubicBezTo>
                  <a:lnTo>
                    <a:pt x="1675177" y="308191"/>
                  </a:lnTo>
                  <a:lnTo>
                    <a:pt x="1680305" y="308384"/>
                  </a:lnTo>
                  <a:lnTo>
                    <a:pt x="1681448" y="306956"/>
                  </a:lnTo>
                  <a:cubicBezTo>
                    <a:pt x="1682306" y="305908"/>
                    <a:pt x="1681734" y="303336"/>
                    <a:pt x="1680686" y="302384"/>
                  </a:cubicBezTo>
                  <a:close/>
                  <a:moveTo>
                    <a:pt x="1372457" y="302003"/>
                  </a:moveTo>
                  <a:cubicBezTo>
                    <a:pt x="1369028" y="301717"/>
                    <a:pt x="1369600" y="304098"/>
                    <a:pt x="1369981" y="305527"/>
                  </a:cubicBezTo>
                  <a:lnTo>
                    <a:pt x="1371029" y="309242"/>
                  </a:lnTo>
                  <a:cubicBezTo>
                    <a:pt x="1372743" y="313814"/>
                    <a:pt x="1375220" y="316290"/>
                    <a:pt x="1376458" y="314766"/>
                  </a:cubicBezTo>
                  <a:lnTo>
                    <a:pt x="1377696" y="313909"/>
                  </a:lnTo>
                  <a:cubicBezTo>
                    <a:pt x="1379125" y="312956"/>
                    <a:pt x="1381316" y="312575"/>
                    <a:pt x="1382268" y="311528"/>
                  </a:cubicBezTo>
                  <a:cubicBezTo>
                    <a:pt x="1383411" y="310099"/>
                    <a:pt x="1383316" y="308003"/>
                    <a:pt x="1380173" y="308194"/>
                  </a:cubicBezTo>
                  <a:cubicBezTo>
                    <a:pt x="1376648" y="308384"/>
                    <a:pt x="1374553" y="307908"/>
                    <a:pt x="1374934" y="304479"/>
                  </a:cubicBezTo>
                  <a:cubicBezTo>
                    <a:pt x="1375029" y="303717"/>
                    <a:pt x="1373410" y="302098"/>
                    <a:pt x="1372457" y="302003"/>
                  </a:cubicBezTo>
                  <a:close/>
                  <a:moveTo>
                    <a:pt x="1217200" y="302003"/>
                  </a:moveTo>
                  <a:lnTo>
                    <a:pt x="1210151" y="304765"/>
                  </a:lnTo>
                  <a:cubicBezTo>
                    <a:pt x="1208532" y="310670"/>
                    <a:pt x="1207484" y="315719"/>
                    <a:pt x="1207865" y="316004"/>
                  </a:cubicBezTo>
                  <a:cubicBezTo>
                    <a:pt x="1208246" y="316290"/>
                    <a:pt x="1210437" y="316004"/>
                    <a:pt x="1211866" y="314957"/>
                  </a:cubicBezTo>
                  <a:lnTo>
                    <a:pt x="1212247" y="313814"/>
                  </a:lnTo>
                  <a:cubicBezTo>
                    <a:pt x="1213199" y="310480"/>
                    <a:pt x="1214247" y="308670"/>
                    <a:pt x="1218533" y="311813"/>
                  </a:cubicBezTo>
                  <a:lnTo>
                    <a:pt x="1220438" y="313147"/>
                  </a:lnTo>
                  <a:cubicBezTo>
                    <a:pt x="1222915" y="310670"/>
                    <a:pt x="1224534" y="308480"/>
                    <a:pt x="1224153" y="308289"/>
                  </a:cubicBezTo>
                  <a:lnTo>
                    <a:pt x="1223772" y="308289"/>
                  </a:lnTo>
                  <a:cubicBezTo>
                    <a:pt x="1220057" y="308194"/>
                    <a:pt x="1215009" y="309051"/>
                    <a:pt x="1219391" y="303717"/>
                  </a:cubicBezTo>
                  <a:cubicBezTo>
                    <a:pt x="1219676" y="303336"/>
                    <a:pt x="1219676" y="302384"/>
                    <a:pt x="1219486" y="302384"/>
                  </a:cubicBezTo>
                  <a:cubicBezTo>
                    <a:pt x="1218819" y="302098"/>
                    <a:pt x="1217771" y="301812"/>
                    <a:pt x="1217200" y="302003"/>
                  </a:cubicBezTo>
                  <a:close/>
                  <a:moveTo>
                    <a:pt x="1843945" y="301145"/>
                  </a:moveTo>
                  <a:lnTo>
                    <a:pt x="1841849" y="302860"/>
                  </a:lnTo>
                  <a:lnTo>
                    <a:pt x="1838039" y="305908"/>
                  </a:lnTo>
                  <a:cubicBezTo>
                    <a:pt x="1841373" y="308194"/>
                    <a:pt x="1844135" y="308003"/>
                    <a:pt x="1844231" y="305622"/>
                  </a:cubicBezTo>
                  <a:lnTo>
                    <a:pt x="1848136" y="306003"/>
                  </a:lnTo>
                  <a:lnTo>
                    <a:pt x="1850422" y="306194"/>
                  </a:lnTo>
                  <a:cubicBezTo>
                    <a:pt x="1851374" y="307527"/>
                    <a:pt x="1853470" y="311242"/>
                    <a:pt x="1855089" y="314385"/>
                  </a:cubicBezTo>
                  <a:lnTo>
                    <a:pt x="1860042" y="314480"/>
                  </a:lnTo>
                  <a:cubicBezTo>
                    <a:pt x="1863185" y="314576"/>
                    <a:pt x="1863185" y="316671"/>
                    <a:pt x="1861661" y="318005"/>
                  </a:cubicBezTo>
                  <a:cubicBezTo>
                    <a:pt x="1860328" y="319243"/>
                    <a:pt x="1855661" y="318481"/>
                    <a:pt x="1857566" y="321529"/>
                  </a:cubicBezTo>
                  <a:cubicBezTo>
                    <a:pt x="1858232" y="322577"/>
                    <a:pt x="1861947" y="322481"/>
                    <a:pt x="1864328" y="322767"/>
                  </a:cubicBezTo>
                  <a:lnTo>
                    <a:pt x="1864900" y="322958"/>
                  </a:lnTo>
                  <a:cubicBezTo>
                    <a:pt x="1866043" y="322672"/>
                    <a:pt x="1866995" y="320957"/>
                    <a:pt x="1866995" y="319148"/>
                  </a:cubicBezTo>
                  <a:cubicBezTo>
                    <a:pt x="1866995" y="317243"/>
                    <a:pt x="1862328" y="312194"/>
                    <a:pt x="1856518" y="311623"/>
                  </a:cubicBezTo>
                  <a:lnTo>
                    <a:pt x="1856994" y="305813"/>
                  </a:lnTo>
                  <a:cubicBezTo>
                    <a:pt x="1856994" y="305241"/>
                    <a:pt x="1855375" y="304003"/>
                    <a:pt x="1854803" y="304098"/>
                  </a:cubicBezTo>
                  <a:lnTo>
                    <a:pt x="1847088" y="305717"/>
                  </a:lnTo>
                  <a:cubicBezTo>
                    <a:pt x="1847660" y="301241"/>
                    <a:pt x="1846231" y="299240"/>
                    <a:pt x="1843945" y="301145"/>
                  </a:cubicBezTo>
                  <a:close/>
                  <a:moveTo>
                    <a:pt x="689610" y="299811"/>
                  </a:moveTo>
                  <a:cubicBezTo>
                    <a:pt x="691610" y="299049"/>
                    <a:pt x="692181" y="300002"/>
                    <a:pt x="692277" y="301812"/>
                  </a:cubicBezTo>
                  <a:lnTo>
                    <a:pt x="692181" y="303050"/>
                  </a:lnTo>
                  <a:cubicBezTo>
                    <a:pt x="693705" y="304764"/>
                    <a:pt x="691705" y="306098"/>
                    <a:pt x="687705" y="306003"/>
                  </a:cubicBezTo>
                  <a:lnTo>
                    <a:pt x="684847" y="306288"/>
                  </a:lnTo>
                  <a:lnTo>
                    <a:pt x="683704" y="306384"/>
                  </a:lnTo>
                  <a:cubicBezTo>
                    <a:pt x="682656" y="307527"/>
                    <a:pt x="682752" y="308955"/>
                    <a:pt x="683990" y="309622"/>
                  </a:cubicBezTo>
                  <a:lnTo>
                    <a:pt x="685133" y="310289"/>
                  </a:lnTo>
                  <a:lnTo>
                    <a:pt x="685704" y="310670"/>
                  </a:lnTo>
                  <a:cubicBezTo>
                    <a:pt x="686371" y="311337"/>
                    <a:pt x="685895" y="311908"/>
                    <a:pt x="684561" y="311908"/>
                  </a:cubicBezTo>
                  <a:cubicBezTo>
                    <a:pt x="683228" y="311908"/>
                    <a:pt x="678846" y="309432"/>
                    <a:pt x="678275" y="306384"/>
                  </a:cubicBezTo>
                  <a:lnTo>
                    <a:pt x="679704" y="305050"/>
                  </a:lnTo>
                  <a:cubicBezTo>
                    <a:pt x="682180" y="302764"/>
                    <a:pt x="686085" y="301335"/>
                    <a:pt x="689610" y="299811"/>
                  </a:cubicBezTo>
                  <a:close/>
                  <a:moveTo>
                    <a:pt x="727043" y="298097"/>
                  </a:moveTo>
                  <a:cubicBezTo>
                    <a:pt x="728948" y="295430"/>
                    <a:pt x="731329" y="295430"/>
                    <a:pt x="732377" y="298097"/>
                  </a:cubicBezTo>
                  <a:lnTo>
                    <a:pt x="733329" y="300479"/>
                  </a:lnTo>
                  <a:lnTo>
                    <a:pt x="734187" y="302765"/>
                  </a:lnTo>
                  <a:cubicBezTo>
                    <a:pt x="735425" y="306098"/>
                    <a:pt x="733710" y="307718"/>
                    <a:pt x="730281" y="306384"/>
                  </a:cubicBezTo>
                  <a:lnTo>
                    <a:pt x="727900" y="306194"/>
                  </a:lnTo>
                  <a:lnTo>
                    <a:pt x="725519" y="306003"/>
                  </a:lnTo>
                  <a:cubicBezTo>
                    <a:pt x="721995" y="306955"/>
                    <a:pt x="725138" y="300669"/>
                    <a:pt x="727043" y="298097"/>
                  </a:cubicBezTo>
                  <a:close/>
                  <a:moveTo>
                    <a:pt x="910399" y="297431"/>
                  </a:moveTo>
                  <a:cubicBezTo>
                    <a:pt x="911351" y="295430"/>
                    <a:pt x="913828" y="295526"/>
                    <a:pt x="915923" y="297621"/>
                  </a:cubicBezTo>
                  <a:lnTo>
                    <a:pt x="917352" y="299812"/>
                  </a:lnTo>
                  <a:cubicBezTo>
                    <a:pt x="918304" y="301145"/>
                    <a:pt x="918495" y="302860"/>
                    <a:pt x="918686" y="304479"/>
                  </a:cubicBezTo>
                  <a:cubicBezTo>
                    <a:pt x="918781" y="304955"/>
                    <a:pt x="917923" y="306003"/>
                    <a:pt x="917447" y="306003"/>
                  </a:cubicBezTo>
                  <a:cubicBezTo>
                    <a:pt x="916304" y="306003"/>
                    <a:pt x="914209" y="305717"/>
                    <a:pt x="914113" y="305336"/>
                  </a:cubicBezTo>
                  <a:lnTo>
                    <a:pt x="913828" y="302288"/>
                  </a:lnTo>
                  <a:cubicBezTo>
                    <a:pt x="910875" y="302003"/>
                    <a:pt x="905065" y="300193"/>
                    <a:pt x="900969" y="298193"/>
                  </a:cubicBezTo>
                  <a:lnTo>
                    <a:pt x="909256" y="297526"/>
                  </a:lnTo>
                  <a:close/>
                  <a:moveTo>
                    <a:pt x="1595914" y="293429"/>
                  </a:moveTo>
                  <a:lnTo>
                    <a:pt x="1592580" y="295620"/>
                  </a:lnTo>
                  <a:cubicBezTo>
                    <a:pt x="1591532" y="296382"/>
                    <a:pt x="1589341" y="296763"/>
                    <a:pt x="1589151" y="297525"/>
                  </a:cubicBezTo>
                  <a:cubicBezTo>
                    <a:pt x="1588579" y="300192"/>
                    <a:pt x="1591342" y="299621"/>
                    <a:pt x="1593342" y="299811"/>
                  </a:cubicBezTo>
                  <a:lnTo>
                    <a:pt x="1596962" y="300287"/>
                  </a:lnTo>
                  <a:cubicBezTo>
                    <a:pt x="1598295" y="303336"/>
                    <a:pt x="1598486" y="305526"/>
                    <a:pt x="1597343" y="305145"/>
                  </a:cubicBezTo>
                  <a:lnTo>
                    <a:pt x="1596581" y="304860"/>
                  </a:lnTo>
                  <a:lnTo>
                    <a:pt x="1595533" y="304478"/>
                  </a:lnTo>
                  <a:cubicBezTo>
                    <a:pt x="1593818" y="303907"/>
                    <a:pt x="1592199" y="304860"/>
                    <a:pt x="1592008" y="306479"/>
                  </a:cubicBezTo>
                  <a:cubicBezTo>
                    <a:pt x="1591818" y="308193"/>
                    <a:pt x="1591056" y="312384"/>
                    <a:pt x="1590770" y="312384"/>
                  </a:cubicBezTo>
                  <a:cubicBezTo>
                    <a:pt x="1590580" y="312384"/>
                    <a:pt x="1589723" y="311527"/>
                    <a:pt x="1589532" y="310479"/>
                  </a:cubicBezTo>
                  <a:cubicBezTo>
                    <a:pt x="1589246" y="309431"/>
                    <a:pt x="1586674" y="305907"/>
                    <a:pt x="1584484" y="305907"/>
                  </a:cubicBezTo>
                  <a:cubicBezTo>
                    <a:pt x="1582293" y="305907"/>
                    <a:pt x="1576769" y="304002"/>
                    <a:pt x="1578959" y="301716"/>
                  </a:cubicBezTo>
                  <a:lnTo>
                    <a:pt x="1578864" y="299716"/>
                  </a:lnTo>
                  <a:cubicBezTo>
                    <a:pt x="1578769" y="297811"/>
                    <a:pt x="1577816" y="295715"/>
                    <a:pt x="1582103" y="295335"/>
                  </a:cubicBezTo>
                  <a:lnTo>
                    <a:pt x="1584960" y="295239"/>
                  </a:lnTo>
                  <a:cubicBezTo>
                    <a:pt x="1588389" y="293429"/>
                    <a:pt x="1593342" y="292572"/>
                    <a:pt x="1595914" y="293429"/>
                  </a:cubicBezTo>
                  <a:close/>
                  <a:moveTo>
                    <a:pt x="1556290" y="291525"/>
                  </a:moveTo>
                  <a:cubicBezTo>
                    <a:pt x="1557052" y="292573"/>
                    <a:pt x="1557528" y="293716"/>
                    <a:pt x="1558004" y="294954"/>
                  </a:cubicBezTo>
                  <a:lnTo>
                    <a:pt x="1558290" y="295621"/>
                  </a:lnTo>
                  <a:cubicBezTo>
                    <a:pt x="1558290" y="296383"/>
                    <a:pt x="1560576" y="297430"/>
                    <a:pt x="1563338" y="298002"/>
                  </a:cubicBezTo>
                  <a:cubicBezTo>
                    <a:pt x="1566100" y="298573"/>
                    <a:pt x="1571434" y="301526"/>
                    <a:pt x="1569148" y="303145"/>
                  </a:cubicBezTo>
                  <a:cubicBezTo>
                    <a:pt x="1566862" y="304765"/>
                    <a:pt x="1568482" y="313242"/>
                    <a:pt x="1566577" y="316195"/>
                  </a:cubicBezTo>
                  <a:lnTo>
                    <a:pt x="1564386" y="318671"/>
                  </a:lnTo>
                  <a:lnTo>
                    <a:pt x="1564005" y="319147"/>
                  </a:lnTo>
                  <a:cubicBezTo>
                    <a:pt x="1562005" y="318957"/>
                    <a:pt x="1561147" y="317623"/>
                    <a:pt x="1562100" y="316195"/>
                  </a:cubicBezTo>
                  <a:cubicBezTo>
                    <a:pt x="1563052" y="314766"/>
                    <a:pt x="1564195" y="310003"/>
                    <a:pt x="1562386" y="308765"/>
                  </a:cubicBezTo>
                  <a:lnTo>
                    <a:pt x="1560481" y="308384"/>
                  </a:lnTo>
                  <a:cubicBezTo>
                    <a:pt x="1557337" y="307717"/>
                    <a:pt x="1557242" y="306098"/>
                    <a:pt x="1558671" y="304765"/>
                  </a:cubicBezTo>
                  <a:cubicBezTo>
                    <a:pt x="1562386" y="301526"/>
                    <a:pt x="1560957" y="300478"/>
                    <a:pt x="1556385" y="299431"/>
                  </a:cubicBezTo>
                  <a:cubicBezTo>
                    <a:pt x="1555147" y="299145"/>
                    <a:pt x="1554289" y="296764"/>
                    <a:pt x="1553718" y="295240"/>
                  </a:cubicBezTo>
                  <a:cubicBezTo>
                    <a:pt x="1553337" y="294192"/>
                    <a:pt x="1553623" y="292858"/>
                    <a:pt x="1554004" y="291715"/>
                  </a:cubicBezTo>
                  <a:cubicBezTo>
                    <a:pt x="1554099" y="291525"/>
                    <a:pt x="1556099" y="291239"/>
                    <a:pt x="1556290" y="291525"/>
                  </a:cubicBezTo>
                  <a:close/>
                  <a:moveTo>
                    <a:pt x="960755" y="289942"/>
                  </a:moveTo>
                  <a:lnTo>
                    <a:pt x="959929" y="295406"/>
                  </a:lnTo>
                  <a:lnTo>
                    <a:pt x="959906" y="297430"/>
                  </a:lnTo>
                  <a:lnTo>
                    <a:pt x="958976" y="297430"/>
                  </a:lnTo>
                  <a:lnTo>
                    <a:pt x="955970" y="293885"/>
                  </a:lnTo>
                  <a:lnTo>
                    <a:pt x="960179" y="290370"/>
                  </a:lnTo>
                  <a:close/>
                  <a:moveTo>
                    <a:pt x="1240060" y="287810"/>
                  </a:moveTo>
                  <a:cubicBezTo>
                    <a:pt x="1237298" y="286096"/>
                    <a:pt x="1236059" y="287525"/>
                    <a:pt x="1235583" y="290287"/>
                  </a:cubicBezTo>
                  <a:cubicBezTo>
                    <a:pt x="1235393" y="291525"/>
                    <a:pt x="1230916" y="292573"/>
                    <a:pt x="1230916" y="293621"/>
                  </a:cubicBezTo>
                  <a:lnTo>
                    <a:pt x="1230970" y="294279"/>
                  </a:lnTo>
                  <a:lnTo>
                    <a:pt x="1230916" y="294287"/>
                  </a:lnTo>
                  <a:lnTo>
                    <a:pt x="1230994" y="294581"/>
                  </a:lnTo>
                  <a:lnTo>
                    <a:pt x="1231297" y="298288"/>
                  </a:lnTo>
                  <a:cubicBezTo>
                    <a:pt x="1226534" y="299812"/>
                    <a:pt x="1225010" y="302003"/>
                    <a:pt x="1228058" y="303241"/>
                  </a:cubicBezTo>
                  <a:lnTo>
                    <a:pt x="1230344" y="303050"/>
                  </a:lnTo>
                  <a:lnTo>
                    <a:pt x="1233202" y="302860"/>
                  </a:lnTo>
                  <a:lnTo>
                    <a:pt x="1230994" y="294581"/>
                  </a:lnTo>
                  <a:lnTo>
                    <a:pt x="1230970" y="294279"/>
                  </a:lnTo>
                  <a:lnTo>
                    <a:pt x="1239965" y="292954"/>
                  </a:lnTo>
                  <a:cubicBezTo>
                    <a:pt x="1240441" y="292859"/>
                    <a:pt x="1241108" y="288382"/>
                    <a:pt x="1240060" y="287810"/>
                  </a:cubicBezTo>
                  <a:close/>
                  <a:moveTo>
                    <a:pt x="655106" y="287679"/>
                  </a:moveTo>
                  <a:cubicBezTo>
                    <a:pt x="655630" y="288000"/>
                    <a:pt x="656177" y="288667"/>
                    <a:pt x="656749" y="288762"/>
                  </a:cubicBezTo>
                  <a:lnTo>
                    <a:pt x="659892" y="289238"/>
                  </a:lnTo>
                  <a:cubicBezTo>
                    <a:pt x="663702" y="289524"/>
                    <a:pt x="667131" y="291810"/>
                    <a:pt x="667417" y="294191"/>
                  </a:cubicBezTo>
                  <a:lnTo>
                    <a:pt x="668274" y="296096"/>
                  </a:lnTo>
                  <a:lnTo>
                    <a:pt x="669226" y="298478"/>
                  </a:lnTo>
                  <a:cubicBezTo>
                    <a:pt x="669988" y="301240"/>
                    <a:pt x="669417" y="302859"/>
                    <a:pt x="667988" y="302097"/>
                  </a:cubicBezTo>
                  <a:cubicBezTo>
                    <a:pt x="666559" y="301335"/>
                    <a:pt x="661321" y="301145"/>
                    <a:pt x="661321" y="303050"/>
                  </a:cubicBezTo>
                  <a:lnTo>
                    <a:pt x="659310" y="304856"/>
                  </a:lnTo>
                  <a:lnTo>
                    <a:pt x="658654" y="302669"/>
                  </a:lnTo>
                  <a:cubicBezTo>
                    <a:pt x="658177" y="301049"/>
                    <a:pt x="657796" y="298859"/>
                    <a:pt x="658749" y="297525"/>
                  </a:cubicBezTo>
                  <a:cubicBezTo>
                    <a:pt x="661035" y="294191"/>
                    <a:pt x="660463" y="292477"/>
                    <a:pt x="655987" y="291334"/>
                  </a:cubicBezTo>
                  <a:cubicBezTo>
                    <a:pt x="654939" y="291048"/>
                    <a:pt x="653415" y="289334"/>
                    <a:pt x="653605" y="288667"/>
                  </a:cubicBezTo>
                  <a:cubicBezTo>
                    <a:pt x="654081" y="287381"/>
                    <a:pt x="654582" y="287357"/>
                    <a:pt x="655106" y="287679"/>
                  </a:cubicBezTo>
                  <a:close/>
                  <a:moveTo>
                    <a:pt x="1671828" y="285810"/>
                  </a:moveTo>
                  <a:cubicBezTo>
                    <a:pt x="1674781" y="289525"/>
                    <a:pt x="1675448" y="295621"/>
                    <a:pt x="1684115" y="292954"/>
                  </a:cubicBezTo>
                  <a:cubicBezTo>
                    <a:pt x="1681163" y="285239"/>
                    <a:pt x="1681163" y="285239"/>
                    <a:pt x="1671828" y="285810"/>
                  </a:cubicBezTo>
                  <a:close/>
                  <a:moveTo>
                    <a:pt x="1655826" y="285524"/>
                  </a:moveTo>
                  <a:cubicBezTo>
                    <a:pt x="1652016" y="286096"/>
                    <a:pt x="1644968" y="289811"/>
                    <a:pt x="1645539" y="290192"/>
                  </a:cubicBezTo>
                  <a:cubicBezTo>
                    <a:pt x="1646015" y="290573"/>
                    <a:pt x="1647158" y="290858"/>
                    <a:pt x="1647920" y="290668"/>
                  </a:cubicBezTo>
                  <a:cubicBezTo>
                    <a:pt x="1648682" y="290477"/>
                    <a:pt x="1651159" y="291811"/>
                    <a:pt x="1651825" y="293811"/>
                  </a:cubicBezTo>
                  <a:lnTo>
                    <a:pt x="1655159" y="293621"/>
                  </a:lnTo>
                  <a:lnTo>
                    <a:pt x="1656207" y="293525"/>
                  </a:lnTo>
                  <a:cubicBezTo>
                    <a:pt x="1657541" y="294573"/>
                    <a:pt x="1657731" y="296288"/>
                    <a:pt x="1656588" y="297431"/>
                  </a:cubicBezTo>
                  <a:lnTo>
                    <a:pt x="1655445" y="297621"/>
                  </a:lnTo>
                  <a:cubicBezTo>
                    <a:pt x="1653445" y="297907"/>
                    <a:pt x="1651064" y="297907"/>
                    <a:pt x="1649254" y="297240"/>
                  </a:cubicBezTo>
                  <a:lnTo>
                    <a:pt x="1647920" y="296764"/>
                  </a:lnTo>
                  <a:cubicBezTo>
                    <a:pt x="1647063" y="295145"/>
                    <a:pt x="1645253" y="294859"/>
                    <a:pt x="1643825" y="296097"/>
                  </a:cubicBezTo>
                  <a:lnTo>
                    <a:pt x="1642872" y="293144"/>
                  </a:lnTo>
                  <a:lnTo>
                    <a:pt x="1641824" y="289811"/>
                  </a:lnTo>
                  <a:cubicBezTo>
                    <a:pt x="1638681" y="291049"/>
                    <a:pt x="1634395" y="292382"/>
                    <a:pt x="1632204" y="292954"/>
                  </a:cubicBezTo>
                  <a:cubicBezTo>
                    <a:pt x="1630013" y="293430"/>
                    <a:pt x="1625441" y="297526"/>
                    <a:pt x="1625537" y="299145"/>
                  </a:cubicBezTo>
                  <a:cubicBezTo>
                    <a:pt x="1625632" y="300764"/>
                    <a:pt x="1631823" y="300764"/>
                    <a:pt x="1633442" y="301812"/>
                  </a:cubicBezTo>
                  <a:cubicBezTo>
                    <a:pt x="1634966" y="302765"/>
                    <a:pt x="1639538" y="300860"/>
                    <a:pt x="1640491" y="301812"/>
                  </a:cubicBezTo>
                  <a:lnTo>
                    <a:pt x="1640300" y="302003"/>
                  </a:lnTo>
                  <a:cubicBezTo>
                    <a:pt x="1637062" y="305051"/>
                    <a:pt x="1638871" y="310099"/>
                    <a:pt x="1634014" y="312480"/>
                  </a:cubicBezTo>
                  <a:lnTo>
                    <a:pt x="1633157" y="312861"/>
                  </a:lnTo>
                  <a:cubicBezTo>
                    <a:pt x="1633157" y="314576"/>
                    <a:pt x="1634490" y="315909"/>
                    <a:pt x="1636109" y="315814"/>
                  </a:cubicBezTo>
                  <a:lnTo>
                    <a:pt x="1637538" y="315623"/>
                  </a:lnTo>
                  <a:cubicBezTo>
                    <a:pt x="1638205" y="315528"/>
                    <a:pt x="1638776" y="314671"/>
                    <a:pt x="1639348" y="314766"/>
                  </a:cubicBezTo>
                  <a:lnTo>
                    <a:pt x="1645063" y="314861"/>
                  </a:lnTo>
                  <a:cubicBezTo>
                    <a:pt x="1648111" y="311051"/>
                    <a:pt x="1650683" y="307051"/>
                    <a:pt x="1650683" y="306003"/>
                  </a:cubicBezTo>
                  <a:cubicBezTo>
                    <a:pt x="1650683" y="304955"/>
                    <a:pt x="1653254" y="302955"/>
                    <a:pt x="1656398" y="304289"/>
                  </a:cubicBezTo>
                  <a:lnTo>
                    <a:pt x="1656874" y="303908"/>
                  </a:lnTo>
                  <a:cubicBezTo>
                    <a:pt x="1659255" y="301812"/>
                    <a:pt x="1662017" y="302003"/>
                    <a:pt x="1664970" y="301907"/>
                  </a:cubicBezTo>
                  <a:lnTo>
                    <a:pt x="1666304" y="301907"/>
                  </a:lnTo>
                  <a:cubicBezTo>
                    <a:pt x="1667732" y="301050"/>
                    <a:pt x="1668018" y="299431"/>
                    <a:pt x="1667161" y="298288"/>
                  </a:cubicBezTo>
                  <a:lnTo>
                    <a:pt x="1666018" y="297907"/>
                  </a:lnTo>
                  <a:cubicBezTo>
                    <a:pt x="1662494" y="296669"/>
                    <a:pt x="1662779" y="295240"/>
                    <a:pt x="1665446" y="293716"/>
                  </a:cubicBezTo>
                  <a:lnTo>
                    <a:pt x="1667351" y="292573"/>
                  </a:lnTo>
                  <a:cubicBezTo>
                    <a:pt x="1669828" y="291620"/>
                    <a:pt x="1671161" y="290287"/>
                    <a:pt x="1670399" y="289620"/>
                  </a:cubicBezTo>
                  <a:cubicBezTo>
                    <a:pt x="1669637" y="288953"/>
                    <a:pt x="1666304" y="288763"/>
                    <a:pt x="1664684" y="290477"/>
                  </a:cubicBezTo>
                  <a:cubicBezTo>
                    <a:pt x="1663065" y="292192"/>
                    <a:pt x="1656874" y="290001"/>
                    <a:pt x="1657731" y="289144"/>
                  </a:cubicBezTo>
                  <a:cubicBezTo>
                    <a:pt x="1658588" y="288287"/>
                    <a:pt x="1659731" y="284762"/>
                    <a:pt x="1655826" y="285524"/>
                  </a:cubicBezTo>
                  <a:close/>
                  <a:moveTo>
                    <a:pt x="1063942" y="285428"/>
                  </a:moveTo>
                  <a:cubicBezTo>
                    <a:pt x="1064228" y="285333"/>
                    <a:pt x="1065466" y="287429"/>
                    <a:pt x="1065657" y="288572"/>
                  </a:cubicBezTo>
                  <a:cubicBezTo>
                    <a:pt x="1066324" y="292477"/>
                    <a:pt x="1063752" y="295525"/>
                    <a:pt x="1061085" y="298382"/>
                  </a:cubicBezTo>
                  <a:cubicBezTo>
                    <a:pt x="1058989" y="300764"/>
                    <a:pt x="1055751" y="300668"/>
                    <a:pt x="1053465" y="299144"/>
                  </a:cubicBezTo>
                  <a:lnTo>
                    <a:pt x="1052798" y="298478"/>
                  </a:lnTo>
                  <a:cubicBezTo>
                    <a:pt x="1053846" y="295906"/>
                    <a:pt x="1053846" y="293810"/>
                    <a:pt x="1052798" y="293810"/>
                  </a:cubicBezTo>
                  <a:cubicBezTo>
                    <a:pt x="1051750" y="293810"/>
                    <a:pt x="1048321" y="292953"/>
                    <a:pt x="1048893" y="291905"/>
                  </a:cubicBezTo>
                  <a:lnTo>
                    <a:pt x="1049274" y="291334"/>
                  </a:lnTo>
                  <a:cubicBezTo>
                    <a:pt x="1050226" y="290000"/>
                    <a:pt x="1051465" y="287429"/>
                    <a:pt x="1052036" y="287524"/>
                  </a:cubicBezTo>
                  <a:lnTo>
                    <a:pt x="1058704" y="288572"/>
                  </a:lnTo>
                  <a:cubicBezTo>
                    <a:pt x="1058704" y="284571"/>
                    <a:pt x="1059085" y="283523"/>
                    <a:pt x="1059656" y="286190"/>
                  </a:cubicBezTo>
                  <a:close/>
                  <a:moveTo>
                    <a:pt x="1252633" y="285239"/>
                  </a:moveTo>
                  <a:lnTo>
                    <a:pt x="1251871" y="285810"/>
                  </a:lnTo>
                  <a:cubicBezTo>
                    <a:pt x="1249966" y="287334"/>
                    <a:pt x="1246632" y="290192"/>
                    <a:pt x="1247108" y="290763"/>
                  </a:cubicBezTo>
                  <a:cubicBezTo>
                    <a:pt x="1251299" y="295621"/>
                    <a:pt x="1242632" y="292192"/>
                    <a:pt x="1243584" y="294573"/>
                  </a:cubicBezTo>
                  <a:cubicBezTo>
                    <a:pt x="1243775" y="295240"/>
                    <a:pt x="1243298" y="296288"/>
                    <a:pt x="1243679" y="296573"/>
                  </a:cubicBezTo>
                  <a:cubicBezTo>
                    <a:pt x="1244537" y="297145"/>
                    <a:pt x="1246156" y="297907"/>
                    <a:pt x="1246823" y="297621"/>
                  </a:cubicBezTo>
                  <a:cubicBezTo>
                    <a:pt x="1250156" y="295907"/>
                    <a:pt x="1253966" y="294383"/>
                    <a:pt x="1256252" y="291906"/>
                  </a:cubicBezTo>
                  <a:lnTo>
                    <a:pt x="1257586" y="290477"/>
                  </a:lnTo>
                  <a:cubicBezTo>
                    <a:pt x="1257014" y="287334"/>
                    <a:pt x="1254728" y="284953"/>
                    <a:pt x="1252633" y="285239"/>
                  </a:cubicBezTo>
                  <a:close/>
                  <a:moveTo>
                    <a:pt x="1217105" y="285143"/>
                  </a:moveTo>
                  <a:cubicBezTo>
                    <a:pt x="1214723" y="285143"/>
                    <a:pt x="1212628" y="286477"/>
                    <a:pt x="1212533" y="288096"/>
                  </a:cubicBezTo>
                  <a:lnTo>
                    <a:pt x="1213104" y="288477"/>
                  </a:lnTo>
                  <a:lnTo>
                    <a:pt x="1216343" y="290668"/>
                  </a:lnTo>
                  <a:cubicBezTo>
                    <a:pt x="1219771" y="288953"/>
                    <a:pt x="1222629" y="288287"/>
                    <a:pt x="1222820" y="289239"/>
                  </a:cubicBezTo>
                  <a:lnTo>
                    <a:pt x="1222915" y="289906"/>
                  </a:lnTo>
                  <a:cubicBezTo>
                    <a:pt x="1223105" y="291430"/>
                    <a:pt x="1222248" y="293716"/>
                    <a:pt x="1225582" y="293335"/>
                  </a:cubicBezTo>
                  <a:cubicBezTo>
                    <a:pt x="1226534" y="293240"/>
                    <a:pt x="1228154" y="291525"/>
                    <a:pt x="1227963" y="290763"/>
                  </a:cubicBezTo>
                  <a:lnTo>
                    <a:pt x="1227106" y="287239"/>
                  </a:lnTo>
                  <a:cubicBezTo>
                    <a:pt x="1231583" y="286096"/>
                    <a:pt x="1230059" y="285143"/>
                    <a:pt x="1223677" y="285143"/>
                  </a:cubicBezTo>
                  <a:lnTo>
                    <a:pt x="1219105" y="285143"/>
                  </a:lnTo>
                  <a:close/>
                  <a:moveTo>
                    <a:pt x="1776793" y="283429"/>
                  </a:moveTo>
                  <a:cubicBezTo>
                    <a:pt x="1778413" y="283810"/>
                    <a:pt x="1779270" y="285143"/>
                    <a:pt x="1778603" y="286382"/>
                  </a:cubicBezTo>
                  <a:lnTo>
                    <a:pt x="1777651" y="287239"/>
                  </a:lnTo>
                  <a:cubicBezTo>
                    <a:pt x="1776889" y="287906"/>
                    <a:pt x="1774698" y="288096"/>
                    <a:pt x="1774698" y="288477"/>
                  </a:cubicBezTo>
                  <a:lnTo>
                    <a:pt x="1774698" y="292763"/>
                  </a:lnTo>
                  <a:cubicBezTo>
                    <a:pt x="1772698" y="291049"/>
                    <a:pt x="1769745" y="291430"/>
                    <a:pt x="1768316" y="293716"/>
                  </a:cubicBezTo>
                  <a:lnTo>
                    <a:pt x="1766983" y="289715"/>
                  </a:lnTo>
                  <a:cubicBezTo>
                    <a:pt x="1766602" y="288382"/>
                    <a:pt x="1767364" y="286096"/>
                    <a:pt x="1768602" y="285334"/>
                  </a:cubicBezTo>
                  <a:cubicBezTo>
                    <a:pt x="1770316" y="284191"/>
                    <a:pt x="1772983" y="283905"/>
                    <a:pt x="1775365" y="283619"/>
                  </a:cubicBezTo>
                  <a:close/>
                  <a:moveTo>
                    <a:pt x="709707" y="283428"/>
                  </a:moveTo>
                  <a:cubicBezTo>
                    <a:pt x="706754" y="283428"/>
                    <a:pt x="706183" y="286667"/>
                    <a:pt x="708564" y="290763"/>
                  </a:cubicBezTo>
                  <a:lnTo>
                    <a:pt x="712469" y="289143"/>
                  </a:lnTo>
                  <a:lnTo>
                    <a:pt x="715041" y="288096"/>
                  </a:lnTo>
                  <a:cubicBezTo>
                    <a:pt x="717803" y="285429"/>
                    <a:pt x="712660" y="283428"/>
                    <a:pt x="709707" y="283428"/>
                  </a:cubicBezTo>
                  <a:close/>
                  <a:moveTo>
                    <a:pt x="1020127" y="283238"/>
                  </a:moveTo>
                  <a:lnTo>
                    <a:pt x="1019651" y="284190"/>
                  </a:lnTo>
                  <a:cubicBezTo>
                    <a:pt x="1018031" y="287715"/>
                    <a:pt x="1017555" y="291715"/>
                    <a:pt x="1016888" y="295525"/>
                  </a:cubicBezTo>
                  <a:lnTo>
                    <a:pt x="1016793" y="296192"/>
                  </a:lnTo>
                  <a:cubicBezTo>
                    <a:pt x="1017841" y="297049"/>
                    <a:pt x="1019936" y="297144"/>
                    <a:pt x="1021460" y="296573"/>
                  </a:cubicBezTo>
                  <a:lnTo>
                    <a:pt x="1021841" y="295716"/>
                  </a:lnTo>
                  <a:lnTo>
                    <a:pt x="1023461" y="291810"/>
                  </a:lnTo>
                  <a:cubicBezTo>
                    <a:pt x="1025080" y="287143"/>
                    <a:pt x="1023556" y="283238"/>
                    <a:pt x="1020127" y="283238"/>
                  </a:cubicBezTo>
                  <a:close/>
                  <a:moveTo>
                    <a:pt x="1433512" y="281333"/>
                  </a:moveTo>
                  <a:lnTo>
                    <a:pt x="1433798" y="281333"/>
                  </a:lnTo>
                  <a:cubicBezTo>
                    <a:pt x="1434084" y="282286"/>
                    <a:pt x="1434369" y="284095"/>
                    <a:pt x="1434369" y="284476"/>
                  </a:cubicBezTo>
                  <a:cubicBezTo>
                    <a:pt x="1434369" y="284857"/>
                    <a:pt x="1432464" y="286381"/>
                    <a:pt x="1430178" y="287810"/>
                  </a:cubicBezTo>
                  <a:lnTo>
                    <a:pt x="1428178" y="289143"/>
                  </a:lnTo>
                  <a:cubicBezTo>
                    <a:pt x="1426368" y="290382"/>
                    <a:pt x="1424654" y="293049"/>
                    <a:pt x="1422177" y="290572"/>
                  </a:cubicBezTo>
                  <a:cubicBezTo>
                    <a:pt x="1421415" y="289810"/>
                    <a:pt x="1423130" y="287143"/>
                    <a:pt x="1424178" y="285524"/>
                  </a:cubicBezTo>
                  <a:cubicBezTo>
                    <a:pt x="1425702" y="283048"/>
                    <a:pt x="1429702" y="281333"/>
                    <a:pt x="1433512" y="281333"/>
                  </a:cubicBezTo>
                  <a:close/>
                  <a:moveTo>
                    <a:pt x="1577911" y="279047"/>
                  </a:moveTo>
                  <a:cubicBezTo>
                    <a:pt x="1578864" y="278856"/>
                    <a:pt x="1580959" y="279428"/>
                    <a:pt x="1581055" y="279904"/>
                  </a:cubicBezTo>
                  <a:lnTo>
                    <a:pt x="1582198" y="284000"/>
                  </a:lnTo>
                  <a:cubicBezTo>
                    <a:pt x="1583341" y="289715"/>
                    <a:pt x="1581055" y="294953"/>
                    <a:pt x="1577149" y="295715"/>
                  </a:cubicBezTo>
                  <a:cubicBezTo>
                    <a:pt x="1573244" y="296477"/>
                    <a:pt x="1566862" y="289429"/>
                    <a:pt x="1570958" y="286095"/>
                  </a:cubicBezTo>
                  <a:lnTo>
                    <a:pt x="1577530" y="287143"/>
                  </a:lnTo>
                  <a:cubicBezTo>
                    <a:pt x="1577721" y="287143"/>
                    <a:pt x="1578864" y="285333"/>
                    <a:pt x="1578578" y="284571"/>
                  </a:cubicBezTo>
                  <a:cubicBezTo>
                    <a:pt x="1578197" y="283333"/>
                    <a:pt x="1576673" y="282380"/>
                    <a:pt x="1576292" y="281237"/>
                  </a:cubicBezTo>
                  <a:cubicBezTo>
                    <a:pt x="1576102" y="280666"/>
                    <a:pt x="1577149" y="279237"/>
                    <a:pt x="1577911" y="279047"/>
                  </a:cubicBezTo>
                  <a:close/>
                  <a:moveTo>
                    <a:pt x="1084993" y="278094"/>
                  </a:moveTo>
                  <a:cubicBezTo>
                    <a:pt x="1085850" y="278856"/>
                    <a:pt x="1090708" y="278761"/>
                    <a:pt x="1091851" y="278094"/>
                  </a:cubicBezTo>
                  <a:cubicBezTo>
                    <a:pt x="1093089" y="277332"/>
                    <a:pt x="1094042" y="278666"/>
                    <a:pt x="1093946" y="280952"/>
                  </a:cubicBezTo>
                  <a:lnTo>
                    <a:pt x="1091375" y="282095"/>
                  </a:lnTo>
                  <a:cubicBezTo>
                    <a:pt x="1088612" y="283333"/>
                    <a:pt x="1084993" y="283524"/>
                    <a:pt x="1086231" y="287524"/>
                  </a:cubicBezTo>
                  <a:lnTo>
                    <a:pt x="1087469" y="291429"/>
                  </a:lnTo>
                  <a:cubicBezTo>
                    <a:pt x="1090803" y="290858"/>
                    <a:pt x="1093089" y="291144"/>
                    <a:pt x="1092518" y="292096"/>
                  </a:cubicBezTo>
                  <a:cubicBezTo>
                    <a:pt x="1091946" y="293049"/>
                    <a:pt x="1088898" y="295716"/>
                    <a:pt x="1087660" y="294954"/>
                  </a:cubicBezTo>
                  <a:cubicBezTo>
                    <a:pt x="1086422" y="294192"/>
                    <a:pt x="1082231" y="292096"/>
                    <a:pt x="1081945" y="292191"/>
                  </a:cubicBezTo>
                  <a:lnTo>
                    <a:pt x="1081469" y="292477"/>
                  </a:lnTo>
                  <a:cubicBezTo>
                    <a:pt x="1078802" y="293906"/>
                    <a:pt x="1074896" y="294954"/>
                    <a:pt x="1073849" y="296954"/>
                  </a:cubicBezTo>
                  <a:cubicBezTo>
                    <a:pt x="1072706" y="299335"/>
                    <a:pt x="1072039" y="300954"/>
                    <a:pt x="1069277" y="299335"/>
                  </a:cubicBezTo>
                  <a:cubicBezTo>
                    <a:pt x="1068229" y="298668"/>
                    <a:pt x="1068610" y="295525"/>
                    <a:pt x="1069562" y="294001"/>
                  </a:cubicBezTo>
                  <a:lnTo>
                    <a:pt x="1070229" y="292763"/>
                  </a:lnTo>
                  <a:cubicBezTo>
                    <a:pt x="1072515" y="292001"/>
                    <a:pt x="1073468" y="290477"/>
                    <a:pt x="1072229" y="289524"/>
                  </a:cubicBezTo>
                  <a:cubicBezTo>
                    <a:pt x="1071086" y="288572"/>
                    <a:pt x="1070515" y="284952"/>
                    <a:pt x="1072801" y="282857"/>
                  </a:cubicBezTo>
                  <a:lnTo>
                    <a:pt x="1076420" y="283047"/>
                  </a:lnTo>
                  <a:lnTo>
                    <a:pt x="1081850" y="283428"/>
                  </a:lnTo>
                  <a:cubicBezTo>
                    <a:pt x="1082897" y="279809"/>
                    <a:pt x="1084326" y="277428"/>
                    <a:pt x="1084993" y="278094"/>
                  </a:cubicBezTo>
                  <a:close/>
                  <a:moveTo>
                    <a:pt x="449580" y="276476"/>
                  </a:moveTo>
                  <a:lnTo>
                    <a:pt x="452533" y="276952"/>
                  </a:lnTo>
                  <a:cubicBezTo>
                    <a:pt x="456629" y="275523"/>
                    <a:pt x="461010" y="277428"/>
                    <a:pt x="462249" y="281238"/>
                  </a:cubicBezTo>
                  <a:lnTo>
                    <a:pt x="456057" y="280952"/>
                  </a:lnTo>
                  <a:cubicBezTo>
                    <a:pt x="455200" y="280952"/>
                    <a:pt x="453676" y="280762"/>
                    <a:pt x="453581" y="280952"/>
                  </a:cubicBezTo>
                  <a:lnTo>
                    <a:pt x="449676" y="291430"/>
                  </a:lnTo>
                  <a:cubicBezTo>
                    <a:pt x="439579" y="289334"/>
                    <a:pt x="433578" y="285048"/>
                    <a:pt x="436436" y="281905"/>
                  </a:cubicBezTo>
                  <a:lnTo>
                    <a:pt x="439579" y="283143"/>
                  </a:lnTo>
                  <a:cubicBezTo>
                    <a:pt x="443960" y="284953"/>
                    <a:pt x="439007" y="275809"/>
                    <a:pt x="445484" y="280286"/>
                  </a:cubicBezTo>
                  <a:cubicBezTo>
                    <a:pt x="448151" y="282191"/>
                    <a:pt x="444437" y="275714"/>
                    <a:pt x="449580" y="276476"/>
                  </a:cubicBezTo>
                  <a:close/>
                  <a:moveTo>
                    <a:pt x="1405890" y="275618"/>
                  </a:moveTo>
                  <a:cubicBezTo>
                    <a:pt x="1405223" y="275047"/>
                    <a:pt x="1402937" y="276952"/>
                    <a:pt x="1400746" y="279714"/>
                  </a:cubicBezTo>
                  <a:cubicBezTo>
                    <a:pt x="1398556" y="282476"/>
                    <a:pt x="1399889" y="290858"/>
                    <a:pt x="1400270" y="288382"/>
                  </a:cubicBezTo>
                  <a:cubicBezTo>
                    <a:pt x="1400746" y="285905"/>
                    <a:pt x="1406557" y="276190"/>
                    <a:pt x="1405890" y="275618"/>
                  </a:cubicBezTo>
                  <a:close/>
                  <a:moveTo>
                    <a:pt x="624935" y="274570"/>
                  </a:moveTo>
                  <a:cubicBezTo>
                    <a:pt x="625887" y="274856"/>
                    <a:pt x="628364" y="275713"/>
                    <a:pt x="630459" y="276475"/>
                  </a:cubicBezTo>
                  <a:cubicBezTo>
                    <a:pt x="632555" y="277237"/>
                    <a:pt x="629411" y="281523"/>
                    <a:pt x="625792" y="279999"/>
                  </a:cubicBezTo>
                  <a:lnTo>
                    <a:pt x="622363" y="279142"/>
                  </a:lnTo>
                  <a:cubicBezTo>
                    <a:pt x="620839" y="278761"/>
                    <a:pt x="617886" y="277999"/>
                    <a:pt x="617410" y="280761"/>
                  </a:cubicBezTo>
                  <a:cubicBezTo>
                    <a:pt x="616934" y="283333"/>
                    <a:pt x="619506" y="283142"/>
                    <a:pt x="621506" y="283428"/>
                  </a:cubicBezTo>
                  <a:lnTo>
                    <a:pt x="621887" y="283523"/>
                  </a:lnTo>
                  <a:cubicBezTo>
                    <a:pt x="622172" y="283904"/>
                    <a:pt x="619029" y="286286"/>
                    <a:pt x="614838" y="288858"/>
                  </a:cubicBezTo>
                  <a:lnTo>
                    <a:pt x="611314" y="291429"/>
                  </a:lnTo>
                  <a:cubicBezTo>
                    <a:pt x="609314" y="292858"/>
                    <a:pt x="607599" y="294096"/>
                    <a:pt x="604646" y="293715"/>
                  </a:cubicBezTo>
                  <a:cubicBezTo>
                    <a:pt x="601217" y="293239"/>
                    <a:pt x="599503" y="293810"/>
                    <a:pt x="599122" y="297335"/>
                  </a:cubicBezTo>
                  <a:lnTo>
                    <a:pt x="598836" y="299621"/>
                  </a:lnTo>
                  <a:cubicBezTo>
                    <a:pt x="595883" y="302192"/>
                    <a:pt x="590454" y="302573"/>
                    <a:pt x="586739" y="300478"/>
                  </a:cubicBezTo>
                  <a:lnTo>
                    <a:pt x="583596" y="298668"/>
                  </a:lnTo>
                  <a:cubicBezTo>
                    <a:pt x="583215" y="298478"/>
                    <a:pt x="582739" y="297906"/>
                    <a:pt x="582739" y="298001"/>
                  </a:cubicBezTo>
                  <a:cubicBezTo>
                    <a:pt x="580834" y="299240"/>
                    <a:pt x="579119" y="301526"/>
                    <a:pt x="576643" y="299049"/>
                  </a:cubicBezTo>
                  <a:cubicBezTo>
                    <a:pt x="576071" y="298478"/>
                    <a:pt x="579024" y="295430"/>
                    <a:pt x="578548" y="295049"/>
                  </a:cubicBezTo>
                  <a:cubicBezTo>
                    <a:pt x="576071" y="293144"/>
                    <a:pt x="576452" y="292001"/>
                    <a:pt x="578834" y="290381"/>
                  </a:cubicBezTo>
                  <a:lnTo>
                    <a:pt x="580167" y="289429"/>
                  </a:lnTo>
                  <a:cubicBezTo>
                    <a:pt x="581406" y="287238"/>
                    <a:pt x="579786" y="286381"/>
                    <a:pt x="576643" y="287524"/>
                  </a:cubicBezTo>
                  <a:lnTo>
                    <a:pt x="574738" y="287334"/>
                  </a:lnTo>
                  <a:cubicBezTo>
                    <a:pt x="570547" y="286857"/>
                    <a:pt x="571881" y="290000"/>
                    <a:pt x="570261" y="291048"/>
                  </a:cubicBezTo>
                  <a:cubicBezTo>
                    <a:pt x="568451" y="292191"/>
                    <a:pt x="566261" y="292286"/>
                    <a:pt x="565880" y="289619"/>
                  </a:cubicBezTo>
                  <a:lnTo>
                    <a:pt x="565689" y="288286"/>
                  </a:lnTo>
                  <a:cubicBezTo>
                    <a:pt x="565784" y="286667"/>
                    <a:pt x="563403" y="286667"/>
                    <a:pt x="560355" y="288191"/>
                  </a:cubicBezTo>
                  <a:cubicBezTo>
                    <a:pt x="557307" y="289810"/>
                    <a:pt x="548068" y="287714"/>
                    <a:pt x="548068" y="286476"/>
                  </a:cubicBezTo>
                  <a:cubicBezTo>
                    <a:pt x="548068" y="285238"/>
                    <a:pt x="548830" y="281523"/>
                    <a:pt x="549687" y="281047"/>
                  </a:cubicBezTo>
                  <a:lnTo>
                    <a:pt x="550354" y="281142"/>
                  </a:lnTo>
                  <a:cubicBezTo>
                    <a:pt x="553973" y="281714"/>
                    <a:pt x="557974" y="279713"/>
                    <a:pt x="561308" y="282476"/>
                  </a:cubicBezTo>
                  <a:cubicBezTo>
                    <a:pt x="561974" y="283047"/>
                    <a:pt x="564165" y="282476"/>
                    <a:pt x="565594" y="282285"/>
                  </a:cubicBezTo>
                  <a:cubicBezTo>
                    <a:pt x="568737" y="281999"/>
                    <a:pt x="572928" y="280475"/>
                    <a:pt x="574928" y="281523"/>
                  </a:cubicBezTo>
                  <a:lnTo>
                    <a:pt x="580167" y="284285"/>
                  </a:lnTo>
                  <a:cubicBezTo>
                    <a:pt x="586168" y="286762"/>
                    <a:pt x="587978" y="288000"/>
                    <a:pt x="584168" y="287048"/>
                  </a:cubicBezTo>
                  <a:lnTo>
                    <a:pt x="587787" y="291620"/>
                  </a:lnTo>
                  <a:cubicBezTo>
                    <a:pt x="588454" y="292382"/>
                    <a:pt x="588644" y="293429"/>
                    <a:pt x="588930" y="294382"/>
                  </a:cubicBezTo>
                  <a:cubicBezTo>
                    <a:pt x="589502" y="296192"/>
                    <a:pt x="589502" y="299335"/>
                    <a:pt x="590740" y="299621"/>
                  </a:cubicBezTo>
                  <a:cubicBezTo>
                    <a:pt x="595407" y="301049"/>
                    <a:pt x="593502" y="296477"/>
                    <a:pt x="595598" y="295049"/>
                  </a:cubicBezTo>
                  <a:lnTo>
                    <a:pt x="597122" y="294096"/>
                  </a:lnTo>
                  <a:cubicBezTo>
                    <a:pt x="597407" y="291239"/>
                    <a:pt x="598931" y="289334"/>
                    <a:pt x="600646" y="289905"/>
                  </a:cubicBezTo>
                  <a:cubicBezTo>
                    <a:pt x="602265" y="290381"/>
                    <a:pt x="602837" y="288858"/>
                    <a:pt x="595979" y="284666"/>
                  </a:cubicBezTo>
                  <a:lnTo>
                    <a:pt x="591216" y="282952"/>
                  </a:lnTo>
                  <a:cubicBezTo>
                    <a:pt x="589406" y="282285"/>
                    <a:pt x="587882" y="280190"/>
                    <a:pt x="587501" y="278475"/>
                  </a:cubicBezTo>
                  <a:lnTo>
                    <a:pt x="587025" y="277332"/>
                  </a:lnTo>
                  <a:cubicBezTo>
                    <a:pt x="588549" y="275808"/>
                    <a:pt x="591883" y="275903"/>
                    <a:pt x="594359" y="277713"/>
                  </a:cubicBezTo>
                  <a:cubicBezTo>
                    <a:pt x="596836" y="279428"/>
                    <a:pt x="606647" y="282761"/>
                    <a:pt x="609790" y="280761"/>
                  </a:cubicBezTo>
                  <a:lnTo>
                    <a:pt x="613505" y="278951"/>
                  </a:lnTo>
                  <a:cubicBezTo>
                    <a:pt x="616838" y="277237"/>
                    <a:pt x="620553" y="276094"/>
                    <a:pt x="624268" y="274760"/>
                  </a:cubicBezTo>
                  <a:close/>
                  <a:moveTo>
                    <a:pt x="2115026" y="273046"/>
                  </a:moveTo>
                  <a:cubicBezTo>
                    <a:pt x="2118931" y="271808"/>
                    <a:pt x="2122075" y="271808"/>
                    <a:pt x="2122075" y="273141"/>
                  </a:cubicBezTo>
                  <a:cubicBezTo>
                    <a:pt x="2122075" y="274475"/>
                    <a:pt x="2123694" y="277618"/>
                    <a:pt x="2125694" y="277713"/>
                  </a:cubicBezTo>
                  <a:cubicBezTo>
                    <a:pt x="2127694" y="277809"/>
                    <a:pt x="2134552" y="277332"/>
                    <a:pt x="2135695" y="278571"/>
                  </a:cubicBezTo>
                  <a:cubicBezTo>
                    <a:pt x="2136838" y="279809"/>
                    <a:pt x="2139410" y="284762"/>
                    <a:pt x="2138458" y="286572"/>
                  </a:cubicBezTo>
                  <a:cubicBezTo>
                    <a:pt x="2137505" y="288381"/>
                    <a:pt x="2142077" y="292953"/>
                    <a:pt x="2140934" y="293430"/>
                  </a:cubicBezTo>
                  <a:cubicBezTo>
                    <a:pt x="2139791" y="293906"/>
                    <a:pt x="2135409" y="294477"/>
                    <a:pt x="2134457" y="293239"/>
                  </a:cubicBezTo>
                  <a:cubicBezTo>
                    <a:pt x="2133505" y="292001"/>
                    <a:pt x="2127218" y="288477"/>
                    <a:pt x="2123599" y="287048"/>
                  </a:cubicBezTo>
                  <a:lnTo>
                    <a:pt x="2121122" y="287715"/>
                  </a:lnTo>
                  <a:lnTo>
                    <a:pt x="2118360" y="288477"/>
                  </a:lnTo>
                  <a:cubicBezTo>
                    <a:pt x="2117693" y="287334"/>
                    <a:pt x="2115597" y="282762"/>
                    <a:pt x="2115407" y="281333"/>
                  </a:cubicBezTo>
                  <a:cubicBezTo>
                    <a:pt x="2115217" y="279999"/>
                    <a:pt x="2115597" y="278856"/>
                    <a:pt x="2116169" y="278856"/>
                  </a:cubicBezTo>
                  <a:cubicBezTo>
                    <a:pt x="2116836" y="278856"/>
                    <a:pt x="2118741" y="278094"/>
                    <a:pt x="2118931" y="277142"/>
                  </a:cubicBezTo>
                  <a:lnTo>
                    <a:pt x="2118455" y="276666"/>
                  </a:lnTo>
                  <a:close/>
                  <a:moveTo>
                    <a:pt x="1094613" y="272284"/>
                  </a:moveTo>
                  <a:cubicBezTo>
                    <a:pt x="1097756" y="273237"/>
                    <a:pt x="1103185" y="278857"/>
                    <a:pt x="1101090" y="278380"/>
                  </a:cubicBezTo>
                  <a:cubicBezTo>
                    <a:pt x="1098994" y="277904"/>
                    <a:pt x="1093470" y="275904"/>
                    <a:pt x="1092803" y="274761"/>
                  </a:cubicBezTo>
                  <a:lnTo>
                    <a:pt x="1092136" y="274761"/>
                  </a:lnTo>
                  <a:lnTo>
                    <a:pt x="1087850" y="274856"/>
                  </a:lnTo>
                  <a:cubicBezTo>
                    <a:pt x="1088421" y="272475"/>
                    <a:pt x="1091565" y="271237"/>
                    <a:pt x="1094613" y="272284"/>
                  </a:cubicBezTo>
                  <a:close/>
                  <a:moveTo>
                    <a:pt x="1707947" y="271476"/>
                  </a:moveTo>
                  <a:lnTo>
                    <a:pt x="1712592" y="273784"/>
                  </a:lnTo>
                  <a:lnTo>
                    <a:pt x="1707971" y="276332"/>
                  </a:lnTo>
                  <a:lnTo>
                    <a:pt x="1707642" y="275523"/>
                  </a:lnTo>
                  <a:close/>
                  <a:moveTo>
                    <a:pt x="1552289" y="270665"/>
                  </a:moveTo>
                  <a:cubicBezTo>
                    <a:pt x="1548289" y="273428"/>
                    <a:pt x="1545812" y="278000"/>
                    <a:pt x="1546765" y="280857"/>
                  </a:cubicBezTo>
                  <a:lnTo>
                    <a:pt x="1547908" y="282857"/>
                  </a:lnTo>
                  <a:cubicBezTo>
                    <a:pt x="1548384" y="283810"/>
                    <a:pt x="1550289" y="285143"/>
                    <a:pt x="1550861" y="284953"/>
                  </a:cubicBezTo>
                  <a:cubicBezTo>
                    <a:pt x="1555623" y="283619"/>
                    <a:pt x="1550194" y="282953"/>
                    <a:pt x="1550384" y="281810"/>
                  </a:cubicBezTo>
                  <a:lnTo>
                    <a:pt x="1550575" y="280190"/>
                  </a:lnTo>
                  <a:cubicBezTo>
                    <a:pt x="1550384" y="278190"/>
                    <a:pt x="1554956" y="279143"/>
                    <a:pt x="1556290" y="280000"/>
                  </a:cubicBezTo>
                  <a:cubicBezTo>
                    <a:pt x="1557623" y="280762"/>
                    <a:pt x="1559719" y="278571"/>
                    <a:pt x="1560957" y="275047"/>
                  </a:cubicBezTo>
                  <a:lnTo>
                    <a:pt x="1557528" y="273332"/>
                  </a:lnTo>
                  <a:close/>
                  <a:moveTo>
                    <a:pt x="1076515" y="269522"/>
                  </a:moveTo>
                  <a:lnTo>
                    <a:pt x="1078230" y="270284"/>
                  </a:lnTo>
                  <a:cubicBezTo>
                    <a:pt x="1081278" y="269236"/>
                    <a:pt x="1083850" y="272474"/>
                    <a:pt x="1083850" y="273998"/>
                  </a:cubicBezTo>
                  <a:cubicBezTo>
                    <a:pt x="1083850" y="275522"/>
                    <a:pt x="1082611" y="276284"/>
                    <a:pt x="1081183" y="275713"/>
                  </a:cubicBezTo>
                  <a:cubicBezTo>
                    <a:pt x="1079754" y="275046"/>
                    <a:pt x="1067276" y="276570"/>
                    <a:pt x="1064609" y="273046"/>
                  </a:cubicBezTo>
                  <a:lnTo>
                    <a:pt x="1071753" y="272951"/>
                  </a:lnTo>
                  <a:cubicBezTo>
                    <a:pt x="1075753" y="272855"/>
                    <a:pt x="1070800" y="266855"/>
                    <a:pt x="1076515" y="269522"/>
                  </a:cubicBezTo>
                  <a:close/>
                  <a:moveTo>
                    <a:pt x="1837753" y="269427"/>
                  </a:moveTo>
                  <a:lnTo>
                    <a:pt x="1840611" y="272856"/>
                  </a:lnTo>
                  <a:lnTo>
                    <a:pt x="1841278" y="273618"/>
                  </a:lnTo>
                  <a:cubicBezTo>
                    <a:pt x="1841468" y="274666"/>
                    <a:pt x="1840039" y="276190"/>
                    <a:pt x="1838134" y="276857"/>
                  </a:cubicBezTo>
                  <a:lnTo>
                    <a:pt x="1837658" y="276475"/>
                  </a:lnTo>
                  <a:cubicBezTo>
                    <a:pt x="1835182" y="274380"/>
                    <a:pt x="1833562" y="275237"/>
                    <a:pt x="1830419" y="276095"/>
                  </a:cubicBezTo>
                  <a:lnTo>
                    <a:pt x="1826990" y="276857"/>
                  </a:lnTo>
                  <a:cubicBezTo>
                    <a:pt x="1827562" y="273523"/>
                    <a:pt x="1832419" y="270189"/>
                    <a:pt x="1837753" y="269427"/>
                  </a:cubicBezTo>
                  <a:close/>
                  <a:moveTo>
                    <a:pt x="1355789" y="268951"/>
                  </a:moveTo>
                  <a:cubicBezTo>
                    <a:pt x="1357408" y="267617"/>
                    <a:pt x="1353884" y="267141"/>
                    <a:pt x="1353217" y="269618"/>
                  </a:cubicBezTo>
                  <a:lnTo>
                    <a:pt x="1351670" y="271369"/>
                  </a:lnTo>
                  <a:lnTo>
                    <a:pt x="1350776" y="270922"/>
                  </a:lnTo>
                  <a:lnTo>
                    <a:pt x="1350550" y="269808"/>
                  </a:lnTo>
                  <a:lnTo>
                    <a:pt x="1350645" y="270856"/>
                  </a:lnTo>
                  <a:lnTo>
                    <a:pt x="1350776" y="270922"/>
                  </a:lnTo>
                  <a:lnTo>
                    <a:pt x="1351018" y="272108"/>
                  </a:lnTo>
                  <a:lnTo>
                    <a:pt x="1348169" y="275333"/>
                  </a:lnTo>
                  <a:lnTo>
                    <a:pt x="1346835" y="276285"/>
                  </a:lnTo>
                  <a:cubicBezTo>
                    <a:pt x="1344835" y="277619"/>
                    <a:pt x="1343406" y="279714"/>
                    <a:pt x="1341311" y="280857"/>
                  </a:cubicBezTo>
                  <a:lnTo>
                    <a:pt x="1339215" y="282000"/>
                  </a:lnTo>
                  <a:cubicBezTo>
                    <a:pt x="1336453" y="282381"/>
                    <a:pt x="1336453" y="283619"/>
                    <a:pt x="1339215" y="284762"/>
                  </a:cubicBezTo>
                  <a:lnTo>
                    <a:pt x="1341977" y="285048"/>
                  </a:lnTo>
                  <a:lnTo>
                    <a:pt x="1344644" y="285334"/>
                  </a:lnTo>
                  <a:lnTo>
                    <a:pt x="1358437" y="282787"/>
                  </a:lnTo>
                  <a:lnTo>
                    <a:pt x="1359313" y="283524"/>
                  </a:lnTo>
                  <a:lnTo>
                    <a:pt x="1359961" y="282801"/>
                  </a:lnTo>
                  <a:lnTo>
                    <a:pt x="1364266" y="285524"/>
                  </a:lnTo>
                  <a:lnTo>
                    <a:pt x="1368457" y="288096"/>
                  </a:lnTo>
                  <a:cubicBezTo>
                    <a:pt x="1370648" y="285048"/>
                    <a:pt x="1372457" y="281714"/>
                    <a:pt x="1372362" y="280667"/>
                  </a:cubicBezTo>
                  <a:cubicBezTo>
                    <a:pt x="1372267" y="279619"/>
                    <a:pt x="1368552" y="276476"/>
                    <a:pt x="1364361" y="278000"/>
                  </a:cubicBezTo>
                  <a:lnTo>
                    <a:pt x="1362646" y="279809"/>
                  </a:lnTo>
                  <a:lnTo>
                    <a:pt x="1359961" y="282801"/>
                  </a:lnTo>
                  <a:lnTo>
                    <a:pt x="1359599" y="282572"/>
                  </a:lnTo>
                  <a:lnTo>
                    <a:pt x="1358437" y="282787"/>
                  </a:lnTo>
                  <a:lnTo>
                    <a:pt x="1352074" y="277428"/>
                  </a:lnTo>
                  <a:lnTo>
                    <a:pt x="1351788" y="275809"/>
                  </a:lnTo>
                  <a:lnTo>
                    <a:pt x="1351693" y="275428"/>
                  </a:lnTo>
                  <a:lnTo>
                    <a:pt x="1351018" y="272108"/>
                  </a:lnTo>
                  <a:lnTo>
                    <a:pt x="1351670" y="271369"/>
                  </a:lnTo>
                  <a:lnTo>
                    <a:pt x="1357884" y="274475"/>
                  </a:lnTo>
                  <a:cubicBezTo>
                    <a:pt x="1361504" y="272189"/>
                    <a:pt x="1363409" y="272380"/>
                    <a:pt x="1366361" y="274666"/>
                  </a:cubicBezTo>
                  <a:cubicBezTo>
                    <a:pt x="1366552" y="274856"/>
                    <a:pt x="1368743" y="273618"/>
                    <a:pt x="1369695" y="272761"/>
                  </a:cubicBezTo>
                  <a:cubicBezTo>
                    <a:pt x="1369886" y="272570"/>
                    <a:pt x="1368647" y="270665"/>
                    <a:pt x="1368076" y="270665"/>
                  </a:cubicBezTo>
                  <a:lnTo>
                    <a:pt x="1363504" y="270761"/>
                  </a:lnTo>
                  <a:cubicBezTo>
                    <a:pt x="1357694" y="270951"/>
                    <a:pt x="1354169" y="270094"/>
                    <a:pt x="1355789" y="268951"/>
                  </a:cubicBezTo>
                  <a:close/>
                  <a:moveTo>
                    <a:pt x="543210" y="268570"/>
                  </a:moveTo>
                  <a:lnTo>
                    <a:pt x="546353" y="269808"/>
                  </a:lnTo>
                  <a:cubicBezTo>
                    <a:pt x="550449" y="271904"/>
                    <a:pt x="549497" y="274190"/>
                    <a:pt x="544353" y="274856"/>
                  </a:cubicBezTo>
                  <a:lnTo>
                    <a:pt x="543496" y="278952"/>
                  </a:lnTo>
                  <a:cubicBezTo>
                    <a:pt x="543496" y="279047"/>
                    <a:pt x="541496" y="279143"/>
                    <a:pt x="541210" y="278857"/>
                  </a:cubicBezTo>
                  <a:cubicBezTo>
                    <a:pt x="540543" y="278095"/>
                    <a:pt x="539686" y="276761"/>
                    <a:pt x="540067" y="276285"/>
                  </a:cubicBezTo>
                  <a:cubicBezTo>
                    <a:pt x="541400" y="274571"/>
                    <a:pt x="542924" y="273618"/>
                    <a:pt x="540162" y="271523"/>
                  </a:cubicBezTo>
                  <a:cubicBezTo>
                    <a:pt x="538638" y="270475"/>
                    <a:pt x="541400" y="267808"/>
                    <a:pt x="543210" y="268570"/>
                  </a:cubicBezTo>
                  <a:close/>
                  <a:moveTo>
                    <a:pt x="2087975" y="268379"/>
                  </a:moveTo>
                  <a:cubicBezTo>
                    <a:pt x="2091404" y="266189"/>
                    <a:pt x="2094166" y="266474"/>
                    <a:pt x="2094071" y="269046"/>
                  </a:cubicBezTo>
                  <a:lnTo>
                    <a:pt x="2094262" y="270284"/>
                  </a:lnTo>
                  <a:cubicBezTo>
                    <a:pt x="2094452" y="272189"/>
                    <a:pt x="2089689" y="273809"/>
                    <a:pt x="2094357" y="275904"/>
                  </a:cubicBezTo>
                  <a:cubicBezTo>
                    <a:pt x="2097976" y="277523"/>
                    <a:pt x="2100643" y="277142"/>
                    <a:pt x="2103215" y="274761"/>
                  </a:cubicBezTo>
                  <a:lnTo>
                    <a:pt x="2104263" y="273809"/>
                  </a:lnTo>
                  <a:cubicBezTo>
                    <a:pt x="2105977" y="272475"/>
                    <a:pt x="2108549" y="272666"/>
                    <a:pt x="2109978" y="273999"/>
                  </a:cubicBezTo>
                  <a:cubicBezTo>
                    <a:pt x="2111406" y="275428"/>
                    <a:pt x="2114074" y="280000"/>
                    <a:pt x="2113121" y="281333"/>
                  </a:cubicBezTo>
                  <a:lnTo>
                    <a:pt x="2112168" y="282476"/>
                  </a:lnTo>
                  <a:cubicBezTo>
                    <a:pt x="2110740" y="284286"/>
                    <a:pt x="2108739" y="286763"/>
                    <a:pt x="2106739" y="286953"/>
                  </a:cubicBezTo>
                  <a:cubicBezTo>
                    <a:pt x="2102739" y="287239"/>
                    <a:pt x="2102358" y="288382"/>
                    <a:pt x="2101691" y="291239"/>
                  </a:cubicBezTo>
                  <a:lnTo>
                    <a:pt x="2101120" y="293621"/>
                  </a:lnTo>
                  <a:cubicBezTo>
                    <a:pt x="2098262" y="295907"/>
                    <a:pt x="2095309" y="297431"/>
                    <a:pt x="2094547" y="296859"/>
                  </a:cubicBezTo>
                  <a:cubicBezTo>
                    <a:pt x="2093785" y="296288"/>
                    <a:pt x="2093214" y="293906"/>
                    <a:pt x="2095214" y="293144"/>
                  </a:cubicBezTo>
                  <a:cubicBezTo>
                    <a:pt x="2097214" y="292382"/>
                    <a:pt x="2094547" y="288572"/>
                    <a:pt x="2092928" y="290287"/>
                  </a:cubicBezTo>
                  <a:cubicBezTo>
                    <a:pt x="2091309" y="292001"/>
                    <a:pt x="2084737" y="289906"/>
                    <a:pt x="2085594" y="289144"/>
                  </a:cubicBezTo>
                  <a:cubicBezTo>
                    <a:pt x="2086546" y="288287"/>
                    <a:pt x="2087975" y="285524"/>
                    <a:pt x="2086165" y="285524"/>
                  </a:cubicBezTo>
                  <a:cubicBezTo>
                    <a:pt x="2084355" y="285524"/>
                    <a:pt x="2079879" y="286953"/>
                    <a:pt x="2080260" y="288763"/>
                  </a:cubicBezTo>
                  <a:cubicBezTo>
                    <a:pt x="2080641" y="290573"/>
                    <a:pt x="2082165" y="294859"/>
                    <a:pt x="2080164" y="295145"/>
                  </a:cubicBezTo>
                  <a:cubicBezTo>
                    <a:pt x="2078164" y="295430"/>
                    <a:pt x="2074164" y="292668"/>
                    <a:pt x="2073211" y="294287"/>
                  </a:cubicBezTo>
                  <a:cubicBezTo>
                    <a:pt x="2072259" y="295907"/>
                    <a:pt x="2068544" y="299240"/>
                    <a:pt x="2068734" y="295907"/>
                  </a:cubicBezTo>
                  <a:lnTo>
                    <a:pt x="2068354" y="294002"/>
                  </a:lnTo>
                  <a:lnTo>
                    <a:pt x="2068163" y="293049"/>
                  </a:lnTo>
                  <a:cubicBezTo>
                    <a:pt x="2066734" y="292192"/>
                    <a:pt x="2064734" y="292382"/>
                    <a:pt x="2063686" y="293430"/>
                  </a:cubicBezTo>
                  <a:lnTo>
                    <a:pt x="2063400" y="294383"/>
                  </a:lnTo>
                  <a:lnTo>
                    <a:pt x="2063020" y="296002"/>
                  </a:lnTo>
                  <a:cubicBezTo>
                    <a:pt x="2063115" y="298669"/>
                    <a:pt x="2061305" y="299145"/>
                    <a:pt x="2058829" y="297050"/>
                  </a:cubicBezTo>
                  <a:lnTo>
                    <a:pt x="2057114" y="295811"/>
                  </a:lnTo>
                  <a:cubicBezTo>
                    <a:pt x="2056542" y="295430"/>
                    <a:pt x="2055114" y="295335"/>
                    <a:pt x="2054733" y="295621"/>
                  </a:cubicBezTo>
                  <a:lnTo>
                    <a:pt x="2053304" y="296669"/>
                  </a:lnTo>
                  <a:cubicBezTo>
                    <a:pt x="2051970" y="298002"/>
                    <a:pt x="2049589" y="298383"/>
                    <a:pt x="2048065" y="297526"/>
                  </a:cubicBezTo>
                  <a:lnTo>
                    <a:pt x="2045493" y="298288"/>
                  </a:lnTo>
                  <a:lnTo>
                    <a:pt x="2037874" y="300669"/>
                  </a:lnTo>
                  <a:cubicBezTo>
                    <a:pt x="2034825" y="297335"/>
                    <a:pt x="2031301" y="294002"/>
                    <a:pt x="2030063" y="293335"/>
                  </a:cubicBezTo>
                  <a:lnTo>
                    <a:pt x="2029110" y="293525"/>
                  </a:lnTo>
                  <a:cubicBezTo>
                    <a:pt x="2025777" y="294192"/>
                    <a:pt x="2028920" y="295145"/>
                    <a:pt x="2028920" y="296002"/>
                  </a:cubicBezTo>
                  <a:lnTo>
                    <a:pt x="2028825" y="297716"/>
                  </a:lnTo>
                  <a:cubicBezTo>
                    <a:pt x="2027967" y="299621"/>
                    <a:pt x="2027110" y="301907"/>
                    <a:pt x="2027015" y="302765"/>
                  </a:cubicBezTo>
                  <a:cubicBezTo>
                    <a:pt x="2026920" y="303622"/>
                    <a:pt x="2025586" y="306384"/>
                    <a:pt x="2024348" y="305908"/>
                  </a:cubicBezTo>
                  <a:cubicBezTo>
                    <a:pt x="2023110" y="305336"/>
                    <a:pt x="2020062" y="304574"/>
                    <a:pt x="2019681" y="305146"/>
                  </a:cubicBezTo>
                  <a:lnTo>
                    <a:pt x="2019395" y="305717"/>
                  </a:lnTo>
                  <a:cubicBezTo>
                    <a:pt x="2018728" y="307146"/>
                    <a:pt x="2018633" y="309813"/>
                    <a:pt x="2017585" y="310004"/>
                  </a:cubicBezTo>
                  <a:cubicBezTo>
                    <a:pt x="2013394" y="310861"/>
                    <a:pt x="2014537" y="308003"/>
                    <a:pt x="2014156" y="306098"/>
                  </a:cubicBezTo>
                  <a:lnTo>
                    <a:pt x="2013299" y="301526"/>
                  </a:lnTo>
                  <a:cubicBezTo>
                    <a:pt x="2008060" y="300193"/>
                    <a:pt x="2002726" y="299812"/>
                    <a:pt x="2001583" y="300669"/>
                  </a:cubicBezTo>
                  <a:cubicBezTo>
                    <a:pt x="2000440" y="301526"/>
                    <a:pt x="1994916" y="302288"/>
                    <a:pt x="1991391" y="300860"/>
                  </a:cubicBezTo>
                  <a:cubicBezTo>
                    <a:pt x="1987867" y="299336"/>
                    <a:pt x="1978723" y="303336"/>
                    <a:pt x="1979104" y="303717"/>
                  </a:cubicBezTo>
                  <a:cubicBezTo>
                    <a:pt x="1979485" y="304098"/>
                    <a:pt x="1980247" y="305432"/>
                    <a:pt x="1979866" y="305908"/>
                  </a:cubicBezTo>
                  <a:lnTo>
                    <a:pt x="1979485" y="306003"/>
                  </a:lnTo>
                  <a:lnTo>
                    <a:pt x="1974342" y="306860"/>
                  </a:lnTo>
                  <a:cubicBezTo>
                    <a:pt x="1968627" y="307527"/>
                    <a:pt x="1963483" y="307527"/>
                    <a:pt x="1962912" y="306956"/>
                  </a:cubicBezTo>
                  <a:lnTo>
                    <a:pt x="1962816" y="306384"/>
                  </a:lnTo>
                  <a:cubicBezTo>
                    <a:pt x="1962721" y="305813"/>
                    <a:pt x="1963007" y="304670"/>
                    <a:pt x="1963388" y="304574"/>
                  </a:cubicBezTo>
                  <a:lnTo>
                    <a:pt x="1966626" y="303812"/>
                  </a:lnTo>
                  <a:cubicBezTo>
                    <a:pt x="1968722" y="301622"/>
                    <a:pt x="1972151" y="298764"/>
                    <a:pt x="1974151" y="297431"/>
                  </a:cubicBezTo>
                  <a:cubicBezTo>
                    <a:pt x="1976151" y="296097"/>
                    <a:pt x="1981295" y="292097"/>
                    <a:pt x="1983676" y="293811"/>
                  </a:cubicBezTo>
                  <a:cubicBezTo>
                    <a:pt x="1986153" y="295621"/>
                    <a:pt x="1993487" y="298669"/>
                    <a:pt x="1994916" y="297335"/>
                  </a:cubicBezTo>
                  <a:cubicBezTo>
                    <a:pt x="1996249" y="296002"/>
                    <a:pt x="1992439" y="292382"/>
                    <a:pt x="1994154" y="292192"/>
                  </a:cubicBezTo>
                  <a:cubicBezTo>
                    <a:pt x="1995773" y="292097"/>
                    <a:pt x="2000250" y="290573"/>
                    <a:pt x="2001393" y="291430"/>
                  </a:cubicBezTo>
                  <a:cubicBezTo>
                    <a:pt x="2002536" y="292287"/>
                    <a:pt x="2010441" y="295240"/>
                    <a:pt x="2015204" y="295621"/>
                  </a:cubicBezTo>
                  <a:lnTo>
                    <a:pt x="2017204" y="290287"/>
                  </a:lnTo>
                  <a:cubicBezTo>
                    <a:pt x="2017204" y="290192"/>
                    <a:pt x="2018919" y="290477"/>
                    <a:pt x="2019776" y="290668"/>
                  </a:cubicBezTo>
                  <a:lnTo>
                    <a:pt x="2021205" y="290954"/>
                  </a:lnTo>
                  <a:cubicBezTo>
                    <a:pt x="2023205" y="290573"/>
                    <a:pt x="2023205" y="289334"/>
                    <a:pt x="2021395" y="288096"/>
                  </a:cubicBezTo>
                  <a:cubicBezTo>
                    <a:pt x="2019585" y="286858"/>
                    <a:pt x="2015395" y="282762"/>
                    <a:pt x="2016347" y="281619"/>
                  </a:cubicBezTo>
                  <a:cubicBezTo>
                    <a:pt x="2017300" y="280476"/>
                    <a:pt x="2011489" y="277714"/>
                    <a:pt x="2012442" y="276761"/>
                  </a:cubicBezTo>
                  <a:cubicBezTo>
                    <a:pt x="2013394" y="275809"/>
                    <a:pt x="2017680" y="272951"/>
                    <a:pt x="2019871" y="272475"/>
                  </a:cubicBezTo>
                  <a:cubicBezTo>
                    <a:pt x="2022062" y="271999"/>
                    <a:pt x="2025491" y="276380"/>
                    <a:pt x="2024253" y="276952"/>
                  </a:cubicBezTo>
                  <a:cubicBezTo>
                    <a:pt x="2023014" y="277619"/>
                    <a:pt x="2021491" y="281429"/>
                    <a:pt x="2025396" y="282953"/>
                  </a:cubicBezTo>
                  <a:cubicBezTo>
                    <a:pt x="2029206" y="284572"/>
                    <a:pt x="2040350" y="287906"/>
                    <a:pt x="2041969" y="286953"/>
                  </a:cubicBezTo>
                  <a:cubicBezTo>
                    <a:pt x="2043588" y="286001"/>
                    <a:pt x="2048637" y="280857"/>
                    <a:pt x="2048256" y="275618"/>
                  </a:cubicBezTo>
                  <a:lnTo>
                    <a:pt x="2040159" y="277714"/>
                  </a:lnTo>
                  <a:lnTo>
                    <a:pt x="2035016" y="279047"/>
                  </a:lnTo>
                  <a:cubicBezTo>
                    <a:pt x="2032254" y="277142"/>
                    <a:pt x="2031301" y="273428"/>
                    <a:pt x="2032920" y="270951"/>
                  </a:cubicBezTo>
                  <a:lnTo>
                    <a:pt x="2037112" y="273237"/>
                  </a:lnTo>
                  <a:cubicBezTo>
                    <a:pt x="2041969" y="275904"/>
                    <a:pt x="2047399" y="275047"/>
                    <a:pt x="2052637" y="273809"/>
                  </a:cubicBezTo>
                  <a:lnTo>
                    <a:pt x="2057400" y="272666"/>
                  </a:lnTo>
                  <a:cubicBezTo>
                    <a:pt x="2059114" y="274952"/>
                    <a:pt x="2060638" y="278190"/>
                    <a:pt x="2060733" y="279714"/>
                  </a:cubicBezTo>
                  <a:lnTo>
                    <a:pt x="2061591" y="280667"/>
                  </a:lnTo>
                  <a:cubicBezTo>
                    <a:pt x="2063400" y="282572"/>
                    <a:pt x="2065591" y="284762"/>
                    <a:pt x="2068639" y="281714"/>
                  </a:cubicBezTo>
                  <a:cubicBezTo>
                    <a:pt x="2070544" y="279714"/>
                    <a:pt x="2072354" y="278476"/>
                    <a:pt x="2075402" y="280857"/>
                  </a:cubicBezTo>
                  <a:cubicBezTo>
                    <a:pt x="2075783" y="281143"/>
                    <a:pt x="2080069" y="279428"/>
                    <a:pt x="2080164" y="278476"/>
                  </a:cubicBezTo>
                  <a:lnTo>
                    <a:pt x="2080355" y="273523"/>
                  </a:lnTo>
                  <a:cubicBezTo>
                    <a:pt x="2084832" y="273904"/>
                    <a:pt x="2087404" y="272666"/>
                    <a:pt x="2086070" y="270856"/>
                  </a:cubicBezTo>
                  <a:lnTo>
                    <a:pt x="2086641" y="270094"/>
                  </a:lnTo>
                  <a:close/>
                  <a:moveTo>
                    <a:pt x="1806512" y="267046"/>
                  </a:moveTo>
                  <a:lnTo>
                    <a:pt x="1802321" y="269618"/>
                  </a:lnTo>
                  <a:cubicBezTo>
                    <a:pt x="1800320" y="270856"/>
                    <a:pt x="1795177" y="270856"/>
                    <a:pt x="1793272" y="269618"/>
                  </a:cubicBezTo>
                  <a:cubicBezTo>
                    <a:pt x="1788795" y="266665"/>
                    <a:pt x="1787366" y="269808"/>
                    <a:pt x="1785175" y="271427"/>
                  </a:cubicBezTo>
                  <a:lnTo>
                    <a:pt x="1784699" y="271808"/>
                  </a:lnTo>
                  <a:cubicBezTo>
                    <a:pt x="1785175" y="273142"/>
                    <a:pt x="1786033" y="273999"/>
                    <a:pt x="1786700" y="273713"/>
                  </a:cubicBezTo>
                  <a:cubicBezTo>
                    <a:pt x="1787366" y="273523"/>
                    <a:pt x="1789367" y="274952"/>
                    <a:pt x="1789557" y="277523"/>
                  </a:cubicBezTo>
                  <a:lnTo>
                    <a:pt x="1790986" y="278285"/>
                  </a:lnTo>
                  <a:cubicBezTo>
                    <a:pt x="1795558" y="280762"/>
                    <a:pt x="1794224" y="275999"/>
                    <a:pt x="1796129" y="275047"/>
                  </a:cubicBezTo>
                  <a:cubicBezTo>
                    <a:pt x="1797368" y="274380"/>
                    <a:pt x="1799463" y="274952"/>
                    <a:pt x="1800987" y="274571"/>
                  </a:cubicBezTo>
                  <a:lnTo>
                    <a:pt x="1803559" y="273999"/>
                  </a:lnTo>
                  <a:cubicBezTo>
                    <a:pt x="1806226" y="273047"/>
                    <a:pt x="1807559" y="269903"/>
                    <a:pt x="1806512" y="267046"/>
                  </a:cubicBezTo>
                  <a:close/>
                  <a:moveTo>
                    <a:pt x="1194530" y="266665"/>
                  </a:moveTo>
                  <a:lnTo>
                    <a:pt x="1195682" y="268902"/>
                  </a:lnTo>
                  <a:lnTo>
                    <a:pt x="1195388" y="268760"/>
                  </a:lnTo>
                  <a:close/>
                  <a:moveTo>
                    <a:pt x="1240060" y="264855"/>
                  </a:moveTo>
                  <a:lnTo>
                    <a:pt x="1238155" y="271618"/>
                  </a:lnTo>
                  <a:cubicBezTo>
                    <a:pt x="1237964" y="272285"/>
                    <a:pt x="1233964" y="273047"/>
                    <a:pt x="1232535" y="272475"/>
                  </a:cubicBezTo>
                  <a:cubicBezTo>
                    <a:pt x="1230630" y="271618"/>
                    <a:pt x="1229773" y="269427"/>
                    <a:pt x="1228058" y="268094"/>
                  </a:cubicBezTo>
                  <a:lnTo>
                    <a:pt x="1227106" y="267332"/>
                  </a:lnTo>
                  <a:cubicBezTo>
                    <a:pt x="1225582" y="266855"/>
                    <a:pt x="1223582" y="267713"/>
                    <a:pt x="1222629" y="269141"/>
                  </a:cubicBezTo>
                  <a:lnTo>
                    <a:pt x="1223105" y="270094"/>
                  </a:lnTo>
                  <a:cubicBezTo>
                    <a:pt x="1223963" y="271904"/>
                    <a:pt x="1226058" y="273237"/>
                    <a:pt x="1226915" y="275047"/>
                  </a:cubicBezTo>
                  <a:lnTo>
                    <a:pt x="1227392" y="275999"/>
                  </a:lnTo>
                  <a:cubicBezTo>
                    <a:pt x="1226820" y="276761"/>
                    <a:pt x="1228439" y="276857"/>
                    <a:pt x="1230821" y="276190"/>
                  </a:cubicBezTo>
                  <a:cubicBezTo>
                    <a:pt x="1233392" y="275428"/>
                    <a:pt x="1244441" y="273999"/>
                    <a:pt x="1246346" y="271808"/>
                  </a:cubicBezTo>
                  <a:cubicBezTo>
                    <a:pt x="1248251" y="269618"/>
                    <a:pt x="1245394" y="266474"/>
                    <a:pt x="1240060" y="264855"/>
                  </a:cubicBezTo>
                  <a:close/>
                  <a:moveTo>
                    <a:pt x="1464183" y="264759"/>
                  </a:moveTo>
                  <a:cubicBezTo>
                    <a:pt x="1466659" y="264759"/>
                    <a:pt x="1471422" y="266283"/>
                    <a:pt x="1469612" y="268188"/>
                  </a:cubicBezTo>
                  <a:lnTo>
                    <a:pt x="1472945" y="269617"/>
                  </a:lnTo>
                  <a:cubicBezTo>
                    <a:pt x="1475517" y="270760"/>
                    <a:pt x="1475517" y="272760"/>
                    <a:pt x="1475708" y="274951"/>
                  </a:cubicBezTo>
                  <a:cubicBezTo>
                    <a:pt x="1476184" y="279618"/>
                    <a:pt x="1478756" y="273713"/>
                    <a:pt x="1480280" y="275427"/>
                  </a:cubicBezTo>
                  <a:lnTo>
                    <a:pt x="1481708" y="277046"/>
                  </a:lnTo>
                  <a:cubicBezTo>
                    <a:pt x="1484185" y="278856"/>
                    <a:pt x="1486852" y="279428"/>
                    <a:pt x="1487614" y="278380"/>
                  </a:cubicBezTo>
                  <a:cubicBezTo>
                    <a:pt x="1488281" y="277141"/>
                    <a:pt x="1492662" y="280380"/>
                    <a:pt x="1490281" y="281332"/>
                  </a:cubicBezTo>
                  <a:cubicBezTo>
                    <a:pt x="1487900" y="282285"/>
                    <a:pt x="1484566" y="282476"/>
                    <a:pt x="1482852" y="281809"/>
                  </a:cubicBezTo>
                  <a:cubicBezTo>
                    <a:pt x="1481137" y="281142"/>
                    <a:pt x="1475517" y="279904"/>
                    <a:pt x="1474755" y="281047"/>
                  </a:cubicBezTo>
                  <a:cubicBezTo>
                    <a:pt x="1473993" y="282094"/>
                    <a:pt x="1471993" y="283809"/>
                    <a:pt x="1472469" y="282285"/>
                  </a:cubicBezTo>
                  <a:cubicBezTo>
                    <a:pt x="1472945" y="280666"/>
                    <a:pt x="1465897" y="276475"/>
                    <a:pt x="1463420" y="273522"/>
                  </a:cubicBezTo>
                  <a:lnTo>
                    <a:pt x="1461611" y="270665"/>
                  </a:lnTo>
                  <a:lnTo>
                    <a:pt x="1460563" y="269045"/>
                  </a:lnTo>
                  <a:cubicBezTo>
                    <a:pt x="1460087" y="266664"/>
                    <a:pt x="1461706" y="264759"/>
                    <a:pt x="1464183" y="264759"/>
                  </a:cubicBezTo>
                  <a:close/>
                  <a:moveTo>
                    <a:pt x="1755839" y="264474"/>
                  </a:moveTo>
                  <a:cubicBezTo>
                    <a:pt x="1753553" y="264474"/>
                    <a:pt x="1752029" y="265046"/>
                    <a:pt x="1752314" y="265808"/>
                  </a:cubicBezTo>
                  <a:lnTo>
                    <a:pt x="1752695" y="266189"/>
                  </a:lnTo>
                  <a:cubicBezTo>
                    <a:pt x="1754886" y="268284"/>
                    <a:pt x="1757077" y="272189"/>
                    <a:pt x="1759172" y="272189"/>
                  </a:cubicBezTo>
                  <a:lnTo>
                    <a:pt x="1764316" y="272189"/>
                  </a:lnTo>
                  <a:cubicBezTo>
                    <a:pt x="1764506" y="267998"/>
                    <a:pt x="1758029" y="264474"/>
                    <a:pt x="1755839" y="264474"/>
                  </a:cubicBezTo>
                  <a:close/>
                  <a:moveTo>
                    <a:pt x="1439799" y="264283"/>
                  </a:moveTo>
                  <a:cubicBezTo>
                    <a:pt x="1441418" y="263902"/>
                    <a:pt x="1447514" y="264950"/>
                    <a:pt x="1448753" y="267808"/>
                  </a:cubicBezTo>
                  <a:lnTo>
                    <a:pt x="1449800" y="270665"/>
                  </a:lnTo>
                  <a:cubicBezTo>
                    <a:pt x="1449991" y="271141"/>
                    <a:pt x="1449133" y="272189"/>
                    <a:pt x="1448753" y="272284"/>
                  </a:cubicBezTo>
                  <a:cubicBezTo>
                    <a:pt x="1447610" y="272380"/>
                    <a:pt x="1445609" y="272284"/>
                    <a:pt x="1445419" y="271903"/>
                  </a:cubicBezTo>
                  <a:lnTo>
                    <a:pt x="1443990" y="268570"/>
                  </a:lnTo>
                  <a:cubicBezTo>
                    <a:pt x="1440085" y="266665"/>
                    <a:pt x="1438180" y="264760"/>
                    <a:pt x="1439799" y="264283"/>
                  </a:cubicBezTo>
                  <a:close/>
                  <a:moveTo>
                    <a:pt x="584645" y="264188"/>
                  </a:moveTo>
                  <a:cubicBezTo>
                    <a:pt x="586073" y="263807"/>
                    <a:pt x="591122" y="263521"/>
                    <a:pt x="591217" y="264855"/>
                  </a:cubicBezTo>
                  <a:cubicBezTo>
                    <a:pt x="591312" y="266093"/>
                    <a:pt x="594551" y="269998"/>
                    <a:pt x="597884" y="269617"/>
                  </a:cubicBezTo>
                  <a:cubicBezTo>
                    <a:pt x="601218" y="269236"/>
                    <a:pt x="603504" y="274570"/>
                    <a:pt x="602266" y="272951"/>
                  </a:cubicBezTo>
                  <a:cubicBezTo>
                    <a:pt x="601028" y="271332"/>
                    <a:pt x="593312" y="273999"/>
                    <a:pt x="590169" y="273618"/>
                  </a:cubicBezTo>
                  <a:lnTo>
                    <a:pt x="588645" y="270570"/>
                  </a:lnTo>
                  <a:lnTo>
                    <a:pt x="587502" y="268188"/>
                  </a:lnTo>
                  <a:cubicBezTo>
                    <a:pt x="584454" y="266379"/>
                    <a:pt x="583216" y="264569"/>
                    <a:pt x="584645" y="264188"/>
                  </a:cubicBezTo>
                  <a:close/>
                  <a:moveTo>
                    <a:pt x="1331881" y="262950"/>
                  </a:moveTo>
                  <a:cubicBezTo>
                    <a:pt x="1330262" y="263522"/>
                    <a:pt x="1329309" y="269046"/>
                    <a:pt x="1330547" y="270665"/>
                  </a:cubicBezTo>
                  <a:cubicBezTo>
                    <a:pt x="1331786" y="272285"/>
                    <a:pt x="1333976" y="270665"/>
                    <a:pt x="1335500" y="267236"/>
                  </a:cubicBezTo>
                  <a:lnTo>
                    <a:pt x="1336358" y="264474"/>
                  </a:lnTo>
                  <a:lnTo>
                    <a:pt x="1336548" y="263807"/>
                  </a:lnTo>
                  <a:cubicBezTo>
                    <a:pt x="1335691" y="262664"/>
                    <a:pt x="1333595" y="262283"/>
                    <a:pt x="1331881" y="262950"/>
                  </a:cubicBezTo>
                  <a:close/>
                  <a:moveTo>
                    <a:pt x="487965" y="262188"/>
                  </a:moveTo>
                  <a:lnTo>
                    <a:pt x="489966" y="262664"/>
                  </a:lnTo>
                  <a:cubicBezTo>
                    <a:pt x="491109" y="262950"/>
                    <a:pt x="495300" y="264379"/>
                    <a:pt x="491585" y="266951"/>
                  </a:cubicBezTo>
                  <a:cubicBezTo>
                    <a:pt x="491013" y="267427"/>
                    <a:pt x="491966" y="270284"/>
                    <a:pt x="492157" y="270284"/>
                  </a:cubicBezTo>
                  <a:cubicBezTo>
                    <a:pt x="496728" y="269998"/>
                    <a:pt x="499300" y="275523"/>
                    <a:pt x="504730" y="273142"/>
                  </a:cubicBezTo>
                  <a:cubicBezTo>
                    <a:pt x="505301" y="272856"/>
                    <a:pt x="508254" y="274856"/>
                    <a:pt x="508063" y="275047"/>
                  </a:cubicBezTo>
                  <a:cubicBezTo>
                    <a:pt x="505396" y="279523"/>
                    <a:pt x="511111" y="282095"/>
                    <a:pt x="511492" y="285810"/>
                  </a:cubicBezTo>
                  <a:cubicBezTo>
                    <a:pt x="511683" y="287524"/>
                    <a:pt x="510921" y="290477"/>
                    <a:pt x="508825" y="289144"/>
                  </a:cubicBezTo>
                  <a:cubicBezTo>
                    <a:pt x="504348" y="286191"/>
                    <a:pt x="499681" y="292097"/>
                    <a:pt x="495776" y="288286"/>
                  </a:cubicBezTo>
                  <a:cubicBezTo>
                    <a:pt x="495490" y="288001"/>
                    <a:pt x="493300" y="288668"/>
                    <a:pt x="492252" y="289334"/>
                  </a:cubicBezTo>
                  <a:lnTo>
                    <a:pt x="487203" y="292287"/>
                  </a:lnTo>
                  <a:cubicBezTo>
                    <a:pt x="484822" y="288953"/>
                    <a:pt x="486346" y="284762"/>
                    <a:pt x="490442" y="282953"/>
                  </a:cubicBezTo>
                  <a:lnTo>
                    <a:pt x="492252" y="283810"/>
                  </a:lnTo>
                  <a:lnTo>
                    <a:pt x="496062" y="285715"/>
                  </a:lnTo>
                  <a:cubicBezTo>
                    <a:pt x="500538" y="285239"/>
                    <a:pt x="503110" y="283143"/>
                    <a:pt x="501777" y="281143"/>
                  </a:cubicBezTo>
                  <a:lnTo>
                    <a:pt x="500634" y="279619"/>
                  </a:lnTo>
                  <a:cubicBezTo>
                    <a:pt x="499491" y="278095"/>
                    <a:pt x="495871" y="279714"/>
                    <a:pt x="495490" y="276190"/>
                  </a:cubicBezTo>
                  <a:cubicBezTo>
                    <a:pt x="495205" y="273904"/>
                    <a:pt x="493204" y="273999"/>
                    <a:pt x="490728" y="276476"/>
                  </a:cubicBezTo>
                  <a:cubicBezTo>
                    <a:pt x="487965" y="279143"/>
                    <a:pt x="486823" y="279905"/>
                    <a:pt x="482060" y="279047"/>
                  </a:cubicBezTo>
                  <a:lnTo>
                    <a:pt x="476917" y="277999"/>
                  </a:lnTo>
                  <a:cubicBezTo>
                    <a:pt x="473583" y="280762"/>
                    <a:pt x="470344" y="282095"/>
                    <a:pt x="469677" y="280952"/>
                  </a:cubicBezTo>
                  <a:cubicBezTo>
                    <a:pt x="469011" y="279809"/>
                    <a:pt x="468153" y="276761"/>
                    <a:pt x="469106" y="276761"/>
                  </a:cubicBezTo>
                  <a:lnTo>
                    <a:pt x="469773" y="275618"/>
                  </a:lnTo>
                  <a:lnTo>
                    <a:pt x="471011" y="274190"/>
                  </a:lnTo>
                  <a:cubicBezTo>
                    <a:pt x="470630" y="271618"/>
                    <a:pt x="472916" y="271904"/>
                    <a:pt x="476059" y="274856"/>
                  </a:cubicBezTo>
                  <a:lnTo>
                    <a:pt x="477964" y="270665"/>
                  </a:lnTo>
                  <a:lnTo>
                    <a:pt x="479202" y="267903"/>
                  </a:lnTo>
                  <a:cubicBezTo>
                    <a:pt x="481393" y="265331"/>
                    <a:pt x="485394" y="262760"/>
                    <a:pt x="487965" y="262188"/>
                  </a:cubicBezTo>
                  <a:close/>
                  <a:moveTo>
                    <a:pt x="948975" y="260473"/>
                  </a:moveTo>
                  <a:lnTo>
                    <a:pt x="950880" y="262283"/>
                  </a:lnTo>
                  <a:lnTo>
                    <a:pt x="954404" y="265617"/>
                  </a:lnTo>
                  <a:cubicBezTo>
                    <a:pt x="957262" y="263902"/>
                    <a:pt x="958976" y="263617"/>
                    <a:pt x="958310" y="265045"/>
                  </a:cubicBezTo>
                  <a:lnTo>
                    <a:pt x="957548" y="266284"/>
                  </a:lnTo>
                  <a:cubicBezTo>
                    <a:pt x="957071" y="267046"/>
                    <a:pt x="956405" y="267903"/>
                    <a:pt x="955547" y="268284"/>
                  </a:cubicBezTo>
                  <a:cubicBezTo>
                    <a:pt x="955071" y="268570"/>
                    <a:pt x="953928" y="268284"/>
                    <a:pt x="953261" y="267998"/>
                  </a:cubicBezTo>
                  <a:cubicBezTo>
                    <a:pt x="949737" y="266569"/>
                    <a:pt x="946118" y="265236"/>
                    <a:pt x="942784" y="263617"/>
                  </a:cubicBezTo>
                  <a:lnTo>
                    <a:pt x="941450" y="262950"/>
                  </a:lnTo>
                  <a:cubicBezTo>
                    <a:pt x="939926" y="261140"/>
                    <a:pt x="943355" y="259997"/>
                    <a:pt x="948975" y="260473"/>
                  </a:cubicBezTo>
                  <a:close/>
                  <a:moveTo>
                    <a:pt x="1573530" y="259902"/>
                  </a:moveTo>
                  <a:lnTo>
                    <a:pt x="1576006" y="261235"/>
                  </a:lnTo>
                  <a:lnTo>
                    <a:pt x="1578293" y="262473"/>
                  </a:lnTo>
                  <a:cubicBezTo>
                    <a:pt x="1579626" y="265236"/>
                    <a:pt x="1580198" y="268284"/>
                    <a:pt x="1579626" y="269141"/>
                  </a:cubicBezTo>
                  <a:cubicBezTo>
                    <a:pt x="1579054" y="269998"/>
                    <a:pt x="1575340" y="271903"/>
                    <a:pt x="1573054" y="270570"/>
                  </a:cubicBezTo>
                  <a:cubicBezTo>
                    <a:pt x="1570768" y="269236"/>
                    <a:pt x="1564291" y="267236"/>
                    <a:pt x="1564767" y="265712"/>
                  </a:cubicBezTo>
                  <a:cubicBezTo>
                    <a:pt x="1565243" y="264188"/>
                    <a:pt x="1569815" y="259806"/>
                    <a:pt x="1573530" y="259902"/>
                  </a:cubicBezTo>
                  <a:close/>
                  <a:moveTo>
                    <a:pt x="1685258" y="259521"/>
                  </a:moveTo>
                  <a:cubicBezTo>
                    <a:pt x="1682020" y="260378"/>
                    <a:pt x="1680496" y="261712"/>
                    <a:pt x="1681829" y="262379"/>
                  </a:cubicBezTo>
                  <a:cubicBezTo>
                    <a:pt x="1683163" y="263045"/>
                    <a:pt x="1682972" y="267427"/>
                    <a:pt x="1675733" y="269237"/>
                  </a:cubicBezTo>
                  <a:lnTo>
                    <a:pt x="1670018" y="270380"/>
                  </a:lnTo>
                  <a:lnTo>
                    <a:pt x="1669352" y="270475"/>
                  </a:lnTo>
                  <a:cubicBezTo>
                    <a:pt x="1668780" y="269618"/>
                    <a:pt x="1662303" y="273618"/>
                    <a:pt x="1660017" y="275523"/>
                  </a:cubicBezTo>
                  <a:cubicBezTo>
                    <a:pt x="1657731" y="277428"/>
                    <a:pt x="1657541" y="278857"/>
                    <a:pt x="1659636" y="278857"/>
                  </a:cubicBezTo>
                  <a:lnTo>
                    <a:pt x="1660589" y="278190"/>
                  </a:lnTo>
                  <a:lnTo>
                    <a:pt x="1662398" y="277047"/>
                  </a:lnTo>
                  <a:cubicBezTo>
                    <a:pt x="1664303" y="277333"/>
                    <a:pt x="1667066" y="277809"/>
                    <a:pt x="1668494" y="278000"/>
                  </a:cubicBezTo>
                  <a:cubicBezTo>
                    <a:pt x="1669923" y="278190"/>
                    <a:pt x="1675257" y="274380"/>
                    <a:pt x="1678019" y="271618"/>
                  </a:cubicBezTo>
                  <a:lnTo>
                    <a:pt x="1683449" y="275142"/>
                  </a:lnTo>
                  <a:lnTo>
                    <a:pt x="1686496" y="277142"/>
                  </a:lnTo>
                  <a:cubicBezTo>
                    <a:pt x="1689545" y="276380"/>
                    <a:pt x="1690307" y="272189"/>
                    <a:pt x="1688116" y="267713"/>
                  </a:cubicBezTo>
                  <a:lnTo>
                    <a:pt x="1690116" y="265331"/>
                  </a:lnTo>
                  <a:cubicBezTo>
                    <a:pt x="1693259" y="261617"/>
                    <a:pt x="1689354" y="260664"/>
                    <a:pt x="1687925" y="260283"/>
                  </a:cubicBezTo>
                  <a:close/>
                  <a:moveTo>
                    <a:pt x="529399" y="259521"/>
                  </a:moveTo>
                  <a:cubicBezTo>
                    <a:pt x="532066" y="260188"/>
                    <a:pt x="533876" y="262283"/>
                    <a:pt x="533400" y="264093"/>
                  </a:cubicBezTo>
                  <a:lnTo>
                    <a:pt x="533305" y="264093"/>
                  </a:lnTo>
                  <a:lnTo>
                    <a:pt x="527971" y="263426"/>
                  </a:lnTo>
                  <a:cubicBezTo>
                    <a:pt x="527018" y="266760"/>
                    <a:pt x="528352" y="270475"/>
                    <a:pt x="531019" y="271618"/>
                  </a:cubicBezTo>
                  <a:lnTo>
                    <a:pt x="532924" y="272665"/>
                  </a:lnTo>
                  <a:cubicBezTo>
                    <a:pt x="533781" y="273142"/>
                    <a:pt x="534924" y="274570"/>
                    <a:pt x="534638" y="274856"/>
                  </a:cubicBezTo>
                  <a:lnTo>
                    <a:pt x="530066" y="280190"/>
                  </a:lnTo>
                  <a:cubicBezTo>
                    <a:pt x="536067" y="281238"/>
                    <a:pt x="535972" y="282572"/>
                    <a:pt x="529876" y="283143"/>
                  </a:cubicBezTo>
                  <a:lnTo>
                    <a:pt x="525685" y="286762"/>
                  </a:lnTo>
                  <a:lnTo>
                    <a:pt x="522256" y="289810"/>
                  </a:lnTo>
                  <a:cubicBezTo>
                    <a:pt x="520922" y="285905"/>
                    <a:pt x="519112" y="284096"/>
                    <a:pt x="518350" y="285715"/>
                  </a:cubicBezTo>
                  <a:cubicBezTo>
                    <a:pt x="517493" y="287334"/>
                    <a:pt x="516064" y="286858"/>
                    <a:pt x="516826" y="281238"/>
                  </a:cubicBezTo>
                  <a:lnTo>
                    <a:pt x="517017" y="275999"/>
                  </a:lnTo>
                  <a:lnTo>
                    <a:pt x="517017" y="275332"/>
                  </a:lnTo>
                  <a:cubicBezTo>
                    <a:pt x="520732" y="274570"/>
                    <a:pt x="522160" y="271903"/>
                    <a:pt x="520255" y="269427"/>
                  </a:cubicBezTo>
                  <a:lnTo>
                    <a:pt x="522827" y="266569"/>
                  </a:lnTo>
                  <a:cubicBezTo>
                    <a:pt x="524732" y="264474"/>
                    <a:pt x="526161" y="261902"/>
                    <a:pt x="528447" y="260188"/>
                  </a:cubicBezTo>
                  <a:close/>
                  <a:moveTo>
                    <a:pt x="461295" y="259235"/>
                  </a:moveTo>
                  <a:cubicBezTo>
                    <a:pt x="463010" y="259616"/>
                    <a:pt x="467105" y="261616"/>
                    <a:pt x="465581" y="262378"/>
                  </a:cubicBezTo>
                  <a:cubicBezTo>
                    <a:pt x="464057" y="263236"/>
                    <a:pt x="462152" y="265807"/>
                    <a:pt x="463867" y="266760"/>
                  </a:cubicBezTo>
                  <a:cubicBezTo>
                    <a:pt x="465581" y="267712"/>
                    <a:pt x="468534" y="270665"/>
                    <a:pt x="466343" y="271046"/>
                  </a:cubicBezTo>
                  <a:lnTo>
                    <a:pt x="465391" y="270379"/>
                  </a:lnTo>
                  <a:cubicBezTo>
                    <a:pt x="457390" y="264950"/>
                    <a:pt x="453104" y="271903"/>
                    <a:pt x="447293" y="273713"/>
                  </a:cubicBezTo>
                  <a:lnTo>
                    <a:pt x="446722" y="273904"/>
                  </a:lnTo>
                  <a:cubicBezTo>
                    <a:pt x="446912" y="275523"/>
                    <a:pt x="445865" y="275999"/>
                    <a:pt x="444341" y="274951"/>
                  </a:cubicBezTo>
                  <a:cubicBezTo>
                    <a:pt x="442817" y="273904"/>
                    <a:pt x="440054" y="268379"/>
                    <a:pt x="443960" y="266379"/>
                  </a:cubicBezTo>
                  <a:lnTo>
                    <a:pt x="449389" y="267903"/>
                  </a:lnTo>
                  <a:cubicBezTo>
                    <a:pt x="453008" y="268951"/>
                    <a:pt x="456914" y="264760"/>
                    <a:pt x="457485" y="260664"/>
                  </a:cubicBezTo>
                  <a:lnTo>
                    <a:pt x="457580" y="259711"/>
                  </a:lnTo>
                  <a:cubicBezTo>
                    <a:pt x="457866" y="259045"/>
                    <a:pt x="459485" y="258854"/>
                    <a:pt x="461295" y="259235"/>
                  </a:cubicBezTo>
                  <a:close/>
                  <a:moveTo>
                    <a:pt x="599123" y="259044"/>
                  </a:moveTo>
                  <a:cubicBezTo>
                    <a:pt x="599313" y="258854"/>
                    <a:pt x="603409" y="260473"/>
                    <a:pt x="607790" y="263140"/>
                  </a:cubicBezTo>
                  <a:lnTo>
                    <a:pt x="612172" y="263807"/>
                  </a:lnTo>
                  <a:lnTo>
                    <a:pt x="616553" y="264569"/>
                  </a:lnTo>
                  <a:cubicBezTo>
                    <a:pt x="622173" y="263426"/>
                    <a:pt x="627031" y="262949"/>
                    <a:pt x="627221" y="263426"/>
                  </a:cubicBezTo>
                  <a:cubicBezTo>
                    <a:pt x="627412" y="263997"/>
                    <a:pt x="629698" y="265331"/>
                    <a:pt x="631508" y="264569"/>
                  </a:cubicBezTo>
                  <a:lnTo>
                    <a:pt x="633222" y="264283"/>
                  </a:lnTo>
                  <a:cubicBezTo>
                    <a:pt x="633794" y="264188"/>
                    <a:pt x="635318" y="265997"/>
                    <a:pt x="635318" y="265997"/>
                  </a:cubicBezTo>
                  <a:lnTo>
                    <a:pt x="633032" y="267998"/>
                  </a:lnTo>
                  <a:cubicBezTo>
                    <a:pt x="630365" y="270188"/>
                    <a:pt x="626840" y="272284"/>
                    <a:pt x="625031" y="272855"/>
                  </a:cubicBezTo>
                  <a:cubicBezTo>
                    <a:pt x="623221" y="273332"/>
                    <a:pt x="617601" y="273522"/>
                    <a:pt x="618173" y="272093"/>
                  </a:cubicBezTo>
                  <a:cubicBezTo>
                    <a:pt x="618744" y="270760"/>
                    <a:pt x="619220" y="266569"/>
                    <a:pt x="617887" y="266474"/>
                  </a:cubicBezTo>
                  <a:cubicBezTo>
                    <a:pt x="616553" y="266378"/>
                    <a:pt x="612648" y="267045"/>
                    <a:pt x="612458" y="268283"/>
                  </a:cubicBezTo>
                  <a:cubicBezTo>
                    <a:pt x="612267" y="269426"/>
                    <a:pt x="609600" y="271141"/>
                    <a:pt x="607219" y="268474"/>
                  </a:cubicBezTo>
                  <a:cubicBezTo>
                    <a:pt x="604838" y="265902"/>
                    <a:pt x="598932" y="259235"/>
                    <a:pt x="599123" y="259044"/>
                  </a:cubicBezTo>
                  <a:close/>
                  <a:moveTo>
                    <a:pt x="2214753" y="258854"/>
                  </a:moveTo>
                  <a:cubicBezTo>
                    <a:pt x="2218563" y="258378"/>
                    <a:pt x="2225802" y="259521"/>
                    <a:pt x="2230945" y="261331"/>
                  </a:cubicBezTo>
                  <a:lnTo>
                    <a:pt x="2235518" y="263045"/>
                  </a:lnTo>
                  <a:cubicBezTo>
                    <a:pt x="2235899" y="263141"/>
                    <a:pt x="2236184" y="264569"/>
                    <a:pt x="2235803" y="264855"/>
                  </a:cubicBezTo>
                  <a:cubicBezTo>
                    <a:pt x="2235136" y="265522"/>
                    <a:pt x="2234089" y="266093"/>
                    <a:pt x="2233041" y="266284"/>
                  </a:cubicBezTo>
                  <a:lnTo>
                    <a:pt x="2228755" y="267236"/>
                  </a:lnTo>
                  <a:cubicBezTo>
                    <a:pt x="2225326" y="265141"/>
                    <a:pt x="2223040" y="263998"/>
                    <a:pt x="2223516" y="264760"/>
                  </a:cubicBezTo>
                  <a:cubicBezTo>
                    <a:pt x="2223992" y="265522"/>
                    <a:pt x="2223897" y="267903"/>
                    <a:pt x="2221611" y="267903"/>
                  </a:cubicBezTo>
                  <a:cubicBezTo>
                    <a:pt x="2219420" y="267903"/>
                    <a:pt x="2214277" y="266379"/>
                    <a:pt x="2215324" y="264569"/>
                  </a:cubicBezTo>
                  <a:lnTo>
                    <a:pt x="2215134" y="262950"/>
                  </a:lnTo>
                  <a:close/>
                  <a:moveTo>
                    <a:pt x="2197989" y="258854"/>
                  </a:moveTo>
                  <a:lnTo>
                    <a:pt x="2201132" y="260093"/>
                  </a:lnTo>
                  <a:cubicBezTo>
                    <a:pt x="2202942" y="260855"/>
                    <a:pt x="2205228" y="263522"/>
                    <a:pt x="2204751" y="264855"/>
                  </a:cubicBezTo>
                  <a:cubicBezTo>
                    <a:pt x="2204085" y="266951"/>
                    <a:pt x="2201703" y="268760"/>
                    <a:pt x="2197989" y="268475"/>
                  </a:cubicBezTo>
                  <a:cubicBezTo>
                    <a:pt x="2195036" y="268284"/>
                    <a:pt x="2195131" y="267046"/>
                    <a:pt x="2194560" y="265236"/>
                  </a:cubicBezTo>
                  <a:lnTo>
                    <a:pt x="2193798" y="262855"/>
                  </a:lnTo>
                  <a:cubicBezTo>
                    <a:pt x="2191512" y="259997"/>
                    <a:pt x="2193417" y="258188"/>
                    <a:pt x="2197989" y="258854"/>
                  </a:cubicBezTo>
                  <a:close/>
                  <a:moveTo>
                    <a:pt x="747902" y="258473"/>
                  </a:moveTo>
                  <a:lnTo>
                    <a:pt x="748474" y="259997"/>
                  </a:lnTo>
                  <a:lnTo>
                    <a:pt x="749141" y="261616"/>
                  </a:lnTo>
                  <a:cubicBezTo>
                    <a:pt x="748855" y="263997"/>
                    <a:pt x="750093" y="265998"/>
                    <a:pt x="751808" y="266188"/>
                  </a:cubicBezTo>
                  <a:cubicBezTo>
                    <a:pt x="753522" y="266379"/>
                    <a:pt x="757808" y="267807"/>
                    <a:pt x="757427" y="269046"/>
                  </a:cubicBezTo>
                  <a:cubicBezTo>
                    <a:pt x="757046" y="270379"/>
                    <a:pt x="756951" y="274570"/>
                    <a:pt x="758666" y="273903"/>
                  </a:cubicBezTo>
                  <a:lnTo>
                    <a:pt x="759332" y="273427"/>
                  </a:lnTo>
                  <a:cubicBezTo>
                    <a:pt x="761523" y="271808"/>
                    <a:pt x="762857" y="273141"/>
                    <a:pt x="764762" y="274094"/>
                  </a:cubicBezTo>
                  <a:lnTo>
                    <a:pt x="767619" y="275427"/>
                  </a:lnTo>
                  <a:cubicBezTo>
                    <a:pt x="768953" y="273046"/>
                    <a:pt x="771143" y="273141"/>
                    <a:pt x="772667" y="275713"/>
                  </a:cubicBezTo>
                  <a:cubicBezTo>
                    <a:pt x="774096" y="278190"/>
                    <a:pt x="783526" y="282571"/>
                    <a:pt x="786764" y="281904"/>
                  </a:cubicBezTo>
                  <a:lnTo>
                    <a:pt x="783335" y="278761"/>
                  </a:lnTo>
                  <a:lnTo>
                    <a:pt x="782573" y="278094"/>
                  </a:lnTo>
                  <a:cubicBezTo>
                    <a:pt x="782859" y="276570"/>
                    <a:pt x="784002" y="275427"/>
                    <a:pt x="785336" y="275523"/>
                  </a:cubicBezTo>
                  <a:cubicBezTo>
                    <a:pt x="786574" y="275618"/>
                    <a:pt x="789622" y="276666"/>
                    <a:pt x="789241" y="277428"/>
                  </a:cubicBezTo>
                  <a:cubicBezTo>
                    <a:pt x="788860" y="278190"/>
                    <a:pt x="789717" y="280476"/>
                    <a:pt x="792670" y="279523"/>
                  </a:cubicBezTo>
                  <a:lnTo>
                    <a:pt x="795146" y="279142"/>
                  </a:lnTo>
                  <a:lnTo>
                    <a:pt x="797528" y="278761"/>
                  </a:lnTo>
                  <a:cubicBezTo>
                    <a:pt x="800385" y="278571"/>
                    <a:pt x="798861" y="277047"/>
                    <a:pt x="794194" y="275427"/>
                  </a:cubicBezTo>
                  <a:lnTo>
                    <a:pt x="790670" y="272856"/>
                  </a:lnTo>
                  <a:cubicBezTo>
                    <a:pt x="787526" y="270570"/>
                    <a:pt x="787336" y="270951"/>
                    <a:pt x="790765" y="268474"/>
                  </a:cubicBezTo>
                  <a:lnTo>
                    <a:pt x="792098" y="267522"/>
                  </a:lnTo>
                  <a:cubicBezTo>
                    <a:pt x="793432" y="265426"/>
                    <a:pt x="794575" y="264950"/>
                    <a:pt x="794765" y="266569"/>
                  </a:cubicBezTo>
                  <a:cubicBezTo>
                    <a:pt x="794956" y="268188"/>
                    <a:pt x="796956" y="272094"/>
                    <a:pt x="798671" y="272284"/>
                  </a:cubicBezTo>
                  <a:cubicBezTo>
                    <a:pt x="800480" y="272475"/>
                    <a:pt x="805719" y="266569"/>
                    <a:pt x="807243" y="267331"/>
                  </a:cubicBezTo>
                  <a:lnTo>
                    <a:pt x="808577" y="267998"/>
                  </a:lnTo>
                  <a:cubicBezTo>
                    <a:pt x="810101" y="268760"/>
                    <a:pt x="812577" y="269427"/>
                    <a:pt x="812958" y="270474"/>
                  </a:cubicBezTo>
                  <a:cubicBezTo>
                    <a:pt x="813911" y="273046"/>
                    <a:pt x="810386" y="272189"/>
                    <a:pt x="808958" y="273046"/>
                  </a:cubicBezTo>
                  <a:cubicBezTo>
                    <a:pt x="808196" y="273522"/>
                    <a:pt x="807719" y="275046"/>
                    <a:pt x="808100" y="275713"/>
                  </a:cubicBezTo>
                  <a:cubicBezTo>
                    <a:pt x="808481" y="276380"/>
                    <a:pt x="810386" y="276951"/>
                    <a:pt x="811244" y="276761"/>
                  </a:cubicBezTo>
                  <a:lnTo>
                    <a:pt x="815720" y="275523"/>
                  </a:lnTo>
                  <a:cubicBezTo>
                    <a:pt x="821150" y="273713"/>
                    <a:pt x="825245" y="273141"/>
                    <a:pt x="824769" y="274284"/>
                  </a:cubicBezTo>
                  <a:cubicBezTo>
                    <a:pt x="824293" y="275427"/>
                    <a:pt x="827246" y="277523"/>
                    <a:pt x="832199" y="276856"/>
                  </a:cubicBezTo>
                  <a:lnTo>
                    <a:pt x="833913" y="272570"/>
                  </a:lnTo>
                  <a:cubicBezTo>
                    <a:pt x="834961" y="269808"/>
                    <a:pt x="839628" y="269522"/>
                    <a:pt x="841247" y="271998"/>
                  </a:cubicBezTo>
                  <a:cubicBezTo>
                    <a:pt x="843248" y="275046"/>
                    <a:pt x="849344" y="276666"/>
                    <a:pt x="846677" y="281523"/>
                  </a:cubicBezTo>
                  <a:lnTo>
                    <a:pt x="846200" y="282381"/>
                  </a:lnTo>
                  <a:cubicBezTo>
                    <a:pt x="846581" y="284476"/>
                    <a:pt x="848010" y="285143"/>
                    <a:pt x="849248" y="283714"/>
                  </a:cubicBezTo>
                  <a:cubicBezTo>
                    <a:pt x="850487" y="282285"/>
                    <a:pt x="854582" y="281428"/>
                    <a:pt x="856106" y="284095"/>
                  </a:cubicBezTo>
                  <a:lnTo>
                    <a:pt x="859535" y="282000"/>
                  </a:lnTo>
                  <a:lnTo>
                    <a:pt x="861917" y="280571"/>
                  </a:lnTo>
                  <a:cubicBezTo>
                    <a:pt x="865250" y="278571"/>
                    <a:pt x="865822" y="276856"/>
                    <a:pt x="863250" y="276856"/>
                  </a:cubicBezTo>
                  <a:cubicBezTo>
                    <a:pt x="860678" y="276856"/>
                    <a:pt x="858678" y="273522"/>
                    <a:pt x="864679" y="269331"/>
                  </a:cubicBezTo>
                  <a:lnTo>
                    <a:pt x="872489" y="269712"/>
                  </a:lnTo>
                  <a:cubicBezTo>
                    <a:pt x="873347" y="269712"/>
                    <a:pt x="874394" y="269522"/>
                    <a:pt x="875156" y="269236"/>
                  </a:cubicBezTo>
                  <a:lnTo>
                    <a:pt x="878014" y="268284"/>
                  </a:lnTo>
                  <a:cubicBezTo>
                    <a:pt x="882014" y="266855"/>
                    <a:pt x="882776" y="267236"/>
                    <a:pt x="879633" y="269236"/>
                  </a:cubicBezTo>
                  <a:cubicBezTo>
                    <a:pt x="876490" y="271236"/>
                    <a:pt x="874109" y="278952"/>
                    <a:pt x="876299" y="278190"/>
                  </a:cubicBezTo>
                  <a:lnTo>
                    <a:pt x="877919" y="277523"/>
                  </a:lnTo>
                  <a:cubicBezTo>
                    <a:pt x="881824" y="275999"/>
                    <a:pt x="885539" y="273618"/>
                    <a:pt x="889730" y="273046"/>
                  </a:cubicBezTo>
                  <a:lnTo>
                    <a:pt x="891920" y="272665"/>
                  </a:lnTo>
                  <a:cubicBezTo>
                    <a:pt x="895254" y="274951"/>
                    <a:pt x="896969" y="274189"/>
                    <a:pt x="895635" y="270951"/>
                  </a:cubicBezTo>
                  <a:lnTo>
                    <a:pt x="891444" y="270284"/>
                  </a:lnTo>
                  <a:lnTo>
                    <a:pt x="891063" y="270189"/>
                  </a:lnTo>
                  <a:cubicBezTo>
                    <a:pt x="891063" y="268379"/>
                    <a:pt x="892301" y="266569"/>
                    <a:pt x="893825" y="266188"/>
                  </a:cubicBezTo>
                  <a:lnTo>
                    <a:pt x="894397" y="266664"/>
                  </a:lnTo>
                  <a:lnTo>
                    <a:pt x="897254" y="268665"/>
                  </a:lnTo>
                  <a:cubicBezTo>
                    <a:pt x="899636" y="270665"/>
                    <a:pt x="902207" y="270760"/>
                    <a:pt x="903160" y="268855"/>
                  </a:cubicBezTo>
                  <a:cubicBezTo>
                    <a:pt x="904017" y="266950"/>
                    <a:pt x="910399" y="270189"/>
                    <a:pt x="909732" y="272189"/>
                  </a:cubicBezTo>
                  <a:lnTo>
                    <a:pt x="913066" y="272570"/>
                  </a:lnTo>
                  <a:cubicBezTo>
                    <a:pt x="915828" y="272856"/>
                    <a:pt x="919543" y="271713"/>
                    <a:pt x="918781" y="275904"/>
                  </a:cubicBezTo>
                  <a:cubicBezTo>
                    <a:pt x="918209" y="278952"/>
                    <a:pt x="916400" y="280857"/>
                    <a:pt x="912399" y="280952"/>
                  </a:cubicBezTo>
                  <a:cubicBezTo>
                    <a:pt x="910685" y="281047"/>
                    <a:pt x="908780" y="280571"/>
                    <a:pt x="907351" y="281142"/>
                  </a:cubicBezTo>
                  <a:lnTo>
                    <a:pt x="906398" y="281523"/>
                  </a:lnTo>
                  <a:cubicBezTo>
                    <a:pt x="905636" y="283524"/>
                    <a:pt x="911351" y="285238"/>
                    <a:pt x="918971" y="285333"/>
                  </a:cubicBezTo>
                  <a:lnTo>
                    <a:pt x="925258" y="285048"/>
                  </a:lnTo>
                  <a:cubicBezTo>
                    <a:pt x="927068" y="284952"/>
                    <a:pt x="929068" y="283905"/>
                    <a:pt x="930497" y="282857"/>
                  </a:cubicBezTo>
                  <a:cubicBezTo>
                    <a:pt x="932783" y="281238"/>
                    <a:pt x="931830" y="279618"/>
                    <a:pt x="928592" y="278856"/>
                  </a:cubicBezTo>
                  <a:cubicBezTo>
                    <a:pt x="927830" y="278666"/>
                    <a:pt x="926687" y="279047"/>
                    <a:pt x="926115" y="278761"/>
                  </a:cubicBezTo>
                  <a:cubicBezTo>
                    <a:pt x="925258" y="278285"/>
                    <a:pt x="924115" y="277428"/>
                    <a:pt x="924115" y="276761"/>
                  </a:cubicBezTo>
                  <a:cubicBezTo>
                    <a:pt x="924115" y="276094"/>
                    <a:pt x="925258" y="274761"/>
                    <a:pt x="925925" y="274761"/>
                  </a:cubicBezTo>
                  <a:lnTo>
                    <a:pt x="929258" y="274570"/>
                  </a:lnTo>
                  <a:cubicBezTo>
                    <a:pt x="932783" y="274665"/>
                    <a:pt x="936307" y="276570"/>
                    <a:pt x="937164" y="278952"/>
                  </a:cubicBezTo>
                  <a:cubicBezTo>
                    <a:pt x="937926" y="281333"/>
                    <a:pt x="941069" y="286857"/>
                    <a:pt x="941927" y="284952"/>
                  </a:cubicBezTo>
                  <a:lnTo>
                    <a:pt x="942403" y="283809"/>
                  </a:lnTo>
                  <a:cubicBezTo>
                    <a:pt x="942974" y="282476"/>
                    <a:pt x="949928" y="280476"/>
                    <a:pt x="951928" y="280952"/>
                  </a:cubicBezTo>
                  <a:lnTo>
                    <a:pt x="954214" y="281619"/>
                  </a:lnTo>
                  <a:cubicBezTo>
                    <a:pt x="956690" y="278952"/>
                    <a:pt x="959548" y="277428"/>
                    <a:pt x="960500" y="278190"/>
                  </a:cubicBezTo>
                  <a:cubicBezTo>
                    <a:pt x="961453" y="278952"/>
                    <a:pt x="965739" y="280761"/>
                    <a:pt x="967168" y="279904"/>
                  </a:cubicBezTo>
                  <a:cubicBezTo>
                    <a:pt x="968501" y="279142"/>
                    <a:pt x="973454" y="276856"/>
                    <a:pt x="972883" y="278285"/>
                  </a:cubicBezTo>
                  <a:cubicBezTo>
                    <a:pt x="972216" y="279618"/>
                    <a:pt x="972216" y="282000"/>
                    <a:pt x="973740" y="281238"/>
                  </a:cubicBezTo>
                  <a:cubicBezTo>
                    <a:pt x="975359" y="280476"/>
                    <a:pt x="981551" y="280571"/>
                    <a:pt x="982884" y="282762"/>
                  </a:cubicBezTo>
                  <a:cubicBezTo>
                    <a:pt x="984122" y="285048"/>
                    <a:pt x="988218" y="291144"/>
                    <a:pt x="989266" y="291144"/>
                  </a:cubicBezTo>
                  <a:cubicBezTo>
                    <a:pt x="990218" y="291144"/>
                    <a:pt x="993457" y="290001"/>
                    <a:pt x="993552" y="288667"/>
                  </a:cubicBezTo>
                  <a:cubicBezTo>
                    <a:pt x="993647" y="287334"/>
                    <a:pt x="994981" y="283428"/>
                    <a:pt x="996410" y="282857"/>
                  </a:cubicBezTo>
                  <a:cubicBezTo>
                    <a:pt x="997838" y="282285"/>
                    <a:pt x="1002696" y="281619"/>
                    <a:pt x="1003839" y="282857"/>
                  </a:cubicBezTo>
                  <a:cubicBezTo>
                    <a:pt x="1004887" y="284095"/>
                    <a:pt x="1007459" y="285333"/>
                    <a:pt x="1007459" y="283428"/>
                  </a:cubicBezTo>
                  <a:cubicBezTo>
                    <a:pt x="1007459" y="281523"/>
                    <a:pt x="1013745" y="284095"/>
                    <a:pt x="1014888" y="283143"/>
                  </a:cubicBezTo>
                  <a:cubicBezTo>
                    <a:pt x="1016031" y="282190"/>
                    <a:pt x="1019079" y="277523"/>
                    <a:pt x="1024889" y="279142"/>
                  </a:cubicBezTo>
                  <a:lnTo>
                    <a:pt x="1028890" y="281428"/>
                  </a:lnTo>
                  <a:cubicBezTo>
                    <a:pt x="1032128" y="283333"/>
                    <a:pt x="1033367" y="282666"/>
                    <a:pt x="1036319" y="281142"/>
                  </a:cubicBezTo>
                  <a:cubicBezTo>
                    <a:pt x="1041272" y="278475"/>
                    <a:pt x="1046892" y="276666"/>
                    <a:pt x="1052321" y="274665"/>
                  </a:cubicBezTo>
                  <a:cubicBezTo>
                    <a:pt x="1053083" y="274380"/>
                    <a:pt x="1055084" y="275046"/>
                    <a:pt x="1055465" y="275618"/>
                  </a:cubicBezTo>
                  <a:cubicBezTo>
                    <a:pt x="1055846" y="276189"/>
                    <a:pt x="1054988" y="278285"/>
                    <a:pt x="1054798" y="278285"/>
                  </a:cubicBezTo>
                  <a:cubicBezTo>
                    <a:pt x="1049559" y="277713"/>
                    <a:pt x="1046797" y="281333"/>
                    <a:pt x="1042892" y="282857"/>
                  </a:cubicBezTo>
                  <a:lnTo>
                    <a:pt x="1041558" y="283333"/>
                  </a:lnTo>
                  <a:cubicBezTo>
                    <a:pt x="1038605" y="283143"/>
                    <a:pt x="1037748" y="283714"/>
                    <a:pt x="1039558" y="284667"/>
                  </a:cubicBezTo>
                  <a:cubicBezTo>
                    <a:pt x="1041368" y="285619"/>
                    <a:pt x="1045178" y="290096"/>
                    <a:pt x="1042796" y="291810"/>
                  </a:cubicBezTo>
                  <a:cubicBezTo>
                    <a:pt x="1040415" y="293525"/>
                    <a:pt x="1031176" y="297335"/>
                    <a:pt x="1027842" y="297144"/>
                  </a:cubicBezTo>
                  <a:lnTo>
                    <a:pt x="1027842" y="298478"/>
                  </a:lnTo>
                  <a:cubicBezTo>
                    <a:pt x="1027937" y="302193"/>
                    <a:pt x="1023270" y="301050"/>
                    <a:pt x="1022413" y="302859"/>
                  </a:cubicBezTo>
                  <a:lnTo>
                    <a:pt x="1021746" y="304193"/>
                  </a:lnTo>
                  <a:cubicBezTo>
                    <a:pt x="1022413" y="306098"/>
                    <a:pt x="1024794" y="310575"/>
                    <a:pt x="1027080" y="314099"/>
                  </a:cubicBezTo>
                  <a:lnTo>
                    <a:pt x="1033462" y="312575"/>
                  </a:lnTo>
                  <a:cubicBezTo>
                    <a:pt x="1037081" y="311718"/>
                    <a:pt x="1040225" y="316956"/>
                    <a:pt x="1038891" y="320671"/>
                  </a:cubicBezTo>
                  <a:lnTo>
                    <a:pt x="1038891" y="320766"/>
                  </a:lnTo>
                  <a:cubicBezTo>
                    <a:pt x="1038224" y="320766"/>
                    <a:pt x="1037081" y="317814"/>
                    <a:pt x="1036224" y="314289"/>
                  </a:cubicBezTo>
                  <a:lnTo>
                    <a:pt x="1031271" y="318290"/>
                  </a:lnTo>
                  <a:cubicBezTo>
                    <a:pt x="1030890" y="318671"/>
                    <a:pt x="1027556" y="317623"/>
                    <a:pt x="1027556" y="317147"/>
                  </a:cubicBezTo>
                  <a:cubicBezTo>
                    <a:pt x="1027461" y="314861"/>
                    <a:pt x="1026223" y="313813"/>
                    <a:pt x="1023746" y="314480"/>
                  </a:cubicBezTo>
                  <a:cubicBezTo>
                    <a:pt x="1022889" y="314766"/>
                    <a:pt x="1022603" y="316671"/>
                    <a:pt x="1022222" y="317909"/>
                  </a:cubicBezTo>
                  <a:lnTo>
                    <a:pt x="1021841" y="318861"/>
                  </a:lnTo>
                  <a:cubicBezTo>
                    <a:pt x="1021270" y="320862"/>
                    <a:pt x="1020413" y="321052"/>
                    <a:pt x="1020032" y="319433"/>
                  </a:cubicBezTo>
                  <a:cubicBezTo>
                    <a:pt x="1019651" y="317814"/>
                    <a:pt x="1019174" y="315813"/>
                    <a:pt x="1019555" y="317814"/>
                  </a:cubicBezTo>
                  <a:cubicBezTo>
                    <a:pt x="1019936" y="319814"/>
                    <a:pt x="1012983" y="321338"/>
                    <a:pt x="1011364" y="319623"/>
                  </a:cubicBezTo>
                  <a:lnTo>
                    <a:pt x="1009840" y="318004"/>
                  </a:lnTo>
                  <a:cubicBezTo>
                    <a:pt x="1007840" y="315909"/>
                    <a:pt x="1005935" y="315909"/>
                    <a:pt x="1003553" y="317814"/>
                  </a:cubicBezTo>
                  <a:cubicBezTo>
                    <a:pt x="1001839" y="319242"/>
                    <a:pt x="999362" y="319242"/>
                    <a:pt x="999172" y="316766"/>
                  </a:cubicBezTo>
                  <a:lnTo>
                    <a:pt x="999077" y="315813"/>
                  </a:lnTo>
                  <a:cubicBezTo>
                    <a:pt x="1001458" y="314194"/>
                    <a:pt x="1001839" y="311908"/>
                    <a:pt x="999934" y="310670"/>
                  </a:cubicBezTo>
                  <a:lnTo>
                    <a:pt x="999172" y="308860"/>
                  </a:lnTo>
                  <a:lnTo>
                    <a:pt x="998315" y="306765"/>
                  </a:lnTo>
                  <a:cubicBezTo>
                    <a:pt x="998696" y="303526"/>
                    <a:pt x="1000982" y="303145"/>
                    <a:pt x="1003363" y="305907"/>
                  </a:cubicBezTo>
                  <a:lnTo>
                    <a:pt x="1003934" y="305717"/>
                  </a:lnTo>
                  <a:lnTo>
                    <a:pt x="1009078" y="304002"/>
                  </a:lnTo>
                  <a:cubicBezTo>
                    <a:pt x="1014983" y="304383"/>
                    <a:pt x="1017269" y="303240"/>
                    <a:pt x="1014126" y="301621"/>
                  </a:cubicBezTo>
                  <a:cubicBezTo>
                    <a:pt x="1010983" y="299907"/>
                    <a:pt x="1000124" y="297144"/>
                    <a:pt x="995743" y="298573"/>
                  </a:cubicBezTo>
                  <a:lnTo>
                    <a:pt x="992028" y="299621"/>
                  </a:lnTo>
                  <a:cubicBezTo>
                    <a:pt x="988885" y="300573"/>
                    <a:pt x="987075" y="304574"/>
                    <a:pt x="989742" y="305431"/>
                  </a:cubicBezTo>
                  <a:cubicBezTo>
                    <a:pt x="993457" y="306669"/>
                    <a:pt x="997457" y="307717"/>
                    <a:pt x="996219" y="311432"/>
                  </a:cubicBezTo>
                  <a:lnTo>
                    <a:pt x="995362" y="314099"/>
                  </a:lnTo>
                  <a:cubicBezTo>
                    <a:pt x="992123" y="317242"/>
                    <a:pt x="988313" y="318576"/>
                    <a:pt x="986789" y="317242"/>
                  </a:cubicBezTo>
                  <a:cubicBezTo>
                    <a:pt x="985265" y="315909"/>
                    <a:pt x="979550" y="311337"/>
                    <a:pt x="976883" y="309717"/>
                  </a:cubicBezTo>
                  <a:lnTo>
                    <a:pt x="973073" y="309813"/>
                  </a:lnTo>
                  <a:lnTo>
                    <a:pt x="969263" y="309908"/>
                  </a:lnTo>
                  <a:cubicBezTo>
                    <a:pt x="964691" y="308289"/>
                    <a:pt x="960405" y="305622"/>
                    <a:pt x="959834" y="303907"/>
                  </a:cubicBezTo>
                  <a:lnTo>
                    <a:pt x="959906" y="297430"/>
                  </a:lnTo>
                  <a:lnTo>
                    <a:pt x="961358" y="297430"/>
                  </a:lnTo>
                  <a:cubicBezTo>
                    <a:pt x="961834" y="294096"/>
                    <a:pt x="966120" y="293715"/>
                    <a:pt x="967835" y="291525"/>
                  </a:cubicBezTo>
                  <a:lnTo>
                    <a:pt x="968692" y="290477"/>
                  </a:lnTo>
                  <a:cubicBezTo>
                    <a:pt x="968025" y="288381"/>
                    <a:pt x="966501" y="286667"/>
                    <a:pt x="965168" y="286667"/>
                  </a:cubicBezTo>
                  <a:lnTo>
                    <a:pt x="960755" y="289942"/>
                  </a:lnTo>
                  <a:lnTo>
                    <a:pt x="961453" y="285333"/>
                  </a:lnTo>
                  <a:lnTo>
                    <a:pt x="961548" y="284857"/>
                  </a:lnTo>
                  <a:cubicBezTo>
                    <a:pt x="961643" y="284190"/>
                    <a:pt x="961453" y="282857"/>
                    <a:pt x="961453" y="282857"/>
                  </a:cubicBezTo>
                  <a:cubicBezTo>
                    <a:pt x="957833" y="282952"/>
                    <a:pt x="952690" y="287143"/>
                    <a:pt x="952595" y="289905"/>
                  </a:cubicBezTo>
                  <a:lnTo>
                    <a:pt x="955970" y="293885"/>
                  </a:lnTo>
                  <a:lnTo>
                    <a:pt x="954119" y="295430"/>
                  </a:lnTo>
                  <a:cubicBezTo>
                    <a:pt x="951356" y="297240"/>
                    <a:pt x="945641" y="301145"/>
                    <a:pt x="944879" y="300573"/>
                  </a:cubicBezTo>
                  <a:cubicBezTo>
                    <a:pt x="944117" y="300002"/>
                    <a:pt x="942879" y="298192"/>
                    <a:pt x="943641" y="297621"/>
                  </a:cubicBezTo>
                  <a:lnTo>
                    <a:pt x="944403" y="297525"/>
                  </a:lnTo>
                  <a:cubicBezTo>
                    <a:pt x="948308" y="297144"/>
                    <a:pt x="948594" y="295239"/>
                    <a:pt x="946213" y="293525"/>
                  </a:cubicBezTo>
                  <a:lnTo>
                    <a:pt x="943546" y="291620"/>
                  </a:lnTo>
                  <a:cubicBezTo>
                    <a:pt x="939450" y="290001"/>
                    <a:pt x="934592" y="290286"/>
                    <a:pt x="932783" y="292287"/>
                  </a:cubicBezTo>
                  <a:cubicBezTo>
                    <a:pt x="930973" y="294287"/>
                    <a:pt x="924210" y="296001"/>
                    <a:pt x="923162" y="290286"/>
                  </a:cubicBezTo>
                  <a:lnTo>
                    <a:pt x="915066" y="290953"/>
                  </a:lnTo>
                  <a:cubicBezTo>
                    <a:pt x="913161" y="291144"/>
                    <a:pt x="910970" y="289048"/>
                    <a:pt x="908875" y="288191"/>
                  </a:cubicBezTo>
                  <a:lnTo>
                    <a:pt x="905732" y="286857"/>
                  </a:lnTo>
                  <a:cubicBezTo>
                    <a:pt x="903065" y="288762"/>
                    <a:pt x="901636" y="290572"/>
                    <a:pt x="902493" y="290858"/>
                  </a:cubicBezTo>
                  <a:cubicBezTo>
                    <a:pt x="903350" y="291144"/>
                    <a:pt x="905827" y="292477"/>
                    <a:pt x="904208" y="292763"/>
                  </a:cubicBezTo>
                  <a:cubicBezTo>
                    <a:pt x="902588" y="293049"/>
                    <a:pt x="899636" y="294858"/>
                    <a:pt x="900017" y="296192"/>
                  </a:cubicBezTo>
                  <a:cubicBezTo>
                    <a:pt x="900398" y="297525"/>
                    <a:pt x="900017" y="300764"/>
                    <a:pt x="898207" y="299526"/>
                  </a:cubicBezTo>
                  <a:cubicBezTo>
                    <a:pt x="896397" y="298287"/>
                    <a:pt x="891063" y="296478"/>
                    <a:pt x="890682" y="298383"/>
                  </a:cubicBezTo>
                  <a:cubicBezTo>
                    <a:pt x="890301" y="300288"/>
                    <a:pt x="884396" y="302574"/>
                    <a:pt x="882872" y="302097"/>
                  </a:cubicBezTo>
                  <a:cubicBezTo>
                    <a:pt x="881348" y="301716"/>
                    <a:pt x="880586" y="300954"/>
                    <a:pt x="883824" y="297621"/>
                  </a:cubicBezTo>
                  <a:cubicBezTo>
                    <a:pt x="887158" y="294287"/>
                    <a:pt x="889158" y="285238"/>
                    <a:pt x="882300" y="285810"/>
                  </a:cubicBezTo>
                  <a:lnTo>
                    <a:pt x="882872" y="293430"/>
                  </a:lnTo>
                  <a:lnTo>
                    <a:pt x="882967" y="294668"/>
                  </a:lnTo>
                  <a:cubicBezTo>
                    <a:pt x="879919" y="297240"/>
                    <a:pt x="877919" y="297335"/>
                    <a:pt x="878681" y="294954"/>
                  </a:cubicBezTo>
                  <a:cubicBezTo>
                    <a:pt x="879347" y="292572"/>
                    <a:pt x="878300" y="287048"/>
                    <a:pt x="874585" y="288286"/>
                  </a:cubicBezTo>
                  <a:lnTo>
                    <a:pt x="872108" y="288381"/>
                  </a:lnTo>
                  <a:cubicBezTo>
                    <a:pt x="869632" y="288381"/>
                    <a:pt x="866965" y="286953"/>
                    <a:pt x="864488" y="287048"/>
                  </a:cubicBezTo>
                  <a:lnTo>
                    <a:pt x="861250" y="287143"/>
                  </a:lnTo>
                  <a:cubicBezTo>
                    <a:pt x="861821" y="290953"/>
                    <a:pt x="861536" y="292668"/>
                    <a:pt x="860678" y="291048"/>
                  </a:cubicBezTo>
                  <a:lnTo>
                    <a:pt x="859821" y="288477"/>
                  </a:lnTo>
                  <a:cubicBezTo>
                    <a:pt x="859059" y="286286"/>
                    <a:pt x="857249" y="286667"/>
                    <a:pt x="855059" y="287715"/>
                  </a:cubicBezTo>
                  <a:lnTo>
                    <a:pt x="850582" y="289810"/>
                  </a:lnTo>
                  <a:cubicBezTo>
                    <a:pt x="852677" y="292572"/>
                    <a:pt x="853630" y="295049"/>
                    <a:pt x="852773" y="295239"/>
                  </a:cubicBezTo>
                  <a:cubicBezTo>
                    <a:pt x="851820" y="295525"/>
                    <a:pt x="849153" y="296859"/>
                    <a:pt x="852201" y="296859"/>
                  </a:cubicBezTo>
                  <a:cubicBezTo>
                    <a:pt x="855249" y="296859"/>
                    <a:pt x="866393" y="293239"/>
                    <a:pt x="871156" y="292287"/>
                  </a:cubicBezTo>
                  <a:lnTo>
                    <a:pt x="870680" y="297811"/>
                  </a:lnTo>
                  <a:lnTo>
                    <a:pt x="870108" y="300002"/>
                  </a:lnTo>
                  <a:cubicBezTo>
                    <a:pt x="874204" y="302193"/>
                    <a:pt x="873251" y="305907"/>
                    <a:pt x="868013" y="308193"/>
                  </a:cubicBezTo>
                  <a:lnTo>
                    <a:pt x="864965" y="308193"/>
                  </a:lnTo>
                  <a:lnTo>
                    <a:pt x="861059" y="308193"/>
                  </a:lnTo>
                  <a:cubicBezTo>
                    <a:pt x="862679" y="306669"/>
                    <a:pt x="863441" y="304860"/>
                    <a:pt x="862679" y="304098"/>
                  </a:cubicBezTo>
                  <a:lnTo>
                    <a:pt x="862012" y="304098"/>
                  </a:lnTo>
                  <a:cubicBezTo>
                    <a:pt x="854963" y="304288"/>
                    <a:pt x="854582" y="304098"/>
                    <a:pt x="849915" y="301621"/>
                  </a:cubicBezTo>
                  <a:cubicBezTo>
                    <a:pt x="848486" y="300859"/>
                    <a:pt x="845534" y="299907"/>
                    <a:pt x="844772" y="300383"/>
                  </a:cubicBezTo>
                  <a:lnTo>
                    <a:pt x="838771" y="304574"/>
                  </a:lnTo>
                  <a:cubicBezTo>
                    <a:pt x="835151" y="300764"/>
                    <a:pt x="829436" y="298287"/>
                    <a:pt x="826103" y="299145"/>
                  </a:cubicBezTo>
                  <a:lnTo>
                    <a:pt x="830008" y="302288"/>
                  </a:lnTo>
                  <a:cubicBezTo>
                    <a:pt x="830294" y="302478"/>
                    <a:pt x="829055" y="304288"/>
                    <a:pt x="828198" y="305050"/>
                  </a:cubicBezTo>
                  <a:cubicBezTo>
                    <a:pt x="828008" y="305241"/>
                    <a:pt x="826388" y="305050"/>
                    <a:pt x="825912" y="304574"/>
                  </a:cubicBezTo>
                  <a:cubicBezTo>
                    <a:pt x="822483" y="301621"/>
                    <a:pt x="822578" y="301621"/>
                    <a:pt x="816578" y="301716"/>
                  </a:cubicBezTo>
                  <a:lnTo>
                    <a:pt x="815435" y="301716"/>
                  </a:lnTo>
                  <a:cubicBezTo>
                    <a:pt x="814196" y="301240"/>
                    <a:pt x="810386" y="299811"/>
                    <a:pt x="807053" y="298573"/>
                  </a:cubicBezTo>
                  <a:lnTo>
                    <a:pt x="808005" y="295620"/>
                  </a:lnTo>
                  <a:lnTo>
                    <a:pt x="808672" y="293525"/>
                  </a:lnTo>
                  <a:cubicBezTo>
                    <a:pt x="811625" y="290763"/>
                    <a:pt x="811625" y="289524"/>
                    <a:pt x="808481" y="290763"/>
                  </a:cubicBezTo>
                  <a:lnTo>
                    <a:pt x="806481" y="291144"/>
                  </a:lnTo>
                  <a:lnTo>
                    <a:pt x="804576" y="291525"/>
                  </a:lnTo>
                  <a:cubicBezTo>
                    <a:pt x="801719" y="291334"/>
                    <a:pt x="800004" y="292477"/>
                    <a:pt x="800671" y="293906"/>
                  </a:cubicBezTo>
                  <a:cubicBezTo>
                    <a:pt x="801338" y="295335"/>
                    <a:pt x="800766" y="298097"/>
                    <a:pt x="797909" y="296859"/>
                  </a:cubicBezTo>
                  <a:cubicBezTo>
                    <a:pt x="795051" y="295620"/>
                    <a:pt x="787907" y="292001"/>
                    <a:pt x="787622" y="293239"/>
                  </a:cubicBezTo>
                  <a:cubicBezTo>
                    <a:pt x="787336" y="294477"/>
                    <a:pt x="786383" y="297621"/>
                    <a:pt x="786193" y="297621"/>
                  </a:cubicBezTo>
                  <a:cubicBezTo>
                    <a:pt x="786002" y="297621"/>
                    <a:pt x="785240" y="296763"/>
                    <a:pt x="785050" y="295811"/>
                  </a:cubicBezTo>
                  <a:cubicBezTo>
                    <a:pt x="784859" y="294763"/>
                    <a:pt x="782478" y="292382"/>
                    <a:pt x="780287" y="293525"/>
                  </a:cubicBezTo>
                  <a:lnTo>
                    <a:pt x="779621" y="295335"/>
                  </a:lnTo>
                  <a:lnTo>
                    <a:pt x="778859" y="297144"/>
                  </a:lnTo>
                  <a:cubicBezTo>
                    <a:pt x="778287" y="299335"/>
                    <a:pt x="778382" y="301431"/>
                    <a:pt x="779049" y="301716"/>
                  </a:cubicBezTo>
                  <a:cubicBezTo>
                    <a:pt x="779811" y="302002"/>
                    <a:pt x="781526" y="304955"/>
                    <a:pt x="780573" y="307431"/>
                  </a:cubicBezTo>
                  <a:lnTo>
                    <a:pt x="779240" y="309336"/>
                  </a:lnTo>
                  <a:cubicBezTo>
                    <a:pt x="778859" y="310003"/>
                    <a:pt x="776763" y="310479"/>
                    <a:pt x="776001" y="310194"/>
                  </a:cubicBezTo>
                  <a:cubicBezTo>
                    <a:pt x="773048" y="309146"/>
                    <a:pt x="776001" y="308384"/>
                    <a:pt x="776477" y="307527"/>
                  </a:cubicBezTo>
                  <a:cubicBezTo>
                    <a:pt x="776763" y="306955"/>
                    <a:pt x="777239" y="305907"/>
                    <a:pt x="776858" y="305622"/>
                  </a:cubicBezTo>
                  <a:cubicBezTo>
                    <a:pt x="775525" y="304479"/>
                    <a:pt x="772763" y="303526"/>
                    <a:pt x="772667" y="302478"/>
                  </a:cubicBezTo>
                  <a:lnTo>
                    <a:pt x="772572" y="300764"/>
                  </a:lnTo>
                  <a:cubicBezTo>
                    <a:pt x="774001" y="298573"/>
                    <a:pt x="771239" y="296287"/>
                    <a:pt x="766286" y="295620"/>
                  </a:cubicBezTo>
                  <a:lnTo>
                    <a:pt x="762095" y="297621"/>
                  </a:lnTo>
                  <a:lnTo>
                    <a:pt x="757332" y="299907"/>
                  </a:lnTo>
                  <a:cubicBezTo>
                    <a:pt x="752951" y="298573"/>
                    <a:pt x="749236" y="298668"/>
                    <a:pt x="748950" y="300002"/>
                  </a:cubicBezTo>
                  <a:lnTo>
                    <a:pt x="748664" y="301240"/>
                  </a:lnTo>
                  <a:lnTo>
                    <a:pt x="748379" y="302193"/>
                  </a:lnTo>
                  <a:cubicBezTo>
                    <a:pt x="747902" y="303717"/>
                    <a:pt x="745712" y="303050"/>
                    <a:pt x="743616" y="300859"/>
                  </a:cubicBezTo>
                  <a:cubicBezTo>
                    <a:pt x="741521" y="298668"/>
                    <a:pt x="737234" y="293334"/>
                    <a:pt x="739044" y="293239"/>
                  </a:cubicBezTo>
                  <a:lnTo>
                    <a:pt x="740473" y="292763"/>
                  </a:lnTo>
                  <a:cubicBezTo>
                    <a:pt x="745140" y="291239"/>
                    <a:pt x="745902" y="290191"/>
                    <a:pt x="746855" y="285619"/>
                  </a:cubicBezTo>
                  <a:lnTo>
                    <a:pt x="747045" y="284381"/>
                  </a:lnTo>
                  <a:cubicBezTo>
                    <a:pt x="747998" y="283047"/>
                    <a:pt x="749141" y="282095"/>
                    <a:pt x="749712" y="282095"/>
                  </a:cubicBezTo>
                  <a:cubicBezTo>
                    <a:pt x="750284" y="282095"/>
                    <a:pt x="751617" y="285048"/>
                    <a:pt x="751617" y="288572"/>
                  </a:cubicBezTo>
                  <a:lnTo>
                    <a:pt x="755618" y="286762"/>
                  </a:lnTo>
                  <a:lnTo>
                    <a:pt x="759618" y="284952"/>
                  </a:lnTo>
                  <a:cubicBezTo>
                    <a:pt x="763904" y="282190"/>
                    <a:pt x="764571" y="278571"/>
                    <a:pt x="761047" y="276856"/>
                  </a:cubicBezTo>
                  <a:lnTo>
                    <a:pt x="758666" y="277047"/>
                  </a:lnTo>
                  <a:lnTo>
                    <a:pt x="756380" y="277237"/>
                  </a:lnTo>
                  <a:cubicBezTo>
                    <a:pt x="754284" y="279047"/>
                    <a:pt x="751331" y="279999"/>
                    <a:pt x="749712" y="279333"/>
                  </a:cubicBezTo>
                  <a:cubicBezTo>
                    <a:pt x="748188" y="278666"/>
                    <a:pt x="743711" y="278380"/>
                    <a:pt x="744378" y="280571"/>
                  </a:cubicBezTo>
                  <a:cubicBezTo>
                    <a:pt x="745140" y="282762"/>
                    <a:pt x="740282" y="286857"/>
                    <a:pt x="738377" y="286286"/>
                  </a:cubicBezTo>
                  <a:cubicBezTo>
                    <a:pt x="736472" y="285714"/>
                    <a:pt x="729995" y="290001"/>
                    <a:pt x="729424" y="290763"/>
                  </a:cubicBezTo>
                  <a:cubicBezTo>
                    <a:pt x="728852" y="291525"/>
                    <a:pt x="725995" y="292858"/>
                    <a:pt x="723614" y="291906"/>
                  </a:cubicBezTo>
                  <a:lnTo>
                    <a:pt x="721423" y="291810"/>
                  </a:lnTo>
                  <a:lnTo>
                    <a:pt x="720280" y="291810"/>
                  </a:lnTo>
                  <a:cubicBezTo>
                    <a:pt x="718946" y="293334"/>
                    <a:pt x="717708" y="295620"/>
                    <a:pt x="717422" y="296954"/>
                  </a:cubicBezTo>
                  <a:cubicBezTo>
                    <a:pt x="717232" y="298287"/>
                    <a:pt x="715803" y="301145"/>
                    <a:pt x="714851" y="299526"/>
                  </a:cubicBezTo>
                  <a:cubicBezTo>
                    <a:pt x="713898" y="297906"/>
                    <a:pt x="708374" y="294668"/>
                    <a:pt x="705135" y="296478"/>
                  </a:cubicBezTo>
                  <a:cubicBezTo>
                    <a:pt x="701897" y="298192"/>
                    <a:pt x="691419" y="297906"/>
                    <a:pt x="690943" y="295239"/>
                  </a:cubicBezTo>
                  <a:lnTo>
                    <a:pt x="693610" y="293144"/>
                  </a:lnTo>
                  <a:lnTo>
                    <a:pt x="694277" y="292668"/>
                  </a:lnTo>
                  <a:cubicBezTo>
                    <a:pt x="693800" y="291048"/>
                    <a:pt x="691991" y="289905"/>
                    <a:pt x="690181" y="290191"/>
                  </a:cubicBezTo>
                  <a:lnTo>
                    <a:pt x="689419" y="290953"/>
                  </a:lnTo>
                  <a:lnTo>
                    <a:pt x="687133" y="293144"/>
                  </a:lnTo>
                  <a:cubicBezTo>
                    <a:pt x="684752" y="296192"/>
                    <a:pt x="680942" y="297525"/>
                    <a:pt x="678656" y="296097"/>
                  </a:cubicBezTo>
                  <a:cubicBezTo>
                    <a:pt x="676370" y="294668"/>
                    <a:pt x="671226" y="292858"/>
                    <a:pt x="675131" y="291715"/>
                  </a:cubicBezTo>
                  <a:lnTo>
                    <a:pt x="674084" y="288096"/>
                  </a:lnTo>
                  <a:cubicBezTo>
                    <a:pt x="673226" y="285333"/>
                    <a:pt x="675512" y="284476"/>
                    <a:pt x="678656" y="285905"/>
                  </a:cubicBezTo>
                  <a:lnTo>
                    <a:pt x="679418" y="286286"/>
                  </a:lnTo>
                  <a:cubicBezTo>
                    <a:pt x="680465" y="286476"/>
                    <a:pt x="681608" y="285905"/>
                    <a:pt x="681894" y="285048"/>
                  </a:cubicBezTo>
                  <a:lnTo>
                    <a:pt x="681513" y="284667"/>
                  </a:lnTo>
                  <a:lnTo>
                    <a:pt x="679989" y="283047"/>
                  </a:lnTo>
                  <a:cubicBezTo>
                    <a:pt x="678084" y="281428"/>
                    <a:pt x="678560" y="279428"/>
                    <a:pt x="681132" y="278761"/>
                  </a:cubicBezTo>
                  <a:lnTo>
                    <a:pt x="681323" y="277809"/>
                  </a:lnTo>
                  <a:cubicBezTo>
                    <a:pt x="681704" y="276285"/>
                    <a:pt x="683323" y="273713"/>
                    <a:pt x="679418" y="272665"/>
                  </a:cubicBezTo>
                  <a:lnTo>
                    <a:pt x="678084" y="272284"/>
                  </a:lnTo>
                  <a:cubicBezTo>
                    <a:pt x="675989" y="270189"/>
                    <a:pt x="681037" y="268474"/>
                    <a:pt x="689324" y="268379"/>
                  </a:cubicBezTo>
                  <a:lnTo>
                    <a:pt x="695610" y="268569"/>
                  </a:lnTo>
                  <a:cubicBezTo>
                    <a:pt x="700849" y="268760"/>
                    <a:pt x="704754" y="271332"/>
                    <a:pt x="708088" y="274380"/>
                  </a:cubicBezTo>
                  <a:lnTo>
                    <a:pt x="709517" y="275618"/>
                  </a:lnTo>
                  <a:cubicBezTo>
                    <a:pt x="710755" y="277237"/>
                    <a:pt x="714184" y="276856"/>
                    <a:pt x="717232" y="274761"/>
                  </a:cubicBezTo>
                  <a:lnTo>
                    <a:pt x="717327" y="273427"/>
                  </a:lnTo>
                  <a:lnTo>
                    <a:pt x="717994" y="267236"/>
                  </a:lnTo>
                  <a:cubicBezTo>
                    <a:pt x="723614" y="265045"/>
                    <a:pt x="729519" y="264283"/>
                    <a:pt x="731234" y="265617"/>
                  </a:cubicBezTo>
                  <a:cubicBezTo>
                    <a:pt x="732853" y="266950"/>
                    <a:pt x="735615" y="270665"/>
                    <a:pt x="734282" y="271332"/>
                  </a:cubicBezTo>
                  <a:cubicBezTo>
                    <a:pt x="732948" y="271998"/>
                    <a:pt x="736377" y="275618"/>
                    <a:pt x="739616" y="274761"/>
                  </a:cubicBezTo>
                  <a:cubicBezTo>
                    <a:pt x="742854" y="273903"/>
                    <a:pt x="751331" y="271141"/>
                    <a:pt x="749617" y="270951"/>
                  </a:cubicBezTo>
                  <a:cubicBezTo>
                    <a:pt x="747902" y="270760"/>
                    <a:pt x="744473" y="267998"/>
                    <a:pt x="744759" y="265236"/>
                  </a:cubicBezTo>
                  <a:lnTo>
                    <a:pt x="745807" y="262759"/>
                  </a:lnTo>
                  <a:lnTo>
                    <a:pt x="746474" y="261140"/>
                  </a:lnTo>
                  <a:cubicBezTo>
                    <a:pt x="745616" y="258282"/>
                    <a:pt x="746283" y="257044"/>
                    <a:pt x="747902" y="258473"/>
                  </a:cubicBezTo>
                  <a:close/>
                  <a:moveTo>
                    <a:pt x="2180843" y="258378"/>
                  </a:moveTo>
                  <a:cubicBezTo>
                    <a:pt x="2182653" y="259521"/>
                    <a:pt x="2185415" y="260664"/>
                    <a:pt x="2184177" y="263236"/>
                  </a:cubicBezTo>
                  <a:cubicBezTo>
                    <a:pt x="2184082" y="263426"/>
                    <a:pt x="2182367" y="262760"/>
                    <a:pt x="2181605" y="262950"/>
                  </a:cubicBezTo>
                  <a:lnTo>
                    <a:pt x="2177319" y="264093"/>
                  </a:lnTo>
                  <a:cubicBezTo>
                    <a:pt x="2173033" y="265808"/>
                    <a:pt x="2165508" y="272570"/>
                    <a:pt x="2162746" y="272666"/>
                  </a:cubicBezTo>
                  <a:cubicBezTo>
                    <a:pt x="2159984" y="272856"/>
                    <a:pt x="2158745" y="273713"/>
                    <a:pt x="2159984" y="274571"/>
                  </a:cubicBezTo>
                  <a:cubicBezTo>
                    <a:pt x="2161222" y="275428"/>
                    <a:pt x="2169889" y="276761"/>
                    <a:pt x="2168270" y="278381"/>
                  </a:cubicBezTo>
                  <a:cubicBezTo>
                    <a:pt x="2166651" y="280095"/>
                    <a:pt x="2162174" y="282667"/>
                    <a:pt x="2162270" y="280000"/>
                  </a:cubicBezTo>
                  <a:lnTo>
                    <a:pt x="2157698" y="280952"/>
                  </a:lnTo>
                  <a:cubicBezTo>
                    <a:pt x="2153507" y="281810"/>
                    <a:pt x="2152364" y="277809"/>
                    <a:pt x="2149506" y="276952"/>
                  </a:cubicBezTo>
                  <a:lnTo>
                    <a:pt x="2147030" y="276190"/>
                  </a:lnTo>
                  <a:cubicBezTo>
                    <a:pt x="2143124" y="276476"/>
                    <a:pt x="2142267" y="272666"/>
                    <a:pt x="2145029" y="267617"/>
                  </a:cubicBezTo>
                  <a:lnTo>
                    <a:pt x="2151411" y="268665"/>
                  </a:lnTo>
                  <a:lnTo>
                    <a:pt x="2155316" y="269332"/>
                  </a:lnTo>
                  <a:cubicBezTo>
                    <a:pt x="2159126" y="268760"/>
                    <a:pt x="2163984" y="266760"/>
                    <a:pt x="2166080" y="264950"/>
                  </a:cubicBezTo>
                  <a:lnTo>
                    <a:pt x="2168175" y="263426"/>
                  </a:lnTo>
                  <a:cubicBezTo>
                    <a:pt x="2172271" y="260474"/>
                    <a:pt x="2172080" y="259616"/>
                    <a:pt x="2172842" y="260188"/>
                  </a:cubicBezTo>
                  <a:cubicBezTo>
                    <a:pt x="2175224" y="262093"/>
                    <a:pt x="2176748" y="262950"/>
                    <a:pt x="2176843" y="259140"/>
                  </a:cubicBezTo>
                  <a:cubicBezTo>
                    <a:pt x="2176843" y="258854"/>
                    <a:pt x="2180081" y="257902"/>
                    <a:pt x="2180843" y="258378"/>
                  </a:cubicBezTo>
                  <a:close/>
                  <a:moveTo>
                    <a:pt x="2008251" y="258187"/>
                  </a:moveTo>
                  <a:cubicBezTo>
                    <a:pt x="2008727" y="260473"/>
                    <a:pt x="2001202" y="266093"/>
                    <a:pt x="1998154" y="267045"/>
                  </a:cubicBezTo>
                  <a:lnTo>
                    <a:pt x="1995964" y="264759"/>
                  </a:lnTo>
                  <a:cubicBezTo>
                    <a:pt x="1994916" y="263616"/>
                    <a:pt x="1993677" y="261425"/>
                    <a:pt x="1994344" y="260663"/>
                  </a:cubicBezTo>
                  <a:cubicBezTo>
                    <a:pt x="1995964" y="258758"/>
                    <a:pt x="1997869" y="260092"/>
                    <a:pt x="1999488" y="261330"/>
                  </a:cubicBezTo>
                  <a:lnTo>
                    <a:pt x="1999964" y="261902"/>
                  </a:lnTo>
                  <a:cubicBezTo>
                    <a:pt x="2001488" y="262187"/>
                    <a:pt x="2003488" y="261140"/>
                    <a:pt x="2004346" y="259520"/>
                  </a:cubicBezTo>
                  <a:cubicBezTo>
                    <a:pt x="2005203" y="257996"/>
                    <a:pt x="2007775" y="255901"/>
                    <a:pt x="2008251" y="258187"/>
                  </a:cubicBezTo>
                  <a:close/>
                  <a:moveTo>
                    <a:pt x="1632680" y="257902"/>
                  </a:moveTo>
                  <a:cubicBezTo>
                    <a:pt x="1629632" y="259235"/>
                    <a:pt x="1628585" y="263331"/>
                    <a:pt x="1623632" y="262188"/>
                  </a:cubicBezTo>
                  <a:cubicBezTo>
                    <a:pt x="1623441" y="262188"/>
                    <a:pt x="1622965" y="262569"/>
                    <a:pt x="1622774" y="262855"/>
                  </a:cubicBezTo>
                  <a:cubicBezTo>
                    <a:pt x="1622584" y="263141"/>
                    <a:pt x="1622489" y="263712"/>
                    <a:pt x="1622679" y="263807"/>
                  </a:cubicBezTo>
                  <a:lnTo>
                    <a:pt x="1627346" y="267046"/>
                  </a:lnTo>
                  <a:cubicBezTo>
                    <a:pt x="1624870" y="271237"/>
                    <a:pt x="1623727" y="274094"/>
                    <a:pt x="1624775" y="273523"/>
                  </a:cubicBezTo>
                  <a:lnTo>
                    <a:pt x="1625251" y="273523"/>
                  </a:lnTo>
                  <a:cubicBezTo>
                    <a:pt x="1632490" y="271713"/>
                    <a:pt x="1632490" y="271808"/>
                    <a:pt x="1632966" y="278381"/>
                  </a:cubicBezTo>
                  <a:cubicBezTo>
                    <a:pt x="1633061" y="279238"/>
                    <a:pt x="1634490" y="280190"/>
                    <a:pt x="1635538" y="280952"/>
                  </a:cubicBezTo>
                  <a:cubicBezTo>
                    <a:pt x="1636681" y="281714"/>
                    <a:pt x="1638110" y="282857"/>
                    <a:pt x="1639443" y="282762"/>
                  </a:cubicBezTo>
                  <a:cubicBezTo>
                    <a:pt x="1641253" y="282762"/>
                    <a:pt x="1643825" y="280857"/>
                    <a:pt x="1644587" y="281333"/>
                  </a:cubicBezTo>
                  <a:lnTo>
                    <a:pt x="1650968" y="285334"/>
                  </a:lnTo>
                  <a:cubicBezTo>
                    <a:pt x="1649444" y="281714"/>
                    <a:pt x="1651064" y="277619"/>
                    <a:pt x="1654493" y="275999"/>
                  </a:cubicBezTo>
                  <a:lnTo>
                    <a:pt x="1654683" y="274380"/>
                  </a:lnTo>
                  <a:lnTo>
                    <a:pt x="1655445" y="268856"/>
                  </a:lnTo>
                  <a:cubicBezTo>
                    <a:pt x="1660779" y="264760"/>
                    <a:pt x="1664208" y="260855"/>
                    <a:pt x="1662970" y="260378"/>
                  </a:cubicBezTo>
                  <a:cubicBezTo>
                    <a:pt x="1661827" y="259807"/>
                    <a:pt x="1658684" y="261045"/>
                    <a:pt x="1657826" y="263903"/>
                  </a:cubicBezTo>
                  <a:lnTo>
                    <a:pt x="1657064" y="263903"/>
                  </a:lnTo>
                  <a:lnTo>
                    <a:pt x="1651825" y="263712"/>
                  </a:lnTo>
                  <a:cubicBezTo>
                    <a:pt x="1651349" y="266855"/>
                    <a:pt x="1648301" y="270284"/>
                    <a:pt x="1645063" y="271332"/>
                  </a:cubicBezTo>
                  <a:lnTo>
                    <a:pt x="1645730" y="274666"/>
                  </a:lnTo>
                  <a:lnTo>
                    <a:pt x="1645825" y="275333"/>
                  </a:lnTo>
                  <a:cubicBezTo>
                    <a:pt x="1645730" y="276095"/>
                    <a:pt x="1644206" y="275904"/>
                    <a:pt x="1642396" y="274952"/>
                  </a:cubicBezTo>
                  <a:cubicBezTo>
                    <a:pt x="1640586" y="273999"/>
                    <a:pt x="1635443" y="267713"/>
                    <a:pt x="1635538" y="263331"/>
                  </a:cubicBezTo>
                  <a:lnTo>
                    <a:pt x="1635347" y="259235"/>
                  </a:lnTo>
                  <a:cubicBezTo>
                    <a:pt x="1635347" y="258759"/>
                    <a:pt x="1633157" y="257711"/>
                    <a:pt x="1632680" y="257902"/>
                  </a:cubicBezTo>
                  <a:close/>
                  <a:moveTo>
                    <a:pt x="1484090" y="256473"/>
                  </a:moveTo>
                  <a:lnTo>
                    <a:pt x="1483138" y="257330"/>
                  </a:lnTo>
                  <a:cubicBezTo>
                    <a:pt x="1482471" y="258854"/>
                    <a:pt x="1482566" y="261140"/>
                    <a:pt x="1483138" y="262569"/>
                  </a:cubicBezTo>
                  <a:lnTo>
                    <a:pt x="1483138" y="263807"/>
                  </a:lnTo>
                  <a:cubicBezTo>
                    <a:pt x="1483138" y="264665"/>
                    <a:pt x="1482376" y="265998"/>
                    <a:pt x="1481614" y="266189"/>
                  </a:cubicBezTo>
                  <a:cubicBezTo>
                    <a:pt x="1480661" y="266474"/>
                    <a:pt x="1479328" y="265808"/>
                    <a:pt x="1478280" y="265427"/>
                  </a:cubicBezTo>
                  <a:lnTo>
                    <a:pt x="1473613" y="263426"/>
                  </a:lnTo>
                  <a:cubicBezTo>
                    <a:pt x="1475994" y="260855"/>
                    <a:pt x="1475423" y="259140"/>
                    <a:pt x="1472375" y="259807"/>
                  </a:cubicBezTo>
                  <a:cubicBezTo>
                    <a:pt x="1469327" y="260378"/>
                    <a:pt x="1464469" y="255711"/>
                    <a:pt x="1461516" y="257426"/>
                  </a:cubicBezTo>
                  <a:lnTo>
                    <a:pt x="1460468" y="256854"/>
                  </a:lnTo>
                  <a:cubicBezTo>
                    <a:pt x="1457039" y="255140"/>
                    <a:pt x="1455325" y="257997"/>
                    <a:pt x="1453134" y="258378"/>
                  </a:cubicBezTo>
                  <a:cubicBezTo>
                    <a:pt x="1449610" y="259045"/>
                    <a:pt x="1445705" y="259426"/>
                    <a:pt x="1443800" y="257807"/>
                  </a:cubicBezTo>
                  <a:cubicBezTo>
                    <a:pt x="1440275" y="254663"/>
                    <a:pt x="1437227" y="257521"/>
                    <a:pt x="1435703" y="258378"/>
                  </a:cubicBezTo>
                  <a:cubicBezTo>
                    <a:pt x="1432941" y="259902"/>
                    <a:pt x="1430274" y="262760"/>
                    <a:pt x="1429607" y="265427"/>
                  </a:cubicBezTo>
                  <a:lnTo>
                    <a:pt x="1429131" y="267427"/>
                  </a:lnTo>
                  <a:cubicBezTo>
                    <a:pt x="1431417" y="270189"/>
                    <a:pt x="1432941" y="271142"/>
                    <a:pt x="1432655" y="269618"/>
                  </a:cubicBezTo>
                  <a:cubicBezTo>
                    <a:pt x="1432274" y="268094"/>
                    <a:pt x="1436656" y="267903"/>
                    <a:pt x="1436370" y="269808"/>
                  </a:cubicBezTo>
                  <a:cubicBezTo>
                    <a:pt x="1436084" y="271713"/>
                    <a:pt x="1438942" y="273904"/>
                    <a:pt x="1434656" y="273999"/>
                  </a:cubicBezTo>
                  <a:lnTo>
                    <a:pt x="1432750" y="275428"/>
                  </a:lnTo>
                  <a:lnTo>
                    <a:pt x="1429417" y="277904"/>
                  </a:lnTo>
                  <a:cubicBezTo>
                    <a:pt x="1426178" y="276952"/>
                    <a:pt x="1422845" y="276190"/>
                    <a:pt x="1421987" y="276285"/>
                  </a:cubicBezTo>
                  <a:lnTo>
                    <a:pt x="1421892" y="276095"/>
                  </a:lnTo>
                  <a:cubicBezTo>
                    <a:pt x="1421511" y="275523"/>
                    <a:pt x="1421225" y="274380"/>
                    <a:pt x="1421606" y="274190"/>
                  </a:cubicBezTo>
                  <a:lnTo>
                    <a:pt x="1423130" y="273237"/>
                  </a:lnTo>
                  <a:cubicBezTo>
                    <a:pt x="1425035" y="272380"/>
                    <a:pt x="1424750" y="271523"/>
                    <a:pt x="1422559" y="271237"/>
                  </a:cubicBezTo>
                  <a:cubicBezTo>
                    <a:pt x="1420368" y="270951"/>
                    <a:pt x="1414653" y="269618"/>
                    <a:pt x="1413700" y="271046"/>
                  </a:cubicBezTo>
                  <a:lnTo>
                    <a:pt x="1413986" y="272094"/>
                  </a:lnTo>
                  <a:cubicBezTo>
                    <a:pt x="1414939" y="275237"/>
                    <a:pt x="1416463" y="278190"/>
                    <a:pt x="1417796" y="281238"/>
                  </a:cubicBezTo>
                  <a:cubicBezTo>
                    <a:pt x="1419892" y="286096"/>
                    <a:pt x="1419606" y="286953"/>
                    <a:pt x="1414748" y="289620"/>
                  </a:cubicBezTo>
                  <a:cubicBezTo>
                    <a:pt x="1412748" y="290668"/>
                    <a:pt x="1410367" y="291525"/>
                    <a:pt x="1408748" y="292859"/>
                  </a:cubicBezTo>
                  <a:cubicBezTo>
                    <a:pt x="1406081" y="295049"/>
                    <a:pt x="1400175" y="297907"/>
                    <a:pt x="1398270" y="296573"/>
                  </a:cubicBezTo>
                  <a:lnTo>
                    <a:pt x="1394270" y="293811"/>
                  </a:lnTo>
                  <a:cubicBezTo>
                    <a:pt x="1392269" y="296097"/>
                    <a:pt x="1391317" y="296859"/>
                    <a:pt x="1392269" y="295526"/>
                  </a:cubicBezTo>
                  <a:cubicBezTo>
                    <a:pt x="1393127" y="294097"/>
                    <a:pt x="1392936" y="290192"/>
                    <a:pt x="1389698" y="289811"/>
                  </a:cubicBezTo>
                  <a:cubicBezTo>
                    <a:pt x="1386459" y="289430"/>
                    <a:pt x="1378934" y="285429"/>
                    <a:pt x="1380268" y="283715"/>
                  </a:cubicBezTo>
                  <a:cubicBezTo>
                    <a:pt x="1381601" y="282000"/>
                    <a:pt x="1384268" y="277333"/>
                    <a:pt x="1383030" y="277333"/>
                  </a:cubicBezTo>
                  <a:cubicBezTo>
                    <a:pt x="1381792" y="277333"/>
                    <a:pt x="1377506" y="279905"/>
                    <a:pt x="1375982" y="282953"/>
                  </a:cubicBezTo>
                  <a:cubicBezTo>
                    <a:pt x="1374458" y="286096"/>
                    <a:pt x="1377982" y="293811"/>
                    <a:pt x="1373124" y="293716"/>
                  </a:cubicBezTo>
                  <a:lnTo>
                    <a:pt x="1363313" y="289620"/>
                  </a:lnTo>
                  <a:cubicBezTo>
                    <a:pt x="1362551" y="289334"/>
                    <a:pt x="1360932" y="289906"/>
                    <a:pt x="1359980" y="290382"/>
                  </a:cubicBezTo>
                  <a:cubicBezTo>
                    <a:pt x="1359503" y="290573"/>
                    <a:pt x="1359313" y="291716"/>
                    <a:pt x="1359694" y="292287"/>
                  </a:cubicBezTo>
                  <a:lnTo>
                    <a:pt x="1363218" y="297716"/>
                  </a:lnTo>
                  <a:cubicBezTo>
                    <a:pt x="1372553" y="295430"/>
                    <a:pt x="1381982" y="293906"/>
                    <a:pt x="1384078" y="294287"/>
                  </a:cubicBezTo>
                  <a:lnTo>
                    <a:pt x="1385792" y="294954"/>
                  </a:lnTo>
                  <a:lnTo>
                    <a:pt x="1387507" y="295621"/>
                  </a:lnTo>
                  <a:cubicBezTo>
                    <a:pt x="1389221" y="296764"/>
                    <a:pt x="1391412" y="299526"/>
                    <a:pt x="1392460" y="301717"/>
                  </a:cubicBezTo>
                  <a:cubicBezTo>
                    <a:pt x="1393508" y="303908"/>
                    <a:pt x="1403128" y="300574"/>
                    <a:pt x="1404271" y="301431"/>
                  </a:cubicBezTo>
                  <a:cubicBezTo>
                    <a:pt x="1405414" y="302288"/>
                    <a:pt x="1410081" y="302955"/>
                    <a:pt x="1411510" y="300479"/>
                  </a:cubicBezTo>
                  <a:cubicBezTo>
                    <a:pt x="1412939" y="298002"/>
                    <a:pt x="1419320" y="296954"/>
                    <a:pt x="1416177" y="298764"/>
                  </a:cubicBezTo>
                  <a:cubicBezTo>
                    <a:pt x="1413034" y="300574"/>
                    <a:pt x="1416177" y="306194"/>
                    <a:pt x="1417415" y="303336"/>
                  </a:cubicBezTo>
                  <a:lnTo>
                    <a:pt x="1421987" y="303812"/>
                  </a:lnTo>
                  <a:cubicBezTo>
                    <a:pt x="1424178" y="304003"/>
                    <a:pt x="1428083" y="302288"/>
                    <a:pt x="1428845" y="300669"/>
                  </a:cubicBezTo>
                  <a:lnTo>
                    <a:pt x="1429798" y="298764"/>
                  </a:lnTo>
                  <a:cubicBezTo>
                    <a:pt x="1428655" y="296002"/>
                    <a:pt x="1429988" y="293811"/>
                    <a:pt x="1432750" y="293811"/>
                  </a:cubicBezTo>
                  <a:lnTo>
                    <a:pt x="1433513" y="292859"/>
                  </a:lnTo>
                  <a:cubicBezTo>
                    <a:pt x="1435132" y="290858"/>
                    <a:pt x="1435608" y="288191"/>
                    <a:pt x="1436465" y="285810"/>
                  </a:cubicBezTo>
                  <a:lnTo>
                    <a:pt x="1436465" y="285715"/>
                  </a:lnTo>
                  <a:cubicBezTo>
                    <a:pt x="1435322" y="285334"/>
                    <a:pt x="1434370" y="284762"/>
                    <a:pt x="1434370" y="284381"/>
                  </a:cubicBezTo>
                  <a:cubicBezTo>
                    <a:pt x="1434370" y="284000"/>
                    <a:pt x="1435894" y="283429"/>
                    <a:pt x="1437799" y="283905"/>
                  </a:cubicBezTo>
                  <a:cubicBezTo>
                    <a:pt x="1439704" y="284381"/>
                    <a:pt x="1444181" y="286572"/>
                    <a:pt x="1443038" y="287429"/>
                  </a:cubicBezTo>
                  <a:cubicBezTo>
                    <a:pt x="1441895" y="288287"/>
                    <a:pt x="1439894" y="292001"/>
                    <a:pt x="1441037" y="293621"/>
                  </a:cubicBezTo>
                  <a:cubicBezTo>
                    <a:pt x="1442180" y="295240"/>
                    <a:pt x="1448467" y="297240"/>
                    <a:pt x="1452182" y="294478"/>
                  </a:cubicBezTo>
                  <a:lnTo>
                    <a:pt x="1452467" y="291906"/>
                  </a:lnTo>
                  <a:lnTo>
                    <a:pt x="1453229" y="284572"/>
                  </a:lnTo>
                  <a:cubicBezTo>
                    <a:pt x="1448276" y="281619"/>
                    <a:pt x="1443895" y="279047"/>
                    <a:pt x="1443609" y="278666"/>
                  </a:cubicBezTo>
                  <a:cubicBezTo>
                    <a:pt x="1443228" y="278285"/>
                    <a:pt x="1443990" y="276476"/>
                    <a:pt x="1448181" y="277619"/>
                  </a:cubicBezTo>
                  <a:lnTo>
                    <a:pt x="1450753" y="278285"/>
                  </a:lnTo>
                  <a:cubicBezTo>
                    <a:pt x="1454658" y="279238"/>
                    <a:pt x="1455515" y="278476"/>
                    <a:pt x="1455896" y="273999"/>
                  </a:cubicBezTo>
                  <a:cubicBezTo>
                    <a:pt x="1455992" y="273428"/>
                    <a:pt x="1456849" y="272666"/>
                    <a:pt x="1457516" y="272475"/>
                  </a:cubicBezTo>
                  <a:cubicBezTo>
                    <a:pt x="1458087" y="272285"/>
                    <a:pt x="1459611" y="272666"/>
                    <a:pt x="1459611" y="273047"/>
                  </a:cubicBezTo>
                  <a:lnTo>
                    <a:pt x="1460183" y="275618"/>
                  </a:lnTo>
                  <a:cubicBezTo>
                    <a:pt x="1460659" y="278857"/>
                    <a:pt x="1462088" y="281048"/>
                    <a:pt x="1463421" y="280476"/>
                  </a:cubicBezTo>
                  <a:cubicBezTo>
                    <a:pt x="1464755" y="280000"/>
                    <a:pt x="1467041" y="280667"/>
                    <a:pt x="1465898" y="283048"/>
                  </a:cubicBezTo>
                  <a:lnTo>
                    <a:pt x="1466755" y="284572"/>
                  </a:lnTo>
                  <a:lnTo>
                    <a:pt x="1467612" y="286191"/>
                  </a:lnTo>
                  <a:cubicBezTo>
                    <a:pt x="1470470" y="287334"/>
                    <a:pt x="1469517" y="290192"/>
                    <a:pt x="1465421" y="292668"/>
                  </a:cubicBezTo>
                  <a:lnTo>
                    <a:pt x="1465421" y="297050"/>
                  </a:lnTo>
                  <a:lnTo>
                    <a:pt x="1465421" y="297907"/>
                  </a:lnTo>
                  <a:cubicBezTo>
                    <a:pt x="1464945" y="298669"/>
                    <a:pt x="1463326" y="298669"/>
                    <a:pt x="1461897" y="297812"/>
                  </a:cubicBezTo>
                  <a:cubicBezTo>
                    <a:pt x="1460468" y="297050"/>
                    <a:pt x="1454849" y="296669"/>
                    <a:pt x="1454372" y="299907"/>
                  </a:cubicBezTo>
                  <a:lnTo>
                    <a:pt x="1455230" y="300383"/>
                  </a:lnTo>
                  <a:lnTo>
                    <a:pt x="1457992" y="301812"/>
                  </a:lnTo>
                  <a:cubicBezTo>
                    <a:pt x="1461707" y="302669"/>
                    <a:pt x="1466469" y="301812"/>
                    <a:pt x="1468660" y="299907"/>
                  </a:cubicBezTo>
                  <a:lnTo>
                    <a:pt x="1470946" y="298383"/>
                  </a:lnTo>
                  <a:cubicBezTo>
                    <a:pt x="1471803" y="297812"/>
                    <a:pt x="1473232" y="297621"/>
                    <a:pt x="1474375" y="297621"/>
                  </a:cubicBezTo>
                  <a:cubicBezTo>
                    <a:pt x="1480375" y="297621"/>
                    <a:pt x="1481233" y="297526"/>
                    <a:pt x="1480661" y="294668"/>
                  </a:cubicBezTo>
                  <a:lnTo>
                    <a:pt x="1479614" y="289715"/>
                  </a:lnTo>
                  <a:cubicBezTo>
                    <a:pt x="1483138" y="286001"/>
                    <a:pt x="1488662" y="283238"/>
                    <a:pt x="1491901" y="283619"/>
                  </a:cubicBezTo>
                  <a:cubicBezTo>
                    <a:pt x="1495139" y="284000"/>
                    <a:pt x="1502664" y="284858"/>
                    <a:pt x="1501140" y="286667"/>
                  </a:cubicBezTo>
                  <a:lnTo>
                    <a:pt x="1499330" y="287048"/>
                  </a:lnTo>
                  <a:cubicBezTo>
                    <a:pt x="1495139" y="288096"/>
                    <a:pt x="1490663" y="288477"/>
                    <a:pt x="1486376" y="289334"/>
                  </a:cubicBezTo>
                  <a:lnTo>
                    <a:pt x="1485233" y="289620"/>
                  </a:lnTo>
                  <a:cubicBezTo>
                    <a:pt x="1484281" y="290668"/>
                    <a:pt x="1483519" y="295335"/>
                    <a:pt x="1483519" y="300002"/>
                  </a:cubicBezTo>
                  <a:lnTo>
                    <a:pt x="1477899" y="301812"/>
                  </a:lnTo>
                  <a:cubicBezTo>
                    <a:pt x="1475232" y="302669"/>
                    <a:pt x="1476280" y="302955"/>
                    <a:pt x="1477232" y="304384"/>
                  </a:cubicBezTo>
                  <a:lnTo>
                    <a:pt x="1478375" y="306098"/>
                  </a:lnTo>
                  <a:cubicBezTo>
                    <a:pt x="1478756" y="308099"/>
                    <a:pt x="1478661" y="307241"/>
                    <a:pt x="1478090" y="304193"/>
                  </a:cubicBezTo>
                  <a:lnTo>
                    <a:pt x="1483709" y="307337"/>
                  </a:lnTo>
                  <a:cubicBezTo>
                    <a:pt x="1484662" y="307813"/>
                    <a:pt x="1486662" y="308480"/>
                    <a:pt x="1486948" y="308194"/>
                  </a:cubicBezTo>
                  <a:lnTo>
                    <a:pt x="1489805" y="305527"/>
                  </a:lnTo>
                  <a:cubicBezTo>
                    <a:pt x="1492663" y="302574"/>
                    <a:pt x="1496092" y="300669"/>
                    <a:pt x="1497616" y="301336"/>
                  </a:cubicBezTo>
                  <a:cubicBezTo>
                    <a:pt x="1499140" y="302003"/>
                    <a:pt x="1504093" y="300098"/>
                    <a:pt x="1505807" y="295907"/>
                  </a:cubicBezTo>
                  <a:lnTo>
                    <a:pt x="1512665" y="297526"/>
                  </a:lnTo>
                  <a:cubicBezTo>
                    <a:pt x="1512856" y="297526"/>
                    <a:pt x="1514475" y="295240"/>
                    <a:pt x="1514189" y="294287"/>
                  </a:cubicBezTo>
                  <a:lnTo>
                    <a:pt x="1513523" y="292573"/>
                  </a:lnTo>
                  <a:cubicBezTo>
                    <a:pt x="1511999" y="290573"/>
                    <a:pt x="1509332" y="290287"/>
                    <a:pt x="1507522" y="292001"/>
                  </a:cubicBezTo>
                  <a:lnTo>
                    <a:pt x="1505807" y="293049"/>
                  </a:lnTo>
                  <a:lnTo>
                    <a:pt x="1504569" y="293811"/>
                  </a:lnTo>
                  <a:cubicBezTo>
                    <a:pt x="1502378" y="294097"/>
                    <a:pt x="1501712" y="292382"/>
                    <a:pt x="1503140" y="289906"/>
                  </a:cubicBezTo>
                  <a:cubicBezTo>
                    <a:pt x="1504569" y="287429"/>
                    <a:pt x="1513332" y="284191"/>
                    <a:pt x="1515332" y="286001"/>
                  </a:cubicBezTo>
                  <a:cubicBezTo>
                    <a:pt x="1517333" y="287810"/>
                    <a:pt x="1519809" y="294954"/>
                    <a:pt x="1518095" y="298764"/>
                  </a:cubicBezTo>
                  <a:lnTo>
                    <a:pt x="1517047" y="301907"/>
                  </a:lnTo>
                  <a:lnTo>
                    <a:pt x="1516856" y="302479"/>
                  </a:lnTo>
                  <a:cubicBezTo>
                    <a:pt x="1517904" y="303431"/>
                    <a:pt x="1519809" y="303527"/>
                    <a:pt x="1521047" y="302765"/>
                  </a:cubicBezTo>
                  <a:lnTo>
                    <a:pt x="1522000" y="302003"/>
                  </a:lnTo>
                  <a:lnTo>
                    <a:pt x="1522476" y="301526"/>
                  </a:lnTo>
                  <a:cubicBezTo>
                    <a:pt x="1522762" y="300764"/>
                    <a:pt x="1524286" y="301145"/>
                    <a:pt x="1525905" y="302288"/>
                  </a:cubicBezTo>
                  <a:cubicBezTo>
                    <a:pt x="1527524" y="303431"/>
                    <a:pt x="1526096" y="307908"/>
                    <a:pt x="1528000" y="307908"/>
                  </a:cubicBezTo>
                  <a:cubicBezTo>
                    <a:pt x="1529906" y="307908"/>
                    <a:pt x="1534382" y="305527"/>
                    <a:pt x="1533811" y="302669"/>
                  </a:cubicBezTo>
                  <a:lnTo>
                    <a:pt x="1535049" y="301336"/>
                  </a:lnTo>
                  <a:cubicBezTo>
                    <a:pt x="1539526" y="296669"/>
                    <a:pt x="1537049" y="294954"/>
                    <a:pt x="1531525" y="293525"/>
                  </a:cubicBezTo>
                  <a:cubicBezTo>
                    <a:pt x="1528382" y="292668"/>
                    <a:pt x="1531620" y="291716"/>
                    <a:pt x="1531620" y="290858"/>
                  </a:cubicBezTo>
                  <a:cubicBezTo>
                    <a:pt x="1531525" y="289144"/>
                    <a:pt x="1529810" y="286382"/>
                    <a:pt x="1530382" y="286001"/>
                  </a:cubicBezTo>
                  <a:lnTo>
                    <a:pt x="1532573" y="284762"/>
                  </a:lnTo>
                  <a:cubicBezTo>
                    <a:pt x="1533906" y="282857"/>
                    <a:pt x="1535335" y="280286"/>
                    <a:pt x="1535811" y="279143"/>
                  </a:cubicBezTo>
                  <a:lnTo>
                    <a:pt x="1536573" y="279047"/>
                  </a:lnTo>
                  <a:cubicBezTo>
                    <a:pt x="1543431" y="277809"/>
                    <a:pt x="1539621" y="275904"/>
                    <a:pt x="1537525" y="273618"/>
                  </a:cubicBezTo>
                  <a:cubicBezTo>
                    <a:pt x="1536097" y="272094"/>
                    <a:pt x="1533525" y="272951"/>
                    <a:pt x="1532001" y="270475"/>
                  </a:cubicBezTo>
                  <a:lnTo>
                    <a:pt x="1528953" y="265427"/>
                  </a:lnTo>
                  <a:cubicBezTo>
                    <a:pt x="1523714" y="267141"/>
                    <a:pt x="1522952" y="269141"/>
                    <a:pt x="1527239" y="269808"/>
                  </a:cubicBezTo>
                  <a:lnTo>
                    <a:pt x="1528763" y="272951"/>
                  </a:lnTo>
                  <a:lnTo>
                    <a:pt x="1529239" y="273999"/>
                  </a:lnTo>
                  <a:cubicBezTo>
                    <a:pt x="1529048" y="275333"/>
                    <a:pt x="1528000" y="276380"/>
                    <a:pt x="1526858" y="276190"/>
                  </a:cubicBezTo>
                  <a:cubicBezTo>
                    <a:pt x="1525715" y="275999"/>
                    <a:pt x="1521809" y="276857"/>
                    <a:pt x="1521809" y="278666"/>
                  </a:cubicBezTo>
                  <a:cubicBezTo>
                    <a:pt x="1521809" y="280476"/>
                    <a:pt x="1520190" y="285334"/>
                    <a:pt x="1518285" y="284762"/>
                  </a:cubicBezTo>
                  <a:cubicBezTo>
                    <a:pt x="1516380" y="284191"/>
                    <a:pt x="1511713" y="282286"/>
                    <a:pt x="1511713" y="281238"/>
                  </a:cubicBezTo>
                  <a:cubicBezTo>
                    <a:pt x="1511713" y="280095"/>
                    <a:pt x="1508855" y="278285"/>
                    <a:pt x="1505426" y="279047"/>
                  </a:cubicBezTo>
                  <a:lnTo>
                    <a:pt x="1504760" y="278381"/>
                  </a:lnTo>
                  <a:cubicBezTo>
                    <a:pt x="1501807" y="275142"/>
                    <a:pt x="1500759" y="280095"/>
                    <a:pt x="1498664" y="279047"/>
                  </a:cubicBezTo>
                  <a:cubicBezTo>
                    <a:pt x="1497711" y="278571"/>
                    <a:pt x="1496187" y="277809"/>
                    <a:pt x="1496282" y="277333"/>
                  </a:cubicBezTo>
                  <a:lnTo>
                    <a:pt x="1497235" y="270665"/>
                  </a:lnTo>
                  <a:cubicBezTo>
                    <a:pt x="1491044" y="270284"/>
                    <a:pt x="1486567" y="269141"/>
                    <a:pt x="1487234" y="268094"/>
                  </a:cubicBezTo>
                  <a:cubicBezTo>
                    <a:pt x="1487900" y="267046"/>
                    <a:pt x="1490472" y="265808"/>
                    <a:pt x="1491139" y="267903"/>
                  </a:cubicBezTo>
                  <a:lnTo>
                    <a:pt x="1492187" y="268284"/>
                  </a:lnTo>
                  <a:lnTo>
                    <a:pt x="1494377" y="269046"/>
                  </a:lnTo>
                  <a:cubicBezTo>
                    <a:pt x="1495425" y="267332"/>
                    <a:pt x="1496949" y="264855"/>
                    <a:pt x="1497806" y="263522"/>
                  </a:cubicBezTo>
                  <a:cubicBezTo>
                    <a:pt x="1498664" y="262188"/>
                    <a:pt x="1498092" y="257616"/>
                    <a:pt x="1493901" y="257330"/>
                  </a:cubicBezTo>
                  <a:lnTo>
                    <a:pt x="1492091" y="258473"/>
                  </a:lnTo>
                  <a:cubicBezTo>
                    <a:pt x="1488186" y="260950"/>
                    <a:pt x="1488567" y="259140"/>
                    <a:pt x="1488091" y="256854"/>
                  </a:cubicBezTo>
                  <a:cubicBezTo>
                    <a:pt x="1487996" y="256473"/>
                    <a:pt x="1484662" y="255997"/>
                    <a:pt x="1484090" y="256473"/>
                  </a:cubicBezTo>
                  <a:close/>
                  <a:moveTo>
                    <a:pt x="917353" y="255711"/>
                  </a:moveTo>
                  <a:lnTo>
                    <a:pt x="917353" y="255806"/>
                  </a:lnTo>
                  <a:cubicBezTo>
                    <a:pt x="918591" y="259045"/>
                    <a:pt x="920686" y="262283"/>
                    <a:pt x="920591" y="265522"/>
                  </a:cubicBezTo>
                  <a:cubicBezTo>
                    <a:pt x="920591" y="267427"/>
                    <a:pt x="916971" y="268760"/>
                    <a:pt x="913542" y="268475"/>
                  </a:cubicBezTo>
                  <a:cubicBezTo>
                    <a:pt x="911447" y="268284"/>
                    <a:pt x="910780" y="268094"/>
                    <a:pt x="910971" y="266284"/>
                  </a:cubicBezTo>
                  <a:cubicBezTo>
                    <a:pt x="911066" y="265522"/>
                    <a:pt x="909637" y="264665"/>
                    <a:pt x="909447" y="263807"/>
                  </a:cubicBezTo>
                  <a:lnTo>
                    <a:pt x="909161" y="262664"/>
                  </a:lnTo>
                  <a:cubicBezTo>
                    <a:pt x="909256" y="261331"/>
                    <a:pt x="910494" y="260950"/>
                    <a:pt x="911828" y="261902"/>
                  </a:cubicBezTo>
                  <a:lnTo>
                    <a:pt x="912019" y="261807"/>
                  </a:lnTo>
                  <a:cubicBezTo>
                    <a:pt x="913638" y="260569"/>
                    <a:pt x="918305" y="260283"/>
                    <a:pt x="914209" y="257140"/>
                  </a:cubicBezTo>
                  <a:cubicBezTo>
                    <a:pt x="914971" y="256378"/>
                    <a:pt x="916400" y="255711"/>
                    <a:pt x="917353" y="255711"/>
                  </a:cubicBezTo>
                  <a:close/>
                  <a:moveTo>
                    <a:pt x="105734" y="252648"/>
                  </a:moveTo>
                  <a:lnTo>
                    <a:pt x="104679" y="253044"/>
                  </a:lnTo>
                  <a:lnTo>
                    <a:pt x="104218" y="252813"/>
                  </a:lnTo>
                  <a:close/>
                  <a:moveTo>
                    <a:pt x="1344263" y="252568"/>
                  </a:moveTo>
                  <a:lnTo>
                    <a:pt x="1339596" y="254759"/>
                  </a:lnTo>
                  <a:cubicBezTo>
                    <a:pt x="1334453" y="256664"/>
                    <a:pt x="1323594" y="256473"/>
                    <a:pt x="1315307" y="254282"/>
                  </a:cubicBezTo>
                  <a:lnTo>
                    <a:pt x="1307687" y="253901"/>
                  </a:lnTo>
                  <a:lnTo>
                    <a:pt x="1305973" y="253806"/>
                  </a:lnTo>
                  <a:cubicBezTo>
                    <a:pt x="1303211" y="256854"/>
                    <a:pt x="1303401" y="259807"/>
                    <a:pt x="1306354" y="260283"/>
                  </a:cubicBezTo>
                  <a:lnTo>
                    <a:pt x="1307592" y="259807"/>
                  </a:lnTo>
                  <a:cubicBezTo>
                    <a:pt x="1314736" y="257140"/>
                    <a:pt x="1321594" y="256664"/>
                    <a:pt x="1328738" y="259712"/>
                  </a:cubicBezTo>
                  <a:cubicBezTo>
                    <a:pt x="1329976" y="260283"/>
                    <a:pt x="1332452" y="258569"/>
                    <a:pt x="1334357" y="258473"/>
                  </a:cubicBezTo>
                  <a:cubicBezTo>
                    <a:pt x="1336453" y="258473"/>
                    <a:pt x="1338644" y="259712"/>
                    <a:pt x="1340549" y="259426"/>
                  </a:cubicBezTo>
                  <a:lnTo>
                    <a:pt x="1341596" y="259235"/>
                  </a:lnTo>
                  <a:cubicBezTo>
                    <a:pt x="1342454" y="257140"/>
                    <a:pt x="1344930" y="258378"/>
                    <a:pt x="1347121" y="261998"/>
                  </a:cubicBezTo>
                  <a:lnTo>
                    <a:pt x="1352360" y="258569"/>
                  </a:lnTo>
                  <a:cubicBezTo>
                    <a:pt x="1353217" y="257997"/>
                    <a:pt x="1355122" y="257426"/>
                    <a:pt x="1355693" y="257807"/>
                  </a:cubicBezTo>
                  <a:cubicBezTo>
                    <a:pt x="1358075" y="259426"/>
                    <a:pt x="1359789" y="260950"/>
                    <a:pt x="1363218" y="258473"/>
                  </a:cubicBezTo>
                  <a:cubicBezTo>
                    <a:pt x="1364266" y="257711"/>
                    <a:pt x="1368076" y="259712"/>
                    <a:pt x="1370648" y="259712"/>
                  </a:cubicBezTo>
                  <a:cubicBezTo>
                    <a:pt x="1373981" y="259712"/>
                    <a:pt x="1378172" y="263141"/>
                    <a:pt x="1380839" y="258569"/>
                  </a:cubicBezTo>
                  <a:cubicBezTo>
                    <a:pt x="1380935" y="258378"/>
                    <a:pt x="1382649" y="258759"/>
                    <a:pt x="1383411" y="259140"/>
                  </a:cubicBezTo>
                  <a:cubicBezTo>
                    <a:pt x="1385507" y="260188"/>
                    <a:pt x="1387507" y="260474"/>
                    <a:pt x="1387983" y="258092"/>
                  </a:cubicBezTo>
                  <a:cubicBezTo>
                    <a:pt x="1388078" y="257426"/>
                    <a:pt x="1386459" y="255997"/>
                    <a:pt x="1385221" y="255711"/>
                  </a:cubicBezTo>
                  <a:cubicBezTo>
                    <a:pt x="1382840" y="255044"/>
                    <a:pt x="1379696" y="253997"/>
                    <a:pt x="1377982" y="254759"/>
                  </a:cubicBezTo>
                  <a:cubicBezTo>
                    <a:pt x="1374077" y="256473"/>
                    <a:pt x="1369505" y="257902"/>
                    <a:pt x="1366647" y="255425"/>
                  </a:cubicBezTo>
                  <a:cubicBezTo>
                    <a:pt x="1361504" y="251044"/>
                    <a:pt x="1357598" y="255902"/>
                    <a:pt x="1353217" y="255425"/>
                  </a:cubicBezTo>
                  <a:cubicBezTo>
                    <a:pt x="1352550" y="255330"/>
                    <a:pt x="1351883" y="253997"/>
                    <a:pt x="1351407" y="254092"/>
                  </a:cubicBezTo>
                  <a:cubicBezTo>
                    <a:pt x="1348645" y="254473"/>
                    <a:pt x="1347407" y="251044"/>
                    <a:pt x="1344263" y="252568"/>
                  </a:cubicBezTo>
                  <a:close/>
                  <a:moveTo>
                    <a:pt x="1252252" y="252187"/>
                  </a:moveTo>
                  <a:lnTo>
                    <a:pt x="1249490" y="253711"/>
                  </a:lnTo>
                  <a:lnTo>
                    <a:pt x="1247585" y="254759"/>
                  </a:lnTo>
                  <a:cubicBezTo>
                    <a:pt x="1246061" y="257235"/>
                    <a:pt x="1251680" y="260759"/>
                    <a:pt x="1254728" y="261331"/>
                  </a:cubicBezTo>
                  <a:cubicBezTo>
                    <a:pt x="1257776" y="261998"/>
                    <a:pt x="1258919" y="260664"/>
                    <a:pt x="1257110" y="258473"/>
                  </a:cubicBezTo>
                  <a:lnTo>
                    <a:pt x="1257014" y="257140"/>
                  </a:lnTo>
                  <a:lnTo>
                    <a:pt x="1256919" y="255521"/>
                  </a:lnTo>
                  <a:cubicBezTo>
                    <a:pt x="1257776" y="253616"/>
                    <a:pt x="1255681" y="252092"/>
                    <a:pt x="1252252" y="252187"/>
                  </a:cubicBezTo>
                  <a:close/>
                  <a:moveTo>
                    <a:pt x="1278446" y="251711"/>
                  </a:moveTo>
                  <a:cubicBezTo>
                    <a:pt x="1273778" y="254092"/>
                    <a:pt x="1280636" y="255997"/>
                    <a:pt x="1279684" y="258473"/>
                  </a:cubicBezTo>
                  <a:lnTo>
                    <a:pt x="1279589" y="258854"/>
                  </a:lnTo>
                  <a:cubicBezTo>
                    <a:pt x="1280350" y="259331"/>
                    <a:pt x="1287875" y="259616"/>
                    <a:pt x="1290447" y="259616"/>
                  </a:cubicBezTo>
                  <a:cubicBezTo>
                    <a:pt x="1293114" y="259616"/>
                    <a:pt x="1294352" y="258569"/>
                    <a:pt x="1293305" y="257235"/>
                  </a:cubicBezTo>
                  <a:lnTo>
                    <a:pt x="1292543" y="256283"/>
                  </a:lnTo>
                  <a:cubicBezTo>
                    <a:pt x="1289971" y="253044"/>
                    <a:pt x="1281875" y="249996"/>
                    <a:pt x="1278446" y="251711"/>
                  </a:cubicBezTo>
                  <a:close/>
                  <a:moveTo>
                    <a:pt x="111537" y="250472"/>
                  </a:moveTo>
                  <a:lnTo>
                    <a:pt x="107346" y="252473"/>
                  </a:lnTo>
                  <a:lnTo>
                    <a:pt x="105734" y="252648"/>
                  </a:lnTo>
                  <a:close/>
                  <a:moveTo>
                    <a:pt x="97821" y="249615"/>
                  </a:moveTo>
                  <a:lnTo>
                    <a:pt x="104218" y="252813"/>
                  </a:lnTo>
                  <a:lnTo>
                    <a:pt x="97726" y="253520"/>
                  </a:lnTo>
                  <a:cubicBezTo>
                    <a:pt x="97440" y="253520"/>
                    <a:pt x="96678" y="251901"/>
                    <a:pt x="96583" y="250949"/>
                  </a:cubicBezTo>
                  <a:cubicBezTo>
                    <a:pt x="96488" y="250568"/>
                    <a:pt x="97726" y="249520"/>
                    <a:pt x="97821" y="249615"/>
                  </a:cubicBezTo>
                  <a:close/>
                  <a:moveTo>
                    <a:pt x="875634" y="247900"/>
                  </a:moveTo>
                  <a:cubicBezTo>
                    <a:pt x="877538" y="247805"/>
                    <a:pt x="879158" y="252568"/>
                    <a:pt x="877919" y="254473"/>
                  </a:cubicBezTo>
                  <a:cubicBezTo>
                    <a:pt x="876681" y="256378"/>
                    <a:pt x="874014" y="257997"/>
                    <a:pt x="871919" y="258092"/>
                  </a:cubicBezTo>
                  <a:lnTo>
                    <a:pt x="869442" y="257806"/>
                  </a:lnTo>
                  <a:cubicBezTo>
                    <a:pt x="868680" y="257711"/>
                    <a:pt x="867442" y="256568"/>
                    <a:pt x="867442" y="255901"/>
                  </a:cubicBezTo>
                  <a:cubicBezTo>
                    <a:pt x="867442" y="255235"/>
                    <a:pt x="868394" y="254282"/>
                    <a:pt x="869252" y="253806"/>
                  </a:cubicBezTo>
                  <a:cubicBezTo>
                    <a:pt x="869823" y="253520"/>
                    <a:pt x="870966" y="253901"/>
                    <a:pt x="871728" y="253711"/>
                  </a:cubicBezTo>
                  <a:lnTo>
                    <a:pt x="875824" y="252853"/>
                  </a:lnTo>
                  <a:cubicBezTo>
                    <a:pt x="873824" y="250091"/>
                    <a:pt x="873824" y="247900"/>
                    <a:pt x="875634" y="247900"/>
                  </a:cubicBezTo>
                  <a:close/>
                  <a:moveTo>
                    <a:pt x="1563719" y="247139"/>
                  </a:moveTo>
                  <a:cubicBezTo>
                    <a:pt x="1562100" y="247996"/>
                    <a:pt x="1566291" y="254568"/>
                    <a:pt x="1568196" y="257521"/>
                  </a:cubicBezTo>
                  <a:lnTo>
                    <a:pt x="1562100" y="258092"/>
                  </a:lnTo>
                  <a:cubicBezTo>
                    <a:pt x="1561433" y="258188"/>
                    <a:pt x="1560862" y="260188"/>
                    <a:pt x="1560481" y="261426"/>
                  </a:cubicBezTo>
                  <a:cubicBezTo>
                    <a:pt x="1559719" y="263236"/>
                    <a:pt x="1558671" y="265141"/>
                    <a:pt x="1558576" y="266951"/>
                  </a:cubicBezTo>
                  <a:cubicBezTo>
                    <a:pt x="1558481" y="268379"/>
                    <a:pt x="1559052" y="270475"/>
                    <a:pt x="1560195" y="271142"/>
                  </a:cubicBezTo>
                  <a:lnTo>
                    <a:pt x="1562386" y="272380"/>
                  </a:lnTo>
                  <a:cubicBezTo>
                    <a:pt x="1565148" y="272951"/>
                    <a:pt x="1566577" y="275714"/>
                    <a:pt x="1565720" y="278571"/>
                  </a:cubicBezTo>
                  <a:cubicBezTo>
                    <a:pt x="1564767" y="281429"/>
                    <a:pt x="1561148" y="288953"/>
                    <a:pt x="1560100" y="287715"/>
                  </a:cubicBezTo>
                  <a:cubicBezTo>
                    <a:pt x="1559052" y="286477"/>
                    <a:pt x="1555052" y="285810"/>
                    <a:pt x="1552766" y="288287"/>
                  </a:cubicBezTo>
                  <a:lnTo>
                    <a:pt x="1549908" y="289334"/>
                  </a:lnTo>
                  <a:lnTo>
                    <a:pt x="1540097" y="292859"/>
                  </a:lnTo>
                  <a:cubicBezTo>
                    <a:pt x="1539907" y="297335"/>
                    <a:pt x="1540002" y="302288"/>
                    <a:pt x="1540288" y="303908"/>
                  </a:cubicBezTo>
                  <a:lnTo>
                    <a:pt x="1539716" y="305146"/>
                  </a:lnTo>
                  <a:lnTo>
                    <a:pt x="1537621" y="309527"/>
                  </a:lnTo>
                  <a:cubicBezTo>
                    <a:pt x="1541717" y="310670"/>
                    <a:pt x="1547146" y="311813"/>
                    <a:pt x="1549622" y="312099"/>
                  </a:cubicBezTo>
                  <a:lnTo>
                    <a:pt x="1551908" y="312004"/>
                  </a:lnTo>
                  <a:cubicBezTo>
                    <a:pt x="1552956" y="312004"/>
                    <a:pt x="1553909" y="310670"/>
                    <a:pt x="1554956" y="310575"/>
                  </a:cubicBezTo>
                  <a:cubicBezTo>
                    <a:pt x="1555814" y="310480"/>
                    <a:pt x="1557052" y="311242"/>
                    <a:pt x="1557719" y="311909"/>
                  </a:cubicBezTo>
                  <a:cubicBezTo>
                    <a:pt x="1558100" y="312290"/>
                    <a:pt x="1557909" y="313528"/>
                    <a:pt x="1557433" y="313814"/>
                  </a:cubicBezTo>
                  <a:cubicBezTo>
                    <a:pt x="1556480" y="314290"/>
                    <a:pt x="1554956" y="314195"/>
                    <a:pt x="1554099" y="314766"/>
                  </a:cubicBezTo>
                  <a:cubicBezTo>
                    <a:pt x="1553337" y="315338"/>
                    <a:pt x="1552575" y="316481"/>
                    <a:pt x="1552766" y="317243"/>
                  </a:cubicBezTo>
                  <a:cubicBezTo>
                    <a:pt x="1552861" y="317909"/>
                    <a:pt x="1554290" y="318671"/>
                    <a:pt x="1555242" y="318862"/>
                  </a:cubicBezTo>
                  <a:lnTo>
                    <a:pt x="1557242" y="318862"/>
                  </a:lnTo>
                  <a:cubicBezTo>
                    <a:pt x="1559147" y="318767"/>
                    <a:pt x="1561148" y="321434"/>
                    <a:pt x="1561624" y="324767"/>
                  </a:cubicBezTo>
                  <a:lnTo>
                    <a:pt x="1559433" y="326672"/>
                  </a:lnTo>
                  <a:lnTo>
                    <a:pt x="1556004" y="329816"/>
                  </a:lnTo>
                  <a:cubicBezTo>
                    <a:pt x="1556385" y="330482"/>
                    <a:pt x="1557338" y="331435"/>
                    <a:pt x="1558195" y="332006"/>
                  </a:cubicBezTo>
                  <a:cubicBezTo>
                    <a:pt x="1559052" y="332483"/>
                    <a:pt x="1561814" y="332483"/>
                    <a:pt x="1563338" y="331244"/>
                  </a:cubicBezTo>
                  <a:cubicBezTo>
                    <a:pt x="1564767" y="330006"/>
                    <a:pt x="1568101" y="328196"/>
                    <a:pt x="1567815" y="329625"/>
                  </a:cubicBezTo>
                  <a:lnTo>
                    <a:pt x="1568482" y="330006"/>
                  </a:lnTo>
                  <a:cubicBezTo>
                    <a:pt x="1571054" y="331721"/>
                    <a:pt x="1578864" y="331721"/>
                    <a:pt x="1581150" y="330101"/>
                  </a:cubicBezTo>
                  <a:cubicBezTo>
                    <a:pt x="1581626" y="329816"/>
                    <a:pt x="1581436" y="328768"/>
                    <a:pt x="1581150" y="328101"/>
                  </a:cubicBezTo>
                  <a:cubicBezTo>
                    <a:pt x="1580960" y="327720"/>
                    <a:pt x="1580007" y="327244"/>
                    <a:pt x="1579531" y="327339"/>
                  </a:cubicBezTo>
                  <a:lnTo>
                    <a:pt x="1577626" y="327720"/>
                  </a:lnTo>
                  <a:cubicBezTo>
                    <a:pt x="1575721" y="328292"/>
                    <a:pt x="1575245" y="326291"/>
                    <a:pt x="1576673" y="323243"/>
                  </a:cubicBezTo>
                  <a:lnTo>
                    <a:pt x="1577245" y="320672"/>
                  </a:lnTo>
                  <a:lnTo>
                    <a:pt x="1577340" y="320100"/>
                  </a:lnTo>
                  <a:cubicBezTo>
                    <a:pt x="1575245" y="319243"/>
                    <a:pt x="1573816" y="317719"/>
                    <a:pt x="1574197" y="316766"/>
                  </a:cubicBezTo>
                  <a:lnTo>
                    <a:pt x="1574387" y="316766"/>
                  </a:lnTo>
                  <a:lnTo>
                    <a:pt x="1580674" y="317528"/>
                  </a:lnTo>
                  <a:cubicBezTo>
                    <a:pt x="1581150" y="313052"/>
                    <a:pt x="1584579" y="311528"/>
                    <a:pt x="1588199" y="314195"/>
                  </a:cubicBezTo>
                  <a:lnTo>
                    <a:pt x="1592771" y="314766"/>
                  </a:lnTo>
                  <a:lnTo>
                    <a:pt x="1596485" y="315147"/>
                  </a:lnTo>
                  <a:cubicBezTo>
                    <a:pt x="1600486" y="318290"/>
                    <a:pt x="1603820" y="319910"/>
                    <a:pt x="1604105" y="318576"/>
                  </a:cubicBezTo>
                  <a:cubicBezTo>
                    <a:pt x="1604296" y="317338"/>
                    <a:pt x="1607820" y="314195"/>
                    <a:pt x="1611344" y="314099"/>
                  </a:cubicBezTo>
                  <a:lnTo>
                    <a:pt x="1614297" y="314385"/>
                  </a:lnTo>
                  <a:cubicBezTo>
                    <a:pt x="1618202" y="314766"/>
                    <a:pt x="1621155" y="313528"/>
                    <a:pt x="1622203" y="310575"/>
                  </a:cubicBezTo>
                  <a:lnTo>
                    <a:pt x="1622870" y="308575"/>
                  </a:lnTo>
                  <a:cubicBezTo>
                    <a:pt x="1620393" y="307051"/>
                    <a:pt x="1618583" y="304955"/>
                    <a:pt x="1618774" y="303908"/>
                  </a:cubicBezTo>
                  <a:lnTo>
                    <a:pt x="1618869" y="303908"/>
                  </a:lnTo>
                  <a:cubicBezTo>
                    <a:pt x="1621631" y="304098"/>
                    <a:pt x="1623060" y="302955"/>
                    <a:pt x="1622203" y="300860"/>
                  </a:cubicBezTo>
                  <a:cubicBezTo>
                    <a:pt x="1621917" y="300098"/>
                    <a:pt x="1619441" y="299717"/>
                    <a:pt x="1617917" y="299621"/>
                  </a:cubicBezTo>
                  <a:lnTo>
                    <a:pt x="1614583" y="299431"/>
                  </a:lnTo>
                  <a:cubicBezTo>
                    <a:pt x="1610963" y="299526"/>
                    <a:pt x="1607249" y="298097"/>
                    <a:pt x="1606391" y="296383"/>
                  </a:cubicBezTo>
                  <a:lnTo>
                    <a:pt x="1610678" y="295240"/>
                  </a:lnTo>
                  <a:cubicBezTo>
                    <a:pt x="1611725" y="294954"/>
                    <a:pt x="1612868" y="294002"/>
                    <a:pt x="1613345" y="293144"/>
                  </a:cubicBezTo>
                  <a:cubicBezTo>
                    <a:pt x="1614011" y="292001"/>
                    <a:pt x="1614297" y="290668"/>
                    <a:pt x="1614583" y="289430"/>
                  </a:cubicBezTo>
                  <a:cubicBezTo>
                    <a:pt x="1614869" y="288096"/>
                    <a:pt x="1614392" y="286191"/>
                    <a:pt x="1615345" y="285524"/>
                  </a:cubicBezTo>
                  <a:cubicBezTo>
                    <a:pt x="1618107" y="283619"/>
                    <a:pt x="1615250" y="282953"/>
                    <a:pt x="1614869" y="281714"/>
                  </a:cubicBezTo>
                  <a:cubicBezTo>
                    <a:pt x="1614583" y="280857"/>
                    <a:pt x="1616774" y="279619"/>
                    <a:pt x="1616964" y="278381"/>
                  </a:cubicBezTo>
                  <a:cubicBezTo>
                    <a:pt x="1617059" y="277904"/>
                    <a:pt x="1614488" y="276476"/>
                    <a:pt x="1613630" y="276666"/>
                  </a:cubicBezTo>
                  <a:cubicBezTo>
                    <a:pt x="1612202" y="277047"/>
                    <a:pt x="1611154" y="278476"/>
                    <a:pt x="1609820" y="279333"/>
                  </a:cubicBezTo>
                  <a:cubicBezTo>
                    <a:pt x="1606201" y="281524"/>
                    <a:pt x="1606010" y="281619"/>
                    <a:pt x="1601724" y="277904"/>
                  </a:cubicBezTo>
                  <a:cubicBezTo>
                    <a:pt x="1599152" y="275714"/>
                    <a:pt x="1596771" y="276095"/>
                    <a:pt x="1594009" y="277523"/>
                  </a:cubicBezTo>
                  <a:lnTo>
                    <a:pt x="1593342" y="277904"/>
                  </a:lnTo>
                  <a:cubicBezTo>
                    <a:pt x="1592009" y="278190"/>
                    <a:pt x="1590866" y="277523"/>
                    <a:pt x="1590866" y="276380"/>
                  </a:cubicBezTo>
                  <a:cubicBezTo>
                    <a:pt x="1590866" y="275237"/>
                    <a:pt x="1588961" y="273618"/>
                    <a:pt x="1586579" y="274761"/>
                  </a:cubicBezTo>
                  <a:lnTo>
                    <a:pt x="1585246" y="274380"/>
                  </a:lnTo>
                  <a:lnTo>
                    <a:pt x="1582769" y="273713"/>
                  </a:lnTo>
                  <a:cubicBezTo>
                    <a:pt x="1583912" y="271904"/>
                    <a:pt x="1584293" y="269332"/>
                    <a:pt x="1583531" y="267998"/>
                  </a:cubicBezTo>
                  <a:cubicBezTo>
                    <a:pt x="1582769" y="266665"/>
                    <a:pt x="1582484" y="261902"/>
                    <a:pt x="1584103" y="260664"/>
                  </a:cubicBezTo>
                  <a:cubicBezTo>
                    <a:pt x="1585722" y="259331"/>
                    <a:pt x="1591818" y="255902"/>
                    <a:pt x="1592485" y="256759"/>
                  </a:cubicBezTo>
                  <a:cubicBezTo>
                    <a:pt x="1593152" y="257711"/>
                    <a:pt x="1595723" y="257235"/>
                    <a:pt x="1596200" y="252758"/>
                  </a:cubicBezTo>
                  <a:lnTo>
                    <a:pt x="1588961" y="253616"/>
                  </a:lnTo>
                  <a:lnTo>
                    <a:pt x="1586579" y="253901"/>
                  </a:lnTo>
                  <a:cubicBezTo>
                    <a:pt x="1584008" y="253806"/>
                    <a:pt x="1582198" y="255425"/>
                    <a:pt x="1582484" y="257616"/>
                  </a:cubicBezTo>
                  <a:cubicBezTo>
                    <a:pt x="1582769" y="259807"/>
                    <a:pt x="1576388" y="259235"/>
                    <a:pt x="1576959" y="258283"/>
                  </a:cubicBezTo>
                  <a:cubicBezTo>
                    <a:pt x="1577531" y="257330"/>
                    <a:pt x="1577626" y="254759"/>
                    <a:pt x="1575625" y="254949"/>
                  </a:cubicBezTo>
                  <a:cubicBezTo>
                    <a:pt x="1573721" y="255235"/>
                    <a:pt x="1570673" y="253997"/>
                    <a:pt x="1571911" y="251806"/>
                  </a:cubicBezTo>
                  <a:cubicBezTo>
                    <a:pt x="1573149" y="249615"/>
                    <a:pt x="1565339" y="246281"/>
                    <a:pt x="1563719" y="247139"/>
                  </a:cubicBezTo>
                  <a:close/>
                  <a:moveTo>
                    <a:pt x="1590104" y="239519"/>
                  </a:moveTo>
                  <a:lnTo>
                    <a:pt x="1587437" y="241233"/>
                  </a:lnTo>
                  <a:lnTo>
                    <a:pt x="1584198" y="243329"/>
                  </a:lnTo>
                  <a:cubicBezTo>
                    <a:pt x="1584579" y="246472"/>
                    <a:pt x="1589723" y="249806"/>
                    <a:pt x="1595723" y="250758"/>
                  </a:cubicBezTo>
                  <a:lnTo>
                    <a:pt x="1599629" y="246091"/>
                  </a:lnTo>
                  <a:cubicBezTo>
                    <a:pt x="1599819" y="245805"/>
                    <a:pt x="1601343" y="246281"/>
                    <a:pt x="1602200" y="246377"/>
                  </a:cubicBezTo>
                  <a:lnTo>
                    <a:pt x="1605344" y="246853"/>
                  </a:lnTo>
                  <a:cubicBezTo>
                    <a:pt x="1608773" y="247234"/>
                    <a:pt x="1611725" y="247234"/>
                    <a:pt x="1611725" y="246948"/>
                  </a:cubicBezTo>
                  <a:cubicBezTo>
                    <a:pt x="1611821" y="246662"/>
                    <a:pt x="1610582" y="244853"/>
                    <a:pt x="1608773" y="243614"/>
                  </a:cubicBezTo>
                  <a:lnTo>
                    <a:pt x="1606963" y="243233"/>
                  </a:lnTo>
                  <a:lnTo>
                    <a:pt x="1603153" y="242471"/>
                  </a:lnTo>
                  <a:cubicBezTo>
                    <a:pt x="1598867" y="241709"/>
                    <a:pt x="1593056" y="240376"/>
                    <a:pt x="1590104" y="239519"/>
                  </a:cubicBezTo>
                  <a:close/>
                  <a:moveTo>
                    <a:pt x="2042636" y="236852"/>
                  </a:moveTo>
                  <a:cubicBezTo>
                    <a:pt x="2038731" y="235709"/>
                    <a:pt x="2033588" y="240566"/>
                    <a:pt x="2032730" y="243043"/>
                  </a:cubicBezTo>
                  <a:cubicBezTo>
                    <a:pt x="2031873" y="245424"/>
                    <a:pt x="2034350" y="247710"/>
                    <a:pt x="2038064" y="247996"/>
                  </a:cubicBezTo>
                  <a:lnTo>
                    <a:pt x="2038541" y="247424"/>
                  </a:lnTo>
                  <a:cubicBezTo>
                    <a:pt x="2040255" y="245043"/>
                    <a:pt x="2042160" y="242281"/>
                    <a:pt x="2042446" y="239614"/>
                  </a:cubicBezTo>
                  <a:close/>
                  <a:moveTo>
                    <a:pt x="226314" y="231899"/>
                  </a:moveTo>
                  <a:cubicBezTo>
                    <a:pt x="223457" y="232946"/>
                    <a:pt x="215836" y="233899"/>
                    <a:pt x="216122" y="234470"/>
                  </a:cubicBezTo>
                  <a:lnTo>
                    <a:pt x="216503" y="234947"/>
                  </a:lnTo>
                  <a:lnTo>
                    <a:pt x="221075" y="239519"/>
                  </a:lnTo>
                  <a:cubicBezTo>
                    <a:pt x="216408" y="239900"/>
                    <a:pt x="218599" y="241709"/>
                    <a:pt x="221075" y="242376"/>
                  </a:cubicBezTo>
                  <a:cubicBezTo>
                    <a:pt x="223552" y="243043"/>
                    <a:pt x="225171" y="241043"/>
                    <a:pt x="224790" y="238090"/>
                  </a:cubicBezTo>
                  <a:lnTo>
                    <a:pt x="225743" y="236090"/>
                  </a:lnTo>
                  <a:lnTo>
                    <a:pt x="226790" y="233804"/>
                  </a:lnTo>
                  <a:cubicBezTo>
                    <a:pt x="229362" y="231803"/>
                    <a:pt x="229172" y="230946"/>
                    <a:pt x="226314" y="231899"/>
                  </a:cubicBezTo>
                  <a:close/>
                  <a:moveTo>
                    <a:pt x="42862" y="231612"/>
                  </a:moveTo>
                  <a:cubicBezTo>
                    <a:pt x="42862" y="229612"/>
                    <a:pt x="44100" y="229993"/>
                    <a:pt x="45624" y="232469"/>
                  </a:cubicBezTo>
                  <a:cubicBezTo>
                    <a:pt x="47148" y="234946"/>
                    <a:pt x="50482" y="240947"/>
                    <a:pt x="48958" y="240470"/>
                  </a:cubicBezTo>
                  <a:cubicBezTo>
                    <a:pt x="47434" y="239994"/>
                    <a:pt x="42862" y="233612"/>
                    <a:pt x="42862" y="231612"/>
                  </a:cubicBezTo>
                  <a:close/>
                  <a:moveTo>
                    <a:pt x="200787" y="228565"/>
                  </a:moveTo>
                  <a:cubicBezTo>
                    <a:pt x="199739" y="228470"/>
                    <a:pt x="196501" y="228184"/>
                    <a:pt x="198310" y="230089"/>
                  </a:cubicBezTo>
                  <a:lnTo>
                    <a:pt x="201168" y="233423"/>
                  </a:lnTo>
                  <a:cubicBezTo>
                    <a:pt x="200692" y="237899"/>
                    <a:pt x="196977" y="242281"/>
                    <a:pt x="192881" y="243233"/>
                  </a:cubicBezTo>
                  <a:lnTo>
                    <a:pt x="189071" y="242090"/>
                  </a:lnTo>
                  <a:lnTo>
                    <a:pt x="187261" y="241519"/>
                  </a:lnTo>
                  <a:cubicBezTo>
                    <a:pt x="185642" y="246186"/>
                    <a:pt x="186500" y="249234"/>
                    <a:pt x="189262" y="248282"/>
                  </a:cubicBezTo>
                  <a:lnTo>
                    <a:pt x="191072" y="247329"/>
                  </a:lnTo>
                  <a:cubicBezTo>
                    <a:pt x="193643" y="245900"/>
                    <a:pt x="194501" y="250472"/>
                    <a:pt x="198406" y="248091"/>
                  </a:cubicBezTo>
                  <a:cubicBezTo>
                    <a:pt x="201358" y="246281"/>
                    <a:pt x="205169" y="246758"/>
                    <a:pt x="205454" y="242090"/>
                  </a:cubicBezTo>
                  <a:lnTo>
                    <a:pt x="205550" y="240281"/>
                  </a:lnTo>
                  <a:cubicBezTo>
                    <a:pt x="205550" y="238090"/>
                    <a:pt x="206121" y="235709"/>
                    <a:pt x="206788" y="234947"/>
                  </a:cubicBezTo>
                  <a:lnTo>
                    <a:pt x="207550" y="234851"/>
                  </a:lnTo>
                  <a:cubicBezTo>
                    <a:pt x="211836" y="234470"/>
                    <a:pt x="210503" y="231518"/>
                    <a:pt x="210026" y="230184"/>
                  </a:cubicBezTo>
                  <a:cubicBezTo>
                    <a:pt x="208788" y="227041"/>
                    <a:pt x="206597" y="228660"/>
                    <a:pt x="204407" y="229898"/>
                  </a:cubicBezTo>
                  <a:cubicBezTo>
                    <a:pt x="203835" y="230184"/>
                    <a:pt x="202025" y="228755"/>
                    <a:pt x="200787" y="228565"/>
                  </a:cubicBezTo>
                  <a:close/>
                  <a:moveTo>
                    <a:pt x="124397" y="217516"/>
                  </a:moveTo>
                  <a:lnTo>
                    <a:pt x="123730" y="218278"/>
                  </a:lnTo>
                  <a:lnTo>
                    <a:pt x="120777" y="221802"/>
                  </a:lnTo>
                  <a:cubicBezTo>
                    <a:pt x="120872" y="226946"/>
                    <a:pt x="122301" y="229327"/>
                    <a:pt x="123920" y="226946"/>
                  </a:cubicBezTo>
                  <a:cubicBezTo>
                    <a:pt x="125539" y="224564"/>
                    <a:pt x="127349" y="217897"/>
                    <a:pt x="124397" y="217516"/>
                  </a:cubicBezTo>
                  <a:close/>
                  <a:moveTo>
                    <a:pt x="1030605" y="217040"/>
                  </a:moveTo>
                  <a:cubicBezTo>
                    <a:pt x="1028224" y="215897"/>
                    <a:pt x="1026890" y="216944"/>
                    <a:pt x="1027652" y="219421"/>
                  </a:cubicBezTo>
                  <a:lnTo>
                    <a:pt x="1029176" y="219992"/>
                  </a:lnTo>
                  <a:cubicBezTo>
                    <a:pt x="1032224" y="221135"/>
                    <a:pt x="1035272" y="223707"/>
                    <a:pt x="1039082" y="221802"/>
                  </a:cubicBezTo>
                  <a:lnTo>
                    <a:pt x="1039844" y="221421"/>
                  </a:lnTo>
                  <a:cubicBezTo>
                    <a:pt x="1039940" y="220183"/>
                    <a:pt x="1032986" y="218183"/>
                    <a:pt x="1030605" y="217040"/>
                  </a:cubicBezTo>
                  <a:close/>
                  <a:moveTo>
                    <a:pt x="359569" y="211896"/>
                  </a:moveTo>
                  <a:cubicBezTo>
                    <a:pt x="358807" y="211801"/>
                    <a:pt x="357188" y="212753"/>
                    <a:pt x="357092" y="213325"/>
                  </a:cubicBezTo>
                  <a:cubicBezTo>
                    <a:pt x="356902" y="214087"/>
                    <a:pt x="358045" y="215897"/>
                    <a:pt x="358235" y="215801"/>
                  </a:cubicBezTo>
                  <a:lnTo>
                    <a:pt x="365093" y="214658"/>
                  </a:lnTo>
                  <a:cubicBezTo>
                    <a:pt x="368808" y="218945"/>
                    <a:pt x="373666" y="221612"/>
                    <a:pt x="375857" y="220564"/>
                  </a:cubicBezTo>
                  <a:lnTo>
                    <a:pt x="378143" y="220183"/>
                  </a:lnTo>
                  <a:lnTo>
                    <a:pt x="380333" y="219802"/>
                  </a:lnTo>
                  <a:cubicBezTo>
                    <a:pt x="384143" y="219992"/>
                    <a:pt x="385191" y="218373"/>
                    <a:pt x="382619" y="216278"/>
                  </a:cubicBezTo>
                  <a:lnTo>
                    <a:pt x="380810" y="215611"/>
                  </a:lnTo>
                  <a:cubicBezTo>
                    <a:pt x="376142" y="213706"/>
                    <a:pt x="372142" y="208943"/>
                    <a:pt x="365855" y="213611"/>
                  </a:cubicBezTo>
                  <a:cubicBezTo>
                    <a:pt x="365093" y="214182"/>
                    <a:pt x="361760" y="212277"/>
                    <a:pt x="359569" y="211896"/>
                  </a:cubicBezTo>
                  <a:close/>
                  <a:moveTo>
                    <a:pt x="768287" y="211134"/>
                  </a:moveTo>
                  <a:cubicBezTo>
                    <a:pt x="767715" y="212087"/>
                    <a:pt x="768953" y="215611"/>
                    <a:pt x="771049" y="218945"/>
                  </a:cubicBezTo>
                  <a:lnTo>
                    <a:pt x="773716" y="219326"/>
                  </a:lnTo>
                  <a:cubicBezTo>
                    <a:pt x="776954" y="219802"/>
                    <a:pt x="780669" y="216849"/>
                    <a:pt x="784384" y="216087"/>
                  </a:cubicBezTo>
                  <a:lnTo>
                    <a:pt x="787241" y="215516"/>
                  </a:lnTo>
                  <a:cubicBezTo>
                    <a:pt x="787146" y="213896"/>
                    <a:pt x="786003" y="213039"/>
                    <a:pt x="784765" y="213611"/>
                  </a:cubicBezTo>
                  <a:lnTo>
                    <a:pt x="783527" y="213706"/>
                  </a:lnTo>
                  <a:cubicBezTo>
                    <a:pt x="782384" y="213801"/>
                    <a:pt x="781050" y="213706"/>
                    <a:pt x="780098" y="213230"/>
                  </a:cubicBezTo>
                  <a:lnTo>
                    <a:pt x="776764" y="211420"/>
                  </a:lnTo>
                  <a:cubicBezTo>
                    <a:pt x="773430" y="209324"/>
                    <a:pt x="768953" y="210182"/>
                    <a:pt x="768287" y="211134"/>
                  </a:cubicBezTo>
                  <a:close/>
                  <a:moveTo>
                    <a:pt x="440341" y="209134"/>
                  </a:moveTo>
                  <a:cubicBezTo>
                    <a:pt x="438626" y="207991"/>
                    <a:pt x="437198" y="208753"/>
                    <a:pt x="437198" y="210753"/>
                  </a:cubicBezTo>
                  <a:cubicBezTo>
                    <a:pt x="437198" y="212753"/>
                    <a:pt x="439674" y="218183"/>
                    <a:pt x="442627" y="218659"/>
                  </a:cubicBezTo>
                  <a:cubicBezTo>
                    <a:pt x="445675" y="219135"/>
                    <a:pt x="454057" y="219326"/>
                    <a:pt x="454628" y="218278"/>
                  </a:cubicBezTo>
                  <a:cubicBezTo>
                    <a:pt x="455295" y="217230"/>
                    <a:pt x="455581" y="214277"/>
                    <a:pt x="453866" y="213992"/>
                  </a:cubicBezTo>
                  <a:cubicBezTo>
                    <a:pt x="452152" y="213706"/>
                    <a:pt x="447770" y="210372"/>
                    <a:pt x="447294" y="211039"/>
                  </a:cubicBezTo>
                  <a:cubicBezTo>
                    <a:pt x="447008" y="211801"/>
                    <a:pt x="442055" y="210277"/>
                    <a:pt x="440341" y="209134"/>
                  </a:cubicBezTo>
                  <a:close/>
                  <a:moveTo>
                    <a:pt x="2333135" y="199826"/>
                  </a:moveTo>
                  <a:lnTo>
                    <a:pt x="2332697" y="202847"/>
                  </a:lnTo>
                  <a:lnTo>
                    <a:pt x="2333421" y="208687"/>
                  </a:lnTo>
                  <a:lnTo>
                    <a:pt x="2330863" y="209039"/>
                  </a:lnTo>
                  <a:lnTo>
                    <a:pt x="2327910" y="208277"/>
                  </a:lnTo>
                  <a:cubicBezTo>
                    <a:pt x="2327624" y="208181"/>
                    <a:pt x="2327529" y="206657"/>
                    <a:pt x="2327910" y="206276"/>
                  </a:cubicBezTo>
                  <a:lnTo>
                    <a:pt x="2329434" y="205038"/>
                  </a:lnTo>
                  <a:lnTo>
                    <a:pt x="2329538" y="202042"/>
                  </a:lnTo>
                  <a:close/>
                  <a:moveTo>
                    <a:pt x="2322100" y="189131"/>
                  </a:moveTo>
                  <a:cubicBezTo>
                    <a:pt x="2320290" y="189989"/>
                    <a:pt x="2311241" y="190560"/>
                    <a:pt x="2307146" y="192656"/>
                  </a:cubicBezTo>
                  <a:lnTo>
                    <a:pt x="2308193" y="197037"/>
                  </a:lnTo>
                  <a:lnTo>
                    <a:pt x="2308384" y="197799"/>
                  </a:lnTo>
                  <a:cubicBezTo>
                    <a:pt x="2309051" y="198561"/>
                    <a:pt x="2310765" y="199133"/>
                    <a:pt x="2312194" y="199133"/>
                  </a:cubicBezTo>
                  <a:lnTo>
                    <a:pt x="2312289" y="198942"/>
                  </a:lnTo>
                  <a:cubicBezTo>
                    <a:pt x="2313051" y="196085"/>
                    <a:pt x="2315623" y="195132"/>
                    <a:pt x="2318480" y="193799"/>
                  </a:cubicBezTo>
                  <a:lnTo>
                    <a:pt x="2321623" y="192370"/>
                  </a:lnTo>
                  <a:cubicBezTo>
                    <a:pt x="2323719" y="189703"/>
                    <a:pt x="2324005" y="188274"/>
                    <a:pt x="2322100" y="189131"/>
                  </a:cubicBezTo>
                  <a:close/>
                  <a:moveTo>
                    <a:pt x="2330387" y="183226"/>
                  </a:moveTo>
                  <a:lnTo>
                    <a:pt x="2331339" y="187036"/>
                  </a:lnTo>
                  <a:cubicBezTo>
                    <a:pt x="2332196" y="190179"/>
                    <a:pt x="2335625" y="188084"/>
                    <a:pt x="2337721" y="188750"/>
                  </a:cubicBezTo>
                  <a:cubicBezTo>
                    <a:pt x="2338483" y="189036"/>
                    <a:pt x="2338864" y="190084"/>
                    <a:pt x="2339626" y="190084"/>
                  </a:cubicBezTo>
                  <a:lnTo>
                    <a:pt x="2341055" y="190274"/>
                  </a:lnTo>
                  <a:cubicBezTo>
                    <a:pt x="2342674" y="190084"/>
                    <a:pt x="2343722" y="188750"/>
                    <a:pt x="2343436" y="187417"/>
                  </a:cubicBezTo>
                  <a:lnTo>
                    <a:pt x="2342579" y="186464"/>
                  </a:lnTo>
                  <a:lnTo>
                    <a:pt x="2341340" y="184940"/>
                  </a:lnTo>
                  <a:cubicBezTo>
                    <a:pt x="2339150" y="183321"/>
                    <a:pt x="2334292" y="182559"/>
                    <a:pt x="2330387" y="183226"/>
                  </a:cubicBezTo>
                  <a:close/>
                  <a:moveTo>
                    <a:pt x="2422588" y="173700"/>
                  </a:moveTo>
                  <a:cubicBezTo>
                    <a:pt x="2426398" y="172652"/>
                    <a:pt x="2426875" y="174367"/>
                    <a:pt x="2423636" y="177605"/>
                  </a:cubicBezTo>
                  <a:lnTo>
                    <a:pt x="2421255" y="179320"/>
                  </a:lnTo>
                  <a:cubicBezTo>
                    <a:pt x="2418397" y="181320"/>
                    <a:pt x="2415921" y="180368"/>
                    <a:pt x="2413444" y="176748"/>
                  </a:cubicBezTo>
                  <a:lnTo>
                    <a:pt x="2412968" y="176081"/>
                  </a:lnTo>
                  <a:cubicBezTo>
                    <a:pt x="2411730" y="174938"/>
                    <a:pt x="2413825" y="174081"/>
                    <a:pt x="2417635" y="174176"/>
                  </a:cubicBezTo>
                  <a:lnTo>
                    <a:pt x="2420493" y="173891"/>
                  </a:lnTo>
                  <a:close/>
                  <a:moveTo>
                    <a:pt x="84105" y="173510"/>
                  </a:moveTo>
                  <a:lnTo>
                    <a:pt x="86201" y="177034"/>
                  </a:lnTo>
                  <a:cubicBezTo>
                    <a:pt x="87058" y="178463"/>
                    <a:pt x="88010" y="179892"/>
                    <a:pt x="88772" y="181320"/>
                  </a:cubicBezTo>
                  <a:cubicBezTo>
                    <a:pt x="89249" y="182178"/>
                    <a:pt x="89058" y="183511"/>
                    <a:pt x="89820" y="184083"/>
                  </a:cubicBezTo>
                  <a:cubicBezTo>
                    <a:pt x="91820" y="185416"/>
                    <a:pt x="97916" y="182559"/>
                    <a:pt x="96202" y="187607"/>
                  </a:cubicBezTo>
                  <a:cubicBezTo>
                    <a:pt x="95630" y="189226"/>
                    <a:pt x="91725" y="190083"/>
                    <a:pt x="89439" y="191322"/>
                  </a:cubicBezTo>
                  <a:lnTo>
                    <a:pt x="88772" y="191703"/>
                  </a:lnTo>
                  <a:cubicBezTo>
                    <a:pt x="87725" y="192655"/>
                    <a:pt x="86486" y="191131"/>
                    <a:pt x="86105" y="188274"/>
                  </a:cubicBezTo>
                  <a:lnTo>
                    <a:pt x="86391" y="185988"/>
                  </a:lnTo>
                  <a:lnTo>
                    <a:pt x="86867" y="181320"/>
                  </a:lnTo>
                  <a:cubicBezTo>
                    <a:pt x="82010" y="179130"/>
                    <a:pt x="80771" y="175605"/>
                    <a:pt x="84105" y="173510"/>
                  </a:cubicBezTo>
                  <a:close/>
                  <a:moveTo>
                    <a:pt x="150305" y="159128"/>
                  </a:moveTo>
                  <a:cubicBezTo>
                    <a:pt x="149447" y="159985"/>
                    <a:pt x="148590" y="161795"/>
                    <a:pt x="148495" y="163319"/>
                  </a:cubicBezTo>
                  <a:lnTo>
                    <a:pt x="146590" y="163319"/>
                  </a:lnTo>
                  <a:cubicBezTo>
                    <a:pt x="144590" y="163223"/>
                    <a:pt x="142399" y="162080"/>
                    <a:pt x="140589" y="162461"/>
                  </a:cubicBezTo>
                  <a:lnTo>
                    <a:pt x="138208" y="162938"/>
                  </a:lnTo>
                  <a:cubicBezTo>
                    <a:pt x="136208" y="162461"/>
                    <a:pt x="130112" y="162938"/>
                    <a:pt x="124492" y="164176"/>
                  </a:cubicBezTo>
                  <a:lnTo>
                    <a:pt x="120301" y="166462"/>
                  </a:lnTo>
                  <a:lnTo>
                    <a:pt x="114395" y="169605"/>
                  </a:lnTo>
                  <a:cubicBezTo>
                    <a:pt x="114872" y="166652"/>
                    <a:pt x="112776" y="165224"/>
                    <a:pt x="109728" y="166462"/>
                  </a:cubicBezTo>
                  <a:lnTo>
                    <a:pt x="113062" y="169415"/>
                  </a:lnTo>
                  <a:cubicBezTo>
                    <a:pt x="117729" y="173510"/>
                    <a:pt x="118205" y="174177"/>
                    <a:pt x="116205" y="177892"/>
                  </a:cubicBezTo>
                  <a:cubicBezTo>
                    <a:pt x="115062" y="179987"/>
                    <a:pt x="113252" y="181797"/>
                    <a:pt x="112205" y="183893"/>
                  </a:cubicBezTo>
                  <a:cubicBezTo>
                    <a:pt x="111824" y="184559"/>
                    <a:pt x="112681" y="185798"/>
                    <a:pt x="113443" y="186464"/>
                  </a:cubicBezTo>
                  <a:cubicBezTo>
                    <a:pt x="113824" y="186845"/>
                    <a:pt x="115443" y="186845"/>
                    <a:pt x="115824" y="186464"/>
                  </a:cubicBezTo>
                  <a:cubicBezTo>
                    <a:pt x="118396" y="184083"/>
                    <a:pt x="122682" y="182940"/>
                    <a:pt x="120206" y="177987"/>
                  </a:cubicBezTo>
                  <a:cubicBezTo>
                    <a:pt x="118110" y="173891"/>
                    <a:pt x="122587" y="171224"/>
                    <a:pt x="127730" y="173225"/>
                  </a:cubicBezTo>
                  <a:cubicBezTo>
                    <a:pt x="131064" y="174558"/>
                    <a:pt x="131921" y="172653"/>
                    <a:pt x="134112" y="171891"/>
                  </a:cubicBezTo>
                  <a:cubicBezTo>
                    <a:pt x="140589" y="169700"/>
                    <a:pt x="145352" y="162557"/>
                    <a:pt x="154400" y="167129"/>
                  </a:cubicBezTo>
                  <a:cubicBezTo>
                    <a:pt x="156115" y="167986"/>
                    <a:pt x="161354" y="164462"/>
                    <a:pt x="161163" y="163033"/>
                  </a:cubicBezTo>
                  <a:cubicBezTo>
                    <a:pt x="160687" y="160271"/>
                    <a:pt x="158020" y="161699"/>
                    <a:pt x="156210" y="161223"/>
                  </a:cubicBezTo>
                  <a:cubicBezTo>
                    <a:pt x="154400" y="160747"/>
                    <a:pt x="152686" y="159794"/>
                    <a:pt x="150781" y="159223"/>
                  </a:cubicBezTo>
                  <a:close/>
                  <a:moveTo>
                    <a:pt x="60674" y="156556"/>
                  </a:moveTo>
                  <a:cubicBezTo>
                    <a:pt x="59531" y="155222"/>
                    <a:pt x="56102" y="156175"/>
                    <a:pt x="52959" y="158651"/>
                  </a:cubicBezTo>
                  <a:lnTo>
                    <a:pt x="50483" y="159128"/>
                  </a:lnTo>
                  <a:cubicBezTo>
                    <a:pt x="46387" y="159890"/>
                    <a:pt x="47244" y="162366"/>
                    <a:pt x="47911" y="163795"/>
                  </a:cubicBezTo>
                  <a:cubicBezTo>
                    <a:pt x="49149" y="166462"/>
                    <a:pt x="51245" y="168938"/>
                    <a:pt x="53435" y="171224"/>
                  </a:cubicBezTo>
                  <a:cubicBezTo>
                    <a:pt x="54959" y="172844"/>
                    <a:pt x="62675" y="172082"/>
                    <a:pt x="62865" y="170272"/>
                  </a:cubicBezTo>
                  <a:lnTo>
                    <a:pt x="63532" y="165414"/>
                  </a:lnTo>
                  <a:cubicBezTo>
                    <a:pt x="67532" y="166081"/>
                    <a:pt x="71342" y="164652"/>
                    <a:pt x="71914" y="162366"/>
                  </a:cubicBezTo>
                  <a:cubicBezTo>
                    <a:pt x="72581" y="160080"/>
                    <a:pt x="66199" y="156175"/>
                    <a:pt x="65913" y="157318"/>
                  </a:cubicBezTo>
                  <a:cubicBezTo>
                    <a:pt x="65627" y="158366"/>
                    <a:pt x="61722" y="157889"/>
                    <a:pt x="60674" y="156556"/>
                  </a:cubicBezTo>
                  <a:close/>
                  <a:moveTo>
                    <a:pt x="195929" y="153698"/>
                  </a:moveTo>
                  <a:cubicBezTo>
                    <a:pt x="192405" y="153508"/>
                    <a:pt x="190500" y="154556"/>
                    <a:pt x="191738" y="156080"/>
                  </a:cubicBezTo>
                  <a:cubicBezTo>
                    <a:pt x="192977" y="157508"/>
                    <a:pt x="195072" y="162080"/>
                    <a:pt x="191262" y="162938"/>
                  </a:cubicBezTo>
                  <a:lnTo>
                    <a:pt x="188214" y="163604"/>
                  </a:lnTo>
                  <a:cubicBezTo>
                    <a:pt x="186785" y="163890"/>
                    <a:pt x="186023" y="159318"/>
                    <a:pt x="184404" y="163223"/>
                  </a:cubicBezTo>
                  <a:cubicBezTo>
                    <a:pt x="184214" y="163700"/>
                    <a:pt x="185928" y="165033"/>
                    <a:pt x="186976" y="165700"/>
                  </a:cubicBezTo>
                  <a:lnTo>
                    <a:pt x="190786" y="167986"/>
                  </a:lnTo>
                  <a:cubicBezTo>
                    <a:pt x="195548" y="167414"/>
                    <a:pt x="199454" y="153889"/>
                    <a:pt x="195929" y="153698"/>
                  </a:cubicBezTo>
                  <a:close/>
                  <a:moveTo>
                    <a:pt x="218027" y="153603"/>
                  </a:moveTo>
                  <a:cubicBezTo>
                    <a:pt x="217265" y="153698"/>
                    <a:pt x="214312" y="156746"/>
                    <a:pt x="213170" y="159890"/>
                  </a:cubicBezTo>
                  <a:lnTo>
                    <a:pt x="218599" y="159223"/>
                  </a:lnTo>
                  <a:lnTo>
                    <a:pt x="223266" y="158651"/>
                  </a:lnTo>
                  <a:cubicBezTo>
                    <a:pt x="224028" y="161509"/>
                    <a:pt x="226314" y="162271"/>
                    <a:pt x="228505" y="160366"/>
                  </a:cubicBezTo>
                  <a:lnTo>
                    <a:pt x="230315" y="158461"/>
                  </a:lnTo>
                  <a:lnTo>
                    <a:pt x="230791" y="157985"/>
                  </a:lnTo>
                  <a:cubicBezTo>
                    <a:pt x="230791" y="156556"/>
                    <a:pt x="228600" y="156365"/>
                    <a:pt x="225933" y="157604"/>
                  </a:cubicBezTo>
                  <a:cubicBezTo>
                    <a:pt x="223266" y="158842"/>
                    <a:pt x="218789" y="153508"/>
                    <a:pt x="218027" y="153603"/>
                  </a:cubicBezTo>
                  <a:close/>
                  <a:moveTo>
                    <a:pt x="304991" y="146936"/>
                  </a:moveTo>
                  <a:lnTo>
                    <a:pt x="300038" y="148841"/>
                  </a:lnTo>
                  <a:cubicBezTo>
                    <a:pt x="293465" y="151793"/>
                    <a:pt x="289465" y="154651"/>
                    <a:pt x="291084" y="155318"/>
                  </a:cubicBezTo>
                  <a:cubicBezTo>
                    <a:pt x="292799" y="155984"/>
                    <a:pt x="299561" y="155032"/>
                    <a:pt x="303562" y="152174"/>
                  </a:cubicBezTo>
                  <a:lnTo>
                    <a:pt x="307657" y="150079"/>
                  </a:lnTo>
                  <a:cubicBezTo>
                    <a:pt x="308039" y="149888"/>
                    <a:pt x="308229" y="148555"/>
                    <a:pt x="307848" y="148174"/>
                  </a:cubicBezTo>
                  <a:cubicBezTo>
                    <a:pt x="307181" y="147507"/>
                    <a:pt x="305562" y="146650"/>
                    <a:pt x="304991" y="146936"/>
                  </a:cubicBezTo>
                  <a:close/>
                  <a:moveTo>
                    <a:pt x="124968" y="146174"/>
                  </a:moveTo>
                  <a:lnTo>
                    <a:pt x="124015" y="146840"/>
                  </a:lnTo>
                  <a:cubicBezTo>
                    <a:pt x="122301" y="148079"/>
                    <a:pt x="120587" y="149984"/>
                    <a:pt x="120396" y="151698"/>
                  </a:cubicBezTo>
                  <a:lnTo>
                    <a:pt x="120301" y="153508"/>
                  </a:lnTo>
                  <a:cubicBezTo>
                    <a:pt x="122111" y="156365"/>
                    <a:pt x="124111" y="157508"/>
                    <a:pt x="124873" y="156080"/>
                  </a:cubicBezTo>
                  <a:cubicBezTo>
                    <a:pt x="125539" y="154651"/>
                    <a:pt x="129731" y="149984"/>
                    <a:pt x="129731" y="148841"/>
                  </a:cubicBezTo>
                  <a:cubicBezTo>
                    <a:pt x="129731" y="147698"/>
                    <a:pt x="127540" y="146555"/>
                    <a:pt x="124968" y="146174"/>
                  </a:cubicBezTo>
                  <a:close/>
                  <a:moveTo>
                    <a:pt x="361569" y="143316"/>
                  </a:moveTo>
                  <a:cubicBezTo>
                    <a:pt x="360902" y="143030"/>
                    <a:pt x="358045" y="144840"/>
                    <a:pt x="357188" y="145507"/>
                  </a:cubicBezTo>
                  <a:cubicBezTo>
                    <a:pt x="356330" y="146174"/>
                    <a:pt x="354806" y="146269"/>
                    <a:pt x="353663" y="145793"/>
                  </a:cubicBezTo>
                  <a:cubicBezTo>
                    <a:pt x="352520" y="145316"/>
                    <a:pt x="347853" y="149412"/>
                    <a:pt x="352044" y="150841"/>
                  </a:cubicBezTo>
                  <a:lnTo>
                    <a:pt x="360236" y="147317"/>
                  </a:lnTo>
                  <a:cubicBezTo>
                    <a:pt x="360617" y="147126"/>
                    <a:pt x="361379" y="147698"/>
                    <a:pt x="361950" y="147793"/>
                  </a:cubicBezTo>
                  <a:lnTo>
                    <a:pt x="362807" y="147888"/>
                  </a:lnTo>
                  <a:cubicBezTo>
                    <a:pt x="363760" y="147888"/>
                    <a:pt x="363855" y="146555"/>
                    <a:pt x="362903" y="145031"/>
                  </a:cubicBezTo>
                  <a:lnTo>
                    <a:pt x="361855" y="143697"/>
                  </a:lnTo>
                  <a:close/>
                  <a:moveTo>
                    <a:pt x="2410111" y="143030"/>
                  </a:moveTo>
                  <a:cubicBezTo>
                    <a:pt x="2406110" y="145983"/>
                    <a:pt x="2401729" y="157508"/>
                    <a:pt x="2403158" y="156461"/>
                  </a:cubicBezTo>
                  <a:cubicBezTo>
                    <a:pt x="2404586" y="155318"/>
                    <a:pt x="2408587" y="154937"/>
                    <a:pt x="2408873" y="155794"/>
                  </a:cubicBezTo>
                  <a:cubicBezTo>
                    <a:pt x="2409254" y="156651"/>
                    <a:pt x="2411730" y="154556"/>
                    <a:pt x="2414302" y="151127"/>
                  </a:cubicBezTo>
                  <a:lnTo>
                    <a:pt x="2413635" y="147888"/>
                  </a:lnTo>
                  <a:lnTo>
                    <a:pt x="2412778" y="143888"/>
                  </a:lnTo>
                  <a:cubicBezTo>
                    <a:pt x="2415350" y="140459"/>
                    <a:pt x="2414206" y="140078"/>
                    <a:pt x="2410111" y="143030"/>
                  </a:cubicBezTo>
                  <a:close/>
                  <a:moveTo>
                    <a:pt x="74792" y="130101"/>
                  </a:moveTo>
                  <a:lnTo>
                    <a:pt x="75628" y="130457"/>
                  </a:lnTo>
                  <a:lnTo>
                    <a:pt x="77438" y="132458"/>
                  </a:lnTo>
                  <a:lnTo>
                    <a:pt x="75327" y="134657"/>
                  </a:lnTo>
                  <a:lnTo>
                    <a:pt x="73743" y="134950"/>
                  </a:lnTo>
                  <a:close/>
                  <a:moveTo>
                    <a:pt x="1142238" y="121980"/>
                  </a:moveTo>
                  <a:lnTo>
                    <a:pt x="1143571" y="126076"/>
                  </a:lnTo>
                  <a:cubicBezTo>
                    <a:pt x="1144429" y="128648"/>
                    <a:pt x="1149382" y="130076"/>
                    <a:pt x="1153668" y="129886"/>
                  </a:cubicBezTo>
                  <a:lnTo>
                    <a:pt x="1155287" y="129791"/>
                  </a:lnTo>
                  <a:cubicBezTo>
                    <a:pt x="1157192" y="129981"/>
                    <a:pt x="1155097" y="125600"/>
                    <a:pt x="1153763" y="123980"/>
                  </a:cubicBezTo>
                  <a:cubicBezTo>
                    <a:pt x="1152430" y="122456"/>
                    <a:pt x="1147286" y="121599"/>
                    <a:pt x="1142238" y="121980"/>
                  </a:cubicBezTo>
                  <a:close/>
                  <a:moveTo>
                    <a:pt x="188405" y="109217"/>
                  </a:moveTo>
                  <a:cubicBezTo>
                    <a:pt x="187071" y="110455"/>
                    <a:pt x="181547" y="111217"/>
                    <a:pt x="181166" y="110455"/>
                  </a:cubicBezTo>
                  <a:cubicBezTo>
                    <a:pt x="180784" y="109693"/>
                    <a:pt x="178499" y="111312"/>
                    <a:pt x="176212" y="113979"/>
                  </a:cubicBezTo>
                  <a:lnTo>
                    <a:pt x="182023" y="115503"/>
                  </a:lnTo>
                  <a:lnTo>
                    <a:pt x="184690" y="116265"/>
                  </a:lnTo>
                  <a:cubicBezTo>
                    <a:pt x="187738" y="119789"/>
                    <a:pt x="191453" y="120361"/>
                    <a:pt x="192786" y="117503"/>
                  </a:cubicBezTo>
                  <a:cubicBezTo>
                    <a:pt x="194120" y="114646"/>
                    <a:pt x="189738" y="107978"/>
                    <a:pt x="188405" y="109217"/>
                  </a:cubicBezTo>
                  <a:close/>
                  <a:moveTo>
                    <a:pt x="103061" y="108169"/>
                  </a:moveTo>
                  <a:cubicBezTo>
                    <a:pt x="105632" y="109788"/>
                    <a:pt x="101156" y="116836"/>
                    <a:pt x="98584" y="115884"/>
                  </a:cubicBezTo>
                  <a:lnTo>
                    <a:pt x="96107" y="115503"/>
                  </a:lnTo>
                  <a:cubicBezTo>
                    <a:pt x="93631" y="115122"/>
                    <a:pt x="90773" y="115979"/>
                    <a:pt x="88583" y="115217"/>
                  </a:cubicBezTo>
                  <a:lnTo>
                    <a:pt x="86297" y="114360"/>
                  </a:lnTo>
                  <a:cubicBezTo>
                    <a:pt x="83249" y="111407"/>
                    <a:pt x="84201" y="109788"/>
                    <a:pt x="88583" y="110740"/>
                  </a:cubicBezTo>
                  <a:lnTo>
                    <a:pt x="90964" y="111121"/>
                  </a:lnTo>
                  <a:lnTo>
                    <a:pt x="92583" y="111312"/>
                  </a:lnTo>
                  <a:cubicBezTo>
                    <a:pt x="94393" y="111217"/>
                    <a:pt x="95155" y="109883"/>
                    <a:pt x="94298" y="108454"/>
                  </a:cubicBezTo>
                  <a:cubicBezTo>
                    <a:pt x="93440" y="107026"/>
                    <a:pt x="100489" y="106549"/>
                    <a:pt x="103061" y="108169"/>
                  </a:cubicBezTo>
                  <a:close/>
                  <a:moveTo>
                    <a:pt x="2395728" y="95501"/>
                  </a:moveTo>
                  <a:cubicBezTo>
                    <a:pt x="2395156" y="95977"/>
                    <a:pt x="2393252" y="101025"/>
                    <a:pt x="2393156" y="105597"/>
                  </a:cubicBezTo>
                  <a:lnTo>
                    <a:pt x="2398395" y="108074"/>
                  </a:lnTo>
                  <a:cubicBezTo>
                    <a:pt x="2398967" y="108359"/>
                    <a:pt x="2399824" y="108836"/>
                    <a:pt x="2400110" y="108645"/>
                  </a:cubicBezTo>
                  <a:cubicBezTo>
                    <a:pt x="2401157" y="108074"/>
                    <a:pt x="2402777" y="106645"/>
                    <a:pt x="2402777" y="106550"/>
                  </a:cubicBezTo>
                  <a:lnTo>
                    <a:pt x="2399062" y="103025"/>
                  </a:lnTo>
                  <a:cubicBezTo>
                    <a:pt x="2397823" y="98358"/>
                    <a:pt x="2396300" y="94929"/>
                    <a:pt x="2395728" y="95501"/>
                  </a:cubicBezTo>
                  <a:close/>
                  <a:moveTo>
                    <a:pt x="99631" y="94358"/>
                  </a:moveTo>
                  <a:cubicBezTo>
                    <a:pt x="100679" y="94834"/>
                    <a:pt x="102012" y="96739"/>
                    <a:pt x="101631" y="97215"/>
                  </a:cubicBezTo>
                  <a:cubicBezTo>
                    <a:pt x="99250" y="100835"/>
                    <a:pt x="90582" y="106073"/>
                    <a:pt x="85915" y="105883"/>
                  </a:cubicBezTo>
                  <a:lnTo>
                    <a:pt x="82486" y="105788"/>
                  </a:lnTo>
                  <a:cubicBezTo>
                    <a:pt x="78105" y="103692"/>
                    <a:pt x="75819" y="99882"/>
                    <a:pt x="77438" y="97310"/>
                  </a:cubicBezTo>
                  <a:lnTo>
                    <a:pt x="81343" y="99596"/>
                  </a:lnTo>
                  <a:cubicBezTo>
                    <a:pt x="81915" y="99977"/>
                    <a:pt x="83724" y="99215"/>
                    <a:pt x="84867" y="98644"/>
                  </a:cubicBezTo>
                  <a:cubicBezTo>
                    <a:pt x="87630" y="97310"/>
                    <a:pt x="89916" y="92643"/>
                    <a:pt x="92583" y="94643"/>
                  </a:cubicBezTo>
                  <a:cubicBezTo>
                    <a:pt x="96202" y="97406"/>
                    <a:pt x="97631" y="93405"/>
                    <a:pt x="99631" y="94358"/>
                  </a:cubicBezTo>
                  <a:close/>
                  <a:moveTo>
                    <a:pt x="121920" y="86737"/>
                  </a:moveTo>
                  <a:lnTo>
                    <a:pt x="126587" y="90642"/>
                  </a:lnTo>
                  <a:lnTo>
                    <a:pt x="127540" y="91309"/>
                  </a:lnTo>
                  <a:cubicBezTo>
                    <a:pt x="127540" y="92928"/>
                    <a:pt x="126778" y="95214"/>
                    <a:pt x="125825" y="96452"/>
                  </a:cubicBezTo>
                  <a:cubicBezTo>
                    <a:pt x="124873" y="97595"/>
                    <a:pt x="120967" y="99024"/>
                    <a:pt x="119253" y="97119"/>
                  </a:cubicBezTo>
                  <a:lnTo>
                    <a:pt x="119443" y="93500"/>
                  </a:lnTo>
                  <a:cubicBezTo>
                    <a:pt x="119539" y="92071"/>
                    <a:pt x="118586" y="90071"/>
                    <a:pt x="117253" y="89404"/>
                  </a:cubicBezTo>
                  <a:lnTo>
                    <a:pt x="115062" y="88261"/>
                  </a:lnTo>
                  <a:cubicBezTo>
                    <a:pt x="111442" y="87499"/>
                    <a:pt x="114490" y="86832"/>
                    <a:pt x="121920" y="86737"/>
                  </a:cubicBezTo>
                  <a:close/>
                  <a:moveTo>
                    <a:pt x="130218" y="80594"/>
                  </a:moveTo>
                  <a:cubicBezTo>
                    <a:pt x="131302" y="80094"/>
                    <a:pt x="132540" y="79927"/>
                    <a:pt x="134302" y="81403"/>
                  </a:cubicBezTo>
                  <a:lnTo>
                    <a:pt x="136112" y="83023"/>
                  </a:lnTo>
                  <a:cubicBezTo>
                    <a:pt x="141636" y="82356"/>
                    <a:pt x="140874" y="85213"/>
                    <a:pt x="134397" y="89404"/>
                  </a:cubicBezTo>
                  <a:lnTo>
                    <a:pt x="126777" y="85880"/>
                  </a:lnTo>
                  <a:cubicBezTo>
                    <a:pt x="125920" y="85499"/>
                    <a:pt x="124967" y="84451"/>
                    <a:pt x="125063" y="83689"/>
                  </a:cubicBezTo>
                  <a:cubicBezTo>
                    <a:pt x="125063" y="83023"/>
                    <a:pt x="126491" y="81784"/>
                    <a:pt x="127063" y="81784"/>
                  </a:cubicBezTo>
                  <a:cubicBezTo>
                    <a:pt x="128206" y="81927"/>
                    <a:pt x="129135" y="81094"/>
                    <a:pt x="130218" y="80594"/>
                  </a:cubicBezTo>
                  <a:close/>
                  <a:moveTo>
                    <a:pt x="1758506" y="67973"/>
                  </a:moveTo>
                  <a:cubicBezTo>
                    <a:pt x="1756982" y="66735"/>
                    <a:pt x="1751552" y="73022"/>
                    <a:pt x="1751743" y="75403"/>
                  </a:cubicBezTo>
                  <a:cubicBezTo>
                    <a:pt x="1751838" y="77689"/>
                    <a:pt x="1753553" y="78070"/>
                    <a:pt x="1755362" y="76165"/>
                  </a:cubicBezTo>
                  <a:cubicBezTo>
                    <a:pt x="1757267" y="74260"/>
                    <a:pt x="1760125" y="69116"/>
                    <a:pt x="1758506" y="67973"/>
                  </a:cubicBezTo>
                  <a:close/>
                  <a:moveTo>
                    <a:pt x="789623" y="63116"/>
                  </a:moveTo>
                  <a:cubicBezTo>
                    <a:pt x="788099" y="61687"/>
                    <a:pt x="783908" y="61877"/>
                    <a:pt x="780383" y="63592"/>
                  </a:cubicBezTo>
                  <a:lnTo>
                    <a:pt x="778097" y="65306"/>
                  </a:lnTo>
                  <a:cubicBezTo>
                    <a:pt x="775811" y="67021"/>
                    <a:pt x="777145" y="69878"/>
                    <a:pt x="780288" y="71212"/>
                  </a:cubicBezTo>
                  <a:cubicBezTo>
                    <a:pt x="781717" y="71783"/>
                    <a:pt x="782955" y="73117"/>
                    <a:pt x="784384" y="73212"/>
                  </a:cubicBezTo>
                  <a:lnTo>
                    <a:pt x="787051" y="73498"/>
                  </a:lnTo>
                  <a:cubicBezTo>
                    <a:pt x="788956" y="71688"/>
                    <a:pt x="791147" y="64544"/>
                    <a:pt x="789623" y="63116"/>
                  </a:cubicBezTo>
                  <a:close/>
                  <a:moveTo>
                    <a:pt x="1336548" y="59687"/>
                  </a:moveTo>
                  <a:cubicBezTo>
                    <a:pt x="1335596" y="60353"/>
                    <a:pt x="1334738" y="62354"/>
                    <a:pt x="1334929" y="62449"/>
                  </a:cubicBezTo>
                  <a:lnTo>
                    <a:pt x="1337882" y="64259"/>
                  </a:lnTo>
                  <a:cubicBezTo>
                    <a:pt x="1335881" y="65592"/>
                    <a:pt x="1336072" y="66735"/>
                    <a:pt x="1338263" y="66735"/>
                  </a:cubicBezTo>
                  <a:cubicBezTo>
                    <a:pt x="1340453" y="66735"/>
                    <a:pt x="1346835" y="65306"/>
                    <a:pt x="1345216" y="63497"/>
                  </a:cubicBezTo>
                  <a:lnTo>
                    <a:pt x="1343882" y="62925"/>
                  </a:lnTo>
                  <a:cubicBezTo>
                    <a:pt x="1342263" y="62258"/>
                    <a:pt x="1339501" y="63782"/>
                    <a:pt x="1339025" y="61020"/>
                  </a:cubicBezTo>
                  <a:cubicBezTo>
                    <a:pt x="1338834" y="59877"/>
                    <a:pt x="1339025" y="57877"/>
                    <a:pt x="1336548" y="59687"/>
                  </a:cubicBezTo>
                  <a:close/>
                  <a:moveTo>
                    <a:pt x="1935575" y="54829"/>
                  </a:moveTo>
                  <a:cubicBezTo>
                    <a:pt x="1933766" y="54829"/>
                    <a:pt x="1932146" y="55972"/>
                    <a:pt x="1931861" y="57401"/>
                  </a:cubicBezTo>
                  <a:lnTo>
                    <a:pt x="1931194" y="58067"/>
                  </a:lnTo>
                  <a:cubicBezTo>
                    <a:pt x="1930051" y="59115"/>
                    <a:pt x="1928813" y="59877"/>
                    <a:pt x="1930908" y="61115"/>
                  </a:cubicBezTo>
                  <a:cubicBezTo>
                    <a:pt x="1932051" y="61782"/>
                    <a:pt x="1932527" y="63401"/>
                    <a:pt x="1934623" y="61782"/>
                  </a:cubicBezTo>
                  <a:cubicBezTo>
                    <a:pt x="1936623" y="60258"/>
                    <a:pt x="1939385" y="59401"/>
                    <a:pt x="1941576" y="57972"/>
                  </a:cubicBezTo>
                  <a:lnTo>
                    <a:pt x="1942243" y="57591"/>
                  </a:lnTo>
                  <a:cubicBezTo>
                    <a:pt x="1942148" y="56067"/>
                    <a:pt x="1937385" y="54829"/>
                    <a:pt x="1935575" y="54829"/>
                  </a:cubicBezTo>
                  <a:close/>
                  <a:moveTo>
                    <a:pt x="2425446" y="48352"/>
                  </a:moveTo>
                  <a:lnTo>
                    <a:pt x="2425541" y="48352"/>
                  </a:lnTo>
                  <a:lnTo>
                    <a:pt x="2428589" y="50352"/>
                  </a:lnTo>
                  <a:cubicBezTo>
                    <a:pt x="2431827" y="52638"/>
                    <a:pt x="2433256" y="55496"/>
                    <a:pt x="2431732" y="56639"/>
                  </a:cubicBezTo>
                  <a:lnTo>
                    <a:pt x="2431351" y="56448"/>
                  </a:lnTo>
                  <a:lnTo>
                    <a:pt x="2428398" y="55019"/>
                  </a:lnTo>
                  <a:cubicBezTo>
                    <a:pt x="2424398" y="55400"/>
                    <a:pt x="2421445" y="54638"/>
                    <a:pt x="2421921" y="53400"/>
                  </a:cubicBezTo>
                  <a:cubicBezTo>
                    <a:pt x="2422398" y="52067"/>
                    <a:pt x="2424207" y="49114"/>
                    <a:pt x="2425446" y="48352"/>
                  </a:cubicBezTo>
                  <a:close/>
                  <a:moveTo>
                    <a:pt x="1299876" y="41875"/>
                  </a:moveTo>
                  <a:cubicBezTo>
                    <a:pt x="1302734" y="42256"/>
                    <a:pt x="1309020" y="42922"/>
                    <a:pt x="1306925" y="46637"/>
                  </a:cubicBezTo>
                  <a:lnTo>
                    <a:pt x="1302829" y="48161"/>
                  </a:lnTo>
                  <a:cubicBezTo>
                    <a:pt x="1302162" y="48447"/>
                    <a:pt x="1300733" y="48447"/>
                    <a:pt x="1300352" y="48161"/>
                  </a:cubicBezTo>
                  <a:lnTo>
                    <a:pt x="1298352" y="45875"/>
                  </a:lnTo>
                  <a:cubicBezTo>
                    <a:pt x="1296257" y="43303"/>
                    <a:pt x="1297019" y="41494"/>
                    <a:pt x="1299876" y="41875"/>
                  </a:cubicBezTo>
                  <a:close/>
                  <a:moveTo>
                    <a:pt x="1558862" y="40351"/>
                  </a:moveTo>
                  <a:cubicBezTo>
                    <a:pt x="1558481" y="40351"/>
                    <a:pt x="1558195" y="42065"/>
                    <a:pt x="1558100" y="43018"/>
                  </a:cubicBezTo>
                  <a:cubicBezTo>
                    <a:pt x="1557528" y="45971"/>
                    <a:pt x="1562767" y="47590"/>
                    <a:pt x="1562291" y="48542"/>
                  </a:cubicBezTo>
                  <a:lnTo>
                    <a:pt x="1560576" y="51686"/>
                  </a:lnTo>
                  <a:cubicBezTo>
                    <a:pt x="1563148" y="53400"/>
                    <a:pt x="1566672" y="53019"/>
                    <a:pt x="1568577" y="51019"/>
                  </a:cubicBezTo>
                  <a:lnTo>
                    <a:pt x="1568101" y="49495"/>
                  </a:lnTo>
                  <a:cubicBezTo>
                    <a:pt x="1567244" y="46447"/>
                    <a:pt x="1565148" y="43589"/>
                    <a:pt x="1563053" y="40922"/>
                  </a:cubicBezTo>
                  <a:cubicBezTo>
                    <a:pt x="1562576" y="40256"/>
                    <a:pt x="1560290" y="40160"/>
                    <a:pt x="1558862" y="40351"/>
                  </a:cubicBezTo>
                  <a:close/>
                  <a:moveTo>
                    <a:pt x="1723954" y="34124"/>
                  </a:moveTo>
                  <a:cubicBezTo>
                    <a:pt x="1724430" y="33017"/>
                    <a:pt x="1724216" y="33064"/>
                    <a:pt x="1723168" y="34541"/>
                  </a:cubicBezTo>
                  <a:cubicBezTo>
                    <a:pt x="1721168" y="37493"/>
                    <a:pt x="1709928" y="38446"/>
                    <a:pt x="1710595" y="39113"/>
                  </a:cubicBezTo>
                  <a:cubicBezTo>
                    <a:pt x="1711262" y="39684"/>
                    <a:pt x="1711833" y="41399"/>
                    <a:pt x="1710404" y="41684"/>
                  </a:cubicBezTo>
                  <a:lnTo>
                    <a:pt x="1709261" y="41875"/>
                  </a:lnTo>
                  <a:lnTo>
                    <a:pt x="1707833" y="42161"/>
                  </a:lnTo>
                  <a:cubicBezTo>
                    <a:pt x="1705451" y="42542"/>
                    <a:pt x="1705261" y="45209"/>
                    <a:pt x="1707356" y="48161"/>
                  </a:cubicBezTo>
                  <a:cubicBezTo>
                    <a:pt x="1709547" y="51114"/>
                    <a:pt x="1720787" y="51495"/>
                    <a:pt x="1719453" y="51019"/>
                  </a:cubicBezTo>
                  <a:cubicBezTo>
                    <a:pt x="1718120" y="50543"/>
                    <a:pt x="1717453" y="48733"/>
                    <a:pt x="1720215" y="47876"/>
                  </a:cubicBezTo>
                  <a:lnTo>
                    <a:pt x="1720215" y="47114"/>
                  </a:lnTo>
                  <a:lnTo>
                    <a:pt x="1720596" y="40637"/>
                  </a:lnTo>
                  <a:cubicBezTo>
                    <a:pt x="1722311" y="37493"/>
                    <a:pt x="1723477" y="35231"/>
                    <a:pt x="1723954" y="34124"/>
                  </a:cubicBezTo>
                  <a:close/>
                  <a:moveTo>
                    <a:pt x="1084231" y="32731"/>
                  </a:moveTo>
                  <a:cubicBezTo>
                    <a:pt x="1081659" y="32350"/>
                    <a:pt x="1079373" y="32636"/>
                    <a:pt x="1079278" y="33302"/>
                  </a:cubicBezTo>
                  <a:lnTo>
                    <a:pt x="1078059" y="35496"/>
                  </a:lnTo>
                  <a:lnTo>
                    <a:pt x="1083373" y="34636"/>
                  </a:lnTo>
                  <a:lnTo>
                    <a:pt x="1083659" y="37303"/>
                  </a:lnTo>
                  <a:cubicBezTo>
                    <a:pt x="1083944" y="40065"/>
                    <a:pt x="1081658" y="41113"/>
                    <a:pt x="1077848" y="40160"/>
                  </a:cubicBezTo>
                  <a:cubicBezTo>
                    <a:pt x="1074419" y="39303"/>
                    <a:pt x="1073181" y="40160"/>
                    <a:pt x="1073467" y="42923"/>
                  </a:cubicBezTo>
                  <a:lnTo>
                    <a:pt x="1073562" y="43971"/>
                  </a:lnTo>
                  <a:cubicBezTo>
                    <a:pt x="1073562" y="45113"/>
                    <a:pt x="1073181" y="46352"/>
                    <a:pt x="1072895" y="46637"/>
                  </a:cubicBezTo>
                  <a:lnTo>
                    <a:pt x="1071679" y="47124"/>
                  </a:lnTo>
                  <a:lnTo>
                    <a:pt x="1072420" y="47495"/>
                  </a:lnTo>
                  <a:cubicBezTo>
                    <a:pt x="1072706" y="47209"/>
                    <a:pt x="1075277" y="46066"/>
                    <a:pt x="1077468" y="45685"/>
                  </a:cubicBezTo>
                  <a:cubicBezTo>
                    <a:pt x="1079659" y="45304"/>
                    <a:pt x="1085755" y="44923"/>
                    <a:pt x="1086136" y="45685"/>
                  </a:cubicBezTo>
                  <a:cubicBezTo>
                    <a:pt x="1086517" y="46447"/>
                    <a:pt x="1087279" y="44066"/>
                    <a:pt x="1086612" y="38351"/>
                  </a:cubicBezTo>
                  <a:lnTo>
                    <a:pt x="1084612" y="33588"/>
                  </a:lnTo>
                  <a:close/>
                  <a:moveTo>
                    <a:pt x="1058501" y="31612"/>
                  </a:moveTo>
                  <a:cubicBezTo>
                    <a:pt x="1060060" y="32016"/>
                    <a:pt x="1061656" y="32921"/>
                    <a:pt x="1063085" y="32731"/>
                  </a:cubicBezTo>
                  <a:lnTo>
                    <a:pt x="1064228" y="32540"/>
                  </a:lnTo>
                  <a:cubicBezTo>
                    <a:pt x="1066514" y="35398"/>
                    <a:pt x="1066323" y="38731"/>
                    <a:pt x="1063752" y="39970"/>
                  </a:cubicBezTo>
                  <a:lnTo>
                    <a:pt x="1061942" y="39493"/>
                  </a:lnTo>
                  <a:cubicBezTo>
                    <a:pt x="1059846" y="38922"/>
                    <a:pt x="1058418" y="36541"/>
                    <a:pt x="1055655" y="38636"/>
                  </a:cubicBezTo>
                  <a:lnTo>
                    <a:pt x="1053941" y="39874"/>
                  </a:lnTo>
                  <a:cubicBezTo>
                    <a:pt x="1051941" y="41017"/>
                    <a:pt x="1049559" y="41970"/>
                    <a:pt x="1048607" y="41970"/>
                  </a:cubicBezTo>
                  <a:cubicBezTo>
                    <a:pt x="1047654" y="41970"/>
                    <a:pt x="1046226" y="41113"/>
                    <a:pt x="1047559" y="40065"/>
                  </a:cubicBezTo>
                  <a:cubicBezTo>
                    <a:pt x="1048893" y="39017"/>
                    <a:pt x="1051274" y="35398"/>
                    <a:pt x="1050131" y="34159"/>
                  </a:cubicBezTo>
                  <a:lnTo>
                    <a:pt x="1050512" y="33207"/>
                  </a:lnTo>
                  <a:cubicBezTo>
                    <a:pt x="1051941" y="29302"/>
                    <a:pt x="1053846" y="33874"/>
                    <a:pt x="1054131" y="33493"/>
                  </a:cubicBezTo>
                  <a:cubicBezTo>
                    <a:pt x="1055417" y="31302"/>
                    <a:pt x="1056941" y="31207"/>
                    <a:pt x="1058501" y="31612"/>
                  </a:cubicBezTo>
                  <a:close/>
                  <a:moveTo>
                    <a:pt x="985170" y="27682"/>
                  </a:moveTo>
                  <a:lnTo>
                    <a:pt x="988599" y="29206"/>
                  </a:lnTo>
                  <a:lnTo>
                    <a:pt x="990218" y="29968"/>
                  </a:lnTo>
                  <a:cubicBezTo>
                    <a:pt x="993266" y="28920"/>
                    <a:pt x="996029" y="28349"/>
                    <a:pt x="996314" y="28730"/>
                  </a:cubicBezTo>
                  <a:lnTo>
                    <a:pt x="996219" y="28920"/>
                  </a:lnTo>
                  <a:lnTo>
                    <a:pt x="994981" y="31873"/>
                  </a:lnTo>
                  <a:cubicBezTo>
                    <a:pt x="993457" y="35111"/>
                    <a:pt x="986694" y="34254"/>
                    <a:pt x="984599" y="32921"/>
                  </a:cubicBezTo>
                  <a:cubicBezTo>
                    <a:pt x="982503" y="31587"/>
                    <a:pt x="982694" y="29206"/>
                    <a:pt x="985170" y="27682"/>
                  </a:cubicBezTo>
                  <a:close/>
                  <a:moveTo>
                    <a:pt x="1358646" y="27206"/>
                  </a:moveTo>
                  <a:cubicBezTo>
                    <a:pt x="1359789" y="27301"/>
                    <a:pt x="1361217" y="27492"/>
                    <a:pt x="1361979" y="28158"/>
                  </a:cubicBezTo>
                  <a:cubicBezTo>
                    <a:pt x="1366075" y="31587"/>
                    <a:pt x="1365980" y="31587"/>
                    <a:pt x="1369885" y="28254"/>
                  </a:cubicBezTo>
                  <a:cubicBezTo>
                    <a:pt x="1370647" y="27587"/>
                    <a:pt x="1372743" y="27015"/>
                    <a:pt x="1373028" y="27301"/>
                  </a:cubicBezTo>
                  <a:cubicBezTo>
                    <a:pt x="1373981" y="28158"/>
                    <a:pt x="1375124" y="29968"/>
                    <a:pt x="1374743" y="30349"/>
                  </a:cubicBezTo>
                  <a:cubicBezTo>
                    <a:pt x="1372552" y="32349"/>
                    <a:pt x="1371600" y="32826"/>
                    <a:pt x="1375981" y="33873"/>
                  </a:cubicBezTo>
                  <a:lnTo>
                    <a:pt x="1378172" y="34350"/>
                  </a:lnTo>
                  <a:cubicBezTo>
                    <a:pt x="1379505" y="37969"/>
                    <a:pt x="1377981" y="37874"/>
                    <a:pt x="1374933" y="34159"/>
                  </a:cubicBezTo>
                  <a:lnTo>
                    <a:pt x="1368171" y="35207"/>
                  </a:lnTo>
                  <a:cubicBezTo>
                    <a:pt x="1367313" y="35397"/>
                    <a:pt x="1366742" y="33778"/>
                    <a:pt x="1364456" y="34445"/>
                  </a:cubicBezTo>
                  <a:lnTo>
                    <a:pt x="1360836" y="35588"/>
                  </a:lnTo>
                  <a:cubicBezTo>
                    <a:pt x="1356264" y="35683"/>
                    <a:pt x="1357407" y="35112"/>
                    <a:pt x="1363408" y="34255"/>
                  </a:cubicBezTo>
                  <a:lnTo>
                    <a:pt x="1357312" y="28349"/>
                  </a:lnTo>
                  <a:cubicBezTo>
                    <a:pt x="1357217" y="28254"/>
                    <a:pt x="1358265" y="27206"/>
                    <a:pt x="1358646" y="27206"/>
                  </a:cubicBezTo>
                  <a:close/>
                  <a:moveTo>
                    <a:pt x="2407527" y="25242"/>
                  </a:moveTo>
                  <a:cubicBezTo>
                    <a:pt x="2406325" y="25873"/>
                    <a:pt x="2405111" y="27016"/>
                    <a:pt x="2403920" y="27302"/>
                  </a:cubicBezTo>
                  <a:cubicBezTo>
                    <a:pt x="2402491" y="27587"/>
                    <a:pt x="2400967" y="28445"/>
                    <a:pt x="2399824" y="29302"/>
                  </a:cubicBezTo>
                  <a:cubicBezTo>
                    <a:pt x="2399062" y="29969"/>
                    <a:pt x="2398205" y="31588"/>
                    <a:pt x="2398490" y="31778"/>
                  </a:cubicBezTo>
                  <a:lnTo>
                    <a:pt x="2401919" y="34160"/>
                  </a:lnTo>
                  <a:cubicBezTo>
                    <a:pt x="2400395" y="36922"/>
                    <a:pt x="2399633" y="39303"/>
                    <a:pt x="2400205" y="39398"/>
                  </a:cubicBezTo>
                  <a:cubicBezTo>
                    <a:pt x="2400872" y="39589"/>
                    <a:pt x="2403443" y="34922"/>
                    <a:pt x="2403443" y="33112"/>
                  </a:cubicBezTo>
                  <a:cubicBezTo>
                    <a:pt x="2403443" y="31397"/>
                    <a:pt x="2404586" y="29683"/>
                    <a:pt x="2405920" y="29302"/>
                  </a:cubicBezTo>
                  <a:lnTo>
                    <a:pt x="2406682" y="29302"/>
                  </a:lnTo>
                  <a:cubicBezTo>
                    <a:pt x="2409444" y="29397"/>
                    <a:pt x="2412873" y="28921"/>
                    <a:pt x="2411063" y="26254"/>
                  </a:cubicBezTo>
                  <a:cubicBezTo>
                    <a:pt x="2409920" y="24492"/>
                    <a:pt x="2408730" y="24611"/>
                    <a:pt x="2407527" y="25242"/>
                  </a:cubicBezTo>
                  <a:close/>
                  <a:moveTo>
                    <a:pt x="1907952" y="24729"/>
                  </a:moveTo>
                  <a:lnTo>
                    <a:pt x="1909952" y="25205"/>
                  </a:lnTo>
                  <a:cubicBezTo>
                    <a:pt x="1911095" y="25491"/>
                    <a:pt x="1912715" y="25396"/>
                    <a:pt x="1913286" y="25967"/>
                  </a:cubicBezTo>
                  <a:lnTo>
                    <a:pt x="1914905" y="27491"/>
                  </a:lnTo>
                  <a:cubicBezTo>
                    <a:pt x="1916048" y="26539"/>
                    <a:pt x="1917858" y="26158"/>
                    <a:pt x="1918906" y="26729"/>
                  </a:cubicBezTo>
                  <a:lnTo>
                    <a:pt x="1918906" y="27110"/>
                  </a:lnTo>
                  <a:lnTo>
                    <a:pt x="1918620" y="31492"/>
                  </a:lnTo>
                  <a:cubicBezTo>
                    <a:pt x="1914810" y="32063"/>
                    <a:pt x="1909952" y="31397"/>
                    <a:pt x="1907857" y="30063"/>
                  </a:cubicBezTo>
                  <a:cubicBezTo>
                    <a:pt x="1905761" y="28730"/>
                    <a:pt x="1905095" y="23967"/>
                    <a:pt x="1907952" y="24729"/>
                  </a:cubicBezTo>
                  <a:close/>
                  <a:moveTo>
                    <a:pt x="1593532" y="24444"/>
                  </a:moveTo>
                  <a:lnTo>
                    <a:pt x="1599056" y="28349"/>
                  </a:lnTo>
                  <a:cubicBezTo>
                    <a:pt x="1601819" y="30254"/>
                    <a:pt x="1603343" y="29207"/>
                    <a:pt x="1605343" y="27683"/>
                  </a:cubicBezTo>
                  <a:cubicBezTo>
                    <a:pt x="1609058" y="24730"/>
                    <a:pt x="1613249" y="26730"/>
                    <a:pt x="1617059" y="27492"/>
                  </a:cubicBezTo>
                  <a:cubicBezTo>
                    <a:pt x="1621916" y="28445"/>
                    <a:pt x="1622012" y="29778"/>
                    <a:pt x="1618392" y="33779"/>
                  </a:cubicBezTo>
                  <a:lnTo>
                    <a:pt x="1618106" y="34064"/>
                  </a:lnTo>
                  <a:cubicBezTo>
                    <a:pt x="1617725" y="34350"/>
                    <a:pt x="1616963" y="35969"/>
                    <a:pt x="1616487" y="37684"/>
                  </a:cubicBezTo>
                  <a:cubicBezTo>
                    <a:pt x="1615916" y="39398"/>
                    <a:pt x="1614106" y="43875"/>
                    <a:pt x="1610201" y="43494"/>
                  </a:cubicBezTo>
                  <a:lnTo>
                    <a:pt x="1608581" y="41875"/>
                  </a:lnTo>
                  <a:lnTo>
                    <a:pt x="1605533" y="38922"/>
                  </a:lnTo>
                  <a:cubicBezTo>
                    <a:pt x="1603438" y="40637"/>
                    <a:pt x="1601438" y="40541"/>
                    <a:pt x="1600961" y="38732"/>
                  </a:cubicBezTo>
                  <a:lnTo>
                    <a:pt x="1599723" y="37970"/>
                  </a:lnTo>
                  <a:cubicBezTo>
                    <a:pt x="1598390" y="37112"/>
                    <a:pt x="1595056" y="37779"/>
                    <a:pt x="1594294" y="36827"/>
                  </a:cubicBezTo>
                  <a:lnTo>
                    <a:pt x="1590484" y="32445"/>
                  </a:lnTo>
                  <a:cubicBezTo>
                    <a:pt x="1587341" y="34541"/>
                    <a:pt x="1585531" y="39208"/>
                    <a:pt x="1585817" y="40160"/>
                  </a:cubicBezTo>
                  <a:cubicBezTo>
                    <a:pt x="1586102" y="41113"/>
                    <a:pt x="1582292" y="42161"/>
                    <a:pt x="1577339" y="42446"/>
                  </a:cubicBezTo>
                  <a:lnTo>
                    <a:pt x="1576292" y="41018"/>
                  </a:lnTo>
                  <a:cubicBezTo>
                    <a:pt x="1575911" y="40541"/>
                    <a:pt x="1576006" y="39113"/>
                    <a:pt x="1576101" y="39113"/>
                  </a:cubicBezTo>
                  <a:lnTo>
                    <a:pt x="1583340" y="37398"/>
                  </a:lnTo>
                  <a:cubicBezTo>
                    <a:pt x="1586007" y="32159"/>
                    <a:pt x="1588769" y="28349"/>
                    <a:pt x="1589627" y="28921"/>
                  </a:cubicBezTo>
                  <a:cubicBezTo>
                    <a:pt x="1590484" y="29492"/>
                    <a:pt x="1593246" y="28254"/>
                    <a:pt x="1593532" y="24444"/>
                  </a:cubicBezTo>
                  <a:close/>
                  <a:moveTo>
                    <a:pt x="448342" y="23967"/>
                  </a:moveTo>
                  <a:lnTo>
                    <a:pt x="451485" y="27777"/>
                  </a:lnTo>
                  <a:lnTo>
                    <a:pt x="454152" y="31016"/>
                  </a:lnTo>
                  <a:cubicBezTo>
                    <a:pt x="450532" y="33873"/>
                    <a:pt x="447199" y="34159"/>
                    <a:pt x="446722" y="31777"/>
                  </a:cubicBezTo>
                  <a:cubicBezTo>
                    <a:pt x="446246" y="29301"/>
                    <a:pt x="442627" y="25205"/>
                    <a:pt x="448342" y="23967"/>
                  </a:cubicBezTo>
                  <a:close/>
                  <a:moveTo>
                    <a:pt x="1829276" y="22920"/>
                  </a:moveTo>
                  <a:lnTo>
                    <a:pt x="1829562" y="23206"/>
                  </a:lnTo>
                  <a:lnTo>
                    <a:pt x="1831848" y="25397"/>
                  </a:lnTo>
                  <a:cubicBezTo>
                    <a:pt x="1834515" y="28349"/>
                    <a:pt x="1835182" y="31016"/>
                    <a:pt x="1833372" y="31492"/>
                  </a:cubicBezTo>
                  <a:cubicBezTo>
                    <a:pt x="1831562" y="31874"/>
                    <a:pt x="1826419" y="32350"/>
                    <a:pt x="1826133" y="31588"/>
                  </a:cubicBezTo>
                  <a:lnTo>
                    <a:pt x="1826324" y="30730"/>
                  </a:lnTo>
                  <a:cubicBezTo>
                    <a:pt x="1826609" y="29016"/>
                    <a:pt x="1827466" y="27302"/>
                    <a:pt x="1827848" y="25587"/>
                  </a:cubicBezTo>
                  <a:lnTo>
                    <a:pt x="1827943" y="24920"/>
                  </a:lnTo>
                  <a:cubicBezTo>
                    <a:pt x="1827562" y="24063"/>
                    <a:pt x="1828133" y="23206"/>
                    <a:pt x="1829276" y="22920"/>
                  </a:cubicBezTo>
                  <a:close/>
                  <a:moveTo>
                    <a:pt x="1063562" y="22538"/>
                  </a:moveTo>
                  <a:cubicBezTo>
                    <a:pt x="1064990" y="21681"/>
                    <a:pt x="1067657" y="22157"/>
                    <a:pt x="1069658" y="23681"/>
                  </a:cubicBezTo>
                  <a:lnTo>
                    <a:pt x="1070705" y="25301"/>
                  </a:lnTo>
                  <a:cubicBezTo>
                    <a:pt x="1071086" y="25872"/>
                    <a:pt x="1069372" y="27777"/>
                    <a:pt x="1068134" y="28444"/>
                  </a:cubicBezTo>
                  <a:lnTo>
                    <a:pt x="1064228" y="30444"/>
                  </a:lnTo>
                  <a:cubicBezTo>
                    <a:pt x="1059656" y="27968"/>
                    <a:pt x="1058704" y="26539"/>
                    <a:pt x="1062133" y="27301"/>
                  </a:cubicBezTo>
                  <a:lnTo>
                    <a:pt x="1063276" y="23491"/>
                  </a:lnTo>
                  <a:close/>
                  <a:moveTo>
                    <a:pt x="1963388" y="21777"/>
                  </a:moveTo>
                  <a:cubicBezTo>
                    <a:pt x="1964626" y="21587"/>
                    <a:pt x="1970531" y="22539"/>
                    <a:pt x="1971389" y="24158"/>
                  </a:cubicBezTo>
                  <a:cubicBezTo>
                    <a:pt x="1972246" y="25873"/>
                    <a:pt x="1973008" y="27873"/>
                    <a:pt x="1973008" y="28635"/>
                  </a:cubicBezTo>
                  <a:cubicBezTo>
                    <a:pt x="1973008" y="29397"/>
                    <a:pt x="1971579" y="30540"/>
                    <a:pt x="1969769" y="29302"/>
                  </a:cubicBezTo>
                  <a:cubicBezTo>
                    <a:pt x="1967960" y="28064"/>
                    <a:pt x="1962245" y="26635"/>
                    <a:pt x="1960911" y="28540"/>
                  </a:cubicBezTo>
                  <a:cubicBezTo>
                    <a:pt x="1959578" y="30445"/>
                    <a:pt x="1955387" y="35207"/>
                    <a:pt x="1953577" y="34350"/>
                  </a:cubicBezTo>
                  <a:cubicBezTo>
                    <a:pt x="1951767" y="33493"/>
                    <a:pt x="1953958" y="27397"/>
                    <a:pt x="1954434" y="25206"/>
                  </a:cubicBezTo>
                  <a:lnTo>
                    <a:pt x="1955672" y="23587"/>
                  </a:lnTo>
                  <a:lnTo>
                    <a:pt x="1956625" y="22349"/>
                  </a:lnTo>
                  <a:cubicBezTo>
                    <a:pt x="1959101" y="22349"/>
                    <a:pt x="1962149" y="22158"/>
                    <a:pt x="1963388" y="21777"/>
                  </a:cubicBezTo>
                  <a:close/>
                  <a:moveTo>
                    <a:pt x="815487" y="20864"/>
                  </a:moveTo>
                  <a:lnTo>
                    <a:pt x="816673" y="24539"/>
                  </a:lnTo>
                  <a:cubicBezTo>
                    <a:pt x="818292" y="27111"/>
                    <a:pt x="817054" y="25873"/>
                    <a:pt x="814006" y="21682"/>
                  </a:cubicBezTo>
                  <a:close/>
                  <a:moveTo>
                    <a:pt x="1935861" y="19300"/>
                  </a:moveTo>
                  <a:lnTo>
                    <a:pt x="1936813" y="21205"/>
                  </a:lnTo>
                  <a:cubicBezTo>
                    <a:pt x="1938051" y="23491"/>
                    <a:pt x="1939385" y="23301"/>
                    <a:pt x="1941480" y="22443"/>
                  </a:cubicBezTo>
                  <a:lnTo>
                    <a:pt x="1942337" y="22062"/>
                  </a:lnTo>
                  <a:cubicBezTo>
                    <a:pt x="1943385" y="21777"/>
                    <a:pt x="1944433" y="22539"/>
                    <a:pt x="1944719" y="23777"/>
                  </a:cubicBezTo>
                  <a:lnTo>
                    <a:pt x="1944147" y="24253"/>
                  </a:lnTo>
                  <a:cubicBezTo>
                    <a:pt x="1942814" y="25396"/>
                    <a:pt x="1940814" y="26063"/>
                    <a:pt x="1939385" y="27206"/>
                  </a:cubicBezTo>
                  <a:lnTo>
                    <a:pt x="1938051" y="28158"/>
                  </a:lnTo>
                  <a:cubicBezTo>
                    <a:pt x="1937004" y="29682"/>
                    <a:pt x="1928812" y="25491"/>
                    <a:pt x="1929955" y="22158"/>
                  </a:cubicBezTo>
                  <a:cubicBezTo>
                    <a:pt x="1931098" y="18824"/>
                    <a:pt x="1933765" y="17586"/>
                    <a:pt x="1935861" y="19300"/>
                  </a:cubicBezTo>
                  <a:close/>
                  <a:moveTo>
                    <a:pt x="2030730" y="18919"/>
                  </a:moveTo>
                  <a:lnTo>
                    <a:pt x="2031492" y="19395"/>
                  </a:lnTo>
                  <a:cubicBezTo>
                    <a:pt x="2033683" y="20919"/>
                    <a:pt x="2035207" y="21681"/>
                    <a:pt x="2037969" y="19967"/>
                  </a:cubicBezTo>
                  <a:lnTo>
                    <a:pt x="2038541" y="19490"/>
                  </a:lnTo>
                  <a:cubicBezTo>
                    <a:pt x="2040731" y="20729"/>
                    <a:pt x="2040827" y="24634"/>
                    <a:pt x="2038731" y="28063"/>
                  </a:cubicBezTo>
                  <a:lnTo>
                    <a:pt x="2036064" y="27111"/>
                  </a:lnTo>
                  <a:cubicBezTo>
                    <a:pt x="2033588" y="26158"/>
                    <a:pt x="2031111" y="24920"/>
                    <a:pt x="2029016" y="23396"/>
                  </a:cubicBezTo>
                  <a:lnTo>
                    <a:pt x="2027968" y="22634"/>
                  </a:lnTo>
                  <a:cubicBezTo>
                    <a:pt x="2027492" y="21110"/>
                    <a:pt x="2028730" y="19490"/>
                    <a:pt x="2030730" y="18919"/>
                  </a:cubicBezTo>
                  <a:close/>
                  <a:moveTo>
                    <a:pt x="1223295" y="18824"/>
                  </a:moveTo>
                  <a:lnTo>
                    <a:pt x="1223105" y="25206"/>
                  </a:lnTo>
                  <a:cubicBezTo>
                    <a:pt x="1223105" y="25968"/>
                    <a:pt x="1224533" y="27397"/>
                    <a:pt x="1224819" y="27301"/>
                  </a:cubicBezTo>
                  <a:lnTo>
                    <a:pt x="1230534" y="25682"/>
                  </a:lnTo>
                  <a:cubicBezTo>
                    <a:pt x="1234344" y="29206"/>
                    <a:pt x="1237773" y="31016"/>
                    <a:pt x="1238059" y="29778"/>
                  </a:cubicBezTo>
                  <a:cubicBezTo>
                    <a:pt x="1238440" y="28444"/>
                    <a:pt x="1240155" y="25682"/>
                    <a:pt x="1241202" y="26539"/>
                  </a:cubicBezTo>
                  <a:cubicBezTo>
                    <a:pt x="1242345" y="27397"/>
                    <a:pt x="1245489" y="29016"/>
                    <a:pt x="1245774" y="28254"/>
                  </a:cubicBezTo>
                  <a:cubicBezTo>
                    <a:pt x="1246060" y="27492"/>
                    <a:pt x="1249013" y="26349"/>
                    <a:pt x="1251204" y="27968"/>
                  </a:cubicBezTo>
                  <a:lnTo>
                    <a:pt x="1250918" y="28540"/>
                  </a:lnTo>
                  <a:lnTo>
                    <a:pt x="1249203" y="31778"/>
                  </a:lnTo>
                  <a:cubicBezTo>
                    <a:pt x="1246632" y="35207"/>
                    <a:pt x="1240250" y="36636"/>
                    <a:pt x="1235011" y="34921"/>
                  </a:cubicBezTo>
                  <a:lnTo>
                    <a:pt x="1230058" y="33778"/>
                  </a:lnTo>
                  <a:lnTo>
                    <a:pt x="1225867" y="32826"/>
                  </a:lnTo>
                  <a:cubicBezTo>
                    <a:pt x="1225677" y="35588"/>
                    <a:pt x="1222724" y="37302"/>
                    <a:pt x="1219485" y="36445"/>
                  </a:cubicBezTo>
                  <a:lnTo>
                    <a:pt x="1216437" y="35779"/>
                  </a:lnTo>
                  <a:lnTo>
                    <a:pt x="1209770" y="34350"/>
                  </a:lnTo>
                  <a:cubicBezTo>
                    <a:pt x="1206722" y="37017"/>
                    <a:pt x="1203579" y="39398"/>
                    <a:pt x="1202721" y="39493"/>
                  </a:cubicBezTo>
                  <a:cubicBezTo>
                    <a:pt x="1201864" y="39589"/>
                    <a:pt x="1200150" y="38160"/>
                    <a:pt x="1200816" y="35969"/>
                  </a:cubicBezTo>
                  <a:lnTo>
                    <a:pt x="1196816" y="35683"/>
                  </a:lnTo>
                  <a:lnTo>
                    <a:pt x="1195292" y="35398"/>
                  </a:lnTo>
                  <a:cubicBezTo>
                    <a:pt x="1193482" y="34350"/>
                    <a:pt x="1192530" y="31587"/>
                    <a:pt x="1193196" y="29206"/>
                  </a:cubicBezTo>
                  <a:lnTo>
                    <a:pt x="1188910" y="29301"/>
                  </a:lnTo>
                  <a:lnTo>
                    <a:pt x="1188243" y="29206"/>
                  </a:lnTo>
                  <a:cubicBezTo>
                    <a:pt x="1187481" y="28063"/>
                    <a:pt x="1188815" y="27111"/>
                    <a:pt x="1191101" y="27015"/>
                  </a:cubicBezTo>
                  <a:cubicBezTo>
                    <a:pt x="1193387" y="26920"/>
                    <a:pt x="1197578" y="31302"/>
                    <a:pt x="1199959" y="29873"/>
                  </a:cubicBezTo>
                  <a:cubicBezTo>
                    <a:pt x="1202245" y="28349"/>
                    <a:pt x="1209389" y="25015"/>
                    <a:pt x="1209675" y="26349"/>
                  </a:cubicBezTo>
                  <a:cubicBezTo>
                    <a:pt x="1209960" y="27682"/>
                    <a:pt x="1212056" y="30635"/>
                    <a:pt x="1213770" y="30064"/>
                  </a:cubicBezTo>
                  <a:lnTo>
                    <a:pt x="1215294" y="29397"/>
                  </a:lnTo>
                  <a:lnTo>
                    <a:pt x="1218152" y="28159"/>
                  </a:lnTo>
                  <a:cubicBezTo>
                    <a:pt x="1216437" y="24634"/>
                    <a:pt x="1218723" y="20443"/>
                    <a:pt x="1223295" y="18824"/>
                  </a:cubicBezTo>
                  <a:close/>
                  <a:moveTo>
                    <a:pt x="645699" y="17205"/>
                  </a:moveTo>
                  <a:cubicBezTo>
                    <a:pt x="647795" y="17205"/>
                    <a:pt x="652748" y="18539"/>
                    <a:pt x="651414" y="20253"/>
                  </a:cubicBezTo>
                  <a:lnTo>
                    <a:pt x="651605" y="21491"/>
                  </a:lnTo>
                  <a:lnTo>
                    <a:pt x="651795" y="22825"/>
                  </a:lnTo>
                  <a:cubicBezTo>
                    <a:pt x="653319" y="24063"/>
                    <a:pt x="656082" y="23968"/>
                    <a:pt x="656844" y="23396"/>
                  </a:cubicBezTo>
                  <a:cubicBezTo>
                    <a:pt x="657606" y="22825"/>
                    <a:pt x="658177" y="23396"/>
                    <a:pt x="658177" y="24730"/>
                  </a:cubicBezTo>
                  <a:cubicBezTo>
                    <a:pt x="658177" y="26063"/>
                    <a:pt x="656463" y="28064"/>
                    <a:pt x="654367" y="27111"/>
                  </a:cubicBezTo>
                  <a:cubicBezTo>
                    <a:pt x="652272" y="26159"/>
                    <a:pt x="648652" y="29111"/>
                    <a:pt x="647604" y="26635"/>
                  </a:cubicBezTo>
                  <a:cubicBezTo>
                    <a:pt x="646461" y="24158"/>
                    <a:pt x="643604" y="17205"/>
                    <a:pt x="645699" y="17205"/>
                  </a:cubicBezTo>
                  <a:close/>
                  <a:moveTo>
                    <a:pt x="857249" y="17204"/>
                  </a:moveTo>
                  <a:cubicBezTo>
                    <a:pt x="859154" y="16919"/>
                    <a:pt x="864298" y="19871"/>
                    <a:pt x="864298" y="20919"/>
                  </a:cubicBezTo>
                  <a:cubicBezTo>
                    <a:pt x="864298" y="21967"/>
                    <a:pt x="863821" y="22824"/>
                    <a:pt x="863155" y="22824"/>
                  </a:cubicBezTo>
                  <a:lnTo>
                    <a:pt x="862964" y="22729"/>
                  </a:lnTo>
                  <a:lnTo>
                    <a:pt x="862298" y="22253"/>
                  </a:lnTo>
                  <a:cubicBezTo>
                    <a:pt x="861631" y="21681"/>
                    <a:pt x="860488" y="22824"/>
                    <a:pt x="859631" y="24824"/>
                  </a:cubicBezTo>
                  <a:cubicBezTo>
                    <a:pt x="858773" y="26729"/>
                    <a:pt x="847248" y="30444"/>
                    <a:pt x="847248" y="28920"/>
                  </a:cubicBezTo>
                  <a:cubicBezTo>
                    <a:pt x="847248" y="27491"/>
                    <a:pt x="848200" y="23396"/>
                    <a:pt x="849344" y="23300"/>
                  </a:cubicBezTo>
                  <a:cubicBezTo>
                    <a:pt x="850487" y="23205"/>
                    <a:pt x="853915" y="22157"/>
                    <a:pt x="853915" y="21300"/>
                  </a:cubicBezTo>
                  <a:cubicBezTo>
                    <a:pt x="853915" y="20443"/>
                    <a:pt x="855440" y="17300"/>
                    <a:pt x="857249" y="17204"/>
                  </a:cubicBezTo>
                  <a:close/>
                  <a:moveTo>
                    <a:pt x="816863" y="15967"/>
                  </a:moveTo>
                  <a:lnTo>
                    <a:pt x="819626" y="16824"/>
                  </a:lnTo>
                  <a:cubicBezTo>
                    <a:pt x="820007" y="16919"/>
                    <a:pt x="820483" y="18157"/>
                    <a:pt x="820388" y="18157"/>
                  </a:cubicBezTo>
                  <a:lnTo>
                    <a:pt x="815487" y="20864"/>
                  </a:lnTo>
                  <a:lnTo>
                    <a:pt x="814875" y="18967"/>
                  </a:lnTo>
                  <a:cubicBezTo>
                    <a:pt x="814672" y="17038"/>
                    <a:pt x="815101" y="15538"/>
                    <a:pt x="816863" y="15967"/>
                  </a:cubicBezTo>
                  <a:close/>
                  <a:moveTo>
                    <a:pt x="664083" y="15300"/>
                  </a:moveTo>
                  <a:cubicBezTo>
                    <a:pt x="667988" y="13871"/>
                    <a:pt x="671036" y="13967"/>
                    <a:pt x="671893" y="18253"/>
                  </a:cubicBezTo>
                  <a:lnTo>
                    <a:pt x="672179" y="19491"/>
                  </a:lnTo>
                  <a:cubicBezTo>
                    <a:pt x="673513" y="20920"/>
                    <a:pt x="675513" y="20729"/>
                    <a:pt x="676465" y="19015"/>
                  </a:cubicBezTo>
                  <a:cubicBezTo>
                    <a:pt x="677608" y="17205"/>
                    <a:pt x="678370" y="22634"/>
                    <a:pt x="676656" y="23968"/>
                  </a:cubicBezTo>
                  <a:cubicBezTo>
                    <a:pt x="674941" y="25301"/>
                    <a:pt x="672465" y="25301"/>
                    <a:pt x="671131" y="23873"/>
                  </a:cubicBezTo>
                  <a:cubicBezTo>
                    <a:pt x="669798" y="22444"/>
                    <a:pt x="664559" y="19491"/>
                    <a:pt x="664083" y="20253"/>
                  </a:cubicBezTo>
                  <a:cubicBezTo>
                    <a:pt x="663607" y="21015"/>
                    <a:pt x="661606" y="22539"/>
                    <a:pt x="660844" y="21682"/>
                  </a:cubicBezTo>
                  <a:cubicBezTo>
                    <a:pt x="659987" y="20825"/>
                    <a:pt x="659606" y="17396"/>
                    <a:pt x="662083" y="16062"/>
                  </a:cubicBezTo>
                  <a:close/>
                  <a:moveTo>
                    <a:pt x="692753" y="15205"/>
                  </a:moveTo>
                  <a:lnTo>
                    <a:pt x="694658" y="15300"/>
                  </a:lnTo>
                  <a:cubicBezTo>
                    <a:pt x="696658" y="15014"/>
                    <a:pt x="698849" y="15490"/>
                    <a:pt x="699515" y="16348"/>
                  </a:cubicBezTo>
                  <a:lnTo>
                    <a:pt x="699515" y="17110"/>
                  </a:lnTo>
                  <a:cubicBezTo>
                    <a:pt x="699515" y="18634"/>
                    <a:pt x="700468" y="21396"/>
                    <a:pt x="697039" y="20729"/>
                  </a:cubicBezTo>
                  <a:lnTo>
                    <a:pt x="692277" y="19967"/>
                  </a:lnTo>
                  <a:cubicBezTo>
                    <a:pt x="690657" y="23587"/>
                    <a:pt x="689229" y="23777"/>
                    <a:pt x="689038" y="20348"/>
                  </a:cubicBezTo>
                  <a:lnTo>
                    <a:pt x="689514" y="18062"/>
                  </a:lnTo>
                  <a:cubicBezTo>
                    <a:pt x="689800" y="16919"/>
                    <a:pt x="691705" y="15109"/>
                    <a:pt x="692753" y="15205"/>
                  </a:cubicBezTo>
                  <a:close/>
                  <a:moveTo>
                    <a:pt x="1982153" y="14538"/>
                  </a:moveTo>
                  <a:cubicBezTo>
                    <a:pt x="1984248" y="15300"/>
                    <a:pt x="1985582" y="16538"/>
                    <a:pt x="1985200" y="17395"/>
                  </a:cubicBezTo>
                  <a:cubicBezTo>
                    <a:pt x="1984820" y="18158"/>
                    <a:pt x="1984629" y="20634"/>
                    <a:pt x="1985962" y="20825"/>
                  </a:cubicBezTo>
                  <a:cubicBezTo>
                    <a:pt x="1987201" y="21015"/>
                    <a:pt x="1990820" y="22158"/>
                    <a:pt x="1990820" y="23111"/>
                  </a:cubicBezTo>
                  <a:cubicBezTo>
                    <a:pt x="1990820" y="24063"/>
                    <a:pt x="1988153" y="26825"/>
                    <a:pt x="1984915" y="27397"/>
                  </a:cubicBezTo>
                  <a:lnTo>
                    <a:pt x="1983295" y="25682"/>
                  </a:lnTo>
                  <a:cubicBezTo>
                    <a:pt x="1980533" y="22825"/>
                    <a:pt x="1980724" y="22920"/>
                    <a:pt x="1978057" y="25587"/>
                  </a:cubicBezTo>
                  <a:lnTo>
                    <a:pt x="1977104" y="26635"/>
                  </a:lnTo>
                  <a:cubicBezTo>
                    <a:pt x="1975009" y="27206"/>
                    <a:pt x="1973008" y="26063"/>
                    <a:pt x="1972723" y="23968"/>
                  </a:cubicBezTo>
                  <a:cubicBezTo>
                    <a:pt x="1972342" y="21967"/>
                    <a:pt x="1979486" y="19967"/>
                    <a:pt x="1977962" y="19491"/>
                  </a:cubicBezTo>
                  <a:cubicBezTo>
                    <a:pt x="1976533" y="19110"/>
                    <a:pt x="1973770" y="17777"/>
                    <a:pt x="1973770" y="17110"/>
                  </a:cubicBezTo>
                  <a:lnTo>
                    <a:pt x="1974056" y="17015"/>
                  </a:lnTo>
                  <a:cubicBezTo>
                    <a:pt x="1976152" y="16157"/>
                    <a:pt x="1978247" y="15014"/>
                    <a:pt x="1980438" y="14729"/>
                  </a:cubicBezTo>
                  <a:close/>
                  <a:moveTo>
                    <a:pt x="800385" y="11966"/>
                  </a:moveTo>
                  <a:cubicBezTo>
                    <a:pt x="802004" y="13871"/>
                    <a:pt x="804862" y="18443"/>
                    <a:pt x="804290" y="19014"/>
                  </a:cubicBezTo>
                  <a:lnTo>
                    <a:pt x="803528" y="19300"/>
                  </a:lnTo>
                  <a:cubicBezTo>
                    <a:pt x="795146" y="22729"/>
                    <a:pt x="795146" y="22634"/>
                    <a:pt x="792098" y="30635"/>
                  </a:cubicBezTo>
                  <a:lnTo>
                    <a:pt x="791908" y="31111"/>
                  </a:lnTo>
                  <a:cubicBezTo>
                    <a:pt x="790860" y="31302"/>
                    <a:pt x="788574" y="28444"/>
                    <a:pt x="786955" y="24825"/>
                  </a:cubicBezTo>
                  <a:lnTo>
                    <a:pt x="784574" y="21777"/>
                  </a:lnTo>
                  <a:lnTo>
                    <a:pt x="782002" y="18633"/>
                  </a:lnTo>
                  <a:cubicBezTo>
                    <a:pt x="777906" y="18729"/>
                    <a:pt x="775811" y="17490"/>
                    <a:pt x="777525" y="15871"/>
                  </a:cubicBezTo>
                  <a:lnTo>
                    <a:pt x="779335" y="14728"/>
                  </a:lnTo>
                  <a:cubicBezTo>
                    <a:pt x="780192" y="14252"/>
                    <a:pt x="782002" y="15014"/>
                    <a:pt x="783050" y="14633"/>
                  </a:cubicBezTo>
                  <a:cubicBezTo>
                    <a:pt x="791051" y="11680"/>
                    <a:pt x="790955" y="11680"/>
                    <a:pt x="795146" y="17395"/>
                  </a:cubicBezTo>
                  <a:lnTo>
                    <a:pt x="795527" y="17871"/>
                  </a:lnTo>
                  <a:cubicBezTo>
                    <a:pt x="796575" y="18729"/>
                    <a:pt x="797432" y="18157"/>
                    <a:pt x="797432" y="16538"/>
                  </a:cubicBezTo>
                  <a:cubicBezTo>
                    <a:pt x="797432" y="14919"/>
                    <a:pt x="798766" y="10061"/>
                    <a:pt x="800385" y="11966"/>
                  </a:cubicBezTo>
                  <a:close/>
                  <a:moveTo>
                    <a:pt x="840772" y="11776"/>
                  </a:moveTo>
                  <a:lnTo>
                    <a:pt x="841629" y="14252"/>
                  </a:lnTo>
                  <a:cubicBezTo>
                    <a:pt x="843439" y="19110"/>
                    <a:pt x="836485" y="19015"/>
                    <a:pt x="835152" y="22444"/>
                  </a:cubicBezTo>
                  <a:cubicBezTo>
                    <a:pt x="834199" y="24920"/>
                    <a:pt x="827056" y="22539"/>
                    <a:pt x="826008" y="18919"/>
                  </a:cubicBezTo>
                  <a:lnTo>
                    <a:pt x="825627" y="17205"/>
                  </a:lnTo>
                  <a:cubicBezTo>
                    <a:pt x="825817" y="14633"/>
                    <a:pt x="828484" y="13300"/>
                    <a:pt x="831437" y="14157"/>
                  </a:cubicBezTo>
                  <a:cubicBezTo>
                    <a:pt x="834390" y="15014"/>
                    <a:pt x="841153" y="8728"/>
                    <a:pt x="840772" y="11776"/>
                  </a:cubicBezTo>
                  <a:close/>
                  <a:moveTo>
                    <a:pt x="2372963" y="6156"/>
                  </a:moveTo>
                  <a:cubicBezTo>
                    <a:pt x="2374392" y="4823"/>
                    <a:pt x="2377535" y="6632"/>
                    <a:pt x="2379917" y="10157"/>
                  </a:cubicBezTo>
                  <a:lnTo>
                    <a:pt x="2383536" y="8252"/>
                  </a:lnTo>
                  <a:lnTo>
                    <a:pt x="2387251" y="6251"/>
                  </a:lnTo>
                  <a:cubicBezTo>
                    <a:pt x="2387346" y="8156"/>
                    <a:pt x="2388585" y="11109"/>
                    <a:pt x="2390204" y="12919"/>
                  </a:cubicBezTo>
                  <a:cubicBezTo>
                    <a:pt x="2391728" y="14633"/>
                    <a:pt x="2396871" y="9014"/>
                    <a:pt x="2398395" y="8442"/>
                  </a:cubicBezTo>
                  <a:lnTo>
                    <a:pt x="2398681" y="8728"/>
                  </a:lnTo>
                  <a:cubicBezTo>
                    <a:pt x="2400395" y="10347"/>
                    <a:pt x="2404491" y="11204"/>
                    <a:pt x="2402015" y="14443"/>
                  </a:cubicBezTo>
                  <a:lnTo>
                    <a:pt x="2401538" y="15110"/>
                  </a:lnTo>
                  <a:cubicBezTo>
                    <a:pt x="2400110" y="16634"/>
                    <a:pt x="2402205" y="16919"/>
                    <a:pt x="2406301" y="15872"/>
                  </a:cubicBezTo>
                  <a:lnTo>
                    <a:pt x="2408682" y="14919"/>
                  </a:lnTo>
                  <a:cubicBezTo>
                    <a:pt x="2412111" y="13586"/>
                    <a:pt x="2412968" y="11776"/>
                    <a:pt x="2410587" y="9014"/>
                  </a:cubicBezTo>
                  <a:lnTo>
                    <a:pt x="2409825" y="8156"/>
                  </a:lnTo>
                  <a:cubicBezTo>
                    <a:pt x="2410206" y="6918"/>
                    <a:pt x="2411921" y="7109"/>
                    <a:pt x="2413730" y="8537"/>
                  </a:cubicBezTo>
                  <a:cubicBezTo>
                    <a:pt x="2415540" y="9966"/>
                    <a:pt x="2425256" y="12062"/>
                    <a:pt x="2431828" y="10442"/>
                  </a:cubicBezTo>
                  <a:lnTo>
                    <a:pt x="2436781" y="9395"/>
                  </a:lnTo>
                  <a:lnTo>
                    <a:pt x="2437543" y="9204"/>
                  </a:lnTo>
                  <a:cubicBezTo>
                    <a:pt x="2438591" y="9871"/>
                    <a:pt x="2441543" y="11585"/>
                    <a:pt x="2444020" y="13205"/>
                  </a:cubicBezTo>
                  <a:lnTo>
                    <a:pt x="2447258" y="13014"/>
                  </a:lnTo>
                  <a:cubicBezTo>
                    <a:pt x="2447830" y="13014"/>
                    <a:pt x="2449068" y="14348"/>
                    <a:pt x="2448973" y="15110"/>
                  </a:cubicBezTo>
                  <a:cubicBezTo>
                    <a:pt x="2448973" y="15776"/>
                    <a:pt x="2447735" y="17015"/>
                    <a:pt x="2446973" y="17015"/>
                  </a:cubicBezTo>
                  <a:cubicBezTo>
                    <a:pt x="2442496" y="17396"/>
                    <a:pt x="2438210" y="17015"/>
                    <a:pt x="2433733" y="19015"/>
                  </a:cubicBezTo>
                  <a:lnTo>
                    <a:pt x="2429637" y="20920"/>
                  </a:lnTo>
                  <a:cubicBezTo>
                    <a:pt x="2426494" y="17491"/>
                    <a:pt x="2422493" y="15300"/>
                    <a:pt x="2420779" y="15967"/>
                  </a:cubicBezTo>
                  <a:cubicBezTo>
                    <a:pt x="2419064" y="16729"/>
                    <a:pt x="2414016" y="20444"/>
                    <a:pt x="2412968" y="22253"/>
                  </a:cubicBezTo>
                  <a:lnTo>
                    <a:pt x="2413159" y="22349"/>
                  </a:lnTo>
                  <a:lnTo>
                    <a:pt x="2418112" y="24539"/>
                  </a:lnTo>
                  <a:cubicBezTo>
                    <a:pt x="2415921" y="27397"/>
                    <a:pt x="2418398" y="29302"/>
                    <a:pt x="2423541" y="28826"/>
                  </a:cubicBezTo>
                  <a:cubicBezTo>
                    <a:pt x="2428685" y="28349"/>
                    <a:pt x="2443544" y="29111"/>
                    <a:pt x="2445068" y="31588"/>
                  </a:cubicBezTo>
                  <a:lnTo>
                    <a:pt x="2440972" y="31874"/>
                  </a:lnTo>
                  <a:lnTo>
                    <a:pt x="2435828" y="32255"/>
                  </a:lnTo>
                  <a:cubicBezTo>
                    <a:pt x="2430209" y="32731"/>
                    <a:pt x="2423065" y="33588"/>
                    <a:pt x="2420017" y="34160"/>
                  </a:cubicBezTo>
                  <a:lnTo>
                    <a:pt x="2418398" y="35588"/>
                  </a:lnTo>
                  <a:lnTo>
                    <a:pt x="2416683" y="37112"/>
                  </a:lnTo>
                  <a:cubicBezTo>
                    <a:pt x="2416112" y="39779"/>
                    <a:pt x="2415921" y="42256"/>
                    <a:pt x="2416207" y="42732"/>
                  </a:cubicBezTo>
                  <a:cubicBezTo>
                    <a:pt x="2416397" y="43208"/>
                    <a:pt x="2417540" y="44066"/>
                    <a:pt x="2418017" y="43685"/>
                  </a:cubicBezTo>
                  <a:cubicBezTo>
                    <a:pt x="2418493" y="43304"/>
                    <a:pt x="2421255" y="43113"/>
                    <a:pt x="2422112" y="44637"/>
                  </a:cubicBezTo>
                  <a:cubicBezTo>
                    <a:pt x="2422970" y="46161"/>
                    <a:pt x="2417445" y="49590"/>
                    <a:pt x="2417160" y="50543"/>
                  </a:cubicBezTo>
                  <a:cubicBezTo>
                    <a:pt x="2416873" y="51495"/>
                    <a:pt x="2417350" y="54829"/>
                    <a:pt x="2414969" y="54638"/>
                  </a:cubicBezTo>
                  <a:lnTo>
                    <a:pt x="2413635" y="54257"/>
                  </a:lnTo>
                  <a:lnTo>
                    <a:pt x="2412206" y="53781"/>
                  </a:lnTo>
                  <a:cubicBezTo>
                    <a:pt x="2410778" y="53019"/>
                    <a:pt x="2408968" y="53210"/>
                    <a:pt x="2408301" y="54353"/>
                  </a:cubicBezTo>
                  <a:cubicBezTo>
                    <a:pt x="2407635" y="55400"/>
                    <a:pt x="2407253" y="59401"/>
                    <a:pt x="2408873" y="61020"/>
                  </a:cubicBezTo>
                  <a:cubicBezTo>
                    <a:pt x="2410492" y="62639"/>
                    <a:pt x="2415731" y="66449"/>
                    <a:pt x="2416588" y="65306"/>
                  </a:cubicBezTo>
                  <a:cubicBezTo>
                    <a:pt x="2417445" y="64259"/>
                    <a:pt x="2421636" y="63497"/>
                    <a:pt x="2423827" y="66164"/>
                  </a:cubicBezTo>
                  <a:lnTo>
                    <a:pt x="2429637" y="65592"/>
                  </a:lnTo>
                  <a:lnTo>
                    <a:pt x="2432399" y="65306"/>
                  </a:lnTo>
                  <a:cubicBezTo>
                    <a:pt x="2434590" y="67878"/>
                    <a:pt x="2432780" y="71117"/>
                    <a:pt x="2428399" y="72450"/>
                  </a:cubicBezTo>
                  <a:cubicBezTo>
                    <a:pt x="2424017" y="73784"/>
                    <a:pt x="2416873" y="82070"/>
                    <a:pt x="2418874" y="82070"/>
                  </a:cubicBezTo>
                  <a:cubicBezTo>
                    <a:pt x="2420779" y="82070"/>
                    <a:pt x="2425732" y="83309"/>
                    <a:pt x="2425732" y="84833"/>
                  </a:cubicBezTo>
                  <a:cubicBezTo>
                    <a:pt x="2425732" y="86357"/>
                    <a:pt x="2424303" y="90262"/>
                    <a:pt x="2422493" y="90548"/>
                  </a:cubicBezTo>
                  <a:cubicBezTo>
                    <a:pt x="2420684" y="90833"/>
                    <a:pt x="2415254" y="92072"/>
                    <a:pt x="2414302" y="92929"/>
                  </a:cubicBezTo>
                  <a:cubicBezTo>
                    <a:pt x="2413349" y="93786"/>
                    <a:pt x="2412778" y="96453"/>
                    <a:pt x="2414397" y="97977"/>
                  </a:cubicBezTo>
                  <a:cubicBezTo>
                    <a:pt x="2416112" y="99406"/>
                    <a:pt x="2422017" y="103121"/>
                    <a:pt x="2423160" y="102263"/>
                  </a:cubicBezTo>
                  <a:cubicBezTo>
                    <a:pt x="2424303" y="101406"/>
                    <a:pt x="2427637" y="101406"/>
                    <a:pt x="2428018" y="104264"/>
                  </a:cubicBezTo>
                  <a:lnTo>
                    <a:pt x="2432590" y="103597"/>
                  </a:lnTo>
                  <a:cubicBezTo>
                    <a:pt x="2432780" y="103597"/>
                    <a:pt x="2433828" y="105502"/>
                    <a:pt x="2433447" y="106169"/>
                  </a:cubicBezTo>
                  <a:cubicBezTo>
                    <a:pt x="2433161" y="106835"/>
                    <a:pt x="2431447" y="107502"/>
                    <a:pt x="2430494" y="107407"/>
                  </a:cubicBezTo>
                  <a:lnTo>
                    <a:pt x="2428304" y="107216"/>
                  </a:lnTo>
                  <a:cubicBezTo>
                    <a:pt x="2425351" y="106454"/>
                    <a:pt x="2423541" y="106931"/>
                    <a:pt x="2424208" y="108264"/>
                  </a:cubicBezTo>
                  <a:cubicBezTo>
                    <a:pt x="2424875" y="109598"/>
                    <a:pt x="2425827" y="114360"/>
                    <a:pt x="2425827" y="115884"/>
                  </a:cubicBezTo>
                  <a:cubicBezTo>
                    <a:pt x="2425827" y="117408"/>
                    <a:pt x="2426875" y="121790"/>
                    <a:pt x="2428018" y="121790"/>
                  </a:cubicBezTo>
                  <a:cubicBezTo>
                    <a:pt x="2429256" y="121790"/>
                    <a:pt x="2432304" y="120170"/>
                    <a:pt x="2431637" y="118170"/>
                  </a:cubicBezTo>
                  <a:lnTo>
                    <a:pt x="2431066" y="116265"/>
                  </a:lnTo>
                  <a:lnTo>
                    <a:pt x="2430494" y="114360"/>
                  </a:lnTo>
                  <a:cubicBezTo>
                    <a:pt x="2429828" y="112074"/>
                    <a:pt x="2430590" y="109979"/>
                    <a:pt x="2432114" y="109598"/>
                  </a:cubicBezTo>
                  <a:cubicBezTo>
                    <a:pt x="2433638" y="109217"/>
                    <a:pt x="2438495" y="108550"/>
                    <a:pt x="2438972" y="109217"/>
                  </a:cubicBezTo>
                  <a:lnTo>
                    <a:pt x="2438781" y="109693"/>
                  </a:lnTo>
                  <a:lnTo>
                    <a:pt x="2438114" y="111217"/>
                  </a:lnTo>
                  <a:cubicBezTo>
                    <a:pt x="2437067" y="112836"/>
                    <a:pt x="2436210" y="117122"/>
                    <a:pt x="2436019" y="120742"/>
                  </a:cubicBezTo>
                  <a:lnTo>
                    <a:pt x="2440400" y="122171"/>
                  </a:lnTo>
                  <a:lnTo>
                    <a:pt x="2444401" y="123504"/>
                  </a:lnTo>
                  <a:cubicBezTo>
                    <a:pt x="2448878" y="125409"/>
                    <a:pt x="2451449" y="128838"/>
                    <a:pt x="2450116" y="131124"/>
                  </a:cubicBezTo>
                  <a:cubicBezTo>
                    <a:pt x="2448687" y="133410"/>
                    <a:pt x="2444306" y="138554"/>
                    <a:pt x="2444115" y="136363"/>
                  </a:cubicBezTo>
                  <a:cubicBezTo>
                    <a:pt x="2444020" y="134172"/>
                    <a:pt x="2442020" y="129410"/>
                    <a:pt x="2440019" y="129981"/>
                  </a:cubicBezTo>
                  <a:cubicBezTo>
                    <a:pt x="2438019" y="130553"/>
                    <a:pt x="2433161" y="132267"/>
                    <a:pt x="2433733" y="131029"/>
                  </a:cubicBezTo>
                  <a:cubicBezTo>
                    <a:pt x="2434304" y="129791"/>
                    <a:pt x="2434019" y="126076"/>
                    <a:pt x="2432018" y="124838"/>
                  </a:cubicBezTo>
                  <a:cubicBezTo>
                    <a:pt x="2430113" y="123599"/>
                    <a:pt x="2424113" y="127219"/>
                    <a:pt x="2425922" y="129124"/>
                  </a:cubicBezTo>
                  <a:lnTo>
                    <a:pt x="2427446" y="130934"/>
                  </a:lnTo>
                  <a:lnTo>
                    <a:pt x="2430399" y="134553"/>
                  </a:lnTo>
                  <a:cubicBezTo>
                    <a:pt x="2426875" y="134934"/>
                    <a:pt x="2424875" y="136077"/>
                    <a:pt x="2425922" y="137125"/>
                  </a:cubicBezTo>
                  <a:cubicBezTo>
                    <a:pt x="2426970" y="138173"/>
                    <a:pt x="2434781" y="140459"/>
                    <a:pt x="2433638" y="141411"/>
                  </a:cubicBezTo>
                  <a:cubicBezTo>
                    <a:pt x="2432495" y="142364"/>
                    <a:pt x="2434685" y="146555"/>
                    <a:pt x="2434400" y="147602"/>
                  </a:cubicBezTo>
                  <a:cubicBezTo>
                    <a:pt x="2434114" y="148650"/>
                    <a:pt x="2432209" y="149888"/>
                    <a:pt x="2431923" y="147983"/>
                  </a:cubicBezTo>
                  <a:cubicBezTo>
                    <a:pt x="2431542" y="146078"/>
                    <a:pt x="2425256" y="147888"/>
                    <a:pt x="2423827" y="147507"/>
                  </a:cubicBezTo>
                  <a:cubicBezTo>
                    <a:pt x="2422398" y="147126"/>
                    <a:pt x="2418588" y="146269"/>
                    <a:pt x="2418588" y="147793"/>
                  </a:cubicBezTo>
                  <a:cubicBezTo>
                    <a:pt x="2418588" y="149317"/>
                    <a:pt x="2419445" y="153127"/>
                    <a:pt x="2420493" y="152174"/>
                  </a:cubicBezTo>
                  <a:lnTo>
                    <a:pt x="2421350" y="152079"/>
                  </a:lnTo>
                  <a:cubicBezTo>
                    <a:pt x="2422779" y="151984"/>
                    <a:pt x="2424398" y="152270"/>
                    <a:pt x="2425732" y="152746"/>
                  </a:cubicBezTo>
                  <a:lnTo>
                    <a:pt x="2426780" y="153127"/>
                  </a:lnTo>
                  <a:cubicBezTo>
                    <a:pt x="2428018" y="154460"/>
                    <a:pt x="2427256" y="155508"/>
                    <a:pt x="2424970" y="155413"/>
                  </a:cubicBezTo>
                  <a:lnTo>
                    <a:pt x="2423541" y="155889"/>
                  </a:lnTo>
                  <a:lnTo>
                    <a:pt x="2422398" y="156270"/>
                  </a:lnTo>
                  <a:cubicBezTo>
                    <a:pt x="2421541" y="157318"/>
                    <a:pt x="2421922" y="159223"/>
                    <a:pt x="2423255" y="160366"/>
                  </a:cubicBezTo>
                  <a:lnTo>
                    <a:pt x="2425351" y="159318"/>
                  </a:lnTo>
                  <a:lnTo>
                    <a:pt x="2426113" y="158937"/>
                  </a:lnTo>
                  <a:cubicBezTo>
                    <a:pt x="2427161" y="158842"/>
                    <a:pt x="2428208" y="159794"/>
                    <a:pt x="2428304" y="161033"/>
                  </a:cubicBezTo>
                  <a:lnTo>
                    <a:pt x="2427637" y="161414"/>
                  </a:lnTo>
                  <a:cubicBezTo>
                    <a:pt x="2425446" y="162842"/>
                    <a:pt x="2422779" y="163795"/>
                    <a:pt x="2420588" y="165224"/>
                  </a:cubicBezTo>
                  <a:cubicBezTo>
                    <a:pt x="2418493" y="166557"/>
                    <a:pt x="2417255" y="165986"/>
                    <a:pt x="2415159" y="165128"/>
                  </a:cubicBezTo>
                  <a:lnTo>
                    <a:pt x="2411349" y="163700"/>
                  </a:lnTo>
                  <a:cubicBezTo>
                    <a:pt x="2409158" y="166652"/>
                    <a:pt x="2406777" y="169605"/>
                    <a:pt x="2406110" y="170177"/>
                  </a:cubicBezTo>
                  <a:cubicBezTo>
                    <a:pt x="2405444" y="170748"/>
                    <a:pt x="2402300" y="172748"/>
                    <a:pt x="2400872" y="173415"/>
                  </a:cubicBezTo>
                  <a:cubicBezTo>
                    <a:pt x="2399443" y="174082"/>
                    <a:pt x="2396966" y="169605"/>
                    <a:pt x="2396109" y="167795"/>
                  </a:cubicBezTo>
                  <a:lnTo>
                    <a:pt x="2393728" y="168462"/>
                  </a:lnTo>
                  <a:cubicBezTo>
                    <a:pt x="2391537" y="169034"/>
                    <a:pt x="2391728" y="173415"/>
                    <a:pt x="2393823" y="174653"/>
                  </a:cubicBezTo>
                  <a:lnTo>
                    <a:pt x="2395442" y="175606"/>
                  </a:lnTo>
                  <a:cubicBezTo>
                    <a:pt x="2397443" y="176368"/>
                    <a:pt x="2401157" y="178082"/>
                    <a:pt x="2403634" y="179416"/>
                  </a:cubicBezTo>
                  <a:cubicBezTo>
                    <a:pt x="2406110" y="180749"/>
                    <a:pt x="2411063" y="190941"/>
                    <a:pt x="2412206" y="192370"/>
                  </a:cubicBezTo>
                  <a:cubicBezTo>
                    <a:pt x="2413445" y="193799"/>
                    <a:pt x="2416112" y="195989"/>
                    <a:pt x="2413826" y="195323"/>
                  </a:cubicBezTo>
                  <a:cubicBezTo>
                    <a:pt x="2411540" y="194656"/>
                    <a:pt x="2405158" y="196466"/>
                    <a:pt x="2404205" y="195513"/>
                  </a:cubicBezTo>
                  <a:cubicBezTo>
                    <a:pt x="2403253" y="194561"/>
                    <a:pt x="2403539" y="190941"/>
                    <a:pt x="2404301" y="188179"/>
                  </a:cubicBezTo>
                  <a:lnTo>
                    <a:pt x="2399729" y="187131"/>
                  </a:lnTo>
                  <a:lnTo>
                    <a:pt x="2398395" y="186845"/>
                  </a:lnTo>
                  <a:cubicBezTo>
                    <a:pt x="2397157" y="184845"/>
                    <a:pt x="2395252" y="183893"/>
                    <a:pt x="2394109" y="184845"/>
                  </a:cubicBezTo>
                  <a:lnTo>
                    <a:pt x="2393061" y="185702"/>
                  </a:lnTo>
                  <a:cubicBezTo>
                    <a:pt x="2391823" y="186750"/>
                    <a:pt x="2390609" y="187607"/>
                    <a:pt x="2389585" y="187655"/>
                  </a:cubicBezTo>
                  <a:lnTo>
                    <a:pt x="2387270" y="184773"/>
                  </a:lnTo>
                  <a:lnTo>
                    <a:pt x="2383726" y="187226"/>
                  </a:lnTo>
                  <a:cubicBezTo>
                    <a:pt x="2380964" y="189036"/>
                    <a:pt x="2380582" y="187322"/>
                    <a:pt x="2378963" y="186655"/>
                  </a:cubicBezTo>
                  <a:lnTo>
                    <a:pt x="2378011" y="186274"/>
                  </a:lnTo>
                  <a:cubicBezTo>
                    <a:pt x="2376487" y="186464"/>
                    <a:pt x="2374487" y="186274"/>
                    <a:pt x="2373629" y="185702"/>
                  </a:cubicBezTo>
                  <a:cubicBezTo>
                    <a:pt x="2372772" y="185226"/>
                    <a:pt x="2369438" y="182940"/>
                    <a:pt x="2368676" y="180940"/>
                  </a:cubicBezTo>
                  <a:cubicBezTo>
                    <a:pt x="2367914" y="179035"/>
                    <a:pt x="2372867" y="175511"/>
                    <a:pt x="2374106" y="177701"/>
                  </a:cubicBezTo>
                  <a:lnTo>
                    <a:pt x="2375630" y="179416"/>
                  </a:lnTo>
                  <a:lnTo>
                    <a:pt x="2377344" y="181416"/>
                  </a:lnTo>
                  <a:lnTo>
                    <a:pt x="2387209" y="184581"/>
                  </a:lnTo>
                  <a:lnTo>
                    <a:pt x="2386584" y="182083"/>
                  </a:lnTo>
                  <a:cubicBezTo>
                    <a:pt x="2384108" y="182654"/>
                    <a:pt x="2380869" y="181416"/>
                    <a:pt x="2379440" y="179511"/>
                  </a:cubicBezTo>
                  <a:cubicBezTo>
                    <a:pt x="2378012" y="177511"/>
                    <a:pt x="2377726" y="168938"/>
                    <a:pt x="2378488" y="168748"/>
                  </a:cubicBezTo>
                  <a:cubicBezTo>
                    <a:pt x="2379345" y="168557"/>
                    <a:pt x="2382298" y="167605"/>
                    <a:pt x="2382107" y="167414"/>
                  </a:cubicBezTo>
                  <a:cubicBezTo>
                    <a:pt x="2381917" y="167224"/>
                    <a:pt x="2380012" y="166748"/>
                    <a:pt x="2378202" y="166748"/>
                  </a:cubicBezTo>
                  <a:cubicBezTo>
                    <a:pt x="2376488" y="166748"/>
                    <a:pt x="2371820" y="167605"/>
                    <a:pt x="2371725" y="168653"/>
                  </a:cubicBezTo>
                  <a:cubicBezTo>
                    <a:pt x="2371630" y="169700"/>
                    <a:pt x="2369820" y="172463"/>
                    <a:pt x="2368010" y="172558"/>
                  </a:cubicBezTo>
                  <a:cubicBezTo>
                    <a:pt x="2366105" y="172653"/>
                    <a:pt x="2361248" y="173987"/>
                    <a:pt x="2361057" y="175225"/>
                  </a:cubicBezTo>
                  <a:lnTo>
                    <a:pt x="2361438" y="175701"/>
                  </a:lnTo>
                  <a:lnTo>
                    <a:pt x="2363724" y="178368"/>
                  </a:lnTo>
                  <a:cubicBezTo>
                    <a:pt x="2364105" y="181702"/>
                    <a:pt x="2365058" y="184655"/>
                    <a:pt x="2365915" y="184750"/>
                  </a:cubicBezTo>
                  <a:cubicBezTo>
                    <a:pt x="2366772" y="184845"/>
                    <a:pt x="2370201" y="185036"/>
                    <a:pt x="2371535" y="184750"/>
                  </a:cubicBezTo>
                  <a:cubicBezTo>
                    <a:pt x="2372868" y="184464"/>
                    <a:pt x="2374202" y="190179"/>
                    <a:pt x="2374202" y="193513"/>
                  </a:cubicBezTo>
                  <a:cubicBezTo>
                    <a:pt x="2374202" y="196942"/>
                    <a:pt x="2373154" y="205991"/>
                    <a:pt x="2371820" y="206086"/>
                  </a:cubicBezTo>
                  <a:cubicBezTo>
                    <a:pt x="2370487" y="206181"/>
                    <a:pt x="2366963" y="207229"/>
                    <a:pt x="2366963" y="208181"/>
                  </a:cubicBezTo>
                  <a:cubicBezTo>
                    <a:pt x="2366963" y="209134"/>
                    <a:pt x="2362962" y="211991"/>
                    <a:pt x="2358104" y="213230"/>
                  </a:cubicBezTo>
                  <a:lnTo>
                    <a:pt x="2356390" y="210372"/>
                  </a:lnTo>
                  <a:cubicBezTo>
                    <a:pt x="2355056" y="208181"/>
                    <a:pt x="2353818" y="207991"/>
                    <a:pt x="2351818" y="208848"/>
                  </a:cubicBezTo>
                  <a:cubicBezTo>
                    <a:pt x="2349056" y="210086"/>
                    <a:pt x="2345627" y="211229"/>
                    <a:pt x="2344007" y="213230"/>
                  </a:cubicBezTo>
                  <a:cubicBezTo>
                    <a:pt x="2339912" y="218373"/>
                    <a:pt x="2332292" y="215516"/>
                    <a:pt x="2327529" y="218754"/>
                  </a:cubicBezTo>
                  <a:cubicBezTo>
                    <a:pt x="2327339" y="218945"/>
                    <a:pt x="2325624" y="218278"/>
                    <a:pt x="2325624" y="217897"/>
                  </a:cubicBezTo>
                  <a:cubicBezTo>
                    <a:pt x="2325434" y="217040"/>
                    <a:pt x="2325719" y="215230"/>
                    <a:pt x="2326005" y="215230"/>
                  </a:cubicBezTo>
                  <a:lnTo>
                    <a:pt x="2334102" y="214182"/>
                  </a:lnTo>
                  <a:lnTo>
                    <a:pt x="2333421" y="208687"/>
                  </a:lnTo>
                  <a:lnTo>
                    <a:pt x="2338483" y="207991"/>
                  </a:lnTo>
                  <a:cubicBezTo>
                    <a:pt x="2339245" y="206753"/>
                    <a:pt x="2340483" y="202847"/>
                    <a:pt x="2339340" y="202466"/>
                  </a:cubicBezTo>
                  <a:cubicBezTo>
                    <a:pt x="2338197" y="202085"/>
                    <a:pt x="2336292" y="199895"/>
                    <a:pt x="2337149" y="198561"/>
                  </a:cubicBezTo>
                  <a:cubicBezTo>
                    <a:pt x="2337578" y="197894"/>
                    <a:pt x="2335602" y="198609"/>
                    <a:pt x="2333256" y="199752"/>
                  </a:cubicBezTo>
                  <a:lnTo>
                    <a:pt x="2333135" y="199826"/>
                  </a:lnTo>
                  <a:lnTo>
                    <a:pt x="2333720" y="195799"/>
                  </a:lnTo>
                  <a:lnTo>
                    <a:pt x="2332387" y="197037"/>
                  </a:lnTo>
                  <a:lnTo>
                    <a:pt x="2329625" y="199514"/>
                  </a:lnTo>
                  <a:lnTo>
                    <a:pt x="2329538" y="202042"/>
                  </a:lnTo>
                  <a:lnTo>
                    <a:pt x="2327148" y="203514"/>
                  </a:lnTo>
                  <a:cubicBezTo>
                    <a:pt x="2325053" y="205610"/>
                    <a:pt x="2320195" y="208086"/>
                    <a:pt x="2319719" y="209801"/>
                  </a:cubicBezTo>
                  <a:cubicBezTo>
                    <a:pt x="2319242" y="211420"/>
                    <a:pt x="2321814" y="216373"/>
                    <a:pt x="2320576" y="217325"/>
                  </a:cubicBezTo>
                  <a:cubicBezTo>
                    <a:pt x="2319338" y="218183"/>
                    <a:pt x="2315528" y="219040"/>
                    <a:pt x="2314575" y="217135"/>
                  </a:cubicBezTo>
                  <a:cubicBezTo>
                    <a:pt x="2313623" y="215325"/>
                    <a:pt x="2306384" y="219707"/>
                    <a:pt x="2304002" y="220564"/>
                  </a:cubicBezTo>
                  <a:lnTo>
                    <a:pt x="2301621" y="221040"/>
                  </a:lnTo>
                  <a:lnTo>
                    <a:pt x="2300288" y="221326"/>
                  </a:lnTo>
                  <a:cubicBezTo>
                    <a:pt x="2298954" y="223517"/>
                    <a:pt x="2297240" y="224660"/>
                    <a:pt x="2296573" y="223707"/>
                  </a:cubicBezTo>
                  <a:cubicBezTo>
                    <a:pt x="2295906" y="222755"/>
                    <a:pt x="2293430" y="220754"/>
                    <a:pt x="2292668" y="221326"/>
                  </a:cubicBezTo>
                  <a:cubicBezTo>
                    <a:pt x="2291906" y="221897"/>
                    <a:pt x="2290001" y="222755"/>
                    <a:pt x="2289524" y="222469"/>
                  </a:cubicBezTo>
                  <a:lnTo>
                    <a:pt x="2289524" y="222183"/>
                  </a:lnTo>
                  <a:cubicBezTo>
                    <a:pt x="2289524" y="217230"/>
                    <a:pt x="2286857" y="211896"/>
                    <a:pt x="2293239" y="207896"/>
                  </a:cubicBezTo>
                  <a:lnTo>
                    <a:pt x="2294001" y="207419"/>
                  </a:lnTo>
                  <a:cubicBezTo>
                    <a:pt x="2293715" y="205800"/>
                    <a:pt x="2292668" y="204467"/>
                    <a:pt x="2291715" y="204467"/>
                  </a:cubicBezTo>
                  <a:cubicBezTo>
                    <a:pt x="2290763" y="204562"/>
                    <a:pt x="2286953" y="207800"/>
                    <a:pt x="2284095" y="210753"/>
                  </a:cubicBezTo>
                  <a:lnTo>
                    <a:pt x="2284857" y="211515"/>
                  </a:lnTo>
                  <a:cubicBezTo>
                    <a:pt x="2288667" y="215801"/>
                    <a:pt x="2282000" y="215516"/>
                    <a:pt x="2281619" y="217611"/>
                  </a:cubicBezTo>
                  <a:cubicBezTo>
                    <a:pt x="2281428" y="218468"/>
                    <a:pt x="2281809" y="219707"/>
                    <a:pt x="2282571" y="220373"/>
                  </a:cubicBezTo>
                  <a:cubicBezTo>
                    <a:pt x="2283809" y="221612"/>
                    <a:pt x="2284857" y="222659"/>
                    <a:pt x="2281904" y="222755"/>
                  </a:cubicBezTo>
                  <a:lnTo>
                    <a:pt x="2275237" y="223136"/>
                  </a:lnTo>
                  <a:cubicBezTo>
                    <a:pt x="2274475" y="225612"/>
                    <a:pt x="2273522" y="227898"/>
                    <a:pt x="2273237" y="228089"/>
                  </a:cubicBezTo>
                  <a:cubicBezTo>
                    <a:pt x="2272951" y="228279"/>
                    <a:pt x="2270760" y="228279"/>
                    <a:pt x="2269427" y="227327"/>
                  </a:cubicBezTo>
                  <a:cubicBezTo>
                    <a:pt x="2267998" y="226374"/>
                    <a:pt x="2263902" y="223612"/>
                    <a:pt x="2262283" y="224279"/>
                  </a:cubicBezTo>
                  <a:cubicBezTo>
                    <a:pt x="2260664" y="224945"/>
                    <a:pt x="2256473" y="225136"/>
                    <a:pt x="2256949" y="222850"/>
                  </a:cubicBezTo>
                  <a:cubicBezTo>
                    <a:pt x="2257425" y="220659"/>
                    <a:pt x="2256854" y="216182"/>
                    <a:pt x="2254568" y="217421"/>
                  </a:cubicBezTo>
                  <a:cubicBezTo>
                    <a:pt x="2252282" y="218659"/>
                    <a:pt x="2246471" y="214849"/>
                    <a:pt x="2245709" y="215230"/>
                  </a:cubicBezTo>
                  <a:lnTo>
                    <a:pt x="2245519" y="215706"/>
                  </a:lnTo>
                  <a:cubicBezTo>
                    <a:pt x="2245328" y="216278"/>
                    <a:pt x="2245233" y="217325"/>
                    <a:pt x="2245709" y="217706"/>
                  </a:cubicBezTo>
                  <a:cubicBezTo>
                    <a:pt x="2247995" y="219802"/>
                    <a:pt x="2250662" y="221612"/>
                    <a:pt x="2252853" y="223707"/>
                  </a:cubicBezTo>
                  <a:lnTo>
                    <a:pt x="2253329" y="224183"/>
                  </a:lnTo>
                  <a:cubicBezTo>
                    <a:pt x="2252853" y="225422"/>
                    <a:pt x="2251043" y="226469"/>
                    <a:pt x="2249329" y="226469"/>
                  </a:cubicBezTo>
                  <a:lnTo>
                    <a:pt x="2248186" y="225898"/>
                  </a:lnTo>
                  <a:cubicBezTo>
                    <a:pt x="2247424" y="225517"/>
                    <a:pt x="2247900" y="223802"/>
                    <a:pt x="2247138" y="223231"/>
                  </a:cubicBezTo>
                  <a:cubicBezTo>
                    <a:pt x="2245709" y="222183"/>
                    <a:pt x="2243804" y="221516"/>
                    <a:pt x="2241995" y="220754"/>
                  </a:cubicBezTo>
                  <a:cubicBezTo>
                    <a:pt x="2241899" y="220754"/>
                    <a:pt x="2240566" y="222183"/>
                    <a:pt x="2240375" y="223040"/>
                  </a:cubicBezTo>
                  <a:cubicBezTo>
                    <a:pt x="2240090" y="225136"/>
                    <a:pt x="2239709" y="227327"/>
                    <a:pt x="2243995" y="227136"/>
                  </a:cubicBezTo>
                  <a:lnTo>
                    <a:pt x="2244471" y="227136"/>
                  </a:lnTo>
                  <a:cubicBezTo>
                    <a:pt x="2245519" y="229422"/>
                    <a:pt x="2243233" y="231232"/>
                    <a:pt x="2239328" y="231327"/>
                  </a:cubicBezTo>
                  <a:lnTo>
                    <a:pt x="2236470" y="231232"/>
                  </a:lnTo>
                  <a:cubicBezTo>
                    <a:pt x="2233898" y="231137"/>
                    <a:pt x="2233327" y="231899"/>
                    <a:pt x="2232374" y="233899"/>
                  </a:cubicBezTo>
                  <a:lnTo>
                    <a:pt x="2231041" y="236471"/>
                  </a:lnTo>
                  <a:cubicBezTo>
                    <a:pt x="2227802" y="234851"/>
                    <a:pt x="2223421" y="232470"/>
                    <a:pt x="2221325" y="231137"/>
                  </a:cubicBezTo>
                  <a:lnTo>
                    <a:pt x="2219420" y="231518"/>
                  </a:lnTo>
                  <a:cubicBezTo>
                    <a:pt x="2215991" y="232089"/>
                    <a:pt x="2212658" y="233327"/>
                    <a:pt x="2209419" y="234661"/>
                  </a:cubicBezTo>
                  <a:lnTo>
                    <a:pt x="2205038" y="236566"/>
                  </a:lnTo>
                  <a:cubicBezTo>
                    <a:pt x="2199799" y="237328"/>
                    <a:pt x="2188845" y="239423"/>
                    <a:pt x="2180654" y="241138"/>
                  </a:cubicBezTo>
                  <a:lnTo>
                    <a:pt x="2178272" y="239709"/>
                  </a:lnTo>
                  <a:cubicBezTo>
                    <a:pt x="2171414" y="235518"/>
                    <a:pt x="2167604" y="238852"/>
                    <a:pt x="2163604" y="242567"/>
                  </a:cubicBezTo>
                  <a:lnTo>
                    <a:pt x="2163032" y="243043"/>
                  </a:lnTo>
                  <a:cubicBezTo>
                    <a:pt x="2162366" y="243519"/>
                    <a:pt x="2159318" y="242567"/>
                    <a:pt x="2156365" y="240852"/>
                  </a:cubicBezTo>
                  <a:lnTo>
                    <a:pt x="2152936" y="242757"/>
                  </a:lnTo>
                  <a:cubicBezTo>
                    <a:pt x="2148935" y="245043"/>
                    <a:pt x="2150745" y="241900"/>
                    <a:pt x="2150078" y="240852"/>
                  </a:cubicBezTo>
                  <a:lnTo>
                    <a:pt x="2149888" y="240471"/>
                  </a:lnTo>
                  <a:cubicBezTo>
                    <a:pt x="2149031" y="240281"/>
                    <a:pt x="2148173" y="240566"/>
                    <a:pt x="2147983" y="241138"/>
                  </a:cubicBezTo>
                  <a:cubicBezTo>
                    <a:pt x="2147792" y="241614"/>
                    <a:pt x="2145697" y="243043"/>
                    <a:pt x="2144078" y="242471"/>
                  </a:cubicBezTo>
                  <a:lnTo>
                    <a:pt x="2142554" y="241900"/>
                  </a:lnTo>
                  <a:cubicBezTo>
                    <a:pt x="2136934" y="239804"/>
                    <a:pt x="2136648" y="239804"/>
                    <a:pt x="2129504" y="242948"/>
                  </a:cubicBezTo>
                  <a:lnTo>
                    <a:pt x="2128933" y="243233"/>
                  </a:lnTo>
                  <a:cubicBezTo>
                    <a:pt x="2128266" y="243424"/>
                    <a:pt x="2125885" y="243710"/>
                    <a:pt x="2123694" y="243805"/>
                  </a:cubicBezTo>
                  <a:cubicBezTo>
                    <a:pt x="2121408" y="243995"/>
                    <a:pt x="2115026" y="243519"/>
                    <a:pt x="2114550" y="242662"/>
                  </a:cubicBezTo>
                  <a:cubicBezTo>
                    <a:pt x="2114074" y="241900"/>
                    <a:pt x="2112169" y="240757"/>
                    <a:pt x="2111312" y="241805"/>
                  </a:cubicBezTo>
                  <a:cubicBezTo>
                    <a:pt x="2110454" y="242852"/>
                    <a:pt x="2106168" y="245710"/>
                    <a:pt x="2103692" y="245710"/>
                  </a:cubicBezTo>
                  <a:lnTo>
                    <a:pt x="2101501" y="245900"/>
                  </a:lnTo>
                  <a:lnTo>
                    <a:pt x="2100167" y="245996"/>
                  </a:lnTo>
                  <a:cubicBezTo>
                    <a:pt x="2097977" y="243519"/>
                    <a:pt x="2095405" y="242948"/>
                    <a:pt x="2094452" y="244757"/>
                  </a:cubicBezTo>
                  <a:cubicBezTo>
                    <a:pt x="2093500" y="246567"/>
                    <a:pt x="2101310" y="247901"/>
                    <a:pt x="2102834" y="247329"/>
                  </a:cubicBezTo>
                  <a:cubicBezTo>
                    <a:pt x="2104358" y="246758"/>
                    <a:pt x="2106168" y="250377"/>
                    <a:pt x="2103787" y="252663"/>
                  </a:cubicBezTo>
                  <a:lnTo>
                    <a:pt x="2100263" y="252377"/>
                  </a:lnTo>
                  <a:cubicBezTo>
                    <a:pt x="2098834" y="252282"/>
                    <a:pt x="2097596" y="250853"/>
                    <a:pt x="2096167" y="250377"/>
                  </a:cubicBezTo>
                  <a:lnTo>
                    <a:pt x="2091119" y="249044"/>
                  </a:lnTo>
                  <a:cubicBezTo>
                    <a:pt x="2092547" y="245710"/>
                    <a:pt x="2091690" y="243995"/>
                    <a:pt x="2089214" y="245234"/>
                  </a:cubicBezTo>
                  <a:cubicBezTo>
                    <a:pt x="2086642" y="246472"/>
                    <a:pt x="2081403" y="250663"/>
                    <a:pt x="2082165" y="252092"/>
                  </a:cubicBezTo>
                  <a:lnTo>
                    <a:pt x="2083118" y="252282"/>
                  </a:lnTo>
                  <a:lnTo>
                    <a:pt x="2085785" y="252758"/>
                  </a:lnTo>
                  <a:cubicBezTo>
                    <a:pt x="2087023" y="254663"/>
                    <a:pt x="2085308" y="256378"/>
                    <a:pt x="2081975" y="256568"/>
                  </a:cubicBezTo>
                  <a:cubicBezTo>
                    <a:pt x="2078641" y="256854"/>
                    <a:pt x="2071878" y="252377"/>
                    <a:pt x="2073116" y="251234"/>
                  </a:cubicBezTo>
                  <a:lnTo>
                    <a:pt x="2072831" y="250377"/>
                  </a:lnTo>
                  <a:cubicBezTo>
                    <a:pt x="2072354" y="248853"/>
                    <a:pt x="2070735" y="247615"/>
                    <a:pt x="2069402" y="246377"/>
                  </a:cubicBezTo>
                  <a:cubicBezTo>
                    <a:pt x="2069021" y="245996"/>
                    <a:pt x="2067782" y="245996"/>
                    <a:pt x="2067020" y="246091"/>
                  </a:cubicBezTo>
                  <a:cubicBezTo>
                    <a:pt x="2064163" y="246472"/>
                    <a:pt x="2066068" y="251996"/>
                    <a:pt x="2061782" y="250091"/>
                  </a:cubicBezTo>
                  <a:cubicBezTo>
                    <a:pt x="2059019" y="248853"/>
                    <a:pt x="2054352" y="247424"/>
                    <a:pt x="2054066" y="248282"/>
                  </a:cubicBezTo>
                  <a:lnTo>
                    <a:pt x="2052257" y="253425"/>
                  </a:lnTo>
                  <a:cubicBezTo>
                    <a:pt x="2053971" y="256187"/>
                    <a:pt x="2052638" y="258473"/>
                    <a:pt x="2049399" y="258378"/>
                  </a:cubicBezTo>
                  <a:lnTo>
                    <a:pt x="2047399" y="257426"/>
                  </a:lnTo>
                  <a:cubicBezTo>
                    <a:pt x="2044541" y="256187"/>
                    <a:pt x="2043113" y="254092"/>
                    <a:pt x="2046542" y="251711"/>
                  </a:cubicBezTo>
                  <a:lnTo>
                    <a:pt x="2048161" y="250568"/>
                  </a:lnTo>
                  <a:cubicBezTo>
                    <a:pt x="2050066" y="247805"/>
                    <a:pt x="2045684" y="247043"/>
                    <a:pt x="2038445" y="248948"/>
                  </a:cubicBezTo>
                  <a:lnTo>
                    <a:pt x="2039207" y="255425"/>
                  </a:lnTo>
                  <a:cubicBezTo>
                    <a:pt x="2039398" y="256759"/>
                    <a:pt x="2035969" y="257045"/>
                    <a:pt x="2034350" y="255235"/>
                  </a:cubicBezTo>
                  <a:cubicBezTo>
                    <a:pt x="2033492" y="254282"/>
                    <a:pt x="2033111" y="252854"/>
                    <a:pt x="2032064" y="252377"/>
                  </a:cubicBezTo>
                  <a:lnTo>
                    <a:pt x="2030730" y="251806"/>
                  </a:lnTo>
                  <a:cubicBezTo>
                    <a:pt x="2028825" y="251806"/>
                    <a:pt x="2027492" y="251330"/>
                    <a:pt x="2027777" y="250758"/>
                  </a:cubicBezTo>
                  <a:cubicBezTo>
                    <a:pt x="2028063" y="250187"/>
                    <a:pt x="2026253" y="247043"/>
                    <a:pt x="2023110" y="244948"/>
                  </a:cubicBezTo>
                  <a:lnTo>
                    <a:pt x="2019586" y="247996"/>
                  </a:lnTo>
                  <a:cubicBezTo>
                    <a:pt x="2018824" y="248663"/>
                    <a:pt x="2016443" y="248758"/>
                    <a:pt x="2016443" y="249044"/>
                  </a:cubicBezTo>
                  <a:cubicBezTo>
                    <a:pt x="2016347" y="253044"/>
                    <a:pt x="2014538" y="252854"/>
                    <a:pt x="2010918" y="251139"/>
                  </a:cubicBezTo>
                  <a:cubicBezTo>
                    <a:pt x="2007870" y="249710"/>
                    <a:pt x="2004060" y="248282"/>
                    <a:pt x="2002822" y="253425"/>
                  </a:cubicBezTo>
                  <a:cubicBezTo>
                    <a:pt x="2002346" y="255616"/>
                    <a:pt x="1998726" y="256092"/>
                    <a:pt x="1995583" y="256568"/>
                  </a:cubicBezTo>
                  <a:lnTo>
                    <a:pt x="1989487" y="257521"/>
                  </a:lnTo>
                  <a:cubicBezTo>
                    <a:pt x="1988153" y="261426"/>
                    <a:pt x="1985867" y="264569"/>
                    <a:pt x="1984248" y="264569"/>
                  </a:cubicBezTo>
                  <a:cubicBezTo>
                    <a:pt x="1982724" y="264569"/>
                    <a:pt x="1978343" y="263903"/>
                    <a:pt x="1978438" y="263045"/>
                  </a:cubicBezTo>
                  <a:lnTo>
                    <a:pt x="1978533" y="263045"/>
                  </a:lnTo>
                  <a:lnTo>
                    <a:pt x="1985296" y="262664"/>
                  </a:lnTo>
                  <a:cubicBezTo>
                    <a:pt x="1983581" y="258854"/>
                    <a:pt x="1980629" y="256473"/>
                    <a:pt x="1978724" y="257330"/>
                  </a:cubicBezTo>
                  <a:lnTo>
                    <a:pt x="1977295" y="257616"/>
                  </a:lnTo>
                  <a:lnTo>
                    <a:pt x="1975866" y="257902"/>
                  </a:lnTo>
                  <a:cubicBezTo>
                    <a:pt x="1974247" y="257807"/>
                    <a:pt x="1973771" y="256949"/>
                    <a:pt x="1974914" y="255997"/>
                  </a:cubicBezTo>
                  <a:lnTo>
                    <a:pt x="1974723" y="255521"/>
                  </a:lnTo>
                  <a:cubicBezTo>
                    <a:pt x="1972437" y="250949"/>
                    <a:pt x="1964436" y="248377"/>
                    <a:pt x="1957864" y="250758"/>
                  </a:cubicBezTo>
                  <a:lnTo>
                    <a:pt x="1956340" y="251330"/>
                  </a:lnTo>
                  <a:cubicBezTo>
                    <a:pt x="1955006" y="253806"/>
                    <a:pt x="1952625" y="256092"/>
                    <a:pt x="1951006" y="256568"/>
                  </a:cubicBezTo>
                  <a:lnTo>
                    <a:pt x="1950625" y="256187"/>
                  </a:lnTo>
                  <a:cubicBezTo>
                    <a:pt x="1949672" y="255235"/>
                    <a:pt x="1949577" y="253711"/>
                    <a:pt x="1948625" y="252758"/>
                  </a:cubicBezTo>
                  <a:cubicBezTo>
                    <a:pt x="1946434" y="250472"/>
                    <a:pt x="1943862" y="248472"/>
                    <a:pt x="1940528" y="251901"/>
                  </a:cubicBezTo>
                  <a:cubicBezTo>
                    <a:pt x="1938814" y="250853"/>
                    <a:pt x="1937480" y="252473"/>
                    <a:pt x="1937480" y="255425"/>
                  </a:cubicBezTo>
                  <a:cubicBezTo>
                    <a:pt x="1937480" y="258378"/>
                    <a:pt x="1935290" y="266855"/>
                    <a:pt x="1934432" y="266855"/>
                  </a:cubicBezTo>
                  <a:cubicBezTo>
                    <a:pt x="1933575" y="266855"/>
                    <a:pt x="1930908" y="264188"/>
                    <a:pt x="1929860" y="260759"/>
                  </a:cubicBezTo>
                  <a:lnTo>
                    <a:pt x="1927479" y="258854"/>
                  </a:lnTo>
                  <a:cubicBezTo>
                    <a:pt x="1925669" y="257426"/>
                    <a:pt x="1921955" y="257997"/>
                    <a:pt x="1919764" y="260378"/>
                  </a:cubicBezTo>
                  <a:cubicBezTo>
                    <a:pt x="1919383" y="260759"/>
                    <a:pt x="1916621" y="260188"/>
                    <a:pt x="1916525" y="259902"/>
                  </a:cubicBezTo>
                  <a:cubicBezTo>
                    <a:pt x="1915668" y="254378"/>
                    <a:pt x="1908715" y="255425"/>
                    <a:pt x="1907286" y="256568"/>
                  </a:cubicBezTo>
                  <a:lnTo>
                    <a:pt x="1903571" y="259616"/>
                  </a:lnTo>
                  <a:cubicBezTo>
                    <a:pt x="1899095" y="259331"/>
                    <a:pt x="1895475" y="259807"/>
                    <a:pt x="1895475" y="260759"/>
                  </a:cubicBezTo>
                  <a:cubicBezTo>
                    <a:pt x="1895475" y="261712"/>
                    <a:pt x="1898809" y="265236"/>
                    <a:pt x="1902905" y="265998"/>
                  </a:cubicBezTo>
                  <a:lnTo>
                    <a:pt x="1906238" y="263236"/>
                  </a:lnTo>
                  <a:lnTo>
                    <a:pt x="1906905" y="262760"/>
                  </a:lnTo>
                  <a:cubicBezTo>
                    <a:pt x="1908810" y="263236"/>
                    <a:pt x="1911096" y="264474"/>
                    <a:pt x="1912049" y="265522"/>
                  </a:cubicBezTo>
                  <a:cubicBezTo>
                    <a:pt x="1913001" y="266570"/>
                    <a:pt x="1917764" y="266570"/>
                    <a:pt x="1919097" y="268475"/>
                  </a:cubicBezTo>
                  <a:lnTo>
                    <a:pt x="1920716" y="268856"/>
                  </a:lnTo>
                  <a:cubicBezTo>
                    <a:pt x="1924717" y="269808"/>
                    <a:pt x="1922621" y="265712"/>
                    <a:pt x="1924812" y="264950"/>
                  </a:cubicBezTo>
                  <a:cubicBezTo>
                    <a:pt x="1925098" y="264855"/>
                    <a:pt x="1925955" y="265903"/>
                    <a:pt x="1926622" y="266093"/>
                  </a:cubicBezTo>
                  <a:lnTo>
                    <a:pt x="1928146" y="266570"/>
                  </a:lnTo>
                  <a:cubicBezTo>
                    <a:pt x="1930146" y="266855"/>
                    <a:pt x="1932718" y="267522"/>
                    <a:pt x="1933861" y="267903"/>
                  </a:cubicBezTo>
                  <a:cubicBezTo>
                    <a:pt x="1934909" y="268284"/>
                    <a:pt x="1938623" y="266951"/>
                    <a:pt x="1938528" y="264950"/>
                  </a:cubicBezTo>
                  <a:lnTo>
                    <a:pt x="1939481" y="263712"/>
                  </a:lnTo>
                  <a:cubicBezTo>
                    <a:pt x="1941195" y="261426"/>
                    <a:pt x="1948053" y="262855"/>
                    <a:pt x="1948910" y="265522"/>
                  </a:cubicBezTo>
                  <a:cubicBezTo>
                    <a:pt x="1949006" y="265808"/>
                    <a:pt x="1947291" y="266284"/>
                    <a:pt x="1946910" y="266951"/>
                  </a:cubicBezTo>
                  <a:lnTo>
                    <a:pt x="1944148" y="270475"/>
                  </a:lnTo>
                  <a:cubicBezTo>
                    <a:pt x="1939576" y="272951"/>
                    <a:pt x="1931480" y="272951"/>
                    <a:pt x="1926146" y="270475"/>
                  </a:cubicBezTo>
                  <a:lnTo>
                    <a:pt x="1920050" y="270951"/>
                  </a:lnTo>
                  <a:cubicBezTo>
                    <a:pt x="1911572" y="271713"/>
                    <a:pt x="1911572" y="271427"/>
                    <a:pt x="1906715" y="268665"/>
                  </a:cubicBezTo>
                  <a:cubicBezTo>
                    <a:pt x="1905381" y="267903"/>
                    <a:pt x="1903952" y="267236"/>
                    <a:pt x="1902428" y="266951"/>
                  </a:cubicBezTo>
                  <a:lnTo>
                    <a:pt x="1901285" y="266665"/>
                  </a:lnTo>
                  <a:cubicBezTo>
                    <a:pt x="1898999" y="266951"/>
                    <a:pt x="1898523" y="268284"/>
                    <a:pt x="1900142" y="269618"/>
                  </a:cubicBezTo>
                  <a:cubicBezTo>
                    <a:pt x="1901762" y="270951"/>
                    <a:pt x="1903286" y="274285"/>
                    <a:pt x="1899380" y="273618"/>
                  </a:cubicBezTo>
                  <a:cubicBezTo>
                    <a:pt x="1895380" y="272951"/>
                    <a:pt x="1887379" y="263998"/>
                    <a:pt x="1884998" y="265427"/>
                  </a:cubicBezTo>
                  <a:cubicBezTo>
                    <a:pt x="1882616" y="266760"/>
                    <a:pt x="1874711" y="269999"/>
                    <a:pt x="1872996" y="269237"/>
                  </a:cubicBezTo>
                  <a:cubicBezTo>
                    <a:pt x="1871282" y="268475"/>
                    <a:pt x="1866995" y="267617"/>
                    <a:pt x="1867471" y="268951"/>
                  </a:cubicBezTo>
                  <a:cubicBezTo>
                    <a:pt x="1867853" y="270284"/>
                    <a:pt x="1863662" y="274952"/>
                    <a:pt x="1859375" y="276476"/>
                  </a:cubicBezTo>
                  <a:lnTo>
                    <a:pt x="1856137" y="275809"/>
                  </a:lnTo>
                  <a:cubicBezTo>
                    <a:pt x="1852232" y="275047"/>
                    <a:pt x="1848517" y="275047"/>
                    <a:pt x="1846231" y="271046"/>
                  </a:cubicBezTo>
                  <a:cubicBezTo>
                    <a:pt x="1844802" y="268475"/>
                    <a:pt x="1840706" y="266570"/>
                    <a:pt x="1837373" y="264950"/>
                  </a:cubicBezTo>
                  <a:cubicBezTo>
                    <a:pt x="1836420" y="264474"/>
                    <a:pt x="1833944" y="266665"/>
                    <a:pt x="1832229" y="266570"/>
                  </a:cubicBezTo>
                  <a:lnTo>
                    <a:pt x="1827371" y="266284"/>
                  </a:lnTo>
                  <a:cubicBezTo>
                    <a:pt x="1823085" y="263141"/>
                    <a:pt x="1818323" y="262379"/>
                    <a:pt x="1816894" y="264569"/>
                  </a:cubicBezTo>
                  <a:lnTo>
                    <a:pt x="1815656" y="266570"/>
                  </a:lnTo>
                  <a:lnTo>
                    <a:pt x="1812227" y="272380"/>
                  </a:lnTo>
                  <a:cubicBezTo>
                    <a:pt x="1816608" y="274190"/>
                    <a:pt x="1817465" y="277714"/>
                    <a:pt x="1814227" y="280095"/>
                  </a:cubicBezTo>
                  <a:lnTo>
                    <a:pt x="1820894" y="281524"/>
                  </a:lnTo>
                  <a:cubicBezTo>
                    <a:pt x="1821656" y="281714"/>
                    <a:pt x="1822609" y="281905"/>
                    <a:pt x="1822990" y="282286"/>
                  </a:cubicBezTo>
                  <a:cubicBezTo>
                    <a:pt x="1823371" y="282762"/>
                    <a:pt x="1823657" y="283715"/>
                    <a:pt x="1823275" y="284191"/>
                  </a:cubicBezTo>
                  <a:cubicBezTo>
                    <a:pt x="1822895" y="284572"/>
                    <a:pt x="1821371" y="284953"/>
                    <a:pt x="1821085" y="284762"/>
                  </a:cubicBezTo>
                  <a:cubicBezTo>
                    <a:pt x="1817084" y="282191"/>
                    <a:pt x="1814036" y="283429"/>
                    <a:pt x="1811369" y="286096"/>
                  </a:cubicBezTo>
                  <a:lnTo>
                    <a:pt x="1808702" y="288763"/>
                  </a:lnTo>
                  <a:cubicBezTo>
                    <a:pt x="1805750" y="286572"/>
                    <a:pt x="1802416" y="286572"/>
                    <a:pt x="1801273" y="288763"/>
                  </a:cubicBezTo>
                  <a:cubicBezTo>
                    <a:pt x="1800130" y="290954"/>
                    <a:pt x="1805654" y="292763"/>
                    <a:pt x="1801368" y="293716"/>
                  </a:cubicBezTo>
                  <a:lnTo>
                    <a:pt x="1798415" y="292001"/>
                  </a:lnTo>
                  <a:cubicBezTo>
                    <a:pt x="1795844" y="290477"/>
                    <a:pt x="1793177" y="288572"/>
                    <a:pt x="1790224" y="288001"/>
                  </a:cubicBezTo>
                  <a:lnTo>
                    <a:pt x="1788128" y="287620"/>
                  </a:lnTo>
                  <a:cubicBezTo>
                    <a:pt x="1784985" y="289049"/>
                    <a:pt x="1782890" y="288382"/>
                    <a:pt x="1783366" y="286001"/>
                  </a:cubicBezTo>
                  <a:cubicBezTo>
                    <a:pt x="1783842" y="283715"/>
                    <a:pt x="1784318" y="277904"/>
                    <a:pt x="1783175" y="278000"/>
                  </a:cubicBezTo>
                  <a:cubicBezTo>
                    <a:pt x="1782032" y="278095"/>
                    <a:pt x="1778127" y="276761"/>
                    <a:pt x="1776317" y="274761"/>
                  </a:cubicBezTo>
                  <a:lnTo>
                    <a:pt x="1773460" y="277142"/>
                  </a:lnTo>
                  <a:cubicBezTo>
                    <a:pt x="1771745" y="278476"/>
                    <a:pt x="1766792" y="279809"/>
                    <a:pt x="1764125" y="279428"/>
                  </a:cubicBezTo>
                  <a:lnTo>
                    <a:pt x="1760601" y="278952"/>
                  </a:lnTo>
                  <a:cubicBezTo>
                    <a:pt x="1759363" y="281524"/>
                    <a:pt x="1755839" y="282572"/>
                    <a:pt x="1752791" y="281238"/>
                  </a:cubicBezTo>
                  <a:lnTo>
                    <a:pt x="1750409" y="279809"/>
                  </a:lnTo>
                  <a:lnTo>
                    <a:pt x="1747171" y="277809"/>
                  </a:lnTo>
                  <a:cubicBezTo>
                    <a:pt x="1750886" y="275999"/>
                    <a:pt x="1750695" y="272189"/>
                    <a:pt x="1746790" y="269332"/>
                  </a:cubicBezTo>
                  <a:lnTo>
                    <a:pt x="1741837" y="269046"/>
                  </a:lnTo>
                  <a:cubicBezTo>
                    <a:pt x="1736789" y="268760"/>
                    <a:pt x="1732312" y="269522"/>
                    <a:pt x="1730407" y="274190"/>
                  </a:cubicBezTo>
                  <a:cubicBezTo>
                    <a:pt x="1730312" y="274380"/>
                    <a:pt x="1728692" y="274285"/>
                    <a:pt x="1727835" y="274190"/>
                  </a:cubicBezTo>
                  <a:cubicBezTo>
                    <a:pt x="1726406" y="274094"/>
                    <a:pt x="1723930" y="273428"/>
                    <a:pt x="1723549" y="273809"/>
                  </a:cubicBezTo>
                  <a:lnTo>
                    <a:pt x="1720501" y="277714"/>
                  </a:lnTo>
                  <a:lnTo>
                    <a:pt x="1712592" y="273784"/>
                  </a:lnTo>
                  <a:lnTo>
                    <a:pt x="1713929" y="273047"/>
                  </a:lnTo>
                  <a:lnTo>
                    <a:pt x="1715834" y="270570"/>
                  </a:lnTo>
                  <a:cubicBezTo>
                    <a:pt x="1719644" y="268570"/>
                    <a:pt x="1721453" y="265141"/>
                    <a:pt x="1719834" y="262950"/>
                  </a:cubicBezTo>
                  <a:lnTo>
                    <a:pt x="1716977" y="266093"/>
                  </a:lnTo>
                  <a:cubicBezTo>
                    <a:pt x="1714595" y="268665"/>
                    <a:pt x="1712976" y="262950"/>
                    <a:pt x="1709738" y="265522"/>
                  </a:cubicBezTo>
                  <a:lnTo>
                    <a:pt x="1708309" y="266665"/>
                  </a:lnTo>
                  <a:lnTo>
                    <a:pt x="1707947" y="271476"/>
                  </a:lnTo>
                  <a:lnTo>
                    <a:pt x="1705166" y="270094"/>
                  </a:lnTo>
                  <a:lnTo>
                    <a:pt x="1704785" y="271142"/>
                  </a:lnTo>
                  <a:cubicBezTo>
                    <a:pt x="1703927" y="273713"/>
                    <a:pt x="1702689" y="271523"/>
                    <a:pt x="1701641" y="271046"/>
                  </a:cubicBezTo>
                  <a:cubicBezTo>
                    <a:pt x="1698498" y="269427"/>
                    <a:pt x="1696974" y="271618"/>
                    <a:pt x="1695545" y="273142"/>
                  </a:cubicBezTo>
                  <a:cubicBezTo>
                    <a:pt x="1694879" y="273904"/>
                    <a:pt x="1694974" y="275904"/>
                    <a:pt x="1695736" y="276571"/>
                  </a:cubicBezTo>
                  <a:cubicBezTo>
                    <a:pt x="1696974" y="277714"/>
                    <a:pt x="1700117" y="279238"/>
                    <a:pt x="1700689" y="278857"/>
                  </a:cubicBezTo>
                  <a:cubicBezTo>
                    <a:pt x="1702642" y="277571"/>
                    <a:pt x="1705142" y="277166"/>
                    <a:pt x="1707559" y="276559"/>
                  </a:cubicBezTo>
                  <a:lnTo>
                    <a:pt x="1707971" y="276332"/>
                  </a:lnTo>
                  <a:lnTo>
                    <a:pt x="1709928" y="281143"/>
                  </a:lnTo>
                  <a:cubicBezTo>
                    <a:pt x="1711071" y="281714"/>
                    <a:pt x="1717548" y="282762"/>
                    <a:pt x="1721834" y="282286"/>
                  </a:cubicBezTo>
                  <a:lnTo>
                    <a:pt x="1725454" y="280476"/>
                  </a:lnTo>
                  <a:cubicBezTo>
                    <a:pt x="1729169" y="278571"/>
                    <a:pt x="1732788" y="276476"/>
                    <a:pt x="1737646" y="276571"/>
                  </a:cubicBezTo>
                  <a:lnTo>
                    <a:pt x="1738217" y="276571"/>
                  </a:lnTo>
                  <a:cubicBezTo>
                    <a:pt x="1739265" y="273904"/>
                    <a:pt x="1743170" y="274761"/>
                    <a:pt x="1746885" y="278476"/>
                  </a:cubicBezTo>
                  <a:lnTo>
                    <a:pt x="1741361" y="282953"/>
                  </a:lnTo>
                  <a:cubicBezTo>
                    <a:pt x="1740027" y="284000"/>
                    <a:pt x="1739741" y="285334"/>
                    <a:pt x="1737265" y="285524"/>
                  </a:cubicBezTo>
                  <a:cubicBezTo>
                    <a:pt x="1735455" y="285715"/>
                    <a:pt x="1733360" y="286572"/>
                    <a:pt x="1732026" y="287715"/>
                  </a:cubicBezTo>
                  <a:cubicBezTo>
                    <a:pt x="1729550" y="289906"/>
                    <a:pt x="1727930" y="289906"/>
                    <a:pt x="1724692" y="288096"/>
                  </a:cubicBezTo>
                  <a:cubicBezTo>
                    <a:pt x="1721263" y="286191"/>
                    <a:pt x="1717358" y="287810"/>
                    <a:pt x="1718120" y="289620"/>
                  </a:cubicBezTo>
                  <a:lnTo>
                    <a:pt x="1719167" y="292097"/>
                  </a:lnTo>
                  <a:cubicBezTo>
                    <a:pt x="1717358" y="293335"/>
                    <a:pt x="1716024" y="295907"/>
                    <a:pt x="1716310" y="297716"/>
                  </a:cubicBezTo>
                  <a:lnTo>
                    <a:pt x="1716596" y="297716"/>
                  </a:lnTo>
                  <a:cubicBezTo>
                    <a:pt x="1718977" y="297812"/>
                    <a:pt x="1721072" y="298193"/>
                    <a:pt x="1720406" y="300574"/>
                  </a:cubicBezTo>
                  <a:cubicBezTo>
                    <a:pt x="1720025" y="301717"/>
                    <a:pt x="1718596" y="303146"/>
                    <a:pt x="1717262" y="303622"/>
                  </a:cubicBezTo>
                  <a:lnTo>
                    <a:pt x="1713643" y="304765"/>
                  </a:lnTo>
                  <a:cubicBezTo>
                    <a:pt x="1708975" y="305717"/>
                    <a:pt x="1705070" y="305527"/>
                    <a:pt x="1705070" y="304289"/>
                  </a:cubicBezTo>
                  <a:cubicBezTo>
                    <a:pt x="1705070" y="303050"/>
                    <a:pt x="1700594" y="297526"/>
                    <a:pt x="1701641" y="299240"/>
                  </a:cubicBezTo>
                  <a:cubicBezTo>
                    <a:pt x="1702689" y="300955"/>
                    <a:pt x="1710785" y="297716"/>
                    <a:pt x="1708785" y="295526"/>
                  </a:cubicBezTo>
                  <a:cubicBezTo>
                    <a:pt x="1706785" y="293335"/>
                    <a:pt x="1700689" y="288096"/>
                    <a:pt x="1699832" y="288668"/>
                  </a:cubicBezTo>
                  <a:cubicBezTo>
                    <a:pt x="1698974" y="289239"/>
                    <a:pt x="1698974" y="297526"/>
                    <a:pt x="1698117" y="299050"/>
                  </a:cubicBezTo>
                  <a:cubicBezTo>
                    <a:pt x="1697260" y="300669"/>
                    <a:pt x="1692783" y="305717"/>
                    <a:pt x="1694117" y="309623"/>
                  </a:cubicBezTo>
                  <a:lnTo>
                    <a:pt x="1700022" y="307432"/>
                  </a:lnTo>
                  <a:cubicBezTo>
                    <a:pt x="1700879" y="307146"/>
                    <a:pt x="1703070" y="307718"/>
                    <a:pt x="1703451" y="308384"/>
                  </a:cubicBezTo>
                  <a:cubicBezTo>
                    <a:pt x="1704689" y="310385"/>
                    <a:pt x="1704785" y="313147"/>
                    <a:pt x="1706499" y="314576"/>
                  </a:cubicBezTo>
                  <a:lnTo>
                    <a:pt x="1707833" y="315719"/>
                  </a:lnTo>
                  <a:cubicBezTo>
                    <a:pt x="1710881" y="316004"/>
                    <a:pt x="1715357" y="318100"/>
                    <a:pt x="1717929" y="320386"/>
                  </a:cubicBezTo>
                  <a:lnTo>
                    <a:pt x="1720596" y="322100"/>
                  </a:lnTo>
                  <a:lnTo>
                    <a:pt x="1721549" y="322767"/>
                  </a:lnTo>
                  <a:cubicBezTo>
                    <a:pt x="1723358" y="322767"/>
                    <a:pt x="1724787" y="321624"/>
                    <a:pt x="1724692" y="320291"/>
                  </a:cubicBezTo>
                  <a:lnTo>
                    <a:pt x="1724311" y="319148"/>
                  </a:lnTo>
                  <a:cubicBezTo>
                    <a:pt x="1724120" y="318576"/>
                    <a:pt x="1723263" y="318100"/>
                    <a:pt x="1722977" y="317528"/>
                  </a:cubicBezTo>
                  <a:cubicBezTo>
                    <a:pt x="1722406" y="316385"/>
                    <a:pt x="1723358" y="315528"/>
                    <a:pt x="1725168" y="315623"/>
                  </a:cubicBezTo>
                  <a:lnTo>
                    <a:pt x="1725835" y="315623"/>
                  </a:lnTo>
                  <a:cubicBezTo>
                    <a:pt x="1726978" y="316576"/>
                    <a:pt x="1727930" y="316481"/>
                    <a:pt x="1728025" y="315433"/>
                  </a:cubicBezTo>
                  <a:cubicBezTo>
                    <a:pt x="1728121" y="314385"/>
                    <a:pt x="1726692" y="310956"/>
                    <a:pt x="1724787" y="310766"/>
                  </a:cubicBezTo>
                  <a:cubicBezTo>
                    <a:pt x="1722882" y="310575"/>
                    <a:pt x="1719644" y="309146"/>
                    <a:pt x="1721834" y="307908"/>
                  </a:cubicBezTo>
                  <a:cubicBezTo>
                    <a:pt x="1724025" y="306670"/>
                    <a:pt x="1732598" y="308289"/>
                    <a:pt x="1735265" y="308003"/>
                  </a:cubicBezTo>
                  <a:cubicBezTo>
                    <a:pt x="1737836" y="307813"/>
                    <a:pt x="1739741" y="301336"/>
                    <a:pt x="1740980" y="302955"/>
                  </a:cubicBezTo>
                  <a:cubicBezTo>
                    <a:pt x="1742218" y="304574"/>
                    <a:pt x="1745361" y="307813"/>
                    <a:pt x="1745933" y="307718"/>
                  </a:cubicBezTo>
                  <a:lnTo>
                    <a:pt x="1746314" y="307337"/>
                  </a:lnTo>
                  <a:cubicBezTo>
                    <a:pt x="1747647" y="305717"/>
                    <a:pt x="1748504" y="302765"/>
                    <a:pt x="1750028" y="302479"/>
                  </a:cubicBezTo>
                  <a:cubicBezTo>
                    <a:pt x="1758601" y="300955"/>
                    <a:pt x="1753171" y="298669"/>
                    <a:pt x="1750886" y="296478"/>
                  </a:cubicBezTo>
                  <a:lnTo>
                    <a:pt x="1750219" y="295811"/>
                  </a:lnTo>
                  <a:cubicBezTo>
                    <a:pt x="1748885" y="294478"/>
                    <a:pt x="1750409" y="294573"/>
                    <a:pt x="1753553" y="296192"/>
                  </a:cubicBezTo>
                  <a:cubicBezTo>
                    <a:pt x="1756696" y="297716"/>
                    <a:pt x="1761363" y="304193"/>
                    <a:pt x="1763173" y="303431"/>
                  </a:cubicBezTo>
                  <a:cubicBezTo>
                    <a:pt x="1764983" y="302669"/>
                    <a:pt x="1764030" y="297526"/>
                    <a:pt x="1766602" y="295526"/>
                  </a:cubicBezTo>
                  <a:lnTo>
                    <a:pt x="1769174" y="293906"/>
                  </a:lnTo>
                  <a:lnTo>
                    <a:pt x="1769459" y="293716"/>
                  </a:lnTo>
                  <a:cubicBezTo>
                    <a:pt x="1770698" y="294478"/>
                    <a:pt x="1773555" y="297050"/>
                    <a:pt x="1775841" y="299431"/>
                  </a:cubicBezTo>
                  <a:lnTo>
                    <a:pt x="1776317" y="302288"/>
                  </a:lnTo>
                  <a:lnTo>
                    <a:pt x="1776317" y="302384"/>
                  </a:lnTo>
                  <a:cubicBezTo>
                    <a:pt x="1778127" y="302288"/>
                    <a:pt x="1779651" y="300955"/>
                    <a:pt x="1779651" y="299621"/>
                  </a:cubicBezTo>
                  <a:cubicBezTo>
                    <a:pt x="1779651" y="298193"/>
                    <a:pt x="1784509" y="294478"/>
                    <a:pt x="1790510" y="296002"/>
                  </a:cubicBezTo>
                  <a:lnTo>
                    <a:pt x="1795367" y="297145"/>
                  </a:lnTo>
                  <a:cubicBezTo>
                    <a:pt x="1796796" y="297526"/>
                    <a:pt x="1799082" y="298002"/>
                    <a:pt x="1799654" y="297526"/>
                  </a:cubicBezTo>
                  <a:cubicBezTo>
                    <a:pt x="1802987" y="294573"/>
                    <a:pt x="1803559" y="298288"/>
                    <a:pt x="1805178" y="299050"/>
                  </a:cubicBezTo>
                  <a:lnTo>
                    <a:pt x="1805654" y="299240"/>
                  </a:lnTo>
                  <a:cubicBezTo>
                    <a:pt x="1805273" y="300574"/>
                    <a:pt x="1804130" y="301622"/>
                    <a:pt x="1802987" y="301526"/>
                  </a:cubicBezTo>
                  <a:cubicBezTo>
                    <a:pt x="1801844" y="301431"/>
                    <a:pt x="1798320" y="302003"/>
                    <a:pt x="1797844" y="303241"/>
                  </a:cubicBezTo>
                  <a:cubicBezTo>
                    <a:pt x="1797368" y="304384"/>
                    <a:pt x="1798701" y="308480"/>
                    <a:pt x="1802225" y="308194"/>
                  </a:cubicBezTo>
                  <a:lnTo>
                    <a:pt x="1802702" y="307146"/>
                  </a:lnTo>
                  <a:cubicBezTo>
                    <a:pt x="1803654" y="305241"/>
                    <a:pt x="1804130" y="304003"/>
                    <a:pt x="1806702" y="304479"/>
                  </a:cubicBezTo>
                  <a:cubicBezTo>
                    <a:pt x="1808607" y="304860"/>
                    <a:pt x="1810512" y="306575"/>
                    <a:pt x="1812036" y="306289"/>
                  </a:cubicBezTo>
                  <a:cubicBezTo>
                    <a:pt x="1813846" y="305908"/>
                    <a:pt x="1814989" y="303812"/>
                    <a:pt x="1816703" y="302860"/>
                  </a:cubicBezTo>
                  <a:cubicBezTo>
                    <a:pt x="1819751" y="301145"/>
                    <a:pt x="1821275" y="303431"/>
                    <a:pt x="1822799" y="304860"/>
                  </a:cubicBezTo>
                  <a:cubicBezTo>
                    <a:pt x="1824419" y="306384"/>
                    <a:pt x="1824514" y="308194"/>
                    <a:pt x="1821466" y="308575"/>
                  </a:cubicBezTo>
                  <a:cubicBezTo>
                    <a:pt x="1818418" y="308861"/>
                    <a:pt x="1817942" y="310194"/>
                    <a:pt x="1818989" y="311909"/>
                  </a:cubicBezTo>
                  <a:cubicBezTo>
                    <a:pt x="1819275" y="312385"/>
                    <a:pt x="1821942" y="312480"/>
                    <a:pt x="1823180" y="312099"/>
                  </a:cubicBezTo>
                  <a:cubicBezTo>
                    <a:pt x="1828800" y="310099"/>
                    <a:pt x="1828800" y="310004"/>
                    <a:pt x="1827371" y="304289"/>
                  </a:cubicBezTo>
                  <a:cubicBezTo>
                    <a:pt x="1827276" y="303812"/>
                    <a:pt x="1826800" y="303050"/>
                    <a:pt x="1827086" y="302860"/>
                  </a:cubicBezTo>
                  <a:cubicBezTo>
                    <a:pt x="1831467" y="299431"/>
                    <a:pt x="1828324" y="298574"/>
                    <a:pt x="1824514" y="297716"/>
                  </a:cubicBezTo>
                  <a:lnTo>
                    <a:pt x="1823466" y="297431"/>
                  </a:lnTo>
                  <a:cubicBezTo>
                    <a:pt x="1822418" y="296288"/>
                    <a:pt x="1822037" y="294478"/>
                    <a:pt x="1822704" y="293525"/>
                  </a:cubicBezTo>
                  <a:cubicBezTo>
                    <a:pt x="1823371" y="292478"/>
                    <a:pt x="1829086" y="290763"/>
                    <a:pt x="1834229" y="292001"/>
                  </a:cubicBezTo>
                  <a:lnTo>
                    <a:pt x="1839087" y="290954"/>
                  </a:lnTo>
                  <a:lnTo>
                    <a:pt x="1839754" y="290858"/>
                  </a:lnTo>
                  <a:cubicBezTo>
                    <a:pt x="1840421" y="290477"/>
                    <a:pt x="1846231" y="289239"/>
                    <a:pt x="1852803" y="288096"/>
                  </a:cubicBezTo>
                  <a:lnTo>
                    <a:pt x="1856232" y="293906"/>
                  </a:lnTo>
                  <a:cubicBezTo>
                    <a:pt x="1856423" y="294192"/>
                    <a:pt x="1858232" y="294192"/>
                    <a:pt x="1858613" y="293811"/>
                  </a:cubicBezTo>
                  <a:lnTo>
                    <a:pt x="1862423" y="290192"/>
                  </a:lnTo>
                  <a:cubicBezTo>
                    <a:pt x="1868043" y="290954"/>
                    <a:pt x="1872615" y="292859"/>
                    <a:pt x="1872615" y="294383"/>
                  </a:cubicBezTo>
                  <a:cubicBezTo>
                    <a:pt x="1872615" y="295907"/>
                    <a:pt x="1874139" y="299050"/>
                    <a:pt x="1876044" y="298288"/>
                  </a:cubicBezTo>
                  <a:cubicBezTo>
                    <a:pt x="1877949" y="297431"/>
                    <a:pt x="1882235" y="294573"/>
                    <a:pt x="1881950" y="293335"/>
                  </a:cubicBezTo>
                  <a:cubicBezTo>
                    <a:pt x="1881664" y="292097"/>
                    <a:pt x="1885760" y="290192"/>
                    <a:pt x="1887093" y="290477"/>
                  </a:cubicBezTo>
                  <a:cubicBezTo>
                    <a:pt x="1888427" y="290858"/>
                    <a:pt x="1887284" y="296002"/>
                    <a:pt x="1887950" y="297907"/>
                  </a:cubicBezTo>
                  <a:cubicBezTo>
                    <a:pt x="1888617" y="299812"/>
                    <a:pt x="1893094" y="303622"/>
                    <a:pt x="1893189" y="302003"/>
                  </a:cubicBezTo>
                  <a:cubicBezTo>
                    <a:pt x="1893284" y="300383"/>
                    <a:pt x="1896046" y="296002"/>
                    <a:pt x="1898809" y="296383"/>
                  </a:cubicBezTo>
                  <a:lnTo>
                    <a:pt x="1901000" y="296859"/>
                  </a:lnTo>
                  <a:lnTo>
                    <a:pt x="1904238" y="297621"/>
                  </a:lnTo>
                  <a:cubicBezTo>
                    <a:pt x="1906905" y="296192"/>
                    <a:pt x="1909858" y="294954"/>
                    <a:pt x="1910715" y="294954"/>
                  </a:cubicBezTo>
                  <a:lnTo>
                    <a:pt x="1911572" y="295049"/>
                  </a:lnTo>
                  <a:cubicBezTo>
                    <a:pt x="1913001" y="295145"/>
                    <a:pt x="1915287" y="295811"/>
                    <a:pt x="1915859" y="295335"/>
                  </a:cubicBezTo>
                  <a:lnTo>
                    <a:pt x="1917192" y="293906"/>
                  </a:lnTo>
                  <a:cubicBezTo>
                    <a:pt x="1918049" y="291906"/>
                    <a:pt x="1917954" y="290192"/>
                    <a:pt x="1917097" y="290001"/>
                  </a:cubicBezTo>
                  <a:lnTo>
                    <a:pt x="1916621" y="289620"/>
                  </a:lnTo>
                  <a:lnTo>
                    <a:pt x="1915668" y="288763"/>
                  </a:lnTo>
                  <a:cubicBezTo>
                    <a:pt x="1914811" y="287715"/>
                    <a:pt x="1915763" y="286191"/>
                    <a:pt x="1917859" y="285334"/>
                  </a:cubicBezTo>
                  <a:lnTo>
                    <a:pt x="1919573" y="285524"/>
                  </a:lnTo>
                  <a:lnTo>
                    <a:pt x="1924621" y="286001"/>
                  </a:lnTo>
                  <a:cubicBezTo>
                    <a:pt x="1923860" y="289430"/>
                    <a:pt x="1922717" y="292763"/>
                    <a:pt x="1922050" y="293335"/>
                  </a:cubicBezTo>
                  <a:lnTo>
                    <a:pt x="1921097" y="293811"/>
                  </a:lnTo>
                  <a:lnTo>
                    <a:pt x="1917859" y="295526"/>
                  </a:lnTo>
                  <a:cubicBezTo>
                    <a:pt x="1919192" y="298002"/>
                    <a:pt x="1922812" y="296954"/>
                    <a:pt x="1925955" y="293144"/>
                  </a:cubicBezTo>
                  <a:lnTo>
                    <a:pt x="1930241" y="292478"/>
                  </a:lnTo>
                  <a:lnTo>
                    <a:pt x="1937195" y="291525"/>
                  </a:lnTo>
                  <a:cubicBezTo>
                    <a:pt x="1938242" y="287144"/>
                    <a:pt x="1939385" y="284477"/>
                    <a:pt x="1939862" y="285620"/>
                  </a:cubicBezTo>
                  <a:lnTo>
                    <a:pt x="1939862" y="286667"/>
                  </a:lnTo>
                  <a:cubicBezTo>
                    <a:pt x="1939766" y="289620"/>
                    <a:pt x="1942052" y="291525"/>
                    <a:pt x="1944910" y="291525"/>
                  </a:cubicBezTo>
                  <a:cubicBezTo>
                    <a:pt x="1946624" y="291525"/>
                    <a:pt x="1948529" y="289239"/>
                    <a:pt x="1950149" y="287906"/>
                  </a:cubicBezTo>
                  <a:lnTo>
                    <a:pt x="1950815" y="287334"/>
                  </a:lnTo>
                  <a:cubicBezTo>
                    <a:pt x="1951387" y="285715"/>
                    <a:pt x="1952244" y="285810"/>
                    <a:pt x="1952720" y="287525"/>
                  </a:cubicBezTo>
                  <a:lnTo>
                    <a:pt x="1952720" y="288477"/>
                  </a:lnTo>
                  <a:cubicBezTo>
                    <a:pt x="1952720" y="290287"/>
                    <a:pt x="1952816" y="292382"/>
                    <a:pt x="1955864" y="291620"/>
                  </a:cubicBezTo>
                  <a:cubicBezTo>
                    <a:pt x="1957578" y="291239"/>
                    <a:pt x="1961198" y="290287"/>
                    <a:pt x="1959388" y="287810"/>
                  </a:cubicBezTo>
                  <a:cubicBezTo>
                    <a:pt x="1956911" y="284381"/>
                    <a:pt x="1960340" y="285620"/>
                    <a:pt x="1961769" y="285524"/>
                  </a:cubicBezTo>
                  <a:cubicBezTo>
                    <a:pt x="1962341" y="285524"/>
                    <a:pt x="1963007" y="286382"/>
                    <a:pt x="1963579" y="286858"/>
                  </a:cubicBezTo>
                  <a:cubicBezTo>
                    <a:pt x="1964246" y="287334"/>
                    <a:pt x="1965484" y="288001"/>
                    <a:pt x="1965293" y="288287"/>
                  </a:cubicBezTo>
                  <a:lnTo>
                    <a:pt x="1962531" y="293335"/>
                  </a:lnTo>
                  <a:cubicBezTo>
                    <a:pt x="1966913" y="296954"/>
                    <a:pt x="1969484" y="299812"/>
                    <a:pt x="1968341" y="299812"/>
                  </a:cubicBezTo>
                  <a:cubicBezTo>
                    <a:pt x="1967198" y="299812"/>
                    <a:pt x="1963293" y="298955"/>
                    <a:pt x="1963103" y="298002"/>
                  </a:cubicBezTo>
                  <a:cubicBezTo>
                    <a:pt x="1962912" y="296954"/>
                    <a:pt x="1960912" y="293906"/>
                    <a:pt x="1959102" y="293906"/>
                  </a:cubicBezTo>
                  <a:cubicBezTo>
                    <a:pt x="1957388" y="293906"/>
                    <a:pt x="1952244" y="294668"/>
                    <a:pt x="1954054" y="295716"/>
                  </a:cubicBezTo>
                  <a:cubicBezTo>
                    <a:pt x="1955864" y="296669"/>
                    <a:pt x="1960055" y="299812"/>
                    <a:pt x="1959959" y="300669"/>
                  </a:cubicBezTo>
                  <a:lnTo>
                    <a:pt x="1959388" y="301431"/>
                  </a:lnTo>
                  <a:cubicBezTo>
                    <a:pt x="1957769" y="303622"/>
                    <a:pt x="1955959" y="305813"/>
                    <a:pt x="1954054" y="307908"/>
                  </a:cubicBezTo>
                  <a:cubicBezTo>
                    <a:pt x="1952625" y="309432"/>
                    <a:pt x="1951673" y="310385"/>
                    <a:pt x="1948529" y="308575"/>
                  </a:cubicBezTo>
                  <a:lnTo>
                    <a:pt x="1944434" y="306289"/>
                  </a:lnTo>
                  <a:cubicBezTo>
                    <a:pt x="1944815" y="309242"/>
                    <a:pt x="1943481" y="311432"/>
                    <a:pt x="1941576" y="311051"/>
                  </a:cubicBezTo>
                  <a:cubicBezTo>
                    <a:pt x="1939671" y="310766"/>
                    <a:pt x="1936242" y="312766"/>
                    <a:pt x="1934718" y="314671"/>
                  </a:cubicBezTo>
                  <a:lnTo>
                    <a:pt x="1932813" y="314290"/>
                  </a:lnTo>
                  <a:lnTo>
                    <a:pt x="1928908" y="313623"/>
                  </a:lnTo>
                  <a:lnTo>
                    <a:pt x="1928169" y="319581"/>
                  </a:lnTo>
                  <a:lnTo>
                    <a:pt x="1927098" y="319243"/>
                  </a:lnTo>
                  <a:cubicBezTo>
                    <a:pt x="1926241" y="317814"/>
                    <a:pt x="1922145" y="318100"/>
                    <a:pt x="1921955" y="319814"/>
                  </a:cubicBezTo>
                  <a:lnTo>
                    <a:pt x="1921684" y="320889"/>
                  </a:lnTo>
                  <a:lnTo>
                    <a:pt x="1912430" y="318576"/>
                  </a:lnTo>
                  <a:cubicBezTo>
                    <a:pt x="1913096" y="320862"/>
                    <a:pt x="1916240" y="326958"/>
                    <a:pt x="1918240" y="327434"/>
                  </a:cubicBezTo>
                  <a:cubicBezTo>
                    <a:pt x="1919240" y="327673"/>
                    <a:pt x="1920121" y="326220"/>
                    <a:pt x="1920776" y="324482"/>
                  </a:cubicBezTo>
                  <a:lnTo>
                    <a:pt x="1921684" y="320889"/>
                  </a:lnTo>
                  <a:lnTo>
                    <a:pt x="1921955" y="320957"/>
                  </a:lnTo>
                  <a:lnTo>
                    <a:pt x="1926527" y="324386"/>
                  </a:lnTo>
                  <a:lnTo>
                    <a:pt x="1927479" y="325148"/>
                  </a:lnTo>
                  <a:lnTo>
                    <a:pt x="1928169" y="319581"/>
                  </a:lnTo>
                  <a:lnTo>
                    <a:pt x="1936147" y="322100"/>
                  </a:lnTo>
                  <a:cubicBezTo>
                    <a:pt x="1939385" y="320672"/>
                    <a:pt x="1949672" y="322100"/>
                    <a:pt x="1949768" y="323053"/>
                  </a:cubicBezTo>
                  <a:cubicBezTo>
                    <a:pt x="1949863" y="323910"/>
                    <a:pt x="1951292" y="326863"/>
                    <a:pt x="1952530" y="327053"/>
                  </a:cubicBezTo>
                  <a:cubicBezTo>
                    <a:pt x="1953768" y="327244"/>
                    <a:pt x="1957102" y="328387"/>
                    <a:pt x="1956625" y="329244"/>
                  </a:cubicBezTo>
                  <a:lnTo>
                    <a:pt x="1956340" y="329244"/>
                  </a:lnTo>
                  <a:lnTo>
                    <a:pt x="1952530" y="329339"/>
                  </a:lnTo>
                  <a:cubicBezTo>
                    <a:pt x="1947767" y="329339"/>
                    <a:pt x="1945291" y="328292"/>
                    <a:pt x="1947005" y="327053"/>
                  </a:cubicBezTo>
                  <a:lnTo>
                    <a:pt x="1947005" y="326387"/>
                  </a:lnTo>
                  <a:cubicBezTo>
                    <a:pt x="1947005" y="325244"/>
                    <a:pt x="1946339" y="324101"/>
                    <a:pt x="1945481" y="323148"/>
                  </a:cubicBezTo>
                  <a:cubicBezTo>
                    <a:pt x="1945291" y="322958"/>
                    <a:pt x="1942529" y="323529"/>
                    <a:pt x="1942338" y="324101"/>
                  </a:cubicBezTo>
                  <a:lnTo>
                    <a:pt x="1940147" y="330387"/>
                  </a:lnTo>
                  <a:cubicBezTo>
                    <a:pt x="1938623" y="337340"/>
                    <a:pt x="1935099" y="344008"/>
                    <a:pt x="1932432" y="345341"/>
                  </a:cubicBezTo>
                  <a:cubicBezTo>
                    <a:pt x="1929765" y="346675"/>
                    <a:pt x="1923574" y="343627"/>
                    <a:pt x="1926336" y="341627"/>
                  </a:cubicBezTo>
                  <a:cubicBezTo>
                    <a:pt x="1929003" y="339626"/>
                    <a:pt x="1930241" y="331721"/>
                    <a:pt x="1927765" y="332483"/>
                  </a:cubicBezTo>
                  <a:cubicBezTo>
                    <a:pt x="1925384" y="333149"/>
                    <a:pt x="1921574" y="335626"/>
                    <a:pt x="1919764" y="338293"/>
                  </a:cubicBezTo>
                  <a:lnTo>
                    <a:pt x="1916335" y="334578"/>
                  </a:lnTo>
                  <a:cubicBezTo>
                    <a:pt x="1912906" y="330863"/>
                    <a:pt x="1910810" y="335816"/>
                    <a:pt x="1907667" y="335912"/>
                  </a:cubicBezTo>
                  <a:lnTo>
                    <a:pt x="1905095" y="336007"/>
                  </a:lnTo>
                  <a:cubicBezTo>
                    <a:pt x="1901666" y="338864"/>
                    <a:pt x="1898904" y="339817"/>
                    <a:pt x="1898904" y="338102"/>
                  </a:cubicBezTo>
                  <a:cubicBezTo>
                    <a:pt x="1898904" y="336483"/>
                    <a:pt x="1900142" y="331625"/>
                    <a:pt x="1901666" y="331054"/>
                  </a:cubicBezTo>
                  <a:cubicBezTo>
                    <a:pt x="1903190" y="330482"/>
                    <a:pt x="1908429" y="327149"/>
                    <a:pt x="1908334" y="325625"/>
                  </a:cubicBezTo>
                  <a:lnTo>
                    <a:pt x="1908715" y="324005"/>
                  </a:lnTo>
                  <a:lnTo>
                    <a:pt x="1909953" y="318767"/>
                  </a:lnTo>
                  <a:cubicBezTo>
                    <a:pt x="1904810" y="316004"/>
                    <a:pt x="1897475" y="316862"/>
                    <a:pt x="1893761" y="320767"/>
                  </a:cubicBezTo>
                  <a:lnTo>
                    <a:pt x="1890808" y="324196"/>
                  </a:lnTo>
                  <a:cubicBezTo>
                    <a:pt x="1890332" y="324672"/>
                    <a:pt x="1891094" y="326101"/>
                    <a:pt x="1891760" y="326958"/>
                  </a:cubicBezTo>
                  <a:lnTo>
                    <a:pt x="1894713" y="331149"/>
                  </a:lnTo>
                  <a:cubicBezTo>
                    <a:pt x="1893856" y="336864"/>
                    <a:pt x="1891475" y="340484"/>
                    <a:pt x="1889474" y="339150"/>
                  </a:cubicBezTo>
                  <a:cubicBezTo>
                    <a:pt x="1887474" y="337817"/>
                    <a:pt x="1886712" y="334673"/>
                    <a:pt x="1891094" y="334292"/>
                  </a:cubicBezTo>
                  <a:lnTo>
                    <a:pt x="1887284" y="329625"/>
                  </a:lnTo>
                  <a:lnTo>
                    <a:pt x="1885950" y="328006"/>
                  </a:lnTo>
                  <a:cubicBezTo>
                    <a:pt x="1885093" y="325529"/>
                    <a:pt x="1883188" y="323434"/>
                    <a:pt x="1881759" y="323434"/>
                  </a:cubicBezTo>
                  <a:cubicBezTo>
                    <a:pt x="1880330" y="323434"/>
                    <a:pt x="1875949" y="324005"/>
                    <a:pt x="1876044" y="324672"/>
                  </a:cubicBezTo>
                  <a:cubicBezTo>
                    <a:pt x="1876139" y="325339"/>
                    <a:pt x="1874615" y="326482"/>
                    <a:pt x="1872425" y="325720"/>
                  </a:cubicBezTo>
                  <a:cubicBezTo>
                    <a:pt x="1870234" y="324958"/>
                    <a:pt x="1860709" y="327244"/>
                    <a:pt x="1856232" y="327434"/>
                  </a:cubicBezTo>
                  <a:cubicBezTo>
                    <a:pt x="1851755" y="327625"/>
                    <a:pt x="1842611" y="320957"/>
                    <a:pt x="1842135" y="320862"/>
                  </a:cubicBezTo>
                  <a:cubicBezTo>
                    <a:pt x="1841659" y="320862"/>
                    <a:pt x="1842230" y="322672"/>
                    <a:pt x="1844516" y="324958"/>
                  </a:cubicBezTo>
                  <a:lnTo>
                    <a:pt x="1840230" y="327339"/>
                  </a:lnTo>
                  <a:cubicBezTo>
                    <a:pt x="1838039" y="328577"/>
                    <a:pt x="1837563" y="331721"/>
                    <a:pt x="1835468" y="332864"/>
                  </a:cubicBezTo>
                  <a:lnTo>
                    <a:pt x="1833086" y="334197"/>
                  </a:lnTo>
                  <a:cubicBezTo>
                    <a:pt x="1829276" y="334673"/>
                    <a:pt x="1827657" y="332768"/>
                    <a:pt x="1829657" y="329911"/>
                  </a:cubicBezTo>
                  <a:cubicBezTo>
                    <a:pt x="1831562" y="327149"/>
                    <a:pt x="1824133" y="321719"/>
                    <a:pt x="1823942" y="322862"/>
                  </a:cubicBezTo>
                  <a:lnTo>
                    <a:pt x="1823561" y="323815"/>
                  </a:lnTo>
                  <a:lnTo>
                    <a:pt x="1823085" y="324958"/>
                  </a:lnTo>
                  <a:cubicBezTo>
                    <a:pt x="1822323" y="326196"/>
                    <a:pt x="1820418" y="326577"/>
                    <a:pt x="1818704" y="325815"/>
                  </a:cubicBezTo>
                  <a:lnTo>
                    <a:pt x="1818608" y="325053"/>
                  </a:lnTo>
                  <a:cubicBezTo>
                    <a:pt x="1818132" y="322196"/>
                    <a:pt x="1815656" y="323053"/>
                    <a:pt x="1813846" y="323053"/>
                  </a:cubicBezTo>
                  <a:cubicBezTo>
                    <a:pt x="1812798" y="323053"/>
                    <a:pt x="1811179" y="323624"/>
                    <a:pt x="1810893" y="324291"/>
                  </a:cubicBezTo>
                  <a:cubicBezTo>
                    <a:pt x="1810607" y="325053"/>
                    <a:pt x="1811369" y="326863"/>
                    <a:pt x="1811846" y="326863"/>
                  </a:cubicBezTo>
                  <a:cubicBezTo>
                    <a:pt x="1814703" y="327149"/>
                    <a:pt x="1817561" y="328196"/>
                    <a:pt x="1815275" y="330387"/>
                  </a:cubicBezTo>
                  <a:cubicBezTo>
                    <a:pt x="1813655" y="332006"/>
                    <a:pt x="1808988" y="333530"/>
                    <a:pt x="1808036" y="328673"/>
                  </a:cubicBezTo>
                  <a:cubicBezTo>
                    <a:pt x="1807940" y="328292"/>
                    <a:pt x="1806131" y="327815"/>
                    <a:pt x="1805845" y="328006"/>
                  </a:cubicBezTo>
                  <a:cubicBezTo>
                    <a:pt x="1803368" y="330101"/>
                    <a:pt x="1801654" y="329244"/>
                    <a:pt x="1799463" y="327625"/>
                  </a:cubicBezTo>
                  <a:cubicBezTo>
                    <a:pt x="1798796" y="327149"/>
                    <a:pt x="1795939" y="327530"/>
                    <a:pt x="1795367" y="328292"/>
                  </a:cubicBezTo>
                  <a:lnTo>
                    <a:pt x="1793272" y="330673"/>
                  </a:lnTo>
                  <a:cubicBezTo>
                    <a:pt x="1791462" y="333530"/>
                    <a:pt x="1791843" y="336483"/>
                    <a:pt x="1794129" y="337245"/>
                  </a:cubicBezTo>
                  <a:cubicBezTo>
                    <a:pt x="1796415" y="338007"/>
                    <a:pt x="1801654" y="335054"/>
                    <a:pt x="1801654" y="336959"/>
                  </a:cubicBezTo>
                  <a:cubicBezTo>
                    <a:pt x="1801559" y="338769"/>
                    <a:pt x="1801368" y="343246"/>
                    <a:pt x="1800892" y="342484"/>
                  </a:cubicBezTo>
                  <a:cubicBezTo>
                    <a:pt x="1800416" y="341722"/>
                    <a:pt x="1798320" y="340007"/>
                    <a:pt x="1798130" y="341722"/>
                  </a:cubicBezTo>
                  <a:cubicBezTo>
                    <a:pt x="1797939" y="343436"/>
                    <a:pt x="1796796" y="347532"/>
                    <a:pt x="1796034" y="347627"/>
                  </a:cubicBezTo>
                  <a:lnTo>
                    <a:pt x="1795653" y="347342"/>
                  </a:lnTo>
                  <a:cubicBezTo>
                    <a:pt x="1792034" y="345151"/>
                    <a:pt x="1788605" y="342674"/>
                    <a:pt x="1784795" y="340769"/>
                  </a:cubicBezTo>
                  <a:cubicBezTo>
                    <a:pt x="1782128" y="339341"/>
                    <a:pt x="1778699" y="339150"/>
                    <a:pt x="1779365" y="335150"/>
                  </a:cubicBezTo>
                  <a:cubicBezTo>
                    <a:pt x="1779556" y="334197"/>
                    <a:pt x="1774793" y="332006"/>
                    <a:pt x="1771936" y="331435"/>
                  </a:cubicBezTo>
                  <a:lnTo>
                    <a:pt x="1765649" y="330101"/>
                  </a:lnTo>
                  <a:cubicBezTo>
                    <a:pt x="1759649" y="332959"/>
                    <a:pt x="1754505" y="333340"/>
                    <a:pt x="1754124" y="330959"/>
                  </a:cubicBezTo>
                  <a:cubicBezTo>
                    <a:pt x="1753838" y="328577"/>
                    <a:pt x="1756505" y="322481"/>
                    <a:pt x="1751838" y="320862"/>
                  </a:cubicBezTo>
                  <a:lnTo>
                    <a:pt x="1748885" y="318957"/>
                  </a:lnTo>
                  <a:lnTo>
                    <a:pt x="1746314" y="317243"/>
                  </a:lnTo>
                  <a:cubicBezTo>
                    <a:pt x="1743837" y="314766"/>
                    <a:pt x="1741742" y="315433"/>
                    <a:pt x="1741837" y="318576"/>
                  </a:cubicBezTo>
                  <a:cubicBezTo>
                    <a:pt x="1741932" y="321719"/>
                    <a:pt x="1752219" y="326672"/>
                    <a:pt x="1750981" y="327339"/>
                  </a:cubicBezTo>
                  <a:cubicBezTo>
                    <a:pt x="1749743" y="328006"/>
                    <a:pt x="1746218" y="330197"/>
                    <a:pt x="1745075" y="330959"/>
                  </a:cubicBezTo>
                  <a:cubicBezTo>
                    <a:pt x="1743932" y="331721"/>
                    <a:pt x="1739170" y="327244"/>
                    <a:pt x="1738884" y="328482"/>
                  </a:cubicBezTo>
                  <a:cubicBezTo>
                    <a:pt x="1738694" y="329816"/>
                    <a:pt x="1736027" y="331721"/>
                    <a:pt x="1733550" y="330578"/>
                  </a:cubicBezTo>
                  <a:lnTo>
                    <a:pt x="1731740" y="333626"/>
                  </a:lnTo>
                  <a:lnTo>
                    <a:pt x="1730788" y="335245"/>
                  </a:lnTo>
                  <a:cubicBezTo>
                    <a:pt x="1729169" y="336197"/>
                    <a:pt x="1728121" y="334483"/>
                    <a:pt x="1728502" y="331435"/>
                  </a:cubicBezTo>
                  <a:lnTo>
                    <a:pt x="1722692" y="334673"/>
                  </a:lnTo>
                  <a:lnTo>
                    <a:pt x="1721358" y="335435"/>
                  </a:lnTo>
                  <a:cubicBezTo>
                    <a:pt x="1718405" y="334864"/>
                    <a:pt x="1715643" y="336388"/>
                    <a:pt x="1715262" y="338769"/>
                  </a:cubicBezTo>
                  <a:lnTo>
                    <a:pt x="1714691" y="341341"/>
                  </a:lnTo>
                  <a:cubicBezTo>
                    <a:pt x="1714595" y="341627"/>
                    <a:pt x="1713071" y="342008"/>
                    <a:pt x="1712500" y="341817"/>
                  </a:cubicBezTo>
                  <a:lnTo>
                    <a:pt x="1711833" y="341627"/>
                  </a:lnTo>
                  <a:cubicBezTo>
                    <a:pt x="1711452" y="340865"/>
                    <a:pt x="1711643" y="338579"/>
                    <a:pt x="1712309" y="336388"/>
                  </a:cubicBezTo>
                  <a:cubicBezTo>
                    <a:pt x="1712976" y="334292"/>
                    <a:pt x="1709547" y="332292"/>
                    <a:pt x="1710119" y="335912"/>
                  </a:cubicBezTo>
                  <a:lnTo>
                    <a:pt x="1704499" y="332102"/>
                  </a:lnTo>
                  <a:cubicBezTo>
                    <a:pt x="1703927" y="331721"/>
                    <a:pt x="1702975" y="331435"/>
                    <a:pt x="1702308" y="331530"/>
                  </a:cubicBezTo>
                  <a:cubicBezTo>
                    <a:pt x="1700498" y="331721"/>
                    <a:pt x="1697546" y="330578"/>
                    <a:pt x="1697450" y="333340"/>
                  </a:cubicBezTo>
                  <a:lnTo>
                    <a:pt x="1697450" y="334483"/>
                  </a:lnTo>
                  <a:cubicBezTo>
                    <a:pt x="1698593" y="335816"/>
                    <a:pt x="1699070" y="337150"/>
                    <a:pt x="1698593" y="337436"/>
                  </a:cubicBezTo>
                  <a:lnTo>
                    <a:pt x="1698022" y="337817"/>
                  </a:lnTo>
                  <a:lnTo>
                    <a:pt x="1696974" y="338579"/>
                  </a:lnTo>
                  <a:cubicBezTo>
                    <a:pt x="1695831" y="339436"/>
                    <a:pt x="1695450" y="340769"/>
                    <a:pt x="1696117" y="341722"/>
                  </a:cubicBezTo>
                  <a:lnTo>
                    <a:pt x="1697069" y="342008"/>
                  </a:lnTo>
                  <a:cubicBezTo>
                    <a:pt x="1698879" y="342674"/>
                    <a:pt x="1700975" y="342865"/>
                    <a:pt x="1702880" y="343341"/>
                  </a:cubicBezTo>
                  <a:lnTo>
                    <a:pt x="1704404" y="343722"/>
                  </a:lnTo>
                  <a:cubicBezTo>
                    <a:pt x="1706499" y="344484"/>
                    <a:pt x="1705546" y="345818"/>
                    <a:pt x="1702213" y="346675"/>
                  </a:cubicBezTo>
                  <a:cubicBezTo>
                    <a:pt x="1698879" y="347532"/>
                    <a:pt x="1689830" y="349247"/>
                    <a:pt x="1690211" y="348294"/>
                  </a:cubicBezTo>
                  <a:cubicBezTo>
                    <a:pt x="1690688" y="347342"/>
                    <a:pt x="1688783" y="344294"/>
                    <a:pt x="1685258" y="343055"/>
                  </a:cubicBezTo>
                  <a:lnTo>
                    <a:pt x="1682401" y="340960"/>
                  </a:lnTo>
                  <a:lnTo>
                    <a:pt x="1679829" y="339245"/>
                  </a:lnTo>
                  <a:cubicBezTo>
                    <a:pt x="1677734" y="340293"/>
                    <a:pt x="1675257" y="340769"/>
                    <a:pt x="1674305" y="340293"/>
                  </a:cubicBezTo>
                  <a:lnTo>
                    <a:pt x="1674114" y="339722"/>
                  </a:lnTo>
                  <a:cubicBezTo>
                    <a:pt x="1673733" y="338388"/>
                    <a:pt x="1672400" y="336483"/>
                    <a:pt x="1671733" y="338579"/>
                  </a:cubicBezTo>
                  <a:cubicBezTo>
                    <a:pt x="1670209" y="343627"/>
                    <a:pt x="1668113" y="342103"/>
                    <a:pt x="1665256" y="339722"/>
                  </a:cubicBezTo>
                  <a:lnTo>
                    <a:pt x="1663446" y="338293"/>
                  </a:lnTo>
                  <a:cubicBezTo>
                    <a:pt x="1662303" y="337245"/>
                    <a:pt x="1658684" y="336674"/>
                    <a:pt x="1655350" y="336959"/>
                  </a:cubicBezTo>
                  <a:lnTo>
                    <a:pt x="1653635" y="336388"/>
                  </a:lnTo>
                  <a:lnTo>
                    <a:pt x="1651825" y="335816"/>
                  </a:lnTo>
                  <a:cubicBezTo>
                    <a:pt x="1650302" y="334197"/>
                    <a:pt x="1648016" y="333340"/>
                    <a:pt x="1646777" y="334102"/>
                  </a:cubicBezTo>
                  <a:cubicBezTo>
                    <a:pt x="1645539" y="334769"/>
                    <a:pt x="1641062" y="334864"/>
                    <a:pt x="1640110" y="336769"/>
                  </a:cubicBezTo>
                  <a:lnTo>
                    <a:pt x="1640681" y="338007"/>
                  </a:lnTo>
                  <a:cubicBezTo>
                    <a:pt x="1641539" y="339817"/>
                    <a:pt x="1644015" y="341055"/>
                    <a:pt x="1645444" y="342674"/>
                  </a:cubicBezTo>
                  <a:lnTo>
                    <a:pt x="1646587" y="344008"/>
                  </a:lnTo>
                  <a:cubicBezTo>
                    <a:pt x="1647349" y="345627"/>
                    <a:pt x="1648587" y="348389"/>
                    <a:pt x="1649349" y="350009"/>
                  </a:cubicBezTo>
                  <a:cubicBezTo>
                    <a:pt x="1650111" y="351723"/>
                    <a:pt x="1651730" y="356295"/>
                    <a:pt x="1650587" y="355914"/>
                  </a:cubicBezTo>
                  <a:cubicBezTo>
                    <a:pt x="1649444" y="355533"/>
                    <a:pt x="1645825" y="355533"/>
                    <a:pt x="1646111" y="356867"/>
                  </a:cubicBezTo>
                  <a:cubicBezTo>
                    <a:pt x="1646301" y="358200"/>
                    <a:pt x="1645825" y="362391"/>
                    <a:pt x="1644491" y="362486"/>
                  </a:cubicBezTo>
                  <a:cubicBezTo>
                    <a:pt x="1643063" y="362582"/>
                    <a:pt x="1638586" y="362105"/>
                    <a:pt x="1638681" y="361248"/>
                  </a:cubicBezTo>
                  <a:lnTo>
                    <a:pt x="1638967" y="360962"/>
                  </a:lnTo>
                  <a:cubicBezTo>
                    <a:pt x="1639729" y="360105"/>
                    <a:pt x="1640872" y="359534"/>
                    <a:pt x="1641634" y="358676"/>
                  </a:cubicBezTo>
                  <a:lnTo>
                    <a:pt x="1644396" y="355628"/>
                  </a:lnTo>
                  <a:cubicBezTo>
                    <a:pt x="1640967" y="355247"/>
                    <a:pt x="1637919" y="353533"/>
                    <a:pt x="1637443" y="351818"/>
                  </a:cubicBezTo>
                  <a:lnTo>
                    <a:pt x="1637062" y="350580"/>
                  </a:lnTo>
                  <a:lnTo>
                    <a:pt x="1636871" y="349818"/>
                  </a:lnTo>
                  <a:cubicBezTo>
                    <a:pt x="1636586" y="349056"/>
                    <a:pt x="1637062" y="348294"/>
                    <a:pt x="1637919" y="348199"/>
                  </a:cubicBezTo>
                  <a:lnTo>
                    <a:pt x="1638681" y="348104"/>
                  </a:lnTo>
                  <a:cubicBezTo>
                    <a:pt x="1640300" y="347723"/>
                    <a:pt x="1641062" y="351723"/>
                    <a:pt x="1642967" y="348866"/>
                  </a:cubicBezTo>
                  <a:cubicBezTo>
                    <a:pt x="1643444" y="348199"/>
                    <a:pt x="1642110" y="346294"/>
                    <a:pt x="1641062" y="345532"/>
                  </a:cubicBezTo>
                  <a:cubicBezTo>
                    <a:pt x="1639634" y="344484"/>
                    <a:pt x="1637633" y="344008"/>
                    <a:pt x="1635919" y="343341"/>
                  </a:cubicBezTo>
                  <a:cubicBezTo>
                    <a:pt x="1631728" y="341627"/>
                    <a:pt x="1628394" y="342389"/>
                    <a:pt x="1627727" y="345532"/>
                  </a:cubicBezTo>
                  <a:cubicBezTo>
                    <a:pt x="1627346" y="347437"/>
                    <a:pt x="1626965" y="350294"/>
                    <a:pt x="1628204" y="351342"/>
                  </a:cubicBezTo>
                  <a:lnTo>
                    <a:pt x="1630204" y="353057"/>
                  </a:lnTo>
                  <a:cubicBezTo>
                    <a:pt x="1634585" y="354104"/>
                    <a:pt x="1637252" y="355724"/>
                    <a:pt x="1636014" y="356771"/>
                  </a:cubicBezTo>
                  <a:cubicBezTo>
                    <a:pt x="1634776" y="357819"/>
                    <a:pt x="1630871" y="360105"/>
                    <a:pt x="1629823" y="359343"/>
                  </a:cubicBezTo>
                  <a:cubicBezTo>
                    <a:pt x="1628775" y="358581"/>
                    <a:pt x="1625156" y="357438"/>
                    <a:pt x="1625156" y="359534"/>
                  </a:cubicBezTo>
                  <a:cubicBezTo>
                    <a:pt x="1625156" y="361629"/>
                    <a:pt x="1624870" y="366582"/>
                    <a:pt x="1624584" y="366677"/>
                  </a:cubicBezTo>
                  <a:cubicBezTo>
                    <a:pt x="1624203" y="366677"/>
                    <a:pt x="1623155" y="364868"/>
                    <a:pt x="1622774" y="362582"/>
                  </a:cubicBezTo>
                  <a:lnTo>
                    <a:pt x="1621441" y="361153"/>
                  </a:lnTo>
                  <a:cubicBezTo>
                    <a:pt x="1619345" y="359057"/>
                    <a:pt x="1620298" y="358010"/>
                    <a:pt x="1621536" y="355914"/>
                  </a:cubicBezTo>
                  <a:cubicBezTo>
                    <a:pt x="1623250" y="353057"/>
                    <a:pt x="1626584" y="350199"/>
                    <a:pt x="1624870" y="346675"/>
                  </a:cubicBezTo>
                  <a:lnTo>
                    <a:pt x="1624203" y="345151"/>
                  </a:lnTo>
                  <a:cubicBezTo>
                    <a:pt x="1622298" y="343722"/>
                    <a:pt x="1621441" y="341436"/>
                    <a:pt x="1622298" y="340007"/>
                  </a:cubicBezTo>
                  <a:cubicBezTo>
                    <a:pt x="1623155" y="338674"/>
                    <a:pt x="1622584" y="332102"/>
                    <a:pt x="1617821" y="330578"/>
                  </a:cubicBezTo>
                  <a:lnTo>
                    <a:pt x="1617155" y="336578"/>
                  </a:lnTo>
                  <a:cubicBezTo>
                    <a:pt x="1617059" y="337340"/>
                    <a:pt x="1615535" y="338198"/>
                    <a:pt x="1614488" y="338769"/>
                  </a:cubicBezTo>
                  <a:cubicBezTo>
                    <a:pt x="1613535" y="339245"/>
                    <a:pt x="1611916" y="339912"/>
                    <a:pt x="1611154" y="339626"/>
                  </a:cubicBezTo>
                  <a:cubicBezTo>
                    <a:pt x="1608296" y="338483"/>
                    <a:pt x="1611535" y="337817"/>
                    <a:pt x="1611630" y="336864"/>
                  </a:cubicBezTo>
                  <a:cubicBezTo>
                    <a:pt x="1611725" y="335721"/>
                    <a:pt x="1611440" y="333911"/>
                    <a:pt x="1610582" y="333530"/>
                  </a:cubicBezTo>
                  <a:lnTo>
                    <a:pt x="1608868" y="332673"/>
                  </a:lnTo>
                  <a:cubicBezTo>
                    <a:pt x="1606487" y="332387"/>
                    <a:pt x="1601915" y="331816"/>
                    <a:pt x="1598676" y="331340"/>
                  </a:cubicBezTo>
                  <a:lnTo>
                    <a:pt x="1597914" y="335340"/>
                  </a:lnTo>
                  <a:lnTo>
                    <a:pt x="1597438" y="337626"/>
                  </a:lnTo>
                  <a:cubicBezTo>
                    <a:pt x="1594866" y="339817"/>
                    <a:pt x="1590485" y="341246"/>
                    <a:pt x="1587818" y="340865"/>
                  </a:cubicBezTo>
                  <a:lnTo>
                    <a:pt x="1590294" y="337150"/>
                  </a:lnTo>
                  <a:lnTo>
                    <a:pt x="1593247" y="332673"/>
                  </a:lnTo>
                  <a:cubicBezTo>
                    <a:pt x="1590199" y="329720"/>
                    <a:pt x="1585341" y="327815"/>
                    <a:pt x="1582388" y="328292"/>
                  </a:cubicBezTo>
                  <a:lnTo>
                    <a:pt x="1585055" y="331435"/>
                  </a:lnTo>
                  <a:cubicBezTo>
                    <a:pt x="1585817" y="332292"/>
                    <a:pt x="1586198" y="334197"/>
                    <a:pt x="1585627" y="334864"/>
                  </a:cubicBezTo>
                  <a:cubicBezTo>
                    <a:pt x="1583531" y="337055"/>
                    <a:pt x="1581150" y="339150"/>
                    <a:pt x="1578388" y="340769"/>
                  </a:cubicBezTo>
                  <a:cubicBezTo>
                    <a:pt x="1576959" y="341627"/>
                    <a:pt x="1573340" y="342293"/>
                    <a:pt x="1572673" y="341722"/>
                  </a:cubicBezTo>
                  <a:cubicBezTo>
                    <a:pt x="1567910" y="337150"/>
                    <a:pt x="1563529" y="341341"/>
                    <a:pt x="1559243" y="341912"/>
                  </a:cubicBezTo>
                  <a:lnTo>
                    <a:pt x="1554766" y="342484"/>
                  </a:lnTo>
                  <a:cubicBezTo>
                    <a:pt x="1556480" y="345056"/>
                    <a:pt x="1556957" y="347532"/>
                    <a:pt x="1555718" y="348008"/>
                  </a:cubicBezTo>
                  <a:cubicBezTo>
                    <a:pt x="1554480" y="348485"/>
                    <a:pt x="1551051" y="348104"/>
                    <a:pt x="1550956" y="345913"/>
                  </a:cubicBezTo>
                  <a:cubicBezTo>
                    <a:pt x="1550861" y="343722"/>
                    <a:pt x="1544003" y="342960"/>
                    <a:pt x="1544003" y="344389"/>
                  </a:cubicBezTo>
                  <a:cubicBezTo>
                    <a:pt x="1543907" y="345818"/>
                    <a:pt x="1541336" y="348866"/>
                    <a:pt x="1536859" y="347151"/>
                  </a:cubicBezTo>
                  <a:lnTo>
                    <a:pt x="1534954" y="343722"/>
                  </a:lnTo>
                  <a:lnTo>
                    <a:pt x="1532763" y="339912"/>
                  </a:lnTo>
                  <a:cubicBezTo>
                    <a:pt x="1530477" y="342008"/>
                    <a:pt x="1527715" y="342579"/>
                    <a:pt x="1526667" y="341246"/>
                  </a:cubicBezTo>
                  <a:cubicBezTo>
                    <a:pt x="1525619" y="339912"/>
                    <a:pt x="1522857" y="335816"/>
                    <a:pt x="1523333" y="335435"/>
                  </a:cubicBezTo>
                  <a:cubicBezTo>
                    <a:pt x="1523810" y="334959"/>
                    <a:pt x="1526572" y="333816"/>
                    <a:pt x="1527143" y="334959"/>
                  </a:cubicBezTo>
                  <a:cubicBezTo>
                    <a:pt x="1527715" y="336007"/>
                    <a:pt x="1530953" y="338483"/>
                    <a:pt x="1532192" y="335912"/>
                  </a:cubicBezTo>
                  <a:lnTo>
                    <a:pt x="1532287" y="335054"/>
                  </a:lnTo>
                  <a:cubicBezTo>
                    <a:pt x="1532668" y="331911"/>
                    <a:pt x="1530858" y="330006"/>
                    <a:pt x="1527048" y="329149"/>
                  </a:cubicBezTo>
                  <a:lnTo>
                    <a:pt x="1523619" y="328387"/>
                  </a:lnTo>
                  <a:cubicBezTo>
                    <a:pt x="1519904" y="327339"/>
                    <a:pt x="1518857" y="323910"/>
                    <a:pt x="1521428" y="320767"/>
                  </a:cubicBezTo>
                  <a:cubicBezTo>
                    <a:pt x="1524000" y="317624"/>
                    <a:pt x="1520571" y="311337"/>
                    <a:pt x="1520381" y="315052"/>
                  </a:cubicBezTo>
                  <a:lnTo>
                    <a:pt x="1514951" y="310385"/>
                  </a:lnTo>
                  <a:cubicBezTo>
                    <a:pt x="1513904" y="309527"/>
                    <a:pt x="1508570" y="308956"/>
                    <a:pt x="1509046" y="313337"/>
                  </a:cubicBezTo>
                  <a:cubicBezTo>
                    <a:pt x="1509046" y="313433"/>
                    <a:pt x="1506284" y="313909"/>
                    <a:pt x="1504855" y="313814"/>
                  </a:cubicBezTo>
                  <a:cubicBezTo>
                    <a:pt x="1504569" y="313814"/>
                    <a:pt x="1503998" y="311909"/>
                    <a:pt x="1504283" y="311147"/>
                  </a:cubicBezTo>
                  <a:lnTo>
                    <a:pt x="1504664" y="310194"/>
                  </a:lnTo>
                  <a:cubicBezTo>
                    <a:pt x="1506188" y="308861"/>
                    <a:pt x="1503426" y="309337"/>
                    <a:pt x="1498473" y="311337"/>
                  </a:cubicBezTo>
                  <a:lnTo>
                    <a:pt x="1496473" y="314195"/>
                  </a:lnTo>
                  <a:cubicBezTo>
                    <a:pt x="1495901" y="314957"/>
                    <a:pt x="1496187" y="316290"/>
                    <a:pt x="1496473" y="317338"/>
                  </a:cubicBezTo>
                  <a:cubicBezTo>
                    <a:pt x="1497140" y="319529"/>
                    <a:pt x="1501997" y="317719"/>
                    <a:pt x="1501997" y="321719"/>
                  </a:cubicBezTo>
                  <a:cubicBezTo>
                    <a:pt x="1501997" y="324005"/>
                    <a:pt x="1505617" y="322196"/>
                    <a:pt x="1507808" y="321053"/>
                  </a:cubicBezTo>
                  <a:lnTo>
                    <a:pt x="1509332" y="320291"/>
                  </a:lnTo>
                  <a:cubicBezTo>
                    <a:pt x="1512665" y="320481"/>
                    <a:pt x="1514951" y="322386"/>
                    <a:pt x="1514380" y="324577"/>
                  </a:cubicBezTo>
                  <a:cubicBezTo>
                    <a:pt x="1513808" y="326768"/>
                    <a:pt x="1508284" y="330197"/>
                    <a:pt x="1507141" y="329054"/>
                  </a:cubicBezTo>
                  <a:cubicBezTo>
                    <a:pt x="1505903" y="327911"/>
                    <a:pt x="1498759" y="326291"/>
                    <a:pt x="1496187" y="323339"/>
                  </a:cubicBezTo>
                  <a:lnTo>
                    <a:pt x="1493139" y="321434"/>
                  </a:lnTo>
                  <a:cubicBezTo>
                    <a:pt x="1491806" y="320576"/>
                    <a:pt x="1488186" y="320862"/>
                    <a:pt x="1486471" y="321719"/>
                  </a:cubicBezTo>
                  <a:cubicBezTo>
                    <a:pt x="1483900" y="323053"/>
                    <a:pt x="1483614" y="327911"/>
                    <a:pt x="1485233" y="329435"/>
                  </a:cubicBezTo>
                  <a:cubicBezTo>
                    <a:pt x="1487043" y="331054"/>
                    <a:pt x="1488948" y="332483"/>
                    <a:pt x="1491234" y="330006"/>
                  </a:cubicBezTo>
                  <a:cubicBezTo>
                    <a:pt x="1492091" y="329149"/>
                    <a:pt x="1492472" y="327339"/>
                    <a:pt x="1493425" y="327149"/>
                  </a:cubicBezTo>
                  <a:cubicBezTo>
                    <a:pt x="1496473" y="326577"/>
                    <a:pt x="1495711" y="329054"/>
                    <a:pt x="1496759" y="330197"/>
                  </a:cubicBezTo>
                  <a:lnTo>
                    <a:pt x="1498949" y="332768"/>
                  </a:lnTo>
                  <a:cubicBezTo>
                    <a:pt x="1502569" y="331911"/>
                    <a:pt x="1506188" y="331149"/>
                    <a:pt x="1506855" y="331149"/>
                  </a:cubicBezTo>
                  <a:cubicBezTo>
                    <a:pt x="1507522" y="331149"/>
                    <a:pt x="1509236" y="332387"/>
                    <a:pt x="1509046" y="333816"/>
                  </a:cubicBezTo>
                  <a:lnTo>
                    <a:pt x="1509332" y="335150"/>
                  </a:lnTo>
                  <a:lnTo>
                    <a:pt x="1511141" y="342293"/>
                  </a:lnTo>
                  <a:cubicBezTo>
                    <a:pt x="1504474" y="345437"/>
                    <a:pt x="1497425" y="347627"/>
                    <a:pt x="1495425" y="347342"/>
                  </a:cubicBezTo>
                  <a:cubicBezTo>
                    <a:pt x="1493520" y="346961"/>
                    <a:pt x="1492472" y="342103"/>
                    <a:pt x="1490948" y="341436"/>
                  </a:cubicBezTo>
                  <a:lnTo>
                    <a:pt x="1490377" y="341817"/>
                  </a:lnTo>
                  <a:lnTo>
                    <a:pt x="1482852" y="346103"/>
                  </a:lnTo>
                  <a:cubicBezTo>
                    <a:pt x="1473899" y="344770"/>
                    <a:pt x="1466374" y="343055"/>
                    <a:pt x="1465993" y="342389"/>
                  </a:cubicBezTo>
                  <a:cubicBezTo>
                    <a:pt x="1465612" y="341722"/>
                    <a:pt x="1462469" y="340293"/>
                    <a:pt x="1460183" y="341627"/>
                  </a:cubicBezTo>
                  <a:cubicBezTo>
                    <a:pt x="1457896" y="343055"/>
                    <a:pt x="1452372" y="345913"/>
                    <a:pt x="1454087" y="348675"/>
                  </a:cubicBezTo>
                  <a:cubicBezTo>
                    <a:pt x="1455801" y="351437"/>
                    <a:pt x="1445514" y="356771"/>
                    <a:pt x="1441799" y="356105"/>
                  </a:cubicBezTo>
                  <a:lnTo>
                    <a:pt x="1438085" y="356486"/>
                  </a:lnTo>
                  <a:lnTo>
                    <a:pt x="1431798" y="357057"/>
                  </a:lnTo>
                  <a:cubicBezTo>
                    <a:pt x="1427798" y="353723"/>
                    <a:pt x="1425702" y="347246"/>
                    <a:pt x="1427036" y="342865"/>
                  </a:cubicBezTo>
                  <a:lnTo>
                    <a:pt x="1422845" y="341817"/>
                  </a:lnTo>
                  <a:cubicBezTo>
                    <a:pt x="1421130" y="341436"/>
                    <a:pt x="1417511" y="340198"/>
                    <a:pt x="1416653" y="343436"/>
                  </a:cubicBezTo>
                  <a:lnTo>
                    <a:pt x="1416272" y="344960"/>
                  </a:lnTo>
                  <a:cubicBezTo>
                    <a:pt x="1415987" y="347246"/>
                    <a:pt x="1412939" y="347151"/>
                    <a:pt x="1409510" y="344770"/>
                  </a:cubicBezTo>
                  <a:cubicBezTo>
                    <a:pt x="1406081" y="342389"/>
                    <a:pt x="1392365" y="341436"/>
                    <a:pt x="1389031" y="341150"/>
                  </a:cubicBezTo>
                  <a:lnTo>
                    <a:pt x="1388555" y="343436"/>
                  </a:lnTo>
                  <a:cubicBezTo>
                    <a:pt x="1387793" y="346865"/>
                    <a:pt x="1391698" y="345437"/>
                    <a:pt x="1393889" y="345818"/>
                  </a:cubicBezTo>
                  <a:lnTo>
                    <a:pt x="1394650" y="346008"/>
                  </a:lnTo>
                  <a:cubicBezTo>
                    <a:pt x="1395508" y="346484"/>
                    <a:pt x="1395413" y="347246"/>
                    <a:pt x="1394460" y="347532"/>
                  </a:cubicBezTo>
                  <a:cubicBezTo>
                    <a:pt x="1393508" y="347913"/>
                    <a:pt x="1391317" y="350294"/>
                    <a:pt x="1392460" y="351818"/>
                  </a:cubicBezTo>
                  <a:cubicBezTo>
                    <a:pt x="1393603" y="353342"/>
                    <a:pt x="1394270" y="357438"/>
                    <a:pt x="1390745" y="356962"/>
                  </a:cubicBezTo>
                  <a:lnTo>
                    <a:pt x="1388364" y="356200"/>
                  </a:lnTo>
                  <a:cubicBezTo>
                    <a:pt x="1387316" y="355819"/>
                    <a:pt x="1385888" y="354390"/>
                    <a:pt x="1385983" y="353438"/>
                  </a:cubicBezTo>
                  <a:lnTo>
                    <a:pt x="1386364" y="348485"/>
                  </a:lnTo>
                  <a:cubicBezTo>
                    <a:pt x="1382173" y="349437"/>
                    <a:pt x="1378458" y="351056"/>
                    <a:pt x="1378268" y="352009"/>
                  </a:cubicBezTo>
                  <a:cubicBezTo>
                    <a:pt x="1378077" y="353057"/>
                    <a:pt x="1376458" y="355819"/>
                    <a:pt x="1375410" y="354485"/>
                  </a:cubicBezTo>
                  <a:cubicBezTo>
                    <a:pt x="1374362" y="353152"/>
                    <a:pt x="1373696" y="349532"/>
                    <a:pt x="1376267" y="349437"/>
                  </a:cubicBezTo>
                  <a:cubicBezTo>
                    <a:pt x="1378839" y="349342"/>
                    <a:pt x="1383887" y="345246"/>
                    <a:pt x="1381792" y="342674"/>
                  </a:cubicBezTo>
                  <a:lnTo>
                    <a:pt x="1377601" y="344865"/>
                  </a:lnTo>
                  <a:cubicBezTo>
                    <a:pt x="1377029" y="345246"/>
                    <a:pt x="1375600" y="345151"/>
                    <a:pt x="1375029" y="344770"/>
                  </a:cubicBezTo>
                  <a:lnTo>
                    <a:pt x="1369219" y="341150"/>
                  </a:lnTo>
                  <a:cubicBezTo>
                    <a:pt x="1369028" y="344865"/>
                    <a:pt x="1368171" y="345913"/>
                    <a:pt x="1367219" y="343532"/>
                  </a:cubicBezTo>
                  <a:cubicBezTo>
                    <a:pt x="1366266" y="341150"/>
                    <a:pt x="1357122" y="341341"/>
                    <a:pt x="1357122" y="343151"/>
                  </a:cubicBezTo>
                  <a:cubicBezTo>
                    <a:pt x="1357122" y="345056"/>
                    <a:pt x="1356836" y="349818"/>
                    <a:pt x="1356550" y="349818"/>
                  </a:cubicBezTo>
                  <a:cubicBezTo>
                    <a:pt x="1356170" y="349818"/>
                    <a:pt x="1354931" y="348389"/>
                    <a:pt x="1354455" y="346484"/>
                  </a:cubicBezTo>
                  <a:lnTo>
                    <a:pt x="1354646" y="344770"/>
                  </a:lnTo>
                  <a:lnTo>
                    <a:pt x="1354931" y="341722"/>
                  </a:lnTo>
                  <a:cubicBezTo>
                    <a:pt x="1352264" y="340293"/>
                    <a:pt x="1350264" y="338674"/>
                    <a:pt x="1350550" y="338102"/>
                  </a:cubicBezTo>
                  <a:cubicBezTo>
                    <a:pt x="1350836" y="337531"/>
                    <a:pt x="1350836" y="335721"/>
                    <a:pt x="1349597" y="335721"/>
                  </a:cubicBezTo>
                  <a:cubicBezTo>
                    <a:pt x="1348454" y="335721"/>
                    <a:pt x="1344740" y="336483"/>
                    <a:pt x="1344454" y="337436"/>
                  </a:cubicBezTo>
                  <a:cubicBezTo>
                    <a:pt x="1344263" y="338388"/>
                    <a:pt x="1341787" y="341246"/>
                    <a:pt x="1339406" y="341436"/>
                  </a:cubicBezTo>
                  <a:cubicBezTo>
                    <a:pt x="1337120" y="341627"/>
                    <a:pt x="1329214" y="342865"/>
                    <a:pt x="1328928" y="339626"/>
                  </a:cubicBezTo>
                  <a:lnTo>
                    <a:pt x="1332357" y="337626"/>
                  </a:lnTo>
                  <a:cubicBezTo>
                    <a:pt x="1334262" y="336483"/>
                    <a:pt x="1336643" y="335816"/>
                    <a:pt x="1338453" y="334578"/>
                  </a:cubicBezTo>
                  <a:lnTo>
                    <a:pt x="1339025" y="334197"/>
                  </a:lnTo>
                  <a:cubicBezTo>
                    <a:pt x="1338739" y="332864"/>
                    <a:pt x="1337120" y="329339"/>
                    <a:pt x="1335596" y="326291"/>
                  </a:cubicBezTo>
                  <a:lnTo>
                    <a:pt x="1332262" y="324672"/>
                  </a:lnTo>
                  <a:cubicBezTo>
                    <a:pt x="1329119" y="323243"/>
                    <a:pt x="1325499" y="322386"/>
                    <a:pt x="1322832" y="320576"/>
                  </a:cubicBezTo>
                  <a:cubicBezTo>
                    <a:pt x="1320165" y="318767"/>
                    <a:pt x="1318260" y="316100"/>
                    <a:pt x="1316260" y="313623"/>
                  </a:cubicBezTo>
                  <a:lnTo>
                    <a:pt x="1315784" y="312956"/>
                  </a:lnTo>
                  <a:cubicBezTo>
                    <a:pt x="1316069" y="311813"/>
                    <a:pt x="1317117" y="311242"/>
                    <a:pt x="1318165" y="311813"/>
                  </a:cubicBezTo>
                  <a:lnTo>
                    <a:pt x="1319022" y="311718"/>
                  </a:lnTo>
                  <a:lnTo>
                    <a:pt x="1322832" y="311242"/>
                  </a:lnTo>
                  <a:cubicBezTo>
                    <a:pt x="1327499" y="310385"/>
                    <a:pt x="1331309" y="307908"/>
                    <a:pt x="1331309" y="305717"/>
                  </a:cubicBezTo>
                  <a:cubicBezTo>
                    <a:pt x="1331309" y="303527"/>
                    <a:pt x="1332452" y="297335"/>
                    <a:pt x="1333881" y="296954"/>
                  </a:cubicBezTo>
                  <a:cubicBezTo>
                    <a:pt x="1335310" y="296573"/>
                    <a:pt x="1338548" y="297526"/>
                    <a:pt x="1337977" y="300002"/>
                  </a:cubicBezTo>
                  <a:lnTo>
                    <a:pt x="1341025" y="299621"/>
                  </a:lnTo>
                  <a:lnTo>
                    <a:pt x="1348264" y="298574"/>
                  </a:lnTo>
                  <a:cubicBezTo>
                    <a:pt x="1347978" y="302765"/>
                    <a:pt x="1349312" y="304384"/>
                    <a:pt x="1351121" y="302193"/>
                  </a:cubicBezTo>
                  <a:cubicBezTo>
                    <a:pt x="1352931" y="300002"/>
                    <a:pt x="1349693" y="293430"/>
                    <a:pt x="1348550" y="293430"/>
                  </a:cubicBezTo>
                  <a:cubicBezTo>
                    <a:pt x="1347407" y="293430"/>
                    <a:pt x="1342644" y="292382"/>
                    <a:pt x="1340739" y="291144"/>
                  </a:cubicBezTo>
                  <a:cubicBezTo>
                    <a:pt x="1338834" y="289906"/>
                    <a:pt x="1331786" y="287525"/>
                    <a:pt x="1329500" y="288668"/>
                  </a:cubicBezTo>
                  <a:cubicBezTo>
                    <a:pt x="1327214" y="289906"/>
                    <a:pt x="1323689" y="295716"/>
                    <a:pt x="1320546" y="295907"/>
                  </a:cubicBezTo>
                  <a:lnTo>
                    <a:pt x="1320832" y="292287"/>
                  </a:lnTo>
                  <a:lnTo>
                    <a:pt x="1320927" y="291335"/>
                  </a:lnTo>
                  <a:cubicBezTo>
                    <a:pt x="1319594" y="290192"/>
                    <a:pt x="1319689" y="288287"/>
                    <a:pt x="1321022" y="287239"/>
                  </a:cubicBezTo>
                  <a:cubicBezTo>
                    <a:pt x="1322356" y="286096"/>
                    <a:pt x="1327785" y="282953"/>
                    <a:pt x="1326166" y="281619"/>
                  </a:cubicBezTo>
                  <a:lnTo>
                    <a:pt x="1324546" y="281333"/>
                  </a:lnTo>
                  <a:cubicBezTo>
                    <a:pt x="1320546" y="280667"/>
                    <a:pt x="1320260" y="280762"/>
                    <a:pt x="1322165" y="279047"/>
                  </a:cubicBezTo>
                  <a:lnTo>
                    <a:pt x="1325023" y="276476"/>
                  </a:lnTo>
                  <a:cubicBezTo>
                    <a:pt x="1324832" y="272951"/>
                    <a:pt x="1320641" y="270094"/>
                    <a:pt x="1315593" y="270189"/>
                  </a:cubicBezTo>
                  <a:lnTo>
                    <a:pt x="1311402" y="271427"/>
                  </a:lnTo>
                  <a:lnTo>
                    <a:pt x="1309783" y="271904"/>
                  </a:lnTo>
                  <a:cubicBezTo>
                    <a:pt x="1307592" y="273713"/>
                    <a:pt x="1307878" y="275237"/>
                    <a:pt x="1310354" y="275333"/>
                  </a:cubicBezTo>
                  <a:lnTo>
                    <a:pt x="1312640" y="274666"/>
                  </a:lnTo>
                  <a:lnTo>
                    <a:pt x="1313307" y="274475"/>
                  </a:lnTo>
                  <a:cubicBezTo>
                    <a:pt x="1314260" y="274666"/>
                    <a:pt x="1315593" y="277047"/>
                    <a:pt x="1316165" y="279714"/>
                  </a:cubicBezTo>
                  <a:cubicBezTo>
                    <a:pt x="1316831" y="282381"/>
                    <a:pt x="1316736" y="289620"/>
                    <a:pt x="1314545" y="290096"/>
                  </a:cubicBezTo>
                  <a:cubicBezTo>
                    <a:pt x="1312355" y="290477"/>
                    <a:pt x="1305878" y="287715"/>
                    <a:pt x="1300353" y="290573"/>
                  </a:cubicBezTo>
                  <a:lnTo>
                    <a:pt x="1294352" y="287334"/>
                  </a:lnTo>
                  <a:cubicBezTo>
                    <a:pt x="1293590" y="286953"/>
                    <a:pt x="1290733" y="287810"/>
                    <a:pt x="1290352" y="288572"/>
                  </a:cubicBezTo>
                  <a:lnTo>
                    <a:pt x="1289875" y="289525"/>
                  </a:lnTo>
                  <a:cubicBezTo>
                    <a:pt x="1290828" y="291049"/>
                    <a:pt x="1289875" y="293144"/>
                    <a:pt x="1287875" y="294097"/>
                  </a:cubicBezTo>
                  <a:cubicBezTo>
                    <a:pt x="1285780" y="295145"/>
                    <a:pt x="1275493" y="291525"/>
                    <a:pt x="1275112" y="289430"/>
                  </a:cubicBezTo>
                  <a:cubicBezTo>
                    <a:pt x="1274826" y="287239"/>
                    <a:pt x="1283589" y="285715"/>
                    <a:pt x="1283018" y="288287"/>
                  </a:cubicBezTo>
                  <a:lnTo>
                    <a:pt x="1282732" y="290668"/>
                  </a:lnTo>
                  <a:cubicBezTo>
                    <a:pt x="1282732" y="290858"/>
                    <a:pt x="1284065" y="291335"/>
                    <a:pt x="1284827" y="291430"/>
                  </a:cubicBezTo>
                  <a:cubicBezTo>
                    <a:pt x="1285589" y="291430"/>
                    <a:pt x="1286923" y="291049"/>
                    <a:pt x="1286923" y="290763"/>
                  </a:cubicBezTo>
                  <a:cubicBezTo>
                    <a:pt x="1287304" y="288763"/>
                    <a:pt x="1287304" y="286667"/>
                    <a:pt x="1287494" y="284667"/>
                  </a:cubicBezTo>
                  <a:cubicBezTo>
                    <a:pt x="1287685" y="283143"/>
                    <a:pt x="1286732" y="281143"/>
                    <a:pt x="1290161" y="280857"/>
                  </a:cubicBezTo>
                  <a:lnTo>
                    <a:pt x="1291114" y="280762"/>
                  </a:lnTo>
                  <a:cubicBezTo>
                    <a:pt x="1291971" y="279333"/>
                    <a:pt x="1291400" y="277714"/>
                    <a:pt x="1289875" y="277142"/>
                  </a:cubicBezTo>
                  <a:lnTo>
                    <a:pt x="1288447" y="276761"/>
                  </a:lnTo>
                  <a:lnTo>
                    <a:pt x="1287304" y="276476"/>
                  </a:lnTo>
                  <a:cubicBezTo>
                    <a:pt x="1285589" y="276190"/>
                    <a:pt x="1285018" y="272666"/>
                    <a:pt x="1285970" y="268665"/>
                  </a:cubicBezTo>
                  <a:lnTo>
                    <a:pt x="1291781" y="267903"/>
                  </a:lnTo>
                  <a:lnTo>
                    <a:pt x="1292162" y="267903"/>
                  </a:lnTo>
                  <a:cubicBezTo>
                    <a:pt x="1292352" y="266474"/>
                    <a:pt x="1291495" y="265236"/>
                    <a:pt x="1290447" y="265236"/>
                  </a:cubicBezTo>
                  <a:lnTo>
                    <a:pt x="1289780" y="265617"/>
                  </a:lnTo>
                  <a:lnTo>
                    <a:pt x="1284542" y="268475"/>
                  </a:lnTo>
                  <a:cubicBezTo>
                    <a:pt x="1281779" y="265046"/>
                    <a:pt x="1279874" y="263045"/>
                    <a:pt x="1280255" y="263998"/>
                  </a:cubicBezTo>
                  <a:cubicBezTo>
                    <a:pt x="1280636" y="265046"/>
                    <a:pt x="1278350" y="268094"/>
                    <a:pt x="1274159" y="268570"/>
                  </a:cubicBezTo>
                  <a:cubicBezTo>
                    <a:pt x="1269968" y="269046"/>
                    <a:pt x="1268063" y="278571"/>
                    <a:pt x="1269492" y="278762"/>
                  </a:cubicBezTo>
                  <a:cubicBezTo>
                    <a:pt x="1270825" y="278952"/>
                    <a:pt x="1273778" y="280476"/>
                    <a:pt x="1273112" y="281905"/>
                  </a:cubicBezTo>
                  <a:cubicBezTo>
                    <a:pt x="1272445" y="283334"/>
                    <a:pt x="1267492" y="291906"/>
                    <a:pt x="1272350" y="294383"/>
                  </a:cubicBezTo>
                  <a:cubicBezTo>
                    <a:pt x="1277112" y="296859"/>
                    <a:pt x="1288447" y="304384"/>
                    <a:pt x="1286351" y="305241"/>
                  </a:cubicBezTo>
                  <a:cubicBezTo>
                    <a:pt x="1284256" y="306194"/>
                    <a:pt x="1277588" y="307241"/>
                    <a:pt x="1277398" y="304955"/>
                  </a:cubicBezTo>
                  <a:lnTo>
                    <a:pt x="1277017" y="303336"/>
                  </a:lnTo>
                  <a:cubicBezTo>
                    <a:pt x="1276731" y="302098"/>
                    <a:pt x="1276445" y="300098"/>
                    <a:pt x="1275493" y="299907"/>
                  </a:cubicBezTo>
                  <a:cubicBezTo>
                    <a:pt x="1273016" y="299145"/>
                    <a:pt x="1272254" y="300479"/>
                    <a:pt x="1271683" y="302574"/>
                  </a:cubicBezTo>
                  <a:cubicBezTo>
                    <a:pt x="1270921" y="305146"/>
                    <a:pt x="1269683" y="302574"/>
                    <a:pt x="1268444" y="302288"/>
                  </a:cubicBezTo>
                  <a:cubicBezTo>
                    <a:pt x="1264825" y="301431"/>
                    <a:pt x="1263587" y="302288"/>
                    <a:pt x="1264063" y="305051"/>
                  </a:cubicBezTo>
                  <a:cubicBezTo>
                    <a:pt x="1264158" y="305717"/>
                    <a:pt x="1263777" y="306765"/>
                    <a:pt x="1264158" y="307051"/>
                  </a:cubicBezTo>
                  <a:lnTo>
                    <a:pt x="1266825" y="308765"/>
                  </a:lnTo>
                  <a:cubicBezTo>
                    <a:pt x="1269302" y="311051"/>
                    <a:pt x="1270540" y="315433"/>
                    <a:pt x="1269778" y="318481"/>
                  </a:cubicBezTo>
                  <a:lnTo>
                    <a:pt x="1269397" y="321243"/>
                  </a:lnTo>
                  <a:cubicBezTo>
                    <a:pt x="1269302" y="321719"/>
                    <a:pt x="1271016" y="322672"/>
                    <a:pt x="1271969" y="322672"/>
                  </a:cubicBezTo>
                  <a:cubicBezTo>
                    <a:pt x="1274540" y="322767"/>
                    <a:pt x="1273588" y="321910"/>
                    <a:pt x="1273207" y="320386"/>
                  </a:cubicBezTo>
                  <a:lnTo>
                    <a:pt x="1272826" y="318767"/>
                  </a:lnTo>
                  <a:cubicBezTo>
                    <a:pt x="1274255" y="316385"/>
                    <a:pt x="1277112" y="314385"/>
                    <a:pt x="1279208" y="314385"/>
                  </a:cubicBezTo>
                  <a:cubicBezTo>
                    <a:pt x="1281303" y="314385"/>
                    <a:pt x="1287304" y="313814"/>
                    <a:pt x="1286732" y="313147"/>
                  </a:cubicBezTo>
                  <a:cubicBezTo>
                    <a:pt x="1286256" y="312480"/>
                    <a:pt x="1285970" y="310575"/>
                    <a:pt x="1286923" y="310099"/>
                  </a:cubicBezTo>
                  <a:lnTo>
                    <a:pt x="1287304" y="310289"/>
                  </a:lnTo>
                  <a:lnTo>
                    <a:pt x="1290066" y="311623"/>
                  </a:lnTo>
                  <a:cubicBezTo>
                    <a:pt x="1293209" y="313433"/>
                    <a:pt x="1297305" y="313814"/>
                    <a:pt x="1299020" y="312480"/>
                  </a:cubicBezTo>
                  <a:lnTo>
                    <a:pt x="1300258" y="311147"/>
                  </a:lnTo>
                  <a:lnTo>
                    <a:pt x="1300639" y="310766"/>
                  </a:lnTo>
                  <a:cubicBezTo>
                    <a:pt x="1300448" y="309908"/>
                    <a:pt x="1299400" y="309242"/>
                    <a:pt x="1298448" y="309337"/>
                  </a:cubicBezTo>
                  <a:lnTo>
                    <a:pt x="1297591" y="309146"/>
                  </a:lnTo>
                  <a:lnTo>
                    <a:pt x="1295971" y="308765"/>
                  </a:lnTo>
                  <a:cubicBezTo>
                    <a:pt x="1292828" y="307813"/>
                    <a:pt x="1292924" y="306670"/>
                    <a:pt x="1296162" y="306289"/>
                  </a:cubicBezTo>
                  <a:lnTo>
                    <a:pt x="1297781" y="305908"/>
                  </a:lnTo>
                  <a:lnTo>
                    <a:pt x="1299972" y="305336"/>
                  </a:lnTo>
                  <a:cubicBezTo>
                    <a:pt x="1302353" y="304574"/>
                    <a:pt x="1306735" y="305336"/>
                    <a:pt x="1309688" y="306956"/>
                  </a:cubicBezTo>
                  <a:lnTo>
                    <a:pt x="1310640" y="310004"/>
                  </a:lnTo>
                  <a:cubicBezTo>
                    <a:pt x="1311974" y="314004"/>
                    <a:pt x="1314069" y="317909"/>
                    <a:pt x="1315688" y="321910"/>
                  </a:cubicBezTo>
                  <a:lnTo>
                    <a:pt x="1317117" y="325434"/>
                  </a:lnTo>
                  <a:cubicBezTo>
                    <a:pt x="1319975" y="323910"/>
                    <a:pt x="1322737" y="323148"/>
                    <a:pt x="1323404" y="323624"/>
                  </a:cubicBezTo>
                  <a:cubicBezTo>
                    <a:pt x="1324070" y="324101"/>
                    <a:pt x="1325118" y="326291"/>
                    <a:pt x="1323594" y="326482"/>
                  </a:cubicBezTo>
                  <a:cubicBezTo>
                    <a:pt x="1322070" y="326768"/>
                    <a:pt x="1317974" y="328387"/>
                    <a:pt x="1318736" y="329435"/>
                  </a:cubicBezTo>
                  <a:cubicBezTo>
                    <a:pt x="1319594" y="330482"/>
                    <a:pt x="1322261" y="332673"/>
                    <a:pt x="1322737" y="331816"/>
                  </a:cubicBezTo>
                  <a:cubicBezTo>
                    <a:pt x="1323213" y="330959"/>
                    <a:pt x="1325118" y="329149"/>
                    <a:pt x="1325690" y="329720"/>
                  </a:cubicBezTo>
                  <a:cubicBezTo>
                    <a:pt x="1326261" y="330387"/>
                    <a:pt x="1327118" y="333911"/>
                    <a:pt x="1325118" y="334769"/>
                  </a:cubicBezTo>
                  <a:lnTo>
                    <a:pt x="1323499" y="336197"/>
                  </a:lnTo>
                  <a:cubicBezTo>
                    <a:pt x="1321880" y="337531"/>
                    <a:pt x="1321308" y="339817"/>
                    <a:pt x="1319594" y="341055"/>
                  </a:cubicBezTo>
                  <a:cubicBezTo>
                    <a:pt x="1318927" y="341531"/>
                    <a:pt x="1316165" y="339341"/>
                    <a:pt x="1314545" y="339531"/>
                  </a:cubicBezTo>
                  <a:lnTo>
                    <a:pt x="1311402" y="339722"/>
                  </a:lnTo>
                  <a:cubicBezTo>
                    <a:pt x="1308068" y="340674"/>
                    <a:pt x="1306735" y="339722"/>
                    <a:pt x="1308354" y="337626"/>
                  </a:cubicBezTo>
                  <a:cubicBezTo>
                    <a:pt x="1310069" y="335531"/>
                    <a:pt x="1307878" y="329054"/>
                    <a:pt x="1303020" y="329911"/>
                  </a:cubicBezTo>
                  <a:lnTo>
                    <a:pt x="1301972" y="334578"/>
                  </a:lnTo>
                  <a:cubicBezTo>
                    <a:pt x="1301782" y="335340"/>
                    <a:pt x="1299210" y="335816"/>
                    <a:pt x="1297591" y="336293"/>
                  </a:cubicBezTo>
                  <a:lnTo>
                    <a:pt x="1296829" y="336483"/>
                  </a:lnTo>
                  <a:cubicBezTo>
                    <a:pt x="1295781" y="336388"/>
                    <a:pt x="1294924" y="336769"/>
                    <a:pt x="1294924" y="337340"/>
                  </a:cubicBezTo>
                  <a:cubicBezTo>
                    <a:pt x="1294924" y="337912"/>
                    <a:pt x="1292828" y="338388"/>
                    <a:pt x="1290257" y="337245"/>
                  </a:cubicBezTo>
                  <a:lnTo>
                    <a:pt x="1289495" y="334483"/>
                  </a:lnTo>
                  <a:cubicBezTo>
                    <a:pt x="1289114" y="333149"/>
                    <a:pt x="1285208" y="332483"/>
                    <a:pt x="1284827" y="331054"/>
                  </a:cubicBezTo>
                  <a:cubicBezTo>
                    <a:pt x="1283875" y="327625"/>
                    <a:pt x="1280732" y="328768"/>
                    <a:pt x="1278827" y="329054"/>
                  </a:cubicBezTo>
                  <a:lnTo>
                    <a:pt x="1275398" y="329625"/>
                  </a:lnTo>
                  <a:cubicBezTo>
                    <a:pt x="1271588" y="331149"/>
                    <a:pt x="1268921" y="332959"/>
                    <a:pt x="1269397" y="333816"/>
                  </a:cubicBezTo>
                  <a:cubicBezTo>
                    <a:pt x="1269873" y="334578"/>
                    <a:pt x="1268444" y="338007"/>
                    <a:pt x="1264158" y="338579"/>
                  </a:cubicBezTo>
                  <a:lnTo>
                    <a:pt x="1260729" y="335912"/>
                  </a:lnTo>
                  <a:lnTo>
                    <a:pt x="1259015" y="334578"/>
                  </a:lnTo>
                  <a:cubicBezTo>
                    <a:pt x="1257491" y="335912"/>
                    <a:pt x="1257205" y="338102"/>
                    <a:pt x="1258348" y="339341"/>
                  </a:cubicBezTo>
                  <a:lnTo>
                    <a:pt x="1260443" y="339436"/>
                  </a:lnTo>
                  <a:lnTo>
                    <a:pt x="1261586" y="339531"/>
                  </a:lnTo>
                  <a:cubicBezTo>
                    <a:pt x="1263110" y="339912"/>
                    <a:pt x="1263301" y="340674"/>
                    <a:pt x="1261967" y="341246"/>
                  </a:cubicBezTo>
                  <a:cubicBezTo>
                    <a:pt x="1260634" y="341817"/>
                    <a:pt x="1255586" y="342960"/>
                    <a:pt x="1255014" y="342008"/>
                  </a:cubicBezTo>
                  <a:lnTo>
                    <a:pt x="1254062" y="340960"/>
                  </a:lnTo>
                  <a:cubicBezTo>
                    <a:pt x="1252633" y="339436"/>
                    <a:pt x="1250537" y="338293"/>
                    <a:pt x="1249013" y="340293"/>
                  </a:cubicBezTo>
                  <a:lnTo>
                    <a:pt x="1248346" y="341150"/>
                  </a:lnTo>
                  <a:cubicBezTo>
                    <a:pt x="1249394" y="343341"/>
                    <a:pt x="1249680" y="345151"/>
                    <a:pt x="1249013" y="345341"/>
                  </a:cubicBezTo>
                  <a:lnTo>
                    <a:pt x="1248061" y="345722"/>
                  </a:lnTo>
                  <a:lnTo>
                    <a:pt x="1247013" y="346199"/>
                  </a:lnTo>
                  <a:cubicBezTo>
                    <a:pt x="1245965" y="346770"/>
                    <a:pt x="1243489" y="345722"/>
                    <a:pt x="1241584" y="343913"/>
                  </a:cubicBezTo>
                  <a:cubicBezTo>
                    <a:pt x="1239679" y="342103"/>
                    <a:pt x="1231392" y="338102"/>
                    <a:pt x="1227201" y="338960"/>
                  </a:cubicBezTo>
                  <a:lnTo>
                    <a:pt x="1223772" y="339722"/>
                  </a:lnTo>
                  <a:lnTo>
                    <a:pt x="1222820" y="340198"/>
                  </a:lnTo>
                  <a:cubicBezTo>
                    <a:pt x="1220629" y="338198"/>
                    <a:pt x="1218057" y="338007"/>
                    <a:pt x="1217105" y="339817"/>
                  </a:cubicBezTo>
                  <a:cubicBezTo>
                    <a:pt x="1216152" y="341627"/>
                    <a:pt x="1211009" y="343341"/>
                    <a:pt x="1207484" y="340388"/>
                  </a:cubicBezTo>
                  <a:lnTo>
                    <a:pt x="1206437" y="335912"/>
                  </a:lnTo>
                  <a:lnTo>
                    <a:pt x="1205675" y="332578"/>
                  </a:lnTo>
                  <a:cubicBezTo>
                    <a:pt x="1201960" y="329244"/>
                    <a:pt x="1198245" y="327530"/>
                    <a:pt x="1197388" y="328768"/>
                  </a:cubicBezTo>
                  <a:cubicBezTo>
                    <a:pt x="1196531" y="330006"/>
                    <a:pt x="1193006" y="332483"/>
                    <a:pt x="1191387" y="331625"/>
                  </a:cubicBezTo>
                  <a:cubicBezTo>
                    <a:pt x="1189768" y="330863"/>
                    <a:pt x="1186244" y="331149"/>
                    <a:pt x="1186910" y="333816"/>
                  </a:cubicBezTo>
                  <a:cubicBezTo>
                    <a:pt x="1187577" y="336578"/>
                    <a:pt x="1197388" y="339341"/>
                    <a:pt x="1198817" y="341341"/>
                  </a:cubicBezTo>
                  <a:cubicBezTo>
                    <a:pt x="1200341" y="343436"/>
                    <a:pt x="1198055" y="348866"/>
                    <a:pt x="1197293" y="346961"/>
                  </a:cubicBezTo>
                  <a:cubicBezTo>
                    <a:pt x="1196435" y="345056"/>
                    <a:pt x="1192435" y="340103"/>
                    <a:pt x="1190054" y="340007"/>
                  </a:cubicBezTo>
                  <a:cubicBezTo>
                    <a:pt x="1187672" y="339912"/>
                    <a:pt x="1179671" y="340674"/>
                    <a:pt x="1177195" y="339436"/>
                  </a:cubicBezTo>
                  <a:lnTo>
                    <a:pt x="1180814" y="336864"/>
                  </a:lnTo>
                  <a:lnTo>
                    <a:pt x="1182053" y="336007"/>
                  </a:lnTo>
                  <a:cubicBezTo>
                    <a:pt x="1181481" y="332768"/>
                    <a:pt x="1178719" y="330768"/>
                    <a:pt x="1175766" y="331530"/>
                  </a:cubicBezTo>
                  <a:cubicBezTo>
                    <a:pt x="1172909" y="332292"/>
                    <a:pt x="1168527" y="337721"/>
                    <a:pt x="1168051" y="338102"/>
                  </a:cubicBezTo>
                  <a:lnTo>
                    <a:pt x="1167496" y="338880"/>
                  </a:lnTo>
                  <a:lnTo>
                    <a:pt x="1173766" y="337626"/>
                  </a:lnTo>
                  <a:lnTo>
                    <a:pt x="1175290" y="339626"/>
                  </a:lnTo>
                  <a:lnTo>
                    <a:pt x="1176814" y="341627"/>
                  </a:lnTo>
                  <a:cubicBezTo>
                    <a:pt x="1179481" y="341722"/>
                    <a:pt x="1181481" y="342770"/>
                    <a:pt x="1181291" y="344103"/>
                  </a:cubicBezTo>
                  <a:lnTo>
                    <a:pt x="1181862" y="344865"/>
                  </a:lnTo>
                  <a:lnTo>
                    <a:pt x="1183196" y="346484"/>
                  </a:lnTo>
                  <a:cubicBezTo>
                    <a:pt x="1183291" y="348389"/>
                    <a:pt x="1181291" y="350104"/>
                    <a:pt x="1178814" y="350294"/>
                  </a:cubicBezTo>
                  <a:lnTo>
                    <a:pt x="1176623" y="350104"/>
                  </a:lnTo>
                  <a:cubicBezTo>
                    <a:pt x="1175195" y="350008"/>
                    <a:pt x="1173575" y="348961"/>
                    <a:pt x="1172718" y="348008"/>
                  </a:cubicBezTo>
                  <a:lnTo>
                    <a:pt x="1170337" y="345246"/>
                  </a:lnTo>
                  <a:lnTo>
                    <a:pt x="1167241" y="339236"/>
                  </a:lnTo>
                  <a:lnTo>
                    <a:pt x="1165193" y="342103"/>
                  </a:lnTo>
                  <a:cubicBezTo>
                    <a:pt x="1164527" y="343532"/>
                    <a:pt x="1162050" y="346580"/>
                    <a:pt x="1159764" y="344675"/>
                  </a:cubicBezTo>
                  <a:cubicBezTo>
                    <a:pt x="1157478" y="342770"/>
                    <a:pt x="1159478" y="336007"/>
                    <a:pt x="1156525" y="337436"/>
                  </a:cubicBezTo>
                  <a:cubicBezTo>
                    <a:pt x="1153668" y="338769"/>
                    <a:pt x="1146905" y="343151"/>
                    <a:pt x="1145191" y="342389"/>
                  </a:cubicBezTo>
                  <a:cubicBezTo>
                    <a:pt x="1143476" y="341722"/>
                    <a:pt x="1138714" y="341150"/>
                    <a:pt x="1137571" y="342484"/>
                  </a:cubicBezTo>
                  <a:cubicBezTo>
                    <a:pt x="1136523" y="343817"/>
                    <a:pt x="1135094" y="349056"/>
                    <a:pt x="1134713" y="350390"/>
                  </a:cubicBezTo>
                  <a:cubicBezTo>
                    <a:pt x="1134332" y="351818"/>
                    <a:pt x="1129379" y="351723"/>
                    <a:pt x="1127760" y="348770"/>
                  </a:cubicBezTo>
                  <a:cubicBezTo>
                    <a:pt x="1126141" y="345818"/>
                    <a:pt x="1115187" y="343151"/>
                    <a:pt x="1113758" y="345818"/>
                  </a:cubicBezTo>
                  <a:lnTo>
                    <a:pt x="1112139" y="347913"/>
                  </a:lnTo>
                  <a:cubicBezTo>
                    <a:pt x="1111472" y="348866"/>
                    <a:pt x="1109663" y="350009"/>
                    <a:pt x="1108900" y="349818"/>
                  </a:cubicBezTo>
                  <a:cubicBezTo>
                    <a:pt x="1105757" y="349056"/>
                    <a:pt x="1108805" y="348199"/>
                    <a:pt x="1108996" y="347246"/>
                  </a:cubicBezTo>
                  <a:cubicBezTo>
                    <a:pt x="1109948" y="342865"/>
                    <a:pt x="1111282" y="338388"/>
                    <a:pt x="1105757" y="335150"/>
                  </a:cubicBezTo>
                  <a:cubicBezTo>
                    <a:pt x="1105376" y="334959"/>
                    <a:pt x="1105757" y="333721"/>
                    <a:pt x="1106043" y="332959"/>
                  </a:cubicBezTo>
                  <a:cubicBezTo>
                    <a:pt x="1106234" y="332387"/>
                    <a:pt x="1107186" y="331530"/>
                    <a:pt x="1106996" y="331244"/>
                  </a:cubicBezTo>
                  <a:cubicBezTo>
                    <a:pt x="1105662" y="329720"/>
                    <a:pt x="1104043" y="327053"/>
                    <a:pt x="1102519" y="327053"/>
                  </a:cubicBezTo>
                  <a:cubicBezTo>
                    <a:pt x="1095470" y="327053"/>
                    <a:pt x="1103662" y="323910"/>
                    <a:pt x="1100900" y="322577"/>
                  </a:cubicBezTo>
                  <a:lnTo>
                    <a:pt x="1098614" y="321529"/>
                  </a:lnTo>
                  <a:cubicBezTo>
                    <a:pt x="1096137" y="321053"/>
                    <a:pt x="1096042" y="318862"/>
                    <a:pt x="1098328" y="316766"/>
                  </a:cubicBezTo>
                  <a:lnTo>
                    <a:pt x="1100138" y="316957"/>
                  </a:lnTo>
                  <a:cubicBezTo>
                    <a:pt x="1104519" y="317433"/>
                    <a:pt x="1108805" y="318957"/>
                    <a:pt x="1112996" y="320291"/>
                  </a:cubicBezTo>
                  <a:cubicBezTo>
                    <a:pt x="1114806" y="320862"/>
                    <a:pt x="1116235" y="322196"/>
                    <a:pt x="1118045" y="322577"/>
                  </a:cubicBezTo>
                  <a:lnTo>
                    <a:pt x="1122331" y="323434"/>
                  </a:lnTo>
                  <a:cubicBezTo>
                    <a:pt x="1122331" y="320195"/>
                    <a:pt x="1122331" y="317624"/>
                    <a:pt x="1122331" y="317528"/>
                  </a:cubicBezTo>
                  <a:cubicBezTo>
                    <a:pt x="1122331" y="317528"/>
                    <a:pt x="1124712" y="318100"/>
                    <a:pt x="1127665" y="318195"/>
                  </a:cubicBezTo>
                  <a:lnTo>
                    <a:pt x="1129665" y="319243"/>
                  </a:lnTo>
                  <a:lnTo>
                    <a:pt x="1132332" y="320672"/>
                  </a:lnTo>
                  <a:cubicBezTo>
                    <a:pt x="1134904" y="323339"/>
                    <a:pt x="1138238" y="322767"/>
                    <a:pt x="1139762" y="319433"/>
                  </a:cubicBezTo>
                  <a:lnTo>
                    <a:pt x="1141762" y="318767"/>
                  </a:lnTo>
                  <a:cubicBezTo>
                    <a:pt x="1144524" y="317909"/>
                    <a:pt x="1146334" y="317433"/>
                    <a:pt x="1145667" y="314861"/>
                  </a:cubicBezTo>
                  <a:lnTo>
                    <a:pt x="1144429" y="309908"/>
                  </a:lnTo>
                  <a:cubicBezTo>
                    <a:pt x="1147953" y="305336"/>
                    <a:pt x="1148810" y="301336"/>
                    <a:pt x="1146429" y="301050"/>
                  </a:cubicBezTo>
                  <a:lnTo>
                    <a:pt x="1145572" y="301717"/>
                  </a:lnTo>
                  <a:cubicBezTo>
                    <a:pt x="1142048" y="304384"/>
                    <a:pt x="1139190" y="302003"/>
                    <a:pt x="1136333" y="301050"/>
                  </a:cubicBezTo>
                  <a:cubicBezTo>
                    <a:pt x="1135285" y="300669"/>
                    <a:pt x="1135380" y="298288"/>
                    <a:pt x="1134332" y="297716"/>
                  </a:cubicBezTo>
                  <a:cubicBezTo>
                    <a:pt x="1133380" y="297240"/>
                    <a:pt x="1132046" y="300574"/>
                    <a:pt x="1129760" y="298193"/>
                  </a:cubicBezTo>
                  <a:cubicBezTo>
                    <a:pt x="1129189" y="297621"/>
                    <a:pt x="1126046" y="297716"/>
                    <a:pt x="1125665" y="298288"/>
                  </a:cubicBezTo>
                  <a:lnTo>
                    <a:pt x="1122712" y="302479"/>
                  </a:lnTo>
                  <a:cubicBezTo>
                    <a:pt x="1119759" y="307241"/>
                    <a:pt x="1122140" y="311051"/>
                    <a:pt x="1127950" y="310861"/>
                  </a:cubicBezTo>
                  <a:lnTo>
                    <a:pt x="1130332" y="305432"/>
                  </a:lnTo>
                  <a:cubicBezTo>
                    <a:pt x="1131094" y="303622"/>
                    <a:pt x="1134904" y="303146"/>
                    <a:pt x="1134904" y="304479"/>
                  </a:cubicBezTo>
                  <a:lnTo>
                    <a:pt x="1134904" y="309813"/>
                  </a:lnTo>
                  <a:cubicBezTo>
                    <a:pt x="1139666" y="309432"/>
                    <a:pt x="1143000" y="310194"/>
                    <a:pt x="1142333" y="311337"/>
                  </a:cubicBezTo>
                  <a:cubicBezTo>
                    <a:pt x="1141667" y="312575"/>
                    <a:pt x="1136999" y="316576"/>
                    <a:pt x="1133951" y="316576"/>
                  </a:cubicBezTo>
                  <a:cubicBezTo>
                    <a:pt x="1130903" y="316576"/>
                    <a:pt x="1120807" y="316671"/>
                    <a:pt x="1118616" y="315719"/>
                  </a:cubicBezTo>
                  <a:cubicBezTo>
                    <a:pt x="1116425" y="314766"/>
                    <a:pt x="1110710" y="310194"/>
                    <a:pt x="1112139" y="308956"/>
                  </a:cubicBezTo>
                  <a:lnTo>
                    <a:pt x="1113473" y="308003"/>
                  </a:lnTo>
                  <a:cubicBezTo>
                    <a:pt x="1116140" y="306003"/>
                    <a:pt x="1115187" y="304098"/>
                    <a:pt x="1112711" y="303050"/>
                  </a:cubicBezTo>
                  <a:cubicBezTo>
                    <a:pt x="1108900" y="301431"/>
                    <a:pt x="1106996" y="299526"/>
                    <a:pt x="1106900" y="295621"/>
                  </a:cubicBezTo>
                  <a:lnTo>
                    <a:pt x="1106900" y="292954"/>
                  </a:lnTo>
                  <a:cubicBezTo>
                    <a:pt x="1104424" y="289906"/>
                    <a:pt x="1102995" y="286763"/>
                    <a:pt x="1103757" y="285905"/>
                  </a:cubicBezTo>
                  <a:lnTo>
                    <a:pt x="1104805" y="285810"/>
                  </a:lnTo>
                  <a:lnTo>
                    <a:pt x="1109091" y="285334"/>
                  </a:lnTo>
                  <a:cubicBezTo>
                    <a:pt x="1108805" y="282667"/>
                    <a:pt x="1109186" y="278762"/>
                    <a:pt x="1109853" y="276666"/>
                  </a:cubicBezTo>
                  <a:lnTo>
                    <a:pt x="1109948" y="274571"/>
                  </a:lnTo>
                  <a:cubicBezTo>
                    <a:pt x="1109948" y="273809"/>
                    <a:pt x="1110806" y="272475"/>
                    <a:pt x="1111568" y="272285"/>
                  </a:cubicBezTo>
                  <a:cubicBezTo>
                    <a:pt x="1112520" y="272094"/>
                    <a:pt x="1114235" y="272570"/>
                    <a:pt x="1114806" y="273142"/>
                  </a:cubicBezTo>
                  <a:cubicBezTo>
                    <a:pt x="1116806" y="275237"/>
                    <a:pt x="1118997" y="277333"/>
                    <a:pt x="1119950" y="279714"/>
                  </a:cubicBezTo>
                  <a:lnTo>
                    <a:pt x="1120807" y="281810"/>
                  </a:lnTo>
                  <a:cubicBezTo>
                    <a:pt x="1121474" y="284477"/>
                    <a:pt x="1122236" y="285239"/>
                    <a:pt x="1122426" y="283524"/>
                  </a:cubicBezTo>
                  <a:cubicBezTo>
                    <a:pt x="1122617" y="281810"/>
                    <a:pt x="1124617" y="277904"/>
                    <a:pt x="1126427" y="279333"/>
                  </a:cubicBezTo>
                  <a:lnTo>
                    <a:pt x="1128427" y="279905"/>
                  </a:lnTo>
                  <a:lnTo>
                    <a:pt x="1130713" y="280571"/>
                  </a:lnTo>
                  <a:cubicBezTo>
                    <a:pt x="1133380" y="280952"/>
                    <a:pt x="1134713" y="282000"/>
                    <a:pt x="1133570" y="282857"/>
                  </a:cubicBezTo>
                  <a:cubicBezTo>
                    <a:pt x="1132523" y="283810"/>
                    <a:pt x="1128046" y="284096"/>
                    <a:pt x="1127474" y="285143"/>
                  </a:cubicBezTo>
                  <a:cubicBezTo>
                    <a:pt x="1126903" y="286286"/>
                    <a:pt x="1126617" y="290287"/>
                    <a:pt x="1128713" y="290763"/>
                  </a:cubicBezTo>
                  <a:lnTo>
                    <a:pt x="1129951" y="291716"/>
                  </a:lnTo>
                  <a:cubicBezTo>
                    <a:pt x="1132427" y="293621"/>
                    <a:pt x="1133951" y="293240"/>
                    <a:pt x="1136333" y="291525"/>
                  </a:cubicBezTo>
                  <a:lnTo>
                    <a:pt x="1138904" y="289715"/>
                  </a:lnTo>
                  <a:cubicBezTo>
                    <a:pt x="1142619" y="288001"/>
                    <a:pt x="1145667" y="287715"/>
                    <a:pt x="1145667" y="289239"/>
                  </a:cubicBezTo>
                  <a:cubicBezTo>
                    <a:pt x="1145667" y="290668"/>
                    <a:pt x="1149382" y="294478"/>
                    <a:pt x="1153954" y="294097"/>
                  </a:cubicBezTo>
                  <a:cubicBezTo>
                    <a:pt x="1158526" y="293716"/>
                    <a:pt x="1168337" y="298669"/>
                    <a:pt x="1168527" y="297335"/>
                  </a:cubicBezTo>
                  <a:lnTo>
                    <a:pt x="1169289" y="296764"/>
                  </a:lnTo>
                  <a:lnTo>
                    <a:pt x="1170242" y="296002"/>
                  </a:lnTo>
                  <a:cubicBezTo>
                    <a:pt x="1171861" y="295621"/>
                    <a:pt x="1173766" y="296192"/>
                    <a:pt x="1174528" y="297240"/>
                  </a:cubicBezTo>
                  <a:lnTo>
                    <a:pt x="1174242" y="297907"/>
                  </a:lnTo>
                  <a:cubicBezTo>
                    <a:pt x="1173480" y="299717"/>
                    <a:pt x="1172528" y="301717"/>
                    <a:pt x="1170908" y="302955"/>
                  </a:cubicBezTo>
                  <a:lnTo>
                    <a:pt x="1168337" y="305051"/>
                  </a:lnTo>
                  <a:cubicBezTo>
                    <a:pt x="1171194" y="310099"/>
                    <a:pt x="1171766" y="313433"/>
                    <a:pt x="1169480" y="312290"/>
                  </a:cubicBezTo>
                  <a:cubicBezTo>
                    <a:pt x="1167194" y="311242"/>
                    <a:pt x="1163955" y="304860"/>
                    <a:pt x="1161193" y="308670"/>
                  </a:cubicBezTo>
                  <a:lnTo>
                    <a:pt x="1159097" y="306575"/>
                  </a:lnTo>
                  <a:cubicBezTo>
                    <a:pt x="1158145" y="305622"/>
                    <a:pt x="1157954" y="303717"/>
                    <a:pt x="1157002" y="303527"/>
                  </a:cubicBezTo>
                  <a:cubicBezTo>
                    <a:pt x="1154144" y="302860"/>
                    <a:pt x="1154240" y="304765"/>
                    <a:pt x="1153573" y="306575"/>
                  </a:cubicBezTo>
                  <a:lnTo>
                    <a:pt x="1152620" y="309051"/>
                  </a:lnTo>
                  <a:cubicBezTo>
                    <a:pt x="1150525" y="311528"/>
                    <a:pt x="1149096" y="313623"/>
                    <a:pt x="1149477" y="313814"/>
                  </a:cubicBezTo>
                  <a:cubicBezTo>
                    <a:pt x="1149858" y="314004"/>
                    <a:pt x="1151477" y="313718"/>
                    <a:pt x="1152239" y="312861"/>
                  </a:cubicBezTo>
                  <a:cubicBezTo>
                    <a:pt x="1153096" y="312004"/>
                    <a:pt x="1157097" y="311813"/>
                    <a:pt x="1159859" y="313814"/>
                  </a:cubicBezTo>
                  <a:lnTo>
                    <a:pt x="1162145" y="313623"/>
                  </a:lnTo>
                  <a:lnTo>
                    <a:pt x="1170242" y="313052"/>
                  </a:lnTo>
                  <a:cubicBezTo>
                    <a:pt x="1171575" y="318195"/>
                    <a:pt x="1173480" y="321910"/>
                    <a:pt x="1174433" y="321243"/>
                  </a:cubicBezTo>
                  <a:cubicBezTo>
                    <a:pt x="1175385" y="320576"/>
                    <a:pt x="1174242" y="312575"/>
                    <a:pt x="1174718" y="310670"/>
                  </a:cubicBezTo>
                  <a:cubicBezTo>
                    <a:pt x="1175290" y="308765"/>
                    <a:pt x="1180052" y="305336"/>
                    <a:pt x="1179481" y="306765"/>
                  </a:cubicBezTo>
                  <a:cubicBezTo>
                    <a:pt x="1178909" y="308194"/>
                    <a:pt x="1178814" y="312385"/>
                    <a:pt x="1180814" y="313147"/>
                  </a:cubicBezTo>
                  <a:cubicBezTo>
                    <a:pt x="1182719" y="313909"/>
                    <a:pt x="1185958" y="307337"/>
                    <a:pt x="1187006" y="305908"/>
                  </a:cubicBezTo>
                  <a:cubicBezTo>
                    <a:pt x="1188053" y="304574"/>
                    <a:pt x="1191673" y="301717"/>
                    <a:pt x="1192721" y="302765"/>
                  </a:cubicBezTo>
                  <a:lnTo>
                    <a:pt x="1193292" y="302765"/>
                  </a:lnTo>
                  <a:cubicBezTo>
                    <a:pt x="1193959" y="302765"/>
                    <a:pt x="1195197" y="301717"/>
                    <a:pt x="1195102" y="301431"/>
                  </a:cubicBezTo>
                  <a:lnTo>
                    <a:pt x="1194340" y="299621"/>
                  </a:lnTo>
                  <a:cubicBezTo>
                    <a:pt x="1193864" y="297145"/>
                    <a:pt x="1194340" y="295716"/>
                    <a:pt x="1195292" y="296383"/>
                  </a:cubicBezTo>
                  <a:lnTo>
                    <a:pt x="1196340" y="296859"/>
                  </a:lnTo>
                  <a:cubicBezTo>
                    <a:pt x="1198055" y="297716"/>
                    <a:pt x="1200626" y="299336"/>
                    <a:pt x="1201484" y="298955"/>
                  </a:cubicBezTo>
                  <a:cubicBezTo>
                    <a:pt x="1204627" y="297335"/>
                    <a:pt x="1201865" y="295811"/>
                    <a:pt x="1200817" y="294002"/>
                  </a:cubicBezTo>
                  <a:lnTo>
                    <a:pt x="1199674" y="292001"/>
                  </a:lnTo>
                  <a:cubicBezTo>
                    <a:pt x="1199864" y="289144"/>
                    <a:pt x="1199007" y="286763"/>
                    <a:pt x="1197769" y="286667"/>
                  </a:cubicBezTo>
                  <a:cubicBezTo>
                    <a:pt x="1196626" y="286572"/>
                    <a:pt x="1196721" y="283810"/>
                    <a:pt x="1200626" y="280857"/>
                  </a:cubicBezTo>
                  <a:lnTo>
                    <a:pt x="1191863" y="280095"/>
                  </a:lnTo>
                  <a:cubicBezTo>
                    <a:pt x="1190339" y="280000"/>
                    <a:pt x="1189387" y="277238"/>
                    <a:pt x="1187672" y="276190"/>
                  </a:cubicBezTo>
                  <a:cubicBezTo>
                    <a:pt x="1186625" y="275523"/>
                    <a:pt x="1183958" y="276095"/>
                    <a:pt x="1186148" y="274094"/>
                  </a:cubicBezTo>
                  <a:cubicBezTo>
                    <a:pt x="1187006" y="273332"/>
                    <a:pt x="1188530" y="272761"/>
                    <a:pt x="1189768" y="272761"/>
                  </a:cubicBezTo>
                  <a:lnTo>
                    <a:pt x="1192340" y="272951"/>
                  </a:lnTo>
                  <a:cubicBezTo>
                    <a:pt x="1195673" y="273618"/>
                    <a:pt x="1197864" y="273428"/>
                    <a:pt x="1197197" y="272570"/>
                  </a:cubicBezTo>
                  <a:cubicBezTo>
                    <a:pt x="1196864" y="272094"/>
                    <a:pt x="1196292" y="270475"/>
                    <a:pt x="1195757" y="269046"/>
                  </a:cubicBezTo>
                  <a:lnTo>
                    <a:pt x="1195682" y="268902"/>
                  </a:lnTo>
                  <a:lnTo>
                    <a:pt x="1200721" y="271332"/>
                  </a:lnTo>
                  <a:lnTo>
                    <a:pt x="1205103" y="274475"/>
                  </a:lnTo>
                  <a:cubicBezTo>
                    <a:pt x="1206722" y="279333"/>
                    <a:pt x="1208246" y="283810"/>
                    <a:pt x="1208342" y="284381"/>
                  </a:cubicBezTo>
                  <a:cubicBezTo>
                    <a:pt x="1208532" y="284953"/>
                    <a:pt x="1210437" y="283619"/>
                    <a:pt x="1211961" y="278666"/>
                  </a:cubicBezTo>
                  <a:lnTo>
                    <a:pt x="1213295" y="274952"/>
                  </a:lnTo>
                  <a:cubicBezTo>
                    <a:pt x="1213866" y="273428"/>
                    <a:pt x="1215200" y="272094"/>
                    <a:pt x="1215676" y="270570"/>
                  </a:cubicBezTo>
                  <a:lnTo>
                    <a:pt x="1215962" y="269808"/>
                  </a:lnTo>
                  <a:cubicBezTo>
                    <a:pt x="1215295" y="268760"/>
                    <a:pt x="1213390" y="268189"/>
                    <a:pt x="1211771" y="268570"/>
                  </a:cubicBezTo>
                  <a:lnTo>
                    <a:pt x="1210723" y="269332"/>
                  </a:lnTo>
                  <a:lnTo>
                    <a:pt x="1209961" y="269903"/>
                  </a:lnTo>
                  <a:cubicBezTo>
                    <a:pt x="1209866" y="270856"/>
                    <a:pt x="1208151" y="269903"/>
                    <a:pt x="1205960" y="267713"/>
                  </a:cubicBezTo>
                  <a:cubicBezTo>
                    <a:pt x="1203770" y="265522"/>
                    <a:pt x="1193006" y="264760"/>
                    <a:pt x="1190435" y="263426"/>
                  </a:cubicBezTo>
                  <a:lnTo>
                    <a:pt x="1187863" y="260283"/>
                  </a:lnTo>
                  <a:lnTo>
                    <a:pt x="1185196" y="256949"/>
                  </a:lnTo>
                  <a:cubicBezTo>
                    <a:pt x="1189768" y="252949"/>
                    <a:pt x="1191768" y="250377"/>
                    <a:pt x="1189768" y="251234"/>
                  </a:cubicBezTo>
                  <a:cubicBezTo>
                    <a:pt x="1187768" y="252092"/>
                    <a:pt x="1183100" y="254759"/>
                    <a:pt x="1182815" y="254473"/>
                  </a:cubicBezTo>
                  <a:lnTo>
                    <a:pt x="1182434" y="254282"/>
                  </a:lnTo>
                  <a:cubicBezTo>
                    <a:pt x="1180148" y="253044"/>
                    <a:pt x="1179100" y="249615"/>
                    <a:pt x="1175385" y="251425"/>
                  </a:cubicBezTo>
                  <a:cubicBezTo>
                    <a:pt x="1172909" y="252663"/>
                    <a:pt x="1174433" y="258378"/>
                    <a:pt x="1178338" y="258950"/>
                  </a:cubicBezTo>
                  <a:cubicBezTo>
                    <a:pt x="1184720" y="259902"/>
                    <a:pt x="1179386" y="261807"/>
                    <a:pt x="1179862" y="263045"/>
                  </a:cubicBezTo>
                  <a:lnTo>
                    <a:pt x="1180719" y="265141"/>
                  </a:lnTo>
                  <a:cubicBezTo>
                    <a:pt x="1182719" y="267332"/>
                    <a:pt x="1181767" y="268760"/>
                    <a:pt x="1178624" y="268379"/>
                  </a:cubicBezTo>
                  <a:cubicBezTo>
                    <a:pt x="1175480" y="267998"/>
                    <a:pt x="1168337" y="271523"/>
                    <a:pt x="1169575" y="272856"/>
                  </a:cubicBezTo>
                  <a:cubicBezTo>
                    <a:pt x="1170813" y="274190"/>
                    <a:pt x="1173671" y="284191"/>
                    <a:pt x="1175004" y="284381"/>
                  </a:cubicBezTo>
                  <a:cubicBezTo>
                    <a:pt x="1176338" y="284572"/>
                    <a:pt x="1179386" y="285715"/>
                    <a:pt x="1178433" y="286382"/>
                  </a:cubicBezTo>
                  <a:lnTo>
                    <a:pt x="1177766" y="286477"/>
                  </a:lnTo>
                  <a:cubicBezTo>
                    <a:pt x="1176528" y="286667"/>
                    <a:pt x="1175195" y="286667"/>
                    <a:pt x="1173956" y="286477"/>
                  </a:cubicBezTo>
                  <a:lnTo>
                    <a:pt x="1170337" y="286096"/>
                  </a:lnTo>
                  <a:cubicBezTo>
                    <a:pt x="1166432" y="285334"/>
                    <a:pt x="1162431" y="285620"/>
                    <a:pt x="1161288" y="286858"/>
                  </a:cubicBezTo>
                  <a:cubicBezTo>
                    <a:pt x="1160240" y="288096"/>
                    <a:pt x="1155383" y="290573"/>
                    <a:pt x="1154240" y="288382"/>
                  </a:cubicBezTo>
                  <a:lnTo>
                    <a:pt x="1153478" y="287048"/>
                  </a:lnTo>
                  <a:lnTo>
                    <a:pt x="1152525" y="285620"/>
                  </a:lnTo>
                  <a:cubicBezTo>
                    <a:pt x="1151382" y="283905"/>
                    <a:pt x="1149001" y="282381"/>
                    <a:pt x="1147382" y="282286"/>
                  </a:cubicBezTo>
                  <a:cubicBezTo>
                    <a:pt x="1145667" y="282191"/>
                    <a:pt x="1141857" y="279905"/>
                    <a:pt x="1143095" y="277619"/>
                  </a:cubicBezTo>
                  <a:lnTo>
                    <a:pt x="1147477" y="278095"/>
                  </a:lnTo>
                  <a:cubicBezTo>
                    <a:pt x="1151287" y="278476"/>
                    <a:pt x="1152239" y="275618"/>
                    <a:pt x="1154716" y="274571"/>
                  </a:cubicBezTo>
                  <a:lnTo>
                    <a:pt x="1155859" y="274094"/>
                  </a:lnTo>
                  <a:cubicBezTo>
                    <a:pt x="1157669" y="274475"/>
                    <a:pt x="1159097" y="275714"/>
                    <a:pt x="1159097" y="276857"/>
                  </a:cubicBezTo>
                  <a:lnTo>
                    <a:pt x="1158526" y="277523"/>
                  </a:lnTo>
                  <a:cubicBezTo>
                    <a:pt x="1157288" y="278952"/>
                    <a:pt x="1155383" y="279905"/>
                    <a:pt x="1154240" y="281333"/>
                  </a:cubicBezTo>
                  <a:cubicBezTo>
                    <a:pt x="1153859" y="281905"/>
                    <a:pt x="1154525" y="283524"/>
                    <a:pt x="1155287" y="283905"/>
                  </a:cubicBezTo>
                  <a:lnTo>
                    <a:pt x="1156049" y="284286"/>
                  </a:lnTo>
                  <a:cubicBezTo>
                    <a:pt x="1157478" y="283905"/>
                    <a:pt x="1160526" y="281905"/>
                    <a:pt x="1162812" y="279714"/>
                  </a:cubicBezTo>
                  <a:cubicBezTo>
                    <a:pt x="1165098" y="277523"/>
                    <a:pt x="1164527" y="269332"/>
                    <a:pt x="1164527" y="268570"/>
                  </a:cubicBezTo>
                  <a:cubicBezTo>
                    <a:pt x="1164527" y="267808"/>
                    <a:pt x="1165574" y="265522"/>
                    <a:pt x="1166813" y="265427"/>
                  </a:cubicBezTo>
                  <a:cubicBezTo>
                    <a:pt x="1168051" y="265331"/>
                    <a:pt x="1171004" y="263903"/>
                    <a:pt x="1170242" y="262379"/>
                  </a:cubicBezTo>
                  <a:lnTo>
                    <a:pt x="1170718" y="261521"/>
                  </a:lnTo>
                  <a:cubicBezTo>
                    <a:pt x="1171480" y="260188"/>
                    <a:pt x="1173004" y="259045"/>
                    <a:pt x="1170051" y="259140"/>
                  </a:cubicBezTo>
                  <a:cubicBezTo>
                    <a:pt x="1167765" y="259235"/>
                    <a:pt x="1165003" y="259997"/>
                    <a:pt x="1163574" y="261236"/>
                  </a:cubicBezTo>
                  <a:lnTo>
                    <a:pt x="1162145" y="262474"/>
                  </a:lnTo>
                  <a:cubicBezTo>
                    <a:pt x="1161669" y="264760"/>
                    <a:pt x="1158050" y="263522"/>
                    <a:pt x="1154240" y="259521"/>
                  </a:cubicBezTo>
                  <a:lnTo>
                    <a:pt x="1147477" y="260664"/>
                  </a:lnTo>
                  <a:lnTo>
                    <a:pt x="1147382" y="260664"/>
                  </a:lnTo>
                  <a:cubicBezTo>
                    <a:pt x="1147000" y="259140"/>
                    <a:pt x="1145667" y="257426"/>
                    <a:pt x="1144524" y="256854"/>
                  </a:cubicBezTo>
                  <a:cubicBezTo>
                    <a:pt x="1143381" y="256187"/>
                    <a:pt x="1144048" y="251901"/>
                    <a:pt x="1147096" y="249806"/>
                  </a:cubicBezTo>
                  <a:lnTo>
                    <a:pt x="1150525" y="252758"/>
                  </a:lnTo>
                  <a:cubicBezTo>
                    <a:pt x="1151954" y="253997"/>
                    <a:pt x="1153001" y="255425"/>
                    <a:pt x="1154335" y="256664"/>
                  </a:cubicBezTo>
                  <a:lnTo>
                    <a:pt x="1155287" y="257521"/>
                  </a:lnTo>
                  <a:cubicBezTo>
                    <a:pt x="1156430" y="258283"/>
                    <a:pt x="1158335" y="258092"/>
                    <a:pt x="1159383" y="256949"/>
                  </a:cubicBezTo>
                  <a:lnTo>
                    <a:pt x="1159383" y="255902"/>
                  </a:lnTo>
                  <a:cubicBezTo>
                    <a:pt x="1159478" y="251996"/>
                    <a:pt x="1161288" y="251806"/>
                    <a:pt x="1164812" y="253901"/>
                  </a:cubicBezTo>
                  <a:lnTo>
                    <a:pt x="1168718" y="256187"/>
                  </a:lnTo>
                  <a:cubicBezTo>
                    <a:pt x="1169289" y="253044"/>
                    <a:pt x="1164527" y="249044"/>
                    <a:pt x="1158145" y="247234"/>
                  </a:cubicBezTo>
                  <a:cubicBezTo>
                    <a:pt x="1151763" y="245424"/>
                    <a:pt x="1132999" y="245234"/>
                    <a:pt x="1134428" y="245805"/>
                  </a:cubicBezTo>
                  <a:cubicBezTo>
                    <a:pt x="1135856" y="246377"/>
                    <a:pt x="1138809" y="248377"/>
                    <a:pt x="1135952" y="248377"/>
                  </a:cubicBezTo>
                  <a:cubicBezTo>
                    <a:pt x="1133094" y="248377"/>
                    <a:pt x="1127093" y="250949"/>
                    <a:pt x="1127760" y="254187"/>
                  </a:cubicBezTo>
                  <a:lnTo>
                    <a:pt x="1131284" y="254854"/>
                  </a:lnTo>
                  <a:cubicBezTo>
                    <a:pt x="1133570" y="255330"/>
                    <a:pt x="1136523" y="254092"/>
                    <a:pt x="1136428" y="257711"/>
                  </a:cubicBezTo>
                  <a:cubicBezTo>
                    <a:pt x="1136333" y="261045"/>
                    <a:pt x="1134523" y="262855"/>
                    <a:pt x="1130713" y="263331"/>
                  </a:cubicBezTo>
                  <a:lnTo>
                    <a:pt x="1128617" y="263522"/>
                  </a:lnTo>
                  <a:cubicBezTo>
                    <a:pt x="1125474" y="263426"/>
                    <a:pt x="1123760" y="262474"/>
                    <a:pt x="1124807" y="261426"/>
                  </a:cubicBezTo>
                  <a:cubicBezTo>
                    <a:pt x="1125855" y="260378"/>
                    <a:pt x="1126998" y="257711"/>
                    <a:pt x="1125284" y="257616"/>
                  </a:cubicBezTo>
                  <a:cubicBezTo>
                    <a:pt x="1123569" y="257426"/>
                    <a:pt x="1117664" y="261045"/>
                    <a:pt x="1115759" y="260283"/>
                  </a:cubicBezTo>
                  <a:cubicBezTo>
                    <a:pt x="1113854" y="259521"/>
                    <a:pt x="1108805" y="258664"/>
                    <a:pt x="1108615" y="260093"/>
                  </a:cubicBezTo>
                  <a:cubicBezTo>
                    <a:pt x="1108424" y="261521"/>
                    <a:pt x="1104043" y="259331"/>
                    <a:pt x="1104805" y="257426"/>
                  </a:cubicBezTo>
                  <a:lnTo>
                    <a:pt x="1105376" y="255711"/>
                  </a:lnTo>
                  <a:lnTo>
                    <a:pt x="1106519" y="252092"/>
                  </a:lnTo>
                  <a:cubicBezTo>
                    <a:pt x="1109948" y="253901"/>
                    <a:pt x="1112806" y="254378"/>
                    <a:pt x="1112901" y="253235"/>
                  </a:cubicBezTo>
                  <a:cubicBezTo>
                    <a:pt x="1112996" y="252092"/>
                    <a:pt x="1110425" y="249139"/>
                    <a:pt x="1107091" y="248948"/>
                  </a:cubicBezTo>
                  <a:cubicBezTo>
                    <a:pt x="1103662" y="248853"/>
                    <a:pt x="1098804" y="258854"/>
                    <a:pt x="1098328" y="257997"/>
                  </a:cubicBezTo>
                  <a:cubicBezTo>
                    <a:pt x="1097852" y="257140"/>
                    <a:pt x="1095185" y="255997"/>
                    <a:pt x="1093375" y="256949"/>
                  </a:cubicBezTo>
                  <a:cubicBezTo>
                    <a:pt x="1091565" y="257997"/>
                    <a:pt x="1093375" y="262855"/>
                    <a:pt x="1091660" y="263903"/>
                  </a:cubicBezTo>
                  <a:cubicBezTo>
                    <a:pt x="1089946" y="264950"/>
                    <a:pt x="1089184" y="269332"/>
                    <a:pt x="1088231" y="268951"/>
                  </a:cubicBezTo>
                  <a:cubicBezTo>
                    <a:pt x="1087279" y="268570"/>
                    <a:pt x="1085279" y="265617"/>
                    <a:pt x="1085945" y="263236"/>
                  </a:cubicBezTo>
                  <a:lnTo>
                    <a:pt x="1082802" y="263522"/>
                  </a:lnTo>
                  <a:cubicBezTo>
                    <a:pt x="1079945" y="263807"/>
                    <a:pt x="1077754" y="264379"/>
                    <a:pt x="1074515" y="263617"/>
                  </a:cubicBezTo>
                  <a:lnTo>
                    <a:pt x="1069372" y="262283"/>
                  </a:lnTo>
                  <a:cubicBezTo>
                    <a:pt x="1070039" y="259426"/>
                    <a:pt x="1069277" y="257902"/>
                    <a:pt x="1067753" y="258854"/>
                  </a:cubicBezTo>
                  <a:cubicBezTo>
                    <a:pt x="1066229" y="259902"/>
                    <a:pt x="1061657" y="262855"/>
                    <a:pt x="1061657" y="261045"/>
                  </a:cubicBezTo>
                  <a:cubicBezTo>
                    <a:pt x="1061657" y="259235"/>
                    <a:pt x="1057370" y="254949"/>
                    <a:pt x="1052132" y="255521"/>
                  </a:cubicBezTo>
                  <a:lnTo>
                    <a:pt x="1056227" y="260759"/>
                  </a:lnTo>
                  <a:lnTo>
                    <a:pt x="1057085" y="261902"/>
                  </a:lnTo>
                  <a:cubicBezTo>
                    <a:pt x="1054703" y="265331"/>
                    <a:pt x="1051465" y="266189"/>
                    <a:pt x="1049941" y="263998"/>
                  </a:cubicBezTo>
                  <a:lnTo>
                    <a:pt x="1048703" y="262283"/>
                  </a:lnTo>
                  <a:cubicBezTo>
                    <a:pt x="1046607" y="259140"/>
                    <a:pt x="1045274" y="254949"/>
                    <a:pt x="1042035" y="253330"/>
                  </a:cubicBezTo>
                  <a:cubicBezTo>
                    <a:pt x="1039654" y="252092"/>
                    <a:pt x="1039082" y="250949"/>
                    <a:pt x="1037844" y="249425"/>
                  </a:cubicBezTo>
                  <a:cubicBezTo>
                    <a:pt x="1034796" y="245805"/>
                    <a:pt x="1025652" y="245043"/>
                    <a:pt x="1022318" y="248377"/>
                  </a:cubicBezTo>
                  <a:cubicBezTo>
                    <a:pt x="1019747" y="250949"/>
                    <a:pt x="1017842" y="253139"/>
                    <a:pt x="1013365" y="253520"/>
                  </a:cubicBezTo>
                  <a:lnTo>
                    <a:pt x="1010698" y="254473"/>
                  </a:lnTo>
                  <a:cubicBezTo>
                    <a:pt x="1008983" y="256378"/>
                    <a:pt x="1006507" y="256759"/>
                    <a:pt x="1005173" y="255330"/>
                  </a:cubicBezTo>
                  <a:lnTo>
                    <a:pt x="1003840" y="254092"/>
                  </a:lnTo>
                  <a:cubicBezTo>
                    <a:pt x="1002983" y="253235"/>
                    <a:pt x="1002030" y="251901"/>
                    <a:pt x="1000887" y="251806"/>
                  </a:cubicBezTo>
                  <a:cubicBezTo>
                    <a:pt x="999173" y="251615"/>
                    <a:pt x="996125" y="250853"/>
                    <a:pt x="996315" y="253616"/>
                  </a:cubicBezTo>
                  <a:cubicBezTo>
                    <a:pt x="996315" y="254378"/>
                    <a:pt x="998220" y="255140"/>
                    <a:pt x="999268" y="255806"/>
                  </a:cubicBezTo>
                  <a:lnTo>
                    <a:pt x="999935" y="256187"/>
                  </a:lnTo>
                  <a:cubicBezTo>
                    <a:pt x="1001173" y="256854"/>
                    <a:pt x="998887" y="257616"/>
                    <a:pt x="994886" y="257902"/>
                  </a:cubicBezTo>
                  <a:lnTo>
                    <a:pt x="991743" y="258378"/>
                  </a:lnTo>
                  <a:cubicBezTo>
                    <a:pt x="990600" y="258569"/>
                    <a:pt x="989552" y="261045"/>
                    <a:pt x="988600" y="258473"/>
                  </a:cubicBezTo>
                  <a:cubicBezTo>
                    <a:pt x="988314" y="257807"/>
                    <a:pt x="989933" y="255997"/>
                    <a:pt x="990981" y="255902"/>
                  </a:cubicBezTo>
                  <a:cubicBezTo>
                    <a:pt x="994124" y="255425"/>
                    <a:pt x="994315" y="253806"/>
                    <a:pt x="992981" y="252282"/>
                  </a:cubicBezTo>
                  <a:cubicBezTo>
                    <a:pt x="991934" y="251139"/>
                    <a:pt x="990505" y="247901"/>
                    <a:pt x="987647" y="251139"/>
                  </a:cubicBezTo>
                  <a:cubicBezTo>
                    <a:pt x="987457" y="251330"/>
                    <a:pt x="986790" y="251615"/>
                    <a:pt x="986600" y="251520"/>
                  </a:cubicBezTo>
                  <a:lnTo>
                    <a:pt x="985457" y="250853"/>
                  </a:lnTo>
                  <a:cubicBezTo>
                    <a:pt x="984218" y="250091"/>
                    <a:pt x="983933" y="248567"/>
                    <a:pt x="984599" y="247520"/>
                  </a:cubicBezTo>
                  <a:lnTo>
                    <a:pt x="985361" y="247424"/>
                  </a:lnTo>
                  <a:cubicBezTo>
                    <a:pt x="987933" y="247139"/>
                    <a:pt x="990505" y="247329"/>
                    <a:pt x="993077" y="247329"/>
                  </a:cubicBezTo>
                  <a:cubicBezTo>
                    <a:pt x="995267" y="247329"/>
                    <a:pt x="998411" y="248091"/>
                    <a:pt x="999268" y="247234"/>
                  </a:cubicBezTo>
                  <a:cubicBezTo>
                    <a:pt x="1001363" y="245234"/>
                    <a:pt x="1006888" y="246758"/>
                    <a:pt x="1006316" y="242852"/>
                  </a:cubicBezTo>
                  <a:cubicBezTo>
                    <a:pt x="1006031" y="240471"/>
                    <a:pt x="1003840" y="240662"/>
                    <a:pt x="1001649" y="241805"/>
                  </a:cubicBezTo>
                  <a:cubicBezTo>
                    <a:pt x="1000697" y="242376"/>
                    <a:pt x="999363" y="242567"/>
                    <a:pt x="998506" y="243233"/>
                  </a:cubicBezTo>
                  <a:cubicBezTo>
                    <a:pt x="994601" y="246091"/>
                    <a:pt x="989838" y="245424"/>
                    <a:pt x="985361" y="245234"/>
                  </a:cubicBezTo>
                  <a:lnTo>
                    <a:pt x="981266" y="245043"/>
                  </a:lnTo>
                  <a:cubicBezTo>
                    <a:pt x="977456" y="246281"/>
                    <a:pt x="973836" y="247043"/>
                    <a:pt x="973360" y="246662"/>
                  </a:cubicBezTo>
                  <a:cubicBezTo>
                    <a:pt x="972884" y="246281"/>
                    <a:pt x="970693" y="246281"/>
                    <a:pt x="970502" y="247710"/>
                  </a:cubicBezTo>
                  <a:cubicBezTo>
                    <a:pt x="970312" y="249234"/>
                    <a:pt x="969169" y="251234"/>
                    <a:pt x="968121" y="250377"/>
                  </a:cubicBezTo>
                  <a:cubicBezTo>
                    <a:pt x="967073" y="249520"/>
                    <a:pt x="964025" y="247043"/>
                    <a:pt x="964120" y="246948"/>
                  </a:cubicBezTo>
                  <a:cubicBezTo>
                    <a:pt x="964120" y="246948"/>
                    <a:pt x="963930" y="245234"/>
                    <a:pt x="961454" y="245234"/>
                  </a:cubicBezTo>
                  <a:lnTo>
                    <a:pt x="960596" y="245900"/>
                  </a:lnTo>
                  <a:cubicBezTo>
                    <a:pt x="958025" y="247901"/>
                    <a:pt x="955167" y="248186"/>
                    <a:pt x="952691" y="246567"/>
                  </a:cubicBezTo>
                  <a:cubicBezTo>
                    <a:pt x="950119" y="244853"/>
                    <a:pt x="948500" y="244948"/>
                    <a:pt x="946309" y="246853"/>
                  </a:cubicBezTo>
                  <a:lnTo>
                    <a:pt x="942118" y="250568"/>
                  </a:lnTo>
                  <a:cubicBezTo>
                    <a:pt x="938594" y="247805"/>
                    <a:pt x="932879" y="242662"/>
                    <a:pt x="929450" y="239042"/>
                  </a:cubicBezTo>
                  <a:lnTo>
                    <a:pt x="928307" y="246567"/>
                  </a:lnTo>
                  <a:cubicBezTo>
                    <a:pt x="928307" y="246758"/>
                    <a:pt x="923925" y="246662"/>
                    <a:pt x="921639" y="246567"/>
                  </a:cubicBezTo>
                  <a:lnTo>
                    <a:pt x="920782" y="246567"/>
                  </a:lnTo>
                  <a:cubicBezTo>
                    <a:pt x="918877" y="248567"/>
                    <a:pt x="917067" y="249139"/>
                    <a:pt x="916591" y="247805"/>
                  </a:cubicBezTo>
                  <a:cubicBezTo>
                    <a:pt x="916210" y="246472"/>
                    <a:pt x="913448" y="243233"/>
                    <a:pt x="911352" y="243233"/>
                  </a:cubicBezTo>
                  <a:cubicBezTo>
                    <a:pt x="909257" y="243233"/>
                    <a:pt x="903446" y="242281"/>
                    <a:pt x="903161" y="244281"/>
                  </a:cubicBezTo>
                  <a:cubicBezTo>
                    <a:pt x="902875" y="246377"/>
                    <a:pt x="893731" y="247424"/>
                    <a:pt x="891254" y="246091"/>
                  </a:cubicBezTo>
                  <a:cubicBezTo>
                    <a:pt x="888778" y="244757"/>
                    <a:pt x="883253" y="239233"/>
                    <a:pt x="882968" y="239900"/>
                  </a:cubicBezTo>
                  <a:cubicBezTo>
                    <a:pt x="882682" y="240662"/>
                    <a:pt x="880110" y="242662"/>
                    <a:pt x="878300" y="241805"/>
                  </a:cubicBezTo>
                  <a:lnTo>
                    <a:pt x="876586" y="241519"/>
                  </a:lnTo>
                  <a:cubicBezTo>
                    <a:pt x="873633" y="241043"/>
                    <a:pt x="869728" y="239042"/>
                    <a:pt x="869347" y="243995"/>
                  </a:cubicBezTo>
                  <a:lnTo>
                    <a:pt x="869347" y="244281"/>
                  </a:lnTo>
                  <a:cubicBezTo>
                    <a:pt x="867061" y="244567"/>
                    <a:pt x="865061" y="243519"/>
                    <a:pt x="864870" y="242090"/>
                  </a:cubicBezTo>
                  <a:lnTo>
                    <a:pt x="865537" y="241233"/>
                  </a:lnTo>
                  <a:lnTo>
                    <a:pt x="866775" y="239614"/>
                  </a:lnTo>
                  <a:cubicBezTo>
                    <a:pt x="868680" y="238090"/>
                    <a:pt x="867442" y="235423"/>
                    <a:pt x="863918" y="233708"/>
                  </a:cubicBezTo>
                  <a:lnTo>
                    <a:pt x="862489" y="235518"/>
                  </a:lnTo>
                  <a:cubicBezTo>
                    <a:pt x="859345" y="239519"/>
                    <a:pt x="854297" y="237995"/>
                    <a:pt x="850583" y="238471"/>
                  </a:cubicBezTo>
                  <a:lnTo>
                    <a:pt x="846296" y="239042"/>
                  </a:lnTo>
                  <a:cubicBezTo>
                    <a:pt x="845630" y="241233"/>
                    <a:pt x="844391" y="242281"/>
                    <a:pt x="843439" y="241424"/>
                  </a:cubicBezTo>
                  <a:lnTo>
                    <a:pt x="842391" y="240947"/>
                  </a:lnTo>
                  <a:cubicBezTo>
                    <a:pt x="840200" y="239995"/>
                    <a:pt x="842391" y="236280"/>
                    <a:pt x="838295" y="236756"/>
                  </a:cubicBezTo>
                  <a:lnTo>
                    <a:pt x="833438" y="237328"/>
                  </a:lnTo>
                  <a:cubicBezTo>
                    <a:pt x="834295" y="240376"/>
                    <a:pt x="834104" y="240376"/>
                    <a:pt x="833152" y="237423"/>
                  </a:cubicBezTo>
                  <a:lnTo>
                    <a:pt x="828866" y="238947"/>
                  </a:lnTo>
                  <a:lnTo>
                    <a:pt x="826294" y="239900"/>
                  </a:lnTo>
                  <a:cubicBezTo>
                    <a:pt x="823341" y="241614"/>
                    <a:pt x="819436" y="241519"/>
                    <a:pt x="817626" y="239709"/>
                  </a:cubicBezTo>
                  <a:lnTo>
                    <a:pt x="815435" y="238090"/>
                  </a:lnTo>
                  <a:lnTo>
                    <a:pt x="812387" y="235804"/>
                  </a:lnTo>
                  <a:cubicBezTo>
                    <a:pt x="810101" y="239519"/>
                    <a:pt x="807149" y="241043"/>
                    <a:pt x="805910" y="239042"/>
                  </a:cubicBezTo>
                  <a:lnTo>
                    <a:pt x="804672" y="237804"/>
                  </a:lnTo>
                  <a:cubicBezTo>
                    <a:pt x="802100" y="235137"/>
                    <a:pt x="800005" y="233994"/>
                    <a:pt x="795433" y="236661"/>
                  </a:cubicBezTo>
                  <a:cubicBezTo>
                    <a:pt x="791813" y="238757"/>
                    <a:pt x="785527" y="235518"/>
                    <a:pt x="781050" y="238566"/>
                  </a:cubicBezTo>
                  <a:cubicBezTo>
                    <a:pt x="780764" y="238757"/>
                    <a:pt x="779812" y="238280"/>
                    <a:pt x="779240" y="238090"/>
                  </a:cubicBezTo>
                  <a:cubicBezTo>
                    <a:pt x="773144" y="235328"/>
                    <a:pt x="773144" y="235232"/>
                    <a:pt x="770477" y="236756"/>
                  </a:cubicBezTo>
                  <a:cubicBezTo>
                    <a:pt x="764762" y="239900"/>
                    <a:pt x="762381" y="240185"/>
                    <a:pt x="757333" y="236852"/>
                  </a:cubicBezTo>
                  <a:cubicBezTo>
                    <a:pt x="754285" y="234851"/>
                    <a:pt x="752094" y="234280"/>
                    <a:pt x="748379" y="235613"/>
                  </a:cubicBezTo>
                  <a:cubicBezTo>
                    <a:pt x="745617" y="236661"/>
                    <a:pt x="740759" y="237614"/>
                    <a:pt x="739140" y="236471"/>
                  </a:cubicBezTo>
                  <a:lnTo>
                    <a:pt x="732854" y="232184"/>
                  </a:lnTo>
                  <a:cubicBezTo>
                    <a:pt x="728853" y="236280"/>
                    <a:pt x="724472" y="238661"/>
                    <a:pt x="723329" y="237328"/>
                  </a:cubicBezTo>
                  <a:cubicBezTo>
                    <a:pt x="722090" y="235994"/>
                    <a:pt x="718280" y="233137"/>
                    <a:pt x="717614" y="233994"/>
                  </a:cubicBezTo>
                  <a:cubicBezTo>
                    <a:pt x="716947" y="234756"/>
                    <a:pt x="711041" y="236471"/>
                    <a:pt x="705612" y="236280"/>
                  </a:cubicBezTo>
                  <a:lnTo>
                    <a:pt x="700754" y="237042"/>
                  </a:lnTo>
                  <a:lnTo>
                    <a:pt x="699421" y="237328"/>
                  </a:lnTo>
                  <a:cubicBezTo>
                    <a:pt x="697802" y="238471"/>
                    <a:pt x="696087" y="236185"/>
                    <a:pt x="695611" y="232375"/>
                  </a:cubicBezTo>
                  <a:lnTo>
                    <a:pt x="689610" y="235709"/>
                  </a:lnTo>
                  <a:lnTo>
                    <a:pt x="685038" y="238185"/>
                  </a:lnTo>
                  <a:cubicBezTo>
                    <a:pt x="681323" y="235423"/>
                    <a:pt x="676561" y="233423"/>
                    <a:pt x="674465" y="233804"/>
                  </a:cubicBezTo>
                  <a:lnTo>
                    <a:pt x="673037" y="234661"/>
                  </a:lnTo>
                  <a:cubicBezTo>
                    <a:pt x="670655" y="236090"/>
                    <a:pt x="668941" y="238471"/>
                    <a:pt x="665798" y="235518"/>
                  </a:cubicBezTo>
                  <a:cubicBezTo>
                    <a:pt x="665131" y="234947"/>
                    <a:pt x="663416" y="234661"/>
                    <a:pt x="662369" y="234851"/>
                  </a:cubicBezTo>
                  <a:cubicBezTo>
                    <a:pt x="659225" y="235328"/>
                    <a:pt x="656082" y="236947"/>
                    <a:pt x="653129" y="236661"/>
                  </a:cubicBezTo>
                  <a:cubicBezTo>
                    <a:pt x="650653" y="236375"/>
                    <a:pt x="648748" y="233708"/>
                    <a:pt x="646176" y="232851"/>
                  </a:cubicBezTo>
                  <a:cubicBezTo>
                    <a:pt x="644652" y="232375"/>
                    <a:pt x="642366" y="233423"/>
                    <a:pt x="640366" y="233899"/>
                  </a:cubicBezTo>
                  <a:cubicBezTo>
                    <a:pt x="636175" y="234851"/>
                    <a:pt x="631984" y="236090"/>
                    <a:pt x="627698" y="236852"/>
                  </a:cubicBezTo>
                  <a:cubicBezTo>
                    <a:pt x="625983" y="237137"/>
                    <a:pt x="623030" y="237899"/>
                    <a:pt x="622459" y="235423"/>
                  </a:cubicBezTo>
                  <a:cubicBezTo>
                    <a:pt x="621506" y="231232"/>
                    <a:pt x="619601" y="232375"/>
                    <a:pt x="616553" y="234185"/>
                  </a:cubicBezTo>
                  <a:cubicBezTo>
                    <a:pt x="614172" y="235613"/>
                    <a:pt x="603123" y="235709"/>
                    <a:pt x="597980" y="234851"/>
                  </a:cubicBezTo>
                  <a:lnTo>
                    <a:pt x="595217" y="234375"/>
                  </a:lnTo>
                  <a:cubicBezTo>
                    <a:pt x="591788" y="234185"/>
                    <a:pt x="589026" y="235423"/>
                    <a:pt x="589026" y="237137"/>
                  </a:cubicBezTo>
                  <a:cubicBezTo>
                    <a:pt x="589026" y="238852"/>
                    <a:pt x="587693" y="243614"/>
                    <a:pt x="586073" y="242852"/>
                  </a:cubicBezTo>
                  <a:cubicBezTo>
                    <a:pt x="584454" y="242090"/>
                    <a:pt x="582073" y="239709"/>
                    <a:pt x="583978" y="238947"/>
                  </a:cubicBezTo>
                  <a:cubicBezTo>
                    <a:pt x="585883" y="238185"/>
                    <a:pt x="580739" y="234566"/>
                    <a:pt x="578834" y="236661"/>
                  </a:cubicBezTo>
                  <a:lnTo>
                    <a:pt x="573786" y="235423"/>
                  </a:lnTo>
                  <a:cubicBezTo>
                    <a:pt x="568928" y="234185"/>
                    <a:pt x="562356" y="233232"/>
                    <a:pt x="556736" y="236661"/>
                  </a:cubicBezTo>
                  <a:cubicBezTo>
                    <a:pt x="555022" y="237709"/>
                    <a:pt x="550259" y="237518"/>
                    <a:pt x="548450" y="236280"/>
                  </a:cubicBezTo>
                  <a:lnTo>
                    <a:pt x="545020" y="233899"/>
                  </a:lnTo>
                  <a:cubicBezTo>
                    <a:pt x="542830" y="235613"/>
                    <a:pt x="539306" y="236280"/>
                    <a:pt x="537115" y="235518"/>
                  </a:cubicBezTo>
                  <a:lnTo>
                    <a:pt x="533781" y="236280"/>
                  </a:lnTo>
                  <a:lnTo>
                    <a:pt x="526923" y="237804"/>
                  </a:lnTo>
                  <a:cubicBezTo>
                    <a:pt x="518446" y="236280"/>
                    <a:pt x="511588" y="237042"/>
                    <a:pt x="511683" y="239423"/>
                  </a:cubicBezTo>
                  <a:lnTo>
                    <a:pt x="511397" y="241424"/>
                  </a:lnTo>
                  <a:cubicBezTo>
                    <a:pt x="511302" y="242090"/>
                    <a:pt x="510064" y="243138"/>
                    <a:pt x="509207" y="243233"/>
                  </a:cubicBezTo>
                  <a:cubicBezTo>
                    <a:pt x="508254" y="243329"/>
                    <a:pt x="506730" y="242567"/>
                    <a:pt x="506444" y="241900"/>
                  </a:cubicBezTo>
                  <a:cubicBezTo>
                    <a:pt x="505682" y="240376"/>
                    <a:pt x="506063" y="238471"/>
                    <a:pt x="505016" y="237137"/>
                  </a:cubicBezTo>
                  <a:cubicBezTo>
                    <a:pt x="503777" y="235518"/>
                    <a:pt x="502158" y="233899"/>
                    <a:pt x="498824" y="235613"/>
                  </a:cubicBezTo>
                  <a:cubicBezTo>
                    <a:pt x="496538" y="236756"/>
                    <a:pt x="493205" y="237233"/>
                    <a:pt x="490633" y="236852"/>
                  </a:cubicBezTo>
                  <a:lnTo>
                    <a:pt x="487870" y="236375"/>
                  </a:lnTo>
                  <a:cubicBezTo>
                    <a:pt x="488061" y="233804"/>
                    <a:pt x="486823" y="230660"/>
                    <a:pt x="485203" y="229327"/>
                  </a:cubicBezTo>
                  <a:lnTo>
                    <a:pt x="487870" y="227898"/>
                  </a:lnTo>
                  <a:cubicBezTo>
                    <a:pt x="487966" y="227898"/>
                    <a:pt x="487394" y="226850"/>
                    <a:pt x="487013" y="226469"/>
                  </a:cubicBezTo>
                  <a:lnTo>
                    <a:pt x="485394" y="225041"/>
                  </a:lnTo>
                  <a:cubicBezTo>
                    <a:pt x="483394" y="223421"/>
                    <a:pt x="481965" y="223802"/>
                    <a:pt x="482155" y="225803"/>
                  </a:cubicBezTo>
                  <a:cubicBezTo>
                    <a:pt x="482346" y="227803"/>
                    <a:pt x="478726" y="233137"/>
                    <a:pt x="479298" y="234661"/>
                  </a:cubicBezTo>
                  <a:cubicBezTo>
                    <a:pt x="479870" y="236185"/>
                    <a:pt x="479298" y="240757"/>
                    <a:pt x="477774" y="239423"/>
                  </a:cubicBezTo>
                  <a:lnTo>
                    <a:pt x="476631" y="239138"/>
                  </a:lnTo>
                  <a:cubicBezTo>
                    <a:pt x="475012" y="238757"/>
                    <a:pt x="472821" y="239519"/>
                    <a:pt x="471678" y="238852"/>
                  </a:cubicBezTo>
                  <a:cubicBezTo>
                    <a:pt x="470345" y="238090"/>
                    <a:pt x="469964" y="235423"/>
                    <a:pt x="468820" y="235232"/>
                  </a:cubicBezTo>
                  <a:cubicBezTo>
                    <a:pt x="467201" y="234947"/>
                    <a:pt x="465201" y="236947"/>
                    <a:pt x="463391" y="236756"/>
                  </a:cubicBezTo>
                  <a:lnTo>
                    <a:pt x="457962" y="236375"/>
                  </a:lnTo>
                  <a:cubicBezTo>
                    <a:pt x="453771" y="239900"/>
                    <a:pt x="448913" y="240757"/>
                    <a:pt x="447199" y="238280"/>
                  </a:cubicBezTo>
                  <a:lnTo>
                    <a:pt x="445865" y="236947"/>
                  </a:lnTo>
                  <a:cubicBezTo>
                    <a:pt x="443865" y="234851"/>
                    <a:pt x="441389" y="233232"/>
                    <a:pt x="438817" y="236375"/>
                  </a:cubicBezTo>
                  <a:lnTo>
                    <a:pt x="436912" y="238566"/>
                  </a:lnTo>
                  <a:cubicBezTo>
                    <a:pt x="434435" y="237899"/>
                    <a:pt x="432149" y="237804"/>
                    <a:pt x="431864" y="238471"/>
                  </a:cubicBezTo>
                  <a:cubicBezTo>
                    <a:pt x="431578" y="239138"/>
                    <a:pt x="430149" y="240662"/>
                    <a:pt x="429673" y="239804"/>
                  </a:cubicBezTo>
                  <a:cubicBezTo>
                    <a:pt x="429197" y="238947"/>
                    <a:pt x="424434" y="236375"/>
                    <a:pt x="420719" y="236756"/>
                  </a:cubicBezTo>
                  <a:cubicBezTo>
                    <a:pt x="417005" y="237137"/>
                    <a:pt x="406337" y="237614"/>
                    <a:pt x="406146" y="238757"/>
                  </a:cubicBezTo>
                  <a:cubicBezTo>
                    <a:pt x="405956" y="239900"/>
                    <a:pt x="404432" y="242662"/>
                    <a:pt x="403384" y="242281"/>
                  </a:cubicBezTo>
                  <a:lnTo>
                    <a:pt x="403384" y="242090"/>
                  </a:lnTo>
                  <a:cubicBezTo>
                    <a:pt x="403574" y="239995"/>
                    <a:pt x="402717" y="238280"/>
                    <a:pt x="399955" y="239042"/>
                  </a:cubicBezTo>
                  <a:lnTo>
                    <a:pt x="397002" y="239900"/>
                  </a:lnTo>
                  <a:cubicBezTo>
                    <a:pt x="394049" y="241519"/>
                    <a:pt x="389287" y="240471"/>
                    <a:pt x="386429" y="237518"/>
                  </a:cubicBezTo>
                  <a:lnTo>
                    <a:pt x="383572" y="234851"/>
                  </a:lnTo>
                  <a:lnTo>
                    <a:pt x="383286" y="234566"/>
                  </a:lnTo>
                  <a:cubicBezTo>
                    <a:pt x="382143" y="234851"/>
                    <a:pt x="381381" y="235709"/>
                    <a:pt x="381667" y="236471"/>
                  </a:cubicBezTo>
                  <a:lnTo>
                    <a:pt x="381857" y="237233"/>
                  </a:lnTo>
                  <a:lnTo>
                    <a:pt x="382143" y="238376"/>
                  </a:lnTo>
                  <a:cubicBezTo>
                    <a:pt x="381476" y="239995"/>
                    <a:pt x="379000" y="238852"/>
                    <a:pt x="376714" y="235899"/>
                  </a:cubicBezTo>
                  <a:lnTo>
                    <a:pt x="374332" y="233423"/>
                  </a:lnTo>
                  <a:cubicBezTo>
                    <a:pt x="373761" y="232851"/>
                    <a:pt x="371761" y="232565"/>
                    <a:pt x="370999" y="232946"/>
                  </a:cubicBezTo>
                  <a:cubicBezTo>
                    <a:pt x="370237" y="233327"/>
                    <a:pt x="369570" y="234851"/>
                    <a:pt x="369856" y="235518"/>
                  </a:cubicBezTo>
                  <a:lnTo>
                    <a:pt x="370523" y="236947"/>
                  </a:lnTo>
                  <a:cubicBezTo>
                    <a:pt x="372237" y="238947"/>
                    <a:pt x="370142" y="240662"/>
                    <a:pt x="365855" y="240662"/>
                  </a:cubicBezTo>
                  <a:lnTo>
                    <a:pt x="362712" y="241138"/>
                  </a:lnTo>
                  <a:cubicBezTo>
                    <a:pt x="359950" y="241519"/>
                    <a:pt x="357664" y="243329"/>
                    <a:pt x="354425" y="241233"/>
                  </a:cubicBezTo>
                  <a:cubicBezTo>
                    <a:pt x="352616" y="240090"/>
                    <a:pt x="349663" y="241138"/>
                    <a:pt x="347853" y="243138"/>
                  </a:cubicBezTo>
                  <a:cubicBezTo>
                    <a:pt x="345567" y="245805"/>
                    <a:pt x="342233" y="246472"/>
                    <a:pt x="339185" y="244376"/>
                  </a:cubicBezTo>
                  <a:cubicBezTo>
                    <a:pt x="335756" y="242090"/>
                    <a:pt x="328422" y="244376"/>
                    <a:pt x="328327" y="237899"/>
                  </a:cubicBezTo>
                  <a:lnTo>
                    <a:pt x="328327" y="235137"/>
                  </a:lnTo>
                  <a:cubicBezTo>
                    <a:pt x="326422" y="231613"/>
                    <a:pt x="320897" y="227708"/>
                    <a:pt x="316040" y="226565"/>
                  </a:cubicBezTo>
                  <a:lnTo>
                    <a:pt x="314325" y="232661"/>
                  </a:lnTo>
                  <a:cubicBezTo>
                    <a:pt x="314230" y="233137"/>
                    <a:pt x="309372" y="231899"/>
                    <a:pt x="307277" y="231137"/>
                  </a:cubicBezTo>
                  <a:cubicBezTo>
                    <a:pt x="304419" y="230089"/>
                    <a:pt x="301752" y="230089"/>
                    <a:pt x="299371" y="232184"/>
                  </a:cubicBezTo>
                  <a:cubicBezTo>
                    <a:pt x="298418" y="233042"/>
                    <a:pt x="298132" y="235042"/>
                    <a:pt x="294799" y="233708"/>
                  </a:cubicBezTo>
                  <a:cubicBezTo>
                    <a:pt x="290894" y="232089"/>
                    <a:pt x="289179" y="233423"/>
                    <a:pt x="290036" y="236185"/>
                  </a:cubicBezTo>
                  <a:cubicBezTo>
                    <a:pt x="290513" y="237709"/>
                    <a:pt x="292037" y="239042"/>
                    <a:pt x="292513" y="240566"/>
                  </a:cubicBezTo>
                  <a:cubicBezTo>
                    <a:pt x="293465" y="243710"/>
                    <a:pt x="290894" y="247234"/>
                    <a:pt x="286988" y="247234"/>
                  </a:cubicBezTo>
                  <a:cubicBezTo>
                    <a:pt x="279845" y="247234"/>
                    <a:pt x="273368" y="248853"/>
                    <a:pt x="267176" y="251425"/>
                  </a:cubicBezTo>
                  <a:lnTo>
                    <a:pt x="266605" y="251615"/>
                  </a:lnTo>
                  <a:cubicBezTo>
                    <a:pt x="265367" y="250853"/>
                    <a:pt x="264700" y="249901"/>
                    <a:pt x="265081" y="249615"/>
                  </a:cubicBezTo>
                  <a:cubicBezTo>
                    <a:pt x="265462" y="249234"/>
                    <a:pt x="263747" y="246853"/>
                    <a:pt x="259080" y="246377"/>
                  </a:cubicBezTo>
                  <a:lnTo>
                    <a:pt x="257937" y="247520"/>
                  </a:lnTo>
                  <a:cubicBezTo>
                    <a:pt x="254127" y="251425"/>
                    <a:pt x="249555" y="247139"/>
                    <a:pt x="245174" y="249139"/>
                  </a:cubicBezTo>
                  <a:cubicBezTo>
                    <a:pt x="241554" y="250758"/>
                    <a:pt x="235268" y="250663"/>
                    <a:pt x="231362" y="249234"/>
                  </a:cubicBezTo>
                  <a:cubicBezTo>
                    <a:pt x="225076" y="246853"/>
                    <a:pt x="219361" y="249044"/>
                    <a:pt x="214122" y="249996"/>
                  </a:cubicBezTo>
                  <a:cubicBezTo>
                    <a:pt x="209931" y="250758"/>
                    <a:pt x="206883" y="252663"/>
                    <a:pt x="203168" y="249615"/>
                  </a:cubicBezTo>
                  <a:cubicBezTo>
                    <a:pt x="202882" y="249425"/>
                    <a:pt x="200025" y="250568"/>
                    <a:pt x="199739" y="251330"/>
                  </a:cubicBezTo>
                  <a:cubicBezTo>
                    <a:pt x="198882" y="254568"/>
                    <a:pt x="197072" y="254187"/>
                    <a:pt x="194501" y="252758"/>
                  </a:cubicBezTo>
                  <a:cubicBezTo>
                    <a:pt x="193834" y="252377"/>
                    <a:pt x="192119" y="252377"/>
                    <a:pt x="191929" y="252758"/>
                  </a:cubicBezTo>
                  <a:cubicBezTo>
                    <a:pt x="189738" y="255711"/>
                    <a:pt x="187261" y="255616"/>
                    <a:pt x="184118" y="253711"/>
                  </a:cubicBezTo>
                  <a:cubicBezTo>
                    <a:pt x="183452" y="253235"/>
                    <a:pt x="180594" y="255521"/>
                    <a:pt x="178403" y="254949"/>
                  </a:cubicBezTo>
                  <a:lnTo>
                    <a:pt x="173355" y="253711"/>
                  </a:lnTo>
                  <a:cubicBezTo>
                    <a:pt x="168021" y="254473"/>
                    <a:pt x="166402" y="254378"/>
                    <a:pt x="169545" y="253711"/>
                  </a:cubicBezTo>
                  <a:lnTo>
                    <a:pt x="168878" y="249996"/>
                  </a:lnTo>
                  <a:lnTo>
                    <a:pt x="168211" y="246567"/>
                  </a:lnTo>
                  <a:cubicBezTo>
                    <a:pt x="165640" y="246948"/>
                    <a:pt x="165259" y="246567"/>
                    <a:pt x="167450" y="245519"/>
                  </a:cubicBezTo>
                  <a:cubicBezTo>
                    <a:pt x="169640" y="244567"/>
                    <a:pt x="176022" y="241233"/>
                    <a:pt x="176212" y="239233"/>
                  </a:cubicBezTo>
                  <a:lnTo>
                    <a:pt x="176689" y="237614"/>
                  </a:lnTo>
                  <a:cubicBezTo>
                    <a:pt x="177832" y="233994"/>
                    <a:pt x="176403" y="232184"/>
                    <a:pt x="172307" y="232851"/>
                  </a:cubicBezTo>
                  <a:cubicBezTo>
                    <a:pt x="169831" y="233232"/>
                    <a:pt x="166687" y="235042"/>
                    <a:pt x="165164" y="234375"/>
                  </a:cubicBezTo>
                  <a:lnTo>
                    <a:pt x="152686" y="228851"/>
                  </a:lnTo>
                  <a:cubicBezTo>
                    <a:pt x="141065" y="233899"/>
                    <a:pt x="132398" y="239138"/>
                    <a:pt x="133350" y="240662"/>
                  </a:cubicBezTo>
                  <a:lnTo>
                    <a:pt x="134207" y="241328"/>
                  </a:lnTo>
                  <a:cubicBezTo>
                    <a:pt x="137160" y="243710"/>
                    <a:pt x="139732" y="244948"/>
                    <a:pt x="140589" y="239995"/>
                  </a:cubicBezTo>
                  <a:lnTo>
                    <a:pt x="140684" y="239519"/>
                  </a:lnTo>
                  <a:cubicBezTo>
                    <a:pt x="143256" y="239042"/>
                    <a:pt x="144494" y="240090"/>
                    <a:pt x="143351" y="241900"/>
                  </a:cubicBezTo>
                  <a:cubicBezTo>
                    <a:pt x="142304" y="243614"/>
                    <a:pt x="137922" y="248948"/>
                    <a:pt x="140970" y="252473"/>
                  </a:cubicBezTo>
                  <a:lnTo>
                    <a:pt x="143923" y="255521"/>
                  </a:lnTo>
                  <a:lnTo>
                    <a:pt x="144304" y="255902"/>
                  </a:lnTo>
                  <a:cubicBezTo>
                    <a:pt x="145923" y="255616"/>
                    <a:pt x="147066" y="254854"/>
                    <a:pt x="146780" y="254282"/>
                  </a:cubicBezTo>
                  <a:cubicBezTo>
                    <a:pt x="146495" y="253711"/>
                    <a:pt x="146971" y="251615"/>
                    <a:pt x="148876" y="251615"/>
                  </a:cubicBezTo>
                  <a:cubicBezTo>
                    <a:pt x="150781" y="251615"/>
                    <a:pt x="154019" y="254854"/>
                    <a:pt x="151924" y="258950"/>
                  </a:cubicBezTo>
                  <a:lnTo>
                    <a:pt x="144113" y="258092"/>
                  </a:lnTo>
                  <a:cubicBezTo>
                    <a:pt x="141351" y="257807"/>
                    <a:pt x="137446" y="257521"/>
                    <a:pt x="135731" y="258759"/>
                  </a:cubicBezTo>
                  <a:lnTo>
                    <a:pt x="131731" y="261617"/>
                  </a:lnTo>
                  <a:cubicBezTo>
                    <a:pt x="130778" y="258950"/>
                    <a:pt x="130778" y="256568"/>
                    <a:pt x="131731" y="256187"/>
                  </a:cubicBezTo>
                  <a:cubicBezTo>
                    <a:pt x="132683" y="255806"/>
                    <a:pt x="134779" y="252758"/>
                    <a:pt x="134017" y="250187"/>
                  </a:cubicBezTo>
                  <a:lnTo>
                    <a:pt x="132398" y="248567"/>
                  </a:lnTo>
                  <a:lnTo>
                    <a:pt x="131540" y="247710"/>
                  </a:lnTo>
                  <a:cubicBezTo>
                    <a:pt x="128207" y="247996"/>
                    <a:pt x="125539" y="247234"/>
                    <a:pt x="125635" y="246186"/>
                  </a:cubicBezTo>
                  <a:lnTo>
                    <a:pt x="124777" y="245138"/>
                  </a:lnTo>
                  <a:cubicBezTo>
                    <a:pt x="123539" y="243519"/>
                    <a:pt x="130778" y="242090"/>
                    <a:pt x="124968" y="241233"/>
                  </a:cubicBezTo>
                  <a:cubicBezTo>
                    <a:pt x="120872" y="240662"/>
                    <a:pt x="122873" y="243995"/>
                    <a:pt x="122206" y="245710"/>
                  </a:cubicBezTo>
                  <a:lnTo>
                    <a:pt x="122015" y="246281"/>
                  </a:lnTo>
                  <a:cubicBezTo>
                    <a:pt x="121444" y="246853"/>
                    <a:pt x="119539" y="246472"/>
                    <a:pt x="117729" y="245329"/>
                  </a:cubicBezTo>
                  <a:cubicBezTo>
                    <a:pt x="115919" y="244186"/>
                    <a:pt x="118110" y="239042"/>
                    <a:pt x="115157" y="238471"/>
                  </a:cubicBezTo>
                  <a:lnTo>
                    <a:pt x="114300" y="239138"/>
                  </a:lnTo>
                  <a:lnTo>
                    <a:pt x="112205" y="240852"/>
                  </a:lnTo>
                  <a:cubicBezTo>
                    <a:pt x="110681" y="243329"/>
                    <a:pt x="108299" y="244853"/>
                    <a:pt x="106871" y="244376"/>
                  </a:cubicBezTo>
                  <a:cubicBezTo>
                    <a:pt x="105537" y="243805"/>
                    <a:pt x="102108" y="241995"/>
                    <a:pt x="102489" y="241614"/>
                  </a:cubicBezTo>
                  <a:cubicBezTo>
                    <a:pt x="102965" y="241233"/>
                    <a:pt x="102965" y="239614"/>
                    <a:pt x="101537" y="238852"/>
                  </a:cubicBezTo>
                  <a:lnTo>
                    <a:pt x="100965" y="239138"/>
                  </a:lnTo>
                  <a:lnTo>
                    <a:pt x="98584" y="240376"/>
                  </a:lnTo>
                  <a:cubicBezTo>
                    <a:pt x="96393" y="241995"/>
                    <a:pt x="93345" y="241709"/>
                    <a:pt x="91916" y="239900"/>
                  </a:cubicBezTo>
                  <a:cubicBezTo>
                    <a:pt x="90488" y="237995"/>
                    <a:pt x="84011" y="234947"/>
                    <a:pt x="84392" y="233518"/>
                  </a:cubicBezTo>
                  <a:lnTo>
                    <a:pt x="85344" y="232851"/>
                  </a:lnTo>
                  <a:lnTo>
                    <a:pt x="87154" y="231613"/>
                  </a:lnTo>
                  <a:cubicBezTo>
                    <a:pt x="90202" y="230375"/>
                    <a:pt x="91535" y="227803"/>
                    <a:pt x="90107" y="225898"/>
                  </a:cubicBezTo>
                  <a:lnTo>
                    <a:pt x="85535" y="227517"/>
                  </a:lnTo>
                  <a:cubicBezTo>
                    <a:pt x="80201" y="229422"/>
                    <a:pt x="74009" y="233708"/>
                    <a:pt x="67342" y="229041"/>
                  </a:cubicBezTo>
                  <a:cubicBezTo>
                    <a:pt x="67151" y="228851"/>
                    <a:pt x="65913" y="229232"/>
                    <a:pt x="65627" y="229613"/>
                  </a:cubicBezTo>
                  <a:lnTo>
                    <a:pt x="61627" y="234947"/>
                  </a:lnTo>
                  <a:cubicBezTo>
                    <a:pt x="57150" y="232470"/>
                    <a:pt x="53816" y="229232"/>
                    <a:pt x="54197" y="227898"/>
                  </a:cubicBezTo>
                  <a:cubicBezTo>
                    <a:pt x="54578" y="226469"/>
                    <a:pt x="51340" y="223707"/>
                    <a:pt x="46387" y="224374"/>
                  </a:cubicBezTo>
                  <a:lnTo>
                    <a:pt x="42386" y="225612"/>
                  </a:lnTo>
                  <a:lnTo>
                    <a:pt x="42005" y="225707"/>
                  </a:lnTo>
                  <a:cubicBezTo>
                    <a:pt x="42196" y="227327"/>
                    <a:pt x="40291" y="231613"/>
                    <a:pt x="37719" y="235423"/>
                  </a:cubicBezTo>
                  <a:lnTo>
                    <a:pt x="32195" y="235994"/>
                  </a:lnTo>
                  <a:lnTo>
                    <a:pt x="29909" y="236185"/>
                  </a:lnTo>
                  <a:cubicBezTo>
                    <a:pt x="26670" y="236947"/>
                    <a:pt x="24289" y="236185"/>
                    <a:pt x="24670" y="234661"/>
                  </a:cubicBezTo>
                  <a:cubicBezTo>
                    <a:pt x="24955" y="233042"/>
                    <a:pt x="24098" y="228755"/>
                    <a:pt x="21908" y="228851"/>
                  </a:cubicBezTo>
                  <a:lnTo>
                    <a:pt x="19526" y="228660"/>
                  </a:lnTo>
                  <a:cubicBezTo>
                    <a:pt x="15430" y="228374"/>
                    <a:pt x="17716" y="232089"/>
                    <a:pt x="15430" y="232851"/>
                  </a:cubicBezTo>
                  <a:lnTo>
                    <a:pt x="13430" y="233518"/>
                  </a:lnTo>
                  <a:cubicBezTo>
                    <a:pt x="11049" y="234089"/>
                    <a:pt x="11621" y="229422"/>
                    <a:pt x="14669" y="223326"/>
                  </a:cubicBezTo>
                  <a:lnTo>
                    <a:pt x="21622" y="220469"/>
                  </a:lnTo>
                  <a:cubicBezTo>
                    <a:pt x="23241" y="219802"/>
                    <a:pt x="26289" y="219802"/>
                    <a:pt x="26765" y="218945"/>
                  </a:cubicBezTo>
                  <a:cubicBezTo>
                    <a:pt x="27432" y="217706"/>
                    <a:pt x="26670" y="215516"/>
                    <a:pt x="25622" y="214277"/>
                  </a:cubicBezTo>
                  <a:cubicBezTo>
                    <a:pt x="24194" y="212563"/>
                    <a:pt x="24098" y="211515"/>
                    <a:pt x="25717" y="209801"/>
                  </a:cubicBezTo>
                  <a:lnTo>
                    <a:pt x="26479" y="209039"/>
                  </a:lnTo>
                  <a:cubicBezTo>
                    <a:pt x="26384" y="207515"/>
                    <a:pt x="25432" y="206467"/>
                    <a:pt x="24289" y="206562"/>
                  </a:cubicBezTo>
                  <a:cubicBezTo>
                    <a:pt x="23146" y="206657"/>
                    <a:pt x="19812" y="204276"/>
                    <a:pt x="19431" y="200942"/>
                  </a:cubicBezTo>
                  <a:lnTo>
                    <a:pt x="28003" y="199799"/>
                  </a:lnTo>
                  <a:lnTo>
                    <a:pt x="32385" y="199228"/>
                  </a:lnTo>
                  <a:cubicBezTo>
                    <a:pt x="33147" y="196942"/>
                    <a:pt x="33814" y="197323"/>
                    <a:pt x="33909" y="199990"/>
                  </a:cubicBezTo>
                  <a:cubicBezTo>
                    <a:pt x="34004" y="202657"/>
                    <a:pt x="31337" y="210563"/>
                    <a:pt x="33719" y="212182"/>
                  </a:cubicBezTo>
                  <a:lnTo>
                    <a:pt x="35338" y="211801"/>
                  </a:lnTo>
                  <a:lnTo>
                    <a:pt x="40767" y="210753"/>
                  </a:lnTo>
                  <a:cubicBezTo>
                    <a:pt x="45244" y="210277"/>
                    <a:pt x="47911" y="207610"/>
                    <a:pt x="46768" y="204943"/>
                  </a:cubicBezTo>
                  <a:cubicBezTo>
                    <a:pt x="45529" y="202181"/>
                    <a:pt x="55340" y="200657"/>
                    <a:pt x="54102" y="199609"/>
                  </a:cubicBezTo>
                  <a:cubicBezTo>
                    <a:pt x="52864" y="198561"/>
                    <a:pt x="51435" y="195513"/>
                    <a:pt x="53912" y="195513"/>
                  </a:cubicBezTo>
                  <a:cubicBezTo>
                    <a:pt x="56388" y="195513"/>
                    <a:pt x="62675" y="193799"/>
                    <a:pt x="61055" y="191703"/>
                  </a:cubicBezTo>
                  <a:lnTo>
                    <a:pt x="61246" y="190465"/>
                  </a:lnTo>
                  <a:lnTo>
                    <a:pt x="61436" y="189227"/>
                  </a:lnTo>
                  <a:cubicBezTo>
                    <a:pt x="63056" y="187893"/>
                    <a:pt x="65056" y="187417"/>
                    <a:pt x="66008" y="188179"/>
                  </a:cubicBezTo>
                  <a:cubicBezTo>
                    <a:pt x="66961" y="188941"/>
                    <a:pt x="70771" y="190084"/>
                    <a:pt x="72581" y="189322"/>
                  </a:cubicBezTo>
                  <a:cubicBezTo>
                    <a:pt x="74486" y="188560"/>
                    <a:pt x="80105" y="188084"/>
                    <a:pt x="81058" y="189989"/>
                  </a:cubicBezTo>
                  <a:cubicBezTo>
                    <a:pt x="82106" y="191894"/>
                    <a:pt x="83058" y="196751"/>
                    <a:pt x="85915" y="196180"/>
                  </a:cubicBezTo>
                  <a:cubicBezTo>
                    <a:pt x="88678" y="195704"/>
                    <a:pt x="101918" y="197132"/>
                    <a:pt x="102680" y="193608"/>
                  </a:cubicBezTo>
                  <a:lnTo>
                    <a:pt x="101156" y="191989"/>
                  </a:lnTo>
                  <a:cubicBezTo>
                    <a:pt x="98012" y="188560"/>
                    <a:pt x="100965" y="189322"/>
                    <a:pt x="103251" y="188750"/>
                  </a:cubicBezTo>
                  <a:cubicBezTo>
                    <a:pt x="103918" y="188560"/>
                    <a:pt x="104585" y="186941"/>
                    <a:pt x="104299" y="186179"/>
                  </a:cubicBezTo>
                  <a:cubicBezTo>
                    <a:pt x="104013" y="185321"/>
                    <a:pt x="102680" y="184655"/>
                    <a:pt x="101918" y="183893"/>
                  </a:cubicBezTo>
                  <a:lnTo>
                    <a:pt x="98108" y="179702"/>
                  </a:lnTo>
                  <a:cubicBezTo>
                    <a:pt x="101060" y="176558"/>
                    <a:pt x="103823" y="175034"/>
                    <a:pt x="104108" y="176273"/>
                  </a:cubicBezTo>
                  <a:cubicBezTo>
                    <a:pt x="104394" y="177606"/>
                    <a:pt x="107251" y="180654"/>
                    <a:pt x="109538" y="179416"/>
                  </a:cubicBezTo>
                  <a:lnTo>
                    <a:pt x="110966" y="178368"/>
                  </a:lnTo>
                  <a:cubicBezTo>
                    <a:pt x="113062" y="176939"/>
                    <a:pt x="112490" y="175320"/>
                    <a:pt x="110585" y="174082"/>
                  </a:cubicBezTo>
                  <a:lnTo>
                    <a:pt x="106680" y="171605"/>
                  </a:lnTo>
                  <a:cubicBezTo>
                    <a:pt x="101441" y="170939"/>
                    <a:pt x="97060" y="171320"/>
                    <a:pt x="96869" y="172463"/>
                  </a:cubicBezTo>
                  <a:cubicBezTo>
                    <a:pt x="96679" y="173510"/>
                    <a:pt x="95917" y="176368"/>
                    <a:pt x="95631" y="176368"/>
                  </a:cubicBezTo>
                  <a:cubicBezTo>
                    <a:pt x="95345" y="176368"/>
                    <a:pt x="94583" y="175606"/>
                    <a:pt x="94393" y="174558"/>
                  </a:cubicBezTo>
                  <a:cubicBezTo>
                    <a:pt x="94202" y="173606"/>
                    <a:pt x="91440" y="170177"/>
                    <a:pt x="88773" y="170177"/>
                  </a:cubicBezTo>
                  <a:cubicBezTo>
                    <a:pt x="86106" y="170177"/>
                    <a:pt x="81534" y="168843"/>
                    <a:pt x="85058" y="167224"/>
                  </a:cubicBezTo>
                  <a:cubicBezTo>
                    <a:pt x="88583" y="165605"/>
                    <a:pt x="96298" y="159032"/>
                    <a:pt x="95060" y="157794"/>
                  </a:cubicBezTo>
                  <a:cubicBezTo>
                    <a:pt x="93821" y="156556"/>
                    <a:pt x="89440" y="154365"/>
                    <a:pt x="88106" y="155508"/>
                  </a:cubicBezTo>
                  <a:lnTo>
                    <a:pt x="87344" y="155413"/>
                  </a:lnTo>
                  <a:cubicBezTo>
                    <a:pt x="80486" y="154365"/>
                    <a:pt x="77819" y="158842"/>
                    <a:pt x="77152" y="162271"/>
                  </a:cubicBezTo>
                  <a:cubicBezTo>
                    <a:pt x="76295" y="166938"/>
                    <a:pt x="72866" y="169415"/>
                    <a:pt x="69533" y="172367"/>
                  </a:cubicBezTo>
                  <a:lnTo>
                    <a:pt x="67532" y="174177"/>
                  </a:lnTo>
                  <a:cubicBezTo>
                    <a:pt x="65627" y="176368"/>
                    <a:pt x="63818" y="177701"/>
                    <a:pt x="63437" y="177035"/>
                  </a:cubicBezTo>
                  <a:cubicBezTo>
                    <a:pt x="63151" y="176368"/>
                    <a:pt x="60865" y="175606"/>
                    <a:pt x="59055" y="176463"/>
                  </a:cubicBezTo>
                  <a:cubicBezTo>
                    <a:pt x="57150" y="177225"/>
                    <a:pt x="50959" y="178463"/>
                    <a:pt x="50673" y="176654"/>
                  </a:cubicBezTo>
                  <a:cubicBezTo>
                    <a:pt x="50387" y="174844"/>
                    <a:pt x="48577" y="170462"/>
                    <a:pt x="46958" y="170462"/>
                  </a:cubicBezTo>
                  <a:cubicBezTo>
                    <a:pt x="45339" y="170462"/>
                    <a:pt x="40481" y="171224"/>
                    <a:pt x="40196" y="172177"/>
                  </a:cubicBezTo>
                  <a:cubicBezTo>
                    <a:pt x="40005" y="173129"/>
                    <a:pt x="38576" y="175796"/>
                    <a:pt x="37624" y="175606"/>
                  </a:cubicBezTo>
                  <a:lnTo>
                    <a:pt x="37624" y="175511"/>
                  </a:lnTo>
                  <a:lnTo>
                    <a:pt x="38100" y="170558"/>
                  </a:lnTo>
                  <a:cubicBezTo>
                    <a:pt x="33719" y="171224"/>
                    <a:pt x="30099" y="171034"/>
                    <a:pt x="30099" y="170177"/>
                  </a:cubicBezTo>
                  <a:cubicBezTo>
                    <a:pt x="30099" y="169319"/>
                    <a:pt x="28194" y="166462"/>
                    <a:pt x="25813" y="166462"/>
                  </a:cubicBezTo>
                  <a:cubicBezTo>
                    <a:pt x="23432" y="166462"/>
                    <a:pt x="17240" y="166938"/>
                    <a:pt x="16859" y="167510"/>
                  </a:cubicBezTo>
                  <a:lnTo>
                    <a:pt x="16669" y="168176"/>
                  </a:lnTo>
                  <a:cubicBezTo>
                    <a:pt x="16288" y="169605"/>
                    <a:pt x="17812" y="171891"/>
                    <a:pt x="14478" y="172177"/>
                  </a:cubicBezTo>
                  <a:cubicBezTo>
                    <a:pt x="11239" y="172463"/>
                    <a:pt x="11525" y="170462"/>
                    <a:pt x="11525" y="168748"/>
                  </a:cubicBezTo>
                  <a:lnTo>
                    <a:pt x="11525" y="167795"/>
                  </a:lnTo>
                  <a:cubicBezTo>
                    <a:pt x="10859" y="165700"/>
                    <a:pt x="9430" y="165605"/>
                    <a:pt x="8573" y="167510"/>
                  </a:cubicBezTo>
                  <a:cubicBezTo>
                    <a:pt x="7620" y="169415"/>
                    <a:pt x="2858" y="172653"/>
                    <a:pt x="0" y="170843"/>
                  </a:cubicBezTo>
                  <a:lnTo>
                    <a:pt x="1619" y="168176"/>
                  </a:lnTo>
                  <a:cubicBezTo>
                    <a:pt x="3048" y="165700"/>
                    <a:pt x="5905" y="163414"/>
                    <a:pt x="8858" y="161890"/>
                  </a:cubicBezTo>
                  <a:cubicBezTo>
                    <a:pt x="11430" y="160556"/>
                    <a:pt x="14954" y="160461"/>
                    <a:pt x="17907" y="159509"/>
                  </a:cubicBezTo>
                  <a:lnTo>
                    <a:pt x="18288" y="159413"/>
                  </a:lnTo>
                  <a:cubicBezTo>
                    <a:pt x="17907" y="157223"/>
                    <a:pt x="19336" y="155508"/>
                    <a:pt x="21526" y="155508"/>
                  </a:cubicBezTo>
                  <a:lnTo>
                    <a:pt x="23527" y="155508"/>
                  </a:lnTo>
                  <a:lnTo>
                    <a:pt x="25051" y="155508"/>
                  </a:lnTo>
                  <a:cubicBezTo>
                    <a:pt x="26670" y="155508"/>
                    <a:pt x="28861" y="154556"/>
                    <a:pt x="29813" y="153413"/>
                  </a:cubicBezTo>
                  <a:cubicBezTo>
                    <a:pt x="30766" y="152270"/>
                    <a:pt x="32861" y="150746"/>
                    <a:pt x="32480" y="152555"/>
                  </a:cubicBezTo>
                  <a:cubicBezTo>
                    <a:pt x="32099" y="154365"/>
                    <a:pt x="38576" y="155413"/>
                    <a:pt x="39148" y="155222"/>
                  </a:cubicBezTo>
                  <a:lnTo>
                    <a:pt x="39148" y="155032"/>
                  </a:lnTo>
                  <a:cubicBezTo>
                    <a:pt x="39052" y="151698"/>
                    <a:pt x="39719" y="148269"/>
                    <a:pt x="38576" y="145221"/>
                  </a:cubicBezTo>
                  <a:cubicBezTo>
                    <a:pt x="37338" y="142078"/>
                    <a:pt x="36386" y="139982"/>
                    <a:pt x="38862" y="138839"/>
                  </a:cubicBezTo>
                  <a:lnTo>
                    <a:pt x="40196" y="138268"/>
                  </a:lnTo>
                  <a:cubicBezTo>
                    <a:pt x="42291" y="138554"/>
                    <a:pt x="43815" y="139887"/>
                    <a:pt x="43529" y="141411"/>
                  </a:cubicBezTo>
                  <a:cubicBezTo>
                    <a:pt x="43244" y="142840"/>
                    <a:pt x="43720" y="146936"/>
                    <a:pt x="45244" y="147412"/>
                  </a:cubicBezTo>
                  <a:lnTo>
                    <a:pt x="45720" y="147126"/>
                  </a:lnTo>
                  <a:cubicBezTo>
                    <a:pt x="50197" y="144650"/>
                    <a:pt x="49816" y="144459"/>
                    <a:pt x="50959" y="138077"/>
                  </a:cubicBezTo>
                  <a:cubicBezTo>
                    <a:pt x="51245" y="136744"/>
                    <a:pt x="53912" y="135410"/>
                    <a:pt x="55912" y="134648"/>
                  </a:cubicBezTo>
                  <a:cubicBezTo>
                    <a:pt x="59055" y="133315"/>
                    <a:pt x="62770" y="132839"/>
                    <a:pt x="65818" y="131315"/>
                  </a:cubicBezTo>
                  <a:cubicBezTo>
                    <a:pt x="69818" y="129314"/>
                    <a:pt x="69342" y="127886"/>
                    <a:pt x="64961" y="124076"/>
                  </a:cubicBezTo>
                  <a:cubicBezTo>
                    <a:pt x="64484" y="123695"/>
                    <a:pt x="64294" y="122456"/>
                    <a:pt x="64579" y="122075"/>
                  </a:cubicBezTo>
                  <a:cubicBezTo>
                    <a:pt x="67723" y="118837"/>
                    <a:pt x="71152" y="119123"/>
                    <a:pt x="73628" y="122647"/>
                  </a:cubicBezTo>
                  <a:lnTo>
                    <a:pt x="75724" y="125790"/>
                  </a:lnTo>
                  <a:lnTo>
                    <a:pt x="74792" y="130101"/>
                  </a:lnTo>
                  <a:lnTo>
                    <a:pt x="71152" y="128552"/>
                  </a:lnTo>
                  <a:cubicBezTo>
                    <a:pt x="71057" y="130172"/>
                    <a:pt x="69533" y="134267"/>
                    <a:pt x="68199" y="134458"/>
                  </a:cubicBezTo>
                  <a:cubicBezTo>
                    <a:pt x="66865" y="134648"/>
                    <a:pt x="63532" y="135887"/>
                    <a:pt x="63532" y="136839"/>
                  </a:cubicBezTo>
                  <a:lnTo>
                    <a:pt x="73743" y="134950"/>
                  </a:lnTo>
                  <a:lnTo>
                    <a:pt x="72676" y="139887"/>
                  </a:lnTo>
                  <a:lnTo>
                    <a:pt x="73628" y="135791"/>
                  </a:lnTo>
                  <a:cubicBezTo>
                    <a:pt x="73724" y="135410"/>
                    <a:pt x="74581" y="135029"/>
                    <a:pt x="75152" y="134839"/>
                  </a:cubicBezTo>
                  <a:lnTo>
                    <a:pt x="75327" y="134657"/>
                  </a:lnTo>
                  <a:lnTo>
                    <a:pt x="82582" y="133315"/>
                  </a:lnTo>
                  <a:lnTo>
                    <a:pt x="84296" y="133982"/>
                  </a:lnTo>
                  <a:lnTo>
                    <a:pt x="86297" y="134839"/>
                  </a:lnTo>
                  <a:cubicBezTo>
                    <a:pt x="88868" y="136363"/>
                    <a:pt x="90107" y="133220"/>
                    <a:pt x="89154" y="127886"/>
                  </a:cubicBezTo>
                  <a:lnTo>
                    <a:pt x="92488" y="124361"/>
                  </a:lnTo>
                  <a:cubicBezTo>
                    <a:pt x="95155" y="121504"/>
                    <a:pt x="98774" y="121028"/>
                    <a:pt x="102108" y="123409"/>
                  </a:cubicBezTo>
                  <a:lnTo>
                    <a:pt x="103251" y="124171"/>
                  </a:lnTo>
                  <a:cubicBezTo>
                    <a:pt x="103918" y="125600"/>
                    <a:pt x="103251" y="127409"/>
                    <a:pt x="101727" y="128171"/>
                  </a:cubicBezTo>
                  <a:lnTo>
                    <a:pt x="100394" y="128171"/>
                  </a:lnTo>
                  <a:lnTo>
                    <a:pt x="94202" y="128362"/>
                  </a:lnTo>
                  <a:cubicBezTo>
                    <a:pt x="95726" y="131505"/>
                    <a:pt x="101346" y="132077"/>
                    <a:pt x="106489" y="129695"/>
                  </a:cubicBezTo>
                  <a:lnTo>
                    <a:pt x="106966" y="129410"/>
                  </a:lnTo>
                  <a:lnTo>
                    <a:pt x="111633" y="127124"/>
                  </a:lnTo>
                  <a:cubicBezTo>
                    <a:pt x="110966" y="123123"/>
                    <a:pt x="110871" y="120170"/>
                    <a:pt x="111347" y="120456"/>
                  </a:cubicBezTo>
                  <a:cubicBezTo>
                    <a:pt x="111824" y="120837"/>
                    <a:pt x="113919" y="120932"/>
                    <a:pt x="114776" y="119980"/>
                  </a:cubicBezTo>
                  <a:lnTo>
                    <a:pt x="114490" y="119504"/>
                  </a:lnTo>
                  <a:lnTo>
                    <a:pt x="112300" y="115694"/>
                  </a:lnTo>
                  <a:cubicBezTo>
                    <a:pt x="109442" y="111312"/>
                    <a:pt x="109823" y="107597"/>
                    <a:pt x="113252" y="107502"/>
                  </a:cubicBezTo>
                  <a:lnTo>
                    <a:pt x="116300" y="107121"/>
                  </a:lnTo>
                  <a:lnTo>
                    <a:pt x="120682" y="106645"/>
                  </a:lnTo>
                  <a:cubicBezTo>
                    <a:pt x="121634" y="103502"/>
                    <a:pt x="123158" y="99977"/>
                    <a:pt x="124111" y="98739"/>
                  </a:cubicBezTo>
                  <a:cubicBezTo>
                    <a:pt x="125063" y="97596"/>
                    <a:pt x="129159" y="95310"/>
                    <a:pt x="131064" y="96167"/>
                  </a:cubicBezTo>
                  <a:cubicBezTo>
                    <a:pt x="132969" y="97025"/>
                    <a:pt x="136874" y="100358"/>
                    <a:pt x="135731" y="101120"/>
                  </a:cubicBezTo>
                  <a:lnTo>
                    <a:pt x="135446" y="101978"/>
                  </a:lnTo>
                  <a:cubicBezTo>
                    <a:pt x="135160" y="102740"/>
                    <a:pt x="135827" y="103883"/>
                    <a:pt x="136398" y="104740"/>
                  </a:cubicBezTo>
                  <a:cubicBezTo>
                    <a:pt x="136684" y="105121"/>
                    <a:pt x="138494" y="105216"/>
                    <a:pt x="138684" y="105026"/>
                  </a:cubicBezTo>
                  <a:cubicBezTo>
                    <a:pt x="141351" y="101025"/>
                    <a:pt x="145447" y="107502"/>
                    <a:pt x="148971" y="103692"/>
                  </a:cubicBezTo>
                  <a:cubicBezTo>
                    <a:pt x="152019" y="100454"/>
                    <a:pt x="154877" y="96167"/>
                    <a:pt x="161925" y="96358"/>
                  </a:cubicBezTo>
                  <a:cubicBezTo>
                    <a:pt x="164782" y="96453"/>
                    <a:pt x="163925" y="92929"/>
                    <a:pt x="163258" y="91214"/>
                  </a:cubicBezTo>
                  <a:lnTo>
                    <a:pt x="162211" y="88643"/>
                  </a:lnTo>
                  <a:cubicBezTo>
                    <a:pt x="155353" y="86547"/>
                    <a:pt x="151733" y="84547"/>
                    <a:pt x="154115" y="84261"/>
                  </a:cubicBezTo>
                  <a:lnTo>
                    <a:pt x="154877" y="83499"/>
                  </a:lnTo>
                  <a:cubicBezTo>
                    <a:pt x="160401" y="77975"/>
                    <a:pt x="160401" y="78070"/>
                    <a:pt x="167069" y="75308"/>
                  </a:cubicBezTo>
                  <a:cubicBezTo>
                    <a:pt x="169259" y="74355"/>
                    <a:pt x="170783" y="72736"/>
                    <a:pt x="172783" y="75308"/>
                  </a:cubicBezTo>
                  <a:cubicBezTo>
                    <a:pt x="173069" y="75593"/>
                    <a:pt x="174593" y="75593"/>
                    <a:pt x="175260" y="75308"/>
                  </a:cubicBezTo>
                  <a:cubicBezTo>
                    <a:pt x="177927" y="73974"/>
                    <a:pt x="176117" y="67973"/>
                    <a:pt x="181547" y="70355"/>
                  </a:cubicBezTo>
                  <a:cubicBezTo>
                    <a:pt x="186500" y="72450"/>
                    <a:pt x="187071" y="68735"/>
                    <a:pt x="189738" y="67973"/>
                  </a:cubicBezTo>
                  <a:cubicBezTo>
                    <a:pt x="191833" y="67307"/>
                    <a:pt x="194501" y="67211"/>
                    <a:pt x="196596" y="67783"/>
                  </a:cubicBezTo>
                  <a:lnTo>
                    <a:pt x="199549" y="68545"/>
                  </a:lnTo>
                  <a:cubicBezTo>
                    <a:pt x="202692" y="70259"/>
                    <a:pt x="206216" y="70831"/>
                    <a:pt x="207455" y="69974"/>
                  </a:cubicBezTo>
                  <a:cubicBezTo>
                    <a:pt x="208693" y="69116"/>
                    <a:pt x="213836" y="67307"/>
                    <a:pt x="215360" y="68640"/>
                  </a:cubicBezTo>
                  <a:cubicBezTo>
                    <a:pt x="216980" y="69974"/>
                    <a:pt x="220408" y="74641"/>
                    <a:pt x="218027" y="74927"/>
                  </a:cubicBezTo>
                  <a:cubicBezTo>
                    <a:pt x="215646" y="75212"/>
                    <a:pt x="210598" y="78260"/>
                    <a:pt x="212884" y="80927"/>
                  </a:cubicBezTo>
                  <a:cubicBezTo>
                    <a:pt x="215170" y="83594"/>
                    <a:pt x="223837" y="88071"/>
                    <a:pt x="227267" y="85309"/>
                  </a:cubicBezTo>
                  <a:lnTo>
                    <a:pt x="224123" y="81499"/>
                  </a:lnTo>
                  <a:cubicBezTo>
                    <a:pt x="222885" y="79975"/>
                    <a:pt x="222123" y="76641"/>
                    <a:pt x="223076" y="75784"/>
                  </a:cubicBezTo>
                  <a:lnTo>
                    <a:pt x="226695" y="72831"/>
                  </a:lnTo>
                  <a:cubicBezTo>
                    <a:pt x="224695" y="70069"/>
                    <a:pt x="225933" y="68640"/>
                    <a:pt x="229457" y="69593"/>
                  </a:cubicBezTo>
                  <a:cubicBezTo>
                    <a:pt x="232982" y="70640"/>
                    <a:pt x="242030" y="70926"/>
                    <a:pt x="241649" y="68450"/>
                  </a:cubicBezTo>
                  <a:cubicBezTo>
                    <a:pt x="241268" y="65973"/>
                    <a:pt x="243078" y="64449"/>
                    <a:pt x="245745" y="65497"/>
                  </a:cubicBezTo>
                  <a:lnTo>
                    <a:pt x="245745" y="66354"/>
                  </a:lnTo>
                  <a:cubicBezTo>
                    <a:pt x="245840" y="69878"/>
                    <a:pt x="248698" y="69116"/>
                    <a:pt x="251079" y="69116"/>
                  </a:cubicBezTo>
                  <a:cubicBezTo>
                    <a:pt x="254603" y="69116"/>
                    <a:pt x="253079" y="71402"/>
                    <a:pt x="253841" y="72736"/>
                  </a:cubicBezTo>
                  <a:lnTo>
                    <a:pt x="254699" y="74260"/>
                  </a:lnTo>
                  <a:cubicBezTo>
                    <a:pt x="256508" y="75689"/>
                    <a:pt x="257366" y="77879"/>
                    <a:pt x="256508" y="79308"/>
                  </a:cubicBezTo>
                  <a:cubicBezTo>
                    <a:pt x="255651" y="80737"/>
                    <a:pt x="255365" y="85690"/>
                    <a:pt x="259175" y="85309"/>
                  </a:cubicBezTo>
                  <a:lnTo>
                    <a:pt x="261557" y="84642"/>
                  </a:lnTo>
                  <a:cubicBezTo>
                    <a:pt x="262319" y="84452"/>
                    <a:pt x="263081" y="82356"/>
                    <a:pt x="262700" y="81880"/>
                  </a:cubicBezTo>
                  <a:lnTo>
                    <a:pt x="258699" y="77213"/>
                  </a:lnTo>
                  <a:cubicBezTo>
                    <a:pt x="263176" y="74450"/>
                    <a:pt x="265652" y="71498"/>
                    <a:pt x="264224" y="70736"/>
                  </a:cubicBezTo>
                  <a:cubicBezTo>
                    <a:pt x="262795" y="69974"/>
                    <a:pt x="262604" y="67688"/>
                    <a:pt x="267748" y="67783"/>
                  </a:cubicBezTo>
                  <a:lnTo>
                    <a:pt x="270986" y="66259"/>
                  </a:lnTo>
                  <a:lnTo>
                    <a:pt x="274034" y="64830"/>
                  </a:lnTo>
                  <a:cubicBezTo>
                    <a:pt x="276225" y="61115"/>
                    <a:pt x="278702" y="59496"/>
                    <a:pt x="279559" y="61306"/>
                  </a:cubicBezTo>
                  <a:lnTo>
                    <a:pt x="282131" y="59877"/>
                  </a:lnTo>
                  <a:cubicBezTo>
                    <a:pt x="283178" y="59210"/>
                    <a:pt x="285083" y="59115"/>
                    <a:pt x="286417" y="59306"/>
                  </a:cubicBezTo>
                  <a:cubicBezTo>
                    <a:pt x="288322" y="59591"/>
                    <a:pt x="290132" y="60544"/>
                    <a:pt x="292037" y="60734"/>
                  </a:cubicBezTo>
                  <a:cubicBezTo>
                    <a:pt x="292894" y="60830"/>
                    <a:pt x="294037" y="59972"/>
                    <a:pt x="294799" y="59306"/>
                  </a:cubicBezTo>
                  <a:lnTo>
                    <a:pt x="295275" y="58925"/>
                  </a:lnTo>
                  <a:cubicBezTo>
                    <a:pt x="295370" y="57686"/>
                    <a:pt x="298228" y="56353"/>
                    <a:pt x="301847" y="56067"/>
                  </a:cubicBezTo>
                  <a:cubicBezTo>
                    <a:pt x="305372" y="55781"/>
                    <a:pt x="314897" y="58544"/>
                    <a:pt x="315182" y="57305"/>
                  </a:cubicBezTo>
                  <a:cubicBezTo>
                    <a:pt x="315468" y="55972"/>
                    <a:pt x="317849" y="54162"/>
                    <a:pt x="319945" y="56258"/>
                  </a:cubicBezTo>
                  <a:cubicBezTo>
                    <a:pt x="322040" y="58258"/>
                    <a:pt x="330041" y="57401"/>
                    <a:pt x="329565" y="56067"/>
                  </a:cubicBezTo>
                  <a:cubicBezTo>
                    <a:pt x="329184" y="54734"/>
                    <a:pt x="328994" y="51019"/>
                    <a:pt x="330232" y="50924"/>
                  </a:cubicBezTo>
                  <a:lnTo>
                    <a:pt x="330518" y="51209"/>
                  </a:lnTo>
                  <a:cubicBezTo>
                    <a:pt x="333375" y="53591"/>
                    <a:pt x="337471" y="55496"/>
                    <a:pt x="336232" y="59782"/>
                  </a:cubicBezTo>
                  <a:cubicBezTo>
                    <a:pt x="336232" y="59972"/>
                    <a:pt x="338328" y="60925"/>
                    <a:pt x="339281" y="60830"/>
                  </a:cubicBezTo>
                  <a:cubicBezTo>
                    <a:pt x="340043" y="60734"/>
                    <a:pt x="341376" y="59020"/>
                    <a:pt x="341186" y="58829"/>
                  </a:cubicBezTo>
                  <a:lnTo>
                    <a:pt x="336232" y="53495"/>
                  </a:lnTo>
                  <a:cubicBezTo>
                    <a:pt x="341376" y="50638"/>
                    <a:pt x="345757" y="51400"/>
                    <a:pt x="346043" y="55210"/>
                  </a:cubicBezTo>
                  <a:lnTo>
                    <a:pt x="351758" y="51495"/>
                  </a:lnTo>
                  <a:cubicBezTo>
                    <a:pt x="352616" y="50924"/>
                    <a:pt x="354425" y="50162"/>
                    <a:pt x="354902" y="50447"/>
                  </a:cubicBezTo>
                  <a:lnTo>
                    <a:pt x="359569" y="52924"/>
                  </a:lnTo>
                  <a:cubicBezTo>
                    <a:pt x="362998" y="50447"/>
                    <a:pt x="367856" y="48257"/>
                    <a:pt x="370332" y="47971"/>
                  </a:cubicBezTo>
                  <a:lnTo>
                    <a:pt x="372142" y="49209"/>
                  </a:lnTo>
                  <a:cubicBezTo>
                    <a:pt x="374142" y="50543"/>
                    <a:pt x="377095" y="52067"/>
                    <a:pt x="377285" y="53686"/>
                  </a:cubicBezTo>
                  <a:lnTo>
                    <a:pt x="377952" y="58734"/>
                  </a:lnTo>
                  <a:cubicBezTo>
                    <a:pt x="382334" y="57496"/>
                    <a:pt x="384905" y="55019"/>
                    <a:pt x="383762" y="53305"/>
                  </a:cubicBezTo>
                  <a:lnTo>
                    <a:pt x="383286" y="51876"/>
                  </a:lnTo>
                  <a:cubicBezTo>
                    <a:pt x="382048" y="48542"/>
                    <a:pt x="383762" y="47590"/>
                    <a:pt x="388620" y="47780"/>
                  </a:cubicBezTo>
                  <a:cubicBezTo>
                    <a:pt x="391478" y="47876"/>
                    <a:pt x="396716" y="46256"/>
                    <a:pt x="397097" y="46733"/>
                  </a:cubicBezTo>
                  <a:cubicBezTo>
                    <a:pt x="399860" y="51590"/>
                    <a:pt x="404432" y="44066"/>
                    <a:pt x="407575" y="48161"/>
                  </a:cubicBezTo>
                  <a:lnTo>
                    <a:pt x="409289" y="50352"/>
                  </a:lnTo>
                  <a:cubicBezTo>
                    <a:pt x="413957" y="51781"/>
                    <a:pt x="418052" y="51971"/>
                    <a:pt x="418433" y="50828"/>
                  </a:cubicBezTo>
                  <a:cubicBezTo>
                    <a:pt x="418814" y="49590"/>
                    <a:pt x="420624" y="46256"/>
                    <a:pt x="421005" y="47685"/>
                  </a:cubicBezTo>
                  <a:cubicBezTo>
                    <a:pt x="421386" y="49114"/>
                    <a:pt x="424529" y="50924"/>
                    <a:pt x="427196" y="48923"/>
                  </a:cubicBezTo>
                  <a:cubicBezTo>
                    <a:pt x="429863" y="46923"/>
                    <a:pt x="439388" y="47495"/>
                    <a:pt x="436531" y="47971"/>
                  </a:cubicBezTo>
                  <a:lnTo>
                    <a:pt x="435578" y="48638"/>
                  </a:lnTo>
                  <a:lnTo>
                    <a:pt x="434626" y="48923"/>
                  </a:lnTo>
                  <a:cubicBezTo>
                    <a:pt x="434435" y="50162"/>
                    <a:pt x="435007" y="51209"/>
                    <a:pt x="435959" y="51400"/>
                  </a:cubicBezTo>
                  <a:lnTo>
                    <a:pt x="436817" y="51305"/>
                  </a:lnTo>
                  <a:cubicBezTo>
                    <a:pt x="438817" y="51019"/>
                    <a:pt x="440817" y="50162"/>
                    <a:pt x="442722" y="50352"/>
                  </a:cubicBezTo>
                  <a:cubicBezTo>
                    <a:pt x="449199" y="51019"/>
                    <a:pt x="453866" y="49876"/>
                    <a:pt x="456343" y="44161"/>
                  </a:cubicBezTo>
                  <a:cubicBezTo>
                    <a:pt x="457295" y="41970"/>
                    <a:pt x="460439" y="40351"/>
                    <a:pt x="463391" y="43399"/>
                  </a:cubicBezTo>
                  <a:cubicBezTo>
                    <a:pt x="463487" y="43589"/>
                    <a:pt x="465106" y="42732"/>
                    <a:pt x="466058" y="42446"/>
                  </a:cubicBezTo>
                  <a:lnTo>
                    <a:pt x="470916" y="40351"/>
                  </a:lnTo>
                  <a:cubicBezTo>
                    <a:pt x="471202" y="43494"/>
                    <a:pt x="474821" y="42827"/>
                    <a:pt x="479012" y="38922"/>
                  </a:cubicBezTo>
                  <a:lnTo>
                    <a:pt x="484918" y="43875"/>
                  </a:lnTo>
                  <a:cubicBezTo>
                    <a:pt x="485775" y="44542"/>
                    <a:pt x="488823" y="43494"/>
                    <a:pt x="490823" y="43208"/>
                  </a:cubicBezTo>
                  <a:cubicBezTo>
                    <a:pt x="493586" y="42827"/>
                    <a:pt x="497300" y="41208"/>
                    <a:pt x="499015" y="42161"/>
                  </a:cubicBezTo>
                  <a:cubicBezTo>
                    <a:pt x="502825" y="44161"/>
                    <a:pt x="504444" y="42827"/>
                    <a:pt x="506825" y="40827"/>
                  </a:cubicBezTo>
                  <a:cubicBezTo>
                    <a:pt x="509111" y="39017"/>
                    <a:pt x="511302" y="39017"/>
                    <a:pt x="511778" y="42256"/>
                  </a:cubicBezTo>
                  <a:lnTo>
                    <a:pt x="511874" y="42827"/>
                  </a:lnTo>
                  <a:cubicBezTo>
                    <a:pt x="512445" y="43399"/>
                    <a:pt x="516350" y="43589"/>
                    <a:pt x="520637" y="43304"/>
                  </a:cubicBezTo>
                  <a:lnTo>
                    <a:pt x="524447" y="43018"/>
                  </a:lnTo>
                  <a:cubicBezTo>
                    <a:pt x="528542" y="42732"/>
                    <a:pt x="532638" y="42351"/>
                    <a:pt x="536543" y="41399"/>
                  </a:cubicBezTo>
                  <a:cubicBezTo>
                    <a:pt x="537686" y="41113"/>
                    <a:pt x="538258" y="38065"/>
                    <a:pt x="539401" y="37970"/>
                  </a:cubicBezTo>
                  <a:cubicBezTo>
                    <a:pt x="541020" y="37779"/>
                    <a:pt x="542830" y="39303"/>
                    <a:pt x="544735" y="39779"/>
                  </a:cubicBezTo>
                  <a:lnTo>
                    <a:pt x="545402" y="39970"/>
                  </a:lnTo>
                  <a:cubicBezTo>
                    <a:pt x="546449" y="39208"/>
                    <a:pt x="547021" y="38351"/>
                    <a:pt x="546640" y="37970"/>
                  </a:cubicBezTo>
                  <a:cubicBezTo>
                    <a:pt x="546259" y="37589"/>
                    <a:pt x="545973" y="36160"/>
                    <a:pt x="547497" y="36160"/>
                  </a:cubicBezTo>
                  <a:cubicBezTo>
                    <a:pt x="549021" y="36160"/>
                    <a:pt x="552736" y="36541"/>
                    <a:pt x="552164" y="37112"/>
                  </a:cubicBezTo>
                  <a:cubicBezTo>
                    <a:pt x="551593" y="37684"/>
                    <a:pt x="551593" y="39589"/>
                    <a:pt x="553974" y="39684"/>
                  </a:cubicBezTo>
                  <a:cubicBezTo>
                    <a:pt x="556260" y="39779"/>
                    <a:pt x="562451" y="38351"/>
                    <a:pt x="560927" y="36160"/>
                  </a:cubicBezTo>
                  <a:lnTo>
                    <a:pt x="560927" y="34636"/>
                  </a:lnTo>
                  <a:cubicBezTo>
                    <a:pt x="560927" y="33207"/>
                    <a:pt x="562356" y="31588"/>
                    <a:pt x="563594" y="30350"/>
                  </a:cubicBezTo>
                  <a:cubicBezTo>
                    <a:pt x="564261" y="29683"/>
                    <a:pt x="566071" y="29302"/>
                    <a:pt x="566928" y="29588"/>
                  </a:cubicBezTo>
                  <a:cubicBezTo>
                    <a:pt x="567690" y="29873"/>
                    <a:pt x="568166" y="31207"/>
                    <a:pt x="568262" y="32064"/>
                  </a:cubicBezTo>
                  <a:cubicBezTo>
                    <a:pt x="568357" y="32540"/>
                    <a:pt x="567214" y="33112"/>
                    <a:pt x="567023" y="33683"/>
                  </a:cubicBezTo>
                  <a:lnTo>
                    <a:pt x="566642" y="34826"/>
                  </a:lnTo>
                  <a:cubicBezTo>
                    <a:pt x="566452" y="36160"/>
                    <a:pt x="567690" y="37208"/>
                    <a:pt x="569309" y="37112"/>
                  </a:cubicBezTo>
                  <a:lnTo>
                    <a:pt x="570738" y="36922"/>
                  </a:lnTo>
                  <a:cubicBezTo>
                    <a:pt x="573595" y="36446"/>
                    <a:pt x="577406" y="37970"/>
                    <a:pt x="579025" y="34541"/>
                  </a:cubicBezTo>
                  <a:cubicBezTo>
                    <a:pt x="579025" y="34445"/>
                    <a:pt x="580835" y="34826"/>
                    <a:pt x="581597" y="35207"/>
                  </a:cubicBezTo>
                  <a:cubicBezTo>
                    <a:pt x="583692" y="36255"/>
                    <a:pt x="585502" y="36541"/>
                    <a:pt x="586264" y="34064"/>
                  </a:cubicBezTo>
                  <a:cubicBezTo>
                    <a:pt x="586645" y="33017"/>
                    <a:pt x="585788" y="31207"/>
                    <a:pt x="588740" y="32540"/>
                  </a:cubicBezTo>
                  <a:cubicBezTo>
                    <a:pt x="590836" y="33493"/>
                    <a:pt x="593979" y="33017"/>
                    <a:pt x="595503" y="34160"/>
                  </a:cubicBezTo>
                  <a:cubicBezTo>
                    <a:pt x="599504" y="37112"/>
                    <a:pt x="598646" y="34350"/>
                    <a:pt x="599408" y="32540"/>
                  </a:cubicBezTo>
                  <a:cubicBezTo>
                    <a:pt x="599599" y="31969"/>
                    <a:pt x="601694" y="31493"/>
                    <a:pt x="602647" y="31683"/>
                  </a:cubicBezTo>
                  <a:cubicBezTo>
                    <a:pt x="603409" y="31874"/>
                    <a:pt x="604361" y="33302"/>
                    <a:pt x="604171" y="33969"/>
                  </a:cubicBezTo>
                  <a:lnTo>
                    <a:pt x="603409" y="36350"/>
                  </a:lnTo>
                  <a:cubicBezTo>
                    <a:pt x="603028" y="39303"/>
                    <a:pt x="604076" y="39970"/>
                    <a:pt x="605885" y="37779"/>
                  </a:cubicBezTo>
                  <a:lnTo>
                    <a:pt x="607790" y="36065"/>
                  </a:lnTo>
                  <a:cubicBezTo>
                    <a:pt x="609029" y="34922"/>
                    <a:pt x="610553" y="39303"/>
                    <a:pt x="611886" y="36350"/>
                  </a:cubicBezTo>
                  <a:lnTo>
                    <a:pt x="612362" y="35303"/>
                  </a:lnTo>
                  <a:cubicBezTo>
                    <a:pt x="610934" y="33398"/>
                    <a:pt x="611600" y="31588"/>
                    <a:pt x="613696" y="31397"/>
                  </a:cubicBezTo>
                  <a:cubicBezTo>
                    <a:pt x="615791" y="31207"/>
                    <a:pt x="620459" y="36255"/>
                    <a:pt x="621887" y="37684"/>
                  </a:cubicBezTo>
                  <a:cubicBezTo>
                    <a:pt x="623411" y="39113"/>
                    <a:pt x="621792" y="42732"/>
                    <a:pt x="621983" y="41399"/>
                  </a:cubicBezTo>
                  <a:cubicBezTo>
                    <a:pt x="622173" y="40065"/>
                    <a:pt x="624745" y="36731"/>
                    <a:pt x="627412" y="37112"/>
                  </a:cubicBezTo>
                  <a:lnTo>
                    <a:pt x="629793" y="36922"/>
                  </a:lnTo>
                  <a:cubicBezTo>
                    <a:pt x="632174" y="36731"/>
                    <a:pt x="634937" y="36446"/>
                    <a:pt x="636651" y="35398"/>
                  </a:cubicBezTo>
                  <a:cubicBezTo>
                    <a:pt x="639318" y="33683"/>
                    <a:pt x="640175" y="32731"/>
                    <a:pt x="640747" y="36541"/>
                  </a:cubicBezTo>
                  <a:cubicBezTo>
                    <a:pt x="641033" y="38351"/>
                    <a:pt x="643985" y="38255"/>
                    <a:pt x="645605" y="36636"/>
                  </a:cubicBezTo>
                  <a:lnTo>
                    <a:pt x="646367" y="35874"/>
                  </a:lnTo>
                  <a:cubicBezTo>
                    <a:pt x="647033" y="34922"/>
                    <a:pt x="647700" y="34922"/>
                    <a:pt x="647986" y="36065"/>
                  </a:cubicBezTo>
                  <a:lnTo>
                    <a:pt x="648557" y="36922"/>
                  </a:lnTo>
                  <a:cubicBezTo>
                    <a:pt x="648748" y="37112"/>
                    <a:pt x="650272" y="36731"/>
                    <a:pt x="651224" y="36541"/>
                  </a:cubicBezTo>
                  <a:cubicBezTo>
                    <a:pt x="652367" y="36350"/>
                    <a:pt x="653701" y="35684"/>
                    <a:pt x="654653" y="35874"/>
                  </a:cubicBezTo>
                  <a:lnTo>
                    <a:pt x="655701" y="36065"/>
                  </a:lnTo>
                  <a:cubicBezTo>
                    <a:pt x="656654" y="37017"/>
                    <a:pt x="657987" y="35969"/>
                    <a:pt x="658749" y="33683"/>
                  </a:cubicBezTo>
                  <a:cubicBezTo>
                    <a:pt x="659511" y="31397"/>
                    <a:pt x="673703" y="29778"/>
                    <a:pt x="673322" y="32731"/>
                  </a:cubicBezTo>
                  <a:lnTo>
                    <a:pt x="678370" y="31112"/>
                  </a:lnTo>
                  <a:lnTo>
                    <a:pt x="679799" y="30635"/>
                  </a:lnTo>
                  <a:cubicBezTo>
                    <a:pt x="681800" y="29397"/>
                    <a:pt x="683705" y="29683"/>
                    <a:pt x="683895" y="31397"/>
                  </a:cubicBezTo>
                  <a:cubicBezTo>
                    <a:pt x="684086" y="33112"/>
                    <a:pt x="687705" y="37684"/>
                    <a:pt x="691229" y="37684"/>
                  </a:cubicBezTo>
                  <a:cubicBezTo>
                    <a:pt x="694754" y="37684"/>
                    <a:pt x="704564" y="38541"/>
                    <a:pt x="704660" y="39684"/>
                  </a:cubicBezTo>
                  <a:cubicBezTo>
                    <a:pt x="704850" y="40827"/>
                    <a:pt x="707898" y="42065"/>
                    <a:pt x="711327" y="40541"/>
                  </a:cubicBezTo>
                  <a:lnTo>
                    <a:pt x="712661" y="35874"/>
                  </a:lnTo>
                  <a:lnTo>
                    <a:pt x="712851" y="35207"/>
                  </a:lnTo>
                  <a:cubicBezTo>
                    <a:pt x="713232" y="34445"/>
                    <a:pt x="715994" y="37112"/>
                    <a:pt x="719042" y="41113"/>
                  </a:cubicBezTo>
                  <a:lnTo>
                    <a:pt x="724186" y="35779"/>
                  </a:lnTo>
                  <a:cubicBezTo>
                    <a:pt x="724567" y="35398"/>
                    <a:pt x="725900" y="35493"/>
                    <a:pt x="726662" y="35684"/>
                  </a:cubicBezTo>
                  <a:lnTo>
                    <a:pt x="731996" y="36827"/>
                  </a:lnTo>
                  <a:cubicBezTo>
                    <a:pt x="738378" y="38255"/>
                    <a:pt x="743617" y="37493"/>
                    <a:pt x="743522" y="35112"/>
                  </a:cubicBezTo>
                  <a:lnTo>
                    <a:pt x="743617" y="32826"/>
                  </a:lnTo>
                  <a:cubicBezTo>
                    <a:pt x="743617" y="31874"/>
                    <a:pt x="743903" y="30064"/>
                    <a:pt x="744284" y="30064"/>
                  </a:cubicBezTo>
                  <a:lnTo>
                    <a:pt x="748665" y="29588"/>
                  </a:lnTo>
                  <a:cubicBezTo>
                    <a:pt x="748760" y="26730"/>
                    <a:pt x="746760" y="21777"/>
                    <a:pt x="744379" y="18634"/>
                  </a:cubicBezTo>
                  <a:lnTo>
                    <a:pt x="739045" y="18729"/>
                  </a:lnTo>
                  <a:lnTo>
                    <a:pt x="737140" y="18824"/>
                  </a:lnTo>
                  <a:cubicBezTo>
                    <a:pt x="735235" y="16538"/>
                    <a:pt x="736092" y="14633"/>
                    <a:pt x="739140" y="14443"/>
                  </a:cubicBezTo>
                  <a:lnTo>
                    <a:pt x="740474" y="15491"/>
                  </a:lnTo>
                  <a:lnTo>
                    <a:pt x="744855" y="19015"/>
                  </a:lnTo>
                  <a:cubicBezTo>
                    <a:pt x="750665" y="18920"/>
                    <a:pt x="755714" y="18348"/>
                    <a:pt x="755999" y="17681"/>
                  </a:cubicBezTo>
                  <a:cubicBezTo>
                    <a:pt x="756285" y="17015"/>
                    <a:pt x="759333" y="15205"/>
                    <a:pt x="762000" y="15014"/>
                  </a:cubicBezTo>
                  <a:cubicBezTo>
                    <a:pt x="764572" y="14824"/>
                    <a:pt x="766953" y="18634"/>
                    <a:pt x="763810" y="18253"/>
                  </a:cubicBezTo>
                  <a:cubicBezTo>
                    <a:pt x="760667" y="17872"/>
                    <a:pt x="757238" y="24539"/>
                    <a:pt x="758285" y="25587"/>
                  </a:cubicBezTo>
                  <a:cubicBezTo>
                    <a:pt x="759238" y="26635"/>
                    <a:pt x="757904" y="30159"/>
                    <a:pt x="753237" y="31112"/>
                  </a:cubicBezTo>
                  <a:lnTo>
                    <a:pt x="749237" y="32445"/>
                  </a:lnTo>
                  <a:cubicBezTo>
                    <a:pt x="746855" y="33207"/>
                    <a:pt x="745427" y="35017"/>
                    <a:pt x="748760" y="36827"/>
                  </a:cubicBezTo>
                  <a:lnTo>
                    <a:pt x="749427" y="37208"/>
                  </a:lnTo>
                  <a:cubicBezTo>
                    <a:pt x="749332" y="38446"/>
                    <a:pt x="751237" y="39398"/>
                    <a:pt x="753523" y="39398"/>
                  </a:cubicBezTo>
                  <a:cubicBezTo>
                    <a:pt x="755809" y="39398"/>
                    <a:pt x="762667" y="38636"/>
                    <a:pt x="761143" y="37684"/>
                  </a:cubicBezTo>
                  <a:cubicBezTo>
                    <a:pt x="759619" y="36731"/>
                    <a:pt x="756952" y="34064"/>
                    <a:pt x="758095" y="33493"/>
                  </a:cubicBezTo>
                  <a:cubicBezTo>
                    <a:pt x="759143" y="32921"/>
                    <a:pt x="762286" y="33017"/>
                    <a:pt x="762857" y="34922"/>
                  </a:cubicBezTo>
                  <a:cubicBezTo>
                    <a:pt x="763524" y="36827"/>
                    <a:pt x="769049" y="40637"/>
                    <a:pt x="773906" y="39113"/>
                  </a:cubicBezTo>
                  <a:cubicBezTo>
                    <a:pt x="778764" y="37589"/>
                    <a:pt x="789337" y="32636"/>
                    <a:pt x="788289" y="33969"/>
                  </a:cubicBezTo>
                  <a:cubicBezTo>
                    <a:pt x="787337" y="35303"/>
                    <a:pt x="788194" y="40446"/>
                    <a:pt x="792194" y="41589"/>
                  </a:cubicBezTo>
                  <a:lnTo>
                    <a:pt x="793147" y="36446"/>
                  </a:lnTo>
                  <a:cubicBezTo>
                    <a:pt x="793814" y="33112"/>
                    <a:pt x="798862" y="31874"/>
                    <a:pt x="800386" y="28635"/>
                  </a:cubicBezTo>
                  <a:cubicBezTo>
                    <a:pt x="800576" y="28349"/>
                    <a:pt x="802005" y="28254"/>
                    <a:pt x="802767" y="28349"/>
                  </a:cubicBezTo>
                  <a:lnTo>
                    <a:pt x="806768" y="28826"/>
                  </a:lnTo>
                  <a:cubicBezTo>
                    <a:pt x="811244" y="29397"/>
                    <a:pt x="815721" y="32826"/>
                    <a:pt x="816769" y="36446"/>
                  </a:cubicBezTo>
                  <a:lnTo>
                    <a:pt x="823532" y="33874"/>
                  </a:lnTo>
                  <a:cubicBezTo>
                    <a:pt x="828104" y="32159"/>
                    <a:pt x="829818" y="34636"/>
                    <a:pt x="828675" y="39779"/>
                  </a:cubicBezTo>
                  <a:lnTo>
                    <a:pt x="828389" y="41018"/>
                  </a:lnTo>
                  <a:cubicBezTo>
                    <a:pt x="828485" y="43113"/>
                    <a:pt x="832676" y="42732"/>
                    <a:pt x="837724" y="40160"/>
                  </a:cubicBezTo>
                  <a:lnTo>
                    <a:pt x="842772" y="41875"/>
                  </a:lnTo>
                  <a:cubicBezTo>
                    <a:pt x="843725" y="42161"/>
                    <a:pt x="846487" y="41018"/>
                    <a:pt x="846582" y="40446"/>
                  </a:cubicBezTo>
                  <a:cubicBezTo>
                    <a:pt x="846773" y="35969"/>
                    <a:pt x="852107" y="37303"/>
                    <a:pt x="853059" y="37970"/>
                  </a:cubicBezTo>
                  <a:cubicBezTo>
                    <a:pt x="857726" y="41399"/>
                    <a:pt x="859155" y="38065"/>
                    <a:pt x="859441" y="35779"/>
                  </a:cubicBezTo>
                  <a:lnTo>
                    <a:pt x="859822" y="32921"/>
                  </a:lnTo>
                  <a:cubicBezTo>
                    <a:pt x="862298" y="31112"/>
                    <a:pt x="863251" y="31112"/>
                    <a:pt x="861727" y="33017"/>
                  </a:cubicBezTo>
                  <a:cubicBezTo>
                    <a:pt x="860298" y="34922"/>
                    <a:pt x="866013" y="39494"/>
                    <a:pt x="868585" y="38541"/>
                  </a:cubicBezTo>
                  <a:cubicBezTo>
                    <a:pt x="871061" y="37493"/>
                    <a:pt x="880205" y="40446"/>
                    <a:pt x="882872" y="41018"/>
                  </a:cubicBezTo>
                  <a:cubicBezTo>
                    <a:pt x="885539" y="41589"/>
                    <a:pt x="893350" y="37112"/>
                    <a:pt x="894683" y="33969"/>
                  </a:cubicBezTo>
                  <a:lnTo>
                    <a:pt x="894779" y="31112"/>
                  </a:lnTo>
                  <a:cubicBezTo>
                    <a:pt x="894874" y="29683"/>
                    <a:pt x="892207" y="28159"/>
                    <a:pt x="890873" y="26635"/>
                  </a:cubicBezTo>
                  <a:cubicBezTo>
                    <a:pt x="890016" y="25682"/>
                    <a:pt x="890302" y="25968"/>
                    <a:pt x="893731" y="24730"/>
                  </a:cubicBezTo>
                  <a:lnTo>
                    <a:pt x="896398" y="23777"/>
                  </a:lnTo>
                  <a:cubicBezTo>
                    <a:pt x="898970" y="21777"/>
                    <a:pt x="899922" y="19682"/>
                    <a:pt x="898493" y="19015"/>
                  </a:cubicBezTo>
                  <a:cubicBezTo>
                    <a:pt x="897065" y="18348"/>
                    <a:pt x="897350" y="12824"/>
                    <a:pt x="897636" y="13681"/>
                  </a:cubicBezTo>
                  <a:cubicBezTo>
                    <a:pt x="897922" y="14443"/>
                    <a:pt x="901446" y="15110"/>
                    <a:pt x="904685" y="13490"/>
                  </a:cubicBezTo>
                  <a:lnTo>
                    <a:pt x="907828" y="12919"/>
                  </a:lnTo>
                  <a:lnTo>
                    <a:pt x="912114" y="12157"/>
                  </a:lnTo>
                  <a:lnTo>
                    <a:pt x="910255" y="18756"/>
                  </a:lnTo>
                  <a:lnTo>
                    <a:pt x="910304" y="18729"/>
                  </a:lnTo>
                  <a:cubicBezTo>
                    <a:pt x="910780" y="17681"/>
                    <a:pt x="914019" y="17872"/>
                    <a:pt x="917448" y="19110"/>
                  </a:cubicBezTo>
                  <a:lnTo>
                    <a:pt x="921067" y="19015"/>
                  </a:lnTo>
                  <a:lnTo>
                    <a:pt x="922020" y="19015"/>
                  </a:lnTo>
                  <a:cubicBezTo>
                    <a:pt x="923163" y="20158"/>
                    <a:pt x="921353" y="21777"/>
                    <a:pt x="918115" y="22730"/>
                  </a:cubicBezTo>
                  <a:lnTo>
                    <a:pt x="915924" y="24635"/>
                  </a:lnTo>
                  <a:lnTo>
                    <a:pt x="913828" y="26254"/>
                  </a:lnTo>
                  <a:lnTo>
                    <a:pt x="905007" y="21749"/>
                  </a:lnTo>
                  <a:lnTo>
                    <a:pt x="904780" y="21872"/>
                  </a:lnTo>
                  <a:cubicBezTo>
                    <a:pt x="906780" y="24920"/>
                    <a:pt x="906304" y="29778"/>
                    <a:pt x="903542" y="32540"/>
                  </a:cubicBezTo>
                  <a:lnTo>
                    <a:pt x="903923" y="32826"/>
                  </a:lnTo>
                  <a:lnTo>
                    <a:pt x="909542" y="37398"/>
                  </a:lnTo>
                  <a:cubicBezTo>
                    <a:pt x="905066" y="37589"/>
                    <a:pt x="903637" y="38732"/>
                    <a:pt x="906399" y="39970"/>
                  </a:cubicBezTo>
                  <a:cubicBezTo>
                    <a:pt x="909161" y="41208"/>
                    <a:pt x="918782" y="41780"/>
                    <a:pt x="920972" y="38160"/>
                  </a:cubicBezTo>
                  <a:lnTo>
                    <a:pt x="924973" y="40256"/>
                  </a:lnTo>
                  <a:cubicBezTo>
                    <a:pt x="929259" y="42542"/>
                    <a:pt x="932212" y="43018"/>
                    <a:pt x="935927" y="40160"/>
                  </a:cubicBezTo>
                  <a:cubicBezTo>
                    <a:pt x="936308" y="39875"/>
                    <a:pt x="938308" y="40446"/>
                    <a:pt x="939165" y="41018"/>
                  </a:cubicBezTo>
                  <a:lnTo>
                    <a:pt x="944499" y="44351"/>
                  </a:lnTo>
                  <a:cubicBezTo>
                    <a:pt x="946023" y="41303"/>
                    <a:pt x="946023" y="37970"/>
                    <a:pt x="944594" y="36731"/>
                  </a:cubicBezTo>
                  <a:cubicBezTo>
                    <a:pt x="943166" y="35588"/>
                    <a:pt x="938784" y="33398"/>
                    <a:pt x="937927" y="34445"/>
                  </a:cubicBezTo>
                  <a:lnTo>
                    <a:pt x="936117" y="35303"/>
                  </a:lnTo>
                  <a:lnTo>
                    <a:pt x="935069" y="35779"/>
                  </a:lnTo>
                  <a:cubicBezTo>
                    <a:pt x="933260" y="35303"/>
                    <a:pt x="932021" y="33779"/>
                    <a:pt x="932402" y="32255"/>
                  </a:cubicBezTo>
                  <a:lnTo>
                    <a:pt x="932498" y="32255"/>
                  </a:lnTo>
                  <a:cubicBezTo>
                    <a:pt x="937355" y="32731"/>
                    <a:pt x="936212" y="28445"/>
                    <a:pt x="938689" y="27016"/>
                  </a:cubicBezTo>
                  <a:lnTo>
                    <a:pt x="938879" y="26921"/>
                  </a:lnTo>
                  <a:cubicBezTo>
                    <a:pt x="938498" y="25873"/>
                    <a:pt x="937355" y="25301"/>
                    <a:pt x="936403" y="25778"/>
                  </a:cubicBezTo>
                  <a:cubicBezTo>
                    <a:pt x="935450" y="26159"/>
                    <a:pt x="932021" y="26730"/>
                    <a:pt x="931164" y="26063"/>
                  </a:cubicBezTo>
                  <a:cubicBezTo>
                    <a:pt x="930307" y="25397"/>
                    <a:pt x="927354" y="24063"/>
                    <a:pt x="926878" y="24730"/>
                  </a:cubicBezTo>
                  <a:cubicBezTo>
                    <a:pt x="926497" y="25492"/>
                    <a:pt x="924020" y="28254"/>
                    <a:pt x="924020" y="26444"/>
                  </a:cubicBezTo>
                  <a:cubicBezTo>
                    <a:pt x="924020" y="24635"/>
                    <a:pt x="925830" y="20063"/>
                    <a:pt x="928021" y="18539"/>
                  </a:cubicBezTo>
                  <a:cubicBezTo>
                    <a:pt x="930212" y="17110"/>
                    <a:pt x="937832" y="20539"/>
                    <a:pt x="940022" y="19777"/>
                  </a:cubicBezTo>
                  <a:cubicBezTo>
                    <a:pt x="942213" y="19015"/>
                    <a:pt x="950786" y="21206"/>
                    <a:pt x="954310" y="26349"/>
                  </a:cubicBezTo>
                  <a:lnTo>
                    <a:pt x="960596" y="29111"/>
                  </a:lnTo>
                  <a:cubicBezTo>
                    <a:pt x="963549" y="30350"/>
                    <a:pt x="964216" y="31969"/>
                    <a:pt x="959834" y="34064"/>
                  </a:cubicBezTo>
                  <a:lnTo>
                    <a:pt x="955739" y="36065"/>
                  </a:lnTo>
                  <a:cubicBezTo>
                    <a:pt x="952119" y="40732"/>
                    <a:pt x="952024" y="44542"/>
                    <a:pt x="955453" y="44542"/>
                  </a:cubicBezTo>
                  <a:lnTo>
                    <a:pt x="956882" y="43494"/>
                  </a:lnTo>
                  <a:cubicBezTo>
                    <a:pt x="959644" y="41589"/>
                    <a:pt x="962882" y="41780"/>
                    <a:pt x="965168" y="42446"/>
                  </a:cubicBezTo>
                  <a:cubicBezTo>
                    <a:pt x="968597" y="43399"/>
                    <a:pt x="971074" y="45494"/>
                    <a:pt x="974884" y="42446"/>
                  </a:cubicBezTo>
                  <a:cubicBezTo>
                    <a:pt x="976122" y="41399"/>
                    <a:pt x="980694" y="43685"/>
                    <a:pt x="983170" y="43018"/>
                  </a:cubicBezTo>
                  <a:lnTo>
                    <a:pt x="986123" y="42161"/>
                  </a:lnTo>
                  <a:cubicBezTo>
                    <a:pt x="988790" y="39875"/>
                    <a:pt x="990886" y="38827"/>
                    <a:pt x="990886" y="39779"/>
                  </a:cubicBezTo>
                  <a:cubicBezTo>
                    <a:pt x="990886" y="40732"/>
                    <a:pt x="996791" y="42542"/>
                    <a:pt x="1004030" y="41303"/>
                  </a:cubicBezTo>
                  <a:lnTo>
                    <a:pt x="1010793" y="41780"/>
                  </a:lnTo>
                  <a:cubicBezTo>
                    <a:pt x="1010984" y="41780"/>
                    <a:pt x="1011555" y="40637"/>
                    <a:pt x="1011460" y="40065"/>
                  </a:cubicBezTo>
                  <a:cubicBezTo>
                    <a:pt x="1011460" y="39494"/>
                    <a:pt x="1010984" y="38446"/>
                    <a:pt x="1010507" y="38446"/>
                  </a:cubicBezTo>
                  <a:lnTo>
                    <a:pt x="1008507" y="38065"/>
                  </a:lnTo>
                  <a:cubicBezTo>
                    <a:pt x="1004888" y="37874"/>
                    <a:pt x="1004983" y="35874"/>
                    <a:pt x="1008793" y="33683"/>
                  </a:cubicBezTo>
                  <a:lnTo>
                    <a:pt x="1010126" y="34160"/>
                  </a:lnTo>
                  <a:lnTo>
                    <a:pt x="1014889" y="35874"/>
                  </a:lnTo>
                  <a:cubicBezTo>
                    <a:pt x="1019556" y="34731"/>
                    <a:pt x="1023938" y="33302"/>
                    <a:pt x="1024604" y="32731"/>
                  </a:cubicBezTo>
                  <a:cubicBezTo>
                    <a:pt x="1025271" y="32159"/>
                    <a:pt x="1024985" y="30064"/>
                    <a:pt x="1021461" y="29969"/>
                  </a:cubicBezTo>
                  <a:lnTo>
                    <a:pt x="1018699" y="29588"/>
                  </a:lnTo>
                  <a:cubicBezTo>
                    <a:pt x="1017937" y="29492"/>
                    <a:pt x="1016889" y="28254"/>
                    <a:pt x="1016889" y="27492"/>
                  </a:cubicBezTo>
                  <a:cubicBezTo>
                    <a:pt x="1016889" y="26825"/>
                    <a:pt x="1018318" y="25492"/>
                    <a:pt x="1018794" y="25587"/>
                  </a:cubicBezTo>
                  <a:lnTo>
                    <a:pt x="1023461" y="26349"/>
                  </a:lnTo>
                  <a:cubicBezTo>
                    <a:pt x="1026033" y="23587"/>
                    <a:pt x="1027843" y="22730"/>
                    <a:pt x="1027557" y="24349"/>
                  </a:cubicBezTo>
                  <a:lnTo>
                    <a:pt x="1034635" y="28627"/>
                  </a:lnTo>
                  <a:lnTo>
                    <a:pt x="1038796" y="23872"/>
                  </a:lnTo>
                  <a:lnTo>
                    <a:pt x="1042130" y="23110"/>
                  </a:lnTo>
                  <a:cubicBezTo>
                    <a:pt x="1043558" y="22729"/>
                    <a:pt x="1045368" y="23205"/>
                    <a:pt x="1046987" y="23491"/>
                  </a:cubicBezTo>
                  <a:cubicBezTo>
                    <a:pt x="1047368" y="23586"/>
                    <a:pt x="1047749" y="24634"/>
                    <a:pt x="1047749" y="25205"/>
                  </a:cubicBezTo>
                  <a:lnTo>
                    <a:pt x="1047749" y="25777"/>
                  </a:lnTo>
                  <a:cubicBezTo>
                    <a:pt x="1047273" y="26444"/>
                    <a:pt x="1046416" y="26729"/>
                    <a:pt x="1045940" y="26348"/>
                  </a:cubicBezTo>
                  <a:cubicBezTo>
                    <a:pt x="1045463" y="26063"/>
                    <a:pt x="1043368" y="26825"/>
                    <a:pt x="1042701" y="28730"/>
                  </a:cubicBezTo>
                  <a:lnTo>
                    <a:pt x="1036213" y="29599"/>
                  </a:lnTo>
                  <a:lnTo>
                    <a:pt x="1033177" y="32445"/>
                  </a:lnTo>
                  <a:cubicBezTo>
                    <a:pt x="1030034" y="35398"/>
                    <a:pt x="1028891" y="39779"/>
                    <a:pt x="1027176" y="43685"/>
                  </a:cubicBezTo>
                  <a:lnTo>
                    <a:pt x="1026890" y="44351"/>
                  </a:lnTo>
                  <a:cubicBezTo>
                    <a:pt x="1027652" y="45399"/>
                    <a:pt x="1029938" y="45971"/>
                    <a:pt x="1032034" y="45494"/>
                  </a:cubicBezTo>
                  <a:lnTo>
                    <a:pt x="1032034" y="45018"/>
                  </a:lnTo>
                  <a:cubicBezTo>
                    <a:pt x="1032415" y="40446"/>
                    <a:pt x="1034320" y="44066"/>
                    <a:pt x="1036130" y="44066"/>
                  </a:cubicBezTo>
                  <a:lnTo>
                    <a:pt x="1039082" y="44161"/>
                  </a:lnTo>
                  <a:cubicBezTo>
                    <a:pt x="1042416" y="43113"/>
                    <a:pt x="1045940" y="42161"/>
                    <a:pt x="1046893" y="42161"/>
                  </a:cubicBezTo>
                  <a:cubicBezTo>
                    <a:pt x="1047845" y="42161"/>
                    <a:pt x="1052989" y="42351"/>
                    <a:pt x="1056323" y="42542"/>
                  </a:cubicBezTo>
                  <a:lnTo>
                    <a:pt x="1057847" y="43399"/>
                  </a:lnTo>
                  <a:lnTo>
                    <a:pt x="1060609" y="45018"/>
                  </a:lnTo>
                  <a:cubicBezTo>
                    <a:pt x="1062609" y="48161"/>
                    <a:pt x="1064705" y="49400"/>
                    <a:pt x="1065276" y="47876"/>
                  </a:cubicBezTo>
                  <a:cubicBezTo>
                    <a:pt x="1065848" y="46256"/>
                    <a:pt x="1071182" y="46637"/>
                    <a:pt x="1071277" y="46923"/>
                  </a:cubicBezTo>
                  <a:lnTo>
                    <a:pt x="1071404" y="46987"/>
                  </a:lnTo>
                  <a:lnTo>
                    <a:pt x="1070419" y="43494"/>
                  </a:lnTo>
                  <a:lnTo>
                    <a:pt x="1070038" y="42256"/>
                  </a:lnTo>
                  <a:lnTo>
                    <a:pt x="1069562" y="40732"/>
                  </a:lnTo>
                  <a:cubicBezTo>
                    <a:pt x="1068895" y="39113"/>
                    <a:pt x="1072038" y="36731"/>
                    <a:pt x="1073467" y="36350"/>
                  </a:cubicBezTo>
                  <a:cubicBezTo>
                    <a:pt x="1074896" y="35969"/>
                    <a:pt x="1076420" y="35684"/>
                    <a:pt x="1076896" y="35684"/>
                  </a:cubicBezTo>
                  <a:lnTo>
                    <a:pt x="1077701" y="35554"/>
                  </a:lnTo>
                  <a:lnTo>
                    <a:pt x="1073944" y="27397"/>
                  </a:lnTo>
                  <a:lnTo>
                    <a:pt x="1073658" y="23111"/>
                  </a:lnTo>
                  <a:lnTo>
                    <a:pt x="1073563" y="21015"/>
                  </a:lnTo>
                  <a:cubicBezTo>
                    <a:pt x="1075658" y="17300"/>
                    <a:pt x="1078516" y="18539"/>
                    <a:pt x="1079849" y="23682"/>
                  </a:cubicBezTo>
                  <a:lnTo>
                    <a:pt x="1082040" y="24539"/>
                  </a:lnTo>
                  <a:lnTo>
                    <a:pt x="1086231" y="25873"/>
                  </a:lnTo>
                  <a:cubicBezTo>
                    <a:pt x="1086898" y="28826"/>
                    <a:pt x="1088517" y="29588"/>
                    <a:pt x="1090041" y="27587"/>
                  </a:cubicBezTo>
                  <a:lnTo>
                    <a:pt x="1091851" y="26159"/>
                  </a:lnTo>
                  <a:lnTo>
                    <a:pt x="1092708" y="25492"/>
                  </a:lnTo>
                  <a:cubicBezTo>
                    <a:pt x="1094613" y="25587"/>
                    <a:pt x="1097471" y="27206"/>
                    <a:pt x="1099090" y="29016"/>
                  </a:cubicBezTo>
                  <a:lnTo>
                    <a:pt x="1101376" y="30159"/>
                  </a:lnTo>
                  <a:lnTo>
                    <a:pt x="1103567" y="31207"/>
                  </a:lnTo>
                  <a:cubicBezTo>
                    <a:pt x="1105757" y="33302"/>
                    <a:pt x="1104614" y="35017"/>
                    <a:pt x="1100995" y="35112"/>
                  </a:cubicBezTo>
                  <a:lnTo>
                    <a:pt x="1100423" y="36065"/>
                  </a:lnTo>
                  <a:cubicBezTo>
                    <a:pt x="1098518" y="39494"/>
                    <a:pt x="1092518" y="35303"/>
                    <a:pt x="1091279" y="39970"/>
                  </a:cubicBezTo>
                  <a:lnTo>
                    <a:pt x="1090613" y="42542"/>
                  </a:lnTo>
                  <a:cubicBezTo>
                    <a:pt x="1091279" y="44828"/>
                    <a:pt x="1092708" y="47399"/>
                    <a:pt x="1093661" y="48257"/>
                  </a:cubicBezTo>
                  <a:lnTo>
                    <a:pt x="1094232" y="48066"/>
                  </a:lnTo>
                  <a:cubicBezTo>
                    <a:pt x="1095756" y="47685"/>
                    <a:pt x="1097090" y="46066"/>
                    <a:pt x="1098328" y="46161"/>
                  </a:cubicBezTo>
                  <a:cubicBezTo>
                    <a:pt x="1101471" y="46447"/>
                    <a:pt x="1104710" y="48257"/>
                    <a:pt x="1107567" y="47876"/>
                  </a:cubicBezTo>
                  <a:cubicBezTo>
                    <a:pt x="1110901" y="47399"/>
                    <a:pt x="1113758" y="44828"/>
                    <a:pt x="1117092" y="44066"/>
                  </a:cubicBezTo>
                  <a:lnTo>
                    <a:pt x="1120235" y="43399"/>
                  </a:lnTo>
                  <a:cubicBezTo>
                    <a:pt x="1123855" y="43685"/>
                    <a:pt x="1126427" y="43018"/>
                    <a:pt x="1126046" y="41875"/>
                  </a:cubicBezTo>
                  <a:lnTo>
                    <a:pt x="1121357" y="35592"/>
                  </a:lnTo>
                  <a:lnTo>
                    <a:pt x="1118044" y="36160"/>
                  </a:lnTo>
                  <a:cubicBezTo>
                    <a:pt x="1115568" y="34159"/>
                    <a:pt x="1110424" y="27302"/>
                    <a:pt x="1113853" y="26920"/>
                  </a:cubicBezTo>
                  <a:lnTo>
                    <a:pt x="1115663" y="27397"/>
                  </a:lnTo>
                  <a:lnTo>
                    <a:pt x="1124616" y="29683"/>
                  </a:lnTo>
                  <a:cubicBezTo>
                    <a:pt x="1127379" y="25778"/>
                    <a:pt x="1130903" y="23396"/>
                    <a:pt x="1132522" y="24349"/>
                  </a:cubicBezTo>
                  <a:cubicBezTo>
                    <a:pt x="1134141" y="25301"/>
                    <a:pt x="1139666" y="25778"/>
                    <a:pt x="1141380" y="23396"/>
                  </a:cubicBezTo>
                  <a:lnTo>
                    <a:pt x="1139475" y="21396"/>
                  </a:lnTo>
                  <a:cubicBezTo>
                    <a:pt x="1138047" y="19967"/>
                    <a:pt x="1137761" y="19110"/>
                    <a:pt x="1140428" y="19110"/>
                  </a:cubicBezTo>
                  <a:cubicBezTo>
                    <a:pt x="1141380" y="19110"/>
                    <a:pt x="1142333" y="20063"/>
                    <a:pt x="1143095" y="20634"/>
                  </a:cubicBezTo>
                  <a:cubicBezTo>
                    <a:pt x="1143285" y="20825"/>
                    <a:pt x="1143190" y="21301"/>
                    <a:pt x="1143095" y="21682"/>
                  </a:cubicBezTo>
                  <a:cubicBezTo>
                    <a:pt x="1142238" y="26539"/>
                    <a:pt x="1146714" y="26063"/>
                    <a:pt x="1149477" y="25111"/>
                  </a:cubicBezTo>
                  <a:lnTo>
                    <a:pt x="1151953" y="24349"/>
                  </a:lnTo>
                  <a:cubicBezTo>
                    <a:pt x="1152715" y="25397"/>
                    <a:pt x="1155287" y="26635"/>
                    <a:pt x="1157478" y="27206"/>
                  </a:cubicBezTo>
                  <a:cubicBezTo>
                    <a:pt x="1159668" y="27778"/>
                    <a:pt x="1166717" y="28349"/>
                    <a:pt x="1168241" y="27302"/>
                  </a:cubicBezTo>
                  <a:cubicBezTo>
                    <a:pt x="1169670" y="26254"/>
                    <a:pt x="1173194" y="22634"/>
                    <a:pt x="1175575" y="21015"/>
                  </a:cubicBezTo>
                  <a:lnTo>
                    <a:pt x="1177766" y="21301"/>
                  </a:lnTo>
                  <a:lnTo>
                    <a:pt x="1184529" y="22063"/>
                  </a:lnTo>
                  <a:cubicBezTo>
                    <a:pt x="1185862" y="25016"/>
                    <a:pt x="1186148" y="27778"/>
                    <a:pt x="1185195" y="28159"/>
                  </a:cubicBezTo>
                  <a:cubicBezTo>
                    <a:pt x="1184148" y="28540"/>
                    <a:pt x="1180147" y="30731"/>
                    <a:pt x="1178242" y="32159"/>
                  </a:cubicBezTo>
                  <a:cubicBezTo>
                    <a:pt x="1176337" y="33588"/>
                    <a:pt x="1182052" y="37779"/>
                    <a:pt x="1183195" y="35588"/>
                  </a:cubicBezTo>
                  <a:cubicBezTo>
                    <a:pt x="1184338" y="33398"/>
                    <a:pt x="1191291" y="34636"/>
                    <a:pt x="1190244" y="35588"/>
                  </a:cubicBezTo>
                  <a:cubicBezTo>
                    <a:pt x="1189196" y="36541"/>
                    <a:pt x="1188910" y="40351"/>
                    <a:pt x="1185291" y="41780"/>
                  </a:cubicBezTo>
                  <a:lnTo>
                    <a:pt x="1181862" y="42065"/>
                  </a:lnTo>
                  <a:lnTo>
                    <a:pt x="1179385" y="42256"/>
                  </a:lnTo>
                  <a:cubicBezTo>
                    <a:pt x="1176432" y="41113"/>
                    <a:pt x="1174432" y="37493"/>
                    <a:pt x="1174813" y="34255"/>
                  </a:cubicBezTo>
                  <a:lnTo>
                    <a:pt x="1169860" y="37970"/>
                  </a:lnTo>
                  <a:lnTo>
                    <a:pt x="1169193" y="38446"/>
                  </a:lnTo>
                  <a:cubicBezTo>
                    <a:pt x="1167574" y="38255"/>
                    <a:pt x="1166717" y="37493"/>
                    <a:pt x="1167098" y="36922"/>
                  </a:cubicBezTo>
                  <a:cubicBezTo>
                    <a:pt x="1167574" y="36350"/>
                    <a:pt x="1168146" y="34255"/>
                    <a:pt x="1167574" y="33779"/>
                  </a:cubicBezTo>
                  <a:cubicBezTo>
                    <a:pt x="1166907" y="33207"/>
                    <a:pt x="1164240" y="32540"/>
                    <a:pt x="1163097" y="33398"/>
                  </a:cubicBezTo>
                  <a:cubicBezTo>
                    <a:pt x="1161954" y="34255"/>
                    <a:pt x="1158144" y="35969"/>
                    <a:pt x="1156906" y="35493"/>
                  </a:cubicBezTo>
                  <a:lnTo>
                    <a:pt x="1156335" y="35112"/>
                  </a:lnTo>
                  <a:cubicBezTo>
                    <a:pt x="1155382" y="34445"/>
                    <a:pt x="1154620" y="33207"/>
                    <a:pt x="1153572" y="33017"/>
                  </a:cubicBezTo>
                  <a:lnTo>
                    <a:pt x="1151286" y="32540"/>
                  </a:lnTo>
                  <a:cubicBezTo>
                    <a:pt x="1148619" y="32350"/>
                    <a:pt x="1146524" y="33017"/>
                    <a:pt x="1146714" y="33969"/>
                  </a:cubicBezTo>
                  <a:cubicBezTo>
                    <a:pt x="1146905" y="34922"/>
                    <a:pt x="1141857" y="38351"/>
                    <a:pt x="1139571" y="38922"/>
                  </a:cubicBezTo>
                  <a:cubicBezTo>
                    <a:pt x="1137285" y="39398"/>
                    <a:pt x="1132903" y="37970"/>
                    <a:pt x="1129950" y="35588"/>
                  </a:cubicBezTo>
                  <a:lnTo>
                    <a:pt x="1129938" y="35588"/>
                  </a:lnTo>
                  <a:lnTo>
                    <a:pt x="1135761" y="42351"/>
                  </a:lnTo>
                  <a:lnTo>
                    <a:pt x="1135094" y="42732"/>
                  </a:lnTo>
                  <a:cubicBezTo>
                    <a:pt x="1130999" y="45304"/>
                    <a:pt x="1134618" y="46542"/>
                    <a:pt x="1136428" y="47876"/>
                  </a:cubicBezTo>
                  <a:lnTo>
                    <a:pt x="1136999" y="48257"/>
                  </a:lnTo>
                  <a:cubicBezTo>
                    <a:pt x="1138523" y="47876"/>
                    <a:pt x="1139571" y="47018"/>
                    <a:pt x="1139285" y="46542"/>
                  </a:cubicBezTo>
                  <a:cubicBezTo>
                    <a:pt x="1139000" y="45971"/>
                    <a:pt x="1140809" y="44732"/>
                    <a:pt x="1144429" y="45590"/>
                  </a:cubicBezTo>
                  <a:cubicBezTo>
                    <a:pt x="1147953" y="46447"/>
                    <a:pt x="1157859" y="47209"/>
                    <a:pt x="1158431" y="46161"/>
                  </a:cubicBezTo>
                  <a:cubicBezTo>
                    <a:pt x="1159097" y="45113"/>
                    <a:pt x="1158716" y="41780"/>
                    <a:pt x="1155954" y="41589"/>
                  </a:cubicBezTo>
                  <a:lnTo>
                    <a:pt x="1153954" y="41875"/>
                  </a:lnTo>
                  <a:lnTo>
                    <a:pt x="1152049" y="42161"/>
                  </a:lnTo>
                  <a:cubicBezTo>
                    <a:pt x="1149477" y="43113"/>
                    <a:pt x="1149953" y="40256"/>
                    <a:pt x="1153192" y="35779"/>
                  </a:cubicBezTo>
                  <a:lnTo>
                    <a:pt x="1157478" y="38446"/>
                  </a:lnTo>
                  <a:lnTo>
                    <a:pt x="1161860" y="41113"/>
                  </a:lnTo>
                  <a:cubicBezTo>
                    <a:pt x="1164146" y="39208"/>
                    <a:pt x="1165670" y="39208"/>
                    <a:pt x="1165193" y="41113"/>
                  </a:cubicBezTo>
                  <a:cubicBezTo>
                    <a:pt x="1164717" y="43113"/>
                    <a:pt x="1171289" y="48828"/>
                    <a:pt x="1172623" y="47876"/>
                  </a:cubicBezTo>
                  <a:lnTo>
                    <a:pt x="1173766" y="46923"/>
                  </a:lnTo>
                  <a:lnTo>
                    <a:pt x="1173956" y="46733"/>
                  </a:lnTo>
                  <a:cubicBezTo>
                    <a:pt x="1173861" y="46256"/>
                    <a:pt x="1175480" y="47018"/>
                    <a:pt x="1177576" y="48352"/>
                  </a:cubicBezTo>
                  <a:cubicBezTo>
                    <a:pt x="1179671" y="49685"/>
                    <a:pt x="1186148" y="51114"/>
                    <a:pt x="1186529" y="49971"/>
                  </a:cubicBezTo>
                  <a:cubicBezTo>
                    <a:pt x="1186910" y="48733"/>
                    <a:pt x="1189673" y="45018"/>
                    <a:pt x="1191863" y="43970"/>
                  </a:cubicBezTo>
                  <a:cubicBezTo>
                    <a:pt x="1194054" y="42827"/>
                    <a:pt x="1200245" y="41970"/>
                    <a:pt x="1201103" y="44637"/>
                  </a:cubicBezTo>
                  <a:cubicBezTo>
                    <a:pt x="1201960" y="47399"/>
                    <a:pt x="1211961" y="48161"/>
                    <a:pt x="1212628" y="46256"/>
                  </a:cubicBezTo>
                  <a:cubicBezTo>
                    <a:pt x="1213295" y="44447"/>
                    <a:pt x="1217009" y="40256"/>
                    <a:pt x="1219676" y="41208"/>
                  </a:cubicBezTo>
                  <a:cubicBezTo>
                    <a:pt x="1222343" y="42161"/>
                    <a:pt x="1225391" y="47018"/>
                    <a:pt x="1231106" y="46447"/>
                  </a:cubicBezTo>
                  <a:lnTo>
                    <a:pt x="1229392" y="44542"/>
                  </a:lnTo>
                  <a:lnTo>
                    <a:pt x="1226725" y="41589"/>
                  </a:lnTo>
                  <a:cubicBezTo>
                    <a:pt x="1228820" y="40446"/>
                    <a:pt x="1231583" y="41684"/>
                    <a:pt x="1232821" y="44256"/>
                  </a:cubicBezTo>
                  <a:lnTo>
                    <a:pt x="1232916" y="46542"/>
                  </a:lnTo>
                  <a:cubicBezTo>
                    <a:pt x="1233011" y="49495"/>
                    <a:pt x="1235012" y="51971"/>
                    <a:pt x="1237393" y="51971"/>
                  </a:cubicBezTo>
                  <a:cubicBezTo>
                    <a:pt x="1241012" y="51971"/>
                    <a:pt x="1246442" y="54924"/>
                    <a:pt x="1248346" y="50162"/>
                  </a:cubicBezTo>
                  <a:cubicBezTo>
                    <a:pt x="1249680" y="46923"/>
                    <a:pt x="1253014" y="47590"/>
                    <a:pt x="1254157" y="48161"/>
                  </a:cubicBezTo>
                  <a:lnTo>
                    <a:pt x="1257776" y="50066"/>
                  </a:lnTo>
                  <a:cubicBezTo>
                    <a:pt x="1259586" y="48066"/>
                    <a:pt x="1264634" y="45590"/>
                    <a:pt x="1268921" y="44542"/>
                  </a:cubicBezTo>
                  <a:lnTo>
                    <a:pt x="1267016" y="40160"/>
                  </a:lnTo>
                  <a:cubicBezTo>
                    <a:pt x="1267016" y="40065"/>
                    <a:pt x="1267778" y="39684"/>
                    <a:pt x="1267873" y="39684"/>
                  </a:cubicBezTo>
                  <a:lnTo>
                    <a:pt x="1270064" y="41303"/>
                  </a:lnTo>
                  <a:cubicBezTo>
                    <a:pt x="1272254" y="40351"/>
                    <a:pt x="1273302" y="37970"/>
                    <a:pt x="1272540" y="36065"/>
                  </a:cubicBezTo>
                  <a:lnTo>
                    <a:pt x="1271588" y="34255"/>
                  </a:lnTo>
                  <a:lnTo>
                    <a:pt x="1271397" y="33969"/>
                  </a:lnTo>
                  <a:cubicBezTo>
                    <a:pt x="1271016" y="33683"/>
                    <a:pt x="1268063" y="33493"/>
                    <a:pt x="1264825" y="33398"/>
                  </a:cubicBezTo>
                  <a:cubicBezTo>
                    <a:pt x="1261586" y="33302"/>
                    <a:pt x="1254347" y="38827"/>
                    <a:pt x="1253776" y="37779"/>
                  </a:cubicBezTo>
                  <a:cubicBezTo>
                    <a:pt x="1253204" y="36827"/>
                    <a:pt x="1252252" y="32731"/>
                    <a:pt x="1253681" y="31874"/>
                  </a:cubicBezTo>
                  <a:cubicBezTo>
                    <a:pt x="1255109" y="31016"/>
                    <a:pt x="1258824" y="28159"/>
                    <a:pt x="1258253" y="27683"/>
                  </a:cubicBezTo>
                  <a:cubicBezTo>
                    <a:pt x="1257681" y="27206"/>
                    <a:pt x="1257300" y="25682"/>
                    <a:pt x="1258157" y="24825"/>
                  </a:cubicBezTo>
                  <a:lnTo>
                    <a:pt x="1258634" y="24920"/>
                  </a:lnTo>
                  <a:lnTo>
                    <a:pt x="1264253" y="26444"/>
                  </a:lnTo>
                  <a:cubicBezTo>
                    <a:pt x="1271111" y="27397"/>
                    <a:pt x="1275683" y="27492"/>
                    <a:pt x="1274350" y="26635"/>
                  </a:cubicBezTo>
                  <a:lnTo>
                    <a:pt x="1274350" y="25873"/>
                  </a:lnTo>
                  <a:lnTo>
                    <a:pt x="1274350" y="24825"/>
                  </a:lnTo>
                  <a:cubicBezTo>
                    <a:pt x="1275398" y="23682"/>
                    <a:pt x="1277969" y="22539"/>
                    <a:pt x="1280065" y="22349"/>
                  </a:cubicBezTo>
                  <a:cubicBezTo>
                    <a:pt x="1282160" y="22063"/>
                    <a:pt x="1286828" y="18443"/>
                    <a:pt x="1286923" y="19491"/>
                  </a:cubicBezTo>
                  <a:cubicBezTo>
                    <a:pt x="1287018" y="20539"/>
                    <a:pt x="1286923" y="24730"/>
                    <a:pt x="1286732" y="27206"/>
                  </a:cubicBezTo>
                  <a:lnTo>
                    <a:pt x="1291209" y="27492"/>
                  </a:lnTo>
                  <a:cubicBezTo>
                    <a:pt x="1292828" y="27587"/>
                    <a:pt x="1294257" y="29778"/>
                    <a:pt x="1295781" y="31016"/>
                  </a:cubicBezTo>
                  <a:cubicBezTo>
                    <a:pt x="1297115" y="32159"/>
                    <a:pt x="1296829" y="31874"/>
                    <a:pt x="1293590" y="33493"/>
                  </a:cubicBezTo>
                  <a:lnTo>
                    <a:pt x="1291209" y="34636"/>
                  </a:lnTo>
                  <a:cubicBezTo>
                    <a:pt x="1288352" y="37112"/>
                    <a:pt x="1285685" y="37874"/>
                    <a:pt x="1285208" y="36446"/>
                  </a:cubicBezTo>
                  <a:cubicBezTo>
                    <a:pt x="1284732" y="34922"/>
                    <a:pt x="1282541" y="31302"/>
                    <a:pt x="1281303" y="31397"/>
                  </a:cubicBezTo>
                  <a:cubicBezTo>
                    <a:pt x="1280065" y="31493"/>
                    <a:pt x="1276350" y="33302"/>
                    <a:pt x="1278160" y="35112"/>
                  </a:cubicBezTo>
                  <a:cubicBezTo>
                    <a:pt x="1279970" y="36922"/>
                    <a:pt x="1283113" y="41684"/>
                    <a:pt x="1280636" y="41589"/>
                  </a:cubicBezTo>
                  <a:lnTo>
                    <a:pt x="1279112" y="41875"/>
                  </a:lnTo>
                  <a:cubicBezTo>
                    <a:pt x="1278160" y="42065"/>
                    <a:pt x="1277303" y="42923"/>
                    <a:pt x="1276826" y="43685"/>
                  </a:cubicBezTo>
                  <a:cubicBezTo>
                    <a:pt x="1276541" y="44066"/>
                    <a:pt x="1276921" y="45209"/>
                    <a:pt x="1277493" y="45494"/>
                  </a:cubicBezTo>
                  <a:lnTo>
                    <a:pt x="1280827" y="47209"/>
                  </a:lnTo>
                  <a:cubicBezTo>
                    <a:pt x="1284637" y="49019"/>
                    <a:pt x="1289209" y="47018"/>
                    <a:pt x="1291019" y="42923"/>
                  </a:cubicBezTo>
                  <a:lnTo>
                    <a:pt x="1296162" y="48066"/>
                  </a:lnTo>
                  <a:lnTo>
                    <a:pt x="1296638" y="48542"/>
                  </a:lnTo>
                  <a:cubicBezTo>
                    <a:pt x="1298448" y="48257"/>
                    <a:pt x="1299877" y="49019"/>
                    <a:pt x="1299877" y="50066"/>
                  </a:cubicBezTo>
                  <a:cubicBezTo>
                    <a:pt x="1299877" y="51209"/>
                    <a:pt x="1303115" y="53114"/>
                    <a:pt x="1307116" y="51590"/>
                  </a:cubicBezTo>
                  <a:cubicBezTo>
                    <a:pt x="1310735" y="48638"/>
                    <a:pt x="1315212" y="50828"/>
                    <a:pt x="1319213" y="50162"/>
                  </a:cubicBezTo>
                  <a:lnTo>
                    <a:pt x="1322737" y="49590"/>
                  </a:lnTo>
                  <a:cubicBezTo>
                    <a:pt x="1326547" y="48828"/>
                    <a:pt x="1331595" y="47780"/>
                    <a:pt x="1333976" y="47304"/>
                  </a:cubicBezTo>
                  <a:lnTo>
                    <a:pt x="1336262" y="49114"/>
                  </a:lnTo>
                  <a:lnTo>
                    <a:pt x="1337596" y="50257"/>
                  </a:lnTo>
                  <a:cubicBezTo>
                    <a:pt x="1340834" y="49590"/>
                    <a:pt x="1342739" y="48733"/>
                    <a:pt x="1341977" y="48447"/>
                  </a:cubicBezTo>
                  <a:cubicBezTo>
                    <a:pt x="1341215" y="48161"/>
                    <a:pt x="1338358" y="46447"/>
                    <a:pt x="1340834" y="46352"/>
                  </a:cubicBezTo>
                  <a:cubicBezTo>
                    <a:pt x="1343311" y="46256"/>
                    <a:pt x="1348550" y="46733"/>
                    <a:pt x="1347883" y="47685"/>
                  </a:cubicBezTo>
                  <a:cubicBezTo>
                    <a:pt x="1347216" y="48638"/>
                    <a:pt x="1348931" y="49876"/>
                    <a:pt x="1353312" y="47971"/>
                  </a:cubicBezTo>
                  <a:lnTo>
                    <a:pt x="1356741" y="51209"/>
                  </a:lnTo>
                  <a:cubicBezTo>
                    <a:pt x="1357027" y="51495"/>
                    <a:pt x="1358741" y="51305"/>
                    <a:pt x="1359313" y="50924"/>
                  </a:cubicBezTo>
                  <a:cubicBezTo>
                    <a:pt x="1360646" y="50066"/>
                    <a:pt x="1361599" y="48638"/>
                    <a:pt x="1363028" y="48066"/>
                  </a:cubicBezTo>
                  <a:lnTo>
                    <a:pt x="1369886" y="45209"/>
                  </a:lnTo>
                  <a:cubicBezTo>
                    <a:pt x="1368266" y="41684"/>
                    <a:pt x="1369314" y="39779"/>
                    <a:pt x="1372171" y="40922"/>
                  </a:cubicBezTo>
                  <a:lnTo>
                    <a:pt x="1373600" y="42161"/>
                  </a:lnTo>
                  <a:cubicBezTo>
                    <a:pt x="1375220" y="43494"/>
                    <a:pt x="1375696" y="45971"/>
                    <a:pt x="1377506" y="47018"/>
                  </a:cubicBezTo>
                  <a:lnTo>
                    <a:pt x="1378934" y="47780"/>
                  </a:lnTo>
                  <a:cubicBezTo>
                    <a:pt x="1381887" y="47304"/>
                    <a:pt x="1384459" y="47209"/>
                    <a:pt x="1384649" y="47590"/>
                  </a:cubicBezTo>
                  <a:cubicBezTo>
                    <a:pt x="1384840" y="47971"/>
                    <a:pt x="1386650" y="49495"/>
                    <a:pt x="1387983" y="49019"/>
                  </a:cubicBezTo>
                  <a:cubicBezTo>
                    <a:pt x="1389221" y="48542"/>
                    <a:pt x="1391698" y="45399"/>
                    <a:pt x="1389983" y="43494"/>
                  </a:cubicBezTo>
                  <a:cubicBezTo>
                    <a:pt x="1388269" y="41589"/>
                    <a:pt x="1391126" y="35303"/>
                    <a:pt x="1389221" y="33779"/>
                  </a:cubicBezTo>
                  <a:cubicBezTo>
                    <a:pt x="1387316" y="32255"/>
                    <a:pt x="1383887" y="26730"/>
                    <a:pt x="1385792" y="25016"/>
                  </a:cubicBezTo>
                  <a:lnTo>
                    <a:pt x="1386935" y="25301"/>
                  </a:lnTo>
                  <a:lnTo>
                    <a:pt x="1389507" y="25873"/>
                  </a:lnTo>
                  <a:cubicBezTo>
                    <a:pt x="1391984" y="27492"/>
                    <a:pt x="1395508" y="27968"/>
                    <a:pt x="1397318" y="27016"/>
                  </a:cubicBezTo>
                  <a:cubicBezTo>
                    <a:pt x="1399127" y="26063"/>
                    <a:pt x="1405223" y="26063"/>
                    <a:pt x="1404461" y="27016"/>
                  </a:cubicBezTo>
                  <a:lnTo>
                    <a:pt x="1403890" y="27302"/>
                  </a:lnTo>
                  <a:cubicBezTo>
                    <a:pt x="1397699" y="30731"/>
                    <a:pt x="1397699" y="30731"/>
                    <a:pt x="1403414" y="34826"/>
                  </a:cubicBezTo>
                  <a:lnTo>
                    <a:pt x="1404175" y="35398"/>
                  </a:lnTo>
                  <a:cubicBezTo>
                    <a:pt x="1406081" y="35684"/>
                    <a:pt x="1407700" y="34350"/>
                    <a:pt x="1407700" y="32350"/>
                  </a:cubicBezTo>
                  <a:cubicBezTo>
                    <a:pt x="1407700" y="30445"/>
                    <a:pt x="1408843" y="26825"/>
                    <a:pt x="1410367" y="27968"/>
                  </a:cubicBezTo>
                  <a:cubicBezTo>
                    <a:pt x="1411796" y="29111"/>
                    <a:pt x="1416844" y="30731"/>
                    <a:pt x="1417892" y="28540"/>
                  </a:cubicBezTo>
                  <a:cubicBezTo>
                    <a:pt x="1419035" y="26349"/>
                    <a:pt x="1426464" y="28826"/>
                    <a:pt x="1428274" y="28540"/>
                  </a:cubicBezTo>
                  <a:lnTo>
                    <a:pt x="1428845" y="26349"/>
                  </a:lnTo>
                  <a:lnTo>
                    <a:pt x="1429417" y="24254"/>
                  </a:lnTo>
                  <a:cubicBezTo>
                    <a:pt x="1431703" y="25206"/>
                    <a:pt x="1433989" y="27683"/>
                    <a:pt x="1434560" y="29778"/>
                  </a:cubicBezTo>
                  <a:cubicBezTo>
                    <a:pt x="1435132" y="31874"/>
                    <a:pt x="1438942" y="39303"/>
                    <a:pt x="1437989" y="36446"/>
                  </a:cubicBezTo>
                  <a:lnTo>
                    <a:pt x="1429988" y="37493"/>
                  </a:lnTo>
                  <a:cubicBezTo>
                    <a:pt x="1425321" y="33969"/>
                    <a:pt x="1421321" y="32064"/>
                    <a:pt x="1421130" y="33207"/>
                  </a:cubicBezTo>
                  <a:cubicBezTo>
                    <a:pt x="1420940" y="34350"/>
                    <a:pt x="1418082" y="36350"/>
                    <a:pt x="1415320" y="34922"/>
                  </a:cubicBezTo>
                  <a:lnTo>
                    <a:pt x="1411891" y="37208"/>
                  </a:lnTo>
                  <a:lnTo>
                    <a:pt x="1407795" y="39970"/>
                  </a:lnTo>
                  <a:cubicBezTo>
                    <a:pt x="1403318" y="37874"/>
                    <a:pt x="1398651" y="36827"/>
                    <a:pt x="1397318" y="37684"/>
                  </a:cubicBezTo>
                  <a:cubicBezTo>
                    <a:pt x="1396079" y="38636"/>
                    <a:pt x="1394555" y="41589"/>
                    <a:pt x="1396270" y="42732"/>
                  </a:cubicBezTo>
                  <a:lnTo>
                    <a:pt x="1397699" y="44066"/>
                  </a:lnTo>
                  <a:cubicBezTo>
                    <a:pt x="1399127" y="45304"/>
                    <a:pt x="1400175" y="46733"/>
                    <a:pt x="1401604" y="47971"/>
                  </a:cubicBezTo>
                  <a:lnTo>
                    <a:pt x="1402080" y="48352"/>
                  </a:lnTo>
                  <a:cubicBezTo>
                    <a:pt x="1403223" y="48161"/>
                    <a:pt x="1404271" y="47304"/>
                    <a:pt x="1404461" y="46447"/>
                  </a:cubicBezTo>
                  <a:lnTo>
                    <a:pt x="1404080" y="45971"/>
                  </a:lnTo>
                  <a:cubicBezTo>
                    <a:pt x="1402366" y="43780"/>
                    <a:pt x="1402842" y="40922"/>
                    <a:pt x="1405700" y="42161"/>
                  </a:cubicBezTo>
                  <a:cubicBezTo>
                    <a:pt x="1409891" y="43970"/>
                    <a:pt x="1411129" y="42446"/>
                    <a:pt x="1413510" y="40732"/>
                  </a:cubicBezTo>
                  <a:cubicBezTo>
                    <a:pt x="1414367" y="40065"/>
                    <a:pt x="1417130" y="39875"/>
                    <a:pt x="1417701" y="40446"/>
                  </a:cubicBezTo>
                  <a:lnTo>
                    <a:pt x="1420749" y="43399"/>
                  </a:lnTo>
                  <a:cubicBezTo>
                    <a:pt x="1424940" y="43018"/>
                    <a:pt x="1425988" y="43018"/>
                    <a:pt x="1423035" y="43399"/>
                  </a:cubicBezTo>
                  <a:cubicBezTo>
                    <a:pt x="1420082" y="43875"/>
                    <a:pt x="1417796" y="48161"/>
                    <a:pt x="1423130" y="49590"/>
                  </a:cubicBezTo>
                  <a:cubicBezTo>
                    <a:pt x="1428560" y="50924"/>
                    <a:pt x="1443514" y="53210"/>
                    <a:pt x="1444371" y="51495"/>
                  </a:cubicBezTo>
                  <a:lnTo>
                    <a:pt x="1445609" y="50257"/>
                  </a:lnTo>
                  <a:cubicBezTo>
                    <a:pt x="1447229" y="48638"/>
                    <a:pt x="1449229" y="47304"/>
                    <a:pt x="1450943" y="45780"/>
                  </a:cubicBezTo>
                  <a:lnTo>
                    <a:pt x="1451229" y="45494"/>
                  </a:lnTo>
                  <a:cubicBezTo>
                    <a:pt x="1451134" y="44923"/>
                    <a:pt x="1450658" y="44066"/>
                    <a:pt x="1450086" y="43685"/>
                  </a:cubicBezTo>
                  <a:cubicBezTo>
                    <a:pt x="1449515" y="43208"/>
                    <a:pt x="1447229" y="42637"/>
                    <a:pt x="1446276" y="43399"/>
                  </a:cubicBezTo>
                  <a:cubicBezTo>
                    <a:pt x="1445324" y="44161"/>
                    <a:pt x="1440275" y="41018"/>
                    <a:pt x="1441228" y="39875"/>
                  </a:cubicBezTo>
                  <a:cubicBezTo>
                    <a:pt x="1442180" y="38732"/>
                    <a:pt x="1446562" y="35874"/>
                    <a:pt x="1446657" y="33493"/>
                  </a:cubicBezTo>
                  <a:cubicBezTo>
                    <a:pt x="1446752" y="31112"/>
                    <a:pt x="1452753" y="28921"/>
                    <a:pt x="1451610" y="30159"/>
                  </a:cubicBezTo>
                  <a:cubicBezTo>
                    <a:pt x="1450467" y="31493"/>
                    <a:pt x="1450086" y="39494"/>
                    <a:pt x="1450372" y="39875"/>
                  </a:cubicBezTo>
                  <a:lnTo>
                    <a:pt x="1450753" y="39875"/>
                  </a:lnTo>
                  <a:lnTo>
                    <a:pt x="1452467" y="39970"/>
                  </a:lnTo>
                  <a:cubicBezTo>
                    <a:pt x="1454563" y="39970"/>
                    <a:pt x="1455515" y="41494"/>
                    <a:pt x="1454468" y="43494"/>
                  </a:cubicBezTo>
                  <a:lnTo>
                    <a:pt x="1454563" y="45113"/>
                  </a:lnTo>
                  <a:cubicBezTo>
                    <a:pt x="1454658" y="46256"/>
                    <a:pt x="1456754" y="46542"/>
                    <a:pt x="1455515" y="49019"/>
                  </a:cubicBezTo>
                  <a:cubicBezTo>
                    <a:pt x="1454182" y="51686"/>
                    <a:pt x="1459135" y="50447"/>
                    <a:pt x="1460564" y="50257"/>
                  </a:cubicBezTo>
                  <a:cubicBezTo>
                    <a:pt x="1462278" y="49971"/>
                    <a:pt x="1463802" y="48161"/>
                    <a:pt x="1465136" y="46828"/>
                  </a:cubicBezTo>
                  <a:lnTo>
                    <a:pt x="1466183" y="45875"/>
                  </a:lnTo>
                  <a:cubicBezTo>
                    <a:pt x="1466660" y="44923"/>
                    <a:pt x="1468088" y="44828"/>
                    <a:pt x="1469327" y="45685"/>
                  </a:cubicBezTo>
                  <a:cubicBezTo>
                    <a:pt x="1470565" y="46542"/>
                    <a:pt x="1475804" y="47399"/>
                    <a:pt x="1479137" y="46161"/>
                  </a:cubicBezTo>
                  <a:lnTo>
                    <a:pt x="1482376" y="48923"/>
                  </a:lnTo>
                  <a:cubicBezTo>
                    <a:pt x="1483805" y="50162"/>
                    <a:pt x="1486853" y="50352"/>
                    <a:pt x="1489234" y="50447"/>
                  </a:cubicBezTo>
                  <a:cubicBezTo>
                    <a:pt x="1492377" y="50543"/>
                    <a:pt x="1495425" y="47971"/>
                    <a:pt x="1498759" y="50447"/>
                  </a:cubicBezTo>
                  <a:cubicBezTo>
                    <a:pt x="1499425" y="50924"/>
                    <a:pt x="1501235" y="50638"/>
                    <a:pt x="1502378" y="50257"/>
                  </a:cubicBezTo>
                  <a:cubicBezTo>
                    <a:pt x="1507998" y="48257"/>
                    <a:pt x="1510379" y="47780"/>
                    <a:pt x="1512951" y="49114"/>
                  </a:cubicBezTo>
                  <a:cubicBezTo>
                    <a:pt x="1514475" y="49876"/>
                    <a:pt x="1514856" y="50066"/>
                    <a:pt x="1516761" y="49400"/>
                  </a:cubicBezTo>
                  <a:cubicBezTo>
                    <a:pt x="1522000" y="47399"/>
                    <a:pt x="1527524" y="43875"/>
                    <a:pt x="1533620" y="48352"/>
                  </a:cubicBezTo>
                  <a:lnTo>
                    <a:pt x="1534192" y="48828"/>
                  </a:lnTo>
                  <a:cubicBezTo>
                    <a:pt x="1536764" y="47685"/>
                    <a:pt x="1539050" y="47590"/>
                    <a:pt x="1539240" y="48733"/>
                  </a:cubicBezTo>
                  <a:cubicBezTo>
                    <a:pt x="1539431" y="49781"/>
                    <a:pt x="1543241" y="49495"/>
                    <a:pt x="1547050" y="44637"/>
                  </a:cubicBezTo>
                  <a:lnTo>
                    <a:pt x="1553813" y="44161"/>
                  </a:lnTo>
                  <a:cubicBezTo>
                    <a:pt x="1554290" y="44161"/>
                    <a:pt x="1555052" y="42256"/>
                    <a:pt x="1554766" y="41589"/>
                  </a:cubicBezTo>
                  <a:cubicBezTo>
                    <a:pt x="1554480" y="40922"/>
                    <a:pt x="1552956" y="40637"/>
                    <a:pt x="1551813" y="40351"/>
                  </a:cubicBezTo>
                  <a:cubicBezTo>
                    <a:pt x="1550003" y="39875"/>
                    <a:pt x="1549527" y="43589"/>
                    <a:pt x="1546955" y="41303"/>
                  </a:cubicBezTo>
                  <a:lnTo>
                    <a:pt x="1545431" y="39970"/>
                  </a:lnTo>
                  <a:cubicBezTo>
                    <a:pt x="1546098" y="38636"/>
                    <a:pt x="1545908" y="36922"/>
                    <a:pt x="1544955" y="36065"/>
                  </a:cubicBezTo>
                  <a:lnTo>
                    <a:pt x="1544479" y="36160"/>
                  </a:lnTo>
                  <a:cubicBezTo>
                    <a:pt x="1541907" y="37017"/>
                    <a:pt x="1539526" y="38160"/>
                    <a:pt x="1536954" y="39017"/>
                  </a:cubicBezTo>
                  <a:cubicBezTo>
                    <a:pt x="1535144" y="39589"/>
                    <a:pt x="1533049" y="40351"/>
                    <a:pt x="1531144" y="40160"/>
                  </a:cubicBezTo>
                  <a:lnTo>
                    <a:pt x="1523429" y="39494"/>
                  </a:lnTo>
                  <a:cubicBezTo>
                    <a:pt x="1521238" y="42827"/>
                    <a:pt x="1518190" y="41303"/>
                    <a:pt x="1516856" y="36065"/>
                  </a:cubicBezTo>
                  <a:lnTo>
                    <a:pt x="1522000" y="32445"/>
                  </a:lnTo>
                  <a:cubicBezTo>
                    <a:pt x="1524571" y="30540"/>
                    <a:pt x="1526572" y="28159"/>
                    <a:pt x="1530191" y="31493"/>
                  </a:cubicBezTo>
                  <a:cubicBezTo>
                    <a:pt x="1531144" y="32350"/>
                    <a:pt x="1537907" y="29873"/>
                    <a:pt x="1540002" y="28445"/>
                  </a:cubicBezTo>
                  <a:cubicBezTo>
                    <a:pt x="1540574" y="28064"/>
                    <a:pt x="1541431" y="27778"/>
                    <a:pt x="1542193" y="27778"/>
                  </a:cubicBezTo>
                  <a:cubicBezTo>
                    <a:pt x="1546003" y="27397"/>
                    <a:pt x="1543526" y="33112"/>
                    <a:pt x="1548860" y="32064"/>
                  </a:cubicBezTo>
                  <a:lnTo>
                    <a:pt x="1555052" y="30921"/>
                  </a:lnTo>
                  <a:cubicBezTo>
                    <a:pt x="1554480" y="35017"/>
                    <a:pt x="1555433" y="37589"/>
                    <a:pt x="1557052" y="36827"/>
                  </a:cubicBezTo>
                  <a:cubicBezTo>
                    <a:pt x="1558671" y="35969"/>
                    <a:pt x="1564196" y="34445"/>
                    <a:pt x="1564767" y="35588"/>
                  </a:cubicBezTo>
                  <a:lnTo>
                    <a:pt x="1565148" y="36446"/>
                  </a:lnTo>
                  <a:cubicBezTo>
                    <a:pt x="1566482" y="39113"/>
                    <a:pt x="1566863" y="42923"/>
                    <a:pt x="1569339" y="44256"/>
                  </a:cubicBezTo>
                  <a:cubicBezTo>
                    <a:pt x="1573435" y="46542"/>
                    <a:pt x="1578769" y="47495"/>
                    <a:pt x="1583722" y="48638"/>
                  </a:cubicBezTo>
                  <a:lnTo>
                    <a:pt x="1587913" y="49590"/>
                  </a:lnTo>
                  <a:cubicBezTo>
                    <a:pt x="1588103" y="46828"/>
                    <a:pt x="1589913" y="44923"/>
                    <a:pt x="1591723" y="45304"/>
                  </a:cubicBezTo>
                  <a:cubicBezTo>
                    <a:pt x="1593628" y="45780"/>
                    <a:pt x="1596676" y="43304"/>
                    <a:pt x="1597819" y="43780"/>
                  </a:cubicBezTo>
                  <a:cubicBezTo>
                    <a:pt x="1598962" y="44161"/>
                    <a:pt x="1602581" y="44256"/>
                    <a:pt x="1604296" y="46542"/>
                  </a:cubicBezTo>
                  <a:cubicBezTo>
                    <a:pt x="1606010" y="48828"/>
                    <a:pt x="1611535" y="54257"/>
                    <a:pt x="1612678" y="53495"/>
                  </a:cubicBezTo>
                  <a:cubicBezTo>
                    <a:pt x="1613821" y="52733"/>
                    <a:pt x="1617726" y="51019"/>
                    <a:pt x="1618964" y="51305"/>
                  </a:cubicBezTo>
                  <a:cubicBezTo>
                    <a:pt x="1620203" y="51590"/>
                    <a:pt x="1625918" y="49590"/>
                    <a:pt x="1628680" y="46352"/>
                  </a:cubicBezTo>
                  <a:lnTo>
                    <a:pt x="1624679" y="42351"/>
                  </a:lnTo>
                  <a:lnTo>
                    <a:pt x="1624298" y="41970"/>
                  </a:lnTo>
                  <a:cubicBezTo>
                    <a:pt x="1626299" y="39875"/>
                    <a:pt x="1629156" y="39398"/>
                    <a:pt x="1630775" y="40827"/>
                  </a:cubicBezTo>
                  <a:cubicBezTo>
                    <a:pt x="1632395" y="42256"/>
                    <a:pt x="1635347" y="46352"/>
                    <a:pt x="1634109" y="46923"/>
                  </a:cubicBezTo>
                  <a:cubicBezTo>
                    <a:pt x="1632871" y="47495"/>
                    <a:pt x="1631252" y="49209"/>
                    <a:pt x="1633538" y="48923"/>
                  </a:cubicBezTo>
                  <a:cubicBezTo>
                    <a:pt x="1635824" y="48542"/>
                    <a:pt x="1641443" y="47304"/>
                    <a:pt x="1641062" y="46066"/>
                  </a:cubicBezTo>
                  <a:cubicBezTo>
                    <a:pt x="1640681" y="44828"/>
                    <a:pt x="1644110" y="41494"/>
                    <a:pt x="1649540" y="41589"/>
                  </a:cubicBezTo>
                  <a:lnTo>
                    <a:pt x="1647825" y="47304"/>
                  </a:lnTo>
                  <a:cubicBezTo>
                    <a:pt x="1647730" y="47590"/>
                    <a:pt x="1650016" y="48923"/>
                    <a:pt x="1650302" y="48733"/>
                  </a:cubicBezTo>
                  <a:cubicBezTo>
                    <a:pt x="1655445" y="45590"/>
                    <a:pt x="1658588" y="49590"/>
                    <a:pt x="1662494" y="50924"/>
                  </a:cubicBezTo>
                  <a:lnTo>
                    <a:pt x="1665732" y="51971"/>
                  </a:lnTo>
                  <a:lnTo>
                    <a:pt x="1665513" y="46558"/>
                  </a:lnTo>
                  <a:lnTo>
                    <a:pt x="1666295" y="45878"/>
                  </a:lnTo>
                  <a:lnTo>
                    <a:pt x="1672209" y="46637"/>
                  </a:lnTo>
                  <a:cubicBezTo>
                    <a:pt x="1675829" y="47114"/>
                    <a:pt x="1676210" y="48161"/>
                    <a:pt x="1676114" y="50447"/>
                  </a:cubicBezTo>
                  <a:lnTo>
                    <a:pt x="1676114" y="51305"/>
                  </a:lnTo>
                  <a:cubicBezTo>
                    <a:pt x="1676971" y="53019"/>
                    <a:pt x="1677924" y="53210"/>
                    <a:pt x="1678305" y="51686"/>
                  </a:cubicBezTo>
                  <a:cubicBezTo>
                    <a:pt x="1678686" y="50162"/>
                    <a:pt x="1680115" y="46828"/>
                    <a:pt x="1680686" y="47780"/>
                  </a:cubicBezTo>
                  <a:cubicBezTo>
                    <a:pt x="1681258" y="48733"/>
                    <a:pt x="1683830" y="49876"/>
                    <a:pt x="1685639" y="49114"/>
                  </a:cubicBezTo>
                  <a:cubicBezTo>
                    <a:pt x="1687449" y="48352"/>
                    <a:pt x="1692688" y="47971"/>
                    <a:pt x="1693450" y="49876"/>
                  </a:cubicBezTo>
                  <a:cubicBezTo>
                    <a:pt x="1694212" y="51781"/>
                    <a:pt x="1700117" y="51495"/>
                    <a:pt x="1699736" y="49590"/>
                  </a:cubicBezTo>
                  <a:cubicBezTo>
                    <a:pt x="1699355" y="47685"/>
                    <a:pt x="1697450" y="42732"/>
                    <a:pt x="1698498" y="41970"/>
                  </a:cubicBezTo>
                  <a:cubicBezTo>
                    <a:pt x="1699546" y="41208"/>
                    <a:pt x="1700403" y="37779"/>
                    <a:pt x="1697736" y="36446"/>
                  </a:cubicBezTo>
                  <a:cubicBezTo>
                    <a:pt x="1695069" y="35017"/>
                    <a:pt x="1686782" y="32445"/>
                    <a:pt x="1686592" y="34636"/>
                  </a:cubicBezTo>
                  <a:cubicBezTo>
                    <a:pt x="1686496" y="36827"/>
                    <a:pt x="1684592" y="42923"/>
                    <a:pt x="1682591" y="44066"/>
                  </a:cubicBezTo>
                  <a:cubicBezTo>
                    <a:pt x="1680591" y="45304"/>
                    <a:pt x="1677067" y="40732"/>
                    <a:pt x="1678210" y="40065"/>
                  </a:cubicBezTo>
                  <a:cubicBezTo>
                    <a:pt x="1679258" y="39303"/>
                    <a:pt x="1678972" y="36636"/>
                    <a:pt x="1675924" y="37493"/>
                  </a:cubicBezTo>
                  <a:lnTo>
                    <a:pt x="1666295" y="45878"/>
                  </a:lnTo>
                  <a:lnTo>
                    <a:pt x="1665481" y="45773"/>
                  </a:lnTo>
                  <a:lnTo>
                    <a:pt x="1665458" y="45209"/>
                  </a:lnTo>
                  <a:cubicBezTo>
                    <a:pt x="1664756" y="43994"/>
                    <a:pt x="1663494" y="43923"/>
                    <a:pt x="1661827" y="45304"/>
                  </a:cubicBezTo>
                  <a:lnTo>
                    <a:pt x="1665481" y="45773"/>
                  </a:lnTo>
                  <a:lnTo>
                    <a:pt x="1665513" y="46558"/>
                  </a:lnTo>
                  <a:lnTo>
                    <a:pt x="1664875" y="47114"/>
                  </a:lnTo>
                  <a:lnTo>
                    <a:pt x="1663256" y="46733"/>
                  </a:lnTo>
                  <a:lnTo>
                    <a:pt x="1658874" y="45685"/>
                  </a:lnTo>
                  <a:cubicBezTo>
                    <a:pt x="1659350" y="42732"/>
                    <a:pt x="1660017" y="39208"/>
                    <a:pt x="1660493" y="37970"/>
                  </a:cubicBezTo>
                  <a:cubicBezTo>
                    <a:pt x="1660970" y="36731"/>
                    <a:pt x="1658017" y="33112"/>
                    <a:pt x="1661065" y="33017"/>
                  </a:cubicBezTo>
                  <a:cubicBezTo>
                    <a:pt x="1664113" y="33017"/>
                    <a:pt x="1672876" y="31112"/>
                    <a:pt x="1673066" y="30159"/>
                  </a:cubicBezTo>
                  <a:cubicBezTo>
                    <a:pt x="1673257" y="29207"/>
                    <a:pt x="1674590" y="26349"/>
                    <a:pt x="1675448" y="26349"/>
                  </a:cubicBezTo>
                  <a:lnTo>
                    <a:pt x="1675733" y="26635"/>
                  </a:lnTo>
                  <a:cubicBezTo>
                    <a:pt x="1679258" y="29873"/>
                    <a:pt x="1684592" y="28064"/>
                    <a:pt x="1688783" y="29778"/>
                  </a:cubicBezTo>
                  <a:lnTo>
                    <a:pt x="1689354" y="29969"/>
                  </a:lnTo>
                  <a:cubicBezTo>
                    <a:pt x="1691164" y="28064"/>
                    <a:pt x="1693736" y="27587"/>
                    <a:pt x="1695164" y="29016"/>
                  </a:cubicBezTo>
                  <a:cubicBezTo>
                    <a:pt x="1696593" y="30445"/>
                    <a:pt x="1701356" y="33207"/>
                    <a:pt x="1702213" y="31588"/>
                  </a:cubicBezTo>
                  <a:cubicBezTo>
                    <a:pt x="1703165" y="29969"/>
                    <a:pt x="1706975" y="25873"/>
                    <a:pt x="1708404" y="26730"/>
                  </a:cubicBezTo>
                  <a:cubicBezTo>
                    <a:pt x="1709833" y="27587"/>
                    <a:pt x="1714405" y="29207"/>
                    <a:pt x="1715262" y="28540"/>
                  </a:cubicBezTo>
                  <a:lnTo>
                    <a:pt x="1716310" y="27968"/>
                  </a:lnTo>
                  <a:cubicBezTo>
                    <a:pt x="1718596" y="26635"/>
                    <a:pt x="1720787" y="24635"/>
                    <a:pt x="1723358" y="24254"/>
                  </a:cubicBezTo>
                  <a:cubicBezTo>
                    <a:pt x="1725740" y="23873"/>
                    <a:pt x="1728502" y="25492"/>
                    <a:pt x="1731169" y="25778"/>
                  </a:cubicBezTo>
                  <a:lnTo>
                    <a:pt x="1737836" y="25873"/>
                  </a:lnTo>
                  <a:cubicBezTo>
                    <a:pt x="1743266" y="23206"/>
                    <a:pt x="1748314" y="22634"/>
                    <a:pt x="1749171" y="24635"/>
                  </a:cubicBezTo>
                  <a:lnTo>
                    <a:pt x="1750505" y="24920"/>
                  </a:lnTo>
                  <a:lnTo>
                    <a:pt x="1754505" y="25873"/>
                  </a:lnTo>
                  <a:cubicBezTo>
                    <a:pt x="1759077" y="26540"/>
                    <a:pt x="1763268" y="26635"/>
                    <a:pt x="1763935" y="26063"/>
                  </a:cubicBezTo>
                  <a:lnTo>
                    <a:pt x="1764602" y="25968"/>
                  </a:lnTo>
                  <a:cubicBezTo>
                    <a:pt x="1768888" y="25206"/>
                    <a:pt x="1773460" y="27873"/>
                    <a:pt x="1771650" y="29778"/>
                  </a:cubicBezTo>
                  <a:lnTo>
                    <a:pt x="1768602" y="33112"/>
                  </a:lnTo>
                  <a:cubicBezTo>
                    <a:pt x="1771079" y="37112"/>
                    <a:pt x="1772603" y="39303"/>
                    <a:pt x="1771841" y="37970"/>
                  </a:cubicBezTo>
                  <a:lnTo>
                    <a:pt x="1770698" y="37970"/>
                  </a:lnTo>
                  <a:cubicBezTo>
                    <a:pt x="1764316" y="38065"/>
                    <a:pt x="1768221" y="33779"/>
                    <a:pt x="1766316" y="32159"/>
                  </a:cubicBezTo>
                  <a:cubicBezTo>
                    <a:pt x="1765649" y="31588"/>
                    <a:pt x="1764125" y="31588"/>
                    <a:pt x="1762887" y="31493"/>
                  </a:cubicBezTo>
                  <a:cubicBezTo>
                    <a:pt x="1762696" y="31493"/>
                    <a:pt x="1762220" y="32350"/>
                    <a:pt x="1762125" y="32921"/>
                  </a:cubicBezTo>
                  <a:cubicBezTo>
                    <a:pt x="1761839" y="35779"/>
                    <a:pt x="1761458" y="36255"/>
                    <a:pt x="1760125" y="35303"/>
                  </a:cubicBezTo>
                  <a:lnTo>
                    <a:pt x="1758315" y="34064"/>
                  </a:lnTo>
                  <a:cubicBezTo>
                    <a:pt x="1756791" y="34731"/>
                    <a:pt x="1753648" y="37398"/>
                    <a:pt x="1751267" y="39970"/>
                  </a:cubicBezTo>
                  <a:lnTo>
                    <a:pt x="1749266" y="42446"/>
                  </a:lnTo>
                  <a:cubicBezTo>
                    <a:pt x="1747266" y="44923"/>
                    <a:pt x="1750028" y="46066"/>
                    <a:pt x="1751648" y="47399"/>
                  </a:cubicBezTo>
                  <a:cubicBezTo>
                    <a:pt x="1753648" y="49114"/>
                    <a:pt x="1755458" y="48161"/>
                    <a:pt x="1756886" y="46637"/>
                  </a:cubicBezTo>
                  <a:lnTo>
                    <a:pt x="1758220" y="45209"/>
                  </a:lnTo>
                  <a:cubicBezTo>
                    <a:pt x="1759649" y="43208"/>
                    <a:pt x="1760982" y="42542"/>
                    <a:pt x="1761363" y="43780"/>
                  </a:cubicBezTo>
                  <a:cubicBezTo>
                    <a:pt x="1761649" y="45018"/>
                    <a:pt x="1764221" y="47495"/>
                    <a:pt x="1766316" y="46733"/>
                  </a:cubicBezTo>
                  <a:cubicBezTo>
                    <a:pt x="1768507" y="46066"/>
                    <a:pt x="1775270" y="40541"/>
                    <a:pt x="1778032" y="40732"/>
                  </a:cubicBezTo>
                  <a:lnTo>
                    <a:pt x="1781366" y="41875"/>
                  </a:lnTo>
                  <a:lnTo>
                    <a:pt x="1785461" y="43208"/>
                  </a:lnTo>
                  <a:cubicBezTo>
                    <a:pt x="1783556" y="45590"/>
                    <a:pt x="1783175" y="47780"/>
                    <a:pt x="1784509" y="48257"/>
                  </a:cubicBezTo>
                  <a:lnTo>
                    <a:pt x="1785652" y="48161"/>
                  </a:lnTo>
                  <a:cubicBezTo>
                    <a:pt x="1787366" y="47971"/>
                    <a:pt x="1791938" y="49400"/>
                    <a:pt x="1788224" y="45399"/>
                  </a:cubicBezTo>
                  <a:lnTo>
                    <a:pt x="1787462" y="44637"/>
                  </a:lnTo>
                  <a:cubicBezTo>
                    <a:pt x="1789748" y="41494"/>
                    <a:pt x="1791938" y="39970"/>
                    <a:pt x="1792224" y="41303"/>
                  </a:cubicBezTo>
                  <a:cubicBezTo>
                    <a:pt x="1792510" y="42637"/>
                    <a:pt x="1794796" y="46352"/>
                    <a:pt x="1796796" y="46542"/>
                  </a:cubicBezTo>
                  <a:lnTo>
                    <a:pt x="1798130" y="46066"/>
                  </a:lnTo>
                  <a:cubicBezTo>
                    <a:pt x="1800701" y="45018"/>
                    <a:pt x="1802892" y="43875"/>
                    <a:pt x="1804797" y="46637"/>
                  </a:cubicBezTo>
                  <a:cubicBezTo>
                    <a:pt x="1804988" y="46923"/>
                    <a:pt x="1805464" y="47399"/>
                    <a:pt x="1805654" y="47304"/>
                  </a:cubicBezTo>
                  <a:cubicBezTo>
                    <a:pt x="1808607" y="46923"/>
                    <a:pt x="1812417" y="45399"/>
                    <a:pt x="1814227" y="46352"/>
                  </a:cubicBezTo>
                  <a:lnTo>
                    <a:pt x="1817370" y="48066"/>
                  </a:lnTo>
                  <a:cubicBezTo>
                    <a:pt x="1820990" y="47590"/>
                    <a:pt x="1822704" y="46447"/>
                    <a:pt x="1821180" y="45685"/>
                  </a:cubicBezTo>
                  <a:cubicBezTo>
                    <a:pt x="1819656" y="44923"/>
                    <a:pt x="1816703" y="42256"/>
                    <a:pt x="1818227" y="41684"/>
                  </a:cubicBezTo>
                  <a:lnTo>
                    <a:pt x="1819085" y="41970"/>
                  </a:lnTo>
                  <a:lnTo>
                    <a:pt x="1822037" y="42923"/>
                  </a:lnTo>
                  <a:cubicBezTo>
                    <a:pt x="1825371" y="44447"/>
                    <a:pt x="1827943" y="43494"/>
                    <a:pt x="1827657" y="40827"/>
                  </a:cubicBezTo>
                  <a:lnTo>
                    <a:pt x="1832610" y="41780"/>
                  </a:lnTo>
                  <a:lnTo>
                    <a:pt x="1840650" y="38963"/>
                  </a:lnTo>
                  <a:lnTo>
                    <a:pt x="1841183" y="39779"/>
                  </a:lnTo>
                  <a:lnTo>
                    <a:pt x="1841279" y="38743"/>
                  </a:lnTo>
                  <a:lnTo>
                    <a:pt x="1845659" y="37208"/>
                  </a:lnTo>
                  <a:lnTo>
                    <a:pt x="1846326" y="36446"/>
                  </a:lnTo>
                  <a:cubicBezTo>
                    <a:pt x="1845945" y="34922"/>
                    <a:pt x="1843945" y="33969"/>
                    <a:pt x="1841659" y="34255"/>
                  </a:cubicBezTo>
                  <a:lnTo>
                    <a:pt x="1841659" y="34636"/>
                  </a:lnTo>
                  <a:lnTo>
                    <a:pt x="1841279" y="38743"/>
                  </a:lnTo>
                  <a:lnTo>
                    <a:pt x="1840650" y="38963"/>
                  </a:lnTo>
                  <a:lnTo>
                    <a:pt x="1838135" y="35112"/>
                  </a:lnTo>
                  <a:lnTo>
                    <a:pt x="1838706" y="33874"/>
                  </a:lnTo>
                  <a:lnTo>
                    <a:pt x="1839468" y="32064"/>
                  </a:lnTo>
                  <a:cubicBezTo>
                    <a:pt x="1839182" y="28826"/>
                    <a:pt x="1840516" y="27683"/>
                    <a:pt x="1842421" y="29778"/>
                  </a:cubicBezTo>
                  <a:lnTo>
                    <a:pt x="1843945" y="30159"/>
                  </a:lnTo>
                  <a:cubicBezTo>
                    <a:pt x="1849946" y="31493"/>
                    <a:pt x="1850041" y="35207"/>
                    <a:pt x="1848993" y="38732"/>
                  </a:cubicBezTo>
                  <a:cubicBezTo>
                    <a:pt x="1848517" y="40446"/>
                    <a:pt x="1844707" y="41589"/>
                    <a:pt x="1850136" y="42161"/>
                  </a:cubicBezTo>
                  <a:lnTo>
                    <a:pt x="1852136" y="42351"/>
                  </a:lnTo>
                  <a:cubicBezTo>
                    <a:pt x="1854327" y="44542"/>
                    <a:pt x="1857851" y="45685"/>
                    <a:pt x="1859947" y="44923"/>
                  </a:cubicBezTo>
                  <a:cubicBezTo>
                    <a:pt x="1862042" y="44161"/>
                    <a:pt x="1866710" y="39303"/>
                    <a:pt x="1865757" y="37398"/>
                  </a:cubicBezTo>
                  <a:cubicBezTo>
                    <a:pt x="1864805" y="35493"/>
                    <a:pt x="1858042" y="36827"/>
                    <a:pt x="1857756" y="35874"/>
                  </a:cubicBezTo>
                  <a:cubicBezTo>
                    <a:pt x="1857470" y="34922"/>
                    <a:pt x="1858518" y="31207"/>
                    <a:pt x="1861090" y="30921"/>
                  </a:cubicBezTo>
                  <a:lnTo>
                    <a:pt x="1862042" y="31588"/>
                  </a:lnTo>
                  <a:cubicBezTo>
                    <a:pt x="1866900" y="34636"/>
                    <a:pt x="1870329" y="33302"/>
                    <a:pt x="1873282" y="29683"/>
                  </a:cubicBezTo>
                  <a:cubicBezTo>
                    <a:pt x="1875187" y="27397"/>
                    <a:pt x="1875949" y="23777"/>
                    <a:pt x="1881092" y="25111"/>
                  </a:cubicBezTo>
                  <a:cubicBezTo>
                    <a:pt x="1881283" y="25206"/>
                    <a:pt x="1881759" y="24825"/>
                    <a:pt x="1882140" y="24635"/>
                  </a:cubicBezTo>
                  <a:lnTo>
                    <a:pt x="1884236" y="23396"/>
                  </a:lnTo>
                  <a:cubicBezTo>
                    <a:pt x="1885760" y="24444"/>
                    <a:pt x="1887284" y="24730"/>
                    <a:pt x="1887569" y="23968"/>
                  </a:cubicBezTo>
                  <a:cubicBezTo>
                    <a:pt x="1887855" y="23301"/>
                    <a:pt x="1889760" y="22730"/>
                    <a:pt x="1890998" y="24635"/>
                  </a:cubicBezTo>
                  <a:lnTo>
                    <a:pt x="1892522" y="25111"/>
                  </a:lnTo>
                  <a:cubicBezTo>
                    <a:pt x="1895380" y="25968"/>
                    <a:pt x="1895570" y="23873"/>
                    <a:pt x="1895856" y="22063"/>
                  </a:cubicBezTo>
                  <a:cubicBezTo>
                    <a:pt x="1895951" y="21587"/>
                    <a:pt x="1898142" y="20920"/>
                    <a:pt x="1898999" y="21206"/>
                  </a:cubicBezTo>
                  <a:cubicBezTo>
                    <a:pt x="1902047" y="22158"/>
                    <a:pt x="1898999" y="22920"/>
                    <a:pt x="1898714" y="23873"/>
                  </a:cubicBezTo>
                  <a:lnTo>
                    <a:pt x="1898047" y="25778"/>
                  </a:lnTo>
                  <a:cubicBezTo>
                    <a:pt x="1897666" y="27778"/>
                    <a:pt x="1895761" y="28445"/>
                    <a:pt x="1893761" y="27302"/>
                  </a:cubicBezTo>
                  <a:cubicBezTo>
                    <a:pt x="1891760" y="26159"/>
                    <a:pt x="1888808" y="32064"/>
                    <a:pt x="1888046" y="30826"/>
                  </a:cubicBezTo>
                  <a:cubicBezTo>
                    <a:pt x="1887188" y="29588"/>
                    <a:pt x="1883569" y="28254"/>
                    <a:pt x="1880997" y="29683"/>
                  </a:cubicBezTo>
                  <a:cubicBezTo>
                    <a:pt x="1878425" y="31112"/>
                    <a:pt x="1873091" y="35398"/>
                    <a:pt x="1875282" y="35779"/>
                  </a:cubicBezTo>
                  <a:lnTo>
                    <a:pt x="1876711" y="35874"/>
                  </a:lnTo>
                  <a:lnTo>
                    <a:pt x="1884521" y="36541"/>
                  </a:lnTo>
                  <a:cubicBezTo>
                    <a:pt x="1883569" y="40351"/>
                    <a:pt x="1883188" y="43970"/>
                    <a:pt x="1883569" y="44447"/>
                  </a:cubicBezTo>
                  <a:cubicBezTo>
                    <a:pt x="1883950" y="44923"/>
                    <a:pt x="1886331" y="45971"/>
                    <a:pt x="1887760" y="45399"/>
                  </a:cubicBezTo>
                  <a:cubicBezTo>
                    <a:pt x="1889284" y="44923"/>
                    <a:pt x="1893951" y="45494"/>
                    <a:pt x="1894808" y="44542"/>
                  </a:cubicBezTo>
                  <a:cubicBezTo>
                    <a:pt x="1895666" y="43589"/>
                    <a:pt x="1897190" y="40446"/>
                    <a:pt x="1895666" y="40256"/>
                  </a:cubicBezTo>
                  <a:cubicBezTo>
                    <a:pt x="1894142" y="40065"/>
                    <a:pt x="1890236" y="38541"/>
                    <a:pt x="1892618" y="37970"/>
                  </a:cubicBezTo>
                  <a:lnTo>
                    <a:pt x="1893761" y="37970"/>
                  </a:lnTo>
                  <a:cubicBezTo>
                    <a:pt x="1897666" y="37970"/>
                    <a:pt x="1899666" y="37303"/>
                    <a:pt x="1896999" y="33874"/>
                  </a:cubicBezTo>
                  <a:lnTo>
                    <a:pt x="1896523" y="33302"/>
                  </a:lnTo>
                  <a:cubicBezTo>
                    <a:pt x="1896618" y="32350"/>
                    <a:pt x="1898142" y="31778"/>
                    <a:pt x="1899761" y="31874"/>
                  </a:cubicBezTo>
                  <a:lnTo>
                    <a:pt x="1900047" y="32445"/>
                  </a:lnTo>
                  <a:cubicBezTo>
                    <a:pt x="1902333" y="36636"/>
                    <a:pt x="1906048" y="41018"/>
                    <a:pt x="1898904" y="44732"/>
                  </a:cubicBezTo>
                  <a:lnTo>
                    <a:pt x="1898142" y="45113"/>
                  </a:lnTo>
                  <a:cubicBezTo>
                    <a:pt x="1898047" y="46447"/>
                    <a:pt x="1899380" y="47876"/>
                    <a:pt x="1901095" y="48257"/>
                  </a:cubicBezTo>
                  <a:lnTo>
                    <a:pt x="1902333" y="47971"/>
                  </a:lnTo>
                  <a:lnTo>
                    <a:pt x="1906810" y="46733"/>
                  </a:lnTo>
                  <a:cubicBezTo>
                    <a:pt x="1908143" y="42923"/>
                    <a:pt x="1912334" y="41399"/>
                    <a:pt x="1916049" y="43399"/>
                  </a:cubicBezTo>
                  <a:lnTo>
                    <a:pt x="1915954" y="47209"/>
                  </a:lnTo>
                  <a:cubicBezTo>
                    <a:pt x="1915954" y="47304"/>
                    <a:pt x="1917764" y="47780"/>
                    <a:pt x="1918240" y="47590"/>
                  </a:cubicBezTo>
                  <a:lnTo>
                    <a:pt x="1925765" y="43589"/>
                  </a:lnTo>
                  <a:cubicBezTo>
                    <a:pt x="1934242" y="45494"/>
                    <a:pt x="1941005" y="47495"/>
                    <a:pt x="1940624" y="48066"/>
                  </a:cubicBezTo>
                  <a:cubicBezTo>
                    <a:pt x="1940338" y="48638"/>
                    <a:pt x="1940528" y="49971"/>
                    <a:pt x="1941862" y="49971"/>
                  </a:cubicBezTo>
                  <a:cubicBezTo>
                    <a:pt x="1943195" y="49971"/>
                    <a:pt x="1946243" y="49209"/>
                    <a:pt x="1945958" y="48352"/>
                  </a:cubicBezTo>
                  <a:cubicBezTo>
                    <a:pt x="1945672" y="47495"/>
                    <a:pt x="1946815" y="44637"/>
                    <a:pt x="1949291" y="44542"/>
                  </a:cubicBezTo>
                  <a:cubicBezTo>
                    <a:pt x="1951863" y="44447"/>
                    <a:pt x="1958721" y="43970"/>
                    <a:pt x="1958912" y="43780"/>
                  </a:cubicBezTo>
                  <a:cubicBezTo>
                    <a:pt x="1959102" y="43589"/>
                    <a:pt x="1959293" y="43018"/>
                    <a:pt x="1958816" y="42827"/>
                  </a:cubicBezTo>
                  <a:lnTo>
                    <a:pt x="1958721" y="42542"/>
                  </a:lnTo>
                  <a:cubicBezTo>
                    <a:pt x="1957959" y="40256"/>
                    <a:pt x="1959674" y="37874"/>
                    <a:pt x="1962055" y="38160"/>
                  </a:cubicBezTo>
                  <a:cubicBezTo>
                    <a:pt x="1963198" y="38255"/>
                    <a:pt x="1964150" y="39113"/>
                    <a:pt x="1965198" y="39494"/>
                  </a:cubicBezTo>
                  <a:cubicBezTo>
                    <a:pt x="1968627" y="40922"/>
                    <a:pt x="1971294" y="40160"/>
                    <a:pt x="1974056" y="37970"/>
                  </a:cubicBezTo>
                  <a:lnTo>
                    <a:pt x="1977866" y="34922"/>
                  </a:lnTo>
                  <a:cubicBezTo>
                    <a:pt x="1974914" y="33207"/>
                    <a:pt x="1973866" y="30921"/>
                    <a:pt x="1975580" y="29873"/>
                  </a:cubicBezTo>
                  <a:cubicBezTo>
                    <a:pt x="1977295" y="28826"/>
                    <a:pt x="1981962" y="31302"/>
                    <a:pt x="1981010" y="32064"/>
                  </a:cubicBezTo>
                  <a:cubicBezTo>
                    <a:pt x="1980057" y="32826"/>
                    <a:pt x="1979200" y="34731"/>
                    <a:pt x="1979676" y="35684"/>
                  </a:cubicBezTo>
                  <a:cubicBezTo>
                    <a:pt x="1980152" y="36541"/>
                    <a:pt x="1982629" y="38160"/>
                    <a:pt x="1984343" y="37874"/>
                  </a:cubicBezTo>
                  <a:lnTo>
                    <a:pt x="1984724" y="37493"/>
                  </a:lnTo>
                  <a:cubicBezTo>
                    <a:pt x="1986915" y="35112"/>
                    <a:pt x="1988915" y="32636"/>
                    <a:pt x="1991296" y="30350"/>
                  </a:cubicBezTo>
                  <a:lnTo>
                    <a:pt x="1991582" y="30064"/>
                  </a:lnTo>
                  <a:cubicBezTo>
                    <a:pt x="1994154" y="31112"/>
                    <a:pt x="1995773" y="29778"/>
                    <a:pt x="1995202" y="27206"/>
                  </a:cubicBezTo>
                  <a:cubicBezTo>
                    <a:pt x="1994630" y="24635"/>
                    <a:pt x="1994059" y="17300"/>
                    <a:pt x="1995392" y="17300"/>
                  </a:cubicBezTo>
                  <a:cubicBezTo>
                    <a:pt x="1996726" y="17205"/>
                    <a:pt x="2001012" y="18348"/>
                    <a:pt x="2000250" y="19872"/>
                  </a:cubicBezTo>
                  <a:cubicBezTo>
                    <a:pt x="1999393" y="21396"/>
                    <a:pt x="1999869" y="25682"/>
                    <a:pt x="2000917" y="26730"/>
                  </a:cubicBezTo>
                  <a:cubicBezTo>
                    <a:pt x="2001965" y="27778"/>
                    <a:pt x="2002631" y="31588"/>
                    <a:pt x="2002155" y="32636"/>
                  </a:cubicBezTo>
                  <a:cubicBezTo>
                    <a:pt x="2001679" y="33683"/>
                    <a:pt x="2001107" y="37874"/>
                    <a:pt x="2003108" y="37779"/>
                  </a:cubicBezTo>
                  <a:cubicBezTo>
                    <a:pt x="2005203" y="37589"/>
                    <a:pt x="2010918" y="38160"/>
                    <a:pt x="2011109" y="39398"/>
                  </a:cubicBezTo>
                  <a:cubicBezTo>
                    <a:pt x="2011299" y="40637"/>
                    <a:pt x="2013871" y="43685"/>
                    <a:pt x="2015966" y="42065"/>
                  </a:cubicBezTo>
                  <a:lnTo>
                    <a:pt x="2016252" y="40637"/>
                  </a:lnTo>
                  <a:cubicBezTo>
                    <a:pt x="2016728" y="38255"/>
                    <a:pt x="2018157" y="37493"/>
                    <a:pt x="2020348" y="38351"/>
                  </a:cubicBezTo>
                  <a:lnTo>
                    <a:pt x="2021396" y="38732"/>
                  </a:lnTo>
                  <a:cubicBezTo>
                    <a:pt x="2021872" y="40541"/>
                    <a:pt x="2023396" y="41589"/>
                    <a:pt x="2024634" y="41018"/>
                  </a:cubicBezTo>
                  <a:cubicBezTo>
                    <a:pt x="2025872" y="40541"/>
                    <a:pt x="2028635" y="38732"/>
                    <a:pt x="2027682" y="38351"/>
                  </a:cubicBezTo>
                  <a:cubicBezTo>
                    <a:pt x="2026730" y="37970"/>
                    <a:pt x="2027587" y="36446"/>
                    <a:pt x="2031873" y="35874"/>
                  </a:cubicBezTo>
                  <a:lnTo>
                    <a:pt x="2026730" y="32159"/>
                  </a:lnTo>
                  <a:cubicBezTo>
                    <a:pt x="2026444" y="31969"/>
                    <a:pt x="2027396" y="30064"/>
                    <a:pt x="2028158" y="29778"/>
                  </a:cubicBezTo>
                  <a:cubicBezTo>
                    <a:pt x="2029016" y="29492"/>
                    <a:pt x="2030825" y="29873"/>
                    <a:pt x="2031492" y="30540"/>
                  </a:cubicBezTo>
                  <a:cubicBezTo>
                    <a:pt x="2032730" y="31778"/>
                    <a:pt x="2033397" y="33398"/>
                    <a:pt x="2034350" y="34826"/>
                  </a:cubicBezTo>
                  <a:cubicBezTo>
                    <a:pt x="2035493" y="36541"/>
                    <a:pt x="2036350" y="38922"/>
                    <a:pt x="2038064" y="39684"/>
                  </a:cubicBezTo>
                  <a:cubicBezTo>
                    <a:pt x="2039779" y="40351"/>
                    <a:pt x="2042541" y="39303"/>
                    <a:pt x="2044922" y="39113"/>
                  </a:cubicBezTo>
                  <a:cubicBezTo>
                    <a:pt x="2045780" y="39017"/>
                    <a:pt x="2047304" y="39113"/>
                    <a:pt x="2047589" y="39494"/>
                  </a:cubicBezTo>
                  <a:cubicBezTo>
                    <a:pt x="2049780" y="43018"/>
                    <a:pt x="2052447" y="41399"/>
                    <a:pt x="2055495" y="40351"/>
                  </a:cubicBezTo>
                  <a:cubicBezTo>
                    <a:pt x="2059400" y="39017"/>
                    <a:pt x="2057876" y="37493"/>
                    <a:pt x="2056162" y="35779"/>
                  </a:cubicBezTo>
                  <a:lnTo>
                    <a:pt x="2055876" y="35493"/>
                  </a:lnTo>
                  <a:cubicBezTo>
                    <a:pt x="2055495" y="35207"/>
                    <a:pt x="2055686" y="33112"/>
                    <a:pt x="2056352" y="30731"/>
                  </a:cubicBezTo>
                  <a:cubicBezTo>
                    <a:pt x="2056924" y="28349"/>
                    <a:pt x="2063210" y="23873"/>
                    <a:pt x="2064925" y="24349"/>
                  </a:cubicBezTo>
                  <a:cubicBezTo>
                    <a:pt x="2066544" y="24825"/>
                    <a:pt x="2064449" y="28445"/>
                    <a:pt x="2065115" y="29111"/>
                  </a:cubicBezTo>
                  <a:cubicBezTo>
                    <a:pt x="2065782" y="29683"/>
                    <a:pt x="2068925" y="31016"/>
                    <a:pt x="2070354" y="30635"/>
                  </a:cubicBezTo>
                  <a:cubicBezTo>
                    <a:pt x="2071878" y="30350"/>
                    <a:pt x="2075498" y="31683"/>
                    <a:pt x="2075021" y="34160"/>
                  </a:cubicBezTo>
                  <a:lnTo>
                    <a:pt x="2075974" y="34731"/>
                  </a:lnTo>
                  <a:cubicBezTo>
                    <a:pt x="2078736" y="36350"/>
                    <a:pt x="2082165" y="37208"/>
                    <a:pt x="2085499" y="38065"/>
                  </a:cubicBezTo>
                  <a:lnTo>
                    <a:pt x="2086356" y="38255"/>
                  </a:lnTo>
                  <a:cubicBezTo>
                    <a:pt x="2087690" y="37589"/>
                    <a:pt x="2088166" y="35684"/>
                    <a:pt x="2087404" y="34064"/>
                  </a:cubicBezTo>
                  <a:lnTo>
                    <a:pt x="2086737" y="34064"/>
                  </a:lnTo>
                  <a:lnTo>
                    <a:pt x="2082451" y="33969"/>
                  </a:lnTo>
                  <a:cubicBezTo>
                    <a:pt x="2083118" y="31588"/>
                    <a:pt x="2084927" y="29683"/>
                    <a:pt x="2086546" y="29683"/>
                  </a:cubicBezTo>
                  <a:cubicBezTo>
                    <a:pt x="2088166" y="29683"/>
                    <a:pt x="2093309" y="28730"/>
                    <a:pt x="2093595" y="27587"/>
                  </a:cubicBezTo>
                  <a:cubicBezTo>
                    <a:pt x="2093881" y="26444"/>
                    <a:pt x="2094833" y="23396"/>
                    <a:pt x="2095024" y="23396"/>
                  </a:cubicBezTo>
                  <a:cubicBezTo>
                    <a:pt x="2095214" y="23396"/>
                    <a:pt x="2095976" y="24254"/>
                    <a:pt x="2096167" y="25301"/>
                  </a:cubicBezTo>
                  <a:cubicBezTo>
                    <a:pt x="2096357" y="26349"/>
                    <a:pt x="2099024" y="29207"/>
                    <a:pt x="2101406" y="28064"/>
                  </a:cubicBezTo>
                  <a:lnTo>
                    <a:pt x="2103311" y="27206"/>
                  </a:lnTo>
                  <a:lnTo>
                    <a:pt x="2104930" y="26540"/>
                  </a:lnTo>
                  <a:cubicBezTo>
                    <a:pt x="2107406" y="26540"/>
                    <a:pt x="2108168" y="27492"/>
                    <a:pt x="2106644" y="28730"/>
                  </a:cubicBezTo>
                  <a:cubicBezTo>
                    <a:pt x="2105120" y="29969"/>
                    <a:pt x="2101882" y="35017"/>
                    <a:pt x="2103501" y="36636"/>
                  </a:cubicBezTo>
                  <a:lnTo>
                    <a:pt x="2105120" y="37589"/>
                  </a:lnTo>
                  <a:lnTo>
                    <a:pt x="2105882" y="38065"/>
                  </a:lnTo>
                  <a:cubicBezTo>
                    <a:pt x="2107311" y="37874"/>
                    <a:pt x="2108264" y="37017"/>
                    <a:pt x="2107883" y="36160"/>
                  </a:cubicBezTo>
                  <a:lnTo>
                    <a:pt x="2107502" y="35493"/>
                  </a:lnTo>
                  <a:cubicBezTo>
                    <a:pt x="2106454" y="33779"/>
                    <a:pt x="2106073" y="32350"/>
                    <a:pt x="2109216" y="31778"/>
                  </a:cubicBezTo>
                  <a:lnTo>
                    <a:pt x="2113502" y="31016"/>
                  </a:lnTo>
                  <a:cubicBezTo>
                    <a:pt x="2118646" y="29873"/>
                    <a:pt x="2120932" y="27492"/>
                    <a:pt x="2118455" y="25778"/>
                  </a:cubicBezTo>
                  <a:cubicBezTo>
                    <a:pt x="2115979" y="24063"/>
                    <a:pt x="2110740" y="18158"/>
                    <a:pt x="2112645" y="17015"/>
                  </a:cubicBezTo>
                  <a:cubicBezTo>
                    <a:pt x="2114550" y="15872"/>
                    <a:pt x="2121122" y="13014"/>
                    <a:pt x="2121694" y="14157"/>
                  </a:cubicBezTo>
                  <a:cubicBezTo>
                    <a:pt x="2122265" y="15300"/>
                    <a:pt x="2123313" y="18729"/>
                    <a:pt x="2122742" y="19015"/>
                  </a:cubicBezTo>
                  <a:cubicBezTo>
                    <a:pt x="2122075" y="19301"/>
                    <a:pt x="2121027" y="22634"/>
                    <a:pt x="2123504" y="24825"/>
                  </a:cubicBezTo>
                  <a:lnTo>
                    <a:pt x="2124647" y="27111"/>
                  </a:lnTo>
                  <a:lnTo>
                    <a:pt x="2125599" y="29111"/>
                  </a:lnTo>
                  <a:cubicBezTo>
                    <a:pt x="2125409" y="32064"/>
                    <a:pt x="2126647" y="31302"/>
                    <a:pt x="2128266" y="27492"/>
                  </a:cubicBezTo>
                  <a:lnTo>
                    <a:pt x="2130838" y="26349"/>
                  </a:lnTo>
                  <a:lnTo>
                    <a:pt x="2132933" y="25397"/>
                  </a:lnTo>
                  <a:cubicBezTo>
                    <a:pt x="2137124" y="27016"/>
                    <a:pt x="2139315" y="29016"/>
                    <a:pt x="2137791" y="29778"/>
                  </a:cubicBezTo>
                  <a:cubicBezTo>
                    <a:pt x="2136267" y="30635"/>
                    <a:pt x="2135886" y="32350"/>
                    <a:pt x="2140363" y="31874"/>
                  </a:cubicBezTo>
                  <a:lnTo>
                    <a:pt x="2144173" y="31588"/>
                  </a:lnTo>
                  <a:lnTo>
                    <a:pt x="2145983" y="31397"/>
                  </a:lnTo>
                  <a:cubicBezTo>
                    <a:pt x="2147792" y="30635"/>
                    <a:pt x="2153126" y="29397"/>
                    <a:pt x="2157698" y="28635"/>
                  </a:cubicBezTo>
                  <a:lnTo>
                    <a:pt x="2161032" y="26349"/>
                  </a:lnTo>
                  <a:lnTo>
                    <a:pt x="2161318" y="26159"/>
                  </a:lnTo>
                  <a:cubicBezTo>
                    <a:pt x="2161794" y="25778"/>
                    <a:pt x="2163890" y="26635"/>
                    <a:pt x="2165890" y="27968"/>
                  </a:cubicBezTo>
                  <a:cubicBezTo>
                    <a:pt x="2167985" y="29397"/>
                    <a:pt x="2174843" y="28254"/>
                    <a:pt x="2173986" y="26921"/>
                  </a:cubicBezTo>
                  <a:lnTo>
                    <a:pt x="2173700" y="25587"/>
                  </a:lnTo>
                  <a:lnTo>
                    <a:pt x="2173319" y="23873"/>
                  </a:lnTo>
                  <a:cubicBezTo>
                    <a:pt x="2173415" y="21777"/>
                    <a:pt x="2171414" y="19301"/>
                    <a:pt x="2168747" y="18443"/>
                  </a:cubicBezTo>
                  <a:cubicBezTo>
                    <a:pt x="2166080" y="17586"/>
                    <a:pt x="2164366" y="11300"/>
                    <a:pt x="2165699" y="11300"/>
                  </a:cubicBezTo>
                  <a:cubicBezTo>
                    <a:pt x="2167033" y="11300"/>
                    <a:pt x="2168557" y="12347"/>
                    <a:pt x="2166557" y="13586"/>
                  </a:cubicBezTo>
                  <a:lnTo>
                    <a:pt x="2169986" y="15110"/>
                  </a:lnTo>
                  <a:cubicBezTo>
                    <a:pt x="2171414" y="15681"/>
                    <a:pt x="2172843" y="16253"/>
                    <a:pt x="2174272" y="16729"/>
                  </a:cubicBezTo>
                  <a:lnTo>
                    <a:pt x="2175701" y="17205"/>
                  </a:lnTo>
                  <a:cubicBezTo>
                    <a:pt x="2177415" y="17681"/>
                    <a:pt x="2177701" y="18729"/>
                    <a:pt x="2176367" y="19682"/>
                  </a:cubicBezTo>
                  <a:lnTo>
                    <a:pt x="2176177" y="20539"/>
                  </a:lnTo>
                  <a:lnTo>
                    <a:pt x="2175796" y="22158"/>
                  </a:lnTo>
                  <a:cubicBezTo>
                    <a:pt x="2175986" y="24349"/>
                    <a:pt x="2177606" y="25682"/>
                    <a:pt x="2179415" y="25206"/>
                  </a:cubicBezTo>
                  <a:cubicBezTo>
                    <a:pt x="2181225" y="24635"/>
                    <a:pt x="2185607" y="23587"/>
                    <a:pt x="2185797" y="23873"/>
                  </a:cubicBezTo>
                  <a:cubicBezTo>
                    <a:pt x="2185892" y="24158"/>
                    <a:pt x="2185226" y="25397"/>
                    <a:pt x="2183892" y="26159"/>
                  </a:cubicBezTo>
                  <a:cubicBezTo>
                    <a:pt x="2182559" y="26921"/>
                    <a:pt x="2180749" y="30064"/>
                    <a:pt x="2182749" y="31588"/>
                  </a:cubicBezTo>
                  <a:lnTo>
                    <a:pt x="2186654" y="28826"/>
                  </a:lnTo>
                  <a:lnTo>
                    <a:pt x="2187797" y="27968"/>
                  </a:lnTo>
                  <a:cubicBezTo>
                    <a:pt x="2190655" y="28445"/>
                    <a:pt x="2193608" y="26825"/>
                    <a:pt x="2194274" y="24444"/>
                  </a:cubicBezTo>
                  <a:cubicBezTo>
                    <a:pt x="2195036" y="21968"/>
                    <a:pt x="2197799" y="15110"/>
                    <a:pt x="2198561" y="15681"/>
                  </a:cubicBezTo>
                  <a:cubicBezTo>
                    <a:pt x="2199323" y="16253"/>
                    <a:pt x="2200561" y="19682"/>
                    <a:pt x="2199704" y="21777"/>
                  </a:cubicBezTo>
                  <a:lnTo>
                    <a:pt x="2198084" y="23206"/>
                  </a:lnTo>
                  <a:cubicBezTo>
                    <a:pt x="2194751" y="26159"/>
                    <a:pt x="2197513" y="27683"/>
                    <a:pt x="2199799" y="29016"/>
                  </a:cubicBezTo>
                  <a:cubicBezTo>
                    <a:pt x="2202371" y="30445"/>
                    <a:pt x="2205609" y="30635"/>
                    <a:pt x="2207514" y="28159"/>
                  </a:cubicBezTo>
                  <a:cubicBezTo>
                    <a:pt x="2208752" y="26540"/>
                    <a:pt x="2208848" y="24444"/>
                    <a:pt x="2209610" y="22634"/>
                  </a:cubicBezTo>
                  <a:cubicBezTo>
                    <a:pt x="2210276" y="21015"/>
                    <a:pt x="2212086" y="21110"/>
                    <a:pt x="2214944" y="22539"/>
                  </a:cubicBezTo>
                  <a:cubicBezTo>
                    <a:pt x="2215896" y="23015"/>
                    <a:pt x="2217134" y="23396"/>
                    <a:pt x="2218277" y="23492"/>
                  </a:cubicBezTo>
                  <a:lnTo>
                    <a:pt x="2221135" y="23587"/>
                  </a:lnTo>
                  <a:cubicBezTo>
                    <a:pt x="2223897" y="22444"/>
                    <a:pt x="2228374" y="22920"/>
                    <a:pt x="2231041" y="24635"/>
                  </a:cubicBezTo>
                  <a:lnTo>
                    <a:pt x="2232660" y="23396"/>
                  </a:lnTo>
                  <a:cubicBezTo>
                    <a:pt x="2237518" y="19586"/>
                    <a:pt x="2241804" y="23396"/>
                    <a:pt x="2246090" y="23873"/>
                  </a:cubicBezTo>
                  <a:lnTo>
                    <a:pt x="2248757" y="24063"/>
                  </a:lnTo>
                  <a:cubicBezTo>
                    <a:pt x="2250853" y="23396"/>
                    <a:pt x="2254758" y="21015"/>
                    <a:pt x="2257425" y="18634"/>
                  </a:cubicBezTo>
                  <a:lnTo>
                    <a:pt x="2261521" y="20729"/>
                  </a:lnTo>
                  <a:lnTo>
                    <a:pt x="2262473" y="21206"/>
                  </a:lnTo>
                  <a:cubicBezTo>
                    <a:pt x="2264093" y="21491"/>
                    <a:pt x="2265617" y="20729"/>
                    <a:pt x="2265807" y="19682"/>
                  </a:cubicBezTo>
                  <a:cubicBezTo>
                    <a:pt x="2266093" y="18539"/>
                    <a:pt x="2267617" y="15110"/>
                    <a:pt x="2268379" y="16253"/>
                  </a:cubicBezTo>
                  <a:cubicBezTo>
                    <a:pt x="2269141" y="17491"/>
                    <a:pt x="2274665" y="18729"/>
                    <a:pt x="2278571" y="15586"/>
                  </a:cubicBezTo>
                  <a:lnTo>
                    <a:pt x="2283143" y="17110"/>
                  </a:lnTo>
                  <a:cubicBezTo>
                    <a:pt x="2286857" y="18348"/>
                    <a:pt x="2291620" y="15586"/>
                    <a:pt x="2295239" y="18729"/>
                  </a:cubicBezTo>
                  <a:cubicBezTo>
                    <a:pt x="2295430" y="18920"/>
                    <a:pt x="2296954" y="18539"/>
                    <a:pt x="2296954" y="18348"/>
                  </a:cubicBezTo>
                  <a:cubicBezTo>
                    <a:pt x="2296954" y="13490"/>
                    <a:pt x="2301907" y="14252"/>
                    <a:pt x="2303812" y="15586"/>
                  </a:cubicBezTo>
                  <a:cubicBezTo>
                    <a:pt x="2308670" y="19015"/>
                    <a:pt x="2310384" y="16062"/>
                    <a:pt x="2312575" y="13586"/>
                  </a:cubicBezTo>
                  <a:lnTo>
                    <a:pt x="2313242" y="12824"/>
                  </a:lnTo>
                  <a:cubicBezTo>
                    <a:pt x="2313718" y="10919"/>
                    <a:pt x="2314289" y="10442"/>
                    <a:pt x="2314670" y="11871"/>
                  </a:cubicBezTo>
                  <a:cubicBezTo>
                    <a:pt x="2314956" y="13300"/>
                    <a:pt x="2317242" y="15776"/>
                    <a:pt x="2319147" y="15110"/>
                  </a:cubicBezTo>
                  <a:cubicBezTo>
                    <a:pt x="2321052" y="14348"/>
                    <a:pt x="2324672" y="10728"/>
                    <a:pt x="2325910" y="11776"/>
                  </a:cubicBezTo>
                  <a:cubicBezTo>
                    <a:pt x="2327243" y="12824"/>
                    <a:pt x="2332196" y="13967"/>
                    <a:pt x="2333435" y="11395"/>
                  </a:cubicBezTo>
                  <a:lnTo>
                    <a:pt x="2334768" y="11014"/>
                  </a:lnTo>
                  <a:cubicBezTo>
                    <a:pt x="2337054" y="10347"/>
                    <a:pt x="2340960" y="9966"/>
                    <a:pt x="2342198" y="11014"/>
                  </a:cubicBezTo>
                  <a:lnTo>
                    <a:pt x="2347531" y="15586"/>
                  </a:lnTo>
                  <a:cubicBezTo>
                    <a:pt x="2350485" y="11776"/>
                    <a:pt x="2353532" y="9585"/>
                    <a:pt x="2354485" y="10728"/>
                  </a:cubicBezTo>
                  <a:cubicBezTo>
                    <a:pt x="2355342" y="11871"/>
                    <a:pt x="2358485" y="14252"/>
                    <a:pt x="2359628" y="13776"/>
                  </a:cubicBezTo>
                  <a:cubicBezTo>
                    <a:pt x="2360771" y="13300"/>
                    <a:pt x="2363343" y="11585"/>
                    <a:pt x="2362391" y="11204"/>
                  </a:cubicBezTo>
                  <a:cubicBezTo>
                    <a:pt x="2361438" y="10823"/>
                    <a:pt x="2359819" y="9395"/>
                    <a:pt x="2361057" y="8918"/>
                  </a:cubicBezTo>
                  <a:cubicBezTo>
                    <a:pt x="2362200" y="8442"/>
                    <a:pt x="2366296" y="8537"/>
                    <a:pt x="2367439" y="10157"/>
                  </a:cubicBezTo>
                  <a:lnTo>
                    <a:pt x="2369058" y="10538"/>
                  </a:lnTo>
                  <a:cubicBezTo>
                    <a:pt x="2372202" y="11395"/>
                    <a:pt x="2371344" y="8537"/>
                    <a:pt x="2372202" y="7299"/>
                  </a:cubicBezTo>
                  <a:close/>
                  <a:moveTo>
                    <a:pt x="2224849" y="536"/>
                  </a:moveTo>
                  <a:cubicBezTo>
                    <a:pt x="2225897" y="250"/>
                    <a:pt x="2227707" y="1393"/>
                    <a:pt x="2229040" y="2060"/>
                  </a:cubicBezTo>
                  <a:cubicBezTo>
                    <a:pt x="2231421" y="3203"/>
                    <a:pt x="2231517" y="5489"/>
                    <a:pt x="2229421" y="5965"/>
                  </a:cubicBezTo>
                  <a:lnTo>
                    <a:pt x="2221801" y="7870"/>
                  </a:lnTo>
                  <a:cubicBezTo>
                    <a:pt x="2225421" y="12156"/>
                    <a:pt x="2223516" y="14442"/>
                    <a:pt x="2217515" y="12823"/>
                  </a:cubicBezTo>
                  <a:lnTo>
                    <a:pt x="2212943" y="11680"/>
                  </a:lnTo>
                  <a:cubicBezTo>
                    <a:pt x="2211514" y="11299"/>
                    <a:pt x="2208942" y="10537"/>
                    <a:pt x="2208752" y="10728"/>
                  </a:cubicBezTo>
                  <a:lnTo>
                    <a:pt x="2204942" y="16538"/>
                  </a:lnTo>
                  <a:cubicBezTo>
                    <a:pt x="2199513" y="13871"/>
                    <a:pt x="2195512" y="9394"/>
                    <a:pt x="2195893" y="6537"/>
                  </a:cubicBezTo>
                  <a:lnTo>
                    <a:pt x="2200370" y="9775"/>
                  </a:lnTo>
                  <a:cubicBezTo>
                    <a:pt x="2201132" y="10347"/>
                    <a:pt x="2202942" y="10632"/>
                    <a:pt x="2203704" y="10251"/>
                  </a:cubicBezTo>
                  <a:cubicBezTo>
                    <a:pt x="2209514" y="7394"/>
                    <a:pt x="2215229" y="4536"/>
                    <a:pt x="2222087" y="3584"/>
                  </a:cubicBezTo>
                  <a:cubicBezTo>
                    <a:pt x="2223135" y="3393"/>
                    <a:pt x="2223611" y="917"/>
                    <a:pt x="2224849" y="536"/>
                  </a:cubicBezTo>
                  <a:close/>
                  <a:moveTo>
                    <a:pt x="2266855" y="60"/>
                  </a:moveTo>
                  <a:cubicBezTo>
                    <a:pt x="2267712" y="60"/>
                    <a:pt x="2269331" y="1108"/>
                    <a:pt x="2269236" y="1584"/>
                  </a:cubicBezTo>
                  <a:cubicBezTo>
                    <a:pt x="2269046" y="3298"/>
                    <a:pt x="2270760" y="5489"/>
                    <a:pt x="2266664" y="6346"/>
                  </a:cubicBezTo>
                  <a:cubicBezTo>
                    <a:pt x="2262188" y="7204"/>
                    <a:pt x="2265140" y="7680"/>
                    <a:pt x="2267141" y="8442"/>
                  </a:cubicBezTo>
                  <a:cubicBezTo>
                    <a:pt x="2268188" y="8823"/>
                    <a:pt x="2269617" y="10633"/>
                    <a:pt x="2269236" y="11204"/>
                  </a:cubicBezTo>
                  <a:cubicBezTo>
                    <a:pt x="2267903" y="13490"/>
                    <a:pt x="2267045" y="11109"/>
                    <a:pt x="2265902" y="10728"/>
                  </a:cubicBezTo>
                  <a:cubicBezTo>
                    <a:pt x="2264474" y="10156"/>
                    <a:pt x="2261902" y="9775"/>
                    <a:pt x="2261807" y="9204"/>
                  </a:cubicBezTo>
                  <a:cubicBezTo>
                    <a:pt x="2261330" y="4251"/>
                    <a:pt x="2257425" y="6061"/>
                    <a:pt x="2254568" y="6823"/>
                  </a:cubicBezTo>
                  <a:cubicBezTo>
                    <a:pt x="2248853" y="8347"/>
                    <a:pt x="2254187" y="11014"/>
                    <a:pt x="2253806" y="13109"/>
                  </a:cubicBezTo>
                  <a:lnTo>
                    <a:pt x="2253996" y="13490"/>
                  </a:lnTo>
                  <a:cubicBezTo>
                    <a:pt x="2253425" y="14252"/>
                    <a:pt x="2251710" y="13966"/>
                    <a:pt x="2249996" y="12728"/>
                  </a:cubicBezTo>
                  <a:lnTo>
                    <a:pt x="2249043" y="11585"/>
                  </a:lnTo>
                  <a:cubicBezTo>
                    <a:pt x="2245995" y="7966"/>
                    <a:pt x="2244757" y="7489"/>
                    <a:pt x="2241137" y="9394"/>
                  </a:cubicBezTo>
                  <a:lnTo>
                    <a:pt x="2238947" y="10633"/>
                  </a:lnTo>
                  <a:cubicBezTo>
                    <a:pt x="2235422" y="11299"/>
                    <a:pt x="2233994" y="10252"/>
                    <a:pt x="2235804" y="8347"/>
                  </a:cubicBezTo>
                  <a:cubicBezTo>
                    <a:pt x="2237613" y="6442"/>
                    <a:pt x="2239423" y="250"/>
                    <a:pt x="2240661" y="250"/>
                  </a:cubicBezTo>
                  <a:cubicBezTo>
                    <a:pt x="2241995" y="250"/>
                    <a:pt x="2246090" y="727"/>
                    <a:pt x="2245614" y="1203"/>
                  </a:cubicBezTo>
                  <a:cubicBezTo>
                    <a:pt x="2245138" y="1774"/>
                    <a:pt x="2246376" y="3679"/>
                    <a:pt x="2249424" y="4346"/>
                  </a:cubicBezTo>
                  <a:lnTo>
                    <a:pt x="2252377" y="2441"/>
                  </a:lnTo>
                  <a:cubicBezTo>
                    <a:pt x="2254377" y="1108"/>
                    <a:pt x="2259044" y="-512"/>
                    <a:pt x="2259711" y="155"/>
                  </a:cubicBezTo>
                  <a:cubicBezTo>
                    <a:pt x="2262664" y="2727"/>
                    <a:pt x="2264569" y="60"/>
                    <a:pt x="2266855" y="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/>
                </a:gs>
                <a:gs pos="100000">
                  <a:schemeClr val="accent6">
                    <a:lumMod val="50000"/>
                    <a:alpha val="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1500">
                <a:solidFill>
                  <a:schemeClr val="tx1">
                    <a:lumMod val="85000"/>
                    <a:lumOff val="15000"/>
                  </a:schemeClr>
                </a:solidFill>
                <a:latin typeface="云峰飞云体" panose="02000500000000000000" pitchFamily="2" charset="-122"/>
                <a:ea typeface="云峰飞云体" panose="02000500000000000000" pitchFamily="2" charset="-122"/>
                <a:cs typeface="+mn-ea"/>
              </a:endParaRPr>
            </a:p>
          </p:txBody>
        </p:sp>
        <p:sp>
          <p:nvSpPr>
            <p:cNvPr id="913" name="文本框 912">
              <a:extLst>
                <a:ext uri="{FF2B5EF4-FFF2-40B4-BE49-F238E27FC236}">
                  <a16:creationId xmlns:a16="http://schemas.microsoft.com/office/drawing/2014/main" id="{8ADB19F0-8214-A425-8498-67052E1674C0}"/>
                </a:ext>
              </a:extLst>
            </p:cNvPr>
            <p:cNvSpPr txBox="1"/>
            <p:nvPr/>
          </p:nvSpPr>
          <p:spPr>
            <a:xfrm>
              <a:off x="4937323" y="2821088"/>
              <a:ext cx="308229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1600" b="1" dirty="0">
                  <a:solidFill>
                    <a:schemeClr val="bg1"/>
                  </a:solidFill>
                  <a:latin typeface="+mn-ea"/>
                </a:rPr>
                <a:t>乡村振兴工作汇报</a:t>
              </a:r>
              <a:r>
                <a:rPr lang="en-US" altLang="zh-CN" sz="1600" b="1" dirty="0">
                  <a:solidFill>
                    <a:schemeClr val="bg1"/>
                  </a:solidFill>
                  <a:latin typeface="+mn-ea"/>
                </a:rPr>
                <a:t>PPT</a:t>
              </a:r>
              <a:r>
                <a:rPr lang="zh-CN" altLang="en-US" sz="1600" b="1" dirty="0">
                  <a:solidFill>
                    <a:schemeClr val="bg1"/>
                  </a:solidFill>
                  <a:latin typeface="+mn-ea"/>
                </a:rPr>
                <a:t>模板</a:t>
              </a:r>
            </a:p>
          </p:txBody>
        </p:sp>
      </p:grpSp>
      <p:grpSp>
        <p:nvGrpSpPr>
          <p:cNvPr id="930" name="组合 929">
            <a:extLst>
              <a:ext uri="{FF2B5EF4-FFF2-40B4-BE49-F238E27FC236}">
                <a16:creationId xmlns:a16="http://schemas.microsoft.com/office/drawing/2014/main" id="{96E42EB8-8B13-E0AF-C134-9EDE1661F585}"/>
              </a:ext>
            </a:extLst>
          </p:cNvPr>
          <p:cNvGrpSpPr/>
          <p:nvPr/>
        </p:nvGrpSpPr>
        <p:grpSpPr>
          <a:xfrm>
            <a:off x="3739611" y="4163801"/>
            <a:ext cx="4712777" cy="415293"/>
            <a:chOff x="3612035" y="4238439"/>
            <a:chExt cx="4712777" cy="415293"/>
          </a:xfrm>
        </p:grpSpPr>
        <p:sp>
          <p:nvSpPr>
            <p:cNvPr id="919" name="文本框 918">
              <a:extLst>
                <a:ext uri="{FF2B5EF4-FFF2-40B4-BE49-F238E27FC236}">
                  <a16:creationId xmlns:a16="http://schemas.microsoft.com/office/drawing/2014/main" id="{2CFCEE73-AB49-F8FE-AFB1-1821CB12D1E3}"/>
                </a:ext>
              </a:extLst>
            </p:cNvPr>
            <p:cNvSpPr txBox="1"/>
            <p:nvPr/>
          </p:nvSpPr>
          <p:spPr>
            <a:xfrm flipH="1">
              <a:off x="3612035" y="4238439"/>
              <a:ext cx="2239490" cy="415293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6AA343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2372583"/>
                        <a:gd name="connsiteY0" fmla="*/ 207647 h 415293"/>
                        <a:gd name="connsiteX1" fmla="*/ 207647 w 2372583"/>
                        <a:gd name="connsiteY1" fmla="*/ 0 h 415293"/>
                        <a:gd name="connsiteX2" fmla="*/ 657824 w 2372583"/>
                        <a:gd name="connsiteY2" fmla="*/ 0 h 415293"/>
                        <a:gd name="connsiteX3" fmla="*/ 1147146 w 2372583"/>
                        <a:gd name="connsiteY3" fmla="*/ 0 h 415293"/>
                        <a:gd name="connsiteX4" fmla="*/ 1616896 w 2372583"/>
                        <a:gd name="connsiteY4" fmla="*/ 0 h 415293"/>
                        <a:gd name="connsiteX5" fmla="*/ 2164937 w 2372583"/>
                        <a:gd name="connsiteY5" fmla="*/ 0 h 415293"/>
                        <a:gd name="connsiteX6" fmla="*/ 2372584 w 2372583"/>
                        <a:gd name="connsiteY6" fmla="*/ 207647 h 415293"/>
                        <a:gd name="connsiteX7" fmla="*/ 2372583 w 2372583"/>
                        <a:gd name="connsiteY7" fmla="*/ 207647 h 415293"/>
                        <a:gd name="connsiteX8" fmla="*/ 2164936 w 2372583"/>
                        <a:gd name="connsiteY8" fmla="*/ 415294 h 415293"/>
                        <a:gd name="connsiteX9" fmla="*/ 1695187 w 2372583"/>
                        <a:gd name="connsiteY9" fmla="*/ 415294 h 415293"/>
                        <a:gd name="connsiteX10" fmla="*/ 1205864 w 2372583"/>
                        <a:gd name="connsiteY10" fmla="*/ 415294 h 415293"/>
                        <a:gd name="connsiteX11" fmla="*/ 775261 w 2372583"/>
                        <a:gd name="connsiteY11" fmla="*/ 415293 h 415293"/>
                        <a:gd name="connsiteX12" fmla="*/ 207647 w 2372583"/>
                        <a:gd name="connsiteY12" fmla="*/ 415293 h 415293"/>
                        <a:gd name="connsiteX13" fmla="*/ 0 w 2372583"/>
                        <a:gd name="connsiteY13" fmla="*/ 207646 h 415293"/>
                        <a:gd name="connsiteX14" fmla="*/ 0 w 2372583"/>
                        <a:gd name="connsiteY14" fmla="*/ 207647 h 415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372583" h="415293" fill="none" extrusionOk="0">
                          <a:moveTo>
                            <a:pt x="0" y="207647"/>
                          </a:moveTo>
                          <a:cubicBezTo>
                            <a:pt x="13347" y="81281"/>
                            <a:pt x="99906" y="-32637"/>
                            <a:pt x="207647" y="0"/>
                          </a:cubicBezTo>
                          <a:cubicBezTo>
                            <a:pt x="406938" y="-41647"/>
                            <a:pt x="550677" y="7436"/>
                            <a:pt x="657824" y="0"/>
                          </a:cubicBezTo>
                          <a:cubicBezTo>
                            <a:pt x="764971" y="-7436"/>
                            <a:pt x="926387" y="47218"/>
                            <a:pt x="1147146" y="0"/>
                          </a:cubicBezTo>
                          <a:cubicBezTo>
                            <a:pt x="1367905" y="-47218"/>
                            <a:pt x="1428808" y="42862"/>
                            <a:pt x="1616896" y="0"/>
                          </a:cubicBezTo>
                          <a:cubicBezTo>
                            <a:pt x="1804984" y="-42862"/>
                            <a:pt x="1928828" y="46111"/>
                            <a:pt x="2164937" y="0"/>
                          </a:cubicBezTo>
                          <a:cubicBezTo>
                            <a:pt x="2298479" y="14016"/>
                            <a:pt x="2371811" y="111339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79064" y="318483"/>
                            <a:pt x="2270376" y="429963"/>
                            <a:pt x="2164936" y="415294"/>
                          </a:cubicBezTo>
                          <a:cubicBezTo>
                            <a:pt x="1955203" y="429269"/>
                            <a:pt x="1890741" y="380128"/>
                            <a:pt x="1695187" y="415294"/>
                          </a:cubicBezTo>
                          <a:cubicBezTo>
                            <a:pt x="1499633" y="450460"/>
                            <a:pt x="1441651" y="412305"/>
                            <a:pt x="1205864" y="415294"/>
                          </a:cubicBezTo>
                          <a:cubicBezTo>
                            <a:pt x="970077" y="418282"/>
                            <a:pt x="926187" y="377927"/>
                            <a:pt x="775261" y="415293"/>
                          </a:cubicBezTo>
                          <a:cubicBezTo>
                            <a:pt x="624335" y="452659"/>
                            <a:pt x="321386" y="406318"/>
                            <a:pt x="207647" y="415293"/>
                          </a:cubicBezTo>
                          <a:cubicBezTo>
                            <a:pt x="85746" y="429788"/>
                            <a:pt x="-1844" y="319879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  <a:path w="2372583" h="415293" stroke="0" extrusionOk="0">
                          <a:moveTo>
                            <a:pt x="0" y="207647"/>
                          </a:moveTo>
                          <a:cubicBezTo>
                            <a:pt x="-28714" y="75256"/>
                            <a:pt x="75713" y="6476"/>
                            <a:pt x="207647" y="0"/>
                          </a:cubicBezTo>
                          <a:cubicBezTo>
                            <a:pt x="412441" y="-3717"/>
                            <a:pt x="473068" y="54993"/>
                            <a:pt x="736115" y="0"/>
                          </a:cubicBezTo>
                          <a:cubicBezTo>
                            <a:pt x="999162" y="-54993"/>
                            <a:pt x="1024071" y="46226"/>
                            <a:pt x="1205865" y="0"/>
                          </a:cubicBezTo>
                          <a:cubicBezTo>
                            <a:pt x="1387659" y="-46226"/>
                            <a:pt x="1451493" y="25020"/>
                            <a:pt x="1656042" y="0"/>
                          </a:cubicBezTo>
                          <a:cubicBezTo>
                            <a:pt x="1860591" y="-25020"/>
                            <a:pt x="1937632" y="33165"/>
                            <a:pt x="2164937" y="0"/>
                          </a:cubicBezTo>
                          <a:cubicBezTo>
                            <a:pt x="2288854" y="-19009"/>
                            <a:pt x="2341237" y="88167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59641" y="334511"/>
                            <a:pt x="2277663" y="396666"/>
                            <a:pt x="2164936" y="415294"/>
                          </a:cubicBezTo>
                          <a:cubicBezTo>
                            <a:pt x="1931693" y="429086"/>
                            <a:pt x="1868204" y="397550"/>
                            <a:pt x="1636468" y="415294"/>
                          </a:cubicBezTo>
                          <a:cubicBezTo>
                            <a:pt x="1404732" y="433038"/>
                            <a:pt x="1351745" y="373599"/>
                            <a:pt x="1186292" y="415294"/>
                          </a:cubicBezTo>
                          <a:cubicBezTo>
                            <a:pt x="1020839" y="456989"/>
                            <a:pt x="829063" y="391796"/>
                            <a:pt x="696969" y="415293"/>
                          </a:cubicBezTo>
                          <a:cubicBezTo>
                            <a:pt x="564875" y="438790"/>
                            <a:pt x="368631" y="393666"/>
                            <a:pt x="207647" y="415293"/>
                          </a:cubicBezTo>
                          <a:cubicBezTo>
                            <a:pt x="103767" y="431928"/>
                            <a:pt x="3871" y="327068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200"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zh-CN" altLang="en-US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grpSp>
          <p:nvGrpSpPr>
            <p:cNvPr id="920" name="图形 27" descr="用户 纯色填充">
              <a:extLst>
                <a:ext uri="{FF2B5EF4-FFF2-40B4-BE49-F238E27FC236}">
                  <a16:creationId xmlns:a16="http://schemas.microsoft.com/office/drawing/2014/main" id="{1E9F1083-BD55-8622-7F56-81D3586E6BAD}"/>
                </a:ext>
              </a:extLst>
            </p:cNvPr>
            <p:cNvGrpSpPr/>
            <p:nvPr/>
          </p:nvGrpSpPr>
          <p:grpSpPr>
            <a:xfrm>
              <a:off x="3824077" y="4301321"/>
              <a:ext cx="246958" cy="266250"/>
              <a:chOff x="3821157" y="4510642"/>
              <a:chExt cx="246958" cy="266250"/>
            </a:xfrm>
            <a:solidFill>
              <a:srgbClr val="252525"/>
            </a:solidFill>
          </p:grpSpPr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682FD163-D550-50EA-2F10-15309D471501}"/>
                  </a:ext>
                </a:extLst>
              </p:cNvPr>
              <p:cNvSpPr/>
              <p:nvPr/>
            </p:nvSpPr>
            <p:spPr>
              <a:xfrm>
                <a:off x="3882897" y="4510642"/>
                <a:ext cx="123479" cy="125294"/>
              </a:xfrm>
              <a:custGeom>
                <a:avLst/>
                <a:gdLst>
                  <a:gd name="connsiteX0" fmla="*/ 123479 w 123479"/>
                  <a:gd name="connsiteY0" fmla="*/ 62647 h 125294"/>
                  <a:gd name="connsiteX1" fmla="*/ 61740 w 123479"/>
                  <a:gd name="connsiteY1" fmla="*/ 125294 h 125294"/>
                  <a:gd name="connsiteX2" fmla="*/ 0 w 123479"/>
                  <a:gd name="connsiteY2" fmla="*/ 62647 h 125294"/>
                  <a:gd name="connsiteX3" fmla="*/ 61740 w 123479"/>
                  <a:gd name="connsiteY3" fmla="*/ 0 h 125294"/>
                  <a:gd name="connsiteX4" fmla="*/ 123479 w 123479"/>
                  <a:gd name="connsiteY4" fmla="*/ 62647 h 12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479" h="125294">
                    <a:moveTo>
                      <a:pt x="123479" y="62647"/>
                    </a:moveTo>
                    <a:cubicBezTo>
                      <a:pt x="123479" y="97246"/>
                      <a:pt x="95838" y="125294"/>
                      <a:pt x="61740" y="125294"/>
                    </a:cubicBezTo>
                    <a:cubicBezTo>
                      <a:pt x="27642" y="125294"/>
                      <a:pt x="0" y="97246"/>
                      <a:pt x="0" y="62647"/>
                    </a:cubicBezTo>
                    <a:cubicBezTo>
                      <a:pt x="0" y="28048"/>
                      <a:pt x="27642" y="0"/>
                      <a:pt x="61740" y="0"/>
                    </a:cubicBezTo>
                    <a:cubicBezTo>
                      <a:pt x="95838" y="0"/>
                      <a:pt x="123479" y="28048"/>
                      <a:pt x="123479" y="626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</a:endParaRPr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66CE17A4-FB9A-ACCE-520D-788B7A968287}"/>
                  </a:ext>
                </a:extLst>
              </p:cNvPr>
              <p:cNvSpPr/>
              <p:nvPr/>
            </p:nvSpPr>
            <p:spPr>
              <a:xfrm>
                <a:off x="3821157" y="4651598"/>
                <a:ext cx="246958" cy="125294"/>
              </a:xfrm>
              <a:custGeom>
                <a:avLst/>
                <a:gdLst>
                  <a:gd name="connsiteX0" fmla="*/ 246959 w 246958"/>
                  <a:gd name="connsiteY0" fmla="*/ 125294 h 125294"/>
                  <a:gd name="connsiteX1" fmla="*/ 246959 w 246958"/>
                  <a:gd name="connsiteY1" fmla="*/ 62647 h 125294"/>
                  <a:gd name="connsiteX2" fmla="*/ 234611 w 246958"/>
                  <a:gd name="connsiteY2" fmla="*/ 37588 h 125294"/>
                  <a:gd name="connsiteX3" fmla="*/ 174415 w 246958"/>
                  <a:gd name="connsiteY3" fmla="*/ 7831 h 125294"/>
                  <a:gd name="connsiteX4" fmla="*/ 123479 w 246958"/>
                  <a:gd name="connsiteY4" fmla="*/ 0 h 125294"/>
                  <a:gd name="connsiteX5" fmla="*/ 72544 w 246958"/>
                  <a:gd name="connsiteY5" fmla="*/ 7831 h 125294"/>
                  <a:gd name="connsiteX6" fmla="*/ 12348 w 246958"/>
                  <a:gd name="connsiteY6" fmla="*/ 37588 h 125294"/>
                  <a:gd name="connsiteX7" fmla="*/ 0 w 246958"/>
                  <a:gd name="connsiteY7" fmla="*/ 62647 h 125294"/>
                  <a:gd name="connsiteX8" fmla="*/ 0 w 246958"/>
                  <a:gd name="connsiteY8" fmla="*/ 125294 h 125294"/>
                  <a:gd name="connsiteX9" fmla="*/ 246959 w 246958"/>
                  <a:gd name="connsiteY9" fmla="*/ 125294 h 125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958" h="125294">
                    <a:moveTo>
                      <a:pt x="246959" y="125294"/>
                    </a:moveTo>
                    <a:lnTo>
                      <a:pt x="246959" y="62647"/>
                    </a:lnTo>
                    <a:cubicBezTo>
                      <a:pt x="246959" y="53250"/>
                      <a:pt x="242328" y="43853"/>
                      <a:pt x="234611" y="37588"/>
                    </a:cubicBezTo>
                    <a:cubicBezTo>
                      <a:pt x="217632" y="23493"/>
                      <a:pt x="196023" y="14096"/>
                      <a:pt x="174415" y="7831"/>
                    </a:cubicBezTo>
                    <a:cubicBezTo>
                      <a:pt x="158980" y="3132"/>
                      <a:pt x="142001" y="0"/>
                      <a:pt x="123479" y="0"/>
                    </a:cubicBezTo>
                    <a:cubicBezTo>
                      <a:pt x="106501" y="0"/>
                      <a:pt x="89523" y="3132"/>
                      <a:pt x="72544" y="7831"/>
                    </a:cubicBezTo>
                    <a:cubicBezTo>
                      <a:pt x="50935" y="14096"/>
                      <a:pt x="29326" y="25059"/>
                      <a:pt x="12348" y="37588"/>
                    </a:cubicBezTo>
                    <a:cubicBezTo>
                      <a:pt x="4630" y="43853"/>
                      <a:pt x="0" y="53250"/>
                      <a:pt x="0" y="62647"/>
                    </a:cubicBezTo>
                    <a:lnTo>
                      <a:pt x="0" y="125294"/>
                    </a:lnTo>
                    <a:lnTo>
                      <a:pt x="246959" y="125294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zh-CN" altLang="en-US" sz="11500">
                  <a:solidFill>
                    <a:schemeClr val="tx1">
                      <a:lumMod val="85000"/>
                      <a:lumOff val="15000"/>
                    </a:schemeClr>
                  </a:solidFill>
                  <a:latin typeface="云峰飞云体" panose="02000500000000000000" pitchFamily="2" charset="-122"/>
                  <a:ea typeface="云峰飞云体" panose="02000500000000000000" pitchFamily="2" charset="-122"/>
                  <a:cs typeface="+mn-ea"/>
                </a:endParaRPr>
              </a:p>
            </p:txBody>
          </p:sp>
        </p:grpSp>
        <p:sp>
          <p:nvSpPr>
            <p:cNvPr id="925" name="文本框 924">
              <a:extLst>
                <a:ext uri="{FF2B5EF4-FFF2-40B4-BE49-F238E27FC236}">
                  <a16:creationId xmlns:a16="http://schemas.microsoft.com/office/drawing/2014/main" id="{052C71C3-4441-2162-F776-586137C19467}"/>
                </a:ext>
              </a:extLst>
            </p:cNvPr>
            <p:cNvSpPr txBox="1"/>
            <p:nvPr/>
          </p:nvSpPr>
          <p:spPr>
            <a:xfrm>
              <a:off x="4120301" y="4308189"/>
              <a:ext cx="161079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 汇报：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51PPT</a:t>
              </a:r>
              <a:r>
                <a:rPr lang="zh-CN" altLang="en-US" dirty="0">
                  <a:sym typeface="HarmonyOS Sans SC Light" panose="00000400000000000000" pitchFamily="2" charset="-122"/>
                </a:rPr>
                <a:t>模板网</a:t>
              </a:r>
              <a:endParaRPr lang="zh-CN" altLang="en-US" dirty="0"/>
            </a:p>
          </p:txBody>
        </p:sp>
        <p:sp>
          <p:nvSpPr>
            <p:cNvPr id="927" name="文本框 926">
              <a:extLst>
                <a:ext uri="{FF2B5EF4-FFF2-40B4-BE49-F238E27FC236}">
                  <a16:creationId xmlns:a16="http://schemas.microsoft.com/office/drawing/2014/main" id="{66843976-AE25-E5C8-DE0A-DD6589C5E938}"/>
                </a:ext>
              </a:extLst>
            </p:cNvPr>
            <p:cNvSpPr txBox="1"/>
            <p:nvPr/>
          </p:nvSpPr>
          <p:spPr>
            <a:xfrm flipH="1">
              <a:off x="6063567" y="4238439"/>
              <a:ext cx="2239490" cy="415293"/>
            </a:xfrm>
            <a:prstGeom prst="roundRect">
              <a:avLst>
                <a:gd name="adj" fmla="val 50000"/>
              </a:avLst>
            </a:prstGeom>
            <a:noFill/>
            <a:ln w="25400">
              <a:solidFill>
                <a:srgbClr val="6AA343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2372583"/>
                        <a:gd name="connsiteY0" fmla="*/ 207647 h 415293"/>
                        <a:gd name="connsiteX1" fmla="*/ 207647 w 2372583"/>
                        <a:gd name="connsiteY1" fmla="*/ 0 h 415293"/>
                        <a:gd name="connsiteX2" fmla="*/ 657824 w 2372583"/>
                        <a:gd name="connsiteY2" fmla="*/ 0 h 415293"/>
                        <a:gd name="connsiteX3" fmla="*/ 1147146 w 2372583"/>
                        <a:gd name="connsiteY3" fmla="*/ 0 h 415293"/>
                        <a:gd name="connsiteX4" fmla="*/ 1616896 w 2372583"/>
                        <a:gd name="connsiteY4" fmla="*/ 0 h 415293"/>
                        <a:gd name="connsiteX5" fmla="*/ 2164937 w 2372583"/>
                        <a:gd name="connsiteY5" fmla="*/ 0 h 415293"/>
                        <a:gd name="connsiteX6" fmla="*/ 2372584 w 2372583"/>
                        <a:gd name="connsiteY6" fmla="*/ 207647 h 415293"/>
                        <a:gd name="connsiteX7" fmla="*/ 2372583 w 2372583"/>
                        <a:gd name="connsiteY7" fmla="*/ 207647 h 415293"/>
                        <a:gd name="connsiteX8" fmla="*/ 2164936 w 2372583"/>
                        <a:gd name="connsiteY8" fmla="*/ 415294 h 415293"/>
                        <a:gd name="connsiteX9" fmla="*/ 1695187 w 2372583"/>
                        <a:gd name="connsiteY9" fmla="*/ 415294 h 415293"/>
                        <a:gd name="connsiteX10" fmla="*/ 1205864 w 2372583"/>
                        <a:gd name="connsiteY10" fmla="*/ 415294 h 415293"/>
                        <a:gd name="connsiteX11" fmla="*/ 775261 w 2372583"/>
                        <a:gd name="connsiteY11" fmla="*/ 415293 h 415293"/>
                        <a:gd name="connsiteX12" fmla="*/ 207647 w 2372583"/>
                        <a:gd name="connsiteY12" fmla="*/ 415293 h 415293"/>
                        <a:gd name="connsiteX13" fmla="*/ 0 w 2372583"/>
                        <a:gd name="connsiteY13" fmla="*/ 207646 h 415293"/>
                        <a:gd name="connsiteX14" fmla="*/ 0 w 2372583"/>
                        <a:gd name="connsiteY14" fmla="*/ 207647 h 4152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372583" h="415293" fill="none" extrusionOk="0">
                          <a:moveTo>
                            <a:pt x="0" y="207647"/>
                          </a:moveTo>
                          <a:cubicBezTo>
                            <a:pt x="13347" y="81281"/>
                            <a:pt x="99906" y="-32637"/>
                            <a:pt x="207647" y="0"/>
                          </a:cubicBezTo>
                          <a:cubicBezTo>
                            <a:pt x="406938" y="-41647"/>
                            <a:pt x="550677" y="7436"/>
                            <a:pt x="657824" y="0"/>
                          </a:cubicBezTo>
                          <a:cubicBezTo>
                            <a:pt x="764971" y="-7436"/>
                            <a:pt x="926387" y="47218"/>
                            <a:pt x="1147146" y="0"/>
                          </a:cubicBezTo>
                          <a:cubicBezTo>
                            <a:pt x="1367905" y="-47218"/>
                            <a:pt x="1428808" y="42862"/>
                            <a:pt x="1616896" y="0"/>
                          </a:cubicBezTo>
                          <a:cubicBezTo>
                            <a:pt x="1804984" y="-42862"/>
                            <a:pt x="1928828" y="46111"/>
                            <a:pt x="2164937" y="0"/>
                          </a:cubicBezTo>
                          <a:cubicBezTo>
                            <a:pt x="2298479" y="14016"/>
                            <a:pt x="2371811" y="111339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79064" y="318483"/>
                            <a:pt x="2270376" y="429963"/>
                            <a:pt x="2164936" y="415294"/>
                          </a:cubicBezTo>
                          <a:cubicBezTo>
                            <a:pt x="1955203" y="429269"/>
                            <a:pt x="1890741" y="380128"/>
                            <a:pt x="1695187" y="415294"/>
                          </a:cubicBezTo>
                          <a:cubicBezTo>
                            <a:pt x="1499633" y="450460"/>
                            <a:pt x="1441651" y="412305"/>
                            <a:pt x="1205864" y="415294"/>
                          </a:cubicBezTo>
                          <a:cubicBezTo>
                            <a:pt x="970077" y="418282"/>
                            <a:pt x="926187" y="377927"/>
                            <a:pt x="775261" y="415293"/>
                          </a:cubicBezTo>
                          <a:cubicBezTo>
                            <a:pt x="624335" y="452659"/>
                            <a:pt x="321386" y="406318"/>
                            <a:pt x="207647" y="415293"/>
                          </a:cubicBezTo>
                          <a:cubicBezTo>
                            <a:pt x="85746" y="429788"/>
                            <a:pt x="-1844" y="319879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  <a:path w="2372583" h="415293" stroke="0" extrusionOk="0">
                          <a:moveTo>
                            <a:pt x="0" y="207647"/>
                          </a:moveTo>
                          <a:cubicBezTo>
                            <a:pt x="-28714" y="75256"/>
                            <a:pt x="75713" y="6476"/>
                            <a:pt x="207647" y="0"/>
                          </a:cubicBezTo>
                          <a:cubicBezTo>
                            <a:pt x="412441" y="-3717"/>
                            <a:pt x="473068" y="54993"/>
                            <a:pt x="736115" y="0"/>
                          </a:cubicBezTo>
                          <a:cubicBezTo>
                            <a:pt x="999162" y="-54993"/>
                            <a:pt x="1024071" y="46226"/>
                            <a:pt x="1205865" y="0"/>
                          </a:cubicBezTo>
                          <a:cubicBezTo>
                            <a:pt x="1387659" y="-46226"/>
                            <a:pt x="1451493" y="25020"/>
                            <a:pt x="1656042" y="0"/>
                          </a:cubicBezTo>
                          <a:cubicBezTo>
                            <a:pt x="1860591" y="-25020"/>
                            <a:pt x="1937632" y="33165"/>
                            <a:pt x="2164937" y="0"/>
                          </a:cubicBezTo>
                          <a:cubicBezTo>
                            <a:pt x="2288854" y="-19009"/>
                            <a:pt x="2341237" y="88167"/>
                            <a:pt x="2372584" y="207647"/>
                          </a:cubicBezTo>
                          <a:lnTo>
                            <a:pt x="2372583" y="207647"/>
                          </a:lnTo>
                          <a:cubicBezTo>
                            <a:pt x="2359641" y="334511"/>
                            <a:pt x="2277663" y="396666"/>
                            <a:pt x="2164936" y="415294"/>
                          </a:cubicBezTo>
                          <a:cubicBezTo>
                            <a:pt x="1931693" y="429086"/>
                            <a:pt x="1868204" y="397550"/>
                            <a:pt x="1636468" y="415294"/>
                          </a:cubicBezTo>
                          <a:cubicBezTo>
                            <a:pt x="1404732" y="433038"/>
                            <a:pt x="1351745" y="373599"/>
                            <a:pt x="1186292" y="415294"/>
                          </a:cubicBezTo>
                          <a:cubicBezTo>
                            <a:pt x="1020839" y="456989"/>
                            <a:pt x="829063" y="391796"/>
                            <a:pt x="696969" y="415293"/>
                          </a:cubicBezTo>
                          <a:cubicBezTo>
                            <a:pt x="564875" y="438790"/>
                            <a:pt x="368631" y="393666"/>
                            <a:pt x="207647" y="415293"/>
                          </a:cubicBezTo>
                          <a:cubicBezTo>
                            <a:pt x="103767" y="431928"/>
                            <a:pt x="3871" y="327068"/>
                            <a:pt x="0" y="207646"/>
                          </a:cubicBezTo>
                          <a:lnTo>
                            <a:pt x="0" y="207647"/>
                          </a:ln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algn="ctr">
                <a:defRPr sz="1200">
                  <a:latin typeface="+mn-ea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algn="l"/>
              <a:endParaRPr lang="zh-CN" altLang="en-US" sz="1400" dirty="0">
                <a:solidFill>
                  <a:schemeClr val="bg1"/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  <a:sym typeface="HarmonyOS Sans SC Light" panose="00000400000000000000" pitchFamily="2" charset="-122"/>
              </a:endParaRPr>
            </a:p>
          </p:txBody>
        </p:sp>
        <p:sp>
          <p:nvSpPr>
            <p:cNvPr id="928" name="文本框 927">
              <a:extLst>
                <a:ext uri="{FF2B5EF4-FFF2-40B4-BE49-F238E27FC236}">
                  <a16:creationId xmlns:a16="http://schemas.microsoft.com/office/drawing/2014/main" id="{A7F08476-9D75-43A8-E628-2985E6EFC9E1}"/>
                </a:ext>
              </a:extLst>
            </p:cNvPr>
            <p:cNvSpPr txBox="1"/>
            <p:nvPr/>
          </p:nvSpPr>
          <p:spPr>
            <a:xfrm>
              <a:off x="6636711" y="4309739"/>
              <a:ext cx="16881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200" b="1">
                  <a:gradFill flip="none" rotWithShape="1">
                    <a:gsLst>
                      <a:gs pos="0">
                        <a:schemeClr val="accent6"/>
                      </a:gs>
                      <a:gs pos="100000">
                        <a:schemeClr val="accent6">
                          <a:lumMod val="50000"/>
                        </a:schemeClr>
                      </a:gs>
                    </a:gsLst>
                    <a:lin ang="5400000" scaled="1"/>
                    <a:tileRect/>
                  </a:gra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时间：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2023.05.25</a:t>
              </a:r>
              <a:endParaRPr lang="zh-CN" altLang="en-US" dirty="0">
                <a:sym typeface="HarmonyOS Sans SC Light" panose="00000400000000000000" pitchFamily="2" charset="-122"/>
              </a:endParaRPr>
            </a:p>
          </p:txBody>
        </p:sp>
        <p:sp>
          <p:nvSpPr>
            <p:cNvPr id="929" name="iconfont-10008-4919026">
              <a:extLst>
                <a:ext uri="{FF2B5EF4-FFF2-40B4-BE49-F238E27FC236}">
                  <a16:creationId xmlns:a16="http://schemas.microsoft.com/office/drawing/2014/main" id="{2BAE871E-F542-B242-A1A5-D0FB29BCA55A}"/>
                </a:ext>
              </a:extLst>
            </p:cNvPr>
            <p:cNvSpPr/>
            <p:nvPr/>
          </p:nvSpPr>
          <p:spPr>
            <a:xfrm>
              <a:off x="6258772" y="4320604"/>
              <a:ext cx="266934" cy="266934"/>
            </a:xfrm>
            <a:custGeom>
              <a:avLst/>
              <a:gdLst>
                <a:gd name="connsiteX0" fmla="*/ 304765 w 609586"/>
                <a:gd name="connsiteY0" fmla="*/ 121917 h 609586"/>
                <a:gd name="connsiteX1" fmla="*/ 335240 w 609586"/>
                <a:gd name="connsiteY1" fmla="*/ 152400 h 609586"/>
                <a:gd name="connsiteX2" fmla="*/ 335240 w 609586"/>
                <a:gd name="connsiteY2" fmla="*/ 280427 h 609586"/>
                <a:gd name="connsiteX3" fmla="*/ 432762 w 609586"/>
                <a:gd name="connsiteY3" fmla="*/ 304814 h 609586"/>
                <a:gd name="connsiteX4" fmla="*/ 454095 w 609586"/>
                <a:gd name="connsiteY4" fmla="*/ 341393 h 609586"/>
                <a:gd name="connsiteX5" fmla="*/ 420572 w 609586"/>
                <a:gd name="connsiteY5" fmla="*/ 365779 h 609586"/>
                <a:gd name="connsiteX6" fmla="*/ 298670 w 609586"/>
                <a:gd name="connsiteY6" fmla="*/ 335296 h 609586"/>
                <a:gd name="connsiteX7" fmla="*/ 274289 w 609586"/>
                <a:gd name="connsiteY7" fmla="*/ 304814 h 609586"/>
                <a:gd name="connsiteX8" fmla="*/ 274289 w 609586"/>
                <a:gd name="connsiteY8" fmla="*/ 152400 h 609586"/>
                <a:gd name="connsiteX9" fmla="*/ 304765 w 609586"/>
                <a:gd name="connsiteY9" fmla="*/ 121917 h 609586"/>
                <a:gd name="connsiteX10" fmla="*/ 304793 w 609586"/>
                <a:gd name="connsiteY10" fmla="*/ 60958 h 609586"/>
                <a:gd name="connsiteX11" fmla="*/ 60959 w 609586"/>
                <a:gd name="connsiteY11" fmla="*/ 304793 h 609586"/>
                <a:gd name="connsiteX12" fmla="*/ 304793 w 609586"/>
                <a:gd name="connsiteY12" fmla="*/ 548628 h 609586"/>
                <a:gd name="connsiteX13" fmla="*/ 548627 w 609586"/>
                <a:gd name="connsiteY13" fmla="*/ 304793 h 609586"/>
                <a:gd name="connsiteX14" fmla="*/ 304793 w 609586"/>
                <a:gd name="connsiteY14" fmla="*/ 60958 h 609586"/>
                <a:gd name="connsiteX15" fmla="*/ 304793 w 609586"/>
                <a:gd name="connsiteY15" fmla="*/ 0 h 609586"/>
                <a:gd name="connsiteX16" fmla="*/ 609586 w 609586"/>
                <a:gd name="connsiteY16" fmla="*/ 304793 h 609586"/>
                <a:gd name="connsiteX17" fmla="*/ 304793 w 609586"/>
                <a:gd name="connsiteY17" fmla="*/ 609586 h 609586"/>
                <a:gd name="connsiteX18" fmla="*/ 0 w 609586"/>
                <a:gd name="connsiteY18" fmla="*/ 304793 h 609586"/>
                <a:gd name="connsiteX19" fmla="*/ 304793 w 609586"/>
                <a:gd name="connsiteY19" fmla="*/ 0 h 60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586" h="609586">
                  <a:moveTo>
                    <a:pt x="304765" y="121917"/>
                  </a:moveTo>
                  <a:cubicBezTo>
                    <a:pt x="323050" y="121917"/>
                    <a:pt x="335240" y="134110"/>
                    <a:pt x="335240" y="152400"/>
                  </a:cubicBezTo>
                  <a:lnTo>
                    <a:pt x="335240" y="280427"/>
                  </a:lnTo>
                  <a:lnTo>
                    <a:pt x="432762" y="304814"/>
                  </a:lnTo>
                  <a:cubicBezTo>
                    <a:pt x="448000" y="307862"/>
                    <a:pt x="460190" y="326151"/>
                    <a:pt x="454095" y="341393"/>
                  </a:cubicBezTo>
                  <a:cubicBezTo>
                    <a:pt x="451047" y="359682"/>
                    <a:pt x="435810" y="368827"/>
                    <a:pt x="420572" y="365779"/>
                  </a:cubicBezTo>
                  <a:lnTo>
                    <a:pt x="298670" y="335296"/>
                  </a:lnTo>
                  <a:cubicBezTo>
                    <a:pt x="283432" y="332248"/>
                    <a:pt x="274289" y="320055"/>
                    <a:pt x="274289" y="304814"/>
                  </a:cubicBezTo>
                  <a:lnTo>
                    <a:pt x="274289" y="152400"/>
                  </a:lnTo>
                  <a:cubicBezTo>
                    <a:pt x="274289" y="134110"/>
                    <a:pt x="286479" y="121917"/>
                    <a:pt x="304765" y="121917"/>
                  </a:cubicBezTo>
                  <a:close/>
                  <a:moveTo>
                    <a:pt x="304793" y="60958"/>
                  </a:moveTo>
                  <a:cubicBezTo>
                    <a:pt x="170684" y="60958"/>
                    <a:pt x="60959" y="170684"/>
                    <a:pt x="60959" y="304793"/>
                  </a:cubicBezTo>
                  <a:cubicBezTo>
                    <a:pt x="60959" y="438902"/>
                    <a:pt x="170684" y="548628"/>
                    <a:pt x="304793" y="548628"/>
                  </a:cubicBezTo>
                  <a:cubicBezTo>
                    <a:pt x="438902" y="548628"/>
                    <a:pt x="548627" y="438902"/>
                    <a:pt x="548627" y="304793"/>
                  </a:cubicBezTo>
                  <a:cubicBezTo>
                    <a:pt x="548627" y="170684"/>
                    <a:pt x="438902" y="60958"/>
                    <a:pt x="304793" y="60958"/>
                  </a:cubicBezTo>
                  <a:close/>
                  <a:moveTo>
                    <a:pt x="304793" y="0"/>
                  </a:moveTo>
                  <a:cubicBezTo>
                    <a:pt x="472429" y="0"/>
                    <a:pt x="609586" y="137157"/>
                    <a:pt x="609586" y="304793"/>
                  </a:cubicBezTo>
                  <a:cubicBezTo>
                    <a:pt x="609586" y="472429"/>
                    <a:pt x="472429" y="609586"/>
                    <a:pt x="304793" y="609586"/>
                  </a:cubicBezTo>
                  <a:cubicBezTo>
                    <a:pt x="137157" y="609586"/>
                    <a:pt x="0" y="472429"/>
                    <a:pt x="0" y="304793"/>
                  </a:cubicBezTo>
                  <a:cubicBezTo>
                    <a:pt x="0" y="137157"/>
                    <a:pt x="137157" y="0"/>
                    <a:pt x="304793" y="0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1500">
                <a:solidFill>
                  <a:schemeClr val="tx1">
                    <a:lumMod val="85000"/>
                    <a:lumOff val="15000"/>
                  </a:schemeClr>
                </a:solidFill>
                <a:latin typeface="云峰飞云体" panose="02000500000000000000" pitchFamily="2" charset="-122"/>
                <a:ea typeface="云峰飞云体" panose="02000500000000000000" pitchFamily="2" charset="-122"/>
                <a:cs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03020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48AE21B9-F415-6F04-CB6C-6009EFD43632}"/>
              </a:ext>
            </a:extLst>
          </p:cNvPr>
          <p:cNvSpPr/>
          <p:nvPr/>
        </p:nvSpPr>
        <p:spPr>
          <a:xfrm flipH="1">
            <a:off x="0" y="5027238"/>
            <a:ext cx="12192000" cy="1830763"/>
          </a:xfrm>
          <a:custGeom>
            <a:avLst/>
            <a:gdLst>
              <a:gd name="connsiteX0" fmla="*/ 10084124 w 12192000"/>
              <a:gd name="connsiteY0" fmla="*/ 1824468 h 1830763"/>
              <a:gd name="connsiteX1" fmla="*/ 10060831 w 12192000"/>
              <a:gd name="connsiteY1" fmla="*/ 1828097 h 1830763"/>
              <a:gd name="connsiteX2" fmla="*/ 10081110 w 12192000"/>
              <a:gd name="connsiteY2" fmla="*/ 1830478 h 1830763"/>
              <a:gd name="connsiteX3" fmla="*/ 10081832 w 12192000"/>
              <a:gd name="connsiteY3" fmla="*/ 1830763 h 1830763"/>
              <a:gd name="connsiteX4" fmla="*/ 10090640 w 12192000"/>
              <a:gd name="connsiteY4" fmla="*/ 1830763 h 1830763"/>
              <a:gd name="connsiteX5" fmla="*/ 10089950 w 12192000"/>
              <a:gd name="connsiteY5" fmla="*/ 1830025 h 1830763"/>
              <a:gd name="connsiteX6" fmla="*/ 10084124 w 12192000"/>
              <a:gd name="connsiteY6" fmla="*/ 1824468 h 1830763"/>
              <a:gd name="connsiteX7" fmla="*/ 10412892 w 12192000"/>
              <a:gd name="connsiteY7" fmla="*/ 1811479 h 1830763"/>
              <a:gd name="connsiteX8" fmla="*/ 10407717 w 12192000"/>
              <a:gd name="connsiteY8" fmla="*/ 1814486 h 1830763"/>
              <a:gd name="connsiteX9" fmla="*/ 10418529 w 12192000"/>
              <a:gd name="connsiteY9" fmla="*/ 1823554 h 1830763"/>
              <a:gd name="connsiteX10" fmla="*/ 10431840 w 12192000"/>
              <a:gd name="connsiteY10" fmla="*/ 1818115 h 1830763"/>
              <a:gd name="connsiteX11" fmla="*/ 10412892 w 12192000"/>
              <a:gd name="connsiteY11" fmla="*/ 1811479 h 1830763"/>
              <a:gd name="connsiteX12" fmla="*/ 10081625 w 12192000"/>
              <a:gd name="connsiteY12" fmla="*/ 1809048 h 1830763"/>
              <a:gd name="connsiteX13" fmla="*/ 10064157 w 12192000"/>
              <a:gd name="connsiteY13" fmla="*/ 1819934 h 1830763"/>
              <a:gd name="connsiteX14" fmla="*/ 10081625 w 12192000"/>
              <a:gd name="connsiteY14" fmla="*/ 1809048 h 1830763"/>
              <a:gd name="connsiteX15" fmla="*/ 10457837 w 12192000"/>
              <a:gd name="connsiteY15" fmla="*/ 1786358 h 1830763"/>
              <a:gd name="connsiteX16" fmla="*/ 10441821 w 12192000"/>
              <a:gd name="connsiteY16" fmla="*/ 1789988 h 1830763"/>
              <a:gd name="connsiteX17" fmla="*/ 10466773 w 12192000"/>
              <a:gd name="connsiteY17" fmla="*/ 1796341 h 1830763"/>
              <a:gd name="connsiteX18" fmla="*/ 10475097 w 12192000"/>
              <a:gd name="connsiteY18" fmla="*/ 1788178 h 1830763"/>
              <a:gd name="connsiteX19" fmla="*/ 10457837 w 12192000"/>
              <a:gd name="connsiteY19" fmla="*/ 1786358 h 1830763"/>
              <a:gd name="connsiteX20" fmla="*/ 10165655 w 12192000"/>
              <a:gd name="connsiteY20" fmla="*/ 1769119 h 1830763"/>
              <a:gd name="connsiteX21" fmla="*/ 10123225 w 12192000"/>
              <a:gd name="connsiteY21" fmla="*/ 1771843 h 1830763"/>
              <a:gd name="connsiteX22" fmla="*/ 10134876 w 12192000"/>
              <a:gd name="connsiteY22" fmla="*/ 1783635 h 1830763"/>
              <a:gd name="connsiteX23" fmla="*/ 10165655 w 12192000"/>
              <a:gd name="connsiteY23" fmla="*/ 1769119 h 1830763"/>
              <a:gd name="connsiteX24" fmla="*/ 9924384 w 12192000"/>
              <a:gd name="connsiteY24" fmla="*/ 1755518 h 1830763"/>
              <a:gd name="connsiteX25" fmla="*/ 9912734 w 12192000"/>
              <a:gd name="connsiteY25" fmla="*/ 1770939 h 1830763"/>
              <a:gd name="connsiteX26" fmla="*/ 9924384 w 12192000"/>
              <a:gd name="connsiteY26" fmla="*/ 1755518 h 1830763"/>
              <a:gd name="connsiteX27" fmla="*/ 10957568 w 12192000"/>
              <a:gd name="connsiteY27" fmla="*/ 1731020 h 1830763"/>
              <a:gd name="connsiteX28" fmla="*/ 10790357 w 12192000"/>
              <a:gd name="connsiteY28" fmla="*/ 1750984 h 1830763"/>
              <a:gd name="connsiteX29" fmla="*/ 10838555 w 12192000"/>
              <a:gd name="connsiteY29" fmla="*/ 1818372 h 1830763"/>
              <a:gd name="connsiteX30" fmla="*/ 10842995 w 12192000"/>
              <a:gd name="connsiteY30" fmla="*/ 1830763 h 1830763"/>
              <a:gd name="connsiteX31" fmla="*/ 11236490 w 12192000"/>
              <a:gd name="connsiteY31" fmla="*/ 1830763 h 1830763"/>
              <a:gd name="connsiteX32" fmla="*/ 11219472 w 12192000"/>
              <a:gd name="connsiteY32" fmla="*/ 1823262 h 1830763"/>
              <a:gd name="connsiteX33" fmla="*/ 10957568 w 12192000"/>
              <a:gd name="connsiteY33" fmla="*/ 1731020 h 1830763"/>
              <a:gd name="connsiteX34" fmla="*/ 9731376 w 12192000"/>
              <a:gd name="connsiteY34" fmla="*/ 1714684 h 1830763"/>
              <a:gd name="connsiteX35" fmla="*/ 9703925 w 12192000"/>
              <a:gd name="connsiteY35" fmla="*/ 1723762 h 1830763"/>
              <a:gd name="connsiteX36" fmla="*/ 9731376 w 12192000"/>
              <a:gd name="connsiteY36" fmla="*/ 1714684 h 1830763"/>
              <a:gd name="connsiteX37" fmla="*/ 10752952 w 12192000"/>
              <a:gd name="connsiteY37" fmla="*/ 1705502 h 1830763"/>
              <a:gd name="connsiteX38" fmla="*/ 10730489 w 12192000"/>
              <a:gd name="connsiteY38" fmla="*/ 1710151 h 1830763"/>
              <a:gd name="connsiteX39" fmla="*/ 10736315 w 12192000"/>
              <a:gd name="connsiteY39" fmla="*/ 1717409 h 1830763"/>
              <a:gd name="connsiteX40" fmla="*/ 10772919 w 12192000"/>
              <a:gd name="connsiteY40" fmla="*/ 1705617 h 1830763"/>
              <a:gd name="connsiteX41" fmla="*/ 10752952 w 12192000"/>
              <a:gd name="connsiteY41" fmla="*/ 1705502 h 1830763"/>
              <a:gd name="connsiteX42" fmla="*/ 10089096 w 12192000"/>
              <a:gd name="connsiteY42" fmla="*/ 1704702 h 1830763"/>
              <a:gd name="connsiteX43" fmla="*/ 10055820 w 12192000"/>
              <a:gd name="connsiteY43" fmla="*/ 1706522 h 1830763"/>
              <a:gd name="connsiteX44" fmla="*/ 10089096 w 12192000"/>
              <a:gd name="connsiteY44" fmla="*/ 1704702 h 1830763"/>
              <a:gd name="connsiteX45" fmla="*/ 11159774 w 12192000"/>
              <a:gd name="connsiteY45" fmla="*/ 1701988 h 1830763"/>
              <a:gd name="connsiteX46" fmla="*/ 11140638 w 12192000"/>
              <a:gd name="connsiteY46" fmla="*/ 1702893 h 1830763"/>
              <a:gd name="connsiteX47" fmla="*/ 11147293 w 12192000"/>
              <a:gd name="connsiteY47" fmla="*/ 1715599 h 1830763"/>
              <a:gd name="connsiteX48" fmla="*/ 11128987 w 12192000"/>
              <a:gd name="connsiteY48" fmla="*/ 1721952 h 1830763"/>
              <a:gd name="connsiteX49" fmla="*/ 11156437 w 12192000"/>
              <a:gd name="connsiteY49" fmla="*/ 1712875 h 1830763"/>
              <a:gd name="connsiteX50" fmla="*/ 11159774 w 12192000"/>
              <a:gd name="connsiteY50" fmla="*/ 1701988 h 1830763"/>
              <a:gd name="connsiteX51" fmla="*/ 10814508 w 12192000"/>
              <a:gd name="connsiteY51" fmla="*/ 1698359 h 1830763"/>
              <a:gd name="connsiteX52" fmla="*/ 10835304 w 12192000"/>
              <a:gd name="connsiteY52" fmla="*/ 1707436 h 1830763"/>
              <a:gd name="connsiteX53" fmla="*/ 10826160 w 12192000"/>
              <a:gd name="connsiteY53" fmla="*/ 1710150 h 1830763"/>
              <a:gd name="connsiteX54" fmla="*/ 10791215 w 12192000"/>
              <a:gd name="connsiteY54" fmla="*/ 1701988 h 1830763"/>
              <a:gd name="connsiteX55" fmla="*/ 10859436 w 12192000"/>
              <a:gd name="connsiteY55" fmla="*/ 1711055 h 1830763"/>
              <a:gd name="connsiteX56" fmla="*/ 10814508 w 12192000"/>
              <a:gd name="connsiteY56" fmla="*/ 1698359 h 1830763"/>
              <a:gd name="connsiteX57" fmla="*/ 10629162 w 12192000"/>
              <a:gd name="connsiteY57" fmla="*/ 1698177 h 1830763"/>
              <a:gd name="connsiteX58" fmla="*/ 10619011 w 12192000"/>
              <a:gd name="connsiteY58" fmla="*/ 1700179 h 1830763"/>
              <a:gd name="connsiteX59" fmla="*/ 10678079 w 12192000"/>
              <a:gd name="connsiteY59" fmla="*/ 1710161 h 1830763"/>
              <a:gd name="connsiteX60" fmla="*/ 10662270 w 12192000"/>
              <a:gd name="connsiteY60" fmla="*/ 1702903 h 1830763"/>
              <a:gd name="connsiteX61" fmla="*/ 10629162 w 12192000"/>
              <a:gd name="connsiteY61" fmla="*/ 1698177 h 1830763"/>
              <a:gd name="connsiteX62" fmla="*/ 10933472 w 12192000"/>
              <a:gd name="connsiteY62" fmla="*/ 1694730 h 1830763"/>
              <a:gd name="connsiteX63" fmla="*/ 10931804 w 12192000"/>
              <a:gd name="connsiteY63" fmla="*/ 1712875 h 1830763"/>
              <a:gd name="connsiteX64" fmla="*/ 10933472 w 12192000"/>
              <a:gd name="connsiteY64" fmla="*/ 1694730 h 1830763"/>
              <a:gd name="connsiteX65" fmla="*/ 11100679 w 12192000"/>
              <a:gd name="connsiteY65" fmla="*/ 1694730 h 1830763"/>
              <a:gd name="connsiteX66" fmla="*/ 11107334 w 12192000"/>
              <a:gd name="connsiteY66" fmla="*/ 1707426 h 1830763"/>
              <a:gd name="connsiteX67" fmla="*/ 11099011 w 12192000"/>
              <a:gd name="connsiteY67" fmla="*/ 1712874 h 1830763"/>
              <a:gd name="connsiteX68" fmla="*/ 11100679 w 12192000"/>
              <a:gd name="connsiteY68" fmla="*/ 1694730 h 1830763"/>
              <a:gd name="connsiteX69" fmla="*/ 11640578 w 12192000"/>
              <a:gd name="connsiteY69" fmla="*/ 1692006 h 1830763"/>
              <a:gd name="connsiteX70" fmla="*/ 11637250 w 12192000"/>
              <a:gd name="connsiteY70" fmla="*/ 1701988 h 1830763"/>
              <a:gd name="connsiteX71" fmla="*/ 11664701 w 12192000"/>
              <a:gd name="connsiteY71" fmla="*/ 1695635 h 1830763"/>
              <a:gd name="connsiteX72" fmla="*/ 11640578 w 12192000"/>
              <a:gd name="connsiteY72" fmla="*/ 1692006 h 1830763"/>
              <a:gd name="connsiteX73" fmla="*/ 9756283 w 12192000"/>
              <a:gd name="connsiteY73" fmla="*/ 1690196 h 1830763"/>
              <a:gd name="connsiteX74" fmla="*/ 9705540 w 12192000"/>
              <a:gd name="connsiteY74" fmla="*/ 1700168 h 1830763"/>
              <a:gd name="connsiteX75" fmla="*/ 9756283 w 12192000"/>
              <a:gd name="connsiteY75" fmla="*/ 1690196 h 1830763"/>
              <a:gd name="connsiteX76" fmla="*/ 10327867 w 12192000"/>
              <a:gd name="connsiteY76" fmla="*/ 1686567 h 1830763"/>
              <a:gd name="connsiteX77" fmla="*/ 10336190 w 12192000"/>
              <a:gd name="connsiteY77" fmla="*/ 1689281 h 1830763"/>
              <a:gd name="connsiteX78" fmla="*/ 10321212 w 12192000"/>
              <a:gd name="connsiteY78" fmla="*/ 1693815 h 1830763"/>
              <a:gd name="connsiteX79" fmla="*/ 10327867 w 12192000"/>
              <a:gd name="connsiteY79" fmla="*/ 1686567 h 1830763"/>
              <a:gd name="connsiteX80" fmla="*/ 10815865 w 12192000"/>
              <a:gd name="connsiteY80" fmla="*/ 1685889 h 1830763"/>
              <a:gd name="connsiteX81" fmla="*/ 10808692 w 12192000"/>
              <a:gd name="connsiteY81" fmla="*/ 1688387 h 1830763"/>
              <a:gd name="connsiteX82" fmla="*/ 10813679 w 12192000"/>
              <a:gd name="connsiteY82" fmla="*/ 1691101 h 1830763"/>
              <a:gd name="connsiteX83" fmla="*/ 10800369 w 12192000"/>
              <a:gd name="connsiteY83" fmla="*/ 1696549 h 1830763"/>
              <a:gd name="connsiteX84" fmla="*/ 10832815 w 12192000"/>
              <a:gd name="connsiteY84" fmla="*/ 1692016 h 1830763"/>
              <a:gd name="connsiteX85" fmla="*/ 10818675 w 12192000"/>
              <a:gd name="connsiteY85" fmla="*/ 1692920 h 1830763"/>
              <a:gd name="connsiteX86" fmla="*/ 10815865 w 12192000"/>
              <a:gd name="connsiteY86" fmla="*/ 1685889 h 1830763"/>
              <a:gd name="connsiteX87" fmla="*/ 11549074 w 12192000"/>
              <a:gd name="connsiteY87" fmla="*/ 1685653 h 1830763"/>
              <a:gd name="connsiteX88" fmla="*/ 11531606 w 12192000"/>
              <a:gd name="connsiteY88" fmla="*/ 1693816 h 1830763"/>
              <a:gd name="connsiteX89" fmla="*/ 11561554 w 12192000"/>
              <a:gd name="connsiteY89" fmla="*/ 1702893 h 1830763"/>
              <a:gd name="connsiteX90" fmla="*/ 11549074 w 12192000"/>
              <a:gd name="connsiteY90" fmla="*/ 1685653 h 1830763"/>
              <a:gd name="connsiteX91" fmla="*/ 10603801 w 12192000"/>
              <a:gd name="connsiteY91" fmla="*/ 1680742 h 1830763"/>
              <a:gd name="connsiteX92" fmla="*/ 10586772 w 12192000"/>
              <a:gd name="connsiteY92" fmla="*/ 1681237 h 1830763"/>
              <a:gd name="connsiteX93" fmla="*/ 10574085 w 12192000"/>
              <a:gd name="connsiteY93" fmla="*/ 1689291 h 1830763"/>
              <a:gd name="connsiteX94" fmla="*/ 10593221 w 12192000"/>
              <a:gd name="connsiteY94" fmla="*/ 1691101 h 1830763"/>
              <a:gd name="connsiteX95" fmla="*/ 10575744 w 12192000"/>
              <a:gd name="connsiteY95" fmla="*/ 1699273 h 1830763"/>
              <a:gd name="connsiteX96" fmla="*/ 10613186 w 12192000"/>
              <a:gd name="connsiteY96" fmla="*/ 1694730 h 1830763"/>
              <a:gd name="connsiteX97" fmla="*/ 10615684 w 12192000"/>
              <a:gd name="connsiteY97" fmla="*/ 1682033 h 1830763"/>
              <a:gd name="connsiteX98" fmla="*/ 10603801 w 12192000"/>
              <a:gd name="connsiteY98" fmla="*/ 1680742 h 1830763"/>
              <a:gd name="connsiteX99" fmla="*/ 10012583 w 12192000"/>
              <a:gd name="connsiteY99" fmla="*/ 1680214 h 1830763"/>
              <a:gd name="connsiteX100" fmla="*/ 9989290 w 12192000"/>
              <a:gd name="connsiteY100" fmla="*/ 1683843 h 1830763"/>
              <a:gd name="connsiteX101" fmla="*/ 10000103 w 12192000"/>
              <a:gd name="connsiteY101" fmla="*/ 1693825 h 1830763"/>
              <a:gd name="connsiteX102" fmla="*/ 9976809 w 12192000"/>
              <a:gd name="connsiteY102" fmla="*/ 1697454 h 1830763"/>
              <a:gd name="connsiteX103" fmla="*/ 9899445 w 12192000"/>
              <a:gd name="connsiteY103" fmla="*/ 1691101 h 1830763"/>
              <a:gd name="connsiteX104" fmla="*/ 9983465 w 12192000"/>
              <a:gd name="connsiteY104" fmla="*/ 1707436 h 1830763"/>
              <a:gd name="connsiteX105" fmla="*/ 10045859 w 12192000"/>
              <a:gd name="connsiteY105" fmla="*/ 1709246 h 1830763"/>
              <a:gd name="connsiteX106" fmla="*/ 10081633 w 12192000"/>
              <a:gd name="connsiteY106" fmla="*/ 1694730 h 1830763"/>
              <a:gd name="connsiteX107" fmla="*/ 10074978 w 12192000"/>
              <a:gd name="connsiteY107" fmla="*/ 1684748 h 1830763"/>
              <a:gd name="connsiteX108" fmla="*/ 10046689 w 12192000"/>
              <a:gd name="connsiteY108" fmla="*/ 1685652 h 1830763"/>
              <a:gd name="connsiteX109" fmla="*/ 10009256 w 12192000"/>
              <a:gd name="connsiteY109" fmla="*/ 1690196 h 1830763"/>
              <a:gd name="connsiteX110" fmla="*/ 10012583 w 12192000"/>
              <a:gd name="connsiteY110" fmla="*/ 1680214 h 1830763"/>
              <a:gd name="connsiteX111" fmla="*/ 10309570 w 12192000"/>
              <a:gd name="connsiteY111" fmla="*/ 1679299 h 1830763"/>
              <a:gd name="connsiteX112" fmla="*/ 10316225 w 12192000"/>
              <a:gd name="connsiteY112" fmla="*/ 1682024 h 1830763"/>
              <a:gd name="connsiteX113" fmla="*/ 10309570 w 12192000"/>
              <a:gd name="connsiteY113" fmla="*/ 1683843 h 1830763"/>
              <a:gd name="connsiteX114" fmla="*/ 10309570 w 12192000"/>
              <a:gd name="connsiteY114" fmla="*/ 1679299 h 1830763"/>
              <a:gd name="connsiteX115" fmla="*/ 9843639 w 12192000"/>
              <a:gd name="connsiteY115" fmla="*/ 1675680 h 1830763"/>
              <a:gd name="connsiteX116" fmla="*/ 9831159 w 12192000"/>
              <a:gd name="connsiteY116" fmla="*/ 1682024 h 1830763"/>
              <a:gd name="connsiteX117" fmla="*/ 9851123 w 12192000"/>
              <a:gd name="connsiteY117" fmla="*/ 1688377 h 1830763"/>
              <a:gd name="connsiteX118" fmla="*/ 9869430 w 12192000"/>
              <a:gd name="connsiteY118" fmla="*/ 1684748 h 1830763"/>
              <a:gd name="connsiteX119" fmla="*/ 9866094 w 12192000"/>
              <a:gd name="connsiteY119" fmla="*/ 1692910 h 1830763"/>
              <a:gd name="connsiteX120" fmla="*/ 9876075 w 12192000"/>
              <a:gd name="connsiteY120" fmla="*/ 1694730 h 1830763"/>
              <a:gd name="connsiteX121" fmla="*/ 9851123 w 12192000"/>
              <a:gd name="connsiteY121" fmla="*/ 1688377 h 1830763"/>
              <a:gd name="connsiteX122" fmla="*/ 9752128 w 12192000"/>
              <a:gd name="connsiteY122" fmla="*/ 1682938 h 1830763"/>
              <a:gd name="connsiteX123" fmla="*/ 9843639 w 12192000"/>
              <a:gd name="connsiteY123" fmla="*/ 1675680 h 1830763"/>
              <a:gd name="connsiteX124" fmla="*/ 11782025 w 12192000"/>
              <a:gd name="connsiteY124" fmla="*/ 1674775 h 1830763"/>
              <a:gd name="connsiteX125" fmla="*/ 11799493 w 12192000"/>
              <a:gd name="connsiteY125" fmla="*/ 1692015 h 1830763"/>
              <a:gd name="connsiteX126" fmla="*/ 11782025 w 12192000"/>
              <a:gd name="connsiteY126" fmla="*/ 1674775 h 1830763"/>
              <a:gd name="connsiteX127" fmla="*/ 11597265 w 12192000"/>
              <a:gd name="connsiteY127" fmla="*/ 1673174 h 1830763"/>
              <a:gd name="connsiteX128" fmla="*/ 11597707 w 12192000"/>
              <a:gd name="connsiteY128" fmla="*/ 1673524 h 1830763"/>
              <a:gd name="connsiteX129" fmla="*/ 11613934 w 12192000"/>
              <a:gd name="connsiteY129" fmla="*/ 1675680 h 1830763"/>
              <a:gd name="connsiteX130" fmla="*/ 10240520 w 12192000"/>
              <a:gd name="connsiteY130" fmla="*/ 1672052 h 1830763"/>
              <a:gd name="connsiteX131" fmla="*/ 10214729 w 12192000"/>
              <a:gd name="connsiteY131" fmla="*/ 1688377 h 1830763"/>
              <a:gd name="connsiteX132" fmla="*/ 10170640 w 12192000"/>
              <a:gd name="connsiteY132" fmla="*/ 1682939 h 1830763"/>
              <a:gd name="connsiteX133" fmla="*/ 10163985 w 12192000"/>
              <a:gd name="connsiteY133" fmla="*/ 1672957 h 1830763"/>
              <a:gd name="connsiteX134" fmla="*/ 10146517 w 12192000"/>
              <a:gd name="connsiteY134" fmla="*/ 1681119 h 1830763"/>
              <a:gd name="connsiteX135" fmla="*/ 10165653 w 12192000"/>
              <a:gd name="connsiteY135" fmla="*/ 1680214 h 1830763"/>
              <a:gd name="connsiteX136" fmla="*/ 10094935 w 12192000"/>
              <a:gd name="connsiteY136" fmla="*/ 1686567 h 1830763"/>
              <a:gd name="connsiteX137" fmla="*/ 10167313 w 12192000"/>
              <a:gd name="connsiteY137" fmla="*/ 1692921 h 1830763"/>
              <a:gd name="connsiteX138" fmla="*/ 10168143 w 12192000"/>
              <a:gd name="connsiteY138" fmla="*/ 1698359 h 1830763"/>
              <a:gd name="connsiteX139" fmla="*/ 10144849 w 12192000"/>
              <a:gd name="connsiteY139" fmla="*/ 1704712 h 1830763"/>
              <a:gd name="connsiteX140" fmla="*/ 10120726 w 12192000"/>
              <a:gd name="connsiteY140" fmla="*/ 1701083 h 1830763"/>
              <a:gd name="connsiteX141" fmla="*/ 10150675 w 12192000"/>
              <a:gd name="connsiteY141" fmla="*/ 1707436 h 1830763"/>
              <a:gd name="connsiteX142" fmla="*/ 10178125 w 12192000"/>
              <a:gd name="connsiteY142" fmla="*/ 1698359 h 1830763"/>
              <a:gd name="connsiteX143" fmla="*/ 10227210 w 12192000"/>
              <a:gd name="connsiteY143" fmla="*/ 1706531 h 1830763"/>
              <a:gd name="connsiteX144" fmla="*/ 10240520 w 12192000"/>
              <a:gd name="connsiteY144" fmla="*/ 1698359 h 1830763"/>
              <a:gd name="connsiteX145" fmla="*/ 10246346 w 12192000"/>
              <a:gd name="connsiteY145" fmla="*/ 1702893 h 1830763"/>
              <a:gd name="connsiteX146" fmla="*/ 10233035 w 12192000"/>
              <a:gd name="connsiteY146" fmla="*/ 1708341 h 1830763"/>
              <a:gd name="connsiteX147" fmla="*/ 10272137 w 12192000"/>
              <a:gd name="connsiteY147" fmla="*/ 1713780 h 1830763"/>
              <a:gd name="connsiteX148" fmla="*/ 10284609 w 12192000"/>
              <a:gd name="connsiteY148" fmla="*/ 1705617 h 1830763"/>
              <a:gd name="connsiteX149" fmla="*/ 10254660 w 12192000"/>
              <a:gd name="connsiteY149" fmla="*/ 1696549 h 1830763"/>
              <a:gd name="connsiteX150" fmla="*/ 10273796 w 12192000"/>
              <a:gd name="connsiteY150" fmla="*/ 1698359 h 1830763"/>
              <a:gd name="connsiteX151" fmla="*/ 10279622 w 12192000"/>
              <a:gd name="connsiteY151" fmla="*/ 1677490 h 1830763"/>
              <a:gd name="connsiteX152" fmla="*/ 10248005 w 12192000"/>
              <a:gd name="connsiteY152" fmla="*/ 1686567 h 1830763"/>
              <a:gd name="connsiteX153" fmla="*/ 10240520 w 12192000"/>
              <a:gd name="connsiteY153" fmla="*/ 1672052 h 1830763"/>
              <a:gd name="connsiteX154" fmla="*/ 11532428 w 12192000"/>
              <a:gd name="connsiteY154" fmla="*/ 1669327 h 1830763"/>
              <a:gd name="connsiteX155" fmla="*/ 11553223 w 12192000"/>
              <a:gd name="connsiteY155" fmla="*/ 1681119 h 1830763"/>
              <a:gd name="connsiteX156" fmla="*/ 11532428 w 12192000"/>
              <a:gd name="connsiteY156" fmla="*/ 1669327 h 1830763"/>
              <a:gd name="connsiteX157" fmla="*/ 10270468 w 12192000"/>
              <a:gd name="connsiteY157" fmla="*/ 1666603 h 1830763"/>
              <a:gd name="connsiteX158" fmla="*/ 10292093 w 12192000"/>
              <a:gd name="connsiteY158" fmla="*/ 1674766 h 1830763"/>
              <a:gd name="connsiteX159" fmla="*/ 10283778 w 12192000"/>
              <a:gd name="connsiteY159" fmla="*/ 1676585 h 1830763"/>
              <a:gd name="connsiteX160" fmla="*/ 10302085 w 12192000"/>
              <a:gd name="connsiteY160" fmla="*/ 1701073 h 1830763"/>
              <a:gd name="connsiteX161" fmla="*/ 10340348 w 12192000"/>
              <a:gd name="connsiteY161" fmla="*/ 1701988 h 1830763"/>
              <a:gd name="connsiteX162" fmla="*/ 10346173 w 12192000"/>
              <a:gd name="connsiteY162" fmla="*/ 1695635 h 1830763"/>
              <a:gd name="connsiteX163" fmla="*/ 10358645 w 12192000"/>
              <a:gd name="connsiteY163" fmla="*/ 1700168 h 1830763"/>
              <a:gd name="connsiteX164" fmla="*/ 10349501 w 12192000"/>
              <a:gd name="connsiteY164" fmla="*/ 1699264 h 1830763"/>
              <a:gd name="connsiteX165" fmla="*/ 10372794 w 12192000"/>
              <a:gd name="connsiteY165" fmla="*/ 1705617 h 1830763"/>
              <a:gd name="connsiteX166" fmla="*/ 10390262 w 12192000"/>
              <a:gd name="connsiteY166" fmla="*/ 1711970 h 1830763"/>
              <a:gd name="connsiteX167" fmla="*/ 10385275 w 12192000"/>
              <a:gd name="connsiteY167" fmla="*/ 1714684 h 1830763"/>
              <a:gd name="connsiteX168" fmla="*/ 10400245 w 12192000"/>
              <a:gd name="connsiteY168" fmla="*/ 1715589 h 1830763"/>
              <a:gd name="connsiteX169" fmla="*/ 10440176 w 12192000"/>
              <a:gd name="connsiteY169" fmla="*/ 1730105 h 1830763"/>
              <a:gd name="connsiteX170" fmla="*/ 10390262 w 12192000"/>
              <a:gd name="connsiteY170" fmla="*/ 1774567 h 1830763"/>
              <a:gd name="connsiteX171" fmla="*/ 10544161 w 12192000"/>
              <a:gd name="connsiteY171" fmla="*/ 1777291 h 1830763"/>
              <a:gd name="connsiteX172" fmla="*/ 10524196 w 12192000"/>
              <a:gd name="connsiteY172" fmla="*/ 1715589 h 1830763"/>
              <a:gd name="connsiteX173" fmla="*/ 10606556 w 12192000"/>
              <a:gd name="connsiteY173" fmla="*/ 1712875 h 1830763"/>
              <a:gd name="connsiteX174" fmla="*/ 10609884 w 12192000"/>
              <a:gd name="connsiteY174" fmla="*/ 1702893 h 1830763"/>
              <a:gd name="connsiteX175" fmla="*/ 10546659 w 12192000"/>
              <a:gd name="connsiteY175" fmla="*/ 1698359 h 1830763"/>
              <a:gd name="connsiteX176" fmla="*/ 10553315 w 12192000"/>
              <a:gd name="connsiteY176" fmla="*/ 1711055 h 1830763"/>
              <a:gd name="connsiteX177" fmla="*/ 10523366 w 12192000"/>
              <a:gd name="connsiteY177" fmla="*/ 1712875 h 1830763"/>
              <a:gd name="connsiteX178" fmla="*/ 10472622 w 12192000"/>
              <a:gd name="connsiteY178" fmla="*/ 1688377 h 1830763"/>
              <a:gd name="connsiteX179" fmla="*/ 10480937 w 12192000"/>
              <a:gd name="connsiteY179" fmla="*/ 1682024 h 1830763"/>
              <a:gd name="connsiteX180" fmla="*/ 10468465 w 12192000"/>
              <a:gd name="connsiteY180" fmla="*/ 1689281 h 1830763"/>
              <a:gd name="connsiteX181" fmla="*/ 10450988 w 12192000"/>
              <a:gd name="connsiteY181" fmla="*/ 1690186 h 1830763"/>
              <a:gd name="connsiteX182" fmla="*/ 10442673 w 12192000"/>
              <a:gd name="connsiteY182" fmla="*/ 1687129 h 1830763"/>
              <a:gd name="connsiteX183" fmla="*/ 10434944 w 12192000"/>
              <a:gd name="connsiteY183" fmla="*/ 1689968 h 1830763"/>
              <a:gd name="connsiteX184" fmla="*/ 10438508 w 12192000"/>
              <a:gd name="connsiteY184" fmla="*/ 1690186 h 1830763"/>
              <a:gd name="connsiteX185" fmla="*/ 10434350 w 12192000"/>
              <a:gd name="connsiteY185" fmla="*/ 1690186 h 1830763"/>
              <a:gd name="connsiteX186" fmla="*/ 10434944 w 12192000"/>
              <a:gd name="connsiteY186" fmla="*/ 1689968 h 1830763"/>
              <a:gd name="connsiteX187" fmla="*/ 10364471 w 12192000"/>
              <a:gd name="connsiteY187" fmla="*/ 1685652 h 1830763"/>
              <a:gd name="connsiteX188" fmla="*/ 10361982 w 12192000"/>
              <a:gd name="connsiteY188" fmla="*/ 1682928 h 1830763"/>
              <a:gd name="connsiteX189" fmla="*/ 10380279 w 12192000"/>
              <a:gd name="connsiteY189" fmla="*/ 1679299 h 1830763"/>
              <a:gd name="connsiteX190" fmla="*/ 10331195 w 12192000"/>
              <a:gd name="connsiteY190" fmla="*/ 1680214 h 1830763"/>
              <a:gd name="connsiteX191" fmla="*/ 10302914 w 12192000"/>
              <a:gd name="connsiteY191" fmla="*/ 1674766 h 1830763"/>
              <a:gd name="connsiteX192" fmla="*/ 10302085 w 12192000"/>
              <a:gd name="connsiteY192" fmla="*/ 1672956 h 1830763"/>
              <a:gd name="connsiteX193" fmla="*/ 10298748 w 12192000"/>
              <a:gd name="connsiteY193" fmla="*/ 1673861 h 1830763"/>
              <a:gd name="connsiteX194" fmla="*/ 10270468 w 12192000"/>
              <a:gd name="connsiteY194" fmla="*/ 1666603 h 1830763"/>
              <a:gd name="connsiteX195" fmla="*/ 10701410 w 12192000"/>
              <a:gd name="connsiteY195" fmla="*/ 1666128 h 1830763"/>
              <a:gd name="connsiteX196" fmla="*/ 10724689 w 12192000"/>
              <a:gd name="connsiteY196" fmla="*/ 1676585 h 1830763"/>
              <a:gd name="connsiteX197" fmla="*/ 10723030 w 12192000"/>
              <a:gd name="connsiteY197" fmla="*/ 1666612 h 1830763"/>
              <a:gd name="connsiteX198" fmla="*/ 10701410 w 12192000"/>
              <a:gd name="connsiteY198" fmla="*/ 1666128 h 1830763"/>
              <a:gd name="connsiteX199" fmla="*/ 10424455 w 12192000"/>
              <a:gd name="connsiteY199" fmla="*/ 1656739 h 1830763"/>
              <a:gd name="connsiteX200" fmla="*/ 10411043 w 12192000"/>
              <a:gd name="connsiteY200" fmla="*/ 1659346 h 1830763"/>
              <a:gd name="connsiteX201" fmla="*/ 10431009 w 12192000"/>
              <a:gd name="connsiteY201" fmla="*/ 1665699 h 1830763"/>
              <a:gd name="connsiteX202" fmla="*/ 10424455 w 12192000"/>
              <a:gd name="connsiteY202" fmla="*/ 1656739 h 1830763"/>
              <a:gd name="connsiteX203" fmla="*/ 10246325 w 12192000"/>
              <a:gd name="connsiteY203" fmla="*/ 1646648 h 1830763"/>
              <a:gd name="connsiteX204" fmla="*/ 10284588 w 12192000"/>
              <a:gd name="connsiteY204" fmla="*/ 1647553 h 1830763"/>
              <a:gd name="connsiteX205" fmla="*/ 10246325 w 12192000"/>
              <a:gd name="connsiteY205" fmla="*/ 1646648 h 1830763"/>
              <a:gd name="connsiteX206" fmla="*/ 11952539 w 12192000"/>
              <a:gd name="connsiteY206" fmla="*/ 1641201 h 1830763"/>
              <a:gd name="connsiteX207" fmla="*/ 11925918 w 12192000"/>
              <a:gd name="connsiteY207" fmla="*/ 1652993 h 1830763"/>
              <a:gd name="connsiteX208" fmla="*/ 11952539 w 12192000"/>
              <a:gd name="connsiteY208" fmla="*/ 1641201 h 1830763"/>
              <a:gd name="connsiteX209" fmla="*/ 11654302 w 12192000"/>
              <a:gd name="connsiteY209" fmla="*/ 1640862 h 1830763"/>
              <a:gd name="connsiteX210" fmla="*/ 11647233 w 12192000"/>
              <a:gd name="connsiteY210" fmla="*/ 1643020 h 1830763"/>
              <a:gd name="connsiteX211" fmla="*/ 11643905 w 12192000"/>
              <a:gd name="connsiteY211" fmla="*/ 1651182 h 1830763"/>
              <a:gd name="connsiteX212" fmla="*/ 11663871 w 12192000"/>
              <a:gd name="connsiteY212" fmla="*/ 1657535 h 1830763"/>
              <a:gd name="connsiteX213" fmla="*/ 11666369 w 12192000"/>
              <a:gd name="connsiteY213" fmla="*/ 1642105 h 1830763"/>
              <a:gd name="connsiteX214" fmla="*/ 11654302 w 12192000"/>
              <a:gd name="connsiteY214" fmla="*/ 1640862 h 1830763"/>
              <a:gd name="connsiteX215" fmla="*/ 11675513 w 12192000"/>
              <a:gd name="connsiteY215" fmla="*/ 1639391 h 1830763"/>
              <a:gd name="connsiteX216" fmla="*/ 11692989 w 12192000"/>
              <a:gd name="connsiteY216" fmla="*/ 1656630 h 1830763"/>
              <a:gd name="connsiteX217" fmla="*/ 11695478 w 12192000"/>
              <a:gd name="connsiteY217" fmla="*/ 1643924 h 1830763"/>
              <a:gd name="connsiteX218" fmla="*/ 11675513 w 12192000"/>
              <a:gd name="connsiteY218" fmla="*/ 1639391 h 1830763"/>
              <a:gd name="connsiteX219" fmla="*/ 10350729 w 12192000"/>
              <a:gd name="connsiteY219" fmla="*/ 1637909 h 1830763"/>
              <a:gd name="connsiteX220" fmla="*/ 10341995 w 12192000"/>
              <a:gd name="connsiteY220" fmla="*/ 1644829 h 1830763"/>
              <a:gd name="connsiteX221" fmla="*/ 10369445 w 12192000"/>
              <a:gd name="connsiteY221" fmla="*/ 1638476 h 1830763"/>
              <a:gd name="connsiteX222" fmla="*/ 10350729 w 12192000"/>
              <a:gd name="connsiteY222" fmla="*/ 1637909 h 1830763"/>
              <a:gd name="connsiteX223" fmla="*/ 11530744 w 12192000"/>
              <a:gd name="connsiteY223" fmla="*/ 1634857 h 1830763"/>
              <a:gd name="connsiteX224" fmla="*/ 11531574 w 12192000"/>
              <a:gd name="connsiteY224" fmla="*/ 1635762 h 1830763"/>
              <a:gd name="connsiteX225" fmla="*/ 11530744 w 12192000"/>
              <a:gd name="connsiteY225" fmla="*/ 1635762 h 1830763"/>
              <a:gd name="connsiteX226" fmla="*/ 10569928 w 12192000"/>
              <a:gd name="connsiteY226" fmla="*/ 1633943 h 1830763"/>
              <a:gd name="connsiteX227" fmla="*/ 10557447 w 12192000"/>
              <a:gd name="connsiteY227" fmla="*/ 1649364 h 1830763"/>
              <a:gd name="connsiteX228" fmla="*/ 10594880 w 12192000"/>
              <a:gd name="connsiteY228" fmla="*/ 1643011 h 1830763"/>
              <a:gd name="connsiteX229" fmla="*/ 10569928 w 12192000"/>
              <a:gd name="connsiteY229" fmla="*/ 1633943 h 1830763"/>
              <a:gd name="connsiteX230" fmla="*/ 11343621 w 12192000"/>
              <a:gd name="connsiteY230" fmla="*/ 1624875 h 1830763"/>
              <a:gd name="connsiteX231" fmla="*/ 11344451 w 12192000"/>
              <a:gd name="connsiteY231" fmla="*/ 1634857 h 1830763"/>
              <a:gd name="connsiteX232" fmla="*/ 11431798 w 12192000"/>
              <a:gd name="connsiteY232" fmla="*/ 1643019 h 1830763"/>
              <a:gd name="connsiteX233" fmla="*/ 11449275 w 12192000"/>
              <a:gd name="connsiteY233" fmla="*/ 1632133 h 1830763"/>
              <a:gd name="connsiteX234" fmla="*/ 11455930 w 12192000"/>
              <a:gd name="connsiteY234" fmla="*/ 1642114 h 1830763"/>
              <a:gd name="connsiteX235" fmla="*/ 11473398 w 12192000"/>
              <a:gd name="connsiteY235" fmla="*/ 1631228 h 1830763"/>
              <a:gd name="connsiteX236" fmla="*/ 11343621 w 12192000"/>
              <a:gd name="connsiteY236" fmla="*/ 1624875 h 1830763"/>
              <a:gd name="connsiteX237" fmla="*/ 11212978 w 12192000"/>
              <a:gd name="connsiteY237" fmla="*/ 1618522 h 1830763"/>
              <a:gd name="connsiteX238" fmla="*/ 11237101 w 12192000"/>
              <a:gd name="connsiteY238" fmla="*/ 1622151 h 1830763"/>
              <a:gd name="connsiteX239" fmla="*/ 11243756 w 12192000"/>
              <a:gd name="connsiteY239" fmla="*/ 1632133 h 1830763"/>
              <a:gd name="connsiteX240" fmla="*/ 11314475 w 12192000"/>
              <a:gd name="connsiteY240" fmla="*/ 1623961 h 1830763"/>
              <a:gd name="connsiteX241" fmla="*/ 11212978 w 12192000"/>
              <a:gd name="connsiteY241" fmla="*/ 1618522 h 1830763"/>
              <a:gd name="connsiteX242" fmla="*/ 11159747 w 12192000"/>
              <a:gd name="connsiteY242" fmla="*/ 1615798 h 1830763"/>
              <a:gd name="connsiteX243" fmla="*/ 11209660 w 12192000"/>
              <a:gd name="connsiteY243" fmla="*/ 1625780 h 1830763"/>
              <a:gd name="connsiteX244" fmla="*/ 11159747 w 12192000"/>
              <a:gd name="connsiteY244" fmla="*/ 1615798 h 1830763"/>
              <a:gd name="connsiteX245" fmla="*/ 12192000 w 12192000"/>
              <a:gd name="connsiteY245" fmla="*/ 1614419 h 1830763"/>
              <a:gd name="connsiteX246" fmla="*/ 12188002 w 12192000"/>
              <a:gd name="connsiteY246" fmla="*/ 1615807 h 1830763"/>
              <a:gd name="connsiteX247" fmla="*/ 12192000 w 12192000"/>
              <a:gd name="connsiteY247" fmla="*/ 1614821 h 1830763"/>
              <a:gd name="connsiteX248" fmla="*/ 10993782 w 12192000"/>
              <a:gd name="connsiteY248" fmla="*/ 1613872 h 1830763"/>
              <a:gd name="connsiteX249" fmla="*/ 10964249 w 12192000"/>
              <a:gd name="connsiteY249" fmla="*/ 1617617 h 1830763"/>
              <a:gd name="connsiteX250" fmla="*/ 11025805 w 12192000"/>
              <a:gd name="connsiteY250" fmla="*/ 1614892 h 1830763"/>
              <a:gd name="connsiteX251" fmla="*/ 10993782 w 12192000"/>
              <a:gd name="connsiteY251" fmla="*/ 1613872 h 1830763"/>
              <a:gd name="connsiteX252" fmla="*/ 11125658 w 12192000"/>
              <a:gd name="connsiteY252" fmla="*/ 1612168 h 1830763"/>
              <a:gd name="connsiteX253" fmla="*/ 11154777 w 12192000"/>
              <a:gd name="connsiteY253" fmla="*/ 1615797 h 1830763"/>
              <a:gd name="connsiteX254" fmla="*/ 11125658 w 12192000"/>
              <a:gd name="connsiteY254" fmla="*/ 1612168 h 1830763"/>
              <a:gd name="connsiteX255" fmla="*/ 10504207 w 12192000"/>
              <a:gd name="connsiteY255" fmla="*/ 1611263 h 1830763"/>
              <a:gd name="connsiteX256" fmla="*/ 10490896 w 12192000"/>
              <a:gd name="connsiteY256" fmla="*/ 1619426 h 1830763"/>
              <a:gd name="connsiteX257" fmla="*/ 10539151 w 12192000"/>
              <a:gd name="connsiteY257" fmla="*/ 1622150 h 1830763"/>
              <a:gd name="connsiteX258" fmla="*/ 10533325 w 12192000"/>
              <a:gd name="connsiteY258" fmla="*/ 1614892 h 1830763"/>
              <a:gd name="connsiteX259" fmla="*/ 10504207 w 12192000"/>
              <a:gd name="connsiteY259" fmla="*/ 1611263 h 1830763"/>
              <a:gd name="connsiteX260" fmla="*/ 11479919 w 12192000"/>
              <a:gd name="connsiteY260" fmla="*/ 1606618 h 1830763"/>
              <a:gd name="connsiteX261" fmla="*/ 11464217 w 12192000"/>
              <a:gd name="connsiteY261" fmla="*/ 1608549 h 1830763"/>
              <a:gd name="connsiteX262" fmla="*/ 11502480 w 12192000"/>
              <a:gd name="connsiteY262" fmla="*/ 1606730 h 1830763"/>
              <a:gd name="connsiteX263" fmla="*/ 11479919 w 12192000"/>
              <a:gd name="connsiteY263" fmla="*/ 1606618 h 1830763"/>
              <a:gd name="connsiteX264" fmla="*/ 10659486 w 12192000"/>
              <a:gd name="connsiteY264" fmla="*/ 1600947 h 1830763"/>
              <a:gd name="connsiteX265" fmla="*/ 10679761 w 12192000"/>
              <a:gd name="connsiteY265" fmla="*/ 1603101 h 1830763"/>
              <a:gd name="connsiteX266" fmla="*/ 10642328 w 12192000"/>
              <a:gd name="connsiteY266" fmla="*/ 1610359 h 1830763"/>
              <a:gd name="connsiteX267" fmla="*/ 10659486 w 12192000"/>
              <a:gd name="connsiteY267" fmla="*/ 1600947 h 1830763"/>
              <a:gd name="connsiteX268" fmla="*/ 12192000 w 12192000"/>
              <a:gd name="connsiteY268" fmla="*/ 1600492 h 1830763"/>
              <a:gd name="connsiteX269" fmla="*/ 12191741 w 12192000"/>
              <a:gd name="connsiteY269" fmla="*/ 1600495 h 1830763"/>
              <a:gd name="connsiteX270" fmla="*/ 12172193 w 12192000"/>
              <a:gd name="connsiteY270" fmla="*/ 1605825 h 1830763"/>
              <a:gd name="connsiteX271" fmla="*/ 12192000 w 12192000"/>
              <a:gd name="connsiteY271" fmla="*/ 1604987 h 1830763"/>
              <a:gd name="connsiteX272" fmla="*/ 11921551 w 12192000"/>
              <a:gd name="connsiteY272" fmla="*/ 1600485 h 1830763"/>
              <a:gd name="connsiteX273" fmla="*/ 11904285 w 12192000"/>
              <a:gd name="connsiteY273" fmla="*/ 1605815 h 1830763"/>
              <a:gd name="connsiteX274" fmla="*/ 11942557 w 12192000"/>
              <a:gd name="connsiteY274" fmla="*/ 1604006 h 1830763"/>
              <a:gd name="connsiteX275" fmla="*/ 11921551 w 12192000"/>
              <a:gd name="connsiteY275" fmla="*/ 1600485 h 1830763"/>
              <a:gd name="connsiteX276" fmla="*/ 12081064 w 12192000"/>
              <a:gd name="connsiteY276" fmla="*/ 1595951 h 1830763"/>
              <a:gd name="connsiteX277" fmla="*/ 12046540 w 12192000"/>
              <a:gd name="connsiteY277" fmla="*/ 1596748 h 1830763"/>
              <a:gd name="connsiteX278" fmla="*/ 12100612 w 12192000"/>
              <a:gd name="connsiteY278" fmla="*/ 1604005 h 1830763"/>
              <a:gd name="connsiteX279" fmla="*/ 12081064 w 12192000"/>
              <a:gd name="connsiteY279" fmla="*/ 1595951 h 1830763"/>
              <a:gd name="connsiteX280" fmla="*/ 10259959 w 12192000"/>
              <a:gd name="connsiteY280" fmla="*/ 1593234 h 1830763"/>
              <a:gd name="connsiteX281" fmla="*/ 10276283 w 12192000"/>
              <a:gd name="connsiteY281" fmla="*/ 1596748 h 1830763"/>
              <a:gd name="connsiteX282" fmla="*/ 10243006 w 12192000"/>
              <a:gd name="connsiteY282" fmla="*/ 1595843 h 1830763"/>
              <a:gd name="connsiteX283" fmla="*/ 10259959 w 12192000"/>
              <a:gd name="connsiteY283" fmla="*/ 1593234 h 1830763"/>
              <a:gd name="connsiteX284" fmla="*/ 11930260 w 12192000"/>
              <a:gd name="connsiteY284" fmla="*/ 1591999 h 1830763"/>
              <a:gd name="connsiteX285" fmla="*/ 11906783 w 12192000"/>
              <a:gd name="connsiteY285" fmla="*/ 1593118 h 1830763"/>
              <a:gd name="connsiteX286" fmla="*/ 11947544 w 12192000"/>
              <a:gd name="connsiteY286" fmla="*/ 1608548 h 1830763"/>
              <a:gd name="connsiteX287" fmla="*/ 12014096 w 12192000"/>
              <a:gd name="connsiteY287" fmla="*/ 1604910 h 1830763"/>
              <a:gd name="connsiteX288" fmla="*/ 11979160 w 12192000"/>
              <a:gd name="connsiteY288" fmla="*/ 1594938 h 1830763"/>
              <a:gd name="connsiteX289" fmla="*/ 11930260 w 12192000"/>
              <a:gd name="connsiteY289" fmla="*/ 1591999 h 1830763"/>
              <a:gd name="connsiteX290" fmla="*/ 10968407 w 12192000"/>
              <a:gd name="connsiteY290" fmla="*/ 1589490 h 1830763"/>
              <a:gd name="connsiteX291" fmla="*/ 10965079 w 12192000"/>
              <a:gd name="connsiteY291" fmla="*/ 1599472 h 1830763"/>
              <a:gd name="connsiteX292" fmla="*/ 11002512 w 12192000"/>
              <a:gd name="connsiteY292" fmla="*/ 1592214 h 1830763"/>
              <a:gd name="connsiteX293" fmla="*/ 10994198 w 12192000"/>
              <a:gd name="connsiteY293" fmla="*/ 1600377 h 1830763"/>
              <a:gd name="connsiteX294" fmla="*/ 11003342 w 12192000"/>
              <a:gd name="connsiteY294" fmla="*/ 1599472 h 1830763"/>
              <a:gd name="connsiteX295" fmla="*/ 11008338 w 12192000"/>
              <a:gd name="connsiteY295" fmla="*/ 1602187 h 1830763"/>
              <a:gd name="connsiteX296" fmla="*/ 11021648 w 12192000"/>
              <a:gd name="connsiteY296" fmla="*/ 1592214 h 1830763"/>
              <a:gd name="connsiteX297" fmla="*/ 10974232 w 12192000"/>
              <a:gd name="connsiteY297" fmla="*/ 1594024 h 1830763"/>
              <a:gd name="connsiteX298" fmla="*/ 10968407 w 12192000"/>
              <a:gd name="connsiteY298" fmla="*/ 1589490 h 1830763"/>
              <a:gd name="connsiteX299" fmla="*/ 11307301 w 12192000"/>
              <a:gd name="connsiteY299" fmla="*/ 1589484 h 1830763"/>
              <a:gd name="connsiteX300" fmla="*/ 11300335 w 12192000"/>
              <a:gd name="connsiteY300" fmla="*/ 1594023 h 1830763"/>
              <a:gd name="connsiteX301" fmla="*/ 11324458 w 12192000"/>
              <a:gd name="connsiteY301" fmla="*/ 1597652 h 1830763"/>
              <a:gd name="connsiteX302" fmla="*/ 11323628 w 12192000"/>
              <a:gd name="connsiteY302" fmla="*/ 1590394 h 1830763"/>
              <a:gd name="connsiteX303" fmla="*/ 11307301 w 12192000"/>
              <a:gd name="connsiteY303" fmla="*/ 1589484 h 1830763"/>
              <a:gd name="connsiteX304" fmla="*/ 10335249 w 12192000"/>
              <a:gd name="connsiteY304" fmla="*/ 1588022 h 1830763"/>
              <a:gd name="connsiteX305" fmla="*/ 10371124 w 12192000"/>
              <a:gd name="connsiteY305" fmla="*/ 1590404 h 1830763"/>
              <a:gd name="connsiteX306" fmla="*/ 10308729 w 12192000"/>
              <a:gd name="connsiteY306" fmla="*/ 1590404 h 1830763"/>
              <a:gd name="connsiteX307" fmla="*/ 10335249 w 12192000"/>
              <a:gd name="connsiteY307" fmla="*/ 1588022 h 1830763"/>
              <a:gd name="connsiteX308" fmla="*/ 10935157 w 12192000"/>
              <a:gd name="connsiteY308" fmla="*/ 1586776 h 1830763"/>
              <a:gd name="connsiteX309" fmla="*/ 10923514 w 12192000"/>
              <a:gd name="connsiteY309" fmla="*/ 1602196 h 1830763"/>
              <a:gd name="connsiteX310" fmla="*/ 10894396 w 12192000"/>
              <a:gd name="connsiteY310" fmla="*/ 1601292 h 1830763"/>
              <a:gd name="connsiteX311" fmla="*/ 10920187 w 12192000"/>
              <a:gd name="connsiteY311" fmla="*/ 1613084 h 1830763"/>
              <a:gd name="connsiteX312" fmla="*/ 10949306 w 12192000"/>
              <a:gd name="connsiteY312" fmla="*/ 1616713 h 1830763"/>
              <a:gd name="connsiteX313" fmla="*/ 10932659 w 12192000"/>
              <a:gd name="connsiteY313" fmla="*/ 1602196 h 1830763"/>
              <a:gd name="connsiteX314" fmla="*/ 10960948 w 12192000"/>
              <a:gd name="connsiteY314" fmla="*/ 1598567 h 1830763"/>
              <a:gd name="connsiteX315" fmla="*/ 10935157 w 12192000"/>
              <a:gd name="connsiteY315" fmla="*/ 1586776 h 1830763"/>
              <a:gd name="connsiteX316" fmla="*/ 10485092 w 12192000"/>
              <a:gd name="connsiteY316" fmla="*/ 1584956 h 1830763"/>
              <a:gd name="connsiteX317" fmla="*/ 10464297 w 12192000"/>
              <a:gd name="connsiteY317" fmla="*/ 1603101 h 1830763"/>
              <a:gd name="connsiteX318" fmla="*/ 10439344 w 12192000"/>
              <a:gd name="connsiteY318" fmla="*/ 1599472 h 1830763"/>
              <a:gd name="connsiteX319" fmla="*/ 10485092 w 12192000"/>
              <a:gd name="connsiteY319" fmla="*/ 1584956 h 1830763"/>
              <a:gd name="connsiteX320" fmla="*/ 11489206 w 12192000"/>
              <a:gd name="connsiteY320" fmla="*/ 1584956 h 1830763"/>
              <a:gd name="connsiteX321" fmla="*/ 11465913 w 12192000"/>
              <a:gd name="connsiteY321" fmla="*/ 1588585 h 1830763"/>
              <a:gd name="connsiteX322" fmla="*/ 11489206 w 12192000"/>
              <a:gd name="connsiteY322" fmla="*/ 1584956 h 1830763"/>
              <a:gd name="connsiteX323" fmla="*/ 10211294 w 12192000"/>
              <a:gd name="connsiteY323" fmla="*/ 1584735 h 1830763"/>
              <a:gd name="connsiteX324" fmla="*/ 10237190 w 12192000"/>
              <a:gd name="connsiteY324" fmla="*/ 1585870 h 1830763"/>
              <a:gd name="connsiteX325" fmla="*/ 10199756 w 12192000"/>
              <a:gd name="connsiteY325" fmla="*/ 1593128 h 1830763"/>
              <a:gd name="connsiteX326" fmla="*/ 10211294 w 12192000"/>
              <a:gd name="connsiteY326" fmla="*/ 1584735 h 1830763"/>
              <a:gd name="connsiteX327" fmla="*/ 12139767 w 12192000"/>
              <a:gd name="connsiteY327" fmla="*/ 1584042 h 1830763"/>
              <a:gd name="connsiteX328" fmla="*/ 12151409 w 12192000"/>
              <a:gd name="connsiteY328" fmla="*/ 1595843 h 1830763"/>
              <a:gd name="connsiteX329" fmla="*/ 12118133 w 12192000"/>
              <a:gd name="connsiteY329" fmla="*/ 1594929 h 1830763"/>
              <a:gd name="connsiteX330" fmla="*/ 12115635 w 12192000"/>
              <a:gd name="connsiteY330" fmla="*/ 1607635 h 1830763"/>
              <a:gd name="connsiteX331" fmla="*/ 12158064 w 12192000"/>
              <a:gd name="connsiteY331" fmla="*/ 1605816 h 1830763"/>
              <a:gd name="connsiteX332" fmla="*/ 12166388 w 12192000"/>
              <a:gd name="connsiteY332" fmla="*/ 1597653 h 1830763"/>
              <a:gd name="connsiteX333" fmla="*/ 12139767 w 12192000"/>
              <a:gd name="connsiteY333" fmla="*/ 1584042 h 1830763"/>
              <a:gd name="connsiteX334" fmla="*/ 11039772 w 12192000"/>
              <a:gd name="connsiteY334" fmla="*/ 1582560 h 1830763"/>
              <a:gd name="connsiteX335" fmla="*/ 11029971 w 12192000"/>
              <a:gd name="connsiteY335" fmla="*/ 1585860 h 1830763"/>
              <a:gd name="connsiteX336" fmla="*/ 11046609 w 12192000"/>
              <a:gd name="connsiteY336" fmla="*/ 1598566 h 1830763"/>
              <a:gd name="connsiteX337" fmla="*/ 11073230 w 12192000"/>
              <a:gd name="connsiteY337" fmla="*/ 1586775 h 1830763"/>
              <a:gd name="connsiteX338" fmla="*/ 11039772 w 12192000"/>
              <a:gd name="connsiteY338" fmla="*/ 1582560 h 1830763"/>
              <a:gd name="connsiteX339" fmla="*/ 11843141 w 12192000"/>
              <a:gd name="connsiteY339" fmla="*/ 1577928 h 1830763"/>
              <a:gd name="connsiteX340" fmla="*/ 11834406 w 12192000"/>
              <a:gd name="connsiteY340" fmla="*/ 1585861 h 1830763"/>
              <a:gd name="connsiteX341" fmla="*/ 11861866 w 12192000"/>
              <a:gd name="connsiteY341" fmla="*/ 1579517 h 1830763"/>
              <a:gd name="connsiteX342" fmla="*/ 11843141 w 12192000"/>
              <a:gd name="connsiteY342" fmla="*/ 1577928 h 1830763"/>
              <a:gd name="connsiteX343" fmla="*/ 11007090 w 12192000"/>
              <a:gd name="connsiteY343" fmla="*/ 1572709 h 1830763"/>
              <a:gd name="connsiteX344" fmla="*/ 10980887 w 12192000"/>
              <a:gd name="connsiteY344" fmla="*/ 1576793 h 1830763"/>
              <a:gd name="connsiteX345" fmla="*/ 11028303 w 12192000"/>
              <a:gd name="connsiteY345" fmla="*/ 1574069 h 1830763"/>
              <a:gd name="connsiteX346" fmla="*/ 11007090 w 12192000"/>
              <a:gd name="connsiteY346" fmla="*/ 1572709 h 1830763"/>
              <a:gd name="connsiteX347" fmla="*/ 11545714 w 12192000"/>
              <a:gd name="connsiteY347" fmla="*/ 1570440 h 1830763"/>
              <a:gd name="connsiteX348" fmla="*/ 11522421 w 12192000"/>
              <a:gd name="connsiteY348" fmla="*/ 1595843 h 1830763"/>
              <a:gd name="connsiteX349" fmla="*/ 11509940 w 12192000"/>
              <a:gd name="connsiteY349" fmla="*/ 1593119 h 1830763"/>
              <a:gd name="connsiteX350" fmla="*/ 11495800 w 12192000"/>
              <a:gd name="connsiteY350" fmla="*/ 1596748 h 1830763"/>
              <a:gd name="connsiteX351" fmla="*/ 11516595 w 12192000"/>
              <a:gd name="connsiteY351" fmla="*/ 1602196 h 1830763"/>
              <a:gd name="connsiteX352" fmla="*/ 11493302 w 12192000"/>
              <a:gd name="connsiteY352" fmla="*/ 1631228 h 1830763"/>
              <a:gd name="connsiteX353" fmla="*/ 11478332 w 12192000"/>
              <a:gd name="connsiteY353" fmla="*/ 1633037 h 1830763"/>
              <a:gd name="connsiteX354" fmla="*/ 11489975 w 12192000"/>
              <a:gd name="connsiteY354" fmla="*/ 1634857 h 1830763"/>
              <a:gd name="connsiteX355" fmla="*/ 11476664 w 12192000"/>
              <a:gd name="connsiteY355" fmla="*/ 1648458 h 1830763"/>
              <a:gd name="connsiteX356" fmla="*/ 11471677 w 12192000"/>
              <a:gd name="connsiteY356" fmla="*/ 1651182 h 1830763"/>
              <a:gd name="connsiteX357" fmla="*/ 11474175 w 12192000"/>
              <a:gd name="connsiteY357" fmla="*/ 1651182 h 1830763"/>
              <a:gd name="connsiteX358" fmla="*/ 11449214 w 12192000"/>
              <a:gd name="connsiteY358" fmla="*/ 1677490 h 1830763"/>
              <a:gd name="connsiteX359" fmla="*/ 11482490 w 12192000"/>
              <a:gd name="connsiteY359" fmla="*/ 1685662 h 1830763"/>
              <a:gd name="connsiteX360" fmla="*/ 11478332 w 12192000"/>
              <a:gd name="connsiteY360" fmla="*/ 1688377 h 1830763"/>
              <a:gd name="connsiteX361" fmla="*/ 11487486 w 12192000"/>
              <a:gd name="connsiteY361" fmla="*/ 1687472 h 1830763"/>
              <a:gd name="connsiteX362" fmla="*/ 11514936 w 12192000"/>
              <a:gd name="connsiteY362" fmla="*/ 1693825 h 1830763"/>
              <a:gd name="connsiteX363" fmla="*/ 11516595 w 12192000"/>
              <a:gd name="connsiteY363" fmla="*/ 1685662 h 1830763"/>
              <a:gd name="connsiteX364" fmla="*/ 11534072 w 12192000"/>
              <a:gd name="connsiteY364" fmla="*/ 1679309 h 1830763"/>
              <a:gd name="connsiteX365" fmla="*/ 11518263 w 12192000"/>
              <a:gd name="connsiteY365" fmla="*/ 1679309 h 1830763"/>
              <a:gd name="connsiteX366" fmla="*/ 11523251 w 12192000"/>
              <a:gd name="connsiteY366" fmla="*/ 1659345 h 1830763"/>
              <a:gd name="connsiteX367" fmla="*/ 11575454 w 12192000"/>
              <a:gd name="connsiteY367" fmla="*/ 1669895 h 1830763"/>
              <a:gd name="connsiteX368" fmla="*/ 11597265 w 12192000"/>
              <a:gd name="connsiteY368" fmla="*/ 1673174 h 1830763"/>
              <a:gd name="connsiteX369" fmla="*/ 11588973 w 12192000"/>
              <a:gd name="connsiteY369" fmla="*/ 1666603 h 1830763"/>
              <a:gd name="connsiteX370" fmla="*/ 11597287 w 12192000"/>
              <a:gd name="connsiteY370" fmla="*/ 1658440 h 1830763"/>
              <a:gd name="connsiteX371" fmla="*/ 11622249 w 12192000"/>
              <a:gd name="connsiteY371" fmla="*/ 1664793 h 1830763"/>
              <a:gd name="connsiteX372" fmla="*/ 11638887 w 12192000"/>
              <a:gd name="connsiteY372" fmla="*/ 1651182 h 1830763"/>
              <a:gd name="connsiteX373" fmla="*/ 11636389 w 12192000"/>
              <a:gd name="connsiteY373" fmla="*/ 1635762 h 1830763"/>
              <a:gd name="connsiteX374" fmla="*/ 11611436 w 12192000"/>
              <a:gd name="connsiteY374" fmla="*/ 1626684 h 1830763"/>
              <a:gd name="connsiteX375" fmla="*/ 11610606 w 12192000"/>
              <a:gd name="connsiteY375" fmla="*/ 1623970 h 1830763"/>
              <a:gd name="connsiteX376" fmla="*/ 11593130 w 12192000"/>
              <a:gd name="connsiteY376" fmla="*/ 1634857 h 1830763"/>
              <a:gd name="connsiteX377" fmla="*/ 11530744 w 12192000"/>
              <a:gd name="connsiteY377" fmla="*/ 1627599 h 1830763"/>
              <a:gd name="connsiteX378" fmla="*/ 11536561 w 12192000"/>
              <a:gd name="connsiteY378" fmla="*/ 1604005 h 1830763"/>
              <a:gd name="connsiteX379" fmla="*/ 11592300 w 12192000"/>
              <a:gd name="connsiteY379" fmla="*/ 1604005 h 1830763"/>
              <a:gd name="connsiteX380" fmla="*/ 11594798 w 12192000"/>
              <a:gd name="connsiteY380" fmla="*/ 1588585 h 1830763"/>
              <a:gd name="connsiteX381" fmla="*/ 11538229 w 12192000"/>
              <a:gd name="connsiteY381" fmla="*/ 1597652 h 1830763"/>
              <a:gd name="connsiteX382" fmla="*/ 10892702 w 12192000"/>
              <a:gd name="connsiteY382" fmla="*/ 1564992 h 1830763"/>
              <a:gd name="connsiteX383" fmla="*/ 10861924 w 12192000"/>
              <a:gd name="connsiteY383" fmla="*/ 1579508 h 1830763"/>
              <a:gd name="connsiteX384" fmla="*/ 10880230 w 12192000"/>
              <a:gd name="connsiteY384" fmla="*/ 1575879 h 1830763"/>
              <a:gd name="connsiteX385" fmla="*/ 10892702 w 12192000"/>
              <a:gd name="connsiteY385" fmla="*/ 1564992 h 1830763"/>
              <a:gd name="connsiteX386" fmla="*/ 10151485 w 12192000"/>
              <a:gd name="connsiteY386" fmla="*/ 1563182 h 1830763"/>
              <a:gd name="connsiteX387" fmla="*/ 10186429 w 12192000"/>
              <a:gd name="connsiteY387" fmla="*/ 1571345 h 1830763"/>
              <a:gd name="connsiteX388" fmla="*/ 10151485 w 12192000"/>
              <a:gd name="connsiteY388" fmla="*/ 1563182 h 1830763"/>
              <a:gd name="connsiteX389" fmla="*/ 11988304 w 12192000"/>
              <a:gd name="connsiteY389" fmla="*/ 1561363 h 1830763"/>
              <a:gd name="connsiteX390" fmla="*/ 11994130 w 12192000"/>
              <a:gd name="connsiteY390" fmla="*/ 1571345 h 1830763"/>
              <a:gd name="connsiteX391" fmla="*/ 11998287 w 12192000"/>
              <a:gd name="connsiteY391" fmla="*/ 1565897 h 1830763"/>
              <a:gd name="connsiteX392" fmla="*/ 12008270 w 12192000"/>
              <a:gd name="connsiteY392" fmla="*/ 1567716 h 1830763"/>
              <a:gd name="connsiteX393" fmla="*/ 11988304 w 12192000"/>
              <a:gd name="connsiteY393" fmla="*/ 1561363 h 1830763"/>
              <a:gd name="connsiteX394" fmla="*/ 11117308 w 12192000"/>
              <a:gd name="connsiteY394" fmla="*/ 1559553 h 1830763"/>
              <a:gd name="connsiteX395" fmla="*/ 11065734 w 12192000"/>
              <a:gd name="connsiteY395" fmla="*/ 1564992 h 1830763"/>
              <a:gd name="connsiteX396" fmla="*/ 11071560 w 12192000"/>
              <a:gd name="connsiteY396" fmla="*/ 1572250 h 1830763"/>
              <a:gd name="connsiteX397" fmla="*/ 11117308 w 12192000"/>
              <a:gd name="connsiteY397" fmla="*/ 1559553 h 1830763"/>
              <a:gd name="connsiteX398" fmla="*/ 10689451 w 12192000"/>
              <a:gd name="connsiteY398" fmla="*/ 1556673 h 1830763"/>
              <a:gd name="connsiteX399" fmla="*/ 10625691 w 12192000"/>
              <a:gd name="connsiteY399" fmla="*/ 1563182 h 1830763"/>
              <a:gd name="connsiteX400" fmla="*/ 10692243 w 12192000"/>
              <a:gd name="connsiteY400" fmla="*/ 1562268 h 1830763"/>
              <a:gd name="connsiteX401" fmla="*/ 10678932 w 12192000"/>
              <a:gd name="connsiteY401" fmla="*/ 1567716 h 1830763"/>
              <a:gd name="connsiteX402" fmla="*/ 10707221 w 12192000"/>
              <a:gd name="connsiteY402" fmla="*/ 1564087 h 1830763"/>
              <a:gd name="connsiteX403" fmla="*/ 10689451 w 12192000"/>
              <a:gd name="connsiteY403" fmla="*/ 1556673 h 1830763"/>
              <a:gd name="connsiteX404" fmla="*/ 10549567 w 12192000"/>
              <a:gd name="connsiteY404" fmla="*/ 1556153 h 1830763"/>
              <a:gd name="connsiteX405" fmla="*/ 10520036 w 12192000"/>
              <a:gd name="connsiteY405" fmla="*/ 1565001 h 1830763"/>
              <a:gd name="connsiteX406" fmla="*/ 10562457 w 12192000"/>
              <a:gd name="connsiteY406" fmla="*/ 1563182 h 1830763"/>
              <a:gd name="connsiteX407" fmla="*/ 10549155 w 12192000"/>
              <a:gd name="connsiteY407" fmla="*/ 1571355 h 1830763"/>
              <a:gd name="connsiteX408" fmla="*/ 10515870 w 12192000"/>
              <a:gd name="connsiteY408" fmla="*/ 1570440 h 1830763"/>
              <a:gd name="connsiteX409" fmla="*/ 10490088 w 12192000"/>
              <a:gd name="connsiteY409" fmla="*/ 1558648 h 1830763"/>
              <a:gd name="connsiteX410" fmla="*/ 10482603 w 12192000"/>
              <a:gd name="connsiteY410" fmla="*/ 1571355 h 1830763"/>
              <a:gd name="connsiteX411" fmla="*/ 10429361 w 12192000"/>
              <a:gd name="connsiteY411" fmla="*/ 1568630 h 1830763"/>
              <a:gd name="connsiteX412" fmla="*/ 10451816 w 12192000"/>
              <a:gd name="connsiteY412" fmla="*/ 1557743 h 1830763"/>
              <a:gd name="connsiteX413" fmla="*/ 10424365 w 12192000"/>
              <a:gd name="connsiteY413" fmla="*/ 1566811 h 1830763"/>
              <a:gd name="connsiteX414" fmla="*/ 10404400 w 12192000"/>
              <a:gd name="connsiteY414" fmla="*/ 1560468 h 1830763"/>
              <a:gd name="connsiteX415" fmla="*/ 10321210 w 12192000"/>
              <a:gd name="connsiteY415" fmla="*/ 1576793 h 1830763"/>
              <a:gd name="connsiteX416" fmla="*/ 10291261 w 12192000"/>
              <a:gd name="connsiteY416" fmla="*/ 1570440 h 1830763"/>
              <a:gd name="connsiteX417" fmla="*/ 10309567 w 12192000"/>
              <a:gd name="connsiteY417" fmla="*/ 1564087 h 1830763"/>
              <a:gd name="connsiteX418" fmla="*/ 10245504 w 12192000"/>
              <a:gd name="connsiteY418" fmla="*/ 1579517 h 1830763"/>
              <a:gd name="connsiteX419" fmla="*/ 10196420 w 12192000"/>
              <a:gd name="connsiteY419" fmla="*/ 1574069 h 1830763"/>
              <a:gd name="connsiteX420" fmla="*/ 10206403 w 12192000"/>
              <a:gd name="connsiteY420" fmla="*/ 1575888 h 1830763"/>
              <a:gd name="connsiteX421" fmla="*/ 10188105 w 12192000"/>
              <a:gd name="connsiteY421" fmla="*/ 1579517 h 1830763"/>
              <a:gd name="connsiteX422" fmla="*/ 10124881 w 12192000"/>
              <a:gd name="connsiteY422" fmla="*/ 1572259 h 1830763"/>
              <a:gd name="connsiteX423" fmla="*/ 10102417 w 12192000"/>
              <a:gd name="connsiteY423" fmla="*/ 1583146 h 1830763"/>
              <a:gd name="connsiteX424" fmla="*/ 10199756 w 12192000"/>
              <a:gd name="connsiteY424" fmla="*/ 1594033 h 1830763"/>
              <a:gd name="connsiteX425" fmla="*/ 10114898 w 12192000"/>
              <a:gd name="connsiteY425" fmla="*/ 1600377 h 1830763"/>
              <a:gd name="connsiteX426" fmla="*/ 10118226 w 12192000"/>
              <a:gd name="connsiteY426" fmla="*/ 1590404 h 1830763"/>
              <a:gd name="connsiteX427" fmla="*/ 10048344 w 12192000"/>
              <a:gd name="connsiteY427" fmla="*/ 1601291 h 1830763"/>
              <a:gd name="connsiteX428" fmla="*/ 10103256 w 12192000"/>
              <a:gd name="connsiteY428" fmla="*/ 1613988 h 1830763"/>
              <a:gd name="connsiteX429" fmla="*/ 10127379 w 12192000"/>
              <a:gd name="connsiteY429" fmla="*/ 1615807 h 1830763"/>
              <a:gd name="connsiteX430" fmla="*/ 10192263 w 12192000"/>
              <a:gd name="connsiteY430" fmla="*/ 1604920 h 1830763"/>
              <a:gd name="connsiteX431" fmla="*/ 10225539 w 12192000"/>
              <a:gd name="connsiteY431" fmla="*/ 1605825 h 1830763"/>
              <a:gd name="connsiteX432" fmla="*/ 10252160 w 12192000"/>
              <a:gd name="connsiteY432" fmla="*/ 1619436 h 1830763"/>
              <a:gd name="connsiteX433" fmla="*/ 10356983 w 12192000"/>
              <a:gd name="connsiteY433" fmla="*/ 1619436 h 1830763"/>
              <a:gd name="connsiteX434" fmla="*/ 10364469 w 12192000"/>
              <a:gd name="connsiteY434" fmla="*/ 1608549 h 1830763"/>
              <a:gd name="connsiteX435" fmla="*/ 10394417 w 12192000"/>
              <a:gd name="connsiteY435" fmla="*/ 1617617 h 1830763"/>
              <a:gd name="connsiteX436" fmla="*/ 10378609 w 12192000"/>
              <a:gd name="connsiteY436" fmla="*/ 1610359 h 1830763"/>
              <a:gd name="connsiteX437" fmla="*/ 10417710 w 12192000"/>
              <a:gd name="connsiteY437" fmla="*/ 1613988 h 1830763"/>
              <a:gd name="connsiteX438" fmla="*/ 10435178 w 12192000"/>
              <a:gd name="connsiteY438" fmla="*/ 1605825 h 1830763"/>
              <a:gd name="connsiteX439" fmla="*/ 10460969 w 12192000"/>
              <a:gd name="connsiteY439" fmla="*/ 1614893 h 1830763"/>
              <a:gd name="connsiteX440" fmla="*/ 10479267 w 12192000"/>
              <a:gd name="connsiteY440" fmla="*/ 1611273 h 1830763"/>
              <a:gd name="connsiteX441" fmla="*/ 10570780 w 12192000"/>
              <a:gd name="connsiteY441" fmla="*/ 1614893 h 1830763"/>
              <a:gd name="connsiteX442" fmla="*/ 10597401 w 12192000"/>
              <a:gd name="connsiteY442" fmla="*/ 1603101 h 1830763"/>
              <a:gd name="connsiteX443" fmla="*/ 10633175 w 12192000"/>
              <a:gd name="connsiteY443" fmla="*/ 1616712 h 1830763"/>
              <a:gd name="connsiteX444" fmla="*/ 10690574 w 12192000"/>
              <a:gd name="connsiteY444" fmla="*/ 1616712 h 1830763"/>
              <a:gd name="connsiteX445" fmla="*/ 10683919 w 12192000"/>
              <a:gd name="connsiteY445" fmla="*/ 1604015 h 1830763"/>
              <a:gd name="connsiteX446" fmla="*/ 10718025 w 12192000"/>
              <a:gd name="connsiteY446" fmla="*/ 1606730 h 1830763"/>
              <a:gd name="connsiteX447" fmla="*/ 10710540 w 12192000"/>
              <a:gd name="connsiteY447" fmla="*/ 1619436 h 1830763"/>
              <a:gd name="connsiteX448" fmla="*/ 10762952 w 12192000"/>
              <a:gd name="connsiteY448" fmla="*/ 1619436 h 1830763"/>
              <a:gd name="connsiteX449" fmla="*/ 10761284 w 12192000"/>
              <a:gd name="connsiteY449" fmla="*/ 1606730 h 1830763"/>
              <a:gd name="connsiteX450" fmla="*/ 10787904 w 12192000"/>
              <a:gd name="connsiteY450" fmla="*/ 1594938 h 1830763"/>
              <a:gd name="connsiteX451" fmla="*/ 10807870 w 12192000"/>
              <a:gd name="connsiteY451" fmla="*/ 1601291 h 1830763"/>
              <a:gd name="connsiteX452" fmla="*/ 10781249 w 12192000"/>
              <a:gd name="connsiteY452" fmla="*/ 1613083 h 1830763"/>
              <a:gd name="connsiteX453" fmla="*/ 10823678 w 12192000"/>
              <a:gd name="connsiteY453" fmla="*/ 1611273 h 1830763"/>
              <a:gd name="connsiteX454" fmla="*/ 10822019 w 12192000"/>
              <a:gd name="connsiteY454" fmla="*/ 1601291 h 1830763"/>
              <a:gd name="connsiteX455" fmla="*/ 10865278 w 12192000"/>
              <a:gd name="connsiteY455" fmla="*/ 1604015 h 1830763"/>
              <a:gd name="connsiteX456" fmla="*/ 10863610 w 12192000"/>
              <a:gd name="connsiteY456" fmla="*/ 1594033 h 1830763"/>
              <a:gd name="connsiteX457" fmla="*/ 10815363 w 12192000"/>
              <a:gd name="connsiteY457" fmla="*/ 1594033 h 1830763"/>
              <a:gd name="connsiteX458" fmla="*/ 10808708 w 12192000"/>
              <a:gd name="connsiteY458" fmla="*/ 1584051 h 1830763"/>
              <a:gd name="connsiteX459" fmla="*/ 10755466 w 12192000"/>
              <a:gd name="connsiteY459" fmla="*/ 1578612 h 1830763"/>
              <a:gd name="connsiteX460" fmla="*/ 10822019 w 12192000"/>
              <a:gd name="connsiteY460" fmla="*/ 1574974 h 1830763"/>
              <a:gd name="connsiteX461" fmla="*/ 10815363 w 12192000"/>
              <a:gd name="connsiteY461" fmla="*/ 1562277 h 1830763"/>
              <a:gd name="connsiteX462" fmla="*/ 10792900 w 12192000"/>
              <a:gd name="connsiteY462" fmla="*/ 1573164 h 1830763"/>
              <a:gd name="connsiteX463" fmla="*/ 10711369 w 12192000"/>
              <a:gd name="connsiteY463" fmla="*/ 1572259 h 1830763"/>
              <a:gd name="connsiteX464" fmla="*/ 10730505 w 12192000"/>
              <a:gd name="connsiteY464" fmla="*/ 1571355 h 1830763"/>
              <a:gd name="connsiteX465" fmla="*/ 10736331 w 12192000"/>
              <a:gd name="connsiteY465" fmla="*/ 1578612 h 1830763"/>
              <a:gd name="connsiteX466" fmla="*/ 10672276 w 12192000"/>
              <a:gd name="connsiteY466" fmla="*/ 1594033 h 1830763"/>
              <a:gd name="connsiteX467" fmla="*/ 10627350 w 12192000"/>
              <a:gd name="connsiteY467" fmla="*/ 1581327 h 1830763"/>
              <a:gd name="connsiteX468" fmla="*/ 10571610 w 12192000"/>
              <a:gd name="connsiteY468" fmla="*/ 1594033 h 1830763"/>
              <a:gd name="connsiteX469" fmla="*/ 10570780 w 12192000"/>
              <a:gd name="connsiteY469" fmla="*/ 1586775 h 1830763"/>
              <a:gd name="connsiteX470" fmla="*/ 10520036 w 12192000"/>
              <a:gd name="connsiteY470" fmla="*/ 1596748 h 1830763"/>
              <a:gd name="connsiteX471" fmla="*/ 10514211 w 12192000"/>
              <a:gd name="connsiteY471" fmla="*/ 1589490 h 1830763"/>
              <a:gd name="connsiteX472" fmla="*/ 10590746 w 12192000"/>
              <a:gd name="connsiteY472" fmla="*/ 1588585 h 1830763"/>
              <a:gd name="connsiteX473" fmla="*/ 10684748 w 12192000"/>
              <a:gd name="connsiteY473" fmla="*/ 1578612 h 1830763"/>
              <a:gd name="connsiteX474" fmla="*/ 10683089 w 12192000"/>
              <a:gd name="connsiteY474" fmla="*/ 1568630 h 1830763"/>
              <a:gd name="connsiteX475" fmla="*/ 10620694 w 12192000"/>
              <a:gd name="connsiteY475" fmla="*/ 1568630 h 1830763"/>
              <a:gd name="connsiteX476" fmla="*/ 10558299 w 12192000"/>
              <a:gd name="connsiteY476" fmla="*/ 1568630 h 1830763"/>
              <a:gd name="connsiteX477" fmla="*/ 10581593 w 12192000"/>
              <a:gd name="connsiteY477" fmla="*/ 1562277 h 1830763"/>
              <a:gd name="connsiteX478" fmla="*/ 10549567 w 12192000"/>
              <a:gd name="connsiteY478" fmla="*/ 1556153 h 1830763"/>
              <a:gd name="connsiteX479" fmla="*/ 10183082 w 12192000"/>
              <a:gd name="connsiteY479" fmla="*/ 1542312 h 1830763"/>
              <a:gd name="connsiteX480" fmla="*/ 10183066 w 12192000"/>
              <a:gd name="connsiteY480" fmla="*/ 1542313 h 1830763"/>
              <a:gd name="connsiteX481" fmla="*/ 10180153 w 12192000"/>
              <a:gd name="connsiteY481" fmla="*/ 1545657 h 1830763"/>
              <a:gd name="connsiteX482" fmla="*/ 11635690 w 12192000"/>
              <a:gd name="connsiteY482" fmla="*/ 1541068 h 1830763"/>
              <a:gd name="connsiteX483" fmla="*/ 11637250 w 12192000"/>
              <a:gd name="connsiteY483" fmla="*/ 1549571 h 1830763"/>
              <a:gd name="connsiteX484" fmla="*/ 11654718 w 12192000"/>
              <a:gd name="connsiteY484" fmla="*/ 1541409 h 1830763"/>
              <a:gd name="connsiteX485" fmla="*/ 11635690 w 12192000"/>
              <a:gd name="connsiteY485" fmla="*/ 1541068 h 1830763"/>
              <a:gd name="connsiteX486" fmla="*/ 10022544 w 12192000"/>
              <a:gd name="connsiteY486" fmla="*/ 1535970 h 1830763"/>
              <a:gd name="connsiteX487" fmla="*/ 10061646 w 12192000"/>
              <a:gd name="connsiteY487" fmla="*/ 1541409 h 1830763"/>
              <a:gd name="connsiteX488" fmla="*/ 10022544 w 12192000"/>
              <a:gd name="connsiteY488" fmla="*/ 1535970 h 1830763"/>
              <a:gd name="connsiteX489" fmla="*/ 10639831 w 12192000"/>
              <a:gd name="connsiteY489" fmla="*/ 1534150 h 1830763"/>
              <a:gd name="connsiteX490" fmla="*/ 10688077 w 12192000"/>
              <a:gd name="connsiteY490" fmla="*/ 1536865 h 1830763"/>
              <a:gd name="connsiteX491" fmla="*/ 10639831 w 12192000"/>
              <a:gd name="connsiteY491" fmla="*/ 1534150 h 1830763"/>
              <a:gd name="connsiteX492" fmla="*/ 11733749 w 12192000"/>
              <a:gd name="connsiteY492" fmla="*/ 1527797 h 1830763"/>
              <a:gd name="connsiteX493" fmla="*/ 11762868 w 12192000"/>
              <a:gd name="connsiteY493" fmla="*/ 1531417 h 1830763"/>
              <a:gd name="connsiteX494" fmla="*/ 11733749 w 12192000"/>
              <a:gd name="connsiteY494" fmla="*/ 1527797 h 1830763"/>
              <a:gd name="connsiteX495" fmla="*/ 11713991 w 12192000"/>
              <a:gd name="connsiteY495" fmla="*/ 1526546 h 1830763"/>
              <a:gd name="connsiteX496" fmla="*/ 11700474 w 12192000"/>
              <a:gd name="connsiteY496" fmla="*/ 1528702 h 1830763"/>
              <a:gd name="connsiteX497" fmla="*/ 11710457 w 12192000"/>
              <a:gd name="connsiteY497" fmla="*/ 1534141 h 1830763"/>
              <a:gd name="connsiteX498" fmla="*/ 11728754 w 12192000"/>
              <a:gd name="connsiteY498" fmla="*/ 1527797 h 1830763"/>
              <a:gd name="connsiteX499" fmla="*/ 11713991 w 12192000"/>
              <a:gd name="connsiteY499" fmla="*/ 1526546 h 1830763"/>
              <a:gd name="connsiteX500" fmla="*/ 11598799 w 12192000"/>
              <a:gd name="connsiteY500" fmla="*/ 1522350 h 1830763"/>
              <a:gd name="connsiteX501" fmla="*/ 11589854 w 12192000"/>
              <a:gd name="connsiteY501" fmla="*/ 1524168 h 1830763"/>
              <a:gd name="connsiteX502" fmla="*/ 11556578 w 12192000"/>
              <a:gd name="connsiteY502" fmla="*/ 1554104 h 1830763"/>
              <a:gd name="connsiteX503" fmla="*/ 11613986 w 12192000"/>
              <a:gd name="connsiteY503" fmla="*/ 1523253 h 1830763"/>
              <a:gd name="connsiteX504" fmla="*/ 11598799 w 12192000"/>
              <a:gd name="connsiteY504" fmla="*/ 1522350 h 1830763"/>
              <a:gd name="connsiteX505" fmla="*/ 12055072 w 12192000"/>
              <a:gd name="connsiteY505" fmla="*/ 1519636 h 1830763"/>
              <a:gd name="connsiteX506" fmla="*/ 12039057 w 12192000"/>
              <a:gd name="connsiteY506" fmla="*/ 1523264 h 1830763"/>
              <a:gd name="connsiteX507" fmla="*/ 12072333 w 12192000"/>
              <a:gd name="connsiteY507" fmla="*/ 1521445 h 1830763"/>
              <a:gd name="connsiteX508" fmla="*/ 12055072 w 12192000"/>
              <a:gd name="connsiteY508" fmla="*/ 1519636 h 1830763"/>
              <a:gd name="connsiteX509" fmla="*/ 11860612 w 12192000"/>
              <a:gd name="connsiteY509" fmla="*/ 1516911 h 1830763"/>
              <a:gd name="connsiteX510" fmla="*/ 11852712 w 12192000"/>
              <a:gd name="connsiteY510" fmla="*/ 1524168 h 1830763"/>
              <a:gd name="connsiteX511" fmla="*/ 11876006 w 12192000"/>
              <a:gd name="connsiteY511" fmla="*/ 1520540 h 1830763"/>
              <a:gd name="connsiteX512" fmla="*/ 11860612 w 12192000"/>
              <a:gd name="connsiteY512" fmla="*/ 1516911 h 1830763"/>
              <a:gd name="connsiteX513" fmla="*/ 10648959 w 12192000"/>
              <a:gd name="connsiteY513" fmla="*/ 1506024 h 1830763"/>
              <a:gd name="connsiteX514" fmla="*/ 10621509 w 12192000"/>
              <a:gd name="connsiteY514" fmla="*/ 1509653 h 1830763"/>
              <a:gd name="connsiteX515" fmla="*/ 10654785 w 12192000"/>
              <a:gd name="connsiteY515" fmla="*/ 1510557 h 1830763"/>
              <a:gd name="connsiteX516" fmla="*/ 10648959 w 12192000"/>
              <a:gd name="connsiteY516" fmla="*/ 1506024 h 1830763"/>
              <a:gd name="connsiteX517" fmla="*/ 9890537 w 12192000"/>
              <a:gd name="connsiteY517" fmla="*/ 1502618 h 1830763"/>
              <a:gd name="connsiteX518" fmla="*/ 9908524 w 12192000"/>
              <a:gd name="connsiteY518" fmla="*/ 1504204 h 1830763"/>
              <a:gd name="connsiteX519" fmla="*/ 9886068 w 12192000"/>
              <a:gd name="connsiteY519" fmla="*/ 1509652 h 1830763"/>
              <a:gd name="connsiteX520" fmla="*/ 9874417 w 12192000"/>
              <a:gd name="connsiteY520" fmla="*/ 1505118 h 1830763"/>
              <a:gd name="connsiteX521" fmla="*/ 9890537 w 12192000"/>
              <a:gd name="connsiteY521" fmla="*/ 1502618 h 1830763"/>
              <a:gd name="connsiteX522" fmla="*/ 10064134 w 12192000"/>
              <a:gd name="connsiteY522" fmla="*/ 1496042 h 1830763"/>
              <a:gd name="connsiteX523" fmla="*/ 10046666 w 12192000"/>
              <a:gd name="connsiteY523" fmla="*/ 1506928 h 1830763"/>
              <a:gd name="connsiteX524" fmla="*/ 10054989 w 12192000"/>
              <a:gd name="connsiteY524" fmla="*/ 1498766 h 1830763"/>
              <a:gd name="connsiteX525" fmla="*/ 10064134 w 12192000"/>
              <a:gd name="connsiteY525" fmla="*/ 1496042 h 1830763"/>
              <a:gd name="connsiteX526" fmla="*/ 9942639 w 12192000"/>
              <a:gd name="connsiteY526" fmla="*/ 1495136 h 1830763"/>
              <a:gd name="connsiteX527" fmla="*/ 9912680 w 12192000"/>
              <a:gd name="connsiteY527" fmla="*/ 1502394 h 1830763"/>
              <a:gd name="connsiteX528" fmla="*/ 9916015 w 12192000"/>
              <a:gd name="connsiteY528" fmla="*/ 1495136 h 1830763"/>
              <a:gd name="connsiteX529" fmla="*/ 9942639 w 12192000"/>
              <a:gd name="connsiteY529" fmla="*/ 1495136 h 1830763"/>
              <a:gd name="connsiteX530" fmla="*/ 10190551 w 12192000"/>
              <a:gd name="connsiteY530" fmla="*/ 1482440 h 1830763"/>
              <a:gd name="connsiteX531" fmla="*/ 10244623 w 12192000"/>
              <a:gd name="connsiteY531" fmla="*/ 1489688 h 1830763"/>
              <a:gd name="connsiteX532" fmla="*/ 10242963 w 12192000"/>
              <a:gd name="connsiteY532" fmla="*/ 1507842 h 1830763"/>
              <a:gd name="connsiteX533" fmla="*/ 10200534 w 12192000"/>
              <a:gd name="connsiteY533" fmla="*/ 1512376 h 1830763"/>
              <a:gd name="connsiteX534" fmla="*/ 10190551 w 12192000"/>
              <a:gd name="connsiteY534" fmla="*/ 1482440 h 1830763"/>
              <a:gd name="connsiteX535" fmla="*/ 10583262 w 12192000"/>
              <a:gd name="connsiteY535" fmla="*/ 1481526 h 1830763"/>
              <a:gd name="connsiteX536" fmla="*/ 10556641 w 12192000"/>
              <a:gd name="connsiteY536" fmla="*/ 1495137 h 1830763"/>
              <a:gd name="connsiteX537" fmla="*/ 10583262 w 12192000"/>
              <a:gd name="connsiteY537" fmla="*/ 1481526 h 1830763"/>
              <a:gd name="connsiteX538" fmla="*/ 9748039 w 12192000"/>
              <a:gd name="connsiteY538" fmla="*/ 1475853 h 1830763"/>
              <a:gd name="connsiteX539" fmla="*/ 9731400 w 12192000"/>
              <a:gd name="connsiteY539" fmla="*/ 1478801 h 1830763"/>
              <a:gd name="connsiteX540" fmla="*/ 9732229 w 12192000"/>
              <a:gd name="connsiteY540" fmla="*/ 1484240 h 1830763"/>
              <a:gd name="connsiteX541" fmla="*/ 9769663 w 12192000"/>
              <a:gd name="connsiteY541" fmla="*/ 1479706 h 1830763"/>
              <a:gd name="connsiteX542" fmla="*/ 9748039 w 12192000"/>
              <a:gd name="connsiteY542" fmla="*/ 1475853 h 1830763"/>
              <a:gd name="connsiteX543" fmla="*/ 9971067 w 12192000"/>
              <a:gd name="connsiteY543" fmla="*/ 1473023 h 1830763"/>
              <a:gd name="connsiteX544" fmla="*/ 9961808 w 12192000"/>
              <a:gd name="connsiteY544" fmla="*/ 1483344 h 1830763"/>
              <a:gd name="connsiteX545" fmla="*/ 9993425 w 12192000"/>
              <a:gd name="connsiteY545" fmla="*/ 1474267 h 1830763"/>
              <a:gd name="connsiteX546" fmla="*/ 9971067 w 12192000"/>
              <a:gd name="connsiteY546" fmla="*/ 1473023 h 1830763"/>
              <a:gd name="connsiteX547" fmla="*/ 10620597 w 12192000"/>
              <a:gd name="connsiteY547" fmla="*/ 1467465 h 1830763"/>
              <a:gd name="connsiteX548" fmla="*/ 10582433 w 12192000"/>
              <a:gd name="connsiteY548" fmla="*/ 1473362 h 1830763"/>
              <a:gd name="connsiteX549" fmla="*/ 10658138 w 12192000"/>
              <a:gd name="connsiteY549" fmla="*/ 1469733 h 1830763"/>
              <a:gd name="connsiteX550" fmla="*/ 10620597 w 12192000"/>
              <a:gd name="connsiteY550" fmla="*/ 1467465 h 1830763"/>
              <a:gd name="connsiteX551" fmla="*/ 9719691 w 12192000"/>
              <a:gd name="connsiteY551" fmla="*/ 1464285 h 1830763"/>
              <a:gd name="connsiteX552" fmla="*/ 9787901 w 12192000"/>
              <a:gd name="connsiteY552" fmla="*/ 1473362 h 1830763"/>
              <a:gd name="connsiteX553" fmla="*/ 9785402 w 12192000"/>
              <a:gd name="connsiteY553" fmla="*/ 1488783 h 1830763"/>
              <a:gd name="connsiteX554" fmla="*/ 9686406 w 12192000"/>
              <a:gd name="connsiteY554" fmla="*/ 1496041 h 1830763"/>
              <a:gd name="connsiteX555" fmla="*/ 9697228 w 12192000"/>
              <a:gd name="connsiteY555" fmla="*/ 1506023 h 1830763"/>
              <a:gd name="connsiteX556" fmla="*/ 9710537 w 12192000"/>
              <a:gd name="connsiteY556" fmla="*/ 1497860 h 1830763"/>
              <a:gd name="connsiteX557" fmla="*/ 9712198 w 12192000"/>
              <a:gd name="connsiteY557" fmla="*/ 1510557 h 1830763"/>
              <a:gd name="connsiteX558" fmla="*/ 9736321 w 12192000"/>
              <a:gd name="connsiteY558" fmla="*/ 1514186 h 1830763"/>
              <a:gd name="connsiteX559" fmla="*/ 9717192 w 12192000"/>
              <a:gd name="connsiteY559" fmla="*/ 1515100 h 1830763"/>
              <a:gd name="connsiteX560" fmla="*/ 9767107 w 12192000"/>
              <a:gd name="connsiteY560" fmla="*/ 1527797 h 1830763"/>
              <a:gd name="connsiteX561" fmla="*/ 9751297 w 12192000"/>
              <a:gd name="connsiteY561" fmla="*/ 1520539 h 1830763"/>
              <a:gd name="connsiteX562" fmla="*/ 9764608 w 12192000"/>
              <a:gd name="connsiteY562" fmla="*/ 1515100 h 1830763"/>
              <a:gd name="connsiteX563" fmla="*/ 9781244 w 12192000"/>
              <a:gd name="connsiteY563" fmla="*/ 1526892 h 1830763"/>
              <a:gd name="connsiteX564" fmla="*/ 9791229 w 12192000"/>
              <a:gd name="connsiteY564" fmla="*/ 1531426 h 1830763"/>
              <a:gd name="connsiteX565" fmla="*/ 9808694 w 12192000"/>
              <a:gd name="connsiteY565" fmla="*/ 1523263 h 1830763"/>
              <a:gd name="connsiteX566" fmla="*/ 9809534 w 12192000"/>
              <a:gd name="connsiteY566" fmla="*/ 1528702 h 1830763"/>
              <a:gd name="connsiteX567" fmla="*/ 9777918 w 12192000"/>
              <a:gd name="connsiteY567" fmla="*/ 1536865 h 1830763"/>
              <a:gd name="connsiteX568" fmla="*/ 9767107 w 12192000"/>
              <a:gd name="connsiteY568" fmla="*/ 1532331 h 1830763"/>
              <a:gd name="connsiteX569" fmla="*/ 9767935 w 12192000"/>
              <a:gd name="connsiteY569" fmla="*/ 1535960 h 1830763"/>
              <a:gd name="connsiteX570" fmla="*/ 9658126 w 12192000"/>
              <a:gd name="connsiteY570" fmla="*/ 1507842 h 1830763"/>
              <a:gd name="connsiteX571" fmla="*/ 9685577 w 12192000"/>
              <a:gd name="connsiteY571" fmla="*/ 1501489 h 1830763"/>
              <a:gd name="connsiteX572" fmla="*/ 9624848 w 12192000"/>
              <a:gd name="connsiteY572" fmla="*/ 1487878 h 1830763"/>
              <a:gd name="connsiteX573" fmla="*/ 9623188 w 12192000"/>
              <a:gd name="connsiteY573" fmla="*/ 1472457 h 1830763"/>
              <a:gd name="connsiteX574" fmla="*/ 9628177 w 12192000"/>
              <a:gd name="connsiteY574" fmla="*/ 1471543 h 1830763"/>
              <a:gd name="connsiteX575" fmla="*/ 9624848 w 12192000"/>
              <a:gd name="connsiteY575" fmla="*/ 1479715 h 1830763"/>
              <a:gd name="connsiteX576" fmla="*/ 9684747 w 12192000"/>
              <a:gd name="connsiteY576" fmla="*/ 1494231 h 1830763"/>
              <a:gd name="connsiteX577" fmla="*/ 9706381 w 12192000"/>
              <a:gd name="connsiteY577" fmla="*/ 1480620 h 1830763"/>
              <a:gd name="connsiteX578" fmla="*/ 9710537 w 12192000"/>
              <a:gd name="connsiteY578" fmla="*/ 1467009 h 1830763"/>
              <a:gd name="connsiteX579" fmla="*/ 9719691 w 12192000"/>
              <a:gd name="connsiteY579" fmla="*/ 1464285 h 1830763"/>
              <a:gd name="connsiteX580" fmla="*/ 10191902 w 12192000"/>
              <a:gd name="connsiteY580" fmla="*/ 1461798 h 1830763"/>
              <a:gd name="connsiteX581" fmla="*/ 10217172 w 12192000"/>
              <a:gd name="connsiteY581" fmla="*/ 1466104 h 1830763"/>
              <a:gd name="connsiteX582" fmla="*/ 10203862 w 12192000"/>
              <a:gd name="connsiteY582" fmla="*/ 1474267 h 1830763"/>
              <a:gd name="connsiteX583" fmla="*/ 10179739 w 12192000"/>
              <a:gd name="connsiteY583" fmla="*/ 1472457 h 1830763"/>
              <a:gd name="connsiteX584" fmla="*/ 10191902 w 12192000"/>
              <a:gd name="connsiteY584" fmla="*/ 1461798 h 1830763"/>
              <a:gd name="connsiteX585" fmla="*/ 9937695 w 12192000"/>
              <a:gd name="connsiteY585" fmla="*/ 1456123 h 1830763"/>
              <a:gd name="connsiteX586" fmla="*/ 9906077 w 12192000"/>
              <a:gd name="connsiteY586" fmla="*/ 1467915 h 1830763"/>
              <a:gd name="connsiteX587" fmla="*/ 9937695 w 12192000"/>
              <a:gd name="connsiteY587" fmla="*/ 1456123 h 1830763"/>
              <a:gd name="connsiteX588" fmla="*/ 10980878 w 12192000"/>
              <a:gd name="connsiteY588" fmla="*/ 1428911 h 1830763"/>
              <a:gd name="connsiteX589" fmla="*/ 10949270 w 12192000"/>
              <a:gd name="connsiteY589" fmla="*/ 1440703 h 1830763"/>
              <a:gd name="connsiteX590" fmla="*/ 11005009 w 12192000"/>
              <a:gd name="connsiteY590" fmla="*/ 1430720 h 1830763"/>
              <a:gd name="connsiteX591" fmla="*/ 10980878 w 12192000"/>
              <a:gd name="connsiteY591" fmla="*/ 1428911 h 1830763"/>
              <a:gd name="connsiteX592" fmla="*/ 9971748 w 12192000"/>
              <a:gd name="connsiteY592" fmla="*/ 1426186 h 1830763"/>
              <a:gd name="connsiteX593" fmla="*/ 10000868 w 12192000"/>
              <a:gd name="connsiteY593" fmla="*/ 1429815 h 1830763"/>
              <a:gd name="connsiteX594" fmla="*/ 9990885 w 12192000"/>
              <a:gd name="connsiteY594" fmla="*/ 1430720 h 1830763"/>
              <a:gd name="connsiteX595" fmla="*/ 9992554 w 12192000"/>
              <a:gd name="connsiteY595" fmla="*/ 1437977 h 1830763"/>
              <a:gd name="connsiteX596" fmla="*/ 9971748 w 12192000"/>
              <a:gd name="connsiteY596" fmla="*/ 1426186 h 1830763"/>
              <a:gd name="connsiteX597" fmla="*/ 9955310 w 12192000"/>
              <a:gd name="connsiteY597" fmla="*/ 1416094 h 1830763"/>
              <a:gd name="connsiteX598" fmla="*/ 9970089 w 12192000"/>
              <a:gd name="connsiteY598" fmla="*/ 1417118 h 1830763"/>
              <a:gd name="connsiteX599" fmla="*/ 9961560 w 12192000"/>
              <a:gd name="connsiteY599" fmla="*/ 1420289 h 1830763"/>
              <a:gd name="connsiteX600" fmla="*/ 9947391 w 12192000"/>
              <a:gd name="connsiteY600" fmla="*/ 1420719 h 1830763"/>
              <a:gd name="connsiteX601" fmla="*/ 9947037 w 12192000"/>
              <a:gd name="connsiteY601" fmla="*/ 1420925 h 1830763"/>
              <a:gd name="connsiteX602" fmla="*/ 9952621 w 12192000"/>
              <a:gd name="connsiteY602" fmla="*/ 1425281 h 1830763"/>
              <a:gd name="connsiteX603" fmla="*/ 9941550 w 12192000"/>
              <a:gd name="connsiteY603" fmla="*/ 1424131 h 1830763"/>
              <a:gd name="connsiteX604" fmla="*/ 9947037 w 12192000"/>
              <a:gd name="connsiteY604" fmla="*/ 1420925 h 1830763"/>
              <a:gd name="connsiteX605" fmla="*/ 9946797 w 12192000"/>
              <a:gd name="connsiteY605" fmla="*/ 1420737 h 1830763"/>
              <a:gd name="connsiteX606" fmla="*/ 9947391 w 12192000"/>
              <a:gd name="connsiteY606" fmla="*/ 1420719 h 1830763"/>
              <a:gd name="connsiteX607" fmla="*/ 10490067 w 12192000"/>
              <a:gd name="connsiteY607" fmla="*/ 1412575 h 1830763"/>
              <a:gd name="connsiteX608" fmla="*/ 10465944 w 12192000"/>
              <a:gd name="connsiteY608" fmla="*/ 1413480 h 1830763"/>
              <a:gd name="connsiteX609" fmla="*/ 10453464 w 12192000"/>
              <a:gd name="connsiteY609" fmla="*/ 1424366 h 1830763"/>
              <a:gd name="connsiteX610" fmla="*/ 10477586 w 12192000"/>
              <a:gd name="connsiteY610" fmla="*/ 1427995 h 1830763"/>
              <a:gd name="connsiteX611" fmla="*/ 10475927 w 12192000"/>
              <a:gd name="connsiteY611" fmla="*/ 1418013 h 1830763"/>
              <a:gd name="connsiteX612" fmla="*/ 10490067 w 12192000"/>
              <a:gd name="connsiteY612" fmla="*/ 1412575 h 1830763"/>
              <a:gd name="connsiteX613" fmla="*/ 10772079 w 12192000"/>
              <a:gd name="connsiteY613" fmla="*/ 1408946 h 1830763"/>
              <a:gd name="connsiteX614" fmla="*/ 10803696 w 12192000"/>
              <a:gd name="connsiteY614" fmla="*/ 1425281 h 1830763"/>
              <a:gd name="connsiteX615" fmla="*/ 10791215 w 12192000"/>
              <a:gd name="connsiteY615" fmla="*/ 1410765 h 1830763"/>
              <a:gd name="connsiteX616" fmla="*/ 10772079 w 12192000"/>
              <a:gd name="connsiteY616" fmla="*/ 1408946 h 1830763"/>
              <a:gd name="connsiteX617" fmla="*/ 9824572 w 12192000"/>
              <a:gd name="connsiteY617" fmla="*/ 1406222 h 1830763"/>
              <a:gd name="connsiteX618" fmla="*/ 9764675 w 12192000"/>
              <a:gd name="connsiteY618" fmla="*/ 1418918 h 1830763"/>
              <a:gd name="connsiteX619" fmla="*/ 9824572 w 12192000"/>
              <a:gd name="connsiteY619" fmla="*/ 1406222 h 1830763"/>
              <a:gd name="connsiteX620" fmla="*/ 11049097 w 12192000"/>
              <a:gd name="connsiteY620" fmla="*/ 1406222 h 1830763"/>
              <a:gd name="connsiteX621" fmla="*/ 11011664 w 12192000"/>
              <a:gd name="connsiteY621" fmla="*/ 1410756 h 1830763"/>
              <a:gd name="connsiteX622" fmla="*/ 11049097 w 12192000"/>
              <a:gd name="connsiteY622" fmla="*/ 1406222 h 1830763"/>
              <a:gd name="connsiteX623" fmla="*/ 10391922 w 12192000"/>
              <a:gd name="connsiteY623" fmla="*/ 1396250 h 1830763"/>
              <a:gd name="connsiteX624" fmla="*/ 10377782 w 12192000"/>
              <a:gd name="connsiteY624" fmla="*/ 1397155 h 1830763"/>
              <a:gd name="connsiteX625" fmla="*/ 10403573 w 12192000"/>
              <a:gd name="connsiteY625" fmla="*/ 1408947 h 1830763"/>
              <a:gd name="connsiteX626" fmla="*/ 10391922 w 12192000"/>
              <a:gd name="connsiteY626" fmla="*/ 1396250 h 1830763"/>
              <a:gd name="connsiteX627" fmla="*/ 9927657 w 12192000"/>
              <a:gd name="connsiteY627" fmla="*/ 1393525 h 1830763"/>
              <a:gd name="connsiteX628" fmla="*/ 9960936 w 12192000"/>
              <a:gd name="connsiteY628" fmla="*/ 1394430 h 1830763"/>
              <a:gd name="connsiteX629" fmla="*/ 9946797 w 12192000"/>
              <a:gd name="connsiteY629" fmla="*/ 1398059 h 1830763"/>
              <a:gd name="connsiteX630" fmla="*/ 9938472 w 12192000"/>
              <a:gd name="connsiteY630" fmla="*/ 1403507 h 1830763"/>
              <a:gd name="connsiteX631" fmla="*/ 9923500 w 12192000"/>
              <a:gd name="connsiteY631" fmla="*/ 1396249 h 1830763"/>
              <a:gd name="connsiteX632" fmla="*/ 9927657 w 12192000"/>
              <a:gd name="connsiteY632" fmla="*/ 1393525 h 1830763"/>
              <a:gd name="connsiteX633" fmla="*/ 10023124 w 12192000"/>
              <a:gd name="connsiteY633" fmla="*/ 1392504 h 1830763"/>
              <a:gd name="connsiteX634" fmla="*/ 10047455 w 12192000"/>
              <a:gd name="connsiteY634" fmla="*/ 1392620 h 1830763"/>
              <a:gd name="connsiteX635" fmla="*/ 10010021 w 12192000"/>
              <a:gd name="connsiteY635" fmla="*/ 1397154 h 1830763"/>
              <a:gd name="connsiteX636" fmla="*/ 10023124 w 12192000"/>
              <a:gd name="connsiteY636" fmla="*/ 1392504 h 1830763"/>
              <a:gd name="connsiteX637" fmla="*/ 8891103 w 12192000"/>
              <a:gd name="connsiteY637" fmla="*/ 1380819 h 1830763"/>
              <a:gd name="connsiteX638" fmla="*/ 8876964 w 12192000"/>
              <a:gd name="connsiteY638" fmla="*/ 1399878 h 1830763"/>
              <a:gd name="connsiteX639" fmla="*/ 8875305 w 12192000"/>
              <a:gd name="connsiteY639" fmla="*/ 1382638 h 1830763"/>
              <a:gd name="connsiteX640" fmla="*/ 8878632 w 12192000"/>
              <a:gd name="connsiteY640" fmla="*/ 1380819 h 1830763"/>
              <a:gd name="connsiteX641" fmla="*/ 8891103 w 12192000"/>
              <a:gd name="connsiteY641" fmla="*/ 1380819 h 1830763"/>
              <a:gd name="connsiteX642" fmla="*/ 10767118 w 12192000"/>
              <a:gd name="connsiteY642" fmla="*/ 1376286 h 1830763"/>
              <a:gd name="connsiteX643" fmla="*/ 10744654 w 12192000"/>
              <a:gd name="connsiteY643" fmla="*/ 1385363 h 1830763"/>
              <a:gd name="connsiteX644" fmla="*/ 10767947 w 12192000"/>
              <a:gd name="connsiteY644" fmla="*/ 1384449 h 1830763"/>
              <a:gd name="connsiteX645" fmla="*/ 10767118 w 12192000"/>
              <a:gd name="connsiteY645" fmla="*/ 1376286 h 1830763"/>
              <a:gd name="connsiteX646" fmla="*/ 10182544 w 12192000"/>
              <a:gd name="connsiteY646" fmla="*/ 1371521 h 1830763"/>
              <a:gd name="connsiteX647" fmla="*/ 10202202 w 12192000"/>
              <a:gd name="connsiteY647" fmla="*/ 1375380 h 1830763"/>
              <a:gd name="connsiteX648" fmla="*/ 10169757 w 12192000"/>
              <a:gd name="connsiteY648" fmla="*/ 1379914 h 1830763"/>
              <a:gd name="connsiteX649" fmla="*/ 10182544 w 12192000"/>
              <a:gd name="connsiteY649" fmla="*/ 1371521 h 1830763"/>
              <a:gd name="connsiteX650" fmla="*/ 10086556 w 12192000"/>
              <a:gd name="connsiteY650" fmla="*/ 1370846 h 1830763"/>
              <a:gd name="connsiteX651" fmla="*/ 10116515 w 12192000"/>
              <a:gd name="connsiteY651" fmla="*/ 1379914 h 1830763"/>
              <a:gd name="connsiteX652" fmla="*/ 10022502 w 12192000"/>
              <a:gd name="connsiteY652" fmla="*/ 1388991 h 1830763"/>
              <a:gd name="connsiteX653" fmla="*/ 9982561 w 12192000"/>
              <a:gd name="connsiteY653" fmla="*/ 1378104 h 1830763"/>
              <a:gd name="connsiteX654" fmla="*/ 10006694 w 12192000"/>
              <a:gd name="connsiteY654" fmla="*/ 1379914 h 1830763"/>
              <a:gd name="connsiteX655" fmla="*/ 10086556 w 12192000"/>
              <a:gd name="connsiteY655" fmla="*/ 1370846 h 1830763"/>
              <a:gd name="connsiteX656" fmla="*/ 10243793 w 12192000"/>
              <a:gd name="connsiteY656" fmla="*/ 1370846 h 1830763"/>
              <a:gd name="connsiteX657" fmla="*/ 10283724 w 12192000"/>
              <a:gd name="connsiteY657" fmla="*/ 1379009 h 1830763"/>
              <a:gd name="connsiteX658" fmla="*/ 10243793 w 12192000"/>
              <a:gd name="connsiteY658" fmla="*/ 1370846 h 1830763"/>
              <a:gd name="connsiteX659" fmla="*/ 10521063 w 12192000"/>
              <a:gd name="connsiteY659" fmla="*/ 1368570 h 1830763"/>
              <a:gd name="connsiteX660" fmla="*/ 10507543 w 12192000"/>
              <a:gd name="connsiteY660" fmla="*/ 1373561 h 1830763"/>
              <a:gd name="connsiteX661" fmla="*/ 10532495 w 12192000"/>
              <a:gd name="connsiteY661" fmla="*/ 1377190 h 1830763"/>
              <a:gd name="connsiteX662" fmla="*/ 10540819 w 12192000"/>
              <a:gd name="connsiteY662" fmla="*/ 1371751 h 1830763"/>
              <a:gd name="connsiteX663" fmla="*/ 10521063 w 12192000"/>
              <a:gd name="connsiteY663" fmla="*/ 1368570 h 1830763"/>
              <a:gd name="connsiteX664" fmla="*/ 10148123 w 12192000"/>
              <a:gd name="connsiteY664" fmla="*/ 1368122 h 1830763"/>
              <a:gd name="connsiteX665" fmla="*/ 10154777 w 12192000"/>
              <a:gd name="connsiteY665" fmla="*/ 1380819 h 1830763"/>
              <a:gd name="connsiteX666" fmla="*/ 10130655 w 12192000"/>
              <a:gd name="connsiteY666" fmla="*/ 1379009 h 1830763"/>
              <a:gd name="connsiteX667" fmla="*/ 10148123 w 12192000"/>
              <a:gd name="connsiteY667" fmla="*/ 1368122 h 1830763"/>
              <a:gd name="connsiteX668" fmla="*/ 9843872 w 12192000"/>
              <a:gd name="connsiteY668" fmla="*/ 1365866 h 1830763"/>
              <a:gd name="connsiteX669" fmla="*/ 9862004 w 12192000"/>
              <a:gd name="connsiteY669" fmla="*/ 1370837 h 1830763"/>
              <a:gd name="connsiteX670" fmla="*/ 9843872 w 12192000"/>
              <a:gd name="connsiteY670" fmla="*/ 1365866 h 1830763"/>
              <a:gd name="connsiteX671" fmla="*/ 11007533 w 12192000"/>
              <a:gd name="connsiteY671" fmla="*/ 1354512 h 1830763"/>
              <a:gd name="connsiteX672" fmla="*/ 11066601 w 12192000"/>
              <a:gd name="connsiteY672" fmla="*/ 1367209 h 1830763"/>
              <a:gd name="connsiteX673" fmla="*/ 11065771 w 12192000"/>
              <a:gd name="connsiteY673" fmla="*/ 1361770 h 1830763"/>
              <a:gd name="connsiteX674" fmla="*/ 11007533 w 12192000"/>
              <a:gd name="connsiteY674" fmla="*/ 1354512 h 1830763"/>
              <a:gd name="connsiteX675" fmla="*/ 9777918 w 12192000"/>
              <a:gd name="connsiteY675" fmla="*/ 1352701 h 1830763"/>
              <a:gd name="connsiteX676" fmla="*/ 9758782 w 12192000"/>
              <a:gd name="connsiteY676" fmla="*/ 1359959 h 1830763"/>
              <a:gd name="connsiteX677" fmla="*/ 9758782 w 12192000"/>
              <a:gd name="connsiteY677" fmla="*/ 1354511 h 1830763"/>
              <a:gd name="connsiteX678" fmla="*/ 9777918 w 12192000"/>
              <a:gd name="connsiteY678" fmla="*/ 1352701 h 1830763"/>
              <a:gd name="connsiteX679" fmla="*/ 9954782 w 12192000"/>
              <a:gd name="connsiteY679" fmla="*/ 1333097 h 1830763"/>
              <a:gd name="connsiteX680" fmla="*/ 9946840 w 12192000"/>
              <a:gd name="connsiteY680" fmla="*/ 1334557 h 1830763"/>
              <a:gd name="connsiteX681" fmla="*/ 9953495 w 12192000"/>
              <a:gd name="connsiteY681" fmla="*/ 1347254 h 1830763"/>
              <a:gd name="connsiteX682" fmla="*/ 9954782 w 12192000"/>
              <a:gd name="connsiteY682" fmla="*/ 1333097 h 1830763"/>
              <a:gd name="connsiteX683" fmla="*/ 10479007 w 12192000"/>
              <a:gd name="connsiteY683" fmla="*/ 1333052 h 1830763"/>
              <a:gd name="connsiteX684" fmla="*/ 10431861 w 12192000"/>
              <a:gd name="connsiteY684" fmla="*/ 1344530 h 1830763"/>
              <a:gd name="connsiteX685" fmla="*/ 10461810 w 12192000"/>
              <a:gd name="connsiteY685" fmla="*/ 1350883 h 1830763"/>
              <a:gd name="connsiteX686" fmla="*/ 10441014 w 12192000"/>
              <a:gd name="connsiteY686" fmla="*/ 1341815 h 1830763"/>
              <a:gd name="connsiteX687" fmla="*/ 10488431 w 12192000"/>
              <a:gd name="connsiteY687" fmla="*/ 1339091 h 1830763"/>
              <a:gd name="connsiteX688" fmla="*/ 10479007 w 12192000"/>
              <a:gd name="connsiteY688" fmla="*/ 1333052 h 1830763"/>
              <a:gd name="connsiteX689" fmla="*/ 10505909 w 12192000"/>
              <a:gd name="connsiteY689" fmla="*/ 1328967 h 1830763"/>
              <a:gd name="connsiteX690" fmla="*/ 10496721 w 12192000"/>
              <a:gd name="connsiteY690" fmla="*/ 1332737 h 1830763"/>
              <a:gd name="connsiteX691" fmla="*/ 10512529 w 12192000"/>
              <a:gd name="connsiteY691" fmla="*/ 1339995 h 1830763"/>
              <a:gd name="connsiteX692" fmla="*/ 10530826 w 12192000"/>
              <a:gd name="connsiteY692" fmla="*/ 1336366 h 1830763"/>
              <a:gd name="connsiteX693" fmla="*/ 10505909 w 12192000"/>
              <a:gd name="connsiteY693" fmla="*/ 1328967 h 1830763"/>
              <a:gd name="connsiteX694" fmla="*/ 10904375 w 12192000"/>
              <a:gd name="connsiteY694" fmla="*/ 1321597 h 1830763"/>
              <a:gd name="connsiteX695" fmla="*/ 10891897 w 12192000"/>
              <a:gd name="connsiteY695" fmla="*/ 1321851 h 1830763"/>
              <a:gd name="connsiteX696" fmla="*/ 10926833 w 12192000"/>
              <a:gd name="connsiteY696" fmla="*/ 1330024 h 1830763"/>
              <a:gd name="connsiteX697" fmla="*/ 10904375 w 12192000"/>
              <a:gd name="connsiteY697" fmla="*/ 1321597 h 1830763"/>
              <a:gd name="connsiteX698" fmla="*/ 10365287 w 12192000"/>
              <a:gd name="connsiteY698" fmla="*/ 1319136 h 1830763"/>
              <a:gd name="connsiteX699" fmla="*/ 10346152 w 12192000"/>
              <a:gd name="connsiteY699" fmla="*/ 1320041 h 1830763"/>
              <a:gd name="connsiteX700" fmla="*/ 10361960 w 12192000"/>
              <a:gd name="connsiteY700" fmla="*/ 1329117 h 1830763"/>
              <a:gd name="connsiteX701" fmla="*/ 10361121 w 12192000"/>
              <a:gd name="connsiteY701" fmla="*/ 1321860 h 1830763"/>
              <a:gd name="connsiteX702" fmla="*/ 10365287 w 12192000"/>
              <a:gd name="connsiteY702" fmla="*/ 1319136 h 1830763"/>
              <a:gd name="connsiteX703" fmla="*/ 10556617 w 12192000"/>
              <a:gd name="connsiteY703" fmla="*/ 1318222 h 1830763"/>
              <a:gd name="connsiteX704" fmla="*/ 10557447 w 12192000"/>
              <a:gd name="connsiteY704" fmla="*/ 1323660 h 1830763"/>
              <a:gd name="connsiteX705" fmla="*/ 10562443 w 12192000"/>
              <a:gd name="connsiteY705" fmla="*/ 1325479 h 1830763"/>
              <a:gd name="connsiteX706" fmla="*/ 10580740 w 12192000"/>
              <a:gd name="connsiteY706" fmla="*/ 1319127 h 1830763"/>
              <a:gd name="connsiteX707" fmla="*/ 10556617 w 12192000"/>
              <a:gd name="connsiteY707" fmla="*/ 1318222 h 1830763"/>
              <a:gd name="connsiteX708" fmla="*/ 10866919 w 12192000"/>
              <a:gd name="connsiteY708" fmla="*/ 1318222 h 1830763"/>
              <a:gd name="connsiteX709" fmla="*/ 10873574 w 12192000"/>
              <a:gd name="connsiteY709" fmla="*/ 1330928 h 1830763"/>
              <a:gd name="connsiteX710" fmla="*/ 10887715 w 12192000"/>
              <a:gd name="connsiteY710" fmla="*/ 1327299 h 1830763"/>
              <a:gd name="connsiteX711" fmla="*/ 10866919 w 12192000"/>
              <a:gd name="connsiteY711" fmla="*/ 1318222 h 1830763"/>
              <a:gd name="connsiteX712" fmla="*/ 9763048 w 12192000"/>
              <a:gd name="connsiteY712" fmla="*/ 1317657 h 1830763"/>
              <a:gd name="connsiteX713" fmla="*/ 9777918 w 12192000"/>
              <a:gd name="connsiteY713" fmla="*/ 1324574 h 1830763"/>
              <a:gd name="connsiteX714" fmla="*/ 9748799 w 12192000"/>
              <a:gd name="connsiteY714" fmla="*/ 1323670 h 1830763"/>
              <a:gd name="connsiteX715" fmla="*/ 9763048 w 12192000"/>
              <a:gd name="connsiteY715" fmla="*/ 1317657 h 1830763"/>
              <a:gd name="connsiteX716" fmla="*/ 9876075 w 12192000"/>
              <a:gd name="connsiteY716" fmla="*/ 1311868 h 1830763"/>
              <a:gd name="connsiteX717" fmla="*/ 9888559 w 12192000"/>
              <a:gd name="connsiteY717" fmla="*/ 1331832 h 1830763"/>
              <a:gd name="connsiteX718" fmla="*/ 9785402 w 12192000"/>
              <a:gd name="connsiteY718" fmla="*/ 1316412 h 1830763"/>
              <a:gd name="connsiteX719" fmla="*/ 9876075 w 12192000"/>
              <a:gd name="connsiteY719" fmla="*/ 1311868 h 1830763"/>
              <a:gd name="connsiteX720" fmla="*/ 10038355 w 12192000"/>
              <a:gd name="connsiteY720" fmla="*/ 1311218 h 1830763"/>
              <a:gd name="connsiteX721" fmla="*/ 10049122 w 12192000"/>
              <a:gd name="connsiteY721" fmla="*/ 1319126 h 1830763"/>
              <a:gd name="connsiteX722" fmla="*/ 10012518 w 12192000"/>
              <a:gd name="connsiteY722" fmla="*/ 1328203 h 1830763"/>
              <a:gd name="connsiteX723" fmla="*/ 10034144 w 12192000"/>
              <a:gd name="connsiteY723" fmla="*/ 1314592 h 1830763"/>
              <a:gd name="connsiteX724" fmla="*/ 10038355 w 12192000"/>
              <a:gd name="connsiteY724" fmla="*/ 1311218 h 1830763"/>
              <a:gd name="connsiteX725" fmla="*/ 9918503 w 12192000"/>
              <a:gd name="connsiteY725" fmla="*/ 1310059 h 1830763"/>
              <a:gd name="connsiteX726" fmla="*/ 9911851 w 12192000"/>
              <a:gd name="connsiteY726" fmla="*/ 1325479 h 1830763"/>
              <a:gd name="connsiteX727" fmla="*/ 9886068 w 12192000"/>
              <a:gd name="connsiteY727" fmla="*/ 1311868 h 1830763"/>
              <a:gd name="connsiteX728" fmla="*/ 9918503 w 12192000"/>
              <a:gd name="connsiteY728" fmla="*/ 1310059 h 1830763"/>
              <a:gd name="connsiteX729" fmla="*/ 10128987 w 12192000"/>
              <a:gd name="connsiteY729" fmla="*/ 1308239 h 1830763"/>
              <a:gd name="connsiteX730" fmla="*/ 10158944 w 12192000"/>
              <a:gd name="connsiteY730" fmla="*/ 1314592 h 1830763"/>
              <a:gd name="connsiteX731" fmla="*/ 10151450 w 12192000"/>
              <a:gd name="connsiteY731" fmla="*/ 1325479 h 1830763"/>
              <a:gd name="connsiteX732" fmla="*/ 10112358 w 12192000"/>
              <a:gd name="connsiteY732" fmla="*/ 1321850 h 1830763"/>
              <a:gd name="connsiteX733" fmla="*/ 10111519 w 12192000"/>
              <a:gd name="connsiteY733" fmla="*/ 1314592 h 1830763"/>
              <a:gd name="connsiteX734" fmla="*/ 10069080 w 12192000"/>
              <a:gd name="connsiteY734" fmla="*/ 1316412 h 1830763"/>
              <a:gd name="connsiteX735" fmla="*/ 10064923 w 12192000"/>
              <a:gd name="connsiteY735" fmla="*/ 1321850 h 1830763"/>
              <a:gd name="connsiteX736" fmla="*/ 10062433 w 12192000"/>
              <a:gd name="connsiteY736" fmla="*/ 1310963 h 1830763"/>
              <a:gd name="connsiteX737" fmla="*/ 10128987 w 12192000"/>
              <a:gd name="connsiteY737" fmla="*/ 1308239 h 1830763"/>
              <a:gd name="connsiteX738" fmla="*/ 10384385 w 12192000"/>
              <a:gd name="connsiteY738" fmla="*/ 1303482 h 1830763"/>
              <a:gd name="connsiteX739" fmla="*/ 10397692 w 12192000"/>
              <a:gd name="connsiteY739" fmla="*/ 1312783 h 1830763"/>
              <a:gd name="connsiteX740" fmla="*/ 10368583 w 12192000"/>
              <a:gd name="connsiteY740" fmla="*/ 1311868 h 1830763"/>
              <a:gd name="connsiteX741" fmla="*/ 10384385 w 12192000"/>
              <a:gd name="connsiteY741" fmla="*/ 1303482 h 1830763"/>
              <a:gd name="connsiteX742" fmla="*/ 10458418 w 12192000"/>
              <a:gd name="connsiteY742" fmla="*/ 1301896 h 1830763"/>
              <a:gd name="connsiteX743" fmla="*/ 10460916 w 12192000"/>
              <a:gd name="connsiteY743" fmla="*/ 1319126 h 1830763"/>
              <a:gd name="connsiteX744" fmla="*/ 10422653 w 12192000"/>
              <a:gd name="connsiteY744" fmla="*/ 1318221 h 1830763"/>
              <a:gd name="connsiteX745" fmla="*/ 10435964 w 12192000"/>
              <a:gd name="connsiteY745" fmla="*/ 1310059 h 1830763"/>
              <a:gd name="connsiteX746" fmla="*/ 10411002 w 12192000"/>
              <a:gd name="connsiteY746" fmla="*/ 1303706 h 1830763"/>
              <a:gd name="connsiteX747" fmla="*/ 10458418 w 12192000"/>
              <a:gd name="connsiteY747" fmla="*/ 1301896 h 1830763"/>
              <a:gd name="connsiteX748" fmla="*/ 10993393 w 12192000"/>
              <a:gd name="connsiteY748" fmla="*/ 1294638 h 1830763"/>
              <a:gd name="connsiteX749" fmla="*/ 10942640 w 12192000"/>
              <a:gd name="connsiteY749" fmla="*/ 1307334 h 1830763"/>
              <a:gd name="connsiteX750" fmla="*/ 10953461 w 12192000"/>
              <a:gd name="connsiteY750" fmla="*/ 1317316 h 1830763"/>
              <a:gd name="connsiteX751" fmla="*/ 10934325 w 12192000"/>
              <a:gd name="connsiteY751" fmla="*/ 1315507 h 1830763"/>
              <a:gd name="connsiteX752" fmla="*/ 10933495 w 12192000"/>
              <a:gd name="connsiteY752" fmla="*/ 1308249 h 1830763"/>
              <a:gd name="connsiteX753" fmla="*/ 10913530 w 12192000"/>
              <a:gd name="connsiteY753" fmla="*/ 1303715 h 1830763"/>
              <a:gd name="connsiteX754" fmla="*/ 10940981 w 12192000"/>
              <a:gd name="connsiteY754" fmla="*/ 1327298 h 1830763"/>
              <a:gd name="connsiteX755" fmla="*/ 11114016 w 12192000"/>
              <a:gd name="connsiteY755" fmla="*/ 1331832 h 1830763"/>
              <a:gd name="connsiteX756" fmla="*/ 11122331 w 12192000"/>
              <a:gd name="connsiteY756" fmla="*/ 1323669 h 1830763"/>
              <a:gd name="connsiteX757" fmla="*/ 11156445 w 12192000"/>
              <a:gd name="connsiteY757" fmla="*/ 1327298 h 1830763"/>
              <a:gd name="connsiteX758" fmla="*/ 11168917 w 12192000"/>
              <a:gd name="connsiteY758" fmla="*/ 1316411 h 1830763"/>
              <a:gd name="connsiteX759" fmla="*/ 11179738 w 12192000"/>
              <a:gd name="connsiteY759" fmla="*/ 1326393 h 1830763"/>
              <a:gd name="connsiteX760" fmla="*/ 11156445 w 12192000"/>
              <a:gd name="connsiteY760" fmla="*/ 1332737 h 1830763"/>
              <a:gd name="connsiteX761" fmla="*/ 11185564 w 12192000"/>
              <a:gd name="connsiteY761" fmla="*/ 1333651 h 1830763"/>
              <a:gd name="connsiteX762" fmla="*/ 11187223 w 12192000"/>
              <a:gd name="connsiteY762" fmla="*/ 1315507 h 1830763"/>
              <a:gd name="connsiteX763" fmla="*/ 11107361 w 12192000"/>
              <a:gd name="connsiteY763" fmla="*/ 1324574 h 1830763"/>
              <a:gd name="connsiteX764" fmla="*/ 11108190 w 12192000"/>
              <a:gd name="connsiteY764" fmla="*/ 1327298 h 1830763"/>
              <a:gd name="connsiteX765" fmla="*/ 11092391 w 12192000"/>
              <a:gd name="connsiteY765" fmla="*/ 1320040 h 1830763"/>
              <a:gd name="connsiteX766" fmla="*/ 11119841 w 12192000"/>
              <a:gd name="connsiteY766" fmla="*/ 1310973 h 1830763"/>
              <a:gd name="connsiteX767" fmla="*/ 11119003 w 12192000"/>
              <a:gd name="connsiteY767" fmla="*/ 1303715 h 1830763"/>
              <a:gd name="connsiteX768" fmla="*/ 11027291 w 12192000"/>
              <a:gd name="connsiteY768" fmla="*/ 1311752 h 1830763"/>
              <a:gd name="connsiteX769" fmla="*/ 11001846 w 12192000"/>
              <a:gd name="connsiteY769" fmla="*/ 1319096 h 1830763"/>
              <a:gd name="connsiteX770" fmla="*/ 11016686 w 12192000"/>
              <a:gd name="connsiteY770" fmla="*/ 1320945 h 1830763"/>
              <a:gd name="connsiteX771" fmla="*/ 11001707 w 12192000"/>
              <a:gd name="connsiteY771" fmla="*/ 1319136 h 1830763"/>
              <a:gd name="connsiteX772" fmla="*/ 11001846 w 12192000"/>
              <a:gd name="connsiteY772" fmla="*/ 1319096 h 1830763"/>
              <a:gd name="connsiteX773" fmla="*/ 10987567 w 12192000"/>
              <a:gd name="connsiteY773" fmla="*/ 1317316 h 1830763"/>
              <a:gd name="connsiteX774" fmla="*/ 10993393 w 12192000"/>
              <a:gd name="connsiteY774" fmla="*/ 1294638 h 1830763"/>
              <a:gd name="connsiteX775" fmla="*/ 10690583 w 12192000"/>
              <a:gd name="connsiteY775" fmla="*/ 1293734 h 1830763"/>
              <a:gd name="connsiteX776" fmla="*/ 10721362 w 12192000"/>
              <a:gd name="connsiteY776" fmla="*/ 1304621 h 1830763"/>
              <a:gd name="connsiteX777" fmla="*/ 10690583 w 12192000"/>
              <a:gd name="connsiteY777" fmla="*/ 1293734 h 1830763"/>
              <a:gd name="connsiteX778" fmla="*/ 10641490 w 12192000"/>
              <a:gd name="connsiteY778" fmla="*/ 1285561 h 1830763"/>
              <a:gd name="connsiteX779" fmla="*/ 10624022 w 12192000"/>
              <a:gd name="connsiteY779" fmla="*/ 1296448 h 1830763"/>
              <a:gd name="connsiteX780" fmla="*/ 10639830 w 12192000"/>
              <a:gd name="connsiteY780" fmla="*/ 1303706 h 1830763"/>
              <a:gd name="connsiteX781" fmla="*/ 10626520 w 12192000"/>
              <a:gd name="connsiteY781" fmla="*/ 1309145 h 1830763"/>
              <a:gd name="connsiteX782" fmla="*/ 10599899 w 12192000"/>
              <a:gd name="connsiteY782" fmla="*/ 1292819 h 1830763"/>
              <a:gd name="connsiteX783" fmla="*/ 10601558 w 12192000"/>
              <a:gd name="connsiteY783" fmla="*/ 1305516 h 1830763"/>
              <a:gd name="connsiteX784" fmla="*/ 10626520 w 12192000"/>
              <a:gd name="connsiteY784" fmla="*/ 1314593 h 1830763"/>
              <a:gd name="connsiteX785" fmla="*/ 10612380 w 12192000"/>
              <a:gd name="connsiteY785" fmla="*/ 1315498 h 1830763"/>
              <a:gd name="connsiteX786" fmla="*/ 10614039 w 12192000"/>
              <a:gd name="connsiteY786" fmla="*/ 1325480 h 1830763"/>
              <a:gd name="connsiteX787" fmla="*/ 10667281 w 12192000"/>
              <a:gd name="connsiteY787" fmla="*/ 1328204 h 1830763"/>
              <a:gd name="connsiteX788" fmla="*/ 10623192 w 12192000"/>
              <a:gd name="connsiteY788" fmla="*/ 1320032 h 1830763"/>
              <a:gd name="connsiteX789" fmla="*/ 10698898 w 12192000"/>
              <a:gd name="connsiteY789" fmla="*/ 1316403 h 1830763"/>
              <a:gd name="connsiteX790" fmla="*/ 10674766 w 12192000"/>
              <a:gd name="connsiteY790" fmla="*/ 1314593 h 1830763"/>
              <a:gd name="connsiteX791" fmla="*/ 10731335 w 12192000"/>
              <a:gd name="connsiteY791" fmla="*/ 1311869 h 1830763"/>
              <a:gd name="connsiteX792" fmla="*/ 10666451 w 12192000"/>
              <a:gd name="connsiteY792" fmla="*/ 1294629 h 1830763"/>
              <a:gd name="connsiteX793" fmla="*/ 10663123 w 12192000"/>
              <a:gd name="connsiteY793" fmla="*/ 1302801 h 1830763"/>
              <a:gd name="connsiteX794" fmla="*/ 10638162 w 12192000"/>
              <a:gd name="connsiteY794" fmla="*/ 1293724 h 1830763"/>
              <a:gd name="connsiteX795" fmla="*/ 10641490 w 12192000"/>
              <a:gd name="connsiteY795" fmla="*/ 1285561 h 1830763"/>
              <a:gd name="connsiteX796" fmla="*/ 11450076 w 12192000"/>
              <a:gd name="connsiteY796" fmla="*/ 1282847 h 1830763"/>
              <a:gd name="connsiteX797" fmla="*/ 11475028 w 12192000"/>
              <a:gd name="connsiteY797" fmla="*/ 1289200 h 1830763"/>
              <a:gd name="connsiteX798" fmla="*/ 11450076 w 12192000"/>
              <a:gd name="connsiteY798" fmla="*/ 1282847 h 1830763"/>
              <a:gd name="connsiteX799" fmla="*/ 11449274 w 12192000"/>
              <a:gd name="connsiteY799" fmla="*/ 1278303 h 1830763"/>
              <a:gd name="connsiteX800" fmla="*/ 11417658 w 12192000"/>
              <a:gd name="connsiteY800" fmla="*/ 1287380 h 1830763"/>
              <a:gd name="connsiteX801" fmla="*/ 11450933 w 12192000"/>
              <a:gd name="connsiteY801" fmla="*/ 1288285 h 1830763"/>
              <a:gd name="connsiteX802" fmla="*/ 11430968 w 12192000"/>
              <a:gd name="connsiteY802" fmla="*/ 1281932 h 1830763"/>
              <a:gd name="connsiteX803" fmla="*/ 11449274 w 12192000"/>
              <a:gd name="connsiteY803" fmla="*/ 1278303 h 1830763"/>
              <a:gd name="connsiteX804" fmla="*/ 10356102 w 12192000"/>
              <a:gd name="connsiteY804" fmla="*/ 1263787 h 1830763"/>
              <a:gd name="connsiteX805" fmla="*/ 10328643 w 12192000"/>
              <a:gd name="connsiteY805" fmla="*/ 1270140 h 1830763"/>
              <a:gd name="connsiteX806" fmla="*/ 10356102 w 12192000"/>
              <a:gd name="connsiteY806" fmla="*/ 1263787 h 1830763"/>
              <a:gd name="connsiteX807" fmla="*/ 10818737 w 12192000"/>
              <a:gd name="connsiteY807" fmla="*/ 1255963 h 1830763"/>
              <a:gd name="connsiteX808" fmla="*/ 10837764 w 12192000"/>
              <a:gd name="connsiteY808" fmla="*/ 1256529 h 1830763"/>
              <a:gd name="connsiteX809" fmla="*/ 10810314 w 12192000"/>
              <a:gd name="connsiteY809" fmla="*/ 1265606 h 1830763"/>
              <a:gd name="connsiteX810" fmla="*/ 10818737 w 12192000"/>
              <a:gd name="connsiteY810" fmla="*/ 1255963 h 1830763"/>
              <a:gd name="connsiteX811" fmla="*/ 10615654 w 12192000"/>
              <a:gd name="connsiteY811" fmla="*/ 1243832 h 1830763"/>
              <a:gd name="connsiteX812" fmla="*/ 10655585 w 12192000"/>
              <a:gd name="connsiteY812" fmla="*/ 1251995 h 1830763"/>
              <a:gd name="connsiteX813" fmla="*/ 10617313 w 12192000"/>
              <a:gd name="connsiteY813" fmla="*/ 1253805 h 1830763"/>
              <a:gd name="connsiteX814" fmla="*/ 10615654 w 12192000"/>
              <a:gd name="connsiteY814" fmla="*/ 1243832 h 1830763"/>
              <a:gd name="connsiteX815" fmla="*/ 10251800 w 12192000"/>
              <a:gd name="connsiteY815" fmla="*/ 1237480 h 1830763"/>
              <a:gd name="connsiteX816" fmla="*/ 10276239 w 12192000"/>
              <a:gd name="connsiteY816" fmla="*/ 1244737 h 1830763"/>
              <a:gd name="connsiteX817" fmla="*/ 10232980 w 12192000"/>
              <a:gd name="connsiteY817" fmla="*/ 1243832 h 1830763"/>
              <a:gd name="connsiteX818" fmla="*/ 10251800 w 12192000"/>
              <a:gd name="connsiteY818" fmla="*/ 1237480 h 1830763"/>
              <a:gd name="connsiteX819" fmla="*/ 10554748 w 12192000"/>
              <a:gd name="connsiteY819" fmla="*/ 1234526 h 1830763"/>
              <a:gd name="connsiteX820" fmla="*/ 10539150 w 12192000"/>
              <a:gd name="connsiteY820" fmla="*/ 1242919 h 1830763"/>
              <a:gd name="connsiteX821" fmla="*/ 10576583 w 12192000"/>
              <a:gd name="connsiteY821" fmla="*/ 1238385 h 1830763"/>
              <a:gd name="connsiteX822" fmla="*/ 10554748 w 12192000"/>
              <a:gd name="connsiteY822" fmla="*/ 1234526 h 1830763"/>
              <a:gd name="connsiteX823" fmla="*/ 9505366 w 12192000"/>
              <a:gd name="connsiteY823" fmla="*/ 1230103 h 1830763"/>
              <a:gd name="connsiteX824" fmla="*/ 9515036 w 12192000"/>
              <a:gd name="connsiteY824" fmla="*/ 1238384 h 1830763"/>
              <a:gd name="connsiteX825" fmla="*/ 9490083 w 12192000"/>
              <a:gd name="connsiteY825" fmla="*/ 1232031 h 1830763"/>
              <a:gd name="connsiteX826" fmla="*/ 9505366 w 12192000"/>
              <a:gd name="connsiteY826" fmla="*/ 1230103 h 1830763"/>
              <a:gd name="connsiteX827" fmla="*/ 9263017 w 12192000"/>
              <a:gd name="connsiteY827" fmla="*/ 1219335 h 1830763"/>
              <a:gd name="connsiteX828" fmla="*/ 9239724 w 12192000"/>
              <a:gd name="connsiteY828" fmla="*/ 1222964 h 1830763"/>
              <a:gd name="connsiteX829" fmla="*/ 9255532 w 12192000"/>
              <a:gd name="connsiteY829" fmla="*/ 1230222 h 1830763"/>
              <a:gd name="connsiteX830" fmla="*/ 9278825 w 12192000"/>
              <a:gd name="connsiteY830" fmla="*/ 1226593 h 1830763"/>
              <a:gd name="connsiteX831" fmla="*/ 9263017 w 12192000"/>
              <a:gd name="connsiteY831" fmla="*/ 1219335 h 1830763"/>
              <a:gd name="connsiteX832" fmla="*/ 9970132 w 12192000"/>
              <a:gd name="connsiteY832" fmla="*/ 1211172 h 1830763"/>
              <a:gd name="connsiteX833" fmla="*/ 9956822 w 12192000"/>
              <a:gd name="connsiteY833" fmla="*/ 1219335 h 1830763"/>
              <a:gd name="connsiteX834" fmla="*/ 9994255 w 12192000"/>
              <a:gd name="connsiteY834" fmla="*/ 1212077 h 1830763"/>
              <a:gd name="connsiteX835" fmla="*/ 9970132 w 12192000"/>
              <a:gd name="connsiteY835" fmla="*/ 1211172 h 1830763"/>
              <a:gd name="connsiteX836" fmla="*/ 8825465 w 12192000"/>
              <a:gd name="connsiteY836" fmla="*/ 1203009 h 1830763"/>
              <a:gd name="connsiteX837" fmla="*/ 8803001 w 12192000"/>
              <a:gd name="connsiteY837" fmla="*/ 1213896 h 1830763"/>
              <a:gd name="connsiteX838" fmla="*/ 8870383 w 12192000"/>
              <a:gd name="connsiteY838" fmla="*/ 1215705 h 1830763"/>
              <a:gd name="connsiteX839" fmla="*/ 8825465 w 12192000"/>
              <a:gd name="connsiteY839" fmla="*/ 1203009 h 1830763"/>
              <a:gd name="connsiteX840" fmla="*/ 8767227 w 12192000"/>
              <a:gd name="connsiteY840" fmla="*/ 1200285 h 1830763"/>
              <a:gd name="connsiteX841" fmla="*/ 8729793 w 12192000"/>
              <a:gd name="connsiteY841" fmla="*/ 1204819 h 1830763"/>
              <a:gd name="connsiteX842" fmla="*/ 8719811 w 12192000"/>
              <a:gd name="connsiteY842" fmla="*/ 1203009 h 1830763"/>
              <a:gd name="connsiteX843" fmla="*/ 8730623 w 12192000"/>
              <a:gd name="connsiteY843" fmla="*/ 1210267 h 1830763"/>
              <a:gd name="connsiteX844" fmla="*/ 8758912 w 12192000"/>
              <a:gd name="connsiteY844" fmla="*/ 1206638 h 1830763"/>
              <a:gd name="connsiteX845" fmla="*/ 8774721 w 12192000"/>
              <a:gd name="connsiteY845" fmla="*/ 1215706 h 1830763"/>
              <a:gd name="connsiteX846" fmla="*/ 8793018 w 12192000"/>
              <a:gd name="connsiteY846" fmla="*/ 1212077 h 1830763"/>
              <a:gd name="connsiteX847" fmla="*/ 8777210 w 12192000"/>
              <a:gd name="connsiteY847" fmla="*/ 1204819 h 1830763"/>
              <a:gd name="connsiteX848" fmla="*/ 8773882 w 12192000"/>
              <a:gd name="connsiteY848" fmla="*/ 1210267 h 1830763"/>
              <a:gd name="connsiteX849" fmla="*/ 8767227 w 12192000"/>
              <a:gd name="connsiteY849" fmla="*/ 1200285 h 1830763"/>
              <a:gd name="connsiteX850" fmla="*/ 9235500 w 12192000"/>
              <a:gd name="connsiteY850" fmla="*/ 1198837 h 1830763"/>
              <a:gd name="connsiteX851" fmla="*/ 9231432 w 12192000"/>
              <a:gd name="connsiteY851" fmla="*/ 1201190 h 1830763"/>
              <a:gd name="connsiteX852" fmla="*/ 9227275 w 12192000"/>
              <a:gd name="connsiteY852" fmla="*/ 1203914 h 1830763"/>
              <a:gd name="connsiteX853" fmla="*/ 9217292 w 12192000"/>
              <a:gd name="connsiteY853" fmla="*/ 1199370 h 1830763"/>
              <a:gd name="connsiteX854" fmla="*/ 9237248 w 12192000"/>
              <a:gd name="connsiteY854" fmla="*/ 1205724 h 1830763"/>
              <a:gd name="connsiteX855" fmla="*/ 9235500 w 12192000"/>
              <a:gd name="connsiteY855" fmla="*/ 1198837 h 1830763"/>
              <a:gd name="connsiteX856" fmla="*/ 9589130 w 12192000"/>
              <a:gd name="connsiteY856" fmla="*/ 1194837 h 1830763"/>
              <a:gd name="connsiteX857" fmla="*/ 9569993 w 12192000"/>
              <a:gd name="connsiteY857" fmla="*/ 1195742 h 1830763"/>
              <a:gd name="connsiteX858" fmla="*/ 9589959 w 12192000"/>
              <a:gd name="connsiteY858" fmla="*/ 1202095 h 1830763"/>
              <a:gd name="connsiteX859" fmla="*/ 9589130 w 12192000"/>
              <a:gd name="connsiteY859" fmla="*/ 1194837 h 1830763"/>
              <a:gd name="connsiteX860" fmla="*/ 9273022 w 12192000"/>
              <a:gd name="connsiteY860" fmla="*/ 1193932 h 1830763"/>
              <a:gd name="connsiteX861" fmla="*/ 9241414 w 12192000"/>
              <a:gd name="connsiteY861" fmla="*/ 1203009 h 1830763"/>
              <a:gd name="connsiteX862" fmla="*/ 9242244 w 12192000"/>
              <a:gd name="connsiteY862" fmla="*/ 1208448 h 1830763"/>
              <a:gd name="connsiteX863" fmla="*/ 9273022 w 12192000"/>
              <a:gd name="connsiteY863" fmla="*/ 1193932 h 1830763"/>
              <a:gd name="connsiteX864" fmla="*/ 9651537 w 12192000"/>
              <a:gd name="connsiteY864" fmla="*/ 1165805 h 1830763"/>
              <a:gd name="connsiteX865" fmla="*/ 9619920 w 12192000"/>
              <a:gd name="connsiteY865" fmla="*/ 1174882 h 1830763"/>
              <a:gd name="connsiteX866" fmla="*/ 9617431 w 12192000"/>
              <a:gd name="connsiteY866" fmla="*/ 1187579 h 1830763"/>
              <a:gd name="connsiteX867" fmla="*/ 9635728 w 12192000"/>
              <a:gd name="connsiteY867" fmla="*/ 1181226 h 1830763"/>
              <a:gd name="connsiteX868" fmla="*/ 9651537 w 12192000"/>
              <a:gd name="connsiteY868" fmla="*/ 1165805 h 1830763"/>
              <a:gd name="connsiteX869" fmla="*/ 11779401 w 12192000"/>
              <a:gd name="connsiteY869" fmla="*/ 1145961 h 1830763"/>
              <a:gd name="connsiteX870" fmla="*/ 11762866 w 12192000"/>
              <a:gd name="connsiteY870" fmla="*/ 1151289 h 1830763"/>
              <a:gd name="connsiteX871" fmla="*/ 11805296 w 12192000"/>
              <a:gd name="connsiteY871" fmla="*/ 1146755 h 1830763"/>
              <a:gd name="connsiteX872" fmla="*/ 11779401 w 12192000"/>
              <a:gd name="connsiteY872" fmla="*/ 1145961 h 1830763"/>
              <a:gd name="connsiteX873" fmla="*/ 11733749 w 12192000"/>
              <a:gd name="connsiteY873" fmla="*/ 1143126 h 1830763"/>
              <a:gd name="connsiteX874" fmla="*/ 11757881 w 12192000"/>
              <a:gd name="connsiteY874" fmla="*/ 1146746 h 1830763"/>
              <a:gd name="connsiteX875" fmla="*/ 11733749 w 12192000"/>
              <a:gd name="connsiteY875" fmla="*/ 1143126 h 1830763"/>
              <a:gd name="connsiteX876" fmla="*/ 11669686 w 12192000"/>
              <a:gd name="connsiteY876" fmla="*/ 1141307 h 1830763"/>
              <a:gd name="connsiteX877" fmla="*/ 11561544 w 12192000"/>
              <a:gd name="connsiteY877" fmla="*/ 1148565 h 1830763"/>
              <a:gd name="connsiteX878" fmla="*/ 11653057 w 12192000"/>
              <a:gd name="connsiteY878" fmla="*/ 1154004 h 1830763"/>
              <a:gd name="connsiteX879" fmla="*/ 11704630 w 12192000"/>
              <a:gd name="connsiteY879" fmla="*/ 1146746 h 1830763"/>
              <a:gd name="connsiteX880" fmla="*/ 11694647 w 12192000"/>
              <a:gd name="connsiteY880" fmla="*/ 1142212 h 1830763"/>
              <a:gd name="connsiteX881" fmla="*/ 11671354 w 12192000"/>
              <a:gd name="connsiteY881" fmla="*/ 1148565 h 1830763"/>
              <a:gd name="connsiteX882" fmla="*/ 11669686 w 12192000"/>
              <a:gd name="connsiteY882" fmla="*/ 1141307 h 1830763"/>
              <a:gd name="connsiteX883" fmla="*/ 9642361 w 12192000"/>
              <a:gd name="connsiteY883" fmla="*/ 1138593 h 1830763"/>
              <a:gd name="connsiteX884" fmla="*/ 9618237 w 12192000"/>
              <a:gd name="connsiteY884" fmla="*/ 1139498 h 1830763"/>
              <a:gd name="connsiteX885" fmla="*/ 9642361 w 12192000"/>
              <a:gd name="connsiteY885" fmla="*/ 1138593 h 1830763"/>
              <a:gd name="connsiteX886" fmla="*/ 10614024 w 12192000"/>
              <a:gd name="connsiteY886" fmla="*/ 1114095 h 1830763"/>
              <a:gd name="connsiteX887" fmla="*/ 10625666 w 12192000"/>
              <a:gd name="connsiteY887" fmla="*/ 1126792 h 1830763"/>
              <a:gd name="connsiteX888" fmla="*/ 10628993 w 12192000"/>
              <a:gd name="connsiteY888" fmla="*/ 1118629 h 1830763"/>
              <a:gd name="connsiteX889" fmla="*/ 10614024 w 12192000"/>
              <a:gd name="connsiteY889" fmla="*/ 1114095 h 1830763"/>
              <a:gd name="connsiteX890" fmla="*/ 10224711 w 12192000"/>
              <a:gd name="connsiteY890" fmla="*/ 1105932 h 1830763"/>
              <a:gd name="connsiteX891" fmla="*/ 10178125 w 12192000"/>
              <a:gd name="connsiteY891" fmla="*/ 1115914 h 1830763"/>
              <a:gd name="connsiteX892" fmla="*/ 10167312 w 12192000"/>
              <a:gd name="connsiteY892" fmla="*/ 1105932 h 1830763"/>
              <a:gd name="connsiteX893" fmla="*/ 10048346 w 12192000"/>
              <a:gd name="connsiteY893" fmla="*/ 1108656 h 1830763"/>
              <a:gd name="connsiteX894" fmla="*/ 10045019 w 12192000"/>
              <a:gd name="connsiteY894" fmla="*/ 1118628 h 1830763"/>
              <a:gd name="connsiteX895" fmla="*/ 10142351 w 12192000"/>
              <a:gd name="connsiteY895" fmla="*/ 1124982 h 1830763"/>
              <a:gd name="connsiteX896" fmla="*/ 10148176 w 12192000"/>
              <a:gd name="connsiteY896" fmla="*/ 1132240 h 1830763"/>
              <a:gd name="connsiteX897" fmla="*/ 10167312 w 12192000"/>
              <a:gd name="connsiteY897" fmla="*/ 1134059 h 1830763"/>
              <a:gd name="connsiteX898" fmla="*/ 10257988 w 12192000"/>
              <a:gd name="connsiteY898" fmla="*/ 1134964 h 1830763"/>
              <a:gd name="connsiteX899" fmla="*/ 10256328 w 12192000"/>
              <a:gd name="connsiteY899" fmla="*/ 1122267 h 1830763"/>
              <a:gd name="connsiteX900" fmla="*/ 10243018 w 12192000"/>
              <a:gd name="connsiteY900" fmla="*/ 1127706 h 1830763"/>
              <a:gd name="connsiteX901" fmla="*/ 10224711 w 12192000"/>
              <a:gd name="connsiteY901" fmla="*/ 1105932 h 1830763"/>
              <a:gd name="connsiteX902" fmla="*/ 9763821 w 12192000"/>
              <a:gd name="connsiteY902" fmla="*/ 1095045 h 1830763"/>
              <a:gd name="connsiteX903" fmla="*/ 9726388 w 12192000"/>
              <a:gd name="connsiteY903" fmla="*/ 1102303 h 1830763"/>
              <a:gd name="connsiteX904" fmla="*/ 9763821 w 12192000"/>
              <a:gd name="connsiteY904" fmla="*/ 1095045 h 1830763"/>
              <a:gd name="connsiteX905" fmla="*/ 9595773 w 12192000"/>
              <a:gd name="connsiteY905" fmla="*/ 1087787 h 1830763"/>
              <a:gd name="connsiteX906" fmla="*/ 9520906 w 12192000"/>
              <a:gd name="connsiteY906" fmla="*/ 1096864 h 1830763"/>
              <a:gd name="connsiteX907" fmla="*/ 9732214 w 12192000"/>
              <a:gd name="connsiteY907" fmla="*/ 1104112 h 1830763"/>
              <a:gd name="connsiteX908" fmla="*/ 9597441 w 12192000"/>
              <a:gd name="connsiteY908" fmla="*/ 1097769 h 1830763"/>
              <a:gd name="connsiteX909" fmla="*/ 9595773 w 12192000"/>
              <a:gd name="connsiteY909" fmla="*/ 1087787 h 1830763"/>
              <a:gd name="connsiteX910" fmla="*/ 10234682 w 12192000"/>
              <a:gd name="connsiteY910" fmla="*/ 1076900 h 1830763"/>
              <a:gd name="connsiteX911" fmla="*/ 10212218 w 12192000"/>
              <a:gd name="connsiteY911" fmla="*/ 1087786 h 1830763"/>
              <a:gd name="connsiteX912" fmla="*/ 10234682 w 12192000"/>
              <a:gd name="connsiteY912" fmla="*/ 1076900 h 1830763"/>
              <a:gd name="connsiteX913" fmla="*/ 12174648 w 12192000"/>
              <a:gd name="connsiteY913" fmla="*/ 1066013 h 1830763"/>
              <a:gd name="connsiteX914" fmla="*/ 12155513 w 12192000"/>
              <a:gd name="connsiteY914" fmla="*/ 1066918 h 1830763"/>
              <a:gd name="connsiteX915" fmla="*/ 12174648 w 12192000"/>
              <a:gd name="connsiteY915" fmla="*/ 1066013 h 1830763"/>
              <a:gd name="connsiteX916" fmla="*/ 11390697 w 12192000"/>
              <a:gd name="connsiteY916" fmla="*/ 1026093 h 1830763"/>
              <a:gd name="connsiteX917" fmla="*/ 11365218 w 12192000"/>
              <a:gd name="connsiteY917" fmla="*/ 1030628 h 1830763"/>
              <a:gd name="connsiteX918" fmla="*/ 11384354 w 12192000"/>
              <a:gd name="connsiteY918" fmla="*/ 1029724 h 1830763"/>
              <a:gd name="connsiteX919" fmla="*/ 11390697 w 12192000"/>
              <a:gd name="connsiteY919" fmla="*/ 1026093 h 1830763"/>
              <a:gd name="connsiteX920" fmla="*/ 11565598 w 12192000"/>
              <a:gd name="connsiteY920" fmla="*/ 1015767 h 1830763"/>
              <a:gd name="connsiteX921" fmla="*/ 11508303 w 12192000"/>
              <a:gd name="connsiteY921" fmla="*/ 1021550 h 1830763"/>
              <a:gd name="connsiteX922" fmla="*/ 11622271 w 12192000"/>
              <a:gd name="connsiteY922" fmla="*/ 1018826 h 1830763"/>
              <a:gd name="connsiteX923" fmla="*/ 11565598 w 12192000"/>
              <a:gd name="connsiteY923" fmla="*/ 1015767 h 1830763"/>
              <a:gd name="connsiteX924" fmla="*/ 10486783 w 12192000"/>
              <a:gd name="connsiteY924" fmla="*/ 976203 h 1830763"/>
              <a:gd name="connsiteX925" fmla="*/ 10472634 w 12192000"/>
              <a:gd name="connsiteY925" fmla="*/ 977108 h 1830763"/>
              <a:gd name="connsiteX926" fmla="*/ 10455996 w 12192000"/>
              <a:gd name="connsiteY926" fmla="*/ 990709 h 1830763"/>
              <a:gd name="connsiteX927" fmla="*/ 10468477 w 12192000"/>
              <a:gd name="connsiteY927" fmla="*/ 985271 h 1830763"/>
              <a:gd name="connsiteX928" fmla="*/ 10503413 w 12192000"/>
              <a:gd name="connsiteY928" fmla="*/ 996158 h 1830763"/>
              <a:gd name="connsiteX929" fmla="*/ 10635687 w 12192000"/>
              <a:gd name="connsiteY929" fmla="*/ 1015207 h 1830763"/>
              <a:gd name="connsiteX930" fmla="*/ 10733018 w 12192000"/>
              <a:gd name="connsiteY930" fmla="*/ 1023370 h 1830763"/>
              <a:gd name="connsiteX931" fmla="*/ 10782102 w 12192000"/>
              <a:gd name="connsiteY931" fmla="*/ 1028818 h 1830763"/>
              <a:gd name="connsiteX932" fmla="*/ 10790425 w 12192000"/>
              <a:gd name="connsiteY932" fmla="*/ 1023370 h 1830763"/>
              <a:gd name="connsiteX933" fmla="*/ 10993410 w 12192000"/>
              <a:gd name="connsiteY933" fmla="*/ 1036076 h 1830763"/>
              <a:gd name="connsiteX934" fmla="*/ 11035000 w 12192000"/>
              <a:gd name="connsiteY934" fmla="*/ 1026094 h 1830763"/>
              <a:gd name="connsiteX935" fmla="*/ 10990082 w 12192000"/>
              <a:gd name="connsiteY935" fmla="*/ 1015207 h 1830763"/>
              <a:gd name="connsiteX936" fmla="*/ 10986754 w 12192000"/>
              <a:gd name="connsiteY936" fmla="*/ 1023370 h 1830763"/>
              <a:gd name="connsiteX937" fmla="*/ 10970946 w 12192000"/>
              <a:gd name="connsiteY937" fmla="*/ 1014302 h 1830763"/>
              <a:gd name="connsiteX938" fmla="*/ 10988414 w 12192000"/>
              <a:gd name="connsiteY938" fmla="*/ 1003416 h 1830763"/>
              <a:gd name="connsiteX939" fmla="*/ 10771289 w 12192000"/>
              <a:gd name="connsiteY939" fmla="*/ 993434 h 1830763"/>
              <a:gd name="connsiteX940" fmla="*/ 10760477 w 12192000"/>
              <a:gd name="connsiteY940" fmla="*/ 986176 h 1830763"/>
              <a:gd name="connsiteX941" fmla="*/ 10698912 w 12192000"/>
              <a:gd name="connsiteY941" fmla="*/ 991624 h 1830763"/>
              <a:gd name="connsiteX942" fmla="*/ 10650666 w 12192000"/>
              <a:gd name="connsiteY942" fmla="*/ 988900 h 1830763"/>
              <a:gd name="connsiteX943" fmla="*/ 10529204 w 12192000"/>
              <a:gd name="connsiteY943" fmla="*/ 977108 h 1830763"/>
              <a:gd name="connsiteX944" fmla="*/ 10511736 w 12192000"/>
              <a:gd name="connsiteY944" fmla="*/ 985271 h 1830763"/>
              <a:gd name="connsiteX945" fmla="*/ 10506740 w 12192000"/>
              <a:gd name="connsiteY945" fmla="*/ 985271 h 1830763"/>
              <a:gd name="connsiteX946" fmla="*/ 10488443 w 12192000"/>
              <a:gd name="connsiteY946" fmla="*/ 988900 h 1830763"/>
              <a:gd name="connsiteX947" fmla="*/ 10486783 w 12192000"/>
              <a:gd name="connsiteY947" fmla="*/ 976203 h 1830763"/>
              <a:gd name="connsiteX948" fmla="*/ 7626667 w 12192000"/>
              <a:gd name="connsiteY948" fmla="*/ 950791 h 1830763"/>
              <a:gd name="connsiteX949" fmla="*/ 7623337 w 12192000"/>
              <a:gd name="connsiteY949" fmla="*/ 960773 h 1830763"/>
              <a:gd name="connsiteX950" fmla="*/ 7684903 w 12192000"/>
              <a:gd name="connsiteY950" fmla="*/ 958049 h 1830763"/>
              <a:gd name="connsiteX951" fmla="*/ 7626667 w 12192000"/>
              <a:gd name="connsiteY951" fmla="*/ 950791 h 1830763"/>
              <a:gd name="connsiteX952" fmla="*/ 10744629 w 12192000"/>
              <a:gd name="connsiteY952" fmla="*/ 947162 h 1830763"/>
              <a:gd name="connsiteX953" fmla="*/ 10756271 w 12192000"/>
              <a:gd name="connsiteY953" fmla="*/ 958954 h 1830763"/>
              <a:gd name="connsiteX954" fmla="*/ 10769581 w 12192000"/>
              <a:gd name="connsiteY954" fmla="*/ 953515 h 1830763"/>
              <a:gd name="connsiteX955" fmla="*/ 10744629 w 12192000"/>
              <a:gd name="connsiteY955" fmla="*/ 947162 h 1830763"/>
              <a:gd name="connsiteX956" fmla="*/ 10777929 w 12192000"/>
              <a:gd name="connsiteY956" fmla="*/ 947162 h 1830763"/>
              <a:gd name="connsiteX957" fmla="*/ 10803720 w 12192000"/>
              <a:gd name="connsiteY957" fmla="*/ 956239 h 1830763"/>
              <a:gd name="connsiteX958" fmla="*/ 10827013 w 12192000"/>
              <a:gd name="connsiteY958" fmla="*/ 949886 h 1830763"/>
              <a:gd name="connsiteX959" fmla="*/ 10861949 w 12192000"/>
              <a:gd name="connsiteY959" fmla="*/ 960773 h 1830763"/>
              <a:gd name="connsiteX960" fmla="*/ 10890238 w 12192000"/>
              <a:gd name="connsiteY960" fmla="*/ 959859 h 1830763"/>
              <a:gd name="connsiteX961" fmla="*/ 10777929 w 12192000"/>
              <a:gd name="connsiteY961" fmla="*/ 947162 h 1830763"/>
              <a:gd name="connsiteX962" fmla="*/ 8900414 w 12192000"/>
              <a:gd name="connsiteY962" fmla="*/ 945571 h 1830763"/>
              <a:gd name="connsiteX963" fmla="*/ 8879513 w 12192000"/>
              <a:gd name="connsiteY963" fmla="*/ 949876 h 1830763"/>
              <a:gd name="connsiteX964" fmla="*/ 8921943 w 12192000"/>
              <a:gd name="connsiteY964" fmla="*/ 948067 h 1830763"/>
              <a:gd name="connsiteX965" fmla="*/ 8900414 w 12192000"/>
              <a:gd name="connsiteY965" fmla="*/ 945571 h 1830763"/>
              <a:gd name="connsiteX966" fmla="*/ 9075022 w 12192000"/>
              <a:gd name="connsiteY966" fmla="*/ 945343 h 1830763"/>
              <a:gd name="connsiteX967" fmla="*/ 9033422 w 12192000"/>
              <a:gd name="connsiteY967" fmla="*/ 952601 h 1830763"/>
              <a:gd name="connsiteX968" fmla="*/ 9075022 w 12192000"/>
              <a:gd name="connsiteY968" fmla="*/ 945343 h 1830763"/>
              <a:gd name="connsiteX969" fmla="*/ 9242222 w 12192000"/>
              <a:gd name="connsiteY969" fmla="*/ 942628 h 1830763"/>
              <a:gd name="connsiteX970" fmla="*/ 9275497 w 12192000"/>
              <a:gd name="connsiteY970" fmla="*/ 943533 h 1830763"/>
              <a:gd name="connsiteX971" fmla="*/ 9242222 w 12192000"/>
              <a:gd name="connsiteY971" fmla="*/ 942628 h 1830763"/>
              <a:gd name="connsiteX972" fmla="*/ 10609883 w 12192000"/>
              <a:gd name="connsiteY972" fmla="*/ 942628 h 1830763"/>
              <a:gd name="connsiteX973" fmla="*/ 10616538 w 12192000"/>
              <a:gd name="connsiteY973" fmla="*/ 955325 h 1830763"/>
              <a:gd name="connsiteX974" fmla="*/ 10609883 w 12192000"/>
              <a:gd name="connsiteY974" fmla="*/ 942628 h 1830763"/>
              <a:gd name="connsiteX975" fmla="*/ 9772144 w 12192000"/>
              <a:gd name="connsiteY975" fmla="*/ 939904 h 1830763"/>
              <a:gd name="connsiteX976" fmla="*/ 9739698 w 12192000"/>
              <a:gd name="connsiteY976" fmla="*/ 944437 h 1830763"/>
              <a:gd name="connsiteX977" fmla="*/ 9772144 w 12192000"/>
              <a:gd name="connsiteY977" fmla="*/ 939904 h 1830763"/>
              <a:gd name="connsiteX978" fmla="*/ 8429408 w 12192000"/>
              <a:gd name="connsiteY978" fmla="*/ 905433 h 1830763"/>
              <a:gd name="connsiteX979" fmla="*/ 8421085 w 12192000"/>
              <a:gd name="connsiteY979" fmla="*/ 929930 h 1830763"/>
              <a:gd name="connsiteX980" fmla="*/ 8431068 w 12192000"/>
              <a:gd name="connsiteY980" fmla="*/ 937188 h 1830763"/>
              <a:gd name="connsiteX981" fmla="*/ 8449374 w 12192000"/>
              <a:gd name="connsiteY981" fmla="*/ 913595 h 1830763"/>
              <a:gd name="connsiteX982" fmla="*/ 8429408 w 12192000"/>
              <a:gd name="connsiteY982" fmla="*/ 905433 h 1830763"/>
              <a:gd name="connsiteX983" fmla="*/ 8125772 w 12192000"/>
              <a:gd name="connsiteY983" fmla="*/ 876392 h 1830763"/>
              <a:gd name="connsiteX984" fmla="*/ 8114123 w 12192000"/>
              <a:gd name="connsiteY984" fmla="*/ 880926 h 1830763"/>
              <a:gd name="connsiteX985" fmla="*/ 8134089 w 12192000"/>
              <a:gd name="connsiteY985" fmla="*/ 884555 h 1830763"/>
              <a:gd name="connsiteX986" fmla="*/ 8134918 w 12192000"/>
              <a:gd name="connsiteY986" fmla="*/ 879116 h 1830763"/>
              <a:gd name="connsiteX987" fmla="*/ 8125772 w 12192000"/>
              <a:gd name="connsiteY987" fmla="*/ 876392 h 1830763"/>
              <a:gd name="connsiteX988" fmla="*/ 8698104 w 12192000"/>
              <a:gd name="connsiteY988" fmla="*/ 853713 h 1830763"/>
              <a:gd name="connsiteX989" fmla="*/ 8552526 w 12192000"/>
              <a:gd name="connsiteY989" fmla="*/ 1006130 h 1830763"/>
              <a:gd name="connsiteX990" fmla="*/ 8778796 w 12192000"/>
              <a:gd name="connsiteY990" fmla="*/ 987985 h 1830763"/>
              <a:gd name="connsiteX991" fmla="*/ 8761329 w 12192000"/>
              <a:gd name="connsiteY991" fmla="*/ 987985 h 1830763"/>
              <a:gd name="connsiteX992" fmla="*/ 8781294 w 12192000"/>
              <a:gd name="connsiteY992" fmla="*/ 994338 h 1830763"/>
              <a:gd name="connsiteX993" fmla="*/ 8783792 w 12192000"/>
              <a:gd name="connsiteY993" fmla="*/ 987985 h 1830763"/>
              <a:gd name="connsiteX994" fmla="*/ 8796273 w 12192000"/>
              <a:gd name="connsiteY994" fmla="*/ 988890 h 1830763"/>
              <a:gd name="connsiteX995" fmla="*/ 8827052 w 12192000"/>
              <a:gd name="connsiteY995" fmla="*/ 938084 h 1830763"/>
              <a:gd name="connsiteX996" fmla="*/ 8921055 w 12192000"/>
              <a:gd name="connsiteY996" fmla="*/ 937179 h 1830763"/>
              <a:gd name="connsiteX997" fmla="*/ 8827052 w 12192000"/>
              <a:gd name="connsiteY997" fmla="*/ 932645 h 1830763"/>
              <a:gd name="connsiteX998" fmla="*/ 8698104 w 12192000"/>
              <a:gd name="connsiteY998" fmla="*/ 853713 h 1830763"/>
              <a:gd name="connsiteX999" fmla="*/ 8099982 w 12192000"/>
              <a:gd name="connsiteY999" fmla="*/ 814709 h 1830763"/>
              <a:gd name="connsiteX1000" fmla="*/ 8088333 w 12192000"/>
              <a:gd name="connsiteY1000" fmla="*/ 822872 h 1830763"/>
              <a:gd name="connsiteX1001" fmla="*/ 8097485 w 12192000"/>
              <a:gd name="connsiteY1001" fmla="*/ 826501 h 1830763"/>
              <a:gd name="connsiteX1002" fmla="*/ 8109127 w 12192000"/>
              <a:gd name="connsiteY1002" fmla="*/ 821062 h 1830763"/>
              <a:gd name="connsiteX1003" fmla="*/ 8099982 w 12192000"/>
              <a:gd name="connsiteY1003" fmla="*/ 814709 h 1830763"/>
              <a:gd name="connsiteX1004" fmla="*/ 7975200 w 12192000"/>
              <a:gd name="connsiteY1004" fmla="*/ 808356 h 1830763"/>
              <a:gd name="connsiteX1005" fmla="*/ 7954396 w 12192000"/>
              <a:gd name="connsiteY1005" fmla="*/ 820147 h 1830763"/>
              <a:gd name="connsiteX1006" fmla="*/ 7965219 w 12192000"/>
              <a:gd name="connsiteY1006" fmla="*/ 821052 h 1830763"/>
              <a:gd name="connsiteX1007" fmla="*/ 7975200 w 12192000"/>
              <a:gd name="connsiteY1007" fmla="*/ 808356 h 1830763"/>
              <a:gd name="connsiteX1008" fmla="*/ 7981854 w 12192000"/>
              <a:gd name="connsiteY1008" fmla="*/ 806537 h 1830763"/>
              <a:gd name="connsiteX1009" fmla="*/ 7976858 w 12192000"/>
              <a:gd name="connsiteY1009" fmla="*/ 806537 h 1830763"/>
              <a:gd name="connsiteX1010" fmla="*/ 7975199 w 12192000"/>
              <a:gd name="connsiteY1010" fmla="*/ 809261 h 1830763"/>
              <a:gd name="connsiteX1011" fmla="*/ 7980185 w 12192000"/>
              <a:gd name="connsiteY1011" fmla="*/ 809261 h 1830763"/>
              <a:gd name="connsiteX1012" fmla="*/ 7981854 w 12192000"/>
              <a:gd name="connsiteY1012" fmla="*/ 806537 h 1830763"/>
              <a:gd name="connsiteX1013" fmla="*/ 7997545 w 12192000"/>
              <a:gd name="connsiteY1013" fmla="*/ 794520 h 1830763"/>
              <a:gd name="connsiteX1014" fmla="*/ 7991827 w 12192000"/>
              <a:gd name="connsiteY1014" fmla="*/ 794745 h 1830763"/>
              <a:gd name="connsiteX1015" fmla="*/ 7981845 w 12192000"/>
              <a:gd name="connsiteY1015" fmla="*/ 807451 h 1830763"/>
              <a:gd name="connsiteX1016" fmla="*/ 8002641 w 12192000"/>
              <a:gd name="connsiteY1016" fmla="*/ 795660 h 1830763"/>
              <a:gd name="connsiteX1017" fmla="*/ 7997545 w 12192000"/>
              <a:gd name="connsiteY1017" fmla="*/ 794520 h 1830763"/>
              <a:gd name="connsiteX1018" fmla="*/ 5480161 w 12192000"/>
              <a:gd name="connsiteY1018" fmla="*/ 745981 h 1830763"/>
              <a:gd name="connsiteX1019" fmla="*/ 5521142 w 12192000"/>
              <a:gd name="connsiteY1019" fmla="*/ 758455 h 1830763"/>
              <a:gd name="connsiteX1020" fmla="*/ 5544980 w 12192000"/>
              <a:gd name="connsiteY1020" fmla="*/ 766254 h 1830763"/>
              <a:gd name="connsiteX1021" fmla="*/ 5545261 w 12192000"/>
              <a:gd name="connsiteY1021" fmla="*/ 765713 h 1830763"/>
              <a:gd name="connsiteX1022" fmla="*/ 5546089 w 12192000"/>
              <a:gd name="connsiteY1022" fmla="*/ 766013 h 1830763"/>
              <a:gd name="connsiteX1023" fmla="*/ 5546089 w 12192000"/>
              <a:gd name="connsiteY1023" fmla="*/ 765713 h 1830763"/>
              <a:gd name="connsiteX1024" fmla="*/ 5549417 w 12192000"/>
              <a:gd name="connsiteY1024" fmla="*/ 764808 h 1830763"/>
              <a:gd name="connsiteX1025" fmla="*/ 5553575 w 12192000"/>
              <a:gd name="connsiteY1025" fmla="*/ 758455 h 1830763"/>
              <a:gd name="connsiteX1026" fmla="*/ 5561068 w 12192000"/>
              <a:gd name="connsiteY1026" fmla="*/ 752102 h 1830763"/>
              <a:gd name="connsiteX1027" fmla="*/ 5572712 w 12192000"/>
              <a:gd name="connsiteY1027" fmla="*/ 759360 h 1830763"/>
              <a:gd name="connsiteX1028" fmla="*/ 5550245 w 12192000"/>
              <a:gd name="connsiteY1028" fmla="*/ 764808 h 1830763"/>
              <a:gd name="connsiteX1029" fmla="*/ 5547757 w 12192000"/>
              <a:gd name="connsiteY1029" fmla="*/ 766618 h 1830763"/>
              <a:gd name="connsiteX1030" fmla="*/ 5546089 w 12192000"/>
              <a:gd name="connsiteY1030" fmla="*/ 766013 h 1830763"/>
              <a:gd name="connsiteX1031" fmla="*/ 5546089 w 12192000"/>
              <a:gd name="connsiteY1031" fmla="*/ 766618 h 1830763"/>
              <a:gd name="connsiteX1032" fmla="*/ 5544980 w 12192000"/>
              <a:gd name="connsiteY1032" fmla="*/ 766254 h 1830763"/>
              <a:gd name="connsiteX1033" fmla="*/ 5538187 w 12192000"/>
              <a:gd name="connsiteY1033" fmla="*/ 779320 h 1830763"/>
              <a:gd name="connsiteX1034" fmla="*/ 5518641 w 12192000"/>
              <a:gd name="connsiteY1034" fmla="*/ 784762 h 1830763"/>
              <a:gd name="connsiteX1035" fmla="*/ 5422142 w 12192000"/>
              <a:gd name="connsiteY1035" fmla="*/ 777504 h 1830763"/>
              <a:gd name="connsiteX1036" fmla="*/ 5412158 w 12192000"/>
              <a:gd name="connsiteY1036" fmla="*/ 762989 h 1830763"/>
              <a:gd name="connsiteX1037" fmla="*/ 5408830 w 12192000"/>
              <a:gd name="connsiteY1037" fmla="*/ 763893 h 1830763"/>
              <a:gd name="connsiteX1038" fmla="*/ 5408001 w 12192000"/>
              <a:gd name="connsiteY1038" fmla="*/ 761179 h 1830763"/>
              <a:gd name="connsiteX1039" fmla="*/ 5388035 w 12192000"/>
              <a:gd name="connsiteY1039" fmla="*/ 754826 h 1830763"/>
              <a:gd name="connsiteX1040" fmla="*/ 5399676 w 12192000"/>
              <a:gd name="connsiteY1040" fmla="*/ 748473 h 1830763"/>
              <a:gd name="connsiteX1041" fmla="*/ 5408001 w 12192000"/>
              <a:gd name="connsiteY1041" fmla="*/ 761179 h 1830763"/>
              <a:gd name="connsiteX1042" fmla="*/ 5412158 w 12192000"/>
              <a:gd name="connsiteY1042" fmla="*/ 762084 h 1830763"/>
              <a:gd name="connsiteX1043" fmla="*/ 5412987 w 12192000"/>
              <a:gd name="connsiteY1043" fmla="*/ 762989 h 1830763"/>
              <a:gd name="connsiteX1044" fmla="*/ 5437950 w 12192000"/>
              <a:gd name="connsiteY1044" fmla="*/ 756645 h 1830763"/>
              <a:gd name="connsiteX1045" fmla="*/ 5480161 w 12192000"/>
              <a:gd name="connsiteY1045" fmla="*/ 745981 h 1830763"/>
              <a:gd name="connsiteX1046" fmla="*/ 8441939 w 12192000"/>
              <a:gd name="connsiteY1046" fmla="*/ 726699 h 1830763"/>
              <a:gd name="connsiteX1047" fmla="*/ 8419476 w 12192000"/>
              <a:gd name="connsiteY1047" fmla="*/ 737585 h 1830763"/>
              <a:gd name="connsiteX1048" fmla="*/ 8448594 w 12192000"/>
              <a:gd name="connsiteY1048" fmla="*/ 739395 h 1830763"/>
              <a:gd name="connsiteX1049" fmla="*/ 8441939 w 12192000"/>
              <a:gd name="connsiteY1049" fmla="*/ 726699 h 1830763"/>
              <a:gd name="connsiteX1050" fmla="*/ 7184044 w 12192000"/>
              <a:gd name="connsiteY1050" fmla="*/ 649586 h 1830763"/>
              <a:gd name="connsiteX1051" fmla="*/ 7173230 w 12192000"/>
              <a:gd name="connsiteY1051" fmla="*/ 654120 h 1830763"/>
              <a:gd name="connsiteX1052" fmla="*/ 7187369 w 12192000"/>
              <a:gd name="connsiteY1052" fmla="*/ 661378 h 1830763"/>
              <a:gd name="connsiteX1053" fmla="*/ 7193198 w 12192000"/>
              <a:gd name="connsiteY1053" fmla="*/ 655939 h 1830763"/>
              <a:gd name="connsiteX1054" fmla="*/ 7184044 w 12192000"/>
              <a:gd name="connsiteY1054" fmla="*/ 649586 h 1830763"/>
              <a:gd name="connsiteX1055" fmla="*/ 6554366 w 12192000"/>
              <a:gd name="connsiteY1055" fmla="*/ 610572 h 1830763"/>
              <a:gd name="connsiteX1056" fmla="*/ 6574331 w 12192000"/>
              <a:gd name="connsiteY1056" fmla="*/ 624183 h 1830763"/>
              <a:gd name="connsiteX1057" fmla="*/ 6584315 w 12192000"/>
              <a:gd name="connsiteY1057" fmla="*/ 611477 h 1830763"/>
              <a:gd name="connsiteX1058" fmla="*/ 6554366 w 12192000"/>
              <a:gd name="connsiteY1058" fmla="*/ 610572 h 1830763"/>
              <a:gd name="connsiteX1059" fmla="*/ 6585984 w 12192000"/>
              <a:gd name="connsiteY1059" fmla="*/ 609667 h 1830763"/>
              <a:gd name="connsiteX1060" fmla="*/ 6585154 w 12192000"/>
              <a:gd name="connsiteY1060" fmla="*/ 611486 h 1830763"/>
              <a:gd name="connsiteX1061" fmla="*/ 6589311 w 12192000"/>
              <a:gd name="connsiteY1061" fmla="*/ 611486 h 1830763"/>
              <a:gd name="connsiteX1062" fmla="*/ 6530243 w 12192000"/>
              <a:gd name="connsiteY1062" fmla="*/ 595151 h 1830763"/>
              <a:gd name="connsiteX1063" fmla="*/ 6528583 w 12192000"/>
              <a:gd name="connsiteY1063" fmla="*/ 601495 h 1830763"/>
              <a:gd name="connsiteX1064" fmla="*/ 6550210 w 12192000"/>
              <a:gd name="connsiteY1064" fmla="*/ 607846 h 1830763"/>
              <a:gd name="connsiteX1065" fmla="*/ 6550210 w 12192000"/>
              <a:gd name="connsiteY1065" fmla="*/ 610572 h 1830763"/>
              <a:gd name="connsiteX1066" fmla="*/ 6554366 w 12192000"/>
              <a:gd name="connsiteY1066" fmla="*/ 610572 h 1830763"/>
              <a:gd name="connsiteX1067" fmla="*/ 6554367 w 12192000"/>
              <a:gd name="connsiteY1067" fmla="*/ 610572 h 1830763"/>
              <a:gd name="connsiteX1068" fmla="*/ 6554367 w 12192000"/>
              <a:gd name="connsiteY1068" fmla="*/ 607848 h 1830763"/>
              <a:gd name="connsiteX1069" fmla="*/ 6550210 w 12192000"/>
              <a:gd name="connsiteY1069" fmla="*/ 606943 h 1830763"/>
              <a:gd name="connsiteX1070" fmla="*/ 6550210 w 12192000"/>
              <a:gd name="connsiteY1070" fmla="*/ 607823 h 1830763"/>
              <a:gd name="connsiteX1071" fmla="*/ 6547406 w 12192000"/>
              <a:gd name="connsiteY1071" fmla="*/ 598096 h 1830763"/>
              <a:gd name="connsiteX1072" fmla="*/ 6530243 w 12192000"/>
              <a:gd name="connsiteY1072" fmla="*/ 595151 h 1830763"/>
              <a:gd name="connsiteX1073" fmla="*/ 8938540 w 12192000"/>
              <a:gd name="connsiteY1073" fmla="*/ 594247 h 1830763"/>
              <a:gd name="connsiteX1074" fmla="*/ 8936042 w 12192000"/>
              <a:gd name="connsiteY1074" fmla="*/ 606038 h 1830763"/>
              <a:gd name="connsiteX1075" fmla="*/ 8949351 w 12192000"/>
              <a:gd name="connsiteY1075" fmla="*/ 600600 h 1830763"/>
              <a:gd name="connsiteX1076" fmla="*/ 8938540 w 12192000"/>
              <a:gd name="connsiteY1076" fmla="*/ 594247 h 1830763"/>
              <a:gd name="connsiteX1077" fmla="*/ 6467848 w 12192000"/>
              <a:gd name="connsiteY1077" fmla="*/ 572473 h 1830763"/>
              <a:gd name="connsiteX1078" fmla="*/ 6456206 w 12192000"/>
              <a:gd name="connsiteY1078" fmla="*/ 577007 h 1830763"/>
              <a:gd name="connsiteX1079" fmla="*/ 6476172 w 12192000"/>
              <a:gd name="connsiteY1079" fmla="*/ 581550 h 1830763"/>
              <a:gd name="connsiteX1080" fmla="*/ 6477840 w 12192000"/>
              <a:gd name="connsiteY1080" fmla="*/ 575197 h 1830763"/>
              <a:gd name="connsiteX1081" fmla="*/ 6467848 w 12192000"/>
              <a:gd name="connsiteY1081" fmla="*/ 572473 h 1830763"/>
              <a:gd name="connsiteX1082" fmla="*/ 5361417 w 12192000"/>
              <a:gd name="connsiteY1082" fmla="*/ 539812 h 1830763"/>
              <a:gd name="connsiteX1083" fmla="*/ 5388867 w 12192000"/>
              <a:gd name="connsiteY1083" fmla="*/ 557956 h 1830763"/>
              <a:gd name="connsiteX1084" fmla="*/ 5376387 w 12192000"/>
              <a:gd name="connsiteY1084" fmla="*/ 574282 h 1830763"/>
              <a:gd name="connsiteX1085" fmla="*/ 5363905 w 12192000"/>
              <a:gd name="connsiteY1085" fmla="*/ 571558 h 1830763"/>
              <a:gd name="connsiteX1086" fmla="*/ 5339783 w 12192000"/>
              <a:gd name="connsiteY1086" fmla="*/ 558861 h 1830763"/>
              <a:gd name="connsiteX1087" fmla="*/ 5332300 w 12192000"/>
              <a:gd name="connsiteY1087" fmla="*/ 544345 h 1830763"/>
              <a:gd name="connsiteX1088" fmla="*/ 5361417 w 12192000"/>
              <a:gd name="connsiteY1088" fmla="*/ 539812 h 1830763"/>
              <a:gd name="connsiteX1089" fmla="*/ 6425827 w 12192000"/>
              <a:gd name="connsiteY1089" fmla="*/ 525066 h 1830763"/>
              <a:gd name="connsiteX1090" fmla="*/ 6457025 w 12192000"/>
              <a:gd name="connsiteY1090" fmla="*/ 528010 h 1830763"/>
              <a:gd name="connsiteX1091" fmla="*/ 6635048 w 12192000"/>
              <a:gd name="connsiteY1091" fmla="*/ 553413 h 1830763"/>
              <a:gd name="connsiteX1092" fmla="*/ 6655853 w 12192000"/>
              <a:gd name="connsiteY1092" fmla="*/ 567024 h 1830763"/>
              <a:gd name="connsiteX1093" fmla="*/ 6635048 w 12192000"/>
              <a:gd name="connsiteY1093" fmla="*/ 590617 h 1830763"/>
              <a:gd name="connsiteX1094" fmla="*/ 6590130 w 12192000"/>
              <a:gd name="connsiteY1094" fmla="*/ 612391 h 1830763"/>
              <a:gd name="connsiteX1095" fmla="*/ 6707364 w 12192000"/>
              <a:gd name="connsiteY1095" fmla="*/ 621459 h 1830763"/>
              <a:gd name="connsiteX1096" fmla="*/ 6806364 w 12192000"/>
              <a:gd name="connsiteY1096" fmla="*/ 620554 h 1830763"/>
              <a:gd name="connsiteX1097" fmla="*/ 6823001 w 12192000"/>
              <a:gd name="connsiteY1097" fmla="*/ 635975 h 1830763"/>
              <a:gd name="connsiteX1098" fmla="*/ 6798880 w 12192000"/>
              <a:gd name="connsiteY1098" fmla="*/ 656844 h 1830763"/>
              <a:gd name="connsiteX1099" fmla="*/ 6423749 w 12192000"/>
              <a:gd name="connsiteY1099" fmla="*/ 647766 h 1830763"/>
              <a:gd name="connsiteX1100" fmla="*/ 6380489 w 12192000"/>
              <a:gd name="connsiteY1100" fmla="*/ 624183 h 1830763"/>
              <a:gd name="connsiteX1101" fmla="*/ 6354697 w 12192000"/>
              <a:gd name="connsiteY1101" fmla="*/ 599685 h 1830763"/>
              <a:gd name="connsiteX1102" fmla="*/ 6324748 w 12192000"/>
              <a:gd name="connsiteY1102" fmla="*/ 577006 h 1830763"/>
              <a:gd name="connsiteX1103" fmla="*/ 6352207 w 12192000"/>
              <a:gd name="connsiteY1103" fmla="*/ 540716 h 1830763"/>
              <a:gd name="connsiteX1104" fmla="*/ 6389642 w 12192000"/>
              <a:gd name="connsiteY1104" fmla="*/ 526200 h 1830763"/>
              <a:gd name="connsiteX1105" fmla="*/ 6425827 w 12192000"/>
              <a:gd name="connsiteY1105" fmla="*/ 525066 h 1830763"/>
              <a:gd name="connsiteX1106" fmla="*/ 8499294 w 12192000"/>
              <a:gd name="connsiteY1106" fmla="*/ 461784 h 1830763"/>
              <a:gd name="connsiteX1107" fmla="*/ 8488481 w 12192000"/>
              <a:gd name="connsiteY1107" fmla="*/ 466318 h 1830763"/>
              <a:gd name="connsiteX1108" fmla="*/ 8506787 w 12192000"/>
              <a:gd name="connsiteY1108" fmla="*/ 470861 h 1830763"/>
              <a:gd name="connsiteX1109" fmla="*/ 8507617 w 12192000"/>
              <a:gd name="connsiteY1109" fmla="*/ 464508 h 1830763"/>
              <a:gd name="connsiteX1110" fmla="*/ 8499294 w 12192000"/>
              <a:gd name="connsiteY1110" fmla="*/ 461784 h 1830763"/>
              <a:gd name="connsiteX1111" fmla="*/ 8398635 w 12192000"/>
              <a:gd name="connsiteY1111" fmla="*/ 458155 h 1830763"/>
              <a:gd name="connsiteX1112" fmla="*/ 8386985 w 12192000"/>
              <a:gd name="connsiteY1112" fmla="*/ 464508 h 1830763"/>
              <a:gd name="connsiteX1113" fmla="*/ 8396138 w 12192000"/>
              <a:gd name="connsiteY1113" fmla="*/ 471766 h 1830763"/>
              <a:gd name="connsiteX1114" fmla="*/ 8409447 w 12192000"/>
              <a:gd name="connsiteY1114" fmla="*/ 465413 h 1830763"/>
              <a:gd name="connsiteX1115" fmla="*/ 8398635 w 12192000"/>
              <a:gd name="connsiteY1115" fmla="*/ 458155 h 1830763"/>
              <a:gd name="connsiteX1116" fmla="*/ 7836268 w 12192000"/>
              <a:gd name="connsiteY1116" fmla="*/ 441830 h 1830763"/>
              <a:gd name="connsiteX1117" fmla="*/ 7877026 w 12192000"/>
              <a:gd name="connsiteY1117" fmla="*/ 460880 h 1830763"/>
              <a:gd name="connsiteX1118" fmla="*/ 7889506 w 12192000"/>
              <a:gd name="connsiteY1118" fmla="*/ 456346 h 1830763"/>
              <a:gd name="connsiteX1119" fmla="*/ 7881195 w 12192000"/>
              <a:gd name="connsiteY1119" fmla="*/ 443640 h 1830763"/>
              <a:gd name="connsiteX1120" fmla="*/ 7836268 w 12192000"/>
              <a:gd name="connsiteY1120" fmla="*/ 441830 h 1830763"/>
              <a:gd name="connsiteX1121" fmla="*/ 7835427 w 12192000"/>
              <a:gd name="connsiteY1121" fmla="*/ 439106 h 1830763"/>
              <a:gd name="connsiteX1122" fmla="*/ 7831270 w 12192000"/>
              <a:gd name="connsiteY1122" fmla="*/ 439106 h 1830763"/>
              <a:gd name="connsiteX1123" fmla="*/ 7832100 w 12192000"/>
              <a:gd name="connsiteY1123" fmla="*/ 440916 h 1830763"/>
              <a:gd name="connsiteX1124" fmla="*/ 7836258 w 12192000"/>
              <a:gd name="connsiteY1124" fmla="*/ 440916 h 1830763"/>
              <a:gd name="connsiteX1125" fmla="*/ 7835427 w 12192000"/>
              <a:gd name="connsiteY1125" fmla="*/ 439106 h 1830763"/>
              <a:gd name="connsiteX1126" fmla="*/ 5249942 w 12192000"/>
              <a:gd name="connsiteY1126" fmla="*/ 436381 h 1830763"/>
              <a:gd name="connsiteX1127" fmla="*/ 5310673 w 12192000"/>
              <a:gd name="connsiteY1127" fmla="*/ 452716 h 1830763"/>
              <a:gd name="connsiteX1128" fmla="*/ 5391363 w 12192000"/>
              <a:gd name="connsiteY1128" fmla="*/ 452716 h 1830763"/>
              <a:gd name="connsiteX1129" fmla="*/ 5418815 w 12192000"/>
              <a:gd name="connsiteY1129" fmla="*/ 445458 h 1830763"/>
              <a:gd name="connsiteX1130" fmla="*/ 5665886 w 12192000"/>
              <a:gd name="connsiteY1130" fmla="*/ 466318 h 1830763"/>
              <a:gd name="connsiteX1131" fmla="*/ 5828937 w 12192000"/>
              <a:gd name="connsiteY1131" fmla="*/ 485377 h 1830763"/>
              <a:gd name="connsiteX1132" fmla="*/ 5962042 w 12192000"/>
              <a:gd name="connsiteY1132" fmla="*/ 493540 h 1830763"/>
              <a:gd name="connsiteX1133" fmla="*/ 6224091 w 12192000"/>
              <a:gd name="connsiteY1133" fmla="*/ 519847 h 1830763"/>
              <a:gd name="connsiteX1134" fmla="*/ 6308948 w 12192000"/>
              <a:gd name="connsiteY1134" fmla="*/ 535268 h 1830763"/>
              <a:gd name="connsiteX1135" fmla="*/ 6210780 w 12192000"/>
              <a:gd name="connsiteY1135" fmla="*/ 539812 h 1830763"/>
              <a:gd name="connsiteX1136" fmla="*/ 6125929 w 12192000"/>
              <a:gd name="connsiteY1136" fmla="*/ 537992 h 1830763"/>
              <a:gd name="connsiteX1137" fmla="*/ 6125929 w 12192000"/>
              <a:gd name="connsiteY1137" fmla="*/ 538897 h 1830763"/>
              <a:gd name="connsiteX1138" fmla="*/ 5989492 w 12192000"/>
              <a:gd name="connsiteY1138" fmla="*/ 535268 h 1830763"/>
              <a:gd name="connsiteX1139" fmla="*/ 5892162 w 12192000"/>
              <a:gd name="connsiteY1139" fmla="*/ 547069 h 1830763"/>
              <a:gd name="connsiteX1140" fmla="*/ 5813967 w 12192000"/>
              <a:gd name="connsiteY1140" fmla="*/ 545250 h 1830763"/>
              <a:gd name="connsiteX1141" fmla="*/ 5744085 w 12192000"/>
              <a:gd name="connsiteY1141" fmla="*/ 542536 h 1830763"/>
              <a:gd name="connsiteX1142" fmla="*/ 5672539 w 12192000"/>
              <a:gd name="connsiteY1142" fmla="*/ 518038 h 1830763"/>
              <a:gd name="connsiteX1143" fmla="*/ 5592677 w 12192000"/>
              <a:gd name="connsiteY1143" fmla="*/ 505332 h 1830763"/>
              <a:gd name="connsiteX1144" fmla="*/ 5501172 w 12192000"/>
              <a:gd name="connsiteY1144" fmla="*/ 513494 h 1830763"/>
              <a:gd name="connsiteX1145" fmla="*/ 5386368 w 12192000"/>
              <a:gd name="connsiteY1145" fmla="*/ 500798 h 1830763"/>
              <a:gd name="connsiteX1146" fmla="*/ 5284053 w 12192000"/>
              <a:gd name="connsiteY1146" fmla="*/ 497169 h 1830763"/>
              <a:gd name="connsiteX1147" fmla="*/ 5210849 w 12192000"/>
              <a:gd name="connsiteY1147" fmla="*/ 477214 h 1830763"/>
              <a:gd name="connsiteX1148" fmla="*/ 5194197 w 12192000"/>
              <a:gd name="connsiteY1148" fmla="*/ 450897 h 1830763"/>
              <a:gd name="connsiteX1149" fmla="*/ 5249942 w 12192000"/>
              <a:gd name="connsiteY1149" fmla="*/ 436381 h 1830763"/>
              <a:gd name="connsiteX1150" fmla="*/ 7626624 w 12192000"/>
              <a:gd name="connsiteY1150" fmla="*/ 435476 h 1830763"/>
              <a:gd name="connsiteX1151" fmla="*/ 7624127 w 12192000"/>
              <a:gd name="connsiteY1151" fmla="*/ 435476 h 1830763"/>
              <a:gd name="connsiteX1152" fmla="*/ 7626570 w 12192000"/>
              <a:gd name="connsiteY1152" fmla="*/ 435611 h 1830763"/>
              <a:gd name="connsiteX1153" fmla="*/ 7627456 w 12192000"/>
              <a:gd name="connsiteY1153" fmla="*/ 433657 h 1830763"/>
              <a:gd name="connsiteX1154" fmla="*/ 7626624 w 12192000"/>
              <a:gd name="connsiteY1154" fmla="*/ 435476 h 1830763"/>
              <a:gd name="connsiteX1155" fmla="*/ 7630781 w 12192000"/>
              <a:gd name="connsiteY1155" fmla="*/ 435476 h 1830763"/>
              <a:gd name="connsiteX1156" fmla="*/ 6410438 w 12192000"/>
              <a:gd name="connsiteY1156" fmla="*/ 429123 h 1830763"/>
              <a:gd name="connsiteX1157" fmla="*/ 6419590 w 12192000"/>
              <a:gd name="connsiteY1157" fmla="*/ 431847 h 1830763"/>
              <a:gd name="connsiteX1158" fmla="*/ 6418753 w 12192000"/>
              <a:gd name="connsiteY1158" fmla="*/ 437286 h 1830763"/>
              <a:gd name="connsiteX1159" fmla="*/ 6399625 w 12192000"/>
              <a:gd name="connsiteY1159" fmla="*/ 433657 h 1830763"/>
              <a:gd name="connsiteX1160" fmla="*/ 6410438 w 12192000"/>
              <a:gd name="connsiteY1160" fmla="*/ 429123 h 1830763"/>
              <a:gd name="connsiteX1161" fmla="*/ 7098360 w 12192000"/>
              <a:gd name="connsiteY1161" fmla="*/ 427313 h 1830763"/>
              <a:gd name="connsiteX1162" fmla="*/ 7140786 w 12192000"/>
              <a:gd name="connsiteY1162" fmla="*/ 442734 h 1830763"/>
              <a:gd name="connsiteX1163" fmla="*/ 7203172 w 12192000"/>
              <a:gd name="connsiteY1163" fmla="*/ 458155 h 1830763"/>
              <a:gd name="connsiteX1164" fmla="*/ 7156582 w 12192000"/>
              <a:gd name="connsiteY1164" fmla="*/ 463603 h 1830763"/>
              <a:gd name="connsiteX1165" fmla="*/ 7081722 w 12192000"/>
              <a:gd name="connsiteY1165" fmla="*/ 449087 h 1830763"/>
              <a:gd name="connsiteX1166" fmla="*/ 7081722 w 12192000"/>
              <a:gd name="connsiteY1166" fmla="*/ 439105 h 1830763"/>
              <a:gd name="connsiteX1167" fmla="*/ 7098360 w 12192000"/>
              <a:gd name="connsiteY1167" fmla="*/ 427313 h 1830763"/>
              <a:gd name="connsiteX1168" fmla="*/ 6943912 w 12192000"/>
              <a:gd name="connsiteY1168" fmla="*/ 418082 h 1830763"/>
              <a:gd name="connsiteX1169" fmla="*/ 7021829 w 12192000"/>
              <a:gd name="connsiteY1169" fmla="*/ 440915 h 1830763"/>
              <a:gd name="connsiteX1170" fmla="*/ 7033468 w 12192000"/>
              <a:gd name="connsiteY1170" fmla="*/ 453621 h 1830763"/>
              <a:gd name="connsiteX1171" fmla="*/ 7002691 w 12192000"/>
              <a:gd name="connsiteY1171" fmla="*/ 459974 h 1830763"/>
              <a:gd name="connsiteX1172" fmla="*/ 6973575 w 12192000"/>
              <a:gd name="connsiteY1172" fmla="*/ 478119 h 1830763"/>
              <a:gd name="connsiteX1173" fmla="*/ 6975238 w 12192000"/>
              <a:gd name="connsiteY1173" fmla="*/ 479024 h 1830763"/>
              <a:gd name="connsiteX1174" fmla="*/ 6975238 w 12192000"/>
              <a:gd name="connsiteY1174" fmla="*/ 481748 h 1830763"/>
              <a:gd name="connsiteX1175" fmla="*/ 7018496 w 12192000"/>
              <a:gd name="connsiteY1175" fmla="*/ 483558 h 1830763"/>
              <a:gd name="connsiteX1176" fmla="*/ 7030139 w 12192000"/>
              <a:gd name="connsiteY1176" fmla="*/ 488092 h 1830763"/>
              <a:gd name="connsiteX1177" fmla="*/ 7017671 w 12192000"/>
              <a:gd name="connsiteY1177" fmla="*/ 498978 h 1830763"/>
              <a:gd name="connsiteX1178" fmla="*/ 6973575 w 12192000"/>
              <a:gd name="connsiteY1178" fmla="*/ 499893 h 1830763"/>
              <a:gd name="connsiteX1179" fmla="*/ 6973575 w 12192000"/>
              <a:gd name="connsiteY1179" fmla="*/ 501703 h 1830763"/>
              <a:gd name="connsiteX1180" fmla="*/ 6972744 w 12192000"/>
              <a:gd name="connsiteY1180" fmla="*/ 501703 h 1830763"/>
              <a:gd name="connsiteX1181" fmla="*/ 6993537 w 12192000"/>
              <a:gd name="connsiteY1181" fmla="*/ 526200 h 1830763"/>
              <a:gd name="connsiteX1182" fmla="*/ 7001022 w 12192000"/>
              <a:gd name="connsiteY1182" fmla="*/ 544345 h 1830763"/>
              <a:gd name="connsiteX1183" fmla="*/ 6892883 w 12192000"/>
              <a:gd name="connsiteY1183" fmla="*/ 597875 h 1830763"/>
              <a:gd name="connsiteX1184" fmla="*/ 6869589 w 12192000"/>
              <a:gd name="connsiteY1184" fmla="*/ 588798 h 1830763"/>
              <a:gd name="connsiteX1185" fmla="*/ 6882901 w 12192000"/>
              <a:gd name="connsiteY1185" fmla="*/ 537992 h 1830763"/>
              <a:gd name="connsiteX1186" fmla="*/ 6794721 w 12192000"/>
              <a:gd name="connsiteY1186" fmla="*/ 515314 h 1830763"/>
              <a:gd name="connsiteX1187" fmla="*/ 6780574 w 12192000"/>
              <a:gd name="connsiteY1187" fmla="*/ 507151 h 1830763"/>
              <a:gd name="connsiteX1188" fmla="*/ 6775585 w 12192000"/>
              <a:gd name="connsiteY1188" fmla="*/ 503522 h 1830763"/>
              <a:gd name="connsiteX1189" fmla="*/ 6782242 w 12192000"/>
              <a:gd name="connsiteY1189" fmla="*/ 499893 h 1830763"/>
              <a:gd name="connsiteX1190" fmla="*/ 6788896 w 12192000"/>
              <a:gd name="connsiteY1190" fmla="*/ 498074 h 1830763"/>
              <a:gd name="connsiteX1191" fmla="*/ 6971915 w 12192000"/>
              <a:gd name="connsiteY1191" fmla="*/ 501703 h 1830763"/>
              <a:gd name="connsiteX1192" fmla="*/ 6970244 w 12192000"/>
              <a:gd name="connsiteY1192" fmla="*/ 499893 h 1830763"/>
              <a:gd name="connsiteX1193" fmla="*/ 6972744 w 12192000"/>
              <a:gd name="connsiteY1193" fmla="*/ 499893 h 1830763"/>
              <a:gd name="connsiteX1194" fmla="*/ 6974412 w 12192000"/>
              <a:gd name="connsiteY1194" fmla="*/ 481748 h 1830763"/>
              <a:gd name="connsiteX1195" fmla="*/ 6971084 w 12192000"/>
              <a:gd name="connsiteY1195" fmla="*/ 481748 h 1830763"/>
              <a:gd name="connsiteX1196" fmla="*/ 6972744 w 12192000"/>
              <a:gd name="connsiteY1196" fmla="*/ 479024 h 1830763"/>
              <a:gd name="connsiteX1197" fmla="*/ 6888727 w 12192000"/>
              <a:gd name="connsiteY1197" fmla="*/ 434571 h 1830763"/>
              <a:gd name="connsiteX1198" fmla="*/ 6881232 w 12192000"/>
              <a:gd name="connsiteY1198" fmla="*/ 426409 h 1830763"/>
              <a:gd name="connsiteX1199" fmla="*/ 6913676 w 12192000"/>
              <a:gd name="connsiteY1199" fmla="*/ 418236 h 1830763"/>
              <a:gd name="connsiteX1200" fmla="*/ 6943912 w 12192000"/>
              <a:gd name="connsiteY1200" fmla="*/ 418082 h 1830763"/>
              <a:gd name="connsiteX1201" fmla="*/ 7744321 w 12192000"/>
              <a:gd name="connsiteY1201" fmla="*/ 399529 h 1830763"/>
              <a:gd name="connsiteX1202" fmla="*/ 7713968 w 12192000"/>
              <a:gd name="connsiteY1202" fmla="*/ 404635 h 1830763"/>
              <a:gd name="connsiteX1203" fmla="*/ 7698160 w 12192000"/>
              <a:gd name="connsiteY1203" fmla="*/ 438200 h 1830763"/>
              <a:gd name="connsiteX1204" fmla="*/ 7763035 w 12192000"/>
              <a:gd name="connsiteY1204" fmla="*/ 457250 h 1830763"/>
              <a:gd name="connsiteX1205" fmla="*/ 7831266 w 12192000"/>
              <a:gd name="connsiteY1205" fmla="*/ 440010 h 1830763"/>
              <a:gd name="connsiteX1206" fmla="*/ 7774697 w 12192000"/>
              <a:gd name="connsiteY1206" fmla="*/ 401911 h 1830763"/>
              <a:gd name="connsiteX1207" fmla="*/ 7744321 w 12192000"/>
              <a:gd name="connsiteY1207" fmla="*/ 399529 h 1830763"/>
              <a:gd name="connsiteX1208" fmla="*/ 6683305 w 12192000"/>
              <a:gd name="connsiteY1208" fmla="*/ 398282 h 1830763"/>
              <a:gd name="connsiteX1209" fmla="*/ 6694114 w 12192000"/>
              <a:gd name="connsiteY1209" fmla="*/ 400091 h 1830763"/>
              <a:gd name="connsiteX1210" fmla="*/ 6735655 w 12192000"/>
              <a:gd name="connsiteY1210" fmla="*/ 440915 h 1830763"/>
              <a:gd name="connsiteX1211" fmla="*/ 6773086 w 12192000"/>
              <a:gd name="connsiteY1211" fmla="*/ 429123 h 1830763"/>
              <a:gd name="connsiteX1212" fmla="*/ 6793052 w 12192000"/>
              <a:gd name="connsiteY1212" fmla="*/ 418236 h 1830763"/>
              <a:gd name="connsiteX1213" fmla="*/ 6803864 w 12192000"/>
              <a:gd name="connsiteY1213" fmla="*/ 435476 h 1830763"/>
              <a:gd name="connsiteX1214" fmla="*/ 6719847 w 12192000"/>
              <a:gd name="connsiteY1214" fmla="*/ 472671 h 1830763"/>
              <a:gd name="connsiteX1215" fmla="*/ 6669163 w 12192000"/>
              <a:gd name="connsiteY1215" fmla="*/ 444544 h 1830763"/>
              <a:gd name="connsiteX1216" fmla="*/ 6671651 w 12192000"/>
              <a:gd name="connsiteY1216" fmla="*/ 404625 h 1830763"/>
              <a:gd name="connsiteX1217" fmla="*/ 6683305 w 12192000"/>
              <a:gd name="connsiteY1217" fmla="*/ 398282 h 1830763"/>
              <a:gd name="connsiteX1218" fmla="*/ 5833940 w 12192000"/>
              <a:gd name="connsiteY1218" fmla="*/ 371974 h 1830763"/>
              <a:gd name="connsiteX1219" fmla="*/ 5822298 w 12192000"/>
              <a:gd name="connsiteY1219" fmla="*/ 377413 h 1830763"/>
              <a:gd name="connsiteX1220" fmla="*/ 5837268 w 12192000"/>
              <a:gd name="connsiteY1220" fmla="*/ 384671 h 1830763"/>
              <a:gd name="connsiteX1221" fmla="*/ 5843093 w 12192000"/>
              <a:gd name="connsiteY1221" fmla="*/ 378327 h 1830763"/>
              <a:gd name="connsiteX1222" fmla="*/ 5833940 w 12192000"/>
              <a:gd name="connsiteY1222" fmla="*/ 371974 h 1830763"/>
              <a:gd name="connsiteX1223" fmla="*/ 3260860 w 12192000"/>
              <a:gd name="connsiteY1223" fmla="*/ 369250 h 1830763"/>
              <a:gd name="connsiteX1224" fmla="*/ 3270014 w 12192000"/>
              <a:gd name="connsiteY1224" fmla="*/ 371964 h 1830763"/>
              <a:gd name="connsiteX1225" fmla="*/ 3269184 w 12192000"/>
              <a:gd name="connsiteY1225" fmla="*/ 377413 h 1830763"/>
              <a:gd name="connsiteX1226" fmla="*/ 3249218 w 12192000"/>
              <a:gd name="connsiteY1226" fmla="*/ 373784 h 1830763"/>
              <a:gd name="connsiteX1227" fmla="*/ 3255044 w 12192000"/>
              <a:gd name="connsiteY1227" fmla="*/ 371060 h 1830763"/>
              <a:gd name="connsiteX1228" fmla="*/ 3260860 w 12192000"/>
              <a:gd name="connsiteY1228" fmla="*/ 369250 h 1830763"/>
              <a:gd name="connsiteX1229" fmla="*/ 7098360 w 12192000"/>
              <a:gd name="connsiteY1229" fmla="*/ 366526 h 1830763"/>
              <a:gd name="connsiteX1230" fmla="*/ 7110828 w 12192000"/>
              <a:gd name="connsiteY1230" fmla="*/ 373784 h 1830763"/>
              <a:gd name="connsiteX1231" fmla="*/ 7086706 w 12192000"/>
              <a:gd name="connsiteY1231" fmla="*/ 379222 h 1830763"/>
              <a:gd name="connsiteX1232" fmla="*/ 7085046 w 12192000"/>
              <a:gd name="connsiteY1232" fmla="*/ 381042 h 1830763"/>
              <a:gd name="connsiteX1233" fmla="*/ 7084743 w 12192000"/>
              <a:gd name="connsiteY1233" fmla="*/ 381125 h 1830763"/>
              <a:gd name="connsiteX1234" fmla="*/ 7081722 w 12192000"/>
              <a:gd name="connsiteY1234" fmla="*/ 381947 h 1830763"/>
              <a:gd name="connsiteX1235" fmla="*/ 7077560 w 12192000"/>
              <a:gd name="connsiteY1235" fmla="*/ 388300 h 1830763"/>
              <a:gd name="connsiteX1236" fmla="*/ 7070070 w 12192000"/>
              <a:gd name="connsiteY1236" fmla="*/ 394653 h 1830763"/>
              <a:gd name="connsiteX1237" fmla="*/ 7059259 w 12192000"/>
              <a:gd name="connsiteY1237" fmla="*/ 387395 h 1830763"/>
              <a:gd name="connsiteX1238" fmla="*/ 7081722 w 12192000"/>
              <a:gd name="connsiteY1238" fmla="*/ 381947 h 1830763"/>
              <a:gd name="connsiteX1239" fmla="*/ 7083377 w 12192000"/>
              <a:gd name="connsiteY1239" fmla="*/ 380137 h 1830763"/>
              <a:gd name="connsiteX1240" fmla="*/ 7086706 w 12192000"/>
              <a:gd name="connsiteY1240" fmla="*/ 379222 h 1830763"/>
              <a:gd name="connsiteX1241" fmla="*/ 7098360 w 12192000"/>
              <a:gd name="connsiteY1241" fmla="*/ 366526 h 1830763"/>
              <a:gd name="connsiteX1242" fmla="*/ 4089436 w 12192000"/>
              <a:gd name="connsiteY1242" fmla="*/ 329331 h 1830763"/>
              <a:gd name="connsiteX1243" fmla="*/ 4098589 w 12192000"/>
              <a:gd name="connsiteY1243" fmla="*/ 335684 h 1830763"/>
              <a:gd name="connsiteX1244" fmla="*/ 4087777 w 12192000"/>
              <a:gd name="connsiteY1244" fmla="*/ 341123 h 1830763"/>
              <a:gd name="connsiteX1245" fmla="*/ 4078624 w 12192000"/>
              <a:gd name="connsiteY1245" fmla="*/ 338399 h 1830763"/>
              <a:gd name="connsiteX1246" fmla="*/ 4089436 w 12192000"/>
              <a:gd name="connsiteY1246" fmla="*/ 329331 h 1830763"/>
              <a:gd name="connsiteX1247" fmla="*/ 4504558 w 12192000"/>
              <a:gd name="connsiteY1247" fmla="*/ 320254 h 1830763"/>
              <a:gd name="connsiteX1248" fmla="*/ 4497903 w 12192000"/>
              <a:gd name="connsiteY1248" fmla="*/ 331141 h 1830763"/>
              <a:gd name="connsiteX1249" fmla="*/ 4489588 w 12192000"/>
              <a:gd name="connsiteY1249" fmla="*/ 324788 h 1830763"/>
              <a:gd name="connsiteX1250" fmla="*/ 4493746 w 12192000"/>
              <a:gd name="connsiteY1250" fmla="*/ 320254 h 1830763"/>
              <a:gd name="connsiteX1251" fmla="*/ 4504558 w 12192000"/>
              <a:gd name="connsiteY1251" fmla="*/ 320254 h 1830763"/>
              <a:gd name="connsiteX1252" fmla="*/ 4294089 w 12192000"/>
              <a:gd name="connsiteY1252" fmla="*/ 312091 h 1830763"/>
              <a:gd name="connsiteX1253" fmla="*/ 4304072 w 12192000"/>
              <a:gd name="connsiteY1253" fmla="*/ 319349 h 1830763"/>
              <a:gd name="connsiteX1254" fmla="*/ 4292421 w 12192000"/>
              <a:gd name="connsiteY1254" fmla="*/ 325702 h 1830763"/>
              <a:gd name="connsiteX1255" fmla="*/ 4294089 w 12192000"/>
              <a:gd name="connsiteY1255" fmla="*/ 312091 h 1830763"/>
              <a:gd name="connsiteX1256" fmla="*/ 6252388 w 12192000"/>
              <a:gd name="connsiteY1256" fmla="*/ 282155 h 1830763"/>
              <a:gd name="connsiteX1257" fmla="*/ 6249891 w 12192000"/>
              <a:gd name="connsiteY1257" fmla="*/ 295766 h 1830763"/>
              <a:gd name="connsiteX1258" fmla="*/ 6261541 w 12192000"/>
              <a:gd name="connsiteY1258" fmla="*/ 289413 h 1830763"/>
              <a:gd name="connsiteX1259" fmla="*/ 6252388 w 12192000"/>
              <a:gd name="connsiteY1259" fmla="*/ 282155 h 1830763"/>
              <a:gd name="connsiteX1260" fmla="*/ 6589303 w 12192000"/>
              <a:gd name="connsiteY1260" fmla="*/ 273983 h 1830763"/>
              <a:gd name="connsiteX1261" fmla="*/ 6580150 w 12192000"/>
              <a:gd name="connsiteY1261" fmla="*/ 280336 h 1830763"/>
              <a:gd name="connsiteX1262" fmla="*/ 6576823 w 12192000"/>
              <a:gd name="connsiteY1262" fmla="*/ 306644 h 1830763"/>
              <a:gd name="connsiteX1263" fmla="*/ 6608432 w 12192000"/>
              <a:gd name="connsiteY1263" fmla="*/ 307549 h 1830763"/>
              <a:gd name="connsiteX1264" fmla="*/ 6607602 w 12192000"/>
              <a:gd name="connsiteY1264" fmla="*/ 281241 h 1830763"/>
              <a:gd name="connsiteX1265" fmla="*/ 6589303 w 12192000"/>
              <a:gd name="connsiteY1265" fmla="*/ 273983 h 1830763"/>
              <a:gd name="connsiteX1266" fmla="*/ 4265800 w 12192000"/>
              <a:gd name="connsiteY1266" fmla="*/ 272173 h 1830763"/>
              <a:gd name="connsiteX1267" fmla="*/ 4274953 w 12192000"/>
              <a:gd name="connsiteY1267" fmla="*/ 278526 h 1830763"/>
              <a:gd name="connsiteX1268" fmla="*/ 4264140 w 12192000"/>
              <a:gd name="connsiteY1268" fmla="*/ 283964 h 1830763"/>
              <a:gd name="connsiteX1269" fmla="*/ 4254157 w 12192000"/>
              <a:gd name="connsiteY1269" fmla="*/ 280335 h 1830763"/>
              <a:gd name="connsiteX1270" fmla="*/ 4265800 w 12192000"/>
              <a:gd name="connsiteY1270" fmla="*/ 272173 h 1830763"/>
              <a:gd name="connsiteX1271" fmla="*/ 4401402 w 12192000"/>
              <a:gd name="connsiteY1271" fmla="*/ 254028 h 1830763"/>
              <a:gd name="connsiteX1272" fmla="*/ 4411385 w 12192000"/>
              <a:gd name="connsiteY1272" fmla="*/ 261286 h 1830763"/>
              <a:gd name="connsiteX1273" fmla="*/ 4399743 w 12192000"/>
              <a:gd name="connsiteY1273" fmla="*/ 267639 h 1830763"/>
              <a:gd name="connsiteX1274" fmla="*/ 4401402 w 12192000"/>
              <a:gd name="connsiteY1274" fmla="*/ 254028 h 1830763"/>
              <a:gd name="connsiteX1275" fmla="*/ 5876368 w 12192000"/>
              <a:gd name="connsiteY1275" fmla="*/ 252209 h 1830763"/>
              <a:gd name="connsiteX1276" fmla="*/ 5864718 w 12192000"/>
              <a:gd name="connsiteY1276" fmla="*/ 258562 h 1830763"/>
              <a:gd name="connsiteX1277" fmla="*/ 5873870 w 12192000"/>
              <a:gd name="connsiteY1277" fmla="*/ 265820 h 1830763"/>
              <a:gd name="connsiteX1278" fmla="*/ 5886351 w 12192000"/>
              <a:gd name="connsiteY1278" fmla="*/ 260372 h 1830763"/>
              <a:gd name="connsiteX1279" fmla="*/ 5876368 w 12192000"/>
              <a:gd name="connsiteY1279" fmla="*/ 252209 h 1830763"/>
              <a:gd name="connsiteX1280" fmla="*/ 2678528 w 12192000"/>
              <a:gd name="connsiteY1280" fmla="*/ 249494 h 1830763"/>
              <a:gd name="connsiteX1281" fmla="*/ 2691010 w 12192000"/>
              <a:gd name="connsiteY1281" fmla="*/ 254933 h 1830763"/>
              <a:gd name="connsiteX1282" fmla="*/ 2681026 w 12192000"/>
              <a:gd name="connsiteY1282" fmla="*/ 266724 h 1830763"/>
              <a:gd name="connsiteX1283" fmla="*/ 2636938 w 12192000"/>
              <a:gd name="connsiteY1283" fmla="*/ 266724 h 1830763"/>
              <a:gd name="connsiteX1284" fmla="*/ 2636108 w 12192000"/>
              <a:gd name="connsiteY1284" fmla="*/ 268544 h 1830763"/>
              <a:gd name="connsiteX1285" fmla="*/ 2631112 w 12192000"/>
              <a:gd name="connsiteY1285" fmla="*/ 268544 h 1830763"/>
              <a:gd name="connsiteX1286" fmla="*/ 2620300 w 12192000"/>
              <a:gd name="connsiteY1286" fmla="*/ 281240 h 1830763"/>
              <a:gd name="connsiteX1287" fmla="*/ 2609487 w 12192000"/>
              <a:gd name="connsiteY1287" fmla="*/ 280335 h 1830763"/>
              <a:gd name="connsiteX1288" fmla="*/ 2631112 w 12192000"/>
              <a:gd name="connsiteY1288" fmla="*/ 268544 h 1830763"/>
              <a:gd name="connsiteX1289" fmla="*/ 2632780 w 12192000"/>
              <a:gd name="connsiteY1289" fmla="*/ 266724 h 1830763"/>
              <a:gd name="connsiteX1290" fmla="*/ 2636938 w 12192000"/>
              <a:gd name="connsiteY1290" fmla="*/ 266724 h 1830763"/>
              <a:gd name="connsiteX1291" fmla="*/ 2678528 w 12192000"/>
              <a:gd name="connsiteY1291" fmla="*/ 249494 h 1830763"/>
              <a:gd name="connsiteX1292" fmla="*/ 5773210 w 12192000"/>
              <a:gd name="connsiteY1292" fmla="*/ 249494 h 1830763"/>
              <a:gd name="connsiteX1293" fmla="*/ 5761561 w 12192000"/>
              <a:gd name="connsiteY1293" fmla="*/ 254942 h 1830763"/>
              <a:gd name="connsiteX1294" fmla="*/ 5770715 w 12192000"/>
              <a:gd name="connsiteY1294" fmla="*/ 262191 h 1830763"/>
              <a:gd name="connsiteX1295" fmla="*/ 5784025 w 12192000"/>
              <a:gd name="connsiteY1295" fmla="*/ 256752 h 1830763"/>
              <a:gd name="connsiteX1296" fmla="*/ 5773210 w 12192000"/>
              <a:gd name="connsiteY1296" fmla="*/ 249494 h 1830763"/>
              <a:gd name="connsiteX1297" fmla="*/ 3445548 w 12192000"/>
              <a:gd name="connsiteY1297" fmla="*/ 244960 h 1830763"/>
              <a:gd name="connsiteX1298" fmla="*/ 3487976 w 12192000"/>
              <a:gd name="connsiteY1298" fmla="*/ 258561 h 1830763"/>
              <a:gd name="connsiteX1299" fmla="*/ 3459688 w 12192000"/>
              <a:gd name="connsiteY1299" fmla="*/ 267639 h 1830763"/>
              <a:gd name="connsiteX1300" fmla="*/ 3429739 w 12192000"/>
              <a:gd name="connsiteY1300" fmla="*/ 273982 h 1830763"/>
              <a:gd name="connsiteX1301" fmla="*/ 3414770 w 12192000"/>
              <a:gd name="connsiteY1301" fmla="*/ 278526 h 1830763"/>
              <a:gd name="connsiteX1302" fmla="*/ 3391476 w 12192000"/>
              <a:gd name="connsiteY1302" fmla="*/ 272173 h 1830763"/>
              <a:gd name="connsiteX1303" fmla="*/ 3399790 w 12192000"/>
              <a:gd name="connsiteY1303" fmla="*/ 254933 h 1830763"/>
              <a:gd name="connsiteX1304" fmla="*/ 3445548 w 12192000"/>
              <a:gd name="connsiteY1304" fmla="*/ 244960 h 1830763"/>
              <a:gd name="connsiteX1305" fmla="*/ 4709986 w 12192000"/>
              <a:gd name="connsiteY1305" fmla="*/ 244485 h 1830763"/>
              <a:gd name="connsiteX1306" fmla="*/ 4730836 w 12192000"/>
              <a:gd name="connsiteY1306" fmla="*/ 251304 h 1830763"/>
              <a:gd name="connsiteX1307" fmla="*/ 4772435 w 12192000"/>
              <a:gd name="connsiteY1307" fmla="*/ 247675 h 1830763"/>
              <a:gd name="connsiteX1308" fmla="*/ 4793231 w 12192000"/>
              <a:gd name="connsiteY1308" fmla="*/ 255837 h 1830763"/>
              <a:gd name="connsiteX1309" fmla="*/ 4774095 w 12192000"/>
              <a:gd name="connsiteY1309" fmla="*/ 279430 h 1830763"/>
              <a:gd name="connsiteX1310" fmla="*/ 4729176 w 12192000"/>
              <a:gd name="connsiteY1310" fmla="*/ 281240 h 1830763"/>
              <a:gd name="connsiteX1311" fmla="*/ 4677594 w 12192000"/>
              <a:gd name="connsiteY1311" fmla="*/ 276706 h 1830763"/>
              <a:gd name="connsiteX1312" fmla="*/ 4669279 w 12192000"/>
              <a:gd name="connsiteY1312" fmla="*/ 264010 h 1830763"/>
              <a:gd name="connsiteX1313" fmla="*/ 4709986 w 12192000"/>
              <a:gd name="connsiteY1313" fmla="*/ 244485 h 1830763"/>
              <a:gd name="connsiteX1314" fmla="*/ 2895662 w 12192000"/>
              <a:gd name="connsiteY1314" fmla="*/ 236788 h 1830763"/>
              <a:gd name="connsiteX1315" fmla="*/ 2905644 w 12192000"/>
              <a:gd name="connsiteY1315" fmla="*/ 244960 h 1830763"/>
              <a:gd name="connsiteX1316" fmla="*/ 2893164 w 12192000"/>
              <a:gd name="connsiteY1316" fmla="*/ 250399 h 1830763"/>
              <a:gd name="connsiteX1317" fmla="*/ 2895662 w 12192000"/>
              <a:gd name="connsiteY1317" fmla="*/ 236788 h 1830763"/>
              <a:gd name="connsiteX1318" fmla="*/ 4939645 w 12192000"/>
              <a:gd name="connsiteY1318" fmla="*/ 204127 h 1830763"/>
              <a:gd name="connsiteX1319" fmla="*/ 4938815 w 12192000"/>
              <a:gd name="connsiteY1319" fmla="*/ 204127 h 1830763"/>
              <a:gd name="connsiteX1320" fmla="*/ 4934658 w 12192000"/>
              <a:gd name="connsiteY1320" fmla="*/ 204127 h 1830763"/>
              <a:gd name="connsiteX1321" fmla="*/ 4934658 w 12192000"/>
              <a:gd name="connsiteY1321" fmla="*/ 205946 h 1830763"/>
              <a:gd name="connsiteX1322" fmla="*/ 4937986 w 12192000"/>
              <a:gd name="connsiteY1322" fmla="*/ 205946 h 1830763"/>
              <a:gd name="connsiteX1323" fmla="*/ 4939645 w 12192000"/>
              <a:gd name="connsiteY1323" fmla="*/ 204127 h 1830763"/>
              <a:gd name="connsiteX1324" fmla="*/ 5535292 w 12192000"/>
              <a:gd name="connsiteY1324" fmla="*/ 204127 h 1830763"/>
              <a:gd name="connsiteX1325" fmla="*/ 5524472 w 12192000"/>
              <a:gd name="connsiteY1325" fmla="*/ 209575 h 1830763"/>
              <a:gd name="connsiteX1326" fmla="*/ 5543607 w 12192000"/>
              <a:gd name="connsiteY1326" fmla="*/ 213204 h 1830763"/>
              <a:gd name="connsiteX1327" fmla="*/ 5544439 w 12192000"/>
              <a:gd name="connsiteY1327" fmla="*/ 206851 h 1830763"/>
              <a:gd name="connsiteX1328" fmla="*/ 5535292 w 12192000"/>
              <a:gd name="connsiteY1328" fmla="*/ 204127 h 1830763"/>
              <a:gd name="connsiteX1329" fmla="*/ 2351593 w 12192000"/>
              <a:gd name="connsiteY1329" fmla="*/ 203222 h 1830763"/>
              <a:gd name="connsiteX1330" fmla="*/ 2339951 w 12192000"/>
              <a:gd name="connsiteY1330" fmla="*/ 211385 h 1830763"/>
              <a:gd name="connsiteX1331" fmla="*/ 2349104 w 12192000"/>
              <a:gd name="connsiteY1331" fmla="*/ 215014 h 1830763"/>
              <a:gd name="connsiteX1332" fmla="*/ 2360746 w 12192000"/>
              <a:gd name="connsiteY1332" fmla="*/ 209575 h 1830763"/>
              <a:gd name="connsiteX1333" fmla="*/ 2351593 w 12192000"/>
              <a:gd name="connsiteY1333" fmla="*/ 203222 h 1830763"/>
              <a:gd name="connsiteX1334" fmla="*/ 5626586 w 12192000"/>
              <a:gd name="connsiteY1334" fmla="*/ 202769 h 1830763"/>
              <a:gd name="connsiteX1335" fmla="*/ 5605162 w 12192000"/>
              <a:gd name="connsiteY1335" fmla="*/ 205032 h 1830763"/>
              <a:gd name="connsiteX1336" fmla="*/ 5593517 w 12192000"/>
              <a:gd name="connsiteY1336" fmla="*/ 210480 h 1830763"/>
              <a:gd name="connsiteX1337" fmla="*/ 5632618 w 12192000"/>
              <a:gd name="connsiteY1337" fmla="*/ 220462 h 1830763"/>
              <a:gd name="connsiteX1338" fmla="*/ 5644263 w 12192000"/>
              <a:gd name="connsiteY1338" fmla="*/ 211385 h 1830763"/>
              <a:gd name="connsiteX1339" fmla="*/ 5626586 w 12192000"/>
              <a:gd name="connsiteY1339" fmla="*/ 202769 h 1830763"/>
              <a:gd name="connsiteX1340" fmla="*/ 5125996 w 12192000"/>
              <a:gd name="connsiteY1340" fmla="*/ 192336 h 1830763"/>
              <a:gd name="connsiteX1341" fmla="*/ 5114347 w 12192000"/>
              <a:gd name="connsiteY1341" fmla="*/ 198689 h 1830763"/>
              <a:gd name="connsiteX1342" fmla="*/ 5123500 w 12192000"/>
              <a:gd name="connsiteY1342" fmla="*/ 206851 h 1830763"/>
              <a:gd name="connsiteX1343" fmla="*/ 5135983 w 12192000"/>
              <a:gd name="connsiteY1343" fmla="*/ 200498 h 1830763"/>
              <a:gd name="connsiteX1344" fmla="*/ 5125996 w 12192000"/>
              <a:gd name="connsiteY1344" fmla="*/ 192336 h 1830763"/>
              <a:gd name="connsiteX1345" fmla="*/ 4956183 w 12192000"/>
              <a:gd name="connsiteY1345" fmla="*/ 190292 h 1830763"/>
              <a:gd name="connsiteX1346" fmla="*/ 4950458 w 12192000"/>
              <a:gd name="connsiteY1346" fmla="*/ 190516 h 1830763"/>
              <a:gd name="connsiteX1347" fmla="*/ 4938815 w 12192000"/>
              <a:gd name="connsiteY1347" fmla="*/ 204127 h 1830763"/>
              <a:gd name="connsiteX1348" fmla="*/ 4961279 w 12192000"/>
              <a:gd name="connsiteY1348" fmla="*/ 191431 h 1830763"/>
              <a:gd name="connsiteX1349" fmla="*/ 4956183 w 12192000"/>
              <a:gd name="connsiteY1349" fmla="*/ 190292 h 1830763"/>
              <a:gd name="connsiteX1350" fmla="*/ 4034535 w 12192000"/>
              <a:gd name="connsiteY1350" fmla="*/ 187802 h 1830763"/>
              <a:gd name="connsiteX1351" fmla="*/ 4013739 w 12192000"/>
              <a:gd name="connsiteY1351" fmla="*/ 195964 h 1830763"/>
              <a:gd name="connsiteX1352" fmla="*/ 4016653 w 12192000"/>
              <a:gd name="connsiteY1352" fmla="*/ 213088 h 1830763"/>
              <a:gd name="connsiteX1353" fmla="*/ 4042028 w 12192000"/>
              <a:gd name="connsiteY1353" fmla="*/ 221367 h 1830763"/>
              <a:gd name="connsiteX1354" fmla="*/ 4042028 w 12192000"/>
              <a:gd name="connsiteY1354" fmla="*/ 223186 h 1830763"/>
              <a:gd name="connsiteX1355" fmla="*/ 4044526 w 12192000"/>
              <a:gd name="connsiteY1355" fmla="*/ 223186 h 1830763"/>
              <a:gd name="connsiteX1356" fmla="*/ 4045356 w 12192000"/>
              <a:gd name="connsiteY1356" fmla="*/ 222272 h 1830763"/>
              <a:gd name="connsiteX1357" fmla="*/ 4042029 w 12192000"/>
              <a:gd name="connsiteY1357" fmla="*/ 221367 h 1830763"/>
              <a:gd name="connsiteX1358" fmla="*/ 4043688 w 12192000"/>
              <a:gd name="connsiteY1358" fmla="*/ 194145 h 1830763"/>
              <a:gd name="connsiteX1359" fmla="*/ 4034535 w 12192000"/>
              <a:gd name="connsiteY1359" fmla="*/ 187802 h 1830763"/>
              <a:gd name="connsiteX1360" fmla="*/ 5299032 w 12192000"/>
              <a:gd name="connsiteY1360" fmla="*/ 176915 h 1830763"/>
              <a:gd name="connsiteX1361" fmla="*/ 5288210 w 12192000"/>
              <a:gd name="connsiteY1361" fmla="*/ 183268 h 1830763"/>
              <a:gd name="connsiteX1362" fmla="*/ 5308177 w 12192000"/>
              <a:gd name="connsiteY1362" fmla="*/ 184173 h 1830763"/>
              <a:gd name="connsiteX1363" fmla="*/ 5299032 w 12192000"/>
              <a:gd name="connsiteY1363" fmla="*/ 176915 h 1830763"/>
              <a:gd name="connsiteX1364" fmla="*/ 4497082 w 12192000"/>
              <a:gd name="connsiteY1364" fmla="*/ 172381 h 1830763"/>
              <a:gd name="connsiteX1365" fmla="*/ 4491256 w 12192000"/>
              <a:gd name="connsiteY1365" fmla="*/ 172381 h 1830763"/>
              <a:gd name="connsiteX1366" fmla="*/ 4492916 w 12192000"/>
              <a:gd name="connsiteY1366" fmla="*/ 175105 h 1830763"/>
              <a:gd name="connsiteX1367" fmla="*/ 4495414 w 12192000"/>
              <a:gd name="connsiteY1367" fmla="*/ 175105 h 1830763"/>
              <a:gd name="connsiteX1368" fmla="*/ 4497082 w 12192000"/>
              <a:gd name="connsiteY1368" fmla="*/ 172381 h 1830763"/>
              <a:gd name="connsiteX1369" fmla="*/ 3040408 w 12192000"/>
              <a:gd name="connsiteY1369" fmla="*/ 160579 h 1830763"/>
              <a:gd name="connsiteX1370" fmla="*/ 3050392 w 12192000"/>
              <a:gd name="connsiteY1370" fmla="*/ 166932 h 1830763"/>
              <a:gd name="connsiteX1371" fmla="*/ 3038749 w 12192000"/>
              <a:gd name="connsiteY1371" fmla="*/ 172371 h 1830763"/>
              <a:gd name="connsiteX1372" fmla="*/ 3028766 w 12192000"/>
              <a:gd name="connsiteY1372" fmla="*/ 169656 h 1830763"/>
              <a:gd name="connsiteX1373" fmla="*/ 3040408 w 12192000"/>
              <a:gd name="connsiteY1373" fmla="*/ 160579 h 1830763"/>
              <a:gd name="connsiteX1374" fmla="*/ 4513188 w 12192000"/>
              <a:gd name="connsiteY1374" fmla="*/ 158535 h 1830763"/>
              <a:gd name="connsiteX1375" fmla="*/ 4507886 w 12192000"/>
              <a:gd name="connsiteY1375" fmla="*/ 158760 h 1830763"/>
              <a:gd name="connsiteX1376" fmla="*/ 4497073 w 12192000"/>
              <a:gd name="connsiteY1376" fmla="*/ 171467 h 1830763"/>
              <a:gd name="connsiteX1377" fmla="*/ 4517868 w 12192000"/>
              <a:gd name="connsiteY1377" fmla="*/ 159675 h 1830763"/>
              <a:gd name="connsiteX1378" fmla="*/ 4513188 w 12192000"/>
              <a:gd name="connsiteY1378" fmla="*/ 158535 h 1830763"/>
              <a:gd name="connsiteX1379" fmla="*/ 2520887 w 12192000"/>
              <a:gd name="connsiteY1379" fmla="*/ 146519 h 1830763"/>
              <a:gd name="connsiteX1380" fmla="*/ 2570386 w 12192000"/>
              <a:gd name="connsiteY1380" fmla="*/ 147883 h 1830763"/>
              <a:gd name="connsiteX1381" fmla="*/ 2604492 w 12192000"/>
              <a:gd name="connsiteY1381" fmla="*/ 165113 h 1830763"/>
              <a:gd name="connsiteX1382" fmla="*/ 2577870 w 12192000"/>
              <a:gd name="connsiteY1382" fmla="*/ 185982 h 1830763"/>
              <a:gd name="connsiteX1383" fmla="*/ 2493020 w 12192000"/>
              <a:gd name="connsiteY1383" fmla="*/ 186896 h 1830763"/>
              <a:gd name="connsiteX1384" fmla="*/ 2481370 w 12192000"/>
              <a:gd name="connsiteY1384" fmla="*/ 198688 h 1830763"/>
              <a:gd name="connsiteX1385" fmla="*/ 2493850 w 12192000"/>
              <a:gd name="connsiteY1385" fmla="*/ 205041 h 1830763"/>
              <a:gd name="connsiteX1386" fmla="*/ 2544594 w 12192000"/>
              <a:gd name="connsiteY1386" fmla="*/ 207756 h 1830763"/>
              <a:gd name="connsiteX1387" fmla="*/ 2557905 w 12192000"/>
              <a:gd name="connsiteY1387" fmla="*/ 213204 h 1830763"/>
              <a:gd name="connsiteX1388" fmla="*/ 2545424 w 12192000"/>
              <a:gd name="connsiteY1388" fmla="*/ 224091 h 1830763"/>
              <a:gd name="connsiteX1389" fmla="*/ 2414818 w 12192000"/>
              <a:gd name="connsiteY1389" fmla="*/ 237702 h 1830763"/>
              <a:gd name="connsiteX1390" fmla="*/ 2318317 w 12192000"/>
              <a:gd name="connsiteY1390" fmla="*/ 237702 h 1830763"/>
              <a:gd name="connsiteX1391" fmla="*/ 2199361 w 12192000"/>
              <a:gd name="connsiteY1391" fmla="*/ 177819 h 1830763"/>
              <a:gd name="connsiteX1392" fmla="*/ 2195195 w 12192000"/>
              <a:gd name="connsiteY1392" fmla="*/ 177819 h 1830763"/>
              <a:gd name="connsiteX1393" fmla="*/ 2196863 w 12192000"/>
              <a:gd name="connsiteY1393" fmla="*/ 175095 h 1830763"/>
              <a:gd name="connsiteX1394" fmla="*/ 2197693 w 12192000"/>
              <a:gd name="connsiteY1394" fmla="*/ 176914 h 1830763"/>
              <a:gd name="connsiteX1395" fmla="*/ 2291696 w 12192000"/>
              <a:gd name="connsiteY1395" fmla="*/ 170561 h 1830763"/>
              <a:gd name="connsiteX1396" fmla="*/ 2378214 w 12192000"/>
              <a:gd name="connsiteY1396" fmla="*/ 169656 h 1830763"/>
              <a:gd name="connsiteX1397" fmla="*/ 2471387 w 12192000"/>
              <a:gd name="connsiteY1397" fmla="*/ 153321 h 1830763"/>
              <a:gd name="connsiteX1398" fmla="*/ 2520887 w 12192000"/>
              <a:gd name="connsiteY1398" fmla="*/ 146519 h 1830763"/>
              <a:gd name="connsiteX1399" fmla="*/ 2683837 w 12192000"/>
              <a:gd name="connsiteY1399" fmla="*/ 107621 h 1830763"/>
              <a:gd name="connsiteX1400" fmla="*/ 2594508 w 12192000"/>
              <a:gd name="connsiteY1400" fmla="*/ 118851 h 1830763"/>
              <a:gd name="connsiteX1401" fmla="*/ 2562900 w 12192000"/>
              <a:gd name="connsiteY1401" fmla="*/ 124289 h 1830763"/>
              <a:gd name="connsiteX1402" fmla="*/ 2313330 w 12192000"/>
              <a:gd name="connsiteY1402" fmla="*/ 140625 h 1830763"/>
              <a:gd name="connsiteX1403" fmla="*/ 2189370 w 12192000"/>
              <a:gd name="connsiteY1403" fmla="*/ 175095 h 1830763"/>
              <a:gd name="connsiteX1404" fmla="*/ 2107848 w 12192000"/>
              <a:gd name="connsiteY1404" fmla="*/ 169656 h 1830763"/>
              <a:gd name="connsiteX1405" fmla="*/ 2020500 w 12192000"/>
              <a:gd name="connsiteY1405" fmla="*/ 162398 h 1830763"/>
              <a:gd name="connsiteX1406" fmla="*/ 1922331 w 12192000"/>
              <a:gd name="connsiteY1406" fmla="*/ 151512 h 1830763"/>
              <a:gd name="connsiteX1407" fmla="*/ 1815018 w 12192000"/>
              <a:gd name="connsiteY1407" fmla="*/ 127014 h 1830763"/>
              <a:gd name="connsiteX1408" fmla="*/ 1780912 w 12192000"/>
              <a:gd name="connsiteY1408" fmla="*/ 127014 h 1830763"/>
              <a:gd name="connsiteX1409" fmla="*/ 1692726 w 12192000"/>
              <a:gd name="connsiteY1409" fmla="*/ 127918 h 1830763"/>
              <a:gd name="connsiteX1410" fmla="*/ 1580416 w 12192000"/>
              <a:gd name="connsiteY1410" fmla="*/ 146978 h 1830763"/>
              <a:gd name="connsiteX1411" fmla="*/ 1417364 w 12192000"/>
              <a:gd name="connsiteY1411" fmla="*/ 193240 h 1830763"/>
              <a:gd name="connsiteX1412" fmla="*/ 1363292 w 12192000"/>
              <a:gd name="connsiteY1412" fmla="*/ 186896 h 1830763"/>
              <a:gd name="connsiteX1413" fmla="*/ 1298408 w 12192000"/>
              <a:gd name="connsiteY1413" fmla="*/ 205041 h 1830763"/>
              <a:gd name="connsiteX1414" fmla="*/ 1223532 w 12192000"/>
              <a:gd name="connsiteY1414" fmla="*/ 211385 h 1830763"/>
              <a:gd name="connsiteX1415" fmla="*/ 1196912 w 12192000"/>
              <a:gd name="connsiteY1415" fmla="*/ 202317 h 1830763"/>
              <a:gd name="connsiteX1416" fmla="*/ 1199409 w 12192000"/>
              <a:gd name="connsiteY1416" fmla="*/ 183258 h 1830763"/>
              <a:gd name="connsiteX1417" fmla="*/ 1226860 w 12192000"/>
              <a:gd name="connsiteY1417" fmla="*/ 173285 h 1830763"/>
              <a:gd name="connsiteX1418" fmla="*/ 1255979 w 12192000"/>
              <a:gd name="connsiteY1418" fmla="*/ 164208 h 1830763"/>
              <a:gd name="connsiteX1419" fmla="*/ 1233515 w 12192000"/>
              <a:gd name="connsiteY1419" fmla="*/ 153321 h 1830763"/>
              <a:gd name="connsiteX1420" fmla="*/ 1147836 w 12192000"/>
              <a:gd name="connsiteY1420" fmla="*/ 149692 h 1830763"/>
              <a:gd name="connsiteX1421" fmla="*/ 1045510 w 12192000"/>
              <a:gd name="connsiteY1421" fmla="*/ 149692 h 1830763"/>
              <a:gd name="connsiteX1422" fmla="*/ 966476 w 12192000"/>
              <a:gd name="connsiteY1422" fmla="*/ 166027 h 1830763"/>
              <a:gd name="connsiteX1423" fmla="*/ 865818 w 12192000"/>
              <a:gd name="connsiteY1423" fmla="*/ 168742 h 1830763"/>
              <a:gd name="connsiteX1424" fmla="*/ 838368 w 12192000"/>
              <a:gd name="connsiteY1424" fmla="*/ 180543 h 1830763"/>
              <a:gd name="connsiteX1425" fmla="*/ 822560 w 12192000"/>
              <a:gd name="connsiteY1425" fmla="*/ 195059 h 1830763"/>
              <a:gd name="connsiteX1426" fmla="*/ 835870 w 12192000"/>
              <a:gd name="connsiteY1426" fmla="*/ 200498 h 1830763"/>
              <a:gd name="connsiteX1427" fmla="*/ 1067964 w 12192000"/>
              <a:gd name="connsiteY1427" fmla="*/ 186896 h 1830763"/>
              <a:gd name="connsiteX1428" fmla="*/ 1122044 w 12192000"/>
              <a:gd name="connsiteY1428" fmla="*/ 182353 h 1830763"/>
              <a:gd name="connsiteX1429" fmla="*/ 1069632 w 12192000"/>
              <a:gd name="connsiteY1429" fmla="*/ 212299 h 1830763"/>
              <a:gd name="connsiteX1430" fmla="*/ 973132 w 12192000"/>
              <a:gd name="connsiteY1430" fmla="*/ 225901 h 1830763"/>
              <a:gd name="connsiteX1431" fmla="*/ 760164 w 12192000"/>
              <a:gd name="connsiteY1431" fmla="*/ 244960 h 1830763"/>
              <a:gd name="connsiteX1432" fmla="*/ 744356 w 12192000"/>
              <a:gd name="connsiteY1432" fmla="*/ 259466 h 1830763"/>
              <a:gd name="connsiteX1433" fmla="*/ 755178 w 12192000"/>
              <a:gd name="connsiteY1433" fmla="*/ 276706 h 1830763"/>
              <a:gd name="connsiteX1434" fmla="*/ 770148 w 12192000"/>
              <a:gd name="connsiteY1434" fmla="*/ 280335 h 1830763"/>
              <a:gd name="connsiteX1435" fmla="*/ 798428 w 12192000"/>
              <a:gd name="connsiteY1435" fmla="*/ 290317 h 1830763"/>
              <a:gd name="connsiteX1436" fmla="*/ 774305 w 12192000"/>
              <a:gd name="connsiteY1436" fmla="*/ 299385 h 1830763"/>
              <a:gd name="connsiteX1437" fmla="*/ 706093 w 12192000"/>
              <a:gd name="connsiteY1437" fmla="*/ 300299 h 1830763"/>
              <a:gd name="connsiteX1438" fmla="*/ 584631 w 12192000"/>
              <a:gd name="connsiteY1438" fmla="*/ 275801 h 1830763"/>
              <a:gd name="connsiteX1439" fmla="*/ 513092 w 12192000"/>
              <a:gd name="connsiteY1439" fmla="*/ 253123 h 1830763"/>
              <a:gd name="connsiteX1440" fmla="*/ 301784 w 12192000"/>
              <a:gd name="connsiteY1440" fmla="*/ 276706 h 1830763"/>
              <a:gd name="connsiteX1441" fmla="*/ 74676 w 12192000"/>
              <a:gd name="connsiteY1441" fmla="*/ 303024 h 1830763"/>
              <a:gd name="connsiteX1442" fmla="*/ 14169 w 12192000"/>
              <a:gd name="connsiteY1442" fmla="*/ 301065 h 1830763"/>
              <a:gd name="connsiteX1443" fmla="*/ 0 w 12192000"/>
              <a:gd name="connsiteY1443" fmla="*/ 302763 h 1830763"/>
              <a:gd name="connsiteX1444" fmla="*/ 0 w 12192000"/>
              <a:gd name="connsiteY1444" fmla="*/ 1830763 h 1830763"/>
              <a:gd name="connsiteX1445" fmla="*/ 10061864 w 12192000"/>
              <a:gd name="connsiteY1445" fmla="*/ 1830763 h 1830763"/>
              <a:gd name="connsiteX1446" fmla="*/ 10045571 w 12192000"/>
              <a:gd name="connsiteY1446" fmla="*/ 1824949 h 1830763"/>
              <a:gd name="connsiteX1447" fmla="*/ 9642318 w 12192000"/>
              <a:gd name="connsiteY1447" fmla="*/ 1732829 h 1830763"/>
              <a:gd name="connsiteX1448" fmla="*/ 9651470 w 12192000"/>
              <a:gd name="connsiteY1448" fmla="*/ 1721952 h 1830763"/>
              <a:gd name="connsiteX1449" fmla="*/ 9673934 w 12192000"/>
              <a:gd name="connsiteY1449" fmla="*/ 1725571 h 1830763"/>
              <a:gd name="connsiteX1450" fmla="*/ 9653968 w 12192000"/>
              <a:gd name="connsiteY1450" fmla="*/ 1718313 h 1830763"/>
              <a:gd name="connsiteX1451" fmla="*/ 9658954 w 12192000"/>
              <a:gd name="connsiteY1451" fmla="*/ 1713779 h 1830763"/>
              <a:gd name="connsiteX1452" fmla="*/ 9681419 w 12192000"/>
              <a:gd name="connsiteY1452" fmla="*/ 1712875 h 1830763"/>
              <a:gd name="connsiteX1453" fmla="*/ 9692231 w 12192000"/>
              <a:gd name="connsiteY1453" fmla="*/ 1722857 h 1830763"/>
              <a:gd name="connsiteX1454" fmla="*/ 9797883 w 12192000"/>
              <a:gd name="connsiteY1454" fmla="*/ 1697454 h 1830763"/>
              <a:gd name="connsiteX1455" fmla="*/ 9790397 w 12192000"/>
              <a:gd name="connsiteY1455" fmla="*/ 1708341 h 1830763"/>
              <a:gd name="connsiteX1456" fmla="*/ 9805367 w 12192000"/>
              <a:gd name="connsiteY1456" fmla="*/ 1712875 h 1830763"/>
              <a:gd name="connsiteX1457" fmla="*/ 9808694 w 12192000"/>
              <a:gd name="connsiteY1457" fmla="*/ 1702892 h 1830763"/>
              <a:gd name="connsiteX1458" fmla="*/ 9814521 w 12192000"/>
              <a:gd name="connsiteY1458" fmla="*/ 1707426 h 1830763"/>
              <a:gd name="connsiteX1459" fmla="*/ 9841140 w 12192000"/>
              <a:gd name="connsiteY1459" fmla="*/ 1695635 h 1830763"/>
              <a:gd name="connsiteX1460" fmla="*/ 9871089 w 12192000"/>
              <a:gd name="connsiteY1460" fmla="*/ 1704712 h 1830763"/>
              <a:gd name="connsiteX1461" fmla="*/ 9913518 w 12192000"/>
              <a:gd name="connsiteY1461" fmla="*/ 1702892 h 1830763"/>
              <a:gd name="connsiteX1462" fmla="*/ 9888559 w 12192000"/>
              <a:gd name="connsiteY1462" fmla="*/ 1696549 h 1830763"/>
              <a:gd name="connsiteX1463" fmla="*/ 9896881 w 12192000"/>
              <a:gd name="connsiteY1463" fmla="*/ 1691101 h 1830763"/>
              <a:gd name="connsiteX1464" fmla="*/ 9875248 w 12192000"/>
              <a:gd name="connsiteY1464" fmla="*/ 1674766 h 1830763"/>
              <a:gd name="connsiteX1465" fmla="*/ 9847795 w 12192000"/>
              <a:gd name="connsiteY1465" fmla="*/ 1681119 h 1830763"/>
              <a:gd name="connsiteX1466" fmla="*/ 9847795 w 12192000"/>
              <a:gd name="connsiteY1466" fmla="*/ 1675680 h 1830763"/>
              <a:gd name="connsiteX1467" fmla="*/ 9897489 w 12192000"/>
              <a:gd name="connsiteY1467" fmla="*/ 1673468 h 1830763"/>
              <a:gd name="connsiteX1468" fmla="*/ 9900897 w 12192000"/>
              <a:gd name="connsiteY1468" fmla="*/ 1676698 h 1830763"/>
              <a:gd name="connsiteX1469" fmla="*/ 9893620 w 12192000"/>
              <a:gd name="connsiteY1469" fmla="*/ 1681119 h 1830763"/>
              <a:gd name="connsiteX1470" fmla="*/ 9899437 w 12192000"/>
              <a:gd name="connsiteY1470" fmla="*/ 1685662 h 1830763"/>
              <a:gd name="connsiteX1471" fmla="*/ 9911917 w 12192000"/>
              <a:gd name="connsiteY1471" fmla="*/ 1674775 h 1830763"/>
              <a:gd name="connsiteX1472" fmla="*/ 9956014 w 12192000"/>
              <a:gd name="connsiteY1472" fmla="*/ 1682938 h 1830763"/>
              <a:gd name="connsiteX1473" fmla="*/ 9926481 w 12192000"/>
              <a:gd name="connsiteY1473" fmla="*/ 1674543 h 1830763"/>
              <a:gd name="connsiteX1474" fmla="*/ 9902408 w 12192000"/>
              <a:gd name="connsiteY1474" fmla="*/ 1673249 h 1830763"/>
              <a:gd name="connsiteX1475" fmla="*/ 9914687 w 12192000"/>
              <a:gd name="connsiteY1475" fmla="*/ 1672703 h 1830763"/>
              <a:gd name="connsiteX1476" fmla="*/ 10010850 w 12192000"/>
              <a:gd name="connsiteY1476" fmla="*/ 1615797 h 1830763"/>
              <a:gd name="connsiteX1477" fmla="*/ 10009182 w 12192000"/>
              <a:gd name="connsiteY1477" fmla="*/ 1610358 h 1830763"/>
              <a:gd name="connsiteX1478" fmla="*/ 10023333 w 12192000"/>
              <a:gd name="connsiteY1478" fmla="*/ 1613987 h 1830763"/>
              <a:gd name="connsiteX1479" fmla="*/ 10021664 w 12192000"/>
              <a:gd name="connsiteY1479" fmla="*/ 1604005 h 1830763"/>
              <a:gd name="connsiteX1480" fmla="*/ 10006694 w 12192000"/>
              <a:gd name="connsiteY1480" fmla="*/ 1601281 h 1830763"/>
              <a:gd name="connsiteX1481" fmla="*/ 10003366 w 12192000"/>
              <a:gd name="connsiteY1481" fmla="*/ 1589489 h 1830763"/>
              <a:gd name="connsiteX1482" fmla="*/ 10017506 w 12192000"/>
              <a:gd name="connsiteY1482" fmla="*/ 1580412 h 1830763"/>
              <a:gd name="connsiteX1483" fmla="*/ 10001698 w 12192000"/>
              <a:gd name="connsiteY1483" fmla="*/ 1583136 h 1830763"/>
              <a:gd name="connsiteX1484" fmla="*/ 9976745 w 12192000"/>
              <a:gd name="connsiteY1484" fmla="*/ 1525073 h 1830763"/>
              <a:gd name="connsiteX1485" fmla="*/ 9985890 w 12192000"/>
              <a:gd name="connsiteY1485" fmla="*/ 1530521 h 1830763"/>
              <a:gd name="connsiteX1486" fmla="*/ 10009182 w 12192000"/>
              <a:gd name="connsiteY1486" fmla="*/ 1524168 h 1830763"/>
              <a:gd name="connsiteX1487" fmla="*/ 9971748 w 12192000"/>
              <a:gd name="connsiteY1487" fmla="*/ 1516005 h 1830763"/>
              <a:gd name="connsiteX1488" fmla="*/ 9950123 w 12192000"/>
              <a:gd name="connsiteY1488" fmla="*/ 1493317 h 1830763"/>
              <a:gd name="connsiteX1489" fmla="*/ 10079900 w 12192000"/>
              <a:gd name="connsiteY1489" fmla="*/ 1490602 h 1830763"/>
              <a:gd name="connsiteX1490" fmla="*/ 10068249 w 12192000"/>
              <a:gd name="connsiteY1490" fmla="*/ 1478801 h 1830763"/>
              <a:gd name="connsiteX1491" fmla="*/ 10010850 w 12192000"/>
              <a:gd name="connsiteY1491" fmla="*/ 1478801 h 1830763"/>
              <a:gd name="connsiteX1492" fmla="*/ 9897711 w 12192000"/>
              <a:gd name="connsiteY1492" fmla="*/ 1488783 h 1830763"/>
              <a:gd name="connsiteX1493" fmla="*/ 9855281 w 12192000"/>
              <a:gd name="connsiteY1493" fmla="*/ 1463380 h 1830763"/>
              <a:gd name="connsiteX1494" fmla="*/ 9812022 w 12192000"/>
              <a:gd name="connsiteY1494" fmla="*/ 1462475 h 1830763"/>
              <a:gd name="connsiteX1495" fmla="*/ 9834485 w 12192000"/>
              <a:gd name="connsiteY1495" fmla="*/ 1451589 h 1830763"/>
              <a:gd name="connsiteX1496" fmla="*/ 9795385 w 12192000"/>
              <a:gd name="connsiteY1496" fmla="*/ 1447960 h 1830763"/>
              <a:gd name="connsiteX1497" fmla="*/ 9788730 w 12192000"/>
              <a:gd name="connsiteY1497" fmla="*/ 1437977 h 1830763"/>
              <a:gd name="connsiteX1498" fmla="*/ 9668939 w 12192000"/>
              <a:gd name="connsiteY1498" fmla="*/ 1432539 h 1830763"/>
              <a:gd name="connsiteX1499" fmla="*/ 9688904 w 12192000"/>
              <a:gd name="connsiteY1499" fmla="*/ 1420737 h 1830763"/>
              <a:gd name="connsiteX1500" fmla="*/ 9718023 w 12192000"/>
              <a:gd name="connsiteY1500" fmla="*/ 1418023 h 1830763"/>
              <a:gd name="connsiteX1501" fmla="*/ 9736321 w 12192000"/>
              <a:gd name="connsiteY1501" fmla="*/ 1411670 h 1830763"/>
              <a:gd name="connsiteX1502" fmla="*/ 9733830 w 12192000"/>
              <a:gd name="connsiteY1502" fmla="*/ 1394430 h 1830763"/>
              <a:gd name="connsiteX1503" fmla="*/ 9750469 w 12192000"/>
              <a:gd name="connsiteY1503" fmla="*/ 1408946 h 1830763"/>
              <a:gd name="connsiteX1504" fmla="*/ 9772931 w 12192000"/>
              <a:gd name="connsiteY1504" fmla="*/ 1399878 h 1830763"/>
              <a:gd name="connsiteX1505" fmla="*/ 9756283 w 12192000"/>
              <a:gd name="connsiteY1505" fmla="*/ 1388077 h 1830763"/>
              <a:gd name="connsiteX1506" fmla="*/ 9742984 w 12192000"/>
              <a:gd name="connsiteY1506" fmla="*/ 1396249 h 1830763"/>
              <a:gd name="connsiteX1507" fmla="*/ 9734659 w 12192000"/>
              <a:gd name="connsiteY1507" fmla="*/ 1390801 h 1830763"/>
              <a:gd name="connsiteX1508" fmla="*/ 9751297 w 12192000"/>
              <a:gd name="connsiteY1508" fmla="*/ 1371751 h 1830763"/>
              <a:gd name="connsiteX1509" fmla="*/ 9785402 w 12192000"/>
              <a:gd name="connsiteY1509" fmla="*/ 1361769 h 1830763"/>
              <a:gd name="connsiteX1510" fmla="*/ 9778748 w 12192000"/>
              <a:gd name="connsiteY1510" fmla="*/ 1351787 h 1830763"/>
              <a:gd name="connsiteX1511" fmla="*/ 9887728 w 12192000"/>
              <a:gd name="connsiteY1511" fmla="*/ 1344529 h 1830763"/>
              <a:gd name="connsiteX1512" fmla="*/ 9939312 w 12192000"/>
              <a:gd name="connsiteY1512" fmla="*/ 1339090 h 1830763"/>
              <a:gd name="connsiteX1513" fmla="*/ 9908524 w 12192000"/>
              <a:gd name="connsiteY1513" fmla="*/ 1328203 h 1830763"/>
              <a:gd name="connsiteX1514" fmla="*/ 9944299 w 12192000"/>
              <a:gd name="connsiteY1514" fmla="*/ 1310963 h 1830763"/>
              <a:gd name="connsiteX1515" fmla="*/ 9988387 w 12192000"/>
              <a:gd name="connsiteY1515" fmla="*/ 1316412 h 1830763"/>
              <a:gd name="connsiteX1516" fmla="*/ 9970089 w 12192000"/>
              <a:gd name="connsiteY1516" fmla="*/ 1322755 h 1830763"/>
              <a:gd name="connsiteX1517" fmla="*/ 10158106 w 12192000"/>
              <a:gd name="connsiteY1517" fmla="*/ 1333652 h 1830763"/>
              <a:gd name="connsiteX1518" fmla="*/ 10111519 w 12192000"/>
              <a:gd name="connsiteY1518" fmla="*/ 1340900 h 1830763"/>
              <a:gd name="connsiteX1519" fmla="*/ 10179739 w 12192000"/>
              <a:gd name="connsiteY1519" fmla="*/ 1348158 h 1830763"/>
              <a:gd name="connsiteX1520" fmla="*/ 10157276 w 12192000"/>
              <a:gd name="connsiteY1520" fmla="*/ 1359054 h 1830763"/>
              <a:gd name="connsiteX1521" fmla="*/ 10110689 w 12192000"/>
              <a:gd name="connsiteY1521" fmla="*/ 1336366 h 1830763"/>
              <a:gd name="connsiteX1522" fmla="*/ 10044127 w 12192000"/>
              <a:gd name="connsiteY1522" fmla="*/ 1337271 h 1830763"/>
              <a:gd name="connsiteX1523" fmla="*/ 10026658 w 12192000"/>
              <a:gd name="connsiteY1523" fmla="*/ 1345443 h 1830763"/>
              <a:gd name="connsiteX1524" fmla="*/ 10034974 w 12192000"/>
              <a:gd name="connsiteY1524" fmla="*/ 1337271 h 1830763"/>
              <a:gd name="connsiteX1525" fmla="*/ 9890226 w 12192000"/>
              <a:gd name="connsiteY1525" fmla="*/ 1357235 h 1830763"/>
              <a:gd name="connsiteX1526" fmla="*/ 9879405 w 12192000"/>
              <a:gd name="connsiteY1526" fmla="*/ 1347253 h 1830763"/>
              <a:gd name="connsiteX1527" fmla="*/ 9862774 w 12192000"/>
              <a:gd name="connsiteY1527" fmla="*/ 1360864 h 1830763"/>
              <a:gd name="connsiteX1528" fmla="*/ 9887728 w 12192000"/>
              <a:gd name="connsiteY1528" fmla="*/ 1367217 h 1830763"/>
              <a:gd name="connsiteX1529" fmla="*/ 9916015 w 12192000"/>
              <a:gd name="connsiteY1529" fmla="*/ 1363588 h 1830763"/>
              <a:gd name="connsiteX1530" fmla="*/ 9902698 w 12192000"/>
              <a:gd name="connsiteY1530" fmla="*/ 1371751 h 1830763"/>
              <a:gd name="connsiteX1531" fmla="*/ 9912680 w 12192000"/>
              <a:gd name="connsiteY1531" fmla="*/ 1373561 h 1830763"/>
              <a:gd name="connsiteX1532" fmla="*/ 9903537 w 12192000"/>
              <a:gd name="connsiteY1532" fmla="*/ 1376285 h 1830763"/>
              <a:gd name="connsiteX1533" fmla="*/ 9965093 w 12192000"/>
              <a:gd name="connsiteY1533" fmla="*/ 1370846 h 1830763"/>
              <a:gd name="connsiteX1534" fmla="*/ 9947625 w 12192000"/>
              <a:gd name="connsiteY1534" fmla="*/ 1381733 h 1830763"/>
              <a:gd name="connsiteX1535" fmla="*/ 9881903 w 12192000"/>
              <a:gd name="connsiteY1535" fmla="*/ 1389896 h 1830763"/>
              <a:gd name="connsiteX1536" fmla="*/ 9927657 w 12192000"/>
              <a:gd name="connsiteY1536" fmla="*/ 1405317 h 1830763"/>
              <a:gd name="connsiteX1537" fmla="*/ 9902698 w 12192000"/>
              <a:gd name="connsiteY1537" fmla="*/ 1401688 h 1830763"/>
              <a:gd name="connsiteX1538" fmla="*/ 9930156 w 12192000"/>
              <a:gd name="connsiteY1538" fmla="*/ 1425281 h 1830763"/>
              <a:gd name="connsiteX1539" fmla="*/ 9916846 w 12192000"/>
              <a:gd name="connsiteY1539" fmla="*/ 1433444 h 1830763"/>
              <a:gd name="connsiteX1540" fmla="*/ 9942639 w 12192000"/>
              <a:gd name="connsiteY1540" fmla="*/ 1445235 h 1830763"/>
              <a:gd name="connsiteX1541" fmla="*/ 9981731 w 12192000"/>
              <a:gd name="connsiteY1541" fmla="*/ 1448864 h 1830763"/>
              <a:gd name="connsiteX1542" fmla="*/ 9945129 w 12192000"/>
              <a:gd name="connsiteY1542" fmla="*/ 1460656 h 1830763"/>
              <a:gd name="connsiteX1543" fmla="*/ 10142306 w 12192000"/>
              <a:gd name="connsiteY1543" fmla="*/ 1468829 h 1830763"/>
              <a:gd name="connsiteX1544" fmla="*/ 10163931 w 12192000"/>
              <a:gd name="connsiteY1544" fmla="*/ 1483344 h 1830763"/>
              <a:gd name="connsiteX1545" fmla="*/ 10133983 w 12192000"/>
              <a:gd name="connsiteY1545" fmla="*/ 1507842 h 1830763"/>
              <a:gd name="connsiteX1546" fmla="*/ 10110689 w 12192000"/>
              <a:gd name="connsiteY1546" fmla="*/ 1508747 h 1830763"/>
              <a:gd name="connsiteX1547" fmla="*/ 10094881 w 12192000"/>
              <a:gd name="connsiteY1547" fmla="*/ 1499670 h 1830763"/>
              <a:gd name="connsiteX1548" fmla="*/ 10101536 w 12192000"/>
              <a:gd name="connsiteY1548" fmla="*/ 1509652 h 1830763"/>
              <a:gd name="connsiteX1549" fmla="*/ 10039140 w 12192000"/>
              <a:gd name="connsiteY1549" fmla="*/ 1507842 h 1830763"/>
              <a:gd name="connsiteX1550" fmla="*/ 10027488 w 12192000"/>
              <a:gd name="connsiteY1550" fmla="*/ 1525978 h 1830763"/>
              <a:gd name="connsiteX1551" fmla="*/ 10102366 w 12192000"/>
              <a:gd name="connsiteY1551" fmla="*/ 1516910 h 1830763"/>
              <a:gd name="connsiteX1552" fmla="*/ 10128157 w 12192000"/>
              <a:gd name="connsiteY1552" fmla="*/ 1528702 h 1830763"/>
              <a:gd name="connsiteX1553" fmla="*/ 10109030 w 12192000"/>
              <a:gd name="connsiteY1553" fmla="*/ 1526892 h 1830763"/>
              <a:gd name="connsiteX1554" fmla="*/ 10112358 w 12192000"/>
              <a:gd name="connsiteY1554" fmla="*/ 1516910 h 1830763"/>
              <a:gd name="connsiteX1555" fmla="*/ 10146463 w 12192000"/>
              <a:gd name="connsiteY1555" fmla="*/ 1520539 h 1830763"/>
              <a:gd name="connsiteX1556" fmla="*/ 10128157 w 12192000"/>
              <a:gd name="connsiteY1556" fmla="*/ 1524168 h 1830763"/>
              <a:gd name="connsiteX1557" fmla="*/ 10143966 w 12192000"/>
              <a:gd name="connsiteY1557" fmla="*/ 1531426 h 1830763"/>
              <a:gd name="connsiteX1558" fmla="*/ 10205531 w 12192000"/>
              <a:gd name="connsiteY1558" fmla="*/ 1528702 h 1830763"/>
              <a:gd name="connsiteX1559" fmla="*/ 10206359 w 12192000"/>
              <a:gd name="connsiteY1559" fmla="*/ 1535960 h 1830763"/>
              <a:gd name="connsiteX1560" fmla="*/ 10183480 w 12192000"/>
              <a:gd name="connsiteY1560" fmla="*/ 1541858 h 1830763"/>
              <a:gd name="connsiteX1561" fmla="*/ 10183082 w 12192000"/>
              <a:gd name="connsiteY1561" fmla="*/ 1542312 h 1830763"/>
              <a:gd name="connsiteX1562" fmla="*/ 10205892 w 12192000"/>
              <a:gd name="connsiteY1562" fmla="*/ 1541790 h 1830763"/>
              <a:gd name="connsiteX1563" fmla="*/ 10236308 w 12192000"/>
              <a:gd name="connsiteY1563" fmla="*/ 1516910 h 1830763"/>
              <a:gd name="connsiteX1564" fmla="*/ 10252116 w 12192000"/>
              <a:gd name="connsiteY1564" fmla="*/ 1525978 h 1830763"/>
              <a:gd name="connsiteX1565" fmla="*/ 10287052 w 12192000"/>
              <a:gd name="connsiteY1565" fmla="*/ 1506928 h 1830763"/>
              <a:gd name="connsiteX1566" fmla="*/ 10280397 w 12192000"/>
              <a:gd name="connsiteY1566" fmla="*/ 1496946 h 1830763"/>
              <a:gd name="connsiteX1567" fmla="*/ 10391037 w 12192000"/>
              <a:gd name="connsiteY1567" fmla="*/ 1501489 h 1830763"/>
              <a:gd name="connsiteX1568" fmla="*/ 10392705 w 12192000"/>
              <a:gd name="connsiteY1568" fmla="*/ 1511462 h 1830763"/>
              <a:gd name="connsiteX1569" fmla="*/ 10444278 w 12192000"/>
              <a:gd name="connsiteY1569" fmla="*/ 1506023 h 1830763"/>
              <a:gd name="connsiteX1570" fmla="*/ 10427640 w 12192000"/>
              <a:gd name="connsiteY1570" fmla="*/ 1494231 h 1830763"/>
              <a:gd name="connsiteX1571" fmla="*/ 10458418 w 12192000"/>
              <a:gd name="connsiteY1571" fmla="*/ 1479715 h 1830763"/>
              <a:gd name="connsiteX1572" fmla="*/ 10558256 w 12192000"/>
              <a:gd name="connsiteY1572" fmla="*/ 1477896 h 1830763"/>
              <a:gd name="connsiteX1573" fmla="*/ 10524141 w 12192000"/>
              <a:gd name="connsiteY1573" fmla="*/ 1471543 h 1830763"/>
              <a:gd name="connsiteX1574" fmla="*/ 10534962 w 12192000"/>
              <a:gd name="connsiteY1574" fmla="*/ 1450684 h 1830763"/>
              <a:gd name="connsiteX1575" fmla="*/ 10576553 w 12192000"/>
              <a:gd name="connsiteY1575" fmla="*/ 1443426 h 1830763"/>
              <a:gd name="connsiteX1576" fmla="*/ 10569898 w 12192000"/>
              <a:gd name="connsiteY1576" fmla="*/ 1433444 h 1830763"/>
              <a:gd name="connsiteX1577" fmla="*/ 10465912 w 12192000"/>
              <a:gd name="connsiteY1577" fmla="*/ 1437977 h 1830763"/>
              <a:gd name="connsiteX1578" fmla="*/ 10458418 w 12192000"/>
              <a:gd name="connsiteY1578" fmla="*/ 1448864 h 1830763"/>
              <a:gd name="connsiteX1579" fmla="*/ 10434295 w 12192000"/>
              <a:gd name="connsiteY1579" fmla="*/ 1445235 h 1830763"/>
              <a:gd name="connsiteX1580" fmla="*/ 10460916 w 12192000"/>
              <a:gd name="connsiteY1580" fmla="*/ 1431624 h 1830763"/>
              <a:gd name="connsiteX1581" fmla="*/ 10407675 w 12192000"/>
              <a:gd name="connsiteY1581" fmla="*/ 1428910 h 1830763"/>
              <a:gd name="connsiteX1582" fmla="*/ 10383553 w 12192000"/>
              <a:gd name="connsiteY1582" fmla="*/ 1429815 h 1830763"/>
              <a:gd name="connsiteX1583" fmla="*/ 10340294 w 12192000"/>
              <a:gd name="connsiteY1583" fmla="*/ 1427091 h 1830763"/>
              <a:gd name="connsiteX1584" fmla="*/ 10281226 w 12192000"/>
              <a:gd name="connsiteY1584" fmla="*/ 1417118 h 1830763"/>
              <a:gd name="connsiteX1585" fmla="*/ 10356932 w 12192000"/>
              <a:gd name="connsiteY1585" fmla="*/ 1410765 h 1830763"/>
              <a:gd name="connsiteX1586" fmla="*/ 10332809 w 12192000"/>
              <a:gd name="connsiteY1586" fmla="*/ 1407136 h 1830763"/>
              <a:gd name="connsiteX1587" fmla="*/ 10319498 w 12192000"/>
              <a:gd name="connsiteY1587" fmla="*/ 1415299 h 1830763"/>
              <a:gd name="connsiteX1588" fmla="*/ 10294537 w 12192000"/>
              <a:gd name="connsiteY1588" fmla="*/ 1408946 h 1830763"/>
              <a:gd name="connsiteX1589" fmla="*/ 10282894 w 12192000"/>
              <a:gd name="connsiteY1589" fmla="*/ 1397154 h 1830763"/>
              <a:gd name="connsiteX1590" fmla="*/ 10350276 w 12192000"/>
              <a:gd name="connsiteY1590" fmla="*/ 1398964 h 1830763"/>
              <a:gd name="connsiteX1591" fmla="*/ 10320328 w 12192000"/>
              <a:gd name="connsiteY1591" fmla="*/ 1389896 h 1830763"/>
              <a:gd name="connsiteX1592" fmla="*/ 10333638 w 12192000"/>
              <a:gd name="connsiteY1592" fmla="*/ 1384457 h 1830763"/>
              <a:gd name="connsiteX1593" fmla="*/ 10294537 w 12192000"/>
              <a:gd name="connsiteY1593" fmla="*/ 1380819 h 1830763"/>
              <a:gd name="connsiteX1594" fmla="*/ 10326153 w 12192000"/>
              <a:gd name="connsiteY1594" fmla="*/ 1369027 h 1830763"/>
              <a:gd name="connsiteX1595" fmla="*/ 10371072 w 12192000"/>
              <a:gd name="connsiteY1595" fmla="*/ 1379914 h 1830763"/>
              <a:gd name="connsiteX1596" fmla="*/ 10395204 w 12192000"/>
              <a:gd name="connsiteY1596" fmla="*/ 1353606 h 1830763"/>
              <a:gd name="connsiteX1597" fmla="*/ 10319498 w 12192000"/>
              <a:gd name="connsiteY1597" fmla="*/ 1359959 h 1830763"/>
              <a:gd name="connsiteX1598" fmla="*/ 10242963 w 12192000"/>
              <a:gd name="connsiteY1598" fmla="*/ 1358140 h 1830763"/>
              <a:gd name="connsiteX1599" fmla="*/ 10269584 w 12192000"/>
              <a:gd name="connsiteY1599" fmla="*/ 1344529 h 1830763"/>
              <a:gd name="connsiteX1600" fmla="*/ 10217172 w 12192000"/>
              <a:gd name="connsiteY1600" fmla="*/ 1347253 h 1830763"/>
              <a:gd name="connsiteX1601" fmla="*/ 10225495 w 12192000"/>
              <a:gd name="connsiteY1601" fmla="*/ 1341814 h 1830763"/>
              <a:gd name="connsiteX1602" fmla="*/ 10203032 w 12192000"/>
              <a:gd name="connsiteY1602" fmla="*/ 1350882 h 1830763"/>
              <a:gd name="connsiteX1603" fmla="*/ 10190551 w 12192000"/>
              <a:gd name="connsiteY1603" fmla="*/ 1333652 h 1830763"/>
              <a:gd name="connsiteX1604" fmla="*/ 10364417 w 12192000"/>
              <a:gd name="connsiteY1604" fmla="*/ 1342719 h 1830763"/>
              <a:gd name="connsiteX1605" fmla="*/ 10269584 w 12192000"/>
              <a:gd name="connsiteY1605" fmla="*/ 1349977 h 1830763"/>
              <a:gd name="connsiteX1606" fmla="*/ 10312013 w 12192000"/>
              <a:gd name="connsiteY1606" fmla="*/ 1345443 h 1830763"/>
              <a:gd name="connsiteX1607" fmla="*/ 10356102 w 12192000"/>
              <a:gd name="connsiteY1607" fmla="*/ 1353606 h 1830763"/>
              <a:gd name="connsiteX1608" fmla="*/ 10355272 w 12192000"/>
              <a:gd name="connsiteY1608" fmla="*/ 1346348 h 1830763"/>
              <a:gd name="connsiteX1609" fmla="*/ 10389377 w 12192000"/>
              <a:gd name="connsiteY1609" fmla="*/ 1349977 h 1830763"/>
              <a:gd name="connsiteX1610" fmla="*/ 10433466 w 12192000"/>
              <a:gd name="connsiteY1610" fmla="*/ 1327299 h 1830763"/>
              <a:gd name="connsiteX1611" fmla="*/ 10297864 w 12192000"/>
              <a:gd name="connsiteY1611" fmla="*/ 1318221 h 1830763"/>
              <a:gd name="connsiteX1612" fmla="*/ 10295366 w 12192000"/>
              <a:gd name="connsiteY1612" fmla="*/ 1330928 h 1830763"/>
              <a:gd name="connsiteX1613" fmla="*/ 10279567 w 12192000"/>
              <a:gd name="connsiteY1613" fmla="*/ 1323670 h 1830763"/>
              <a:gd name="connsiteX1614" fmla="*/ 10261261 w 12192000"/>
              <a:gd name="connsiteY1614" fmla="*/ 1301896 h 1830763"/>
              <a:gd name="connsiteX1615" fmla="*/ 10296205 w 12192000"/>
              <a:gd name="connsiteY1615" fmla="*/ 1312783 h 1830763"/>
              <a:gd name="connsiteX1616" fmla="*/ 10332809 w 12192000"/>
              <a:gd name="connsiteY1616" fmla="*/ 1303706 h 1830763"/>
              <a:gd name="connsiteX1617" fmla="*/ 10324485 w 12192000"/>
              <a:gd name="connsiteY1617" fmla="*/ 1309154 h 1830763"/>
              <a:gd name="connsiteX1618" fmla="*/ 10344451 w 12192000"/>
              <a:gd name="connsiteY1618" fmla="*/ 1313688 h 1830763"/>
              <a:gd name="connsiteX1619" fmla="*/ 10351936 w 12192000"/>
              <a:gd name="connsiteY1619" fmla="*/ 1302801 h 1830763"/>
              <a:gd name="connsiteX1620" fmla="*/ 10393535 w 12192000"/>
              <a:gd name="connsiteY1620" fmla="*/ 1323670 h 1830763"/>
              <a:gd name="connsiteX1621" fmla="*/ 10392705 w 12192000"/>
              <a:gd name="connsiteY1621" fmla="*/ 1316412 h 1830763"/>
              <a:gd name="connsiteX1622" fmla="*/ 10451772 w 12192000"/>
              <a:gd name="connsiteY1622" fmla="*/ 1326394 h 1830763"/>
              <a:gd name="connsiteX1623" fmla="*/ 10489205 w 12192000"/>
              <a:gd name="connsiteY1623" fmla="*/ 1319126 h 1830763"/>
              <a:gd name="connsiteX1624" fmla="*/ 10533294 w 12192000"/>
              <a:gd name="connsiteY1624" fmla="*/ 1327299 h 1830763"/>
              <a:gd name="connsiteX1625" fmla="*/ 10542447 w 12192000"/>
              <a:gd name="connsiteY1625" fmla="*/ 1324574 h 1830763"/>
              <a:gd name="connsiteX1626" fmla="*/ 10462585 w 12192000"/>
              <a:gd name="connsiteY1626" fmla="*/ 1305525 h 1830763"/>
              <a:gd name="connsiteX1627" fmla="*/ 10465912 w 12192000"/>
              <a:gd name="connsiteY1627" fmla="*/ 1297352 h 1830763"/>
              <a:gd name="connsiteX1628" fmla="*/ 10547434 w 12192000"/>
              <a:gd name="connsiteY1628" fmla="*/ 1298267 h 1830763"/>
              <a:gd name="connsiteX1629" fmla="*/ 10586536 w 12192000"/>
              <a:gd name="connsiteY1629" fmla="*/ 1303706 h 1830763"/>
              <a:gd name="connsiteX1630" fmla="*/ 10579881 w 12192000"/>
              <a:gd name="connsiteY1630" fmla="*/ 1291009 h 1830763"/>
              <a:gd name="connsiteX1631" fmla="*/ 10541609 w 12192000"/>
              <a:gd name="connsiteY1631" fmla="*/ 1290094 h 1830763"/>
              <a:gd name="connsiteX1632" fmla="*/ 10559915 w 12192000"/>
              <a:gd name="connsiteY1632" fmla="*/ 1283751 h 1830763"/>
              <a:gd name="connsiteX1633" fmla="*/ 10527469 w 12192000"/>
              <a:gd name="connsiteY1633" fmla="*/ 1290094 h 1830763"/>
              <a:gd name="connsiteX1634" fmla="*/ 10510831 w 12192000"/>
              <a:gd name="connsiteY1634" fmla="*/ 1278303 h 1830763"/>
              <a:gd name="connsiteX1635" fmla="*/ 10498359 w 12192000"/>
              <a:gd name="connsiteY1635" fmla="*/ 1289190 h 1830763"/>
              <a:gd name="connsiteX1636" fmla="*/ 10399361 w 12192000"/>
              <a:gd name="connsiteY1636" fmla="*/ 1268330 h 1830763"/>
              <a:gd name="connsiteX1637" fmla="*/ 10574894 w 12192000"/>
              <a:gd name="connsiteY1637" fmla="*/ 1260158 h 1830763"/>
              <a:gd name="connsiteX1638" fmla="*/ 10574055 w 12192000"/>
              <a:gd name="connsiteY1638" fmla="*/ 1254719 h 1830763"/>
              <a:gd name="connsiteX1639" fmla="*/ 10588195 w 12192000"/>
              <a:gd name="connsiteY1639" fmla="*/ 1253805 h 1830763"/>
              <a:gd name="connsiteX1640" fmla="*/ 10594859 w 12192000"/>
              <a:gd name="connsiteY1640" fmla="*/ 1266511 h 1830763"/>
              <a:gd name="connsiteX1641" fmla="*/ 10633951 w 12192000"/>
              <a:gd name="connsiteY1641" fmla="*/ 1271950 h 1830763"/>
              <a:gd name="connsiteX1642" fmla="*/ 10792017 w 12192000"/>
              <a:gd name="connsiteY1642" fmla="*/ 1271950 h 1830763"/>
              <a:gd name="connsiteX1643" fmla="*/ 10922623 w 12192000"/>
              <a:gd name="connsiteY1643" fmla="*/ 1281027 h 1830763"/>
              <a:gd name="connsiteX1644" fmla="*/ 10925950 w 12192000"/>
              <a:gd name="connsiteY1644" fmla="*/ 1271045 h 1830763"/>
              <a:gd name="connsiteX1645" fmla="*/ 11023281 w 12192000"/>
              <a:gd name="connsiteY1645" fmla="*/ 1279208 h 1830763"/>
              <a:gd name="connsiteX1646" fmla="*/ 11026608 w 12192000"/>
              <a:gd name="connsiteY1646" fmla="*/ 1269235 h 1830763"/>
              <a:gd name="connsiteX1647" fmla="*/ 11047413 w 12192000"/>
              <a:gd name="connsiteY1647" fmla="*/ 1281027 h 1830763"/>
              <a:gd name="connsiteX1648" fmla="*/ 11133091 w 12192000"/>
              <a:gd name="connsiteY1648" fmla="*/ 1277398 h 1830763"/>
              <a:gd name="connsiteX1649" fmla="*/ 11113955 w 12192000"/>
              <a:gd name="connsiteY1649" fmla="*/ 1278303 h 1830763"/>
              <a:gd name="connsiteX1650" fmla="*/ 11089002 w 12192000"/>
              <a:gd name="connsiteY1650" fmla="*/ 1274674 h 1830763"/>
              <a:gd name="connsiteX1651" fmla="*/ 11088173 w 12192000"/>
              <a:gd name="connsiteY1651" fmla="*/ 1267416 h 1830763"/>
              <a:gd name="connsiteX1652" fmla="*/ 11107309 w 12192000"/>
              <a:gd name="connsiteY1652" fmla="*/ 1266511 h 1830763"/>
              <a:gd name="connsiteX1653" fmla="*/ 11035762 w 12192000"/>
              <a:gd name="connsiteY1653" fmla="*/ 1267416 h 1830763"/>
              <a:gd name="connsiteX1654" fmla="*/ 10995000 w 12192000"/>
              <a:gd name="connsiteY1654" fmla="*/ 1251995 h 1830763"/>
              <a:gd name="connsiteX1655" fmla="*/ 11005813 w 12192000"/>
              <a:gd name="connsiteY1655" fmla="*/ 1259253 h 1830763"/>
              <a:gd name="connsiteX1656" fmla="*/ 10943418 w 12192000"/>
              <a:gd name="connsiteY1656" fmla="*/ 1260158 h 1830763"/>
              <a:gd name="connsiteX1657" fmla="*/ 10932606 w 12192000"/>
              <a:gd name="connsiteY1657" fmla="*/ 1250176 h 1830763"/>
              <a:gd name="connsiteX1658" fmla="*/ 10900989 w 12192000"/>
              <a:gd name="connsiteY1658" fmla="*/ 1259253 h 1830763"/>
              <a:gd name="connsiteX1659" fmla="*/ 10889347 w 12192000"/>
              <a:gd name="connsiteY1659" fmla="*/ 1244737 h 1830763"/>
              <a:gd name="connsiteX1660" fmla="*/ 10866883 w 12192000"/>
              <a:gd name="connsiteY1660" fmla="*/ 1255624 h 1830763"/>
              <a:gd name="connsiteX1661" fmla="*/ 10848587 w 12192000"/>
              <a:gd name="connsiteY1661" fmla="*/ 1259253 h 1830763"/>
              <a:gd name="connsiteX1662" fmla="*/ 10841930 w 12192000"/>
              <a:gd name="connsiteY1662" fmla="*/ 1249271 h 1830763"/>
              <a:gd name="connsiteX1663" fmla="*/ 10780366 w 12192000"/>
              <a:gd name="connsiteY1663" fmla="*/ 1251995 h 1830763"/>
              <a:gd name="connsiteX1664" fmla="*/ 10767885 w 12192000"/>
              <a:gd name="connsiteY1664" fmla="*/ 1262882 h 1830763"/>
              <a:gd name="connsiteX1665" fmla="*/ 10700503 w 12192000"/>
              <a:gd name="connsiteY1665" fmla="*/ 1261063 h 1830763"/>
              <a:gd name="connsiteX1666" fmla="*/ 10604842 w 12192000"/>
              <a:gd name="connsiteY1666" fmla="*/ 1232945 h 1830763"/>
              <a:gd name="connsiteX1667" fmla="*/ 10601506 w 12192000"/>
              <a:gd name="connsiteY1667" fmla="*/ 1241108 h 1830763"/>
              <a:gd name="connsiteX1668" fmla="*/ 10576553 w 12192000"/>
              <a:gd name="connsiteY1668" fmla="*/ 1234755 h 1830763"/>
              <a:gd name="connsiteX1669" fmla="*/ 10593191 w 12192000"/>
              <a:gd name="connsiteY1669" fmla="*/ 1246547 h 1830763"/>
              <a:gd name="connsiteX1670" fmla="*/ 10498359 w 12192000"/>
              <a:gd name="connsiteY1670" fmla="*/ 1253805 h 1830763"/>
              <a:gd name="connsiteX1671" fmla="*/ 10515826 w 12192000"/>
              <a:gd name="connsiteY1671" fmla="*/ 1242927 h 1830763"/>
              <a:gd name="connsiteX1672" fmla="*/ 10479223 w 12192000"/>
              <a:gd name="connsiteY1672" fmla="*/ 1254719 h 1830763"/>
              <a:gd name="connsiteX1673" fmla="*/ 10486708 w 12192000"/>
              <a:gd name="connsiteY1673" fmla="*/ 1242013 h 1830763"/>
              <a:gd name="connsiteX1674" fmla="*/ 10415168 w 12192000"/>
              <a:gd name="connsiteY1674" fmla="*/ 1245642 h 1830763"/>
              <a:gd name="connsiteX1675" fmla="*/ 10423483 w 12192000"/>
              <a:gd name="connsiteY1675" fmla="*/ 1240203 h 1830763"/>
              <a:gd name="connsiteX1676" fmla="*/ 10527469 w 12192000"/>
              <a:gd name="connsiteY1676" fmla="*/ 1232945 h 1830763"/>
              <a:gd name="connsiteX1677" fmla="*/ 10408513 w 12192000"/>
              <a:gd name="connsiteY1677" fmla="*/ 1236574 h 1830763"/>
              <a:gd name="connsiteX1678" fmla="*/ 10330311 w 12192000"/>
              <a:gd name="connsiteY1678" fmla="*/ 1227497 h 1830763"/>
              <a:gd name="connsiteX1679" fmla="*/ 10158106 w 12192000"/>
              <a:gd name="connsiteY1679" fmla="*/ 1225687 h 1830763"/>
              <a:gd name="connsiteX1680" fmla="*/ 10162263 w 12192000"/>
              <a:gd name="connsiteY1680" fmla="*/ 1220239 h 1830763"/>
              <a:gd name="connsiteX1681" fmla="*/ 10134812 w 12192000"/>
              <a:gd name="connsiteY1681" fmla="*/ 1226592 h 1830763"/>
              <a:gd name="connsiteX1682" fmla="*/ 10144794 w 12192000"/>
              <a:gd name="connsiteY1682" fmla="*/ 1231126 h 1830763"/>
              <a:gd name="connsiteX1683" fmla="*/ 10082399 w 12192000"/>
              <a:gd name="connsiteY1683" fmla="*/ 1231126 h 1830763"/>
              <a:gd name="connsiteX1684" fmla="*/ 10089883 w 12192000"/>
              <a:gd name="connsiteY1684" fmla="*/ 1220239 h 1830763"/>
              <a:gd name="connsiteX1685" fmla="*/ 10032476 w 12192000"/>
              <a:gd name="connsiteY1685" fmla="*/ 1218429 h 1830763"/>
              <a:gd name="connsiteX1686" fmla="*/ 10034144 w 12192000"/>
              <a:gd name="connsiteY1686" fmla="*/ 1231126 h 1830763"/>
              <a:gd name="connsiteX1687" fmla="*/ 10013348 w 12192000"/>
              <a:gd name="connsiteY1687" fmla="*/ 1222058 h 1830763"/>
              <a:gd name="connsiteX1688" fmla="*/ 10005854 w 12192000"/>
              <a:gd name="connsiteY1688" fmla="*/ 1234755 h 1830763"/>
              <a:gd name="connsiteX1689" fmla="*/ 9944299 w 12192000"/>
              <a:gd name="connsiteY1689" fmla="*/ 1240203 h 1830763"/>
              <a:gd name="connsiteX1690" fmla="*/ 9926827 w 12192000"/>
              <a:gd name="connsiteY1690" fmla="*/ 1222963 h 1830763"/>
              <a:gd name="connsiteX1691" fmla="*/ 9875248 w 12192000"/>
              <a:gd name="connsiteY1691" fmla="*/ 1228402 h 1830763"/>
              <a:gd name="connsiteX1692" fmla="*/ 9876916 w 12192000"/>
              <a:gd name="connsiteY1692" fmla="*/ 1210267 h 1830763"/>
              <a:gd name="connsiteX1693" fmla="*/ 9858609 w 12192000"/>
              <a:gd name="connsiteY1693" fmla="*/ 1213886 h 1830763"/>
              <a:gd name="connsiteX1694" fmla="*/ 9856120 w 12192000"/>
              <a:gd name="connsiteY1694" fmla="*/ 1229316 h 1830763"/>
              <a:gd name="connsiteX1695" fmla="*/ 9703883 w 12192000"/>
              <a:gd name="connsiteY1695" fmla="*/ 1233850 h 1830763"/>
              <a:gd name="connsiteX1696" fmla="*/ 9707210 w 12192000"/>
              <a:gd name="connsiteY1696" fmla="*/ 1223868 h 1830763"/>
              <a:gd name="connsiteX1697" fmla="*/ 9683087 w 12192000"/>
              <a:gd name="connsiteY1697" fmla="*/ 1224773 h 1830763"/>
              <a:gd name="connsiteX1698" fmla="*/ 9669776 w 12192000"/>
              <a:gd name="connsiteY1698" fmla="*/ 1232945 h 1830763"/>
              <a:gd name="connsiteX1699" fmla="*/ 9658126 w 12192000"/>
              <a:gd name="connsiteY1699" fmla="*/ 1218429 h 1830763"/>
              <a:gd name="connsiteX1700" fmla="*/ 9725507 w 12192000"/>
              <a:gd name="connsiteY1700" fmla="*/ 1222963 h 1830763"/>
              <a:gd name="connsiteX1701" fmla="*/ 9806198 w 12192000"/>
              <a:gd name="connsiteY1701" fmla="*/ 1219334 h 1830763"/>
              <a:gd name="connsiteX1702" fmla="*/ 9694730 w 12192000"/>
              <a:gd name="connsiteY1702" fmla="*/ 1212076 h 1830763"/>
              <a:gd name="connsiteX1703" fmla="*/ 9601555 w 12192000"/>
              <a:gd name="connsiteY1703" fmla="*/ 1198465 h 1830763"/>
              <a:gd name="connsiteX1704" fmla="*/ 9588245 w 12192000"/>
              <a:gd name="connsiteY1704" fmla="*/ 1206628 h 1830763"/>
              <a:gd name="connsiteX1705" fmla="*/ 9595729 w 12192000"/>
              <a:gd name="connsiteY1705" fmla="*/ 1221144 h 1830763"/>
              <a:gd name="connsiteX1706" fmla="*/ 9619023 w 12192000"/>
              <a:gd name="connsiteY1706" fmla="*/ 1214800 h 1830763"/>
              <a:gd name="connsiteX1707" fmla="*/ 9636499 w 12192000"/>
              <a:gd name="connsiteY1707" fmla="*/ 1232031 h 1830763"/>
              <a:gd name="connsiteX1708" fmla="*/ 9574934 w 12192000"/>
              <a:gd name="connsiteY1708" fmla="*/ 1234755 h 1830763"/>
              <a:gd name="connsiteX1709" fmla="*/ 9551641 w 12192000"/>
              <a:gd name="connsiteY1709" fmla="*/ 1235669 h 1830763"/>
              <a:gd name="connsiteX1710" fmla="*/ 9559126 w 12192000"/>
              <a:gd name="connsiteY1710" fmla="*/ 1222963 h 1830763"/>
              <a:gd name="connsiteX1711" fmla="*/ 9537499 w 12192000"/>
              <a:gd name="connsiteY1711" fmla="*/ 1236574 h 1830763"/>
              <a:gd name="connsiteX1712" fmla="*/ 9518364 w 12192000"/>
              <a:gd name="connsiteY1712" fmla="*/ 1234755 h 1830763"/>
              <a:gd name="connsiteX1713" fmla="*/ 9515867 w 12192000"/>
              <a:gd name="connsiteY1713" fmla="*/ 1217515 h 1830763"/>
              <a:gd name="connsiteX1714" fmla="*/ 9482591 w 12192000"/>
              <a:gd name="connsiteY1714" fmla="*/ 1219334 h 1830763"/>
              <a:gd name="connsiteX1715" fmla="*/ 9490083 w 12192000"/>
              <a:gd name="connsiteY1715" fmla="*/ 1208447 h 1830763"/>
              <a:gd name="connsiteX1716" fmla="*/ 9532505 w 12192000"/>
              <a:gd name="connsiteY1716" fmla="*/ 1206628 h 1830763"/>
              <a:gd name="connsiteX1717" fmla="*/ 9549142 w 12192000"/>
              <a:gd name="connsiteY1717" fmla="*/ 1218429 h 1830763"/>
              <a:gd name="connsiteX1718" fmla="*/ 9582419 w 12192000"/>
              <a:gd name="connsiteY1718" fmla="*/ 1216610 h 1830763"/>
              <a:gd name="connsiteX1719" fmla="*/ 9537499 w 12192000"/>
              <a:gd name="connsiteY1719" fmla="*/ 1203914 h 1830763"/>
              <a:gd name="connsiteX1720" fmla="*/ 9559964 w 12192000"/>
              <a:gd name="connsiteY1720" fmla="*/ 1193027 h 1830763"/>
              <a:gd name="connsiteX1721" fmla="*/ 9511709 w 12192000"/>
              <a:gd name="connsiteY1721" fmla="*/ 1193027 h 1830763"/>
              <a:gd name="connsiteX1722" fmla="*/ 9489246 w 12192000"/>
              <a:gd name="connsiteY1722" fmla="*/ 1203914 h 1830763"/>
              <a:gd name="connsiteX1723" fmla="*/ 9517534 w 12192000"/>
              <a:gd name="connsiteY1723" fmla="*/ 1203009 h 1830763"/>
              <a:gd name="connsiteX1724" fmla="*/ 9469279 w 12192000"/>
              <a:gd name="connsiteY1724" fmla="*/ 1200285 h 1830763"/>
              <a:gd name="connsiteX1725" fmla="*/ 9480101 w 12192000"/>
              <a:gd name="connsiteY1725" fmla="*/ 1210267 h 1830763"/>
              <a:gd name="connsiteX1726" fmla="*/ 9470948 w 12192000"/>
              <a:gd name="connsiteY1726" fmla="*/ 1212981 h 1830763"/>
              <a:gd name="connsiteX1727" fmla="*/ 9421034 w 12192000"/>
              <a:gd name="connsiteY1727" fmla="*/ 1203009 h 1830763"/>
              <a:gd name="connsiteX1728" fmla="*/ 9426849 w 12192000"/>
              <a:gd name="connsiteY1728" fmla="*/ 1210267 h 1830763"/>
              <a:gd name="connsiteX1729" fmla="*/ 9412711 w 12192000"/>
              <a:gd name="connsiteY1729" fmla="*/ 1213886 h 1830763"/>
              <a:gd name="connsiteX1730" fmla="*/ 9396911 w 12192000"/>
              <a:gd name="connsiteY1730" fmla="*/ 1204818 h 1830763"/>
              <a:gd name="connsiteX1731" fmla="*/ 9409383 w 12192000"/>
              <a:gd name="connsiteY1731" fmla="*/ 1193931 h 1830763"/>
              <a:gd name="connsiteX1732" fmla="*/ 9371119 w 12192000"/>
              <a:gd name="connsiteY1732" fmla="*/ 1193027 h 1830763"/>
              <a:gd name="connsiteX1733" fmla="*/ 9348657 w 12192000"/>
              <a:gd name="connsiteY1733" fmla="*/ 1203914 h 1830763"/>
              <a:gd name="connsiteX1734" fmla="*/ 9328691 w 12192000"/>
              <a:gd name="connsiteY1734" fmla="*/ 1197560 h 1830763"/>
              <a:gd name="connsiteX1735" fmla="*/ 9272122 w 12192000"/>
              <a:gd name="connsiteY1735" fmla="*/ 1200285 h 1830763"/>
              <a:gd name="connsiteX1736" fmla="*/ 9249659 w 12192000"/>
              <a:gd name="connsiteY1736" fmla="*/ 1211171 h 1830763"/>
              <a:gd name="connsiteX1737" fmla="*/ 9292917 w 12192000"/>
              <a:gd name="connsiteY1737" fmla="*/ 1213886 h 1830763"/>
              <a:gd name="connsiteX1738" fmla="*/ 9279606 w 12192000"/>
              <a:gd name="connsiteY1738" fmla="*/ 1219334 h 1830763"/>
              <a:gd name="connsiteX1739" fmla="*/ 9302900 w 12192000"/>
              <a:gd name="connsiteY1739" fmla="*/ 1212981 h 1830763"/>
              <a:gd name="connsiteX1740" fmla="*/ 9337014 w 12192000"/>
              <a:gd name="connsiteY1740" fmla="*/ 1219334 h 1830763"/>
              <a:gd name="connsiteX1741" fmla="*/ 9333686 w 12192000"/>
              <a:gd name="connsiteY1741" fmla="*/ 1229316 h 1830763"/>
              <a:gd name="connsiteX1742" fmla="*/ 9420204 w 12192000"/>
              <a:gd name="connsiteY1742" fmla="*/ 1230221 h 1830763"/>
              <a:gd name="connsiteX1743" fmla="*/ 9450144 w 12192000"/>
              <a:gd name="connsiteY1743" fmla="*/ 1236574 h 1830763"/>
              <a:gd name="connsiteX1744" fmla="*/ 9472608 w 12192000"/>
              <a:gd name="connsiteY1744" fmla="*/ 1225687 h 1830763"/>
              <a:gd name="connsiteX1745" fmla="*/ 9484258 w 12192000"/>
              <a:gd name="connsiteY1745" fmla="*/ 1237479 h 1830763"/>
              <a:gd name="connsiteX1746" fmla="*/ 9373619 w 12192000"/>
              <a:gd name="connsiteY1746" fmla="*/ 1232945 h 1830763"/>
              <a:gd name="connsiteX1747" fmla="*/ 9312882 w 12192000"/>
              <a:gd name="connsiteY1747" fmla="*/ 1241108 h 1830763"/>
              <a:gd name="connsiteX1748" fmla="*/ 9311224 w 12192000"/>
              <a:gd name="connsiteY1748" fmla="*/ 1233850 h 1830763"/>
              <a:gd name="connsiteX1749" fmla="*/ 9274619 w 12192000"/>
              <a:gd name="connsiteY1749" fmla="*/ 1245642 h 1830763"/>
              <a:gd name="connsiteX1750" fmla="*/ 9317878 w 12192000"/>
              <a:gd name="connsiteY1750" fmla="*/ 1248366 h 1830763"/>
              <a:gd name="connsiteX1751" fmla="*/ 9241343 w 12192000"/>
              <a:gd name="connsiteY1751" fmla="*/ 1249271 h 1830763"/>
              <a:gd name="connsiteX1752" fmla="*/ 9229692 w 12192000"/>
              <a:gd name="connsiteY1752" fmla="*/ 1237479 h 1830763"/>
              <a:gd name="connsiteX1753" fmla="*/ 9216381 w 12192000"/>
              <a:gd name="connsiteY1753" fmla="*/ 1247461 h 1830763"/>
              <a:gd name="connsiteX1754" fmla="*/ 9074133 w 12192000"/>
              <a:gd name="connsiteY1754" fmla="*/ 1125886 h 1830763"/>
              <a:gd name="connsiteX1755" fmla="*/ 8886947 w 12192000"/>
              <a:gd name="connsiteY1755" fmla="*/ 1237479 h 1830763"/>
              <a:gd name="connsiteX1756" fmla="*/ 8827050 w 12192000"/>
              <a:gd name="connsiteY1756" fmla="*/ 1234755 h 1830763"/>
              <a:gd name="connsiteX1757" fmla="*/ 8748855 w 12192000"/>
              <a:gd name="connsiteY1757" fmla="*/ 1242927 h 1830763"/>
              <a:gd name="connsiteX1758" fmla="*/ 7889504 w 12192000"/>
              <a:gd name="connsiteY1758" fmla="*/ 1001596 h 1830763"/>
              <a:gd name="connsiteX1759" fmla="*/ 7340447 w 12192000"/>
              <a:gd name="connsiteY1759" fmla="*/ 975288 h 1830763"/>
              <a:gd name="connsiteX1760" fmla="*/ 7347063 w 12192000"/>
              <a:gd name="connsiteY1760" fmla="*/ 973465 h 1830763"/>
              <a:gd name="connsiteX1761" fmla="*/ 7338780 w 12192000"/>
              <a:gd name="connsiteY1761" fmla="*/ 972564 h 1830763"/>
              <a:gd name="connsiteX1762" fmla="*/ 7338474 w 12192000"/>
              <a:gd name="connsiteY1762" fmla="*/ 972425 h 1830763"/>
              <a:gd name="connsiteX1763" fmla="*/ 7309656 w 12192000"/>
              <a:gd name="connsiteY1763" fmla="*/ 968935 h 1830763"/>
              <a:gd name="connsiteX1764" fmla="*/ 7312989 w 12192000"/>
              <a:gd name="connsiteY1764" fmla="*/ 960772 h 1830763"/>
              <a:gd name="connsiteX1765" fmla="*/ 7338474 w 12192000"/>
              <a:gd name="connsiteY1765" fmla="*/ 972425 h 1830763"/>
              <a:gd name="connsiteX1766" fmla="*/ 7347063 w 12192000"/>
              <a:gd name="connsiteY1766" fmla="*/ 973465 h 1830763"/>
              <a:gd name="connsiteX1767" fmla="*/ 7362280 w 12192000"/>
              <a:gd name="connsiteY1767" fmla="*/ 969272 h 1830763"/>
              <a:gd name="connsiteX1768" fmla="*/ 7377879 w 12192000"/>
              <a:gd name="connsiteY1768" fmla="*/ 954419 h 1830763"/>
              <a:gd name="connsiteX1769" fmla="*/ 7431131 w 12192000"/>
              <a:gd name="connsiteY1769" fmla="*/ 938094 h 1830763"/>
              <a:gd name="connsiteX1770" fmla="*/ 7463567 w 12192000"/>
              <a:gd name="connsiteY1770" fmla="*/ 942627 h 1830763"/>
              <a:gd name="connsiteX1771" fmla="*/ 7540114 w 12192000"/>
              <a:gd name="connsiteY1771" fmla="*/ 930836 h 1830763"/>
              <a:gd name="connsiteX1772" fmla="*/ 7607490 w 12192000"/>
              <a:gd name="connsiteY1772" fmla="*/ 912691 h 1830763"/>
              <a:gd name="connsiteX1773" fmla="*/ 7694002 w 12192000"/>
              <a:gd name="connsiteY1773" fmla="*/ 863695 h 1830763"/>
              <a:gd name="connsiteX1774" fmla="*/ 7719795 w 12192000"/>
              <a:gd name="connsiteY1774" fmla="*/ 839197 h 1830763"/>
              <a:gd name="connsiteX1775" fmla="*/ 7721453 w 12192000"/>
              <a:gd name="connsiteY1775" fmla="*/ 811984 h 1830763"/>
              <a:gd name="connsiteX1776" fmla="*/ 7629940 w 12192000"/>
              <a:gd name="connsiteY1776" fmla="*/ 752102 h 1830763"/>
              <a:gd name="connsiteX1777" fmla="*/ 7585032 w 12192000"/>
              <a:gd name="connsiteY1777" fmla="*/ 740310 h 1830763"/>
              <a:gd name="connsiteX1778" fmla="*/ 7483541 w 12192000"/>
              <a:gd name="connsiteY1778" fmla="*/ 733957 h 1830763"/>
              <a:gd name="connsiteX1779" fmla="*/ 7382039 w 12192000"/>
              <a:gd name="connsiteY1779" fmla="*/ 719441 h 1830763"/>
              <a:gd name="connsiteX1780" fmla="*/ 7209001 w 12192000"/>
              <a:gd name="connsiteY1780" fmla="*/ 704925 h 1830763"/>
              <a:gd name="connsiteX1781" fmla="*/ 7115825 w 12192000"/>
              <a:gd name="connsiteY1781" fmla="*/ 685875 h 1830763"/>
              <a:gd name="connsiteX1782" fmla="*/ 7013500 w 12192000"/>
              <a:gd name="connsiteY1782" fmla="*/ 683151 h 1830763"/>
              <a:gd name="connsiteX1783" fmla="*/ 6922829 w 12192000"/>
              <a:gd name="connsiteY1783" fmla="*/ 669540 h 1830763"/>
              <a:gd name="connsiteX1784" fmla="*/ 6887057 w 12192000"/>
              <a:gd name="connsiteY1784" fmla="*/ 665006 h 1830763"/>
              <a:gd name="connsiteX1785" fmla="*/ 6926983 w 12192000"/>
              <a:gd name="connsiteY1785" fmla="*/ 641423 h 1830763"/>
              <a:gd name="connsiteX1786" fmla="*/ 7046775 w 12192000"/>
              <a:gd name="connsiteY1786" fmla="*/ 643232 h 1830763"/>
              <a:gd name="connsiteX1787" fmla="*/ 7078392 w 12192000"/>
              <a:gd name="connsiteY1787" fmla="*/ 638699 h 1830763"/>
              <a:gd name="connsiteX1788" fmla="*/ 7066743 w 12192000"/>
              <a:gd name="connsiteY1788" fmla="*/ 615106 h 1830763"/>
              <a:gd name="connsiteX1789" fmla="*/ 7049275 w 12192000"/>
              <a:gd name="connsiteY1789" fmla="*/ 567938 h 1830763"/>
              <a:gd name="connsiteX1790" fmla="*/ 7049275 w 12192000"/>
              <a:gd name="connsiteY1790" fmla="*/ 523476 h 1830763"/>
              <a:gd name="connsiteX1791" fmla="*/ 7095859 w 12192000"/>
              <a:gd name="connsiteY1791" fmla="*/ 485377 h 1830763"/>
              <a:gd name="connsiteX1792" fmla="*/ 7157410 w 12192000"/>
              <a:gd name="connsiteY1792" fmla="*/ 491720 h 1830763"/>
              <a:gd name="connsiteX1793" fmla="*/ 7129966 w 12192000"/>
              <a:gd name="connsiteY1793" fmla="*/ 504427 h 1830763"/>
              <a:gd name="connsiteX1794" fmla="*/ 7111671 w 12192000"/>
              <a:gd name="connsiteY1794" fmla="*/ 515314 h 1830763"/>
              <a:gd name="connsiteX1795" fmla="*/ 7215660 w 12192000"/>
              <a:gd name="connsiteY1795" fmla="*/ 544345 h 1830763"/>
              <a:gd name="connsiteX1796" fmla="*/ 7351258 w 12192000"/>
              <a:gd name="connsiteY1796" fmla="*/ 551603 h 1830763"/>
              <a:gd name="connsiteX1797" fmla="*/ 7364570 w 12192000"/>
              <a:gd name="connsiteY1797" fmla="*/ 557956 h 1830763"/>
              <a:gd name="connsiteX1798" fmla="*/ 7345433 w 12192000"/>
              <a:gd name="connsiteY1798" fmla="*/ 567938 h 1830763"/>
              <a:gd name="connsiteX1799" fmla="*/ 7243105 w 12192000"/>
              <a:gd name="connsiteY1799" fmla="*/ 567024 h 1830763"/>
              <a:gd name="connsiteX1800" fmla="*/ 7203172 w 12192000"/>
              <a:gd name="connsiteY1800" fmla="*/ 580635 h 1830763"/>
              <a:gd name="connsiteX1801" fmla="*/ 7211501 w 12192000"/>
              <a:gd name="connsiteY1801" fmla="*/ 617830 h 1830763"/>
              <a:gd name="connsiteX1802" fmla="*/ 7312989 w 12192000"/>
              <a:gd name="connsiteY1802" fmla="*/ 648681 h 1830763"/>
              <a:gd name="connsiteX1803" fmla="*/ 7439442 w 12192000"/>
              <a:gd name="connsiteY1803" fmla="*/ 671359 h 1830763"/>
              <a:gd name="connsiteX1804" fmla="*/ 7585854 w 12192000"/>
              <a:gd name="connsiteY1804" fmla="*/ 691324 h 1830763"/>
              <a:gd name="connsiteX1805" fmla="*/ 7597508 w 12192000"/>
              <a:gd name="connsiteY1805" fmla="*/ 687685 h 1830763"/>
              <a:gd name="connsiteX1806" fmla="*/ 7604164 w 12192000"/>
              <a:gd name="connsiteY1806" fmla="*/ 669540 h 1830763"/>
              <a:gd name="connsiteX1807" fmla="*/ 7572548 w 12192000"/>
              <a:gd name="connsiteY1807" fmla="*/ 645957 h 1830763"/>
              <a:gd name="connsiteX1808" fmla="*/ 7389525 w 12192000"/>
              <a:gd name="connsiteY1808" fmla="*/ 625992 h 1830763"/>
              <a:gd name="connsiteX1809" fmla="*/ 7372058 w 12192000"/>
              <a:gd name="connsiteY1809" fmla="*/ 614201 h 1830763"/>
              <a:gd name="connsiteX1810" fmla="*/ 7372058 w 12192000"/>
              <a:gd name="connsiteY1810" fmla="*/ 604219 h 1830763"/>
              <a:gd name="connsiteX1811" fmla="*/ 7411160 w 12192000"/>
              <a:gd name="connsiteY1811" fmla="*/ 561585 h 1830763"/>
              <a:gd name="connsiteX1812" fmla="*/ 7435290 w 12192000"/>
              <a:gd name="connsiteY1812" fmla="*/ 560671 h 1830763"/>
              <a:gd name="connsiteX1813" fmla="*/ 7502665 w 12192000"/>
              <a:gd name="connsiteY1813" fmla="*/ 593332 h 1830763"/>
              <a:gd name="connsiteX1814" fmla="*/ 7628282 w 12192000"/>
              <a:gd name="connsiteY1814" fmla="*/ 638699 h 1830763"/>
              <a:gd name="connsiteX1815" fmla="*/ 7831266 w 12192000"/>
              <a:gd name="connsiteY1815" fmla="*/ 702201 h 1830763"/>
              <a:gd name="connsiteX1816" fmla="*/ 7862041 w 12192000"/>
              <a:gd name="connsiteY1816" fmla="*/ 698581 h 1830763"/>
              <a:gd name="connsiteX1817" fmla="*/ 7874522 w 12192000"/>
              <a:gd name="connsiteY1817" fmla="*/ 682246 h 1830763"/>
              <a:gd name="connsiteX1818" fmla="*/ 7862881 w 12192000"/>
              <a:gd name="connsiteY1818" fmla="*/ 665006 h 1830763"/>
              <a:gd name="connsiteX1819" fmla="*/ 7783845 w 12192000"/>
              <a:gd name="connsiteY1819" fmla="*/ 630536 h 1830763"/>
              <a:gd name="connsiteX1820" fmla="*/ 7716451 w 12192000"/>
              <a:gd name="connsiteY1820" fmla="*/ 592427 h 1830763"/>
              <a:gd name="connsiteX1821" fmla="*/ 7652406 w 12192000"/>
              <a:gd name="connsiteY1821" fmla="*/ 563395 h 1830763"/>
              <a:gd name="connsiteX1822" fmla="*/ 7611645 w 12192000"/>
              <a:gd name="connsiteY1822" fmla="*/ 548879 h 1830763"/>
              <a:gd name="connsiteX1823" fmla="*/ 7498511 w 12192000"/>
              <a:gd name="connsiteY1823" fmla="*/ 567024 h 1830763"/>
              <a:gd name="connsiteX1824" fmla="*/ 7475215 w 12192000"/>
              <a:gd name="connsiteY1824" fmla="*/ 550698 h 1830763"/>
              <a:gd name="connsiteX1825" fmla="*/ 7468558 w 12192000"/>
              <a:gd name="connsiteY1825" fmla="*/ 542536 h 1830763"/>
              <a:gd name="connsiteX1826" fmla="*/ 7391191 w 12192000"/>
              <a:gd name="connsiteY1826" fmla="*/ 526200 h 1830763"/>
              <a:gd name="connsiteX1827" fmla="*/ 7342937 w 12192000"/>
              <a:gd name="connsiteY1827" fmla="*/ 490816 h 1830763"/>
              <a:gd name="connsiteX1828" fmla="*/ 7293857 w 12192000"/>
              <a:gd name="connsiteY1828" fmla="*/ 484472 h 1830763"/>
              <a:gd name="connsiteX1829" fmla="*/ 7280549 w 12192000"/>
              <a:gd name="connsiteY1829" fmla="*/ 478119 h 1830763"/>
              <a:gd name="connsiteX1830" fmla="*/ 7293857 w 12192000"/>
              <a:gd name="connsiteY1830" fmla="*/ 471766 h 1830763"/>
              <a:gd name="connsiteX1831" fmla="*/ 7475215 w 12192000"/>
              <a:gd name="connsiteY1831" fmla="*/ 481748 h 1830763"/>
              <a:gd name="connsiteX1832" fmla="*/ 7555077 w 12192000"/>
              <a:gd name="connsiteY1832" fmla="*/ 495349 h 1830763"/>
              <a:gd name="connsiteX1833" fmla="*/ 7752222 w 12192000"/>
              <a:gd name="connsiteY1833" fmla="*/ 517133 h 1830763"/>
              <a:gd name="connsiteX1834" fmla="*/ 7869526 w 12192000"/>
              <a:gd name="connsiteY1834" fmla="*/ 519847 h 1830763"/>
              <a:gd name="connsiteX1835" fmla="*/ 7886175 w 12192000"/>
              <a:gd name="connsiteY1835" fmla="*/ 505332 h 1830763"/>
              <a:gd name="connsiteX1836" fmla="*/ 7877022 w 12192000"/>
              <a:gd name="connsiteY1836" fmla="*/ 488092 h 1830763"/>
              <a:gd name="connsiteX1837" fmla="*/ 7758042 w 12192000"/>
              <a:gd name="connsiteY1837" fmla="*/ 461784 h 1830763"/>
              <a:gd name="connsiteX1838" fmla="*/ 7714796 w 12192000"/>
              <a:gd name="connsiteY1838" fmla="*/ 476300 h 1830763"/>
              <a:gd name="connsiteX1839" fmla="*/ 7690675 w 12192000"/>
              <a:gd name="connsiteY1839" fmla="*/ 456345 h 1830763"/>
              <a:gd name="connsiteX1840" fmla="*/ 7689832 w 12192000"/>
              <a:gd name="connsiteY1840" fmla="*/ 439105 h 1830763"/>
              <a:gd name="connsiteX1841" fmla="*/ 7626570 w 12192000"/>
              <a:gd name="connsiteY1841" fmla="*/ 435611 h 1830763"/>
              <a:gd name="connsiteX1842" fmla="*/ 7623300 w 12192000"/>
              <a:gd name="connsiteY1842" fmla="*/ 443639 h 1830763"/>
              <a:gd name="connsiteX1843" fmla="*/ 7584198 w 12192000"/>
              <a:gd name="connsiteY1843" fmla="*/ 452716 h 1830763"/>
              <a:gd name="connsiteX1844" fmla="*/ 7572548 w 12192000"/>
              <a:gd name="connsiteY1844" fmla="*/ 447268 h 1830763"/>
              <a:gd name="connsiteX1845" fmla="*/ 7582527 w 12192000"/>
              <a:gd name="connsiteY1845" fmla="*/ 435476 h 1830763"/>
              <a:gd name="connsiteX1846" fmla="*/ 7624127 w 12192000"/>
              <a:gd name="connsiteY1846" fmla="*/ 435476 h 1830763"/>
              <a:gd name="connsiteX1847" fmla="*/ 7619960 w 12192000"/>
              <a:gd name="connsiteY1847" fmla="*/ 428218 h 1830763"/>
              <a:gd name="connsiteX1848" fmla="*/ 7484368 w 12192000"/>
              <a:gd name="connsiteY1848" fmla="*/ 439105 h 1830763"/>
              <a:gd name="connsiteX1849" fmla="*/ 7461075 w 12192000"/>
              <a:gd name="connsiteY1849" fmla="*/ 445458 h 1830763"/>
              <a:gd name="connsiteX1850" fmla="*/ 7331295 w 12192000"/>
              <a:gd name="connsiteY1850" fmla="*/ 404625 h 1830763"/>
              <a:gd name="connsiteX1851" fmla="*/ 7297179 w 12192000"/>
              <a:gd name="connsiteY1851" fmla="*/ 383766 h 1830763"/>
              <a:gd name="connsiteX1852" fmla="*/ 7197352 w 12192000"/>
              <a:gd name="connsiteY1852" fmla="*/ 344752 h 1830763"/>
              <a:gd name="connsiteX1853" fmla="*/ 7061763 w 12192000"/>
              <a:gd name="connsiteY1853" fmla="*/ 341123 h 1830763"/>
              <a:gd name="connsiteX1854" fmla="*/ 7010174 w 12192000"/>
              <a:gd name="connsiteY1854" fmla="*/ 360173 h 1830763"/>
              <a:gd name="connsiteX1855" fmla="*/ 6898707 w 12192000"/>
              <a:gd name="connsiteY1855" fmla="*/ 381042 h 1830763"/>
              <a:gd name="connsiteX1856" fmla="*/ 6766428 w 12192000"/>
              <a:gd name="connsiteY1856" fmla="*/ 342933 h 1830763"/>
              <a:gd name="connsiteX1857" fmla="*/ 6706534 w 12192000"/>
              <a:gd name="connsiteY1857" fmla="*/ 342028 h 1830763"/>
              <a:gd name="connsiteX1858" fmla="*/ 6665835 w 12192000"/>
              <a:gd name="connsiteY1858" fmla="*/ 340218 h 1830763"/>
              <a:gd name="connsiteX1859" fmla="*/ 6604269 w 12192000"/>
              <a:gd name="connsiteY1859" fmla="*/ 311186 h 1830763"/>
              <a:gd name="connsiteX1860" fmla="*/ 6598864 w 12192000"/>
              <a:gd name="connsiteY1860" fmla="*/ 334997 h 1830763"/>
              <a:gd name="connsiteX1861" fmla="*/ 6571867 w 12192000"/>
              <a:gd name="connsiteY1861" fmla="*/ 346738 h 1830763"/>
              <a:gd name="connsiteX1862" fmla="*/ 6573503 w 12192000"/>
              <a:gd name="connsiteY1862" fmla="*/ 307549 h 1830763"/>
              <a:gd name="connsiteX1863" fmla="*/ 6542717 w 12192000"/>
              <a:gd name="connsiteY1863" fmla="*/ 305739 h 1830763"/>
              <a:gd name="connsiteX1864" fmla="*/ 6526076 w 12192000"/>
              <a:gd name="connsiteY1864" fmla="*/ 328417 h 1830763"/>
              <a:gd name="connsiteX1865" fmla="*/ 6537729 w 12192000"/>
              <a:gd name="connsiteY1865" fmla="*/ 346562 h 1830763"/>
              <a:gd name="connsiteX1866" fmla="*/ 6570283 w 12192000"/>
              <a:gd name="connsiteY1866" fmla="*/ 347426 h 1830763"/>
              <a:gd name="connsiteX1867" fmla="*/ 6566007 w 12192000"/>
              <a:gd name="connsiteY1867" fmla="*/ 349286 h 1830763"/>
              <a:gd name="connsiteX1868" fmla="*/ 6551857 w 12192000"/>
              <a:gd name="connsiteY1868" fmla="*/ 362897 h 1830763"/>
              <a:gd name="connsiteX1869" fmla="*/ 6531062 w 12192000"/>
              <a:gd name="connsiteY1869" fmla="*/ 349286 h 1830763"/>
              <a:gd name="connsiteX1870" fmla="*/ 6496955 w 12192000"/>
              <a:gd name="connsiteY1870" fmla="*/ 364707 h 1830763"/>
              <a:gd name="connsiteX1871" fmla="*/ 6518590 w 12192000"/>
              <a:gd name="connsiteY1871" fmla="*/ 387395 h 1830763"/>
              <a:gd name="connsiteX1872" fmla="*/ 6603440 w 12192000"/>
              <a:gd name="connsiteY1872" fmla="*/ 391929 h 1830763"/>
              <a:gd name="connsiteX1873" fmla="*/ 6622577 w 12192000"/>
              <a:gd name="connsiteY1873" fmla="*/ 403720 h 1830763"/>
              <a:gd name="connsiteX1874" fmla="*/ 6609267 w 12192000"/>
              <a:gd name="connsiteY1874" fmla="*/ 410073 h 1830763"/>
              <a:gd name="connsiteX1875" fmla="*/ 6422918 w 12192000"/>
              <a:gd name="connsiteY1875" fmla="*/ 406444 h 1830763"/>
              <a:gd name="connsiteX1876" fmla="*/ 6229916 w 12192000"/>
              <a:gd name="connsiteY1876" fmla="*/ 427313 h 1830763"/>
              <a:gd name="connsiteX1877" fmla="*/ 6186658 w 12192000"/>
              <a:gd name="connsiteY1877" fmla="*/ 431847 h 1830763"/>
              <a:gd name="connsiteX1878" fmla="*/ 6096810 w 12192000"/>
              <a:gd name="connsiteY1878" fmla="*/ 435476 h 1830763"/>
              <a:gd name="connsiteX1879" fmla="*/ 5986171 w 12192000"/>
              <a:gd name="connsiteY1879" fmla="*/ 416427 h 1830763"/>
              <a:gd name="connsiteX1880" fmla="*/ 5764881 w 12192000"/>
              <a:gd name="connsiteY1880" fmla="*/ 409169 h 1830763"/>
              <a:gd name="connsiteX1881" fmla="*/ 5683353 w 12192000"/>
              <a:gd name="connsiteY1881" fmla="*/ 400996 h 1830763"/>
              <a:gd name="connsiteX1882" fmla="*/ 5570221 w 12192000"/>
              <a:gd name="connsiteY1882" fmla="*/ 385576 h 1830763"/>
              <a:gd name="connsiteX1883" fmla="*/ 4939646 w 12192000"/>
              <a:gd name="connsiteY1883" fmla="*/ 368345 h 1830763"/>
              <a:gd name="connsiteX1884" fmla="*/ 4887233 w 12192000"/>
              <a:gd name="connsiteY1884" fmla="*/ 330236 h 1830763"/>
              <a:gd name="connsiteX1885" fmla="*/ 4875591 w 12192000"/>
              <a:gd name="connsiteY1885" fmla="*/ 312996 h 1830763"/>
              <a:gd name="connsiteX1886" fmla="*/ 4853128 w 12192000"/>
              <a:gd name="connsiteY1886" fmla="*/ 322073 h 1830763"/>
              <a:gd name="connsiteX1887" fmla="*/ 4727508 w 12192000"/>
              <a:gd name="connsiteY1887" fmla="*/ 337494 h 1830763"/>
              <a:gd name="connsiteX1888" fmla="*/ 4726678 w 12192000"/>
              <a:gd name="connsiteY1888" fmla="*/ 331141 h 1830763"/>
              <a:gd name="connsiteX1889" fmla="*/ 4739989 w 12192000"/>
              <a:gd name="connsiteY1889" fmla="*/ 325702 h 1830763"/>
              <a:gd name="connsiteX1890" fmla="*/ 4824009 w 12192000"/>
              <a:gd name="connsiteY1890" fmla="*/ 283059 h 1830763"/>
              <a:gd name="connsiteX1891" fmla="*/ 4859783 w 12192000"/>
              <a:gd name="connsiteY1891" fmla="*/ 239512 h 1830763"/>
              <a:gd name="connsiteX1892" fmla="*/ 4898046 w 12192000"/>
              <a:gd name="connsiteY1892" fmla="*/ 238607 h 1830763"/>
              <a:gd name="connsiteX1893" fmla="*/ 4923007 w 12192000"/>
              <a:gd name="connsiteY1893" fmla="*/ 235883 h 1830763"/>
              <a:gd name="connsiteX1894" fmla="*/ 4928003 w 12192000"/>
              <a:gd name="connsiteY1894" fmla="*/ 208661 h 1830763"/>
              <a:gd name="connsiteX1895" fmla="*/ 4686747 w 12192000"/>
              <a:gd name="connsiteY1895" fmla="*/ 220462 h 1830763"/>
              <a:gd name="connsiteX1896" fmla="*/ 4606884 w 12192000"/>
              <a:gd name="connsiteY1896" fmla="*/ 215014 h 1830763"/>
              <a:gd name="connsiteX1897" fmla="*/ 4499571 w 12192000"/>
              <a:gd name="connsiteY1897" fmla="*/ 190516 h 1830763"/>
              <a:gd name="connsiteX1898" fmla="*/ 4486261 w 12192000"/>
              <a:gd name="connsiteY1898" fmla="*/ 176914 h 1830763"/>
              <a:gd name="connsiteX1899" fmla="*/ 4423866 w 12192000"/>
              <a:gd name="connsiteY1899" fmla="*/ 180543 h 1830763"/>
              <a:gd name="connsiteX1900" fmla="*/ 4345671 w 12192000"/>
              <a:gd name="connsiteY1900" fmla="*/ 232254 h 1830763"/>
              <a:gd name="connsiteX1901" fmla="*/ 4328195 w 12192000"/>
              <a:gd name="connsiteY1901" fmla="*/ 248579 h 1830763"/>
              <a:gd name="connsiteX1902" fmla="*/ 4307399 w 12192000"/>
              <a:gd name="connsiteY1902" fmla="*/ 223177 h 1830763"/>
              <a:gd name="connsiteX1903" fmla="*/ 4250830 w 12192000"/>
              <a:gd name="connsiteY1903" fmla="*/ 216833 h 1830763"/>
              <a:gd name="connsiteX1904" fmla="*/ 4223379 w 12192000"/>
              <a:gd name="connsiteY1904" fmla="*/ 224996 h 1830763"/>
              <a:gd name="connsiteX1905" fmla="*/ 4147674 w 12192000"/>
              <a:gd name="connsiteY1905" fmla="*/ 191430 h 1830763"/>
              <a:gd name="connsiteX1906" fmla="*/ 4094432 w 12192000"/>
              <a:gd name="connsiteY1906" fmla="*/ 182353 h 1830763"/>
              <a:gd name="connsiteX1907" fmla="*/ 4037863 w 12192000"/>
              <a:gd name="connsiteY1907" fmla="*/ 224996 h 1830763"/>
              <a:gd name="connsiteX1908" fmla="*/ 4032867 w 12192000"/>
              <a:gd name="connsiteY1908" fmla="*/ 233159 h 1830763"/>
              <a:gd name="connsiteX1909" fmla="*/ 3919737 w 12192000"/>
              <a:gd name="connsiteY1909" fmla="*/ 235883 h 1830763"/>
              <a:gd name="connsiteX1910" fmla="*/ 3901431 w 12192000"/>
              <a:gd name="connsiteY1910" fmla="*/ 224091 h 1830763"/>
              <a:gd name="connsiteX1911" fmla="*/ 3889780 w 12192000"/>
              <a:gd name="connsiteY1911" fmla="*/ 206851 h 1830763"/>
              <a:gd name="connsiteX1912" fmla="*/ 3694288 w 12192000"/>
              <a:gd name="connsiteY1912" fmla="*/ 156045 h 1830763"/>
              <a:gd name="connsiteX1913" fmla="*/ 3679310 w 12192000"/>
              <a:gd name="connsiteY1913" fmla="*/ 158769 h 1830763"/>
              <a:gd name="connsiteX1914" fmla="*/ 3682638 w 12192000"/>
              <a:gd name="connsiteY1914" fmla="*/ 173285 h 1830763"/>
              <a:gd name="connsiteX1915" fmla="*/ 3686795 w 12192000"/>
              <a:gd name="connsiteY1915" fmla="*/ 187801 h 1830763"/>
              <a:gd name="connsiteX1916" fmla="*/ 3538720 w 12192000"/>
              <a:gd name="connsiteY1916" fmla="*/ 184172 h 1830763"/>
              <a:gd name="connsiteX1917" fmla="*/ 3537891 w 12192000"/>
              <a:gd name="connsiteY1917" fmla="*/ 177819 h 1830763"/>
              <a:gd name="connsiteX1918" fmla="*/ 3513768 w 12192000"/>
              <a:gd name="connsiteY1918" fmla="*/ 149692 h 1830763"/>
              <a:gd name="connsiteX1919" fmla="*/ 3446377 w 12192000"/>
              <a:gd name="connsiteY1919" fmla="*/ 149692 h 1830763"/>
              <a:gd name="connsiteX1920" fmla="*/ 3373170 w 12192000"/>
              <a:gd name="connsiteY1920" fmla="*/ 162398 h 1830763"/>
              <a:gd name="connsiteX1921" fmla="*/ 3285822 w 12192000"/>
              <a:gd name="connsiteY1921" fmla="*/ 164208 h 1830763"/>
              <a:gd name="connsiteX1922" fmla="*/ 3221768 w 12192000"/>
              <a:gd name="connsiteY1922" fmla="*/ 153321 h 1830763"/>
              <a:gd name="connsiteX1923" fmla="*/ 3195147 w 12192000"/>
              <a:gd name="connsiteY1923" fmla="*/ 149692 h 1830763"/>
              <a:gd name="connsiteX1924" fmla="*/ 3105302 w 12192000"/>
              <a:gd name="connsiteY1924" fmla="*/ 146063 h 1830763"/>
              <a:gd name="connsiteX1925" fmla="*/ 3057876 w 12192000"/>
              <a:gd name="connsiteY1925" fmla="*/ 138805 h 1830763"/>
              <a:gd name="connsiteX1926" fmla="*/ 2859058 w 12192000"/>
              <a:gd name="connsiteY1926" fmla="*/ 149692 h 1830763"/>
              <a:gd name="connsiteX1927" fmla="*/ 2826612 w 12192000"/>
              <a:gd name="connsiteY1927" fmla="*/ 148787 h 1830763"/>
              <a:gd name="connsiteX1928" fmla="*/ 2767544 w 12192000"/>
              <a:gd name="connsiteY1928" fmla="*/ 129738 h 1830763"/>
              <a:gd name="connsiteX1929" fmla="*/ 2683837 w 12192000"/>
              <a:gd name="connsiteY1929" fmla="*/ 107621 h 1830763"/>
              <a:gd name="connsiteX1930" fmla="*/ 2458076 w 12192000"/>
              <a:gd name="connsiteY1930" fmla="*/ 65322 h 1830763"/>
              <a:gd name="connsiteX1931" fmla="*/ 2447263 w 12192000"/>
              <a:gd name="connsiteY1931" fmla="*/ 69856 h 1830763"/>
              <a:gd name="connsiteX1932" fmla="*/ 2467229 w 12192000"/>
              <a:gd name="connsiteY1932" fmla="*/ 73485 h 1830763"/>
              <a:gd name="connsiteX1933" fmla="*/ 2467229 w 12192000"/>
              <a:gd name="connsiteY1933" fmla="*/ 68046 h 1830763"/>
              <a:gd name="connsiteX1934" fmla="*/ 2458076 w 12192000"/>
              <a:gd name="connsiteY1934" fmla="*/ 65322 h 1830763"/>
              <a:gd name="connsiteX1935" fmla="*/ 2628623 w 12192000"/>
              <a:gd name="connsiteY1935" fmla="*/ 50806 h 1830763"/>
              <a:gd name="connsiteX1936" fmla="*/ 2623627 w 12192000"/>
              <a:gd name="connsiteY1936" fmla="*/ 56245 h 1830763"/>
              <a:gd name="connsiteX1937" fmla="*/ 2631950 w 12192000"/>
              <a:gd name="connsiteY1937" fmla="*/ 62598 h 1830763"/>
              <a:gd name="connsiteX1938" fmla="*/ 2638606 w 12192000"/>
              <a:gd name="connsiteY1938" fmla="*/ 51711 h 1830763"/>
              <a:gd name="connsiteX1939" fmla="*/ 2628623 w 12192000"/>
              <a:gd name="connsiteY1939" fmla="*/ 50806 h 1830763"/>
              <a:gd name="connsiteX1940" fmla="*/ 2531284 w 12192000"/>
              <a:gd name="connsiteY1940" fmla="*/ 46272 h 1830763"/>
              <a:gd name="connsiteX1941" fmla="*/ 2519642 w 12192000"/>
              <a:gd name="connsiteY1941" fmla="*/ 51711 h 1830763"/>
              <a:gd name="connsiteX1942" fmla="*/ 2535450 w 12192000"/>
              <a:gd name="connsiteY1942" fmla="*/ 58064 h 1830763"/>
              <a:gd name="connsiteX1943" fmla="*/ 2541276 w 12192000"/>
              <a:gd name="connsiteY1943" fmla="*/ 52625 h 1830763"/>
              <a:gd name="connsiteX1944" fmla="*/ 2531284 w 12192000"/>
              <a:gd name="connsiteY1944" fmla="*/ 46272 h 1830763"/>
              <a:gd name="connsiteX1945" fmla="*/ 2156932 w 12192000"/>
              <a:gd name="connsiteY1945" fmla="*/ 17240 h 1830763"/>
              <a:gd name="connsiteX1946" fmla="*/ 2144451 w 12192000"/>
              <a:gd name="connsiteY1946" fmla="*/ 22679 h 1830763"/>
              <a:gd name="connsiteX1947" fmla="*/ 2156093 w 12192000"/>
              <a:gd name="connsiteY1947" fmla="*/ 29032 h 1830763"/>
              <a:gd name="connsiteX1948" fmla="*/ 2168574 w 12192000"/>
              <a:gd name="connsiteY1948" fmla="*/ 23593 h 1830763"/>
              <a:gd name="connsiteX1949" fmla="*/ 2156932 w 12192000"/>
              <a:gd name="connsiteY1949" fmla="*/ 17240 h 1830763"/>
              <a:gd name="connsiteX1950" fmla="*/ 2431455 w 12192000"/>
              <a:gd name="connsiteY1950" fmla="*/ 2724 h 1830763"/>
              <a:gd name="connsiteX1951" fmla="*/ 2420643 w 12192000"/>
              <a:gd name="connsiteY1951" fmla="*/ 8172 h 1830763"/>
              <a:gd name="connsiteX1952" fmla="*/ 2433953 w 12192000"/>
              <a:gd name="connsiteY1952" fmla="*/ 14516 h 1830763"/>
              <a:gd name="connsiteX1953" fmla="*/ 2439779 w 12192000"/>
              <a:gd name="connsiteY1953" fmla="*/ 9077 h 1830763"/>
              <a:gd name="connsiteX1954" fmla="*/ 2431455 w 12192000"/>
              <a:gd name="connsiteY1954" fmla="*/ 2724 h 1830763"/>
              <a:gd name="connsiteX1955" fmla="*/ 2295032 w 12192000"/>
              <a:gd name="connsiteY1955" fmla="*/ 0 h 1830763"/>
              <a:gd name="connsiteX1956" fmla="*/ 2283381 w 12192000"/>
              <a:gd name="connsiteY1956" fmla="*/ 6353 h 1830763"/>
              <a:gd name="connsiteX1957" fmla="*/ 2292534 w 12192000"/>
              <a:gd name="connsiteY1957" fmla="*/ 13611 h 1830763"/>
              <a:gd name="connsiteX1958" fmla="*/ 2305015 w 12192000"/>
              <a:gd name="connsiteY1958" fmla="*/ 8163 h 1830763"/>
              <a:gd name="connsiteX1959" fmla="*/ 2295032 w 12192000"/>
              <a:gd name="connsiteY1959" fmla="*/ 0 h 183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</a:cxnLst>
            <a:rect l="l" t="t" r="r" b="b"/>
            <a:pathLst>
              <a:path w="12192000" h="1830763"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72477" y="1825830"/>
                  <a:pt x="10077261" y="1827871"/>
                  <a:pt x="10081110" y="1830478"/>
                </a:cubicBezTo>
                <a:lnTo>
                  <a:pt x="10081832" y="1830763"/>
                </a:lnTo>
                <a:lnTo>
                  <a:pt x="10090640" y="1830763"/>
                </a:lnTo>
                <a:lnTo>
                  <a:pt x="10089950" y="1830025"/>
                </a:lnTo>
                <a:cubicBezTo>
                  <a:pt x="10086413" y="1829005"/>
                  <a:pt x="10082875" y="1828097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14482" y="1772529"/>
                  <a:pt x="10828417" y="1795153"/>
                  <a:pt x="10838555" y="1818372"/>
                </a:cubicBezTo>
                <a:lnTo>
                  <a:pt x="10842995" y="1830763"/>
                </a:lnTo>
                <a:lnTo>
                  <a:pt x="11236490" y="1830763"/>
                </a:lnTo>
                <a:lnTo>
                  <a:pt x="11219472" y="1823262"/>
                </a:lnTo>
                <a:cubicBezTo>
                  <a:pt x="11134336" y="1788560"/>
                  <a:pt x="11038056" y="1756537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603801" y="1680742"/>
                </a:moveTo>
                <a:cubicBezTo>
                  <a:pt x="10598471" y="1680586"/>
                  <a:pt x="10592283" y="1680727"/>
                  <a:pt x="10586772" y="1681237"/>
                </a:cubicBez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3603" y="1681352"/>
                  <a:pt x="10609131" y="1680898"/>
                  <a:pt x="10603801" y="1680742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904375" y="1321597"/>
                </a:moveTo>
                <a:cubicBezTo>
                  <a:pt x="10901568" y="1320831"/>
                  <a:pt x="10897720" y="1320718"/>
                  <a:pt x="10891897" y="1321851"/>
                </a:cubicBez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11858" y="1332060"/>
                  <a:pt x="10912797" y="1323894"/>
                  <a:pt x="10904375" y="1321597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830763"/>
                </a:lnTo>
                <a:lnTo>
                  <a:pt x="10061864" y="1830763"/>
                </a:lnTo>
                <a:lnTo>
                  <a:pt x="10045571" y="1824949"/>
                </a:lnTo>
                <a:cubicBezTo>
                  <a:pt x="9910447" y="1780465"/>
                  <a:pt x="9739649" y="1744402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51689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5842440" y="2077103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578" name="任意多边形: 形状 577">
            <a:extLst>
              <a:ext uri="{FF2B5EF4-FFF2-40B4-BE49-F238E27FC236}">
                <a16:creationId xmlns:a16="http://schemas.microsoft.com/office/drawing/2014/main" id="{2B9F35A5-4563-87B7-5F4D-2E8B2B4D9B41}"/>
              </a:ext>
            </a:extLst>
          </p:cNvPr>
          <p:cNvSpPr/>
          <p:nvPr/>
        </p:nvSpPr>
        <p:spPr>
          <a:xfrm>
            <a:off x="2734784" y="1279470"/>
            <a:ext cx="2699297" cy="2895952"/>
          </a:xfrm>
          <a:custGeom>
            <a:avLst/>
            <a:gdLst>
              <a:gd name="connsiteX0" fmla="*/ 996382 w 1944449"/>
              <a:gd name="connsiteY0" fmla="*/ 2079281 h 2086106"/>
              <a:gd name="connsiteX1" fmla="*/ 1002706 w 1944449"/>
              <a:gd name="connsiteY1" fmla="*/ 2086106 h 2086106"/>
              <a:gd name="connsiteX2" fmla="*/ 989051 w 1944449"/>
              <a:gd name="connsiteY2" fmla="*/ 2080615 h 2086106"/>
              <a:gd name="connsiteX3" fmla="*/ 996382 w 1944449"/>
              <a:gd name="connsiteY3" fmla="*/ 2079281 h 2086106"/>
              <a:gd name="connsiteX4" fmla="*/ 895840 w 1944449"/>
              <a:gd name="connsiteY4" fmla="*/ 2034159 h 2086106"/>
              <a:gd name="connsiteX5" fmla="*/ 878327 w 1944449"/>
              <a:gd name="connsiteY5" fmla="*/ 2035940 h 2086106"/>
              <a:gd name="connsiteX6" fmla="*/ 868382 w 1944449"/>
              <a:gd name="connsiteY6" fmla="*/ 2035495 h 2086106"/>
              <a:gd name="connsiteX7" fmla="*/ 895840 w 1944449"/>
              <a:gd name="connsiteY7" fmla="*/ 2034159 h 2086106"/>
              <a:gd name="connsiteX8" fmla="*/ 952688 w 1944449"/>
              <a:gd name="connsiteY8" fmla="*/ 2030893 h 2086106"/>
              <a:gd name="connsiteX9" fmla="*/ 950461 w 1944449"/>
              <a:gd name="connsiteY9" fmla="*/ 2033564 h 2086106"/>
              <a:gd name="connsiteX10" fmla="*/ 910683 w 1944449"/>
              <a:gd name="connsiteY10" fmla="*/ 2033416 h 2086106"/>
              <a:gd name="connsiteX11" fmla="*/ 952688 w 1944449"/>
              <a:gd name="connsiteY11" fmla="*/ 2030893 h 2086106"/>
              <a:gd name="connsiteX12" fmla="*/ 791202 w 1944449"/>
              <a:gd name="connsiteY12" fmla="*/ 2028075 h 2086106"/>
              <a:gd name="connsiteX13" fmla="*/ 818660 w 1944449"/>
              <a:gd name="connsiteY13" fmla="*/ 2029262 h 2086106"/>
              <a:gd name="connsiteX14" fmla="*/ 791202 w 1944449"/>
              <a:gd name="connsiteY14" fmla="*/ 2028075 h 2086106"/>
              <a:gd name="connsiteX15" fmla="*/ 920331 w 1944449"/>
              <a:gd name="connsiteY15" fmla="*/ 2017238 h 2086106"/>
              <a:gd name="connsiteX16" fmla="*/ 925377 w 1944449"/>
              <a:gd name="connsiteY16" fmla="*/ 2023769 h 2086106"/>
              <a:gd name="connsiteX17" fmla="*/ 908160 w 1944449"/>
              <a:gd name="connsiteY17" fmla="*/ 2023175 h 2086106"/>
              <a:gd name="connsiteX18" fmla="*/ 915434 w 1944449"/>
              <a:gd name="connsiteY18" fmla="*/ 2024511 h 2086106"/>
              <a:gd name="connsiteX19" fmla="*/ 898215 w 1944449"/>
              <a:gd name="connsiteY19" fmla="*/ 2030152 h 2086106"/>
              <a:gd name="connsiteX20" fmla="*/ 900739 w 1944449"/>
              <a:gd name="connsiteY20" fmla="*/ 2027777 h 2086106"/>
              <a:gd name="connsiteX21" fmla="*/ 898364 w 1944449"/>
              <a:gd name="connsiteY21" fmla="*/ 2020207 h 2086106"/>
              <a:gd name="connsiteX22" fmla="*/ 920331 w 1944449"/>
              <a:gd name="connsiteY22" fmla="*/ 2017238 h 2086106"/>
              <a:gd name="connsiteX23" fmla="*/ 869773 w 1944449"/>
              <a:gd name="connsiteY23" fmla="*/ 2015644 h 2086106"/>
              <a:gd name="connsiteX24" fmla="*/ 886193 w 1944449"/>
              <a:gd name="connsiteY24" fmla="*/ 2016053 h 2086106"/>
              <a:gd name="connsiteX25" fmla="*/ 890942 w 1944449"/>
              <a:gd name="connsiteY25" fmla="*/ 2023769 h 2086106"/>
              <a:gd name="connsiteX26" fmla="*/ 871350 w 1944449"/>
              <a:gd name="connsiteY26" fmla="*/ 2019169 h 2086106"/>
              <a:gd name="connsiteX27" fmla="*/ 868827 w 1944449"/>
              <a:gd name="connsiteY27" fmla="*/ 2024066 h 2086106"/>
              <a:gd name="connsiteX28" fmla="*/ 853985 w 1944449"/>
              <a:gd name="connsiteY28" fmla="*/ 2023325 h 2086106"/>
              <a:gd name="connsiteX29" fmla="*/ 856805 w 1944449"/>
              <a:gd name="connsiteY29" fmla="*/ 2017238 h 2086106"/>
              <a:gd name="connsiteX30" fmla="*/ 869773 w 1944449"/>
              <a:gd name="connsiteY30" fmla="*/ 2015644 h 2086106"/>
              <a:gd name="connsiteX31" fmla="*/ 947047 w 1944449"/>
              <a:gd name="connsiteY31" fmla="*/ 2014715 h 2086106"/>
              <a:gd name="connsiteX32" fmla="*/ 927751 w 1944449"/>
              <a:gd name="connsiteY32" fmla="*/ 2022581 h 2086106"/>
              <a:gd name="connsiteX33" fmla="*/ 947047 w 1944449"/>
              <a:gd name="connsiteY33" fmla="*/ 2014715 h 2086106"/>
              <a:gd name="connsiteX34" fmla="*/ 886192 w 1944449"/>
              <a:gd name="connsiteY34" fmla="*/ 2013528 h 2086106"/>
              <a:gd name="connsiteX35" fmla="*/ 893464 w 1944449"/>
              <a:gd name="connsiteY35" fmla="*/ 2016349 h 2086106"/>
              <a:gd name="connsiteX36" fmla="*/ 886192 w 1944449"/>
              <a:gd name="connsiteY36" fmla="*/ 2013528 h 2086106"/>
              <a:gd name="connsiteX37" fmla="*/ 1094430 w 1944449"/>
              <a:gd name="connsiteY37" fmla="*/ 2009370 h 2086106"/>
              <a:gd name="connsiteX38" fmla="*/ 1103484 w 1944449"/>
              <a:gd name="connsiteY38" fmla="*/ 2016792 h 2086106"/>
              <a:gd name="connsiteX39" fmla="*/ 1099030 w 1944449"/>
              <a:gd name="connsiteY39" fmla="*/ 2020056 h 2086106"/>
              <a:gd name="connsiteX40" fmla="*/ 1059550 w 1944449"/>
              <a:gd name="connsiteY40" fmla="*/ 2026291 h 2086106"/>
              <a:gd name="connsiteX41" fmla="*/ 1071720 w 1944449"/>
              <a:gd name="connsiteY41" fmla="*/ 2023173 h 2086106"/>
              <a:gd name="connsiteX42" fmla="*/ 1087602 w 1944449"/>
              <a:gd name="connsiteY42" fmla="*/ 2013080 h 2086106"/>
              <a:gd name="connsiteX43" fmla="*/ 1088789 w 1944449"/>
              <a:gd name="connsiteY43" fmla="*/ 2019315 h 2086106"/>
              <a:gd name="connsiteX44" fmla="*/ 1098586 w 1944449"/>
              <a:gd name="connsiteY44" fmla="*/ 2017682 h 2086106"/>
              <a:gd name="connsiteX45" fmla="*/ 1094430 w 1944449"/>
              <a:gd name="connsiteY45" fmla="*/ 2009370 h 2086106"/>
              <a:gd name="connsiteX46" fmla="*/ 764821 w 1944449"/>
              <a:gd name="connsiteY46" fmla="*/ 2008926 h 2086106"/>
              <a:gd name="connsiteX47" fmla="*/ 770424 w 1944449"/>
              <a:gd name="connsiteY47" fmla="*/ 2013676 h 2086106"/>
              <a:gd name="connsiteX48" fmla="*/ 758105 w 1944449"/>
              <a:gd name="connsiteY48" fmla="*/ 2011745 h 2086106"/>
              <a:gd name="connsiteX49" fmla="*/ 764821 w 1944449"/>
              <a:gd name="connsiteY49" fmla="*/ 2008926 h 2086106"/>
              <a:gd name="connsiteX50" fmla="*/ 1145544 w 1944449"/>
              <a:gd name="connsiteY50" fmla="*/ 1994752 h 2086106"/>
              <a:gd name="connsiteX51" fmla="*/ 1149496 w 1944449"/>
              <a:gd name="connsiteY51" fmla="*/ 1996459 h 2086106"/>
              <a:gd name="connsiteX52" fmla="*/ 1142075 w 1944449"/>
              <a:gd name="connsiteY52" fmla="*/ 2007442 h 2086106"/>
              <a:gd name="connsiteX53" fmla="*/ 1138068 w 1944449"/>
              <a:gd name="connsiteY53" fmla="*/ 2012191 h 2086106"/>
              <a:gd name="connsiteX54" fmla="*/ 1137028 w 1944449"/>
              <a:gd name="connsiteY54" fmla="*/ 1997053 h 2086106"/>
              <a:gd name="connsiteX55" fmla="*/ 1145544 w 1944449"/>
              <a:gd name="connsiteY55" fmla="*/ 1994752 h 2086106"/>
              <a:gd name="connsiteX56" fmla="*/ 1216879 w 1944449"/>
              <a:gd name="connsiteY56" fmla="*/ 1989038 h 2086106"/>
              <a:gd name="connsiteX57" fmla="*/ 1199514 w 1944449"/>
              <a:gd name="connsiteY57" fmla="*/ 2000318 h 2086106"/>
              <a:gd name="connsiteX58" fmla="*/ 1181555 w 1944449"/>
              <a:gd name="connsiteY58" fmla="*/ 2001208 h 2086106"/>
              <a:gd name="connsiteX59" fmla="*/ 1205599 w 1944449"/>
              <a:gd name="connsiteY59" fmla="*/ 1994827 h 2086106"/>
              <a:gd name="connsiteX60" fmla="*/ 1194913 w 1944449"/>
              <a:gd name="connsiteY60" fmla="*/ 1993788 h 2086106"/>
              <a:gd name="connsiteX61" fmla="*/ 1216879 w 1944449"/>
              <a:gd name="connsiteY61" fmla="*/ 1989038 h 2086106"/>
              <a:gd name="connsiteX62" fmla="*/ 1180218 w 1944449"/>
              <a:gd name="connsiteY62" fmla="*/ 1987257 h 2086106"/>
              <a:gd name="connsiteX63" fmla="*/ 1169236 w 1944449"/>
              <a:gd name="connsiteY63" fmla="*/ 1994084 h 2086106"/>
              <a:gd name="connsiteX64" fmla="*/ 1180218 w 1944449"/>
              <a:gd name="connsiteY64" fmla="*/ 1987257 h 2086106"/>
              <a:gd name="connsiteX65" fmla="*/ 740869 w 1944449"/>
              <a:gd name="connsiteY65" fmla="*/ 1985865 h 2086106"/>
              <a:gd name="connsiteX66" fmla="*/ 749200 w 1944449"/>
              <a:gd name="connsiteY66" fmla="*/ 1988741 h 2086106"/>
              <a:gd name="connsiteX67" fmla="*/ 734653 w 1944449"/>
              <a:gd name="connsiteY67" fmla="*/ 1987554 h 2086106"/>
              <a:gd name="connsiteX68" fmla="*/ 740869 w 1944449"/>
              <a:gd name="connsiteY68" fmla="*/ 1985865 h 2086106"/>
              <a:gd name="connsiteX69" fmla="*/ 1047824 w 1944449"/>
              <a:gd name="connsiteY69" fmla="*/ 1964399 h 2086106"/>
              <a:gd name="connsiteX70" fmla="*/ 1036396 w 1944449"/>
              <a:gd name="connsiteY70" fmla="*/ 1967220 h 2086106"/>
              <a:gd name="connsiteX71" fmla="*/ 1036248 w 1944449"/>
              <a:gd name="connsiteY71" fmla="*/ 1966180 h 2086106"/>
              <a:gd name="connsiteX72" fmla="*/ 1047824 w 1944449"/>
              <a:gd name="connsiteY72" fmla="*/ 1964399 h 2086106"/>
              <a:gd name="connsiteX73" fmla="*/ 602260 w 1944449"/>
              <a:gd name="connsiteY73" fmla="*/ 1962915 h 2086106"/>
              <a:gd name="connsiteX74" fmla="*/ 614580 w 1944449"/>
              <a:gd name="connsiteY74" fmla="*/ 1964549 h 2086106"/>
              <a:gd name="connsiteX75" fmla="*/ 639811 w 1944449"/>
              <a:gd name="connsiteY75" fmla="*/ 1973304 h 2086106"/>
              <a:gd name="connsiteX76" fmla="*/ 663410 w 1944449"/>
              <a:gd name="connsiteY76" fmla="*/ 1979687 h 2086106"/>
              <a:gd name="connsiteX77" fmla="*/ 707789 w 1944449"/>
              <a:gd name="connsiteY77" fmla="*/ 1991413 h 2086106"/>
              <a:gd name="connsiteX78" fmla="*/ 810646 w 1944449"/>
              <a:gd name="connsiteY78" fmla="*/ 2010411 h 2086106"/>
              <a:gd name="connsiteX79" fmla="*/ 818216 w 1944449"/>
              <a:gd name="connsiteY79" fmla="*/ 2007590 h 2086106"/>
              <a:gd name="connsiteX80" fmla="*/ 830090 w 1944449"/>
              <a:gd name="connsiteY80" fmla="*/ 2011746 h 2086106"/>
              <a:gd name="connsiteX81" fmla="*/ 837660 w 1944449"/>
              <a:gd name="connsiteY81" fmla="*/ 2007442 h 2086106"/>
              <a:gd name="connsiteX82" fmla="*/ 857846 w 1944449"/>
              <a:gd name="connsiteY82" fmla="*/ 2008332 h 2086106"/>
              <a:gd name="connsiteX83" fmla="*/ 827270 w 1944449"/>
              <a:gd name="connsiteY83" fmla="*/ 2013825 h 2086106"/>
              <a:gd name="connsiteX84" fmla="*/ 783188 w 1944449"/>
              <a:gd name="connsiteY84" fmla="*/ 2011896 h 2086106"/>
              <a:gd name="connsiteX85" fmla="*/ 780220 w 1944449"/>
              <a:gd name="connsiteY85" fmla="*/ 2015308 h 2086106"/>
              <a:gd name="connsiteX86" fmla="*/ 776212 w 1944449"/>
              <a:gd name="connsiteY86" fmla="*/ 2008332 h 2086106"/>
              <a:gd name="connsiteX87" fmla="*/ 759293 w 1944449"/>
              <a:gd name="connsiteY87" fmla="*/ 2004474 h 2086106"/>
              <a:gd name="connsiteX88" fmla="*/ 753949 w 1944449"/>
              <a:gd name="connsiteY88" fmla="*/ 2007442 h 2086106"/>
              <a:gd name="connsiteX89" fmla="*/ 734951 w 1944449"/>
              <a:gd name="connsiteY89" fmla="*/ 2003732 h 2086106"/>
              <a:gd name="connsiteX90" fmla="*/ 716991 w 1944449"/>
              <a:gd name="connsiteY90" fmla="*/ 1999428 h 2086106"/>
              <a:gd name="connsiteX91" fmla="*/ 683596 w 1944449"/>
              <a:gd name="connsiteY91" fmla="*/ 1992154 h 2086106"/>
              <a:gd name="connsiteX92" fmla="*/ 625414 w 1944449"/>
              <a:gd name="connsiteY92" fmla="*/ 1980280 h 2086106"/>
              <a:gd name="connsiteX93" fmla="*/ 622891 w 1944449"/>
              <a:gd name="connsiteY93" fmla="*/ 1971375 h 2086106"/>
              <a:gd name="connsiteX94" fmla="*/ 615619 w 1944449"/>
              <a:gd name="connsiteY94" fmla="*/ 1970188 h 2086106"/>
              <a:gd name="connsiteX95" fmla="*/ 621110 w 1944449"/>
              <a:gd name="connsiteY95" fmla="*/ 1977460 h 2086106"/>
              <a:gd name="connsiteX96" fmla="*/ 602260 w 1944449"/>
              <a:gd name="connsiteY96" fmla="*/ 1962915 h 2086106"/>
              <a:gd name="connsiteX97" fmla="*/ 885489 w 1944449"/>
              <a:gd name="connsiteY97" fmla="*/ 1962304 h 2086106"/>
              <a:gd name="connsiteX98" fmla="*/ 880257 w 1944449"/>
              <a:gd name="connsiteY98" fmla="*/ 1964252 h 2086106"/>
              <a:gd name="connsiteX99" fmla="*/ 891833 w 1944449"/>
              <a:gd name="connsiteY99" fmla="*/ 1964697 h 2086106"/>
              <a:gd name="connsiteX100" fmla="*/ 885489 w 1944449"/>
              <a:gd name="connsiteY100" fmla="*/ 1962304 h 2086106"/>
              <a:gd name="connsiteX101" fmla="*/ 495989 w 1944449"/>
              <a:gd name="connsiteY101" fmla="*/ 1953713 h 2086106"/>
              <a:gd name="connsiteX102" fmla="*/ 520924 w 1944449"/>
              <a:gd name="connsiteY102" fmla="*/ 1959798 h 2086106"/>
              <a:gd name="connsiteX103" fmla="*/ 526415 w 1944449"/>
              <a:gd name="connsiteY103" fmla="*/ 1966478 h 2086106"/>
              <a:gd name="connsiteX104" fmla="*/ 535618 w 1944449"/>
              <a:gd name="connsiteY104" fmla="*/ 1963806 h 2086106"/>
              <a:gd name="connsiteX105" fmla="*/ 549125 w 1944449"/>
              <a:gd name="connsiteY105" fmla="*/ 1978352 h 2086106"/>
              <a:gd name="connsiteX106" fmla="*/ 573614 w 1944449"/>
              <a:gd name="connsiteY106" fmla="*/ 1969891 h 2086106"/>
              <a:gd name="connsiteX107" fmla="*/ 613837 w 1944449"/>
              <a:gd name="connsiteY107" fmla="*/ 1981469 h 2086106"/>
              <a:gd name="connsiteX108" fmla="*/ 630609 w 1944449"/>
              <a:gd name="connsiteY108" fmla="*/ 1991562 h 2086106"/>
              <a:gd name="connsiteX109" fmla="*/ 642928 w 1944449"/>
              <a:gd name="connsiteY109" fmla="*/ 2000911 h 2086106"/>
              <a:gd name="connsiteX110" fmla="*/ 613244 w 1944449"/>
              <a:gd name="connsiteY110" fmla="*/ 2022284 h 2086106"/>
              <a:gd name="connsiteX111" fmla="*/ 532797 w 1944449"/>
              <a:gd name="connsiteY111" fmla="*/ 1985477 h 2086106"/>
              <a:gd name="connsiteX112" fmla="*/ 493020 w 1944449"/>
              <a:gd name="connsiteY112" fmla="*/ 1960689 h 2086106"/>
              <a:gd name="connsiteX113" fmla="*/ 495989 w 1944449"/>
              <a:gd name="connsiteY113" fmla="*/ 1953713 h 2086106"/>
              <a:gd name="connsiteX114" fmla="*/ 927269 w 1944449"/>
              <a:gd name="connsiteY114" fmla="*/ 1951914 h 2086106"/>
              <a:gd name="connsiteX115" fmla="*/ 917362 w 1944449"/>
              <a:gd name="connsiteY115" fmla="*/ 1955494 h 2086106"/>
              <a:gd name="connsiteX116" fmla="*/ 887530 w 1944449"/>
              <a:gd name="connsiteY116" fmla="*/ 1953119 h 2086106"/>
              <a:gd name="connsiteX117" fmla="*/ 882780 w 1944449"/>
              <a:gd name="connsiteY117" fmla="*/ 1959206 h 2086106"/>
              <a:gd name="connsiteX118" fmla="*/ 913800 w 1944449"/>
              <a:gd name="connsiteY118" fmla="*/ 1957425 h 2086106"/>
              <a:gd name="connsiteX119" fmla="*/ 949422 w 1944449"/>
              <a:gd name="connsiteY119" fmla="*/ 1955346 h 2086106"/>
              <a:gd name="connsiteX120" fmla="*/ 927269 w 1944449"/>
              <a:gd name="connsiteY120" fmla="*/ 1951914 h 2086106"/>
              <a:gd name="connsiteX121" fmla="*/ 1072297 w 1944449"/>
              <a:gd name="connsiteY121" fmla="*/ 1946293 h 2086106"/>
              <a:gd name="connsiteX122" fmla="*/ 1057622 w 1944449"/>
              <a:gd name="connsiteY122" fmla="*/ 1951338 h 2086106"/>
              <a:gd name="connsiteX123" fmla="*/ 1069495 w 1944449"/>
              <a:gd name="connsiteY123" fmla="*/ 1952082 h 2086106"/>
              <a:gd name="connsiteX124" fmla="*/ 1042335 w 1944449"/>
              <a:gd name="connsiteY124" fmla="*/ 1958760 h 2086106"/>
              <a:gd name="connsiteX125" fmla="*/ 1039367 w 1944449"/>
              <a:gd name="connsiteY125" fmla="*/ 1954159 h 2086106"/>
              <a:gd name="connsiteX126" fmla="*/ 1025414 w 1944449"/>
              <a:gd name="connsiteY126" fmla="*/ 1954456 h 2086106"/>
              <a:gd name="connsiteX127" fmla="*/ 1026156 w 1944449"/>
              <a:gd name="connsiteY127" fmla="*/ 1960689 h 2086106"/>
              <a:gd name="connsiteX128" fmla="*/ 1007010 w 1944449"/>
              <a:gd name="connsiteY128" fmla="*/ 1955792 h 2086106"/>
              <a:gd name="connsiteX129" fmla="*/ 910386 w 1944449"/>
              <a:gd name="connsiteY129" fmla="*/ 1965291 h 2086106"/>
              <a:gd name="connsiteX130" fmla="*/ 912761 w 1944449"/>
              <a:gd name="connsiteY130" fmla="*/ 1969151 h 2086106"/>
              <a:gd name="connsiteX131" fmla="*/ 894060 w 1944449"/>
              <a:gd name="connsiteY131" fmla="*/ 1970930 h 2086106"/>
              <a:gd name="connsiteX132" fmla="*/ 908011 w 1944449"/>
              <a:gd name="connsiteY132" fmla="*/ 1974048 h 2086106"/>
              <a:gd name="connsiteX133" fmla="*/ 912613 w 1944449"/>
              <a:gd name="connsiteY133" fmla="*/ 1971673 h 2086106"/>
              <a:gd name="connsiteX134" fmla="*/ 983560 w 1944449"/>
              <a:gd name="connsiteY134" fmla="*/ 1973455 h 2086106"/>
              <a:gd name="connsiteX135" fmla="*/ 1017400 w 1944449"/>
              <a:gd name="connsiteY135" fmla="*/ 1970188 h 2086106"/>
              <a:gd name="connsiteX136" fmla="*/ 1033132 w 1944449"/>
              <a:gd name="connsiteY136" fmla="*/ 1967962 h 2086106"/>
              <a:gd name="connsiteX137" fmla="*/ 1036249 w 1944449"/>
              <a:gd name="connsiteY137" fmla="*/ 1967220 h 2086106"/>
              <a:gd name="connsiteX138" fmla="*/ 1036842 w 1944449"/>
              <a:gd name="connsiteY138" fmla="*/ 1971228 h 2086106"/>
              <a:gd name="connsiteX139" fmla="*/ 1109125 w 1944449"/>
              <a:gd name="connsiteY139" fmla="*/ 1959650 h 2086106"/>
              <a:gd name="connsiteX140" fmla="*/ 1050053 w 1944449"/>
              <a:gd name="connsiteY140" fmla="*/ 1962768 h 2086106"/>
              <a:gd name="connsiteX141" fmla="*/ 1091314 w 1944449"/>
              <a:gd name="connsiteY141" fmla="*/ 1954902 h 2086106"/>
              <a:gd name="connsiteX142" fmla="*/ 1087306 w 1944449"/>
              <a:gd name="connsiteY142" fmla="*/ 1946590 h 2086106"/>
              <a:gd name="connsiteX143" fmla="*/ 1072297 w 1944449"/>
              <a:gd name="connsiteY143" fmla="*/ 1946293 h 2086106"/>
              <a:gd name="connsiteX144" fmla="*/ 960256 w 1944449"/>
              <a:gd name="connsiteY144" fmla="*/ 1944808 h 2086106"/>
              <a:gd name="connsiteX145" fmla="*/ 894356 w 1944449"/>
              <a:gd name="connsiteY145" fmla="*/ 1949707 h 2086106"/>
              <a:gd name="connsiteX146" fmla="*/ 936360 w 1944449"/>
              <a:gd name="connsiteY146" fmla="*/ 1950003 h 2086106"/>
              <a:gd name="connsiteX147" fmla="*/ 969459 w 1944449"/>
              <a:gd name="connsiteY147" fmla="*/ 1946886 h 2086106"/>
              <a:gd name="connsiteX148" fmla="*/ 960256 w 1944449"/>
              <a:gd name="connsiteY148" fmla="*/ 1944808 h 2086106"/>
              <a:gd name="connsiteX149" fmla="*/ 793874 w 1944449"/>
              <a:gd name="connsiteY149" fmla="*/ 1943324 h 2086106"/>
              <a:gd name="connsiteX150" fmla="*/ 804858 w 1944449"/>
              <a:gd name="connsiteY150" fmla="*/ 1947480 h 2086106"/>
              <a:gd name="connsiteX151" fmla="*/ 803077 w 1944449"/>
              <a:gd name="connsiteY151" fmla="*/ 1943324 h 2086106"/>
              <a:gd name="connsiteX152" fmla="*/ 793874 w 1944449"/>
              <a:gd name="connsiteY152" fmla="*/ 1943324 h 2086106"/>
              <a:gd name="connsiteX153" fmla="*/ 975990 w 1944449"/>
              <a:gd name="connsiteY153" fmla="*/ 1941543 h 2086106"/>
              <a:gd name="connsiteX154" fmla="*/ 1021704 w 1944449"/>
              <a:gd name="connsiteY154" fmla="*/ 1943622 h 2086106"/>
              <a:gd name="connsiteX155" fmla="*/ 975990 w 1944449"/>
              <a:gd name="connsiteY155" fmla="*/ 1941543 h 2086106"/>
              <a:gd name="connsiteX156" fmla="*/ 1060442 w 1944449"/>
              <a:gd name="connsiteY156" fmla="*/ 1940950 h 2086106"/>
              <a:gd name="connsiteX157" fmla="*/ 1031203 w 1944449"/>
              <a:gd name="connsiteY157" fmla="*/ 1946590 h 2086106"/>
              <a:gd name="connsiteX158" fmla="*/ 1052428 w 1944449"/>
              <a:gd name="connsiteY158" fmla="*/ 1948520 h 2086106"/>
              <a:gd name="connsiteX159" fmla="*/ 1060442 w 1944449"/>
              <a:gd name="connsiteY159" fmla="*/ 1940950 h 2086106"/>
              <a:gd name="connsiteX160" fmla="*/ 399515 w 1944449"/>
              <a:gd name="connsiteY160" fmla="*/ 1939910 h 2086106"/>
              <a:gd name="connsiteX161" fmla="*/ 419405 w 1944449"/>
              <a:gd name="connsiteY161" fmla="*/ 1947183 h 2086106"/>
              <a:gd name="connsiteX162" fmla="*/ 419405 w 1944449"/>
              <a:gd name="connsiteY162" fmla="*/ 1941395 h 2086106"/>
              <a:gd name="connsiteX163" fmla="*/ 435285 w 1944449"/>
              <a:gd name="connsiteY163" fmla="*/ 1950151 h 2086106"/>
              <a:gd name="connsiteX164" fmla="*/ 429497 w 1944449"/>
              <a:gd name="connsiteY164" fmla="*/ 1944214 h 2086106"/>
              <a:gd name="connsiteX165" fmla="*/ 443300 w 1944449"/>
              <a:gd name="connsiteY165" fmla="*/ 1945551 h 2086106"/>
              <a:gd name="connsiteX166" fmla="*/ 438253 w 1944449"/>
              <a:gd name="connsiteY166" fmla="*/ 1950003 h 2086106"/>
              <a:gd name="connsiteX167" fmla="*/ 448346 w 1944449"/>
              <a:gd name="connsiteY167" fmla="*/ 1959205 h 2086106"/>
              <a:gd name="connsiteX168" fmla="*/ 441965 w 1944449"/>
              <a:gd name="connsiteY168" fmla="*/ 1960394 h 2086106"/>
              <a:gd name="connsiteX169" fmla="*/ 411983 w 1944449"/>
              <a:gd name="connsiteY169" fmla="*/ 1950151 h 2086106"/>
              <a:gd name="connsiteX170" fmla="*/ 399515 w 1944449"/>
              <a:gd name="connsiteY170" fmla="*/ 1939910 h 2086106"/>
              <a:gd name="connsiteX171" fmla="*/ 862743 w 1944449"/>
              <a:gd name="connsiteY171" fmla="*/ 1939466 h 2086106"/>
              <a:gd name="connsiteX172" fmla="*/ 828606 w 1944449"/>
              <a:gd name="connsiteY172" fmla="*/ 1940504 h 2086106"/>
              <a:gd name="connsiteX173" fmla="*/ 871352 w 1944449"/>
              <a:gd name="connsiteY173" fmla="*/ 1952527 h 2086106"/>
              <a:gd name="connsiteX174" fmla="*/ 866602 w 1944449"/>
              <a:gd name="connsiteY174" fmla="*/ 1957277 h 2086106"/>
              <a:gd name="connsiteX175" fmla="*/ 878179 w 1944449"/>
              <a:gd name="connsiteY175" fmla="*/ 1952823 h 2086106"/>
              <a:gd name="connsiteX176" fmla="*/ 860220 w 1944449"/>
              <a:gd name="connsiteY176" fmla="*/ 1944364 h 2086106"/>
              <a:gd name="connsiteX177" fmla="*/ 871648 w 1944449"/>
              <a:gd name="connsiteY177" fmla="*/ 1943622 h 2086106"/>
              <a:gd name="connsiteX178" fmla="*/ 862743 w 1944449"/>
              <a:gd name="connsiteY178" fmla="*/ 1939466 h 2086106"/>
              <a:gd name="connsiteX179" fmla="*/ 1030016 w 1944449"/>
              <a:gd name="connsiteY179" fmla="*/ 1937833 h 2086106"/>
              <a:gd name="connsiteX180" fmla="*/ 1023781 w 1944449"/>
              <a:gd name="connsiteY180" fmla="*/ 1942137 h 2086106"/>
              <a:gd name="connsiteX181" fmla="*/ 1032984 w 1944449"/>
              <a:gd name="connsiteY181" fmla="*/ 1942583 h 2086106"/>
              <a:gd name="connsiteX182" fmla="*/ 1030016 w 1944449"/>
              <a:gd name="connsiteY182" fmla="*/ 1937833 h 2086106"/>
              <a:gd name="connsiteX183" fmla="*/ 1155878 w 1944449"/>
              <a:gd name="connsiteY183" fmla="*/ 1935161 h 2086106"/>
              <a:gd name="connsiteX184" fmla="*/ 1139551 w 1944449"/>
              <a:gd name="connsiteY184" fmla="*/ 1936794 h 2086106"/>
              <a:gd name="connsiteX185" fmla="*/ 1142965 w 1944449"/>
              <a:gd name="connsiteY185" fmla="*/ 1941098 h 2086106"/>
              <a:gd name="connsiteX186" fmla="*/ 1155878 w 1944449"/>
              <a:gd name="connsiteY186" fmla="*/ 1935161 h 2086106"/>
              <a:gd name="connsiteX187" fmla="*/ 1103188 w 1944449"/>
              <a:gd name="connsiteY187" fmla="*/ 1932638 h 2086106"/>
              <a:gd name="connsiteX188" fmla="*/ 1069793 w 1944449"/>
              <a:gd name="connsiteY188" fmla="*/ 1940652 h 2086106"/>
              <a:gd name="connsiteX189" fmla="*/ 1102742 w 1944449"/>
              <a:gd name="connsiteY189" fmla="*/ 1941691 h 2086106"/>
              <a:gd name="connsiteX190" fmla="*/ 1103188 w 1944449"/>
              <a:gd name="connsiteY190" fmla="*/ 1932638 h 2086106"/>
              <a:gd name="connsiteX191" fmla="*/ 1071276 w 1944449"/>
              <a:gd name="connsiteY191" fmla="*/ 1909930 h 2086106"/>
              <a:gd name="connsiteX192" fmla="*/ 1035953 w 1944449"/>
              <a:gd name="connsiteY192" fmla="*/ 1916756 h 2086106"/>
              <a:gd name="connsiteX193" fmla="*/ 1017696 w 1944449"/>
              <a:gd name="connsiteY193" fmla="*/ 1928780 h 2086106"/>
              <a:gd name="connsiteX194" fmla="*/ 1043523 w 1944449"/>
              <a:gd name="connsiteY194" fmla="*/ 1922991 h 2086106"/>
              <a:gd name="connsiteX195" fmla="*/ 1072613 w 1944449"/>
              <a:gd name="connsiteY195" fmla="*/ 1917350 h 2086106"/>
              <a:gd name="connsiteX196" fmla="*/ 1070832 w 1944449"/>
              <a:gd name="connsiteY196" fmla="*/ 1920170 h 2086106"/>
              <a:gd name="connsiteX197" fmla="*/ 1071276 w 1944449"/>
              <a:gd name="connsiteY197" fmla="*/ 1909930 h 2086106"/>
              <a:gd name="connsiteX198" fmla="*/ 1091314 w 1944449"/>
              <a:gd name="connsiteY198" fmla="*/ 1909186 h 2086106"/>
              <a:gd name="connsiteX199" fmla="*/ 1083300 w 1944449"/>
              <a:gd name="connsiteY199" fmla="*/ 1914381 h 2086106"/>
              <a:gd name="connsiteX200" fmla="*/ 1091314 w 1944449"/>
              <a:gd name="connsiteY200" fmla="*/ 1909186 h 2086106"/>
              <a:gd name="connsiteX201" fmla="*/ 588605 w 1944449"/>
              <a:gd name="connsiteY201" fmla="*/ 1897758 h 2086106"/>
              <a:gd name="connsiteX202" fmla="*/ 622298 w 1944449"/>
              <a:gd name="connsiteY202" fmla="*/ 1907109 h 2086106"/>
              <a:gd name="connsiteX203" fmla="*/ 615025 w 1944449"/>
              <a:gd name="connsiteY203" fmla="*/ 1907257 h 2086106"/>
              <a:gd name="connsiteX204" fmla="*/ 616063 w 1944449"/>
              <a:gd name="connsiteY204" fmla="*/ 1911561 h 2086106"/>
              <a:gd name="connsiteX205" fmla="*/ 582668 w 1944449"/>
              <a:gd name="connsiteY205" fmla="*/ 1900875 h 2086106"/>
              <a:gd name="connsiteX206" fmla="*/ 588605 w 1944449"/>
              <a:gd name="connsiteY206" fmla="*/ 1897758 h 2086106"/>
              <a:gd name="connsiteX207" fmla="*/ 626101 w 1944449"/>
              <a:gd name="connsiteY207" fmla="*/ 1897350 h 2086106"/>
              <a:gd name="connsiteX208" fmla="*/ 620368 w 1944449"/>
              <a:gd name="connsiteY208" fmla="*/ 1898500 h 2086106"/>
              <a:gd name="connsiteX209" fmla="*/ 635952 w 1944449"/>
              <a:gd name="connsiteY209" fmla="*/ 1902656 h 2086106"/>
              <a:gd name="connsiteX210" fmla="*/ 626101 w 1944449"/>
              <a:gd name="connsiteY210" fmla="*/ 1897350 h 2086106"/>
              <a:gd name="connsiteX211" fmla="*/ 1414578 w 1944449"/>
              <a:gd name="connsiteY211" fmla="*/ 1893898 h 2086106"/>
              <a:gd name="connsiteX212" fmla="*/ 1396915 w 1944449"/>
              <a:gd name="connsiteY212" fmla="*/ 1907405 h 2086106"/>
              <a:gd name="connsiteX213" fmla="*/ 1391276 w 1944449"/>
              <a:gd name="connsiteY213" fmla="*/ 1907405 h 2086106"/>
              <a:gd name="connsiteX214" fmla="*/ 1414578 w 1944449"/>
              <a:gd name="connsiteY214" fmla="*/ 1893898 h 2086106"/>
              <a:gd name="connsiteX215" fmla="*/ 511869 w 1944449"/>
              <a:gd name="connsiteY215" fmla="*/ 1893304 h 2086106"/>
              <a:gd name="connsiteX216" fmla="*/ 514690 w 1944449"/>
              <a:gd name="connsiteY216" fmla="*/ 1898795 h 2086106"/>
              <a:gd name="connsiteX217" fmla="*/ 535915 w 1944449"/>
              <a:gd name="connsiteY217" fmla="*/ 1910075 h 2086106"/>
              <a:gd name="connsiteX218" fmla="*/ 533242 w 1944449"/>
              <a:gd name="connsiteY218" fmla="*/ 1910225 h 2086106"/>
              <a:gd name="connsiteX219" fmla="*/ 532352 w 1944449"/>
              <a:gd name="connsiteY219" fmla="*/ 1912600 h 2086106"/>
              <a:gd name="connsiteX220" fmla="*/ 511869 w 1944449"/>
              <a:gd name="connsiteY220" fmla="*/ 1893304 h 2086106"/>
              <a:gd name="connsiteX221" fmla="*/ 1171908 w 1944449"/>
              <a:gd name="connsiteY221" fmla="*/ 1891821 h 2086106"/>
              <a:gd name="connsiteX222" fmla="*/ 1159292 w 1944449"/>
              <a:gd name="connsiteY222" fmla="*/ 1896423 h 2086106"/>
              <a:gd name="connsiteX223" fmla="*/ 1171908 w 1944449"/>
              <a:gd name="connsiteY223" fmla="*/ 1891821 h 2086106"/>
              <a:gd name="connsiteX224" fmla="*/ 1220443 w 1944449"/>
              <a:gd name="connsiteY224" fmla="*/ 1889150 h 2086106"/>
              <a:gd name="connsiteX225" fmla="*/ 1203819 w 1944449"/>
              <a:gd name="connsiteY225" fmla="*/ 1896125 h 2086106"/>
              <a:gd name="connsiteX226" fmla="*/ 1220443 w 1944449"/>
              <a:gd name="connsiteY226" fmla="*/ 1889150 h 2086106"/>
              <a:gd name="connsiteX227" fmla="*/ 570052 w 1944449"/>
              <a:gd name="connsiteY227" fmla="*/ 1888259 h 2086106"/>
              <a:gd name="connsiteX228" fmla="*/ 586971 w 1944449"/>
              <a:gd name="connsiteY228" fmla="*/ 1895829 h 2086106"/>
              <a:gd name="connsiteX229" fmla="*/ 565600 w 1944449"/>
              <a:gd name="connsiteY229" fmla="*/ 1893304 h 2086106"/>
              <a:gd name="connsiteX230" fmla="*/ 562334 w 1944449"/>
              <a:gd name="connsiteY230" fmla="*/ 1889001 h 2086106"/>
              <a:gd name="connsiteX231" fmla="*/ 570052 w 1944449"/>
              <a:gd name="connsiteY231" fmla="*/ 1888259 h 2086106"/>
              <a:gd name="connsiteX232" fmla="*/ 1259106 w 1944449"/>
              <a:gd name="connsiteY232" fmla="*/ 1887795 h 2086106"/>
              <a:gd name="connsiteX233" fmla="*/ 1247603 w 1944449"/>
              <a:gd name="connsiteY233" fmla="*/ 1891079 h 2086106"/>
              <a:gd name="connsiteX234" fmla="*/ 1243003 w 1944449"/>
              <a:gd name="connsiteY234" fmla="*/ 1898204 h 2086106"/>
              <a:gd name="connsiteX235" fmla="*/ 1242853 w 1944449"/>
              <a:gd name="connsiteY235" fmla="*/ 1891525 h 2086106"/>
              <a:gd name="connsiteX236" fmla="*/ 1217622 w 1944449"/>
              <a:gd name="connsiteY236" fmla="*/ 1902212 h 2086106"/>
              <a:gd name="connsiteX237" fmla="*/ 1229644 w 1944449"/>
              <a:gd name="connsiteY237" fmla="*/ 1901766 h 2086106"/>
              <a:gd name="connsiteX238" fmla="*/ 1198476 w 1944449"/>
              <a:gd name="connsiteY238" fmla="*/ 1909336 h 2086106"/>
              <a:gd name="connsiteX239" fmla="*/ 1200108 w 1944449"/>
              <a:gd name="connsiteY239" fmla="*/ 1914085 h 2086106"/>
              <a:gd name="connsiteX240" fmla="*/ 1183040 w 1944449"/>
              <a:gd name="connsiteY240" fmla="*/ 1913492 h 2086106"/>
              <a:gd name="connsiteX241" fmla="*/ 1137176 w 1944449"/>
              <a:gd name="connsiteY241" fmla="*/ 1928184 h 2086106"/>
              <a:gd name="connsiteX242" fmla="*/ 1133764 w 1944449"/>
              <a:gd name="connsiteY242" fmla="*/ 1923881 h 2086106"/>
              <a:gd name="connsiteX243" fmla="*/ 1123521 w 1944449"/>
              <a:gd name="connsiteY243" fmla="*/ 1930411 h 2086106"/>
              <a:gd name="connsiteX244" fmla="*/ 1135247 w 1944449"/>
              <a:gd name="connsiteY244" fmla="*/ 1929965 h 2086106"/>
              <a:gd name="connsiteX245" fmla="*/ 1108977 w 1944449"/>
              <a:gd name="connsiteY245" fmla="*/ 1937981 h 2086106"/>
              <a:gd name="connsiteX246" fmla="*/ 1117882 w 1944449"/>
              <a:gd name="connsiteY246" fmla="*/ 1946738 h 2086106"/>
              <a:gd name="connsiteX247" fmla="*/ 1120553 w 1944449"/>
              <a:gd name="connsiteY247" fmla="*/ 1937387 h 2086106"/>
              <a:gd name="connsiteX248" fmla="*/ 1134357 w 1944449"/>
              <a:gd name="connsiteY248" fmla="*/ 1935458 h 2086106"/>
              <a:gd name="connsiteX249" fmla="*/ 1124858 w 1944449"/>
              <a:gd name="connsiteY249" fmla="*/ 1935310 h 2086106"/>
              <a:gd name="connsiteX250" fmla="*/ 1203967 w 1944449"/>
              <a:gd name="connsiteY250" fmla="*/ 1918241 h 2086106"/>
              <a:gd name="connsiteX251" fmla="*/ 1266601 w 1944449"/>
              <a:gd name="connsiteY251" fmla="*/ 1889298 h 2086106"/>
              <a:gd name="connsiteX252" fmla="*/ 1259106 w 1944449"/>
              <a:gd name="connsiteY252" fmla="*/ 1887795 h 2086106"/>
              <a:gd name="connsiteX253" fmla="*/ 553131 w 1944449"/>
              <a:gd name="connsiteY253" fmla="*/ 1880689 h 2086106"/>
              <a:gd name="connsiteX254" fmla="*/ 561147 w 1944449"/>
              <a:gd name="connsiteY254" fmla="*/ 1885735 h 2086106"/>
              <a:gd name="connsiteX255" fmla="*/ 557585 w 1944449"/>
              <a:gd name="connsiteY255" fmla="*/ 1888259 h 2086106"/>
              <a:gd name="connsiteX256" fmla="*/ 553131 w 1944449"/>
              <a:gd name="connsiteY256" fmla="*/ 1880689 h 2086106"/>
              <a:gd name="connsiteX257" fmla="*/ 1035359 w 1944449"/>
              <a:gd name="connsiteY257" fmla="*/ 1879947 h 2086106"/>
              <a:gd name="connsiteX258" fmla="*/ 1022594 w 1944449"/>
              <a:gd name="connsiteY258" fmla="*/ 1880541 h 2086106"/>
              <a:gd name="connsiteX259" fmla="*/ 995284 w 1944449"/>
              <a:gd name="connsiteY259" fmla="*/ 1884846 h 2086106"/>
              <a:gd name="connsiteX260" fmla="*/ 1000183 w 1944449"/>
              <a:gd name="connsiteY260" fmla="*/ 1890783 h 2086106"/>
              <a:gd name="connsiteX261" fmla="*/ 991426 w 1944449"/>
              <a:gd name="connsiteY261" fmla="*/ 1888853 h 2086106"/>
              <a:gd name="connsiteX262" fmla="*/ 990684 w 1944449"/>
              <a:gd name="connsiteY262" fmla="*/ 1881283 h 2086106"/>
              <a:gd name="connsiteX263" fmla="*/ 952984 w 1944449"/>
              <a:gd name="connsiteY263" fmla="*/ 1891079 h 2086106"/>
              <a:gd name="connsiteX264" fmla="*/ 972279 w 1944449"/>
              <a:gd name="connsiteY264" fmla="*/ 1891227 h 2086106"/>
              <a:gd name="connsiteX265" fmla="*/ 969385 w 1944449"/>
              <a:gd name="connsiteY265" fmla="*/ 1892749 h 2086106"/>
              <a:gd name="connsiteX266" fmla="*/ 966997 w 1944449"/>
              <a:gd name="connsiteY266" fmla="*/ 1893678 h 2086106"/>
              <a:gd name="connsiteX267" fmla="*/ 955358 w 1944449"/>
              <a:gd name="connsiteY267" fmla="*/ 1893454 h 2086106"/>
              <a:gd name="connsiteX268" fmla="*/ 970498 w 1944449"/>
              <a:gd name="connsiteY268" fmla="*/ 1895087 h 2086106"/>
              <a:gd name="connsiteX269" fmla="*/ 966045 w 1944449"/>
              <a:gd name="connsiteY269" fmla="*/ 1894048 h 2086106"/>
              <a:gd name="connsiteX270" fmla="*/ 966997 w 1944449"/>
              <a:gd name="connsiteY270" fmla="*/ 1893678 h 2086106"/>
              <a:gd name="connsiteX271" fmla="*/ 1001666 w 1944449"/>
              <a:gd name="connsiteY271" fmla="*/ 1894344 h 2086106"/>
              <a:gd name="connsiteX272" fmla="*/ 1024227 w 1944449"/>
              <a:gd name="connsiteY272" fmla="*/ 1891079 h 2086106"/>
              <a:gd name="connsiteX273" fmla="*/ 1045154 w 1944449"/>
              <a:gd name="connsiteY273" fmla="*/ 1887369 h 2086106"/>
              <a:gd name="connsiteX274" fmla="*/ 1016954 w 1944449"/>
              <a:gd name="connsiteY274" fmla="*/ 1887221 h 2086106"/>
              <a:gd name="connsiteX275" fmla="*/ 1035359 w 1944449"/>
              <a:gd name="connsiteY275" fmla="*/ 1879947 h 2086106"/>
              <a:gd name="connsiteX276" fmla="*/ 644561 w 1944449"/>
              <a:gd name="connsiteY276" fmla="*/ 1878909 h 2086106"/>
              <a:gd name="connsiteX277" fmla="*/ 638475 w 1944449"/>
              <a:gd name="connsiteY277" fmla="*/ 1879502 h 2086106"/>
              <a:gd name="connsiteX278" fmla="*/ 651536 w 1944449"/>
              <a:gd name="connsiteY278" fmla="*/ 1882768 h 2086106"/>
              <a:gd name="connsiteX279" fmla="*/ 644561 w 1944449"/>
              <a:gd name="connsiteY279" fmla="*/ 1878909 h 2086106"/>
              <a:gd name="connsiteX280" fmla="*/ 1480182 w 1944449"/>
              <a:gd name="connsiteY280" fmla="*/ 1877274 h 2086106"/>
              <a:gd name="connsiteX281" fmla="*/ 1483744 w 1944449"/>
              <a:gd name="connsiteY281" fmla="*/ 1878016 h 2086106"/>
              <a:gd name="connsiteX282" fmla="*/ 1467417 w 1944449"/>
              <a:gd name="connsiteY282" fmla="*/ 1889742 h 2086106"/>
              <a:gd name="connsiteX283" fmla="*/ 1473800 w 1944449"/>
              <a:gd name="connsiteY283" fmla="*/ 1881282 h 2086106"/>
              <a:gd name="connsiteX284" fmla="*/ 1480182 w 1944449"/>
              <a:gd name="connsiteY284" fmla="*/ 1877274 h 2086106"/>
              <a:gd name="connsiteX285" fmla="*/ 700071 w 1944449"/>
              <a:gd name="connsiteY285" fmla="*/ 1864807 h 2086106"/>
              <a:gd name="connsiteX286" fmla="*/ 701554 w 1944449"/>
              <a:gd name="connsiteY286" fmla="*/ 1866588 h 2086106"/>
              <a:gd name="connsiteX287" fmla="*/ 699773 w 1944449"/>
              <a:gd name="connsiteY287" fmla="*/ 1868519 h 2086106"/>
              <a:gd name="connsiteX288" fmla="*/ 700071 w 1944449"/>
              <a:gd name="connsiteY288" fmla="*/ 1864807 h 2086106"/>
              <a:gd name="connsiteX289" fmla="*/ 614300 w 1944449"/>
              <a:gd name="connsiteY289" fmla="*/ 1864419 h 2086106"/>
              <a:gd name="connsiteX290" fmla="*/ 623483 w 1944449"/>
              <a:gd name="connsiteY290" fmla="*/ 1867480 h 2086106"/>
              <a:gd name="connsiteX291" fmla="*/ 624820 w 1944449"/>
              <a:gd name="connsiteY291" fmla="*/ 1870596 h 2086106"/>
              <a:gd name="connsiteX292" fmla="*/ 609680 w 1944449"/>
              <a:gd name="connsiteY292" fmla="*/ 1866590 h 2086106"/>
              <a:gd name="connsiteX293" fmla="*/ 614300 w 1944449"/>
              <a:gd name="connsiteY293" fmla="*/ 1864419 h 2086106"/>
              <a:gd name="connsiteX294" fmla="*/ 622743 w 1944449"/>
              <a:gd name="connsiteY294" fmla="*/ 1863323 h 2086106"/>
              <a:gd name="connsiteX295" fmla="*/ 630165 w 1944449"/>
              <a:gd name="connsiteY295" fmla="*/ 1864957 h 2086106"/>
              <a:gd name="connsiteX296" fmla="*/ 631648 w 1944449"/>
              <a:gd name="connsiteY296" fmla="*/ 1864511 h 2086106"/>
              <a:gd name="connsiteX297" fmla="*/ 636546 w 1944449"/>
              <a:gd name="connsiteY297" fmla="*/ 1866738 h 2086106"/>
              <a:gd name="connsiteX298" fmla="*/ 631500 w 1944449"/>
              <a:gd name="connsiteY298" fmla="*/ 1868815 h 2086106"/>
              <a:gd name="connsiteX299" fmla="*/ 629570 w 1944449"/>
              <a:gd name="connsiteY299" fmla="*/ 1868073 h 2086106"/>
              <a:gd name="connsiteX300" fmla="*/ 624078 w 1944449"/>
              <a:gd name="connsiteY300" fmla="*/ 1866440 h 2086106"/>
              <a:gd name="connsiteX301" fmla="*/ 622743 w 1944449"/>
              <a:gd name="connsiteY301" fmla="*/ 1863323 h 2086106"/>
              <a:gd name="connsiteX302" fmla="*/ 1138068 w 1944449"/>
              <a:gd name="connsiteY302" fmla="*/ 1860504 h 2086106"/>
              <a:gd name="connsiteX303" fmla="*/ 1108383 w 1944449"/>
              <a:gd name="connsiteY303" fmla="*/ 1867332 h 2086106"/>
              <a:gd name="connsiteX304" fmla="*/ 1082261 w 1944449"/>
              <a:gd name="connsiteY304" fmla="*/ 1870152 h 2086106"/>
              <a:gd name="connsiteX305" fmla="*/ 1038327 w 1944449"/>
              <a:gd name="connsiteY305" fmla="*/ 1883361 h 2086106"/>
              <a:gd name="connsiteX306" fmla="*/ 1053318 w 1944449"/>
              <a:gd name="connsiteY306" fmla="*/ 1882322 h 2086106"/>
              <a:gd name="connsiteX307" fmla="*/ 1051982 w 1944449"/>
              <a:gd name="connsiteY307" fmla="*/ 1887665 h 2086106"/>
              <a:gd name="connsiteX308" fmla="*/ 1064746 w 1944449"/>
              <a:gd name="connsiteY308" fmla="*/ 1885588 h 2086106"/>
              <a:gd name="connsiteX309" fmla="*/ 1057474 w 1944449"/>
              <a:gd name="connsiteY309" fmla="*/ 1881580 h 2086106"/>
              <a:gd name="connsiteX310" fmla="*/ 1100071 w 1944449"/>
              <a:gd name="connsiteY310" fmla="*/ 1876237 h 2086106"/>
              <a:gd name="connsiteX311" fmla="*/ 1111499 w 1944449"/>
              <a:gd name="connsiteY311" fmla="*/ 1874308 h 2086106"/>
              <a:gd name="connsiteX312" fmla="*/ 1122334 w 1944449"/>
              <a:gd name="connsiteY312" fmla="*/ 1871190 h 2086106"/>
              <a:gd name="connsiteX313" fmla="*/ 1141184 w 1944449"/>
              <a:gd name="connsiteY313" fmla="*/ 1863622 h 2086106"/>
              <a:gd name="connsiteX314" fmla="*/ 1138068 w 1944449"/>
              <a:gd name="connsiteY314" fmla="*/ 1860504 h 2086106"/>
              <a:gd name="connsiteX315" fmla="*/ 554078 w 1944449"/>
              <a:gd name="connsiteY315" fmla="*/ 1855031 h 2086106"/>
              <a:gd name="connsiteX316" fmla="*/ 548383 w 1944449"/>
              <a:gd name="connsiteY316" fmla="*/ 1856200 h 2086106"/>
              <a:gd name="connsiteX317" fmla="*/ 560108 w 1944449"/>
              <a:gd name="connsiteY317" fmla="*/ 1857537 h 2086106"/>
              <a:gd name="connsiteX318" fmla="*/ 554078 w 1944449"/>
              <a:gd name="connsiteY318" fmla="*/ 1855031 h 2086106"/>
              <a:gd name="connsiteX319" fmla="*/ 592761 w 1944449"/>
              <a:gd name="connsiteY319" fmla="*/ 1852637 h 2086106"/>
              <a:gd name="connsiteX320" fmla="*/ 594542 w 1944449"/>
              <a:gd name="connsiteY320" fmla="*/ 1854716 h 2086106"/>
              <a:gd name="connsiteX321" fmla="*/ 592465 w 1944449"/>
              <a:gd name="connsiteY321" fmla="*/ 1856497 h 2086106"/>
              <a:gd name="connsiteX322" fmla="*/ 590980 w 1944449"/>
              <a:gd name="connsiteY322" fmla="*/ 1854566 h 2086106"/>
              <a:gd name="connsiteX323" fmla="*/ 592761 w 1944449"/>
              <a:gd name="connsiteY323" fmla="*/ 1852637 h 2086106"/>
              <a:gd name="connsiteX324" fmla="*/ 1424375 w 1944449"/>
              <a:gd name="connsiteY324" fmla="*/ 1849669 h 2086106"/>
              <a:gd name="connsiteX325" fmla="*/ 1410126 w 1944449"/>
              <a:gd name="connsiteY325" fmla="*/ 1862730 h 2086106"/>
              <a:gd name="connsiteX326" fmla="*/ 1424375 w 1944449"/>
              <a:gd name="connsiteY326" fmla="*/ 1849669 h 2086106"/>
              <a:gd name="connsiteX327" fmla="*/ 706601 w 1944449"/>
              <a:gd name="connsiteY327" fmla="*/ 1846106 h 2086106"/>
              <a:gd name="connsiteX328" fmla="*/ 725895 w 1944449"/>
              <a:gd name="connsiteY328" fmla="*/ 1846996 h 2086106"/>
              <a:gd name="connsiteX329" fmla="*/ 725005 w 1944449"/>
              <a:gd name="connsiteY329" fmla="*/ 1850706 h 2086106"/>
              <a:gd name="connsiteX330" fmla="*/ 706601 w 1944449"/>
              <a:gd name="connsiteY330" fmla="*/ 1846106 h 2086106"/>
              <a:gd name="connsiteX331" fmla="*/ 1473652 w 1944449"/>
              <a:gd name="connsiteY331" fmla="*/ 1845661 h 2086106"/>
              <a:gd name="connsiteX332" fmla="*/ 1466082 w 1944449"/>
              <a:gd name="connsiteY332" fmla="*/ 1851896 h 2086106"/>
              <a:gd name="connsiteX333" fmla="*/ 1475730 w 1944449"/>
              <a:gd name="connsiteY333" fmla="*/ 1848779 h 2086106"/>
              <a:gd name="connsiteX334" fmla="*/ 1477807 w 1944449"/>
              <a:gd name="connsiteY334" fmla="*/ 1847442 h 2086106"/>
              <a:gd name="connsiteX335" fmla="*/ 1473652 w 1944449"/>
              <a:gd name="connsiteY335" fmla="*/ 1845661 h 2086106"/>
              <a:gd name="connsiteX336" fmla="*/ 1476174 w 1944449"/>
              <a:gd name="connsiteY336" fmla="*/ 1824734 h 2086106"/>
              <a:gd name="connsiteX337" fmla="*/ 1468160 w 1944449"/>
              <a:gd name="connsiteY337" fmla="*/ 1829781 h 2086106"/>
              <a:gd name="connsiteX338" fmla="*/ 1478401 w 1944449"/>
              <a:gd name="connsiteY338" fmla="*/ 1827852 h 2086106"/>
              <a:gd name="connsiteX339" fmla="*/ 1487454 w 1944449"/>
              <a:gd name="connsiteY339" fmla="*/ 1811821 h 2086106"/>
              <a:gd name="connsiteX340" fmla="*/ 1477511 w 1944449"/>
              <a:gd name="connsiteY340" fmla="*/ 1822359 h 2086106"/>
              <a:gd name="connsiteX341" fmla="*/ 1489681 w 1944449"/>
              <a:gd name="connsiteY341" fmla="*/ 1814791 h 2086106"/>
              <a:gd name="connsiteX342" fmla="*/ 595285 w 1944449"/>
              <a:gd name="connsiteY342" fmla="*/ 1811673 h 2086106"/>
              <a:gd name="connsiteX343" fmla="*/ 597808 w 1944449"/>
              <a:gd name="connsiteY343" fmla="*/ 1813306 h 2086106"/>
              <a:gd name="connsiteX344" fmla="*/ 619477 w 1944449"/>
              <a:gd name="connsiteY344" fmla="*/ 1825921 h 2086106"/>
              <a:gd name="connsiteX345" fmla="*/ 677659 w 1944449"/>
              <a:gd name="connsiteY345" fmla="*/ 1846850 h 2086106"/>
              <a:gd name="connsiteX346" fmla="*/ 737474 w 1944449"/>
              <a:gd name="connsiteY346" fmla="*/ 1863028 h 2086106"/>
              <a:gd name="connsiteX347" fmla="*/ 737177 w 1944449"/>
              <a:gd name="connsiteY347" fmla="*/ 1846553 h 2086106"/>
              <a:gd name="connsiteX348" fmla="*/ 704969 w 1944449"/>
              <a:gd name="connsiteY348" fmla="*/ 1846553 h 2086106"/>
              <a:gd name="connsiteX349" fmla="*/ 654505 w 1944449"/>
              <a:gd name="connsiteY349" fmla="*/ 1828594 h 2086106"/>
              <a:gd name="connsiteX350" fmla="*/ 629274 w 1944449"/>
              <a:gd name="connsiteY350" fmla="*/ 1819836 h 2086106"/>
              <a:gd name="connsiteX351" fmla="*/ 605378 w 1944449"/>
              <a:gd name="connsiteY351" fmla="*/ 1813899 h 2086106"/>
              <a:gd name="connsiteX352" fmla="*/ 595285 w 1944449"/>
              <a:gd name="connsiteY352" fmla="*/ 1811673 h 2086106"/>
              <a:gd name="connsiteX353" fmla="*/ 527157 w 1944449"/>
              <a:gd name="connsiteY353" fmla="*/ 1801580 h 2086106"/>
              <a:gd name="connsiteX354" fmla="*/ 557583 w 1944449"/>
              <a:gd name="connsiteY354" fmla="*/ 1807517 h 2086106"/>
              <a:gd name="connsiteX355" fmla="*/ 552092 w 1944449"/>
              <a:gd name="connsiteY355" fmla="*/ 1809150 h 2086106"/>
              <a:gd name="connsiteX356" fmla="*/ 576137 w 1944449"/>
              <a:gd name="connsiteY356" fmla="*/ 1824586 h 2086106"/>
              <a:gd name="connsiteX357" fmla="*/ 573761 w 1944449"/>
              <a:gd name="connsiteY357" fmla="*/ 1830375 h 2086106"/>
              <a:gd name="connsiteX358" fmla="*/ 589199 w 1944449"/>
              <a:gd name="connsiteY358" fmla="*/ 1835569 h 2086106"/>
              <a:gd name="connsiteX359" fmla="*/ 604189 w 1944449"/>
              <a:gd name="connsiteY359" fmla="*/ 1836310 h 2086106"/>
              <a:gd name="connsiteX360" fmla="*/ 617694 w 1944449"/>
              <a:gd name="connsiteY360" fmla="*/ 1843880 h 2086106"/>
              <a:gd name="connsiteX361" fmla="*/ 605376 w 1944449"/>
              <a:gd name="connsiteY361" fmla="*/ 1839428 h 2086106"/>
              <a:gd name="connsiteX362" fmla="*/ 599885 w 1944449"/>
              <a:gd name="connsiteY362" fmla="*/ 1841505 h 2086106"/>
              <a:gd name="connsiteX363" fmla="*/ 644262 w 1944449"/>
              <a:gd name="connsiteY363" fmla="*/ 1857981 h 2086106"/>
              <a:gd name="connsiteX364" fmla="*/ 669049 w 1944449"/>
              <a:gd name="connsiteY364" fmla="*/ 1866738 h 2086106"/>
              <a:gd name="connsiteX365" fmla="*/ 675134 w 1944449"/>
              <a:gd name="connsiteY365" fmla="*/ 1868222 h 2086106"/>
              <a:gd name="connsiteX366" fmla="*/ 681665 w 1944449"/>
              <a:gd name="connsiteY366" fmla="*/ 1865253 h 2086106"/>
              <a:gd name="connsiteX367" fmla="*/ 684783 w 1944449"/>
              <a:gd name="connsiteY367" fmla="*/ 1870596 h 2086106"/>
              <a:gd name="connsiteX368" fmla="*/ 693243 w 1944449"/>
              <a:gd name="connsiteY368" fmla="*/ 1872377 h 2086106"/>
              <a:gd name="connsiteX369" fmla="*/ 684783 w 1944449"/>
              <a:gd name="connsiteY369" fmla="*/ 1872971 h 2086106"/>
              <a:gd name="connsiteX370" fmla="*/ 684337 w 1944449"/>
              <a:gd name="connsiteY370" fmla="*/ 1876385 h 2086106"/>
              <a:gd name="connsiteX371" fmla="*/ 685227 w 1944449"/>
              <a:gd name="connsiteY371" fmla="*/ 1876831 h 2086106"/>
              <a:gd name="connsiteX372" fmla="*/ 684040 w 1944449"/>
              <a:gd name="connsiteY372" fmla="*/ 1877127 h 2086106"/>
              <a:gd name="connsiteX373" fmla="*/ 677657 w 1944449"/>
              <a:gd name="connsiteY373" fmla="*/ 1880245 h 2086106"/>
              <a:gd name="connsiteX374" fmla="*/ 663112 w 1944449"/>
              <a:gd name="connsiteY374" fmla="*/ 1879502 h 2086106"/>
              <a:gd name="connsiteX375" fmla="*/ 647083 w 1944449"/>
              <a:gd name="connsiteY375" fmla="*/ 1874604 h 2086106"/>
              <a:gd name="connsiteX376" fmla="*/ 645302 w 1944449"/>
              <a:gd name="connsiteY376" fmla="*/ 1871042 h 2086106"/>
              <a:gd name="connsiteX377" fmla="*/ 647528 w 1944449"/>
              <a:gd name="connsiteY377" fmla="*/ 1869261 h 2086106"/>
              <a:gd name="connsiteX378" fmla="*/ 647676 w 1944449"/>
              <a:gd name="connsiteY378" fmla="*/ 1869261 h 2086106"/>
              <a:gd name="connsiteX379" fmla="*/ 629570 w 1944449"/>
              <a:gd name="connsiteY379" fmla="*/ 1862878 h 2086106"/>
              <a:gd name="connsiteX380" fmla="*/ 612055 w 1944449"/>
              <a:gd name="connsiteY380" fmla="*/ 1849373 h 2086106"/>
              <a:gd name="connsiteX381" fmla="*/ 612649 w 1944449"/>
              <a:gd name="connsiteY381" fmla="*/ 1852192 h 2086106"/>
              <a:gd name="connsiteX382" fmla="*/ 609978 w 1944449"/>
              <a:gd name="connsiteY382" fmla="*/ 1855308 h 2086106"/>
              <a:gd name="connsiteX383" fmla="*/ 608493 w 1944449"/>
              <a:gd name="connsiteY383" fmla="*/ 1850263 h 2086106"/>
              <a:gd name="connsiteX384" fmla="*/ 609828 w 1944449"/>
              <a:gd name="connsiteY384" fmla="*/ 1848334 h 2086106"/>
              <a:gd name="connsiteX385" fmla="*/ 584893 w 1944449"/>
              <a:gd name="connsiteY385" fmla="*/ 1843732 h 2086106"/>
              <a:gd name="connsiteX386" fmla="*/ 578363 w 1944449"/>
              <a:gd name="connsiteY386" fmla="*/ 1836608 h 2086106"/>
              <a:gd name="connsiteX387" fmla="*/ 562037 w 1944449"/>
              <a:gd name="connsiteY387" fmla="*/ 1836014 h 2086106"/>
              <a:gd name="connsiteX388" fmla="*/ 566045 w 1944449"/>
              <a:gd name="connsiteY388" fmla="*/ 1832304 h 2086106"/>
              <a:gd name="connsiteX389" fmla="*/ 549717 w 1944449"/>
              <a:gd name="connsiteY389" fmla="*/ 1814937 h 2086106"/>
              <a:gd name="connsiteX390" fmla="*/ 535321 w 1944449"/>
              <a:gd name="connsiteY390" fmla="*/ 1809596 h 2086106"/>
              <a:gd name="connsiteX391" fmla="*/ 527157 w 1944449"/>
              <a:gd name="connsiteY391" fmla="*/ 1801580 h 2086106"/>
              <a:gd name="connsiteX392" fmla="*/ 1558549 w 1944449"/>
              <a:gd name="connsiteY392" fmla="*/ 1789262 h 2086106"/>
              <a:gd name="connsiteX393" fmla="*/ 1562409 w 1944449"/>
              <a:gd name="connsiteY393" fmla="*/ 1797424 h 2086106"/>
              <a:gd name="connsiteX394" fmla="*/ 1558549 w 1944449"/>
              <a:gd name="connsiteY394" fmla="*/ 1789262 h 2086106"/>
              <a:gd name="connsiteX395" fmla="*/ 1502742 w 1944449"/>
              <a:gd name="connsiteY395" fmla="*/ 1789112 h 2086106"/>
              <a:gd name="connsiteX396" fmla="*/ 1466675 w 1944449"/>
              <a:gd name="connsiteY396" fmla="*/ 1816422 h 2086106"/>
              <a:gd name="connsiteX397" fmla="*/ 1442483 w 1944449"/>
              <a:gd name="connsiteY397" fmla="*/ 1838389 h 2086106"/>
              <a:gd name="connsiteX398" fmla="*/ 1474097 w 1944449"/>
              <a:gd name="connsiteY398" fmla="*/ 1816274 h 2086106"/>
              <a:gd name="connsiteX399" fmla="*/ 1502742 w 1944449"/>
              <a:gd name="connsiteY399" fmla="*/ 1789112 h 2086106"/>
              <a:gd name="connsiteX400" fmla="*/ 1572352 w 1944449"/>
              <a:gd name="connsiteY400" fmla="*/ 1782879 h 2086106"/>
              <a:gd name="connsiteX401" fmla="*/ 1567009 w 1944449"/>
              <a:gd name="connsiteY401" fmla="*/ 1784215 h 2086106"/>
              <a:gd name="connsiteX402" fmla="*/ 1563151 w 1944449"/>
              <a:gd name="connsiteY402" fmla="*/ 1787183 h 2086106"/>
              <a:gd name="connsiteX403" fmla="*/ 1569534 w 1944449"/>
              <a:gd name="connsiteY403" fmla="*/ 1787035 h 2086106"/>
              <a:gd name="connsiteX404" fmla="*/ 1572946 w 1944449"/>
              <a:gd name="connsiteY404" fmla="*/ 1787331 h 2086106"/>
              <a:gd name="connsiteX405" fmla="*/ 1572352 w 1944449"/>
              <a:gd name="connsiteY405" fmla="*/ 1782879 h 2086106"/>
              <a:gd name="connsiteX406" fmla="*/ 1613615 w 1944449"/>
              <a:gd name="connsiteY406" fmla="*/ 1758834 h 2086106"/>
              <a:gd name="connsiteX407" fmla="*/ 1600256 w 1944449"/>
              <a:gd name="connsiteY407" fmla="*/ 1762694 h 2086106"/>
              <a:gd name="connsiteX408" fmla="*/ 1603670 w 1944449"/>
              <a:gd name="connsiteY408" fmla="*/ 1766404 h 2086106"/>
              <a:gd name="connsiteX409" fmla="*/ 1610053 w 1944449"/>
              <a:gd name="connsiteY409" fmla="*/ 1762248 h 2086106"/>
              <a:gd name="connsiteX410" fmla="*/ 1603670 w 1944449"/>
              <a:gd name="connsiteY410" fmla="*/ 1769818 h 2086106"/>
              <a:gd name="connsiteX411" fmla="*/ 1613615 w 1944449"/>
              <a:gd name="connsiteY411" fmla="*/ 1758834 h 2086106"/>
              <a:gd name="connsiteX412" fmla="*/ 1798845 w 1944449"/>
              <a:gd name="connsiteY412" fmla="*/ 1746366 h 2086106"/>
              <a:gd name="connsiteX413" fmla="*/ 1789198 w 1944449"/>
              <a:gd name="connsiteY413" fmla="*/ 1770707 h 2086106"/>
              <a:gd name="connsiteX414" fmla="*/ 1790683 w 1944449"/>
              <a:gd name="connsiteY414" fmla="*/ 1757646 h 2086106"/>
              <a:gd name="connsiteX415" fmla="*/ 1798845 w 1944449"/>
              <a:gd name="connsiteY415" fmla="*/ 1746366 h 2086106"/>
              <a:gd name="connsiteX416" fmla="*/ 592910 w 1944449"/>
              <a:gd name="connsiteY416" fmla="*/ 1726627 h 2086106"/>
              <a:gd name="connsiteX417" fmla="*/ 597808 w 1944449"/>
              <a:gd name="connsiteY417" fmla="*/ 1727962 h 2086106"/>
              <a:gd name="connsiteX418" fmla="*/ 598104 w 1944449"/>
              <a:gd name="connsiteY418" fmla="*/ 1727072 h 2086106"/>
              <a:gd name="connsiteX419" fmla="*/ 595285 w 1944449"/>
              <a:gd name="connsiteY419" fmla="*/ 1726627 h 2086106"/>
              <a:gd name="connsiteX420" fmla="*/ 592910 w 1944449"/>
              <a:gd name="connsiteY420" fmla="*/ 1726627 h 2086106"/>
              <a:gd name="connsiteX421" fmla="*/ 542891 w 1944449"/>
              <a:gd name="connsiteY421" fmla="*/ 1724696 h 2086106"/>
              <a:gd name="connsiteX422" fmla="*/ 570646 w 1944449"/>
              <a:gd name="connsiteY422" fmla="*/ 1740132 h 2086106"/>
              <a:gd name="connsiteX423" fmla="*/ 551054 w 1944449"/>
              <a:gd name="connsiteY423" fmla="*/ 1734937 h 2086106"/>
              <a:gd name="connsiteX424" fmla="*/ 562632 w 1944449"/>
              <a:gd name="connsiteY424" fmla="*/ 1743249 h 2086106"/>
              <a:gd name="connsiteX425" fmla="*/ 541705 w 1944449"/>
              <a:gd name="connsiteY425" fmla="*/ 1739984 h 2086106"/>
              <a:gd name="connsiteX426" fmla="*/ 528346 w 1944449"/>
              <a:gd name="connsiteY426" fmla="*/ 1730781 h 2086106"/>
              <a:gd name="connsiteX427" fmla="*/ 539922 w 1944449"/>
              <a:gd name="connsiteY427" fmla="*/ 1734641 h 2086106"/>
              <a:gd name="connsiteX428" fmla="*/ 542891 w 1944449"/>
              <a:gd name="connsiteY428" fmla="*/ 1724696 h 2086106"/>
              <a:gd name="connsiteX429" fmla="*/ 311499 w 1944449"/>
              <a:gd name="connsiteY429" fmla="*/ 1719946 h 2086106"/>
              <a:gd name="connsiteX430" fmla="*/ 318475 w 1944449"/>
              <a:gd name="connsiteY430" fmla="*/ 1729593 h 2086106"/>
              <a:gd name="connsiteX431" fmla="*/ 311499 w 1944449"/>
              <a:gd name="connsiteY431" fmla="*/ 1719946 h 2086106"/>
              <a:gd name="connsiteX432" fmla="*/ 485450 w 1944449"/>
              <a:gd name="connsiteY432" fmla="*/ 1715939 h 2086106"/>
              <a:gd name="connsiteX433" fmla="*/ 487083 w 1944449"/>
              <a:gd name="connsiteY433" fmla="*/ 1716830 h 2086106"/>
              <a:gd name="connsiteX434" fmla="*/ 486935 w 1944449"/>
              <a:gd name="connsiteY434" fmla="*/ 1718759 h 2086106"/>
              <a:gd name="connsiteX435" fmla="*/ 483670 w 1944449"/>
              <a:gd name="connsiteY435" fmla="*/ 1717572 h 2086106"/>
              <a:gd name="connsiteX436" fmla="*/ 485450 w 1944449"/>
              <a:gd name="connsiteY436" fmla="*/ 1715939 h 2086106"/>
              <a:gd name="connsiteX437" fmla="*/ 546156 w 1944449"/>
              <a:gd name="connsiteY437" fmla="*/ 1714159 h 2086106"/>
              <a:gd name="connsiteX438" fmla="*/ 570200 w 1944449"/>
              <a:gd name="connsiteY438" fmla="*/ 1728259 h 2086106"/>
              <a:gd name="connsiteX439" fmla="*/ 570794 w 1944449"/>
              <a:gd name="connsiteY439" fmla="*/ 1730485 h 2086106"/>
              <a:gd name="connsiteX440" fmla="*/ 565599 w 1944449"/>
              <a:gd name="connsiteY440" fmla="*/ 1732118 h 2086106"/>
              <a:gd name="connsiteX441" fmla="*/ 555358 w 1944449"/>
              <a:gd name="connsiteY441" fmla="*/ 1727666 h 2086106"/>
              <a:gd name="connsiteX442" fmla="*/ 555358 w 1944449"/>
              <a:gd name="connsiteY442" fmla="*/ 1730189 h 2086106"/>
              <a:gd name="connsiteX443" fmla="*/ 551202 w 1944449"/>
              <a:gd name="connsiteY443" fmla="*/ 1726478 h 2086106"/>
              <a:gd name="connsiteX444" fmla="*/ 544226 w 1944449"/>
              <a:gd name="connsiteY444" fmla="*/ 1724548 h 2086106"/>
              <a:gd name="connsiteX445" fmla="*/ 542445 w 1944449"/>
              <a:gd name="connsiteY445" fmla="*/ 1719800 h 2086106"/>
              <a:gd name="connsiteX446" fmla="*/ 546156 w 1944449"/>
              <a:gd name="connsiteY446" fmla="*/ 1714159 h 2086106"/>
              <a:gd name="connsiteX447" fmla="*/ 504745 w 1944449"/>
              <a:gd name="connsiteY447" fmla="*/ 1711041 h 2086106"/>
              <a:gd name="connsiteX448" fmla="*/ 508455 w 1944449"/>
              <a:gd name="connsiteY448" fmla="*/ 1720540 h 2086106"/>
              <a:gd name="connsiteX449" fmla="*/ 499847 w 1944449"/>
              <a:gd name="connsiteY449" fmla="*/ 1715345 h 2086106"/>
              <a:gd name="connsiteX450" fmla="*/ 504745 w 1944449"/>
              <a:gd name="connsiteY450" fmla="*/ 1711041 h 2086106"/>
              <a:gd name="connsiteX451" fmla="*/ 1668828 w 1944449"/>
              <a:gd name="connsiteY451" fmla="*/ 1699465 h 2086106"/>
              <a:gd name="connsiteX452" fmla="*/ 1653095 w 1944449"/>
              <a:gd name="connsiteY452" fmla="*/ 1715051 h 2086106"/>
              <a:gd name="connsiteX453" fmla="*/ 1659923 w 1944449"/>
              <a:gd name="connsiteY453" fmla="*/ 1711339 h 2086106"/>
              <a:gd name="connsiteX454" fmla="*/ 1668828 w 1944449"/>
              <a:gd name="connsiteY454" fmla="*/ 1699465 h 2086106"/>
              <a:gd name="connsiteX455" fmla="*/ 1646564 w 1944449"/>
              <a:gd name="connsiteY455" fmla="*/ 1696052 h 2086106"/>
              <a:gd name="connsiteX456" fmla="*/ 1641221 w 1944449"/>
              <a:gd name="connsiteY456" fmla="*/ 1707481 h 2086106"/>
              <a:gd name="connsiteX457" fmla="*/ 1649384 w 1944449"/>
              <a:gd name="connsiteY457" fmla="*/ 1698575 h 2086106"/>
              <a:gd name="connsiteX458" fmla="*/ 477584 w 1944449"/>
              <a:gd name="connsiteY458" fmla="*/ 1689076 h 2086106"/>
              <a:gd name="connsiteX459" fmla="*/ 477140 w 1944449"/>
              <a:gd name="connsiteY459" fmla="*/ 1690412 h 2086106"/>
              <a:gd name="connsiteX460" fmla="*/ 476547 w 1944449"/>
              <a:gd name="connsiteY460" fmla="*/ 1690560 h 2086106"/>
              <a:gd name="connsiteX461" fmla="*/ 476991 w 1944449"/>
              <a:gd name="connsiteY461" fmla="*/ 1691005 h 2086106"/>
              <a:gd name="connsiteX462" fmla="*/ 477140 w 1944449"/>
              <a:gd name="connsiteY462" fmla="*/ 1690412 h 2086106"/>
              <a:gd name="connsiteX463" fmla="*/ 478772 w 1944449"/>
              <a:gd name="connsiteY463" fmla="*/ 1689818 h 2086106"/>
              <a:gd name="connsiteX464" fmla="*/ 477584 w 1944449"/>
              <a:gd name="connsiteY464" fmla="*/ 1689076 h 2086106"/>
              <a:gd name="connsiteX465" fmla="*/ 390757 w 1944449"/>
              <a:gd name="connsiteY465" fmla="*/ 1686255 h 2086106"/>
              <a:gd name="connsiteX466" fmla="*/ 392241 w 1944449"/>
              <a:gd name="connsiteY466" fmla="*/ 1688036 h 2086106"/>
              <a:gd name="connsiteX467" fmla="*/ 390609 w 1944449"/>
              <a:gd name="connsiteY467" fmla="*/ 1689670 h 2086106"/>
              <a:gd name="connsiteX468" fmla="*/ 388976 w 1944449"/>
              <a:gd name="connsiteY468" fmla="*/ 1688778 h 2086106"/>
              <a:gd name="connsiteX469" fmla="*/ 390757 w 1944449"/>
              <a:gd name="connsiteY469" fmla="*/ 1686255 h 2086106"/>
              <a:gd name="connsiteX470" fmla="*/ 440034 w 1944449"/>
              <a:gd name="connsiteY470" fmla="*/ 1679577 h 2086106"/>
              <a:gd name="connsiteX471" fmla="*/ 435284 w 1944449"/>
              <a:gd name="connsiteY471" fmla="*/ 1683585 h 2086106"/>
              <a:gd name="connsiteX472" fmla="*/ 440034 w 1944449"/>
              <a:gd name="connsiteY472" fmla="*/ 1681210 h 2086106"/>
              <a:gd name="connsiteX473" fmla="*/ 446862 w 1944449"/>
              <a:gd name="connsiteY473" fmla="*/ 1687741 h 2086106"/>
              <a:gd name="connsiteX474" fmla="*/ 446712 w 1944449"/>
              <a:gd name="connsiteY474" fmla="*/ 1686404 h 2086106"/>
              <a:gd name="connsiteX475" fmla="*/ 440034 w 1944449"/>
              <a:gd name="connsiteY475" fmla="*/ 1679577 h 2086106"/>
              <a:gd name="connsiteX476" fmla="*/ 474172 w 1944449"/>
              <a:gd name="connsiteY476" fmla="*/ 1674234 h 2086106"/>
              <a:gd name="connsiteX477" fmla="*/ 473281 w 1944449"/>
              <a:gd name="connsiteY477" fmla="*/ 1675569 h 2086106"/>
              <a:gd name="connsiteX478" fmla="*/ 472391 w 1944449"/>
              <a:gd name="connsiteY478" fmla="*/ 1676905 h 2086106"/>
              <a:gd name="connsiteX479" fmla="*/ 474172 w 1944449"/>
              <a:gd name="connsiteY479" fmla="*/ 1677796 h 2086106"/>
              <a:gd name="connsiteX480" fmla="*/ 476101 w 1944449"/>
              <a:gd name="connsiteY480" fmla="*/ 1676015 h 2086106"/>
              <a:gd name="connsiteX481" fmla="*/ 474172 w 1944449"/>
              <a:gd name="connsiteY481" fmla="*/ 1674234 h 2086106"/>
              <a:gd name="connsiteX482" fmla="*/ 221555 w 1944449"/>
              <a:gd name="connsiteY482" fmla="*/ 1669334 h 2086106"/>
              <a:gd name="connsiteX483" fmla="*/ 234320 w 1944449"/>
              <a:gd name="connsiteY483" fmla="*/ 1686699 h 2086106"/>
              <a:gd name="connsiteX484" fmla="*/ 249013 w 1944449"/>
              <a:gd name="connsiteY484" fmla="*/ 1702136 h 2086106"/>
              <a:gd name="connsiteX485" fmla="*/ 231796 w 1944449"/>
              <a:gd name="connsiteY485" fmla="*/ 1685810 h 2086106"/>
              <a:gd name="connsiteX486" fmla="*/ 221555 w 1944449"/>
              <a:gd name="connsiteY486" fmla="*/ 1685958 h 2086106"/>
              <a:gd name="connsiteX487" fmla="*/ 221555 w 1944449"/>
              <a:gd name="connsiteY487" fmla="*/ 1669334 h 2086106"/>
              <a:gd name="connsiteX488" fmla="*/ 1658142 w 1944449"/>
              <a:gd name="connsiteY488" fmla="*/ 1658648 h 2086106"/>
              <a:gd name="connsiteX489" fmla="*/ 1641073 w 1944449"/>
              <a:gd name="connsiteY489" fmla="*/ 1672155 h 2086106"/>
              <a:gd name="connsiteX490" fmla="*/ 1646416 w 1944449"/>
              <a:gd name="connsiteY490" fmla="*/ 1673640 h 2086106"/>
              <a:gd name="connsiteX491" fmla="*/ 1658142 w 1944449"/>
              <a:gd name="connsiteY491" fmla="*/ 1658648 h 2086106"/>
              <a:gd name="connsiteX492" fmla="*/ 1717065 w 1944449"/>
              <a:gd name="connsiteY492" fmla="*/ 1656125 h 2086106"/>
              <a:gd name="connsiteX493" fmla="*/ 1702667 w 1944449"/>
              <a:gd name="connsiteY493" fmla="*/ 1673047 h 2086106"/>
              <a:gd name="connsiteX494" fmla="*/ 1691239 w 1944449"/>
              <a:gd name="connsiteY494" fmla="*/ 1676459 h 2086106"/>
              <a:gd name="connsiteX495" fmla="*/ 1704746 w 1944449"/>
              <a:gd name="connsiteY495" fmla="*/ 1659094 h 2086106"/>
              <a:gd name="connsiteX496" fmla="*/ 1717065 w 1944449"/>
              <a:gd name="connsiteY496" fmla="*/ 1656125 h 2086106"/>
              <a:gd name="connsiteX497" fmla="*/ 1690201 w 1944449"/>
              <a:gd name="connsiteY497" fmla="*/ 1650930 h 2086106"/>
              <a:gd name="connsiteX498" fmla="*/ 1657844 w 1944449"/>
              <a:gd name="connsiteY498" fmla="*/ 1683585 h 2086106"/>
              <a:gd name="connsiteX499" fmla="*/ 1646564 w 1944449"/>
              <a:gd name="connsiteY499" fmla="*/ 1709114 h 2086106"/>
              <a:gd name="connsiteX500" fmla="*/ 1667195 w 1944449"/>
              <a:gd name="connsiteY500" fmla="*/ 1678835 h 2086106"/>
              <a:gd name="connsiteX501" fmla="*/ 1690201 w 1944449"/>
              <a:gd name="connsiteY501" fmla="*/ 1650930 h 2086106"/>
              <a:gd name="connsiteX502" fmla="*/ 1669718 w 1944449"/>
              <a:gd name="connsiteY502" fmla="*/ 1643658 h 2086106"/>
              <a:gd name="connsiteX503" fmla="*/ 1664227 w 1944449"/>
              <a:gd name="connsiteY503" fmla="*/ 1657462 h 2086106"/>
              <a:gd name="connsiteX504" fmla="*/ 1674171 w 1944449"/>
              <a:gd name="connsiteY504" fmla="*/ 1644252 h 2086106"/>
              <a:gd name="connsiteX505" fmla="*/ 1669718 w 1944449"/>
              <a:gd name="connsiteY505" fmla="*/ 1643658 h 2086106"/>
              <a:gd name="connsiteX506" fmla="*/ 1717659 w 1944449"/>
              <a:gd name="connsiteY506" fmla="*/ 1611154 h 2086106"/>
              <a:gd name="connsiteX507" fmla="*/ 1688866 w 1944449"/>
              <a:gd name="connsiteY507" fmla="*/ 1646776 h 2086106"/>
              <a:gd name="connsiteX508" fmla="*/ 1693763 w 1944449"/>
              <a:gd name="connsiteY508" fmla="*/ 1650634 h 2086106"/>
              <a:gd name="connsiteX509" fmla="*/ 1710089 w 1944449"/>
              <a:gd name="connsiteY509" fmla="*/ 1629557 h 2086106"/>
              <a:gd name="connsiteX510" fmla="*/ 1717659 w 1944449"/>
              <a:gd name="connsiteY510" fmla="*/ 1611154 h 2086106"/>
              <a:gd name="connsiteX511" fmla="*/ 343410 w 1944449"/>
              <a:gd name="connsiteY511" fmla="*/ 1602099 h 2086106"/>
              <a:gd name="connsiteX512" fmla="*/ 328717 w 1944449"/>
              <a:gd name="connsiteY512" fmla="*/ 1632823 h 2086106"/>
              <a:gd name="connsiteX513" fmla="*/ 332280 w 1944449"/>
              <a:gd name="connsiteY513" fmla="*/ 1636534 h 2086106"/>
              <a:gd name="connsiteX514" fmla="*/ 337325 w 1944449"/>
              <a:gd name="connsiteY514" fmla="*/ 1635494 h 2086106"/>
              <a:gd name="connsiteX515" fmla="*/ 351128 w 1944449"/>
              <a:gd name="connsiteY515" fmla="*/ 1607443 h 2086106"/>
              <a:gd name="connsiteX516" fmla="*/ 351128 w 1944449"/>
              <a:gd name="connsiteY516" fmla="*/ 1604474 h 2086106"/>
              <a:gd name="connsiteX517" fmla="*/ 350534 w 1944449"/>
              <a:gd name="connsiteY517" fmla="*/ 1603881 h 2086106"/>
              <a:gd name="connsiteX518" fmla="*/ 349051 w 1944449"/>
              <a:gd name="connsiteY518" fmla="*/ 1602545 h 2086106"/>
              <a:gd name="connsiteX519" fmla="*/ 348903 w 1944449"/>
              <a:gd name="connsiteY519" fmla="*/ 1602545 h 2086106"/>
              <a:gd name="connsiteX520" fmla="*/ 343410 w 1944449"/>
              <a:gd name="connsiteY520" fmla="*/ 1602099 h 2086106"/>
              <a:gd name="connsiteX521" fmla="*/ 334932 w 1944449"/>
              <a:gd name="connsiteY521" fmla="*/ 1590189 h 2086106"/>
              <a:gd name="connsiteX522" fmla="*/ 330498 w 1944449"/>
              <a:gd name="connsiteY522" fmla="*/ 1591413 h 2086106"/>
              <a:gd name="connsiteX523" fmla="*/ 328152 w 1944449"/>
              <a:gd name="connsiteY523" fmla="*/ 1601239 h 2086106"/>
              <a:gd name="connsiteX524" fmla="*/ 327974 w 1944449"/>
              <a:gd name="connsiteY524" fmla="*/ 1601358 h 2086106"/>
              <a:gd name="connsiteX525" fmla="*/ 327678 w 1944449"/>
              <a:gd name="connsiteY525" fmla="*/ 1601358 h 2086106"/>
              <a:gd name="connsiteX526" fmla="*/ 327678 w 1944449"/>
              <a:gd name="connsiteY526" fmla="*/ 1601951 h 2086106"/>
              <a:gd name="connsiteX527" fmla="*/ 323670 w 1944449"/>
              <a:gd name="connsiteY527" fmla="*/ 1603881 h 2086106"/>
              <a:gd name="connsiteX528" fmla="*/ 323968 w 1944449"/>
              <a:gd name="connsiteY528" fmla="*/ 1605810 h 2086106"/>
              <a:gd name="connsiteX529" fmla="*/ 327678 w 1944449"/>
              <a:gd name="connsiteY529" fmla="*/ 1601951 h 2086106"/>
              <a:gd name="connsiteX530" fmla="*/ 327974 w 1944449"/>
              <a:gd name="connsiteY530" fmla="*/ 1601803 h 2086106"/>
              <a:gd name="connsiteX531" fmla="*/ 327974 w 1944449"/>
              <a:gd name="connsiteY531" fmla="*/ 1601358 h 2086106"/>
              <a:gd name="connsiteX532" fmla="*/ 328124 w 1944449"/>
              <a:gd name="connsiteY532" fmla="*/ 1601358 h 2086106"/>
              <a:gd name="connsiteX533" fmla="*/ 328152 w 1944449"/>
              <a:gd name="connsiteY533" fmla="*/ 1601239 h 2086106"/>
              <a:gd name="connsiteX534" fmla="*/ 336435 w 1944449"/>
              <a:gd name="connsiteY534" fmla="*/ 1595717 h 2086106"/>
              <a:gd name="connsiteX535" fmla="*/ 337919 w 1944449"/>
              <a:gd name="connsiteY535" fmla="*/ 1591413 h 2086106"/>
              <a:gd name="connsiteX536" fmla="*/ 334932 w 1944449"/>
              <a:gd name="connsiteY536" fmla="*/ 1590189 h 2086106"/>
              <a:gd name="connsiteX537" fmla="*/ 315952 w 1944449"/>
              <a:gd name="connsiteY537" fmla="*/ 1584289 h 2086106"/>
              <a:gd name="connsiteX538" fmla="*/ 311055 w 1944449"/>
              <a:gd name="connsiteY538" fmla="*/ 1586515 h 2086106"/>
              <a:gd name="connsiteX539" fmla="*/ 315656 w 1944449"/>
              <a:gd name="connsiteY539" fmla="*/ 1589186 h 2086106"/>
              <a:gd name="connsiteX540" fmla="*/ 320702 w 1944449"/>
              <a:gd name="connsiteY540" fmla="*/ 1586961 h 2086106"/>
              <a:gd name="connsiteX541" fmla="*/ 315952 w 1944449"/>
              <a:gd name="connsiteY541" fmla="*/ 1584289 h 2086106"/>
              <a:gd name="connsiteX542" fmla="*/ 1769608 w 1944449"/>
              <a:gd name="connsiteY542" fmla="*/ 1572711 h 2086106"/>
              <a:gd name="connsiteX543" fmla="*/ 1764858 w 1944449"/>
              <a:gd name="connsiteY543" fmla="*/ 1584437 h 2086106"/>
              <a:gd name="connsiteX544" fmla="*/ 1771241 w 1944449"/>
              <a:gd name="connsiteY544" fmla="*/ 1579687 h 2086106"/>
              <a:gd name="connsiteX545" fmla="*/ 1761444 w 1944449"/>
              <a:gd name="connsiteY545" fmla="*/ 1585030 h 2086106"/>
              <a:gd name="connsiteX546" fmla="*/ 1769608 w 1944449"/>
              <a:gd name="connsiteY546" fmla="*/ 1572711 h 2086106"/>
              <a:gd name="connsiteX547" fmla="*/ 288346 w 1944449"/>
              <a:gd name="connsiteY547" fmla="*/ 1561728 h 2086106"/>
              <a:gd name="connsiteX548" fmla="*/ 288049 w 1944449"/>
              <a:gd name="connsiteY548" fmla="*/ 1563658 h 2086106"/>
              <a:gd name="connsiteX549" fmla="*/ 291908 w 1944449"/>
              <a:gd name="connsiteY549" fmla="*/ 1565588 h 2086106"/>
              <a:gd name="connsiteX550" fmla="*/ 291908 w 1944449"/>
              <a:gd name="connsiteY550" fmla="*/ 1566182 h 2086106"/>
              <a:gd name="connsiteX551" fmla="*/ 292353 w 1944449"/>
              <a:gd name="connsiteY551" fmla="*/ 1566182 h 2086106"/>
              <a:gd name="connsiteX552" fmla="*/ 292798 w 1944449"/>
              <a:gd name="connsiteY552" fmla="*/ 1574196 h 2086106"/>
              <a:gd name="connsiteX553" fmla="*/ 294579 w 1944449"/>
              <a:gd name="connsiteY553" fmla="*/ 1576275 h 2086106"/>
              <a:gd name="connsiteX554" fmla="*/ 297696 w 1944449"/>
              <a:gd name="connsiteY554" fmla="*/ 1572861 h 2086106"/>
              <a:gd name="connsiteX555" fmla="*/ 292353 w 1944449"/>
              <a:gd name="connsiteY555" fmla="*/ 1566182 h 2086106"/>
              <a:gd name="connsiteX556" fmla="*/ 292353 w 1944449"/>
              <a:gd name="connsiteY556" fmla="*/ 1565736 h 2086106"/>
              <a:gd name="connsiteX557" fmla="*/ 291908 w 1944449"/>
              <a:gd name="connsiteY557" fmla="*/ 1565588 h 2086106"/>
              <a:gd name="connsiteX558" fmla="*/ 288346 w 1944449"/>
              <a:gd name="connsiteY558" fmla="*/ 1561728 h 2086106"/>
              <a:gd name="connsiteX559" fmla="*/ 1791314 w 1944449"/>
              <a:gd name="connsiteY559" fmla="*/ 1538610 h 2086106"/>
              <a:gd name="connsiteX560" fmla="*/ 1794244 w 1944449"/>
              <a:gd name="connsiteY560" fmla="*/ 1541541 h 2086106"/>
              <a:gd name="connsiteX561" fmla="*/ 1785042 w 1944449"/>
              <a:gd name="connsiteY561" fmla="*/ 1544807 h 2086106"/>
              <a:gd name="connsiteX562" fmla="*/ 1791314 w 1944449"/>
              <a:gd name="connsiteY562" fmla="*/ 1538610 h 2086106"/>
              <a:gd name="connsiteX563" fmla="*/ 1820516 w 1944449"/>
              <a:gd name="connsiteY563" fmla="*/ 1502359 h 2086106"/>
              <a:gd name="connsiteX564" fmla="*/ 1812056 w 1944449"/>
              <a:gd name="connsiteY564" fmla="*/ 1511858 h 2086106"/>
              <a:gd name="connsiteX565" fmla="*/ 1808791 w 1944449"/>
              <a:gd name="connsiteY565" fmla="*/ 1507406 h 2086106"/>
              <a:gd name="connsiteX566" fmla="*/ 1804784 w 1944449"/>
              <a:gd name="connsiteY566" fmla="*/ 1519131 h 2086106"/>
              <a:gd name="connsiteX567" fmla="*/ 1810572 w 1944449"/>
              <a:gd name="connsiteY567" fmla="*/ 1516608 h 2086106"/>
              <a:gd name="connsiteX568" fmla="*/ 1820516 w 1944449"/>
              <a:gd name="connsiteY568" fmla="*/ 1502359 h 2086106"/>
              <a:gd name="connsiteX569" fmla="*/ 158178 w 1944449"/>
              <a:gd name="connsiteY569" fmla="*/ 1495828 h 2086106"/>
              <a:gd name="connsiteX570" fmla="*/ 161146 w 1944449"/>
              <a:gd name="connsiteY570" fmla="*/ 1502656 h 2086106"/>
              <a:gd name="connsiteX571" fmla="*/ 157584 w 1944449"/>
              <a:gd name="connsiteY571" fmla="*/ 1504881 h 2086106"/>
              <a:gd name="connsiteX572" fmla="*/ 156397 w 1944449"/>
              <a:gd name="connsiteY572" fmla="*/ 1497757 h 2086106"/>
              <a:gd name="connsiteX573" fmla="*/ 158178 w 1944449"/>
              <a:gd name="connsiteY573" fmla="*/ 1495828 h 2086106"/>
              <a:gd name="connsiteX574" fmla="*/ 271573 w 1944449"/>
              <a:gd name="connsiteY574" fmla="*/ 1489446 h 2086106"/>
              <a:gd name="connsiteX575" fmla="*/ 270090 w 1944449"/>
              <a:gd name="connsiteY575" fmla="*/ 1491525 h 2086106"/>
              <a:gd name="connsiteX576" fmla="*/ 269051 w 1944449"/>
              <a:gd name="connsiteY576" fmla="*/ 1493751 h 2086106"/>
              <a:gd name="connsiteX577" fmla="*/ 270536 w 1944449"/>
              <a:gd name="connsiteY577" fmla="*/ 1498203 h 2086106"/>
              <a:gd name="connsiteX578" fmla="*/ 273800 w 1944449"/>
              <a:gd name="connsiteY578" fmla="*/ 1493751 h 2086106"/>
              <a:gd name="connsiteX579" fmla="*/ 271573 w 1944449"/>
              <a:gd name="connsiteY579" fmla="*/ 1489446 h 2086106"/>
              <a:gd name="connsiteX580" fmla="*/ 210423 w 1944449"/>
              <a:gd name="connsiteY580" fmla="*/ 1478314 h 2086106"/>
              <a:gd name="connsiteX581" fmla="*/ 216804 w 1944449"/>
              <a:gd name="connsiteY581" fmla="*/ 1481876 h 2086106"/>
              <a:gd name="connsiteX582" fmla="*/ 211759 w 1944449"/>
              <a:gd name="connsiteY582" fmla="*/ 1501616 h 2086106"/>
              <a:gd name="connsiteX583" fmla="*/ 205228 w 1944449"/>
              <a:gd name="connsiteY583" fmla="*/ 1505328 h 2086106"/>
              <a:gd name="connsiteX584" fmla="*/ 203149 w 1944449"/>
              <a:gd name="connsiteY584" fmla="*/ 1502507 h 2086106"/>
              <a:gd name="connsiteX585" fmla="*/ 204782 w 1944449"/>
              <a:gd name="connsiteY585" fmla="*/ 1484399 h 2086106"/>
              <a:gd name="connsiteX586" fmla="*/ 210423 w 1944449"/>
              <a:gd name="connsiteY586" fmla="*/ 1478314 h 2086106"/>
              <a:gd name="connsiteX587" fmla="*/ 1831352 w 1944449"/>
              <a:gd name="connsiteY587" fmla="*/ 1474604 h 2086106"/>
              <a:gd name="connsiteX588" fmla="*/ 1823782 w 1944449"/>
              <a:gd name="connsiteY588" fmla="*/ 1490189 h 2086106"/>
              <a:gd name="connsiteX589" fmla="*/ 1831352 w 1944449"/>
              <a:gd name="connsiteY589" fmla="*/ 1474604 h 2086106"/>
              <a:gd name="connsiteX590" fmla="*/ 133393 w 1944449"/>
              <a:gd name="connsiteY590" fmla="*/ 1464957 h 2086106"/>
              <a:gd name="connsiteX591" fmla="*/ 142298 w 1944449"/>
              <a:gd name="connsiteY591" fmla="*/ 1474604 h 2086106"/>
              <a:gd name="connsiteX592" fmla="*/ 131166 w 1944449"/>
              <a:gd name="connsiteY592" fmla="*/ 1482174 h 2086106"/>
              <a:gd name="connsiteX593" fmla="*/ 125525 w 1944449"/>
              <a:gd name="connsiteY593" fmla="*/ 1470894 h 2086106"/>
              <a:gd name="connsiteX594" fmla="*/ 133393 w 1944449"/>
              <a:gd name="connsiteY594" fmla="*/ 1464957 h 2086106"/>
              <a:gd name="connsiteX595" fmla="*/ 187863 w 1944449"/>
              <a:gd name="connsiteY595" fmla="*/ 1442098 h 2086106"/>
              <a:gd name="connsiteX596" fmla="*/ 189792 w 1944449"/>
              <a:gd name="connsiteY596" fmla="*/ 1443879 h 2086106"/>
              <a:gd name="connsiteX597" fmla="*/ 192908 w 1944449"/>
              <a:gd name="connsiteY597" fmla="*/ 1451449 h 2086106"/>
              <a:gd name="connsiteX598" fmla="*/ 189792 w 1944449"/>
              <a:gd name="connsiteY598" fmla="*/ 1467775 h 2086106"/>
              <a:gd name="connsiteX599" fmla="*/ 187417 w 1944449"/>
              <a:gd name="connsiteY599" fmla="*/ 1469112 h 2086106"/>
              <a:gd name="connsiteX600" fmla="*/ 185932 w 1944449"/>
              <a:gd name="connsiteY600" fmla="*/ 1466885 h 2086106"/>
              <a:gd name="connsiteX601" fmla="*/ 186081 w 1944449"/>
              <a:gd name="connsiteY601" fmla="*/ 1444325 h 2086106"/>
              <a:gd name="connsiteX602" fmla="*/ 187863 w 1944449"/>
              <a:gd name="connsiteY602" fmla="*/ 1442098 h 2086106"/>
              <a:gd name="connsiteX603" fmla="*/ 1824375 w 1944449"/>
              <a:gd name="connsiteY603" fmla="*/ 1436607 h 2086106"/>
              <a:gd name="connsiteX604" fmla="*/ 1813985 w 1944449"/>
              <a:gd name="connsiteY604" fmla="*/ 1458426 h 2086106"/>
              <a:gd name="connsiteX605" fmla="*/ 1803151 w 1944449"/>
              <a:gd name="connsiteY605" fmla="*/ 1469262 h 2086106"/>
              <a:gd name="connsiteX606" fmla="*/ 1808939 w 1944449"/>
              <a:gd name="connsiteY606" fmla="*/ 1474753 h 2086106"/>
              <a:gd name="connsiteX607" fmla="*/ 1824375 w 1944449"/>
              <a:gd name="connsiteY607" fmla="*/ 1436607 h 2086106"/>
              <a:gd name="connsiteX608" fmla="*/ 1829273 w 1944449"/>
              <a:gd name="connsiteY608" fmla="*/ 1422805 h 2086106"/>
              <a:gd name="connsiteX609" fmla="*/ 1818438 w 1944449"/>
              <a:gd name="connsiteY609" fmla="*/ 1431266 h 2086106"/>
              <a:gd name="connsiteX610" fmla="*/ 1821109 w 1944449"/>
              <a:gd name="connsiteY610" fmla="*/ 1440319 h 2086106"/>
              <a:gd name="connsiteX611" fmla="*/ 1829273 w 1944449"/>
              <a:gd name="connsiteY611" fmla="*/ 1422805 h 2086106"/>
              <a:gd name="connsiteX612" fmla="*/ 103263 w 1944449"/>
              <a:gd name="connsiteY612" fmla="*/ 1411227 h 2086106"/>
              <a:gd name="connsiteX613" fmla="*/ 118699 w 1944449"/>
              <a:gd name="connsiteY613" fmla="*/ 1421467 h 2086106"/>
              <a:gd name="connsiteX614" fmla="*/ 123894 w 1944449"/>
              <a:gd name="connsiteY614" fmla="*/ 1437497 h 2086106"/>
              <a:gd name="connsiteX615" fmla="*/ 111871 w 1944449"/>
              <a:gd name="connsiteY615" fmla="*/ 1452487 h 2086106"/>
              <a:gd name="connsiteX616" fmla="*/ 107715 w 1944449"/>
              <a:gd name="connsiteY616" fmla="*/ 1449371 h 2086106"/>
              <a:gd name="connsiteX617" fmla="*/ 107419 w 1944449"/>
              <a:gd name="connsiteY617" fmla="*/ 1437795 h 2086106"/>
              <a:gd name="connsiteX618" fmla="*/ 99255 w 1944449"/>
              <a:gd name="connsiteY618" fmla="*/ 1417460 h 2086106"/>
              <a:gd name="connsiteX619" fmla="*/ 98068 w 1944449"/>
              <a:gd name="connsiteY619" fmla="*/ 1413156 h 2086106"/>
              <a:gd name="connsiteX620" fmla="*/ 103263 w 1944449"/>
              <a:gd name="connsiteY620" fmla="*/ 1411227 h 2086106"/>
              <a:gd name="connsiteX621" fmla="*/ 148827 w 1944449"/>
              <a:gd name="connsiteY621" fmla="*/ 1393566 h 2086106"/>
              <a:gd name="connsiteX622" fmla="*/ 178213 w 1944449"/>
              <a:gd name="connsiteY622" fmla="*/ 1408556 h 2086106"/>
              <a:gd name="connsiteX623" fmla="*/ 177917 w 1944449"/>
              <a:gd name="connsiteY623" fmla="*/ 1414049 h 2086106"/>
              <a:gd name="connsiteX624" fmla="*/ 156545 w 1944449"/>
              <a:gd name="connsiteY624" fmla="*/ 1434085 h 2086106"/>
              <a:gd name="connsiteX625" fmla="*/ 151498 w 1944449"/>
              <a:gd name="connsiteY625" fmla="*/ 1432601 h 2086106"/>
              <a:gd name="connsiteX626" fmla="*/ 142890 w 1944449"/>
              <a:gd name="connsiteY626" fmla="*/ 1408556 h 2086106"/>
              <a:gd name="connsiteX627" fmla="*/ 144373 w 1944449"/>
              <a:gd name="connsiteY627" fmla="*/ 1396682 h 2086106"/>
              <a:gd name="connsiteX628" fmla="*/ 148827 w 1944449"/>
              <a:gd name="connsiteY628" fmla="*/ 1393566 h 2086106"/>
              <a:gd name="connsiteX629" fmla="*/ 1834468 w 1944449"/>
              <a:gd name="connsiteY629" fmla="*/ 1388816 h 2086106"/>
              <a:gd name="connsiteX630" fmla="*/ 1832389 w 1944449"/>
              <a:gd name="connsiteY630" fmla="*/ 1400838 h 2086106"/>
              <a:gd name="connsiteX631" fmla="*/ 1834468 w 1944449"/>
              <a:gd name="connsiteY631" fmla="*/ 1388816 h 2086106"/>
              <a:gd name="connsiteX632" fmla="*/ 152834 w 1944449"/>
              <a:gd name="connsiteY632" fmla="*/ 1371005 h 2086106"/>
              <a:gd name="connsiteX633" fmla="*/ 154615 w 1944449"/>
              <a:gd name="connsiteY633" fmla="*/ 1373082 h 2086106"/>
              <a:gd name="connsiteX634" fmla="*/ 145710 w 1944449"/>
              <a:gd name="connsiteY634" fmla="*/ 1386291 h 2086106"/>
              <a:gd name="connsiteX635" fmla="*/ 143929 w 1944449"/>
              <a:gd name="connsiteY635" fmla="*/ 1383916 h 2086106"/>
              <a:gd name="connsiteX636" fmla="*/ 152834 w 1944449"/>
              <a:gd name="connsiteY636" fmla="*/ 1371005 h 2086106"/>
              <a:gd name="connsiteX637" fmla="*/ 1865934 w 1944449"/>
              <a:gd name="connsiteY637" fmla="*/ 1353788 h 2086106"/>
              <a:gd name="connsiteX638" fmla="*/ 1860145 w 1944449"/>
              <a:gd name="connsiteY638" fmla="*/ 1369818 h 2086106"/>
              <a:gd name="connsiteX639" fmla="*/ 1865934 w 1944449"/>
              <a:gd name="connsiteY639" fmla="*/ 1353788 h 2086106"/>
              <a:gd name="connsiteX640" fmla="*/ 1835508 w 1944449"/>
              <a:gd name="connsiteY640" fmla="*/ 1348742 h 2086106"/>
              <a:gd name="connsiteX641" fmla="*/ 1830312 w 1944449"/>
              <a:gd name="connsiteY641" fmla="*/ 1366997 h 2086106"/>
              <a:gd name="connsiteX642" fmla="*/ 1835508 w 1944449"/>
              <a:gd name="connsiteY642" fmla="*/ 1348742 h 2086106"/>
              <a:gd name="connsiteX643" fmla="*/ 1881518 w 1944449"/>
              <a:gd name="connsiteY643" fmla="*/ 1335531 h 2086106"/>
              <a:gd name="connsiteX644" fmla="*/ 1866230 w 1944449"/>
              <a:gd name="connsiteY644" fmla="*/ 1348742 h 2086106"/>
              <a:gd name="connsiteX645" fmla="*/ 1881518 w 1944449"/>
              <a:gd name="connsiteY645" fmla="*/ 1335531 h 2086106"/>
              <a:gd name="connsiteX646" fmla="*/ 87677 w 1944449"/>
              <a:gd name="connsiteY646" fmla="*/ 1329891 h 2086106"/>
              <a:gd name="connsiteX647" fmla="*/ 95988 w 1944449"/>
              <a:gd name="connsiteY647" fmla="*/ 1340874 h 2086106"/>
              <a:gd name="connsiteX648" fmla="*/ 88122 w 1944449"/>
              <a:gd name="connsiteY648" fmla="*/ 1355419 h 2086106"/>
              <a:gd name="connsiteX649" fmla="*/ 84560 w 1944449"/>
              <a:gd name="connsiteY649" fmla="*/ 1352896 h 2086106"/>
              <a:gd name="connsiteX650" fmla="*/ 84412 w 1944449"/>
              <a:gd name="connsiteY650" fmla="*/ 1341171 h 2086106"/>
              <a:gd name="connsiteX651" fmla="*/ 83818 w 1944449"/>
              <a:gd name="connsiteY651" fmla="*/ 1341171 h 2086106"/>
              <a:gd name="connsiteX652" fmla="*/ 83966 w 1944449"/>
              <a:gd name="connsiteY652" fmla="*/ 1332413 h 2086106"/>
              <a:gd name="connsiteX653" fmla="*/ 87677 w 1944449"/>
              <a:gd name="connsiteY653" fmla="*/ 1329891 h 2086106"/>
              <a:gd name="connsiteX654" fmla="*/ 1845007 w 1944449"/>
              <a:gd name="connsiteY654" fmla="*/ 1329595 h 2086106"/>
              <a:gd name="connsiteX655" fmla="*/ 1842334 w 1944449"/>
              <a:gd name="connsiteY655" fmla="*/ 1356163 h 2086106"/>
              <a:gd name="connsiteX656" fmla="*/ 1849013 w 1944449"/>
              <a:gd name="connsiteY656" fmla="*/ 1333306 h 2086106"/>
              <a:gd name="connsiteX657" fmla="*/ 1845007 w 1944449"/>
              <a:gd name="connsiteY657" fmla="*/ 1329595 h 2086106"/>
              <a:gd name="connsiteX658" fmla="*/ 1842928 w 1944449"/>
              <a:gd name="connsiteY658" fmla="*/ 1316533 h 2086106"/>
              <a:gd name="connsiteX659" fmla="*/ 1839959 w 1944449"/>
              <a:gd name="connsiteY659" fmla="*/ 1332861 h 2086106"/>
              <a:gd name="connsiteX660" fmla="*/ 1842928 w 1944449"/>
              <a:gd name="connsiteY660" fmla="*/ 1316533 h 2086106"/>
              <a:gd name="connsiteX661" fmla="*/ 1849458 w 1944449"/>
              <a:gd name="connsiteY661" fmla="*/ 1260281 h 2086106"/>
              <a:gd name="connsiteX662" fmla="*/ 1848569 w 1944449"/>
              <a:gd name="connsiteY662" fmla="*/ 1261470 h 2086106"/>
              <a:gd name="connsiteX663" fmla="*/ 1846044 w 1944449"/>
              <a:gd name="connsiteY663" fmla="*/ 1267554 h 2086106"/>
              <a:gd name="connsiteX664" fmla="*/ 1847825 w 1944449"/>
              <a:gd name="connsiteY664" fmla="*/ 1271858 h 2086106"/>
              <a:gd name="connsiteX665" fmla="*/ 1849458 w 1944449"/>
              <a:gd name="connsiteY665" fmla="*/ 1260281 h 2086106"/>
              <a:gd name="connsiteX666" fmla="*/ 1853466 w 1944449"/>
              <a:gd name="connsiteY666" fmla="*/ 1248852 h 2086106"/>
              <a:gd name="connsiteX667" fmla="*/ 1851981 w 1944449"/>
              <a:gd name="connsiteY667" fmla="*/ 1252860 h 2086106"/>
              <a:gd name="connsiteX668" fmla="*/ 1854802 w 1944449"/>
              <a:gd name="connsiteY668" fmla="*/ 1249594 h 2086106"/>
              <a:gd name="connsiteX669" fmla="*/ 1853466 w 1944449"/>
              <a:gd name="connsiteY669" fmla="*/ 1248852 h 2086106"/>
              <a:gd name="connsiteX670" fmla="*/ 1872464 w 1944449"/>
              <a:gd name="connsiteY670" fmla="*/ 1190671 h 2086106"/>
              <a:gd name="connsiteX671" fmla="*/ 1867269 w 1944449"/>
              <a:gd name="connsiteY671" fmla="*/ 1192897 h 2086106"/>
              <a:gd name="connsiteX672" fmla="*/ 1862224 w 1944449"/>
              <a:gd name="connsiteY672" fmla="*/ 1220503 h 2086106"/>
              <a:gd name="connsiteX673" fmla="*/ 1861926 w 1944449"/>
              <a:gd name="connsiteY673" fmla="*/ 1221395 h 2086106"/>
              <a:gd name="connsiteX674" fmla="*/ 1869198 w 1944449"/>
              <a:gd name="connsiteY674" fmla="*/ 1202248 h 2086106"/>
              <a:gd name="connsiteX675" fmla="*/ 1862817 w 1944449"/>
              <a:gd name="connsiteY675" fmla="*/ 1231933 h 2086106"/>
              <a:gd name="connsiteX676" fmla="*/ 1861778 w 1944449"/>
              <a:gd name="connsiteY676" fmla="*/ 1221988 h 2086106"/>
              <a:gd name="connsiteX677" fmla="*/ 1856731 w 1944449"/>
              <a:gd name="connsiteY677" fmla="*/ 1238166 h 2086106"/>
              <a:gd name="connsiteX678" fmla="*/ 1859997 w 1944449"/>
              <a:gd name="connsiteY678" fmla="*/ 1238464 h 2086106"/>
              <a:gd name="connsiteX679" fmla="*/ 1862074 w 1944449"/>
              <a:gd name="connsiteY679" fmla="*/ 1246034 h 2086106"/>
              <a:gd name="connsiteX680" fmla="*/ 1858364 w 1944449"/>
              <a:gd name="connsiteY680" fmla="*/ 1245290 h 2086106"/>
              <a:gd name="connsiteX681" fmla="*/ 1846936 w 1944449"/>
              <a:gd name="connsiteY681" fmla="*/ 1300356 h 2086106"/>
              <a:gd name="connsiteX682" fmla="*/ 1842632 w 1944449"/>
              <a:gd name="connsiteY682" fmla="*/ 1301543 h 2086106"/>
              <a:gd name="connsiteX683" fmla="*/ 1847677 w 1944449"/>
              <a:gd name="connsiteY683" fmla="*/ 1310300 h 2086106"/>
              <a:gd name="connsiteX684" fmla="*/ 1844263 w 1944449"/>
              <a:gd name="connsiteY684" fmla="*/ 1324103 h 2086106"/>
              <a:gd name="connsiteX685" fmla="*/ 1850646 w 1944449"/>
              <a:gd name="connsiteY685" fmla="*/ 1328555 h 2086106"/>
              <a:gd name="connsiteX686" fmla="*/ 1851685 w 1944449"/>
              <a:gd name="connsiteY686" fmla="*/ 1301841 h 2086106"/>
              <a:gd name="connsiteX687" fmla="*/ 1857176 w 1944449"/>
              <a:gd name="connsiteY687" fmla="*/ 1296052 h 2086106"/>
              <a:gd name="connsiteX688" fmla="*/ 1860293 w 1944449"/>
              <a:gd name="connsiteY688" fmla="*/ 1253158 h 2086106"/>
              <a:gd name="connsiteX689" fmla="*/ 1861184 w 1944449"/>
              <a:gd name="connsiteY689" fmla="*/ 1265328 h 2086106"/>
              <a:gd name="connsiteX690" fmla="*/ 1863559 w 1944449"/>
              <a:gd name="connsiteY690" fmla="*/ 1234604 h 2086106"/>
              <a:gd name="connsiteX691" fmla="*/ 1870090 w 1944449"/>
              <a:gd name="connsiteY691" fmla="*/ 1228667 h 2086106"/>
              <a:gd name="connsiteX692" fmla="*/ 1873652 w 1944449"/>
              <a:gd name="connsiteY692" fmla="*/ 1209225 h 2086106"/>
              <a:gd name="connsiteX693" fmla="*/ 1872316 w 1944449"/>
              <a:gd name="connsiteY693" fmla="*/ 1190968 h 2086106"/>
              <a:gd name="connsiteX694" fmla="*/ 1872464 w 1944449"/>
              <a:gd name="connsiteY694" fmla="*/ 1190671 h 2086106"/>
              <a:gd name="connsiteX695" fmla="*/ 1882409 w 1944449"/>
              <a:gd name="connsiteY695" fmla="*/ 1147481 h 2086106"/>
              <a:gd name="connsiteX696" fmla="*/ 1880182 w 1944449"/>
              <a:gd name="connsiteY696" fmla="*/ 1149112 h 2086106"/>
              <a:gd name="connsiteX697" fmla="*/ 1880776 w 1944449"/>
              <a:gd name="connsiteY697" fmla="*/ 1154455 h 2086106"/>
              <a:gd name="connsiteX698" fmla="*/ 1882409 w 1944449"/>
              <a:gd name="connsiteY698" fmla="*/ 1147481 h 2086106"/>
              <a:gd name="connsiteX699" fmla="*/ 1887752 w 1944449"/>
              <a:gd name="connsiteY699" fmla="*/ 1117350 h 2086106"/>
              <a:gd name="connsiteX700" fmla="*/ 1884190 w 1944449"/>
              <a:gd name="connsiteY700" fmla="*/ 1128333 h 2086106"/>
              <a:gd name="connsiteX701" fmla="*/ 1885378 w 1944449"/>
              <a:gd name="connsiteY701" fmla="*/ 1139317 h 2086106"/>
              <a:gd name="connsiteX702" fmla="*/ 1886565 w 1944449"/>
              <a:gd name="connsiteY702" fmla="*/ 1139019 h 2086106"/>
              <a:gd name="connsiteX703" fmla="*/ 1887752 w 1944449"/>
              <a:gd name="connsiteY703" fmla="*/ 1117350 h 2086106"/>
              <a:gd name="connsiteX704" fmla="*/ 1889682 w 1944449"/>
              <a:gd name="connsiteY704" fmla="*/ 1082173 h 2086106"/>
              <a:gd name="connsiteX705" fmla="*/ 1888196 w 1944449"/>
              <a:gd name="connsiteY705" fmla="*/ 1084697 h 2086106"/>
              <a:gd name="connsiteX706" fmla="*/ 1888642 w 1944449"/>
              <a:gd name="connsiteY706" fmla="*/ 1086775 h 2086106"/>
              <a:gd name="connsiteX707" fmla="*/ 1888196 w 1944449"/>
              <a:gd name="connsiteY707" fmla="*/ 1087814 h 2086106"/>
              <a:gd name="connsiteX708" fmla="*/ 1889088 w 1944449"/>
              <a:gd name="connsiteY708" fmla="*/ 1096274 h 2086106"/>
              <a:gd name="connsiteX709" fmla="*/ 1886713 w 1944449"/>
              <a:gd name="connsiteY709" fmla="*/ 1091524 h 2086106"/>
              <a:gd name="connsiteX710" fmla="*/ 1884338 w 1944449"/>
              <a:gd name="connsiteY710" fmla="*/ 1106070 h 2086106"/>
              <a:gd name="connsiteX711" fmla="*/ 1885674 w 1944449"/>
              <a:gd name="connsiteY711" fmla="*/ 1112453 h 2086106"/>
              <a:gd name="connsiteX712" fmla="*/ 1891611 w 1944449"/>
              <a:gd name="connsiteY712" fmla="*/ 1094047 h 2086106"/>
              <a:gd name="connsiteX713" fmla="*/ 1889682 w 1944449"/>
              <a:gd name="connsiteY713" fmla="*/ 1082173 h 2086106"/>
              <a:gd name="connsiteX714" fmla="*/ 1888494 w 1944449"/>
              <a:gd name="connsiteY714" fmla="*/ 1019985 h 2086106"/>
              <a:gd name="connsiteX715" fmla="*/ 1882705 w 1944449"/>
              <a:gd name="connsiteY715" fmla="*/ 1027553 h 2086106"/>
              <a:gd name="connsiteX716" fmla="*/ 1882409 w 1944449"/>
              <a:gd name="connsiteY716" fmla="*/ 1028445 h 2086106"/>
              <a:gd name="connsiteX717" fmla="*/ 1883299 w 1944449"/>
              <a:gd name="connsiteY717" fmla="*/ 1039873 h 2086106"/>
              <a:gd name="connsiteX718" fmla="*/ 1887159 w 1944449"/>
              <a:gd name="connsiteY718" fmla="*/ 1080542 h 2086106"/>
              <a:gd name="connsiteX719" fmla="*/ 1891759 w 1944449"/>
              <a:gd name="connsiteY719" fmla="*/ 1063473 h 2086106"/>
              <a:gd name="connsiteX720" fmla="*/ 1886861 w 1944449"/>
              <a:gd name="connsiteY720" fmla="*/ 1061098 h 2086106"/>
              <a:gd name="connsiteX721" fmla="*/ 1890869 w 1944449"/>
              <a:gd name="connsiteY721" fmla="*/ 1056496 h 2086106"/>
              <a:gd name="connsiteX722" fmla="*/ 1888642 w 1944449"/>
              <a:gd name="connsiteY722" fmla="*/ 1031709 h 2086106"/>
              <a:gd name="connsiteX723" fmla="*/ 1888494 w 1944449"/>
              <a:gd name="connsiteY723" fmla="*/ 1019985 h 2086106"/>
              <a:gd name="connsiteX724" fmla="*/ 1922780 w 1944449"/>
              <a:gd name="connsiteY724" fmla="*/ 935681 h 2086106"/>
              <a:gd name="connsiteX725" fmla="*/ 1925303 w 1944449"/>
              <a:gd name="connsiteY725" fmla="*/ 954975 h 2086106"/>
              <a:gd name="connsiteX726" fmla="*/ 1922780 w 1944449"/>
              <a:gd name="connsiteY726" fmla="*/ 935681 h 2086106"/>
              <a:gd name="connsiteX727" fmla="*/ 1915952 w 1944449"/>
              <a:gd name="connsiteY727" fmla="*/ 914604 h 2086106"/>
              <a:gd name="connsiteX728" fmla="*/ 1915358 w 1944449"/>
              <a:gd name="connsiteY728" fmla="*/ 933306 h 2086106"/>
              <a:gd name="connsiteX729" fmla="*/ 1916398 w 1944449"/>
              <a:gd name="connsiteY729" fmla="*/ 939985 h 2086106"/>
              <a:gd name="connsiteX730" fmla="*/ 1915952 w 1944449"/>
              <a:gd name="connsiteY730" fmla="*/ 914604 h 2086106"/>
              <a:gd name="connsiteX731" fmla="*/ 1913429 w 1944449"/>
              <a:gd name="connsiteY731" fmla="*/ 897832 h 2086106"/>
              <a:gd name="connsiteX732" fmla="*/ 1918031 w 1944449"/>
              <a:gd name="connsiteY732" fmla="*/ 911783 h 2086106"/>
              <a:gd name="connsiteX733" fmla="*/ 1913429 w 1944449"/>
              <a:gd name="connsiteY733" fmla="*/ 897832 h 2086106"/>
              <a:gd name="connsiteX734" fmla="*/ 1914765 w 1944449"/>
              <a:gd name="connsiteY734" fmla="*/ 884326 h 2086106"/>
              <a:gd name="connsiteX735" fmla="*/ 1912242 w 1944449"/>
              <a:gd name="connsiteY735" fmla="*/ 889817 h 2086106"/>
              <a:gd name="connsiteX736" fmla="*/ 1912687 w 1944449"/>
              <a:gd name="connsiteY736" fmla="*/ 893083 h 2086106"/>
              <a:gd name="connsiteX737" fmla="*/ 1914765 w 1944449"/>
              <a:gd name="connsiteY737" fmla="*/ 884326 h 2086106"/>
              <a:gd name="connsiteX738" fmla="*/ 1909421 w 1944449"/>
              <a:gd name="connsiteY738" fmla="*/ 864140 h 2086106"/>
              <a:gd name="connsiteX739" fmla="*/ 1909273 w 1944449"/>
              <a:gd name="connsiteY739" fmla="*/ 866515 h 2086106"/>
              <a:gd name="connsiteX740" fmla="*/ 1911796 w 1944449"/>
              <a:gd name="connsiteY740" fmla="*/ 868890 h 2086106"/>
              <a:gd name="connsiteX741" fmla="*/ 1909421 w 1944449"/>
              <a:gd name="connsiteY741" fmla="*/ 864140 h 2086106"/>
              <a:gd name="connsiteX742" fmla="*/ 1898883 w 1944449"/>
              <a:gd name="connsiteY742" fmla="*/ 839947 h 2086106"/>
              <a:gd name="connsiteX743" fmla="*/ 1893837 w 1944449"/>
              <a:gd name="connsiteY743" fmla="*/ 845440 h 2086106"/>
              <a:gd name="connsiteX744" fmla="*/ 1895618 w 1944449"/>
              <a:gd name="connsiteY744" fmla="*/ 848704 h 2086106"/>
              <a:gd name="connsiteX745" fmla="*/ 1899477 w 1944449"/>
              <a:gd name="connsiteY745" fmla="*/ 852712 h 2086106"/>
              <a:gd name="connsiteX746" fmla="*/ 1900070 w 1944449"/>
              <a:gd name="connsiteY746" fmla="*/ 855383 h 2086106"/>
              <a:gd name="connsiteX747" fmla="*/ 1903039 w 1944449"/>
              <a:gd name="connsiteY747" fmla="*/ 859391 h 2086106"/>
              <a:gd name="connsiteX748" fmla="*/ 1905266 w 1944449"/>
              <a:gd name="connsiteY748" fmla="*/ 855087 h 2086106"/>
              <a:gd name="connsiteX749" fmla="*/ 1901703 w 1944449"/>
              <a:gd name="connsiteY749" fmla="*/ 840986 h 2086106"/>
              <a:gd name="connsiteX750" fmla="*/ 1901258 w 1944449"/>
              <a:gd name="connsiteY750" fmla="*/ 840540 h 2086106"/>
              <a:gd name="connsiteX751" fmla="*/ 1898883 w 1944449"/>
              <a:gd name="connsiteY751" fmla="*/ 839947 h 2086106"/>
              <a:gd name="connsiteX752" fmla="*/ 1893837 w 1944449"/>
              <a:gd name="connsiteY752" fmla="*/ 798240 h 2086106"/>
              <a:gd name="connsiteX753" fmla="*/ 1892798 w 1944449"/>
              <a:gd name="connsiteY753" fmla="*/ 804623 h 2086106"/>
              <a:gd name="connsiteX754" fmla="*/ 1895025 w 1944449"/>
              <a:gd name="connsiteY754" fmla="*/ 808185 h 2086106"/>
              <a:gd name="connsiteX755" fmla="*/ 1895914 w 1944449"/>
              <a:gd name="connsiteY755" fmla="*/ 808483 h 2086106"/>
              <a:gd name="connsiteX756" fmla="*/ 1893837 w 1944449"/>
              <a:gd name="connsiteY756" fmla="*/ 798240 h 2086106"/>
              <a:gd name="connsiteX757" fmla="*/ 1885822 w 1944449"/>
              <a:gd name="connsiteY757" fmla="*/ 772860 h 2086106"/>
              <a:gd name="connsiteX758" fmla="*/ 1885228 w 1944449"/>
              <a:gd name="connsiteY758" fmla="*/ 776274 h 2086106"/>
              <a:gd name="connsiteX759" fmla="*/ 1889533 w 1944449"/>
              <a:gd name="connsiteY759" fmla="*/ 796607 h 2086106"/>
              <a:gd name="connsiteX760" fmla="*/ 1890721 w 1944449"/>
              <a:gd name="connsiteY760" fmla="*/ 786514 h 2086106"/>
              <a:gd name="connsiteX761" fmla="*/ 1885822 w 1944449"/>
              <a:gd name="connsiteY761" fmla="*/ 772860 h 2086106"/>
              <a:gd name="connsiteX762" fmla="*/ 1883447 w 1944449"/>
              <a:gd name="connsiteY762" fmla="*/ 769743 h 2086106"/>
              <a:gd name="connsiteX763" fmla="*/ 1883745 w 1944449"/>
              <a:gd name="connsiteY763" fmla="*/ 772415 h 2086106"/>
              <a:gd name="connsiteX764" fmla="*/ 1884041 w 1944449"/>
              <a:gd name="connsiteY764" fmla="*/ 773157 h 2086106"/>
              <a:gd name="connsiteX765" fmla="*/ 1883447 w 1944449"/>
              <a:gd name="connsiteY765" fmla="*/ 769743 h 2086106"/>
              <a:gd name="connsiteX766" fmla="*/ 41666 w 1944449"/>
              <a:gd name="connsiteY766" fmla="*/ 768852 h 2086106"/>
              <a:gd name="connsiteX767" fmla="*/ 38104 w 1944449"/>
              <a:gd name="connsiteY767" fmla="*/ 772116 h 2086106"/>
              <a:gd name="connsiteX768" fmla="*/ 38104 w 1944449"/>
              <a:gd name="connsiteY768" fmla="*/ 770335 h 2086106"/>
              <a:gd name="connsiteX769" fmla="*/ 41666 w 1944449"/>
              <a:gd name="connsiteY769" fmla="*/ 768852 h 2086106"/>
              <a:gd name="connsiteX770" fmla="*/ 47751 w 1944449"/>
              <a:gd name="connsiteY770" fmla="*/ 762619 h 2086106"/>
              <a:gd name="connsiteX771" fmla="*/ 47751 w 1944449"/>
              <a:gd name="connsiteY771" fmla="*/ 767814 h 2086106"/>
              <a:gd name="connsiteX772" fmla="*/ 42558 w 1944449"/>
              <a:gd name="connsiteY772" fmla="*/ 767814 h 2086106"/>
              <a:gd name="connsiteX773" fmla="*/ 42558 w 1944449"/>
              <a:gd name="connsiteY773" fmla="*/ 768556 h 2086106"/>
              <a:gd name="connsiteX774" fmla="*/ 41667 w 1944449"/>
              <a:gd name="connsiteY774" fmla="*/ 768853 h 2086106"/>
              <a:gd name="connsiteX775" fmla="*/ 41815 w 1944449"/>
              <a:gd name="connsiteY775" fmla="*/ 767814 h 2086106"/>
              <a:gd name="connsiteX776" fmla="*/ 42556 w 1944449"/>
              <a:gd name="connsiteY776" fmla="*/ 767814 h 2086106"/>
              <a:gd name="connsiteX777" fmla="*/ 1891165 w 1944449"/>
              <a:gd name="connsiteY777" fmla="*/ 761579 h 2086106"/>
              <a:gd name="connsiteX778" fmla="*/ 1888790 w 1944449"/>
              <a:gd name="connsiteY778" fmla="*/ 763806 h 2086106"/>
              <a:gd name="connsiteX779" fmla="*/ 1891908 w 1944449"/>
              <a:gd name="connsiteY779" fmla="*/ 771078 h 2086106"/>
              <a:gd name="connsiteX780" fmla="*/ 1887603 w 1944449"/>
              <a:gd name="connsiteY780" fmla="*/ 769743 h 2086106"/>
              <a:gd name="connsiteX781" fmla="*/ 1890721 w 1944449"/>
              <a:gd name="connsiteY781" fmla="*/ 781469 h 2086106"/>
              <a:gd name="connsiteX782" fmla="*/ 1895618 w 1944449"/>
              <a:gd name="connsiteY782" fmla="*/ 780133 h 2086106"/>
              <a:gd name="connsiteX783" fmla="*/ 1891165 w 1944449"/>
              <a:gd name="connsiteY783" fmla="*/ 761579 h 2086106"/>
              <a:gd name="connsiteX784" fmla="*/ 50276 w 1944449"/>
              <a:gd name="connsiteY784" fmla="*/ 758166 h 2086106"/>
              <a:gd name="connsiteX785" fmla="*/ 53690 w 1944449"/>
              <a:gd name="connsiteY785" fmla="*/ 761876 h 2086106"/>
              <a:gd name="connsiteX786" fmla="*/ 48643 w 1944449"/>
              <a:gd name="connsiteY786" fmla="*/ 761876 h 2086106"/>
              <a:gd name="connsiteX787" fmla="*/ 50276 w 1944449"/>
              <a:gd name="connsiteY787" fmla="*/ 758166 h 2086106"/>
              <a:gd name="connsiteX788" fmla="*/ 1885971 w 1944449"/>
              <a:gd name="connsiteY788" fmla="*/ 729818 h 2086106"/>
              <a:gd name="connsiteX789" fmla="*/ 1883003 w 1944449"/>
              <a:gd name="connsiteY789" fmla="*/ 731895 h 2086106"/>
              <a:gd name="connsiteX790" fmla="*/ 1882557 w 1944449"/>
              <a:gd name="connsiteY790" fmla="*/ 731895 h 2086106"/>
              <a:gd name="connsiteX791" fmla="*/ 1885971 w 1944449"/>
              <a:gd name="connsiteY791" fmla="*/ 739762 h 2086106"/>
              <a:gd name="connsiteX792" fmla="*/ 1885971 w 1944449"/>
              <a:gd name="connsiteY792" fmla="*/ 729818 h 2086106"/>
              <a:gd name="connsiteX793" fmla="*/ 67046 w 1944449"/>
              <a:gd name="connsiteY793" fmla="*/ 729670 h 2086106"/>
              <a:gd name="connsiteX794" fmla="*/ 70905 w 1944449"/>
              <a:gd name="connsiteY794" fmla="*/ 729818 h 2086106"/>
              <a:gd name="connsiteX795" fmla="*/ 68827 w 1944449"/>
              <a:gd name="connsiteY795" fmla="*/ 731747 h 2086106"/>
              <a:gd name="connsiteX796" fmla="*/ 67046 w 1944449"/>
              <a:gd name="connsiteY796" fmla="*/ 729670 h 2086106"/>
              <a:gd name="connsiteX797" fmla="*/ 60366 w 1944449"/>
              <a:gd name="connsiteY797" fmla="*/ 723287 h 2086106"/>
              <a:gd name="connsiteX798" fmla="*/ 49532 w 1944449"/>
              <a:gd name="connsiteY798" fmla="*/ 753267 h 2086106"/>
              <a:gd name="connsiteX799" fmla="*/ 51907 w 1944449"/>
              <a:gd name="connsiteY799" fmla="*/ 738871 h 2086106"/>
              <a:gd name="connsiteX800" fmla="*/ 60366 w 1944449"/>
              <a:gd name="connsiteY800" fmla="*/ 723287 h 2086106"/>
              <a:gd name="connsiteX801" fmla="*/ 1865636 w 1944449"/>
              <a:gd name="connsiteY801" fmla="*/ 716311 h 2086106"/>
              <a:gd name="connsiteX802" fmla="*/ 1864005 w 1944449"/>
              <a:gd name="connsiteY802" fmla="*/ 718686 h 2086106"/>
              <a:gd name="connsiteX803" fmla="*/ 1868011 w 1944449"/>
              <a:gd name="connsiteY803" fmla="*/ 729076 h 2086106"/>
              <a:gd name="connsiteX804" fmla="*/ 1864301 w 1944449"/>
              <a:gd name="connsiteY804" fmla="*/ 739169 h 2086106"/>
              <a:gd name="connsiteX805" fmla="*/ 1866973 w 1944449"/>
              <a:gd name="connsiteY805" fmla="*/ 743621 h 2086106"/>
              <a:gd name="connsiteX806" fmla="*/ 1878995 w 1944449"/>
              <a:gd name="connsiteY806" fmla="*/ 744214 h 2086106"/>
              <a:gd name="connsiteX807" fmla="*/ 1878104 w 1944449"/>
              <a:gd name="connsiteY807" fmla="*/ 739762 h 2086106"/>
              <a:gd name="connsiteX808" fmla="*/ 1879885 w 1944449"/>
              <a:gd name="connsiteY808" fmla="*/ 741692 h 2086106"/>
              <a:gd name="connsiteX809" fmla="*/ 1881666 w 1944449"/>
              <a:gd name="connsiteY809" fmla="*/ 738575 h 2086106"/>
              <a:gd name="connsiteX810" fmla="*/ 1880924 w 1944449"/>
              <a:gd name="connsiteY810" fmla="*/ 731895 h 2086106"/>
              <a:gd name="connsiteX811" fmla="*/ 1876027 w 1944449"/>
              <a:gd name="connsiteY811" fmla="*/ 728333 h 2086106"/>
              <a:gd name="connsiteX812" fmla="*/ 1867863 w 1944449"/>
              <a:gd name="connsiteY812" fmla="*/ 716608 h 2086106"/>
              <a:gd name="connsiteX813" fmla="*/ 1865636 w 1944449"/>
              <a:gd name="connsiteY813" fmla="*/ 716311 h 2086106"/>
              <a:gd name="connsiteX814" fmla="*/ 95247 w 1944449"/>
              <a:gd name="connsiteY814" fmla="*/ 690188 h 2086106"/>
              <a:gd name="connsiteX815" fmla="*/ 96138 w 1944449"/>
              <a:gd name="connsiteY815" fmla="*/ 690484 h 2086106"/>
              <a:gd name="connsiteX816" fmla="*/ 96286 w 1944449"/>
              <a:gd name="connsiteY816" fmla="*/ 691227 h 2086106"/>
              <a:gd name="connsiteX817" fmla="*/ 95395 w 1944449"/>
              <a:gd name="connsiteY817" fmla="*/ 691227 h 2086106"/>
              <a:gd name="connsiteX818" fmla="*/ 95247 w 1944449"/>
              <a:gd name="connsiteY818" fmla="*/ 690188 h 2086106"/>
              <a:gd name="connsiteX819" fmla="*/ 91684 w 1944449"/>
              <a:gd name="connsiteY819" fmla="*/ 686774 h 2086106"/>
              <a:gd name="connsiteX820" fmla="*/ 95246 w 1944449"/>
              <a:gd name="connsiteY820" fmla="*/ 690188 h 2086106"/>
              <a:gd name="connsiteX821" fmla="*/ 91535 w 1944449"/>
              <a:gd name="connsiteY821" fmla="*/ 688704 h 2086106"/>
              <a:gd name="connsiteX822" fmla="*/ 91684 w 1944449"/>
              <a:gd name="connsiteY822" fmla="*/ 686774 h 2086106"/>
              <a:gd name="connsiteX823" fmla="*/ 1848271 w 1944449"/>
              <a:gd name="connsiteY823" fmla="*/ 673713 h 2086106"/>
              <a:gd name="connsiteX824" fmla="*/ 1853762 w 1944449"/>
              <a:gd name="connsiteY824" fmla="*/ 674009 h 2086106"/>
              <a:gd name="connsiteX825" fmla="*/ 1854208 w 1944449"/>
              <a:gd name="connsiteY825" fmla="*/ 689447 h 2086106"/>
              <a:gd name="connsiteX826" fmla="*/ 1849013 w 1944449"/>
              <a:gd name="connsiteY826" fmla="*/ 686329 h 2086106"/>
              <a:gd name="connsiteX827" fmla="*/ 1848271 w 1944449"/>
              <a:gd name="connsiteY827" fmla="*/ 673713 h 2086106"/>
              <a:gd name="connsiteX828" fmla="*/ 1840701 w 1944449"/>
              <a:gd name="connsiteY828" fmla="*/ 653527 h 2086106"/>
              <a:gd name="connsiteX829" fmla="*/ 1848123 w 1944449"/>
              <a:gd name="connsiteY829" fmla="*/ 665995 h 2086106"/>
              <a:gd name="connsiteX830" fmla="*/ 1844263 w 1944449"/>
              <a:gd name="connsiteY830" fmla="*/ 670150 h 2086106"/>
              <a:gd name="connsiteX831" fmla="*/ 1840701 w 1944449"/>
              <a:gd name="connsiteY831" fmla="*/ 653527 h 2086106"/>
              <a:gd name="connsiteX832" fmla="*/ 1849704 w 1944449"/>
              <a:gd name="connsiteY832" fmla="*/ 639778 h 2086106"/>
              <a:gd name="connsiteX833" fmla="*/ 1851833 w 1944449"/>
              <a:gd name="connsiteY833" fmla="*/ 651154 h 2086106"/>
              <a:gd name="connsiteX834" fmla="*/ 1847380 w 1944449"/>
              <a:gd name="connsiteY834" fmla="*/ 639873 h 2086106"/>
              <a:gd name="connsiteX835" fmla="*/ 1849704 w 1944449"/>
              <a:gd name="connsiteY835" fmla="*/ 639778 h 2086106"/>
              <a:gd name="connsiteX836" fmla="*/ 1815470 w 1944449"/>
              <a:gd name="connsiteY836" fmla="*/ 626961 h 2086106"/>
              <a:gd name="connsiteX837" fmla="*/ 1815916 w 1944449"/>
              <a:gd name="connsiteY837" fmla="*/ 631562 h 2086106"/>
              <a:gd name="connsiteX838" fmla="*/ 1818735 w 1944449"/>
              <a:gd name="connsiteY838" fmla="*/ 637202 h 2086106"/>
              <a:gd name="connsiteX839" fmla="*/ 1823188 w 1944449"/>
              <a:gd name="connsiteY839" fmla="*/ 637795 h 2086106"/>
              <a:gd name="connsiteX840" fmla="*/ 1815470 w 1944449"/>
              <a:gd name="connsiteY840" fmla="*/ 626961 h 2086106"/>
              <a:gd name="connsiteX841" fmla="*/ 1847380 w 1944449"/>
              <a:gd name="connsiteY841" fmla="*/ 618500 h 2086106"/>
              <a:gd name="connsiteX842" fmla="*/ 1859552 w 1944449"/>
              <a:gd name="connsiteY842" fmla="*/ 626366 h 2086106"/>
              <a:gd name="connsiteX843" fmla="*/ 1850349 w 1944449"/>
              <a:gd name="connsiteY843" fmla="*/ 630522 h 2086106"/>
              <a:gd name="connsiteX844" fmla="*/ 1847380 w 1944449"/>
              <a:gd name="connsiteY844" fmla="*/ 618500 h 2086106"/>
              <a:gd name="connsiteX845" fmla="*/ 1816508 w 1944449"/>
              <a:gd name="connsiteY845" fmla="*/ 606478 h 2086106"/>
              <a:gd name="connsiteX846" fmla="*/ 1826305 w 1944449"/>
              <a:gd name="connsiteY846" fmla="*/ 615087 h 2086106"/>
              <a:gd name="connsiteX847" fmla="*/ 1842335 w 1944449"/>
              <a:gd name="connsiteY847" fmla="*/ 647442 h 2086106"/>
              <a:gd name="connsiteX848" fmla="*/ 1836843 w 1944449"/>
              <a:gd name="connsiteY848" fmla="*/ 647294 h 2086106"/>
              <a:gd name="connsiteX849" fmla="*/ 1814133 w 1944449"/>
              <a:gd name="connsiteY849" fmla="*/ 610336 h 2086106"/>
              <a:gd name="connsiteX850" fmla="*/ 1816508 w 1944449"/>
              <a:gd name="connsiteY850" fmla="*/ 606478 h 2086106"/>
              <a:gd name="connsiteX851" fmla="*/ 1767083 w 1944449"/>
              <a:gd name="connsiteY851" fmla="*/ 590152 h 2086106"/>
              <a:gd name="connsiteX852" fmla="*/ 1766046 w 1944449"/>
              <a:gd name="connsiteY852" fmla="*/ 590448 h 2086106"/>
              <a:gd name="connsiteX853" fmla="*/ 1764709 w 1944449"/>
              <a:gd name="connsiteY853" fmla="*/ 600393 h 2086106"/>
              <a:gd name="connsiteX854" fmla="*/ 1778809 w 1944449"/>
              <a:gd name="connsiteY854" fmla="*/ 607517 h 2086106"/>
              <a:gd name="connsiteX855" fmla="*/ 1767083 w 1944449"/>
              <a:gd name="connsiteY855" fmla="*/ 590152 h 2086106"/>
              <a:gd name="connsiteX856" fmla="*/ 1703262 w 1944449"/>
              <a:gd name="connsiteY856" fmla="*/ 535532 h 2086106"/>
              <a:gd name="connsiteX857" fmla="*/ 1703262 w 1944449"/>
              <a:gd name="connsiteY857" fmla="*/ 535828 h 2086106"/>
              <a:gd name="connsiteX858" fmla="*/ 1710683 w 1944449"/>
              <a:gd name="connsiteY858" fmla="*/ 541913 h 2086106"/>
              <a:gd name="connsiteX859" fmla="*/ 1703262 w 1944449"/>
              <a:gd name="connsiteY859" fmla="*/ 535532 h 2086106"/>
              <a:gd name="connsiteX860" fmla="*/ 1770052 w 1944449"/>
              <a:gd name="connsiteY860" fmla="*/ 523213 h 2086106"/>
              <a:gd name="connsiteX861" fmla="*/ 1787267 w 1944449"/>
              <a:gd name="connsiteY861" fmla="*/ 549037 h 2086106"/>
              <a:gd name="connsiteX862" fmla="*/ 1770052 w 1944449"/>
              <a:gd name="connsiteY862" fmla="*/ 523213 h 2086106"/>
              <a:gd name="connsiteX863" fmla="*/ 291909 w 1944449"/>
              <a:gd name="connsiteY863" fmla="*/ 518611 h 2086106"/>
              <a:gd name="connsiteX864" fmla="*/ 291909 w 1944449"/>
              <a:gd name="connsiteY864" fmla="*/ 523806 h 2086106"/>
              <a:gd name="connsiteX865" fmla="*/ 292353 w 1944449"/>
              <a:gd name="connsiteY865" fmla="*/ 524103 h 2086106"/>
              <a:gd name="connsiteX866" fmla="*/ 292205 w 1944449"/>
              <a:gd name="connsiteY866" fmla="*/ 524547 h 2086106"/>
              <a:gd name="connsiteX867" fmla="*/ 291907 w 1944449"/>
              <a:gd name="connsiteY867" fmla="*/ 524547 h 2086106"/>
              <a:gd name="connsiteX868" fmla="*/ 291907 w 1944449"/>
              <a:gd name="connsiteY868" fmla="*/ 523806 h 2086106"/>
              <a:gd name="connsiteX869" fmla="*/ 288197 w 1944449"/>
              <a:gd name="connsiteY869" fmla="*/ 522173 h 2086106"/>
              <a:gd name="connsiteX870" fmla="*/ 291909 w 1944449"/>
              <a:gd name="connsiteY870" fmla="*/ 518611 h 2086106"/>
              <a:gd name="connsiteX871" fmla="*/ 292649 w 1944449"/>
              <a:gd name="connsiteY871" fmla="*/ 517720 h 2086106"/>
              <a:gd name="connsiteX872" fmla="*/ 292501 w 1944449"/>
              <a:gd name="connsiteY872" fmla="*/ 518314 h 2086106"/>
              <a:gd name="connsiteX873" fmla="*/ 291907 w 1944449"/>
              <a:gd name="connsiteY873" fmla="*/ 518462 h 2086106"/>
              <a:gd name="connsiteX874" fmla="*/ 291907 w 1944449"/>
              <a:gd name="connsiteY874" fmla="*/ 517868 h 2086106"/>
              <a:gd name="connsiteX875" fmla="*/ 292649 w 1944449"/>
              <a:gd name="connsiteY875" fmla="*/ 517720 h 2086106"/>
              <a:gd name="connsiteX876" fmla="*/ 294430 w 1944449"/>
              <a:gd name="connsiteY876" fmla="*/ 513862 h 2086106"/>
              <a:gd name="connsiteX877" fmla="*/ 296509 w 1944449"/>
              <a:gd name="connsiteY877" fmla="*/ 516088 h 2086106"/>
              <a:gd name="connsiteX878" fmla="*/ 292649 w 1944449"/>
              <a:gd name="connsiteY878" fmla="*/ 517720 h 2086106"/>
              <a:gd name="connsiteX879" fmla="*/ 294430 w 1944449"/>
              <a:gd name="connsiteY879" fmla="*/ 513862 h 2086106"/>
              <a:gd name="connsiteX880" fmla="*/ 1750014 w 1944449"/>
              <a:gd name="connsiteY880" fmla="*/ 433862 h 2086106"/>
              <a:gd name="connsiteX881" fmla="*/ 1754468 w 1944449"/>
              <a:gd name="connsiteY881" fmla="*/ 439799 h 2086106"/>
              <a:gd name="connsiteX882" fmla="*/ 1746452 w 1944449"/>
              <a:gd name="connsiteY882" fmla="*/ 439651 h 2086106"/>
              <a:gd name="connsiteX883" fmla="*/ 1750014 w 1944449"/>
              <a:gd name="connsiteY883" fmla="*/ 433862 h 2086106"/>
              <a:gd name="connsiteX884" fmla="*/ 1653095 w 1944449"/>
              <a:gd name="connsiteY884" fmla="*/ 406256 h 2086106"/>
              <a:gd name="connsiteX885" fmla="*/ 1663931 w 1944449"/>
              <a:gd name="connsiteY885" fmla="*/ 420652 h 2086106"/>
              <a:gd name="connsiteX886" fmla="*/ 1664524 w 1944449"/>
              <a:gd name="connsiteY886" fmla="*/ 419613 h 2086106"/>
              <a:gd name="connsiteX887" fmla="*/ 1661704 w 1944449"/>
              <a:gd name="connsiteY887" fmla="*/ 416348 h 2086106"/>
              <a:gd name="connsiteX888" fmla="*/ 1653095 w 1944449"/>
              <a:gd name="connsiteY888" fmla="*/ 406256 h 2086106"/>
              <a:gd name="connsiteX889" fmla="*/ 1575618 w 1944449"/>
              <a:gd name="connsiteY889" fmla="*/ 388890 h 2086106"/>
              <a:gd name="connsiteX890" fmla="*/ 1573540 w 1944449"/>
              <a:gd name="connsiteY890" fmla="*/ 389187 h 2086106"/>
              <a:gd name="connsiteX891" fmla="*/ 1576658 w 1944449"/>
              <a:gd name="connsiteY891" fmla="*/ 390374 h 2086106"/>
              <a:gd name="connsiteX892" fmla="*/ 1575618 w 1944449"/>
              <a:gd name="connsiteY892" fmla="*/ 388890 h 2086106"/>
              <a:gd name="connsiteX893" fmla="*/ 1595657 w 1944449"/>
              <a:gd name="connsiteY893" fmla="*/ 387429 h 2086106"/>
              <a:gd name="connsiteX894" fmla="*/ 1596248 w 1944449"/>
              <a:gd name="connsiteY894" fmla="*/ 387701 h 2086106"/>
              <a:gd name="connsiteX895" fmla="*/ 1596694 w 1944449"/>
              <a:gd name="connsiteY895" fmla="*/ 393638 h 2086106"/>
              <a:gd name="connsiteX896" fmla="*/ 1586601 w 1944449"/>
              <a:gd name="connsiteY896" fmla="*/ 371969 h 2086106"/>
              <a:gd name="connsiteX897" fmla="*/ 1591499 w 1944449"/>
              <a:gd name="connsiteY897" fmla="*/ 373305 h 2086106"/>
              <a:gd name="connsiteX898" fmla="*/ 1594987 w 1944449"/>
              <a:gd name="connsiteY898" fmla="*/ 383416 h 2086106"/>
              <a:gd name="connsiteX899" fmla="*/ 1595657 w 1944449"/>
              <a:gd name="connsiteY899" fmla="*/ 387429 h 2086106"/>
              <a:gd name="connsiteX900" fmla="*/ 1592538 w 1944449"/>
              <a:gd name="connsiteY900" fmla="*/ 385995 h 2086106"/>
              <a:gd name="connsiteX901" fmla="*/ 1588382 w 1944449"/>
              <a:gd name="connsiteY901" fmla="*/ 382952 h 2086106"/>
              <a:gd name="connsiteX902" fmla="*/ 1586601 w 1944449"/>
              <a:gd name="connsiteY902" fmla="*/ 371969 h 2086106"/>
              <a:gd name="connsiteX903" fmla="*/ 1694207 w 1944449"/>
              <a:gd name="connsiteY903" fmla="*/ 358611 h 2086106"/>
              <a:gd name="connsiteX904" fmla="*/ 1693020 w 1944449"/>
              <a:gd name="connsiteY904" fmla="*/ 363064 h 2086106"/>
              <a:gd name="connsiteX905" fmla="*/ 1703410 w 1944449"/>
              <a:gd name="connsiteY905" fmla="*/ 366922 h 2086106"/>
              <a:gd name="connsiteX906" fmla="*/ 1694207 w 1944449"/>
              <a:gd name="connsiteY906" fmla="*/ 358611 h 2086106"/>
              <a:gd name="connsiteX907" fmla="*/ 1545042 w 1944449"/>
              <a:gd name="connsiteY907" fmla="*/ 341098 h 2086106"/>
              <a:gd name="connsiteX908" fmla="*/ 1584226 w 1944449"/>
              <a:gd name="connsiteY908" fmla="*/ 367962 h 2086106"/>
              <a:gd name="connsiteX909" fmla="*/ 1573391 w 1944449"/>
              <a:gd name="connsiteY909" fmla="*/ 359798 h 2086106"/>
              <a:gd name="connsiteX910" fmla="*/ 1583186 w 1944449"/>
              <a:gd name="connsiteY910" fmla="*/ 372267 h 2086106"/>
              <a:gd name="connsiteX911" fmla="*/ 1545042 w 1944449"/>
              <a:gd name="connsiteY911" fmla="*/ 341098 h 2086106"/>
              <a:gd name="connsiteX912" fmla="*/ 504893 w 1944449"/>
              <a:gd name="connsiteY912" fmla="*/ 335514 h 2086106"/>
              <a:gd name="connsiteX913" fmla="*/ 513056 w 1944449"/>
              <a:gd name="connsiteY913" fmla="*/ 335755 h 2086106"/>
              <a:gd name="connsiteX914" fmla="*/ 499847 w 1944449"/>
              <a:gd name="connsiteY914" fmla="*/ 340949 h 2086106"/>
              <a:gd name="connsiteX915" fmla="*/ 504893 w 1944449"/>
              <a:gd name="connsiteY915" fmla="*/ 335514 h 2086106"/>
              <a:gd name="connsiteX916" fmla="*/ 1656361 w 1944449"/>
              <a:gd name="connsiteY916" fmla="*/ 332488 h 2086106"/>
              <a:gd name="connsiteX917" fmla="*/ 1661852 w 1944449"/>
              <a:gd name="connsiteY917" fmla="*/ 352228 h 2086106"/>
              <a:gd name="connsiteX918" fmla="*/ 1656361 w 1944449"/>
              <a:gd name="connsiteY918" fmla="*/ 332488 h 2086106"/>
              <a:gd name="connsiteX919" fmla="*/ 1589421 w 1944449"/>
              <a:gd name="connsiteY919" fmla="*/ 328334 h 2086106"/>
              <a:gd name="connsiteX920" fmla="*/ 1598031 w 1944449"/>
              <a:gd name="connsiteY920" fmla="*/ 336200 h 2086106"/>
              <a:gd name="connsiteX921" fmla="*/ 1589421 w 1944449"/>
              <a:gd name="connsiteY921" fmla="*/ 328334 h 2086106"/>
              <a:gd name="connsiteX922" fmla="*/ 1509125 w 1944449"/>
              <a:gd name="connsiteY922" fmla="*/ 307109 h 2086106"/>
              <a:gd name="connsiteX923" fmla="*/ 1517585 w 1944449"/>
              <a:gd name="connsiteY923" fmla="*/ 307109 h 2086106"/>
              <a:gd name="connsiteX924" fmla="*/ 1553206 w 1944449"/>
              <a:gd name="connsiteY924" fmla="*/ 338277 h 2086106"/>
              <a:gd name="connsiteX925" fmla="*/ 1557510 w 1944449"/>
              <a:gd name="connsiteY925" fmla="*/ 347183 h 2086106"/>
              <a:gd name="connsiteX926" fmla="*/ 1542520 w 1944449"/>
              <a:gd name="connsiteY926" fmla="*/ 337090 h 2086106"/>
              <a:gd name="connsiteX927" fmla="*/ 1545042 w 1944449"/>
              <a:gd name="connsiteY927" fmla="*/ 341098 h 2086106"/>
              <a:gd name="connsiteX928" fmla="*/ 1509125 w 1944449"/>
              <a:gd name="connsiteY928" fmla="*/ 307109 h 2086106"/>
              <a:gd name="connsiteX929" fmla="*/ 783336 w 1944449"/>
              <a:gd name="connsiteY929" fmla="*/ 301914 h 2086106"/>
              <a:gd name="connsiteX930" fmla="*/ 764042 w 1944449"/>
              <a:gd name="connsiteY930" fmla="*/ 303845 h 2086106"/>
              <a:gd name="connsiteX931" fmla="*/ 735841 w 1944449"/>
              <a:gd name="connsiteY931" fmla="*/ 310967 h 2086106"/>
              <a:gd name="connsiteX932" fmla="*/ 746527 w 1944449"/>
              <a:gd name="connsiteY932" fmla="*/ 312007 h 2086106"/>
              <a:gd name="connsiteX933" fmla="*/ 771314 w 1944449"/>
              <a:gd name="connsiteY933" fmla="*/ 305180 h 2086106"/>
              <a:gd name="connsiteX934" fmla="*/ 776805 w 1944449"/>
              <a:gd name="connsiteY934" fmla="*/ 303993 h 2086106"/>
              <a:gd name="connsiteX935" fmla="*/ 783336 w 1944449"/>
              <a:gd name="connsiteY935" fmla="*/ 301914 h 2086106"/>
              <a:gd name="connsiteX936" fmla="*/ 1106008 w 1944449"/>
              <a:gd name="connsiteY936" fmla="*/ 300578 h 2086106"/>
              <a:gd name="connsiteX937" fmla="*/ 1103040 w 1944449"/>
              <a:gd name="connsiteY937" fmla="*/ 301320 h 2086106"/>
              <a:gd name="connsiteX938" fmla="*/ 1105711 w 1944449"/>
              <a:gd name="connsiteY938" fmla="*/ 302062 h 2086106"/>
              <a:gd name="connsiteX939" fmla="*/ 1106008 w 1944449"/>
              <a:gd name="connsiteY939" fmla="*/ 300578 h 2086106"/>
              <a:gd name="connsiteX940" fmla="*/ 1558104 w 1944449"/>
              <a:gd name="connsiteY940" fmla="*/ 300429 h 2086106"/>
              <a:gd name="connsiteX941" fmla="*/ 1570126 w 1944449"/>
              <a:gd name="connsiteY941" fmla="*/ 307851 h 2086106"/>
              <a:gd name="connsiteX942" fmla="*/ 1558104 w 1944449"/>
              <a:gd name="connsiteY942" fmla="*/ 300429 h 2086106"/>
              <a:gd name="connsiteX943" fmla="*/ 1465190 w 1944449"/>
              <a:gd name="connsiteY943" fmla="*/ 299687 h 2086106"/>
              <a:gd name="connsiteX944" fmla="*/ 1481368 w 1944449"/>
              <a:gd name="connsiteY944" fmla="*/ 314677 h 2086106"/>
              <a:gd name="connsiteX945" fmla="*/ 1465190 w 1944449"/>
              <a:gd name="connsiteY945" fmla="*/ 299687 h 2086106"/>
              <a:gd name="connsiteX946" fmla="*/ 826973 w 1944449"/>
              <a:gd name="connsiteY946" fmla="*/ 294493 h 2086106"/>
              <a:gd name="connsiteX947" fmla="*/ 822223 w 1944449"/>
              <a:gd name="connsiteY947" fmla="*/ 297610 h 2086106"/>
              <a:gd name="connsiteX948" fmla="*/ 822075 w 1944449"/>
              <a:gd name="connsiteY948" fmla="*/ 294642 h 2086106"/>
              <a:gd name="connsiteX949" fmla="*/ 801740 w 1944449"/>
              <a:gd name="connsiteY949" fmla="*/ 297906 h 2086106"/>
              <a:gd name="connsiteX950" fmla="*/ 802186 w 1944449"/>
              <a:gd name="connsiteY950" fmla="*/ 298501 h 2086106"/>
              <a:gd name="connsiteX951" fmla="*/ 817028 w 1944449"/>
              <a:gd name="connsiteY951" fmla="*/ 299985 h 2086106"/>
              <a:gd name="connsiteX952" fmla="*/ 822075 w 1944449"/>
              <a:gd name="connsiteY952" fmla="*/ 298204 h 2086106"/>
              <a:gd name="connsiteX953" fmla="*/ 831871 w 1944449"/>
              <a:gd name="connsiteY953" fmla="*/ 302062 h 2086106"/>
              <a:gd name="connsiteX954" fmla="*/ 839143 w 1944449"/>
              <a:gd name="connsiteY954" fmla="*/ 294790 h 2086106"/>
              <a:gd name="connsiteX955" fmla="*/ 826973 w 1944449"/>
              <a:gd name="connsiteY955" fmla="*/ 294493 h 2086106"/>
              <a:gd name="connsiteX956" fmla="*/ 1492649 w 1944449"/>
              <a:gd name="connsiteY956" fmla="*/ 291672 h 2086106"/>
              <a:gd name="connsiteX957" fmla="*/ 1493539 w 1944449"/>
              <a:gd name="connsiteY957" fmla="*/ 294047 h 2086106"/>
              <a:gd name="connsiteX958" fmla="*/ 1499476 w 1944449"/>
              <a:gd name="connsiteY958" fmla="*/ 293749 h 2086106"/>
              <a:gd name="connsiteX959" fmla="*/ 1498734 w 1944449"/>
              <a:gd name="connsiteY959" fmla="*/ 294788 h 2086106"/>
              <a:gd name="connsiteX960" fmla="*/ 1505265 w 1944449"/>
              <a:gd name="connsiteY960" fmla="*/ 301171 h 2086106"/>
              <a:gd name="connsiteX961" fmla="*/ 1499476 w 1944449"/>
              <a:gd name="connsiteY961" fmla="*/ 301469 h 2086106"/>
              <a:gd name="connsiteX962" fmla="*/ 1492649 w 1944449"/>
              <a:gd name="connsiteY962" fmla="*/ 291672 h 2086106"/>
              <a:gd name="connsiteX963" fmla="*/ 856064 w 1944449"/>
              <a:gd name="connsiteY963" fmla="*/ 289298 h 2086106"/>
              <a:gd name="connsiteX964" fmla="*/ 839292 w 1944449"/>
              <a:gd name="connsiteY964" fmla="*/ 292267 h 2086106"/>
              <a:gd name="connsiteX965" fmla="*/ 846267 w 1944449"/>
              <a:gd name="connsiteY965" fmla="*/ 292119 h 2086106"/>
              <a:gd name="connsiteX966" fmla="*/ 848048 w 1944449"/>
              <a:gd name="connsiteY966" fmla="*/ 292119 h 2086106"/>
              <a:gd name="connsiteX967" fmla="*/ 856064 w 1944449"/>
              <a:gd name="connsiteY967" fmla="*/ 289298 h 2086106"/>
              <a:gd name="connsiteX968" fmla="*/ 1596248 w 1944449"/>
              <a:gd name="connsiteY968" fmla="*/ 265253 h 2086106"/>
              <a:gd name="connsiteX969" fmla="*/ 1609607 w 1944449"/>
              <a:gd name="connsiteY969" fmla="*/ 272525 h 2086106"/>
              <a:gd name="connsiteX970" fmla="*/ 1637065 w 1944449"/>
              <a:gd name="connsiteY970" fmla="*/ 297312 h 2086106"/>
              <a:gd name="connsiteX971" fmla="*/ 1634986 w 1944449"/>
              <a:gd name="connsiteY971" fmla="*/ 288555 h 2086106"/>
              <a:gd name="connsiteX972" fmla="*/ 1644931 w 1944449"/>
              <a:gd name="connsiteY972" fmla="*/ 295977 h 2086106"/>
              <a:gd name="connsiteX973" fmla="*/ 1647899 w 1944449"/>
              <a:gd name="connsiteY973" fmla="*/ 314529 h 2086106"/>
              <a:gd name="connsiteX974" fmla="*/ 1664819 w 1944449"/>
              <a:gd name="connsiteY974" fmla="*/ 328778 h 2086106"/>
              <a:gd name="connsiteX975" fmla="*/ 1674467 w 1944449"/>
              <a:gd name="connsiteY975" fmla="*/ 326107 h 2086106"/>
              <a:gd name="connsiteX976" fmla="*/ 1685450 w 1944449"/>
              <a:gd name="connsiteY976" fmla="*/ 336198 h 2086106"/>
              <a:gd name="connsiteX977" fmla="*/ 1683075 w 1944449"/>
              <a:gd name="connsiteY977" fmla="*/ 328036 h 2086106"/>
              <a:gd name="connsiteX978" fmla="*/ 1696730 w 1944449"/>
              <a:gd name="connsiteY978" fmla="*/ 339167 h 2086106"/>
              <a:gd name="connsiteX979" fmla="*/ 1689012 w 1944449"/>
              <a:gd name="connsiteY979" fmla="*/ 336198 h 2086106"/>
              <a:gd name="connsiteX980" fmla="*/ 1690347 w 1944449"/>
              <a:gd name="connsiteY980" fmla="*/ 345105 h 2086106"/>
              <a:gd name="connsiteX981" fmla="*/ 1695691 w 1944449"/>
              <a:gd name="connsiteY981" fmla="*/ 343472 h 2086106"/>
              <a:gd name="connsiteX982" fmla="*/ 1710978 w 1944449"/>
              <a:gd name="connsiteY982" fmla="*/ 356533 h 2086106"/>
              <a:gd name="connsiteX983" fmla="*/ 1733688 w 1944449"/>
              <a:gd name="connsiteY983" fmla="*/ 389780 h 2086106"/>
              <a:gd name="connsiteX984" fmla="*/ 1735024 w 1944449"/>
              <a:gd name="connsiteY984" fmla="*/ 385327 h 2086106"/>
              <a:gd name="connsiteX985" fmla="*/ 1746748 w 1944449"/>
              <a:gd name="connsiteY985" fmla="*/ 398388 h 2086106"/>
              <a:gd name="connsiteX986" fmla="*/ 1745264 w 1944449"/>
              <a:gd name="connsiteY986" fmla="*/ 402692 h 2086106"/>
              <a:gd name="connsiteX987" fmla="*/ 1753872 w 1944449"/>
              <a:gd name="connsiteY987" fmla="*/ 411895 h 2086106"/>
              <a:gd name="connsiteX988" fmla="*/ 1760403 w 1944449"/>
              <a:gd name="connsiteY988" fmla="*/ 435197 h 2086106"/>
              <a:gd name="connsiteX989" fmla="*/ 1748975 w 1944449"/>
              <a:gd name="connsiteY989" fmla="*/ 422136 h 2086106"/>
              <a:gd name="connsiteX990" fmla="*/ 1750460 w 1944449"/>
              <a:gd name="connsiteY990" fmla="*/ 417832 h 2086106"/>
              <a:gd name="connsiteX991" fmla="*/ 1739476 w 1944449"/>
              <a:gd name="connsiteY991" fmla="*/ 407591 h 2086106"/>
              <a:gd name="connsiteX992" fmla="*/ 1736805 w 1944449"/>
              <a:gd name="connsiteY992" fmla="*/ 393788 h 2086106"/>
              <a:gd name="connsiteX993" fmla="*/ 1732945 w 1944449"/>
              <a:gd name="connsiteY993" fmla="*/ 397053 h 2086106"/>
              <a:gd name="connsiteX994" fmla="*/ 1723744 w 1944449"/>
              <a:gd name="connsiteY994" fmla="*/ 390076 h 2086106"/>
              <a:gd name="connsiteX995" fmla="*/ 1746600 w 1944449"/>
              <a:gd name="connsiteY995" fmla="*/ 427331 h 2086106"/>
              <a:gd name="connsiteX996" fmla="*/ 1741702 w 1944449"/>
              <a:gd name="connsiteY996" fmla="*/ 431191 h 2086106"/>
              <a:gd name="connsiteX997" fmla="*/ 1721369 w 1944449"/>
              <a:gd name="connsiteY997" fmla="*/ 400319 h 2086106"/>
              <a:gd name="connsiteX998" fmla="*/ 1675357 w 1944449"/>
              <a:gd name="connsiteY998" fmla="*/ 352080 h 2086106"/>
              <a:gd name="connsiteX999" fmla="*/ 1652649 w 1944449"/>
              <a:gd name="connsiteY999" fmla="*/ 325958 h 2086106"/>
              <a:gd name="connsiteX1000" fmla="*/ 1641369 w 1944449"/>
              <a:gd name="connsiteY1000" fmla="*/ 314381 h 2086106"/>
              <a:gd name="connsiteX1001" fmla="*/ 1629643 w 1944449"/>
              <a:gd name="connsiteY1001" fmla="*/ 305476 h 2086106"/>
              <a:gd name="connsiteX1002" fmla="*/ 1636619 w 1944449"/>
              <a:gd name="connsiteY1002" fmla="*/ 305030 h 2086106"/>
              <a:gd name="connsiteX1003" fmla="*/ 1624893 w 1944449"/>
              <a:gd name="connsiteY1003" fmla="*/ 295977 h 2086106"/>
              <a:gd name="connsiteX1004" fmla="*/ 1596248 w 1944449"/>
              <a:gd name="connsiteY1004" fmla="*/ 265253 h 2086106"/>
              <a:gd name="connsiteX1005" fmla="*/ 1393205 w 1944449"/>
              <a:gd name="connsiteY1005" fmla="*/ 226219 h 2086106"/>
              <a:gd name="connsiteX1006" fmla="*/ 1398252 w 1944449"/>
              <a:gd name="connsiteY1006" fmla="*/ 226367 h 2086106"/>
              <a:gd name="connsiteX1007" fmla="*/ 1406119 w 1944449"/>
              <a:gd name="connsiteY1007" fmla="*/ 235420 h 2086106"/>
              <a:gd name="connsiteX1008" fmla="*/ 1393205 w 1944449"/>
              <a:gd name="connsiteY1008" fmla="*/ 226219 h 2086106"/>
              <a:gd name="connsiteX1009" fmla="*/ 1407008 w 1944449"/>
              <a:gd name="connsiteY1009" fmla="*/ 200836 h 2086106"/>
              <a:gd name="connsiteX1010" fmla="*/ 1423484 w 1944449"/>
              <a:gd name="connsiteY1010" fmla="*/ 204696 h 2086106"/>
              <a:gd name="connsiteX1011" fmla="*/ 1407008 w 1944449"/>
              <a:gd name="connsiteY1011" fmla="*/ 200836 h 2086106"/>
              <a:gd name="connsiteX1012" fmla="*/ 1331165 w 1944449"/>
              <a:gd name="connsiteY1012" fmla="*/ 199947 h 2086106"/>
              <a:gd name="connsiteX1013" fmla="*/ 1350461 w 1944449"/>
              <a:gd name="connsiteY1013" fmla="*/ 206329 h 2086106"/>
              <a:gd name="connsiteX1014" fmla="*/ 1331165 w 1944449"/>
              <a:gd name="connsiteY1014" fmla="*/ 199947 h 2086106"/>
              <a:gd name="connsiteX1015" fmla="*/ 1542370 w 1944449"/>
              <a:gd name="connsiteY1015" fmla="*/ 192377 h 2086106"/>
              <a:gd name="connsiteX1016" fmla="*/ 1545636 w 1944449"/>
              <a:gd name="connsiteY1016" fmla="*/ 200986 h 2086106"/>
              <a:gd name="connsiteX1017" fmla="*/ 1568196 w 1944449"/>
              <a:gd name="connsiteY1017" fmla="*/ 208406 h 2086106"/>
              <a:gd name="connsiteX1018" fmla="*/ 1568492 w 1944449"/>
              <a:gd name="connsiteY1018" fmla="*/ 216422 h 2086106"/>
              <a:gd name="connsiteX1019" fmla="*/ 1571758 w 1944449"/>
              <a:gd name="connsiteY1019" fmla="*/ 220428 h 2086106"/>
              <a:gd name="connsiteX1020" fmla="*/ 1591794 w 1944449"/>
              <a:gd name="connsiteY1020" fmla="*/ 231264 h 2086106"/>
              <a:gd name="connsiteX1021" fmla="*/ 1602926 w 1944449"/>
              <a:gd name="connsiteY1021" fmla="*/ 249371 h 2086106"/>
              <a:gd name="connsiteX1022" fmla="*/ 1583482 w 1944449"/>
              <a:gd name="connsiteY1022" fmla="*/ 233045 h 2086106"/>
              <a:gd name="connsiteX1023" fmla="*/ 1567453 w 1944449"/>
              <a:gd name="connsiteY1023" fmla="*/ 221913 h 2086106"/>
              <a:gd name="connsiteX1024" fmla="*/ 1559141 w 1944449"/>
              <a:gd name="connsiteY1024" fmla="*/ 207813 h 2086106"/>
              <a:gd name="connsiteX1025" fmla="*/ 1540143 w 1944449"/>
              <a:gd name="connsiteY1025" fmla="*/ 200095 h 2086106"/>
              <a:gd name="connsiteX1026" fmla="*/ 1538214 w 1944449"/>
              <a:gd name="connsiteY1026" fmla="*/ 194010 h 2086106"/>
              <a:gd name="connsiteX1027" fmla="*/ 1542370 w 1944449"/>
              <a:gd name="connsiteY1027" fmla="*/ 192377 h 2086106"/>
              <a:gd name="connsiteX1028" fmla="*/ 1300739 w 1944449"/>
              <a:gd name="connsiteY1028" fmla="*/ 185846 h 2086106"/>
              <a:gd name="connsiteX1029" fmla="*/ 1316917 w 1944449"/>
              <a:gd name="connsiteY1029" fmla="*/ 193416 h 2086106"/>
              <a:gd name="connsiteX1030" fmla="*/ 1300739 w 1944449"/>
              <a:gd name="connsiteY1030" fmla="*/ 185846 h 2086106"/>
              <a:gd name="connsiteX1031" fmla="*/ 1254281 w 1944449"/>
              <a:gd name="connsiteY1031" fmla="*/ 183917 h 2086106"/>
              <a:gd name="connsiteX1032" fmla="*/ 1269569 w 1944449"/>
              <a:gd name="connsiteY1032" fmla="*/ 186736 h 2086106"/>
              <a:gd name="connsiteX1033" fmla="*/ 1254281 w 1944449"/>
              <a:gd name="connsiteY1033" fmla="*/ 183917 h 2086106"/>
              <a:gd name="connsiteX1034" fmla="*/ 546453 w 1944449"/>
              <a:gd name="connsiteY1034" fmla="*/ 180949 h 2086106"/>
              <a:gd name="connsiteX1035" fmla="*/ 518549 w 1944449"/>
              <a:gd name="connsiteY1035" fmla="*/ 196087 h 2086106"/>
              <a:gd name="connsiteX1036" fmla="*/ 546453 w 1944449"/>
              <a:gd name="connsiteY1036" fmla="*/ 180949 h 2086106"/>
              <a:gd name="connsiteX1037" fmla="*/ 1285209 w 1944449"/>
              <a:gd name="connsiteY1037" fmla="*/ 177109 h 2086106"/>
              <a:gd name="connsiteX1038" fmla="*/ 1290497 w 1944449"/>
              <a:gd name="connsiteY1038" fmla="*/ 177980 h 2086106"/>
              <a:gd name="connsiteX1039" fmla="*/ 1296731 w 1944449"/>
              <a:gd name="connsiteY1039" fmla="*/ 183917 h 2086106"/>
              <a:gd name="connsiteX1040" fmla="*/ 1286489 w 1944449"/>
              <a:gd name="connsiteY1040" fmla="*/ 179465 h 2086106"/>
              <a:gd name="connsiteX1041" fmla="*/ 1285209 w 1944449"/>
              <a:gd name="connsiteY1041" fmla="*/ 177109 h 2086106"/>
              <a:gd name="connsiteX1042" fmla="*/ 1220886 w 1944449"/>
              <a:gd name="connsiteY1042" fmla="*/ 169446 h 2086106"/>
              <a:gd name="connsiteX1043" fmla="*/ 1224745 w 1944449"/>
              <a:gd name="connsiteY1043" fmla="*/ 174566 h 2086106"/>
              <a:gd name="connsiteX1044" fmla="*/ 1214356 w 1944449"/>
              <a:gd name="connsiteY1044" fmla="*/ 171004 h 2086106"/>
              <a:gd name="connsiteX1045" fmla="*/ 1220886 w 1944449"/>
              <a:gd name="connsiteY1045" fmla="*/ 169446 h 2086106"/>
              <a:gd name="connsiteX1046" fmla="*/ 1472910 w 1944449"/>
              <a:gd name="connsiteY1046" fmla="*/ 152156 h 2086106"/>
              <a:gd name="connsiteX1047" fmla="*/ 1508086 w 1944449"/>
              <a:gd name="connsiteY1047" fmla="*/ 165811 h 2086106"/>
              <a:gd name="connsiteX1048" fmla="*/ 1495619 w 1944449"/>
              <a:gd name="connsiteY1048" fmla="*/ 162990 h 2086106"/>
              <a:gd name="connsiteX1049" fmla="*/ 1495174 w 1944449"/>
              <a:gd name="connsiteY1049" fmla="*/ 168631 h 2086106"/>
              <a:gd name="connsiteX1050" fmla="*/ 1487455 w 1944449"/>
              <a:gd name="connsiteY1050" fmla="*/ 166850 h 2086106"/>
              <a:gd name="connsiteX1051" fmla="*/ 1472910 w 1944449"/>
              <a:gd name="connsiteY1051" fmla="*/ 152156 h 2086106"/>
              <a:gd name="connsiteX1052" fmla="*/ 1452872 w 1944449"/>
              <a:gd name="connsiteY1052" fmla="*/ 141617 h 2086106"/>
              <a:gd name="connsiteX1053" fmla="*/ 1469198 w 1944449"/>
              <a:gd name="connsiteY1053" fmla="*/ 148445 h 2086106"/>
              <a:gd name="connsiteX1054" fmla="*/ 1452872 w 1944449"/>
              <a:gd name="connsiteY1054" fmla="*/ 141617 h 2086106"/>
              <a:gd name="connsiteX1055" fmla="*/ 594987 w 1944449"/>
              <a:gd name="connsiteY1055" fmla="*/ 140132 h 2086106"/>
              <a:gd name="connsiteX1056" fmla="*/ 588159 w 1944449"/>
              <a:gd name="connsiteY1056" fmla="*/ 150966 h 2086106"/>
              <a:gd name="connsiteX1057" fmla="*/ 594987 w 1944449"/>
              <a:gd name="connsiteY1057" fmla="*/ 140132 h 2086106"/>
              <a:gd name="connsiteX1058" fmla="*/ 1245228 w 1944449"/>
              <a:gd name="connsiteY1058" fmla="*/ 124548 h 2086106"/>
              <a:gd name="connsiteX1059" fmla="*/ 1260664 w 1944449"/>
              <a:gd name="connsiteY1059" fmla="*/ 130039 h 2086106"/>
              <a:gd name="connsiteX1060" fmla="*/ 1245228 w 1944449"/>
              <a:gd name="connsiteY1060" fmla="*/ 124548 h 2086106"/>
              <a:gd name="connsiteX1061" fmla="*/ 1174728 w 1944449"/>
              <a:gd name="connsiteY1061" fmla="*/ 122471 h 2086106"/>
              <a:gd name="connsiteX1062" fmla="*/ 1183634 w 1944449"/>
              <a:gd name="connsiteY1062" fmla="*/ 128853 h 2086106"/>
              <a:gd name="connsiteX1063" fmla="*/ 1198772 w 1944449"/>
              <a:gd name="connsiteY1063" fmla="*/ 125439 h 2086106"/>
              <a:gd name="connsiteX1064" fmla="*/ 1280406 w 1944449"/>
              <a:gd name="connsiteY1064" fmla="*/ 141469 h 2086106"/>
              <a:gd name="connsiteX1065" fmla="*/ 1319885 w 1944449"/>
              <a:gd name="connsiteY1065" fmla="*/ 137461 h 2086106"/>
              <a:gd name="connsiteX1066" fmla="*/ 1365600 w 1944449"/>
              <a:gd name="connsiteY1066" fmla="*/ 148296 h 2086106"/>
              <a:gd name="connsiteX1067" fmla="*/ 1441147 w 1944449"/>
              <a:gd name="connsiteY1067" fmla="*/ 194605 h 2086106"/>
              <a:gd name="connsiteX1068" fmla="*/ 1497251 w 1944449"/>
              <a:gd name="connsiteY1068" fmla="*/ 228296 h 2086106"/>
              <a:gd name="connsiteX1069" fmla="*/ 1547269 w 1944449"/>
              <a:gd name="connsiteY1069" fmla="*/ 264957 h 2086106"/>
              <a:gd name="connsiteX1070" fmla="*/ 1556323 w 1944449"/>
              <a:gd name="connsiteY1070" fmla="*/ 265105 h 2086106"/>
              <a:gd name="connsiteX1071" fmla="*/ 1613021 w 1944449"/>
              <a:gd name="connsiteY1071" fmla="*/ 315123 h 2086106"/>
              <a:gd name="connsiteX1072" fmla="*/ 1654876 w 1944449"/>
              <a:gd name="connsiteY1072" fmla="*/ 378056 h 2086106"/>
              <a:gd name="connsiteX1073" fmla="*/ 1670461 w 1944449"/>
              <a:gd name="connsiteY1073" fmla="*/ 397054 h 2086106"/>
              <a:gd name="connsiteX1074" fmla="*/ 1687233 w 1944449"/>
              <a:gd name="connsiteY1074" fmla="*/ 416348 h 2086106"/>
              <a:gd name="connsiteX1075" fmla="*/ 1690943 w 1944449"/>
              <a:gd name="connsiteY1075" fmla="*/ 420950 h 2086106"/>
              <a:gd name="connsiteX1076" fmla="*/ 1695840 w 1944449"/>
              <a:gd name="connsiteY1076" fmla="*/ 424660 h 2086106"/>
              <a:gd name="connsiteX1077" fmla="*/ 1694653 w 1944449"/>
              <a:gd name="connsiteY1077" fmla="*/ 425995 h 2086106"/>
              <a:gd name="connsiteX1078" fmla="*/ 1703708 w 1944449"/>
              <a:gd name="connsiteY1078" fmla="*/ 444846 h 2086106"/>
              <a:gd name="connsiteX1079" fmla="*/ 1722556 w 1944449"/>
              <a:gd name="connsiteY1079" fmla="*/ 472601 h 2086106"/>
              <a:gd name="connsiteX1080" fmla="*/ 1728345 w 1944449"/>
              <a:gd name="connsiteY1080" fmla="*/ 474233 h 2086106"/>
              <a:gd name="connsiteX1081" fmla="*/ 1743633 w 1944449"/>
              <a:gd name="connsiteY1081" fmla="*/ 500950 h 2086106"/>
              <a:gd name="connsiteX1082" fmla="*/ 1781482 w 1944449"/>
              <a:gd name="connsiteY1082" fmla="*/ 559280 h 2086106"/>
              <a:gd name="connsiteX1083" fmla="*/ 1781778 w 1944449"/>
              <a:gd name="connsiteY1083" fmla="*/ 559724 h 2086106"/>
              <a:gd name="connsiteX1084" fmla="*/ 1796174 w 1944449"/>
              <a:gd name="connsiteY1084" fmla="*/ 587777 h 2086106"/>
              <a:gd name="connsiteX1085" fmla="*/ 1795284 w 1944449"/>
              <a:gd name="connsiteY1085" fmla="*/ 587480 h 2086106"/>
              <a:gd name="connsiteX1086" fmla="*/ 1798995 w 1944449"/>
              <a:gd name="connsiteY1086" fmla="*/ 596385 h 2086106"/>
              <a:gd name="connsiteX1087" fmla="*/ 1809979 w 1944449"/>
              <a:gd name="connsiteY1087" fmla="*/ 607220 h 2086106"/>
              <a:gd name="connsiteX1088" fmla="*/ 1811462 w 1944449"/>
              <a:gd name="connsiteY1088" fmla="*/ 615829 h 2086106"/>
              <a:gd name="connsiteX1089" fmla="*/ 1815618 w 1944449"/>
              <a:gd name="connsiteY1089" fmla="*/ 618500 h 2086106"/>
              <a:gd name="connsiteX1090" fmla="*/ 1815322 w 1944449"/>
              <a:gd name="connsiteY1090" fmla="*/ 623695 h 2086106"/>
              <a:gd name="connsiteX1091" fmla="*/ 1824671 w 1944449"/>
              <a:gd name="connsiteY1091" fmla="*/ 631859 h 2086106"/>
              <a:gd name="connsiteX1092" fmla="*/ 1840553 w 1944449"/>
              <a:gd name="connsiteY1092" fmla="*/ 674307 h 2086106"/>
              <a:gd name="connsiteX1093" fmla="*/ 1842632 w 1944449"/>
              <a:gd name="connsiteY1093" fmla="*/ 692563 h 2086106"/>
              <a:gd name="connsiteX1094" fmla="*/ 1845600 w 1944449"/>
              <a:gd name="connsiteY1094" fmla="*/ 699539 h 2086106"/>
              <a:gd name="connsiteX1095" fmla="*/ 1847677 w 1944449"/>
              <a:gd name="connsiteY1095" fmla="*/ 706070 h 2086106"/>
              <a:gd name="connsiteX1096" fmla="*/ 1849162 w 1944449"/>
              <a:gd name="connsiteY1096" fmla="*/ 706960 h 2086106"/>
              <a:gd name="connsiteX1097" fmla="*/ 1859106 w 1944449"/>
              <a:gd name="connsiteY1097" fmla="*/ 701914 h 2086106"/>
              <a:gd name="connsiteX1098" fmla="*/ 1858068 w 1944449"/>
              <a:gd name="connsiteY1098" fmla="*/ 685143 h 2086106"/>
              <a:gd name="connsiteX1099" fmla="*/ 1861926 w 1944449"/>
              <a:gd name="connsiteY1099" fmla="*/ 699243 h 2086106"/>
              <a:gd name="connsiteX1100" fmla="*/ 1859997 w 1944449"/>
              <a:gd name="connsiteY1100" fmla="*/ 701468 h 2086106"/>
              <a:gd name="connsiteX1101" fmla="*/ 1864598 w 1944449"/>
              <a:gd name="connsiteY1101" fmla="*/ 699094 h 2086106"/>
              <a:gd name="connsiteX1102" fmla="*/ 1866824 w 1944449"/>
              <a:gd name="connsiteY1102" fmla="*/ 698500 h 2086106"/>
              <a:gd name="connsiteX1103" fmla="*/ 1864598 w 1944449"/>
              <a:gd name="connsiteY1103" fmla="*/ 695829 h 2086106"/>
              <a:gd name="connsiteX1104" fmla="*/ 1869348 w 1944449"/>
              <a:gd name="connsiteY1104" fmla="*/ 694048 h 2086106"/>
              <a:gd name="connsiteX1105" fmla="*/ 1859551 w 1944449"/>
              <a:gd name="connsiteY1105" fmla="*/ 682174 h 2086106"/>
              <a:gd name="connsiteX1106" fmla="*/ 1869942 w 1944449"/>
              <a:gd name="connsiteY1106" fmla="*/ 688557 h 2086106"/>
              <a:gd name="connsiteX1107" fmla="*/ 1860443 w 1944449"/>
              <a:gd name="connsiteY1107" fmla="*/ 674011 h 2086106"/>
              <a:gd name="connsiteX1108" fmla="*/ 1863411 w 1944449"/>
              <a:gd name="connsiteY1108" fmla="*/ 667480 h 2086106"/>
              <a:gd name="connsiteX1109" fmla="*/ 1871425 w 1944449"/>
              <a:gd name="connsiteY1109" fmla="*/ 685291 h 2086106"/>
              <a:gd name="connsiteX1110" fmla="*/ 1857325 w 1944449"/>
              <a:gd name="connsiteY1110" fmla="*/ 651450 h 2086106"/>
              <a:gd name="connsiteX1111" fmla="*/ 1855395 w 1944449"/>
              <a:gd name="connsiteY1111" fmla="*/ 636162 h 2086106"/>
              <a:gd name="connsiteX1112" fmla="*/ 1859551 w 1944449"/>
              <a:gd name="connsiteY1112" fmla="*/ 650411 h 2086106"/>
              <a:gd name="connsiteX1113" fmla="*/ 1860145 w 1944449"/>
              <a:gd name="connsiteY1113" fmla="*/ 644772 h 2086106"/>
              <a:gd name="connsiteX1114" fmla="*/ 1870683 w 1944449"/>
              <a:gd name="connsiteY1114" fmla="*/ 672230 h 2086106"/>
              <a:gd name="connsiteX1115" fmla="*/ 1874097 w 1944449"/>
              <a:gd name="connsiteY1115" fmla="*/ 670746 h 2086106"/>
              <a:gd name="connsiteX1116" fmla="*/ 1883299 w 1944449"/>
              <a:gd name="connsiteY1116" fmla="*/ 688259 h 2086106"/>
              <a:gd name="connsiteX1117" fmla="*/ 1898289 w 1944449"/>
              <a:gd name="connsiteY1117" fmla="*/ 727591 h 2086106"/>
              <a:gd name="connsiteX1118" fmla="*/ 1905117 w 1944449"/>
              <a:gd name="connsiteY1118" fmla="*/ 766923 h 2086106"/>
              <a:gd name="connsiteX1119" fmla="*/ 1900962 w 1944449"/>
              <a:gd name="connsiteY1119" fmla="*/ 737238 h 2086106"/>
              <a:gd name="connsiteX1120" fmla="*/ 1910015 w 1944449"/>
              <a:gd name="connsiteY1120" fmla="*/ 765587 h 2086106"/>
              <a:gd name="connsiteX1121" fmla="*/ 1907195 w 1944449"/>
              <a:gd name="connsiteY1121" fmla="*/ 779242 h 2086106"/>
              <a:gd name="connsiteX1122" fmla="*/ 1913875 w 1944449"/>
              <a:gd name="connsiteY1122" fmla="*/ 810560 h 2086106"/>
              <a:gd name="connsiteX1123" fmla="*/ 1930794 w 1944449"/>
              <a:gd name="connsiteY1123" fmla="*/ 862359 h 2086106"/>
              <a:gd name="connsiteX1124" fmla="*/ 1935841 w 1944449"/>
              <a:gd name="connsiteY1124" fmla="*/ 897832 h 2086106"/>
              <a:gd name="connsiteX1125" fmla="*/ 1938364 w 1944449"/>
              <a:gd name="connsiteY1125" fmla="*/ 916385 h 2086106"/>
              <a:gd name="connsiteX1126" fmla="*/ 1939700 w 1944449"/>
              <a:gd name="connsiteY1126" fmla="*/ 935383 h 2086106"/>
              <a:gd name="connsiteX1127" fmla="*/ 1944449 w 1944449"/>
              <a:gd name="connsiteY1127" fmla="*/ 1014642 h 2086106"/>
              <a:gd name="connsiteX1128" fmla="*/ 1934950 w 1944449"/>
              <a:gd name="connsiteY1128" fmla="*/ 1177757 h 2086106"/>
              <a:gd name="connsiteX1129" fmla="*/ 1931240 w 1944449"/>
              <a:gd name="connsiteY1129" fmla="*/ 1177313 h 2086106"/>
              <a:gd name="connsiteX1130" fmla="*/ 1930646 w 1944449"/>
              <a:gd name="connsiteY1130" fmla="*/ 1189781 h 2086106"/>
              <a:gd name="connsiteX1131" fmla="*/ 1925303 w 1944449"/>
              <a:gd name="connsiteY1131" fmla="*/ 1234158 h 2086106"/>
              <a:gd name="connsiteX1132" fmla="*/ 1925303 w 1944449"/>
              <a:gd name="connsiteY1132" fmla="*/ 1221543 h 2086106"/>
              <a:gd name="connsiteX1133" fmla="*/ 1925303 w 1944449"/>
              <a:gd name="connsiteY1133" fmla="*/ 1207442 h 2086106"/>
              <a:gd name="connsiteX1134" fmla="*/ 1927232 w 1944449"/>
              <a:gd name="connsiteY1134" fmla="*/ 1176720 h 2086106"/>
              <a:gd name="connsiteX1135" fmla="*/ 1936435 w 1944449"/>
              <a:gd name="connsiteY1135" fmla="*/ 1118240 h 2086106"/>
              <a:gd name="connsiteX1136" fmla="*/ 1936138 w 1944449"/>
              <a:gd name="connsiteY1136" fmla="*/ 1101023 h 2086106"/>
              <a:gd name="connsiteX1137" fmla="*/ 1931686 w 1944449"/>
              <a:gd name="connsiteY1137" fmla="*/ 1025179 h 2086106"/>
              <a:gd name="connsiteX1138" fmla="*/ 1935544 w 1944449"/>
              <a:gd name="connsiteY1138" fmla="*/ 1022656 h 2086106"/>
              <a:gd name="connsiteX1139" fmla="*/ 1931834 w 1944449"/>
              <a:gd name="connsiteY1139" fmla="*/ 991042 h 2086106"/>
              <a:gd name="connsiteX1140" fmla="*/ 1928865 w 1944449"/>
              <a:gd name="connsiteY1140" fmla="*/ 981543 h 2086106"/>
              <a:gd name="connsiteX1141" fmla="*/ 1923818 w 1944449"/>
              <a:gd name="connsiteY1141" fmla="*/ 1005439 h 2086106"/>
              <a:gd name="connsiteX1142" fmla="*/ 1925005 w 1944449"/>
              <a:gd name="connsiteY1142" fmla="*/ 1020431 h 2086106"/>
              <a:gd name="connsiteX1143" fmla="*/ 1927530 w 1944449"/>
              <a:gd name="connsiteY1143" fmla="*/ 1037498 h 2086106"/>
              <a:gd name="connsiteX1144" fmla="*/ 1926193 w 1944449"/>
              <a:gd name="connsiteY1144" fmla="*/ 1037350 h 2086106"/>
              <a:gd name="connsiteX1145" fmla="*/ 1929311 w 1944449"/>
              <a:gd name="connsiteY1145" fmla="*/ 1082323 h 2086106"/>
              <a:gd name="connsiteX1146" fmla="*/ 1924709 w 1944449"/>
              <a:gd name="connsiteY1146" fmla="*/ 1081579 h 2086106"/>
              <a:gd name="connsiteX1147" fmla="*/ 1925303 w 1944449"/>
              <a:gd name="connsiteY1147" fmla="*/ 1121802 h 2086106"/>
              <a:gd name="connsiteX1148" fmla="*/ 1918772 w 1944449"/>
              <a:gd name="connsiteY1148" fmla="*/ 1173454 h 2086106"/>
              <a:gd name="connsiteX1149" fmla="*/ 1916100 w 1944449"/>
              <a:gd name="connsiteY1149" fmla="*/ 1182953 h 2086106"/>
              <a:gd name="connsiteX1150" fmla="*/ 1903336 w 1944449"/>
              <a:gd name="connsiteY1150" fmla="*/ 1227777 h 2086106"/>
              <a:gd name="connsiteX1151" fmla="*/ 1899033 w 1944449"/>
              <a:gd name="connsiteY1151" fmla="*/ 1256720 h 2086106"/>
              <a:gd name="connsiteX1152" fmla="*/ 1888196 w 1944449"/>
              <a:gd name="connsiteY1152" fmla="*/ 1289373 h 2086106"/>
              <a:gd name="connsiteX1153" fmla="*/ 1898439 w 1944449"/>
              <a:gd name="connsiteY1153" fmla="*/ 1259243 h 2086106"/>
              <a:gd name="connsiteX1154" fmla="*/ 1892204 w 1944449"/>
              <a:gd name="connsiteY1154" fmla="*/ 1318464 h 2086106"/>
              <a:gd name="connsiteX1155" fmla="*/ 1870535 w 1944449"/>
              <a:gd name="connsiteY1155" fmla="*/ 1376200 h 2086106"/>
              <a:gd name="connsiteX1156" fmla="*/ 1862520 w 1944449"/>
              <a:gd name="connsiteY1156" fmla="*/ 1376052 h 2086106"/>
              <a:gd name="connsiteX1157" fmla="*/ 1867121 w 1944449"/>
              <a:gd name="connsiteY1157" fmla="*/ 1385550 h 2086106"/>
              <a:gd name="connsiteX1158" fmla="*/ 1834914 w 1944449"/>
              <a:gd name="connsiteY1158" fmla="*/ 1465550 h 2086106"/>
              <a:gd name="connsiteX1159" fmla="*/ 1837289 w 1944449"/>
              <a:gd name="connsiteY1159" fmla="*/ 1472081 h 2086106"/>
              <a:gd name="connsiteX1160" fmla="*/ 1824227 w 1944449"/>
              <a:gd name="connsiteY1160" fmla="*/ 1499391 h 2086106"/>
              <a:gd name="connsiteX1161" fmla="*/ 1815470 w 1944449"/>
              <a:gd name="connsiteY1161" fmla="*/ 1516608 h 2086106"/>
              <a:gd name="connsiteX1162" fmla="*/ 1803448 w 1944449"/>
              <a:gd name="connsiteY1162" fmla="*/ 1529817 h 2086106"/>
              <a:gd name="connsiteX1163" fmla="*/ 1806119 w 1944449"/>
              <a:gd name="connsiteY1163" fmla="*/ 1522842 h 2086106"/>
              <a:gd name="connsiteX1164" fmla="*/ 1798995 w 1944449"/>
              <a:gd name="connsiteY1164" fmla="*/ 1527442 h 2086106"/>
              <a:gd name="connsiteX1165" fmla="*/ 1796174 w 1944449"/>
              <a:gd name="connsiteY1165" fmla="*/ 1537091 h 2086106"/>
              <a:gd name="connsiteX1166" fmla="*/ 1794245 w 1944449"/>
              <a:gd name="connsiteY1166" fmla="*/ 1530412 h 2086106"/>
              <a:gd name="connsiteX1167" fmla="*/ 1799736 w 1944449"/>
              <a:gd name="connsiteY1167" fmla="*/ 1511117 h 2086106"/>
              <a:gd name="connsiteX1168" fmla="*/ 1810423 w 1944449"/>
              <a:gd name="connsiteY1168" fmla="*/ 1495235 h 2086106"/>
              <a:gd name="connsiteX1169" fmla="*/ 1819180 w 1944449"/>
              <a:gd name="connsiteY1169" fmla="*/ 1471637 h 2086106"/>
              <a:gd name="connsiteX1170" fmla="*/ 1803892 w 1944449"/>
              <a:gd name="connsiteY1170" fmla="*/ 1493900 h 2086106"/>
              <a:gd name="connsiteX1171" fmla="*/ 1796324 w 1944449"/>
              <a:gd name="connsiteY1171" fmla="*/ 1511858 h 2086106"/>
              <a:gd name="connsiteX1172" fmla="*/ 1798995 w 1944449"/>
              <a:gd name="connsiteY1172" fmla="*/ 1502211 h 2086106"/>
              <a:gd name="connsiteX1173" fmla="*/ 1787863 w 1944449"/>
              <a:gd name="connsiteY1173" fmla="*/ 1521061 h 2086106"/>
              <a:gd name="connsiteX1174" fmla="*/ 1791425 w 1944449"/>
              <a:gd name="connsiteY1174" fmla="*/ 1517499 h 2086106"/>
              <a:gd name="connsiteX1175" fmla="*/ 1782965 w 1944449"/>
              <a:gd name="connsiteY1175" fmla="*/ 1529521 h 2086106"/>
              <a:gd name="connsiteX1176" fmla="*/ 1779997 w 1944449"/>
              <a:gd name="connsiteY1176" fmla="*/ 1541841 h 2086106"/>
              <a:gd name="connsiteX1177" fmla="*/ 1774208 w 1944449"/>
              <a:gd name="connsiteY1177" fmla="*/ 1544066 h 2086106"/>
              <a:gd name="connsiteX1178" fmla="*/ 1777474 w 1944449"/>
              <a:gd name="connsiteY1178" fmla="*/ 1545996 h 2086106"/>
              <a:gd name="connsiteX1179" fmla="*/ 1763967 w 1944449"/>
              <a:gd name="connsiteY1179" fmla="*/ 1563510 h 2086106"/>
              <a:gd name="connsiteX1180" fmla="*/ 1753280 w 1944449"/>
              <a:gd name="connsiteY1180" fmla="*/ 1579837 h 2086106"/>
              <a:gd name="connsiteX1181" fmla="*/ 1757882 w 1944449"/>
              <a:gd name="connsiteY1181" fmla="*/ 1579837 h 2086106"/>
              <a:gd name="connsiteX1182" fmla="*/ 1748977 w 1944449"/>
              <a:gd name="connsiteY1182" fmla="*/ 1585626 h 2086106"/>
              <a:gd name="connsiteX1183" fmla="*/ 1719440 w 1944449"/>
              <a:gd name="connsiteY1183" fmla="*/ 1636386 h 2086106"/>
              <a:gd name="connsiteX1184" fmla="*/ 1716472 w 1944449"/>
              <a:gd name="connsiteY1184" fmla="*/ 1634159 h 2086106"/>
              <a:gd name="connsiteX1185" fmla="*/ 1708605 w 1944449"/>
              <a:gd name="connsiteY1185" fmla="*/ 1646626 h 2086106"/>
              <a:gd name="connsiteX1186" fmla="*/ 1716026 w 1944449"/>
              <a:gd name="connsiteY1186" fmla="*/ 1643064 h 2086106"/>
              <a:gd name="connsiteX1187" fmla="*/ 1708160 w 1944449"/>
              <a:gd name="connsiteY1187" fmla="*/ 1655532 h 2086106"/>
              <a:gd name="connsiteX1188" fmla="*/ 1706083 w 1944449"/>
              <a:gd name="connsiteY1188" fmla="*/ 1647814 h 2086106"/>
              <a:gd name="connsiteX1189" fmla="*/ 1690943 w 1944449"/>
              <a:gd name="connsiteY1189" fmla="*/ 1663695 h 2086106"/>
              <a:gd name="connsiteX1190" fmla="*/ 1694803 w 1944449"/>
              <a:gd name="connsiteY1190" fmla="*/ 1666812 h 2086106"/>
              <a:gd name="connsiteX1191" fmla="*/ 1682185 w 1944449"/>
              <a:gd name="connsiteY1191" fmla="*/ 1684920 h 2086106"/>
              <a:gd name="connsiteX1192" fmla="*/ 1655767 w 1944449"/>
              <a:gd name="connsiteY1192" fmla="*/ 1727368 h 2086106"/>
              <a:gd name="connsiteX1193" fmla="*/ 1651313 w 1944449"/>
              <a:gd name="connsiteY1193" fmla="*/ 1726627 h 2086106"/>
              <a:gd name="connsiteX1194" fmla="*/ 1648049 w 1944449"/>
              <a:gd name="connsiteY1194" fmla="*/ 1737165 h 2086106"/>
              <a:gd name="connsiteX1195" fmla="*/ 1634542 w 1944449"/>
              <a:gd name="connsiteY1195" fmla="*/ 1748148 h 2086106"/>
              <a:gd name="connsiteX1196" fmla="*/ 1630980 w 1944449"/>
              <a:gd name="connsiteY1196" fmla="*/ 1744586 h 2086106"/>
              <a:gd name="connsiteX1197" fmla="*/ 1620887 w 1944449"/>
              <a:gd name="connsiteY1197" fmla="*/ 1762544 h 2086106"/>
              <a:gd name="connsiteX1198" fmla="*/ 1610053 w 1944449"/>
              <a:gd name="connsiteY1198" fmla="*/ 1769225 h 2086106"/>
              <a:gd name="connsiteX1199" fmla="*/ 1594765 w 1944449"/>
              <a:gd name="connsiteY1199" fmla="*/ 1774568 h 2086106"/>
              <a:gd name="connsiteX1200" fmla="*/ 1590015 w 1944449"/>
              <a:gd name="connsiteY1200" fmla="*/ 1783917 h 2086106"/>
              <a:gd name="connsiteX1201" fmla="*/ 1586751 w 1944449"/>
              <a:gd name="connsiteY1201" fmla="*/ 1776645 h 2086106"/>
              <a:gd name="connsiteX1202" fmla="*/ 1575025 w 1944449"/>
              <a:gd name="connsiteY1202" fmla="*/ 1785550 h 2086106"/>
              <a:gd name="connsiteX1203" fmla="*/ 1583782 w 1944449"/>
              <a:gd name="connsiteY1203" fmla="*/ 1787925 h 2086106"/>
              <a:gd name="connsiteX1204" fmla="*/ 1544449 w 1944449"/>
              <a:gd name="connsiteY1204" fmla="*/ 1809892 h 2086106"/>
              <a:gd name="connsiteX1205" fmla="*/ 1545636 w 1944449"/>
              <a:gd name="connsiteY1205" fmla="*/ 1815235 h 2086106"/>
              <a:gd name="connsiteX1206" fmla="*/ 1533021 w 1944449"/>
              <a:gd name="connsiteY1206" fmla="*/ 1815383 h 2086106"/>
              <a:gd name="connsiteX1207" fmla="*/ 1545043 w 1944449"/>
              <a:gd name="connsiteY1207" fmla="*/ 1803065 h 2086106"/>
              <a:gd name="connsiteX1208" fmla="*/ 1512390 w 1944449"/>
              <a:gd name="connsiteY1208" fmla="*/ 1824734 h 2086106"/>
              <a:gd name="connsiteX1209" fmla="*/ 1529904 w 1944449"/>
              <a:gd name="connsiteY1209" fmla="*/ 1819391 h 2086106"/>
              <a:gd name="connsiteX1210" fmla="*/ 1517733 w 1944449"/>
              <a:gd name="connsiteY1210" fmla="*/ 1831710 h 2086106"/>
              <a:gd name="connsiteX1211" fmla="*/ 1512687 w 1944449"/>
              <a:gd name="connsiteY1211" fmla="*/ 1829187 h 2086106"/>
              <a:gd name="connsiteX1212" fmla="*/ 1500516 w 1944449"/>
              <a:gd name="connsiteY1212" fmla="*/ 1841505 h 2086106"/>
              <a:gd name="connsiteX1213" fmla="*/ 1499478 w 1944449"/>
              <a:gd name="connsiteY1213" fmla="*/ 1836014 h 2086106"/>
              <a:gd name="connsiteX1214" fmla="*/ 1468308 w 1944449"/>
              <a:gd name="connsiteY1214" fmla="*/ 1864066 h 2086106"/>
              <a:gd name="connsiteX1215" fmla="*/ 1432093 w 1944449"/>
              <a:gd name="connsiteY1215" fmla="*/ 1889446 h 2086106"/>
              <a:gd name="connsiteX1216" fmla="*/ 1439959 w 1944449"/>
              <a:gd name="connsiteY1216" fmla="*/ 1874308 h 2086106"/>
              <a:gd name="connsiteX1217" fmla="*/ 1435803 w 1944449"/>
              <a:gd name="connsiteY1217" fmla="*/ 1876831 h 2086106"/>
              <a:gd name="connsiteX1218" fmla="*/ 1398105 w 1944449"/>
              <a:gd name="connsiteY1218" fmla="*/ 1894344 h 2086106"/>
              <a:gd name="connsiteX1219" fmla="*/ 1413986 w 1944449"/>
              <a:gd name="connsiteY1219" fmla="*/ 1878316 h 2086106"/>
              <a:gd name="connsiteX1220" fmla="*/ 1403596 w 1944449"/>
              <a:gd name="connsiteY1220" fmla="*/ 1881876 h 2086106"/>
              <a:gd name="connsiteX1221" fmla="*/ 1400479 w 1944449"/>
              <a:gd name="connsiteY1221" fmla="*/ 1888705 h 2086106"/>
              <a:gd name="connsiteX1222" fmla="*/ 1383114 w 1944449"/>
              <a:gd name="connsiteY1222" fmla="*/ 1897462 h 2086106"/>
              <a:gd name="connsiteX1223" fmla="*/ 1392020 w 1944449"/>
              <a:gd name="connsiteY1223" fmla="*/ 1888705 h 2086106"/>
              <a:gd name="connsiteX1224" fmla="*/ 1360554 w 1944449"/>
              <a:gd name="connsiteY1224" fmla="*/ 1901618 h 2086106"/>
              <a:gd name="connsiteX1225" fmla="*/ 1351945 w 1944449"/>
              <a:gd name="connsiteY1225" fmla="*/ 1905922 h 2086106"/>
              <a:gd name="connsiteX1226" fmla="*/ 1326416 w 1944449"/>
              <a:gd name="connsiteY1226" fmla="*/ 1914085 h 2086106"/>
              <a:gd name="connsiteX1227" fmla="*/ 1317065 w 1944449"/>
              <a:gd name="connsiteY1227" fmla="*/ 1922693 h 2086106"/>
              <a:gd name="connsiteX1228" fmla="*/ 1243745 w 1944449"/>
              <a:gd name="connsiteY1228" fmla="*/ 1954456 h 2086106"/>
              <a:gd name="connsiteX1229" fmla="*/ 1237956 w 1944449"/>
              <a:gd name="connsiteY1229" fmla="*/ 1952527 h 2086106"/>
              <a:gd name="connsiteX1230" fmla="*/ 1249682 w 1944449"/>
              <a:gd name="connsiteY1230" fmla="*/ 1949557 h 2086106"/>
              <a:gd name="connsiteX1231" fmla="*/ 1220591 w 1944449"/>
              <a:gd name="connsiteY1231" fmla="*/ 1954308 h 2086106"/>
              <a:gd name="connsiteX1232" fmla="*/ 1226528 w 1944449"/>
              <a:gd name="connsiteY1232" fmla="*/ 1956534 h 2086106"/>
              <a:gd name="connsiteX1233" fmla="*/ 1188977 w 1944449"/>
              <a:gd name="connsiteY1233" fmla="*/ 1965589 h 2086106"/>
              <a:gd name="connsiteX1234" fmla="*/ 1183188 w 1944449"/>
              <a:gd name="connsiteY1234" fmla="*/ 1963214 h 2086106"/>
              <a:gd name="connsiteX1235" fmla="*/ 1167307 w 1944449"/>
              <a:gd name="connsiteY1235" fmla="*/ 1968705 h 2086106"/>
              <a:gd name="connsiteX1236" fmla="*/ 1172650 w 1944449"/>
              <a:gd name="connsiteY1236" fmla="*/ 1969892 h 2086106"/>
              <a:gd name="connsiteX1237" fmla="*/ 1142817 w 1944449"/>
              <a:gd name="connsiteY1237" fmla="*/ 1980133 h 2086106"/>
              <a:gd name="connsiteX1238" fmla="*/ 1129608 w 1944449"/>
              <a:gd name="connsiteY1238" fmla="*/ 1976719 h 2086106"/>
              <a:gd name="connsiteX1239" fmla="*/ 1071574 w 1944449"/>
              <a:gd name="connsiteY1239" fmla="*/ 1990820 h 2086106"/>
              <a:gd name="connsiteX1240" fmla="*/ 1037882 w 1944449"/>
              <a:gd name="connsiteY1240" fmla="*/ 1995865 h 2086106"/>
              <a:gd name="connsiteX1241" fmla="*/ 1006416 w 1944449"/>
              <a:gd name="connsiteY1241" fmla="*/ 1996461 h 2086106"/>
              <a:gd name="connsiteX1242" fmla="*/ 951500 w 1944449"/>
              <a:gd name="connsiteY1242" fmla="*/ 2003287 h 2086106"/>
              <a:gd name="connsiteX1243" fmla="*/ 939329 w 1944449"/>
              <a:gd name="connsiteY1243" fmla="*/ 1997498 h 2086106"/>
              <a:gd name="connsiteX1244" fmla="*/ 924932 w 1944449"/>
              <a:gd name="connsiteY1244" fmla="*/ 1998686 h 2086106"/>
              <a:gd name="connsiteX1245" fmla="*/ 925080 w 1944449"/>
              <a:gd name="connsiteY1245" fmla="*/ 2003733 h 2086106"/>
              <a:gd name="connsiteX1246" fmla="*/ 881445 w 1944449"/>
              <a:gd name="connsiteY1246" fmla="*/ 2011005 h 2086106"/>
              <a:gd name="connsiteX1247" fmla="*/ 903411 w 1944449"/>
              <a:gd name="connsiteY1247" fmla="*/ 2002991 h 2086106"/>
              <a:gd name="connsiteX1248" fmla="*/ 872094 w 1944449"/>
              <a:gd name="connsiteY1248" fmla="*/ 1999131 h 2086106"/>
              <a:gd name="connsiteX1249" fmla="*/ 874616 w 1944449"/>
              <a:gd name="connsiteY1249" fmla="*/ 1995421 h 2086106"/>
              <a:gd name="connsiteX1250" fmla="*/ 841074 w 1944449"/>
              <a:gd name="connsiteY1250" fmla="*/ 1994976 h 2086106"/>
              <a:gd name="connsiteX1251" fmla="*/ 840776 w 1944449"/>
              <a:gd name="connsiteY1251" fmla="*/ 1998686 h 2086106"/>
              <a:gd name="connsiteX1252" fmla="*/ 787492 w 1944449"/>
              <a:gd name="connsiteY1252" fmla="*/ 1990968 h 2086106"/>
              <a:gd name="connsiteX1253" fmla="*/ 731091 w 1944449"/>
              <a:gd name="connsiteY1253" fmla="*/ 1980133 h 2086106"/>
              <a:gd name="connsiteX1254" fmla="*/ 727826 w 1944449"/>
              <a:gd name="connsiteY1254" fmla="*/ 1984587 h 2086106"/>
              <a:gd name="connsiteX1255" fmla="*/ 702000 w 1944449"/>
              <a:gd name="connsiteY1255" fmla="*/ 1977165 h 2086106"/>
              <a:gd name="connsiteX1256" fmla="*/ 686120 w 1944449"/>
              <a:gd name="connsiteY1256" fmla="*/ 1970634 h 2086106"/>
              <a:gd name="connsiteX1257" fmla="*/ 680331 w 1944449"/>
              <a:gd name="connsiteY1257" fmla="*/ 1974344 h 2086106"/>
              <a:gd name="connsiteX1258" fmla="*/ 674988 w 1944449"/>
              <a:gd name="connsiteY1258" fmla="*/ 1965291 h 2086106"/>
              <a:gd name="connsiteX1259" fmla="*/ 645599 w 1944449"/>
              <a:gd name="connsiteY1259" fmla="*/ 1962916 h 2086106"/>
              <a:gd name="connsiteX1260" fmla="*/ 658067 w 1944449"/>
              <a:gd name="connsiteY1260" fmla="*/ 1963510 h 2086106"/>
              <a:gd name="connsiteX1261" fmla="*/ 638179 w 1944449"/>
              <a:gd name="connsiteY1261" fmla="*/ 1953863 h 2086106"/>
              <a:gd name="connsiteX1262" fmla="*/ 634171 w 1944449"/>
              <a:gd name="connsiteY1262" fmla="*/ 1959058 h 2086106"/>
              <a:gd name="connsiteX1263" fmla="*/ 615025 w 1944449"/>
              <a:gd name="connsiteY1263" fmla="*/ 1947034 h 2086106"/>
              <a:gd name="connsiteX1264" fmla="*/ 611165 w 1944449"/>
              <a:gd name="connsiteY1264" fmla="*/ 1951042 h 2086106"/>
              <a:gd name="connsiteX1265" fmla="*/ 572131 w 1944449"/>
              <a:gd name="connsiteY1265" fmla="*/ 1930263 h 2086106"/>
              <a:gd name="connsiteX1266" fmla="*/ 579403 w 1944449"/>
              <a:gd name="connsiteY1266" fmla="*/ 1931599 h 2086106"/>
              <a:gd name="connsiteX1267" fmla="*/ 568123 w 1944449"/>
              <a:gd name="connsiteY1267" fmla="*/ 1927443 h 2086106"/>
              <a:gd name="connsiteX1268" fmla="*/ 571833 w 1944449"/>
              <a:gd name="connsiteY1268" fmla="*/ 1931450 h 2086106"/>
              <a:gd name="connsiteX1269" fmla="*/ 547938 w 1944449"/>
              <a:gd name="connsiteY1269" fmla="*/ 1919429 h 2086106"/>
              <a:gd name="connsiteX1270" fmla="*/ 550758 w 1944449"/>
              <a:gd name="connsiteY1270" fmla="*/ 1912452 h 2086106"/>
              <a:gd name="connsiteX1271" fmla="*/ 538439 w 1944449"/>
              <a:gd name="connsiteY1271" fmla="*/ 1910967 h 2086106"/>
              <a:gd name="connsiteX1272" fmla="*/ 548234 w 1944449"/>
              <a:gd name="connsiteY1272" fmla="*/ 1905774 h 2086106"/>
              <a:gd name="connsiteX1273" fmla="*/ 544376 w 1944449"/>
              <a:gd name="connsiteY1273" fmla="*/ 1902656 h 2086106"/>
              <a:gd name="connsiteX1274" fmla="*/ 535916 w 1944449"/>
              <a:gd name="connsiteY1274" fmla="*/ 1904289 h 2086106"/>
              <a:gd name="connsiteX1275" fmla="*/ 521667 w 1944449"/>
              <a:gd name="connsiteY1275" fmla="*/ 1889298 h 2086106"/>
              <a:gd name="connsiteX1276" fmla="*/ 535025 w 1944449"/>
              <a:gd name="connsiteY1276" fmla="*/ 1894196 h 2086106"/>
              <a:gd name="connsiteX1277" fmla="*/ 523596 w 1944449"/>
              <a:gd name="connsiteY1277" fmla="*/ 1884697 h 2086106"/>
              <a:gd name="connsiteX1278" fmla="*/ 537399 w 1944449"/>
              <a:gd name="connsiteY1278" fmla="*/ 1888409 h 2086106"/>
              <a:gd name="connsiteX1279" fmla="*/ 483521 w 1944449"/>
              <a:gd name="connsiteY1279" fmla="*/ 1869855 h 2086106"/>
              <a:gd name="connsiteX1280" fmla="*/ 470312 w 1944449"/>
              <a:gd name="connsiteY1280" fmla="*/ 1864363 h 2086106"/>
              <a:gd name="connsiteX1281" fmla="*/ 428754 w 1944449"/>
              <a:gd name="connsiteY1281" fmla="*/ 1836905 h 2086106"/>
              <a:gd name="connsiteX1282" fmla="*/ 440776 w 1944449"/>
              <a:gd name="connsiteY1282" fmla="*/ 1839726 h 2086106"/>
              <a:gd name="connsiteX1283" fmla="*/ 439886 w 1944449"/>
              <a:gd name="connsiteY1283" fmla="*/ 1831858 h 2086106"/>
              <a:gd name="connsiteX1284" fmla="*/ 400256 w 1944449"/>
              <a:gd name="connsiteY1284" fmla="*/ 1804994 h 2086106"/>
              <a:gd name="connsiteX1285" fmla="*/ 362854 w 1944449"/>
              <a:gd name="connsiteY1285" fmla="*/ 1778872 h 2086106"/>
              <a:gd name="connsiteX1286" fmla="*/ 326045 w 1944449"/>
              <a:gd name="connsiteY1286" fmla="*/ 1742656 h 2086106"/>
              <a:gd name="connsiteX1287" fmla="*/ 369682 w 1944449"/>
              <a:gd name="connsiteY1287" fmla="*/ 1778278 h 2086106"/>
              <a:gd name="connsiteX1288" fmla="*/ 419255 w 1944449"/>
              <a:gd name="connsiteY1288" fmla="*/ 1816422 h 2086106"/>
              <a:gd name="connsiteX1289" fmla="*/ 441369 w 1944449"/>
              <a:gd name="connsiteY1289" fmla="*/ 1834233 h 2086106"/>
              <a:gd name="connsiteX1290" fmla="*/ 462742 w 1944449"/>
              <a:gd name="connsiteY1290" fmla="*/ 1843882 h 2086106"/>
              <a:gd name="connsiteX1291" fmla="*/ 473133 w 1944449"/>
              <a:gd name="connsiteY1291" fmla="*/ 1854271 h 2086106"/>
              <a:gd name="connsiteX1292" fmla="*/ 477734 w 1944449"/>
              <a:gd name="connsiteY1292" fmla="*/ 1855458 h 2086106"/>
              <a:gd name="connsiteX1293" fmla="*/ 482632 w 1944449"/>
              <a:gd name="connsiteY1293" fmla="*/ 1851006 h 2086106"/>
              <a:gd name="connsiteX1294" fmla="*/ 489904 w 1944449"/>
              <a:gd name="connsiteY1294" fmla="*/ 1857387 h 2086106"/>
              <a:gd name="connsiteX1295" fmla="*/ 529236 w 1944449"/>
              <a:gd name="connsiteY1295" fmla="*/ 1881876 h 2086106"/>
              <a:gd name="connsiteX1296" fmla="*/ 581778 w 1944449"/>
              <a:gd name="connsiteY1296" fmla="*/ 1904289 h 2086106"/>
              <a:gd name="connsiteX1297" fmla="*/ 620368 w 1944449"/>
              <a:gd name="connsiteY1297" fmla="*/ 1922099 h 2086106"/>
              <a:gd name="connsiteX1298" fmla="*/ 610423 w 1944449"/>
              <a:gd name="connsiteY1298" fmla="*/ 1914531 h 2086106"/>
              <a:gd name="connsiteX1299" fmla="*/ 628532 w 1944449"/>
              <a:gd name="connsiteY1299" fmla="*/ 1919577 h 2086106"/>
              <a:gd name="connsiteX1300" fmla="*/ 658364 w 1944449"/>
              <a:gd name="connsiteY1300" fmla="*/ 1934567 h 2086106"/>
              <a:gd name="connsiteX1301" fmla="*/ 643374 w 1944449"/>
              <a:gd name="connsiteY1301" fmla="*/ 1927295 h 2086106"/>
              <a:gd name="connsiteX1302" fmla="*/ 725154 w 1944449"/>
              <a:gd name="connsiteY1302" fmla="*/ 1948668 h 2086106"/>
              <a:gd name="connsiteX1303" fmla="*/ 731241 w 1944449"/>
              <a:gd name="connsiteY1303" fmla="*/ 1954011 h 2086106"/>
              <a:gd name="connsiteX1304" fmla="*/ 764338 w 1944449"/>
              <a:gd name="connsiteY1304" fmla="*/ 1957721 h 2086106"/>
              <a:gd name="connsiteX1305" fmla="*/ 796397 w 1944449"/>
              <a:gd name="connsiteY1305" fmla="*/ 1962322 h 2086106"/>
              <a:gd name="connsiteX1306" fmla="*/ 838253 w 1944449"/>
              <a:gd name="connsiteY1306" fmla="*/ 1970930 h 2086106"/>
              <a:gd name="connsiteX1307" fmla="*/ 882632 w 1944449"/>
              <a:gd name="connsiteY1307" fmla="*/ 1970188 h 2086106"/>
              <a:gd name="connsiteX1308" fmla="*/ 880405 w 1944449"/>
              <a:gd name="connsiteY1308" fmla="*/ 1964995 h 2086106"/>
              <a:gd name="connsiteX1309" fmla="*/ 866602 w 1944449"/>
              <a:gd name="connsiteY1309" fmla="*/ 1961877 h 2086106"/>
              <a:gd name="connsiteX1310" fmla="*/ 859626 w 1944449"/>
              <a:gd name="connsiteY1310" fmla="*/ 1962768 h 2086106"/>
              <a:gd name="connsiteX1311" fmla="*/ 873281 w 1944449"/>
              <a:gd name="connsiteY1311" fmla="*/ 1969744 h 2086106"/>
              <a:gd name="connsiteX1312" fmla="*/ 854728 w 1944449"/>
              <a:gd name="connsiteY1312" fmla="*/ 1966330 h 2086106"/>
              <a:gd name="connsiteX1313" fmla="*/ 845823 w 1944449"/>
              <a:gd name="connsiteY1313" fmla="*/ 1959502 h 2086106"/>
              <a:gd name="connsiteX1314" fmla="*/ 859922 w 1944449"/>
              <a:gd name="connsiteY1314" fmla="*/ 1956534 h 2086106"/>
              <a:gd name="connsiteX1315" fmla="*/ 837214 w 1944449"/>
              <a:gd name="connsiteY1315" fmla="*/ 1950449 h 2086106"/>
              <a:gd name="connsiteX1316" fmla="*/ 832464 w 1944449"/>
              <a:gd name="connsiteY1316" fmla="*/ 1951934 h 2086106"/>
              <a:gd name="connsiteX1317" fmla="*/ 809162 w 1944449"/>
              <a:gd name="connsiteY1317" fmla="*/ 1952527 h 2086106"/>
              <a:gd name="connsiteX1318" fmla="*/ 777549 w 1944449"/>
              <a:gd name="connsiteY1318" fmla="*/ 1944216 h 2086106"/>
              <a:gd name="connsiteX1319" fmla="*/ 753503 w 1944449"/>
              <a:gd name="connsiteY1319" fmla="*/ 1948222 h 2086106"/>
              <a:gd name="connsiteX1320" fmla="*/ 753949 w 1944449"/>
              <a:gd name="connsiteY1320" fmla="*/ 1945699 h 2086106"/>
              <a:gd name="connsiteX1321" fmla="*/ 733763 w 1944449"/>
              <a:gd name="connsiteY1321" fmla="*/ 1940356 h 2086106"/>
              <a:gd name="connsiteX1322" fmla="*/ 750239 w 1944449"/>
              <a:gd name="connsiteY1322" fmla="*/ 1940060 h 2086106"/>
              <a:gd name="connsiteX1323" fmla="*/ 680183 w 1944449"/>
              <a:gd name="connsiteY1323" fmla="*/ 1924624 h 2086106"/>
              <a:gd name="connsiteX1324" fmla="*/ 678846 w 1944449"/>
              <a:gd name="connsiteY1324" fmla="*/ 1920318 h 2086106"/>
              <a:gd name="connsiteX1325" fmla="*/ 657623 w 1944449"/>
              <a:gd name="connsiteY1325" fmla="*/ 1916014 h 2086106"/>
              <a:gd name="connsiteX1326" fmla="*/ 636992 w 1944449"/>
              <a:gd name="connsiteY1326" fmla="*/ 1907703 h 2086106"/>
              <a:gd name="connsiteX1327" fmla="*/ 599885 w 1944449"/>
              <a:gd name="connsiteY1327" fmla="*/ 1894642 h 2086106"/>
              <a:gd name="connsiteX1328" fmla="*/ 601072 w 1944449"/>
              <a:gd name="connsiteY1328" fmla="*/ 1891079 h 2086106"/>
              <a:gd name="connsiteX1329" fmla="*/ 578958 w 1944449"/>
              <a:gd name="connsiteY1329" fmla="*/ 1884401 h 2086106"/>
              <a:gd name="connsiteX1330" fmla="*/ 597510 w 1944449"/>
              <a:gd name="connsiteY1330" fmla="*/ 1887221 h 2086106"/>
              <a:gd name="connsiteX1331" fmla="*/ 565155 w 1944449"/>
              <a:gd name="connsiteY1331" fmla="*/ 1869113 h 2086106"/>
              <a:gd name="connsiteX1332" fmla="*/ 565897 w 1944449"/>
              <a:gd name="connsiteY1332" fmla="*/ 1873566 h 2086106"/>
              <a:gd name="connsiteX1333" fmla="*/ 548679 w 1944449"/>
              <a:gd name="connsiteY1333" fmla="*/ 1861395 h 2086106"/>
              <a:gd name="connsiteX1334" fmla="*/ 538439 w 1944449"/>
              <a:gd name="connsiteY1334" fmla="*/ 1862137 h 2086106"/>
              <a:gd name="connsiteX1335" fmla="*/ 490795 w 1944449"/>
              <a:gd name="connsiteY1335" fmla="*/ 1839428 h 2086106"/>
              <a:gd name="connsiteX1336" fmla="*/ 498809 w 1944449"/>
              <a:gd name="connsiteY1336" fmla="*/ 1833639 h 2086106"/>
              <a:gd name="connsiteX1337" fmla="*/ 540813 w 1944449"/>
              <a:gd name="connsiteY1337" fmla="*/ 1850856 h 2086106"/>
              <a:gd name="connsiteX1338" fmla="*/ 541407 w 1944449"/>
              <a:gd name="connsiteY1338" fmla="*/ 1855310 h 2086106"/>
              <a:gd name="connsiteX1339" fmla="*/ 546453 w 1944449"/>
              <a:gd name="connsiteY1339" fmla="*/ 1855012 h 2086106"/>
              <a:gd name="connsiteX1340" fmla="*/ 515730 w 1944449"/>
              <a:gd name="connsiteY1340" fmla="*/ 1840468 h 2086106"/>
              <a:gd name="connsiteX1341" fmla="*/ 498957 w 1944449"/>
              <a:gd name="connsiteY1341" fmla="*/ 1828148 h 2086106"/>
              <a:gd name="connsiteX1342" fmla="*/ 517659 w 1944449"/>
              <a:gd name="connsiteY1342" fmla="*/ 1825921 h 2086106"/>
              <a:gd name="connsiteX1343" fmla="*/ 509941 w 1944449"/>
              <a:gd name="connsiteY1343" fmla="*/ 1826367 h 2086106"/>
              <a:gd name="connsiteX1344" fmla="*/ 511871 w 1944449"/>
              <a:gd name="connsiteY1344" fmla="*/ 1832898 h 2086106"/>
              <a:gd name="connsiteX1345" fmla="*/ 526267 w 1944449"/>
              <a:gd name="connsiteY1345" fmla="*/ 1834233 h 2086106"/>
              <a:gd name="connsiteX1346" fmla="*/ 532354 w 1944449"/>
              <a:gd name="connsiteY1346" fmla="*/ 1842694 h 2086106"/>
              <a:gd name="connsiteX1347" fmla="*/ 543040 w 1944449"/>
              <a:gd name="connsiteY1347" fmla="*/ 1846404 h 2086106"/>
              <a:gd name="connsiteX1348" fmla="*/ 551202 w 1944449"/>
              <a:gd name="connsiteY1348" fmla="*/ 1844623 h 2086106"/>
              <a:gd name="connsiteX1349" fmla="*/ 576137 w 1944449"/>
              <a:gd name="connsiteY1349" fmla="*/ 1857091 h 2086106"/>
              <a:gd name="connsiteX1350" fmla="*/ 609088 w 1944449"/>
              <a:gd name="connsiteY1350" fmla="*/ 1868667 h 2086106"/>
              <a:gd name="connsiteX1351" fmla="*/ 606120 w 1944449"/>
              <a:gd name="connsiteY1351" fmla="*/ 1870300 h 2086106"/>
              <a:gd name="connsiteX1352" fmla="*/ 636546 w 1944449"/>
              <a:gd name="connsiteY1352" fmla="*/ 1878464 h 2086106"/>
              <a:gd name="connsiteX1353" fmla="*/ 635507 w 1944449"/>
              <a:gd name="connsiteY1353" fmla="*/ 1874160 h 2086106"/>
              <a:gd name="connsiteX1354" fmla="*/ 661779 w 1944449"/>
              <a:gd name="connsiteY1354" fmla="*/ 1881728 h 2086106"/>
              <a:gd name="connsiteX1355" fmla="*/ 689978 w 1944449"/>
              <a:gd name="connsiteY1355" fmla="*/ 1885736 h 2086106"/>
              <a:gd name="connsiteX1356" fmla="*/ 710164 w 1944449"/>
              <a:gd name="connsiteY1356" fmla="*/ 1897314 h 2086106"/>
              <a:gd name="connsiteX1357" fmla="*/ 724560 w 1944449"/>
              <a:gd name="connsiteY1357" fmla="*/ 1894344 h 2086106"/>
              <a:gd name="connsiteX1358" fmla="*/ 725452 w 1944449"/>
              <a:gd name="connsiteY1358" fmla="*/ 1901024 h 2086106"/>
              <a:gd name="connsiteX1359" fmla="*/ 752316 w 1944449"/>
              <a:gd name="connsiteY1359" fmla="*/ 1902360 h 2086106"/>
              <a:gd name="connsiteX1360" fmla="*/ 753801 w 1944449"/>
              <a:gd name="connsiteY1360" fmla="*/ 1906515 h 2086106"/>
              <a:gd name="connsiteX1361" fmla="*/ 769831 w 1944449"/>
              <a:gd name="connsiteY1361" fmla="*/ 1905180 h 2086106"/>
              <a:gd name="connsiteX1362" fmla="*/ 767306 w 1944449"/>
              <a:gd name="connsiteY1362" fmla="*/ 1907257 h 2086106"/>
              <a:gd name="connsiteX1363" fmla="*/ 780813 w 1944449"/>
              <a:gd name="connsiteY1363" fmla="*/ 1906811 h 2086106"/>
              <a:gd name="connsiteX1364" fmla="*/ 799959 w 1944449"/>
              <a:gd name="connsiteY1364" fmla="*/ 1914679 h 2086106"/>
              <a:gd name="connsiteX1365" fmla="*/ 818216 w 1944449"/>
              <a:gd name="connsiteY1365" fmla="*/ 1910967 h 2086106"/>
              <a:gd name="connsiteX1366" fmla="*/ 848792 w 1944449"/>
              <a:gd name="connsiteY1366" fmla="*/ 1916014 h 2086106"/>
              <a:gd name="connsiteX1367" fmla="*/ 861853 w 1944449"/>
              <a:gd name="connsiteY1367" fmla="*/ 1920468 h 2086106"/>
              <a:gd name="connsiteX1368" fmla="*/ 928197 w 1944449"/>
              <a:gd name="connsiteY1368" fmla="*/ 1916906 h 2086106"/>
              <a:gd name="connsiteX1369" fmla="*/ 930127 w 1944449"/>
              <a:gd name="connsiteY1369" fmla="*/ 1905626 h 2086106"/>
              <a:gd name="connsiteX1370" fmla="*/ 953577 w 1944449"/>
              <a:gd name="connsiteY1370" fmla="*/ 1896125 h 2086106"/>
              <a:gd name="connsiteX1371" fmla="*/ 944970 w 1944449"/>
              <a:gd name="connsiteY1371" fmla="*/ 1897758 h 2086106"/>
              <a:gd name="connsiteX1372" fmla="*/ 893318 w 1944449"/>
              <a:gd name="connsiteY1372" fmla="*/ 1899243 h 2086106"/>
              <a:gd name="connsiteX1373" fmla="*/ 754395 w 1944449"/>
              <a:gd name="connsiteY1373" fmla="*/ 1878464 h 2086106"/>
              <a:gd name="connsiteX1374" fmla="*/ 709422 w 1944449"/>
              <a:gd name="connsiteY1374" fmla="*/ 1862285 h 2086106"/>
              <a:gd name="connsiteX1375" fmla="*/ 598550 w 1944449"/>
              <a:gd name="connsiteY1375" fmla="*/ 1827702 h 2086106"/>
              <a:gd name="connsiteX1376" fmla="*/ 599885 w 1944449"/>
              <a:gd name="connsiteY1376" fmla="*/ 1824140 h 2086106"/>
              <a:gd name="connsiteX1377" fmla="*/ 592465 w 1944449"/>
              <a:gd name="connsiteY1377" fmla="*/ 1825328 h 2086106"/>
              <a:gd name="connsiteX1378" fmla="*/ 566194 w 1944449"/>
              <a:gd name="connsiteY1378" fmla="*/ 1804846 h 2086106"/>
              <a:gd name="connsiteX1379" fmla="*/ 551054 w 1944449"/>
              <a:gd name="connsiteY1379" fmla="*/ 1801878 h 2086106"/>
              <a:gd name="connsiteX1380" fmla="*/ 553429 w 1944449"/>
              <a:gd name="connsiteY1380" fmla="*/ 1798167 h 2086106"/>
              <a:gd name="connsiteX1381" fmla="*/ 548234 w 1944449"/>
              <a:gd name="connsiteY1381" fmla="*/ 1796089 h 2086106"/>
              <a:gd name="connsiteX1382" fmla="*/ 558476 w 1944449"/>
              <a:gd name="connsiteY1382" fmla="*/ 1792527 h 2086106"/>
              <a:gd name="connsiteX1383" fmla="*/ 538141 w 1944449"/>
              <a:gd name="connsiteY1383" fmla="*/ 1779169 h 2086106"/>
              <a:gd name="connsiteX1384" fmla="*/ 533392 w 1944449"/>
              <a:gd name="connsiteY1384" fmla="*/ 1783917 h 2086106"/>
              <a:gd name="connsiteX1385" fmla="*/ 526713 w 1944449"/>
              <a:gd name="connsiteY1385" fmla="*/ 1773676 h 2086106"/>
              <a:gd name="connsiteX1386" fmla="*/ 492131 w 1944449"/>
              <a:gd name="connsiteY1386" fmla="*/ 1753491 h 2086106"/>
              <a:gd name="connsiteX1387" fmla="*/ 478772 w 1944449"/>
              <a:gd name="connsiteY1387" fmla="*/ 1730783 h 2086106"/>
              <a:gd name="connsiteX1388" fmla="*/ 476101 w 1944449"/>
              <a:gd name="connsiteY1388" fmla="*/ 1735086 h 2086106"/>
              <a:gd name="connsiteX1389" fmla="*/ 472241 w 1944449"/>
              <a:gd name="connsiteY1389" fmla="*/ 1725439 h 2086106"/>
              <a:gd name="connsiteX1390" fmla="*/ 509644 w 1944449"/>
              <a:gd name="connsiteY1390" fmla="*/ 1752156 h 2086106"/>
              <a:gd name="connsiteX1391" fmla="*/ 507863 w 1944449"/>
              <a:gd name="connsiteY1391" fmla="*/ 1755422 h 2086106"/>
              <a:gd name="connsiteX1392" fmla="*/ 530127 w 1944449"/>
              <a:gd name="connsiteY1392" fmla="*/ 1766998 h 2086106"/>
              <a:gd name="connsiteX1393" fmla="*/ 570646 w 1944449"/>
              <a:gd name="connsiteY1393" fmla="*/ 1791933 h 2086106"/>
              <a:gd name="connsiteX1394" fmla="*/ 587269 w 1944449"/>
              <a:gd name="connsiteY1394" fmla="*/ 1802174 h 2086106"/>
              <a:gd name="connsiteX1395" fmla="*/ 636694 w 1944449"/>
              <a:gd name="connsiteY1395" fmla="*/ 1812266 h 2086106"/>
              <a:gd name="connsiteX1396" fmla="*/ 678550 w 1944449"/>
              <a:gd name="connsiteY1396" fmla="*/ 1824438 h 2086106"/>
              <a:gd name="connsiteX1397" fmla="*/ 677808 w 1944449"/>
              <a:gd name="connsiteY1397" fmla="*/ 1824140 h 2086106"/>
              <a:gd name="connsiteX1398" fmla="*/ 684783 w 1944449"/>
              <a:gd name="connsiteY1398" fmla="*/ 1822507 h 2086106"/>
              <a:gd name="connsiteX1399" fmla="*/ 690720 w 1944449"/>
              <a:gd name="connsiteY1399" fmla="*/ 1826663 h 2086106"/>
              <a:gd name="connsiteX1400" fmla="*/ 691314 w 1944449"/>
              <a:gd name="connsiteY1400" fmla="*/ 1826813 h 2086106"/>
              <a:gd name="connsiteX1401" fmla="*/ 691314 w 1944449"/>
              <a:gd name="connsiteY1401" fmla="*/ 1826961 h 2086106"/>
              <a:gd name="connsiteX1402" fmla="*/ 701258 w 1944449"/>
              <a:gd name="connsiteY1402" fmla="*/ 1833343 h 2086106"/>
              <a:gd name="connsiteX1403" fmla="*/ 690572 w 1944449"/>
              <a:gd name="connsiteY1403" fmla="*/ 1829039 h 2086106"/>
              <a:gd name="connsiteX1404" fmla="*/ 711203 w 1944449"/>
              <a:gd name="connsiteY1404" fmla="*/ 1836608 h 2086106"/>
              <a:gd name="connsiteX1405" fmla="*/ 703337 w 1944449"/>
              <a:gd name="connsiteY1405" fmla="*/ 1830375 h 2086106"/>
              <a:gd name="connsiteX1406" fmla="*/ 725154 w 1944449"/>
              <a:gd name="connsiteY1406" fmla="*/ 1834531 h 2086106"/>
              <a:gd name="connsiteX1407" fmla="*/ 723077 w 1944449"/>
              <a:gd name="connsiteY1407" fmla="*/ 1832304 h 2086106"/>
              <a:gd name="connsiteX1408" fmla="*/ 753651 w 1944449"/>
              <a:gd name="connsiteY1408" fmla="*/ 1837201 h 2086106"/>
              <a:gd name="connsiteX1409" fmla="*/ 754543 w 1944449"/>
              <a:gd name="connsiteY1409" fmla="*/ 1835718 h 2086106"/>
              <a:gd name="connsiteX1410" fmla="*/ 754395 w 1944449"/>
              <a:gd name="connsiteY1410" fmla="*/ 1835420 h 2086106"/>
              <a:gd name="connsiteX1411" fmla="*/ 722779 w 1944449"/>
              <a:gd name="connsiteY1411" fmla="*/ 1815383 h 2086106"/>
              <a:gd name="connsiteX1412" fmla="*/ 707937 w 1944449"/>
              <a:gd name="connsiteY1412" fmla="*/ 1806627 h 2086106"/>
              <a:gd name="connsiteX1413" fmla="*/ 700665 w 1944449"/>
              <a:gd name="connsiteY1413" fmla="*/ 1809002 h 2086106"/>
              <a:gd name="connsiteX1414" fmla="*/ 692651 w 1944449"/>
              <a:gd name="connsiteY1414" fmla="*/ 1808111 h 2086106"/>
              <a:gd name="connsiteX1415" fmla="*/ 685822 w 1944449"/>
              <a:gd name="connsiteY1415" fmla="*/ 1798463 h 2086106"/>
              <a:gd name="connsiteX1416" fmla="*/ 655692 w 1944449"/>
              <a:gd name="connsiteY1416" fmla="*/ 1792379 h 2086106"/>
              <a:gd name="connsiteX1417" fmla="*/ 670980 w 1944449"/>
              <a:gd name="connsiteY1417" fmla="*/ 1804400 h 2086106"/>
              <a:gd name="connsiteX1418" fmla="*/ 673059 w 1944449"/>
              <a:gd name="connsiteY1418" fmla="*/ 1811821 h 2086106"/>
              <a:gd name="connsiteX1419" fmla="*/ 666824 w 1944449"/>
              <a:gd name="connsiteY1419" fmla="*/ 1810931 h 2086106"/>
              <a:gd name="connsiteX1420" fmla="*/ 654061 w 1944449"/>
              <a:gd name="connsiteY1420" fmla="*/ 1797128 h 2086106"/>
              <a:gd name="connsiteX1421" fmla="*/ 649459 w 1944449"/>
              <a:gd name="connsiteY1421" fmla="*/ 1798167 h 2086106"/>
              <a:gd name="connsiteX1422" fmla="*/ 663708 w 1944449"/>
              <a:gd name="connsiteY1422" fmla="*/ 1807221 h 2086106"/>
              <a:gd name="connsiteX1423" fmla="*/ 649311 w 1944449"/>
              <a:gd name="connsiteY1423" fmla="*/ 1804846 h 2086106"/>
              <a:gd name="connsiteX1424" fmla="*/ 668753 w 1944449"/>
              <a:gd name="connsiteY1424" fmla="*/ 1818353 h 2086106"/>
              <a:gd name="connsiteX1425" fmla="*/ 614431 w 1944449"/>
              <a:gd name="connsiteY1425" fmla="*/ 1797722 h 2086106"/>
              <a:gd name="connsiteX1426" fmla="*/ 594098 w 1944449"/>
              <a:gd name="connsiteY1426" fmla="*/ 1783325 h 2086106"/>
              <a:gd name="connsiteX1427" fmla="*/ 601072 w 1944449"/>
              <a:gd name="connsiteY1427" fmla="*/ 1786738 h 2086106"/>
              <a:gd name="connsiteX1428" fmla="*/ 601964 w 1944449"/>
              <a:gd name="connsiteY1428" fmla="*/ 1784363 h 2086106"/>
              <a:gd name="connsiteX1429" fmla="*/ 594987 w 1944449"/>
              <a:gd name="connsiteY1429" fmla="*/ 1779761 h 2086106"/>
              <a:gd name="connsiteX1430" fmla="*/ 593756 w 1944449"/>
              <a:gd name="connsiteY1430" fmla="*/ 1782773 h 2086106"/>
              <a:gd name="connsiteX1431" fmla="*/ 593800 w 1944449"/>
              <a:gd name="connsiteY1431" fmla="*/ 1782729 h 2086106"/>
              <a:gd name="connsiteX1432" fmla="*/ 594098 w 1944449"/>
              <a:gd name="connsiteY1432" fmla="*/ 1783025 h 2086106"/>
              <a:gd name="connsiteX1433" fmla="*/ 593706 w 1944449"/>
              <a:gd name="connsiteY1433" fmla="*/ 1782895 h 2086106"/>
              <a:gd name="connsiteX1434" fmla="*/ 593652 w 1944449"/>
              <a:gd name="connsiteY1434" fmla="*/ 1783027 h 2086106"/>
              <a:gd name="connsiteX1435" fmla="*/ 592910 w 1944449"/>
              <a:gd name="connsiteY1435" fmla="*/ 1769075 h 2086106"/>
              <a:gd name="connsiteX1436" fmla="*/ 625266 w 1944449"/>
              <a:gd name="connsiteY1436" fmla="*/ 1775012 h 2086106"/>
              <a:gd name="connsiteX1437" fmla="*/ 587567 w 1944449"/>
              <a:gd name="connsiteY1437" fmla="*/ 1761061 h 2086106"/>
              <a:gd name="connsiteX1438" fmla="*/ 595581 w 1944449"/>
              <a:gd name="connsiteY1438" fmla="*/ 1757796 h 2086106"/>
              <a:gd name="connsiteX1439" fmla="*/ 609236 w 1944449"/>
              <a:gd name="connsiteY1439" fmla="*/ 1761359 h 2086106"/>
              <a:gd name="connsiteX1440" fmla="*/ 593206 w 1944449"/>
              <a:gd name="connsiteY1440" fmla="*/ 1758092 h 2086106"/>
              <a:gd name="connsiteX1441" fmla="*/ 570646 w 1944449"/>
              <a:gd name="connsiteY1441" fmla="*/ 1744735 h 2086106"/>
              <a:gd name="connsiteX1442" fmla="*/ 580443 w 1944449"/>
              <a:gd name="connsiteY1442" fmla="*/ 1742508 h 2086106"/>
              <a:gd name="connsiteX1443" fmla="*/ 574356 w 1944449"/>
              <a:gd name="connsiteY1443" fmla="*/ 1736868 h 2086106"/>
              <a:gd name="connsiteX1444" fmla="*/ 590980 w 1944449"/>
              <a:gd name="connsiteY1444" fmla="*/ 1733603 h 2086106"/>
              <a:gd name="connsiteX1445" fmla="*/ 586528 w 1944449"/>
              <a:gd name="connsiteY1445" fmla="*/ 1726033 h 2086106"/>
              <a:gd name="connsiteX1446" fmla="*/ 578662 w 1944449"/>
              <a:gd name="connsiteY1446" fmla="*/ 1717573 h 2086106"/>
              <a:gd name="connsiteX1447" fmla="*/ 565897 w 1944449"/>
              <a:gd name="connsiteY1447" fmla="*/ 1709114 h 2086106"/>
              <a:gd name="connsiteX1448" fmla="*/ 548086 w 1944449"/>
              <a:gd name="connsiteY1448" fmla="*/ 1706589 h 2086106"/>
              <a:gd name="connsiteX1449" fmla="*/ 548531 w 1944449"/>
              <a:gd name="connsiteY1449" fmla="*/ 1709706 h 2086106"/>
              <a:gd name="connsiteX1450" fmla="*/ 541110 w 1944449"/>
              <a:gd name="connsiteY1450" fmla="*/ 1711191 h 2086106"/>
              <a:gd name="connsiteX1451" fmla="*/ 530721 w 1944449"/>
              <a:gd name="connsiteY1451" fmla="*/ 1703325 h 2086106"/>
              <a:gd name="connsiteX1452" fmla="*/ 520182 w 1944449"/>
              <a:gd name="connsiteY1452" fmla="*/ 1703175 h 2086106"/>
              <a:gd name="connsiteX1453" fmla="*/ 511723 w 1944449"/>
              <a:gd name="connsiteY1453" fmla="*/ 1706739 h 2086106"/>
              <a:gd name="connsiteX1454" fmla="*/ 519886 w 1944449"/>
              <a:gd name="connsiteY1454" fmla="*/ 1712230 h 2086106"/>
              <a:gd name="connsiteX1455" fmla="*/ 520776 w 1944449"/>
              <a:gd name="connsiteY1455" fmla="*/ 1710745 h 2086106"/>
              <a:gd name="connsiteX1456" fmla="*/ 533392 w 1944449"/>
              <a:gd name="connsiteY1456" fmla="*/ 1710745 h 2086106"/>
              <a:gd name="connsiteX1457" fmla="*/ 534283 w 1944449"/>
              <a:gd name="connsiteY1457" fmla="*/ 1712526 h 2086106"/>
              <a:gd name="connsiteX1458" fmla="*/ 532354 w 1944449"/>
              <a:gd name="connsiteY1458" fmla="*/ 1714307 h 2086106"/>
              <a:gd name="connsiteX1459" fmla="*/ 523299 w 1944449"/>
              <a:gd name="connsiteY1459" fmla="*/ 1714307 h 2086106"/>
              <a:gd name="connsiteX1460" fmla="*/ 538439 w 1944449"/>
              <a:gd name="connsiteY1460" fmla="*/ 1724104 h 2086106"/>
              <a:gd name="connsiteX1461" fmla="*/ 505638 w 1944449"/>
              <a:gd name="connsiteY1461" fmla="*/ 1708816 h 2086106"/>
              <a:gd name="connsiteX1462" fmla="*/ 503411 w 1944449"/>
              <a:gd name="connsiteY1462" fmla="*/ 1708074 h 2086106"/>
              <a:gd name="connsiteX1463" fmla="*/ 497474 w 1944449"/>
              <a:gd name="connsiteY1463" fmla="*/ 1707183 h 2086106"/>
              <a:gd name="connsiteX1464" fmla="*/ 496732 w 1944449"/>
              <a:gd name="connsiteY1464" fmla="*/ 1704066 h 2086106"/>
              <a:gd name="connsiteX1465" fmla="*/ 484858 w 1944449"/>
              <a:gd name="connsiteY1465" fmla="*/ 1702731 h 2086106"/>
              <a:gd name="connsiteX1466" fmla="*/ 477436 w 1944449"/>
              <a:gd name="connsiteY1466" fmla="*/ 1699465 h 2086106"/>
              <a:gd name="connsiteX1467" fmla="*/ 476101 w 1944449"/>
              <a:gd name="connsiteY1467" fmla="*/ 1691005 h 2086106"/>
              <a:gd name="connsiteX1468" fmla="*/ 469125 w 1944449"/>
              <a:gd name="connsiteY1468" fmla="*/ 1686849 h 2086106"/>
              <a:gd name="connsiteX1469" fmla="*/ 460961 w 1944449"/>
              <a:gd name="connsiteY1469" fmla="*/ 1686701 h 2086106"/>
              <a:gd name="connsiteX1470" fmla="*/ 459478 w 1944449"/>
              <a:gd name="connsiteY1470" fmla="*/ 1694419 h 2086106"/>
              <a:gd name="connsiteX1471" fmla="*/ 462594 w 1944449"/>
              <a:gd name="connsiteY1471" fmla="*/ 1699317 h 2086106"/>
              <a:gd name="connsiteX1472" fmla="*/ 462148 w 1944449"/>
              <a:gd name="connsiteY1472" fmla="*/ 1701394 h 2086106"/>
              <a:gd name="connsiteX1473" fmla="*/ 458290 w 1944449"/>
              <a:gd name="connsiteY1473" fmla="*/ 1702731 h 2086106"/>
              <a:gd name="connsiteX1474" fmla="*/ 465563 w 1944449"/>
              <a:gd name="connsiteY1474" fmla="*/ 1708074 h 2086106"/>
              <a:gd name="connsiteX1475" fmla="*/ 484858 w 1944449"/>
              <a:gd name="connsiteY1475" fmla="*/ 1724400 h 2086106"/>
              <a:gd name="connsiteX1476" fmla="*/ 524338 w 1944449"/>
              <a:gd name="connsiteY1476" fmla="*/ 1742063 h 2086106"/>
              <a:gd name="connsiteX1477" fmla="*/ 511277 w 1944449"/>
              <a:gd name="connsiteY1477" fmla="*/ 1740282 h 2086106"/>
              <a:gd name="connsiteX1478" fmla="*/ 495989 w 1944449"/>
              <a:gd name="connsiteY1478" fmla="*/ 1729743 h 2086106"/>
              <a:gd name="connsiteX1479" fmla="*/ 490795 w 1944449"/>
              <a:gd name="connsiteY1479" fmla="*/ 1732268 h 2086106"/>
              <a:gd name="connsiteX1480" fmla="*/ 471203 w 1944449"/>
              <a:gd name="connsiteY1480" fmla="*/ 1717869 h 2086106"/>
              <a:gd name="connsiteX1481" fmla="*/ 452353 w 1944449"/>
              <a:gd name="connsiteY1481" fmla="*/ 1699465 h 2086106"/>
              <a:gd name="connsiteX1482" fmla="*/ 450275 w 1944449"/>
              <a:gd name="connsiteY1482" fmla="*/ 1697536 h 2086106"/>
              <a:gd name="connsiteX1483" fmla="*/ 434097 w 1944449"/>
              <a:gd name="connsiteY1483" fmla="*/ 1690412 h 2086106"/>
              <a:gd name="connsiteX1484" fmla="*/ 437807 w 1944449"/>
              <a:gd name="connsiteY1484" fmla="*/ 1702433 h 2086106"/>
              <a:gd name="connsiteX1485" fmla="*/ 455470 w 1944449"/>
              <a:gd name="connsiteY1485" fmla="*/ 1710151 h 2086106"/>
              <a:gd name="connsiteX1486" fmla="*/ 457103 w 1944449"/>
              <a:gd name="connsiteY1486" fmla="*/ 1712081 h 2086106"/>
              <a:gd name="connsiteX1487" fmla="*/ 455915 w 1944449"/>
              <a:gd name="connsiteY1487" fmla="*/ 1720244 h 2086106"/>
              <a:gd name="connsiteX1488" fmla="*/ 446862 w 1944449"/>
              <a:gd name="connsiteY1488" fmla="*/ 1744289 h 2086106"/>
              <a:gd name="connsiteX1489" fmla="*/ 456064 w 1944449"/>
              <a:gd name="connsiteY1489" fmla="*/ 1758834 h 2086106"/>
              <a:gd name="connsiteX1490" fmla="*/ 460071 w 1944449"/>
              <a:gd name="connsiteY1490" fmla="*/ 1761061 h 2086106"/>
              <a:gd name="connsiteX1491" fmla="*/ 457993 w 1944449"/>
              <a:gd name="connsiteY1491" fmla="*/ 1761803 h 2086106"/>
              <a:gd name="connsiteX1492" fmla="*/ 464079 w 1944449"/>
              <a:gd name="connsiteY1492" fmla="*/ 1770856 h 2086106"/>
              <a:gd name="connsiteX1493" fmla="*/ 471500 w 1944449"/>
              <a:gd name="connsiteY1493" fmla="*/ 1774568 h 2086106"/>
              <a:gd name="connsiteX1494" fmla="*/ 492427 w 1944449"/>
              <a:gd name="connsiteY1494" fmla="*/ 1788668 h 2086106"/>
              <a:gd name="connsiteX1495" fmla="*/ 493764 w 1944449"/>
              <a:gd name="connsiteY1495" fmla="*/ 1805736 h 2086106"/>
              <a:gd name="connsiteX1496" fmla="*/ 490052 w 1944449"/>
              <a:gd name="connsiteY1496" fmla="*/ 1808111 h 2086106"/>
              <a:gd name="connsiteX1497" fmla="*/ 471351 w 1944449"/>
              <a:gd name="connsiteY1497" fmla="*/ 1794753 h 2086106"/>
              <a:gd name="connsiteX1498" fmla="*/ 469718 w 1944449"/>
              <a:gd name="connsiteY1498" fmla="*/ 1793418 h 2086106"/>
              <a:gd name="connsiteX1499" fmla="*/ 438846 w 1944449"/>
              <a:gd name="connsiteY1499" fmla="*/ 1787925 h 2086106"/>
              <a:gd name="connsiteX1500" fmla="*/ 417028 w 1944449"/>
              <a:gd name="connsiteY1500" fmla="*/ 1780207 h 2086106"/>
              <a:gd name="connsiteX1501" fmla="*/ 409904 w 1944449"/>
              <a:gd name="connsiteY1501" fmla="*/ 1770412 h 2086106"/>
              <a:gd name="connsiteX1502" fmla="*/ 394320 w 1944449"/>
              <a:gd name="connsiteY1502" fmla="*/ 1765365 h 2086106"/>
              <a:gd name="connsiteX1503" fmla="*/ 387789 w 1944449"/>
              <a:gd name="connsiteY1503" fmla="*/ 1766850 h 2086106"/>
              <a:gd name="connsiteX1504" fmla="*/ 405304 w 1944449"/>
              <a:gd name="connsiteY1504" fmla="*/ 1785698 h 2086106"/>
              <a:gd name="connsiteX1505" fmla="*/ 412278 w 1944449"/>
              <a:gd name="connsiteY1505" fmla="*/ 1787629 h 2086106"/>
              <a:gd name="connsiteX1506" fmla="*/ 408716 w 1944449"/>
              <a:gd name="connsiteY1506" fmla="*/ 1780505 h 2086106"/>
              <a:gd name="connsiteX1507" fmla="*/ 414059 w 1944449"/>
              <a:gd name="connsiteY1507" fmla="*/ 1788964 h 2086106"/>
              <a:gd name="connsiteX1508" fmla="*/ 440628 w 1944449"/>
              <a:gd name="connsiteY1508" fmla="*/ 1797870 h 2086106"/>
              <a:gd name="connsiteX1509" fmla="*/ 427714 w 1944449"/>
              <a:gd name="connsiteY1509" fmla="*/ 1792972 h 2086106"/>
              <a:gd name="connsiteX1510" fmla="*/ 426379 w 1944449"/>
              <a:gd name="connsiteY1510" fmla="*/ 1799503 h 2086106"/>
              <a:gd name="connsiteX1511" fmla="*/ 400702 w 1944449"/>
              <a:gd name="connsiteY1511" fmla="*/ 1788668 h 2086106"/>
              <a:gd name="connsiteX1512" fmla="*/ 368791 w 1944449"/>
              <a:gd name="connsiteY1512" fmla="*/ 1746664 h 2086106"/>
              <a:gd name="connsiteX1513" fmla="*/ 360777 w 1944449"/>
              <a:gd name="connsiteY1513" fmla="*/ 1742211 h 2086106"/>
              <a:gd name="connsiteX1514" fmla="*/ 348457 w 1944449"/>
              <a:gd name="connsiteY1514" fmla="*/ 1724846 h 2086106"/>
              <a:gd name="connsiteX1515" fmla="*/ 328717 w 1944449"/>
              <a:gd name="connsiteY1515" fmla="*/ 1682248 h 2086106"/>
              <a:gd name="connsiteX1516" fmla="*/ 341035 w 1944449"/>
              <a:gd name="connsiteY1516" fmla="*/ 1691599 h 2086106"/>
              <a:gd name="connsiteX1517" fmla="*/ 365674 w 1944449"/>
              <a:gd name="connsiteY1517" fmla="*/ 1713566 h 2086106"/>
              <a:gd name="connsiteX1518" fmla="*/ 393874 w 1944449"/>
              <a:gd name="connsiteY1518" fmla="*/ 1738501 h 2086106"/>
              <a:gd name="connsiteX1519" fmla="*/ 429793 w 1944449"/>
              <a:gd name="connsiteY1519" fmla="*/ 1764327 h 2086106"/>
              <a:gd name="connsiteX1520" fmla="*/ 429051 w 1944449"/>
              <a:gd name="connsiteY1520" fmla="*/ 1761803 h 2086106"/>
              <a:gd name="connsiteX1521" fmla="*/ 423708 w 1944449"/>
              <a:gd name="connsiteY1521" fmla="*/ 1757499 h 2086106"/>
              <a:gd name="connsiteX1522" fmla="*/ 428606 w 1944449"/>
              <a:gd name="connsiteY1522" fmla="*/ 1758686 h 2086106"/>
              <a:gd name="connsiteX1523" fmla="*/ 428606 w 1944449"/>
              <a:gd name="connsiteY1523" fmla="*/ 1754976 h 2086106"/>
              <a:gd name="connsiteX1524" fmla="*/ 428902 w 1944449"/>
              <a:gd name="connsiteY1524" fmla="*/ 1746071 h 2086106"/>
              <a:gd name="connsiteX1525" fmla="*/ 419107 w 1944449"/>
              <a:gd name="connsiteY1525" fmla="*/ 1720244 h 2086106"/>
              <a:gd name="connsiteX1526" fmla="*/ 412428 w 1944449"/>
              <a:gd name="connsiteY1526" fmla="*/ 1693974 h 2086106"/>
              <a:gd name="connsiteX1527" fmla="*/ 419700 w 1944449"/>
              <a:gd name="connsiteY1527" fmla="*/ 1675569 h 2086106"/>
              <a:gd name="connsiteX1528" fmla="*/ 410349 w 1944449"/>
              <a:gd name="connsiteY1528" fmla="*/ 1666516 h 2086106"/>
              <a:gd name="connsiteX1529" fmla="*/ 408568 w 1944449"/>
              <a:gd name="connsiteY1529" fmla="*/ 1658946 h 2086106"/>
              <a:gd name="connsiteX1530" fmla="*/ 416880 w 1944449"/>
              <a:gd name="connsiteY1530" fmla="*/ 1668297 h 2086106"/>
              <a:gd name="connsiteX1531" fmla="*/ 421629 w 1944449"/>
              <a:gd name="connsiteY1531" fmla="*/ 1671561 h 2086106"/>
              <a:gd name="connsiteX1532" fmla="*/ 421629 w 1944449"/>
              <a:gd name="connsiteY1532" fmla="*/ 1664587 h 2086106"/>
              <a:gd name="connsiteX1533" fmla="*/ 418513 w 1944449"/>
              <a:gd name="connsiteY1533" fmla="*/ 1660727 h 2086106"/>
              <a:gd name="connsiteX1534" fmla="*/ 416584 w 1944449"/>
              <a:gd name="connsiteY1534" fmla="*/ 1658648 h 2086106"/>
              <a:gd name="connsiteX1535" fmla="*/ 417919 w 1944449"/>
              <a:gd name="connsiteY1535" fmla="*/ 1659540 h 2086106"/>
              <a:gd name="connsiteX1536" fmla="*/ 418809 w 1944449"/>
              <a:gd name="connsiteY1536" fmla="*/ 1651526 h 2086106"/>
              <a:gd name="connsiteX1537" fmla="*/ 406787 w 1944449"/>
              <a:gd name="connsiteY1537" fmla="*/ 1649151 h 2086106"/>
              <a:gd name="connsiteX1538" fmla="*/ 385712 w 1944449"/>
              <a:gd name="connsiteY1538" fmla="*/ 1664735 h 2086106"/>
              <a:gd name="connsiteX1539" fmla="*/ 379923 w 1944449"/>
              <a:gd name="connsiteY1539" fmla="*/ 1671265 h 2086106"/>
              <a:gd name="connsiteX1540" fmla="*/ 377548 w 1944449"/>
              <a:gd name="connsiteY1540" fmla="*/ 1672453 h 2086106"/>
              <a:gd name="connsiteX1541" fmla="*/ 375915 w 1944449"/>
              <a:gd name="connsiteY1541" fmla="*/ 1670078 h 2086106"/>
              <a:gd name="connsiteX1542" fmla="*/ 379477 w 1944449"/>
              <a:gd name="connsiteY1542" fmla="*/ 1653751 h 2086106"/>
              <a:gd name="connsiteX1543" fmla="*/ 384079 w 1944449"/>
              <a:gd name="connsiteY1543" fmla="*/ 1642916 h 2086106"/>
              <a:gd name="connsiteX1544" fmla="*/ 384227 w 1944449"/>
              <a:gd name="connsiteY1544" fmla="*/ 1638760 h 2086106"/>
              <a:gd name="connsiteX1545" fmla="*/ 377251 w 1944449"/>
              <a:gd name="connsiteY1545" fmla="*/ 1633269 h 2086106"/>
              <a:gd name="connsiteX1546" fmla="*/ 374282 w 1944449"/>
              <a:gd name="connsiteY1546" fmla="*/ 1626145 h 2086106"/>
              <a:gd name="connsiteX1547" fmla="*/ 361964 w 1944449"/>
              <a:gd name="connsiteY1547" fmla="*/ 1617091 h 2086106"/>
              <a:gd name="connsiteX1548" fmla="*/ 360331 w 1944449"/>
              <a:gd name="connsiteY1548" fmla="*/ 1614865 h 2086106"/>
              <a:gd name="connsiteX1549" fmla="*/ 358402 w 1944449"/>
              <a:gd name="connsiteY1549" fmla="*/ 1617091 h 2086106"/>
              <a:gd name="connsiteX1550" fmla="*/ 355284 w 1944449"/>
              <a:gd name="connsiteY1550" fmla="*/ 1625105 h 2086106"/>
              <a:gd name="connsiteX1551" fmla="*/ 347418 w 1944449"/>
              <a:gd name="connsiteY1551" fmla="*/ 1646478 h 2086106"/>
              <a:gd name="connsiteX1552" fmla="*/ 357511 w 1944449"/>
              <a:gd name="connsiteY1552" fmla="*/ 1663547 h 2086106"/>
              <a:gd name="connsiteX1553" fmla="*/ 375321 w 1944449"/>
              <a:gd name="connsiteY1553" fmla="*/ 1684920 h 2086106"/>
              <a:gd name="connsiteX1554" fmla="*/ 378142 w 1944449"/>
              <a:gd name="connsiteY1554" fmla="*/ 1687443 h 2086106"/>
              <a:gd name="connsiteX1555" fmla="*/ 376509 w 1944449"/>
              <a:gd name="connsiteY1555" fmla="*/ 1687147 h 2086106"/>
              <a:gd name="connsiteX1556" fmla="*/ 378736 w 1944449"/>
              <a:gd name="connsiteY1556" fmla="*/ 1691599 h 2086106"/>
              <a:gd name="connsiteX1557" fmla="*/ 385414 w 1944449"/>
              <a:gd name="connsiteY1557" fmla="*/ 1696942 h 2086106"/>
              <a:gd name="connsiteX1558" fmla="*/ 392242 w 1944449"/>
              <a:gd name="connsiteY1558" fmla="*/ 1704364 h 2086106"/>
              <a:gd name="connsiteX1559" fmla="*/ 391797 w 1944449"/>
              <a:gd name="connsiteY1559" fmla="*/ 1705550 h 2086106"/>
              <a:gd name="connsiteX1560" fmla="*/ 403819 w 1944449"/>
              <a:gd name="connsiteY1560" fmla="*/ 1720987 h 2086106"/>
              <a:gd name="connsiteX1561" fmla="*/ 388976 w 1944449"/>
              <a:gd name="connsiteY1561" fmla="*/ 1710003 h 2086106"/>
              <a:gd name="connsiteX1562" fmla="*/ 387937 w 1944449"/>
              <a:gd name="connsiteY1562" fmla="*/ 1711784 h 2086106"/>
              <a:gd name="connsiteX1563" fmla="*/ 386454 w 1944449"/>
              <a:gd name="connsiteY1563" fmla="*/ 1717425 h 2086106"/>
              <a:gd name="connsiteX1564" fmla="*/ 382594 w 1944449"/>
              <a:gd name="connsiteY1564" fmla="*/ 1718611 h 2086106"/>
              <a:gd name="connsiteX1565" fmla="*/ 359737 w 1944449"/>
              <a:gd name="connsiteY1565" fmla="*/ 1697536 h 2086106"/>
              <a:gd name="connsiteX1566" fmla="*/ 341779 w 1944449"/>
              <a:gd name="connsiteY1566" fmla="*/ 1674530 h 2086106"/>
              <a:gd name="connsiteX1567" fmla="*/ 320999 w 1944449"/>
              <a:gd name="connsiteY1567" fmla="*/ 1658352 h 2086106"/>
              <a:gd name="connsiteX1568" fmla="*/ 302445 w 1944449"/>
              <a:gd name="connsiteY1568" fmla="*/ 1629409 h 2086106"/>
              <a:gd name="connsiteX1569" fmla="*/ 299033 w 1944449"/>
              <a:gd name="connsiteY1569" fmla="*/ 1624660 h 2086106"/>
              <a:gd name="connsiteX1570" fmla="*/ 291165 w 1944449"/>
              <a:gd name="connsiteY1570" fmla="*/ 1600468 h 2086106"/>
              <a:gd name="connsiteX1571" fmla="*/ 277808 w 1944449"/>
              <a:gd name="connsiteY1571" fmla="*/ 1584437 h 2086106"/>
              <a:gd name="connsiteX1572" fmla="*/ 255100 w 1944449"/>
              <a:gd name="connsiteY1572" fmla="*/ 1564103 h 2086106"/>
              <a:gd name="connsiteX1573" fmla="*/ 251685 w 1944449"/>
              <a:gd name="connsiteY1573" fmla="*/ 1539168 h 2086106"/>
              <a:gd name="connsiteX1574" fmla="*/ 254950 w 1944449"/>
              <a:gd name="connsiteY1574" fmla="*/ 1504734 h 2086106"/>
              <a:gd name="connsiteX1575" fmla="*/ 253169 w 1944449"/>
              <a:gd name="connsiteY1575" fmla="*/ 1502359 h 2086106"/>
              <a:gd name="connsiteX1576" fmla="*/ 250052 w 1944449"/>
              <a:gd name="connsiteY1576" fmla="*/ 1506367 h 2086106"/>
              <a:gd name="connsiteX1577" fmla="*/ 245897 w 1944449"/>
              <a:gd name="connsiteY1577" fmla="*/ 1510077 h 2086106"/>
              <a:gd name="connsiteX1578" fmla="*/ 229125 w 1944449"/>
              <a:gd name="connsiteY1578" fmla="*/ 1483361 h 2086106"/>
              <a:gd name="connsiteX1579" fmla="*/ 225859 w 1944449"/>
              <a:gd name="connsiteY1579" fmla="*/ 1469558 h 2086106"/>
              <a:gd name="connsiteX1580" fmla="*/ 218439 w 1944449"/>
              <a:gd name="connsiteY1580" fmla="*/ 1448333 h 2086106"/>
              <a:gd name="connsiteX1581" fmla="*/ 207900 w 1944449"/>
              <a:gd name="connsiteY1581" fmla="*/ 1425327 h 2086106"/>
              <a:gd name="connsiteX1582" fmla="*/ 204784 w 1944449"/>
              <a:gd name="connsiteY1582" fmla="*/ 1417461 h 2086106"/>
              <a:gd name="connsiteX1583" fmla="*/ 190683 w 1944449"/>
              <a:gd name="connsiteY1583" fmla="*/ 1388816 h 2086106"/>
              <a:gd name="connsiteX1584" fmla="*/ 179997 w 1944449"/>
              <a:gd name="connsiteY1584" fmla="*/ 1361952 h 2086106"/>
              <a:gd name="connsiteX1585" fmla="*/ 164709 w 1944449"/>
              <a:gd name="connsiteY1585" fmla="*/ 1345624 h 2086106"/>
              <a:gd name="connsiteX1586" fmla="*/ 164709 w 1944449"/>
              <a:gd name="connsiteY1586" fmla="*/ 1336571 h 2086106"/>
              <a:gd name="connsiteX1587" fmla="*/ 153578 w 1944449"/>
              <a:gd name="connsiteY1587" fmla="*/ 1319799 h 2086106"/>
              <a:gd name="connsiteX1588" fmla="*/ 151648 w 1944449"/>
              <a:gd name="connsiteY1588" fmla="*/ 1317573 h 2086106"/>
              <a:gd name="connsiteX1589" fmla="*/ 149867 w 1944449"/>
              <a:gd name="connsiteY1589" fmla="*/ 1319650 h 2086106"/>
              <a:gd name="connsiteX1590" fmla="*/ 149867 w 1944449"/>
              <a:gd name="connsiteY1590" fmla="*/ 1348742 h 2086106"/>
              <a:gd name="connsiteX1591" fmla="*/ 149273 w 1944449"/>
              <a:gd name="connsiteY1591" fmla="*/ 1360616 h 2086106"/>
              <a:gd name="connsiteX1592" fmla="*/ 133986 w 1944449"/>
              <a:gd name="connsiteY1592" fmla="*/ 1374567 h 2086106"/>
              <a:gd name="connsiteX1593" fmla="*/ 126564 w 1944449"/>
              <a:gd name="connsiteY1593" fmla="*/ 1373380 h 2086106"/>
              <a:gd name="connsiteX1594" fmla="*/ 123596 w 1944449"/>
              <a:gd name="connsiteY1594" fmla="*/ 1355123 h 2086106"/>
              <a:gd name="connsiteX1595" fmla="*/ 127456 w 1944449"/>
              <a:gd name="connsiteY1595" fmla="*/ 1341320 h 2086106"/>
              <a:gd name="connsiteX1596" fmla="*/ 123596 w 1944449"/>
              <a:gd name="connsiteY1596" fmla="*/ 1333750 h 2086106"/>
              <a:gd name="connsiteX1597" fmla="*/ 119144 w 1944449"/>
              <a:gd name="connsiteY1597" fmla="*/ 1327072 h 2086106"/>
              <a:gd name="connsiteX1598" fmla="*/ 110387 w 1944449"/>
              <a:gd name="connsiteY1598" fmla="*/ 1299910 h 2086106"/>
              <a:gd name="connsiteX1599" fmla="*/ 112909 w 1944449"/>
              <a:gd name="connsiteY1599" fmla="*/ 1284028 h 2086106"/>
              <a:gd name="connsiteX1600" fmla="*/ 109347 w 1944449"/>
              <a:gd name="connsiteY1600" fmla="*/ 1273787 h 2086106"/>
              <a:gd name="connsiteX1601" fmla="*/ 108308 w 1944449"/>
              <a:gd name="connsiteY1601" fmla="*/ 1271265 h 2086106"/>
              <a:gd name="connsiteX1602" fmla="*/ 104302 w 1944449"/>
              <a:gd name="connsiteY1602" fmla="*/ 1261172 h 2086106"/>
              <a:gd name="connsiteX1603" fmla="*/ 82779 w 1944449"/>
              <a:gd name="connsiteY1603" fmla="*/ 1250633 h 2086106"/>
              <a:gd name="connsiteX1604" fmla="*/ 62594 w 1944449"/>
              <a:gd name="connsiteY1604" fmla="*/ 1238018 h 2086106"/>
              <a:gd name="connsiteX1605" fmla="*/ 59625 w 1944449"/>
              <a:gd name="connsiteY1605" fmla="*/ 1233566 h 2086106"/>
              <a:gd name="connsiteX1606" fmla="*/ 47307 w 1944449"/>
              <a:gd name="connsiteY1606" fmla="*/ 1192452 h 2086106"/>
              <a:gd name="connsiteX1607" fmla="*/ 40777 w 1944449"/>
              <a:gd name="connsiteY1607" fmla="*/ 1167369 h 2086106"/>
              <a:gd name="connsiteX1608" fmla="*/ 34394 w 1944449"/>
              <a:gd name="connsiteY1608" fmla="*/ 1158018 h 2086106"/>
              <a:gd name="connsiteX1609" fmla="*/ 19700 w 1944449"/>
              <a:gd name="connsiteY1609" fmla="*/ 1136349 h 2086106"/>
              <a:gd name="connsiteX1610" fmla="*/ 17623 w 1944449"/>
              <a:gd name="connsiteY1610" fmla="*/ 1113195 h 2086106"/>
              <a:gd name="connsiteX1611" fmla="*/ 14654 w 1944449"/>
              <a:gd name="connsiteY1611" fmla="*/ 1096274 h 2086106"/>
              <a:gd name="connsiteX1612" fmla="*/ 15842 w 1944449"/>
              <a:gd name="connsiteY1612" fmla="*/ 1089001 h 2086106"/>
              <a:gd name="connsiteX1613" fmla="*/ 17325 w 1944449"/>
              <a:gd name="connsiteY1613" fmla="*/ 1080690 h 2086106"/>
              <a:gd name="connsiteX1614" fmla="*/ 11388 w 1944449"/>
              <a:gd name="connsiteY1614" fmla="*/ 1031709 h 2086106"/>
              <a:gd name="connsiteX1615" fmla="*/ 11092 w 1944449"/>
              <a:gd name="connsiteY1615" fmla="*/ 1019835 h 2086106"/>
              <a:gd name="connsiteX1616" fmla="*/ 3818 w 1944449"/>
              <a:gd name="connsiteY1616" fmla="*/ 1012267 h 2086106"/>
              <a:gd name="connsiteX1617" fmla="*/ 554 w 1944449"/>
              <a:gd name="connsiteY1617" fmla="*/ 1005143 h 2086106"/>
              <a:gd name="connsiteX1618" fmla="*/ 5749 w 1944449"/>
              <a:gd name="connsiteY1618" fmla="*/ 973825 h 2086106"/>
              <a:gd name="connsiteX1619" fmla="*/ 406 w 1944449"/>
              <a:gd name="connsiteY1619" fmla="*/ 942507 h 2086106"/>
              <a:gd name="connsiteX1620" fmla="*/ 554 w 1944449"/>
              <a:gd name="connsiteY1620" fmla="*/ 924103 h 2086106"/>
              <a:gd name="connsiteX1621" fmla="*/ 2631 w 1944449"/>
              <a:gd name="connsiteY1621" fmla="*/ 919205 h 2086106"/>
              <a:gd name="connsiteX1622" fmla="*/ 11834 w 1944449"/>
              <a:gd name="connsiteY1622" fmla="*/ 906292 h 2086106"/>
              <a:gd name="connsiteX1623" fmla="*/ 16879 w 1944449"/>
              <a:gd name="connsiteY1623" fmla="*/ 880911 h 2086106"/>
              <a:gd name="connsiteX1624" fmla="*/ 17623 w 1944449"/>
              <a:gd name="connsiteY1624" fmla="*/ 857313 h 2086106"/>
              <a:gd name="connsiteX1625" fmla="*/ 28309 w 1944449"/>
              <a:gd name="connsiteY1625" fmla="*/ 819020 h 2086106"/>
              <a:gd name="connsiteX1626" fmla="*/ 26378 w 1944449"/>
              <a:gd name="connsiteY1626" fmla="*/ 806552 h 2086106"/>
              <a:gd name="connsiteX1627" fmla="*/ 32761 w 1944449"/>
              <a:gd name="connsiteY1627" fmla="*/ 801357 h 2086106"/>
              <a:gd name="connsiteX1628" fmla="*/ 33948 w 1944449"/>
              <a:gd name="connsiteY1628" fmla="*/ 797351 h 2086106"/>
              <a:gd name="connsiteX1629" fmla="*/ 34246 w 1944449"/>
              <a:gd name="connsiteY1629" fmla="*/ 799280 h 2086106"/>
              <a:gd name="connsiteX1630" fmla="*/ 37511 w 1944449"/>
              <a:gd name="connsiteY1630" fmla="*/ 794232 h 2086106"/>
              <a:gd name="connsiteX1631" fmla="*/ 47603 w 1944449"/>
              <a:gd name="connsiteY1631" fmla="*/ 783546 h 2086106"/>
              <a:gd name="connsiteX1632" fmla="*/ 47603 w 1944449"/>
              <a:gd name="connsiteY1632" fmla="*/ 769149 h 2086106"/>
              <a:gd name="connsiteX1633" fmla="*/ 53392 w 1944449"/>
              <a:gd name="connsiteY1633" fmla="*/ 763064 h 2086106"/>
              <a:gd name="connsiteX1634" fmla="*/ 58142 w 1944449"/>
              <a:gd name="connsiteY1634" fmla="*/ 761283 h 2086106"/>
              <a:gd name="connsiteX1635" fmla="*/ 76842 w 1944449"/>
              <a:gd name="connsiteY1635" fmla="*/ 730857 h 2086106"/>
              <a:gd name="connsiteX1636" fmla="*/ 85452 w 1944449"/>
              <a:gd name="connsiteY1636" fmla="*/ 717202 h 2086106"/>
              <a:gd name="connsiteX1637" fmla="*/ 93318 w 1944449"/>
              <a:gd name="connsiteY1637" fmla="*/ 712749 h 2086106"/>
              <a:gd name="connsiteX1638" fmla="*/ 97028 w 1944449"/>
              <a:gd name="connsiteY1638" fmla="*/ 699391 h 2086106"/>
              <a:gd name="connsiteX1639" fmla="*/ 97919 w 1944449"/>
              <a:gd name="connsiteY1639" fmla="*/ 696423 h 2086106"/>
              <a:gd name="connsiteX1640" fmla="*/ 95396 w 1944449"/>
              <a:gd name="connsiteY1640" fmla="*/ 692117 h 2086106"/>
              <a:gd name="connsiteX1641" fmla="*/ 99403 w 1944449"/>
              <a:gd name="connsiteY1641" fmla="*/ 691969 h 2086106"/>
              <a:gd name="connsiteX1642" fmla="*/ 169162 w 1944449"/>
              <a:gd name="connsiteY1642" fmla="*/ 567146 h 2086106"/>
              <a:gd name="connsiteX1643" fmla="*/ 192316 w 1944449"/>
              <a:gd name="connsiteY1643" fmla="*/ 519947 h 2086106"/>
              <a:gd name="connsiteX1644" fmla="*/ 199143 w 1944449"/>
              <a:gd name="connsiteY1644" fmla="*/ 516682 h 2086106"/>
              <a:gd name="connsiteX1645" fmla="*/ 208198 w 1944449"/>
              <a:gd name="connsiteY1645" fmla="*/ 526775 h 2086106"/>
              <a:gd name="connsiteX1646" fmla="*/ 189050 w 1944449"/>
              <a:gd name="connsiteY1646" fmla="*/ 548890 h 2086106"/>
              <a:gd name="connsiteX1647" fmla="*/ 135470 w 1944449"/>
              <a:gd name="connsiteY1647" fmla="*/ 651746 h 2086106"/>
              <a:gd name="connsiteX1648" fmla="*/ 130720 w 1944449"/>
              <a:gd name="connsiteY1648" fmla="*/ 668519 h 2086106"/>
              <a:gd name="connsiteX1649" fmla="*/ 142594 w 1944449"/>
              <a:gd name="connsiteY1649" fmla="*/ 657833 h 2086106"/>
              <a:gd name="connsiteX1650" fmla="*/ 152835 w 1944449"/>
              <a:gd name="connsiteY1650" fmla="*/ 640764 h 2086106"/>
              <a:gd name="connsiteX1651" fmla="*/ 156101 w 1944449"/>
              <a:gd name="connsiteY1651" fmla="*/ 632304 h 2086106"/>
              <a:gd name="connsiteX1652" fmla="*/ 173318 w 1944449"/>
              <a:gd name="connsiteY1652" fmla="*/ 622211 h 2086106"/>
              <a:gd name="connsiteX1653" fmla="*/ 174951 w 1944449"/>
              <a:gd name="connsiteY1653" fmla="*/ 612563 h 2086106"/>
              <a:gd name="connsiteX1654" fmla="*/ 185044 w 1944449"/>
              <a:gd name="connsiteY1654" fmla="*/ 593121 h 2086106"/>
              <a:gd name="connsiteX1655" fmla="*/ 187567 w 1944449"/>
              <a:gd name="connsiteY1655" fmla="*/ 591487 h 2086106"/>
              <a:gd name="connsiteX1656" fmla="*/ 189348 w 1944449"/>
              <a:gd name="connsiteY1656" fmla="*/ 596683 h 2086106"/>
              <a:gd name="connsiteX1657" fmla="*/ 187269 w 1944449"/>
              <a:gd name="connsiteY1657" fmla="*/ 602026 h 2086106"/>
              <a:gd name="connsiteX1658" fmla="*/ 190535 w 1944449"/>
              <a:gd name="connsiteY1658" fmla="*/ 611079 h 2086106"/>
              <a:gd name="connsiteX1659" fmla="*/ 197362 w 1944449"/>
              <a:gd name="connsiteY1659" fmla="*/ 609298 h 2086106"/>
              <a:gd name="connsiteX1660" fmla="*/ 208346 w 1944449"/>
              <a:gd name="connsiteY1660" fmla="*/ 599205 h 2086106"/>
              <a:gd name="connsiteX1661" fmla="*/ 213689 w 1944449"/>
              <a:gd name="connsiteY1661" fmla="*/ 592229 h 2086106"/>
              <a:gd name="connsiteX1662" fmla="*/ 234616 w 1944449"/>
              <a:gd name="connsiteY1662" fmla="*/ 567888 h 2086106"/>
              <a:gd name="connsiteX1663" fmla="*/ 253021 w 1944449"/>
              <a:gd name="connsiteY1663" fmla="*/ 553639 h 2086106"/>
              <a:gd name="connsiteX1664" fmla="*/ 289088 w 1944449"/>
              <a:gd name="connsiteY1664" fmla="*/ 529150 h 2086106"/>
              <a:gd name="connsiteX1665" fmla="*/ 291463 w 1944449"/>
              <a:gd name="connsiteY1665" fmla="*/ 524846 h 2086106"/>
              <a:gd name="connsiteX1666" fmla="*/ 303039 w 1944449"/>
              <a:gd name="connsiteY1666" fmla="*/ 518909 h 2086106"/>
              <a:gd name="connsiteX1667" fmla="*/ 322631 w 1944449"/>
              <a:gd name="connsiteY1667" fmla="*/ 497238 h 2086106"/>
              <a:gd name="connsiteX1668" fmla="*/ 327974 w 1944449"/>
              <a:gd name="connsiteY1668" fmla="*/ 495457 h 2086106"/>
              <a:gd name="connsiteX1669" fmla="*/ 345341 w 1944449"/>
              <a:gd name="connsiteY1669" fmla="*/ 482396 h 2086106"/>
              <a:gd name="connsiteX1670" fmla="*/ 354988 w 1944449"/>
              <a:gd name="connsiteY1670" fmla="*/ 472897 h 2086106"/>
              <a:gd name="connsiteX1671" fmla="*/ 366268 w 1944449"/>
              <a:gd name="connsiteY1671" fmla="*/ 469929 h 2086106"/>
              <a:gd name="connsiteX1672" fmla="*/ 368939 w 1944449"/>
              <a:gd name="connsiteY1672" fmla="*/ 464883 h 2086106"/>
              <a:gd name="connsiteX1673" fmla="*/ 375025 w 1944449"/>
              <a:gd name="connsiteY1673" fmla="*/ 459836 h 2086106"/>
              <a:gd name="connsiteX1674" fmla="*/ 401592 w 1944449"/>
              <a:gd name="connsiteY1674" fmla="*/ 453899 h 2086106"/>
              <a:gd name="connsiteX1675" fmla="*/ 405006 w 1944449"/>
              <a:gd name="connsiteY1675" fmla="*/ 450634 h 2086106"/>
              <a:gd name="connsiteX1676" fmla="*/ 406935 w 1944449"/>
              <a:gd name="connsiteY1676" fmla="*/ 448408 h 2086106"/>
              <a:gd name="connsiteX1677" fmla="*/ 407974 w 1944449"/>
              <a:gd name="connsiteY1677" fmla="*/ 447962 h 2086106"/>
              <a:gd name="connsiteX1678" fmla="*/ 427121 w 1944449"/>
              <a:gd name="connsiteY1678" fmla="*/ 431932 h 2086106"/>
              <a:gd name="connsiteX1679" fmla="*/ 429495 w 1944449"/>
              <a:gd name="connsiteY1679" fmla="*/ 427331 h 2086106"/>
              <a:gd name="connsiteX1680" fmla="*/ 453541 w 1944449"/>
              <a:gd name="connsiteY1680" fmla="*/ 412341 h 2086106"/>
              <a:gd name="connsiteX1681" fmla="*/ 455024 w 1944449"/>
              <a:gd name="connsiteY1681" fmla="*/ 411896 h 2086106"/>
              <a:gd name="connsiteX1682" fmla="*/ 461259 w 1944449"/>
              <a:gd name="connsiteY1682" fmla="*/ 404920 h 2086106"/>
              <a:gd name="connsiteX1683" fmla="*/ 481296 w 1944449"/>
              <a:gd name="connsiteY1683" fmla="*/ 382656 h 2086106"/>
              <a:gd name="connsiteX1684" fmla="*/ 455024 w 1944449"/>
              <a:gd name="connsiteY1684" fmla="*/ 376125 h 2086106"/>
              <a:gd name="connsiteX1685" fmla="*/ 481444 w 1944449"/>
              <a:gd name="connsiteY1685" fmla="*/ 377906 h 2086106"/>
              <a:gd name="connsiteX1686" fmla="*/ 548234 w 1944449"/>
              <a:gd name="connsiteY1686" fmla="*/ 330263 h 2086106"/>
              <a:gd name="connsiteX1687" fmla="*/ 581184 w 1944449"/>
              <a:gd name="connsiteY1687" fmla="*/ 305032 h 2086106"/>
              <a:gd name="connsiteX1688" fmla="*/ 617696 w 1944449"/>
              <a:gd name="connsiteY1688" fmla="*/ 282174 h 2086106"/>
              <a:gd name="connsiteX1689" fmla="*/ 590980 w 1944449"/>
              <a:gd name="connsiteY1689" fmla="*/ 273565 h 2086106"/>
              <a:gd name="connsiteX1690" fmla="*/ 611017 w 1944449"/>
              <a:gd name="connsiteY1690" fmla="*/ 266590 h 2086106"/>
              <a:gd name="connsiteX1691" fmla="*/ 588309 w 1944449"/>
              <a:gd name="connsiteY1691" fmla="*/ 260207 h 2086106"/>
              <a:gd name="connsiteX1692" fmla="*/ 589496 w 1944449"/>
              <a:gd name="connsiteY1692" fmla="*/ 270004 h 2086106"/>
              <a:gd name="connsiteX1693" fmla="*/ 560108 w 1944449"/>
              <a:gd name="connsiteY1693" fmla="*/ 265105 h 2086106"/>
              <a:gd name="connsiteX1694" fmla="*/ 531017 w 1944449"/>
              <a:gd name="connsiteY1694" fmla="*/ 269706 h 2086106"/>
              <a:gd name="connsiteX1695" fmla="*/ 438698 w 1944449"/>
              <a:gd name="connsiteY1695" fmla="*/ 324178 h 2086106"/>
              <a:gd name="connsiteX1696" fmla="*/ 400256 w 1944449"/>
              <a:gd name="connsiteY1696" fmla="*/ 351636 h 2086106"/>
              <a:gd name="connsiteX1697" fmla="*/ 379923 w 1944449"/>
              <a:gd name="connsiteY1697" fmla="*/ 364697 h 2086106"/>
              <a:gd name="connsiteX1698" fmla="*/ 357956 w 1944449"/>
              <a:gd name="connsiteY1698" fmla="*/ 377906 h 2086106"/>
              <a:gd name="connsiteX1699" fmla="*/ 313429 w 1944449"/>
              <a:gd name="connsiteY1699" fmla="*/ 417090 h 2086106"/>
              <a:gd name="connsiteX1700" fmla="*/ 271425 w 1944449"/>
              <a:gd name="connsiteY1700" fmla="*/ 453455 h 2086106"/>
              <a:gd name="connsiteX1701" fmla="*/ 249013 w 1944449"/>
              <a:gd name="connsiteY1701" fmla="*/ 482842 h 2086106"/>
              <a:gd name="connsiteX1702" fmla="*/ 219478 w 1944449"/>
              <a:gd name="connsiteY1702" fmla="*/ 514308 h 2086106"/>
              <a:gd name="connsiteX1703" fmla="*/ 241889 w 1944449"/>
              <a:gd name="connsiteY1703" fmla="*/ 487146 h 2086106"/>
              <a:gd name="connsiteX1704" fmla="*/ 352909 w 1944449"/>
              <a:gd name="connsiteY1704" fmla="*/ 372267 h 2086106"/>
              <a:gd name="connsiteX1705" fmla="*/ 423114 w 1944449"/>
              <a:gd name="connsiteY1705" fmla="*/ 322397 h 2086106"/>
              <a:gd name="connsiteX1706" fmla="*/ 433801 w 1944449"/>
              <a:gd name="connsiteY1706" fmla="*/ 309929 h 2086106"/>
              <a:gd name="connsiteX1707" fmla="*/ 562928 w 1944449"/>
              <a:gd name="connsiteY1707" fmla="*/ 234531 h 2086106"/>
              <a:gd name="connsiteX1708" fmla="*/ 529829 w 1944449"/>
              <a:gd name="connsiteY1708" fmla="*/ 225625 h 2086106"/>
              <a:gd name="connsiteX1709" fmla="*/ 417771 w 1944449"/>
              <a:gd name="connsiteY1709" fmla="*/ 298352 h 2086106"/>
              <a:gd name="connsiteX1710" fmla="*/ 459180 w 1944449"/>
              <a:gd name="connsiteY1710" fmla="*/ 241357 h 2086106"/>
              <a:gd name="connsiteX1711" fmla="*/ 488865 w 1944449"/>
              <a:gd name="connsiteY1711" fmla="*/ 232750 h 2086106"/>
              <a:gd name="connsiteX1712" fmla="*/ 638773 w 1944449"/>
              <a:gd name="connsiteY1712" fmla="*/ 158538 h 2086106"/>
              <a:gd name="connsiteX1713" fmla="*/ 804561 w 1944449"/>
              <a:gd name="connsiteY1713" fmla="*/ 131970 h 2086106"/>
              <a:gd name="connsiteX1714" fmla="*/ 808123 w 1944449"/>
              <a:gd name="connsiteY1714" fmla="*/ 133305 h 2086106"/>
              <a:gd name="connsiteX1715" fmla="*/ 770424 w 1944449"/>
              <a:gd name="connsiteY1715" fmla="*/ 145327 h 2086106"/>
              <a:gd name="connsiteX1716" fmla="*/ 782594 w 1944449"/>
              <a:gd name="connsiteY1716" fmla="*/ 139094 h 2086106"/>
              <a:gd name="connsiteX1717" fmla="*/ 752168 w 1944449"/>
              <a:gd name="connsiteY1717" fmla="*/ 137313 h 2086106"/>
              <a:gd name="connsiteX1718" fmla="*/ 750535 w 1944449"/>
              <a:gd name="connsiteY1718" fmla="*/ 145327 h 2086106"/>
              <a:gd name="connsiteX1719" fmla="*/ 720554 w 1944449"/>
              <a:gd name="connsiteY1719" fmla="*/ 146515 h 2086106"/>
              <a:gd name="connsiteX1720" fmla="*/ 710164 w 1944449"/>
              <a:gd name="connsiteY1720" fmla="*/ 158834 h 2086106"/>
              <a:gd name="connsiteX1721" fmla="*/ 734951 w 1944449"/>
              <a:gd name="connsiteY1721" fmla="*/ 150670 h 2086106"/>
              <a:gd name="connsiteX1722" fmla="*/ 753651 w 1944449"/>
              <a:gd name="connsiteY1722" fmla="*/ 160021 h 2086106"/>
              <a:gd name="connsiteX1723" fmla="*/ 762409 w 1944449"/>
              <a:gd name="connsiteY1723" fmla="*/ 154382 h 2086106"/>
              <a:gd name="connsiteX1724" fmla="*/ 763596 w 1944449"/>
              <a:gd name="connsiteY1724" fmla="*/ 159873 h 2086106"/>
              <a:gd name="connsiteX1725" fmla="*/ 791500 w 1944449"/>
              <a:gd name="connsiteY1725" fmla="*/ 159280 h 2086106"/>
              <a:gd name="connsiteX1726" fmla="*/ 810498 w 1944449"/>
              <a:gd name="connsiteY1726" fmla="*/ 148000 h 2086106"/>
              <a:gd name="connsiteX1727" fmla="*/ 897029 w 1944449"/>
              <a:gd name="connsiteY1727" fmla="*/ 139836 h 2086106"/>
              <a:gd name="connsiteX1728" fmla="*/ 933096 w 1944449"/>
              <a:gd name="connsiteY1728" fmla="*/ 142952 h 2086106"/>
              <a:gd name="connsiteX1729" fmla="*/ 955804 w 1944449"/>
              <a:gd name="connsiteY1729" fmla="*/ 141321 h 2086106"/>
              <a:gd name="connsiteX1730" fmla="*/ 979997 w 1944449"/>
              <a:gd name="connsiteY1730" fmla="*/ 139984 h 2086106"/>
              <a:gd name="connsiteX1731" fmla="*/ 1063262 w 1944449"/>
              <a:gd name="connsiteY1731" fmla="*/ 155718 h 2086106"/>
              <a:gd name="connsiteX1732" fmla="*/ 1106898 w 1944449"/>
              <a:gd name="connsiteY1732" fmla="*/ 160615 h 2086106"/>
              <a:gd name="connsiteX1733" fmla="*/ 1144450 w 1944449"/>
              <a:gd name="connsiteY1733" fmla="*/ 173676 h 2086106"/>
              <a:gd name="connsiteX1734" fmla="*/ 1327158 w 1944449"/>
              <a:gd name="connsiteY1734" fmla="*/ 225180 h 2086106"/>
              <a:gd name="connsiteX1735" fmla="*/ 1473949 w 1944449"/>
              <a:gd name="connsiteY1735" fmla="*/ 320912 h 2086106"/>
              <a:gd name="connsiteX1736" fmla="*/ 1481667 w 1944449"/>
              <a:gd name="connsiteY1736" fmla="*/ 325810 h 2086106"/>
              <a:gd name="connsiteX1737" fmla="*/ 1488048 w 1944449"/>
              <a:gd name="connsiteY1737" fmla="*/ 332638 h 2086106"/>
              <a:gd name="connsiteX1738" fmla="*/ 1508234 w 1944449"/>
              <a:gd name="connsiteY1738" fmla="*/ 342433 h 2086106"/>
              <a:gd name="connsiteX1739" fmla="*/ 1509867 w 1944449"/>
              <a:gd name="connsiteY1739" fmla="*/ 340801 h 2086106"/>
              <a:gd name="connsiteX1740" fmla="*/ 1511648 w 1944449"/>
              <a:gd name="connsiteY1740" fmla="*/ 343028 h 2086106"/>
              <a:gd name="connsiteX1741" fmla="*/ 1510758 w 1944449"/>
              <a:gd name="connsiteY1741" fmla="*/ 343918 h 2086106"/>
              <a:gd name="connsiteX1742" fmla="*/ 1517289 w 1944449"/>
              <a:gd name="connsiteY1742" fmla="*/ 347926 h 2086106"/>
              <a:gd name="connsiteX1743" fmla="*/ 1547417 w 1944449"/>
              <a:gd name="connsiteY1743" fmla="*/ 372861 h 2086106"/>
              <a:gd name="connsiteX1744" fmla="*/ 1543262 w 1944449"/>
              <a:gd name="connsiteY1744" fmla="*/ 365587 h 2086106"/>
              <a:gd name="connsiteX1745" fmla="*/ 1543113 w 1944449"/>
              <a:gd name="connsiteY1745" fmla="*/ 364549 h 2086106"/>
              <a:gd name="connsiteX1746" fmla="*/ 1530646 w 1944449"/>
              <a:gd name="connsiteY1746" fmla="*/ 355050 h 2086106"/>
              <a:gd name="connsiteX1747" fmla="*/ 1532279 w 1944449"/>
              <a:gd name="connsiteY1747" fmla="*/ 349707 h 2086106"/>
              <a:gd name="connsiteX1748" fmla="*/ 1544153 w 1944449"/>
              <a:gd name="connsiteY1748" fmla="*/ 361135 h 2086106"/>
              <a:gd name="connsiteX1749" fmla="*/ 1544598 w 1944449"/>
              <a:gd name="connsiteY1749" fmla="*/ 360096 h 2086106"/>
              <a:gd name="connsiteX1750" fmla="*/ 1546824 w 1944449"/>
              <a:gd name="connsiteY1750" fmla="*/ 358612 h 2086106"/>
              <a:gd name="connsiteX1751" fmla="*/ 1552019 w 1944449"/>
              <a:gd name="connsiteY1751" fmla="*/ 359650 h 2086106"/>
              <a:gd name="connsiteX1752" fmla="*/ 1554394 w 1944449"/>
              <a:gd name="connsiteY1752" fmla="*/ 378648 h 2086106"/>
              <a:gd name="connsiteX1753" fmla="*/ 1564634 w 1944449"/>
              <a:gd name="connsiteY1753" fmla="*/ 384735 h 2086106"/>
              <a:gd name="connsiteX1754" fmla="*/ 1567455 w 1944449"/>
              <a:gd name="connsiteY1754" fmla="*/ 379391 h 2086106"/>
              <a:gd name="connsiteX1755" fmla="*/ 1584820 w 1944449"/>
              <a:gd name="connsiteY1755" fmla="*/ 378648 h 2086106"/>
              <a:gd name="connsiteX1756" fmla="*/ 1591944 w 1944449"/>
              <a:gd name="connsiteY1756" fmla="*/ 390820 h 2086106"/>
              <a:gd name="connsiteX1757" fmla="*/ 1602928 w 1944449"/>
              <a:gd name="connsiteY1757" fmla="*/ 397350 h 2086106"/>
              <a:gd name="connsiteX1758" fmla="*/ 1601147 w 1944449"/>
              <a:gd name="connsiteY1758" fmla="*/ 392601 h 2086106"/>
              <a:gd name="connsiteX1759" fmla="*/ 1604264 w 1944449"/>
              <a:gd name="connsiteY1759" fmla="*/ 395865 h 2086106"/>
              <a:gd name="connsiteX1760" fmla="*/ 1606342 w 1944449"/>
              <a:gd name="connsiteY1760" fmla="*/ 398242 h 2086106"/>
              <a:gd name="connsiteX1761" fmla="*/ 1611092 w 1944449"/>
              <a:gd name="connsiteY1761" fmla="*/ 399279 h 2086106"/>
              <a:gd name="connsiteX1762" fmla="*/ 1607530 w 1944449"/>
              <a:gd name="connsiteY1762" fmla="*/ 395717 h 2086106"/>
              <a:gd name="connsiteX1763" fmla="*/ 1610201 w 1944449"/>
              <a:gd name="connsiteY1763" fmla="*/ 393046 h 2086106"/>
              <a:gd name="connsiteX1764" fmla="*/ 1613911 w 1944449"/>
              <a:gd name="connsiteY1764" fmla="*/ 399873 h 2086106"/>
              <a:gd name="connsiteX1765" fmla="*/ 1647455 w 1944449"/>
              <a:gd name="connsiteY1765" fmla="*/ 412044 h 2086106"/>
              <a:gd name="connsiteX1766" fmla="*/ 1647455 w 1944449"/>
              <a:gd name="connsiteY1766" fmla="*/ 407443 h 2086106"/>
              <a:gd name="connsiteX1767" fmla="*/ 1643002 w 1944449"/>
              <a:gd name="connsiteY1767" fmla="*/ 402545 h 2086106"/>
              <a:gd name="connsiteX1768" fmla="*/ 1646268 w 1944449"/>
              <a:gd name="connsiteY1768" fmla="*/ 403585 h 2086106"/>
              <a:gd name="connsiteX1769" fmla="*/ 1641666 w 1944449"/>
              <a:gd name="connsiteY1769" fmla="*/ 394086 h 2086106"/>
              <a:gd name="connsiteX1770" fmla="*/ 1645526 w 1944449"/>
              <a:gd name="connsiteY1770" fmla="*/ 395717 h 2086106"/>
              <a:gd name="connsiteX1771" fmla="*/ 1640627 w 1944449"/>
              <a:gd name="connsiteY1771" fmla="*/ 388890 h 2086106"/>
              <a:gd name="connsiteX1772" fmla="*/ 1619997 w 1944449"/>
              <a:gd name="connsiteY1772" fmla="*/ 370336 h 2086106"/>
              <a:gd name="connsiteX1773" fmla="*/ 1624301 w 1944449"/>
              <a:gd name="connsiteY1773" fmla="*/ 369447 h 2086106"/>
              <a:gd name="connsiteX1774" fmla="*/ 1599662 w 1944449"/>
              <a:gd name="connsiteY1774" fmla="*/ 347776 h 2086106"/>
              <a:gd name="connsiteX1775" fmla="*/ 1579477 w 1944449"/>
              <a:gd name="connsiteY1775" fmla="*/ 325810 h 2086106"/>
              <a:gd name="connsiteX1776" fmla="*/ 1592390 w 1944449"/>
              <a:gd name="connsiteY1776" fmla="*/ 339168 h 2086106"/>
              <a:gd name="connsiteX1777" fmla="*/ 1571463 w 1944449"/>
              <a:gd name="connsiteY1777" fmla="*/ 310226 h 2086106"/>
              <a:gd name="connsiteX1778" fmla="*/ 1587640 w 1944449"/>
              <a:gd name="connsiteY1778" fmla="*/ 312898 h 2086106"/>
              <a:gd name="connsiteX1779" fmla="*/ 1602780 w 1944449"/>
              <a:gd name="connsiteY1779" fmla="*/ 331896 h 2086106"/>
              <a:gd name="connsiteX1780" fmla="*/ 1623560 w 1944449"/>
              <a:gd name="connsiteY1780" fmla="*/ 350301 h 2086106"/>
              <a:gd name="connsiteX1781" fmla="*/ 1616138 w 1944449"/>
              <a:gd name="connsiteY1781" fmla="*/ 347926 h 2086106"/>
              <a:gd name="connsiteX1782" fmla="*/ 1638550 w 1944449"/>
              <a:gd name="connsiteY1782" fmla="*/ 367220 h 2086106"/>
              <a:gd name="connsiteX1783" fmla="*/ 1638104 w 1944449"/>
              <a:gd name="connsiteY1783" fmla="*/ 364697 h 2086106"/>
              <a:gd name="connsiteX1784" fmla="*/ 1605005 w 1944449"/>
              <a:gd name="connsiteY1784" fmla="*/ 325068 h 2086106"/>
              <a:gd name="connsiteX1785" fmla="*/ 1572204 w 1944449"/>
              <a:gd name="connsiteY1785" fmla="*/ 290486 h 2086106"/>
              <a:gd name="connsiteX1786" fmla="*/ 1529756 w 1944449"/>
              <a:gd name="connsiteY1786" fmla="*/ 270004 h 2086106"/>
              <a:gd name="connsiteX1787" fmla="*/ 1484932 w 1944449"/>
              <a:gd name="connsiteY1787" fmla="*/ 236608 h 2086106"/>
              <a:gd name="connsiteX1788" fmla="*/ 1481518 w 1944449"/>
              <a:gd name="connsiteY1788" fmla="*/ 222953 h 2086106"/>
              <a:gd name="connsiteX1789" fmla="*/ 1362037 w 1944449"/>
              <a:gd name="connsiteY1789" fmla="*/ 163288 h 2086106"/>
              <a:gd name="connsiteX1790" fmla="*/ 1228902 w 1944449"/>
              <a:gd name="connsiteY1790" fmla="*/ 142804 h 2086106"/>
              <a:gd name="connsiteX1791" fmla="*/ 1216583 w 1944449"/>
              <a:gd name="connsiteY1791" fmla="*/ 136719 h 2086106"/>
              <a:gd name="connsiteX1792" fmla="*/ 1171760 w 1944449"/>
              <a:gd name="connsiteY1792" fmla="*/ 133453 h 2086106"/>
              <a:gd name="connsiteX1793" fmla="*/ 1174728 w 1944449"/>
              <a:gd name="connsiteY1793" fmla="*/ 122471 h 2086106"/>
              <a:gd name="connsiteX1794" fmla="*/ 1050474 w 1944449"/>
              <a:gd name="connsiteY1794" fmla="*/ 108135 h 2086106"/>
              <a:gd name="connsiteX1795" fmla="*/ 1089087 w 1944449"/>
              <a:gd name="connsiteY1795" fmla="*/ 117424 h 2086106"/>
              <a:gd name="connsiteX1796" fmla="*/ 1106602 w 1944449"/>
              <a:gd name="connsiteY1796" fmla="*/ 115049 h 2086106"/>
              <a:gd name="connsiteX1797" fmla="*/ 1137474 w 1944449"/>
              <a:gd name="connsiteY1797" fmla="*/ 121430 h 2086106"/>
              <a:gd name="connsiteX1798" fmla="*/ 1164932 w 1944449"/>
              <a:gd name="connsiteY1798" fmla="*/ 131820 h 2086106"/>
              <a:gd name="connsiteX1799" fmla="*/ 1131833 w 1944449"/>
              <a:gd name="connsiteY1799" fmla="*/ 125142 h 2086106"/>
              <a:gd name="connsiteX1800" fmla="*/ 1100961 w 1944449"/>
              <a:gd name="connsiteY1800" fmla="*/ 119798 h 2086106"/>
              <a:gd name="connsiteX1801" fmla="*/ 1039217 w 1944449"/>
              <a:gd name="connsiteY1801" fmla="*/ 110447 h 2086106"/>
              <a:gd name="connsiteX1802" fmla="*/ 1050474 w 1944449"/>
              <a:gd name="connsiteY1802" fmla="*/ 108135 h 2086106"/>
              <a:gd name="connsiteX1803" fmla="*/ 986081 w 1944449"/>
              <a:gd name="connsiteY1803" fmla="*/ 100503 h 2086106"/>
              <a:gd name="connsiteX1804" fmla="*/ 985784 w 1944449"/>
              <a:gd name="connsiteY1804" fmla="*/ 106144 h 2086106"/>
              <a:gd name="connsiteX1805" fmla="*/ 969161 w 1944449"/>
              <a:gd name="connsiteY1805" fmla="*/ 101690 h 2086106"/>
              <a:gd name="connsiteX1806" fmla="*/ 986081 w 1944449"/>
              <a:gd name="connsiteY1806" fmla="*/ 100503 h 2086106"/>
              <a:gd name="connsiteX1807" fmla="*/ 1030460 w 1944449"/>
              <a:gd name="connsiteY1807" fmla="*/ 98278 h 2086106"/>
              <a:gd name="connsiteX1808" fmla="*/ 1005822 w 1944449"/>
              <a:gd name="connsiteY1808" fmla="*/ 109262 h 2086106"/>
              <a:gd name="connsiteX1809" fmla="*/ 1006416 w 1944449"/>
              <a:gd name="connsiteY1809" fmla="*/ 101692 h 2086106"/>
              <a:gd name="connsiteX1810" fmla="*/ 1030460 w 1944449"/>
              <a:gd name="connsiteY1810" fmla="*/ 98278 h 2086106"/>
              <a:gd name="connsiteX1811" fmla="*/ 1158548 w 1944449"/>
              <a:gd name="connsiteY1811" fmla="*/ 23620 h 2086106"/>
              <a:gd name="connsiteX1812" fmla="*/ 1160033 w 1944449"/>
              <a:gd name="connsiteY1812" fmla="*/ 29111 h 2086106"/>
              <a:gd name="connsiteX1813" fmla="*/ 1152761 w 1944449"/>
              <a:gd name="connsiteY1813" fmla="*/ 27330 h 2086106"/>
              <a:gd name="connsiteX1814" fmla="*/ 1148308 w 1944449"/>
              <a:gd name="connsiteY1814" fmla="*/ 23768 h 2086106"/>
              <a:gd name="connsiteX1815" fmla="*/ 1158548 w 1944449"/>
              <a:gd name="connsiteY1815" fmla="*/ 23620 h 2086106"/>
              <a:gd name="connsiteX1816" fmla="*/ 1025264 w 1944449"/>
              <a:gd name="connsiteY1816" fmla="*/ 22 h 2086106"/>
              <a:gd name="connsiteX1817" fmla="*/ 1070089 w 1944449"/>
              <a:gd name="connsiteY1817" fmla="*/ 4920 h 2086106"/>
              <a:gd name="connsiteX1818" fmla="*/ 1082110 w 1944449"/>
              <a:gd name="connsiteY1818" fmla="*/ 10411 h 2086106"/>
              <a:gd name="connsiteX1819" fmla="*/ 1096953 w 1944449"/>
              <a:gd name="connsiteY1819" fmla="*/ 12490 h 2086106"/>
              <a:gd name="connsiteX1820" fmla="*/ 1100069 w 1944449"/>
              <a:gd name="connsiteY1820" fmla="*/ 7888 h 2086106"/>
              <a:gd name="connsiteX1821" fmla="*/ 1124411 w 1944449"/>
              <a:gd name="connsiteY1821" fmla="*/ 15457 h 2086106"/>
              <a:gd name="connsiteX1822" fmla="*/ 1129160 w 1944449"/>
              <a:gd name="connsiteY1822" fmla="*/ 17536 h 2086106"/>
              <a:gd name="connsiteX1823" fmla="*/ 1137472 w 1944449"/>
              <a:gd name="connsiteY1823" fmla="*/ 13825 h 2086106"/>
              <a:gd name="connsiteX1824" fmla="*/ 1146377 w 1944449"/>
              <a:gd name="connsiteY1824" fmla="*/ 20800 h 2086106"/>
              <a:gd name="connsiteX1825" fmla="*/ 1083892 w 1944449"/>
              <a:gd name="connsiteY1825" fmla="*/ 15903 h 2086106"/>
              <a:gd name="connsiteX1826" fmla="*/ 1077063 w 1944449"/>
              <a:gd name="connsiteY1826" fmla="*/ 9818 h 2086106"/>
              <a:gd name="connsiteX1827" fmla="*/ 1074244 w 1944449"/>
              <a:gd name="connsiteY1827" fmla="*/ 13232 h 2086106"/>
              <a:gd name="connsiteX1828" fmla="*/ 1032388 w 1944449"/>
              <a:gd name="connsiteY1828" fmla="*/ 4326 h 2086106"/>
              <a:gd name="connsiteX1829" fmla="*/ 1047083 w 1944449"/>
              <a:gd name="connsiteY1829" fmla="*/ 8334 h 2086106"/>
              <a:gd name="connsiteX1830" fmla="*/ 1027343 w 1944449"/>
              <a:gd name="connsiteY1830" fmla="*/ 7739 h 2086106"/>
              <a:gd name="connsiteX1831" fmla="*/ 1025264 w 1944449"/>
              <a:gd name="connsiteY1831" fmla="*/ 22 h 208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</a:cxnLst>
            <a:rect l="l" t="t" r="r" b="b"/>
            <a:pathLst>
              <a:path w="1944449" h="2086106">
                <a:moveTo>
                  <a:pt x="996382" y="2079281"/>
                </a:moveTo>
                <a:cubicBezTo>
                  <a:pt x="1005461" y="2079761"/>
                  <a:pt x="1016732" y="2084770"/>
                  <a:pt x="1002706" y="2086106"/>
                </a:cubicBezTo>
                <a:cubicBezTo>
                  <a:pt x="1006416" y="2079575"/>
                  <a:pt x="993949" y="2082246"/>
                  <a:pt x="989051" y="2080615"/>
                </a:cubicBezTo>
                <a:cubicBezTo>
                  <a:pt x="990572" y="2079464"/>
                  <a:pt x="993355" y="2079121"/>
                  <a:pt x="996382" y="2079281"/>
                </a:cubicBezTo>
                <a:close/>
                <a:moveTo>
                  <a:pt x="895840" y="2034159"/>
                </a:moveTo>
                <a:cubicBezTo>
                  <a:pt x="892428" y="2038761"/>
                  <a:pt x="884116" y="2035199"/>
                  <a:pt x="878327" y="2035940"/>
                </a:cubicBezTo>
                <a:cubicBezTo>
                  <a:pt x="868976" y="2037128"/>
                  <a:pt x="880702" y="2043212"/>
                  <a:pt x="868382" y="2035495"/>
                </a:cubicBezTo>
                <a:cubicBezTo>
                  <a:pt x="878773" y="2032824"/>
                  <a:pt x="884264" y="2035347"/>
                  <a:pt x="895840" y="2034159"/>
                </a:cubicBezTo>
                <a:close/>
                <a:moveTo>
                  <a:pt x="952688" y="2030893"/>
                </a:moveTo>
                <a:cubicBezTo>
                  <a:pt x="951351" y="2032081"/>
                  <a:pt x="946007" y="2033120"/>
                  <a:pt x="950461" y="2033564"/>
                </a:cubicBezTo>
                <a:cubicBezTo>
                  <a:pt x="939626" y="2038018"/>
                  <a:pt x="922853" y="2036088"/>
                  <a:pt x="910683" y="2033416"/>
                </a:cubicBezTo>
                <a:cubicBezTo>
                  <a:pt x="925378" y="2032526"/>
                  <a:pt x="934431" y="2033416"/>
                  <a:pt x="952688" y="2030893"/>
                </a:cubicBezTo>
                <a:close/>
                <a:moveTo>
                  <a:pt x="791202" y="2028075"/>
                </a:moveTo>
                <a:cubicBezTo>
                  <a:pt x="797585" y="2026589"/>
                  <a:pt x="807677" y="2027629"/>
                  <a:pt x="818660" y="2029262"/>
                </a:cubicBezTo>
                <a:cubicBezTo>
                  <a:pt x="820886" y="2031191"/>
                  <a:pt x="799514" y="2028816"/>
                  <a:pt x="791202" y="2028075"/>
                </a:cubicBezTo>
                <a:close/>
                <a:moveTo>
                  <a:pt x="920331" y="2017238"/>
                </a:moveTo>
                <a:cubicBezTo>
                  <a:pt x="924041" y="2018574"/>
                  <a:pt x="925674" y="2020652"/>
                  <a:pt x="925377" y="2023769"/>
                </a:cubicBezTo>
                <a:cubicBezTo>
                  <a:pt x="918252" y="2027777"/>
                  <a:pt x="913207" y="2020207"/>
                  <a:pt x="908160" y="2023175"/>
                </a:cubicBezTo>
                <a:cubicBezTo>
                  <a:pt x="908605" y="2024660"/>
                  <a:pt x="912613" y="2024511"/>
                  <a:pt x="915434" y="2024511"/>
                </a:cubicBezTo>
                <a:cubicBezTo>
                  <a:pt x="912761" y="2027925"/>
                  <a:pt x="901333" y="2026886"/>
                  <a:pt x="898215" y="2030152"/>
                </a:cubicBezTo>
                <a:cubicBezTo>
                  <a:pt x="894059" y="2029260"/>
                  <a:pt x="896731" y="2027183"/>
                  <a:pt x="900739" y="2027777"/>
                </a:cubicBezTo>
                <a:cubicBezTo>
                  <a:pt x="898660" y="2023323"/>
                  <a:pt x="900442" y="2024808"/>
                  <a:pt x="898364" y="2020207"/>
                </a:cubicBezTo>
                <a:cubicBezTo>
                  <a:pt x="907270" y="2020207"/>
                  <a:pt x="913651" y="2018574"/>
                  <a:pt x="920331" y="2017238"/>
                </a:cubicBezTo>
                <a:close/>
                <a:moveTo>
                  <a:pt x="869773" y="2015644"/>
                </a:moveTo>
                <a:cubicBezTo>
                  <a:pt x="874430" y="2015310"/>
                  <a:pt x="879662" y="2015310"/>
                  <a:pt x="886193" y="2016053"/>
                </a:cubicBezTo>
                <a:cubicBezTo>
                  <a:pt x="880256" y="2018723"/>
                  <a:pt x="889161" y="2020950"/>
                  <a:pt x="890942" y="2023769"/>
                </a:cubicBezTo>
                <a:cubicBezTo>
                  <a:pt x="884559" y="2024512"/>
                  <a:pt x="873429" y="2023027"/>
                  <a:pt x="871350" y="2019169"/>
                </a:cubicBezTo>
                <a:cubicBezTo>
                  <a:pt x="867640" y="2020207"/>
                  <a:pt x="871944" y="2021098"/>
                  <a:pt x="868827" y="2024066"/>
                </a:cubicBezTo>
                <a:cubicBezTo>
                  <a:pt x="865711" y="2022137"/>
                  <a:pt x="857249" y="2021692"/>
                  <a:pt x="853985" y="2023325"/>
                </a:cubicBezTo>
                <a:cubicBezTo>
                  <a:pt x="849531" y="2021544"/>
                  <a:pt x="863930" y="2021840"/>
                  <a:pt x="856805" y="2017238"/>
                </a:cubicBezTo>
                <a:cubicBezTo>
                  <a:pt x="861035" y="2016645"/>
                  <a:pt x="865117" y="2015978"/>
                  <a:pt x="869773" y="2015644"/>
                </a:cubicBezTo>
                <a:close/>
                <a:moveTo>
                  <a:pt x="947047" y="2014715"/>
                </a:moveTo>
                <a:cubicBezTo>
                  <a:pt x="942297" y="2018277"/>
                  <a:pt x="933094" y="2019910"/>
                  <a:pt x="927751" y="2022581"/>
                </a:cubicBezTo>
                <a:cubicBezTo>
                  <a:pt x="929978" y="2015457"/>
                  <a:pt x="935767" y="2016051"/>
                  <a:pt x="947047" y="2014715"/>
                </a:cubicBezTo>
                <a:close/>
                <a:moveTo>
                  <a:pt x="886192" y="2013528"/>
                </a:moveTo>
                <a:cubicBezTo>
                  <a:pt x="891535" y="2013380"/>
                  <a:pt x="920626" y="2015309"/>
                  <a:pt x="893464" y="2016349"/>
                </a:cubicBezTo>
                <a:cubicBezTo>
                  <a:pt x="891683" y="2015161"/>
                  <a:pt x="889012" y="2014271"/>
                  <a:pt x="886192" y="2013528"/>
                </a:cubicBezTo>
                <a:close/>
                <a:moveTo>
                  <a:pt x="1094430" y="2009370"/>
                </a:moveTo>
                <a:cubicBezTo>
                  <a:pt x="1102890" y="2009074"/>
                  <a:pt x="1095914" y="2014713"/>
                  <a:pt x="1103484" y="2016792"/>
                </a:cubicBezTo>
                <a:cubicBezTo>
                  <a:pt x="1099180" y="2017088"/>
                  <a:pt x="1099030" y="2018573"/>
                  <a:pt x="1099030" y="2020056"/>
                </a:cubicBezTo>
                <a:cubicBezTo>
                  <a:pt x="1083298" y="2019760"/>
                  <a:pt x="1078548" y="2025103"/>
                  <a:pt x="1059550" y="2026291"/>
                </a:cubicBezTo>
                <a:cubicBezTo>
                  <a:pt x="1061479" y="2023767"/>
                  <a:pt x="1067714" y="2021837"/>
                  <a:pt x="1071720" y="2023173"/>
                </a:cubicBezTo>
                <a:cubicBezTo>
                  <a:pt x="1065635" y="2019167"/>
                  <a:pt x="1080181" y="2018275"/>
                  <a:pt x="1087602" y="2013080"/>
                </a:cubicBezTo>
                <a:lnTo>
                  <a:pt x="1088789" y="2019315"/>
                </a:lnTo>
                <a:lnTo>
                  <a:pt x="1098586" y="2017682"/>
                </a:lnTo>
                <a:cubicBezTo>
                  <a:pt x="1100070" y="2013526"/>
                  <a:pt x="1089531" y="2011301"/>
                  <a:pt x="1094430" y="2009370"/>
                </a:cubicBezTo>
                <a:close/>
                <a:moveTo>
                  <a:pt x="764821" y="2008926"/>
                </a:moveTo>
                <a:cubicBezTo>
                  <a:pt x="768494" y="2009483"/>
                  <a:pt x="771982" y="2011301"/>
                  <a:pt x="770424" y="2013676"/>
                </a:cubicBezTo>
                <a:cubicBezTo>
                  <a:pt x="765971" y="2010559"/>
                  <a:pt x="764190" y="2012488"/>
                  <a:pt x="758105" y="2011745"/>
                </a:cubicBezTo>
                <a:cubicBezTo>
                  <a:pt x="757288" y="2009074"/>
                  <a:pt x="761147" y="2008369"/>
                  <a:pt x="764821" y="2008926"/>
                </a:cubicBezTo>
                <a:close/>
                <a:moveTo>
                  <a:pt x="1145544" y="1994752"/>
                </a:moveTo>
                <a:cubicBezTo>
                  <a:pt x="1148272" y="1994084"/>
                  <a:pt x="1150238" y="1994084"/>
                  <a:pt x="1149496" y="1996459"/>
                </a:cubicBezTo>
                <a:cubicBezTo>
                  <a:pt x="1135247" y="1998686"/>
                  <a:pt x="1134208" y="2006106"/>
                  <a:pt x="1142075" y="2007442"/>
                </a:cubicBezTo>
                <a:cubicBezTo>
                  <a:pt x="1140738" y="2009075"/>
                  <a:pt x="1136732" y="2009966"/>
                  <a:pt x="1138068" y="2012191"/>
                </a:cubicBezTo>
                <a:cubicBezTo>
                  <a:pt x="1127975" y="2009668"/>
                  <a:pt x="1137176" y="2002990"/>
                  <a:pt x="1137028" y="1997053"/>
                </a:cubicBezTo>
                <a:cubicBezTo>
                  <a:pt x="1139329" y="1996756"/>
                  <a:pt x="1142817" y="1995420"/>
                  <a:pt x="1145544" y="1994752"/>
                </a:cubicBezTo>
                <a:close/>
                <a:moveTo>
                  <a:pt x="1216879" y="1989038"/>
                </a:moveTo>
                <a:cubicBezTo>
                  <a:pt x="1223708" y="1986811"/>
                  <a:pt x="1201593" y="1996904"/>
                  <a:pt x="1199514" y="2000318"/>
                </a:cubicBezTo>
                <a:cubicBezTo>
                  <a:pt x="1196546" y="1998833"/>
                  <a:pt x="1184970" y="1997350"/>
                  <a:pt x="1181555" y="2001208"/>
                </a:cubicBezTo>
                <a:cubicBezTo>
                  <a:pt x="1175321" y="1995865"/>
                  <a:pt x="1194319" y="1998389"/>
                  <a:pt x="1205599" y="1994827"/>
                </a:cubicBezTo>
                <a:cubicBezTo>
                  <a:pt x="1204264" y="1992452"/>
                  <a:pt x="1198475" y="1994084"/>
                  <a:pt x="1194913" y="1993788"/>
                </a:cubicBezTo>
                <a:cubicBezTo>
                  <a:pt x="1198327" y="1989780"/>
                  <a:pt x="1206491" y="1994381"/>
                  <a:pt x="1216879" y="1989038"/>
                </a:cubicBezTo>
                <a:close/>
                <a:moveTo>
                  <a:pt x="1180218" y="1987257"/>
                </a:moveTo>
                <a:cubicBezTo>
                  <a:pt x="1179179" y="1990078"/>
                  <a:pt x="1174727" y="1992155"/>
                  <a:pt x="1169236" y="1994084"/>
                </a:cubicBezTo>
                <a:cubicBezTo>
                  <a:pt x="1164931" y="1990078"/>
                  <a:pt x="1173836" y="1989038"/>
                  <a:pt x="1180218" y="1987257"/>
                </a:cubicBezTo>
                <a:close/>
                <a:moveTo>
                  <a:pt x="740869" y="1985865"/>
                </a:moveTo>
                <a:cubicBezTo>
                  <a:pt x="744487" y="1986589"/>
                  <a:pt x="748457" y="1988073"/>
                  <a:pt x="749200" y="1988741"/>
                </a:cubicBezTo>
                <a:cubicBezTo>
                  <a:pt x="744746" y="1990078"/>
                  <a:pt x="742965" y="1987703"/>
                  <a:pt x="734653" y="1987554"/>
                </a:cubicBezTo>
                <a:cubicBezTo>
                  <a:pt x="733986" y="1985179"/>
                  <a:pt x="737251" y="1985142"/>
                  <a:pt x="740869" y="1985865"/>
                </a:cubicBezTo>
                <a:close/>
                <a:moveTo>
                  <a:pt x="1047824" y="1964399"/>
                </a:moveTo>
                <a:cubicBezTo>
                  <a:pt x="1044114" y="1965289"/>
                  <a:pt x="1040256" y="1966328"/>
                  <a:pt x="1036396" y="1967220"/>
                </a:cubicBezTo>
                <a:lnTo>
                  <a:pt x="1036248" y="1966180"/>
                </a:lnTo>
                <a:cubicBezTo>
                  <a:pt x="1040106" y="1965735"/>
                  <a:pt x="1043966" y="1965141"/>
                  <a:pt x="1047824" y="1964399"/>
                </a:cubicBezTo>
                <a:close/>
                <a:moveTo>
                  <a:pt x="602260" y="1962915"/>
                </a:moveTo>
                <a:cubicBezTo>
                  <a:pt x="607010" y="1960689"/>
                  <a:pt x="613095" y="1972860"/>
                  <a:pt x="614580" y="1964549"/>
                </a:cubicBezTo>
                <a:cubicBezTo>
                  <a:pt x="623485" y="1967665"/>
                  <a:pt x="631797" y="1970485"/>
                  <a:pt x="639811" y="1973304"/>
                </a:cubicBezTo>
                <a:cubicBezTo>
                  <a:pt x="647974" y="1975531"/>
                  <a:pt x="655840" y="1977610"/>
                  <a:pt x="663410" y="1979687"/>
                </a:cubicBezTo>
                <a:cubicBezTo>
                  <a:pt x="678698" y="1983695"/>
                  <a:pt x="693095" y="1987553"/>
                  <a:pt x="707789" y="1991413"/>
                </a:cubicBezTo>
                <a:cubicBezTo>
                  <a:pt x="737028" y="1999872"/>
                  <a:pt x="768494" y="2003880"/>
                  <a:pt x="810646" y="2010411"/>
                </a:cubicBezTo>
                <a:cubicBezTo>
                  <a:pt x="817029" y="2012044"/>
                  <a:pt x="815544" y="2008332"/>
                  <a:pt x="818216" y="2007590"/>
                </a:cubicBezTo>
                <a:cubicBezTo>
                  <a:pt x="819404" y="2009965"/>
                  <a:pt x="829645" y="2009075"/>
                  <a:pt x="830090" y="2011746"/>
                </a:cubicBezTo>
                <a:cubicBezTo>
                  <a:pt x="833652" y="2011300"/>
                  <a:pt x="837808" y="2010559"/>
                  <a:pt x="837660" y="2007442"/>
                </a:cubicBezTo>
                <a:cubicBezTo>
                  <a:pt x="843299" y="2006997"/>
                  <a:pt x="853244" y="2009223"/>
                  <a:pt x="857846" y="2008332"/>
                </a:cubicBezTo>
                <a:cubicBezTo>
                  <a:pt x="851909" y="2010707"/>
                  <a:pt x="840479" y="2013231"/>
                  <a:pt x="827270" y="2013825"/>
                </a:cubicBezTo>
                <a:cubicBezTo>
                  <a:pt x="812575" y="2014418"/>
                  <a:pt x="795804" y="2013675"/>
                  <a:pt x="783188" y="2011896"/>
                </a:cubicBezTo>
                <a:cubicBezTo>
                  <a:pt x="780220" y="2011746"/>
                  <a:pt x="780814" y="2013973"/>
                  <a:pt x="780220" y="2015308"/>
                </a:cubicBezTo>
                <a:cubicBezTo>
                  <a:pt x="774135" y="2012785"/>
                  <a:pt x="772948" y="2011598"/>
                  <a:pt x="776212" y="2008332"/>
                </a:cubicBezTo>
                <a:cubicBezTo>
                  <a:pt x="765526" y="2006701"/>
                  <a:pt x="764784" y="2008482"/>
                  <a:pt x="759293" y="2004474"/>
                </a:cubicBezTo>
                <a:cubicBezTo>
                  <a:pt x="756324" y="2004474"/>
                  <a:pt x="754097" y="2005216"/>
                  <a:pt x="753949" y="2007442"/>
                </a:cubicBezTo>
                <a:cubicBezTo>
                  <a:pt x="747419" y="2006107"/>
                  <a:pt x="741184" y="2004919"/>
                  <a:pt x="734951" y="2003732"/>
                </a:cubicBezTo>
                <a:cubicBezTo>
                  <a:pt x="728717" y="2002247"/>
                  <a:pt x="722780" y="2000764"/>
                  <a:pt x="716991" y="1999428"/>
                </a:cubicBezTo>
                <a:cubicBezTo>
                  <a:pt x="705267" y="1996756"/>
                  <a:pt x="694282" y="1994381"/>
                  <a:pt x="683596" y="1992154"/>
                </a:cubicBezTo>
                <a:cubicBezTo>
                  <a:pt x="662371" y="1987553"/>
                  <a:pt x="642779" y="1985030"/>
                  <a:pt x="625414" y="1980280"/>
                </a:cubicBezTo>
                <a:cubicBezTo>
                  <a:pt x="633874" y="1978945"/>
                  <a:pt x="618142" y="1975531"/>
                  <a:pt x="622891" y="1971375"/>
                </a:cubicBezTo>
                <a:cubicBezTo>
                  <a:pt x="620962" y="1971375"/>
                  <a:pt x="618735" y="1971375"/>
                  <a:pt x="615619" y="1970188"/>
                </a:cubicBezTo>
                <a:cubicBezTo>
                  <a:pt x="615767" y="1972860"/>
                  <a:pt x="624375" y="1974344"/>
                  <a:pt x="621110" y="1977460"/>
                </a:cubicBezTo>
                <a:cubicBezTo>
                  <a:pt x="610424" y="1971375"/>
                  <a:pt x="604783" y="1970781"/>
                  <a:pt x="602260" y="1962915"/>
                </a:cubicBezTo>
                <a:close/>
                <a:moveTo>
                  <a:pt x="885489" y="1962304"/>
                </a:moveTo>
                <a:cubicBezTo>
                  <a:pt x="883262" y="1961840"/>
                  <a:pt x="881222" y="1962100"/>
                  <a:pt x="880257" y="1964252"/>
                </a:cubicBezTo>
                <a:cubicBezTo>
                  <a:pt x="881593" y="1964995"/>
                  <a:pt x="891240" y="1967666"/>
                  <a:pt x="891833" y="1964697"/>
                </a:cubicBezTo>
                <a:cubicBezTo>
                  <a:pt x="890126" y="1963955"/>
                  <a:pt x="887715" y="1962768"/>
                  <a:pt x="885489" y="1962304"/>
                </a:cubicBezTo>
                <a:close/>
                <a:moveTo>
                  <a:pt x="495989" y="1953713"/>
                </a:moveTo>
                <a:cubicBezTo>
                  <a:pt x="505190" y="1956830"/>
                  <a:pt x="519291" y="1965885"/>
                  <a:pt x="520924" y="1959798"/>
                </a:cubicBezTo>
                <a:cubicBezTo>
                  <a:pt x="523892" y="1962025"/>
                  <a:pt x="525821" y="1964252"/>
                  <a:pt x="526415" y="1966478"/>
                </a:cubicBezTo>
                <a:cubicBezTo>
                  <a:pt x="526119" y="1963360"/>
                  <a:pt x="534431" y="1969297"/>
                  <a:pt x="535618" y="1963806"/>
                </a:cubicBezTo>
                <a:cubicBezTo>
                  <a:pt x="536953" y="1969001"/>
                  <a:pt x="552092" y="1972711"/>
                  <a:pt x="549125" y="1978352"/>
                </a:cubicBezTo>
                <a:cubicBezTo>
                  <a:pt x="562630" y="1981023"/>
                  <a:pt x="572723" y="1980281"/>
                  <a:pt x="573614" y="1969891"/>
                </a:cubicBezTo>
                <a:cubicBezTo>
                  <a:pt x="587269" y="1970337"/>
                  <a:pt x="601518" y="1975234"/>
                  <a:pt x="613837" y="1981469"/>
                </a:cubicBezTo>
                <a:cubicBezTo>
                  <a:pt x="619922" y="1984585"/>
                  <a:pt x="625710" y="1987999"/>
                  <a:pt x="630609" y="1991562"/>
                </a:cubicBezTo>
                <a:cubicBezTo>
                  <a:pt x="635654" y="1994974"/>
                  <a:pt x="639810" y="1998092"/>
                  <a:pt x="642928" y="2000911"/>
                </a:cubicBezTo>
                <a:cubicBezTo>
                  <a:pt x="647084" y="2017832"/>
                  <a:pt x="633725" y="2026738"/>
                  <a:pt x="613244" y="2022284"/>
                </a:cubicBezTo>
                <a:cubicBezTo>
                  <a:pt x="582668" y="2015309"/>
                  <a:pt x="556841" y="1987258"/>
                  <a:pt x="532797" y="1985477"/>
                </a:cubicBezTo>
                <a:cubicBezTo>
                  <a:pt x="525377" y="1980875"/>
                  <a:pt x="502222" y="1969297"/>
                  <a:pt x="493020" y="1960689"/>
                </a:cubicBezTo>
                <a:cubicBezTo>
                  <a:pt x="497176" y="1958167"/>
                  <a:pt x="494355" y="1958167"/>
                  <a:pt x="495989" y="1953713"/>
                </a:cubicBezTo>
                <a:close/>
                <a:moveTo>
                  <a:pt x="927269" y="1951914"/>
                </a:moveTo>
                <a:cubicBezTo>
                  <a:pt x="918067" y="1951525"/>
                  <a:pt x="910906" y="1952304"/>
                  <a:pt x="917362" y="1955494"/>
                </a:cubicBezTo>
                <a:cubicBezTo>
                  <a:pt x="903559" y="1954308"/>
                  <a:pt x="900443" y="1955198"/>
                  <a:pt x="887530" y="1953119"/>
                </a:cubicBezTo>
                <a:cubicBezTo>
                  <a:pt x="886490" y="1955494"/>
                  <a:pt x="880851" y="1955198"/>
                  <a:pt x="882780" y="1959206"/>
                </a:cubicBezTo>
                <a:cubicBezTo>
                  <a:pt x="890646" y="1956237"/>
                  <a:pt x="901778" y="1956831"/>
                  <a:pt x="913800" y="1957425"/>
                </a:cubicBezTo>
                <a:cubicBezTo>
                  <a:pt x="925822" y="1958167"/>
                  <a:pt x="938587" y="1958908"/>
                  <a:pt x="949422" y="1955346"/>
                </a:cubicBezTo>
                <a:cubicBezTo>
                  <a:pt x="947715" y="1953862"/>
                  <a:pt x="936471" y="1952304"/>
                  <a:pt x="927269" y="1951914"/>
                </a:cubicBezTo>
                <a:close/>
                <a:moveTo>
                  <a:pt x="1072297" y="1946293"/>
                </a:moveTo>
                <a:cubicBezTo>
                  <a:pt x="1066564" y="1946997"/>
                  <a:pt x="1060887" y="1948593"/>
                  <a:pt x="1057622" y="1951338"/>
                </a:cubicBezTo>
                <a:cubicBezTo>
                  <a:pt x="1062075" y="1951338"/>
                  <a:pt x="1071128" y="1947628"/>
                  <a:pt x="1069495" y="1952082"/>
                </a:cubicBezTo>
                <a:cubicBezTo>
                  <a:pt x="1061927" y="1952378"/>
                  <a:pt x="1053763" y="1955198"/>
                  <a:pt x="1042335" y="1958760"/>
                </a:cubicBezTo>
                <a:cubicBezTo>
                  <a:pt x="1042186" y="1955644"/>
                  <a:pt x="1046193" y="1954308"/>
                  <a:pt x="1039367" y="1954159"/>
                </a:cubicBezTo>
                <a:cubicBezTo>
                  <a:pt x="1036546" y="1958167"/>
                  <a:pt x="1031203" y="1953269"/>
                  <a:pt x="1025414" y="1954456"/>
                </a:cubicBezTo>
                <a:cubicBezTo>
                  <a:pt x="1024227" y="1956831"/>
                  <a:pt x="1032836" y="1959206"/>
                  <a:pt x="1026156" y="1960689"/>
                </a:cubicBezTo>
                <a:cubicBezTo>
                  <a:pt x="1021852" y="1957721"/>
                  <a:pt x="1014580" y="1956683"/>
                  <a:pt x="1007010" y="1955792"/>
                </a:cubicBezTo>
                <a:cubicBezTo>
                  <a:pt x="973763" y="1964845"/>
                  <a:pt x="932946" y="1964697"/>
                  <a:pt x="910386" y="1965291"/>
                </a:cubicBezTo>
                <a:cubicBezTo>
                  <a:pt x="913058" y="1965589"/>
                  <a:pt x="912910" y="1967370"/>
                  <a:pt x="912761" y="1969151"/>
                </a:cubicBezTo>
                <a:cubicBezTo>
                  <a:pt x="905636" y="1969299"/>
                  <a:pt x="894654" y="1967072"/>
                  <a:pt x="894060" y="1970930"/>
                </a:cubicBezTo>
                <a:cubicBezTo>
                  <a:pt x="898364" y="1972119"/>
                  <a:pt x="902520" y="1973455"/>
                  <a:pt x="908011" y="1974048"/>
                </a:cubicBezTo>
                <a:cubicBezTo>
                  <a:pt x="910980" y="1974196"/>
                  <a:pt x="910090" y="1971970"/>
                  <a:pt x="912613" y="1971673"/>
                </a:cubicBezTo>
                <a:cubicBezTo>
                  <a:pt x="935619" y="1975977"/>
                  <a:pt x="960256" y="1974790"/>
                  <a:pt x="983560" y="1973455"/>
                </a:cubicBezTo>
                <a:cubicBezTo>
                  <a:pt x="995136" y="1972711"/>
                  <a:pt x="1006564" y="1971525"/>
                  <a:pt x="1017400" y="1970188"/>
                </a:cubicBezTo>
                <a:cubicBezTo>
                  <a:pt x="1022891" y="1969447"/>
                  <a:pt x="1028087" y="1968853"/>
                  <a:pt x="1033132" y="1967962"/>
                </a:cubicBezTo>
                <a:cubicBezTo>
                  <a:pt x="1034171" y="1967666"/>
                  <a:pt x="1035211" y="1967518"/>
                  <a:pt x="1036249" y="1967220"/>
                </a:cubicBezTo>
                <a:lnTo>
                  <a:pt x="1036842" y="1971228"/>
                </a:lnTo>
                <a:cubicBezTo>
                  <a:pt x="1063114" y="1965589"/>
                  <a:pt x="1085229" y="1969447"/>
                  <a:pt x="1109125" y="1959650"/>
                </a:cubicBezTo>
                <a:cubicBezTo>
                  <a:pt x="1098438" y="1953713"/>
                  <a:pt x="1068160" y="1963214"/>
                  <a:pt x="1050053" y="1962768"/>
                </a:cubicBezTo>
                <a:cubicBezTo>
                  <a:pt x="1054059" y="1956534"/>
                  <a:pt x="1081963" y="1960987"/>
                  <a:pt x="1091314" y="1954902"/>
                </a:cubicBezTo>
                <a:cubicBezTo>
                  <a:pt x="1078105" y="1956534"/>
                  <a:pt x="1089979" y="1951042"/>
                  <a:pt x="1087306" y="1946590"/>
                </a:cubicBezTo>
                <a:cubicBezTo>
                  <a:pt x="1083819" y="1945774"/>
                  <a:pt x="1078030" y="1945588"/>
                  <a:pt x="1072297" y="1946293"/>
                </a:cubicBezTo>
                <a:close/>
                <a:moveTo>
                  <a:pt x="960256" y="1944808"/>
                </a:moveTo>
                <a:cubicBezTo>
                  <a:pt x="936212" y="1949261"/>
                  <a:pt x="910386" y="1940356"/>
                  <a:pt x="894356" y="1949707"/>
                </a:cubicBezTo>
                <a:cubicBezTo>
                  <a:pt x="907715" y="1948816"/>
                  <a:pt x="922705" y="1949557"/>
                  <a:pt x="936360" y="1950003"/>
                </a:cubicBezTo>
                <a:cubicBezTo>
                  <a:pt x="949867" y="1949557"/>
                  <a:pt x="962037" y="1948964"/>
                  <a:pt x="969459" y="1946886"/>
                </a:cubicBezTo>
                <a:cubicBezTo>
                  <a:pt x="965451" y="1946738"/>
                  <a:pt x="958179" y="1948668"/>
                  <a:pt x="960256" y="1944808"/>
                </a:cubicBezTo>
                <a:close/>
                <a:moveTo>
                  <a:pt x="793874" y="1943324"/>
                </a:moveTo>
                <a:cubicBezTo>
                  <a:pt x="790758" y="1946590"/>
                  <a:pt x="802928" y="1950003"/>
                  <a:pt x="804858" y="1947480"/>
                </a:cubicBezTo>
                <a:cubicBezTo>
                  <a:pt x="802334" y="1946886"/>
                  <a:pt x="802632" y="1945105"/>
                  <a:pt x="803077" y="1943324"/>
                </a:cubicBezTo>
                <a:cubicBezTo>
                  <a:pt x="799218" y="1942731"/>
                  <a:pt x="795953" y="1942583"/>
                  <a:pt x="793874" y="1943324"/>
                </a:cubicBezTo>
                <a:close/>
                <a:moveTo>
                  <a:pt x="975990" y="1941543"/>
                </a:moveTo>
                <a:cubicBezTo>
                  <a:pt x="966787" y="1948074"/>
                  <a:pt x="1005229" y="1947926"/>
                  <a:pt x="1021704" y="1943622"/>
                </a:cubicBezTo>
                <a:cubicBezTo>
                  <a:pt x="1002706" y="1939762"/>
                  <a:pt x="987715" y="1946145"/>
                  <a:pt x="975990" y="1941543"/>
                </a:cubicBezTo>
                <a:close/>
                <a:moveTo>
                  <a:pt x="1060442" y="1940950"/>
                </a:moveTo>
                <a:cubicBezTo>
                  <a:pt x="1048568" y="1940060"/>
                  <a:pt x="1041741" y="1948816"/>
                  <a:pt x="1031203" y="1946590"/>
                </a:cubicBezTo>
                <a:cubicBezTo>
                  <a:pt x="1032836" y="1951338"/>
                  <a:pt x="1048866" y="1945253"/>
                  <a:pt x="1052428" y="1948520"/>
                </a:cubicBezTo>
                <a:cubicBezTo>
                  <a:pt x="1053466" y="1945401"/>
                  <a:pt x="1059403" y="1944066"/>
                  <a:pt x="1060442" y="1940950"/>
                </a:cubicBezTo>
                <a:close/>
                <a:moveTo>
                  <a:pt x="399515" y="1939910"/>
                </a:moveTo>
                <a:cubicBezTo>
                  <a:pt x="405304" y="1941987"/>
                  <a:pt x="412428" y="1941098"/>
                  <a:pt x="419405" y="1947183"/>
                </a:cubicBezTo>
                <a:cubicBezTo>
                  <a:pt x="420590" y="1945253"/>
                  <a:pt x="417772" y="1943176"/>
                  <a:pt x="419405" y="1941395"/>
                </a:cubicBezTo>
                <a:cubicBezTo>
                  <a:pt x="427567" y="1946145"/>
                  <a:pt x="427123" y="1948074"/>
                  <a:pt x="435285" y="1950151"/>
                </a:cubicBezTo>
                <a:cubicBezTo>
                  <a:pt x="434989" y="1948222"/>
                  <a:pt x="433356" y="1946441"/>
                  <a:pt x="429497" y="1944214"/>
                </a:cubicBezTo>
                <a:cubicBezTo>
                  <a:pt x="434395" y="1942879"/>
                  <a:pt x="437215" y="1947332"/>
                  <a:pt x="443300" y="1945551"/>
                </a:cubicBezTo>
                <a:cubicBezTo>
                  <a:pt x="448050" y="1948222"/>
                  <a:pt x="440628" y="1950301"/>
                  <a:pt x="438253" y="1950003"/>
                </a:cubicBezTo>
                <a:cubicBezTo>
                  <a:pt x="441074" y="1952972"/>
                  <a:pt x="442261" y="1956088"/>
                  <a:pt x="448346" y="1959205"/>
                </a:cubicBezTo>
                <a:cubicBezTo>
                  <a:pt x="446269" y="1959650"/>
                  <a:pt x="442409" y="1957869"/>
                  <a:pt x="441965" y="1960394"/>
                </a:cubicBezTo>
                <a:cubicBezTo>
                  <a:pt x="426083" y="1954605"/>
                  <a:pt x="420590" y="1949261"/>
                  <a:pt x="411983" y="1950151"/>
                </a:cubicBezTo>
                <a:cubicBezTo>
                  <a:pt x="405156" y="1946441"/>
                  <a:pt x="406342" y="1943472"/>
                  <a:pt x="399515" y="1939910"/>
                </a:cubicBezTo>
                <a:close/>
                <a:moveTo>
                  <a:pt x="862743" y="1939466"/>
                </a:moveTo>
                <a:cubicBezTo>
                  <a:pt x="850573" y="1941395"/>
                  <a:pt x="844190" y="1944957"/>
                  <a:pt x="828606" y="1940504"/>
                </a:cubicBezTo>
                <a:cubicBezTo>
                  <a:pt x="834393" y="1950746"/>
                  <a:pt x="853243" y="1948074"/>
                  <a:pt x="871352" y="1952527"/>
                </a:cubicBezTo>
                <a:cubicBezTo>
                  <a:pt x="871352" y="1954902"/>
                  <a:pt x="865117" y="1953713"/>
                  <a:pt x="866602" y="1957277"/>
                </a:cubicBezTo>
                <a:cubicBezTo>
                  <a:pt x="874468" y="1958167"/>
                  <a:pt x="879812" y="1957573"/>
                  <a:pt x="878179" y="1952823"/>
                </a:cubicBezTo>
                <a:cubicBezTo>
                  <a:pt x="867938" y="1952082"/>
                  <a:pt x="861853" y="1949261"/>
                  <a:pt x="860220" y="1944364"/>
                </a:cubicBezTo>
                <a:cubicBezTo>
                  <a:pt x="866009" y="1945253"/>
                  <a:pt x="868086" y="1946441"/>
                  <a:pt x="871648" y="1943622"/>
                </a:cubicBezTo>
                <a:cubicBezTo>
                  <a:pt x="867046" y="1943027"/>
                  <a:pt x="865711" y="1940802"/>
                  <a:pt x="862743" y="1939466"/>
                </a:cubicBezTo>
                <a:close/>
                <a:moveTo>
                  <a:pt x="1030016" y="1937833"/>
                </a:moveTo>
                <a:cubicBezTo>
                  <a:pt x="1030164" y="1940356"/>
                  <a:pt x="1022743" y="1939316"/>
                  <a:pt x="1023781" y="1942137"/>
                </a:cubicBezTo>
                <a:cubicBezTo>
                  <a:pt x="1025266" y="1942731"/>
                  <a:pt x="1031203" y="1946886"/>
                  <a:pt x="1032984" y="1942583"/>
                </a:cubicBezTo>
                <a:cubicBezTo>
                  <a:pt x="1025118" y="1943472"/>
                  <a:pt x="1038030" y="1937091"/>
                  <a:pt x="1030016" y="1937833"/>
                </a:cubicBezTo>
                <a:close/>
                <a:moveTo>
                  <a:pt x="1155878" y="1935161"/>
                </a:moveTo>
                <a:cubicBezTo>
                  <a:pt x="1147269" y="1938723"/>
                  <a:pt x="1148160" y="1933232"/>
                  <a:pt x="1139551" y="1936794"/>
                </a:cubicBezTo>
                <a:cubicBezTo>
                  <a:pt x="1139551" y="1939168"/>
                  <a:pt x="1142669" y="1938871"/>
                  <a:pt x="1142965" y="1941098"/>
                </a:cubicBezTo>
                <a:cubicBezTo>
                  <a:pt x="1146675" y="1939020"/>
                  <a:pt x="1154097" y="1937685"/>
                  <a:pt x="1155878" y="1935161"/>
                </a:cubicBezTo>
                <a:close/>
                <a:moveTo>
                  <a:pt x="1103188" y="1932638"/>
                </a:moveTo>
                <a:cubicBezTo>
                  <a:pt x="1089830" y="1936942"/>
                  <a:pt x="1076324" y="1933973"/>
                  <a:pt x="1069793" y="1940652"/>
                </a:cubicBezTo>
                <a:cubicBezTo>
                  <a:pt x="1084042" y="1941098"/>
                  <a:pt x="1089979" y="1942879"/>
                  <a:pt x="1102742" y="1941691"/>
                </a:cubicBezTo>
                <a:cubicBezTo>
                  <a:pt x="1100517" y="1937981"/>
                  <a:pt x="1103040" y="1935754"/>
                  <a:pt x="1103188" y="1932638"/>
                </a:cubicBezTo>
                <a:close/>
                <a:moveTo>
                  <a:pt x="1071276" y="1909930"/>
                </a:moveTo>
                <a:cubicBezTo>
                  <a:pt x="1065043" y="1911711"/>
                  <a:pt x="1049014" y="1913788"/>
                  <a:pt x="1035953" y="1916756"/>
                </a:cubicBezTo>
                <a:cubicBezTo>
                  <a:pt x="1022891" y="1920022"/>
                  <a:pt x="1012501" y="1922397"/>
                  <a:pt x="1017696" y="1928780"/>
                </a:cubicBezTo>
                <a:cubicBezTo>
                  <a:pt x="1029718" y="1927147"/>
                  <a:pt x="1036249" y="1924772"/>
                  <a:pt x="1043523" y="1922991"/>
                </a:cubicBezTo>
                <a:cubicBezTo>
                  <a:pt x="1050795" y="1921210"/>
                  <a:pt x="1058513" y="1919577"/>
                  <a:pt x="1072613" y="1917350"/>
                </a:cubicBezTo>
                <a:cubicBezTo>
                  <a:pt x="1072910" y="1918537"/>
                  <a:pt x="1071128" y="1919131"/>
                  <a:pt x="1070832" y="1920170"/>
                </a:cubicBezTo>
                <a:cubicBezTo>
                  <a:pt x="1083744" y="1916460"/>
                  <a:pt x="1081073" y="1911711"/>
                  <a:pt x="1071276" y="1909930"/>
                </a:cubicBezTo>
                <a:close/>
                <a:moveTo>
                  <a:pt x="1091314" y="1909186"/>
                </a:moveTo>
                <a:cubicBezTo>
                  <a:pt x="1087306" y="1910375"/>
                  <a:pt x="1081963" y="1911265"/>
                  <a:pt x="1083300" y="1914381"/>
                </a:cubicBezTo>
                <a:cubicBezTo>
                  <a:pt x="1087604" y="1916014"/>
                  <a:pt x="1091908" y="1912452"/>
                  <a:pt x="1091314" y="1909186"/>
                </a:cubicBezTo>
                <a:close/>
                <a:moveTo>
                  <a:pt x="588605" y="1897758"/>
                </a:moveTo>
                <a:cubicBezTo>
                  <a:pt x="602112" y="1900579"/>
                  <a:pt x="608495" y="1903991"/>
                  <a:pt x="622298" y="1907109"/>
                </a:cubicBezTo>
                <a:cubicBezTo>
                  <a:pt x="620962" y="1908297"/>
                  <a:pt x="618735" y="1908593"/>
                  <a:pt x="615025" y="1907257"/>
                </a:cubicBezTo>
                <a:cubicBezTo>
                  <a:pt x="615915" y="1908593"/>
                  <a:pt x="616657" y="1909930"/>
                  <a:pt x="616063" y="1911561"/>
                </a:cubicBezTo>
                <a:cubicBezTo>
                  <a:pt x="604783" y="1903399"/>
                  <a:pt x="594542" y="1902210"/>
                  <a:pt x="582668" y="1900875"/>
                </a:cubicBezTo>
                <a:cubicBezTo>
                  <a:pt x="586082" y="1901024"/>
                  <a:pt x="603151" y="1902804"/>
                  <a:pt x="588605" y="1897758"/>
                </a:cubicBezTo>
                <a:close/>
                <a:moveTo>
                  <a:pt x="626101" y="1897350"/>
                </a:moveTo>
                <a:cubicBezTo>
                  <a:pt x="623670" y="1895754"/>
                  <a:pt x="621926" y="1895234"/>
                  <a:pt x="620368" y="1898500"/>
                </a:cubicBezTo>
                <a:cubicBezTo>
                  <a:pt x="625118" y="1899391"/>
                  <a:pt x="634171" y="1905030"/>
                  <a:pt x="635952" y="1902656"/>
                </a:cubicBezTo>
                <a:cubicBezTo>
                  <a:pt x="631648" y="1901617"/>
                  <a:pt x="628531" y="1898945"/>
                  <a:pt x="626101" y="1897350"/>
                </a:cubicBezTo>
                <a:close/>
                <a:moveTo>
                  <a:pt x="1414578" y="1893898"/>
                </a:moveTo>
                <a:cubicBezTo>
                  <a:pt x="1415618" y="1897312"/>
                  <a:pt x="1406118" y="1901616"/>
                  <a:pt x="1396915" y="1907405"/>
                </a:cubicBezTo>
                <a:cubicBezTo>
                  <a:pt x="1396619" y="1905030"/>
                  <a:pt x="1394097" y="1906069"/>
                  <a:pt x="1391276" y="1907405"/>
                </a:cubicBezTo>
                <a:cubicBezTo>
                  <a:pt x="1395432" y="1902803"/>
                  <a:pt x="1407900" y="1900874"/>
                  <a:pt x="1414578" y="1893898"/>
                </a:cubicBezTo>
                <a:close/>
                <a:moveTo>
                  <a:pt x="511869" y="1893304"/>
                </a:moveTo>
                <a:cubicBezTo>
                  <a:pt x="516768" y="1894937"/>
                  <a:pt x="515283" y="1896866"/>
                  <a:pt x="514690" y="1898795"/>
                </a:cubicBezTo>
                <a:cubicBezTo>
                  <a:pt x="523595" y="1904138"/>
                  <a:pt x="530867" y="1906959"/>
                  <a:pt x="535915" y="1910075"/>
                </a:cubicBezTo>
                <a:cubicBezTo>
                  <a:pt x="535915" y="1911263"/>
                  <a:pt x="534579" y="1910819"/>
                  <a:pt x="533242" y="1910225"/>
                </a:cubicBezTo>
                <a:lnTo>
                  <a:pt x="532352" y="1912600"/>
                </a:lnTo>
                <a:cubicBezTo>
                  <a:pt x="531461" y="1905920"/>
                  <a:pt x="506082" y="1900280"/>
                  <a:pt x="511869" y="1893304"/>
                </a:cubicBezTo>
                <a:close/>
                <a:moveTo>
                  <a:pt x="1171908" y="1891821"/>
                </a:moveTo>
                <a:cubicBezTo>
                  <a:pt x="1166119" y="1892415"/>
                  <a:pt x="1161370" y="1892712"/>
                  <a:pt x="1159292" y="1896423"/>
                </a:cubicBezTo>
                <a:cubicBezTo>
                  <a:pt x="1165229" y="1893009"/>
                  <a:pt x="1173689" y="1897164"/>
                  <a:pt x="1171908" y="1891821"/>
                </a:cubicBezTo>
                <a:close/>
                <a:moveTo>
                  <a:pt x="1220443" y="1889150"/>
                </a:moveTo>
                <a:cubicBezTo>
                  <a:pt x="1211537" y="1891969"/>
                  <a:pt x="1205748" y="1889298"/>
                  <a:pt x="1203819" y="1896125"/>
                </a:cubicBezTo>
                <a:cubicBezTo>
                  <a:pt x="1208865" y="1894344"/>
                  <a:pt x="1219849" y="1892267"/>
                  <a:pt x="1220443" y="1889150"/>
                </a:cubicBezTo>
                <a:close/>
                <a:moveTo>
                  <a:pt x="570052" y="1888259"/>
                </a:moveTo>
                <a:cubicBezTo>
                  <a:pt x="575989" y="1892267"/>
                  <a:pt x="577472" y="1891375"/>
                  <a:pt x="586971" y="1895829"/>
                </a:cubicBezTo>
                <a:cubicBezTo>
                  <a:pt x="579253" y="1895679"/>
                  <a:pt x="575989" y="1894344"/>
                  <a:pt x="565600" y="1893304"/>
                </a:cubicBezTo>
                <a:cubicBezTo>
                  <a:pt x="565154" y="1891821"/>
                  <a:pt x="564561" y="1890336"/>
                  <a:pt x="562334" y="1889001"/>
                </a:cubicBezTo>
                <a:cubicBezTo>
                  <a:pt x="562482" y="1885884"/>
                  <a:pt x="571685" y="1893898"/>
                  <a:pt x="570052" y="1888259"/>
                </a:cubicBezTo>
                <a:close/>
                <a:moveTo>
                  <a:pt x="1259106" y="1887795"/>
                </a:moveTo>
                <a:cubicBezTo>
                  <a:pt x="1256286" y="1887703"/>
                  <a:pt x="1252798" y="1888408"/>
                  <a:pt x="1247603" y="1891079"/>
                </a:cubicBezTo>
                <a:cubicBezTo>
                  <a:pt x="1249384" y="1893900"/>
                  <a:pt x="1248790" y="1896423"/>
                  <a:pt x="1243003" y="1898204"/>
                </a:cubicBezTo>
                <a:cubicBezTo>
                  <a:pt x="1244190" y="1896125"/>
                  <a:pt x="1244634" y="1894048"/>
                  <a:pt x="1242853" y="1891525"/>
                </a:cubicBezTo>
                <a:cubicBezTo>
                  <a:pt x="1235581" y="1896571"/>
                  <a:pt x="1228161" y="1900430"/>
                  <a:pt x="1217622" y="1902212"/>
                </a:cubicBezTo>
                <a:cubicBezTo>
                  <a:pt x="1216137" y="1908296"/>
                  <a:pt x="1228754" y="1898352"/>
                  <a:pt x="1229644" y="1901766"/>
                </a:cubicBezTo>
                <a:cubicBezTo>
                  <a:pt x="1213912" y="1909632"/>
                  <a:pt x="1214356" y="1906070"/>
                  <a:pt x="1198476" y="1909336"/>
                </a:cubicBezTo>
                <a:cubicBezTo>
                  <a:pt x="1192539" y="1913194"/>
                  <a:pt x="1205748" y="1911413"/>
                  <a:pt x="1200108" y="1914085"/>
                </a:cubicBezTo>
                <a:cubicBezTo>
                  <a:pt x="1194171" y="1910523"/>
                  <a:pt x="1187344" y="1917202"/>
                  <a:pt x="1183040" y="1913492"/>
                </a:cubicBezTo>
                <a:cubicBezTo>
                  <a:pt x="1159886" y="1920318"/>
                  <a:pt x="1158401" y="1921358"/>
                  <a:pt x="1137176" y="1928184"/>
                </a:cubicBezTo>
                <a:cubicBezTo>
                  <a:pt x="1136435" y="1926553"/>
                  <a:pt x="1136880" y="1923435"/>
                  <a:pt x="1133764" y="1923881"/>
                </a:cubicBezTo>
                <a:cubicBezTo>
                  <a:pt x="1133466" y="1926849"/>
                  <a:pt x="1121592" y="1926849"/>
                  <a:pt x="1123521" y="1930411"/>
                </a:cubicBezTo>
                <a:cubicBezTo>
                  <a:pt x="1127677" y="1929965"/>
                  <a:pt x="1132872" y="1928630"/>
                  <a:pt x="1135247" y="1929965"/>
                </a:cubicBezTo>
                <a:cubicBezTo>
                  <a:pt x="1122186" y="1932786"/>
                  <a:pt x="1112687" y="1935013"/>
                  <a:pt x="1108977" y="1937981"/>
                </a:cubicBezTo>
                <a:cubicBezTo>
                  <a:pt x="1105415" y="1940802"/>
                  <a:pt x="1107492" y="1944066"/>
                  <a:pt x="1117882" y="1946738"/>
                </a:cubicBezTo>
                <a:cubicBezTo>
                  <a:pt x="1114468" y="1942137"/>
                  <a:pt x="1114766" y="1940950"/>
                  <a:pt x="1120553" y="1937387"/>
                </a:cubicBezTo>
                <a:cubicBezTo>
                  <a:pt x="1121147" y="1941246"/>
                  <a:pt x="1134951" y="1939316"/>
                  <a:pt x="1134357" y="1935458"/>
                </a:cubicBezTo>
                <a:cubicBezTo>
                  <a:pt x="1132576" y="1934121"/>
                  <a:pt x="1125748" y="1937535"/>
                  <a:pt x="1124858" y="1935310"/>
                </a:cubicBezTo>
                <a:cubicBezTo>
                  <a:pt x="1152910" y="1929669"/>
                  <a:pt x="1176510" y="1922545"/>
                  <a:pt x="1203967" y="1918241"/>
                </a:cubicBezTo>
                <a:cubicBezTo>
                  <a:pt x="1216731" y="1908445"/>
                  <a:pt x="1258735" y="1902063"/>
                  <a:pt x="1266601" y="1889298"/>
                </a:cubicBezTo>
                <a:cubicBezTo>
                  <a:pt x="1264078" y="1888778"/>
                  <a:pt x="1261926" y="1887888"/>
                  <a:pt x="1259106" y="1887795"/>
                </a:cubicBezTo>
                <a:close/>
                <a:moveTo>
                  <a:pt x="553131" y="1880689"/>
                </a:moveTo>
                <a:cubicBezTo>
                  <a:pt x="554616" y="1882470"/>
                  <a:pt x="557437" y="1884103"/>
                  <a:pt x="561147" y="1885735"/>
                </a:cubicBezTo>
                <a:cubicBezTo>
                  <a:pt x="561593" y="1887814"/>
                  <a:pt x="551648" y="1884697"/>
                  <a:pt x="557585" y="1888259"/>
                </a:cubicBezTo>
                <a:cubicBezTo>
                  <a:pt x="560256" y="1893009"/>
                  <a:pt x="549421" y="1883064"/>
                  <a:pt x="553131" y="1880689"/>
                </a:cubicBezTo>
                <a:close/>
                <a:moveTo>
                  <a:pt x="1035359" y="1879947"/>
                </a:moveTo>
                <a:cubicBezTo>
                  <a:pt x="1022594" y="1882768"/>
                  <a:pt x="1029570" y="1881580"/>
                  <a:pt x="1022594" y="1880541"/>
                </a:cubicBezTo>
                <a:cubicBezTo>
                  <a:pt x="1015469" y="1884994"/>
                  <a:pt x="1011611" y="1883657"/>
                  <a:pt x="995284" y="1884846"/>
                </a:cubicBezTo>
                <a:cubicBezTo>
                  <a:pt x="993207" y="1888705"/>
                  <a:pt x="1005970" y="1888705"/>
                  <a:pt x="1000183" y="1890783"/>
                </a:cubicBezTo>
                <a:cubicBezTo>
                  <a:pt x="996175" y="1888705"/>
                  <a:pt x="993800" y="1893009"/>
                  <a:pt x="991426" y="1888853"/>
                </a:cubicBezTo>
                <a:cubicBezTo>
                  <a:pt x="992761" y="1887963"/>
                  <a:pt x="994246" y="1883807"/>
                  <a:pt x="990684" y="1881283"/>
                </a:cubicBezTo>
                <a:cubicBezTo>
                  <a:pt x="983560" y="1885291"/>
                  <a:pt x="961741" y="1884846"/>
                  <a:pt x="952984" y="1891079"/>
                </a:cubicBezTo>
                <a:cubicBezTo>
                  <a:pt x="958773" y="1891525"/>
                  <a:pt x="969755" y="1888557"/>
                  <a:pt x="972279" y="1891227"/>
                </a:cubicBezTo>
                <a:cubicBezTo>
                  <a:pt x="972353" y="1892267"/>
                  <a:pt x="970906" y="1892527"/>
                  <a:pt x="969385" y="1892749"/>
                </a:cubicBezTo>
                <a:lnTo>
                  <a:pt x="966997" y="1893678"/>
                </a:lnTo>
                <a:lnTo>
                  <a:pt x="955358" y="1893454"/>
                </a:lnTo>
                <a:cubicBezTo>
                  <a:pt x="959812" y="1890634"/>
                  <a:pt x="962483" y="1896423"/>
                  <a:pt x="970498" y="1895087"/>
                </a:cubicBezTo>
                <a:cubicBezTo>
                  <a:pt x="970349" y="1893900"/>
                  <a:pt x="967826" y="1894344"/>
                  <a:pt x="966045" y="1894048"/>
                </a:cubicBezTo>
                <a:lnTo>
                  <a:pt x="966997" y="1893678"/>
                </a:lnTo>
                <a:lnTo>
                  <a:pt x="1001666" y="1894344"/>
                </a:lnTo>
                <a:cubicBezTo>
                  <a:pt x="1009384" y="1893306"/>
                  <a:pt x="1016954" y="1892119"/>
                  <a:pt x="1024227" y="1891079"/>
                </a:cubicBezTo>
                <a:cubicBezTo>
                  <a:pt x="1031499" y="1889594"/>
                  <a:pt x="1038475" y="1888111"/>
                  <a:pt x="1045154" y="1887369"/>
                </a:cubicBezTo>
                <a:cubicBezTo>
                  <a:pt x="1043819" y="1878760"/>
                  <a:pt x="1024820" y="1892564"/>
                  <a:pt x="1016954" y="1887221"/>
                </a:cubicBezTo>
                <a:cubicBezTo>
                  <a:pt x="1022000" y="1884103"/>
                  <a:pt x="1037586" y="1888409"/>
                  <a:pt x="1035359" y="1879947"/>
                </a:cubicBezTo>
                <a:close/>
                <a:moveTo>
                  <a:pt x="644561" y="1878909"/>
                </a:moveTo>
                <a:cubicBezTo>
                  <a:pt x="641704" y="1878018"/>
                  <a:pt x="638995" y="1877869"/>
                  <a:pt x="638475" y="1879502"/>
                </a:cubicBezTo>
                <a:cubicBezTo>
                  <a:pt x="642335" y="1880097"/>
                  <a:pt x="650349" y="1885291"/>
                  <a:pt x="651536" y="1882768"/>
                </a:cubicBezTo>
                <a:cubicBezTo>
                  <a:pt x="650424" y="1881432"/>
                  <a:pt x="647418" y="1879800"/>
                  <a:pt x="644561" y="1878909"/>
                </a:cubicBezTo>
                <a:close/>
                <a:moveTo>
                  <a:pt x="1480182" y="1877274"/>
                </a:moveTo>
                <a:cubicBezTo>
                  <a:pt x="1478253" y="1880540"/>
                  <a:pt x="1474987" y="1883657"/>
                  <a:pt x="1483744" y="1878016"/>
                </a:cubicBezTo>
                <a:cubicBezTo>
                  <a:pt x="1486565" y="1878759"/>
                  <a:pt x="1473058" y="1887961"/>
                  <a:pt x="1467417" y="1889742"/>
                </a:cubicBezTo>
                <a:cubicBezTo>
                  <a:pt x="1466675" y="1887813"/>
                  <a:pt x="1482409" y="1878759"/>
                  <a:pt x="1473800" y="1881282"/>
                </a:cubicBezTo>
                <a:cubicBezTo>
                  <a:pt x="1473652" y="1879055"/>
                  <a:pt x="1476768" y="1879945"/>
                  <a:pt x="1480182" y="1877274"/>
                </a:cubicBezTo>
                <a:close/>
                <a:moveTo>
                  <a:pt x="700071" y="1864807"/>
                </a:moveTo>
                <a:cubicBezTo>
                  <a:pt x="700367" y="1864659"/>
                  <a:pt x="701108" y="1865994"/>
                  <a:pt x="701554" y="1866588"/>
                </a:cubicBezTo>
                <a:cubicBezTo>
                  <a:pt x="700960" y="1867182"/>
                  <a:pt x="700071" y="1868519"/>
                  <a:pt x="699773" y="1868519"/>
                </a:cubicBezTo>
                <a:cubicBezTo>
                  <a:pt x="697250" y="1867182"/>
                  <a:pt x="697398" y="1865698"/>
                  <a:pt x="700071" y="1864807"/>
                </a:cubicBezTo>
                <a:close/>
                <a:moveTo>
                  <a:pt x="614300" y="1864419"/>
                </a:moveTo>
                <a:cubicBezTo>
                  <a:pt x="616916" y="1864957"/>
                  <a:pt x="620292" y="1866367"/>
                  <a:pt x="623483" y="1867480"/>
                </a:cubicBezTo>
                <a:cubicBezTo>
                  <a:pt x="622741" y="1868667"/>
                  <a:pt x="623335" y="1869706"/>
                  <a:pt x="624820" y="1870596"/>
                </a:cubicBezTo>
                <a:cubicBezTo>
                  <a:pt x="620664" y="1871190"/>
                  <a:pt x="617250" y="1867480"/>
                  <a:pt x="609680" y="1866590"/>
                </a:cubicBezTo>
                <a:cubicBezTo>
                  <a:pt x="609829" y="1864215"/>
                  <a:pt x="611684" y="1863881"/>
                  <a:pt x="614300" y="1864419"/>
                </a:cubicBezTo>
                <a:close/>
                <a:moveTo>
                  <a:pt x="622743" y="1863323"/>
                </a:moveTo>
                <a:cubicBezTo>
                  <a:pt x="623633" y="1861690"/>
                  <a:pt x="627345" y="1863323"/>
                  <a:pt x="630165" y="1864957"/>
                </a:cubicBezTo>
                <a:cubicBezTo>
                  <a:pt x="630759" y="1864807"/>
                  <a:pt x="631203" y="1864511"/>
                  <a:pt x="631648" y="1864511"/>
                </a:cubicBezTo>
                <a:cubicBezTo>
                  <a:pt x="633282" y="1864511"/>
                  <a:pt x="634913" y="1865994"/>
                  <a:pt x="636546" y="1866738"/>
                </a:cubicBezTo>
                <a:cubicBezTo>
                  <a:pt x="634913" y="1867480"/>
                  <a:pt x="633132" y="1868815"/>
                  <a:pt x="631500" y="1868815"/>
                </a:cubicBezTo>
                <a:cubicBezTo>
                  <a:pt x="630759" y="1868667"/>
                  <a:pt x="630015" y="1868369"/>
                  <a:pt x="629570" y="1868073"/>
                </a:cubicBezTo>
                <a:cubicBezTo>
                  <a:pt x="628086" y="1867925"/>
                  <a:pt x="626157" y="1867332"/>
                  <a:pt x="624078" y="1866440"/>
                </a:cubicBezTo>
                <a:cubicBezTo>
                  <a:pt x="624820" y="1865253"/>
                  <a:pt x="624227" y="1864213"/>
                  <a:pt x="622743" y="1863323"/>
                </a:cubicBezTo>
                <a:close/>
                <a:moveTo>
                  <a:pt x="1138068" y="1860504"/>
                </a:moveTo>
                <a:cubicBezTo>
                  <a:pt x="1127381" y="1863474"/>
                  <a:pt x="1117584" y="1865848"/>
                  <a:pt x="1108383" y="1867332"/>
                </a:cubicBezTo>
                <a:cubicBezTo>
                  <a:pt x="1099180" y="1868371"/>
                  <a:pt x="1090424" y="1869261"/>
                  <a:pt x="1082261" y="1870152"/>
                </a:cubicBezTo>
                <a:cubicBezTo>
                  <a:pt x="1065933" y="1872081"/>
                  <a:pt x="1051834" y="1875050"/>
                  <a:pt x="1038327" y="1883361"/>
                </a:cubicBezTo>
                <a:cubicBezTo>
                  <a:pt x="1042779" y="1883509"/>
                  <a:pt x="1051982" y="1879651"/>
                  <a:pt x="1053318" y="1882322"/>
                </a:cubicBezTo>
                <a:cubicBezTo>
                  <a:pt x="1054209" y="1884697"/>
                  <a:pt x="1051389" y="1885439"/>
                  <a:pt x="1051982" y="1887665"/>
                </a:cubicBezTo>
                <a:cubicBezTo>
                  <a:pt x="1055692" y="1886628"/>
                  <a:pt x="1063262" y="1889446"/>
                  <a:pt x="1064746" y="1885588"/>
                </a:cubicBezTo>
                <a:cubicBezTo>
                  <a:pt x="1060146" y="1886776"/>
                  <a:pt x="1052278" y="1883657"/>
                  <a:pt x="1057474" y="1881580"/>
                </a:cubicBezTo>
                <a:cubicBezTo>
                  <a:pt x="1069347" y="1879947"/>
                  <a:pt x="1084783" y="1878464"/>
                  <a:pt x="1100071" y="1876237"/>
                </a:cubicBezTo>
                <a:cubicBezTo>
                  <a:pt x="1103930" y="1875643"/>
                  <a:pt x="1107641" y="1874902"/>
                  <a:pt x="1111499" y="1874308"/>
                </a:cubicBezTo>
                <a:cubicBezTo>
                  <a:pt x="1115210" y="1873417"/>
                  <a:pt x="1118921" y="1872379"/>
                  <a:pt x="1122334" y="1871190"/>
                </a:cubicBezTo>
                <a:cubicBezTo>
                  <a:pt x="1129310" y="1868965"/>
                  <a:pt x="1135693" y="1866440"/>
                  <a:pt x="1141184" y="1863622"/>
                </a:cubicBezTo>
                <a:cubicBezTo>
                  <a:pt x="1138661" y="1864066"/>
                  <a:pt x="1138364" y="1862285"/>
                  <a:pt x="1138068" y="1860504"/>
                </a:cubicBezTo>
                <a:close/>
                <a:moveTo>
                  <a:pt x="554078" y="1855031"/>
                </a:moveTo>
                <a:cubicBezTo>
                  <a:pt x="551314" y="1853677"/>
                  <a:pt x="548605" y="1852934"/>
                  <a:pt x="548383" y="1856200"/>
                </a:cubicBezTo>
                <a:cubicBezTo>
                  <a:pt x="553727" y="1859614"/>
                  <a:pt x="565451" y="1862434"/>
                  <a:pt x="560108" y="1857537"/>
                </a:cubicBezTo>
                <a:cubicBezTo>
                  <a:pt x="559663" y="1858352"/>
                  <a:pt x="556843" y="1856386"/>
                  <a:pt x="554078" y="1855031"/>
                </a:cubicBezTo>
                <a:close/>
                <a:moveTo>
                  <a:pt x="592761" y="1852637"/>
                </a:moveTo>
                <a:cubicBezTo>
                  <a:pt x="593355" y="1853379"/>
                  <a:pt x="593948" y="1853972"/>
                  <a:pt x="594542" y="1854716"/>
                </a:cubicBezTo>
                <a:cubicBezTo>
                  <a:pt x="593800" y="1855308"/>
                  <a:pt x="593207" y="1855903"/>
                  <a:pt x="592465" y="1856497"/>
                </a:cubicBezTo>
                <a:cubicBezTo>
                  <a:pt x="592019" y="1855903"/>
                  <a:pt x="590831" y="1855160"/>
                  <a:pt x="590980" y="1854566"/>
                </a:cubicBezTo>
                <a:cubicBezTo>
                  <a:pt x="591128" y="1853824"/>
                  <a:pt x="592167" y="1853379"/>
                  <a:pt x="592761" y="1852637"/>
                </a:cubicBezTo>
                <a:close/>
                <a:moveTo>
                  <a:pt x="1424375" y="1849669"/>
                </a:moveTo>
                <a:cubicBezTo>
                  <a:pt x="1419180" y="1855606"/>
                  <a:pt x="1409830" y="1856200"/>
                  <a:pt x="1410126" y="1862730"/>
                </a:cubicBezTo>
                <a:cubicBezTo>
                  <a:pt x="1414430" y="1858426"/>
                  <a:pt x="1426304" y="1853529"/>
                  <a:pt x="1424375" y="1849669"/>
                </a:cubicBezTo>
                <a:close/>
                <a:moveTo>
                  <a:pt x="706601" y="1846106"/>
                </a:moveTo>
                <a:cubicBezTo>
                  <a:pt x="713428" y="1846848"/>
                  <a:pt x="717584" y="1844919"/>
                  <a:pt x="725895" y="1846996"/>
                </a:cubicBezTo>
                <a:lnTo>
                  <a:pt x="725005" y="1850706"/>
                </a:lnTo>
                <a:cubicBezTo>
                  <a:pt x="719366" y="1852339"/>
                  <a:pt x="712984" y="1847739"/>
                  <a:pt x="706601" y="1846106"/>
                </a:cubicBezTo>
                <a:close/>
                <a:moveTo>
                  <a:pt x="1473652" y="1845661"/>
                </a:moveTo>
                <a:cubicBezTo>
                  <a:pt x="1470683" y="1847740"/>
                  <a:pt x="1465785" y="1850115"/>
                  <a:pt x="1466082" y="1851896"/>
                </a:cubicBezTo>
                <a:cubicBezTo>
                  <a:pt x="1472168" y="1846998"/>
                  <a:pt x="1471870" y="1857981"/>
                  <a:pt x="1475730" y="1848779"/>
                </a:cubicBezTo>
                <a:cubicBezTo>
                  <a:pt x="1476026" y="1849373"/>
                  <a:pt x="1478105" y="1848927"/>
                  <a:pt x="1477807" y="1847442"/>
                </a:cubicBezTo>
                <a:cubicBezTo>
                  <a:pt x="1475285" y="1848779"/>
                  <a:pt x="1474543" y="1847294"/>
                  <a:pt x="1473652" y="1845661"/>
                </a:cubicBezTo>
                <a:close/>
                <a:moveTo>
                  <a:pt x="1476174" y="1824734"/>
                </a:moveTo>
                <a:lnTo>
                  <a:pt x="1468160" y="1829781"/>
                </a:lnTo>
                <a:cubicBezTo>
                  <a:pt x="1469496" y="1832898"/>
                  <a:pt x="1474245" y="1829781"/>
                  <a:pt x="1478401" y="1827852"/>
                </a:cubicBezTo>
                <a:close/>
                <a:moveTo>
                  <a:pt x="1487454" y="1811821"/>
                </a:moveTo>
                <a:cubicBezTo>
                  <a:pt x="1482409" y="1815681"/>
                  <a:pt x="1475878" y="1819688"/>
                  <a:pt x="1477511" y="1822359"/>
                </a:cubicBezTo>
                <a:cubicBezTo>
                  <a:pt x="1480628" y="1821914"/>
                  <a:pt x="1485080" y="1818501"/>
                  <a:pt x="1489681" y="1814791"/>
                </a:cubicBezTo>
                <a:close/>
                <a:moveTo>
                  <a:pt x="595285" y="1811673"/>
                </a:moveTo>
                <a:cubicBezTo>
                  <a:pt x="596175" y="1812118"/>
                  <a:pt x="597066" y="1812712"/>
                  <a:pt x="597808" y="1813306"/>
                </a:cubicBezTo>
                <a:cubicBezTo>
                  <a:pt x="605378" y="1818055"/>
                  <a:pt x="612353" y="1822657"/>
                  <a:pt x="619477" y="1825921"/>
                </a:cubicBezTo>
                <a:cubicBezTo>
                  <a:pt x="641295" y="1829929"/>
                  <a:pt x="659254" y="1838389"/>
                  <a:pt x="677659" y="1846850"/>
                </a:cubicBezTo>
                <a:cubicBezTo>
                  <a:pt x="696509" y="1853825"/>
                  <a:pt x="715507" y="1860801"/>
                  <a:pt x="737474" y="1863028"/>
                </a:cubicBezTo>
                <a:cubicBezTo>
                  <a:pt x="736584" y="1855754"/>
                  <a:pt x="734951" y="1850560"/>
                  <a:pt x="737177" y="1846553"/>
                </a:cubicBezTo>
                <a:cubicBezTo>
                  <a:pt x="723373" y="1844919"/>
                  <a:pt x="699329" y="1837499"/>
                  <a:pt x="704969" y="1846553"/>
                </a:cubicBezTo>
                <a:cubicBezTo>
                  <a:pt x="690720" y="1848482"/>
                  <a:pt x="669497" y="1821914"/>
                  <a:pt x="654505" y="1828594"/>
                </a:cubicBezTo>
                <a:cubicBezTo>
                  <a:pt x="645599" y="1824586"/>
                  <a:pt x="637288" y="1821914"/>
                  <a:pt x="629274" y="1819836"/>
                </a:cubicBezTo>
                <a:cubicBezTo>
                  <a:pt x="621408" y="1817462"/>
                  <a:pt x="613540" y="1815681"/>
                  <a:pt x="605378" y="1813899"/>
                </a:cubicBezTo>
                <a:cubicBezTo>
                  <a:pt x="602112" y="1813158"/>
                  <a:pt x="598698" y="1812416"/>
                  <a:pt x="595285" y="1811673"/>
                </a:cubicBezTo>
                <a:close/>
                <a:moveTo>
                  <a:pt x="527157" y="1801580"/>
                </a:moveTo>
                <a:cubicBezTo>
                  <a:pt x="539773" y="1804103"/>
                  <a:pt x="545116" y="1801878"/>
                  <a:pt x="557583" y="1807517"/>
                </a:cubicBezTo>
                <a:cubicBezTo>
                  <a:pt x="556248" y="1808704"/>
                  <a:pt x="553279" y="1807665"/>
                  <a:pt x="552092" y="1809150"/>
                </a:cubicBezTo>
                <a:cubicBezTo>
                  <a:pt x="556694" y="1815383"/>
                  <a:pt x="567676" y="1821766"/>
                  <a:pt x="576137" y="1824586"/>
                </a:cubicBezTo>
                <a:cubicBezTo>
                  <a:pt x="578066" y="1827257"/>
                  <a:pt x="576879" y="1830077"/>
                  <a:pt x="573761" y="1830375"/>
                </a:cubicBezTo>
                <a:cubicBezTo>
                  <a:pt x="577621" y="1829929"/>
                  <a:pt x="583410" y="1833046"/>
                  <a:pt x="589199" y="1835569"/>
                </a:cubicBezTo>
                <a:cubicBezTo>
                  <a:pt x="594986" y="1837795"/>
                  <a:pt x="600923" y="1839131"/>
                  <a:pt x="604189" y="1836310"/>
                </a:cubicBezTo>
                <a:cubicBezTo>
                  <a:pt x="608345" y="1838835"/>
                  <a:pt x="611313" y="1841655"/>
                  <a:pt x="617694" y="1843880"/>
                </a:cubicBezTo>
                <a:cubicBezTo>
                  <a:pt x="613836" y="1847740"/>
                  <a:pt x="611609" y="1841357"/>
                  <a:pt x="605376" y="1839428"/>
                </a:cubicBezTo>
                <a:cubicBezTo>
                  <a:pt x="603150" y="1839576"/>
                  <a:pt x="601368" y="1840466"/>
                  <a:pt x="599885" y="1841505"/>
                </a:cubicBezTo>
                <a:cubicBezTo>
                  <a:pt x="612203" y="1845959"/>
                  <a:pt x="627937" y="1851896"/>
                  <a:pt x="644262" y="1857981"/>
                </a:cubicBezTo>
                <a:cubicBezTo>
                  <a:pt x="652426" y="1861097"/>
                  <a:pt x="660886" y="1864066"/>
                  <a:pt x="669049" y="1866738"/>
                </a:cubicBezTo>
                <a:cubicBezTo>
                  <a:pt x="671128" y="1867332"/>
                  <a:pt x="673057" y="1867776"/>
                  <a:pt x="675134" y="1868222"/>
                </a:cubicBezTo>
                <a:cubicBezTo>
                  <a:pt x="677361" y="1867628"/>
                  <a:pt x="679588" y="1866738"/>
                  <a:pt x="681665" y="1865253"/>
                </a:cubicBezTo>
                <a:cubicBezTo>
                  <a:pt x="683150" y="1864215"/>
                  <a:pt x="684337" y="1867926"/>
                  <a:pt x="684783" y="1870596"/>
                </a:cubicBezTo>
                <a:cubicBezTo>
                  <a:pt x="687602" y="1871190"/>
                  <a:pt x="690570" y="1871784"/>
                  <a:pt x="693243" y="1872377"/>
                </a:cubicBezTo>
                <a:cubicBezTo>
                  <a:pt x="692649" y="1874752"/>
                  <a:pt x="688493" y="1873714"/>
                  <a:pt x="684783" y="1872971"/>
                </a:cubicBezTo>
                <a:cubicBezTo>
                  <a:pt x="684633" y="1874307"/>
                  <a:pt x="684633" y="1875346"/>
                  <a:pt x="684337" y="1876385"/>
                </a:cubicBezTo>
                <a:cubicBezTo>
                  <a:pt x="684633" y="1876533"/>
                  <a:pt x="684931" y="1876681"/>
                  <a:pt x="685227" y="1876831"/>
                </a:cubicBezTo>
                <a:cubicBezTo>
                  <a:pt x="684783" y="1876979"/>
                  <a:pt x="684485" y="1876979"/>
                  <a:pt x="684040" y="1877127"/>
                </a:cubicBezTo>
                <a:cubicBezTo>
                  <a:pt x="682852" y="1880245"/>
                  <a:pt x="680627" y="1881728"/>
                  <a:pt x="677657" y="1880245"/>
                </a:cubicBezTo>
                <a:cubicBezTo>
                  <a:pt x="672463" y="1877573"/>
                  <a:pt x="668160" y="1875940"/>
                  <a:pt x="663112" y="1879502"/>
                </a:cubicBezTo>
                <a:cubicBezTo>
                  <a:pt x="658809" y="1874307"/>
                  <a:pt x="652574" y="1875940"/>
                  <a:pt x="647083" y="1874604"/>
                </a:cubicBezTo>
                <a:cubicBezTo>
                  <a:pt x="644560" y="1874010"/>
                  <a:pt x="643966" y="1872229"/>
                  <a:pt x="645302" y="1871042"/>
                </a:cubicBezTo>
                <a:cubicBezTo>
                  <a:pt x="646043" y="1870448"/>
                  <a:pt x="646785" y="1869409"/>
                  <a:pt x="647528" y="1869261"/>
                </a:cubicBezTo>
                <a:cubicBezTo>
                  <a:pt x="647528" y="1869261"/>
                  <a:pt x="647676" y="1869261"/>
                  <a:pt x="647676" y="1869261"/>
                </a:cubicBezTo>
                <a:cubicBezTo>
                  <a:pt x="641740" y="1866738"/>
                  <a:pt x="635655" y="1864363"/>
                  <a:pt x="629570" y="1862878"/>
                </a:cubicBezTo>
                <a:cubicBezTo>
                  <a:pt x="633725" y="1860356"/>
                  <a:pt x="623781" y="1854271"/>
                  <a:pt x="612055" y="1849373"/>
                </a:cubicBezTo>
                <a:cubicBezTo>
                  <a:pt x="612501" y="1850263"/>
                  <a:pt x="612649" y="1851302"/>
                  <a:pt x="612649" y="1852192"/>
                </a:cubicBezTo>
                <a:cubicBezTo>
                  <a:pt x="612649" y="1853231"/>
                  <a:pt x="611016" y="1854271"/>
                  <a:pt x="609978" y="1855308"/>
                </a:cubicBezTo>
                <a:cubicBezTo>
                  <a:pt x="609532" y="1853529"/>
                  <a:pt x="608345" y="1851896"/>
                  <a:pt x="608493" y="1850263"/>
                </a:cubicBezTo>
                <a:cubicBezTo>
                  <a:pt x="608641" y="1849669"/>
                  <a:pt x="609235" y="1848927"/>
                  <a:pt x="609828" y="1848334"/>
                </a:cubicBezTo>
                <a:cubicBezTo>
                  <a:pt x="599291" y="1844326"/>
                  <a:pt x="588010" y="1841505"/>
                  <a:pt x="584893" y="1843732"/>
                </a:cubicBezTo>
                <a:cubicBezTo>
                  <a:pt x="578066" y="1841803"/>
                  <a:pt x="582074" y="1838835"/>
                  <a:pt x="578363" y="1836608"/>
                </a:cubicBezTo>
                <a:cubicBezTo>
                  <a:pt x="572574" y="1836014"/>
                  <a:pt x="569012" y="1838241"/>
                  <a:pt x="562037" y="1836014"/>
                </a:cubicBezTo>
                <a:cubicBezTo>
                  <a:pt x="564114" y="1835718"/>
                  <a:pt x="565301" y="1834381"/>
                  <a:pt x="566045" y="1832304"/>
                </a:cubicBezTo>
                <a:cubicBezTo>
                  <a:pt x="556546" y="1830077"/>
                  <a:pt x="555802" y="1820726"/>
                  <a:pt x="549717" y="1814937"/>
                </a:cubicBezTo>
                <a:cubicBezTo>
                  <a:pt x="546007" y="1817164"/>
                  <a:pt x="539922" y="1813156"/>
                  <a:pt x="535321" y="1809596"/>
                </a:cubicBezTo>
                <a:cubicBezTo>
                  <a:pt x="544968" y="1811227"/>
                  <a:pt x="535617" y="1804846"/>
                  <a:pt x="527157" y="1801580"/>
                </a:cubicBezTo>
                <a:close/>
                <a:moveTo>
                  <a:pt x="1558549" y="1789262"/>
                </a:moveTo>
                <a:cubicBezTo>
                  <a:pt x="1557362" y="1794753"/>
                  <a:pt x="1558104" y="1794604"/>
                  <a:pt x="1562409" y="1797424"/>
                </a:cubicBezTo>
                <a:cubicBezTo>
                  <a:pt x="1570423" y="1791043"/>
                  <a:pt x="1563151" y="1788964"/>
                  <a:pt x="1558549" y="1789262"/>
                </a:cubicBezTo>
                <a:close/>
                <a:moveTo>
                  <a:pt x="1502742" y="1789112"/>
                </a:moveTo>
                <a:cubicBezTo>
                  <a:pt x="1493391" y="1796830"/>
                  <a:pt x="1479292" y="1807517"/>
                  <a:pt x="1466675" y="1816422"/>
                </a:cubicBezTo>
                <a:cubicBezTo>
                  <a:pt x="1453912" y="1825180"/>
                  <a:pt x="1443225" y="1833195"/>
                  <a:pt x="1442483" y="1838389"/>
                </a:cubicBezTo>
                <a:cubicBezTo>
                  <a:pt x="1448864" y="1832898"/>
                  <a:pt x="1461630" y="1824884"/>
                  <a:pt x="1474097" y="1816274"/>
                </a:cubicBezTo>
                <a:cubicBezTo>
                  <a:pt x="1486119" y="1806923"/>
                  <a:pt x="1497697" y="1796978"/>
                  <a:pt x="1502742" y="1789112"/>
                </a:cubicBezTo>
                <a:close/>
                <a:moveTo>
                  <a:pt x="1572352" y="1782879"/>
                </a:moveTo>
                <a:cubicBezTo>
                  <a:pt x="1569830" y="1784957"/>
                  <a:pt x="1569236" y="1782731"/>
                  <a:pt x="1567009" y="1784215"/>
                </a:cubicBezTo>
                <a:cubicBezTo>
                  <a:pt x="1567603" y="1785698"/>
                  <a:pt x="1565378" y="1786442"/>
                  <a:pt x="1563151" y="1787183"/>
                </a:cubicBezTo>
                <a:cubicBezTo>
                  <a:pt x="1564338" y="1789558"/>
                  <a:pt x="1567455" y="1787035"/>
                  <a:pt x="1569534" y="1787035"/>
                </a:cubicBezTo>
                <a:cubicBezTo>
                  <a:pt x="1566861" y="1789558"/>
                  <a:pt x="1570721" y="1788964"/>
                  <a:pt x="1572946" y="1787331"/>
                </a:cubicBezTo>
                <a:cubicBezTo>
                  <a:pt x="1571759" y="1786144"/>
                  <a:pt x="1572056" y="1784512"/>
                  <a:pt x="1572352" y="1782879"/>
                </a:cubicBezTo>
                <a:close/>
                <a:moveTo>
                  <a:pt x="1613615" y="1758834"/>
                </a:moveTo>
                <a:cubicBezTo>
                  <a:pt x="1610349" y="1758984"/>
                  <a:pt x="1600702" y="1759725"/>
                  <a:pt x="1600256" y="1762694"/>
                </a:cubicBezTo>
                <a:cubicBezTo>
                  <a:pt x="1606193" y="1758388"/>
                  <a:pt x="1600406" y="1766256"/>
                  <a:pt x="1603670" y="1766404"/>
                </a:cubicBezTo>
                <a:cubicBezTo>
                  <a:pt x="1606045" y="1764475"/>
                  <a:pt x="1608717" y="1761507"/>
                  <a:pt x="1610053" y="1762248"/>
                </a:cubicBezTo>
                <a:cubicBezTo>
                  <a:pt x="1607530" y="1764919"/>
                  <a:pt x="1603076" y="1768037"/>
                  <a:pt x="1603670" y="1769818"/>
                </a:cubicBezTo>
                <a:cubicBezTo>
                  <a:pt x="1611536" y="1765514"/>
                  <a:pt x="1607530" y="1765069"/>
                  <a:pt x="1613615" y="1758834"/>
                </a:cubicBezTo>
                <a:close/>
                <a:moveTo>
                  <a:pt x="1798845" y="1746366"/>
                </a:moveTo>
                <a:cubicBezTo>
                  <a:pt x="1802853" y="1751116"/>
                  <a:pt x="1796471" y="1760763"/>
                  <a:pt x="1789198" y="1770707"/>
                </a:cubicBezTo>
                <a:cubicBezTo>
                  <a:pt x="1790386" y="1760318"/>
                  <a:pt x="1790386" y="1760615"/>
                  <a:pt x="1790683" y="1757646"/>
                </a:cubicBezTo>
                <a:cubicBezTo>
                  <a:pt x="1788308" y="1756163"/>
                  <a:pt x="1796768" y="1749780"/>
                  <a:pt x="1798845" y="1746366"/>
                </a:cubicBezTo>
                <a:close/>
                <a:moveTo>
                  <a:pt x="592910" y="1726627"/>
                </a:moveTo>
                <a:cubicBezTo>
                  <a:pt x="593652" y="1727072"/>
                  <a:pt x="594987" y="1727368"/>
                  <a:pt x="597808" y="1727962"/>
                </a:cubicBezTo>
                <a:cubicBezTo>
                  <a:pt x="598104" y="1727666"/>
                  <a:pt x="597956" y="1727368"/>
                  <a:pt x="598104" y="1727072"/>
                </a:cubicBezTo>
                <a:cubicBezTo>
                  <a:pt x="597214" y="1726627"/>
                  <a:pt x="596175" y="1726479"/>
                  <a:pt x="595285" y="1726627"/>
                </a:cubicBezTo>
                <a:cubicBezTo>
                  <a:pt x="594542" y="1726775"/>
                  <a:pt x="593800" y="1726627"/>
                  <a:pt x="592910" y="1726627"/>
                </a:cubicBezTo>
                <a:close/>
                <a:moveTo>
                  <a:pt x="542891" y="1724696"/>
                </a:moveTo>
                <a:cubicBezTo>
                  <a:pt x="550610" y="1732562"/>
                  <a:pt x="558476" y="1735679"/>
                  <a:pt x="570646" y="1740132"/>
                </a:cubicBezTo>
                <a:cubicBezTo>
                  <a:pt x="568419" y="1746663"/>
                  <a:pt x="558772" y="1734343"/>
                  <a:pt x="551054" y="1734937"/>
                </a:cubicBezTo>
                <a:cubicBezTo>
                  <a:pt x="547642" y="1739687"/>
                  <a:pt x="558031" y="1742061"/>
                  <a:pt x="562632" y="1743249"/>
                </a:cubicBezTo>
                <a:cubicBezTo>
                  <a:pt x="556101" y="1750671"/>
                  <a:pt x="545861" y="1730337"/>
                  <a:pt x="541705" y="1739984"/>
                </a:cubicBezTo>
                <a:cubicBezTo>
                  <a:pt x="537845" y="1736868"/>
                  <a:pt x="534579" y="1733750"/>
                  <a:pt x="528346" y="1730781"/>
                </a:cubicBezTo>
                <a:cubicBezTo>
                  <a:pt x="528792" y="1725735"/>
                  <a:pt x="535916" y="1733304"/>
                  <a:pt x="539922" y="1734641"/>
                </a:cubicBezTo>
                <a:cubicBezTo>
                  <a:pt x="535768" y="1726477"/>
                  <a:pt x="547790" y="1734195"/>
                  <a:pt x="542891" y="1724696"/>
                </a:cubicBezTo>
                <a:close/>
                <a:moveTo>
                  <a:pt x="311499" y="1719946"/>
                </a:moveTo>
                <a:cubicBezTo>
                  <a:pt x="317436" y="1723954"/>
                  <a:pt x="312686" y="1725587"/>
                  <a:pt x="318475" y="1729593"/>
                </a:cubicBezTo>
                <a:cubicBezTo>
                  <a:pt x="313726" y="1728851"/>
                  <a:pt x="305860" y="1723212"/>
                  <a:pt x="311499" y="1719946"/>
                </a:cubicBezTo>
                <a:close/>
                <a:moveTo>
                  <a:pt x="485450" y="1715939"/>
                </a:moveTo>
                <a:cubicBezTo>
                  <a:pt x="485748" y="1715791"/>
                  <a:pt x="486490" y="1716534"/>
                  <a:pt x="487083" y="1716830"/>
                </a:cubicBezTo>
                <a:cubicBezTo>
                  <a:pt x="487083" y="1717572"/>
                  <a:pt x="487231" y="1718315"/>
                  <a:pt x="486935" y="1718759"/>
                </a:cubicBezTo>
                <a:cubicBezTo>
                  <a:pt x="485896" y="1720244"/>
                  <a:pt x="484561" y="1719799"/>
                  <a:pt x="483670" y="1717572"/>
                </a:cubicBezTo>
                <a:cubicBezTo>
                  <a:pt x="483522" y="1717276"/>
                  <a:pt x="484709" y="1716236"/>
                  <a:pt x="485450" y="1715939"/>
                </a:cubicBezTo>
                <a:close/>
                <a:moveTo>
                  <a:pt x="546156" y="1714159"/>
                </a:moveTo>
                <a:cubicBezTo>
                  <a:pt x="554318" y="1718463"/>
                  <a:pt x="563967" y="1719948"/>
                  <a:pt x="570200" y="1728259"/>
                </a:cubicBezTo>
                <a:cubicBezTo>
                  <a:pt x="570646" y="1728853"/>
                  <a:pt x="570942" y="1730485"/>
                  <a:pt x="570794" y="1730485"/>
                </a:cubicBezTo>
                <a:cubicBezTo>
                  <a:pt x="569161" y="1731228"/>
                  <a:pt x="566786" y="1732859"/>
                  <a:pt x="565599" y="1732118"/>
                </a:cubicBezTo>
                <a:cubicBezTo>
                  <a:pt x="562334" y="1730189"/>
                  <a:pt x="558920" y="1728853"/>
                  <a:pt x="555358" y="1727666"/>
                </a:cubicBezTo>
                <a:cubicBezTo>
                  <a:pt x="555803" y="1728407"/>
                  <a:pt x="556099" y="1729297"/>
                  <a:pt x="555358" y="1730189"/>
                </a:cubicBezTo>
                <a:cubicBezTo>
                  <a:pt x="553429" y="1729001"/>
                  <a:pt x="552241" y="1727814"/>
                  <a:pt x="551202" y="1726478"/>
                </a:cubicBezTo>
                <a:cubicBezTo>
                  <a:pt x="548975" y="1725885"/>
                  <a:pt x="546600" y="1725141"/>
                  <a:pt x="544226" y="1724548"/>
                </a:cubicBezTo>
                <a:cubicBezTo>
                  <a:pt x="543188" y="1724400"/>
                  <a:pt x="542297" y="1721431"/>
                  <a:pt x="542445" y="1719800"/>
                </a:cubicBezTo>
                <a:cubicBezTo>
                  <a:pt x="542742" y="1718167"/>
                  <a:pt x="544375" y="1716830"/>
                  <a:pt x="546156" y="1714159"/>
                </a:cubicBezTo>
                <a:close/>
                <a:moveTo>
                  <a:pt x="504745" y="1711041"/>
                </a:moveTo>
                <a:cubicBezTo>
                  <a:pt x="505190" y="1714307"/>
                  <a:pt x="500886" y="1715494"/>
                  <a:pt x="508455" y="1720540"/>
                </a:cubicBezTo>
                <a:cubicBezTo>
                  <a:pt x="506824" y="1722767"/>
                  <a:pt x="504894" y="1716532"/>
                  <a:pt x="499847" y="1715345"/>
                </a:cubicBezTo>
                <a:cubicBezTo>
                  <a:pt x="499995" y="1710893"/>
                  <a:pt x="500738" y="1712080"/>
                  <a:pt x="504745" y="1711041"/>
                </a:cubicBezTo>
                <a:close/>
                <a:moveTo>
                  <a:pt x="1668828" y="1699465"/>
                </a:moveTo>
                <a:cubicBezTo>
                  <a:pt x="1663781" y="1704512"/>
                  <a:pt x="1651313" y="1709410"/>
                  <a:pt x="1653095" y="1715051"/>
                </a:cubicBezTo>
                <a:cubicBezTo>
                  <a:pt x="1657548" y="1710003"/>
                  <a:pt x="1661406" y="1705550"/>
                  <a:pt x="1659923" y="1711339"/>
                </a:cubicBezTo>
                <a:cubicBezTo>
                  <a:pt x="1662298" y="1707629"/>
                  <a:pt x="1670757" y="1701692"/>
                  <a:pt x="1668828" y="1699465"/>
                </a:cubicBezTo>
                <a:close/>
                <a:moveTo>
                  <a:pt x="1646564" y="1696052"/>
                </a:moveTo>
                <a:cubicBezTo>
                  <a:pt x="1644635" y="1699911"/>
                  <a:pt x="1637956" y="1705550"/>
                  <a:pt x="1641221" y="1707481"/>
                </a:cubicBezTo>
                <a:lnTo>
                  <a:pt x="1649384" y="1698575"/>
                </a:lnTo>
                <a:close/>
                <a:moveTo>
                  <a:pt x="477584" y="1689076"/>
                </a:moveTo>
                <a:cubicBezTo>
                  <a:pt x="477436" y="1689522"/>
                  <a:pt x="477288" y="1689966"/>
                  <a:pt x="477140" y="1690412"/>
                </a:cubicBezTo>
                <a:cubicBezTo>
                  <a:pt x="476843" y="1690560"/>
                  <a:pt x="476695" y="1690560"/>
                  <a:pt x="476547" y="1690560"/>
                </a:cubicBezTo>
                <a:lnTo>
                  <a:pt x="476991" y="1691005"/>
                </a:lnTo>
                <a:cubicBezTo>
                  <a:pt x="476991" y="1690857"/>
                  <a:pt x="477140" y="1690560"/>
                  <a:pt x="477140" y="1690412"/>
                </a:cubicBezTo>
                <a:cubicBezTo>
                  <a:pt x="477584" y="1690264"/>
                  <a:pt x="478178" y="1690115"/>
                  <a:pt x="478772" y="1689818"/>
                </a:cubicBezTo>
                <a:cubicBezTo>
                  <a:pt x="478476" y="1689522"/>
                  <a:pt x="478030" y="1689372"/>
                  <a:pt x="477584" y="1689076"/>
                </a:cubicBezTo>
                <a:close/>
                <a:moveTo>
                  <a:pt x="390757" y="1686255"/>
                </a:moveTo>
                <a:cubicBezTo>
                  <a:pt x="391351" y="1686849"/>
                  <a:pt x="392241" y="1687443"/>
                  <a:pt x="392241" y="1688036"/>
                </a:cubicBezTo>
                <a:cubicBezTo>
                  <a:pt x="392241" y="1688630"/>
                  <a:pt x="391203" y="1689076"/>
                  <a:pt x="390609" y="1689670"/>
                </a:cubicBezTo>
                <a:cubicBezTo>
                  <a:pt x="390016" y="1689372"/>
                  <a:pt x="389570" y="1689076"/>
                  <a:pt x="388976" y="1688778"/>
                </a:cubicBezTo>
                <a:cubicBezTo>
                  <a:pt x="389570" y="1688036"/>
                  <a:pt x="390164" y="1687145"/>
                  <a:pt x="390757" y="1686255"/>
                </a:cubicBezTo>
                <a:close/>
                <a:moveTo>
                  <a:pt x="440034" y="1679577"/>
                </a:moveTo>
                <a:cubicBezTo>
                  <a:pt x="437065" y="1680021"/>
                  <a:pt x="435878" y="1681654"/>
                  <a:pt x="435284" y="1683585"/>
                </a:cubicBezTo>
                <a:cubicBezTo>
                  <a:pt x="437511" y="1684327"/>
                  <a:pt x="438994" y="1683435"/>
                  <a:pt x="440034" y="1681210"/>
                </a:cubicBezTo>
                <a:cubicBezTo>
                  <a:pt x="443300" y="1684029"/>
                  <a:pt x="445229" y="1686108"/>
                  <a:pt x="446862" y="1687741"/>
                </a:cubicBezTo>
                <a:cubicBezTo>
                  <a:pt x="446862" y="1687295"/>
                  <a:pt x="446712" y="1686997"/>
                  <a:pt x="446712" y="1686404"/>
                </a:cubicBezTo>
                <a:cubicBezTo>
                  <a:pt x="447306" y="1681952"/>
                  <a:pt x="445081" y="1678835"/>
                  <a:pt x="440034" y="1679577"/>
                </a:cubicBezTo>
                <a:close/>
                <a:moveTo>
                  <a:pt x="474172" y="1674234"/>
                </a:moveTo>
                <a:cubicBezTo>
                  <a:pt x="473874" y="1674679"/>
                  <a:pt x="473578" y="1675124"/>
                  <a:pt x="473281" y="1675569"/>
                </a:cubicBezTo>
                <a:cubicBezTo>
                  <a:pt x="472985" y="1676015"/>
                  <a:pt x="472687" y="1676461"/>
                  <a:pt x="472391" y="1676905"/>
                </a:cubicBezTo>
                <a:cubicBezTo>
                  <a:pt x="472985" y="1677202"/>
                  <a:pt x="473578" y="1677498"/>
                  <a:pt x="474172" y="1677796"/>
                </a:cubicBezTo>
                <a:cubicBezTo>
                  <a:pt x="474766" y="1677202"/>
                  <a:pt x="475507" y="1676609"/>
                  <a:pt x="476101" y="1676015"/>
                </a:cubicBezTo>
                <a:cubicBezTo>
                  <a:pt x="475359" y="1675421"/>
                  <a:pt x="474766" y="1674828"/>
                  <a:pt x="474172" y="1674234"/>
                </a:cubicBezTo>
                <a:close/>
                <a:moveTo>
                  <a:pt x="221555" y="1669334"/>
                </a:moveTo>
                <a:cubicBezTo>
                  <a:pt x="226009" y="1670967"/>
                  <a:pt x="240701" y="1688630"/>
                  <a:pt x="234320" y="1686699"/>
                </a:cubicBezTo>
                <a:cubicBezTo>
                  <a:pt x="239812" y="1692043"/>
                  <a:pt x="245007" y="1695902"/>
                  <a:pt x="249013" y="1702136"/>
                </a:cubicBezTo>
                <a:cubicBezTo>
                  <a:pt x="246788" y="1706441"/>
                  <a:pt x="232390" y="1688778"/>
                  <a:pt x="231796" y="1685810"/>
                </a:cubicBezTo>
                <a:cubicBezTo>
                  <a:pt x="227344" y="1682099"/>
                  <a:pt x="224821" y="1685364"/>
                  <a:pt x="221555" y="1685958"/>
                </a:cubicBezTo>
                <a:cubicBezTo>
                  <a:pt x="219181" y="1679575"/>
                  <a:pt x="221407" y="1674825"/>
                  <a:pt x="221555" y="1669334"/>
                </a:cubicBezTo>
                <a:close/>
                <a:moveTo>
                  <a:pt x="1658142" y="1658648"/>
                </a:moveTo>
                <a:cubicBezTo>
                  <a:pt x="1652946" y="1661618"/>
                  <a:pt x="1647010" y="1667110"/>
                  <a:pt x="1641073" y="1672155"/>
                </a:cubicBezTo>
                <a:cubicBezTo>
                  <a:pt x="1642408" y="1674084"/>
                  <a:pt x="1644932" y="1672007"/>
                  <a:pt x="1646416" y="1673640"/>
                </a:cubicBezTo>
                <a:cubicBezTo>
                  <a:pt x="1651611" y="1665625"/>
                  <a:pt x="1660516" y="1662804"/>
                  <a:pt x="1658142" y="1658648"/>
                </a:cubicBezTo>
                <a:close/>
                <a:moveTo>
                  <a:pt x="1717065" y="1656125"/>
                </a:moveTo>
                <a:cubicBezTo>
                  <a:pt x="1721814" y="1655236"/>
                  <a:pt x="1704152" y="1666812"/>
                  <a:pt x="1702667" y="1673047"/>
                </a:cubicBezTo>
                <a:cubicBezTo>
                  <a:pt x="1704300" y="1665773"/>
                  <a:pt x="1695544" y="1673788"/>
                  <a:pt x="1691239" y="1676459"/>
                </a:cubicBezTo>
                <a:cubicBezTo>
                  <a:pt x="1690943" y="1670078"/>
                  <a:pt x="1698661" y="1666664"/>
                  <a:pt x="1704746" y="1659094"/>
                </a:cubicBezTo>
                <a:cubicBezTo>
                  <a:pt x="1699550" y="1669484"/>
                  <a:pt x="1712166" y="1659984"/>
                  <a:pt x="1717065" y="1656125"/>
                </a:cubicBezTo>
                <a:close/>
                <a:moveTo>
                  <a:pt x="1690201" y="1650930"/>
                </a:moveTo>
                <a:cubicBezTo>
                  <a:pt x="1682037" y="1656423"/>
                  <a:pt x="1672836" y="1669928"/>
                  <a:pt x="1657844" y="1683585"/>
                </a:cubicBezTo>
                <a:cubicBezTo>
                  <a:pt x="1663039" y="1692489"/>
                  <a:pt x="1648197" y="1702137"/>
                  <a:pt x="1646564" y="1709114"/>
                </a:cubicBezTo>
                <a:cubicBezTo>
                  <a:pt x="1662743" y="1699317"/>
                  <a:pt x="1665562" y="1689522"/>
                  <a:pt x="1667195" y="1678835"/>
                </a:cubicBezTo>
                <a:cubicBezTo>
                  <a:pt x="1676546" y="1675124"/>
                  <a:pt x="1690053" y="1660727"/>
                  <a:pt x="1690201" y="1650930"/>
                </a:cubicBezTo>
                <a:close/>
                <a:moveTo>
                  <a:pt x="1669718" y="1643658"/>
                </a:moveTo>
                <a:cubicBezTo>
                  <a:pt x="1664672" y="1649595"/>
                  <a:pt x="1662594" y="1654344"/>
                  <a:pt x="1664227" y="1657462"/>
                </a:cubicBezTo>
                <a:cubicBezTo>
                  <a:pt x="1667641" y="1656273"/>
                  <a:pt x="1676992" y="1646626"/>
                  <a:pt x="1674171" y="1644252"/>
                </a:cubicBezTo>
                <a:cubicBezTo>
                  <a:pt x="1672242" y="1646181"/>
                  <a:pt x="1670905" y="1644995"/>
                  <a:pt x="1669718" y="1643658"/>
                </a:cubicBezTo>
                <a:close/>
                <a:moveTo>
                  <a:pt x="1717659" y="1611154"/>
                </a:moveTo>
                <a:cubicBezTo>
                  <a:pt x="1706231" y="1621841"/>
                  <a:pt x="1698661" y="1637721"/>
                  <a:pt x="1688866" y="1646776"/>
                </a:cubicBezTo>
                <a:lnTo>
                  <a:pt x="1693763" y="1650634"/>
                </a:lnTo>
                <a:cubicBezTo>
                  <a:pt x="1697177" y="1641135"/>
                  <a:pt x="1701777" y="1638908"/>
                  <a:pt x="1710089" y="1629557"/>
                </a:cubicBezTo>
                <a:cubicBezTo>
                  <a:pt x="1708012" y="1622879"/>
                  <a:pt x="1717659" y="1618277"/>
                  <a:pt x="1717659" y="1611154"/>
                </a:cubicBezTo>
                <a:close/>
                <a:moveTo>
                  <a:pt x="343410" y="1602099"/>
                </a:moveTo>
                <a:cubicBezTo>
                  <a:pt x="336435" y="1611302"/>
                  <a:pt x="331536" y="1621691"/>
                  <a:pt x="328717" y="1632823"/>
                </a:cubicBezTo>
                <a:cubicBezTo>
                  <a:pt x="328568" y="1633863"/>
                  <a:pt x="330795" y="1636088"/>
                  <a:pt x="332280" y="1636534"/>
                </a:cubicBezTo>
                <a:cubicBezTo>
                  <a:pt x="333763" y="1636979"/>
                  <a:pt x="337325" y="1636088"/>
                  <a:pt x="337325" y="1635494"/>
                </a:cubicBezTo>
                <a:cubicBezTo>
                  <a:pt x="338216" y="1624216"/>
                  <a:pt x="346972" y="1616942"/>
                  <a:pt x="351128" y="1607443"/>
                </a:cubicBezTo>
                <a:cubicBezTo>
                  <a:pt x="351574" y="1606701"/>
                  <a:pt x="350980" y="1605662"/>
                  <a:pt x="351128" y="1604474"/>
                </a:cubicBezTo>
                <a:cubicBezTo>
                  <a:pt x="350832" y="1604326"/>
                  <a:pt x="350684" y="1604178"/>
                  <a:pt x="350534" y="1603881"/>
                </a:cubicBezTo>
                <a:cubicBezTo>
                  <a:pt x="349941" y="1603435"/>
                  <a:pt x="349497" y="1602991"/>
                  <a:pt x="349051" y="1602545"/>
                </a:cubicBezTo>
                <a:cubicBezTo>
                  <a:pt x="348903" y="1602545"/>
                  <a:pt x="348903" y="1602545"/>
                  <a:pt x="348903" y="1602545"/>
                </a:cubicBezTo>
                <a:cubicBezTo>
                  <a:pt x="347122" y="1602099"/>
                  <a:pt x="344004" y="1601358"/>
                  <a:pt x="343410" y="1602099"/>
                </a:cubicBezTo>
                <a:close/>
                <a:moveTo>
                  <a:pt x="334932" y="1590189"/>
                </a:moveTo>
                <a:cubicBezTo>
                  <a:pt x="333281" y="1590189"/>
                  <a:pt x="331389" y="1590597"/>
                  <a:pt x="330498" y="1591413"/>
                </a:cubicBezTo>
                <a:lnTo>
                  <a:pt x="328152" y="1601239"/>
                </a:lnTo>
                <a:lnTo>
                  <a:pt x="327974" y="1601358"/>
                </a:lnTo>
                <a:lnTo>
                  <a:pt x="327678" y="1601358"/>
                </a:lnTo>
                <a:cubicBezTo>
                  <a:pt x="327678" y="1601506"/>
                  <a:pt x="327678" y="1601803"/>
                  <a:pt x="327678" y="1601951"/>
                </a:cubicBezTo>
                <a:cubicBezTo>
                  <a:pt x="326193" y="1602545"/>
                  <a:pt x="324858" y="1603139"/>
                  <a:pt x="323670" y="1603881"/>
                </a:cubicBezTo>
                <a:cubicBezTo>
                  <a:pt x="323374" y="1604029"/>
                  <a:pt x="323818" y="1605810"/>
                  <a:pt x="323968" y="1605810"/>
                </a:cubicBezTo>
                <a:cubicBezTo>
                  <a:pt x="327380" y="1606403"/>
                  <a:pt x="327530" y="1604178"/>
                  <a:pt x="327678" y="1601951"/>
                </a:cubicBezTo>
                <a:cubicBezTo>
                  <a:pt x="327826" y="1601951"/>
                  <a:pt x="327974" y="1601803"/>
                  <a:pt x="327974" y="1601803"/>
                </a:cubicBezTo>
                <a:cubicBezTo>
                  <a:pt x="327974" y="1601654"/>
                  <a:pt x="327974" y="1601506"/>
                  <a:pt x="327974" y="1601358"/>
                </a:cubicBezTo>
                <a:lnTo>
                  <a:pt x="328124" y="1601358"/>
                </a:lnTo>
                <a:lnTo>
                  <a:pt x="328152" y="1601239"/>
                </a:lnTo>
                <a:lnTo>
                  <a:pt x="336435" y="1595717"/>
                </a:lnTo>
                <a:cubicBezTo>
                  <a:pt x="337325" y="1594679"/>
                  <a:pt x="337771" y="1592898"/>
                  <a:pt x="337919" y="1591413"/>
                </a:cubicBezTo>
                <a:cubicBezTo>
                  <a:pt x="337993" y="1590597"/>
                  <a:pt x="336583" y="1590189"/>
                  <a:pt x="334932" y="1590189"/>
                </a:cubicBezTo>
                <a:close/>
                <a:moveTo>
                  <a:pt x="315952" y="1584289"/>
                </a:moveTo>
                <a:cubicBezTo>
                  <a:pt x="314319" y="1584141"/>
                  <a:pt x="312688" y="1585626"/>
                  <a:pt x="311055" y="1586515"/>
                </a:cubicBezTo>
                <a:cubicBezTo>
                  <a:pt x="312688" y="1587407"/>
                  <a:pt x="314171" y="1588297"/>
                  <a:pt x="315656" y="1589186"/>
                </a:cubicBezTo>
                <a:cubicBezTo>
                  <a:pt x="317288" y="1588445"/>
                  <a:pt x="319069" y="1587555"/>
                  <a:pt x="320702" y="1586961"/>
                </a:cubicBezTo>
                <a:cubicBezTo>
                  <a:pt x="319069" y="1585922"/>
                  <a:pt x="317585" y="1584289"/>
                  <a:pt x="315952" y="1584289"/>
                </a:cubicBezTo>
                <a:close/>
                <a:moveTo>
                  <a:pt x="1769608" y="1572711"/>
                </a:moveTo>
                <a:cubicBezTo>
                  <a:pt x="1771537" y="1574788"/>
                  <a:pt x="1764115" y="1582062"/>
                  <a:pt x="1764858" y="1584437"/>
                </a:cubicBezTo>
                <a:cubicBezTo>
                  <a:pt x="1766935" y="1583545"/>
                  <a:pt x="1769310" y="1581912"/>
                  <a:pt x="1771241" y="1579687"/>
                </a:cubicBezTo>
                <a:cubicBezTo>
                  <a:pt x="1772131" y="1585326"/>
                  <a:pt x="1763077" y="1589928"/>
                  <a:pt x="1761444" y="1585030"/>
                </a:cubicBezTo>
                <a:cubicBezTo>
                  <a:pt x="1767381" y="1578648"/>
                  <a:pt x="1765302" y="1575234"/>
                  <a:pt x="1769608" y="1572711"/>
                </a:cubicBezTo>
                <a:close/>
                <a:moveTo>
                  <a:pt x="288346" y="1561728"/>
                </a:moveTo>
                <a:cubicBezTo>
                  <a:pt x="288197" y="1561728"/>
                  <a:pt x="287753" y="1563510"/>
                  <a:pt x="288049" y="1563658"/>
                </a:cubicBezTo>
                <a:cubicBezTo>
                  <a:pt x="289236" y="1564401"/>
                  <a:pt x="290572" y="1564995"/>
                  <a:pt x="291908" y="1565588"/>
                </a:cubicBezTo>
                <a:cubicBezTo>
                  <a:pt x="291908" y="1565736"/>
                  <a:pt x="291908" y="1566032"/>
                  <a:pt x="291908" y="1566182"/>
                </a:cubicBezTo>
                <a:cubicBezTo>
                  <a:pt x="292057" y="1566182"/>
                  <a:pt x="292205" y="1566182"/>
                  <a:pt x="292353" y="1566182"/>
                </a:cubicBezTo>
                <a:cubicBezTo>
                  <a:pt x="292502" y="1568853"/>
                  <a:pt x="292502" y="1571525"/>
                  <a:pt x="292798" y="1574196"/>
                </a:cubicBezTo>
                <a:cubicBezTo>
                  <a:pt x="292798" y="1574939"/>
                  <a:pt x="293986" y="1575533"/>
                  <a:pt x="294579" y="1576275"/>
                </a:cubicBezTo>
                <a:cubicBezTo>
                  <a:pt x="295619" y="1575087"/>
                  <a:pt x="297400" y="1574196"/>
                  <a:pt x="297696" y="1572861"/>
                </a:cubicBezTo>
                <a:cubicBezTo>
                  <a:pt x="298883" y="1568409"/>
                  <a:pt x="296658" y="1566182"/>
                  <a:pt x="292353" y="1566182"/>
                </a:cubicBezTo>
                <a:cubicBezTo>
                  <a:pt x="292353" y="1566032"/>
                  <a:pt x="292353" y="1565884"/>
                  <a:pt x="292353" y="1565736"/>
                </a:cubicBezTo>
                <a:cubicBezTo>
                  <a:pt x="292205" y="1565736"/>
                  <a:pt x="292057" y="1565588"/>
                  <a:pt x="291908" y="1565588"/>
                </a:cubicBezTo>
                <a:cubicBezTo>
                  <a:pt x="291759" y="1563361"/>
                  <a:pt x="291611" y="1561283"/>
                  <a:pt x="288346" y="1561728"/>
                </a:cubicBezTo>
                <a:close/>
                <a:moveTo>
                  <a:pt x="1791314" y="1538610"/>
                </a:moveTo>
                <a:cubicBezTo>
                  <a:pt x="1793503" y="1537682"/>
                  <a:pt x="1795135" y="1538276"/>
                  <a:pt x="1794244" y="1541541"/>
                </a:cubicBezTo>
                <a:cubicBezTo>
                  <a:pt x="1796027" y="1542580"/>
                  <a:pt x="1789346" y="1541839"/>
                  <a:pt x="1785042" y="1544807"/>
                </a:cubicBezTo>
                <a:cubicBezTo>
                  <a:pt x="1786378" y="1541987"/>
                  <a:pt x="1789125" y="1539537"/>
                  <a:pt x="1791314" y="1538610"/>
                </a:cubicBezTo>
                <a:close/>
                <a:moveTo>
                  <a:pt x="1820516" y="1502359"/>
                </a:moveTo>
                <a:cubicBezTo>
                  <a:pt x="1817993" y="1498203"/>
                  <a:pt x="1814876" y="1508148"/>
                  <a:pt x="1812056" y="1511858"/>
                </a:cubicBezTo>
                <a:cubicBezTo>
                  <a:pt x="1811908" y="1506961"/>
                  <a:pt x="1808939" y="1512304"/>
                  <a:pt x="1808791" y="1507406"/>
                </a:cubicBezTo>
                <a:cubicBezTo>
                  <a:pt x="1805525" y="1512600"/>
                  <a:pt x="1802557" y="1517499"/>
                  <a:pt x="1804784" y="1519131"/>
                </a:cubicBezTo>
                <a:cubicBezTo>
                  <a:pt x="1806713" y="1516608"/>
                  <a:pt x="1808791" y="1515420"/>
                  <a:pt x="1810572" y="1516608"/>
                </a:cubicBezTo>
                <a:cubicBezTo>
                  <a:pt x="1813837" y="1510969"/>
                  <a:pt x="1817251" y="1504288"/>
                  <a:pt x="1820516" y="1502359"/>
                </a:cubicBezTo>
                <a:close/>
                <a:moveTo>
                  <a:pt x="158178" y="1495828"/>
                </a:moveTo>
                <a:cubicBezTo>
                  <a:pt x="159216" y="1498055"/>
                  <a:pt x="160403" y="1500281"/>
                  <a:pt x="161146" y="1502656"/>
                </a:cubicBezTo>
                <a:cubicBezTo>
                  <a:pt x="161294" y="1503100"/>
                  <a:pt x="158772" y="1504139"/>
                  <a:pt x="157584" y="1504881"/>
                </a:cubicBezTo>
                <a:cubicBezTo>
                  <a:pt x="154466" y="1502804"/>
                  <a:pt x="155654" y="1500281"/>
                  <a:pt x="156397" y="1497757"/>
                </a:cubicBezTo>
                <a:cubicBezTo>
                  <a:pt x="156545" y="1497015"/>
                  <a:pt x="157584" y="1496422"/>
                  <a:pt x="158178" y="1495828"/>
                </a:cubicBezTo>
                <a:close/>
                <a:moveTo>
                  <a:pt x="271573" y="1489446"/>
                </a:moveTo>
                <a:cubicBezTo>
                  <a:pt x="271129" y="1490189"/>
                  <a:pt x="270536" y="1490783"/>
                  <a:pt x="270090" y="1491525"/>
                </a:cubicBezTo>
                <a:cubicBezTo>
                  <a:pt x="269644" y="1492266"/>
                  <a:pt x="269199" y="1493008"/>
                  <a:pt x="269051" y="1493751"/>
                </a:cubicBezTo>
                <a:cubicBezTo>
                  <a:pt x="268903" y="1495235"/>
                  <a:pt x="269644" y="1498055"/>
                  <a:pt x="270536" y="1498203"/>
                </a:cubicBezTo>
                <a:cubicBezTo>
                  <a:pt x="273948" y="1498947"/>
                  <a:pt x="274246" y="1496126"/>
                  <a:pt x="273800" y="1493751"/>
                </a:cubicBezTo>
                <a:cubicBezTo>
                  <a:pt x="273504" y="1492266"/>
                  <a:pt x="272317" y="1490931"/>
                  <a:pt x="271573" y="1489446"/>
                </a:cubicBezTo>
                <a:close/>
                <a:moveTo>
                  <a:pt x="210423" y="1478314"/>
                </a:moveTo>
                <a:cubicBezTo>
                  <a:pt x="213688" y="1476533"/>
                  <a:pt x="215321" y="1479947"/>
                  <a:pt x="216804" y="1481876"/>
                </a:cubicBezTo>
                <a:cubicBezTo>
                  <a:pt x="223781" y="1490929"/>
                  <a:pt x="222593" y="1495531"/>
                  <a:pt x="211759" y="1501616"/>
                </a:cubicBezTo>
                <a:cubicBezTo>
                  <a:pt x="209532" y="1502803"/>
                  <a:pt x="207305" y="1504140"/>
                  <a:pt x="205228" y="1505328"/>
                </a:cubicBezTo>
                <a:cubicBezTo>
                  <a:pt x="204189" y="1503991"/>
                  <a:pt x="203149" y="1503249"/>
                  <a:pt x="203149" y="1502507"/>
                </a:cubicBezTo>
                <a:cubicBezTo>
                  <a:pt x="202556" y="1496422"/>
                  <a:pt x="209830" y="1491227"/>
                  <a:pt x="204782" y="1484399"/>
                </a:cubicBezTo>
                <a:cubicBezTo>
                  <a:pt x="204486" y="1483955"/>
                  <a:pt x="208049" y="1479649"/>
                  <a:pt x="210423" y="1478314"/>
                </a:cubicBezTo>
                <a:close/>
                <a:moveTo>
                  <a:pt x="1831352" y="1474604"/>
                </a:moveTo>
                <a:cubicBezTo>
                  <a:pt x="1827046" y="1481134"/>
                  <a:pt x="1823336" y="1482619"/>
                  <a:pt x="1823782" y="1490189"/>
                </a:cubicBezTo>
                <a:cubicBezTo>
                  <a:pt x="1828086" y="1483659"/>
                  <a:pt x="1831648" y="1482174"/>
                  <a:pt x="1831352" y="1474604"/>
                </a:cubicBezTo>
                <a:close/>
                <a:moveTo>
                  <a:pt x="133393" y="1464957"/>
                </a:moveTo>
                <a:cubicBezTo>
                  <a:pt x="137845" y="1466440"/>
                  <a:pt x="142892" y="1471932"/>
                  <a:pt x="142298" y="1474604"/>
                </a:cubicBezTo>
                <a:cubicBezTo>
                  <a:pt x="141704" y="1477425"/>
                  <a:pt x="134283" y="1482470"/>
                  <a:pt x="131166" y="1482174"/>
                </a:cubicBezTo>
                <a:cubicBezTo>
                  <a:pt x="126713" y="1481877"/>
                  <a:pt x="124783" y="1478018"/>
                  <a:pt x="125525" y="1470894"/>
                </a:cubicBezTo>
                <a:cubicBezTo>
                  <a:pt x="125823" y="1467034"/>
                  <a:pt x="130127" y="1463917"/>
                  <a:pt x="133393" y="1464957"/>
                </a:cubicBezTo>
                <a:close/>
                <a:moveTo>
                  <a:pt x="187863" y="1442098"/>
                </a:moveTo>
                <a:cubicBezTo>
                  <a:pt x="188456" y="1442692"/>
                  <a:pt x="189494" y="1443137"/>
                  <a:pt x="189792" y="1443879"/>
                </a:cubicBezTo>
                <a:cubicBezTo>
                  <a:pt x="190979" y="1446402"/>
                  <a:pt x="191721" y="1449074"/>
                  <a:pt x="192908" y="1451449"/>
                </a:cubicBezTo>
                <a:cubicBezTo>
                  <a:pt x="197658" y="1460206"/>
                  <a:pt x="197362" y="1461690"/>
                  <a:pt x="189792" y="1467775"/>
                </a:cubicBezTo>
                <a:cubicBezTo>
                  <a:pt x="189050" y="1468368"/>
                  <a:pt x="188011" y="1469260"/>
                  <a:pt x="187417" y="1469112"/>
                </a:cubicBezTo>
                <a:cubicBezTo>
                  <a:pt x="186823" y="1468962"/>
                  <a:pt x="185932" y="1467627"/>
                  <a:pt x="185932" y="1466885"/>
                </a:cubicBezTo>
                <a:cubicBezTo>
                  <a:pt x="185784" y="1459315"/>
                  <a:pt x="185932" y="1451895"/>
                  <a:pt x="186081" y="1444325"/>
                </a:cubicBezTo>
                <a:cubicBezTo>
                  <a:pt x="186081" y="1443583"/>
                  <a:pt x="187269" y="1442840"/>
                  <a:pt x="187863" y="1442098"/>
                </a:cubicBezTo>
                <a:close/>
                <a:moveTo>
                  <a:pt x="1824375" y="1436607"/>
                </a:moveTo>
                <a:cubicBezTo>
                  <a:pt x="1820368" y="1444177"/>
                  <a:pt x="1811314" y="1453380"/>
                  <a:pt x="1813985" y="1458426"/>
                </a:cubicBezTo>
                <a:cubicBezTo>
                  <a:pt x="1810127" y="1454270"/>
                  <a:pt x="1806861" y="1466887"/>
                  <a:pt x="1803151" y="1469262"/>
                </a:cubicBezTo>
                <a:cubicBezTo>
                  <a:pt x="1807454" y="1469410"/>
                  <a:pt x="1804784" y="1474604"/>
                  <a:pt x="1808939" y="1474753"/>
                </a:cubicBezTo>
                <a:cubicBezTo>
                  <a:pt x="1815916" y="1464809"/>
                  <a:pt x="1816657" y="1450708"/>
                  <a:pt x="1824375" y="1436607"/>
                </a:cubicBezTo>
                <a:close/>
                <a:moveTo>
                  <a:pt x="1829273" y="1422805"/>
                </a:moveTo>
                <a:cubicBezTo>
                  <a:pt x="1822297" y="1421321"/>
                  <a:pt x="1822149" y="1440913"/>
                  <a:pt x="1818438" y="1431266"/>
                </a:cubicBezTo>
                <a:cubicBezTo>
                  <a:pt x="1813541" y="1439132"/>
                  <a:pt x="1817399" y="1443138"/>
                  <a:pt x="1821109" y="1440319"/>
                </a:cubicBezTo>
                <a:cubicBezTo>
                  <a:pt x="1825563" y="1430226"/>
                  <a:pt x="1824227" y="1431266"/>
                  <a:pt x="1829273" y="1422805"/>
                </a:cubicBezTo>
                <a:close/>
                <a:moveTo>
                  <a:pt x="103263" y="1411227"/>
                </a:moveTo>
                <a:cubicBezTo>
                  <a:pt x="111425" y="1410187"/>
                  <a:pt x="116770" y="1414789"/>
                  <a:pt x="118699" y="1421467"/>
                </a:cubicBezTo>
                <a:cubicBezTo>
                  <a:pt x="120331" y="1426811"/>
                  <a:pt x="120331" y="1432154"/>
                  <a:pt x="123894" y="1437497"/>
                </a:cubicBezTo>
                <a:cubicBezTo>
                  <a:pt x="127605" y="1443138"/>
                  <a:pt x="119293" y="1453082"/>
                  <a:pt x="111871" y="1452487"/>
                </a:cubicBezTo>
                <a:cubicBezTo>
                  <a:pt x="110238" y="1452487"/>
                  <a:pt x="107863" y="1450708"/>
                  <a:pt x="107715" y="1449371"/>
                </a:cubicBezTo>
                <a:cubicBezTo>
                  <a:pt x="107121" y="1445513"/>
                  <a:pt x="106677" y="1441505"/>
                  <a:pt x="107419" y="1437795"/>
                </a:cubicBezTo>
                <a:cubicBezTo>
                  <a:pt x="109200" y="1429037"/>
                  <a:pt x="105340" y="1422952"/>
                  <a:pt x="99255" y="1417460"/>
                </a:cubicBezTo>
                <a:cubicBezTo>
                  <a:pt x="98216" y="1416570"/>
                  <a:pt x="97622" y="1413601"/>
                  <a:pt x="98068" y="1413156"/>
                </a:cubicBezTo>
                <a:cubicBezTo>
                  <a:pt x="99403" y="1411968"/>
                  <a:pt x="101482" y="1411820"/>
                  <a:pt x="103263" y="1411227"/>
                </a:cubicBezTo>
                <a:close/>
                <a:moveTo>
                  <a:pt x="148827" y="1393566"/>
                </a:moveTo>
                <a:cubicBezTo>
                  <a:pt x="162927" y="1390003"/>
                  <a:pt x="170941" y="1398611"/>
                  <a:pt x="178213" y="1408556"/>
                </a:cubicBezTo>
                <a:cubicBezTo>
                  <a:pt x="178957" y="1409893"/>
                  <a:pt x="178957" y="1413010"/>
                  <a:pt x="177917" y="1414049"/>
                </a:cubicBezTo>
                <a:cubicBezTo>
                  <a:pt x="171089" y="1421024"/>
                  <a:pt x="163965" y="1427702"/>
                  <a:pt x="156545" y="1434085"/>
                </a:cubicBezTo>
                <a:cubicBezTo>
                  <a:pt x="155803" y="1434828"/>
                  <a:pt x="151943" y="1433639"/>
                  <a:pt x="151498" y="1432601"/>
                </a:cubicBezTo>
                <a:cubicBezTo>
                  <a:pt x="148085" y="1423696"/>
                  <a:pt x="139328" y="1416424"/>
                  <a:pt x="142890" y="1408556"/>
                </a:cubicBezTo>
                <a:cubicBezTo>
                  <a:pt x="143484" y="1402471"/>
                  <a:pt x="143484" y="1399355"/>
                  <a:pt x="144373" y="1396682"/>
                </a:cubicBezTo>
                <a:cubicBezTo>
                  <a:pt x="144967" y="1395199"/>
                  <a:pt x="147194" y="1394011"/>
                  <a:pt x="148827" y="1393566"/>
                </a:cubicBezTo>
                <a:close/>
                <a:moveTo>
                  <a:pt x="1834468" y="1388816"/>
                </a:moveTo>
                <a:cubicBezTo>
                  <a:pt x="1832241" y="1394307"/>
                  <a:pt x="1831648" y="1398315"/>
                  <a:pt x="1832389" y="1400838"/>
                </a:cubicBezTo>
                <a:cubicBezTo>
                  <a:pt x="1835804" y="1398463"/>
                  <a:pt x="1838030" y="1389557"/>
                  <a:pt x="1834468" y="1388816"/>
                </a:cubicBezTo>
                <a:close/>
                <a:moveTo>
                  <a:pt x="152834" y="1371005"/>
                </a:moveTo>
                <a:cubicBezTo>
                  <a:pt x="153428" y="1370855"/>
                  <a:pt x="154466" y="1372340"/>
                  <a:pt x="154615" y="1373082"/>
                </a:cubicBezTo>
                <a:cubicBezTo>
                  <a:pt x="155209" y="1377831"/>
                  <a:pt x="149716" y="1385697"/>
                  <a:pt x="145710" y="1386291"/>
                </a:cubicBezTo>
                <a:cubicBezTo>
                  <a:pt x="145117" y="1385549"/>
                  <a:pt x="144077" y="1384807"/>
                  <a:pt x="143929" y="1383916"/>
                </a:cubicBezTo>
                <a:cubicBezTo>
                  <a:pt x="143336" y="1378723"/>
                  <a:pt x="148381" y="1371449"/>
                  <a:pt x="152834" y="1371005"/>
                </a:cubicBezTo>
                <a:close/>
                <a:moveTo>
                  <a:pt x="1865934" y="1353788"/>
                </a:moveTo>
                <a:cubicBezTo>
                  <a:pt x="1861480" y="1357796"/>
                  <a:pt x="1864153" y="1361952"/>
                  <a:pt x="1860145" y="1369818"/>
                </a:cubicBezTo>
                <a:cubicBezTo>
                  <a:pt x="1864301" y="1374269"/>
                  <a:pt x="1872019" y="1352749"/>
                  <a:pt x="1865934" y="1353788"/>
                </a:cubicBezTo>
                <a:close/>
                <a:moveTo>
                  <a:pt x="1835508" y="1348742"/>
                </a:moveTo>
                <a:cubicBezTo>
                  <a:pt x="1833577" y="1358537"/>
                  <a:pt x="1830164" y="1360616"/>
                  <a:pt x="1830312" y="1366997"/>
                </a:cubicBezTo>
                <a:cubicBezTo>
                  <a:pt x="1833133" y="1364326"/>
                  <a:pt x="1839218" y="1350226"/>
                  <a:pt x="1835508" y="1348742"/>
                </a:cubicBezTo>
                <a:close/>
                <a:moveTo>
                  <a:pt x="1881518" y="1335531"/>
                </a:moveTo>
                <a:cubicBezTo>
                  <a:pt x="1875729" y="1335531"/>
                  <a:pt x="1871425" y="1345179"/>
                  <a:pt x="1866230" y="1348742"/>
                </a:cubicBezTo>
                <a:cubicBezTo>
                  <a:pt x="1872612" y="1352749"/>
                  <a:pt x="1877066" y="1344289"/>
                  <a:pt x="1881518" y="1335531"/>
                </a:cubicBezTo>
                <a:close/>
                <a:moveTo>
                  <a:pt x="87677" y="1329891"/>
                </a:moveTo>
                <a:cubicBezTo>
                  <a:pt x="91536" y="1330782"/>
                  <a:pt x="95544" y="1336719"/>
                  <a:pt x="95988" y="1340874"/>
                </a:cubicBezTo>
                <a:cubicBezTo>
                  <a:pt x="96434" y="1347405"/>
                  <a:pt x="93466" y="1352005"/>
                  <a:pt x="88122" y="1355419"/>
                </a:cubicBezTo>
                <a:cubicBezTo>
                  <a:pt x="86639" y="1356310"/>
                  <a:pt x="84858" y="1355419"/>
                  <a:pt x="84560" y="1352896"/>
                </a:cubicBezTo>
                <a:cubicBezTo>
                  <a:pt x="84115" y="1349036"/>
                  <a:pt x="84412" y="1345030"/>
                  <a:pt x="84412" y="1341171"/>
                </a:cubicBezTo>
                <a:cubicBezTo>
                  <a:pt x="84115" y="1341171"/>
                  <a:pt x="83966" y="1341171"/>
                  <a:pt x="83818" y="1341171"/>
                </a:cubicBezTo>
                <a:cubicBezTo>
                  <a:pt x="83818" y="1338202"/>
                  <a:pt x="83373" y="1335234"/>
                  <a:pt x="83966" y="1332413"/>
                </a:cubicBezTo>
                <a:cubicBezTo>
                  <a:pt x="84115" y="1331376"/>
                  <a:pt x="86639" y="1329595"/>
                  <a:pt x="87677" y="1329891"/>
                </a:cubicBezTo>
                <a:close/>
                <a:moveTo>
                  <a:pt x="1845007" y="1329595"/>
                </a:moveTo>
                <a:cubicBezTo>
                  <a:pt x="1842780" y="1343101"/>
                  <a:pt x="1840999" y="1347257"/>
                  <a:pt x="1842334" y="1356163"/>
                </a:cubicBezTo>
                <a:cubicBezTo>
                  <a:pt x="1844561" y="1347703"/>
                  <a:pt x="1853169" y="1338056"/>
                  <a:pt x="1849013" y="1333306"/>
                </a:cubicBezTo>
                <a:cubicBezTo>
                  <a:pt x="1843670" y="1345922"/>
                  <a:pt x="1845748" y="1333454"/>
                  <a:pt x="1845007" y="1329595"/>
                </a:cubicBezTo>
                <a:close/>
                <a:moveTo>
                  <a:pt x="1842928" y="1316533"/>
                </a:moveTo>
                <a:cubicBezTo>
                  <a:pt x="1842038" y="1321877"/>
                  <a:pt x="1834764" y="1333306"/>
                  <a:pt x="1839959" y="1332861"/>
                </a:cubicBezTo>
                <a:cubicBezTo>
                  <a:pt x="1839514" y="1325439"/>
                  <a:pt x="1846490" y="1319799"/>
                  <a:pt x="1842928" y="1316533"/>
                </a:cubicBezTo>
                <a:close/>
                <a:moveTo>
                  <a:pt x="1849458" y="1260281"/>
                </a:moveTo>
                <a:cubicBezTo>
                  <a:pt x="1849162" y="1261172"/>
                  <a:pt x="1848865" y="1261470"/>
                  <a:pt x="1848569" y="1261470"/>
                </a:cubicBezTo>
                <a:cubicBezTo>
                  <a:pt x="1847825" y="1263547"/>
                  <a:pt x="1846936" y="1265476"/>
                  <a:pt x="1846044" y="1267554"/>
                </a:cubicBezTo>
                <a:cubicBezTo>
                  <a:pt x="1846342" y="1269336"/>
                  <a:pt x="1847084" y="1270671"/>
                  <a:pt x="1847825" y="1271858"/>
                </a:cubicBezTo>
                <a:cubicBezTo>
                  <a:pt x="1847975" y="1268444"/>
                  <a:pt x="1852279" y="1260578"/>
                  <a:pt x="1849458" y="1260281"/>
                </a:cubicBezTo>
                <a:close/>
                <a:moveTo>
                  <a:pt x="1853466" y="1248852"/>
                </a:moveTo>
                <a:cubicBezTo>
                  <a:pt x="1853021" y="1250188"/>
                  <a:pt x="1852427" y="1251375"/>
                  <a:pt x="1851981" y="1252860"/>
                </a:cubicBezTo>
                <a:cubicBezTo>
                  <a:pt x="1852725" y="1253306"/>
                  <a:pt x="1853318" y="1253008"/>
                  <a:pt x="1854802" y="1249594"/>
                </a:cubicBezTo>
                <a:cubicBezTo>
                  <a:pt x="1854356" y="1249298"/>
                  <a:pt x="1853912" y="1249150"/>
                  <a:pt x="1853466" y="1248852"/>
                </a:cubicBezTo>
                <a:close/>
                <a:moveTo>
                  <a:pt x="1872464" y="1190671"/>
                </a:moveTo>
                <a:cubicBezTo>
                  <a:pt x="1870831" y="1192008"/>
                  <a:pt x="1869198" y="1192897"/>
                  <a:pt x="1867269" y="1192897"/>
                </a:cubicBezTo>
                <a:cubicBezTo>
                  <a:pt x="1865934" y="1202396"/>
                  <a:pt x="1864301" y="1211598"/>
                  <a:pt x="1862224" y="1220503"/>
                </a:cubicBezTo>
                <a:cubicBezTo>
                  <a:pt x="1862074" y="1220801"/>
                  <a:pt x="1862074" y="1221097"/>
                  <a:pt x="1861926" y="1221395"/>
                </a:cubicBezTo>
                <a:cubicBezTo>
                  <a:pt x="1866676" y="1216645"/>
                  <a:pt x="1866528" y="1212341"/>
                  <a:pt x="1869198" y="1202248"/>
                </a:cubicBezTo>
                <a:cubicBezTo>
                  <a:pt x="1873652" y="1206107"/>
                  <a:pt x="1864746" y="1221692"/>
                  <a:pt x="1862817" y="1231933"/>
                </a:cubicBezTo>
                <a:cubicBezTo>
                  <a:pt x="1859551" y="1231933"/>
                  <a:pt x="1866379" y="1220355"/>
                  <a:pt x="1861778" y="1221988"/>
                </a:cubicBezTo>
                <a:cubicBezTo>
                  <a:pt x="1860293" y="1227480"/>
                  <a:pt x="1858512" y="1232823"/>
                  <a:pt x="1856731" y="1238166"/>
                </a:cubicBezTo>
                <a:cubicBezTo>
                  <a:pt x="1857325" y="1240245"/>
                  <a:pt x="1858364" y="1240986"/>
                  <a:pt x="1859997" y="1238464"/>
                </a:cubicBezTo>
                <a:cubicBezTo>
                  <a:pt x="1863261" y="1238166"/>
                  <a:pt x="1856880" y="1248556"/>
                  <a:pt x="1862074" y="1246034"/>
                </a:cubicBezTo>
                <a:cubicBezTo>
                  <a:pt x="1860145" y="1249892"/>
                  <a:pt x="1859699" y="1245884"/>
                  <a:pt x="1858364" y="1245290"/>
                </a:cubicBezTo>
                <a:cubicBezTo>
                  <a:pt x="1857028" y="1262655"/>
                  <a:pt x="1848569" y="1282842"/>
                  <a:pt x="1846936" y="1300356"/>
                </a:cubicBezTo>
                <a:cubicBezTo>
                  <a:pt x="1845896" y="1297239"/>
                  <a:pt x="1844709" y="1297091"/>
                  <a:pt x="1842632" y="1301543"/>
                </a:cubicBezTo>
                <a:cubicBezTo>
                  <a:pt x="1845600" y="1302433"/>
                  <a:pt x="1843076" y="1315940"/>
                  <a:pt x="1847677" y="1310300"/>
                </a:cubicBezTo>
                <a:cubicBezTo>
                  <a:pt x="1848271" y="1314010"/>
                  <a:pt x="1846490" y="1322174"/>
                  <a:pt x="1844263" y="1324103"/>
                </a:cubicBezTo>
                <a:cubicBezTo>
                  <a:pt x="1844413" y="1326478"/>
                  <a:pt x="1846638" y="1326478"/>
                  <a:pt x="1850646" y="1328555"/>
                </a:cubicBezTo>
                <a:cubicBezTo>
                  <a:pt x="1853762" y="1316979"/>
                  <a:pt x="1858364" y="1299614"/>
                  <a:pt x="1851685" y="1301841"/>
                </a:cubicBezTo>
                <a:cubicBezTo>
                  <a:pt x="1853021" y="1297685"/>
                  <a:pt x="1856137" y="1301395"/>
                  <a:pt x="1857176" y="1296052"/>
                </a:cubicBezTo>
                <a:cubicBezTo>
                  <a:pt x="1857622" y="1284920"/>
                  <a:pt x="1855395" y="1276162"/>
                  <a:pt x="1860293" y="1253158"/>
                </a:cubicBezTo>
                <a:cubicBezTo>
                  <a:pt x="1862817" y="1254789"/>
                  <a:pt x="1857028" y="1265625"/>
                  <a:pt x="1861184" y="1265328"/>
                </a:cubicBezTo>
                <a:cubicBezTo>
                  <a:pt x="1862817" y="1260726"/>
                  <a:pt x="1866824" y="1239205"/>
                  <a:pt x="1863559" y="1234604"/>
                </a:cubicBezTo>
                <a:cubicBezTo>
                  <a:pt x="1865340" y="1233416"/>
                  <a:pt x="1866973" y="1234010"/>
                  <a:pt x="1870090" y="1228667"/>
                </a:cubicBezTo>
                <a:cubicBezTo>
                  <a:pt x="1869348" y="1222582"/>
                  <a:pt x="1872019" y="1215903"/>
                  <a:pt x="1873652" y="1209225"/>
                </a:cubicBezTo>
                <a:cubicBezTo>
                  <a:pt x="1875135" y="1202544"/>
                  <a:pt x="1875879" y="1196014"/>
                  <a:pt x="1872316" y="1190968"/>
                </a:cubicBezTo>
                <a:cubicBezTo>
                  <a:pt x="1872464" y="1190819"/>
                  <a:pt x="1872464" y="1190819"/>
                  <a:pt x="1872464" y="1190671"/>
                </a:cubicBezTo>
                <a:close/>
                <a:moveTo>
                  <a:pt x="1882409" y="1147481"/>
                </a:moveTo>
                <a:cubicBezTo>
                  <a:pt x="1881666" y="1147777"/>
                  <a:pt x="1880924" y="1148370"/>
                  <a:pt x="1880182" y="1149112"/>
                </a:cubicBezTo>
                <a:cubicBezTo>
                  <a:pt x="1880478" y="1150745"/>
                  <a:pt x="1880628" y="1152526"/>
                  <a:pt x="1880776" y="1154455"/>
                </a:cubicBezTo>
                <a:cubicBezTo>
                  <a:pt x="1881666" y="1152081"/>
                  <a:pt x="1882260" y="1149706"/>
                  <a:pt x="1882409" y="1147481"/>
                </a:cubicBezTo>
                <a:close/>
                <a:moveTo>
                  <a:pt x="1887752" y="1117350"/>
                </a:moveTo>
                <a:cubicBezTo>
                  <a:pt x="1885822" y="1121802"/>
                  <a:pt x="1884932" y="1124919"/>
                  <a:pt x="1884190" y="1128333"/>
                </a:cubicBezTo>
                <a:cubicBezTo>
                  <a:pt x="1884486" y="1132489"/>
                  <a:pt x="1884932" y="1136349"/>
                  <a:pt x="1885378" y="1139317"/>
                </a:cubicBezTo>
                <a:cubicBezTo>
                  <a:pt x="1885822" y="1139317"/>
                  <a:pt x="1886267" y="1139169"/>
                  <a:pt x="1886565" y="1139019"/>
                </a:cubicBezTo>
                <a:cubicBezTo>
                  <a:pt x="1886119" y="1131301"/>
                  <a:pt x="1887159" y="1127887"/>
                  <a:pt x="1887752" y="1117350"/>
                </a:cubicBezTo>
                <a:close/>
                <a:moveTo>
                  <a:pt x="1889682" y="1082173"/>
                </a:moveTo>
                <a:cubicBezTo>
                  <a:pt x="1888790" y="1082768"/>
                  <a:pt x="1888346" y="1083658"/>
                  <a:pt x="1888196" y="1084697"/>
                </a:cubicBezTo>
                <a:cubicBezTo>
                  <a:pt x="1888346" y="1085439"/>
                  <a:pt x="1888494" y="1086181"/>
                  <a:pt x="1888642" y="1086775"/>
                </a:cubicBezTo>
                <a:cubicBezTo>
                  <a:pt x="1888494" y="1087072"/>
                  <a:pt x="1888346" y="1087516"/>
                  <a:pt x="1888196" y="1087814"/>
                </a:cubicBezTo>
                <a:cubicBezTo>
                  <a:pt x="1888494" y="1090782"/>
                  <a:pt x="1889384" y="1094047"/>
                  <a:pt x="1889088" y="1096274"/>
                </a:cubicBezTo>
                <a:cubicBezTo>
                  <a:pt x="1888346" y="1094642"/>
                  <a:pt x="1887603" y="1093009"/>
                  <a:pt x="1886713" y="1091524"/>
                </a:cubicBezTo>
                <a:cubicBezTo>
                  <a:pt x="1885526" y="1095384"/>
                  <a:pt x="1884784" y="1100578"/>
                  <a:pt x="1884338" y="1106070"/>
                </a:cubicBezTo>
                <a:cubicBezTo>
                  <a:pt x="1885378" y="1107258"/>
                  <a:pt x="1885971" y="1109187"/>
                  <a:pt x="1885674" y="1112453"/>
                </a:cubicBezTo>
                <a:cubicBezTo>
                  <a:pt x="1888790" y="1098055"/>
                  <a:pt x="1883151" y="1103102"/>
                  <a:pt x="1891611" y="1094047"/>
                </a:cubicBezTo>
                <a:cubicBezTo>
                  <a:pt x="1893096" y="1086478"/>
                  <a:pt x="1889978" y="1086627"/>
                  <a:pt x="1889682" y="1082173"/>
                </a:cubicBezTo>
                <a:close/>
                <a:moveTo>
                  <a:pt x="1888494" y="1019985"/>
                </a:moveTo>
                <a:cubicBezTo>
                  <a:pt x="1886119" y="1022360"/>
                  <a:pt x="1883597" y="1024735"/>
                  <a:pt x="1882705" y="1027553"/>
                </a:cubicBezTo>
                <a:cubicBezTo>
                  <a:pt x="1882705" y="1027851"/>
                  <a:pt x="1882557" y="1028147"/>
                  <a:pt x="1882409" y="1028445"/>
                </a:cubicBezTo>
                <a:cubicBezTo>
                  <a:pt x="1882705" y="1032304"/>
                  <a:pt x="1883003" y="1036163"/>
                  <a:pt x="1883299" y="1039873"/>
                </a:cubicBezTo>
                <a:cubicBezTo>
                  <a:pt x="1883893" y="1054863"/>
                  <a:pt x="1884634" y="1069113"/>
                  <a:pt x="1887159" y="1080542"/>
                </a:cubicBezTo>
                <a:cubicBezTo>
                  <a:pt x="1889384" y="1076088"/>
                  <a:pt x="1890869" y="1070449"/>
                  <a:pt x="1891759" y="1063473"/>
                </a:cubicBezTo>
                <a:cubicBezTo>
                  <a:pt x="1891611" y="1060356"/>
                  <a:pt x="1888790" y="1061543"/>
                  <a:pt x="1886861" y="1061098"/>
                </a:cubicBezTo>
                <a:cubicBezTo>
                  <a:pt x="1886565" y="1056200"/>
                  <a:pt x="1888940" y="1056646"/>
                  <a:pt x="1890869" y="1056496"/>
                </a:cubicBezTo>
                <a:cubicBezTo>
                  <a:pt x="1889533" y="1048630"/>
                  <a:pt x="1888940" y="1040319"/>
                  <a:pt x="1888642" y="1031709"/>
                </a:cubicBezTo>
                <a:cubicBezTo>
                  <a:pt x="1888494" y="1027851"/>
                  <a:pt x="1888494" y="1023843"/>
                  <a:pt x="1888494" y="1019985"/>
                </a:cubicBezTo>
                <a:close/>
                <a:moveTo>
                  <a:pt x="1922780" y="935681"/>
                </a:moveTo>
                <a:cubicBezTo>
                  <a:pt x="1920999" y="941468"/>
                  <a:pt x="1919662" y="952452"/>
                  <a:pt x="1925303" y="954975"/>
                </a:cubicBezTo>
                <a:cubicBezTo>
                  <a:pt x="1923968" y="945922"/>
                  <a:pt x="1923818" y="931969"/>
                  <a:pt x="1922780" y="935681"/>
                </a:cubicBezTo>
                <a:close/>
                <a:moveTo>
                  <a:pt x="1915952" y="914604"/>
                </a:moveTo>
                <a:cubicBezTo>
                  <a:pt x="1916991" y="921728"/>
                  <a:pt x="1916546" y="927517"/>
                  <a:pt x="1915358" y="933306"/>
                </a:cubicBezTo>
                <a:cubicBezTo>
                  <a:pt x="1915656" y="935533"/>
                  <a:pt x="1916100" y="937758"/>
                  <a:pt x="1916398" y="939985"/>
                </a:cubicBezTo>
                <a:cubicBezTo>
                  <a:pt x="1919960" y="934048"/>
                  <a:pt x="1922928" y="917424"/>
                  <a:pt x="1915952" y="914604"/>
                </a:cubicBezTo>
                <a:close/>
                <a:moveTo>
                  <a:pt x="1913429" y="897832"/>
                </a:moveTo>
                <a:cubicBezTo>
                  <a:pt x="1912094" y="901692"/>
                  <a:pt x="1913577" y="914604"/>
                  <a:pt x="1918031" y="911783"/>
                </a:cubicBezTo>
                <a:cubicBezTo>
                  <a:pt x="1916991" y="905699"/>
                  <a:pt x="1915656" y="900503"/>
                  <a:pt x="1913429" y="897832"/>
                </a:cubicBezTo>
                <a:close/>
                <a:moveTo>
                  <a:pt x="1914765" y="884326"/>
                </a:moveTo>
                <a:cubicBezTo>
                  <a:pt x="1913725" y="886107"/>
                  <a:pt x="1912835" y="888037"/>
                  <a:pt x="1912242" y="889817"/>
                </a:cubicBezTo>
                <a:cubicBezTo>
                  <a:pt x="1912390" y="890856"/>
                  <a:pt x="1912538" y="892044"/>
                  <a:pt x="1912687" y="893083"/>
                </a:cubicBezTo>
                <a:cubicBezTo>
                  <a:pt x="1914319" y="891748"/>
                  <a:pt x="1914913" y="888333"/>
                  <a:pt x="1914765" y="884326"/>
                </a:cubicBezTo>
                <a:close/>
                <a:moveTo>
                  <a:pt x="1909421" y="864140"/>
                </a:moveTo>
                <a:cubicBezTo>
                  <a:pt x="1909273" y="864734"/>
                  <a:pt x="1909273" y="865773"/>
                  <a:pt x="1909273" y="866515"/>
                </a:cubicBezTo>
                <a:cubicBezTo>
                  <a:pt x="1910163" y="867554"/>
                  <a:pt x="1911054" y="868296"/>
                  <a:pt x="1911796" y="868890"/>
                </a:cubicBezTo>
                <a:cubicBezTo>
                  <a:pt x="1911054" y="866812"/>
                  <a:pt x="1910313" y="865179"/>
                  <a:pt x="1909421" y="864140"/>
                </a:cubicBezTo>
                <a:close/>
                <a:moveTo>
                  <a:pt x="1898883" y="839947"/>
                </a:moveTo>
                <a:cubicBezTo>
                  <a:pt x="1895766" y="839503"/>
                  <a:pt x="1892798" y="842915"/>
                  <a:pt x="1893837" y="845440"/>
                </a:cubicBezTo>
                <a:cubicBezTo>
                  <a:pt x="1894133" y="846181"/>
                  <a:pt x="1894877" y="847369"/>
                  <a:pt x="1895618" y="848704"/>
                </a:cubicBezTo>
                <a:cubicBezTo>
                  <a:pt x="1896954" y="849891"/>
                  <a:pt x="1898289" y="851227"/>
                  <a:pt x="1899477" y="852712"/>
                </a:cubicBezTo>
                <a:cubicBezTo>
                  <a:pt x="1899626" y="853602"/>
                  <a:pt x="1899774" y="854493"/>
                  <a:pt x="1900070" y="855383"/>
                </a:cubicBezTo>
                <a:cubicBezTo>
                  <a:pt x="1900962" y="856720"/>
                  <a:pt x="1902001" y="858055"/>
                  <a:pt x="1903039" y="859391"/>
                </a:cubicBezTo>
                <a:cubicBezTo>
                  <a:pt x="1904078" y="859243"/>
                  <a:pt x="1904969" y="858203"/>
                  <a:pt x="1905266" y="855087"/>
                </a:cubicBezTo>
                <a:cubicBezTo>
                  <a:pt x="1903039" y="855976"/>
                  <a:pt x="1898587" y="847814"/>
                  <a:pt x="1901703" y="840986"/>
                </a:cubicBezTo>
                <a:cubicBezTo>
                  <a:pt x="1901555" y="840838"/>
                  <a:pt x="1901555" y="840690"/>
                  <a:pt x="1901258" y="840540"/>
                </a:cubicBezTo>
                <a:cubicBezTo>
                  <a:pt x="1900516" y="840244"/>
                  <a:pt x="1899626" y="840096"/>
                  <a:pt x="1898883" y="839947"/>
                </a:cubicBezTo>
                <a:close/>
                <a:moveTo>
                  <a:pt x="1893837" y="798240"/>
                </a:moveTo>
                <a:cubicBezTo>
                  <a:pt x="1890721" y="797351"/>
                  <a:pt x="1891611" y="800763"/>
                  <a:pt x="1892798" y="804623"/>
                </a:cubicBezTo>
                <a:cubicBezTo>
                  <a:pt x="1893392" y="805810"/>
                  <a:pt x="1894133" y="806998"/>
                  <a:pt x="1895025" y="808185"/>
                </a:cubicBezTo>
                <a:cubicBezTo>
                  <a:pt x="1895470" y="808185"/>
                  <a:pt x="1895618" y="808333"/>
                  <a:pt x="1895914" y="808483"/>
                </a:cubicBezTo>
                <a:cubicBezTo>
                  <a:pt x="1895321" y="805662"/>
                  <a:pt x="1894579" y="802544"/>
                  <a:pt x="1893837" y="798240"/>
                </a:cubicBezTo>
                <a:close/>
                <a:moveTo>
                  <a:pt x="1885822" y="772860"/>
                </a:moveTo>
                <a:cubicBezTo>
                  <a:pt x="1885526" y="773751"/>
                  <a:pt x="1885378" y="774938"/>
                  <a:pt x="1885228" y="776274"/>
                </a:cubicBezTo>
                <a:cubicBezTo>
                  <a:pt x="1887307" y="782954"/>
                  <a:pt x="1887752" y="789929"/>
                  <a:pt x="1889533" y="796607"/>
                </a:cubicBezTo>
                <a:cubicBezTo>
                  <a:pt x="1891017" y="794382"/>
                  <a:pt x="1892352" y="792007"/>
                  <a:pt x="1890721" y="786514"/>
                </a:cubicBezTo>
                <a:cubicBezTo>
                  <a:pt x="1884486" y="785625"/>
                  <a:pt x="1889978" y="786812"/>
                  <a:pt x="1885822" y="772860"/>
                </a:cubicBezTo>
                <a:close/>
                <a:moveTo>
                  <a:pt x="1883447" y="769743"/>
                </a:moveTo>
                <a:cubicBezTo>
                  <a:pt x="1883299" y="770634"/>
                  <a:pt x="1883299" y="771376"/>
                  <a:pt x="1883745" y="772415"/>
                </a:cubicBezTo>
                <a:cubicBezTo>
                  <a:pt x="1883893" y="772712"/>
                  <a:pt x="1883893" y="773009"/>
                  <a:pt x="1884041" y="773157"/>
                </a:cubicBezTo>
                <a:cubicBezTo>
                  <a:pt x="1883893" y="772118"/>
                  <a:pt x="1883745" y="770930"/>
                  <a:pt x="1883447" y="769743"/>
                </a:cubicBezTo>
                <a:close/>
                <a:moveTo>
                  <a:pt x="41666" y="768852"/>
                </a:moveTo>
                <a:cubicBezTo>
                  <a:pt x="41369" y="770781"/>
                  <a:pt x="41221" y="772562"/>
                  <a:pt x="38104" y="772116"/>
                </a:cubicBezTo>
                <a:cubicBezTo>
                  <a:pt x="38104" y="772116"/>
                  <a:pt x="37807" y="770485"/>
                  <a:pt x="38104" y="770335"/>
                </a:cubicBezTo>
                <a:cubicBezTo>
                  <a:pt x="39292" y="769742"/>
                  <a:pt x="40479" y="769298"/>
                  <a:pt x="41666" y="768852"/>
                </a:cubicBezTo>
                <a:close/>
                <a:moveTo>
                  <a:pt x="47751" y="762619"/>
                </a:moveTo>
                <a:cubicBezTo>
                  <a:pt x="47751" y="764400"/>
                  <a:pt x="47751" y="766181"/>
                  <a:pt x="47751" y="767814"/>
                </a:cubicBezTo>
                <a:lnTo>
                  <a:pt x="42558" y="767814"/>
                </a:lnTo>
                <a:lnTo>
                  <a:pt x="42558" y="768556"/>
                </a:lnTo>
                <a:cubicBezTo>
                  <a:pt x="42261" y="768556"/>
                  <a:pt x="41965" y="768704"/>
                  <a:pt x="41667" y="768853"/>
                </a:cubicBezTo>
                <a:cubicBezTo>
                  <a:pt x="41667" y="768556"/>
                  <a:pt x="41815" y="768112"/>
                  <a:pt x="41815" y="767814"/>
                </a:cubicBezTo>
                <a:lnTo>
                  <a:pt x="42556" y="767814"/>
                </a:lnTo>
                <a:close/>
                <a:moveTo>
                  <a:pt x="1891165" y="761579"/>
                </a:moveTo>
                <a:cubicBezTo>
                  <a:pt x="1890423" y="762323"/>
                  <a:pt x="1889682" y="763064"/>
                  <a:pt x="1888790" y="763806"/>
                </a:cubicBezTo>
                <a:cubicBezTo>
                  <a:pt x="1890869" y="766181"/>
                  <a:pt x="1892502" y="767962"/>
                  <a:pt x="1891908" y="771078"/>
                </a:cubicBezTo>
                <a:cubicBezTo>
                  <a:pt x="1890721" y="771672"/>
                  <a:pt x="1886713" y="761579"/>
                  <a:pt x="1887603" y="769743"/>
                </a:cubicBezTo>
                <a:cubicBezTo>
                  <a:pt x="1891759" y="770782"/>
                  <a:pt x="1888940" y="777461"/>
                  <a:pt x="1890721" y="781469"/>
                </a:cubicBezTo>
                <a:lnTo>
                  <a:pt x="1895618" y="780133"/>
                </a:lnTo>
                <a:cubicBezTo>
                  <a:pt x="1896508" y="772563"/>
                  <a:pt x="1894283" y="766479"/>
                  <a:pt x="1891165" y="761579"/>
                </a:cubicBezTo>
                <a:close/>
                <a:moveTo>
                  <a:pt x="50276" y="758166"/>
                </a:moveTo>
                <a:cubicBezTo>
                  <a:pt x="53245" y="757571"/>
                  <a:pt x="53245" y="759947"/>
                  <a:pt x="53690" y="761876"/>
                </a:cubicBezTo>
                <a:cubicBezTo>
                  <a:pt x="52057" y="761876"/>
                  <a:pt x="50276" y="761876"/>
                  <a:pt x="48643" y="761876"/>
                </a:cubicBezTo>
                <a:cubicBezTo>
                  <a:pt x="49089" y="760391"/>
                  <a:pt x="49533" y="758314"/>
                  <a:pt x="50276" y="758166"/>
                </a:cubicBezTo>
                <a:close/>
                <a:moveTo>
                  <a:pt x="1885971" y="729818"/>
                </a:moveTo>
                <a:cubicBezTo>
                  <a:pt x="1885228" y="730857"/>
                  <a:pt x="1884190" y="731747"/>
                  <a:pt x="1883003" y="731895"/>
                </a:cubicBezTo>
                <a:cubicBezTo>
                  <a:pt x="1882853" y="731895"/>
                  <a:pt x="1882705" y="731895"/>
                  <a:pt x="1882557" y="731895"/>
                </a:cubicBezTo>
                <a:cubicBezTo>
                  <a:pt x="1883447" y="735309"/>
                  <a:pt x="1884338" y="739614"/>
                  <a:pt x="1885971" y="739762"/>
                </a:cubicBezTo>
                <a:cubicBezTo>
                  <a:pt x="1885526" y="735903"/>
                  <a:pt x="1889088" y="736496"/>
                  <a:pt x="1885971" y="729818"/>
                </a:cubicBezTo>
                <a:close/>
                <a:moveTo>
                  <a:pt x="67046" y="729670"/>
                </a:moveTo>
                <a:cubicBezTo>
                  <a:pt x="68383" y="726849"/>
                  <a:pt x="69866" y="726997"/>
                  <a:pt x="70905" y="729818"/>
                </a:cubicBezTo>
                <a:cubicBezTo>
                  <a:pt x="70164" y="730411"/>
                  <a:pt x="69570" y="731153"/>
                  <a:pt x="68827" y="731747"/>
                </a:cubicBezTo>
                <a:cubicBezTo>
                  <a:pt x="68233" y="731005"/>
                  <a:pt x="66898" y="729818"/>
                  <a:pt x="67046" y="729670"/>
                </a:cubicBezTo>
                <a:close/>
                <a:moveTo>
                  <a:pt x="60366" y="723287"/>
                </a:moveTo>
                <a:cubicBezTo>
                  <a:pt x="57250" y="730855"/>
                  <a:pt x="52945" y="739465"/>
                  <a:pt x="49532" y="753267"/>
                </a:cubicBezTo>
                <a:cubicBezTo>
                  <a:pt x="48641" y="754900"/>
                  <a:pt x="49235" y="746885"/>
                  <a:pt x="51907" y="738871"/>
                </a:cubicBezTo>
                <a:cubicBezTo>
                  <a:pt x="54430" y="730855"/>
                  <a:pt x="57992" y="722693"/>
                  <a:pt x="60366" y="723287"/>
                </a:cubicBezTo>
                <a:close/>
                <a:moveTo>
                  <a:pt x="1865636" y="716311"/>
                </a:moveTo>
                <a:cubicBezTo>
                  <a:pt x="1864746" y="716904"/>
                  <a:pt x="1864005" y="717796"/>
                  <a:pt x="1864005" y="718686"/>
                </a:cubicBezTo>
                <a:cubicBezTo>
                  <a:pt x="1863113" y="723139"/>
                  <a:pt x="1867417" y="725662"/>
                  <a:pt x="1868011" y="729076"/>
                </a:cubicBezTo>
                <a:cubicBezTo>
                  <a:pt x="1868457" y="732044"/>
                  <a:pt x="1865192" y="735607"/>
                  <a:pt x="1864301" y="739169"/>
                </a:cubicBezTo>
                <a:cubicBezTo>
                  <a:pt x="1864005" y="740504"/>
                  <a:pt x="1865786" y="743473"/>
                  <a:pt x="1866973" y="743621"/>
                </a:cubicBezTo>
                <a:cubicBezTo>
                  <a:pt x="1870979" y="744066"/>
                  <a:pt x="1874987" y="744066"/>
                  <a:pt x="1878995" y="744214"/>
                </a:cubicBezTo>
                <a:cubicBezTo>
                  <a:pt x="1878697" y="742731"/>
                  <a:pt x="1878401" y="741246"/>
                  <a:pt x="1878104" y="739762"/>
                </a:cubicBezTo>
                <a:cubicBezTo>
                  <a:pt x="1870831" y="734567"/>
                  <a:pt x="1876768" y="730857"/>
                  <a:pt x="1879885" y="741692"/>
                </a:cubicBezTo>
                <a:cubicBezTo>
                  <a:pt x="1880776" y="740950"/>
                  <a:pt x="1880478" y="738871"/>
                  <a:pt x="1881666" y="738575"/>
                </a:cubicBezTo>
                <a:cubicBezTo>
                  <a:pt x="1881666" y="735903"/>
                  <a:pt x="1881370" y="733825"/>
                  <a:pt x="1880924" y="731895"/>
                </a:cubicBezTo>
                <a:cubicBezTo>
                  <a:pt x="1878549" y="731747"/>
                  <a:pt x="1876472" y="730857"/>
                  <a:pt x="1876027" y="728333"/>
                </a:cubicBezTo>
                <a:cubicBezTo>
                  <a:pt x="1874987" y="722989"/>
                  <a:pt x="1872167" y="719429"/>
                  <a:pt x="1867863" y="716608"/>
                </a:cubicBezTo>
                <a:cubicBezTo>
                  <a:pt x="1867269" y="716163"/>
                  <a:pt x="1866082" y="716015"/>
                  <a:pt x="1865636" y="716311"/>
                </a:cubicBezTo>
                <a:close/>
                <a:moveTo>
                  <a:pt x="95247" y="690188"/>
                </a:moveTo>
                <a:cubicBezTo>
                  <a:pt x="95545" y="690336"/>
                  <a:pt x="95841" y="690484"/>
                  <a:pt x="96138" y="690484"/>
                </a:cubicBezTo>
                <a:cubicBezTo>
                  <a:pt x="96138" y="690782"/>
                  <a:pt x="96286" y="690930"/>
                  <a:pt x="96286" y="691227"/>
                </a:cubicBezTo>
                <a:cubicBezTo>
                  <a:pt x="95989" y="691227"/>
                  <a:pt x="95693" y="691227"/>
                  <a:pt x="95395" y="691227"/>
                </a:cubicBezTo>
                <a:cubicBezTo>
                  <a:pt x="95395" y="690782"/>
                  <a:pt x="95247" y="690484"/>
                  <a:pt x="95247" y="690188"/>
                </a:cubicBezTo>
                <a:close/>
                <a:moveTo>
                  <a:pt x="91684" y="686774"/>
                </a:moveTo>
                <a:cubicBezTo>
                  <a:pt x="94801" y="686180"/>
                  <a:pt x="94949" y="688259"/>
                  <a:pt x="95246" y="690188"/>
                </a:cubicBezTo>
                <a:cubicBezTo>
                  <a:pt x="94059" y="689742"/>
                  <a:pt x="92722" y="689298"/>
                  <a:pt x="91535" y="688704"/>
                </a:cubicBezTo>
                <a:cubicBezTo>
                  <a:pt x="91387" y="688555"/>
                  <a:pt x="91535" y="686774"/>
                  <a:pt x="91684" y="686774"/>
                </a:cubicBezTo>
                <a:close/>
                <a:moveTo>
                  <a:pt x="1848271" y="673713"/>
                </a:moveTo>
                <a:cubicBezTo>
                  <a:pt x="1850348" y="671636"/>
                  <a:pt x="1851981" y="674009"/>
                  <a:pt x="1853762" y="674009"/>
                </a:cubicBezTo>
                <a:cubicBezTo>
                  <a:pt x="1855099" y="679502"/>
                  <a:pt x="1847232" y="681283"/>
                  <a:pt x="1854208" y="689447"/>
                </a:cubicBezTo>
                <a:cubicBezTo>
                  <a:pt x="1855693" y="696867"/>
                  <a:pt x="1850498" y="685291"/>
                  <a:pt x="1849013" y="686329"/>
                </a:cubicBezTo>
                <a:cubicBezTo>
                  <a:pt x="1849013" y="682322"/>
                  <a:pt x="1851091" y="680244"/>
                  <a:pt x="1848271" y="673713"/>
                </a:cubicBezTo>
                <a:close/>
                <a:moveTo>
                  <a:pt x="1840701" y="653527"/>
                </a:moveTo>
                <a:cubicBezTo>
                  <a:pt x="1847973" y="652636"/>
                  <a:pt x="1841443" y="668220"/>
                  <a:pt x="1848123" y="665995"/>
                </a:cubicBezTo>
                <a:cubicBezTo>
                  <a:pt x="1848865" y="669111"/>
                  <a:pt x="1845896" y="668963"/>
                  <a:pt x="1844263" y="670150"/>
                </a:cubicBezTo>
                <a:cubicBezTo>
                  <a:pt x="1842482" y="661393"/>
                  <a:pt x="1842037" y="659464"/>
                  <a:pt x="1840701" y="653527"/>
                </a:cubicBezTo>
                <a:close/>
                <a:moveTo>
                  <a:pt x="1849704" y="639778"/>
                </a:moveTo>
                <a:cubicBezTo>
                  <a:pt x="1852417" y="642694"/>
                  <a:pt x="1855506" y="652602"/>
                  <a:pt x="1851833" y="651154"/>
                </a:cubicBezTo>
                <a:lnTo>
                  <a:pt x="1847380" y="639873"/>
                </a:lnTo>
                <a:cubicBezTo>
                  <a:pt x="1847937" y="638611"/>
                  <a:pt x="1848799" y="638806"/>
                  <a:pt x="1849704" y="639778"/>
                </a:cubicBezTo>
                <a:close/>
                <a:moveTo>
                  <a:pt x="1815470" y="626961"/>
                </a:moveTo>
                <a:cubicBezTo>
                  <a:pt x="1815470" y="628444"/>
                  <a:pt x="1815618" y="630077"/>
                  <a:pt x="1815916" y="631562"/>
                </a:cubicBezTo>
                <a:cubicBezTo>
                  <a:pt x="1816805" y="633194"/>
                  <a:pt x="1817845" y="634975"/>
                  <a:pt x="1818735" y="637202"/>
                </a:cubicBezTo>
                <a:cubicBezTo>
                  <a:pt x="1820220" y="636460"/>
                  <a:pt x="1821703" y="637054"/>
                  <a:pt x="1823188" y="637795"/>
                </a:cubicBezTo>
                <a:cubicBezTo>
                  <a:pt x="1820665" y="634233"/>
                  <a:pt x="1817845" y="630225"/>
                  <a:pt x="1815470" y="626961"/>
                </a:cubicBezTo>
                <a:close/>
                <a:moveTo>
                  <a:pt x="1847380" y="618500"/>
                </a:moveTo>
                <a:cubicBezTo>
                  <a:pt x="1851536" y="619094"/>
                  <a:pt x="1855396" y="627701"/>
                  <a:pt x="1859552" y="626366"/>
                </a:cubicBezTo>
                <a:cubicBezTo>
                  <a:pt x="1858512" y="634232"/>
                  <a:pt x="1849457" y="617758"/>
                  <a:pt x="1850349" y="630522"/>
                </a:cubicBezTo>
                <a:cubicBezTo>
                  <a:pt x="1846341" y="624141"/>
                  <a:pt x="1853021" y="625922"/>
                  <a:pt x="1847380" y="618500"/>
                </a:cubicBezTo>
                <a:close/>
                <a:moveTo>
                  <a:pt x="1816508" y="606478"/>
                </a:moveTo>
                <a:cubicBezTo>
                  <a:pt x="1819032" y="613750"/>
                  <a:pt x="1827195" y="619093"/>
                  <a:pt x="1826305" y="615087"/>
                </a:cubicBezTo>
                <a:cubicBezTo>
                  <a:pt x="1833875" y="624289"/>
                  <a:pt x="1835656" y="635421"/>
                  <a:pt x="1842335" y="647442"/>
                </a:cubicBezTo>
                <a:cubicBezTo>
                  <a:pt x="1840554" y="646107"/>
                  <a:pt x="1838772" y="646255"/>
                  <a:pt x="1836843" y="647294"/>
                </a:cubicBezTo>
                <a:cubicBezTo>
                  <a:pt x="1834321" y="627109"/>
                  <a:pt x="1822743" y="624586"/>
                  <a:pt x="1814133" y="610336"/>
                </a:cubicBezTo>
                <a:cubicBezTo>
                  <a:pt x="1813095" y="607665"/>
                  <a:pt x="1815322" y="607517"/>
                  <a:pt x="1816508" y="606478"/>
                </a:cubicBezTo>
                <a:close/>
                <a:moveTo>
                  <a:pt x="1767083" y="590152"/>
                </a:moveTo>
                <a:cubicBezTo>
                  <a:pt x="1766639" y="590152"/>
                  <a:pt x="1766342" y="590300"/>
                  <a:pt x="1766046" y="590448"/>
                </a:cubicBezTo>
                <a:cubicBezTo>
                  <a:pt x="1762483" y="593269"/>
                  <a:pt x="1761890" y="597424"/>
                  <a:pt x="1764709" y="600393"/>
                </a:cubicBezTo>
                <a:cubicBezTo>
                  <a:pt x="1770497" y="606626"/>
                  <a:pt x="1773466" y="608557"/>
                  <a:pt x="1778809" y="607517"/>
                </a:cubicBezTo>
                <a:cubicBezTo>
                  <a:pt x="1775099" y="600987"/>
                  <a:pt x="1771239" y="595198"/>
                  <a:pt x="1767083" y="590152"/>
                </a:cubicBezTo>
                <a:close/>
                <a:moveTo>
                  <a:pt x="1703262" y="535532"/>
                </a:moveTo>
                <a:cubicBezTo>
                  <a:pt x="1703262" y="535680"/>
                  <a:pt x="1703262" y="535680"/>
                  <a:pt x="1703262" y="535828"/>
                </a:cubicBezTo>
                <a:cubicBezTo>
                  <a:pt x="1703558" y="540578"/>
                  <a:pt x="1706824" y="541617"/>
                  <a:pt x="1710683" y="541913"/>
                </a:cubicBezTo>
                <a:cubicBezTo>
                  <a:pt x="1708308" y="539539"/>
                  <a:pt x="1705785" y="537462"/>
                  <a:pt x="1703262" y="535532"/>
                </a:cubicBezTo>
                <a:close/>
                <a:moveTo>
                  <a:pt x="1770052" y="523213"/>
                </a:moveTo>
                <a:cubicBezTo>
                  <a:pt x="1779995" y="532860"/>
                  <a:pt x="1776730" y="539242"/>
                  <a:pt x="1787267" y="549037"/>
                </a:cubicBezTo>
                <a:cubicBezTo>
                  <a:pt x="1781925" y="552749"/>
                  <a:pt x="1769606" y="527666"/>
                  <a:pt x="1770052" y="523213"/>
                </a:cubicBezTo>
                <a:close/>
                <a:moveTo>
                  <a:pt x="291909" y="518611"/>
                </a:moveTo>
                <a:lnTo>
                  <a:pt x="291909" y="523806"/>
                </a:lnTo>
                <a:lnTo>
                  <a:pt x="292353" y="524103"/>
                </a:lnTo>
                <a:cubicBezTo>
                  <a:pt x="292353" y="524251"/>
                  <a:pt x="292205" y="524399"/>
                  <a:pt x="292205" y="524547"/>
                </a:cubicBezTo>
                <a:cubicBezTo>
                  <a:pt x="292205" y="524547"/>
                  <a:pt x="292055" y="524547"/>
                  <a:pt x="291907" y="524547"/>
                </a:cubicBezTo>
                <a:lnTo>
                  <a:pt x="291907" y="523806"/>
                </a:lnTo>
                <a:lnTo>
                  <a:pt x="288197" y="522173"/>
                </a:lnTo>
                <a:cubicBezTo>
                  <a:pt x="287455" y="519205"/>
                  <a:pt x="289682" y="518759"/>
                  <a:pt x="291909" y="518611"/>
                </a:cubicBezTo>
                <a:close/>
                <a:moveTo>
                  <a:pt x="292649" y="517720"/>
                </a:moveTo>
                <a:cubicBezTo>
                  <a:pt x="292649" y="518018"/>
                  <a:pt x="292501" y="518314"/>
                  <a:pt x="292501" y="518314"/>
                </a:cubicBezTo>
                <a:cubicBezTo>
                  <a:pt x="292353" y="518462"/>
                  <a:pt x="292055" y="518462"/>
                  <a:pt x="291907" y="518462"/>
                </a:cubicBezTo>
                <a:cubicBezTo>
                  <a:pt x="291907" y="518314"/>
                  <a:pt x="291907" y="518018"/>
                  <a:pt x="291907" y="517868"/>
                </a:cubicBezTo>
                <a:cubicBezTo>
                  <a:pt x="292055" y="517868"/>
                  <a:pt x="292353" y="517720"/>
                  <a:pt x="292649" y="517720"/>
                </a:cubicBezTo>
                <a:close/>
                <a:moveTo>
                  <a:pt x="294430" y="513862"/>
                </a:moveTo>
                <a:cubicBezTo>
                  <a:pt x="296211" y="512971"/>
                  <a:pt x="297696" y="514752"/>
                  <a:pt x="296509" y="516088"/>
                </a:cubicBezTo>
                <a:cubicBezTo>
                  <a:pt x="295765" y="517126"/>
                  <a:pt x="294134" y="517276"/>
                  <a:pt x="292649" y="517720"/>
                </a:cubicBezTo>
                <a:cubicBezTo>
                  <a:pt x="293095" y="516236"/>
                  <a:pt x="293391" y="514455"/>
                  <a:pt x="294430" y="513862"/>
                </a:cubicBezTo>
                <a:close/>
                <a:moveTo>
                  <a:pt x="1750014" y="433862"/>
                </a:moveTo>
                <a:lnTo>
                  <a:pt x="1754468" y="439799"/>
                </a:lnTo>
                <a:cubicBezTo>
                  <a:pt x="1755061" y="442619"/>
                  <a:pt x="1750608" y="445438"/>
                  <a:pt x="1746452" y="439651"/>
                </a:cubicBezTo>
                <a:cubicBezTo>
                  <a:pt x="1750460" y="439057"/>
                  <a:pt x="1746898" y="434901"/>
                  <a:pt x="1750014" y="433862"/>
                </a:cubicBezTo>
                <a:close/>
                <a:moveTo>
                  <a:pt x="1653095" y="406256"/>
                </a:moveTo>
                <a:cubicBezTo>
                  <a:pt x="1656213" y="412786"/>
                  <a:pt x="1658735" y="419613"/>
                  <a:pt x="1663931" y="420652"/>
                </a:cubicBezTo>
                <a:cubicBezTo>
                  <a:pt x="1664227" y="420356"/>
                  <a:pt x="1664375" y="419911"/>
                  <a:pt x="1664524" y="419613"/>
                </a:cubicBezTo>
                <a:cubicBezTo>
                  <a:pt x="1663633" y="418575"/>
                  <a:pt x="1662594" y="417388"/>
                  <a:pt x="1661704" y="416348"/>
                </a:cubicBezTo>
                <a:cubicBezTo>
                  <a:pt x="1658735" y="413084"/>
                  <a:pt x="1655915" y="409670"/>
                  <a:pt x="1653095" y="406256"/>
                </a:cubicBezTo>
                <a:close/>
                <a:moveTo>
                  <a:pt x="1575618" y="388890"/>
                </a:moveTo>
                <a:cubicBezTo>
                  <a:pt x="1574727" y="388297"/>
                  <a:pt x="1573985" y="388593"/>
                  <a:pt x="1573540" y="389187"/>
                </a:cubicBezTo>
                <a:cubicBezTo>
                  <a:pt x="1574579" y="389484"/>
                  <a:pt x="1575618" y="389928"/>
                  <a:pt x="1576658" y="390374"/>
                </a:cubicBezTo>
                <a:cubicBezTo>
                  <a:pt x="1576360" y="389780"/>
                  <a:pt x="1576064" y="389187"/>
                  <a:pt x="1575618" y="388890"/>
                </a:cubicBezTo>
                <a:close/>
                <a:moveTo>
                  <a:pt x="1595657" y="387429"/>
                </a:moveTo>
                <a:lnTo>
                  <a:pt x="1596248" y="387701"/>
                </a:lnTo>
                <a:cubicBezTo>
                  <a:pt x="1594615" y="389186"/>
                  <a:pt x="1595210" y="391263"/>
                  <a:pt x="1596694" y="393638"/>
                </a:cubicBezTo>
                <a:close/>
                <a:moveTo>
                  <a:pt x="1586601" y="371969"/>
                </a:moveTo>
                <a:cubicBezTo>
                  <a:pt x="1587937" y="371375"/>
                  <a:pt x="1590163" y="374640"/>
                  <a:pt x="1591499" y="373305"/>
                </a:cubicBezTo>
                <a:cubicBezTo>
                  <a:pt x="1590534" y="376941"/>
                  <a:pt x="1592909" y="380169"/>
                  <a:pt x="1594987" y="383416"/>
                </a:cubicBezTo>
                <a:lnTo>
                  <a:pt x="1595657" y="387429"/>
                </a:lnTo>
                <a:lnTo>
                  <a:pt x="1592538" y="385995"/>
                </a:lnTo>
                <a:cubicBezTo>
                  <a:pt x="1591387" y="385846"/>
                  <a:pt x="1590163" y="385475"/>
                  <a:pt x="1588382" y="382952"/>
                </a:cubicBezTo>
                <a:cubicBezTo>
                  <a:pt x="1588530" y="379539"/>
                  <a:pt x="1589421" y="376273"/>
                  <a:pt x="1586601" y="371969"/>
                </a:cubicBezTo>
                <a:close/>
                <a:moveTo>
                  <a:pt x="1694207" y="358611"/>
                </a:moveTo>
                <a:cubicBezTo>
                  <a:pt x="1693465" y="359798"/>
                  <a:pt x="1691387" y="360689"/>
                  <a:pt x="1693020" y="363064"/>
                </a:cubicBezTo>
                <a:cubicBezTo>
                  <a:pt x="1694355" y="356533"/>
                  <a:pt x="1702073" y="373305"/>
                  <a:pt x="1703410" y="366922"/>
                </a:cubicBezTo>
                <a:cubicBezTo>
                  <a:pt x="1699846" y="362321"/>
                  <a:pt x="1696878" y="359948"/>
                  <a:pt x="1694207" y="358611"/>
                </a:cubicBezTo>
                <a:close/>
                <a:moveTo>
                  <a:pt x="1545042" y="341098"/>
                </a:moveTo>
                <a:cubicBezTo>
                  <a:pt x="1558399" y="350745"/>
                  <a:pt x="1576508" y="354307"/>
                  <a:pt x="1584226" y="367962"/>
                </a:cubicBezTo>
                <a:cubicBezTo>
                  <a:pt x="1582149" y="369743"/>
                  <a:pt x="1576804" y="361877"/>
                  <a:pt x="1573391" y="359798"/>
                </a:cubicBezTo>
                <a:cubicBezTo>
                  <a:pt x="1571164" y="362619"/>
                  <a:pt x="1578734" y="367666"/>
                  <a:pt x="1583186" y="372267"/>
                </a:cubicBezTo>
                <a:cubicBezTo>
                  <a:pt x="1574429" y="367962"/>
                  <a:pt x="1551721" y="351339"/>
                  <a:pt x="1545042" y="341098"/>
                </a:cubicBezTo>
                <a:close/>
                <a:moveTo>
                  <a:pt x="504893" y="335514"/>
                </a:moveTo>
                <a:cubicBezTo>
                  <a:pt x="508529" y="334048"/>
                  <a:pt x="512685" y="333529"/>
                  <a:pt x="513056" y="335755"/>
                </a:cubicBezTo>
                <a:cubicBezTo>
                  <a:pt x="507269" y="340208"/>
                  <a:pt x="505042" y="337388"/>
                  <a:pt x="499847" y="340949"/>
                </a:cubicBezTo>
                <a:cubicBezTo>
                  <a:pt x="498140" y="339391"/>
                  <a:pt x="501257" y="336980"/>
                  <a:pt x="504893" y="335514"/>
                </a:cubicBezTo>
                <a:close/>
                <a:moveTo>
                  <a:pt x="1656361" y="332488"/>
                </a:moveTo>
                <a:cubicBezTo>
                  <a:pt x="1663187" y="340504"/>
                  <a:pt x="1664820" y="347330"/>
                  <a:pt x="1661852" y="352228"/>
                </a:cubicBezTo>
                <a:cubicBezTo>
                  <a:pt x="1660960" y="345697"/>
                  <a:pt x="1651166" y="336496"/>
                  <a:pt x="1656361" y="332488"/>
                </a:cubicBezTo>
                <a:close/>
                <a:moveTo>
                  <a:pt x="1589421" y="328334"/>
                </a:moveTo>
                <a:cubicBezTo>
                  <a:pt x="1590015" y="329965"/>
                  <a:pt x="1595656" y="337981"/>
                  <a:pt x="1598031" y="336200"/>
                </a:cubicBezTo>
                <a:cubicBezTo>
                  <a:pt x="1596398" y="332786"/>
                  <a:pt x="1593725" y="326255"/>
                  <a:pt x="1589421" y="328334"/>
                </a:cubicBezTo>
                <a:close/>
                <a:moveTo>
                  <a:pt x="1509125" y="307109"/>
                </a:moveTo>
                <a:cubicBezTo>
                  <a:pt x="1511202" y="305476"/>
                  <a:pt x="1514766" y="307109"/>
                  <a:pt x="1517585" y="307109"/>
                </a:cubicBezTo>
                <a:cubicBezTo>
                  <a:pt x="1514914" y="314678"/>
                  <a:pt x="1544894" y="334419"/>
                  <a:pt x="1553206" y="338277"/>
                </a:cubicBezTo>
                <a:cubicBezTo>
                  <a:pt x="1556174" y="341544"/>
                  <a:pt x="1560182" y="345106"/>
                  <a:pt x="1557510" y="347183"/>
                </a:cubicBezTo>
                <a:cubicBezTo>
                  <a:pt x="1550979" y="339465"/>
                  <a:pt x="1547863" y="341246"/>
                  <a:pt x="1542520" y="337090"/>
                </a:cubicBezTo>
                <a:cubicBezTo>
                  <a:pt x="1541778" y="338129"/>
                  <a:pt x="1543855" y="339762"/>
                  <a:pt x="1545042" y="341098"/>
                </a:cubicBezTo>
                <a:cubicBezTo>
                  <a:pt x="1531981" y="339169"/>
                  <a:pt x="1519514" y="319279"/>
                  <a:pt x="1509125" y="307109"/>
                </a:cubicBezTo>
                <a:close/>
                <a:moveTo>
                  <a:pt x="783336" y="301914"/>
                </a:moveTo>
                <a:cubicBezTo>
                  <a:pt x="777399" y="301914"/>
                  <a:pt x="770868" y="302508"/>
                  <a:pt x="764042" y="303845"/>
                </a:cubicBezTo>
                <a:cubicBezTo>
                  <a:pt x="754988" y="305476"/>
                  <a:pt x="745340" y="307703"/>
                  <a:pt x="735841" y="310967"/>
                </a:cubicBezTo>
                <a:cubicBezTo>
                  <a:pt x="738365" y="313788"/>
                  <a:pt x="741333" y="315717"/>
                  <a:pt x="746527" y="312007"/>
                </a:cubicBezTo>
                <a:cubicBezTo>
                  <a:pt x="753949" y="306663"/>
                  <a:pt x="764635" y="313640"/>
                  <a:pt x="771314" y="305180"/>
                </a:cubicBezTo>
                <a:cubicBezTo>
                  <a:pt x="772205" y="303993"/>
                  <a:pt x="774876" y="303993"/>
                  <a:pt x="776805" y="303993"/>
                </a:cubicBezTo>
                <a:cubicBezTo>
                  <a:pt x="779923" y="304141"/>
                  <a:pt x="781852" y="303249"/>
                  <a:pt x="783336" y="301914"/>
                </a:cubicBezTo>
                <a:close/>
                <a:moveTo>
                  <a:pt x="1106008" y="300578"/>
                </a:moveTo>
                <a:cubicBezTo>
                  <a:pt x="1104969" y="300875"/>
                  <a:pt x="1103930" y="301024"/>
                  <a:pt x="1103040" y="301320"/>
                </a:cubicBezTo>
                <a:cubicBezTo>
                  <a:pt x="1103485" y="301914"/>
                  <a:pt x="1104227" y="302360"/>
                  <a:pt x="1105711" y="302062"/>
                </a:cubicBezTo>
                <a:cubicBezTo>
                  <a:pt x="1105860" y="302062"/>
                  <a:pt x="1106008" y="301320"/>
                  <a:pt x="1106008" y="300578"/>
                </a:cubicBezTo>
                <a:close/>
                <a:moveTo>
                  <a:pt x="1558104" y="300429"/>
                </a:moveTo>
                <a:cubicBezTo>
                  <a:pt x="1561221" y="299687"/>
                  <a:pt x="1568493" y="303102"/>
                  <a:pt x="1570126" y="307851"/>
                </a:cubicBezTo>
                <a:cubicBezTo>
                  <a:pt x="1566862" y="307258"/>
                  <a:pt x="1562706" y="304289"/>
                  <a:pt x="1558104" y="300429"/>
                </a:cubicBezTo>
                <a:close/>
                <a:moveTo>
                  <a:pt x="1465190" y="299687"/>
                </a:moveTo>
                <a:cubicBezTo>
                  <a:pt x="1469940" y="300133"/>
                  <a:pt x="1482704" y="311115"/>
                  <a:pt x="1481368" y="314677"/>
                </a:cubicBezTo>
                <a:cubicBezTo>
                  <a:pt x="1477064" y="309779"/>
                  <a:pt x="1471721" y="304732"/>
                  <a:pt x="1465190" y="299687"/>
                </a:cubicBezTo>
                <a:close/>
                <a:moveTo>
                  <a:pt x="826973" y="294493"/>
                </a:moveTo>
                <a:cubicBezTo>
                  <a:pt x="826082" y="296275"/>
                  <a:pt x="824598" y="297610"/>
                  <a:pt x="822223" y="297610"/>
                </a:cubicBezTo>
                <a:cubicBezTo>
                  <a:pt x="822075" y="296719"/>
                  <a:pt x="822075" y="295681"/>
                  <a:pt x="822075" y="294642"/>
                </a:cubicBezTo>
                <a:cubicBezTo>
                  <a:pt x="815099" y="294938"/>
                  <a:pt x="808421" y="295681"/>
                  <a:pt x="801740" y="297906"/>
                </a:cubicBezTo>
                <a:cubicBezTo>
                  <a:pt x="801890" y="298056"/>
                  <a:pt x="802038" y="298352"/>
                  <a:pt x="802186" y="298501"/>
                </a:cubicBezTo>
                <a:cubicBezTo>
                  <a:pt x="806342" y="303845"/>
                  <a:pt x="809162" y="303993"/>
                  <a:pt x="817028" y="299985"/>
                </a:cubicBezTo>
                <a:cubicBezTo>
                  <a:pt x="818661" y="299243"/>
                  <a:pt x="820442" y="298797"/>
                  <a:pt x="822075" y="298204"/>
                </a:cubicBezTo>
                <a:cubicBezTo>
                  <a:pt x="823707" y="303399"/>
                  <a:pt x="827121" y="305180"/>
                  <a:pt x="831871" y="302062"/>
                </a:cubicBezTo>
                <a:cubicBezTo>
                  <a:pt x="834691" y="300133"/>
                  <a:pt x="837659" y="298056"/>
                  <a:pt x="839143" y="294790"/>
                </a:cubicBezTo>
                <a:cubicBezTo>
                  <a:pt x="834987" y="294642"/>
                  <a:pt x="830981" y="294493"/>
                  <a:pt x="826973" y="294493"/>
                </a:cubicBezTo>
                <a:close/>
                <a:moveTo>
                  <a:pt x="1492649" y="291672"/>
                </a:moveTo>
                <a:cubicBezTo>
                  <a:pt x="1494282" y="292562"/>
                  <a:pt x="1494133" y="293305"/>
                  <a:pt x="1493539" y="294047"/>
                </a:cubicBezTo>
                <a:cubicBezTo>
                  <a:pt x="1495914" y="294640"/>
                  <a:pt x="1497695" y="294344"/>
                  <a:pt x="1499476" y="293749"/>
                </a:cubicBezTo>
                <a:cubicBezTo>
                  <a:pt x="1501407" y="295530"/>
                  <a:pt x="1499774" y="295530"/>
                  <a:pt x="1498734" y="294788"/>
                </a:cubicBezTo>
                <a:cubicBezTo>
                  <a:pt x="1498141" y="298944"/>
                  <a:pt x="1500664" y="297905"/>
                  <a:pt x="1505265" y="301171"/>
                </a:cubicBezTo>
                <a:cubicBezTo>
                  <a:pt x="1510756" y="307702"/>
                  <a:pt x="1498290" y="295530"/>
                  <a:pt x="1499476" y="301469"/>
                </a:cubicBezTo>
                <a:cubicBezTo>
                  <a:pt x="1494133" y="297757"/>
                  <a:pt x="1489533" y="294195"/>
                  <a:pt x="1492649" y="291672"/>
                </a:cubicBezTo>
                <a:close/>
                <a:moveTo>
                  <a:pt x="856064" y="289298"/>
                </a:moveTo>
                <a:cubicBezTo>
                  <a:pt x="850275" y="288853"/>
                  <a:pt x="844636" y="289446"/>
                  <a:pt x="839292" y="292267"/>
                </a:cubicBezTo>
                <a:cubicBezTo>
                  <a:pt x="841963" y="291969"/>
                  <a:pt x="844636" y="291525"/>
                  <a:pt x="846267" y="292119"/>
                </a:cubicBezTo>
                <a:cubicBezTo>
                  <a:pt x="846861" y="292119"/>
                  <a:pt x="847455" y="292119"/>
                  <a:pt x="848048" y="292119"/>
                </a:cubicBezTo>
                <a:cubicBezTo>
                  <a:pt x="851908" y="291821"/>
                  <a:pt x="854431" y="290931"/>
                  <a:pt x="856064" y="289298"/>
                </a:cubicBezTo>
                <a:close/>
                <a:moveTo>
                  <a:pt x="1596248" y="265253"/>
                </a:moveTo>
                <a:cubicBezTo>
                  <a:pt x="1600404" y="270894"/>
                  <a:pt x="1605153" y="272823"/>
                  <a:pt x="1609607" y="272525"/>
                </a:cubicBezTo>
                <a:cubicBezTo>
                  <a:pt x="1620887" y="284549"/>
                  <a:pt x="1624004" y="289001"/>
                  <a:pt x="1637065" y="297312"/>
                </a:cubicBezTo>
                <a:cubicBezTo>
                  <a:pt x="1636321" y="294344"/>
                  <a:pt x="1638548" y="292267"/>
                  <a:pt x="1634986" y="288555"/>
                </a:cubicBezTo>
                <a:cubicBezTo>
                  <a:pt x="1637509" y="289001"/>
                  <a:pt x="1638548" y="291375"/>
                  <a:pt x="1644931" y="295977"/>
                </a:cubicBezTo>
                <a:cubicBezTo>
                  <a:pt x="1643150" y="301320"/>
                  <a:pt x="1645376" y="307405"/>
                  <a:pt x="1647899" y="314529"/>
                </a:cubicBezTo>
                <a:cubicBezTo>
                  <a:pt x="1653688" y="320614"/>
                  <a:pt x="1665264" y="319873"/>
                  <a:pt x="1664819" y="328778"/>
                </a:cubicBezTo>
                <a:cubicBezTo>
                  <a:pt x="1668678" y="330113"/>
                  <a:pt x="1671499" y="327739"/>
                  <a:pt x="1674467" y="326107"/>
                </a:cubicBezTo>
                <a:cubicBezTo>
                  <a:pt x="1679959" y="334121"/>
                  <a:pt x="1683669" y="329520"/>
                  <a:pt x="1685450" y="336198"/>
                </a:cubicBezTo>
                <a:cubicBezTo>
                  <a:pt x="1687676" y="334567"/>
                  <a:pt x="1686935" y="331894"/>
                  <a:pt x="1683075" y="328036"/>
                </a:cubicBezTo>
                <a:cubicBezTo>
                  <a:pt x="1685895" y="325809"/>
                  <a:pt x="1693911" y="341394"/>
                  <a:pt x="1696730" y="339167"/>
                </a:cubicBezTo>
                <a:cubicBezTo>
                  <a:pt x="1700738" y="345401"/>
                  <a:pt x="1691684" y="339612"/>
                  <a:pt x="1689012" y="336198"/>
                </a:cubicBezTo>
                <a:cubicBezTo>
                  <a:pt x="1689458" y="339167"/>
                  <a:pt x="1687231" y="341097"/>
                  <a:pt x="1690347" y="345105"/>
                </a:cubicBezTo>
                <a:cubicBezTo>
                  <a:pt x="1692872" y="347330"/>
                  <a:pt x="1694059" y="344510"/>
                  <a:pt x="1695691" y="343472"/>
                </a:cubicBezTo>
                <a:cubicBezTo>
                  <a:pt x="1701331" y="351338"/>
                  <a:pt x="1704894" y="360392"/>
                  <a:pt x="1710978" y="356533"/>
                </a:cubicBezTo>
                <a:cubicBezTo>
                  <a:pt x="1716026" y="369891"/>
                  <a:pt x="1727751" y="378648"/>
                  <a:pt x="1733688" y="389780"/>
                </a:cubicBezTo>
                <a:cubicBezTo>
                  <a:pt x="1736805" y="390820"/>
                  <a:pt x="1737695" y="389928"/>
                  <a:pt x="1735024" y="385327"/>
                </a:cubicBezTo>
                <a:cubicBezTo>
                  <a:pt x="1742000" y="387553"/>
                  <a:pt x="1744523" y="397646"/>
                  <a:pt x="1746748" y="398388"/>
                </a:cubicBezTo>
                <a:cubicBezTo>
                  <a:pt x="1748233" y="400763"/>
                  <a:pt x="1746156" y="401506"/>
                  <a:pt x="1745264" y="402692"/>
                </a:cubicBezTo>
                <a:cubicBezTo>
                  <a:pt x="1750608" y="408630"/>
                  <a:pt x="1749124" y="412786"/>
                  <a:pt x="1753872" y="411895"/>
                </a:cubicBezTo>
                <a:cubicBezTo>
                  <a:pt x="1752241" y="417832"/>
                  <a:pt x="1761294" y="428964"/>
                  <a:pt x="1760403" y="435197"/>
                </a:cubicBezTo>
                <a:cubicBezTo>
                  <a:pt x="1758178" y="431191"/>
                  <a:pt x="1753428" y="415903"/>
                  <a:pt x="1748975" y="422136"/>
                </a:cubicBezTo>
                <a:cubicBezTo>
                  <a:pt x="1747343" y="419761"/>
                  <a:pt x="1749568" y="419019"/>
                  <a:pt x="1750460" y="417832"/>
                </a:cubicBezTo>
                <a:cubicBezTo>
                  <a:pt x="1746898" y="414715"/>
                  <a:pt x="1743335" y="411895"/>
                  <a:pt x="1739476" y="407591"/>
                </a:cubicBezTo>
                <a:cubicBezTo>
                  <a:pt x="1739030" y="403287"/>
                  <a:pt x="1738140" y="398686"/>
                  <a:pt x="1736805" y="393788"/>
                </a:cubicBezTo>
                <a:cubicBezTo>
                  <a:pt x="1732649" y="388889"/>
                  <a:pt x="1737250" y="397944"/>
                  <a:pt x="1732945" y="397053"/>
                </a:cubicBezTo>
                <a:cubicBezTo>
                  <a:pt x="1732797" y="388889"/>
                  <a:pt x="1725227" y="391116"/>
                  <a:pt x="1723744" y="390076"/>
                </a:cubicBezTo>
                <a:cubicBezTo>
                  <a:pt x="1722556" y="397794"/>
                  <a:pt x="1734132" y="417534"/>
                  <a:pt x="1746600" y="427331"/>
                </a:cubicBezTo>
                <a:cubicBezTo>
                  <a:pt x="1742594" y="428370"/>
                  <a:pt x="1743781" y="427479"/>
                  <a:pt x="1741702" y="431191"/>
                </a:cubicBezTo>
                <a:cubicBezTo>
                  <a:pt x="1743781" y="419909"/>
                  <a:pt x="1722852" y="415753"/>
                  <a:pt x="1721369" y="400319"/>
                </a:cubicBezTo>
                <a:cubicBezTo>
                  <a:pt x="1706229" y="387701"/>
                  <a:pt x="1690645" y="370039"/>
                  <a:pt x="1675357" y="352080"/>
                </a:cubicBezTo>
                <a:cubicBezTo>
                  <a:pt x="1667789" y="343175"/>
                  <a:pt x="1660219" y="334121"/>
                  <a:pt x="1652649" y="325958"/>
                </a:cubicBezTo>
                <a:cubicBezTo>
                  <a:pt x="1648791" y="321802"/>
                  <a:pt x="1645079" y="317943"/>
                  <a:pt x="1641369" y="314381"/>
                </a:cubicBezTo>
                <a:cubicBezTo>
                  <a:pt x="1637509" y="310967"/>
                  <a:pt x="1633503" y="308147"/>
                  <a:pt x="1629643" y="305476"/>
                </a:cubicBezTo>
                <a:cubicBezTo>
                  <a:pt x="1631870" y="304882"/>
                  <a:pt x="1634392" y="305476"/>
                  <a:pt x="1636619" y="305030"/>
                </a:cubicBezTo>
                <a:cubicBezTo>
                  <a:pt x="1631722" y="299241"/>
                  <a:pt x="1629199" y="299835"/>
                  <a:pt x="1624893" y="295977"/>
                </a:cubicBezTo>
                <a:cubicBezTo>
                  <a:pt x="1625043" y="286923"/>
                  <a:pt x="1599514" y="273119"/>
                  <a:pt x="1596248" y="265253"/>
                </a:cubicBezTo>
                <a:close/>
                <a:moveTo>
                  <a:pt x="1393205" y="226219"/>
                </a:moveTo>
                <a:cubicBezTo>
                  <a:pt x="1394245" y="225328"/>
                  <a:pt x="1397361" y="227851"/>
                  <a:pt x="1398252" y="226367"/>
                </a:cubicBezTo>
                <a:cubicBezTo>
                  <a:pt x="1400032" y="231710"/>
                  <a:pt x="1401815" y="231710"/>
                  <a:pt x="1406119" y="235420"/>
                </a:cubicBezTo>
                <a:cubicBezTo>
                  <a:pt x="1401517" y="236608"/>
                  <a:pt x="1394541" y="228594"/>
                  <a:pt x="1393205" y="226219"/>
                </a:cubicBezTo>
                <a:close/>
                <a:moveTo>
                  <a:pt x="1407008" y="200836"/>
                </a:moveTo>
                <a:cubicBezTo>
                  <a:pt x="1411610" y="200688"/>
                  <a:pt x="1421109" y="208554"/>
                  <a:pt x="1423484" y="204696"/>
                </a:cubicBezTo>
                <a:cubicBezTo>
                  <a:pt x="1427639" y="210485"/>
                  <a:pt x="1409531" y="205586"/>
                  <a:pt x="1407008" y="200836"/>
                </a:cubicBezTo>
                <a:close/>
                <a:moveTo>
                  <a:pt x="1331165" y="199947"/>
                </a:moveTo>
                <a:cubicBezTo>
                  <a:pt x="1334431" y="198166"/>
                  <a:pt x="1345562" y="203213"/>
                  <a:pt x="1350461" y="206329"/>
                </a:cubicBezTo>
                <a:cubicBezTo>
                  <a:pt x="1345562" y="206329"/>
                  <a:pt x="1337250" y="201580"/>
                  <a:pt x="1331165" y="199947"/>
                </a:cubicBezTo>
                <a:close/>
                <a:moveTo>
                  <a:pt x="1542370" y="192377"/>
                </a:moveTo>
                <a:cubicBezTo>
                  <a:pt x="1544449" y="195493"/>
                  <a:pt x="1544597" y="198166"/>
                  <a:pt x="1545636" y="200986"/>
                </a:cubicBezTo>
                <a:cubicBezTo>
                  <a:pt x="1552167" y="201580"/>
                  <a:pt x="1561666" y="207961"/>
                  <a:pt x="1568196" y="208406"/>
                </a:cubicBezTo>
                <a:cubicBezTo>
                  <a:pt x="1572500" y="211821"/>
                  <a:pt x="1570719" y="214195"/>
                  <a:pt x="1568492" y="216422"/>
                </a:cubicBezTo>
                <a:cubicBezTo>
                  <a:pt x="1571758" y="217164"/>
                  <a:pt x="1573242" y="218647"/>
                  <a:pt x="1571758" y="220428"/>
                </a:cubicBezTo>
                <a:cubicBezTo>
                  <a:pt x="1579772" y="222061"/>
                  <a:pt x="1583038" y="227850"/>
                  <a:pt x="1591794" y="231264"/>
                </a:cubicBezTo>
                <a:cubicBezTo>
                  <a:pt x="1594021" y="236903"/>
                  <a:pt x="1593427" y="241801"/>
                  <a:pt x="1602926" y="249371"/>
                </a:cubicBezTo>
                <a:cubicBezTo>
                  <a:pt x="1595506" y="244621"/>
                  <a:pt x="1589123" y="238536"/>
                  <a:pt x="1583482" y="233045"/>
                </a:cubicBezTo>
                <a:cubicBezTo>
                  <a:pt x="1577546" y="227998"/>
                  <a:pt x="1572352" y="223546"/>
                  <a:pt x="1567453" y="221913"/>
                </a:cubicBezTo>
                <a:cubicBezTo>
                  <a:pt x="1564484" y="217164"/>
                  <a:pt x="1564188" y="212860"/>
                  <a:pt x="1559141" y="207813"/>
                </a:cubicBezTo>
                <a:cubicBezTo>
                  <a:pt x="1552760" y="205142"/>
                  <a:pt x="1548752" y="207071"/>
                  <a:pt x="1540143" y="200095"/>
                </a:cubicBezTo>
                <a:cubicBezTo>
                  <a:pt x="1542222" y="198462"/>
                  <a:pt x="1541924" y="196533"/>
                  <a:pt x="1538214" y="194010"/>
                </a:cubicBezTo>
                <a:cubicBezTo>
                  <a:pt x="1539847" y="194010"/>
                  <a:pt x="1541480" y="193862"/>
                  <a:pt x="1542370" y="192377"/>
                </a:cubicBezTo>
                <a:close/>
                <a:moveTo>
                  <a:pt x="1300739" y="185846"/>
                </a:moveTo>
                <a:cubicBezTo>
                  <a:pt x="1301035" y="182432"/>
                  <a:pt x="1320183" y="189705"/>
                  <a:pt x="1316917" y="193416"/>
                </a:cubicBezTo>
                <a:cubicBezTo>
                  <a:pt x="1311574" y="188963"/>
                  <a:pt x="1309497" y="190596"/>
                  <a:pt x="1300739" y="185846"/>
                </a:cubicBezTo>
                <a:close/>
                <a:moveTo>
                  <a:pt x="1254281" y="183917"/>
                </a:moveTo>
                <a:cubicBezTo>
                  <a:pt x="1257843" y="183026"/>
                  <a:pt x="1263186" y="184213"/>
                  <a:pt x="1269569" y="186736"/>
                </a:cubicBezTo>
                <a:cubicBezTo>
                  <a:pt x="1269569" y="191784"/>
                  <a:pt x="1259179" y="184659"/>
                  <a:pt x="1254281" y="183917"/>
                </a:cubicBezTo>
                <a:close/>
                <a:moveTo>
                  <a:pt x="546453" y="180949"/>
                </a:moveTo>
                <a:cubicBezTo>
                  <a:pt x="553875" y="181988"/>
                  <a:pt x="523596" y="195345"/>
                  <a:pt x="518549" y="196087"/>
                </a:cubicBezTo>
                <a:cubicBezTo>
                  <a:pt x="519885" y="193714"/>
                  <a:pt x="542891" y="186440"/>
                  <a:pt x="546453" y="180949"/>
                </a:cubicBezTo>
                <a:close/>
                <a:moveTo>
                  <a:pt x="1285209" y="177109"/>
                </a:moveTo>
                <a:cubicBezTo>
                  <a:pt x="1286193" y="176942"/>
                  <a:pt x="1288271" y="177313"/>
                  <a:pt x="1290497" y="177980"/>
                </a:cubicBezTo>
                <a:cubicBezTo>
                  <a:pt x="1294800" y="179613"/>
                  <a:pt x="1299402" y="182434"/>
                  <a:pt x="1296731" y="183917"/>
                </a:cubicBezTo>
                <a:cubicBezTo>
                  <a:pt x="1291090" y="183027"/>
                  <a:pt x="1289607" y="176645"/>
                  <a:pt x="1286489" y="179465"/>
                </a:cubicBezTo>
                <a:cubicBezTo>
                  <a:pt x="1284337" y="177981"/>
                  <a:pt x="1284226" y="177276"/>
                  <a:pt x="1285209" y="177109"/>
                </a:cubicBezTo>
                <a:close/>
                <a:moveTo>
                  <a:pt x="1220886" y="169446"/>
                </a:moveTo>
                <a:cubicBezTo>
                  <a:pt x="1223743" y="170225"/>
                  <a:pt x="1226155" y="172117"/>
                  <a:pt x="1224745" y="174566"/>
                </a:cubicBezTo>
                <a:lnTo>
                  <a:pt x="1214356" y="171004"/>
                </a:lnTo>
                <a:cubicBezTo>
                  <a:pt x="1214727" y="169000"/>
                  <a:pt x="1218029" y="168666"/>
                  <a:pt x="1220886" y="169446"/>
                </a:cubicBezTo>
                <a:close/>
                <a:moveTo>
                  <a:pt x="1472910" y="152156"/>
                </a:moveTo>
                <a:cubicBezTo>
                  <a:pt x="1478401" y="150078"/>
                  <a:pt x="1495916" y="161803"/>
                  <a:pt x="1508086" y="165811"/>
                </a:cubicBezTo>
                <a:cubicBezTo>
                  <a:pt x="1501555" y="164326"/>
                  <a:pt x="1498291" y="166998"/>
                  <a:pt x="1495619" y="162990"/>
                </a:cubicBezTo>
                <a:cubicBezTo>
                  <a:pt x="1490423" y="160170"/>
                  <a:pt x="1491463" y="166998"/>
                  <a:pt x="1495174" y="168631"/>
                </a:cubicBezTo>
                <a:cubicBezTo>
                  <a:pt x="1493689" y="169819"/>
                  <a:pt x="1488642" y="165069"/>
                  <a:pt x="1487455" y="166850"/>
                </a:cubicBezTo>
                <a:cubicBezTo>
                  <a:pt x="1493096" y="164326"/>
                  <a:pt x="1482112" y="153937"/>
                  <a:pt x="1472910" y="152156"/>
                </a:cubicBezTo>
                <a:close/>
                <a:moveTo>
                  <a:pt x="1452872" y="141617"/>
                </a:moveTo>
                <a:cubicBezTo>
                  <a:pt x="1453466" y="136422"/>
                  <a:pt x="1463855" y="146218"/>
                  <a:pt x="1469198" y="148445"/>
                </a:cubicBezTo>
                <a:cubicBezTo>
                  <a:pt x="1467121" y="151413"/>
                  <a:pt x="1459107" y="145179"/>
                  <a:pt x="1452872" y="141617"/>
                </a:cubicBezTo>
                <a:close/>
                <a:moveTo>
                  <a:pt x="594987" y="140132"/>
                </a:moveTo>
                <a:cubicBezTo>
                  <a:pt x="597658" y="144436"/>
                  <a:pt x="596620" y="148146"/>
                  <a:pt x="588159" y="150966"/>
                </a:cubicBezTo>
                <a:cubicBezTo>
                  <a:pt x="585488" y="146810"/>
                  <a:pt x="586378" y="142952"/>
                  <a:pt x="594987" y="140132"/>
                </a:cubicBezTo>
                <a:close/>
                <a:moveTo>
                  <a:pt x="1245228" y="124548"/>
                </a:moveTo>
                <a:cubicBezTo>
                  <a:pt x="1247455" y="122471"/>
                  <a:pt x="1259179" y="128258"/>
                  <a:pt x="1260664" y="130039"/>
                </a:cubicBezTo>
                <a:cubicBezTo>
                  <a:pt x="1256062" y="132414"/>
                  <a:pt x="1251313" y="125587"/>
                  <a:pt x="1245228" y="124548"/>
                </a:cubicBezTo>
                <a:close/>
                <a:moveTo>
                  <a:pt x="1174728" y="122471"/>
                </a:moveTo>
                <a:cubicBezTo>
                  <a:pt x="1177845" y="124548"/>
                  <a:pt x="1177103" y="127516"/>
                  <a:pt x="1183634" y="128853"/>
                </a:cubicBezTo>
                <a:cubicBezTo>
                  <a:pt x="1192687" y="131822"/>
                  <a:pt x="1193281" y="126181"/>
                  <a:pt x="1198772" y="125439"/>
                </a:cubicBezTo>
                <a:cubicBezTo>
                  <a:pt x="1220887" y="142508"/>
                  <a:pt x="1255767" y="131080"/>
                  <a:pt x="1280406" y="141469"/>
                </a:cubicBezTo>
                <a:cubicBezTo>
                  <a:pt x="1292724" y="137609"/>
                  <a:pt x="1305785" y="136423"/>
                  <a:pt x="1319885" y="137461"/>
                </a:cubicBezTo>
                <a:cubicBezTo>
                  <a:pt x="1333986" y="138649"/>
                  <a:pt x="1348976" y="142656"/>
                  <a:pt x="1365600" y="148296"/>
                </a:cubicBezTo>
                <a:cubicBezTo>
                  <a:pt x="1393949" y="158834"/>
                  <a:pt x="1415915" y="178872"/>
                  <a:pt x="1441147" y="194605"/>
                </a:cubicBezTo>
                <a:cubicBezTo>
                  <a:pt x="1459255" y="204994"/>
                  <a:pt x="1478253" y="217164"/>
                  <a:pt x="1497251" y="228296"/>
                </a:cubicBezTo>
                <a:cubicBezTo>
                  <a:pt x="1515508" y="240616"/>
                  <a:pt x="1533614" y="252192"/>
                  <a:pt x="1547269" y="264957"/>
                </a:cubicBezTo>
                <a:cubicBezTo>
                  <a:pt x="1551425" y="267925"/>
                  <a:pt x="1551723" y="261395"/>
                  <a:pt x="1556323" y="265105"/>
                </a:cubicBezTo>
                <a:cubicBezTo>
                  <a:pt x="1579626" y="276831"/>
                  <a:pt x="1597287" y="295383"/>
                  <a:pt x="1613021" y="315123"/>
                </a:cubicBezTo>
                <a:cubicBezTo>
                  <a:pt x="1628159" y="335606"/>
                  <a:pt x="1641518" y="357127"/>
                  <a:pt x="1654876" y="378056"/>
                </a:cubicBezTo>
                <a:cubicBezTo>
                  <a:pt x="1659181" y="384585"/>
                  <a:pt x="1664672" y="390820"/>
                  <a:pt x="1670461" y="397054"/>
                </a:cubicBezTo>
                <a:cubicBezTo>
                  <a:pt x="1675952" y="403435"/>
                  <a:pt x="1681889" y="409818"/>
                  <a:pt x="1687233" y="416348"/>
                </a:cubicBezTo>
                <a:cubicBezTo>
                  <a:pt x="1688420" y="417832"/>
                  <a:pt x="1689755" y="419317"/>
                  <a:pt x="1690943" y="420950"/>
                </a:cubicBezTo>
                <a:cubicBezTo>
                  <a:pt x="1691834" y="420504"/>
                  <a:pt x="1693021" y="420950"/>
                  <a:pt x="1695840" y="424660"/>
                </a:cubicBezTo>
                <a:cubicBezTo>
                  <a:pt x="1695247" y="425106"/>
                  <a:pt x="1694951" y="425550"/>
                  <a:pt x="1694653" y="425995"/>
                </a:cubicBezTo>
                <a:cubicBezTo>
                  <a:pt x="1698661" y="432082"/>
                  <a:pt x="1701777" y="438315"/>
                  <a:pt x="1703708" y="444846"/>
                </a:cubicBezTo>
                <a:cubicBezTo>
                  <a:pt x="1711722" y="453455"/>
                  <a:pt x="1721519" y="463102"/>
                  <a:pt x="1722556" y="472601"/>
                </a:cubicBezTo>
                <a:cubicBezTo>
                  <a:pt x="1724635" y="474678"/>
                  <a:pt x="1726712" y="475570"/>
                  <a:pt x="1728345" y="474233"/>
                </a:cubicBezTo>
                <a:cubicBezTo>
                  <a:pt x="1733689" y="483881"/>
                  <a:pt x="1738736" y="492639"/>
                  <a:pt x="1743633" y="500950"/>
                </a:cubicBezTo>
                <a:cubicBezTo>
                  <a:pt x="1757734" y="519205"/>
                  <a:pt x="1770497" y="538945"/>
                  <a:pt x="1781482" y="559280"/>
                </a:cubicBezTo>
                <a:cubicBezTo>
                  <a:pt x="1781630" y="559428"/>
                  <a:pt x="1781630" y="559576"/>
                  <a:pt x="1781778" y="559724"/>
                </a:cubicBezTo>
                <a:cubicBezTo>
                  <a:pt x="1786825" y="568630"/>
                  <a:pt x="1791574" y="577833"/>
                  <a:pt x="1796174" y="587777"/>
                </a:cubicBezTo>
                <a:cubicBezTo>
                  <a:pt x="1795878" y="587628"/>
                  <a:pt x="1795581" y="587480"/>
                  <a:pt x="1795284" y="587480"/>
                </a:cubicBezTo>
                <a:cubicBezTo>
                  <a:pt x="1796620" y="590448"/>
                  <a:pt x="1797807" y="593417"/>
                  <a:pt x="1798995" y="596385"/>
                </a:cubicBezTo>
                <a:cubicBezTo>
                  <a:pt x="1802705" y="600245"/>
                  <a:pt x="1806267" y="603807"/>
                  <a:pt x="1809979" y="607220"/>
                </a:cubicBezTo>
                <a:cubicBezTo>
                  <a:pt x="1808939" y="607813"/>
                  <a:pt x="1809681" y="611525"/>
                  <a:pt x="1811462" y="615829"/>
                </a:cubicBezTo>
                <a:cubicBezTo>
                  <a:pt x="1813985" y="615235"/>
                  <a:pt x="1815916" y="616125"/>
                  <a:pt x="1815618" y="618500"/>
                </a:cubicBezTo>
                <a:cubicBezTo>
                  <a:pt x="1815322" y="620281"/>
                  <a:pt x="1815322" y="621914"/>
                  <a:pt x="1815322" y="623695"/>
                </a:cubicBezTo>
                <a:cubicBezTo>
                  <a:pt x="1818290" y="628444"/>
                  <a:pt x="1821703" y="632452"/>
                  <a:pt x="1824671" y="631859"/>
                </a:cubicBezTo>
                <a:cubicBezTo>
                  <a:pt x="1823634" y="640022"/>
                  <a:pt x="1832687" y="670448"/>
                  <a:pt x="1840553" y="674307"/>
                </a:cubicBezTo>
                <a:cubicBezTo>
                  <a:pt x="1837585" y="679354"/>
                  <a:pt x="1839811" y="685884"/>
                  <a:pt x="1842632" y="692563"/>
                </a:cubicBezTo>
                <a:cubicBezTo>
                  <a:pt x="1845007" y="694492"/>
                  <a:pt x="1845451" y="697017"/>
                  <a:pt x="1845600" y="699539"/>
                </a:cubicBezTo>
                <a:cubicBezTo>
                  <a:pt x="1846342" y="701766"/>
                  <a:pt x="1847084" y="703843"/>
                  <a:pt x="1847677" y="706070"/>
                </a:cubicBezTo>
                <a:cubicBezTo>
                  <a:pt x="1848271" y="706664"/>
                  <a:pt x="1848865" y="707109"/>
                  <a:pt x="1849162" y="706960"/>
                </a:cubicBezTo>
                <a:cubicBezTo>
                  <a:pt x="1852575" y="705328"/>
                  <a:pt x="1855841" y="703695"/>
                  <a:pt x="1859106" y="701914"/>
                </a:cubicBezTo>
                <a:cubicBezTo>
                  <a:pt x="1857474" y="696571"/>
                  <a:pt x="1855247" y="686330"/>
                  <a:pt x="1858068" y="685143"/>
                </a:cubicBezTo>
                <a:cubicBezTo>
                  <a:pt x="1858810" y="691673"/>
                  <a:pt x="1858068" y="693009"/>
                  <a:pt x="1861926" y="699243"/>
                </a:cubicBezTo>
                <a:cubicBezTo>
                  <a:pt x="1860887" y="699687"/>
                  <a:pt x="1860293" y="700431"/>
                  <a:pt x="1859997" y="701468"/>
                </a:cubicBezTo>
                <a:cubicBezTo>
                  <a:pt x="1861480" y="700727"/>
                  <a:pt x="1863113" y="699835"/>
                  <a:pt x="1864598" y="699094"/>
                </a:cubicBezTo>
                <a:cubicBezTo>
                  <a:pt x="1865340" y="698798"/>
                  <a:pt x="1866082" y="698648"/>
                  <a:pt x="1866824" y="698500"/>
                </a:cubicBezTo>
                <a:cubicBezTo>
                  <a:pt x="1866379" y="697461"/>
                  <a:pt x="1865636" y="696571"/>
                  <a:pt x="1864598" y="695829"/>
                </a:cubicBezTo>
                <a:cubicBezTo>
                  <a:pt x="1862965" y="688705"/>
                  <a:pt x="1868011" y="697017"/>
                  <a:pt x="1869348" y="694048"/>
                </a:cubicBezTo>
                <a:cubicBezTo>
                  <a:pt x="1866528" y="686478"/>
                  <a:pt x="1862224" y="690486"/>
                  <a:pt x="1859551" y="682174"/>
                </a:cubicBezTo>
                <a:cubicBezTo>
                  <a:pt x="1863113" y="683806"/>
                  <a:pt x="1866230" y="688259"/>
                  <a:pt x="1869942" y="688557"/>
                </a:cubicBezTo>
                <a:cubicBezTo>
                  <a:pt x="1867121" y="680245"/>
                  <a:pt x="1863261" y="681581"/>
                  <a:pt x="1860443" y="674011"/>
                </a:cubicBezTo>
                <a:cubicBezTo>
                  <a:pt x="1862817" y="672971"/>
                  <a:pt x="1859551" y="667182"/>
                  <a:pt x="1863411" y="667480"/>
                </a:cubicBezTo>
                <a:cubicBezTo>
                  <a:pt x="1862668" y="676831"/>
                  <a:pt x="1866528" y="678166"/>
                  <a:pt x="1871425" y="685291"/>
                </a:cubicBezTo>
                <a:cubicBezTo>
                  <a:pt x="1873058" y="680837"/>
                  <a:pt x="1862817" y="654567"/>
                  <a:pt x="1857325" y="651450"/>
                </a:cubicBezTo>
                <a:cubicBezTo>
                  <a:pt x="1857325" y="646849"/>
                  <a:pt x="1851240" y="637054"/>
                  <a:pt x="1855395" y="636162"/>
                </a:cubicBezTo>
                <a:cubicBezTo>
                  <a:pt x="1858958" y="642841"/>
                  <a:pt x="1855989" y="643732"/>
                  <a:pt x="1859551" y="650411"/>
                </a:cubicBezTo>
                <a:cubicBezTo>
                  <a:pt x="1861926" y="650263"/>
                  <a:pt x="1861036" y="647591"/>
                  <a:pt x="1860145" y="644772"/>
                </a:cubicBezTo>
                <a:cubicBezTo>
                  <a:pt x="1865636" y="651005"/>
                  <a:pt x="1864894" y="664216"/>
                  <a:pt x="1870683" y="672230"/>
                </a:cubicBezTo>
                <a:cubicBezTo>
                  <a:pt x="1872464" y="675346"/>
                  <a:pt x="1871723" y="670597"/>
                  <a:pt x="1874097" y="670746"/>
                </a:cubicBezTo>
                <a:cubicBezTo>
                  <a:pt x="1879737" y="675346"/>
                  <a:pt x="1877510" y="689149"/>
                  <a:pt x="1883299" y="688259"/>
                </a:cubicBezTo>
                <a:cubicBezTo>
                  <a:pt x="1881666" y="698648"/>
                  <a:pt x="1893985" y="716904"/>
                  <a:pt x="1898289" y="727591"/>
                </a:cubicBezTo>
                <a:cubicBezTo>
                  <a:pt x="1895470" y="738723"/>
                  <a:pt x="1902891" y="752526"/>
                  <a:pt x="1905117" y="766923"/>
                </a:cubicBezTo>
                <a:cubicBezTo>
                  <a:pt x="1909719" y="760838"/>
                  <a:pt x="1903782" y="752378"/>
                  <a:pt x="1900962" y="737238"/>
                </a:cubicBezTo>
                <a:cubicBezTo>
                  <a:pt x="1906751" y="740800"/>
                  <a:pt x="1904524" y="755346"/>
                  <a:pt x="1910015" y="765587"/>
                </a:cubicBezTo>
                <a:cubicBezTo>
                  <a:pt x="1903930" y="764400"/>
                  <a:pt x="1915358" y="782804"/>
                  <a:pt x="1907195" y="779242"/>
                </a:cubicBezTo>
                <a:cubicBezTo>
                  <a:pt x="1913132" y="791858"/>
                  <a:pt x="1913281" y="796757"/>
                  <a:pt x="1913875" y="810560"/>
                </a:cubicBezTo>
                <a:cubicBezTo>
                  <a:pt x="1925749" y="818426"/>
                  <a:pt x="1924709" y="853158"/>
                  <a:pt x="1930794" y="862359"/>
                </a:cubicBezTo>
                <a:cubicBezTo>
                  <a:pt x="1932427" y="873787"/>
                  <a:pt x="1934060" y="885661"/>
                  <a:pt x="1935841" y="897832"/>
                </a:cubicBezTo>
                <a:cubicBezTo>
                  <a:pt x="1936731" y="903917"/>
                  <a:pt x="1937473" y="910152"/>
                  <a:pt x="1938364" y="916385"/>
                </a:cubicBezTo>
                <a:cubicBezTo>
                  <a:pt x="1938810" y="922620"/>
                  <a:pt x="1939254" y="929001"/>
                  <a:pt x="1939700" y="935383"/>
                </a:cubicBezTo>
                <a:cubicBezTo>
                  <a:pt x="1941185" y="961061"/>
                  <a:pt x="1942816" y="987628"/>
                  <a:pt x="1944449" y="1014642"/>
                </a:cubicBezTo>
                <a:cubicBezTo>
                  <a:pt x="1943855" y="1068816"/>
                  <a:pt x="1942966" y="1124919"/>
                  <a:pt x="1934950" y="1177757"/>
                </a:cubicBezTo>
                <a:lnTo>
                  <a:pt x="1931240" y="1177313"/>
                </a:lnTo>
                <a:cubicBezTo>
                  <a:pt x="1933169" y="1179094"/>
                  <a:pt x="1935248" y="1196162"/>
                  <a:pt x="1930646" y="1189781"/>
                </a:cubicBezTo>
                <a:cubicBezTo>
                  <a:pt x="1934060" y="1200615"/>
                  <a:pt x="1926936" y="1221988"/>
                  <a:pt x="1925303" y="1234158"/>
                </a:cubicBezTo>
                <a:cubicBezTo>
                  <a:pt x="1925155" y="1230152"/>
                  <a:pt x="1925155" y="1225996"/>
                  <a:pt x="1925303" y="1221543"/>
                </a:cubicBezTo>
                <a:cubicBezTo>
                  <a:pt x="1925155" y="1217091"/>
                  <a:pt x="1925155" y="1212341"/>
                  <a:pt x="1925303" y="1207442"/>
                </a:cubicBezTo>
                <a:cubicBezTo>
                  <a:pt x="1925451" y="1197647"/>
                  <a:pt x="1926193" y="1187256"/>
                  <a:pt x="1927232" y="1176720"/>
                </a:cubicBezTo>
                <a:cubicBezTo>
                  <a:pt x="1929161" y="1155791"/>
                  <a:pt x="1932873" y="1134716"/>
                  <a:pt x="1936435" y="1118240"/>
                </a:cubicBezTo>
                <a:cubicBezTo>
                  <a:pt x="1931686" y="1124919"/>
                  <a:pt x="1931834" y="1094493"/>
                  <a:pt x="1936138" y="1101023"/>
                </a:cubicBezTo>
                <a:cubicBezTo>
                  <a:pt x="1930794" y="1074901"/>
                  <a:pt x="1934802" y="1053676"/>
                  <a:pt x="1931686" y="1025179"/>
                </a:cubicBezTo>
                <a:cubicBezTo>
                  <a:pt x="1933467" y="1027851"/>
                  <a:pt x="1934654" y="1027703"/>
                  <a:pt x="1935544" y="1022656"/>
                </a:cubicBezTo>
                <a:cubicBezTo>
                  <a:pt x="1930794" y="1014938"/>
                  <a:pt x="1930053" y="1001729"/>
                  <a:pt x="1931834" y="991042"/>
                </a:cubicBezTo>
                <a:cubicBezTo>
                  <a:pt x="1932427" y="984363"/>
                  <a:pt x="1929161" y="986293"/>
                  <a:pt x="1928865" y="981543"/>
                </a:cubicBezTo>
                <a:cubicBezTo>
                  <a:pt x="1928271" y="987926"/>
                  <a:pt x="1926342" y="999206"/>
                  <a:pt x="1923818" y="1005439"/>
                </a:cubicBezTo>
                <a:cubicBezTo>
                  <a:pt x="1924264" y="1010486"/>
                  <a:pt x="1924561" y="1015383"/>
                  <a:pt x="1925005" y="1020431"/>
                </a:cubicBezTo>
                <a:cubicBezTo>
                  <a:pt x="1926045" y="1027405"/>
                  <a:pt x="1925451" y="1030078"/>
                  <a:pt x="1927530" y="1037498"/>
                </a:cubicBezTo>
                <a:cubicBezTo>
                  <a:pt x="1926786" y="1037796"/>
                  <a:pt x="1926490" y="1037646"/>
                  <a:pt x="1926193" y="1037350"/>
                </a:cubicBezTo>
                <a:cubicBezTo>
                  <a:pt x="1927232" y="1052192"/>
                  <a:pt x="1928271" y="1067183"/>
                  <a:pt x="1929311" y="1082323"/>
                </a:cubicBezTo>
                <a:cubicBezTo>
                  <a:pt x="1927530" y="1081729"/>
                  <a:pt x="1926045" y="1081579"/>
                  <a:pt x="1924709" y="1081579"/>
                </a:cubicBezTo>
                <a:cubicBezTo>
                  <a:pt x="1925897" y="1094196"/>
                  <a:pt x="1926045" y="1107999"/>
                  <a:pt x="1925303" y="1121802"/>
                </a:cubicBezTo>
                <a:cubicBezTo>
                  <a:pt x="1923374" y="1139465"/>
                  <a:pt x="1920702" y="1157424"/>
                  <a:pt x="1918772" y="1173454"/>
                </a:cubicBezTo>
                <a:cubicBezTo>
                  <a:pt x="1918031" y="1179540"/>
                  <a:pt x="1916100" y="1185327"/>
                  <a:pt x="1916100" y="1182953"/>
                </a:cubicBezTo>
                <a:cubicBezTo>
                  <a:pt x="1916546" y="1199130"/>
                  <a:pt x="1912390" y="1226738"/>
                  <a:pt x="1903336" y="1227777"/>
                </a:cubicBezTo>
                <a:cubicBezTo>
                  <a:pt x="1909867" y="1233566"/>
                  <a:pt x="1897845" y="1242916"/>
                  <a:pt x="1899033" y="1256720"/>
                </a:cubicBezTo>
                <a:cubicBezTo>
                  <a:pt x="1891463" y="1251525"/>
                  <a:pt x="1886119" y="1279428"/>
                  <a:pt x="1888196" y="1289373"/>
                </a:cubicBezTo>
                <a:cubicBezTo>
                  <a:pt x="1893837" y="1284920"/>
                  <a:pt x="1897399" y="1270671"/>
                  <a:pt x="1898439" y="1259243"/>
                </a:cubicBezTo>
                <a:cubicBezTo>
                  <a:pt x="1903188" y="1275866"/>
                  <a:pt x="1884784" y="1305996"/>
                  <a:pt x="1892204" y="1318464"/>
                </a:cubicBezTo>
                <a:cubicBezTo>
                  <a:pt x="1885526" y="1342062"/>
                  <a:pt x="1873504" y="1353342"/>
                  <a:pt x="1870535" y="1376200"/>
                </a:cubicBezTo>
                <a:cubicBezTo>
                  <a:pt x="1868161" y="1373380"/>
                  <a:pt x="1866230" y="1371005"/>
                  <a:pt x="1862520" y="1376052"/>
                </a:cubicBezTo>
                <a:cubicBezTo>
                  <a:pt x="1858810" y="1387331"/>
                  <a:pt x="1865192" y="1379465"/>
                  <a:pt x="1867121" y="1385550"/>
                </a:cubicBezTo>
                <a:cubicBezTo>
                  <a:pt x="1856731" y="1408112"/>
                  <a:pt x="1853762" y="1438686"/>
                  <a:pt x="1834914" y="1465550"/>
                </a:cubicBezTo>
                <a:cubicBezTo>
                  <a:pt x="1832241" y="1473566"/>
                  <a:pt x="1837289" y="1467035"/>
                  <a:pt x="1837289" y="1472081"/>
                </a:cubicBezTo>
                <a:cubicBezTo>
                  <a:pt x="1832093" y="1484846"/>
                  <a:pt x="1827790" y="1492860"/>
                  <a:pt x="1824227" y="1499391"/>
                </a:cubicBezTo>
                <a:cubicBezTo>
                  <a:pt x="1820368" y="1505625"/>
                  <a:pt x="1817399" y="1510225"/>
                  <a:pt x="1815470" y="1516608"/>
                </a:cubicBezTo>
                <a:cubicBezTo>
                  <a:pt x="1811760" y="1516756"/>
                  <a:pt x="1807752" y="1520468"/>
                  <a:pt x="1803448" y="1529817"/>
                </a:cubicBezTo>
                <a:cubicBezTo>
                  <a:pt x="1802409" y="1528779"/>
                  <a:pt x="1804784" y="1525365"/>
                  <a:pt x="1806119" y="1522842"/>
                </a:cubicBezTo>
                <a:cubicBezTo>
                  <a:pt x="1803892" y="1519874"/>
                  <a:pt x="1801369" y="1526107"/>
                  <a:pt x="1798995" y="1527442"/>
                </a:cubicBezTo>
                <a:cubicBezTo>
                  <a:pt x="1798549" y="1530412"/>
                  <a:pt x="1802854" y="1527740"/>
                  <a:pt x="1796174" y="1537091"/>
                </a:cubicBezTo>
                <a:cubicBezTo>
                  <a:pt x="1794987" y="1535162"/>
                  <a:pt x="1799143" y="1529967"/>
                  <a:pt x="1794245" y="1530412"/>
                </a:cubicBezTo>
                <a:cubicBezTo>
                  <a:pt x="1797807" y="1519874"/>
                  <a:pt x="1805823" y="1514827"/>
                  <a:pt x="1799736" y="1511117"/>
                </a:cubicBezTo>
                <a:cubicBezTo>
                  <a:pt x="1807010" y="1508444"/>
                  <a:pt x="1808791" y="1502359"/>
                  <a:pt x="1810423" y="1495235"/>
                </a:cubicBezTo>
                <a:cubicBezTo>
                  <a:pt x="1811908" y="1487963"/>
                  <a:pt x="1812650" y="1479355"/>
                  <a:pt x="1819180" y="1471637"/>
                </a:cubicBezTo>
                <a:cubicBezTo>
                  <a:pt x="1809533" y="1469706"/>
                  <a:pt x="1812650" y="1494197"/>
                  <a:pt x="1803892" y="1493900"/>
                </a:cubicBezTo>
                <a:cubicBezTo>
                  <a:pt x="1800330" y="1501618"/>
                  <a:pt x="1802409" y="1505773"/>
                  <a:pt x="1796324" y="1511858"/>
                </a:cubicBezTo>
                <a:cubicBezTo>
                  <a:pt x="1794393" y="1510375"/>
                  <a:pt x="1799736" y="1504288"/>
                  <a:pt x="1798995" y="1502211"/>
                </a:cubicBezTo>
                <a:cubicBezTo>
                  <a:pt x="1794245" y="1504140"/>
                  <a:pt x="1789941" y="1516608"/>
                  <a:pt x="1787863" y="1521061"/>
                </a:cubicBezTo>
                <a:cubicBezTo>
                  <a:pt x="1788902" y="1521655"/>
                  <a:pt x="1790237" y="1518983"/>
                  <a:pt x="1791425" y="1517499"/>
                </a:cubicBezTo>
                <a:cubicBezTo>
                  <a:pt x="1790683" y="1521061"/>
                  <a:pt x="1782519" y="1536793"/>
                  <a:pt x="1782965" y="1529521"/>
                </a:cubicBezTo>
                <a:cubicBezTo>
                  <a:pt x="1781482" y="1533973"/>
                  <a:pt x="1779403" y="1538724"/>
                  <a:pt x="1779997" y="1541841"/>
                </a:cubicBezTo>
                <a:cubicBezTo>
                  <a:pt x="1776732" y="1547629"/>
                  <a:pt x="1774060" y="1547925"/>
                  <a:pt x="1774208" y="1544066"/>
                </a:cubicBezTo>
                <a:cubicBezTo>
                  <a:pt x="1771685" y="1549113"/>
                  <a:pt x="1774208" y="1550746"/>
                  <a:pt x="1777474" y="1545996"/>
                </a:cubicBezTo>
                <a:cubicBezTo>
                  <a:pt x="1776434" y="1553566"/>
                  <a:pt x="1770349" y="1554010"/>
                  <a:pt x="1763967" y="1563510"/>
                </a:cubicBezTo>
                <a:cubicBezTo>
                  <a:pt x="1777474" y="1554010"/>
                  <a:pt x="1754913" y="1573750"/>
                  <a:pt x="1753280" y="1579837"/>
                </a:cubicBezTo>
                <a:cubicBezTo>
                  <a:pt x="1754913" y="1579243"/>
                  <a:pt x="1756546" y="1578797"/>
                  <a:pt x="1757882" y="1579837"/>
                </a:cubicBezTo>
                <a:cubicBezTo>
                  <a:pt x="1754616" y="1583251"/>
                  <a:pt x="1752539" y="1578649"/>
                  <a:pt x="1748977" y="1585626"/>
                </a:cubicBezTo>
                <a:cubicBezTo>
                  <a:pt x="1748383" y="1596163"/>
                  <a:pt x="1726268" y="1615754"/>
                  <a:pt x="1719440" y="1636386"/>
                </a:cubicBezTo>
                <a:lnTo>
                  <a:pt x="1716472" y="1634159"/>
                </a:lnTo>
                <a:cubicBezTo>
                  <a:pt x="1711276" y="1639650"/>
                  <a:pt x="1712168" y="1642025"/>
                  <a:pt x="1708605" y="1646626"/>
                </a:cubicBezTo>
                <a:cubicBezTo>
                  <a:pt x="1710832" y="1646626"/>
                  <a:pt x="1713355" y="1645439"/>
                  <a:pt x="1716026" y="1643064"/>
                </a:cubicBezTo>
                <a:cubicBezTo>
                  <a:pt x="1716323" y="1645143"/>
                  <a:pt x="1709793" y="1649892"/>
                  <a:pt x="1708160" y="1655532"/>
                </a:cubicBezTo>
                <a:cubicBezTo>
                  <a:pt x="1706824" y="1653307"/>
                  <a:pt x="1710535" y="1648555"/>
                  <a:pt x="1706083" y="1647814"/>
                </a:cubicBezTo>
                <a:cubicBezTo>
                  <a:pt x="1701184" y="1656125"/>
                  <a:pt x="1697473" y="1660281"/>
                  <a:pt x="1690943" y="1663695"/>
                </a:cubicBezTo>
                <a:cubicBezTo>
                  <a:pt x="1686935" y="1668593"/>
                  <a:pt x="1694803" y="1662508"/>
                  <a:pt x="1694803" y="1666812"/>
                </a:cubicBezTo>
                <a:cubicBezTo>
                  <a:pt x="1686341" y="1671709"/>
                  <a:pt x="1676100" y="1677796"/>
                  <a:pt x="1682185" y="1684920"/>
                </a:cubicBezTo>
                <a:cubicBezTo>
                  <a:pt x="1671351" y="1692638"/>
                  <a:pt x="1676100" y="1708964"/>
                  <a:pt x="1655767" y="1727368"/>
                </a:cubicBezTo>
                <a:cubicBezTo>
                  <a:pt x="1658735" y="1719800"/>
                  <a:pt x="1656213" y="1725142"/>
                  <a:pt x="1651313" y="1726627"/>
                </a:cubicBezTo>
                <a:cubicBezTo>
                  <a:pt x="1649830" y="1730485"/>
                  <a:pt x="1649830" y="1733603"/>
                  <a:pt x="1648049" y="1737165"/>
                </a:cubicBezTo>
                <a:cubicBezTo>
                  <a:pt x="1640925" y="1741171"/>
                  <a:pt x="1641370" y="1739984"/>
                  <a:pt x="1634542" y="1748148"/>
                </a:cubicBezTo>
                <a:cubicBezTo>
                  <a:pt x="1632019" y="1745921"/>
                  <a:pt x="1635729" y="1743546"/>
                  <a:pt x="1630980" y="1744586"/>
                </a:cubicBezTo>
                <a:cubicBezTo>
                  <a:pt x="1628903" y="1752007"/>
                  <a:pt x="1625341" y="1753641"/>
                  <a:pt x="1620887" y="1762544"/>
                </a:cubicBezTo>
                <a:cubicBezTo>
                  <a:pt x="1619848" y="1759280"/>
                  <a:pt x="1615098" y="1758834"/>
                  <a:pt x="1610053" y="1769225"/>
                </a:cubicBezTo>
                <a:cubicBezTo>
                  <a:pt x="1606045" y="1767740"/>
                  <a:pt x="1597733" y="1778278"/>
                  <a:pt x="1594765" y="1774568"/>
                </a:cubicBezTo>
                <a:cubicBezTo>
                  <a:pt x="1589719" y="1778576"/>
                  <a:pt x="1596694" y="1779465"/>
                  <a:pt x="1590015" y="1783917"/>
                </a:cubicBezTo>
                <a:cubicBezTo>
                  <a:pt x="1586007" y="1780950"/>
                  <a:pt x="1584970" y="1782286"/>
                  <a:pt x="1586751" y="1776645"/>
                </a:cubicBezTo>
                <a:cubicBezTo>
                  <a:pt x="1582445" y="1780801"/>
                  <a:pt x="1578141" y="1784661"/>
                  <a:pt x="1575025" y="1785550"/>
                </a:cubicBezTo>
                <a:cubicBezTo>
                  <a:pt x="1576806" y="1789410"/>
                  <a:pt x="1582595" y="1782731"/>
                  <a:pt x="1583782" y="1787925"/>
                </a:cubicBezTo>
                <a:cubicBezTo>
                  <a:pt x="1573837" y="1797424"/>
                  <a:pt x="1546528" y="1815087"/>
                  <a:pt x="1544449" y="1809892"/>
                </a:cubicBezTo>
                <a:cubicBezTo>
                  <a:pt x="1542074" y="1812118"/>
                  <a:pt x="1544747" y="1813602"/>
                  <a:pt x="1545636" y="1815235"/>
                </a:cubicBezTo>
                <a:cubicBezTo>
                  <a:pt x="1538662" y="1821172"/>
                  <a:pt x="1536731" y="1816274"/>
                  <a:pt x="1533021" y="1815383"/>
                </a:cubicBezTo>
                <a:cubicBezTo>
                  <a:pt x="1541630" y="1810485"/>
                  <a:pt x="1536583" y="1808111"/>
                  <a:pt x="1545043" y="1803065"/>
                </a:cubicBezTo>
                <a:cubicBezTo>
                  <a:pt x="1529311" y="1807221"/>
                  <a:pt x="1526490" y="1816422"/>
                  <a:pt x="1512390" y="1824734"/>
                </a:cubicBezTo>
                <a:cubicBezTo>
                  <a:pt x="1516249" y="1827109"/>
                  <a:pt x="1521593" y="1826367"/>
                  <a:pt x="1529904" y="1819391"/>
                </a:cubicBezTo>
                <a:cubicBezTo>
                  <a:pt x="1528123" y="1823102"/>
                  <a:pt x="1522482" y="1827554"/>
                  <a:pt x="1517733" y="1831710"/>
                </a:cubicBezTo>
                <a:cubicBezTo>
                  <a:pt x="1516545" y="1829781"/>
                  <a:pt x="1513727" y="1831414"/>
                  <a:pt x="1512687" y="1829187"/>
                </a:cubicBezTo>
                <a:cubicBezTo>
                  <a:pt x="1503782" y="1834233"/>
                  <a:pt x="1506750" y="1837053"/>
                  <a:pt x="1500516" y="1841505"/>
                </a:cubicBezTo>
                <a:cubicBezTo>
                  <a:pt x="1498884" y="1839874"/>
                  <a:pt x="1501407" y="1837647"/>
                  <a:pt x="1499478" y="1836014"/>
                </a:cubicBezTo>
                <a:cubicBezTo>
                  <a:pt x="1492947" y="1851154"/>
                  <a:pt x="1480628" y="1857387"/>
                  <a:pt x="1468308" y="1864066"/>
                </a:cubicBezTo>
                <a:cubicBezTo>
                  <a:pt x="1455841" y="1870596"/>
                  <a:pt x="1442780" y="1876535"/>
                  <a:pt x="1432093" y="1889446"/>
                </a:cubicBezTo>
                <a:cubicBezTo>
                  <a:pt x="1437882" y="1882322"/>
                  <a:pt x="1433132" y="1882174"/>
                  <a:pt x="1439959" y="1874308"/>
                </a:cubicBezTo>
                <a:cubicBezTo>
                  <a:pt x="1438624" y="1873269"/>
                  <a:pt x="1435210" y="1875791"/>
                  <a:pt x="1435803" y="1876831"/>
                </a:cubicBezTo>
                <a:cubicBezTo>
                  <a:pt x="1431499" y="1865996"/>
                  <a:pt x="1410868" y="1886182"/>
                  <a:pt x="1398105" y="1894344"/>
                </a:cubicBezTo>
                <a:cubicBezTo>
                  <a:pt x="1398994" y="1889298"/>
                  <a:pt x="1408493" y="1884103"/>
                  <a:pt x="1413986" y="1878316"/>
                </a:cubicBezTo>
                <a:cubicBezTo>
                  <a:pt x="1411462" y="1878166"/>
                  <a:pt x="1406862" y="1879799"/>
                  <a:pt x="1403596" y="1881876"/>
                </a:cubicBezTo>
                <a:cubicBezTo>
                  <a:pt x="1400182" y="1883657"/>
                  <a:pt x="1397957" y="1886330"/>
                  <a:pt x="1400479" y="1888705"/>
                </a:cubicBezTo>
                <a:cubicBezTo>
                  <a:pt x="1392613" y="1890486"/>
                  <a:pt x="1390683" y="1893158"/>
                  <a:pt x="1383114" y="1897462"/>
                </a:cubicBezTo>
                <a:cubicBezTo>
                  <a:pt x="1375990" y="1898797"/>
                  <a:pt x="1394542" y="1891079"/>
                  <a:pt x="1392020" y="1888705"/>
                </a:cubicBezTo>
                <a:cubicBezTo>
                  <a:pt x="1384004" y="1887072"/>
                  <a:pt x="1362779" y="1900578"/>
                  <a:pt x="1360554" y="1901618"/>
                </a:cubicBezTo>
                <a:cubicBezTo>
                  <a:pt x="1355061" y="1904586"/>
                  <a:pt x="1350016" y="1907257"/>
                  <a:pt x="1351945" y="1905922"/>
                </a:cubicBezTo>
                <a:cubicBezTo>
                  <a:pt x="1341110" y="1913640"/>
                  <a:pt x="1333244" y="1911117"/>
                  <a:pt x="1326416" y="1914085"/>
                </a:cubicBezTo>
                <a:cubicBezTo>
                  <a:pt x="1323745" y="1915273"/>
                  <a:pt x="1322854" y="1920468"/>
                  <a:pt x="1317065" y="1922693"/>
                </a:cubicBezTo>
                <a:cubicBezTo>
                  <a:pt x="1300739" y="1928036"/>
                  <a:pt x="1266157" y="1938723"/>
                  <a:pt x="1243745" y="1954456"/>
                </a:cubicBezTo>
                <a:cubicBezTo>
                  <a:pt x="1241518" y="1954159"/>
                  <a:pt x="1241222" y="1951636"/>
                  <a:pt x="1237956" y="1952527"/>
                </a:cubicBezTo>
                <a:cubicBezTo>
                  <a:pt x="1239885" y="1947332"/>
                  <a:pt x="1244338" y="1952971"/>
                  <a:pt x="1249682" y="1949557"/>
                </a:cubicBezTo>
                <a:cubicBezTo>
                  <a:pt x="1245378" y="1944066"/>
                  <a:pt x="1229496" y="1951338"/>
                  <a:pt x="1220591" y="1954308"/>
                </a:cubicBezTo>
                <a:cubicBezTo>
                  <a:pt x="1222520" y="1955050"/>
                  <a:pt x="1226380" y="1954011"/>
                  <a:pt x="1226528" y="1956534"/>
                </a:cubicBezTo>
                <a:cubicBezTo>
                  <a:pt x="1214950" y="1958464"/>
                  <a:pt x="1194171" y="1955792"/>
                  <a:pt x="1188977" y="1965589"/>
                </a:cubicBezTo>
                <a:cubicBezTo>
                  <a:pt x="1184078" y="1967518"/>
                  <a:pt x="1183930" y="1964995"/>
                  <a:pt x="1183188" y="1963214"/>
                </a:cubicBezTo>
                <a:cubicBezTo>
                  <a:pt x="1173243" y="1966330"/>
                  <a:pt x="1172650" y="1966181"/>
                  <a:pt x="1167307" y="1968705"/>
                </a:cubicBezTo>
                <a:cubicBezTo>
                  <a:pt x="1167010" y="1970930"/>
                  <a:pt x="1169681" y="1970486"/>
                  <a:pt x="1172650" y="1969892"/>
                </a:cubicBezTo>
                <a:cubicBezTo>
                  <a:pt x="1164486" y="1977906"/>
                  <a:pt x="1155137" y="1972267"/>
                  <a:pt x="1142817" y="1980133"/>
                </a:cubicBezTo>
                <a:cubicBezTo>
                  <a:pt x="1142965" y="1974938"/>
                  <a:pt x="1132427" y="1979540"/>
                  <a:pt x="1129608" y="1976719"/>
                </a:cubicBezTo>
                <a:cubicBezTo>
                  <a:pt x="1115062" y="1981766"/>
                  <a:pt x="1093986" y="1986812"/>
                  <a:pt x="1071574" y="1990820"/>
                </a:cubicBezTo>
                <a:cubicBezTo>
                  <a:pt x="1060442" y="1992898"/>
                  <a:pt x="1049014" y="1994530"/>
                  <a:pt x="1037882" y="1995865"/>
                </a:cubicBezTo>
                <a:cubicBezTo>
                  <a:pt x="1026750" y="1996757"/>
                  <a:pt x="1016063" y="1996609"/>
                  <a:pt x="1006416" y="1996461"/>
                </a:cubicBezTo>
                <a:cubicBezTo>
                  <a:pt x="989497" y="2005216"/>
                  <a:pt x="970349" y="1997646"/>
                  <a:pt x="951500" y="2003287"/>
                </a:cubicBezTo>
                <a:cubicBezTo>
                  <a:pt x="946453" y="2001804"/>
                  <a:pt x="939329" y="2001804"/>
                  <a:pt x="939329" y="1997498"/>
                </a:cubicBezTo>
                <a:cubicBezTo>
                  <a:pt x="934283" y="2000171"/>
                  <a:pt x="932204" y="2000467"/>
                  <a:pt x="924932" y="1998686"/>
                </a:cubicBezTo>
                <a:cubicBezTo>
                  <a:pt x="918847" y="1998835"/>
                  <a:pt x="928346" y="2000912"/>
                  <a:pt x="925080" y="2003733"/>
                </a:cubicBezTo>
                <a:cubicBezTo>
                  <a:pt x="905786" y="2000912"/>
                  <a:pt x="898364" y="2011005"/>
                  <a:pt x="881445" y="2011005"/>
                </a:cubicBezTo>
                <a:cubicBezTo>
                  <a:pt x="884413" y="2002991"/>
                  <a:pt x="896731" y="2007741"/>
                  <a:pt x="903411" y="2002991"/>
                </a:cubicBezTo>
                <a:cubicBezTo>
                  <a:pt x="894506" y="2000615"/>
                  <a:pt x="882038" y="1997350"/>
                  <a:pt x="872094" y="1999131"/>
                </a:cubicBezTo>
                <a:cubicBezTo>
                  <a:pt x="873429" y="1998092"/>
                  <a:pt x="874616" y="1997202"/>
                  <a:pt x="874616" y="1995421"/>
                </a:cubicBezTo>
                <a:cubicBezTo>
                  <a:pt x="865415" y="2000021"/>
                  <a:pt x="854431" y="1997646"/>
                  <a:pt x="841074" y="1994976"/>
                </a:cubicBezTo>
                <a:cubicBezTo>
                  <a:pt x="837511" y="1995273"/>
                  <a:pt x="841815" y="1996609"/>
                  <a:pt x="840776" y="1998686"/>
                </a:cubicBezTo>
                <a:cubicBezTo>
                  <a:pt x="823113" y="1995421"/>
                  <a:pt x="805600" y="1993046"/>
                  <a:pt x="787492" y="1990968"/>
                </a:cubicBezTo>
                <a:cubicBezTo>
                  <a:pt x="769385" y="1988445"/>
                  <a:pt x="750535" y="1986516"/>
                  <a:pt x="731091" y="1980133"/>
                </a:cubicBezTo>
                <a:cubicBezTo>
                  <a:pt x="727826" y="1979837"/>
                  <a:pt x="728568" y="1982804"/>
                  <a:pt x="727826" y="1984587"/>
                </a:cubicBezTo>
                <a:cubicBezTo>
                  <a:pt x="713726" y="1981023"/>
                  <a:pt x="711797" y="1980727"/>
                  <a:pt x="702000" y="1977165"/>
                </a:cubicBezTo>
                <a:cubicBezTo>
                  <a:pt x="712538" y="1985031"/>
                  <a:pt x="688643" y="1973603"/>
                  <a:pt x="686120" y="1970634"/>
                </a:cubicBezTo>
                <a:cubicBezTo>
                  <a:pt x="681814" y="1969744"/>
                  <a:pt x="683745" y="1974492"/>
                  <a:pt x="680331" y="1974344"/>
                </a:cubicBezTo>
                <a:cubicBezTo>
                  <a:pt x="671722" y="1971376"/>
                  <a:pt x="684041" y="1969151"/>
                  <a:pt x="674988" y="1965291"/>
                </a:cubicBezTo>
                <a:cubicBezTo>
                  <a:pt x="668012" y="1969151"/>
                  <a:pt x="659404" y="1964104"/>
                  <a:pt x="645599" y="1962916"/>
                </a:cubicBezTo>
                <a:cubicBezTo>
                  <a:pt x="639960" y="1959948"/>
                  <a:pt x="655396" y="1963806"/>
                  <a:pt x="658067" y="1963510"/>
                </a:cubicBezTo>
                <a:cubicBezTo>
                  <a:pt x="661185" y="1958019"/>
                  <a:pt x="646045" y="1957425"/>
                  <a:pt x="638179" y="1953863"/>
                </a:cubicBezTo>
                <a:cubicBezTo>
                  <a:pt x="633281" y="1951934"/>
                  <a:pt x="635952" y="1957721"/>
                  <a:pt x="634171" y="1959058"/>
                </a:cubicBezTo>
                <a:cubicBezTo>
                  <a:pt x="625563" y="1955346"/>
                  <a:pt x="628680" y="1949855"/>
                  <a:pt x="615025" y="1947034"/>
                </a:cubicBezTo>
                <a:cubicBezTo>
                  <a:pt x="608197" y="1945997"/>
                  <a:pt x="617252" y="1951488"/>
                  <a:pt x="611165" y="1951042"/>
                </a:cubicBezTo>
                <a:cubicBezTo>
                  <a:pt x="605378" y="1942731"/>
                  <a:pt x="583707" y="1938129"/>
                  <a:pt x="572131" y="1930263"/>
                </a:cubicBezTo>
                <a:cubicBezTo>
                  <a:pt x="573021" y="1929076"/>
                  <a:pt x="576731" y="1930857"/>
                  <a:pt x="579403" y="1931599"/>
                </a:cubicBezTo>
                <a:cubicBezTo>
                  <a:pt x="578810" y="1927443"/>
                  <a:pt x="571833" y="1929669"/>
                  <a:pt x="568123" y="1927443"/>
                </a:cubicBezTo>
                <a:cubicBezTo>
                  <a:pt x="568717" y="1928780"/>
                  <a:pt x="569311" y="1930263"/>
                  <a:pt x="571833" y="1931450"/>
                </a:cubicBezTo>
                <a:cubicBezTo>
                  <a:pt x="566788" y="1929669"/>
                  <a:pt x="556397" y="1925810"/>
                  <a:pt x="547938" y="1919429"/>
                </a:cubicBezTo>
                <a:cubicBezTo>
                  <a:pt x="543336" y="1914233"/>
                  <a:pt x="556249" y="1918687"/>
                  <a:pt x="550758" y="1912452"/>
                </a:cubicBezTo>
                <a:cubicBezTo>
                  <a:pt x="549421" y="1914085"/>
                  <a:pt x="546898" y="1918537"/>
                  <a:pt x="538439" y="1910967"/>
                </a:cubicBezTo>
                <a:cubicBezTo>
                  <a:pt x="542001" y="1909632"/>
                  <a:pt x="548828" y="1912452"/>
                  <a:pt x="548234" y="1905774"/>
                </a:cubicBezTo>
                <a:cubicBezTo>
                  <a:pt x="545711" y="1904882"/>
                  <a:pt x="544524" y="1903845"/>
                  <a:pt x="544376" y="1902656"/>
                </a:cubicBezTo>
                <a:cubicBezTo>
                  <a:pt x="534877" y="1898500"/>
                  <a:pt x="544672" y="1909336"/>
                  <a:pt x="535916" y="1904289"/>
                </a:cubicBezTo>
                <a:cubicBezTo>
                  <a:pt x="542743" y="1898649"/>
                  <a:pt x="527752" y="1894196"/>
                  <a:pt x="521667" y="1889298"/>
                </a:cubicBezTo>
                <a:cubicBezTo>
                  <a:pt x="523003" y="1886924"/>
                  <a:pt x="531017" y="1893158"/>
                  <a:pt x="535025" y="1894196"/>
                </a:cubicBezTo>
                <a:cubicBezTo>
                  <a:pt x="536658" y="1890634"/>
                  <a:pt x="529979" y="1887665"/>
                  <a:pt x="523596" y="1884697"/>
                </a:cubicBezTo>
                <a:cubicBezTo>
                  <a:pt x="517956" y="1879502"/>
                  <a:pt x="535916" y="1890338"/>
                  <a:pt x="537399" y="1888409"/>
                </a:cubicBezTo>
                <a:cubicBezTo>
                  <a:pt x="525823" y="1881283"/>
                  <a:pt x="494208" y="1865551"/>
                  <a:pt x="483521" y="1869855"/>
                </a:cubicBezTo>
                <a:cubicBezTo>
                  <a:pt x="478921" y="1867184"/>
                  <a:pt x="473281" y="1861395"/>
                  <a:pt x="470312" y="1864363"/>
                </a:cubicBezTo>
                <a:cubicBezTo>
                  <a:pt x="460665" y="1849967"/>
                  <a:pt x="435284" y="1844030"/>
                  <a:pt x="428754" y="1836905"/>
                </a:cubicBezTo>
                <a:cubicBezTo>
                  <a:pt x="432168" y="1836905"/>
                  <a:pt x="437511" y="1839874"/>
                  <a:pt x="440776" y="1839726"/>
                </a:cubicBezTo>
                <a:cubicBezTo>
                  <a:pt x="441073" y="1837053"/>
                  <a:pt x="437957" y="1834381"/>
                  <a:pt x="439886" y="1831858"/>
                </a:cubicBezTo>
                <a:cubicBezTo>
                  <a:pt x="426527" y="1824288"/>
                  <a:pt x="413022" y="1814791"/>
                  <a:pt x="400256" y="1804994"/>
                </a:cubicBezTo>
                <a:cubicBezTo>
                  <a:pt x="387789" y="1794753"/>
                  <a:pt x="375469" y="1785106"/>
                  <a:pt x="362854" y="1778872"/>
                </a:cubicBezTo>
                <a:cubicBezTo>
                  <a:pt x="350684" y="1762248"/>
                  <a:pt x="341779" y="1760763"/>
                  <a:pt x="326045" y="1742656"/>
                </a:cubicBezTo>
                <a:cubicBezTo>
                  <a:pt x="337325" y="1752601"/>
                  <a:pt x="353503" y="1764623"/>
                  <a:pt x="369682" y="1778278"/>
                </a:cubicBezTo>
                <a:cubicBezTo>
                  <a:pt x="386306" y="1791487"/>
                  <a:pt x="402929" y="1806479"/>
                  <a:pt x="419255" y="1816422"/>
                </a:cubicBezTo>
                <a:cubicBezTo>
                  <a:pt x="427121" y="1821617"/>
                  <a:pt x="444487" y="1825032"/>
                  <a:pt x="441369" y="1834233"/>
                </a:cubicBezTo>
                <a:cubicBezTo>
                  <a:pt x="449237" y="1838686"/>
                  <a:pt x="458586" y="1845513"/>
                  <a:pt x="462742" y="1843882"/>
                </a:cubicBezTo>
                <a:cubicBezTo>
                  <a:pt x="467344" y="1847294"/>
                  <a:pt x="464821" y="1850708"/>
                  <a:pt x="473133" y="1854271"/>
                </a:cubicBezTo>
                <a:cubicBezTo>
                  <a:pt x="474914" y="1855012"/>
                  <a:pt x="475655" y="1854271"/>
                  <a:pt x="477734" y="1855458"/>
                </a:cubicBezTo>
                <a:cubicBezTo>
                  <a:pt x="481740" y="1857537"/>
                  <a:pt x="476695" y="1849521"/>
                  <a:pt x="482632" y="1851006"/>
                </a:cubicBezTo>
                <a:cubicBezTo>
                  <a:pt x="486936" y="1852787"/>
                  <a:pt x="485748" y="1862582"/>
                  <a:pt x="489904" y="1857387"/>
                </a:cubicBezTo>
                <a:cubicBezTo>
                  <a:pt x="500888" y="1866590"/>
                  <a:pt x="514097" y="1874308"/>
                  <a:pt x="529236" y="1881876"/>
                </a:cubicBezTo>
                <a:cubicBezTo>
                  <a:pt x="544524" y="1889150"/>
                  <a:pt x="561445" y="1897610"/>
                  <a:pt x="581778" y="1904289"/>
                </a:cubicBezTo>
                <a:cubicBezTo>
                  <a:pt x="586824" y="1913342"/>
                  <a:pt x="610127" y="1919131"/>
                  <a:pt x="620368" y="1922099"/>
                </a:cubicBezTo>
                <a:cubicBezTo>
                  <a:pt x="621852" y="1918835"/>
                  <a:pt x="605378" y="1918389"/>
                  <a:pt x="610423" y="1914531"/>
                </a:cubicBezTo>
                <a:cubicBezTo>
                  <a:pt x="617845" y="1917796"/>
                  <a:pt x="623039" y="1918389"/>
                  <a:pt x="628532" y="1919577"/>
                </a:cubicBezTo>
                <a:cubicBezTo>
                  <a:pt x="618735" y="1925514"/>
                  <a:pt x="651240" y="1932935"/>
                  <a:pt x="658364" y="1934567"/>
                </a:cubicBezTo>
                <a:cubicBezTo>
                  <a:pt x="658958" y="1931005"/>
                  <a:pt x="649607" y="1929817"/>
                  <a:pt x="643374" y="1927295"/>
                </a:cubicBezTo>
                <a:cubicBezTo>
                  <a:pt x="668605" y="1925662"/>
                  <a:pt x="695915" y="1945105"/>
                  <a:pt x="725154" y="1948668"/>
                </a:cubicBezTo>
                <a:cubicBezTo>
                  <a:pt x="723819" y="1951338"/>
                  <a:pt x="731389" y="1951636"/>
                  <a:pt x="731241" y="1954011"/>
                </a:cubicBezTo>
                <a:cubicBezTo>
                  <a:pt x="742669" y="1953565"/>
                  <a:pt x="753503" y="1955346"/>
                  <a:pt x="764338" y="1957721"/>
                </a:cubicBezTo>
                <a:cubicBezTo>
                  <a:pt x="775024" y="1960096"/>
                  <a:pt x="785711" y="1962768"/>
                  <a:pt x="796397" y="1962322"/>
                </a:cubicBezTo>
                <a:cubicBezTo>
                  <a:pt x="813614" y="1967220"/>
                  <a:pt x="825786" y="1969595"/>
                  <a:pt x="838253" y="1970930"/>
                </a:cubicBezTo>
                <a:cubicBezTo>
                  <a:pt x="850869" y="1971376"/>
                  <a:pt x="863782" y="1970782"/>
                  <a:pt x="882632" y="1970188"/>
                </a:cubicBezTo>
                <a:cubicBezTo>
                  <a:pt x="880851" y="1969001"/>
                  <a:pt x="880108" y="1967220"/>
                  <a:pt x="880405" y="1964995"/>
                </a:cubicBezTo>
                <a:cubicBezTo>
                  <a:pt x="875210" y="1970188"/>
                  <a:pt x="871946" y="1963658"/>
                  <a:pt x="866602" y="1961877"/>
                </a:cubicBezTo>
                <a:cubicBezTo>
                  <a:pt x="864672" y="1962470"/>
                  <a:pt x="862743" y="1962916"/>
                  <a:pt x="859626" y="1962768"/>
                </a:cubicBezTo>
                <a:cubicBezTo>
                  <a:pt x="863040" y="1965737"/>
                  <a:pt x="872390" y="1965737"/>
                  <a:pt x="873281" y="1969744"/>
                </a:cubicBezTo>
                <a:cubicBezTo>
                  <a:pt x="866157" y="1969001"/>
                  <a:pt x="865117" y="1965439"/>
                  <a:pt x="854728" y="1966330"/>
                </a:cubicBezTo>
                <a:cubicBezTo>
                  <a:pt x="852502" y="1961135"/>
                  <a:pt x="858587" y="1959650"/>
                  <a:pt x="845823" y="1959502"/>
                </a:cubicBezTo>
                <a:cubicBezTo>
                  <a:pt x="851017" y="1958908"/>
                  <a:pt x="852354" y="1955792"/>
                  <a:pt x="859922" y="1956534"/>
                </a:cubicBezTo>
                <a:cubicBezTo>
                  <a:pt x="860220" y="1952230"/>
                  <a:pt x="847159" y="1951190"/>
                  <a:pt x="837214" y="1950449"/>
                </a:cubicBezTo>
                <a:cubicBezTo>
                  <a:pt x="827269" y="1949409"/>
                  <a:pt x="820145" y="1950003"/>
                  <a:pt x="832464" y="1951934"/>
                </a:cubicBezTo>
                <a:cubicBezTo>
                  <a:pt x="826082" y="1954456"/>
                  <a:pt x="805006" y="1945997"/>
                  <a:pt x="809162" y="1952527"/>
                </a:cubicBezTo>
                <a:cubicBezTo>
                  <a:pt x="792687" y="1952378"/>
                  <a:pt x="790016" y="1945253"/>
                  <a:pt x="777549" y="1944216"/>
                </a:cubicBezTo>
                <a:cubicBezTo>
                  <a:pt x="767752" y="1943324"/>
                  <a:pt x="762854" y="1948371"/>
                  <a:pt x="753503" y="1948222"/>
                </a:cubicBezTo>
                <a:cubicBezTo>
                  <a:pt x="753949" y="1948222"/>
                  <a:pt x="753651" y="1945699"/>
                  <a:pt x="753949" y="1945699"/>
                </a:cubicBezTo>
                <a:cubicBezTo>
                  <a:pt x="748012" y="1945847"/>
                  <a:pt x="733615" y="1949261"/>
                  <a:pt x="733763" y="1940356"/>
                </a:cubicBezTo>
                <a:cubicBezTo>
                  <a:pt x="738661" y="1944512"/>
                  <a:pt x="750387" y="1945105"/>
                  <a:pt x="750239" y="1940060"/>
                </a:cubicBezTo>
                <a:cubicBezTo>
                  <a:pt x="737474" y="1943027"/>
                  <a:pt x="704672" y="1925959"/>
                  <a:pt x="680183" y="1924624"/>
                </a:cubicBezTo>
                <a:cubicBezTo>
                  <a:pt x="677659" y="1923732"/>
                  <a:pt x="678846" y="1921803"/>
                  <a:pt x="678846" y="1920318"/>
                </a:cubicBezTo>
                <a:cubicBezTo>
                  <a:pt x="671871" y="1919577"/>
                  <a:pt x="664747" y="1918093"/>
                  <a:pt x="657623" y="1916014"/>
                </a:cubicBezTo>
                <a:cubicBezTo>
                  <a:pt x="650646" y="1913640"/>
                  <a:pt x="643818" y="1910523"/>
                  <a:pt x="636992" y="1907703"/>
                </a:cubicBezTo>
                <a:cubicBezTo>
                  <a:pt x="623485" y="1901914"/>
                  <a:pt x="610721" y="1896423"/>
                  <a:pt x="599885" y="1894642"/>
                </a:cubicBezTo>
                <a:lnTo>
                  <a:pt x="601072" y="1891079"/>
                </a:lnTo>
                <a:cubicBezTo>
                  <a:pt x="592613" y="1893009"/>
                  <a:pt x="587863" y="1889446"/>
                  <a:pt x="578958" y="1884401"/>
                </a:cubicBezTo>
                <a:cubicBezTo>
                  <a:pt x="589348" y="1886776"/>
                  <a:pt x="584153" y="1881580"/>
                  <a:pt x="597510" y="1887221"/>
                </a:cubicBezTo>
                <a:cubicBezTo>
                  <a:pt x="585786" y="1880987"/>
                  <a:pt x="571537" y="1878760"/>
                  <a:pt x="565155" y="1869113"/>
                </a:cubicBezTo>
                <a:cubicBezTo>
                  <a:pt x="564413" y="1870746"/>
                  <a:pt x="563522" y="1872229"/>
                  <a:pt x="565897" y="1873566"/>
                </a:cubicBezTo>
                <a:cubicBezTo>
                  <a:pt x="562334" y="1873714"/>
                  <a:pt x="551946" y="1864957"/>
                  <a:pt x="548679" y="1861395"/>
                </a:cubicBezTo>
                <a:cubicBezTo>
                  <a:pt x="546009" y="1861543"/>
                  <a:pt x="532947" y="1856793"/>
                  <a:pt x="538439" y="1862137"/>
                </a:cubicBezTo>
                <a:cubicBezTo>
                  <a:pt x="523744" y="1854864"/>
                  <a:pt x="507121" y="1847294"/>
                  <a:pt x="490795" y="1839428"/>
                </a:cubicBezTo>
                <a:cubicBezTo>
                  <a:pt x="493170" y="1835124"/>
                  <a:pt x="501332" y="1840468"/>
                  <a:pt x="498809" y="1833639"/>
                </a:cubicBezTo>
                <a:cubicBezTo>
                  <a:pt x="514543" y="1842249"/>
                  <a:pt x="525674" y="1852341"/>
                  <a:pt x="540813" y="1850856"/>
                </a:cubicBezTo>
                <a:cubicBezTo>
                  <a:pt x="543188" y="1852192"/>
                  <a:pt x="541703" y="1853825"/>
                  <a:pt x="541407" y="1855310"/>
                </a:cubicBezTo>
                <a:cubicBezTo>
                  <a:pt x="543782" y="1856200"/>
                  <a:pt x="543782" y="1853825"/>
                  <a:pt x="546453" y="1855012"/>
                </a:cubicBezTo>
                <a:cubicBezTo>
                  <a:pt x="542743" y="1850115"/>
                  <a:pt x="522557" y="1835866"/>
                  <a:pt x="515730" y="1840468"/>
                </a:cubicBezTo>
                <a:cubicBezTo>
                  <a:pt x="511129" y="1836312"/>
                  <a:pt x="502965" y="1832304"/>
                  <a:pt x="498957" y="1828148"/>
                </a:cubicBezTo>
                <a:cubicBezTo>
                  <a:pt x="502669" y="1823251"/>
                  <a:pt x="504301" y="1819836"/>
                  <a:pt x="517659" y="1825921"/>
                </a:cubicBezTo>
                <a:cubicBezTo>
                  <a:pt x="516472" y="1828000"/>
                  <a:pt x="510683" y="1823547"/>
                  <a:pt x="509941" y="1826367"/>
                </a:cubicBezTo>
                <a:cubicBezTo>
                  <a:pt x="506973" y="1828742"/>
                  <a:pt x="512910" y="1830671"/>
                  <a:pt x="511871" y="1832898"/>
                </a:cubicBezTo>
                <a:cubicBezTo>
                  <a:pt x="516472" y="1834233"/>
                  <a:pt x="531760" y="1840764"/>
                  <a:pt x="526267" y="1834233"/>
                </a:cubicBezTo>
                <a:cubicBezTo>
                  <a:pt x="533095" y="1834827"/>
                  <a:pt x="529236" y="1838686"/>
                  <a:pt x="532354" y="1842694"/>
                </a:cubicBezTo>
                <a:cubicBezTo>
                  <a:pt x="537399" y="1841655"/>
                  <a:pt x="539180" y="1841061"/>
                  <a:pt x="543040" y="1846404"/>
                </a:cubicBezTo>
                <a:cubicBezTo>
                  <a:pt x="546305" y="1846553"/>
                  <a:pt x="548531" y="1845217"/>
                  <a:pt x="551202" y="1844623"/>
                </a:cubicBezTo>
                <a:cubicBezTo>
                  <a:pt x="558031" y="1848631"/>
                  <a:pt x="566490" y="1852787"/>
                  <a:pt x="576137" y="1857091"/>
                </a:cubicBezTo>
                <a:cubicBezTo>
                  <a:pt x="585786" y="1861395"/>
                  <a:pt x="597066" y="1864511"/>
                  <a:pt x="609088" y="1868667"/>
                </a:cubicBezTo>
                <a:cubicBezTo>
                  <a:pt x="608346" y="1869558"/>
                  <a:pt x="606565" y="1869113"/>
                  <a:pt x="606120" y="1870300"/>
                </a:cubicBezTo>
                <a:cubicBezTo>
                  <a:pt x="615471" y="1871042"/>
                  <a:pt x="620664" y="1872823"/>
                  <a:pt x="636546" y="1878464"/>
                </a:cubicBezTo>
                <a:cubicBezTo>
                  <a:pt x="637140" y="1876831"/>
                  <a:pt x="637881" y="1875198"/>
                  <a:pt x="635507" y="1874160"/>
                </a:cubicBezTo>
                <a:cubicBezTo>
                  <a:pt x="642037" y="1876683"/>
                  <a:pt x="651834" y="1879354"/>
                  <a:pt x="661779" y="1881728"/>
                </a:cubicBezTo>
                <a:cubicBezTo>
                  <a:pt x="671871" y="1884103"/>
                  <a:pt x="682408" y="1884846"/>
                  <a:pt x="689978" y="1885736"/>
                </a:cubicBezTo>
                <a:cubicBezTo>
                  <a:pt x="685674" y="1891821"/>
                  <a:pt x="705562" y="1889002"/>
                  <a:pt x="710164" y="1897314"/>
                </a:cubicBezTo>
                <a:cubicBezTo>
                  <a:pt x="714024" y="1895383"/>
                  <a:pt x="723077" y="1898352"/>
                  <a:pt x="724560" y="1894344"/>
                </a:cubicBezTo>
                <a:cubicBezTo>
                  <a:pt x="733911" y="1897164"/>
                  <a:pt x="719960" y="1895977"/>
                  <a:pt x="725452" y="1901024"/>
                </a:cubicBezTo>
                <a:cubicBezTo>
                  <a:pt x="734059" y="1902656"/>
                  <a:pt x="744895" y="1898500"/>
                  <a:pt x="752316" y="1902360"/>
                </a:cubicBezTo>
                <a:cubicBezTo>
                  <a:pt x="752762" y="1902508"/>
                  <a:pt x="752762" y="1906367"/>
                  <a:pt x="753801" y="1906515"/>
                </a:cubicBezTo>
                <a:cubicBezTo>
                  <a:pt x="759440" y="1907109"/>
                  <a:pt x="763300" y="1904141"/>
                  <a:pt x="769831" y="1905180"/>
                </a:cubicBezTo>
                <a:cubicBezTo>
                  <a:pt x="769237" y="1905030"/>
                  <a:pt x="767604" y="1907257"/>
                  <a:pt x="767306" y="1907257"/>
                </a:cubicBezTo>
                <a:cubicBezTo>
                  <a:pt x="770424" y="1907555"/>
                  <a:pt x="777103" y="1906219"/>
                  <a:pt x="780813" y="1906811"/>
                </a:cubicBezTo>
                <a:cubicBezTo>
                  <a:pt x="786898" y="1907703"/>
                  <a:pt x="792687" y="1913788"/>
                  <a:pt x="799959" y="1914679"/>
                </a:cubicBezTo>
                <a:cubicBezTo>
                  <a:pt x="806342" y="1915569"/>
                  <a:pt x="811685" y="1910671"/>
                  <a:pt x="818216" y="1910967"/>
                </a:cubicBezTo>
                <a:cubicBezTo>
                  <a:pt x="829496" y="1911265"/>
                  <a:pt x="839143" y="1920468"/>
                  <a:pt x="848792" y="1916014"/>
                </a:cubicBezTo>
                <a:cubicBezTo>
                  <a:pt x="855470" y="1916460"/>
                  <a:pt x="856064" y="1919725"/>
                  <a:pt x="861853" y="1920468"/>
                </a:cubicBezTo>
                <a:cubicBezTo>
                  <a:pt x="883522" y="1918241"/>
                  <a:pt x="903559" y="1919279"/>
                  <a:pt x="928197" y="1916906"/>
                </a:cubicBezTo>
                <a:cubicBezTo>
                  <a:pt x="930423" y="1913937"/>
                  <a:pt x="941407" y="1905476"/>
                  <a:pt x="930127" y="1905626"/>
                </a:cubicBezTo>
                <a:cubicBezTo>
                  <a:pt x="943039" y="1906219"/>
                  <a:pt x="969013" y="1901172"/>
                  <a:pt x="953577" y="1896125"/>
                </a:cubicBezTo>
                <a:cubicBezTo>
                  <a:pt x="949422" y="1894642"/>
                  <a:pt x="942743" y="1897462"/>
                  <a:pt x="944970" y="1897758"/>
                </a:cubicBezTo>
                <a:cubicBezTo>
                  <a:pt x="929978" y="1896423"/>
                  <a:pt x="909792" y="1893454"/>
                  <a:pt x="893318" y="1899243"/>
                </a:cubicBezTo>
                <a:cubicBezTo>
                  <a:pt x="844486" y="1895087"/>
                  <a:pt x="797882" y="1892267"/>
                  <a:pt x="754395" y="1878464"/>
                </a:cubicBezTo>
                <a:cubicBezTo>
                  <a:pt x="758550" y="1866292"/>
                  <a:pt x="722631" y="1861395"/>
                  <a:pt x="709422" y="1862285"/>
                </a:cubicBezTo>
                <a:cubicBezTo>
                  <a:pt x="673652" y="1851598"/>
                  <a:pt x="637585" y="1841209"/>
                  <a:pt x="598550" y="1827702"/>
                </a:cubicBezTo>
                <a:cubicBezTo>
                  <a:pt x="596620" y="1825180"/>
                  <a:pt x="598402" y="1825477"/>
                  <a:pt x="599885" y="1824140"/>
                </a:cubicBezTo>
                <a:cubicBezTo>
                  <a:pt x="595433" y="1822507"/>
                  <a:pt x="593058" y="1822657"/>
                  <a:pt x="592465" y="1825328"/>
                </a:cubicBezTo>
                <a:cubicBezTo>
                  <a:pt x="587269" y="1818203"/>
                  <a:pt x="560108" y="1811227"/>
                  <a:pt x="566194" y="1804846"/>
                </a:cubicBezTo>
                <a:cubicBezTo>
                  <a:pt x="561445" y="1804252"/>
                  <a:pt x="559366" y="1807517"/>
                  <a:pt x="551054" y="1801878"/>
                </a:cubicBezTo>
                <a:cubicBezTo>
                  <a:pt x="553577" y="1800245"/>
                  <a:pt x="553281" y="1799503"/>
                  <a:pt x="553429" y="1798167"/>
                </a:cubicBezTo>
                <a:cubicBezTo>
                  <a:pt x="551648" y="1797424"/>
                  <a:pt x="550015" y="1796830"/>
                  <a:pt x="548234" y="1796089"/>
                </a:cubicBezTo>
                <a:cubicBezTo>
                  <a:pt x="550313" y="1794753"/>
                  <a:pt x="554023" y="1793418"/>
                  <a:pt x="558476" y="1792527"/>
                </a:cubicBezTo>
                <a:cubicBezTo>
                  <a:pt x="552094" y="1787925"/>
                  <a:pt x="545859" y="1782731"/>
                  <a:pt x="538141" y="1779169"/>
                </a:cubicBezTo>
                <a:cubicBezTo>
                  <a:pt x="536806" y="1780653"/>
                  <a:pt x="525377" y="1780801"/>
                  <a:pt x="533392" y="1783917"/>
                </a:cubicBezTo>
                <a:cubicBezTo>
                  <a:pt x="527010" y="1785106"/>
                  <a:pt x="527010" y="1776497"/>
                  <a:pt x="526713" y="1773676"/>
                </a:cubicBezTo>
                <a:cubicBezTo>
                  <a:pt x="512464" y="1765365"/>
                  <a:pt x="505638" y="1753343"/>
                  <a:pt x="492131" y="1753491"/>
                </a:cubicBezTo>
                <a:cubicBezTo>
                  <a:pt x="489904" y="1744586"/>
                  <a:pt x="474320" y="1737016"/>
                  <a:pt x="478772" y="1730783"/>
                </a:cubicBezTo>
                <a:cubicBezTo>
                  <a:pt x="474022" y="1728260"/>
                  <a:pt x="479959" y="1734049"/>
                  <a:pt x="476101" y="1735086"/>
                </a:cubicBezTo>
                <a:cubicBezTo>
                  <a:pt x="462000" y="1727220"/>
                  <a:pt x="479366" y="1730783"/>
                  <a:pt x="472241" y="1725439"/>
                </a:cubicBezTo>
                <a:cubicBezTo>
                  <a:pt x="490795" y="1731674"/>
                  <a:pt x="491983" y="1750968"/>
                  <a:pt x="509644" y="1752156"/>
                </a:cubicBezTo>
                <a:cubicBezTo>
                  <a:pt x="506675" y="1752304"/>
                  <a:pt x="508012" y="1753491"/>
                  <a:pt x="507863" y="1755422"/>
                </a:cubicBezTo>
                <a:cubicBezTo>
                  <a:pt x="516174" y="1755718"/>
                  <a:pt x="524486" y="1773676"/>
                  <a:pt x="530127" y="1766998"/>
                </a:cubicBezTo>
                <a:cubicBezTo>
                  <a:pt x="539328" y="1776051"/>
                  <a:pt x="552983" y="1786738"/>
                  <a:pt x="570646" y="1791933"/>
                </a:cubicBezTo>
                <a:cubicBezTo>
                  <a:pt x="577474" y="1792527"/>
                  <a:pt x="584005" y="1795199"/>
                  <a:pt x="587269" y="1802174"/>
                </a:cubicBezTo>
                <a:cubicBezTo>
                  <a:pt x="603893" y="1802174"/>
                  <a:pt x="619922" y="1806627"/>
                  <a:pt x="636694" y="1812266"/>
                </a:cubicBezTo>
                <a:cubicBezTo>
                  <a:pt x="649905" y="1816126"/>
                  <a:pt x="663708" y="1821172"/>
                  <a:pt x="678550" y="1824438"/>
                </a:cubicBezTo>
                <a:cubicBezTo>
                  <a:pt x="678402" y="1824288"/>
                  <a:pt x="677956" y="1824140"/>
                  <a:pt x="677808" y="1824140"/>
                </a:cubicBezTo>
                <a:cubicBezTo>
                  <a:pt x="673355" y="1821765"/>
                  <a:pt x="683299" y="1823251"/>
                  <a:pt x="684783" y="1822507"/>
                </a:cubicBezTo>
                <a:cubicBezTo>
                  <a:pt x="685822" y="1824288"/>
                  <a:pt x="688197" y="1825477"/>
                  <a:pt x="690720" y="1826663"/>
                </a:cubicBezTo>
                <a:cubicBezTo>
                  <a:pt x="690869" y="1826663"/>
                  <a:pt x="691166" y="1826813"/>
                  <a:pt x="691314" y="1826813"/>
                </a:cubicBezTo>
                <a:cubicBezTo>
                  <a:pt x="691314" y="1826813"/>
                  <a:pt x="691314" y="1826961"/>
                  <a:pt x="691314" y="1826961"/>
                </a:cubicBezTo>
                <a:cubicBezTo>
                  <a:pt x="695469" y="1828742"/>
                  <a:pt x="700219" y="1830523"/>
                  <a:pt x="701258" y="1833343"/>
                </a:cubicBezTo>
                <a:cubicBezTo>
                  <a:pt x="697844" y="1832304"/>
                  <a:pt x="694134" y="1830671"/>
                  <a:pt x="690572" y="1829039"/>
                </a:cubicBezTo>
                <a:cubicBezTo>
                  <a:pt x="690869" y="1834381"/>
                  <a:pt x="706454" y="1837795"/>
                  <a:pt x="711203" y="1836608"/>
                </a:cubicBezTo>
                <a:cubicBezTo>
                  <a:pt x="711797" y="1830225"/>
                  <a:pt x="698290" y="1838093"/>
                  <a:pt x="703337" y="1830375"/>
                </a:cubicBezTo>
                <a:cubicBezTo>
                  <a:pt x="710757" y="1831710"/>
                  <a:pt x="718030" y="1833046"/>
                  <a:pt x="725154" y="1834531"/>
                </a:cubicBezTo>
                <a:cubicBezTo>
                  <a:pt x="724412" y="1833789"/>
                  <a:pt x="723523" y="1833343"/>
                  <a:pt x="723077" y="1832304"/>
                </a:cubicBezTo>
                <a:cubicBezTo>
                  <a:pt x="734357" y="1838241"/>
                  <a:pt x="742371" y="1835420"/>
                  <a:pt x="753651" y="1837201"/>
                </a:cubicBezTo>
                <a:cubicBezTo>
                  <a:pt x="753801" y="1836608"/>
                  <a:pt x="754245" y="1836164"/>
                  <a:pt x="754543" y="1835718"/>
                </a:cubicBezTo>
                <a:cubicBezTo>
                  <a:pt x="754543" y="1835570"/>
                  <a:pt x="754543" y="1835420"/>
                  <a:pt x="754395" y="1835420"/>
                </a:cubicBezTo>
                <a:cubicBezTo>
                  <a:pt x="742371" y="1830819"/>
                  <a:pt x="731834" y="1824586"/>
                  <a:pt x="722779" y="1815383"/>
                </a:cubicBezTo>
                <a:cubicBezTo>
                  <a:pt x="718773" y="1811525"/>
                  <a:pt x="712836" y="1809596"/>
                  <a:pt x="707937" y="1806627"/>
                </a:cubicBezTo>
                <a:cubicBezTo>
                  <a:pt x="704375" y="1804400"/>
                  <a:pt x="703039" y="1808111"/>
                  <a:pt x="700665" y="1809002"/>
                </a:cubicBezTo>
                <a:cubicBezTo>
                  <a:pt x="697844" y="1810041"/>
                  <a:pt x="695173" y="1810635"/>
                  <a:pt x="692651" y="1808111"/>
                </a:cubicBezTo>
                <a:cubicBezTo>
                  <a:pt x="689830" y="1805290"/>
                  <a:pt x="687603" y="1802026"/>
                  <a:pt x="685822" y="1798463"/>
                </a:cubicBezTo>
                <a:cubicBezTo>
                  <a:pt x="676471" y="1797574"/>
                  <a:pt x="668160" y="1791339"/>
                  <a:pt x="655692" y="1792379"/>
                </a:cubicBezTo>
                <a:cubicBezTo>
                  <a:pt x="655842" y="1797424"/>
                  <a:pt x="661481" y="1801432"/>
                  <a:pt x="670980" y="1804400"/>
                </a:cubicBezTo>
                <a:cubicBezTo>
                  <a:pt x="671426" y="1806923"/>
                  <a:pt x="670534" y="1809744"/>
                  <a:pt x="673059" y="1811821"/>
                </a:cubicBezTo>
                <a:cubicBezTo>
                  <a:pt x="671426" y="1815977"/>
                  <a:pt x="667418" y="1806923"/>
                  <a:pt x="666824" y="1810931"/>
                </a:cubicBezTo>
                <a:cubicBezTo>
                  <a:pt x="669051" y="1807815"/>
                  <a:pt x="661333" y="1801284"/>
                  <a:pt x="654061" y="1797128"/>
                </a:cubicBezTo>
                <a:cubicBezTo>
                  <a:pt x="651982" y="1796682"/>
                  <a:pt x="651982" y="1799057"/>
                  <a:pt x="649459" y="1798167"/>
                </a:cubicBezTo>
                <a:cubicBezTo>
                  <a:pt x="651092" y="1804104"/>
                  <a:pt x="655692" y="1802619"/>
                  <a:pt x="663708" y="1807221"/>
                </a:cubicBezTo>
                <a:cubicBezTo>
                  <a:pt x="659848" y="1811821"/>
                  <a:pt x="655396" y="1800393"/>
                  <a:pt x="649311" y="1804846"/>
                </a:cubicBezTo>
                <a:cubicBezTo>
                  <a:pt x="649013" y="1812118"/>
                  <a:pt x="663114" y="1814791"/>
                  <a:pt x="668753" y="1818353"/>
                </a:cubicBezTo>
                <a:cubicBezTo>
                  <a:pt x="654357" y="1817907"/>
                  <a:pt x="631648" y="1802174"/>
                  <a:pt x="614431" y="1797722"/>
                </a:cubicBezTo>
                <a:cubicBezTo>
                  <a:pt x="609088" y="1792527"/>
                  <a:pt x="599737" y="1788223"/>
                  <a:pt x="594098" y="1783325"/>
                </a:cubicBezTo>
                <a:cubicBezTo>
                  <a:pt x="598550" y="1784067"/>
                  <a:pt x="599441" y="1789410"/>
                  <a:pt x="601072" y="1786738"/>
                </a:cubicBezTo>
                <a:cubicBezTo>
                  <a:pt x="598847" y="1785402"/>
                  <a:pt x="600331" y="1784809"/>
                  <a:pt x="601964" y="1784363"/>
                </a:cubicBezTo>
                <a:cubicBezTo>
                  <a:pt x="599589" y="1782879"/>
                  <a:pt x="599143" y="1781098"/>
                  <a:pt x="594987" y="1779761"/>
                </a:cubicBezTo>
                <a:lnTo>
                  <a:pt x="593756" y="1782773"/>
                </a:lnTo>
                <a:lnTo>
                  <a:pt x="593800" y="1782729"/>
                </a:lnTo>
                <a:cubicBezTo>
                  <a:pt x="593800" y="1782877"/>
                  <a:pt x="593948" y="1782877"/>
                  <a:pt x="594098" y="1783025"/>
                </a:cubicBezTo>
                <a:lnTo>
                  <a:pt x="593706" y="1782895"/>
                </a:lnTo>
                <a:lnTo>
                  <a:pt x="593652" y="1783027"/>
                </a:lnTo>
                <a:cubicBezTo>
                  <a:pt x="589199" y="1779020"/>
                  <a:pt x="587417" y="1774568"/>
                  <a:pt x="592910" y="1769075"/>
                </a:cubicBezTo>
                <a:cubicBezTo>
                  <a:pt x="603745" y="1771006"/>
                  <a:pt x="609088" y="1766850"/>
                  <a:pt x="625266" y="1775012"/>
                </a:cubicBezTo>
                <a:cubicBezTo>
                  <a:pt x="619626" y="1761655"/>
                  <a:pt x="594394" y="1765958"/>
                  <a:pt x="587567" y="1761061"/>
                </a:cubicBezTo>
                <a:cubicBezTo>
                  <a:pt x="587715" y="1756014"/>
                  <a:pt x="596769" y="1764623"/>
                  <a:pt x="595581" y="1757796"/>
                </a:cubicBezTo>
                <a:cubicBezTo>
                  <a:pt x="600183" y="1761803"/>
                  <a:pt x="605674" y="1763584"/>
                  <a:pt x="609236" y="1761359"/>
                </a:cubicBezTo>
                <a:cubicBezTo>
                  <a:pt x="606268" y="1759280"/>
                  <a:pt x="595729" y="1751858"/>
                  <a:pt x="593206" y="1758092"/>
                </a:cubicBezTo>
                <a:cubicBezTo>
                  <a:pt x="585934" y="1751414"/>
                  <a:pt x="577918" y="1746516"/>
                  <a:pt x="570646" y="1744735"/>
                </a:cubicBezTo>
                <a:cubicBezTo>
                  <a:pt x="572427" y="1741765"/>
                  <a:pt x="577918" y="1744438"/>
                  <a:pt x="580443" y="1742508"/>
                </a:cubicBezTo>
                <a:cubicBezTo>
                  <a:pt x="579997" y="1740430"/>
                  <a:pt x="577622" y="1738649"/>
                  <a:pt x="574356" y="1736868"/>
                </a:cubicBezTo>
                <a:cubicBezTo>
                  <a:pt x="582224" y="1739390"/>
                  <a:pt x="584599" y="1733305"/>
                  <a:pt x="590980" y="1733603"/>
                </a:cubicBezTo>
                <a:cubicBezTo>
                  <a:pt x="588161" y="1730931"/>
                  <a:pt x="585934" y="1728260"/>
                  <a:pt x="586528" y="1726033"/>
                </a:cubicBezTo>
                <a:cubicBezTo>
                  <a:pt x="582668" y="1724400"/>
                  <a:pt x="579849" y="1721432"/>
                  <a:pt x="578662" y="1717573"/>
                </a:cubicBezTo>
                <a:cubicBezTo>
                  <a:pt x="576287" y="1710003"/>
                  <a:pt x="572279" y="1708964"/>
                  <a:pt x="565897" y="1709114"/>
                </a:cubicBezTo>
                <a:cubicBezTo>
                  <a:pt x="559812" y="1709262"/>
                  <a:pt x="554023" y="1709706"/>
                  <a:pt x="548086" y="1706589"/>
                </a:cubicBezTo>
                <a:cubicBezTo>
                  <a:pt x="548679" y="1707629"/>
                  <a:pt x="548977" y="1708668"/>
                  <a:pt x="548531" y="1709706"/>
                </a:cubicBezTo>
                <a:cubicBezTo>
                  <a:pt x="548086" y="1714159"/>
                  <a:pt x="542149" y="1707925"/>
                  <a:pt x="541110" y="1711191"/>
                </a:cubicBezTo>
                <a:cubicBezTo>
                  <a:pt x="537251" y="1709410"/>
                  <a:pt x="533837" y="1706441"/>
                  <a:pt x="530721" y="1703325"/>
                </a:cubicBezTo>
                <a:cubicBezTo>
                  <a:pt x="527159" y="1703621"/>
                  <a:pt x="523596" y="1703769"/>
                  <a:pt x="520182" y="1703175"/>
                </a:cubicBezTo>
                <a:cubicBezTo>
                  <a:pt x="516918" y="1702583"/>
                  <a:pt x="514393" y="1704808"/>
                  <a:pt x="511723" y="1706739"/>
                </a:cubicBezTo>
                <a:cubicBezTo>
                  <a:pt x="514393" y="1708520"/>
                  <a:pt x="517066" y="1710449"/>
                  <a:pt x="519886" y="1712230"/>
                </a:cubicBezTo>
                <a:cubicBezTo>
                  <a:pt x="520182" y="1711636"/>
                  <a:pt x="520330" y="1711043"/>
                  <a:pt x="520776" y="1710745"/>
                </a:cubicBezTo>
                <a:cubicBezTo>
                  <a:pt x="524932" y="1708074"/>
                  <a:pt x="529236" y="1707925"/>
                  <a:pt x="533392" y="1710745"/>
                </a:cubicBezTo>
                <a:cubicBezTo>
                  <a:pt x="533837" y="1711043"/>
                  <a:pt x="534431" y="1712230"/>
                  <a:pt x="534283" y="1712526"/>
                </a:cubicBezTo>
                <a:cubicBezTo>
                  <a:pt x="533985" y="1713269"/>
                  <a:pt x="533095" y="1714307"/>
                  <a:pt x="532354" y="1714307"/>
                </a:cubicBezTo>
                <a:cubicBezTo>
                  <a:pt x="529236" y="1714455"/>
                  <a:pt x="526267" y="1714455"/>
                  <a:pt x="523299" y="1714307"/>
                </a:cubicBezTo>
                <a:cubicBezTo>
                  <a:pt x="528198" y="1717573"/>
                  <a:pt x="533243" y="1720690"/>
                  <a:pt x="538439" y="1724104"/>
                </a:cubicBezTo>
                <a:cubicBezTo>
                  <a:pt x="529979" y="1722619"/>
                  <a:pt x="516768" y="1712676"/>
                  <a:pt x="505638" y="1708816"/>
                </a:cubicBezTo>
                <a:cubicBezTo>
                  <a:pt x="504894" y="1708668"/>
                  <a:pt x="504153" y="1708520"/>
                  <a:pt x="503411" y="1708074"/>
                </a:cubicBezTo>
                <a:cubicBezTo>
                  <a:pt x="501332" y="1707481"/>
                  <a:pt x="499255" y="1707183"/>
                  <a:pt x="497474" y="1707183"/>
                </a:cubicBezTo>
                <a:cubicBezTo>
                  <a:pt x="492724" y="1704512"/>
                  <a:pt x="494802" y="1704808"/>
                  <a:pt x="496732" y="1704066"/>
                </a:cubicBezTo>
                <a:cubicBezTo>
                  <a:pt x="492872" y="1702879"/>
                  <a:pt x="488865" y="1703325"/>
                  <a:pt x="484858" y="1702731"/>
                </a:cubicBezTo>
                <a:cubicBezTo>
                  <a:pt x="482186" y="1702285"/>
                  <a:pt x="478772" y="1701394"/>
                  <a:pt x="477436" y="1699465"/>
                </a:cubicBezTo>
                <a:cubicBezTo>
                  <a:pt x="475953" y="1697388"/>
                  <a:pt x="476397" y="1693974"/>
                  <a:pt x="476101" y="1691005"/>
                </a:cubicBezTo>
                <a:cubicBezTo>
                  <a:pt x="473726" y="1689670"/>
                  <a:pt x="471351" y="1688482"/>
                  <a:pt x="469125" y="1686849"/>
                </a:cubicBezTo>
                <a:cubicBezTo>
                  <a:pt x="466304" y="1684771"/>
                  <a:pt x="463485" y="1685366"/>
                  <a:pt x="460961" y="1686701"/>
                </a:cubicBezTo>
                <a:cubicBezTo>
                  <a:pt x="457697" y="1688482"/>
                  <a:pt x="458586" y="1691747"/>
                  <a:pt x="459478" y="1694419"/>
                </a:cubicBezTo>
                <a:cubicBezTo>
                  <a:pt x="460071" y="1696200"/>
                  <a:pt x="461704" y="1697536"/>
                  <a:pt x="462594" y="1699317"/>
                </a:cubicBezTo>
                <a:cubicBezTo>
                  <a:pt x="462892" y="1699763"/>
                  <a:pt x="462594" y="1701246"/>
                  <a:pt x="462148" y="1701394"/>
                </a:cubicBezTo>
                <a:cubicBezTo>
                  <a:pt x="460961" y="1701840"/>
                  <a:pt x="459478" y="1702583"/>
                  <a:pt x="458290" y="1702731"/>
                </a:cubicBezTo>
                <a:cubicBezTo>
                  <a:pt x="460219" y="1704512"/>
                  <a:pt x="462742" y="1706145"/>
                  <a:pt x="465563" y="1708074"/>
                </a:cubicBezTo>
                <a:cubicBezTo>
                  <a:pt x="472985" y="1712824"/>
                  <a:pt x="482928" y="1717276"/>
                  <a:pt x="484858" y="1724400"/>
                </a:cubicBezTo>
                <a:cubicBezTo>
                  <a:pt x="496287" y="1725737"/>
                  <a:pt x="508606" y="1735978"/>
                  <a:pt x="524338" y="1742063"/>
                </a:cubicBezTo>
                <a:cubicBezTo>
                  <a:pt x="520628" y="1742656"/>
                  <a:pt x="517659" y="1744735"/>
                  <a:pt x="511277" y="1740282"/>
                </a:cubicBezTo>
                <a:cubicBezTo>
                  <a:pt x="521222" y="1738798"/>
                  <a:pt x="499997" y="1735978"/>
                  <a:pt x="495989" y="1729743"/>
                </a:cubicBezTo>
                <a:cubicBezTo>
                  <a:pt x="494505" y="1729150"/>
                  <a:pt x="490202" y="1730931"/>
                  <a:pt x="490795" y="1732268"/>
                </a:cubicBezTo>
                <a:cubicBezTo>
                  <a:pt x="487084" y="1729002"/>
                  <a:pt x="479366" y="1723806"/>
                  <a:pt x="471203" y="1717869"/>
                </a:cubicBezTo>
                <a:cubicBezTo>
                  <a:pt x="463336" y="1712378"/>
                  <a:pt x="456361" y="1705254"/>
                  <a:pt x="452353" y="1699465"/>
                </a:cubicBezTo>
                <a:cubicBezTo>
                  <a:pt x="451612" y="1698871"/>
                  <a:pt x="450868" y="1698130"/>
                  <a:pt x="450275" y="1697536"/>
                </a:cubicBezTo>
                <a:cubicBezTo>
                  <a:pt x="443002" y="1700504"/>
                  <a:pt x="440480" y="1688185"/>
                  <a:pt x="434097" y="1690412"/>
                </a:cubicBezTo>
                <a:cubicBezTo>
                  <a:pt x="433801" y="1694863"/>
                  <a:pt x="433949" y="1699613"/>
                  <a:pt x="437807" y="1702433"/>
                </a:cubicBezTo>
                <a:cubicBezTo>
                  <a:pt x="442854" y="1706293"/>
                  <a:pt x="444635" y="1718909"/>
                  <a:pt x="455470" y="1710151"/>
                </a:cubicBezTo>
                <a:cubicBezTo>
                  <a:pt x="455470" y="1710151"/>
                  <a:pt x="456805" y="1711339"/>
                  <a:pt x="457103" y="1712081"/>
                </a:cubicBezTo>
                <a:cubicBezTo>
                  <a:pt x="457993" y="1714901"/>
                  <a:pt x="457251" y="1717425"/>
                  <a:pt x="455915" y="1720244"/>
                </a:cubicBezTo>
                <a:cubicBezTo>
                  <a:pt x="452501" y="1728112"/>
                  <a:pt x="449831" y="1736274"/>
                  <a:pt x="446862" y="1744289"/>
                </a:cubicBezTo>
                <a:cubicBezTo>
                  <a:pt x="449979" y="1749187"/>
                  <a:pt x="452947" y="1754085"/>
                  <a:pt x="456064" y="1758834"/>
                </a:cubicBezTo>
                <a:cubicBezTo>
                  <a:pt x="457251" y="1759577"/>
                  <a:pt x="458438" y="1760319"/>
                  <a:pt x="460071" y="1761061"/>
                </a:cubicBezTo>
                <a:cubicBezTo>
                  <a:pt x="459180" y="1761209"/>
                  <a:pt x="458438" y="1761507"/>
                  <a:pt x="457993" y="1761803"/>
                </a:cubicBezTo>
                <a:cubicBezTo>
                  <a:pt x="460071" y="1764771"/>
                  <a:pt x="462000" y="1767889"/>
                  <a:pt x="464079" y="1770856"/>
                </a:cubicBezTo>
                <a:cubicBezTo>
                  <a:pt x="465563" y="1772935"/>
                  <a:pt x="469125" y="1774716"/>
                  <a:pt x="471500" y="1774568"/>
                </a:cubicBezTo>
                <a:cubicBezTo>
                  <a:pt x="482484" y="1773676"/>
                  <a:pt x="486787" y="1782434"/>
                  <a:pt x="492427" y="1788668"/>
                </a:cubicBezTo>
                <a:cubicBezTo>
                  <a:pt x="496583" y="1793268"/>
                  <a:pt x="494060" y="1799948"/>
                  <a:pt x="493764" y="1805736"/>
                </a:cubicBezTo>
                <a:cubicBezTo>
                  <a:pt x="493614" y="1808260"/>
                  <a:pt x="491537" y="1809150"/>
                  <a:pt x="490052" y="1808111"/>
                </a:cubicBezTo>
                <a:cubicBezTo>
                  <a:pt x="483671" y="1803807"/>
                  <a:pt x="476991" y="1799799"/>
                  <a:pt x="471351" y="1794753"/>
                </a:cubicBezTo>
                <a:cubicBezTo>
                  <a:pt x="470758" y="1794308"/>
                  <a:pt x="470312" y="1793862"/>
                  <a:pt x="469718" y="1793418"/>
                </a:cubicBezTo>
                <a:cubicBezTo>
                  <a:pt x="459774" y="1792229"/>
                  <a:pt x="449087" y="1791487"/>
                  <a:pt x="438846" y="1787925"/>
                </a:cubicBezTo>
                <a:cubicBezTo>
                  <a:pt x="431574" y="1782136"/>
                  <a:pt x="421333" y="1775903"/>
                  <a:pt x="417028" y="1780207"/>
                </a:cubicBezTo>
                <a:cubicBezTo>
                  <a:pt x="412872" y="1776795"/>
                  <a:pt x="415990" y="1773974"/>
                  <a:pt x="409904" y="1770412"/>
                </a:cubicBezTo>
                <a:cubicBezTo>
                  <a:pt x="402779" y="1768333"/>
                  <a:pt x="406639" y="1776497"/>
                  <a:pt x="394320" y="1765365"/>
                </a:cubicBezTo>
                <a:cubicBezTo>
                  <a:pt x="391351" y="1764327"/>
                  <a:pt x="389422" y="1765069"/>
                  <a:pt x="387789" y="1766850"/>
                </a:cubicBezTo>
                <a:cubicBezTo>
                  <a:pt x="389570" y="1775012"/>
                  <a:pt x="412872" y="1782731"/>
                  <a:pt x="405304" y="1785698"/>
                </a:cubicBezTo>
                <a:cubicBezTo>
                  <a:pt x="409162" y="1789262"/>
                  <a:pt x="409310" y="1785550"/>
                  <a:pt x="412278" y="1787629"/>
                </a:cubicBezTo>
                <a:cubicBezTo>
                  <a:pt x="414653" y="1785698"/>
                  <a:pt x="403373" y="1782136"/>
                  <a:pt x="408716" y="1780505"/>
                </a:cubicBezTo>
                <a:cubicBezTo>
                  <a:pt x="413466" y="1780950"/>
                  <a:pt x="417919" y="1786292"/>
                  <a:pt x="414059" y="1788964"/>
                </a:cubicBezTo>
                <a:cubicBezTo>
                  <a:pt x="424302" y="1794604"/>
                  <a:pt x="429051" y="1790152"/>
                  <a:pt x="440628" y="1797870"/>
                </a:cubicBezTo>
                <a:cubicBezTo>
                  <a:pt x="437807" y="1798612"/>
                  <a:pt x="433207" y="1796534"/>
                  <a:pt x="427714" y="1792972"/>
                </a:cubicBezTo>
                <a:cubicBezTo>
                  <a:pt x="424302" y="1795049"/>
                  <a:pt x="428754" y="1797424"/>
                  <a:pt x="426379" y="1799503"/>
                </a:cubicBezTo>
                <a:cubicBezTo>
                  <a:pt x="415692" y="1792972"/>
                  <a:pt x="408568" y="1791933"/>
                  <a:pt x="400702" y="1788668"/>
                </a:cubicBezTo>
                <a:cubicBezTo>
                  <a:pt x="409459" y="1785848"/>
                  <a:pt x="365229" y="1757053"/>
                  <a:pt x="368791" y="1746664"/>
                </a:cubicBezTo>
                <a:cubicBezTo>
                  <a:pt x="366564" y="1746219"/>
                  <a:pt x="363893" y="1744586"/>
                  <a:pt x="360777" y="1742211"/>
                </a:cubicBezTo>
                <a:cubicBezTo>
                  <a:pt x="359885" y="1736868"/>
                  <a:pt x="355582" y="1731376"/>
                  <a:pt x="348457" y="1724846"/>
                </a:cubicBezTo>
                <a:cubicBezTo>
                  <a:pt x="345785" y="1710745"/>
                  <a:pt x="328717" y="1692489"/>
                  <a:pt x="328717" y="1682248"/>
                </a:cubicBezTo>
                <a:cubicBezTo>
                  <a:pt x="331982" y="1688185"/>
                  <a:pt x="344004" y="1694271"/>
                  <a:pt x="341035" y="1691599"/>
                </a:cubicBezTo>
                <a:cubicBezTo>
                  <a:pt x="348903" y="1697238"/>
                  <a:pt x="356917" y="1705254"/>
                  <a:pt x="365674" y="1713566"/>
                </a:cubicBezTo>
                <a:cubicBezTo>
                  <a:pt x="374728" y="1721581"/>
                  <a:pt x="384375" y="1730189"/>
                  <a:pt x="393874" y="1738501"/>
                </a:cubicBezTo>
                <a:cubicBezTo>
                  <a:pt x="406045" y="1748891"/>
                  <a:pt x="418067" y="1758538"/>
                  <a:pt x="429793" y="1764327"/>
                </a:cubicBezTo>
                <a:cubicBezTo>
                  <a:pt x="429495" y="1763584"/>
                  <a:pt x="429199" y="1762694"/>
                  <a:pt x="429051" y="1761803"/>
                </a:cubicBezTo>
                <a:cubicBezTo>
                  <a:pt x="427270" y="1760615"/>
                  <a:pt x="425489" y="1759280"/>
                  <a:pt x="423708" y="1757499"/>
                </a:cubicBezTo>
                <a:cubicBezTo>
                  <a:pt x="425489" y="1758092"/>
                  <a:pt x="427121" y="1758388"/>
                  <a:pt x="428606" y="1758686"/>
                </a:cubicBezTo>
                <a:cubicBezTo>
                  <a:pt x="428606" y="1757499"/>
                  <a:pt x="428458" y="1756311"/>
                  <a:pt x="428606" y="1754976"/>
                </a:cubicBezTo>
                <a:cubicBezTo>
                  <a:pt x="429051" y="1752007"/>
                  <a:pt x="428458" y="1748891"/>
                  <a:pt x="428902" y="1746071"/>
                </a:cubicBezTo>
                <a:cubicBezTo>
                  <a:pt x="430683" y="1735532"/>
                  <a:pt x="428308" y="1726627"/>
                  <a:pt x="419107" y="1720244"/>
                </a:cubicBezTo>
                <a:cubicBezTo>
                  <a:pt x="409310" y="1713418"/>
                  <a:pt x="409162" y="1703918"/>
                  <a:pt x="412428" y="1693974"/>
                </a:cubicBezTo>
                <a:cubicBezTo>
                  <a:pt x="414505" y="1687741"/>
                  <a:pt x="416880" y="1681654"/>
                  <a:pt x="419700" y="1675569"/>
                </a:cubicBezTo>
                <a:cubicBezTo>
                  <a:pt x="416584" y="1672007"/>
                  <a:pt x="413763" y="1668297"/>
                  <a:pt x="410349" y="1666516"/>
                </a:cubicBezTo>
                <a:cubicBezTo>
                  <a:pt x="408272" y="1664437"/>
                  <a:pt x="418661" y="1660133"/>
                  <a:pt x="408568" y="1658946"/>
                </a:cubicBezTo>
                <a:cubicBezTo>
                  <a:pt x="409162" y="1653009"/>
                  <a:pt x="419107" y="1663398"/>
                  <a:pt x="416880" y="1668297"/>
                </a:cubicBezTo>
                <a:cubicBezTo>
                  <a:pt x="418661" y="1669335"/>
                  <a:pt x="420146" y="1670524"/>
                  <a:pt x="421629" y="1671561"/>
                </a:cubicBezTo>
                <a:cubicBezTo>
                  <a:pt x="422669" y="1668891"/>
                  <a:pt x="423262" y="1665922"/>
                  <a:pt x="421629" y="1664587"/>
                </a:cubicBezTo>
                <a:cubicBezTo>
                  <a:pt x="419996" y="1663250"/>
                  <a:pt x="419107" y="1662062"/>
                  <a:pt x="418513" y="1660727"/>
                </a:cubicBezTo>
                <a:cubicBezTo>
                  <a:pt x="417919" y="1659985"/>
                  <a:pt x="417177" y="1659392"/>
                  <a:pt x="416584" y="1658648"/>
                </a:cubicBezTo>
                <a:cubicBezTo>
                  <a:pt x="416732" y="1658798"/>
                  <a:pt x="417177" y="1659094"/>
                  <a:pt x="417919" y="1659540"/>
                </a:cubicBezTo>
                <a:cubicBezTo>
                  <a:pt x="417028" y="1656719"/>
                  <a:pt x="417622" y="1654196"/>
                  <a:pt x="418809" y="1651526"/>
                </a:cubicBezTo>
                <a:cubicBezTo>
                  <a:pt x="415396" y="1652563"/>
                  <a:pt x="411091" y="1651376"/>
                  <a:pt x="406787" y="1649151"/>
                </a:cubicBezTo>
                <a:cubicBezTo>
                  <a:pt x="395359" y="1649151"/>
                  <a:pt x="388531" y="1653455"/>
                  <a:pt x="385712" y="1664735"/>
                </a:cubicBezTo>
                <a:cubicBezTo>
                  <a:pt x="385118" y="1667258"/>
                  <a:pt x="382000" y="1669187"/>
                  <a:pt x="379923" y="1671265"/>
                </a:cubicBezTo>
                <a:cubicBezTo>
                  <a:pt x="379329" y="1671859"/>
                  <a:pt x="378142" y="1672749"/>
                  <a:pt x="377548" y="1672453"/>
                </a:cubicBezTo>
                <a:cubicBezTo>
                  <a:pt x="376806" y="1672155"/>
                  <a:pt x="376063" y="1670968"/>
                  <a:pt x="375915" y="1670078"/>
                </a:cubicBezTo>
                <a:cubicBezTo>
                  <a:pt x="374432" y="1664141"/>
                  <a:pt x="374580" y="1658352"/>
                  <a:pt x="379477" y="1653751"/>
                </a:cubicBezTo>
                <a:cubicBezTo>
                  <a:pt x="377251" y="1648555"/>
                  <a:pt x="374580" y="1643510"/>
                  <a:pt x="384079" y="1642916"/>
                </a:cubicBezTo>
                <a:cubicBezTo>
                  <a:pt x="386899" y="1642620"/>
                  <a:pt x="386454" y="1640689"/>
                  <a:pt x="384227" y="1638760"/>
                </a:cubicBezTo>
                <a:cubicBezTo>
                  <a:pt x="382000" y="1636683"/>
                  <a:pt x="374728" y="1639948"/>
                  <a:pt x="377251" y="1633269"/>
                </a:cubicBezTo>
                <a:cubicBezTo>
                  <a:pt x="378884" y="1629113"/>
                  <a:pt x="380665" y="1625997"/>
                  <a:pt x="374282" y="1626145"/>
                </a:cubicBezTo>
                <a:cubicBezTo>
                  <a:pt x="367603" y="1626293"/>
                  <a:pt x="363596" y="1624512"/>
                  <a:pt x="361964" y="1617091"/>
                </a:cubicBezTo>
                <a:cubicBezTo>
                  <a:pt x="361221" y="1613825"/>
                  <a:pt x="363596" y="1612638"/>
                  <a:pt x="360331" y="1614865"/>
                </a:cubicBezTo>
                <a:cubicBezTo>
                  <a:pt x="359589" y="1615458"/>
                  <a:pt x="358698" y="1616200"/>
                  <a:pt x="358402" y="1617091"/>
                </a:cubicBezTo>
                <a:cubicBezTo>
                  <a:pt x="357215" y="1619762"/>
                  <a:pt x="356323" y="1622433"/>
                  <a:pt x="355284" y="1625105"/>
                </a:cubicBezTo>
                <a:cubicBezTo>
                  <a:pt x="352465" y="1632230"/>
                  <a:pt x="347270" y="1639354"/>
                  <a:pt x="347418" y="1646478"/>
                </a:cubicBezTo>
                <a:cubicBezTo>
                  <a:pt x="347418" y="1652267"/>
                  <a:pt x="353800" y="1657907"/>
                  <a:pt x="357511" y="1663547"/>
                </a:cubicBezTo>
                <a:cubicBezTo>
                  <a:pt x="362706" y="1671265"/>
                  <a:pt x="370276" y="1677054"/>
                  <a:pt x="375321" y="1684920"/>
                </a:cubicBezTo>
                <a:cubicBezTo>
                  <a:pt x="376213" y="1685514"/>
                  <a:pt x="377103" y="1686108"/>
                  <a:pt x="378142" y="1687443"/>
                </a:cubicBezTo>
                <a:cubicBezTo>
                  <a:pt x="377548" y="1687295"/>
                  <a:pt x="376954" y="1687147"/>
                  <a:pt x="376509" y="1687147"/>
                </a:cubicBezTo>
                <a:cubicBezTo>
                  <a:pt x="377251" y="1688630"/>
                  <a:pt x="378142" y="1689966"/>
                  <a:pt x="378736" y="1691599"/>
                </a:cubicBezTo>
                <a:cubicBezTo>
                  <a:pt x="379625" y="1693826"/>
                  <a:pt x="382891" y="1696200"/>
                  <a:pt x="385414" y="1696942"/>
                </a:cubicBezTo>
                <a:cubicBezTo>
                  <a:pt x="389570" y="1698130"/>
                  <a:pt x="393132" y="1699613"/>
                  <a:pt x="392242" y="1704364"/>
                </a:cubicBezTo>
                <a:cubicBezTo>
                  <a:pt x="392242" y="1704808"/>
                  <a:pt x="391945" y="1705106"/>
                  <a:pt x="391797" y="1705550"/>
                </a:cubicBezTo>
                <a:cubicBezTo>
                  <a:pt x="396101" y="1711043"/>
                  <a:pt x="400256" y="1717425"/>
                  <a:pt x="403819" y="1720987"/>
                </a:cubicBezTo>
                <a:cubicBezTo>
                  <a:pt x="398773" y="1717425"/>
                  <a:pt x="393578" y="1713714"/>
                  <a:pt x="388976" y="1710003"/>
                </a:cubicBezTo>
                <a:cubicBezTo>
                  <a:pt x="388680" y="1710597"/>
                  <a:pt x="388235" y="1711191"/>
                  <a:pt x="387937" y="1711784"/>
                </a:cubicBezTo>
                <a:cubicBezTo>
                  <a:pt x="387047" y="1713566"/>
                  <a:pt x="387195" y="1715643"/>
                  <a:pt x="386454" y="1717425"/>
                </a:cubicBezTo>
                <a:cubicBezTo>
                  <a:pt x="385414" y="1719948"/>
                  <a:pt x="383039" y="1720542"/>
                  <a:pt x="382594" y="1718611"/>
                </a:cubicBezTo>
                <a:cubicBezTo>
                  <a:pt x="379477" y="1706739"/>
                  <a:pt x="366268" y="1706145"/>
                  <a:pt x="359737" y="1697536"/>
                </a:cubicBezTo>
                <a:cubicBezTo>
                  <a:pt x="353800" y="1689818"/>
                  <a:pt x="346082" y="1683585"/>
                  <a:pt x="341779" y="1674530"/>
                </a:cubicBezTo>
                <a:cubicBezTo>
                  <a:pt x="332280" y="1672453"/>
                  <a:pt x="327232" y="1664437"/>
                  <a:pt x="320999" y="1658352"/>
                </a:cubicBezTo>
                <a:cubicBezTo>
                  <a:pt x="312688" y="1650189"/>
                  <a:pt x="302297" y="1643214"/>
                  <a:pt x="302445" y="1629409"/>
                </a:cubicBezTo>
                <a:cubicBezTo>
                  <a:pt x="302445" y="1627778"/>
                  <a:pt x="300516" y="1625699"/>
                  <a:pt x="299033" y="1624660"/>
                </a:cubicBezTo>
                <a:cubicBezTo>
                  <a:pt x="290423" y="1618427"/>
                  <a:pt x="291463" y="1609373"/>
                  <a:pt x="291165" y="1600468"/>
                </a:cubicBezTo>
                <a:cubicBezTo>
                  <a:pt x="290869" y="1590226"/>
                  <a:pt x="288940" y="1588149"/>
                  <a:pt x="277808" y="1584437"/>
                </a:cubicBezTo>
                <a:cubicBezTo>
                  <a:pt x="264599" y="1579985"/>
                  <a:pt x="263559" y="1577906"/>
                  <a:pt x="255100" y="1564103"/>
                </a:cubicBezTo>
                <a:cubicBezTo>
                  <a:pt x="250052" y="1555792"/>
                  <a:pt x="247382" y="1547034"/>
                  <a:pt x="251685" y="1539168"/>
                </a:cubicBezTo>
                <a:cubicBezTo>
                  <a:pt x="257918" y="1527740"/>
                  <a:pt x="254654" y="1516312"/>
                  <a:pt x="254950" y="1504734"/>
                </a:cubicBezTo>
                <a:cubicBezTo>
                  <a:pt x="254950" y="1503992"/>
                  <a:pt x="253763" y="1503103"/>
                  <a:pt x="253169" y="1502359"/>
                </a:cubicBezTo>
                <a:cubicBezTo>
                  <a:pt x="252131" y="1503695"/>
                  <a:pt x="250794" y="1504884"/>
                  <a:pt x="250052" y="1506367"/>
                </a:cubicBezTo>
                <a:cubicBezTo>
                  <a:pt x="249013" y="1508296"/>
                  <a:pt x="248419" y="1513937"/>
                  <a:pt x="245897" y="1510077"/>
                </a:cubicBezTo>
                <a:cubicBezTo>
                  <a:pt x="240108" y="1501321"/>
                  <a:pt x="237289" y="1490635"/>
                  <a:pt x="229125" y="1483361"/>
                </a:cubicBezTo>
                <a:cubicBezTo>
                  <a:pt x="224969" y="1479651"/>
                  <a:pt x="225711" y="1474456"/>
                  <a:pt x="225859" y="1469558"/>
                </a:cubicBezTo>
                <a:cubicBezTo>
                  <a:pt x="226009" y="1461395"/>
                  <a:pt x="226009" y="1454122"/>
                  <a:pt x="218439" y="1448333"/>
                </a:cubicBezTo>
                <a:cubicBezTo>
                  <a:pt x="211314" y="1442842"/>
                  <a:pt x="206565" y="1435422"/>
                  <a:pt x="207900" y="1425327"/>
                </a:cubicBezTo>
                <a:cubicBezTo>
                  <a:pt x="208198" y="1422954"/>
                  <a:pt x="205971" y="1419986"/>
                  <a:pt x="204784" y="1417461"/>
                </a:cubicBezTo>
                <a:cubicBezTo>
                  <a:pt x="200034" y="1407962"/>
                  <a:pt x="194987" y="1398463"/>
                  <a:pt x="190683" y="1388816"/>
                </a:cubicBezTo>
                <a:cubicBezTo>
                  <a:pt x="186675" y="1380058"/>
                  <a:pt x="183411" y="1371005"/>
                  <a:pt x="179997" y="1361952"/>
                </a:cubicBezTo>
                <a:cubicBezTo>
                  <a:pt x="177176" y="1354234"/>
                  <a:pt x="173614" y="1348149"/>
                  <a:pt x="164709" y="1345624"/>
                </a:cubicBezTo>
                <a:cubicBezTo>
                  <a:pt x="158922" y="1343993"/>
                  <a:pt x="166194" y="1339391"/>
                  <a:pt x="164709" y="1336571"/>
                </a:cubicBezTo>
                <a:cubicBezTo>
                  <a:pt x="161740" y="1330634"/>
                  <a:pt x="154022" y="1327665"/>
                  <a:pt x="153578" y="1319799"/>
                </a:cubicBezTo>
                <a:cubicBezTo>
                  <a:pt x="153578" y="1319058"/>
                  <a:pt x="152391" y="1318314"/>
                  <a:pt x="151648" y="1317573"/>
                </a:cubicBezTo>
                <a:cubicBezTo>
                  <a:pt x="151054" y="1318314"/>
                  <a:pt x="150016" y="1318908"/>
                  <a:pt x="149867" y="1319650"/>
                </a:cubicBezTo>
                <a:cubicBezTo>
                  <a:pt x="148531" y="1329446"/>
                  <a:pt x="146602" y="1339391"/>
                  <a:pt x="149867" y="1348742"/>
                </a:cubicBezTo>
                <a:cubicBezTo>
                  <a:pt x="151500" y="1353490"/>
                  <a:pt x="154468" y="1356460"/>
                  <a:pt x="149273" y="1360616"/>
                </a:cubicBezTo>
                <a:cubicBezTo>
                  <a:pt x="143930" y="1364920"/>
                  <a:pt x="139478" y="1370263"/>
                  <a:pt x="133986" y="1374567"/>
                </a:cubicBezTo>
                <a:cubicBezTo>
                  <a:pt x="131908" y="1376200"/>
                  <a:pt x="126862" y="1376496"/>
                  <a:pt x="126564" y="1373380"/>
                </a:cubicBezTo>
                <a:cubicBezTo>
                  <a:pt x="125823" y="1367295"/>
                  <a:pt x="116620" y="1362991"/>
                  <a:pt x="123596" y="1355123"/>
                </a:cubicBezTo>
                <a:cubicBezTo>
                  <a:pt x="126416" y="1351859"/>
                  <a:pt x="125377" y="1345476"/>
                  <a:pt x="127456" y="1341320"/>
                </a:cubicBezTo>
                <a:cubicBezTo>
                  <a:pt x="130275" y="1335977"/>
                  <a:pt x="127752" y="1335087"/>
                  <a:pt x="123596" y="1333750"/>
                </a:cubicBezTo>
                <a:cubicBezTo>
                  <a:pt x="120775" y="1332861"/>
                  <a:pt x="119886" y="1330188"/>
                  <a:pt x="119144" y="1327072"/>
                </a:cubicBezTo>
                <a:cubicBezTo>
                  <a:pt x="116769" y="1317869"/>
                  <a:pt x="115136" y="1307926"/>
                  <a:pt x="110387" y="1299910"/>
                </a:cubicBezTo>
                <a:cubicBezTo>
                  <a:pt x="105933" y="1292340"/>
                  <a:pt x="108754" y="1288334"/>
                  <a:pt x="112909" y="1284028"/>
                </a:cubicBezTo>
                <a:cubicBezTo>
                  <a:pt x="111722" y="1280616"/>
                  <a:pt x="110535" y="1277054"/>
                  <a:pt x="109347" y="1273787"/>
                </a:cubicBezTo>
                <a:cubicBezTo>
                  <a:pt x="108160" y="1273194"/>
                  <a:pt x="107864" y="1272304"/>
                  <a:pt x="108308" y="1271265"/>
                </a:cubicBezTo>
                <a:cubicBezTo>
                  <a:pt x="106973" y="1267851"/>
                  <a:pt x="105637" y="1264436"/>
                  <a:pt x="104302" y="1261172"/>
                </a:cubicBezTo>
                <a:cubicBezTo>
                  <a:pt x="97028" y="1257758"/>
                  <a:pt x="89755" y="1254344"/>
                  <a:pt x="82779" y="1250633"/>
                </a:cubicBezTo>
                <a:cubicBezTo>
                  <a:pt x="75805" y="1246923"/>
                  <a:pt x="74023" y="1235049"/>
                  <a:pt x="62594" y="1238018"/>
                </a:cubicBezTo>
                <a:cubicBezTo>
                  <a:pt x="62000" y="1238166"/>
                  <a:pt x="60517" y="1235198"/>
                  <a:pt x="59625" y="1233566"/>
                </a:cubicBezTo>
                <a:cubicBezTo>
                  <a:pt x="52947" y="1220653"/>
                  <a:pt x="45526" y="1207888"/>
                  <a:pt x="47307" y="1192452"/>
                </a:cubicBezTo>
                <a:cubicBezTo>
                  <a:pt x="43002" y="1184734"/>
                  <a:pt x="41221" y="1176422"/>
                  <a:pt x="40777" y="1167369"/>
                </a:cubicBezTo>
                <a:cubicBezTo>
                  <a:pt x="40627" y="1164103"/>
                  <a:pt x="37215" y="1160244"/>
                  <a:pt x="34394" y="1158018"/>
                </a:cubicBezTo>
                <a:cubicBezTo>
                  <a:pt x="27122" y="1152229"/>
                  <a:pt x="23856" y="1143917"/>
                  <a:pt x="19700" y="1136349"/>
                </a:cubicBezTo>
                <a:cubicBezTo>
                  <a:pt x="16879" y="1131301"/>
                  <a:pt x="16731" y="1125662"/>
                  <a:pt x="17623" y="1113195"/>
                </a:cubicBezTo>
                <a:cubicBezTo>
                  <a:pt x="18067" y="1107406"/>
                  <a:pt x="19254" y="1101173"/>
                  <a:pt x="14654" y="1096274"/>
                </a:cubicBezTo>
                <a:cubicBezTo>
                  <a:pt x="11686" y="1093009"/>
                  <a:pt x="14950" y="1091376"/>
                  <a:pt x="15842" y="1089001"/>
                </a:cubicBezTo>
                <a:cubicBezTo>
                  <a:pt x="16731" y="1086330"/>
                  <a:pt x="18364" y="1082619"/>
                  <a:pt x="17325" y="1080690"/>
                </a:cubicBezTo>
                <a:cubicBezTo>
                  <a:pt x="9161" y="1064958"/>
                  <a:pt x="12428" y="1048037"/>
                  <a:pt x="11388" y="1031709"/>
                </a:cubicBezTo>
                <a:cubicBezTo>
                  <a:pt x="11092" y="1027703"/>
                  <a:pt x="10943" y="1023843"/>
                  <a:pt x="11092" y="1019835"/>
                </a:cubicBezTo>
                <a:cubicBezTo>
                  <a:pt x="11388" y="1014642"/>
                  <a:pt x="7530" y="1013750"/>
                  <a:pt x="3818" y="1012267"/>
                </a:cubicBezTo>
                <a:cubicBezTo>
                  <a:pt x="702" y="1011080"/>
                  <a:pt x="-931" y="1006924"/>
                  <a:pt x="554" y="1005143"/>
                </a:cubicBezTo>
                <a:cubicBezTo>
                  <a:pt x="8568" y="995644"/>
                  <a:pt x="5303" y="984363"/>
                  <a:pt x="5749" y="973825"/>
                </a:cubicBezTo>
                <a:cubicBezTo>
                  <a:pt x="6193" y="963139"/>
                  <a:pt x="7974" y="951858"/>
                  <a:pt x="406" y="942507"/>
                </a:cubicBezTo>
                <a:cubicBezTo>
                  <a:pt x="2037" y="936422"/>
                  <a:pt x="4710" y="930486"/>
                  <a:pt x="554" y="924103"/>
                </a:cubicBezTo>
                <a:cubicBezTo>
                  <a:pt x="-40" y="923213"/>
                  <a:pt x="1443" y="919501"/>
                  <a:pt x="2631" y="919205"/>
                </a:cubicBezTo>
                <a:cubicBezTo>
                  <a:pt x="9161" y="917276"/>
                  <a:pt x="12873" y="913120"/>
                  <a:pt x="11834" y="906292"/>
                </a:cubicBezTo>
                <a:cubicBezTo>
                  <a:pt x="10498" y="896941"/>
                  <a:pt x="14654" y="889373"/>
                  <a:pt x="16879" y="880911"/>
                </a:cubicBezTo>
                <a:cubicBezTo>
                  <a:pt x="18810" y="873491"/>
                  <a:pt x="17473" y="865179"/>
                  <a:pt x="17623" y="857313"/>
                </a:cubicBezTo>
                <a:cubicBezTo>
                  <a:pt x="28457" y="846627"/>
                  <a:pt x="19106" y="830152"/>
                  <a:pt x="28309" y="819020"/>
                </a:cubicBezTo>
                <a:cubicBezTo>
                  <a:pt x="26082" y="815012"/>
                  <a:pt x="20739" y="809520"/>
                  <a:pt x="26378" y="806552"/>
                </a:cubicBezTo>
                <a:cubicBezTo>
                  <a:pt x="29199" y="805069"/>
                  <a:pt x="31128" y="803287"/>
                  <a:pt x="32761" y="801357"/>
                </a:cubicBezTo>
                <a:cubicBezTo>
                  <a:pt x="33207" y="800021"/>
                  <a:pt x="33652" y="798538"/>
                  <a:pt x="33948" y="797351"/>
                </a:cubicBezTo>
                <a:cubicBezTo>
                  <a:pt x="34096" y="797944"/>
                  <a:pt x="34246" y="798538"/>
                  <a:pt x="34246" y="799280"/>
                </a:cubicBezTo>
                <a:cubicBezTo>
                  <a:pt x="35433" y="797647"/>
                  <a:pt x="36471" y="796014"/>
                  <a:pt x="37511" y="794232"/>
                </a:cubicBezTo>
                <a:cubicBezTo>
                  <a:pt x="40033" y="790077"/>
                  <a:pt x="43596" y="786218"/>
                  <a:pt x="47603" y="783546"/>
                </a:cubicBezTo>
                <a:cubicBezTo>
                  <a:pt x="55469" y="778352"/>
                  <a:pt x="48049" y="773899"/>
                  <a:pt x="47603" y="769149"/>
                </a:cubicBezTo>
                <a:cubicBezTo>
                  <a:pt x="51017" y="768704"/>
                  <a:pt x="52947" y="766627"/>
                  <a:pt x="53392" y="763064"/>
                </a:cubicBezTo>
                <a:cubicBezTo>
                  <a:pt x="55025" y="762619"/>
                  <a:pt x="56657" y="762173"/>
                  <a:pt x="58142" y="761283"/>
                </a:cubicBezTo>
                <a:cubicBezTo>
                  <a:pt x="76101" y="750893"/>
                  <a:pt x="76546" y="750745"/>
                  <a:pt x="76842" y="730857"/>
                </a:cubicBezTo>
                <a:cubicBezTo>
                  <a:pt x="76992" y="723881"/>
                  <a:pt x="80404" y="719429"/>
                  <a:pt x="85452" y="717202"/>
                </a:cubicBezTo>
                <a:cubicBezTo>
                  <a:pt x="88272" y="715865"/>
                  <a:pt x="90795" y="714382"/>
                  <a:pt x="93318" y="712749"/>
                </a:cubicBezTo>
                <a:cubicBezTo>
                  <a:pt x="94505" y="708297"/>
                  <a:pt x="95692" y="703843"/>
                  <a:pt x="97028" y="699391"/>
                </a:cubicBezTo>
                <a:cubicBezTo>
                  <a:pt x="97325" y="698352"/>
                  <a:pt x="97622" y="697461"/>
                  <a:pt x="97919" y="696423"/>
                </a:cubicBezTo>
                <a:cubicBezTo>
                  <a:pt x="96584" y="695532"/>
                  <a:pt x="95544" y="694048"/>
                  <a:pt x="95396" y="692117"/>
                </a:cubicBezTo>
                <a:cubicBezTo>
                  <a:pt x="96880" y="692267"/>
                  <a:pt x="98067" y="692117"/>
                  <a:pt x="99403" y="691969"/>
                </a:cubicBezTo>
                <a:cubicBezTo>
                  <a:pt x="113949" y="645810"/>
                  <a:pt x="133986" y="603064"/>
                  <a:pt x="169162" y="567146"/>
                </a:cubicBezTo>
                <a:cubicBezTo>
                  <a:pt x="173764" y="549483"/>
                  <a:pt x="185192" y="538649"/>
                  <a:pt x="192316" y="519947"/>
                </a:cubicBezTo>
                <a:cubicBezTo>
                  <a:pt x="194691" y="518018"/>
                  <a:pt x="197066" y="516089"/>
                  <a:pt x="199143" y="516682"/>
                </a:cubicBezTo>
                <a:cubicBezTo>
                  <a:pt x="203892" y="514308"/>
                  <a:pt x="206267" y="522471"/>
                  <a:pt x="208198" y="526775"/>
                </a:cubicBezTo>
                <a:cubicBezTo>
                  <a:pt x="192019" y="538945"/>
                  <a:pt x="203744" y="543992"/>
                  <a:pt x="189050" y="548890"/>
                </a:cubicBezTo>
                <a:cubicBezTo>
                  <a:pt x="177028" y="582136"/>
                  <a:pt x="147641" y="618204"/>
                  <a:pt x="135470" y="651746"/>
                </a:cubicBezTo>
                <a:cubicBezTo>
                  <a:pt x="133243" y="657239"/>
                  <a:pt x="131908" y="662879"/>
                  <a:pt x="130720" y="668519"/>
                </a:cubicBezTo>
                <a:cubicBezTo>
                  <a:pt x="133541" y="664364"/>
                  <a:pt x="137251" y="660652"/>
                  <a:pt x="142594" y="657833"/>
                </a:cubicBezTo>
                <a:cubicBezTo>
                  <a:pt x="147789" y="655161"/>
                  <a:pt x="151352" y="646997"/>
                  <a:pt x="152835" y="640764"/>
                </a:cubicBezTo>
                <a:cubicBezTo>
                  <a:pt x="153578" y="637498"/>
                  <a:pt x="146602" y="632155"/>
                  <a:pt x="156101" y="632304"/>
                </a:cubicBezTo>
                <a:cubicBezTo>
                  <a:pt x="163967" y="632452"/>
                  <a:pt x="168421" y="626961"/>
                  <a:pt x="173318" y="622211"/>
                </a:cubicBezTo>
                <a:cubicBezTo>
                  <a:pt x="176287" y="619243"/>
                  <a:pt x="175247" y="616423"/>
                  <a:pt x="174951" y="612563"/>
                </a:cubicBezTo>
                <a:cubicBezTo>
                  <a:pt x="174506" y="605142"/>
                  <a:pt x="178513" y="598018"/>
                  <a:pt x="185044" y="593121"/>
                </a:cubicBezTo>
                <a:cubicBezTo>
                  <a:pt x="185934" y="592527"/>
                  <a:pt x="186675" y="592081"/>
                  <a:pt x="187567" y="591487"/>
                </a:cubicBezTo>
                <a:cubicBezTo>
                  <a:pt x="188160" y="593121"/>
                  <a:pt x="189348" y="594902"/>
                  <a:pt x="189348" y="596683"/>
                </a:cubicBezTo>
                <a:cubicBezTo>
                  <a:pt x="189348" y="598612"/>
                  <a:pt x="188457" y="600541"/>
                  <a:pt x="187269" y="602026"/>
                </a:cubicBezTo>
                <a:cubicBezTo>
                  <a:pt x="183113" y="607072"/>
                  <a:pt x="188457" y="608557"/>
                  <a:pt x="190535" y="611079"/>
                </a:cubicBezTo>
                <a:cubicBezTo>
                  <a:pt x="193652" y="614789"/>
                  <a:pt x="195433" y="610931"/>
                  <a:pt x="197362" y="609298"/>
                </a:cubicBezTo>
                <a:cubicBezTo>
                  <a:pt x="201222" y="606034"/>
                  <a:pt x="204784" y="602768"/>
                  <a:pt x="208346" y="599205"/>
                </a:cubicBezTo>
                <a:cubicBezTo>
                  <a:pt x="210423" y="596979"/>
                  <a:pt x="213985" y="594308"/>
                  <a:pt x="213689" y="592229"/>
                </a:cubicBezTo>
                <a:cubicBezTo>
                  <a:pt x="211610" y="576051"/>
                  <a:pt x="224078" y="572193"/>
                  <a:pt x="234616" y="567888"/>
                </a:cubicBezTo>
                <a:cubicBezTo>
                  <a:pt x="242482" y="564771"/>
                  <a:pt x="247530" y="559280"/>
                  <a:pt x="253021" y="553639"/>
                </a:cubicBezTo>
                <a:cubicBezTo>
                  <a:pt x="263411" y="542953"/>
                  <a:pt x="274394" y="533602"/>
                  <a:pt x="289088" y="529150"/>
                </a:cubicBezTo>
                <a:cubicBezTo>
                  <a:pt x="290127" y="528704"/>
                  <a:pt x="290721" y="526479"/>
                  <a:pt x="291463" y="524846"/>
                </a:cubicBezTo>
                <a:cubicBezTo>
                  <a:pt x="295767" y="524103"/>
                  <a:pt x="301110" y="525440"/>
                  <a:pt x="303039" y="518909"/>
                </a:cubicBezTo>
                <a:cubicBezTo>
                  <a:pt x="306157" y="508816"/>
                  <a:pt x="315952" y="504363"/>
                  <a:pt x="322631" y="497238"/>
                </a:cubicBezTo>
                <a:cubicBezTo>
                  <a:pt x="323818" y="496051"/>
                  <a:pt x="326193" y="495309"/>
                  <a:pt x="327974" y="495457"/>
                </a:cubicBezTo>
                <a:cubicBezTo>
                  <a:pt x="337623" y="496051"/>
                  <a:pt x="342075" y="490412"/>
                  <a:pt x="345341" y="482396"/>
                </a:cubicBezTo>
                <a:cubicBezTo>
                  <a:pt x="347122" y="478092"/>
                  <a:pt x="349793" y="474085"/>
                  <a:pt x="354988" y="472897"/>
                </a:cubicBezTo>
                <a:cubicBezTo>
                  <a:pt x="360627" y="478982"/>
                  <a:pt x="363300" y="473195"/>
                  <a:pt x="366268" y="469929"/>
                </a:cubicBezTo>
                <a:cubicBezTo>
                  <a:pt x="367455" y="468593"/>
                  <a:pt x="368345" y="466664"/>
                  <a:pt x="368939" y="464883"/>
                </a:cubicBezTo>
                <a:cubicBezTo>
                  <a:pt x="369830" y="461767"/>
                  <a:pt x="371611" y="459836"/>
                  <a:pt x="375025" y="459836"/>
                </a:cubicBezTo>
                <a:cubicBezTo>
                  <a:pt x="384672" y="459984"/>
                  <a:pt x="394172" y="459688"/>
                  <a:pt x="401592" y="453899"/>
                </a:cubicBezTo>
                <a:cubicBezTo>
                  <a:pt x="402631" y="452712"/>
                  <a:pt x="403967" y="451672"/>
                  <a:pt x="405006" y="450634"/>
                </a:cubicBezTo>
                <a:cubicBezTo>
                  <a:pt x="405600" y="449891"/>
                  <a:pt x="406341" y="449297"/>
                  <a:pt x="406935" y="448408"/>
                </a:cubicBezTo>
                <a:cubicBezTo>
                  <a:pt x="407381" y="448260"/>
                  <a:pt x="407678" y="448112"/>
                  <a:pt x="407974" y="447962"/>
                </a:cubicBezTo>
                <a:cubicBezTo>
                  <a:pt x="413763" y="442619"/>
                  <a:pt x="420146" y="437276"/>
                  <a:pt x="427121" y="431932"/>
                </a:cubicBezTo>
                <a:cubicBezTo>
                  <a:pt x="427864" y="430449"/>
                  <a:pt x="428754" y="428964"/>
                  <a:pt x="429495" y="427331"/>
                </a:cubicBezTo>
                <a:cubicBezTo>
                  <a:pt x="433651" y="417684"/>
                  <a:pt x="444338" y="414567"/>
                  <a:pt x="453541" y="412341"/>
                </a:cubicBezTo>
                <a:cubicBezTo>
                  <a:pt x="454134" y="412193"/>
                  <a:pt x="454580" y="412044"/>
                  <a:pt x="455024" y="411896"/>
                </a:cubicBezTo>
                <a:cubicBezTo>
                  <a:pt x="457103" y="409670"/>
                  <a:pt x="459180" y="407295"/>
                  <a:pt x="461259" y="404920"/>
                </a:cubicBezTo>
                <a:cubicBezTo>
                  <a:pt x="468383" y="397350"/>
                  <a:pt x="476249" y="390078"/>
                  <a:pt x="481296" y="382656"/>
                </a:cubicBezTo>
                <a:cubicBezTo>
                  <a:pt x="474468" y="377313"/>
                  <a:pt x="454876" y="386070"/>
                  <a:pt x="455024" y="376125"/>
                </a:cubicBezTo>
                <a:cubicBezTo>
                  <a:pt x="464821" y="374196"/>
                  <a:pt x="472391" y="378056"/>
                  <a:pt x="481444" y="377906"/>
                </a:cubicBezTo>
                <a:cubicBezTo>
                  <a:pt x="505934" y="363955"/>
                  <a:pt x="526861" y="347480"/>
                  <a:pt x="548234" y="330263"/>
                </a:cubicBezTo>
                <a:cubicBezTo>
                  <a:pt x="558920" y="321803"/>
                  <a:pt x="569904" y="313492"/>
                  <a:pt x="581184" y="305032"/>
                </a:cubicBezTo>
                <a:cubicBezTo>
                  <a:pt x="592761" y="297164"/>
                  <a:pt x="604784" y="289150"/>
                  <a:pt x="617696" y="282174"/>
                </a:cubicBezTo>
                <a:cubicBezTo>
                  <a:pt x="613392" y="272081"/>
                  <a:pt x="597214" y="280541"/>
                  <a:pt x="590980" y="273565"/>
                </a:cubicBezTo>
                <a:cubicBezTo>
                  <a:pt x="595729" y="274308"/>
                  <a:pt x="603597" y="269706"/>
                  <a:pt x="611017" y="266590"/>
                </a:cubicBezTo>
                <a:cubicBezTo>
                  <a:pt x="606565" y="259614"/>
                  <a:pt x="597660" y="259614"/>
                  <a:pt x="588309" y="260207"/>
                </a:cubicBezTo>
                <a:cubicBezTo>
                  <a:pt x="581481" y="265253"/>
                  <a:pt x="596027" y="263918"/>
                  <a:pt x="589496" y="270004"/>
                </a:cubicBezTo>
                <a:cubicBezTo>
                  <a:pt x="575396" y="275198"/>
                  <a:pt x="564263" y="275495"/>
                  <a:pt x="560108" y="265105"/>
                </a:cubicBezTo>
                <a:cubicBezTo>
                  <a:pt x="547344" y="270300"/>
                  <a:pt x="539478" y="276533"/>
                  <a:pt x="531017" y="269706"/>
                </a:cubicBezTo>
                <a:cubicBezTo>
                  <a:pt x="492576" y="286330"/>
                  <a:pt x="464523" y="305476"/>
                  <a:pt x="438698" y="324178"/>
                </a:cubicBezTo>
                <a:cubicBezTo>
                  <a:pt x="425785" y="333529"/>
                  <a:pt x="413170" y="342433"/>
                  <a:pt x="400256" y="351636"/>
                </a:cubicBezTo>
                <a:cubicBezTo>
                  <a:pt x="393726" y="356088"/>
                  <a:pt x="387047" y="360393"/>
                  <a:pt x="379923" y="364697"/>
                </a:cubicBezTo>
                <a:cubicBezTo>
                  <a:pt x="372947" y="369149"/>
                  <a:pt x="365674" y="373603"/>
                  <a:pt x="357956" y="377906"/>
                </a:cubicBezTo>
                <a:cubicBezTo>
                  <a:pt x="344449" y="388890"/>
                  <a:pt x="329161" y="403733"/>
                  <a:pt x="313429" y="417090"/>
                </a:cubicBezTo>
                <a:cubicBezTo>
                  <a:pt x="298587" y="431339"/>
                  <a:pt x="283003" y="444104"/>
                  <a:pt x="271425" y="453455"/>
                </a:cubicBezTo>
                <a:cubicBezTo>
                  <a:pt x="266230" y="462359"/>
                  <a:pt x="258068" y="472303"/>
                  <a:pt x="249013" y="482842"/>
                </a:cubicBezTo>
                <a:cubicBezTo>
                  <a:pt x="240257" y="493528"/>
                  <a:pt x="229719" y="504215"/>
                  <a:pt x="219478" y="514308"/>
                </a:cubicBezTo>
                <a:cubicBezTo>
                  <a:pt x="220368" y="499761"/>
                  <a:pt x="234468" y="495903"/>
                  <a:pt x="241889" y="487146"/>
                </a:cubicBezTo>
                <a:cubicBezTo>
                  <a:pt x="275879" y="447814"/>
                  <a:pt x="311055" y="403881"/>
                  <a:pt x="352909" y="372267"/>
                </a:cubicBezTo>
                <a:cubicBezTo>
                  <a:pt x="374432" y="356088"/>
                  <a:pt x="392390" y="346886"/>
                  <a:pt x="423114" y="322397"/>
                </a:cubicBezTo>
                <a:cubicBezTo>
                  <a:pt x="428160" y="318389"/>
                  <a:pt x="428754" y="314679"/>
                  <a:pt x="433801" y="309929"/>
                </a:cubicBezTo>
                <a:cubicBezTo>
                  <a:pt x="469273" y="277424"/>
                  <a:pt x="521667" y="261840"/>
                  <a:pt x="562928" y="234531"/>
                </a:cubicBezTo>
                <a:cubicBezTo>
                  <a:pt x="555804" y="225921"/>
                  <a:pt x="543634" y="223844"/>
                  <a:pt x="529829" y="225625"/>
                </a:cubicBezTo>
                <a:cubicBezTo>
                  <a:pt x="473281" y="254122"/>
                  <a:pt x="449533" y="275347"/>
                  <a:pt x="417771" y="298352"/>
                </a:cubicBezTo>
                <a:cubicBezTo>
                  <a:pt x="413318" y="276831"/>
                  <a:pt x="433207" y="263324"/>
                  <a:pt x="459180" y="241357"/>
                </a:cubicBezTo>
                <a:cubicBezTo>
                  <a:pt x="470016" y="237053"/>
                  <a:pt x="481147" y="231858"/>
                  <a:pt x="488865" y="232750"/>
                </a:cubicBezTo>
                <a:cubicBezTo>
                  <a:pt x="537993" y="202322"/>
                  <a:pt x="586824" y="176793"/>
                  <a:pt x="638773" y="158538"/>
                </a:cubicBezTo>
                <a:cubicBezTo>
                  <a:pt x="690572" y="140430"/>
                  <a:pt x="745637" y="129743"/>
                  <a:pt x="804561" y="131970"/>
                </a:cubicBezTo>
                <a:cubicBezTo>
                  <a:pt x="799663" y="133603"/>
                  <a:pt x="804709" y="133899"/>
                  <a:pt x="808123" y="133305"/>
                </a:cubicBezTo>
                <a:cubicBezTo>
                  <a:pt x="797436" y="136868"/>
                  <a:pt x="782594" y="141023"/>
                  <a:pt x="770424" y="145327"/>
                </a:cubicBezTo>
                <a:cubicBezTo>
                  <a:pt x="772056" y="142359"/>
                  <a:pt x="776657" y="140579"/>
                  <a:pt x="782594" y="139094"/>
                </a:cubicBezTo>
                <a:cubicBezTo>
                  <a:pt x="772353" y="130337"/>
                  <a:pt x="758846" y="148000"/>
                  <a:pt x="752168" y="137313"/>
                </a:cubicBezTo>
                <a:cubicBezTo>
                  <a:pt x="743114" y="140727"/>
                  <a:pt x="749199" y="140727"/>
                  <a:pt x="750535" y="145327"/>
                </a:cubicBezTo>
                <a:cubicBezTo>
                  <a:pt x="740888" y="145031"/>
                  <a:pt x="737177" y="139836"/>
                  <a:pt x="720554" y="146515"/>
                </a:cubicBezTo>
                <a:cubicBezTo>
                  <a:pt x="713578" y="149633"/>
                  <a:pt x="712390" y="154382"/>
                  <a:pt x="710164" y="158834"/>
                </a:cubicBezTo>
                <a:cubicBezTo>
                  <a:pt x="722186" y="157201"/>
                  <a:pt x="722929" y="152304"/>
                  <a:pt x="734951" y="150670"/>
                </a:cubicBezTo>
                <a:cubicBezTo>
                  <a:pt x="738959" y="155718"/>
                  <a:pt x="747121" y="157053"/>
                  <a:pt x="753651" y="160021"/>
                </a:cubicBezTo>
                <a:cubicBezTo>
                  <a:pt x="756620" y="158092"/>
                  <a:pt x="756026" y="155124"/>
                  <a:pt x="762409" y="154382"/>
                </a:cubicBezTo>
                <a:cubicBezTo>
                  <a:pt x="775767" y="151414"/>
                  <a:pt x="763002" y="157201"/>
                  <a:pt x="763596" y="159873"/>
                </a:cubicBezTo>
                <a:cubicBezTo>
                  <a:pt x="771908" y="160467"/>
                  <a:pt x="782446" y="160615"/>
                  <a:pt x="791500" y="159280"/>
                </a:cubicBezTo>
                <a:cubicBezTo>
                  <a:pt x="800553" y="158092"/>
                  <a:pt x="808271" y="154976"/>
                  <a:pt x="810498" y="148000"/>
                </a:cubicBezTo>
                <a:cubicBezTo>
                  <a:pt x="828902" y="154530"/>
                  <a:pt x="881445" y="159280"/>
                  <a:pt x="897029" y="139836"/>
                </a:cubicBezTo>
                <a:cubicBezTo>
                  <a:pt x="906230" y="142952"/>
                  <a:pt x="918698" y="143398"/>
                  <a:pt x="933096" y="142952"/>
                </a:cubicBezTo>
                <a:cubicBezTo>
                  <a:pt x="940220" y="142656"/>
                  <a:pt x="947938" y="141915"/>
                  <a:pt x="955804" y="141321"/>
                </a:cubicBezTo>
                <a:cubicBezTo>
                  <a:pt x="963670" y="140875"/>
                  <a:pt x="971834" y="140430"/>
                  <a:pt x="979997" y="139984"/>
                </a:cubicBezTo>
                <a:cubicBezTo>
                  <a:pt x="1012651" y="138353"/>
                  <a:pt x="1046193" y="140430"/>
                  <a:pt x="1063262" y="155718"/>
                </a:cubicBezTo>
                <a:cubicBezTo>
                  <a:pt x="1079886" y="155718"/>
                  <a:pt x="1093837" y="157795"/>
                  <a:pt x="1106898" y="160615"/>
                </a:cubicBezTo>
                <a:cubicBezTo>
                  <a:pt x="1119959" y="163288"/>
                  <a:pt x="1131833" y="167739"/>
                  <a:pt x="1144450" y="173676"/>
                </a:cubicBezTo>
                <a:cubicBezTo>
                  <a:pt x="1199663" y="179613"/>
                  <a:pt x="1265711" y="196830"/>
                  <a:pt x="1327158" y="225180"/>
                </a:cubicBezTo>
                <a:cubicBezTo>
                  <a:pt x="1383410" y="250560"/>
                  <a:pt x="1434765" y="285142"/>
                  <a:pt x="1473949" y="320912"/>
                </a:cubicBezTo>
                <a:cubicBezTo>
                  <a:pt x="1476620" y="322545"/>
                  <a:pt x="1479292" y="324030"/>
                  <a:pt x="1481667" y="325810"/>
                </a:cubicBezTo>
                <a:cubicBezTo>
                  <a:pt x="1483448" y="327888"/>
                  <a:pt x="1485673" y="330263"/>
                  <a:pt x="1488048" y="332638"/>
                </a:cubicBezTo>
                <a:cubicBezTo>
                  <a:pt x="1494579" y="335309"/>
                  <a:pt x="1501259" y="338427"/>
                  <a:pt x="1508234" y="342433"/>
                </a:cubicBezTo>
                <a:cubicBezTo>
                  <a:pt x="1508679" y="341839"/>
                  <a:pt x="1509273" y="341395"/>
                  <a:pt x="1509867" y="340801"/>
                </a:cubicBezTo>
                <a:cubicBezTo>
                  <a:pt x="1510460" y="341543"/>
                  <a:pt x="1511054" y="342285"/>
                  <a:pt x="1511648" y="343028"/>
                </a:cubicBezTo>
                <a:cubicBezTo>
                  <a:pt x="1511352" y="343324"/>
                  <a:pt x="1511054" y="343620"/>
                  <a:pt x="1510758" y="343918"/>
                </a:cubicBezTo>
                <a:cubicBezTo>
                  <a:pt x="1512835" y="345253"/>
                  <a:pt x="1515062" y="346441"/>
                  <a:pt x="1517289" y="347926"/>
                </a:cubicBezTo>
                <a:cubicBezTo>
                  <a:pt x="1527084" y="354307"/>
                  <a:pt x="1536880" y="362768"/>
                  <a:pt x="1547417" y="372861"/>
                </a:cubicBezTo>
                <a:cubicBezTo>
                  <a:pt x="1546528" y="370336"/>
                  <a:pt x="1545488" y="367814"/>
                  <a:pt x="1543262" y="365587"/>
                </a:cubicBezTo>
                <a:cubicBezTo>
                  <a:pt x="1543113" y="365439"/>
                  <a:pt x="1543113" y="364993"/>
                  <a:pt x="1543113" y="364549"/>
                </a:cubicBezTo>
                <a:cubicBezTo>
                  <a:pt x="1538512" y="359948"/>
                  <a:pt x="1534654" y="357721"/>
                  <a:pt x="1530646" y="355050"/>
                </a:cubicBezTo>
                <a:cubicBezTo>
                  <a:pt x="1530052" y="352971"/>
                  <a:pt x="1530794" y="351338"/>
                  <a:pt x="1532279" y="349707"/>
                </a:cubicBezTo>
                <a:cubicBezTo>
                  <a:pt x="1533614" y="355940"/>
                  <a:pt x="1538958" y="358908"/>
                  <a:pt x="1544153" y="361135"/>
                </a:cubicBezTo>
                <a:cubicBezTo>
                  <a:pt x="1544301" y="360689"/>
                  <a:pt x="1544449" y="360393"/>
                  <a:pt x="1544598" y="360096"/>
                </a:cubicBezTo>
                <a:cubicBezTo>
                  <a:pt x="1544895" y="359354"/>
                  <a:pt x="1546082" y="358612"/>
                  <a:pt x="1546824" y="358612"/>
                </a:cubicBezTo>
                <a:cubicBezTo>
                  <a:pt x="1548605" y="358612"/>
                  <a:pt x="1551573" y="358760"/>
                  <a:pt x="1552019" y="359650"/>
                </a:cubicBezTo>
                <a:cubicBezTo>
                  <a:pt x="1554839" y="366033"/>
                  <a:pt x="1555729" y="372415"/>
                  <a:pt x="1554394" y="378648"/>
                </a:cubicBezTo>
                <a:cubicBezTo>
                  <a:pt x="1557808" y="380875"/>
                  <a:pt x="1561222" y="382954"/>
                  <a:pt x="1564634" y="384735"/>
                </a:cubicBezTo>
                <a:cubicBezTo>
                  <a:pt x="1565674" y="382954"/>
                  <a:pt x="1566565" y="381321"/>
                  <a:pt x="1567455" y="379391"/>
                </a:cubicBezTo>
                <a:cubicBezTo>
                  <a:pt x="1569978" y="373603"/>
                  <a:pt x="1581110" y="373603"/>
                  <a:pt x="1584820" y="378648"/>
                </a:cubicBezTo>
                <a:cubicBezTo>
                  <a:pt x="1587492" y="382360"/>
                  <a:pt x="1588680" y="387555"/>
                  <a:pt x="1591944" y="390820"/>
                </a:cubicBezTo>
                <a:cubicBezTo>
                  <a:pt x="1594913" y="393788"/>
                  <a:pt x="1599218" y="395123"/>
                  <a:pt x="1602928" y="397350"/>
                </a:cubicBezTo>
                <a:cubicBezTo>
                  <a:pt x="1603670" y="396163"/>
                  <a:pt x="1603224" y="394678"/>
                  <a:pt x="1601147" y="392601"/>
                </a:cubicBezTo>
                <a:cubicBezTo>
                  <a:pt x="1603076" y="388445"/>
                  <a:pt x="1605599" y="394530"/>
                  <a:pt x="1604264" y="395865"/>
                </a:cubicBezTo>
                <a:cubicBezTo>
                  <a:pt x="1604857" y="396757"/>
                  <a:pt x="1605599" y="397498"/>
                  <a:pt x="1606342" y="398242"/>
                </a:cubicBezTo>
                <a:cubicBezTo>
                  <a:pt x="1607974" y="398538"/>
                  <a:pt x="1609459" y="398983"/>
                  <a:pt x="1611092" y="399279"/>
                </a:cubicBezTo>
                <a:cubicBezTo>
                  <a:pt x="1610201" y="398242"/>
                  <a:pt x="1609161" y="397054"/>
                  <a:pt x="1607530" y="395717"/>
                </a:cubicBezTo>
                <a:lnTo>
                  <a:pt x="1610201" y="393046"/>
                </a:lnTo>
                <a:cubicBezTo>
                  <a:pt x="1611092" y="395123"/>
                  <a:pt x="1612279" y="397498"/>
                  <a:pt x="1613911" y="399873"/>
                </a:cubicBezTo>
                <a:cubicBezTo>
                  <a:pt x="1624597" y="402397"/>
                  <a:pt x="1635581" y="405514"/>
                  <a:pt x="1647455" y="412044"/>
                </a:cubicBezTo>
                <a:cubicBezTo>
                  <a:pt x="1647901" y="410708"/>
                  <a:pt x="1647751" y="409076"/>
                  <a:pt x="1647455" y="407443"/>
                </a:cubicBezTo>
                <a:cubicBezTo>
                  <a:pt x="1646120" y="405810"/>
                  <a:pt x="1644635" y="404177"/>
                  <a:pt x="1643002" y="402545"/>
                </a:cubicBezTo>
                <a:cubicBezTo>
                  <a:pt x="1643745" y="402397"/>
                  <a:pt x="1644932" y="402841"/>
                  <a:pt x="1646268" y="403585"/>
                </a:cubicBezTo>
                <a:cubicBezTo>
                  <a:pt x="1645080" y="400467"/>
                  <a:pt x="1643151" y="397202"/>
                  <a:pt x="1641666" y="394086"/>
                </a:cubicBezTo>
                <a:cubicBezTo>
                  <a:pt x="1643151" y="394382"/>
                  <a:pt x="1644339" y="394975"/>
                  <a:pt x="1645526" y="395717"/>
                </a:cubicBezTo>
                <a:cubicBezTo>
                  <a:pt x="1643893" y="393490"/>
                  <a:pt x="1642112" y="391265"/>
                  <a:pt x="1640627" y="388890"/>
                </a:cubicBezTo>
                <a:cubicBezTo>
                  <a:pt x="1633800" y="383991"/>
                  <a:pt x="1624597" y="378500"/>
                  <a:pt x="1619997" y="370336"/>
                </a:cubicBezTo>
                <a:cubicBezTo>
                  <a:pt x="1621629" y="370634"/>
                  <a:pt x="1623114" y="370782"/>
                  <a:pt x="1624301" y="369447"/>
                </a:cubicBezTo>
                <a:cubicBezTo>
                  <a:pt x="1615396" y="359354"/>
                  <a:pt x="1607530" y="353269"/>
                  <a:pt x="1599662" y="347776"/>
                </a:cubicBezTo>
                <a:cubicBezTo>
                  <a:pt x="1591796" y="342285"/>
                  <a:pt x="1585118" y="336496"/>
                  <a:pt x="1579477" y="325810"/>
                </a:cubicBezTo>
                <a:cubicBezTo>
                  <a:pt x="1584820" y="326107"/>
                  <a:pt x="1583336" y="334271"/>
                  <a:pt x="1592390" y="339168"/>
                </a:cubicBezTo>
                <a:cubicBezTo>
                  <a:pt x="1592538" y="329965"/>
                  <a:pt x="1580664" y="318983"/>
                  <a:pt x="1571463" y="310226"/>
                </a:cubicBezTo>
                <a:cubicBezTo>
                  <a:pt x="1575618" y="307851"/>
                  <a:pt x="1584376" y="317944"/>
                  <a:pt x="1587640" y="312898"/>
                </a:cubicBezTo>
                <a:cubicBezTo>
                  <a:pt x="1591944" y="321210"/>
                  <a:pt x="1596843" y="326701"/>
                  <a:pt x="1602780" y="331896"/>
                </a:cubicBezTo>
                <a:cubicBezTo>
                  <a:pt x="1608717" y="337090"/>
                  <a:pt x="1615692" y="342137"/>
                  <a:pt x="1623560" y="350301"/>
                </a:cubicBezTo>
                <a:cubicBezTo>
                  <a:pt x="1621778" y="351784"/>
                  <a:pt x="1617623" y="345253"/>
                  <a:pt x="1616138" y="347926"/>
                </a:cubicBezTo>
                <a:cubicBezTo>
                  <a:pt x="1626972" y="356237"/>
                  <a:pt x="1631722" y="361581"/>
                  <a:pt x="1638550" y="367220"/>
                </a:cubicBezTo>
                <a:cubicBezTo>
                  <a:pt x="1638402" y="366330"/>
                  <a:pt x="1638252" y="365587"/>
                  <a:pt x="1638104" y="364697"/>
                </a:cubicBezTo>
                <a:cubicBezTo>
                  <a:pt x="1624004" y="350003"/>
                  <a:pt x="1614356" y="337239"/>
                  <a:pt x="1605005" y="325068"/>
                </a:cubicBezTo>
                <a:cubicBezTo>
                  <a:pt x="1595210" y="313194"/>
                  <a:pt x="1585859" y="301914"/>
                  <a:pt x="1572204" y="290486"/>
                </a:cubicBezTo>
                <a:cubicBezTo>
                  <a:pt x="1558401" y="279651"/>
                  <a:pt x="1542520" y="278464"/>
                  <a:pt x="1529756" y="270004"/>
                </a:cubicBezTo>
                <a:cubicBezTo>
                  <a:pt x="1511202" y="258722"/>
                  <a:pt x="1503634" y="241655"/>
                  <a:pt x="1484932" y="236608"/>
                </a:cubicBezTo>
                <a:cubicBezTo>
                  <a:pt x="1481073" y="231858"/>
                  <a:pt x="1487752" y="228000"/>
                  <a:pt x="1481518" y="222953"/>
                </a:cubicBezTo>
                <a:cubicBezTo>
                  <a:pt x="1447381" y="213306"/>
                  <a:pt x="1408643" y="179613"/>
                  <a:pt x="1362037" y="163288"/>
                </a:cubicBezTo>
                <a:cubicBezTo>
                  <a:pt x="1313503" y="146960"/>
                  <a:pt x="1267492" y="143398"/>
                  <a:pt x="1228902" y="142804"/>
                </a:cubicBezTo>
                <a:cubicBezTo>
                  <a:pt x="1221926" y="141171"/>
                  <a:pt x="1220887" y="138649"/>
                  <a:pt x="1216583" y="136719"/>
                </a:cubicBezTo>
                <a:cubicBezTo>
                  <a:pt x="1199218" y="138501"/>
                  <a:pt x="1190906" y="135086"/>
                  <a:pt x="1171760" y="133453"/>
                </a:cubicBezTo>
                <a:cubicBezTo>
                  <a:pt x="1176954" y="128556"/>
                  <a:pt x="1173243" y="129298"/>
                  <a:pt x="1174728" y="122471"/>
                </a:cubicBezTo>
                <a:close/>
                <a:moveTo>
                  <a:pt x="1050474" y="108135"/>
                </a:moveTo>
                <a:cubicBezTo>
                  <a:pt x="1065683" y="108184"/>
                  <a:pt x="1089198" y="114307"/>
                  <a:pt x="1089087" y="117424"/>
                </a:cubicBezTo>
                <a:cubicBezTo>
                  <a:pt x="1096063" y="117720"/>
                  <a:pt x="1100367" y="115643"/>
                  <a:pt x="1106602" y="115049"/>
                </a:cubicBezTo>
                <a:cubicBezTo>
                  <a:pt x="1113577" y="119650"/>
                  <a:pt x="1125896" y="119946"/>
                  <a:pt x="1137474" y="121430"/>
                </a:cubicBezTo>
                <a:cubicBezTo>
                  <a:pt x="1149198" y="123063"/>
                  <a:pt x="1160330" y="125142"/>
                  <a:pt x="1164932" y="131820"/>
                </a:cubicBezTo>
                <a:cubicBezTo>
                  <a:pt x="1153206" y="129446"/>
                  <a:pt x="1142371" y="127219"/>
                  <a:pt x="1131833" y="125142"/>
                </a:cubicBezTo>
                <a:cubicBezTo>
                  <a:pt x="1121147" y="123361"/>
                  <a:pt x="1111054" y="121580"/>
                  <a:pt x="1100961" y="119798"/>
                </a:cubicBezTo>
                <a:cubicBezTo>
                  <a:pt x="1080924" y="116087"/>
                  <a:pt x="1061036" y="113564"/>
                  <a:pt x="1039217" y="110447"/>
                </a:cubicBezTo>
                <a:cubicBezTo>
                  <a:pt x="1041258" y="108778"/>
                  <a:pt x="1045405" y="108119"/>
                  <a:pt x="1050474" y="108135"/>
                </a:cubicBezTo>
                <a:close/>
                <a:moveTo>
                  <a:pt x="986081" y="100503"/>
                </a:moveTo>
                <a:cubicBezTo>
                  <a:pt x="1000181" y="103026"/>
                  <a:pt x="974059" y="105104"/>
                  <a:pt x="985784" y="106144"/>
                </a:cubicBezTo>
                <a:cubicBezTo>
                  <a:pt x="983112" y="110150"/>
                  <a:pt x="966787" y="106144"/>
                  <a:pt x="969161" y="101690"/>
                </a:cubicBezTo>
                <a:cubicBezTo>
                  <a:pt x="974207" y="100801"/>
                  <a:pt x="986378" y="104659"/>
                  <a:pt x="986081" y="100503"/>
                </a:cubicBezTo>
                <a:close/>
                <a:moveTo>
                  <a:pt x="1030460" y="98278"/>
                </a:moveTo>
                <a:cubicBezTo>
                  <a:pt x="1025265" y="104067"/>
                  <a:pt x="1010126" y="102880"/>
                  <a:pt x="1005822" y="109262"/>
                </a:cubicBezTo>
                <a:cubicBezTo>
                  <a:pt x="997213" y="107925"/>
                  <a:pt x="1010720" y="106442"/>
                  <a:pt x="1006416" y="101692"/>
                </a:cubicBezTo>
                <a:cubicBezTo>
                  <a:pt x="1018290" y="103325"/>
                  <a:pt x="1019180" y="97238"/>
                  <a:pt x="1030460" y="98278"/>
                </a:cubicBezTo>
                <a:close/>
                <a:moveTo>
                  <a:pt x="1158548" y="23620"/>
                </a:moveTo>
                <a:cubicBezTo>
                  <a:pt x="1157807" y="25697"/>
                  <a:pt x="1161073" y="26885"/>
                  <a:pt x="1160033" y="29111"/>
                </a:cubicBezTo>
                <a:lnTo>
                  <a:pt x="1152761" y="27330"/>
                </a:lnTo>
                <a:cubicBezTo>
                  <a:pt x="1156619" y="25995"/>
                  <a:pt x="1155432" y="25103"/>
                  <a:pt x="1148308" y="23768"/>
                </a:cubicBezTo>
                <a:cubicBezTo>
                  <a:pt x="1150237" y="22432"/>
                  <a:pt x="1153949" y="22729"/>
                  <a:pt x="1158548" y="23620"/>
                </a:cubicBezTo>
                <a:close/>
                <a:moveTo>
                  <a:pt x="1025264" y="22"/>
                </a:moveTo>
                <a:cubicBezTo>
                  <a:pt x="1046191" y="-275"/>
                  <a:pt x="1043372" y="2396"/>
                  <a:pt x="1070089" y="4920"/>
                </a:cubicBezTo>
                <a:cubicBezTo>
                  <a:pt x="1062221" y="8185"/>
                  <a:pt x="1083743" y="8778"/>
                  <a:pt x="1082110" y="10411"/>
                </a:cubicBezTo>
                <a:cubicBezTo>
                  <a:pt x="1081665" y="5216"/>
                  <a:pt x="1091906" y="7591"/>
                  <a:pt x="1096953" y="12490"/>
                </a:cubicBezTo>
                <a:cubicBezTo>
                  <a:pt x="1104077" y="12340"/>
                  <a:pt x="1093687" y="8630"/>
                  <a:pt x="1100069" y="7888"/>
                </a:cubicBezTo>
                <a:cubicBezTo>
                  <a:pt x="1108233" y="12044"/>
                  <a:pt x="1128864" y="10411"/>
                  <a:pt x="1124411" y="15457"/>
                </a:cubicBezTo>
                <a:cubicBezTo>
                  <a:pt x="1127379" y="15755"/>
                  <a:pt x="1128864" y="16496"/>
                  <a:pt x="1129160" y="17536"/>
                </a:cubicBezTo>
                <a:cubicBezTo>
                  <a:pt x="1135395" y="17238"/>
                  <a:pt x="1125152" y="11303"/>
                  <a:pt x="1137472" y="13825"/>
                </a:cubicBezTo>
                <a:cubicBezTo>
                  <a:pt x="1128270" y="16794"/>
                  <a:pt x="1142815" y="17981"/>
                  <a:pt x="1146377" y="20800"/>
                </a:cubicBezTo>
                <a:cubicBezTo>
                  <a:pt x="1132129" y="25106"/>
                  <a:pt x="1100811" y="15161"/>
                  <a:pt x="1083892" y="15903"/>
                </a:cubicBezTo>
                <a:cubicBezTo>
                  <a:pt x="1080775" y="14122"/>
                  <a:pt x="1079438" y="11896"/>
                  <a:pt x="1077063" y="9818"/>
                </a:cubicBezTo>
                <a:cubicBezTo>
                  <a:pt x="1074244" y="9670"/>
                  <a:pt x="1074838" y="11747"/>
                  <a:pt x="1074244" y="13232"/>
                </a:cubicBezTo>
                <a:cubicBezTo>
                  <a:pt x="1058215" y="11747"/>
                  <a:pt x="1048122" y="912"/>
                  <a:pt x="1032388" y="4326"/>
                </a:cubicBezTo>
                <a:cubicBezTo>
                  <a:pt x="1033280" y="6997"/>
                  <a:pt x="1045598" y="5366"/>
                  <a:pt x="1047083" y="8334"/>
                </a:cubicBezTo>
                <a:cubicBezTo>
                  <a:pt x="1040552" y="9818"/>
                  <a:pt x="1037138" y="5810"/>
                  <a:pt x="1027343" y="7739"/>
                </a:cubicBezTo>
                <a:cubicBezTo>
                  <a:pt x="1025412" y="3139"/>
                  <a:pt x="1027193" y="4622"/>
                  <a:pt x="1025264" y="22"/>
                </a:cubicBezTo>
                <a:close/>
              </a:path>
            </a:pathLst>
          </a:custGeom>
          <a:gradFill>
            <a:gsLst>
              <a:gs pos="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23CCF3CE-0A15-5045-0CA1-F208863CC14D}"/>
              </a:ext>
            </a:extLst>
          </p:cNvPr>
          <p:cNvSpPr txBox="1"/>
          <p:nvPr/>
        </p:nvSpPr>
        <p:spPr>
          <a:xfrm>
            <a:off x="3523743" y="2127280"/>
            <a:ext cx="1188146" cy="1200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rPr>
              <a:t>01</a:t>
            </a:r>
            <a:endParaRPr lang="zh-CN" altLang="en-US" sz="7200" b="1" dirty="0">
              <a:solidFill>
                <a:schemeClr val="bg1"/>
              </a:soli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4E4F81EE-80AF-3E40-B84F-62E5D6646734}"/>
              </a:ext>
            </a:extLst>
          </p:cNvPr>
          <p:cNvSpPr txBox="1"/>
          <p:nvPr/>
        </p:nvSpPr>
        <p:spPr>
          <a:xfrm>
            <a:off x="5855141" y="2547915"/>
            <a:ext cx="217001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Click here to add title text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3D3CC29-9E73-E0DA-0C1A-FA1AF4216A3B}"/>
              </a:ext>
            </a:extLst>
          </p:cNvPr>
          <p:cNvSpPr txBox="1"/>
          <p:nvPr/>
        </p:nvSpPr>
        <p:spPr>
          <a:xfrm>
            <a:off x="5855141" y="2858283"/>
            <a:ext cx="5030573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 </a:t>
            </a: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b="1" dirty="0">
                <a:solidFill>
                  <a:schemeClr val="bg1">
                    <a:lumMod val="65000"/>
                  </a:schemeClr>
                </a:solidFill>
              </a:rPr>
              <a:t>模板网，幻灯片演示模板 及素材免费下载！</a:t>
            </a:r>
          </a:p>
          <a:p>
            <a:pPr>
              <a:lnSpc>
                <a:spcPct val="150000"/>
              </a:lnSpc>
            </a:pP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51PPT</a:t>
            </a:r>
            <a:r>
              <a:rPr lang="zh-CN" altLang="en-US" sz="1200" b="1" dirty="0">
                <a:solidFill>
                  <a:schemeClr val="bg1">
                    <a:lumMod val="65000"/>
                  </a:schemeClr>
                </a:solidFill>
              </a:rPr>
              <a:t>模板网 唯一访问网址：</a:t>
            </a:r>
            <a:r>
              <a:rPr lang="en-US" altLang="zh-CN" sz="1200" b="1" dirty="0">
                <a:solidFill>
                  <a:schemeClr val="bg1">
                    <a:lumMod val="65000"/>
                  </a:schemeClr>
                </a:solidFill>
              </a:rPr>
              <a:t>www.51pptmo ban.com</a:t>
            </a:r>
            <a:endParaRPr lang="zh-CN" altLang="en-US" sz="1200" b="1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439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79701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01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E015E513-875B-704C-5724-8960B4DFBCC1}"/>
              </a:ext>
            </a:extLst>
          </p:cNvPr>
          <p:cNvSpPr>
            <a:spLocks noEditPoints="1"/>
          </p:cNvSpPr>
          <p:nvPr/>
        </p:nvSpPr>
        <p:spPr bwMode="auto">
          <a:xfrm>
            <a:off x="3944211" y="1279443"/>
            <a:ext cx="4303578" cy="4299114"/>
          </a:xfrm>
          <a:custGeom>
            <a:avLst/>
            <a:gdLst>
              <a:gd name="T0" fmla="*/ 870 w 935"/>
              <a:gd name="T1" fmla="*/ 608 h 935"/>
              <a:gd name="T2" fmla="*/ 870 w 935"/>
              <a:gd name="T3" fmla="*/ 608 h 935"/>
              <a:gd name="T4" fmla="*/ 806 w 935"/>
              <a:gd name="T5" fmla="*/ 468 h 935"/>
              <a:gd name="T6" fmla="*/ 870 w 935"/>
              <a:gd name="T7" fmla="*/ 327 h 935"/>
              <a:gd name="T8" fmla="*/ 870 w 935"/>
              <a:gd name="T9" fmla="*/ 327 h 935"/>
              <a:gd name="T10" fmla="*/ 935 w 935"/>
              <a:gd name="T11" fmla="*/ 186 h 935"/>
              <a:gd name="T12" fmla="*/ 750 w 935"/>
              <a:gd name="T13" fmla="*/ 0 h 935"/>
              <a:gd name="T14" fmla="*/ 608 w 935"/>
              <a:gd name="T15" fmla="*/ 65 h 935"/>
              <a:gd name="T16" fmla="*/ 608 w 935"/>
              <a:gd name="T17" fmla="*/ 65 h 935"/>
              <a:gd name="T18" fmla="*/ 468 w 935"/>
              <a:gd name="T19" fmla="*/ 129 h 935"/>
              <a:gd name="T20" fmla="*/ 328 w 935"/>
              <a:gd name="T21" fmla="*/ 65 h 935"/>
              <a:gd name="T22" fmla="*/ 328 w 935"/>
              <a:gd name="T23" fmla="*/ 65 h 935"/>
              <a:gd name="T24" fmla="*/ 186 w 935"/>
              <a:gd name="T25" fmla="*/ 0 h 935"/>
              <a:gd name="T26" fmla="*/ 0 w 935"/>
              <a:gd name="T27" fmla="*/ 186 h 935"/>
              <a:gd name="T28" fmla="*/ 66 w 935"/>
              <a:gd name="T29" fmla="*/ 327 h 935"/>
              <a:gd name="T30" fmla="*/ 66 w 935"/>
              <a:gd name="T31" fmla="*/ 327 h 935"/>
              <a:gd name="T32" fmla="*/ 130 w 935"/>
              <a:gd name="T33" fmla="*/ 468 h 935"/>
              <a:gd name="T34" fmla="*/ 66 w 935"/>
              <a:gd name="T35" fmla="*/ 608 h 935"/>
              <a:gd name="T36" fmla="*/ 66 w 935"/>
              <a:gd name="T37" fmla="*/ 608 h 935"/>
              <a:gd name="T38" fmla="*/ 0 w 935"/>
              <a:gd name="T39" fmla="*/ 749 h 935"/>
              <a:gd name="T40" fmla="*/ 186 w 935"/>
              <a:gd name="T41" fmla="*/ 935 h 935"/>
              <a:gd name="T42" fmla="*/ 328 w 935"/>
              <a:gd name="T43" fmla="*/ 870 h 935"/>
              <a:gd name="T44" fmla="*/ 328 w 935"/>
              <a:gd name="T45" fmla="*/ 870 h 935"/>
              <a:gd name="T46" fmla="*/ 468 w 935"/>
              <a:gd name="T47" fmla="*/ 806 h 935"/>
              <a:gd name="T48" fmla="*/ 608 w 935"/>
              <a:gd name="T49" fmla="*/ 870 h 935"/>
              <a:gd name="T50" fmla="*/ 608 w 935"/>
              <a:gd name="T51" fmla="*/ 870 h 935"/>
              <a:gd name="T52" fmla="*/ 750 w 935"/>
              <a:gd name="T53" fmla="*/ 935 h 935"/>
              <a:gd name="T54" fmla="*/ 935 w 935"/>
              <a:gd name="T55" fmla="*/ 749 h 935"/>
              <a:gd name="T56" fmla="*/ 870 w 935"/>
              <a:gd name="T57" fmla="*/ 608 h 935"/>
              <a:gd name="T58" fmla="*/ 468 w 935"/>
              <a:gd name="T59" fmla="*/ 681 h 935"/>
              <a:gd name="T60" fmla="*/ 255 w 935"/>
              <a:gd name="T61" fmla="*/ 468 h 935"/>
              <a:gd name="T62" fmla="*/ 468 w 935"/>
              <a:gd name="T63" fmla="*/ 255 h 935"/>
              <a:gd name="T64" fmla="*/ 681 w 935"/>
              <a:gd name="T65" fmla="*/ 468 h 935"/>
              <a:gd name="T66" fmla="*/ 468 w 935"/>
              <a:gd name="T67" fmla="*/ 681 h 9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35"/>
              <a:gd name="T103" fmla="*/ 0 h 935"/>
              <a:gd name="T104" fmla="*/ 935 w 935"/>
              <a:gd name="T105" fmla="*/ 935 h 93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35" h="935">
                <a:moveTo>
                  <a:pt x="870" y="608"/>
                </a:moveTo>
                <a:cubicBezTo>
                  <a:pt x="870" y="608"/>
                  <a:pt x="870" y="608"/>
                  <a:pt x="870" y="608"/>
                </a:cubicBezTo>
                <a:cubicBezTo>
                  <a:pt x="831" y="574"/>
                  <a:pt x="806" y="524"/>
                  <a:pt x="806" y="468"/>
                </a:cubicBezTo>
                <a:cubicBezTo>
                  <a:pt x="806" y="412"/>
                  <a:pt x="831" y="362"/>
                  <a:pt x="870" y="327"/>
                </a:cubicBezTo>
                <a:cubicBezTo>
                  <a:pt x="870" y="327"/>
                  <a:pt x="870" y="327"/>
                  <a:pt x="870" y="327"/>
                </a:cubicBezTo>
                <a:cubicBezTo>
                  <a:pt x="910" y="293"/>
                  <a:pt x="935" y="243"/>
                  <a:pt x="935" y="186"/>
                </a:cubicBezTo>
                <a:cubicBezTo>
                  <a:pt x="935" y="83"/>
                  <a:pt x="852" y="0"/>
                  <a:pt x="750" y="0"/>
                </a:cubicBezTo>
                <a:cubicBezTo>
                  <a:pt x="693" y="0"/>
                  <a:pt x="642" y="25"/>
                  <a:pt x="608" y="65"/>
                </a:cubicBezTo>
                <a:cubicBezTo>
                  <a:pt x="608" y="65"/>
                  <a:pt x="608" y="65"/>
                  <a:pt x="608" y="65"/>
                </a:cubicBezTo>
                <a:cubicBezTo>
                  <a:pt x="574" y="105"/>
                  <a:pt x="524" y="129"/>
                  <a:pt x="468" y="129"/>
                </a:cubicBezTo>
                <a:cubicBezTo>
                  <a:pt x="412" y="129"/>
                  <a:pt x="362" y="105"/>
                  <a:pt x="328" y="65"/>
                </a:cubicBezTo>
                <a:cubicBezTo>
                  <a:pt x="328" y="65"/>
                  <a:pt x="328" y="65"/>
                  <a:pt x="328" y="65"/>
                </a:cubicBezTo>
                <a:cubicBezTo>
                  <a:pt x="294" y="25"/>
                  <a:pt x="243" y="0"/>
                  <a:pt x="186" y="0"/>
                </a:cubicBezTo>
                <a:cubicBezTo>
                  <a:pt x="83" y="0"/>
                  <a:pt x="0" y="83"/>
                  <a:pt x="0" y="186"/>
                </a:cubicBezTo>
                <a:cubicBezTo>
                  <a:pt x="0" y="243"/>
                  <a:pt x="26" y="293"/>
                  <a:pt x="66" y="327"/>
                </a:cubicBezTo>
                <a:cubicBezTo>
                  <a:pt x="66" y="327"/>
                  <a:pt x="66" y="327"/>
                  <a:pt x="66" y="327"/>
                </a:cubicBezTo>
                <a:cubicBezTo>
                  <a:pt x="105" y="362"/>
                  <a:pt x="130" y="412"/>
                  <a:pt x="130" y="468"/>
                </a:cubicBezTo>
                <a:cubicBezTo>
                  <a:pt x="130" y="524"/>
                  <a:pt x="105" y="574"/>
                  <a:pt x="66" y="608"/>
                </a:cubicBezTo>
                <a:cubicBezTo>
                  <a:pt x="66" y="608"/>
                  <a:pt x="66" y="608"/>
                  <a:pt x="66" y="608"/>
                </a:cubicBezTo>
                <a:cubicBezTo>
                  <a:pt x="26" y="642"/>
                  <a:pt x="0" y="693"/>
                  <a:pt x="0" y="749"/>
                </a:cubicBezTo>
                <a:cubicBezTo>
                  <a:pt x="0" y="852"/>
                  <a:pt x="83" y="935"/>
                  <a:pt x="186" y="935"/>
                </a:cubicBezTo>
                <a:cubicBezTo>
                  <a:pt x="243" y="935"/>
                  <a:pt x="294" y="910"/>
                  <a:pt x="328" y="870"/>
                </a:cubicBezTo>
                <a:cubicBezTo>
                  <a:pt x="328" y="870"/>
                  <a:pt x="328" y="870"/>
                  <a:pt x="328" y="870"/>
                </a:cubicBezTo>
                <a:cubicBezTo>
                  <a:pt x="362" y="831"/>
                  <a:pt x="412" y="806"/>
                  <a:pt x="468" y="806"/>
                </a:cubicBezTo>
                <a:cubicBezTo>
                  <a:pt x="524" y="806"/>
                  <a:pt x="574" y="831"/>
                  <a:pt x="608" y="870"/>
                </a:cubicBezTo>
                <a:cubicBezTo>
                  <a:pt x="608" y="870"/>
                  <a:pt x="608" y="870"/>
                  <a:pt x="608" y="870"/>
                </a:cubicBezTo>
                <a:cubicBezTo>
                  <a:pt x="642" y="910"/>
                  <a:pt x="693" y="935"/>
                  <a:pt x="750" y="935"/>
                </a:cubicBezTo>
                <a:cubicBezTo>
                  <a:pt x="852" y="935"/>
                  <a:pt x="935" y="852"/>
                  <a:pt x="935" y="749"/>
                </a:cubicBezTo>
                <a:cubicBezTo>
                  <a:pt x="935" y="693"/>
                  <a:pt x="910" y="642"/>
                  <a:pt x="870" y="608"/>
                </a:cubicBezTo>
                <a:close/>
                <a:moveTo>
                  <a:pt x="468" y="681"/>
                </a:moveTo>
                <a:cubicBezTo>
                  <a:pt x="350" y="681"/>
                  <a:pt x="255" y="585"/>
                  <a:pt x="255" y="468"/>
                </a:cubicBezTo>
                <a:cubicBezTo>
                  <a:pt x="255" y="350"/>
                  <a:pt x="350" y="255"/>
                  <a:pt x="468" y="255"/>
                </a:cubicBezTo>
                <a:cubicBezTo>
                  <a:pt x="585" y="255"/>
                  <a:pt x="681" y="350"/>
                  <a:pt x="681" y="468"/>
                </a:cubicBezTo>
                <a:cubicBezTo>
                  <a:pt x="681" y="585"/>
                  <a:pt x="585" y="681"/>
                  <a:pt x="468" y="6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Oval 7">
            <a:extLst>
              <a:ext uri="{FF2B5EF4-FFF2-40B4-BE49-F238E27FC236}">
                <a16:creationId xmlns:a16="http://schemas.microsoft.com/office/drawing/2014/main" id="{CBA4A394-5A5E-B4BB-2E61-6B6163BAC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109" y="4114269"/>
            <a:ext cx="1247770" cy="1245538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  <a:effectLst/>
        </p:spPr>
        <p:txBody>
          <a:bodyPr wrap="square" rtlCol="0" anchor="ctr">
            <a:no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5" name="Oval 8">
            <a:extLst>
              <a:ext uri="{FF2B5EF4-FFF2-40B4-BE49-F238E27FC236}">
                <a16:creationId xmlns:a16="http://schemas.microsoft.com/office/drawing/2014/main" id="{C990AFED-F3D8-4505-54EE-D87955537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589" y="1524980"/>
            <a:ext cx="1243305" cy="1241073"/>
          </a:xfrm>
          <a:prstGeom prst="ellipse">
            <a:avLst/>
          </a:prstGeom>
          <a:solidFill>
            <a:srgbClr val="6AA343"/>
          </a:solidFill>
          <a:ln w="25400">
            <a:solidFill>
              <a:schemeClr val="bg1"/>
            </a:solidFill>
          </a:ln>
          <a:effectLst/>
        </p:spPr>
        <p:txBody>
          <a:bodyPr wrap="square" rtlCol="0" anchor="ctr">
            <a:no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6" name="Oval 9">
            <a:extLst>
              <a:ext uri="{FF2B5EF4-FFF2-40B4-BE49-F238E27FC236}">
                <a16:creationId xmlns:a16="http://schemas.microsoft.com/office/drawing/2014/main" id="{F9C0FFD6-419F-63BF-38B8-3F834A7A0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0109" y="1524980"/>
            <a:ext cx="1247770" cy="1241073"/>
          </a:xfrm>
          <a:prstGeom prst="ellipse">
            <a:avLst/>
          </a:prstGeom>
          <a:solidFill>
            <a:srgbClr val="3A5A24"/>
          </a:solidFill>
          <a:ln w="25400">
            <a:solidFill>
              <a:schemeClr val="bg1"/>
            </a:solidFill>
          </a:ln>
          <a:effectLst/>
        </p:spPr>
        <p:txBody>
          <a:bodyPr wrap="square" rtlCol="0" anchor="ctr">
            <a:no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sym typeface="+mn-lt"/>
            </a:endParaRPr>
          </a:p>
        </p:txBody>
      </p:sp>
      <p:sp>
        <p:nvSpPr>
          <p:cNvPr id="7" name="Oval 10">
            <a:extLst>
              <a:ext uri="{FF2B5EF4-FFF2-40B4-BE49-F238E27FC236}">
                <a16:creationId xmlns:a16="http://schemas.microsoft.com/office/drawing/2014/main" id="{7C0E5017-FC26-07CA-DAA6-95C086611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8589" y="4114269"/>
            <a:ext cx="1243305" cy="1245538"/>
          </a:xfrm>
          <a:prstGeom prst="ellipse">
            <a:avLst/>
          </a:prstGeom>
          <a:solidFill>
            <a:srgbClr val="3A5A24"/>
          </a:solidFill>
          <a:ln w="25400">
            <a:solidFill>
              <a:schemeClr val="bg1"/>
            </a:solidFill>
          </a:ln>
          <a:effectLst/>
        </p:spPr>
        <p:txBody>
          <a:bodyPr wrap="square" rtlCol="0" anchor="ctr">
            <a:noAutofit/>
          </a:bodyPr>
          <a:lstStyle/>
          <a:p>
            <a:pPr algn="ctr"/>
            <a:r>
              <a:rPr lang="en-US" altLang="zh-CN" sz="2800" dirty="0">
                <a:solidFill>
                  <a:schemeClr val="bg1"/>
                </a:solidFill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sym typeface="+mn-lt"/>
            </a:endParaRPr>
          </a:p>
        </p:txBody>
      </p:sp>
      <p:grpSp>
        <p:nvGrpSpPr>
          <p:cNvPr id="8" name="Group 15">
            <a:extLst>
              <a:ext uri="{FF2B5EF4-FFF2-40B4-BE49-F238E27FC236}">
                <a16:creationId xmlns:a16="http://schemas.microsoft.com/office/drawing/2014/main" id="{1AD787DE-592A-0C4F-18DF-52ADE667CB92}"/>
              </a:ext>
            </a:extLst>
          </p:cNvPr>
          <p:cNvGrpSpPr/>
          <p:nvPr/>
        </p:nvGrpSpPr>
        <p:grpSpPr bwMode="auto">
          <a:xfrm>
            <a:off x="8515647" y="4318668"/>
            <a:ext cx="308036" cy="308036"/>
            <a:chOff x="0" y="0"/>
            <a:chExt cx="205" cy="206"/>
          </a:xfrm>
          <a:solidFill>
            <a:srgbClr val="FBC2D5"/>
          </a:solidFill>
        </p:grpSpPr>
        <p:sp>
          <p:nvSpPr>
            <p:cNvPr id="9" name="Freeform 16">
              <a:extLst>
                <a:ext uri="{FF2B5EF4-FFF2-40B4-BE49-F238E27FC236}">
                  <a16:creationId xmlns:a16="http://schemas.microsoft.com/office/drawing/2014/main" id="{F4797D3A-85D4-6D35-F93F-BB11143189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70 w 140"/>
                <a:gd name="T1" fmla="*/ 0 h 140"/>
                <a:gd name="T2" fmla="*/ 0 w 140"/>
                <a:gd name="T3" fmla="*/ 70 h 140"/>
                <a:gd name="T4" fmla="*/ 70 w 140"/>
                <a:gd name="T5" fmla="*/ 140 h 140"/>
                <a:gd name="T6" fmla="*/ 140 w 140"/>
                <a:gd name="T7" fmla="*/ 70 h 140"/>
                <a:gd name="T8" fmla="*/ 70 w 140"/>
                <a:gd name="T9" fmla="*/ 0 h 140"/>
                <a:gd name="T10" fmla="*/ 70 w 140"/>
                <a:gd name="T11" fmla="*/ 128 h 140"/>
                <a:gd name="T12" fmla="*/ 12 w 140"/>
                <a:gd name="T13" fmla="*/ 70 h 140"/>
                <a:gd name="T14" fmla="*/ 70 w 140"/>
                <a:gd name="T15" fmla="*/ 12 h 140"/>
                <a:gd name="T16" fmla="*/ 128 w 140"/>
                <a:gd name="T17" fmla="*/ 70 h 140"/>
                <a:gd name="T18" fmla="*/ 70 w 140"/>
                <a:gd name="T19" fmla="*/ 12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40"/>
                <a:gd name="T32" fmla="*/ 140 w 140"/>
                <a:gd name="T33" fmla="*/ 140 h 1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40">
                  <a:moveTo>
                    <a:pt x="70" y="0"/>
                  </a:moveTo>
                  <a:cubicBezTo>
                    <a:pt x="32" y="0"/>
                    <a:pt x="0" y="32"/>
                    <a:pt x="0" y="70"/>
                  </a:cubicBezTo>
                  <a:cubicBezTo>
                    <a:pt x="0" y="109"/>
                    <a:pt x="32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2"/>
                    <a:pt x="109" y="0"/>
                    <a:pt x="70" y="0"/>
                  </a:cubicBezTo>
                  <a:close/>
                  <a:moveTo>
                    <a:pt x="70" y="128"/>
                  </a:moveTo>
                  <a:cubicBezTo>
                    <a:pt x="38" y="128"/>
                    <a:pt x="12" y="102"/>
                    <a:pt x="12" y="70"/>
                  </a:cubicBezTo>
                  <a:cubicBezTo>
                    <a:pt x="12" y="38"/>
                    <a:pt x="38" y="12"/>
                    <a:pt x="70" y="12"/>
                  </a:cubicBezTo>
                  <a:cubicBezTo>
                    <a:pt x="102" y="12"/>
                    <a:pt x="128" y="38"/>
                    <a:pt x="128" y="70"/>
                  </a:cubicBezTo>
                  <a:cubicBezTo>
                    <a:pt x="128" y="102"/>
                    <a:pt x="102" y="128"/>
                    <a:pt x="70" y="128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10" name="Freeform 17">
              <a:extLst>
                <a:ext uri="{FF2B5EF4-FFF2-40B4-BE49-F238E27FC236}">
                  <a16:creationId xmlns:a16="http://schemas.microsoft.com/office/drawing/2014/main" id="{8323B42E-E495-1DFF-6C21-A4AB3E4869BA}"/>
                </a:ext>
              </a:extLst>
            </p:cNvPr>
            <p:cNvSpPr/>
            <p:nvPr/>
          </p:nvSpPr>
          <p:spPr bwMode="auto">
            <a:xfrm>
              <a:off x="60" y="60"/>
              <a:ext cx="87" cy="86"/>
            </a:xfrm>
            <a:custGeom>
              <a:avLst/>
              <a:gdLst>
                <a:gd name="T0" fmla="*/ 56 w 59"/>
                <a:gd name="T1" fmla="*/ 2 h 58"/>
                <a:gd name="T2" fmla="*/ 48 w 59"/>
                <a:gd name="T3" fmla="*/ 2 h 58"/>
                <a:gd name="T4" fmla="*/ 29 w 59"/>
                <a:gd name="T5" fmla="*/ 21 h 58"/>
                <a:gd name="T6" fmla="*/ 11 w 59"/>
                <a:gd name="T7" fmla="*/ 2 h 58"/>
                <a:gd name="T8" fmla="*/ 2 w 59"/>
                <a:gd name="T9" fmla="*/ 2 h 58"/>
                <a:gd name="T10" fmla="*/ 2 w 59"/>
                <a:gd name="T11" fmla="*/ 11 h 58"/>
                <a:gd name="T12" fmla="*/ 21 w 59"/>
                <a:gd name="T13" fmla="*/ 29 h 58"/>
                <a:gd name="T14" fmla="*/ 2 w 59"/>
                <a:gd name="T15" fmla="*/ 48 h 58"/>
                <a:gd name="T16" fmla="*/ 2 w 59"/>
                <a:gd name="T17" fmla="*/ 56 h 58"/>
                <a:gd name="T18" fmla="*/ 7 w 59"/>
                <a:gd name="T19" fmla="*/ 58 h 58"/>
                <a:gd name="T20" fmla="*/ 11 w 59"/>
                <a:gd name="T21" fmla="*/ 56 h 58"/>
                <a:gd name="T22" fmla="*/ 29 w 59"/>
                <a:gd name="T23" fmla="*/ 38 h 58"/>
                <a:gd name="T24" fmla="*/ 48 w 59"/>
                <a:gd name="T25" fmla="*/ 56 h 58"/>
                <a:gd name="T26" fmla="*/ 52 w 59"/>
                <a:gd name="T27" fmla="*/ 58 h 58"/>
                <a:gd name="T28" fmla="*/ 56 w 59"/>
                <a:gd name="T29" fmla="*/ 56 h 58"/>
                <a:gd name="T30" fmla="*/ 56 w 59"/>
                <a:gd name="T31" fmla="*/ 48 h 58"/>
                <a:gd name="T32" fmla="*/ 38 w 59"/>
                <a:gd name="T33" fmla="*/ 29 h 58"/>
                <a:gd name="T34" fmla="*/ 56 w 59"/>
                <a:gd name="T35" fmla="*/ 11 h 58"/>
                <a:gd name="T36" fmla="*/ 56 w 59"/>
                <a:gd name="T37" fmla="*/ 2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58"/>
                <a:gd name="T59" fmla="*/ 59 w 59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58">
                  <a:moveTo>
                    <a:pt x="56" y="2"/>
                  </a:moveTo>
                  <a:cubicBezTo>
                    <a:pt x="54" y="0"/>
                    <a:pt x="50" y="0"/>
                    <a:pt x="48" y="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4"/>
                    <a:pt x="2" y="56"/>
                  </a:cubicBezTo>
                  <a:cubicBezTo>
                    <a:pt x="3" y="58"/>
                    <a:pt x="5" y="58"/>
                    <a:pt x="7" y="58"/>
                  </a:cubicBezTo>
                  <a:cubicBezTo>
                    <a:pt x="8" y="58"/>
                    <a:pt x="10" y="58"/>
                    <a:pt x="11" y="5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8"/>
                    <a:pt x="51" y="58"/>
                    <a:pt x="52" y="58"/>
                  </a:cubicBezTo>
                  <a:cubicBezTo>
                    <a:pt x="54" y="58"/>
                    <a:pt x="55" y="58"/>
                    <a:pt x="56" y="56"/>
                  </a:cubicBezTo>
                  <a:cubicBezTo>
                    <a:pt x="59" y="54"/>
                    <a:pt x="59" y="50"/>
                    <a:pt x="56" y="4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8"/>
                    <a:pt x="59" y="5"/>
                    <a:pt x="56" y="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11" name="Freeform 18">
              <a:extLst>
                <a:ext uri="{FF2B5EF4-FFF2-40B4-BE49-F238E27FC236}">
                  <a16:creationId xmlns:a16="http://schemas.microsoft.com/office/drawing/2014/main" id="{47877C93-A566-7F95-D313-DC4A595328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70 w 140"/>
                <a:gd name="T1" fmla="*/ 0 h 140"/>
                <a:gd name="T2" fmla="*/ 0 w 140"/>
                <a:gd name="T3" fmla="*/ 70 h 140"/>
                <a:gd name="T4" fmla="*/ 70 w 140"/>
                <a:gd name="T5" fmla="*/ 140 h 140"/>
                <a:gd name="T6" fmla="*/ 140 w 140"/>
                <a:gd name="T7" fmla="*/ 70 h 140"/>
                <a:gd name="T8" fmla="*/ 70 w 140"/>
                <a:gd name="T9" fmla="*/ 0 h 140"/>
                <a:gd name="T10" fmla="*/ 70 w 140"/>
                <a:gd name="T11" fmla="*/ 128 h 140"/>
                <a:gd name="T12" fmla="*/ 12 w 140"/>
                <a:gd name="T13" fmla="*/ 70 h 140"/>
                <a:gd name="T14" fmla="*/ 70 w 140"/>
                <a:gd name="T15" fmla="*/ 12 h 140"/>
                <a:gd name="T16" fmla="*/ 128 w 140"/>
                <a:gd name="T17" fmla="*/ 70 h 140"/>
                <a:gd name="T18" fmla="*/ 70 w 140"/>
                <a:gd name="T19" fmla="*/ 128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40"/>
                <a:gd name="T32" fmla="*/ 140 w 140"/>
                <a:gd name="T33" fmla="*/ 140 h 1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40">
                  <a:moveTo>
                    <a:pt x="70" y="0"/>
                  </a:moveTo>
                  <a:cubicBezTo>
                    <a:pt x="32" y="0"/>
                    <a:pt x="0" y="32"/>
                    <a:pt x="0" y="70"/>
                  </a:cubicBezTo>
                  <a:cubicBezTo>
                    <a:pt x="0" y="109"/>
                    <a:pt x="32" y="140"/>
                    <a:pt x="70" y="140"/>
                  </a:cubicBezTo>
                  <a:cubicBezTo>
                    <a:pt x="109" y="140"/>
                    <a:pt x="140" y="109"/>
                    <a:pt x="140" y="70"/>
                  </a:cubicBezTo>
                  <a:cubicBezTo>
                    <a:pt x="140" y="32"/>
                    <a:pt x="109" y="0"/>
                    <a:pt x="70" y="0"/>
                  </a:cubicBezTo>
                  <a:close/>
                  <a:moveTo>
                    <a:pt x="70" y="128"/>
                  </a:moveTo>
                  <a:cubicBezTo>
                    <a:pt x="38" y="128"/>
                    <a:pt x="12" y="102"/>
                    <a:pt x="12" y="70"/>
                  </a:cubicBezTo>
                  <a:cubicBezTo>
                    <a:pt x="12" y="38"/>
                    <a:pt x="38" y="12"/>
                    <a:pt x="70" y="12"/>
                  </a:cubicBezTo>
                  <a:cubicBezTo>
                    <a:pt x="102" y="12"/>
                    <a:pt x="128" y="38"/>
                    <a:pt x="128" y="70"/>
                  </a:cubicBezTo>
                  <a:cubicBezTo>
                    <a:pt x="128" y="102"/>
                    <a:pt x="102" y="128"/>
                    <a:pt x="70" y="128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A79B26E7-7D58-89DC-E29B-E5DA01E3A3A8}"/>
                </a:ext>
              </a:extLst>
            </p:cNvPr>
            <p:cNvSpPr/>
            <p:nvPr/>
          </p:nvSpPr>
          <p:spPr bwMode="auto">
            <a:xfrm>
              <a:off x="60" y="60"/>
              <a:ext cx="87" cy="86"/>
            </a:xfrm>
            <a:custGeom>
              <a:avLst/>
              <a:gdLst>
                <a:gd name="T0" fmla="*/ 56 w 59"/>
                <a:gd name="T1" fmla="*/ 2 h 58"/>
                <a:gd name="T2" fmla="*/ 48 w 59"/>
                <a:gd name="T3" fmla="*/ 2 h 58"/>
                <a:gd name="T4" fmla="*/ 29 w 59"/>
                <a:gd name="T5" fmla="*/ 21 h 58"/>
                <a:gd name="T6" fmla="*/ 11 w 59"/>
                <a:gd name="T7" fmla="*/ 2 h 58"/>
                <a:gd name="T8" fmla="*/ 2 w 59"/>
                <a:gd name="T9" fmla="*/ 2 h 58"/>
                <a:gd name="T10" fmla="*/ 2 w 59"/>
                <a:gd name="T11" fmla="*/ 11 h 58"/>
                <a:gd name="T12" fmla="*/ 21 w 59"/>
                <a:gd name="T13" fmla="*/ 29 h 58"/>
                <a:gd name="T14" fmla="*/ 2 w 59"/>
                <a:gd name="T15" fmla="*/ 48 h 58"/>
                <a:gd name="T16" fmla="*/ 2 w 59"/>
                <a:gd name="T17" fmla="*/ 56 h 58"/>
                <a:gd name="T18" fmla="*/ 7 w 59"/>
                <a:gd name="T19" fmla="*/ 58 h 58"/>
                <a:gd name="T20" fmla="*/ 11 w 59"/>
                <a:gd name="T21" fmla="*/ 56 h 58"/>
                <a:gd name="T22" fmla="*/ 29 w 59"/>
                <a:gd name="T23" fmla="*/ 38 h 58"/>
                <a:gd name="T24" fmla="*/ 48 w 59"/>
                <a:gd name="T25" fmla="*/ 56 h 58"/>
                <a:gd name="T26" fmla="*/ 52 w 59"/>
                <a:gd name="T27" fmla="*/ 58 h 58"/>
                <a:gd name="T28" fmla="*/ 56 w 59"/>
                <a:gd name="T29" fmla="*/ 56 h 58"/>
                <a:gd name="T30" fmla="*/ 56 w 59"/>
                <a:gd name="T31" fmla="*/ 48 h 58"/>
                <a:gd name="T32" fmla="*/ 38 w 59"/>
                <a:gd name="T33" fmla="*/ 29 h 58"/>
                <a:gd name="T34" fmla="*/ 56 w 59"/>
                <a:gd name="T35" fmla="*/ 11 h 58"/>
                <a:gd name="T36" fmla="*/ 56 w 59"/>
                <a:gd name="T37" fmla="*/ 2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58"/>
                <a:gd name="T59" fmla="*/ 59 w 59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58">
                  <a:moveTo>
                    <a:pt x="56" y="2"/>
                  </a:moveTo>
                  <a:cubicBezTo>
                    <a:pt x="54" y="0"/>
                    <a:pt x="50" y="0"/>
                    <a:pt x="48" y="2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0"/>
                    <a:pt x="0" y="54"/>
                    <a:pt x="2" y="56"/>
                  </a:cubicBezTo>
                  <a:cubicBezTo>
                    <a:pt x="3" y="58"/>
                    <a:pt x="5" y="58"/>
                    <a:pt x="7" y="58"/>
                  </a:cubicBezTo>
                  <a:cubicBezTo>
                    <a:pt x="8" y="58"/>
                    <a:pt x="10" y="58"/>
                    <a:pt x="11" y="56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9" y="58"/>
                    <a:pt x="51" y="58"/>
                    <a:pt x="52" y="58"/>
                  </a:cubicBezTo>
                  <a:cubicBezTo>
                    <a:pt x="54" y="58"/>
                    <a:pt x="55" y="58"/>
                    <a:pt x="56" y="56"/>
                  </a:cubicBezTo>
                  <a:cubicBezTo>
                    <a:pt x="59" y="54"/>
                    <a:pt x="59" y="50"/>
                    <a:pt x="56" y="4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8"/>
                    <a:pt x="59" y="5"/>
                    <a:pt x="56" y="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E6E15876-2473-005A-64BD-3B378D7949ED}"/>
              </a:ext>
            </a:extLst>
          </p:cNvPr>
          <p:cNvGrpSpPr/>
          <p:nvPr/>
        </p:nvGrpSpPr>
        <p:grpSpPr bwMode="auto">
          <a:xfrm>
            <a:off x="3381711" y="1678039"/>
            <a:ext cx="308036" cy="308036"/>
            <a:chOff x="0" y="0"/>
            <a:chExt cx="205" cy="206"/>
          </a:xfrm>
          <a:solidFill>
            <a:srgbClr val="FBC2D5"/>
          </a:solidFill>
        </p:grpSpPr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4DBA5828-2984-70E0-EE57-625D9311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5" cy="206"/>
            </a:xfrm>
            <a:custGeom>
              <a:avLst/>
              <a:gdLst>
                <a:gd name="T0" fmla="*/ 0 w 205"/>
                <a:gd name="T1" fmla="*/ 0 h 206"/>
                <a:gd name="T2" fmla="*/ 0 w 205"/>
                <a:gd name="T3" fmla="*/ 206 h 206"/>
                <a:gd name="T4" fmla="*/ 205 w 205"/>
                <a:gd name="T5" fmla="*/ 206 h 206"/>
                <a:gd name="T6" fmla="*/ 205 w 205"/>
                <a:gd name="T7" fmla="*/ 0 h 206"/>
                <a:gd name="T8" fmla="*/ 0 w 205"/>
                <a:gd name="T9" fmla="*/ 0 h 206"/>
                <a:gd name="T10" fmla="*/ 188 w 205"/>
                <a:gd name="T11" fmla="*/ 188 h 206"/>
                <a:gd name="T12" fmla="*/ 17 w 205"/>
                <a:gd name="T13" fmla="*/ 188 h 206"/>
                <a:gd name="T14" fmla="*/ 17 w 205"/>
                <a:gd name="T15" fmla="*/ 17 h 206"/>
                <a:gd name="T16" fmla="*/ 188 w 205"/>
                <a:gd name="T17" fmla="*/ 17 h 206"/>
                <a:gd name="T18" fmla="*/ 188 w 205"/>
                <a:gd name="T19" fmla="*/ 188 h 2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5"/>
                <a:gd name="T31" fmla="*/ 0 h 206"/>
                <a:gd name="T32" fmla="*/ 205 w 205"/>
                <a:gd name="T33" fmla="*/ 206 h 20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5" h="206">
                  <a:moveTo>
                    <a:pt x="0" y="0"/>
                  </a:moveTo>
                  <a:lnTo>
                    <a:pt x="0" y="206"/>
                  </a:lnTo>
                  <a:lnTo>
                    <a:pt x="205" y="206"/>
                  </a:lnTo>
                  <a:lnTo>
                    <a:pt x="205" y="0"/>
                  </a:lnTo>
                  <a:lnTo>
                    <a:pt x="0" y="0"/>
                  </a:lnTo>
                  <a:close/>
                  <a:moveTo>
                    <a:pt x="188" y="188"/>
                  </a:moveTo>
                  <a:lnTo>
                    <a:pt x="17" y="188"/>
                  </a:lnTo>
                  <a:lnTo>
                    <a:pt x="17" y="17"/>
                  </a:lnTo>
                  <a:lnTo>
                    <a:pt x="188" y="17"/>
                  </a:lnTo>
                  <a:lnTo>
                    <a:pt x="188" y="188"/>
                  </a:ln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15" name="Freeform 22">
              <a:extLst>
                <a:ext uri="{FF2B5EF4-FFF2-40B4-BE49-F238E27FC236}">
                  <a16:creationId xmlns:a16="http://schemas.microsoft.com/office/drawing/2014/main" id="{005DA853-039C-ECFB-E8B2-4E6FE97A9554}"/>
                </a:ext>
              </a:extLst>
            </p:cNvPr>
            <p:cNvSpPr/>
            <p:nvPr/>
          </p:nvSpPr>
          <p:spPr bwMode="auto">
            <a:xfrm>
              <a:off x="48" y="60"/>
              <a:ext cx="112" cy="90"/>
            </a:xfrm>
            <a:custGeom>
              <a:avLst/>
              <a:gdLst>
                <a:gd name="T0" fmla="*/ 112 w 112"/>
                <a:gd name="T1" fmla="*/ 12 h 90"/>
                <a:gd name="T2" fmla="*/ 99 w 112"/>
                <a:gd name="T3" fmla="*/ 0 h 90"/>
                <a:gd name="T4" fmla="*/ 44 w 112"/>
                <a:gd name="T5" fmla="*/ 66 h 90"/>
                <a:gd name="T6" fmla="*/ 10 w 112"/>
                <a:gd name="T7" fmla="*/ 38 h 90"/>
                <a:gd name="T8" fmla="*/ 0 w 112"/>
                <a:gd name="T9" fmla="*/ 53 h 90"/>
                <a:gd name="T10" fmla="*/ 47 w 112"/>
                <a:gd name="T11" fmla="*/ 90 h 90"/>
                <a:gd name="T12" fmla="*/ 112 w 112"/>
                <a:gd name="T13" fmla="*/ 12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2"/>
                <a:gd name="T22" fmla="*/ 0 h 90"/>
                <a:gd name="T23" fmla="*/ 112 w 112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2" h="90">
                  <a:moveTo>
                    <a:pt x="112" y="12"/>
                  </a:moveTo>
                  <a:lnTo>
                    <a:pt x="99" y="0"/>
                  </a:lnTo>
                  <a:lnTo>
                    <a:pt x="44" y="66"/>
                  </a:lnTo>
                  <a:lnTo>
                    <a:pt x="10" y="38"/>
                  </a:lnTo>
                  <a:lnTo>
                    <a:pt x="0" y="53"/>
                  </a:lnTo>
                  <a:lnTo>
                    <a:pt x="47" y="90"/>
                  </a:lnTo>
                  <a:lnTo>
                    <a:pt x="112" y="12"/>
                  </a:ln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</p:grpSp>
      <p:grpSp>
        <p:nvGrpSpPr>
          <p:cNvPr id="16" name="Group 23">
            <a:extLst>
              <a:ext uri="{FF2B5EF4-FFF2-40B4-BE49-F238E27FC236}">
                <a16:creationId xmlns:a16="http://schemas.microsoft.com/office/drawing/2014/main" id="{EC9D763D-4958-E747-1D5A-5F6F40B3578B}"/>
              </a:ext>
            </a:extLst>
          </p:cNvPr>
          <p:cNvGrpSpPr/>
          <p:nvPr/>
        </p:nvGrpSpPr>
        <p:grpSpPr bwMode="auto">
          <a:xfrm>
            <a:off x="3381711" y="4296346"/>
            <a:ext cx="308036" cy="312500"/>
            <a:chOff x="0" y="0"/>
            <a:chExt cx="205" cy="208"/>
          </a:xfrm>
          <a:solidFill>
            <a:srgbClr val="43CAE5"/>
          </a:solidFill>
        </p:grpSpPr>
        <p:sp>
          <p:nvSpPr>
            <p:cNvPr id="17" name="Freeform 24">
              <a:extLst>
                <a:ext uri="{FF2B5EF4-FFF2-40B4-BE49-F238E27FC236}">
                  <a16:creationId xmlns:a16="http://schemas.microsoft.com/office/drawing/2014/main" id="{297FF4F1-2975-38D8-B42C-382F1D3986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5" cy="208"/>
            </a:xfrm>
            <a:custGeom>
              <a:avLst/>
              <a:gdLst>
                <a:gd name="T0" fmla="*/ 136 w 140"/>
                <a:gd name="T1" fmla="*/ 55 h 141"/>
                <a:gd name="T2" fmla="*/ 122 w 140"/>
                <a:gd name="T3" fmla="*/ 46 h 141"/>
                <a:gd name="T4" fmla="*/ 127 w 140"/>
                <a:gd name="T5" fmla="*/ 29 h 141"/>
                <a:gd name="T6" fmla="*/ 106 w 140"/>
                <a:gd name="T7" fmla="*/ 14 h 141"/>
                <a:gd name="T8" fmla="*/ 90 w 140"/>
                <a:gd name="T9" fmla="*/ 17 h 141"/>
                <a:gd name="T10" fmla="*/ 81 w 140"/>
                <a:gd name="T11" fmla="*/ 2 h 141"/>
                <a:gd name="T12" fmla="*/ 55 w 140"/>
                <a:gd name="T13" fmla="*/ 6 h 141"/>
                <a:gd name="T14" fmla="*/ 46 w 140"/>
                <a:gd name="T15" fmla="*/ 19 h 141"/>
                <a:gd name="T16" fmla="*/ 29 w 140"/>
                <a:gd name="T17" fmla="*/ 14 h 141"/>
                <a:gd name="T18" fmla="*/ 13 w 140"/>
                <a:gd name="T19" fmla="*/ 36 h 141"/>
                <a:gd name="T20" fmla="*/ 16 w 140"/>
                <a:gd name="T21" fmla="*/ 51 h 141"/>
                <a:gd name="T22" fmla="*/ 1 w 140"/>
                <a:gd name="T23" fmla="*/ 60 h 141"/>
                <a:gd name="T24" fmla="*/ 1 w 140"/>
                <a:gd name="T25" fmla="*/ 81 h 141"/>
                <a:gd name="T26" fmla="*/ 16 w 140"/>
                <a:gd name="T27" fmla="*/ 90 h 141"/>
                <a:gd name="T28" fmla="*/ 13 w 140"/>
                <a:gd name="T29" fmla="*/ 106 h 141"/>
                <a:gd name="T30" fmla="*/ 29 w 140"/>
                <a:gd name="T31" fmla="*/ 127 h 141"/>
                <a:gd name="T32" fmla="*/ 46 w 140"/>
                <a:gd name="T33" fmla="*/ 123 h 141"/>
                <a:gd name="T34" fmla="*/ 55 w 140"/>
                <a:gd name="T35" fmla="*/ 136 h 141"/>
                <a:gd name="T36" fmla="*/ 70 w 140"/>
                <a:gd name="T37" fmla="*/ 141 h 141"/>
                <a:gd name="T38" fmla="*/ 86 w 140"/>
                <a:gd name="T39" fmla="*/ 136 h 141"/>
                <a:gd name="T40" fmla="*/ 95 w 140"/>
                <a:gd name="T41" fmla="*/ 123 h 141"/>
                <a:gd name="T42" fmla="*/ 112 w 140"/>
                <a:gd name="T43" fmla="*/ 127 h 141"/>
                <a:gd name="T44" fmla="*/ 127 w 140"/>
                <a:gd name="T45" fmla="*/ 106 h 141"/>
                <a:gd name="T46" fmla="*/ 125 w 140"/>
                <a:gd name="T47" fmla="*/ 90 h 141"/>
                <a:gd name="T48" fmla="*/ 139 w 140"/>
                <a:gd name="T49" fmla="*/ 81 h 141"/>
                <a:gd name="T50" fmla="*/ 139 w 140"/>
                <a:gd name="T51" fmla="*/ 60 h 141"/>
                <a:gd name="T52" fmla="*/ 118 w 140"/>
                <a:gd name="T53" fmla="*/ 80 h 141"/>
                <a:gd name="T54" fmla="*/ 110 w 140"/>
                <a:gd name="T55" fmla="*/ 92 h 141"/>
                <a:gd name="T56" fmla="*/ 115 w 140"/>
                <a:gd name="T57" fmla="*/ 108 h 141"/>
                <a:gd name="T58" fmla="*/ 98 w 140"/>
                <a:gd name="T59" fmla="*/ 111 h 141"/>
                <a:gd name="T60" fmla="*/ 83 w 140"/>
                <a:gd name="T61" fmla="*/ 114 h 141"/>
                <a:gd name="T62" fmla="*/ 76 w 140"/>
                <a:gd name="T63" fmla="*/ 128 h 141"/>
                <a:gd name="T64" fmla="*/ 61 w 140"/>
                <a:gd name="T65" fmla="*/ 118 h 141"/>
                <a:gd name="T66" fmla="*/ 49 w 140"/>
                <a:gd name="T67" fmla="*/ 111 h 141"/>
                <a:gd name="T68" fmla="*/ 33 w 140"/>
                <a:gd name="T69" fmla="*/ 115 h 141"/>
                <a:gd name="T70" fmla="*/ 31 w 140"/>
                <a:gd name="T71" fmla="*/ 98 h 141"/>
                <a:gd name="T72" fmla="*/ 27 w 140"/>
                <a:gd name="T73" fmla="*/ 84 h 141"/>
                <a:gd name="T74" fmla="*/ 13 w 140"/>
                <a:gd name="T75" fmla="*/ 76 h 141"/>
                <a:gd name="T76" fmla="*/ 13 w 140"/>
                <a:gd name="T77" fmla="*/ 65 h 141"/>
                <a:gd name="T78" fmla="*/ 27 w 140"/>
                <a:gd name="T79" fmla="*/ 58 h 141"/>
                <a:gd name="T80" fmla="*/ 31 w 140"/>
                <a:gd name="T81" fmla="*/ 44 h 141"/>
                <a:gd name="T82" fmla="*/ 33 w 140"/>
                <a:gd name="T83" fmla="*/ 26 h 141"/>
                <a:gd name="T84" fmla="*/ 49 w 140"/>
                <a:gd name="T85" fmla="*/ 31 h 141"/>
                <a:gd name="T86" fmla="*/ 61 w 140"/>
                <a:gd name="T87" fmla="*/ 23 h 141"/>
                <a:gd name="T88" fmla="*/ 76 w 140"/>
                <a:gd name="T89" fmla="*/ 13 h 141"/>
                <a:gd name="T90" fmla="*/ 83 w 140"/>
                <a:gd name="T91" fmla="*/ 27 h 141"/>
                <a:gd name="T92" fmla="*/ 98 w 140"/>
                <a:gd name="T93" fmla="*/ 31 h 141"/>
                <a:gd name="T94" fmla="*/ 115 w 140"/>
                <a:gd name="T95" fmla="*/ 34 h 141"/>
                <a:gd name="T96" fmla="*/ 110 w 140"/>
                <a:gd name="T97" fmla="*/ 49 h 141"/>
                <a:gd name="T98" fmla="*/ 118 w 140"/>
                <a:gd name="T99" fmla="*/ 62 h 141"/>
                <a:gd name="T100" fmla="*/ 128 w 140"/>
                <a:gd name="T101" fmla="*/ 71 h 1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0"/>
                <a:gd name="T154" fmla="*/ 0 h 141"/>
                <a:gd name="T155" fmla="*/ 140 w 140"/>
                <a:gd name="T156" fmla="*/ 141 h 14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0" h="141">
                  <a:moveTo>
                    <a:pt x="139" y="60"/>
                  </a:moveTo>
                  <a:cubicBezTo>
                    <a:pt x="139" y="58"/>
                    <a:pt x="138" y="56"/>
                    <a:pt x="136" y="55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4" y="50"/>
                    <a:pt x="123" y="48"/>
                    <a:pt x="122" y="4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8" y="34"/>
                    <a:pt x="128" y="31"/>
                    <a:pt x="127" y="29"/>
                  </a:cubicBezTo>
                  <a:cubicBezTo>
                    <a:pt x="123" y="24"/>
                    <a:pt x="117" y="19"/>
                    <a:pt x="112" y="14"/>
                  </a:cubicBezTo>
                  <a:cubicBezTo>
                    <a:pt x="110" y="13"/>
                    <a:pt x="108" y="13"/>
                    <a:pt x="106" y="14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3" y="18"/>
                    <a:pt x="91" y="17"/>
                    <a:pt x="90" y="17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5" y="4"/>
                    <a:pt x="83" y="2"/>
                    <a:pt x="81" y="2"/>
                  </a:cubicBezTo>
                  <a:cubicBezTo>
                    <a:pt x="73" y="0"/>
                    <a:pt x="67" y="0"/>
                    <a:pt x="60" y="2"/>
                  </a:cubicBezTo>
                  <a:cubicBezTo>
                    <a:pt x="58" y="2"/>
                    <a:pt x="56" y="4"/>
                    <a:pt x="55" y="6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49" y="17"/>
                    <a:pt x="47" y="18"/>
                    <a:pt x="46" y="19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3"/>
                    <a:pt x="31" y="13"/>
                    <a:pt x="29" y="14"/>
                  </a:cubicBezTo>
                  <a:cubicBezTo>
                    <a:pt x="23" y="19"/>
                    <a:pt x="18" y="24"/>
                    <a:pt x="14" y="29"/>
                  </a:cubicBezTo>
                  <a:cubicBezTo>
                    <a:pt x="13" y="31"/>
                    <a:pt x="12" y="34"/>
                    <a:pt x="13" y="3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8"/>
                    <a:pt x="17" y="50"/>
                    <a:pt x="16" y="51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3" y="56"/>
                    <a:pt x="2" y="58"/>
                    <a:pt x="1" y="60"/>
                  </a:cubicBezTo>
                  <a:cubicBezTo>
                    <a:pt x="1" y="64"/>
                    <a:pt x="0" y="67"/>
                    <a:pt x="0" y="71"/>
                  </a:cubicBezTo>
                  <a:cubicBezTo>
                    <a:pt x="0" y="74"/>
                    <a:pt x="1" y="77"/>
                    <a:pt x="1" y="81"/>
                  </a:cubicBezTo>
                  <a:cubicBezTo>
                    <a:pt x="2" y="84"/>
                    <a:pt x="3" y="85"/>
                    <a:pt x="5" y="86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7" y="92"/>
                    <a:pt x="18" y="94"/>
                    <a:pt x="18" y="95"/>
                  </a:cubicBezTo>
                  <a:cubicBezTo>
                    <a:pt x="13" y="106"/>
                    <a:pt x="13" y="106"/>
                    <a:pt x="13" y="106"/>
                  </a:cubicBezTo>
                  <a:cubicBezTo>
                    <a:pt x="12" y="108"/>
                    <a:pt x="13" y="110"/>
                    <a:pt x="14" y="112"/>
                  </a:cubicBezTo>
                  <a:cubicBezTo>
                    <a:pt x="18" y="118"/>
                    <a:pt x="23" y="123"/>
                    <a:pt x="29" y="127"/>
                  </a:cubicBezTo>
                  <a:cubicBezTo>
                    <a:pt x="31" y="128"/>
                    <a:pt x="33" y="129"/>
                    <a:pt x="35" y="128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4"/>
                    <a:pt x="49" y="124"/>
                    <a:pt x="51" y="125"/>
                  </a:cubicBezTo>
                  <a:cubicBezTo>
                    <a:pt x="55" y="136"/>
                    <a:pt x="55" y="136"/>
                    <a:pt x="55" y="136"/>
                  </a:cubicBezTo>
                  <a:cubicBezTo>
                    <a:pt x="56" y="138"/>
                    <a:pt x="58" y="140"/>
                    <a:pt x="60" y="140"/>
                  </a:cubicBezTo>
                  <a:cubicBezTo>
                    <a:pt x="64" y="140"/>
                    <a:pt x="67" y="141"/>
                    <a:pt x="70" y="141"/>
                  </a:cubicBezTo>
                  <a:cubicBezTo>
                    <a:pt x="74" y="141"/>
                    <a:pt x="77" y="140"/>
                    <a:pt x="81" y="140"/>
                  </a:cubicBezTo>
                  <a:cubicBezTo>
                    <a:pt x="83" y="140"/>
                    <a:pt x="85" y="138"/>
                    <a:pt x="86" y="136"/>
                  </a:cubicBezTo>
                  <a:cubicBezTo>
                    <a:pt x="90" y="125"/>
                    <a:pt x="90" y="125"/>
                    <a:pt x="90" y="125"/>
                  </a:cubicBezTo>
                  <a:cubicBezTo>
                    <a:pt x="91" y="124"/>
                    <a:pt x="93" y="124"/>
                    <a:pt x="95" y="123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8" y="129"/>
                    <a:pt x="110" y="128"/>
                    <a:pt x="112" y="127"/>
                  </a:cubicBezTo>
                  <a:cubicBezTo>
                    <a:pt x="117" y="123"/>
                    <a:pt x="123" y="118"/>
                    <a:pt x="127" y="112"/>
                  </a:cubicBezTo>
                  <a:cubicBezTo>
                    <a:pt x="128" y="110"/>
                    <a:pt x="128" y="108"/>
                    <a:pt x="127" y="106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3" y="94"/>
                    <a:pt x="124" y="92"/>
                    <a:pt x="125" y="90"/>
                  </a:cubicBezTo>
                  <a:cubicBezTo>
                    <a:pt x="136" y="86"/>
                    <a:pt x="136" y="86"/>
                    <a:pt x="136" y="86"/>
                  </a:cubicBezTo>
                  <a:cubicBezTo>
                    <a:pt x="138" y="85"/>
                    <a:pt x="139" y="84"/>
                    <a:pt x="139" y="81"/>
                  </a:cubicBezTo>
                  <a:cubicBezTo>
                    <a:pt x="140" y="77"/>
                    <a:pt x="140" y="74"/>
                    <a:pt x="140" y="71"/>
                  </a:cubicBezTo>
                  <a:cubicBezTo>
                    <a:pt x="140" y="67"/>
                    <a:pt x="140" y="64"/>
                    <a:pt x="139" y="60"/>
                  </a:cubicBezTo>
                  <a:close/>
                  <a:moveTo>
                    <a:pt x="128" y="76"/>
                  </a:move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82"/>
                    <a:pt x="114" y="84"/>
                  </a:cubicBezTo>
                  <a:cubicBezTo>
                    <a:pt x="113" y="87"/>
                    <a:pt x="112" y="90"/>
                    <a:pt x="110" y="92"/>
                  </a:cubicBezTo>
                  <a:cubicBezTo>
                    <a:pt x="109" y="94"/>
                    <a:pt x="109" y="96"/>
                    <a:pt x="110" y="9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3" y="111"/>
                    <a:pt x="110" y="113"/>
                    <a:pt x="107" y="115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0"/>
                    <a:pt x="94" y="110"/>
                    <a:pt x="92" y="111"/>
                  </a:cubicBezTo>
                  <a:cubicBezTo>
                    <a:pt x="89" y="112"/>
                    <a:pt x="86" y="113"/>
                    <a:pt x="83" y="114"/>
                  </a:cubicBezTo>
                  <a:cubicBezTo>
                    <a:pt x="81" y="115"/>
                    <a:pt x="80" y="116"/>
                    <a:pt x="79" y="118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2" y="129"/>
                    <a:pt x="69" y="129"/>
                    <a:pt x="65" y="12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1" y="116"/>
                    <a:pt x="59" y="115"/>
                    <a:pt x="57" y="114"/>
                  </a:cubicBezTo>
                  <a:cubicBezTo>
                    <a:pt x="54" y="113"/>
                    <a:pt x="51" y="112"/>
                    <a:pt x="49" y="111"/>
                  </a:cubicBezTo>
                  <a:cubicBezTo>
                    <a:pt x="47" y="110"/>
                    <a:pt x="45" y="110"/>
                    <a:pt x="43" y="111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1" y="113"/>
                    <a:pt x="28" y="111"/>
                    <a:pt x="26" y="108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1" y="96"/>
                    <a:pt x="31" y="94"/>
                    <a:pt x="30" y="92"/>
                  </a:cubicBezTo>
                  <a:cubicBezTo>
                    <a:pt x="29" y="90"/>
                    <a:pt x="28" y="87"/>
                    <a:pt x="27" y="84"/>
                  </a:cubicBezTo>
                  <a:cubicBezTo>
                    <a:pt x="26" y="82"/>
                    <a:pt x="25" y="80"/>
                    <a:pt x="23" y="80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2" y="74"/>
                    <a:pt x="12" y="72"/>
                    <a:pt x="12" y="71"/>
                  </a:cubicBezTo>
                  <a:cubicBezTo>
                    <a:pt x="12" y="69"/>
                    <a:pt x="12" y="67"/>
                    <a:pt x="13" y="65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5" y="61"/>
                    <a:pt x="26" y="60"/>
                    <a:pt x="27" y="58"/>
                  </a:cubicBezTo>
                  <a:cubicBezTo>
                    <a:pt x="28" y="55"/>
                    <a:pt x="29" y="52"/>
                    <a:pt x="30" y="49"/>
                  </a:cubicBezTo>
                  <a:cubicBezTo>
                    <a:pt x="31" y="47"/>
                    <a:pt x="31" y="45"/>
                    <a:pt x="31" y="4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1"/>
                    <a:pt x="31" y="28"/>
                    <a:pt x="33" y="26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2"/>
                    <a:pt x="47" y="32"/>
                    <a:pt x="49" y="31"/>
                  </a:cubicBezTo>
                  <a:cubicBezTo>
                    <a:pt x="51" y="29"/>
                    <a:pt x="54" y="28"/>
                    <a:pt x="57" y="27"/>
                  </a:cubicBezTo>
                  <a:cubicBezTo>
                    <a:pt x="59" y="27"/>
                    <a:pt x="61" y="25"/>
                    <a:pt x="61" y="23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9" y="13"/>
                    <a:pt x="72" y="13"/>
                    <a:pt x="76" y="1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5"/>
                    <a:pt x="81" y="27"/>
                    <a:pt x="83" y="27"/>
                  </a:cubicBezTo>
                  <a:cubicBezTo>
                    <a:pt x="86" y="28"/>
                    <a:pt x="89" y="29"/>
                    <a:pt x="92" y="31"/>
                  </a:cubicBezTo>
                  <a:cubicBezTo>
                    <a:pt x="94" y="32"/>
                    <a:pt x="96" y="32"/>
                    <a:pt x="98" y="31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10" y="28"/>
                    <a:pt x="113" y="31"/>
                    <a:pt x="115" y="3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9" y="45"/>
                    <a:pt x="109" y="47"/>
                    <a:pt x="110" y="49"/>
                  </a:cubicBezTo>
                  <a:cubicBezTo>
                    <a:pt x="112" y="52"/>
                    <a:pt x="113" y="55"/>
                    <a:pt x="114" y="58"/>
                  </a:cubicBezTo>
                  <a:cubicBezTo>
                    <a:pt x="115" y="60"/>
                    <a:pt x="116" y="61"/>
                    <a:pt x="118" y="62"/>
                  </a:cubicBezTo>
                  <a:cubicBezTo>
                    <a:pt x="128" y="65"/>
                    <a:pt x="128" y="65"/>
                    <a:pt x="128" y="65"/>
                  </a:cubicBezTo>
                  <a:cubicBezTo>
                    <a:pt x="128" y="67"/>
                    <a:pt x="128" y="69"/>
                    <a:pt x="128" y="71"/>
                  </a:cubicBezTo>
                  <a:cubicBezTo>
                    <a:pt x="128" y="72"/>
                    <a:pt x="128" y="74"/>
                    <a:pt x="128" y="76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18" name="Freeform 25">
              <a:extLst>
                <a:ext uri="{FF2B5EF4-FFF2-40B4-BE49-F238E27FC236}">
                  <a16:creationId xmlns:a16="http://schemas.microsoft.com/office/drawing/2014/main" id="{D26736E2-B3BB-D1AF-6C26-41EA69795C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" y="62"/>
              <a:ext cx="81" cy="81"/>
            </a:xfrm>
            <a:custGeom>
              <a:avLst/>
              <a:gdLst>
                <a:gd name="T0" fmla="*/ 27 w 55"/>
                <a:gd name="T1" fmla="*/ 0 h 55"/>
                <a:gd name="T2" fmla="*/ 0 w 55"/>
                <a:gd name="T3" fmla="*/ 27 h 55"/>
                <a:gd name="T4" fmla="*/ 27 w 55"/>
                <a:gd name="T5" fmla="*/ 55 h 55"/>
                <a:gd name="T6" fmla="*/ 55 w 55"/>
                <a:gd name="T7" fmla="*/ 27 h 55"/>
                <a:gd name="T8" fmla="*/ 27 w 55"/>
                <a:gd name="T9" fmla="*/ 0 h 55"/>
                <a:gd name="T10" fmla="*/ 27 w 55"/>
                <a:gd name="T11" fmla="*/ 43 h 55"/>
                <a:gd name="T12" fmla="*/ 12 w 55"/>
                <a:gd name="T13" fmla="*/ 27 h 55"/>
                <a:gd name="T14" fmla="*/ 27 w 55"/>
                <a:gd name="T15" fmla="*/ 12 h 55"/>
                <a:gd name="T16" fmla="*/ 43 w 55"/>
                <a:gd name="T17" fmla="*/ 27 h 55"/>
                <a:gd name="T18" fmla="*/ 27 w 55"/>
                <a:gd name="T19" fmla="*/ 43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55"/>
                <a:gd name="T32" fmla="*/ 55 w 55"/>
                <a:gd name="T33" fmla="*/ 55 h 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55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3"/>
                    <a:pt x="12" y="55"/>
                    <a:pt x="27" y="55"/>
                  </a:cubicBezTo>
                  <a:cubicBezTo>
                    <a:pt x="43" y="55"/>
                    <a:pt x="55" y="43"/>
                    <a:pt x="55" y="27"/>
                  </a:cubicBezTo>
                  <a:cubicBezTo>
                    <a:pt x="55" y="12"/>
                    <a:pt x="43" y="0"/>
                    <a:pt x="27" y="0"/>
                  </a:cubicBezTo>
                  <a:close/>
                  <a:moveTo>
                    <a:pt x="27" y="43"/>
                  </a:moveTo>
                  <a:cubicBezTo>
                    <a:pt x="19" y="43"/>
                    <a:pt x="12" y="36"/>
                    <a:pt x="12" y="27"/>
                  </a:cubicBezTo>
                  <a:cubicBezTo>
                    <a:pt x="12" y="19"/>
                    <a:pt x="19" y="12"/>
                    <a:pt x="27" y="12"/>
                  </a:cubicBezTo>
                  <a:cubicBezTo>
                    <a:pt x="36" y="12"/>
                    <a:pt x="43" y="19"/>
                    <a:pt x="43" y="27"/>
                  </a:cubicBezTo>
                  <a:cubicBezTo>
                    <a:pt x="43" y="36"/>
                    <a:pt x="36" y="43"/>
                    <a:pt x="27" y="43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</p:grpSp>
      <p:grpSp>
        <p:nvGrpSpPr>
          <p:cNvPr id="19" name="Group 26">
            <a:extLst>
              <a:ext uri="{FF2B5EF4-FFF2-40B4-BE49-F238E27FC236}">
                <a16:creationId xmlns:a16="http://schemas.microsoft.com/office/drawing/2014/main" id="{A8221FFF-19BB-24E2-B3EF-D320B6FC95EB}"/>
              </a:ext>
            </a:extLst>
          </p:cNvPr>
          <p:cNvGrpSpPr/>
          <p:nvPr/>
        </p:nvGrpSpPr>
        <p:grpSpPr bwMode="auto">
          <a:xfrm>
            <a:off x="8515647" y="1678039"/>
            <a:ext cx="308036" cy="308036"/>
            <a:chOff x="0" y="0"/>
            <a:chExt cx="205" cy="207"/>
          </a:xfrm>
          <a:solidFill>
            <a:srgbClr val="43CAE5"/>
          </a:solidFill>
        </p:grpSpPr>
        <p:sp>
          <p:nvSpPr>
            <p:cNvPr id="20" name="Freeform 27">
              <a:extLst>
                <a:ext uri="{FF2B5EF4-FFF2-40B4-BE49-F238E27FC236}">
                  <a16:creationId xmlns:a16="http://schemas.microsoft.com/office/drawing/2014/main" id="{552E3F00-EC2D-4D91-A39B-6AFE72063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0" y="0"/>
              <a:ext cx="205" cy="207"/>
            </a:xfrm>
            <a:custGeom>
              <a:avLst/>
              <a:gdLst>
                <a:gd name="T0" fmla="*/ 70 w 140"/>
                <a:gd name="T1" fmla="*/ 140 h 140"/>
                <a:gd name="T2" fmla="*/ 0 w 140"/>
                <a:gd name="T3" fmla="*/ 70 h 140"/>
                <a:gd name="T4" fmla="*/ 70 w 140"/>
                <a:gd name="T5" fmla="*/ 0 h 140"/>
                <a:gd name="T6" fmla="*/ 140 w 140"/>
                <a:gd name="T7" fmla="*/ 70 h 140"/>
                <a:gd name="T8" fmla="*/ 70 w 140"/>
                <a:gd name="T9" fmla="*/ 140 h 140"/>
                <a:gd name="T10" fmla="*/ 70 w 140"/>
                <a:gd name="T11" fmla="*/ 12 h 140"/>
                <a:gd name="T12" fmla="*/ 12 w 140"/>
                <a:gd name="T13" fmla="*/ 70 h 140"/>
                <a:gd name="T14" fmla="*/ 70 w 140"/>
                <a:gd name="T15" fmla="*/ 128 h 140"/>
                <a:gd name="T16" fmla="*/ 128 w 140"/>
                <a:gd name="T17" fmla="*/ 70 h 140"/>
                <a:gd name="T18" fmla="*/ 70 w 140"/>
                <a:gd name="T19" fmla="*/ 12 h 1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0"/>
                <a:gd name="T31" fmla="*/ 0 h 140"/>
                <a:gd name="T32" fmla="*/ 140 w 140"/>
                <a:gd name="T33" fmla="*/ 140 h 1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0" h="140">
                  <a:moveTo>
                    <a:pt x="70" y="140"/>
                  </a:moveTo>
                  <a:cubicBezTo>
                    <a:pt x="32" y="140"/>
                    <a:pt x="0" y="109"/>
                    <a:pt x="0" y="70"/>
                  </a:cubicBezTo>
                  <a:cubicBezTo>
                    <a:pt x="0" y="32"/>
                    <a:pt x="32" y="0"/>
                    <a:pt x="70" y="0"/>
                  </a:cubicBezTo>
                  <a:cubicBezTo>
                    <a:pt x="109" y="0"/>
                    <a:pt x="140" y="32"/>
                    <a:pt x="140" y="70"/>
                  </a:cubicBezTo>
                  <a:cubicBezTo>
                    <a:pt x="140" y="109"/>
                    <a:pt x="109" y="140"/>
                    <a:pt x="70" y="140"/>
                  </a:cubicBezTo>
                  <a:close/>
                  <a:moveTo>
                    <a:pt x="70" y="12"/>
                  </a:moveTo>
                  <a:cubicBezTo>
                    <a:pt x="38" y="12"/>
                    <a:pt x="12" y="38"/>
                    <a:pt x="12" y="70"/>
                  </a:cubicBezTo>
                  <a:cubicBezTo>
                    <a:pt x="12" y="102"/>
                    <a:pt x="38" y="128"/>
                    <a:pt x="70" y="128"/>
                  </a:cubicBezTo>
                  <a:cubicBezTo>
                    <a:pt x="102" y="128"/>
                    <a:pt x="128" y="102"/>
                    <a:pt x="128" y="70"/>
                  </a:cubicBezTo>
                  <a:cubicBezTo>
                    <a:pt x="128" y="38"/>
                    <a:pt x="102" y="12"/>
                    <a:pt x="70" y="12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  <p:sp>
          <p:nvSpPr>
            <p:cNvPr id="21" name="Freeform 28">
              <a:extLst>
                <a:ext uri="{FF2B5EF4-FFF2-40B4-BE49-F238E27FC236}">
                  <a16:creationId xmlns:a16="http://schemas.microsoft.com/office/drawing/2014/main" id="{FA818D63-76F4-82AA-F527-C2F7BB241477}"/>
                </a:ext>
              </a:extLst>
            </p:cNvPr>
            <p:cNvSpPr/>
            <p:nvPr/>
          </p:nvSpPr>
          <p:spPr bwMode="auto">
            <a:xfrm>
              <a:off x="94" y="40"/>
              <a:ext cx="63" cy="72"/>
            </a:xfrm>
            <a:custGeom>
              <a:avLst/>
              <a:gdLst>
                <a:gd name="T0" fmla="*/ 37 w 43"/>
                <a:gd name="T1" fmla="*/ 49 h 49"/>
                <a:gd name="T2" fmla="*/ 6 w 43"/>
                <a:gd name="T3" fmla="*/ 49 h 49"/>
                <a:gd name="T4" fmla="*/ 0 w 43"/>
                <a:gd name="T5" fmla="*/ 43 h 49"/>
                <a:gd name="T6" fmla="*/ 0 w 43"/>
                <a:gd name="T7" fmla="*/ 6 h 49"/>
                <a:gd name="T8" fmla="*/ 6 w 43"/>
                <a:gd name="T9" fmla="*/ 0 h 49"/>
                <a:gd name="T10" fmla="*/ 12 w 43"/>
                <a:gd name="T11" fmla="*/ 6 h 49"/>
                <a:gd name="T12" fmla="*/ 12 w 43"/>
                <a:gd name="T13" fmla="*/ 37 h 49"/>
                <a:gd name="T14" fmla="*/ 37 w 43"/>
                <a:gd name="T15" fmla="*/ 37 h 49"/>
                <a:gd name="T16" fmla="*/ 43 w 43"/>
                <a:gd name="T17" fmla="*/ 43 h 49"/>
                <a:gd name="T18" fmla="*/ 37 w 43"/>
                <a:gd name="T19" fmla="*/ 49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49"/>
                <a:gd name="T32" fmla="*/ 43 w 43"/>
                <a:gd name="T33" fmla="*/ 49 h 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49">
                  <a:moveTo>
                    <a:pt x="37" y="49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3" y="49"/>
                    <a:pt x="0" y="46"/>
                    <a:pt x="0" y="4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40" y="37"/>
                    <a:pt x="43" y="40"/>
                    <a:pt x="43" y="43"/>
                  </a:cubicBezTo>
                  <a:cubicBezTo>
                    <a:pt x="43" y="46"/>
                    <a:pt x="40" y="49"/>
                    <a:pt x="37" y="49"/>
                  </a:cubicBezTo>
                  <a:close/>
                </a:path>
              </a:pathLst>
            </a:custGeom>
            <a:gradFill>
              <a:gsLst>
                <a:gs pos="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5400000" scaled="1"/>
            </a:gradFill>
            <a:ln>
              <a:noFill/>
            </a:ln>
            <a:effectLst/>
          </p:spPr>
          <p:txBody>
            <a:bodyPr wrap="square" rtlCol="0" anchor="ctr">
              <a:noAutofit/>
            </a:bodyPr>
            <a:lstStyle/>
            <a:p>
              <a:endParaRPr lang="zh-CN" altLang="en-US"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4335DFF-D3EF-87A0-1282-ABF4B1DAB15C}"/>
              </a:ext>
            </a:extLst>
          </p:cNvPr>
          <p:cNvGrpSpPr/>
          <p:nvPr/>
        </p:nvGrpSpPr>
        <p:grpSpPr>
          <a:xfrm>
            <a:off x="8933676" y="1579389"/>
            <a:ext cx="2953524" cy="1040100"/>
            <a:chOff x="436522" y="1846769"/>
            <a:chExt cx="2953524" cy="1040100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DFD3837-6A07-7C8C-1BDB-BB6F9C3533E1}"/>
                </a:ext>
              </a:extLst>
            </p:cNvPr>
            <p:cNvSpPr txBox="1"/>
            <p:nvPr/>
          </p:nvSpPr>
          <p:spPr>
            <a:xfrm>
              <a:off x="444500" y="2127687"/>
              <a:ext cx="2945546" cy="7591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模板网，幻灯片演示 模板及素材免费下载！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 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唯一访问网址：</a:t>
              </a:r>
              <a:endPara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endParaRP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BC1A6213-9580-A2F4-3ADB-9833D440FF58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A5669671-7435-94E2-A821-C75C29A1C07B}"/>
              </a:ext>
            </a:extLst>
          </p:cNvPr>
          <p:cNvGrpSpPr/>
          <p:nvPr/>
        </p:nvGrpSpPr>
        <p:grpSpPr>
          <a:xfrm>
            <a:off x="451081" y="1579389"/>
            <a:ext cx="2816079" cy="813371"/>
            <a:chOff x="444500" y="1846769"/>
            <a:chExt cx="2816079" cy="813371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352634F0-9559-C91F-A056-605C696A3623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8214E7EC-8EF8-3297-EE3C-F668EAC6D730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2DDC1010-2200-06A6-252D-FAC524420180}"/>
              </a:ext>
            </a:extLst>
          </p:cNvPr>
          <p:cNvGrpSpPr/>
          <p:nvPr/>
        </p:nvGrpSpPr>
        <p:grpSpPr>
          <a:xfrm>
            <a:off x="8933676" y="4202160"/>
            <a:ext cx="2815221" cy="813371"/>
            <a:chOff x="436522" y="1846769"/>
            <a:chExt cx="2815221" cy="813371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CA6682B-BFC6-DAC3-A865-22613502FD08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470D589-D628-4546-D03A-A239871ED620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E910C0EE-9754-F3CB-E8F8-F2DA5B717B8D}"/>
              </a:ext>
            </a:extLst>
          </p:cNvPr>
          <p:cNvGrpSpPr/>
          <p:nvPr/>
        </p:nvGrpSpPr>
        <p:grpSpPr>
          <a:xfrm>
            <a:off x="451081" y="4202160"/>
            <a:ext cx="2816079" cy="813371"/>
            <a:chOff x="444500" y="1846769"/>
            <a:chExt cx="2816079" cy="813371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510B4228-F303-9F3D-D869-4151C37C39BC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0E5C0A43-1577-9E17-C09A-CE7ACA4D15D1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25605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79701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01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19" name="Rectangle 10">
            <a:extLst>
              <a:ext uri="{FF2B5EF4-FFF2-40B4-BE49-F238E27FC236}">
                <a16:creationId xmlns:a16="http://schemas.microsoft.com/office/drawing/2014/main" id="{906027E0-1E81-17AF-BEAD-5A001C541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-9793" y="3359611"/>
            <a:ext cx="12201793" cy="278392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矩形: 对角圆角 27">
            <a:extLst>
              <a:ext uri="{FF2B5EF4-FFF2-40B4-BE49-F238E27FC236}">
                <a16:creationId xmlns:a16="http://schemas.microsoft.com/office/drawing/2014/main" id="{088351FF-1E04-2DD4-3F80-0B96B8525052}"/>
              </a:ext>
            </a:extLst>
          </p:cNvPr>
          <p:cNvSpPr/>
          <p:nvPr/>
        </p:nvSpPr>
        <p:spPr>
          <a:xfrm>
            <a:off x="2491012" y="1782075"/>
            <a:ext cx="2801257" cy="1646925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矩形: 对角圆角 28">
            <a:extLst>
              <a:ext uri="{FF2B5EF4-FFF2-40B4-BE49-F238E27FC236}">
                <a16:creationId xmlns:a16="http://schemas.microsoft.com/office/drawing/2014/main" id="{28C9F336-942E-659C-954C-79DFF185EAF1}"/>
              </a:ext>
            </a:extLst>
          </p:cNvPr>
          <p:cNvSpPr/>
          <p:nvPr/>
        </p:nvSpPr>
        <p:spPr>
          <a:xfrm flipH="1">
            <a:off x="3437849" y="3568614"/>
            <a:ext cx="2801258" cy="1646925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: 对角圆角 29">
            <a:extLst>
              <a:ext uri="{FF2B5EF4-FFF2-40B4-BE49-F238E27FC236}">
                <a16:creationId xmlns:a16="http://schemas.microsoft.com/office/drawing/2014/main" id="{8A5A73EA-3E98-E187-F784-5ABB89BA2096}"/>
              </a:ext>
            </a:extLst>
          </p:cNvPr>
          <p:cNvSpPr/>
          <p:nvPr/>
        </p:nvSpPr>
        <p:spPr>
          <a:xfrm>
            <a:off x="6415312" y="1782075"/>
            <a:ext cx="2801257" cy="1646925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6AA3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: 对角圆角 30">
            <a:extLst>
              <a:ext uri="{FF2B5EF4-FFF2-40B4-BE49-F238E27FC236}">
                <a16:creationId xmlns:a16="http://schemas.microsoft.com/office/drawing/2014/main" id="{18A71594-AA52-88E7-A62C-621CC60CA175}"/>
              </a:ext>
            </a:extLst>
          </p:cNvPr>
          <p:cNvSpPr/>
          <p:nvPr/>
        </p:nvSpPr>
        <p:spPr>
          <a:xfrm flipH="1">
            <a:off x="7362149" y="3568614"/>
            <a:ext cx="2801258" cy="1646925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3A5A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5364967D-65D6-19BC-8070-2AB6C790E05F}"/>
              </a:ext>
            </a:extLst>
          </p:cNvPr>
          <p:cNvGrpSpPr/>
          <p:nvPr/>
        </p:nvGrpSpPr>
        <p:grpSpPr>
          <a:xfrm>
            <a:off x="2633662" y="2905919"/>
            <a:ext cx="441146" cy="406400"/>
            <a:chOff x="2633662" y="2905919"/>
            <a:chExt cx="441146" cy="406400"/>
          </a:xfrm>
        </p:grpSpPr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BE83188B-5E93-44F0-9DAA-374E9FE3B14C}"/>
                </a:ext>
              </a:extLst>
            </p:cNvPr>
            <p:cNvSpPr/>
            <p:nvPr/>
          </p:nvSpPr>
          <p:spPr>
            <a:xfrm>
              <a:off x="2633662" y="2905919"/>
              <a:ext cx="406400" cy="4064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3497C283-F6EA-2AF1-A884-5142EE0CCA88}"/>
                </a:ext>
              </a:extLst>
            </p:cNvPr>
            <p:cNvSpPr txBox="1"/>
            <p:nvPr/>
          </p:nvSpPr>
          <p:spPr>
            <a:xfrm>
              <a:off x="2633662" y="292445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01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78861B17-AD84-69EA-4319-47AD144CC1B2}"/>
              </a:ext>
            </a:extLst>
          </p:cNvPr>
          <p:cNvGrpSpPr/>
          <p:nvPr/>
        </p:nvGrpSpPr>
        <p:grpSpPr>
          <a:xfrm>
            <a:off x="6559411" y="2905919"/>
            <a:ext cx="441146" cy="406400"/>
            <a:chOff x="2633662" y="2905919"/>
            <a:chExt cx="441146" cy="406400"/>
          </a:xfrm>
        </p:grpSpPr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4D12A2D7-5F38-8A31-DD24-C540910FE1E7}"/>
                </a:ext>
              </a:extLst>
            </p:cNvPr>
            <p:cNvSpPr/>
            <p:nvPr/>
          </p:nvSpPr>
          <p:spPr>
            <a:xfrm>
              <a:off x="2633662" y="2905919"/>
              <a:ext cx="406400" cy="4064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888774B2-17B5-803C-36D8-1F937DDDA615}"/>
                </a:ext>
              </a:extLst>
            </p:cNvPr>
            <p:cNvSpPr txBox="1"/>
            <p:nvPr/>
          </p:nvSpPr>
          <p:spPr>
            <a:xfrm>
              <a:off x="2633662" y="292445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03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59322492-23C3-93BE-E846-442155103427}"/>
              </a:ext>
            </a:extLst>
          </p:cNvPr>
          <p:cNvGrpSpPr/>
          <p:nvPr/>
        </p:nvGrpSpPr>
        <p:grpSpPr>
          <a:xfrm>
            <a:off x="3595687" y="3643806"/>
            <a:ext cx="441146" cy="406400"/>
            <a:chOff x="2633662" y="2905919"/>
            <a:chExt cx="441146" cy="406400"/>
          </a:xfrm>
        </p:grpSpPr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62C11A18-0930-A518-CDDB-F723A5128E61}"/>
                </a:ext>
              </a:extLst>
            </p:cNvPr>
            <p:cNvSpPr/>
            <p:nvPr/>
          </p:nvSpPr>
          <p:spPr>
            <a:xfrm>
              <a:off x="2633662" y="2905919"/>
              <a:ext cx="406400" cy="4064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CA26336-A2DA-86C8-2A5D-566E5939C747}"/>
                </a:ext>
              </a:extLst>
            </p:cNvPr>
            <p:cNvSpPr txBox="1"/>
            <p:nvPr/>
          </p:nvSpPr>
          <p:spPr>
            <a:xfrm>
              <a:off x="2633662" y="292445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02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039D6261-4F1F-D6BA-6DFA-6E82705BBF98}"/>
              </a:ext>
            </a:extLst>
          </p:cNvPr>
          <p:cNvGrpSpPr/>
          <p:nvPr/>
        </p:nvGrpSpPr>
        <p:grpSpPr>
          <a:xfrm>
            <a:off x="7521436" y="3643806"/>
            <a:ext cx="441146" cy="406400"/>
            <a:chOff x="2633662" y="2905919"/>
            <a:chExt cx="441146" cy="406400"/>
          </a:xfrm>
        </p:grpSpPr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05605BDA-F0D5-11DB-34CC-F962A8CB29F8}"/>
                </a:ext>
              </a:extLst>
            </p:cNvPr>
            <p:cNvSpPr/>
            <p:nvPr/>
          </p:nvSpPr>
          <p:spPr>
            <a:xfrm>
              <a:off x="2633662" y="2905919"/>
              <a:ext cx="406400" cy="406400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D5072B15-130F-4658-17BD-EDFFBF4280F1}"/>
                </a:ext>
              </a:extLst>
            </p:cNvPr>
            <p:cNvSpPr txBox="1"/>
            <p:nvPr/>
          </p:nvSpPr>
          <p:spPr>
            <a:xfrm>
              <a:off x="2633662" y="2924453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04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23476CD5-F00D-4DF2-EA52-6CAF8DE7C3F1}"/>
              </a:ext>
            </a:extLst>
          </p:cNvPr>
          <p:cNvGrpSpPr/>
          <p:nvPr/>
        </p:nvGrpSpPr>
        <p:grpSpPr>
          <a:xfrm>
            <a:off x="3126061" y="2048741"/>
            <a:ext cx="2127191" cy="1270933"/>
            <a:chOff x="436522" y="1846769"/>
            <a:chExt cx="2127191" cy="1270933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3F6A5DA2-34B0-1E28-EC5E-636299B6E739}"/>
                </a:ext>
              </a:extLst>
            </p:cNvPr>
            <p:cNvSpPr txBox="1"/>
            <p:nvPr/>
          </p:nvSpPr>
          <p:spPr>
            <a:xfrm>
              <a:off x="444500" y="2127687"/>
              <a:ext cx="1895161" cy="9900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模板网，幻灯片 演示模板及素材 免费下载！</a:t>
              </a:r>
            </a:p>
            <a:p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模板网 唯一 访问网址：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www.51pptmoban.com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3EB7CC78-98FE-190C-63C0-687C4A16CE40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05DDFBE0-20E1-EADE-7799-9E311D876681}"/>
              </a:ext>
            </a:extLst>
          </p:cNvPr>
          <p:cNvGrpSpPr/>
          <p:nvPr/>
        </p:nvGrpSpPr>
        <p:grpSpPr>
          <a:xfrm>
            <a:off x="7000557" y="2048741"/>
            <a:ext cx="2127191" cy="1044204"/>
            <a:chOff x="436522" y="1846769"/>
            <a:chExt cx="2127191" cy="1044204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4B863745-6875-F927-C366-532964C43595}"/>
                </a:ext>
              </a:extLst>
            </p:cNvPr>
            <p:cNvSpPr txBox="1"/>
            <p:nvPr/>
          </p:nvSpPr>
          <p:spPr>
            <a:xfrm>
              <a:off x="444500" y="2127687"/>
              <a:ext cx="1895161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C664F929-7DEA-AB29-125C-D7275658E4F4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85C1EF22-197A-AF6A-E6A7-16D1FDF70996}"/>
              </a:ext>
            </a:extLst>
          </p:cNvPr>
          <p:cNvGrpSpPr/>
          <p:nvPr/>
        </p:nvGrpSpPr>
        <p:grpSpPr>
          <a:xfrm>
            <a:off x="4072390" y="3827117"/>
            <a:ext cx="2127191" cy="1044204"/>
            <a:chOff x="436522" y="1846769"/>
            <a:chExt cx="2127191" cy="1044204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D5D8D6F8-F9B8-F19E-424D-0506FA929C0C}"/>
                </a:ext>
              </a:extLst>
            </p:cNvPr>
            <p:cNvSpPr txBox="1"/>
            <p:nvPr/>
          </p:nvSpPr>
          <p:spPr>
            <a:xfrm>
              <a:off x="444500" y="2127687"/>
              <a:ext cx="1895161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171501C3-2E36-3F3D-1A01-E37B8016FC90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0117A049-962D-2795-20C2-420AB6CA918C}"/>
              </a:ext>
            </a:extLst>
          </p:cNvPr>
          <p:cNvGrpSpPr/>
          <p:nvPr/>
        </p:nvGrpSpPr>
        <p:grpSpPr>
          <a:xfrm>
            <a:off x="7946886" y="3827117"/>
            <a:ext cx="2127191" cy="1044204"/>
            <a:chOff x="436522" y="1846769"/>
            <a:chExt cx="2127191" cy="1044204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2F8B6D6E-0FE1-AAD9-2FA9-EA07877EA64A}"/>
                </a:ext>
              </a:extLst>
            </p:cNvPr>
            <p:cNvSpPr txBox="1"/>
            <p:nvPr/>
          </p:nvSpPr>
          <p:spPr>
            <a:xfrm>
              <a:off x="444500" y="2127687"/>
              <a:ext cx="1895161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55E565F3-1458-4853-46C5-2A401F0AB7C5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bg1"/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43539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79701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01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973ABCE1-35E4-AE4B-2CCC-EC91E9B4DDC1}"/>
              </a:ext>
            </a:extLst>
          </p:cNvPr>
          <p:cNvSpPr/>
          <p:nvPr/>
        </p:nvSpPr>
        <p:spPr bwMode="auto">
          <a:xfrm>
            <a:off x="5162858" y="1875296"/>
            <a:ext cx="410031" cy="1553704"/>
          </a:xfrm>
          <a:custGeom>
            <a:avLst/>
            <a:gdLst>
              <a:gd name="T0" fmla="*/ 123 w 123"/>
              <a:gd name="T1" fmla="*/ 464 h 464"/>
              <a:gd name="T2" fmla="*/ 123 w 123"/>
              <a:gd name="T3" fmla="*/ 11 h 464"/>
              <a:gd name="T4" fmla="*/ 111 w 123"/>
              <a:gd name="T5" fmla="*/ 0 h 464"/>
              <a:gd name="T6" fmla="*/ 11 w 123"/>
              <a:gd name="T7" fmla="*/ 0 h 464"/>
              <a:gd name="T8" fmla="*/ 0 w 123"/>
              <a:gd name="T9" fmla="*/ 11 h 464"/>
              <a:gd name="T10" fmla="*/ 0 w 123"/>
              <a:gd name="T11" fmla="*/ 464 h 464"/>
              <a:gd name="T12" fmla="*/ 123 w 123"/>
              <a:gd name="T13" fmla="*/ 46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464">
                <a:moveTo>
                  <a:pt x="123" y="464"/>
                </a:moveTo>
                <a:cubicBezTo>
                  <a:pt x="123" y="11"/>
                  <a:pt x="123" y="11"/>
                  <a:pt x="123" y="11"/>
                </a:cubicBezTo>
                <a:cubicBezTo>
                  <a:pt x="123" y="5"/>
                  <a:pt x="118" y="0"/>
                  <a:pt x="1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64"/>
                  <a:pt x="0" y="464"/>
                  <a:pt x="0" y="464"/>
                </a:cubicBezTo>
                <a:lnTo>
                  <a:pt x="123" y="464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E7E6E6">
                  <a:lumMod val="75000"/>
                </a:srgb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43CB73B5-6FAD-4B59-2CC4-D606E7762DF3}"/>
              </a:ext>
            </a:extLst>
          </p:cNvPr>
          <p:cNvSpPr/>
          <p:nvPr/>
        </p:nvSpPr>
        <p:spPr bwMode="auto">
          <a:xfrm>
            <a:off x="5646437" y="1875296"/>
            <a:ext cx="411870" cy="1553704"/>
          </a:xfrm>
          <a:custGeom>
            <a:avLst/>
            <a:gdLst>
              <a:gd name="T0" fmla="*/ 123 w 123"/>
              <a:gd name="T1" fmla="*/ 464 h 464"/>
              <a:gd name="T2" fmla="*/ 123 w 123"/>
              <a:gd name="T3" fmla="*/ 11 h 464"/>
              <a:gd name="T4" fmla="*/ 111 w 123"/>
              <a:gd name="T5" fmla="*/ 0 h 464"/>
              <a:gd name="T6" fmla="*/ 11 w 123"/>
              <a:gd name="T7" fmla="*/ 0 h 464"/>
              <a:gd name="T8" fmla="*/ 0 w 123"/>
              <a:gd name="T9" fmla="*/ 11 h 464"/>
              <a:gd name="T10" fmla="*/ 0 w 123"/>
              <a:gd name="T11" fmla="*/ 464 h 464"/>
              <a:gd name="T12" fmla="*/ 123 w 123"/>
              <a:gd name="T13" fmla="*/ 46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464">
                <a:moveTo>
                  <a:pt x="123" y="464"/>
                </a:moveTo>
                <a:cubicBezTo>
                  <a:pt x="123" y="11"/>
                  <a:pt x="123" y="11"/>
                  <a:pt x="123" y="11"/>
                </a:cubicBezTo>
                <a:cubicBezTo>
                  <a:pt x="123" y="5"/>
                  <a:pt x="118" y="0"/>
                  <a:pt x="1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64"/>
                  <a:pt x="0" y="464"/>
                  <a:pt x="0" y="464"/>
                </a:cubicBezTo>
                <a:lnTo>
                  <a:pt x="123" y="464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FA107B59-3CA1-1322-6036-245D3B00BF9D}"/>
              </a:ext>
            </a:extLst>
          </p:cNvPr>
          <p:cNvSpPr/>
          <p:nvPr/>
        </p:nvSpPr>
        <p:spPr bwMode="auto">
          <a:xfrm>
            <a:off x="6131855" y="1875296"/>
            <a:ext cx="411870" cy="1553704"/>
          </a:xfrm>
          <a:custGeom>
            <a:avLst/>
            <a:gdLst>
              <a:gd name="T0" fmla="*/ 123 w 123"/>
              <a:gd name="T1" fmla="*/ 464 h 464"/>
              <a:gd name="T2" fmla="*/ 123 w 123"/>
              <a:gd name="T3" fmla="*/ 11 h 464"/>
              <a:gd name="T4" fmla="*/ 111 w 123"/>
              <a:gd name="T5" fmla="*/ 0 h 464"/>
              <a:gd name="T6" fmla="*/ 11 w 123"/>
              <a:gd name="T7" fmla="*/ 0 h 464"/>
              <a:gd name="T8" fmla="*/ 0 w 123"/>
              <a:gd name="T9" fmla="*/ 11 h 464"/>
              <a:gd name="T10" fmla="*/ 0 w 123"/>
              <a:gd name="T11" fmla="*/ 464 h 464"/>
              <a:gd name="T12" fmla="*/ 123 w 123"/>
              <a:gd name="T13" fmla="*/ 46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464">
                <a:moveTo>
                  <a:pt x="123" y="464"/>
                </a:moveTo>
                <a:cubicBezTo>
                  <a:pt x="123" y="11"/>
                  <a:pt x="123" y="11"/>
                  <a:pt x="123" y="11"/>
                </a:cubicBezTo>
                <a:cubicBezTo>
                  <a:pt x="123" y="5"/>
                  <a:pt x="118" y="0"/>
                  <a:pt x="1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64"/>
                  <a:pt x="0" y="464"/>
                  <a:pt x="0" y="464"/>
                </a:cubicBezTo>
                <a:lnTo>
                  <a:pt x="123" y="464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94C455B1-398B-920A-EF31-66ED7B2E5A5E}"/>
              </a:ext>
            </a:extLst>
          </p:cNvPr>
          <p:cNvSpPr/>
          <p:nvPr/>
        </p:nvSpPr>
        <p:spPr bwMode="auto">
          <a:xfrm>
            <a:off x="6617272" y="1875296"/>
            <a:ext cx="411870" cy="1553704"/>
          </a:xfrm>
          <a:custGeom>
            <a:avLst/>
            <a:gdLst>
              <a:gd name="T0" fmla="*/ 123 w 123"/>
              <a:gd name="T1" fmla="*/ 464 h 464"/>
              <a:gd name="T2" fmla="*/ 123 w 123"/>
              <a:gd name="T3" fmla="*/ 11 h 464"/>
              <a:gd name="T4" fmla="*/ 111 w 123"/>
              <a:gd name="T5" fmla="*/ 0 h 464"/>
              <a:gd name="T6" fmla="*/ 11 w 123"/>
              <a:gd name="T7" fmla="*/ 0 h 464"/>
              <a:gd name="T8" fmla="*/ 0 w 123"/>
              <a:gd name="T9" fmla="*/ 11 h 464"/>
              <a:gd name="T10" fmla="*/ 0 w 123"/>
              <a:gd name="T11" fmla="*/ 464 h 464"/>
              <a:gd name="T12" fmla="*/ 123 w 123"/>
              <a:gd name="T13" fmla="*/ 464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3" h="464">
                <a:moveTo>
                  <a:pt x="123" y="464"/>
                </a:moveTo>
                <a:cubicBezTo>
                  <a:pt x="123" y="11"/>
                  <a:pt x="123" y="11"/>
                  <a:pt x="123" y="11"/>
                </a:cubicBezTo>
                <a:cubicBezTo>
                  <a:pt x="123" y="5"/>
                  <a:pt x="118" y="0"/>
                  <a:pt x="111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464"/>
                  <a:pt x="0" y="464"/>
                  <a:pt x="0" y="464"/>
                </a:cubicBezTo>
                <a:lnTo>
                  <a:pt x="123" y="464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Freeform 51">
            <a:extLst>
              <a:ext uri="{FF2B5EF4-FFF2-40B4-BE49-F238E27FC236}">
                <a16:creationId xmlns:a16="http://schemas.microsoft.com/office/drawing/2014/main" id="{26B84E24-FDF7-49B9-51B3-E63FC744E6E2}"/>
              </a:ext>
            </a:extLst>
          </p:cNvPr>
          <p:cNvSpPr/>
          <p:nvPr/>
        </p:nvSpPr>
        <p:spPr bwMode="auto">
          <a:xfrm>
            <a:off x="5617018" y="3967739"/>
            <a:ext cx="240870" cy="967158"/>
          </a:xfrm>
          <a:custGeom>
            <a:avLst/>
            <a:gdLst>
              <a:gd name="T0" fmla="*/ 131 w 131"/>
              <a:gd name="T1" fmla="*/ 462 h 526"/>
              <a:gd name="T2" fmla="*/ 66 w 131"/>
              <a:gd name="T3" fmla="*/ 526 h 526"/>
              <a:gd name="T4" fmla="*/ 0 w 131"/>
              <a:gd name="T5" fmla="*/ 462 h 526"/>
              <a:gd name="T6" fmla="*/ 0 w 131"/>
              <a:gd name="T7" fmla="*/ 0 h 526"/>
              <a:gd name="T8" fmla="*/ 131 w 131"/>
              <a:gd name="T9" fmla="*/ 0 h 526"/>
              <a:gd name="T10" fmla="*/ 131 w 131"/>
              <a:gd name="T11" fmla="*/ 462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1" h="526">
                <a:moveTo>
                  <a:pt x="131" y="462"/>
                </a:moveTo>
                <a:lnTo>
                  <a:pt x="66" y="526"/>
                </a:lnTo>
                <a:lnTo>
                  <a:pt x="0" y="462"/>
                </a:lnTo>
                <a:lnTo>
                  <a:pt x="0" y="0"/>
                </a:lnTo>
                <a:lnTo>
                  <a:pt x="131" y="0"/>
                </a:lnTo>
                <a:lnTo>
                  <a:pt x="131" y="462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Freeform 52">
            <a:extLst>
              <a:ext uri="{FF2B5EF4-FFF2-40B4-BE49-F238E27FC236}">
                <a16:creationId xmlns:a16="http://schemas.microsoft.com/office/drawing/2014/main" id="{4B149504-D483-FD5D-4795-F6A985F6AF7D}"/>
              </a:ext>
            </a:extLst>
          </p:cNvPr>
          <p:cNvSpPr/>
          <p:nvPr/>
        </p:nvSpPr>
        <p:spPr bwMode="auto">
          <a:xfrm>
            <a:off x="5857888" y="3967739"/>
            <a:ext cx="237193" cy="967158"/>
          </a:xfrm>
          <a:custGeom>
            <a:avLst/>
            <a:gdLst>
              <a:gd name="T0" fmla="*/ 129 w 129"/>
              <a:gd name="T1" fmla="*/ 462 h 526"/>
              <a:gd name="T2" fmla="*/ 64 w 129"/>
              <a:gd name="T3" fmla="*/ 526 h 526"/>
              <a:gd name="T4" fmla="*/ 0 w 129"/>
              <a:gd name="T5" fmla="*/ 462 h 526"/>
              <a:gd name="T6" fmla="*/ 0 w 129"/>
              <a:gd name="T7" fmla="*/ 0 h 526"/>
              <a:gd name="T8" fmla="*/ 129 w 129"/>
              <a:gd name="T9" fmla="*/ 0 h 526"/>
              <a:gd name="T10" fmla="*/ 129 w 129"/>
              <a:gd name="T11" fmla="*/ 462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9" h="526">
                <a:moveTo>
                  <a:pt x="129" y="462"/>
                </a:moveTo>
                <a:lnTo>
                  <a:pt x="64" y="526"/>
                </a:lnTo>
                <a:lnTo>
                  <a:pt x="0" y="462"/>
                </a:lnTo>
                <a:lnTo>
                  <a:pt x="0" y="0"/>
                </a:lnTo>
                <a:lnTo>
                  <a:pt x="129" y="0"/>
                </a:lnTo>
                <a:lnTo>
                  <a:pt x="129" y="462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Freeform 53">
            <a:extLst>
              <a:ext uri="{FF2B5EF4-FFF2-40B4-BE49-F238E27FC236}">
                <a16:creationId xmlns:a16="http://schemas.microsoft.com/office/drawing/2014/main" id="{E5235CD2-FF6E-42AE-C3E6-84BD96B75E38}"/>
              </a:ext>
            </a:extLst>
          </p:cNvPr>
          <p:cNvSpPr/>
          <p:nvPr/>
        </p:nvSpPr>
        <p:spPr bwMode="auto">
          <a:xfrm>
            <a:off x="6095081" y="3967739"/>
            <a:ext cx="239031" cy="967158"/>
          </a:xfrm>
          <a:custGeom>
            <a:avLst/>
            <a:gdLst>
              <a:gd name="T0" fmla="*/ 130 w 130"/>
              <a:gd name="T1" fmla="*/ 462 h 526"/>
              <a:gd name="T2" fmla="*/ 66 w 130"/>
              <a:gd name="T3" fmla="*/ 526 h 526"/>
              <a:gd name="T4" fmla="*/ 0 w 130"/>
              <a:gd name="T5" fmla="*/ 462 h 526"/>
              <a:gd name="T6" fmla="*/ 0 w 130"/>
              <a:gd name="T7" fmla="*/ 0 h 526"/>
              <a:gd name="T8" fmla="*/ 130 w 130"/>
              <a:gd name="T9" fmla="*/ 0 h 526"/>
              <a:gd name="T10" fmla="*/ 130 w 130"/>
              <a:gd name="T11" fmla="*/ 462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0" h="526">
                <a:moveTo>
                  <a:pt x="130" y="462"/>
                </a:moveTo>
                <a:lnTo>
                  <a:pt x="66" y="526"/>
                </a:lnTo>
                <a:lnTo>
                  <a:pt x="0" y="462"/>
                </a:lnTo>
                <a:lnTo>
                  <a:pt x="0" y="0"/>
                </a:lnTo>
                <a:lnTo>
                  <a:pt x="130" y="0"/>
                </a:lnTo>
                <a:lnTo>
                  <a:pt x="130" y="462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Freeform 54">
            <a:extLst>
              <a:ext uri="{FF2B5EF4-FFF2-40B4-BE49-F238E27FC236}">
                <a16:creationId xmlns:a16="http://schemas.microsoft.com/office/drawing/2014/main" id="{5EE6F4F5-1212-6807-A9A7-4B03E5F9FE00}"/>
              </a:ext>
            </a:extLst>
          </p:cNvPr>
          <p:cNvSpPr/>
          <p:nvPr/>
        </p:nvSpPr>
        <p:spPr bwMode="auto">
          <a:xfrm>
            <a:off x="6334112" y="3967739"/>
            <a:ext cx="240870" cy="967158"/>
          </a:xfrm>
          <a:custGeom>
            <a:avLst/>
            <a:gdLst>
              <a:gd name="T0" fmla="*/ 131 w 131"/>
              <a:gd name="T1" fmla="*/ 462 h 526"/>
              <a:gd name="T2" fmla="*/ 65 w 131"/>
              <a:gd name="T3" fmla="*/ 526 h 526"/>
              <a:gd name="T4" fmla="*/ 0 w 131"/>
              <a:gd name="T5" fmla="*/ 462 h 526"/>
              <a:gd name="T6" fmla="*/ 0 w 131"/>
              <a:gd name="T7" fmla="*/ 0 h 526"/>
              <a:gd name="T8" fmla="*/ 131 w 131"/>
              <a:gd name="T9" fmla="*/ 0 h 526"/>
              <a:gd name="T10" fmla="*/ 131 w 131"/>
              <a:gd name="T11" fmla="*/ 462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1" h="526">
                <a:moveTo>
                  <a:pt x="131" y="462"/>
                </a:moveTo>
                <a:lnTo>
                  <a:pt x="65" y="526"/>
                </a:lnTo>
                <a:lnTo>
                  <a:pt x="0" y="462"/>
                </a:lnTo>
                <a:lnTo>
                  <a:pt x="0" y="0"/>
                </a:lnTo>
                <a:lnTo>
                  <a:pt x="131" y="0"/>
                </a:lnTo>
                <a:lnTo>
                  <a:pt x="131" y="462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2" name="Freeform 55">
            <a:extLst>
              <a:ext uri="{FF2B5EF4-FFF2-40B4-BE49-F238E27FC236}">
                <a16:creationId xmlns:a16="http://schemas.microsoft.com/office/drawing/2014/main" id="{402FE055-3196-00D1-3E47-5FD0ABB2EDCF}"/>
              </a:ext>
            </a:extLst>
          </p:cNvPr>
          <p:cNvSpPr/>
          <p:nvPr/>
        </p:nvSpPr>
        <p:spPr bwMode="auto">
          <a:xfrm>
            <a:off x="5162858" y="3425322"/>
            <a:ext cx="695030" cy="546095"/>
          </a:xfrm>
          <a:custGeom>
            <a:avLst/>
            <a:gdLst>
              <a:gd name="T0" fmla="*/ 378 w 378"/>
              <a:gd name="T1" fmla="*/ 297 h 297"/>
              <a:gd name="T2" fmla="*/ 247 w 378"/>
              <a:gd name="T3" fmla="*/ 297 h 297"/>
              <a:gd name="T4" fmla="*/ 0 w 378"/>
              <a:gd name="T5" fmla="*/ 0 h 297"/>
              <a:gd name="T6" fmla="*/ 223 w 378"/>
              <a:gd name="T7" fmla="*/ 0 h 297"/>
              <a:gd name="T8" fmla="*/ 378 w 378"/>
              <a:gd name="T9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8" h="297">
                <a:moveTo>
                  <a:pt x="378" y="297"/>
                </a:moveTo>
                <a:lnTo>
                  <a:pt x="247" y="297"/>
                </a:lnTo>
                <a:lnTo>
                  <a:pt x="0" y="0"/>
                </a:lnTo>
                <a:lnTo>
                  <a:pt x="223" y="0"/>
                </a:lnTo>
                <a:lnTo>
                  <a:pt x="378" y="297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Freeform 56">
            <a:extLst>
              <a:ext uri="{FF2B5EF4-FFF2-40B4-BE49-F238E27FC236}">
                <a16:creationId xmlns:a16="http://schemas.microsoft.com/office/drawing/2014/main" id="{40FDC468-863E-1350-3E93-E4FFCAFC8619}"/>
              </a:ext>
            </a:extLst>
          </p:cNvPr>
          <p:cNvSpPr/>
          <p:nvPr/>
        </p:nvSpPr>
        <p:spPr bwMode="auto">
          <a:xfrm>
            <a:off x="5646437" y="3425322"/>
            <a:ext cx="448644" cy="546095"/>
          </a:xfrm>
          <a:custGeom>
            <a:avLst/>
            <a:gdLst>
              <a:gd name="T0" fmla="*/ 244 w 244"/>
              <a:gd name="T1" fmla="*/ 297 h 297"/>
              <a:gd name="T2" fmla="*/ 115 w 244"/>
              <a:gd name="T3" fmla="*/ 297 h 297"/>
              <a:gd name="T4" fmla="*/ 0 w 244"/>
              <a:gd name="T5" fmla="*/ 0 h 297"/>
              <a:gd name="T6" fmla="*/ 224 w 244"/>
              <a:gd name="T7" fmla="*/ 0 h 297"/>
              <a:gd name="T8" fmla="*/ 244 w 244"/>
              <a:gd name="T9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97">
                <a:moveTo>
                  <a:pt x="244" y="297"/>
                </a:moveTo>
                <a:lnTo>
                  <a:pt x="115" y="297"/>
                </a:lnTo>
                <a:lnTo>
                  <a:pt x="0" y="0"/>
                </a:lnTo>
                <a:lnTo>
                  <a:pt x="224" y="0"/>
                </a:lnTo>
                <a:lnTo>
                  <a:pt x="244" y="297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endParaRPr lang="zh-CN" altLang="en-US" kern="0">
              <a:solidFill>
                <a:prstClr val="black"/>
              </a:solidFill>
              <a:cs typeface="+mn-ea"/>
              <a:sym typeface="+mn-lt"/>
            </a:endParaRPr>
          </a:p>
        </p:txBody>
      </p:sp>
      <p:sp>
        <p:nvSpPr>
          <p:cNvPr id="14" name="Freeform 57">
            <a:extLst>
              <a:ext uri="{FF2B5EF4-FFF2-40B4-BE49-F238E27FC236}">
                <a16:creationId xmlns:a16="http://schemas.microsoft.com/office/drawing/2014/main" id="{509AC307-5D68-7D28-BDDC-C5E9E4A35353}"/>
              </a:ext>
            </a:extLst>
          </p:cNvPr>
          <p:cNvSpPr/>
          <p:nvPr/>
        </p:nvSpPr>
        <p:spPr bwMode="auto">
          <a:xfrm>
            <a:off x="6095081" y="3425322"/>
            <a:ext cx="448644" cy="546095"/>
          </a:xfrm>
          <a:custGeom>
            <a:avLst/>
            <a:gdLst>
              <a:gd name="T0" fmla="*/ 130 w 244"/>
              <a:gd name="T1" fmla="*/ 297 h 297"/>
              <a:gd name="T2" fmla="*/ 0 w 244"/>
              <a:gd name="T3" fmla="*/ 297 h 297"/>
              <a:gd name="T4" fmla="*/ 20 w 244"/>
              <a:gd name="T5" fmla="*/ 0 h 297"/>
              <a:gd name="T6" fmla="*/ 244 w 244"/>
              <a:gd name="T7" fmla="*/ 0 h 297"/>
              <a:gd name="T8" fmla="*/ 130 w 244"/>
              <a:gd name="T9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4" h="297">
                <a:moveTo>
                  <a:pt x="130" y="297"/>
                </a:moveTo>
                <a:lnTo>
                  <a:pt x="0" y="297"/>
                </a:lnTo>
                <a:lnTo>
                  <a:pt x="20" y="0"/>
                </a:lnTo>
                <a:lnTo>
                  <a:pt x="244" y="0"/>
                </a:lnTo>
                <a:lnTo>
                  <a:pt x="130" y="297"/>
                </a:lnTo>
                <a:close/>
              </a:path>
            </a:pathLst>
          </a:custGeom>
          <a:solidFill>
            <a:srgbClr val="3A5A24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Freeform 58">
            <a:extLst>
              <a:ext uri="{FF2B5EF4-FFF2-40B4-BE49-F238E27FC236}">
                <a16:creationId xmlns:a16="http://schemas.microsoft.com/office/drawing/2014/main" id="{E93A1E61-200F-A75E-19E1-5A44D03E7233}"/>
              </a:ext>
            </a:extLst>
          </p:cNvPr>
          <p:cNvSpPr/>
          <p:nvPr/>
        </p:nvSpPr>
        <p:spPr bwMode="auto">
          <a:xfrm>
            <a:off x="6334112" y="3425322"/>
            <a:ext cx="695030" cy="546095"/>
          </a:xfrm>
          <a:custGeom>
            <a:avLst/>
            <a:gdLst>
              <a:gd name="T0" fmla="*/ 131 w 378"/>
              <a:gd name="T1" fmla="*/ 297 h 297"/>
              <a:gd name="T2" fmla="*/ 0 w 378"/>
              <a:gd name="T3" fmla="*/ 297 h 297"/>
              <a:gd name="T4" fmla="*/ 154 w 378"/>
              <a:gd name="T5" fmla="*/ 0 h 297"/>
              <a:gd name="T6" fmla="*/ 378 w 378"/>
              <a:gd name="T7" fmla="*/ 0 h 297"/>
              <a:gd name="T8" fmla="*/ 131 w 378"/>
              <a:gd name="T9" fmla="*/ 297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8" h="297">
                <a:moveTo>
                  <a:pt x="131" y="297"/>
                </a:moveTo>
                <a:lnTo>
                  <a:pt x="0" y="297"/>
                </a:lnTo>
                <a:lnTo>
                  <a:pt x="154" y="0"/>
                </a:lnTo>
                <a:lnTo>
                  <a:pt x="378" y="0"/>
                </a:lnTo>
                <a:lnTo>
                  <a:pt x="131" y="297"/>
                </a:ln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Freeform 59">
            <a:extLst>
              <a:ext uri="{FF2B5EF4-FFF2-40B4-BE49-F238E27FC236}">
                <a16:creationId xmlns:a16="http://schemas.microsoft.com/office/drawing/2014/main" id="{73031B8A-FF19-8375-CDB0-60335D33057E}"/>
              </a:ext>
            </a:extLst>
          </p:cNvPr>
          <p:cNvSpPr/>
          <p:nvPr/>
        </p:nvSpPr>
        <p:spPr bwMode="auto">
          <a:xfrm>
            <a:off x="5617018" y="4817220"/>
            <a:ext cx="957964" cy="590224"/>
          </a:xfrm>
          <a:custGeom>
            <a:avLst/>
            <a:gdLst>
              <a:gd name="T0" fmla="*/ 521 w 521"/>
              <a:gd name="T1" fmla="*/ 0 h 321"/>
              <a:gd name="T2" fmla="*/ 0 w 521"/>
              <a:gd name="T3" fmla="*/ 0 h 321"/>
              <a:gd name="T4" fmla="*/ 191 w 521"/>
              <a:gd name="T5" fmla="*/ 321 h 321"/>
              <a:gd name="T6" fmla="*/ 330 w 521"/>
              <a:gd name="T7" fmla="*/ 321 h 321"/>
              <a:gd name="T8" fmla="*/ 521 w 521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1" h="321">
                <a:moveTo>
                  <a:pt x="521" y="0"/>
                </a:moveTo>
                <a:lnTo>
                  <a:pt x="0" y="0"/>
                </a:lnTo>
                <a:lnTo>
                  <a:pt x="191" y="321"/>
                </a:lnTo>
                <a:lnTo>
                  <a:pt x="330" y="321"/>
                </a:lnTo>
                <a:lnTo>
                  <a:pt x="521" y="0"/>
                </a:lnTo>
                <a:close/>
              </a:path>
            </a:pathLst>
          </a:custGeom>
          <a:solidFill>
            <a:sysClr val="window" lastClr="FFFFFF">
              <a:lumMod val="85000"/>
            </a:sys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white">
                  <a:lumMod val="85000"/>
                </a:prst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Freeform 60">
            <a:extLst>
              <a:ext uri="{FF2B5EF4-FFF2-40B4-BE49-F238E27FC236}">
                <a16:creationId xmlns:a16="http://schemas.microsoft.com/office/drawing/2014/main" id="{CD1E2DD5-AC3F-D2B5-9B19-2AFD4641F448}"/>
              </a:ext>
            </a:extLst>
          </p:cNvPr>
          <p:cNvSpPr/>
          <p:nvPr/>
        </p:nvSpPr>
        <p:spPr bwMode="auto">
          <a:xfrm>
            <a:off x="5968210" y="5407444"/>
            <a:ext cx="255580" cy="213289"/>
          </a:xfrm>
          <a:custGeom>
            <a:avLst/>
            <a:gdLst>
              <a:gd name="T0" fmla="*/ 139 w 139"/>
              <a:gd name="T1" fmla="*/ 0 h 116"/>
              <a:gd name="T2" fmla="*/ 0 w 139"/>
              <a:gd name="T3" fmla="*/ 0 h 116"/>
              <a:gd name="T4" fmla="*/ 69 w 139"/>
              <a:gd name="T5" fmla="*/ 116 h 116"/>
              <a:gd name="T6" fmla="*/ 139 w 139"/>
              <a:gd name="T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" h="116">
                <a:moveTo>
                  <a:pt x="139" y="0"/>
                </a:moveTo>
                <a:lnTo>
                  <a:pt x="0" y="0"/>
                </a:lnTo>
                <a:lnTo>
                  <a:pt x="69" y="116"/>
                </a:lnTo>
                <a:lnTo>
                  <a:pt x="139" y="0"/>
                </a:lnTo>
                <a:close/>
              </a:path>
            </a:pathLst>
          </a:custGeom>
          <a:solidFill>
            <a:sysClr val="windowText" lastClr="000000">
              <a:lumMod val="50000"/>
              <a:lumOff val="50000"/>
            </a:sys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Line 71">
            <a:extLst>
              <a:ext uri="{FF2B5EF4-FFF2-40B4-BE49-F238E27FC236}">
                <a16:creationId xmlns:a16="http://schemas.microsoft.com/office/drawing/2014/main" id="{E7A80FAB-94E2-7747-7257-9488623B3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1703" y="2033424"/>
            <a:ext cx="1835025" cy="0"/>
          </a:xfrm>
          <a:prstGeom prst="line">
            <a:avLst/>
          </a:prstGeom>
          <a:noFill/>
          <a:ln w="6350">
            <a:solidFill>
              <a:sysClr val="windowText" lastClr="000000">
                <a:lumMod val="50000"/>
                <a:lumOff val="50000"/>
              </a:sysClr>
            </a:solidFill>
            <a:rou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Line 73">
            <a:extLst>
              <a:ext uri="{FF2B5EF4-FFF2-40B4-BE49-F238E27FC236}">
                <a16:creationId xmlns:a16="http://schemas.microsoft.com/office/drawing/2014/main" id="{240EB6FD-9A06-1BA6-EB8D-4F79816600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839755" y="2033424"/>
            <a:ext cx="1835025" cy="0"/>
          </a:xfrm>
          <a:prstGeom prst="line">
            <a:avLst/>
          </a:prstGeom>
          <a:noFill/>
          <a:ln w="6350">
            <a:solidFill>
              <a:sysClr val="windowText" lastClr="000000">
                <a:lumMod val="50000"/>
                <a:lumOff val="50000"/>
              </a:sysClr>
            </a:solidFill>
            <a:round/>
            <a:head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Line 74">
            <a:extLst>
              <a:ext uri="{FF2B5EF4-FFF2-40B4-BE49-F238E27FC236}">
                <a16:creationId xmlns:a16="http://schemas.microsoft.com/office/drawing/2014/main" id="{D6F01590-EF15-7C47-C4BE-51235612F611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4487" y="3928253"/>
            <a:ext cx="1949025" cy="0"/>
          </a:xfrm>
          <a:prstGeom prst="line">
            <a:avLst/>
          </a:prstGeom>
          <a:noFill/>
          <a:ln w="6350">
            <a:solidFill>
              <a:sysClr val="windowText" lastClr="000000">
                <a:lumMod val="50000"/>
                <a:lumOff val="50000"/>
              </a:sysClr>
            </a:solidFill>
            <a:round/>
            <a:head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Line 75">
            <a:extLst>
              <a:ext uri="{FF2B5EF4-FFF2-40B4-BE49-F238E27FC236}">
                <a16:creationId xmlns:a16="http://schemas.microsoft.com/office/drawing/2014/main" id="{B049F62A-9D5E-74C0-2458-A5603A6BAD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561" y="3928253"/>
            <a:ext cx="1949025" cy="0"/>
          </a:xfrm>
          <a:prstGeom prst="line">
            <a:avLst/>
          </a:prstGeom>
          <a:noFill/>
          <a:ln w="6350">
            <a:solidFill>
              <a:sysClr val="windowText" lastClr="000000">
                <a:lumMod val="50000"/>
                <a:lumOff val="50000"/>
              </a:sysClr>
            </a:solidFill>
            <a:rou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9057887-8B32-A36B-4994-52F9410D9105}"/>
              </a:ext>
            </a:extLst>
          </p:cNvPr>
          <p:cNvGrpSpPr/>
          <p:nvPr/>
        </p:nvGrpSpPr>
        <p:grpSpPr>
          <a:xfrm>
            <a:off x="7693301" y="1651506"/>
            <a:ext cx="2815221" cy="885941"/>
            <a:chOff x="436522" y="1774199"/>
            <a:chExt cx="2815221" cy="885941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F0AB6B95-518C-9059-333C-549A32ED417B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5F9D7D5A-AF57-AD81-0282-42A0A682D51B}"/>
                </a:ext>
              </a:extLst>
            </p:cNvPr>
            <p:cNvSpPr txBox="1"/>
            <p:nvPr/>
          </p:nvSpPr>
          <p:spPr>
            <a:xfrm>
              <a:off x="436522" y="177419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B9967383-4090-B617-D40B-8F68B02B0715}"/>
              </a:ext>
            </a:extLst>
          </p:cNvPr>
          <p:cNvGrpSpPr/>
          <p:nvPr/>
        </p:nvGrpSpPr>
        <p:grpSpPr>
          <a:xfrm>
            <a:off x="1628182" y="1651506"/>
            <a:ext cx="2816079" cy="885941"/>
            <a:chOff x="444500" y="1774199"/>
            <a:chExt cx="2816079" cy="885941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8A2D3E8-6607-C6DA-A495-7A9842378B0B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4176969-702E-0177-9C0F-02352FA04804}"/>
                </a:ext>
              </a:extLst>
            </p:cNvPr>
            <p:cNvSpPr txBox="1"/>
            <p:nvPr/>
          </p:nvSpPr>
          <p:spPr>
            <a:xfrm>
              <a:off x="1133388" y="177419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C8FAA174-FF6C-B6D7-C8C5-13FC8C32EA63}"/>
              </a:ext>
            </a:extLst>
          </p:cNvPr>
          <p:cNvGrpSpPr/>
          <p:nvPr/>
        </p:nvGrpSpPr>
        <p:grpSpPr>
          <a:xfrm>
            <a:off x="7267169" y="3583451"/>
            <a:ext cx="3241353" cy="1112670"/>
            <a:chOff x="436522" y="1774199"/>
            <a:chExt cx="3241353" cy="1112670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E8F8A26-EEFC-F973-3DAF-6CF6F40710AD}"/>
                </a:ext>
              </a:extLst>
            </p:cNvPr>
            <p:cNvSpPr txBox="1"/>
            <p:nvPr/>
          </p:nvSpPr>
          <p:spPr>
            <a:xfrm>
              <a:off x="444500" y="2127687"/>
              <a:ext cx="3233375" cy="7591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模板网，幻灯片演示模板及素 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 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模板网 唯一 访问网址：</a:t>
              </a:r>
              <a:endPara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endParaRP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www.51pptm oban.com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EF958921-4691-0EBA-C827-1CB60AD52A07}"/>
                </a:ext>
              </a:extLst>
            </p:cNvPr>
            <p:cNvSpPr txBox="1"/>
            <p:nvPr/>
          </p:nvSpPr>
          <p:spPr>
            <a:xfrm>
              <a:off x="436522" y="177419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3498C19E-38B2-9FAF-8D28-052ED28D0CF6}"/>
              </a:ext>
            </a:extLst>
          </p:cNvPr>
          <p:cNvGrpSpPr/>
          <p:nvPr/>
        </p:nvGrpSpPr>
        <p:grpSpPr>
          <a:xfrm>
            <a:off x="2214800" y="3583451"/>
            <a:ext cx="2816079" cy="885941"/>
            <a:chOff x="444500" y="1774199"/>
            <a:chExt cx="2816079" cy="885941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B3EB3EB1-7492-7C90-E1A4-7727BF414803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525280D6-2DDC-EEFC-95A4-D62529CF7456}"/>
                </a:ext>
              </a:extLst>
            </p:cNvPr>
            <p:cNvSpPr txBox="1"/>
            <p:nvPr/>
          </p:nvSpPr>
          <p:spPr>
            <a:xfrm>
              <a:off x="1133388" y="177419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7791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79701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01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graphicFrame>
        <p:nvGraphicFramePr>
          <p:cNvPr id="3" name="原创设计师QQ598969553          _3">
            <a:extLst>
              <a:ext uri="{FF2B5EF4-FFF2-40B4-BE49-F238E27FC236}">
                <a16:creationId xmlns:a16="http://schemas.microsoft.com/office/drawing/2014/main" id="{4CB8E518-386D-1E45-0D26-EFC74D621F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08799797"/>
              </p:ext>
            </p:extLst>
          </p:nvPr>
        </p:nvGraphicFramePr>
        <p:xfrm>
          <a:off x="4429537" y="1715160"/>
          <a:ext cx="3332926" cy="3427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" name="原创设计师QQ598969553          _4">
            <a:extLst>
              <a:ext uri="{FF2B5EF4-FFF2-40B4-BE49-F238E27FC236}">
                <a16:creationId xmlns:a16="http://schemas.microsoft.com/office/drawing/2014/main" id="{77577340-E4A5-911E-0649-4939FC63E9AE}"/>
              </a:ext>
            </a:extLst>
          </p:cNvPr>
          <p:cNvGrpSpPr/>
          <p:nvPr/>
        </p:nvGrpSpPr>
        <p:grpSpPr>
          <a:xfrm>
            <a:off x="4668532" y="2269400"/>
            <a:ext cx="3574266" cy="3575369"/>
            <a:chOff x="3491329" y="1261482"/>
            <a:chExt cx="3006725" cy="3006726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7BAC120D-D1CC-D96E-5587-9D4EBCC8492A}"/>
                </a:ext>
              </a:extLst>
            </p:cNvPr>
            <p:cNvGrpSpPr/>
            <p:nvPr/>
          </p:nvGrpSpPr>
          <p:grpSpPr>
            <a:xfrm rot="900000">
              <a:off x="3491329" y="1261482"/>
              <a:ext cx="3006725" cy="3006726"/>
              <a:chOff x="3491329" y="1261482"/>
              <a:chExt cx="3006725" cy="3006726"/>
            </a:xfrm>
          </p:grpSpPr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id="{EECB408C-9C59-CE7A-EBE8-541229C5893A}"/>
                  </a:ext>
                </a:extLst>
              </p:cNvPr>
              <p:cNvGrpSpPr/>
              <p:nvPr/>
            </p:nvGrpSpPr>
            <p:grpSpPr>
              <a:xfrm>
                <a:off x="5015329" y="2787070"/>
                <a:ext cx="1482725" cy="1481138"/>
                <a:chOff x="4549776" y="2547938"/>
                <a:chExt cx="1482725" cy="1481138"/>
              </a:xfrm>
            </p:grpSpPr>
            <p:sp>
              <p:nvSpPr>
                <p:cNvPr id="9" name="Freeform 5">
                  <a:extLst>
                    <a:ext uri="{FF2B5EF4-FFF2-40B4-BE49-F238E27FC236}">
                      <a16:creationId xmlns:a16="http://schemas.microsoft.com/office/drawing/2014/main" id="{6AB4BF53-36DB-B6BE-4FA3-D7AA2E30AF03}"/>
                    </a:ext>
                  </a:extLst>
                </p:cNvPr>
                <p:cNvSpPr/>
                <p:nvPr/>
              </p:nvSpPr>
              <p:spPr bwMode="auto">
                <a:xfrm>
                  <a:off x="4735513" y="2732088"/>
                  <a:ext cx="538163" cy="538163"/>
                </a:xfrm>
                <a:custGeom>
                  <a:avLst/>
                  <a:gdLst>
                    <a:gd name="T0" fmla="*/ 339 w 339"/>
                    <a:gd name="T1" fmla="*/ 270 h 339"/>
                    <a:gd name="T2" fmla="*/ 270 w 339"/>
                    <a:gd name="T3" fmla="*/ 339 h 339"/>
                    <a:gd name="T4" fmla="*/ 0 w 339"/>
                    <a:gd name="T5" fmla="*/ 71 h 339"/>
                    <a:gd name="T6" fmla="*/ 70 w 339"/>
                    <a:gd name="T7" fmla="*/ 0 h 339"/>
                    <a:gd name="T8" fmla="*/ 339 w 339"/>
                    <a:gd name="T9" fmla="*/ 270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9" h="339">
                      <a:moveTo>
                        <a:pt x="339" y="270"/>
                      </a:moveTo>
                      <a:lnTo>
                        <a:pt x="270" y="339"/>
                      </a:lnTo>
                      <a:lnTo>
                        <a:pt x="0" y="71"/>
                      </a:lnTo>
                      <a:lnTo>
                        <a:pt x="70" y="0"/>
                      </a:lnTo>
                      <a:lnTo>
                        <a:pt x="339" y="270"/>
                      </a:lnTo>
                      <a:close/>
                    </a:path>
                  </a:pathLst>
                </a:custGeom>
                <a:solidFill>
                  <a:srgbClr val="9494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Freeform 6">
                  <a:extLst>
                    <a:ext uri="{FF2B5EF4-FFF2-40B4-BE49-F238E27FC236}">
                      <a16:creationId xmlns:a16="http://schemas.microsoft.com/office/drawing/2014/main" id="{45A5C3FC-5885-72BE-B3A6-0788CF1E58A3}"/>
                    </a:ext>
                  </a:extLst>
                </p:cNvPr>
                <p:cNvSpPr/>
                <p:nvPr/>
              </p:nvSpPr>
              <p:spPr bwMode="auto">
                <a:xfrm>
                  <a:off x="4549776" y="2547938"/>
                  <a:ext cx="388938" cy="388938"/>
                </a:xfrm>
                <a:custGeom>
                  <a:avLst/>
                  <a:gdLst>
                    <a:gd name="T0" fmla="*/ 188 w 197"/>
                    <a:gd name="T1" fmla="*/ 77 h 197"/>
                    <a:gd name="T2" fmla="*/ 188 w 197"/>
                    <a:gd name="T3" fmla="*/ 111 h 197"/>
                    <a:gd name="T4" fmla="*/ 112 w 197"/>
                    <a:gd name="T5" fmla="*/ 187 h 197"/>
                    <a:gd name="T6" fmla="*/ 78 w 197"/>
                    <a:gd name="T7" fmla="*/ 187 h 197"/>
                    <a:gd name="T8" fmla="*/ 10 w 197"/>
                    <a:gd name="T9" fmla="*/ 120 h 197"/>
                    <a:gd name="T10" fmla="*/ 10 w 197"/>
                    <a:gd name="T11" fmla="*/ 86 h 197"/>
                    <a:gd name="T12" fmla="*/ 86 w 197"/>
                    <a:gd name="T13" fmla="*/ 9 h 197"/>
                    <a:gd name="T14" fmla="*/ 120 w 197"/>
                    <a:gd name="T15" fmla="*/ 9 h 197"/>
                    <a:gd name="T16" fmla="*/ 188 w 197"/>
                    <a:gd name="T17" fmla="*/ 7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7" h="197">
                      <a:moveTo>
                        <a:pt x="188" y="77"/>
                      </a:moveTo>
                      <a:cubicBezTo>
                        <a:pt x="197" y="87"/>
                        <a:pt x="197" y="102"/>
                        <a:pt x="188" y="111"/>
                      </a:cubicBezTo>
                      <a:cubicBezTo>
                        <a:pt x="112" y="187"/>
                        <a:pt x="112" y="187"/>
                        <a:pt x="112" y="187"/>
                      </a:cubicBezTo>
                      <a:cubicBezTo>
                        <a:pt x="102" y="197"/>
                        <a:pt x="87" y="197"/>
                        <a:pt x="78" y="187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0" y="110"/>
                        <a:pt x="0" y="95"/>
                        <a:pt x="10" y="86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95" y="0"/>
                        <a:pt x="111" y="0"/>
                        <a:pt x="120" y="9"/>
                      </a:cubicBezTo>
                      <a:lnTo>
                        <a:pt x="188" y="77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7">
                  <a:extLst>
                    <a:ext uri="{FF2B5EF4-FFF2-40B4-BE49-F238E27FC236}">
                      <a16:creationId xmlns:a16="http://schemas.microsoft.com/office/drawing/2014/main" id="{B82E9134-A9DF-6175-0174-70802E813E4C}"/>
                    </a:ext>
                  </a:extLst>
                </p:cNvPr>
                <p:cNvSpPr/>
                <p:nvPr/>
              </p:nvSpPr>
              <p:spPr bwMode="auto">
                <a:xfrm>
                  <a:off x="5057776" y="3052763"/>
                  <a:ext cx="974725" cy="976313"/>
                </a:xfrm>
                <a:custGeom>
                  <a:avLst/>
                  <a:gdLst>
                    <a:gd name="T0" fmla="*/ 86 w 494"/>
                    <a:gd name="T1" fmla="*/ 10 h 495"/>
                    <a:gd name="T2" fmla="*/ 41 w 494"/>
                    <a:gd name="T3" fmla="*/ 55 h 495"/>
                    <a:gd name="T4" fmla="*/ 31 w 494"/>
                    <a:gd name="T5" fmla="*/ 64 h 495"/>
                    <a:gd name="T6" fmla="*/ 26 w 494"/>
                    <a:gd name="T7" fmla="*/ 70 h 495"/>
                    <a:gd name="T8" fmla="*/ 9 w 494"/>
                    <a:gd name="T9" fmla="*/ 86 h 495"/>
                    <a:gd name="T10" fmla="*/ 9 w 494"/>
                    <a:gd name="T11" fmla="*/ 120 h 495"/>
                    <a:gd name="T12" fmla="*/ 374 w 494"/>
                    <a:gd name="T13" fmla="*/ 485 h 495"/>
                    <a:gd name="T14" fmla="*/ 408 w 494"/>
                    <a:gd name="T15" fmla="*/ 485 h 495"/>
                    <a:gd name="T16" fmla="*/ 425 w 494"/>
                    <a:gd name="T17" fmla="*/ 469 h 495"/>
                    <a:gd name="T18" fmla="*/ 430 w 494"/>
                    <a:gd name="T19" fmla="*/ 463 h 495"/>
                    <a:gd name="T20" fmla="*/ 440 w 494"/>
                    <a:gd name="T21" fmla="*/ 454 h 495"/>
                    <a:gd name="T22" fmla="*/ 485 w 494"/>
                    <a:gd name="T23" fmla="*/ 409 h 495"/>
                    <a:gd name="T24" fmla="*/ 485 w 494"/>
                    <a:gd name="T25" fmla="*/ 375 h 495"/>
                    <a:gd name="T26" fmla="*/ 119 w 494"/>
                    <a:gd name="T27" fmla="*/ 10 h 495"/>
                    <a:gd name="T28" fmla="*/ 86 w 494"/>
                    <a:gd name="T29" fmla="*/ 10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4" h="495">
                      <a:moveTo>
                        <a:pt x="86" y="10"/>
                      </a:moveTo>
                      <a:cubicBezTo>
                        <a:pt x="41" y="55"/>
                        <a:pt x="41" y="55"/>
                        <a:pt x="41" y="55"/>
                      </a:cubicBezTo>
                      <a:cubicBezTo>
                        <a:pt x="31" y="64"/>
                        <a:pt x="31" y="64"/>
                        <a:pt x="31" y="64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9" y="86"/>
                        <a:pt x="9" y="86"/>
                        <a:pt x="9" y="86"/>
                      </a:cubicBezTo>
                      <a:cubicBezTo>
                        <a:pt x="0" y="95"/>
                        <a:pt x="0" y="111"/>
                        <a:pt x="9" y="120"/>
                      </a:cubicBezTo>
                      <a:cubicBezTo>
                        <a:pt x="374" y="485"/>
                        <a:pt x="374" y="485"/>
                        <a:pt x="374" y="485"/>
                      </a:cubicBezTo>
                      <a:cubicBezTo>
                        <a:pt x="384" y="495"/>
                        <a:pt x="399" y="495"/>
                        <a:pt x="408" y="485"/>
                      </a:cubicBezTo>
                      <a:cubicBezTo>
                        <a:pt x="425" y="469"/>
                        <a:pt x="425" y="469"/>
                        <a:pt x="425" y="469"/>
                      </a:cubicBezTo>
                      <a:cubicBezTo>
                        <a:pt x="430" y="463"/>
                        <a:pt x="430" y="463"/>
                        <a:pt x="430" y="463"/>
                      </a:cubicBezTo>
                      <a:cubicBezTo>
                        <a:pt x="440" y="454"/>
                        <a:pt x="440" y="454"/>
                        <a:pt x="440" y="454"/>
                      </a:cubicBezTo>
                      <a:cubicBezTo>
                        <a:pt x="485" y="409"/>
                        <a:pt x="485" y="409"/>
                        <a:pt x="485" y="409"/>
                      </a:cubicBezTo>
                      <a:cubicBezTo>
                        <a:pt x="494" y="399"/>
                        <a:pt x="494" y="384"/>
                        <a:pt x="485" y="375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10" y="0"/>
                        <a:pt x="95" y="0"/>
                        <a:pt x="86" y="10"/>
                      </a:cubicBezTo>
                      <a:close/>
                    </a:path>
                  </a:pathLst>
                </a:custGeom>
                <a:solidFill>
                  <a:srgbClr val="7676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Freeform 8">
                  <a:extLst>
                    <a:ext uri="{FF2B5EF4-FFF2-40B4-BE49-F238E27FC236}">
                      <a16:creationId xmlns:a16="http://schemas.microsoft.com/office/drawing/2014/main" id="{4F30CC05-4C1B-D48F-3E4E-C0ECB9CE586E}"/>
                    </a:ext>
                  </a:extLst>
                </p:cNvPr>
                <p:cNvSpPr/>
                <p:nvPr/>
              </p:nvSpPr>
              <p:spPr bwMode="auto">
                <a:xfrm>
                  <a:off x="5057776" y="3190875"/>
                  <a:ext cx="838200" cy="838200"/>
                </a:xfrm>
                <a:custGeom>
                  <a:avLst/>
                  <a:gdLst>
                    <a:gd name="T0" fmla="*/ 9 w 425"/>
                    <a:gd name="T1" fmla="*/ 16 h 425"/>
                    <a:gd name="T2" fmla="*/ 9 w 425"/>
                    <a:gd name="T3" fmla="*/ 50 h 425"/>
                    <a:gd name="T4" fmla="*/ 374 w 425"/>
                    <a:gd name="T5" fmla="*/ 415 h 425"/>
                    <a:gd name="T6" fmla="*/ 408 w 425"/>
                    <a:gd name="T7" fmla="*/ 415 h 425"/>
                    <a:gd name="T8" fmla="*/ 425 w 425"/>
                    <a:gd name="T9" fmla="*/ 399 h 425"/>
                    <a:gd name="T10" fmla="*/ 26 w 425"/>
                    <a:gd name="T11" fmla="*/ 0 h 425"/>
                    <a:gd name="T12" fmla="*/ 9 w 425"/>
                    <a:gd name="T13" fmla="*/ 16 h 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5" h="425">
                      <a:moveTo>
                        <a:pt x="9" y="16"/>
                      </a:moveTo>
                      <a:cubicBezTo>
                        <a:pt x="0" y="25"/>
                        <a:pt x="0" y="41"/>
                        <a:pt x="9" y="50"/>
                      </a:cubicBezTo>
                      <a:cubicBezTo>
                        <a:pt x="374" y="415"/>
                        <a:pt x="374" y="415"/>
                        <a:pt x="374" y="415"/>
                      </a:cubicBezTo>
                      <a:cubicBezTo>
                        <a:pt x="384" y="425"/>
                        <a:pt x="399" y="425"/>
                        <a:pt x="408" y="415"/>
                      </a:cubicBezTo>
                      <a:cubicBezTo>
                        <a:pt x="425" y="399"/>
                        <a:pt x="425" y="399"/>
                        <a:pt x="425" y="399"/>
                      </a:cubicBezTo>
                      <a:cubicBezTo>
                        <a:pt x="26" y="0"/>
                        <a:pt x="26" y="0"/>
                        <a:pt x="26" y="0"/>
                      </a:cubicBez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Freeform 9">
                  <a:extLst>
                    <a:ext uri="{FF2B5EF4-FFF2-40B4-BE49-F238E27FC236}">
                      <a16:creationId xmlns:a16="http://schemas.microsoft.com/office/drawing/2014/main" id="{F39B1326-A201-09C9-6EFA-081100288234}"/>
                    </a:ext>
                  </a:extLst>
                </p:cNvPr>
                <p:cNvSpPr/>
                <p:nvPr/>
              </p:nvSpPr>
              <p:spPr bwMode="auto">
                <a:xfrm>
                  <a:off x="5118101" y="3162300"/>
                  <a:ext cx="806450" cy="804863"/>
                </a:xfrm>
                <a:custGeom>
                  <a:avLst/>
                  <a:gdLst>
                    <a:gd name="T0" fmla="*/ 0 w 508"/>
                    <a:gd name="T1" fmla="*/ 11 h 507"/>
                    <a:gd name="T2" fmla="*/ 496 w 508"/>
                    <a:gd name="T3" fmla="*/ 507 h 507"/>
                    <a:gd name="T4" fmla="*/ 508 w 508"/>
                    <a:gd name="T5" fmla="*/ 496 h 507"/>
                    <a:gd name="T6" fmla="*/ 13 w 508"/>
                    <a:gd name="T7" fmla="*/ 0 h 507"/>
                    <a:gd name="T8" fmla="*/ 0 w 508"/>
                    <a:gd name="T9" fmla="*/ 11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8" h="507">
                      <a:moveTo>
                        <a:pt x="0" y="11"/>
                      </a:moveTo>
                      <a:lnTo>
                        <a:pt x="496" y="507"/>
                      </a:lnTo>
                      <a:lnTo>
                        <a:pt x="508" y="496"/>
                      </a:lnTo>
                      <a:lnTo>
                        <a:pt x="13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0">
                  <a:extLst>
                    <a:ext uri="{FF2B5EF4-FFF2-40B4-BE49-F238E27FC236}">
                      <a16:creationId xmlns:a16="http://schemas.microsoft.com/office/drawing/2014/main" id="{0E6DC1BB-365B-A8F5-0891-43EC439E83E8}"/>
                    </a:ext>
                  </a:extLst>
                </p:cNvPr>
                <p:cNvSpPr/>
                <p:nvPr/>
              </p:nvSpPr>
              <p:spPr bwMode="auto">
                <a:xfrm>
                  <a:off x="4619626" y="2768600"/>
                  <a:ext cx="182563" cy="168275"/>
                </a:xfrm>
                <a:custGeom>
                  <a:avLst/>
                  <a:gdLst>
                    <a:gd name="T0" fmla="*/ 0 w 93"/>
                    <a:gd name="T1" fmla="*/ 33 h 85"/>
                    <a:gd name="T2" fmla="*/ 43 w 93"/>
                    <a:gd name="T3" fmla="*/ 75 h 85"/>
                    <a:gd name="T4" fmla="*/ 77 w 93"/>
                    <a:gd name="T5" fmla="*/ 75 h 85"/>
                    <a:gd name="T6" fmla="*/ 93 w 93"/>
                    <a:gd name="T7" fmla="*/ 59 h 85"/>
                    <a:gd name="T8" fmla="*/ 34 w 93"/>
                    <a:gd name="T9" fmla="*/ 0 h 85"/>
                    <a:gd name="T10" fmla="*/ 0 w 93"/>
                    <a:gd name="T11" fmla="*/ 3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3" h="85">
                      <a:moveTo>
                        <a:pt x="0" y="33"/>
                      </a:moveTo>
                      <a:cubicBezTo>
                        <a:pt x="43" y="75"/>
                        <a:pt x="43" y="75"/>
                        <a:pt x="43" y="75"/>
                      </a:cubicBezTo>
                      <a:cubicBezTo>
                        <a:pt x="52" y="85"/>
                        <a:pt x="67" y="85"/>
                        <a:pt x="77" y="75"/>
                      </a:cubicBezTo>
                      <a:cubicBezTo>
                        <a:pt x="93" y="59"/>
                        <a:pt x="93" y="59"/>
                        <a:pt x="93" y="59"/>
                      </a:cubicBezTo>
                      <a:cubicBezTo>
                        <a:pt x="34" y="0"/>
                        <a:pt x="34" y="0"/>
                        <a:pt x="34" y="0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1">
                  <a:extLst>
                    <a:ext uri="{FF2B5EF4-FFF2-40B4-BE49-F238E27FC236}">
                      <a16:creationId xmlns:a16="http://schemas.microsoft.com/office/drawing/2014/main" id="{DCD14031-CA6B-EEC0-36B7-F165C2CF45BD}"/>
                    </a:ext>
                  </a:extLst>
                </p:cNvPr>
                <p:cNvSpPr/>
                <p:nvPr/>
              </p:nvSpPr>
              <p:spPr bwMode="auto">
                <a:xfrm>
                  <a:off x="4699001" y="2740025"/>
                  <a:ext cx="133350" cy="133350"/>
                </a:xfrm>
                <a:custGeom>
                  <a:avLst/>
                  <a:gdLst>
                    <a:gd name="T0" fmla="*/ 0 w 84"/>
                    <a:gd name="T1" fmla="*/ 11 h 84"/>
                    <a:gd name="T2" fmla="*/ 73 w 84"/>
                    <a:gd name="T3" fmla="*/ 84 h 84"/>
                    <a:gd name="T4" fmla="*/ 84 w 84"/>
                    <a:gd name="T5" fmla="*/ 73 h 84"/>
                    <a:gd name="T6" fmla="*/ 11 w 84"/>
                    <a:gd name="T7" fmla="*/ 0 h 84"/>
                    <a:gd name="T8" fmla="*/ 0 w 84"/>
                    <a:gd name="T9" fmla="*/ 11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4" h="84">
                      <a:moveTo>
                        <a:pt x="0" y="11"/>
                      </a:moveTo>
                      <a:lnTo>
                        <a:pt x="73" y="84"/>
                      </a:lnTo>
                      <a:lnTo>
                        <a:pt x="84" y="73"/>
                      </a:lnTo>
                      <a:lnTo>
                        <a:pt x="11" y="0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B8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2400">
                    <a:solidFill>
                      <a:prstClr val="black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8" name="Freeform 12">
                <a:extLst>
                  <a:ext uri="{FF2B5EF4-FFF2-40B4-BE49-F238E27FC236}">
                    <a16:creationId xmlns:a16="http://schemas.microsoft.com/office/drawing/2014/main" id="{785B5053-FD81-FBC5-C292-2DC401D175BF}"/>
                  </a:ext>
                </a:extLst>
              </p:cNvPr>
              <p:cNvSpPr/>
              <p:nvPr/>
            </p:nvSpPr>
            <p:spPr bwMode="auto">
              <a:xfrm>
                <a:off x="3491329" y="1261482"/>
                <a:ext cx="2147888" cy="2147888"/>
              </a:xfrm>
              <a:custGeom>
                <a:avLst/>
                <a:gdLst>
                  <a:gd name="T0" fmla="*/ 895 w 1089"/>
                  <a:gd name="T1" fmla="*/ 194 h 1089"/>
                  <a:gd name="T2" fmla="*/ 895 w 1089"/>
                  <a:gd name="T3" fmla="*/ 895 h 1089"/>
                  <a:gd name="T4" fmla="*/ 193 w 1089"/>
                  <a:gd name="T5" fmla="*/ 895 h 1089"/>
                  <a:gd name="T6" fmla="*/ 193 w 1089"/>
                  <a:gd name="T7" fmla="*/ 194 h 1089"/>
                  <a:gd name="T8" fmla="*/ 895 w 1089"/>
                  <a:gd name="T9" fmla="*/ 194 h 1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9" h="1089">
                    <a:moveTo>
                      <a:pt x="895" y="194"/>
                    </a:moveTo>
                    <a:cubicBezTo>
                      <a:pt x="1089" y="388"/>
                      <a:pt x="1089" y="702"/>
                      <a:pt x="895" y="895"/>
                    </a:cubicBezTo>
                    <a:cubicBezTo>
                      <a:pt x="701" y="1089"/>
                      <a:pt x="387" y="1089"/>
                      <a:pt x="193" y="895"/>
                    </a:cubicBezTo>
                    <a:cubicBezTo>
                      <a:pt x="0" y="702"/>
                      <a:pt x="0" y="388"/>
                      <a:pt x="193" y="194"/>
                    </a:cubicBezTo>
                    <a:cubicBezTo>
                      <a:pt x="387" y="0"/>
                      <a:pt x="701" y="0"/>
                      <a:pt x="895" y="194"/>
                    </a:cubicBez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240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" name="Freeform 14">
              <a:extLst>
                <a:ext uri="{FF2B5EF4-FFF2-40B4-BE49-F238E27FC236}">
                  <a16:creationId xmlns:a16="http://schemas.microsoft.com/office/drawing/2014/main" id="{6E0AC394-0317-E939-C42D-68DB037835D8}"/>
                </a:ext>
              </a:extLst>
            </p:cNvPr>
            <p:cNvSpPr/>
            <p:nvPr/>
          </p:nvSpPr>
          <p:spPr bwMode="auto">
            <a:xfrm rot="900000">
              <a:off x="3761175" y="1308636"/>
              <a:ext cx="1858620" cy="1858618"/>
            </a:xfrm>
            <a:custGeom>
              <a:avLst/>
              <a:gdLst>
                <a:gd name="T0" fmla="*/ 809 w 984"/>
                <a:gd name="T1" fmla="*/ 175 h 983"/>
                <a:gd name="T2" fmla="*/ 809 w 984"/>
                <a:gd name="T3" fmla="*/ 809 h 983"/>
                <a:gd name="T4" fmla="*/ 175 w 984"/>
                <a:gd name="T5" fmla="*/ 809 h 983"/>
                <a:gd name="T6" fmla="*/ 175 w 984"/>
                <a:gd name="T7" fmla="*/ 175 h 983"/>
                <a:gd name="T8" fmla="*/ 809 w 984"/>
                <a:gd name="T9" fmla="*/ 175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4" h="983">
                  <a:moveTo>
                    <a:pt x="809" y="175"/>
                  </a:moveTo>
                  <a:cubicBezTo>
                    <a:pt x="984" y="350"/>
                    <a:pt x="984" y="634"/>
                    <a:pt x="809" y="809"/>
                  </a:cubicBezTo>
                  <a:cubicBezTo>
                    <a:pt x="634" y="983"/>
                    <a:pt x="350" y="983"/>
                    <a:pt x="175" y="809"/>
                  </a:cubicBezTo>
                  <a:cubicBezTo>
                    <a:pt x="0" y="634"/>
                    <a:pt x="0" y="350"/>
                    <a:pt x="175" y="175"/>
                  </a:cubicBezTo>
                  <a:cubicBezTo>
                    <a:pt x="350" y="0"/>
                    <a:pt x="634" y="0"/>
                    <a:pt x="809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40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6" name="原创设计师QQ598969553          _5">
            <a:extLst>
              <a:ext uri="{FF2B5EF4-FFF2-40B4-BE49-F238E27FC236}">
                <a16:creationId xmlns:a16="http://schemas.microsoft.com/office/drawing/2014/main" id="{F7A3AF81-C160-4649-3FF2-EA2FFBAF3CC3}"/>
              </a:ext>
            </a:extLst>
          </p:cNvPr>
          <p:cNvSpPr>
            <a:spLocks noEditPoints="1"/>
          </p:cNvSpPr>
          <p:nvPr/>
        </p:nvSpPr>
        <p:spPr bwMode="auto">
          <a:xfrm>
            <a:off x="5808839" y="2672541"/>
            <a:ext cx="557320" cy="511214"/>
          </a:xfrm>
          <a:custGeom>
            <a:avLst/>
            <a:gdLst>
              <a:gd name="T0" fmla="*/ 79 w 126"/>
              <a:gd name="T1" fmla="*/ 53 h 115"/>
              <a:gd name="T2" fmla="*/ 83 w 126"/>
              <a:gd name="T3" fmla="*/ 69 h 115"/>
              <a:gd name="T4" fmla="*/ 83 w 126"/>
              <a:gd name="T5" fmla="*/ 77 h 115"/>
              <a:gd name="T6" fmla="*/ 89 w 126"/>
              <a:gd name="T7" fmla="*/ 71 h 115"/>
              <a:gd name="T8" fmla="*/ 83 w 126"/>
              <a:gd name="T9" fmla="*/ 49 h 115"/>
              <a:gd name="T10" fmla="*/ 64 w 126"/>
              <a:gd name="T11" fmla="*/ 46 h 115"/>
              <a:gd name="T12" fmla="*/ 122 w 126"/>
              <a:gd name="T13" fmla="*/ 105 h 115"/>
              <a:gd name="T14" fmla="*/ 118 w 126"/>
              <a:gd name="T15" fmla="*/ 105 h 115"/>
              <a:gd name="T16" fmla="*/ 122 w 126"/>
              <a:gd name="T17" fmla="*/ 29 h 115"/>
              <a:gd name="T18" fmla="*/ 122 w 126"/>
              <a:gd name="T19" fmla="*/ 19 h 115"/>
              <a:gd name="T20" fmla="*/ 76 w 126"/>
              <a:gd name="T21" fmla="*/ 13 h 115"/>
              <a:gd name="T22" fmla="*/ 63 w 126"/>
              <a:gd name="T23" fmla="*/ 0 h 115"/>
              <a:gd name="T24" fmla="*/ 51 w 126"/>
              <a:gd name="T25" fmla="*/ 13 h 115"/>
              <a:gd name="T26" fmla="*/ 5 w 126"/>
              <a:gd name="T27" fmla="*/ 19 h 115"/>
              <a:gd name="T28" fmla="*/ 5 w 126"/>
              <a:gd name="T29" fmla="*/ 29 h 115"/>
              <a:gd name="T30" fmla="*/ 9 w 126"/>
              <a:gd name="T31" fmla="*/ 105 h 115"/>
              <a:gd name="T32" fmla="*/ 0 w 126"/>
              <a:gd name="T33" fmla="*/ 110 h 115"/>
              <a:gd name="T34" fmla="*/ 122 w 126"/>
              <a:gd name="T35" fmla="*/ 115 h 115"/>
              <a:gd name="T36" fmla="*/ 122 w 126"/>
              <a:gd name="T37" fmla="*/ 105 h 115"/>
              <a:gd name="T38" fmla="*/ 58 w 126"/>
              <a:gd name="T39" fmla="*/ 8 h 115"/>
              <a:gd name="T40" fmla="*/ 68 w 126"/>
              <a:gd name="T41" fmla="*/ 8 h 115"/>
              <a:gd name="T42" fmla="*/ 68 w 126"/>
              <a:gd name="T43" fmla="*/ 17 h 115"/>
              <a:gd name="T44" fmla="*/ 63 w 126"/>
              <a:gd name="T45" fmla="*/ 19 h 115"/>
              <a:gd name="T46" fmla="*/ 56 w 126"/>
              <a:gd name="T47" fmla="*/ 13 h 115"/>
              <a:gd name="T48" fmla="*/ 112 w 126"/>
              <a:gd name="T49" fmla="*/ 105 h 115"/>
              <a:gd name="T50" fmla="*/ 14 w 126"/>
              <a:gd name="T51" fmla="*/ 105 h 115"/>
              <a:gd name="T52" fmla="*/ 112 w 126"/>
              <a:gd name="T53" fmla="*/ 29 h 115"/>
              <a:gd name="T54" fmla="*/ 59 w 126"/>
              <a:gd name="T55" fmla="*/ 91 h 115"/>
              <a:gd name="T56" fmla="*/ 71 w 126"/>
              <a:gd name="T57" fmla="*/ 89 h 115"/>
              <a:gd name="T58" fmla="*/ 79 w 126"/>
              <a:gd name="T59" fmla="*/ 80 h 115"/>
              <a:gd name="T60" fmla="*/ 78 w 126"/>
              <a:gd name="T61" fmla="*/ 76 h 115"/>
              <a:gd name="T62" fmla="*/ 62 w 126"/>
              <a:gd name="T63" fmla="*/ 50 h 115"/>
              <a:gd name="T64" fmla="*/ 44 w 126"/>
              <a:gd name="T65" fmla="*/ 53 h 115"/>
              <a:gd name="T66" fmla="*/ 44 w 126"/>
              <a:gd name="T67" fmla="*/ 85 h 115"/>
              <a:gd name="T68" fmla="*/ 48 w 126"/>
              <a:gd name="T69" fmla="*/ 57 h 115"/>
              <a:gd name="T70" fmla="*/ 57 w 126"/>
              <a:gd name="T71" fmla="*/ 53 h 115"/>
              <a:gd name="T72" fmla="*/ 58 w 126"/>
              <a:gd name="T73" fmla="*/ 72 h 115"/>
              <a:gd name="T74" fmla="*/ 68 w 126"/>
              <a:gd name="T75" fmla="*/ 83 h 115"/>
              <a:gd name="T76" fmla="*/ 59 w 126"/>
              <a:gd name="T77" fmla="*/ 86 h 115"/>
              <a:gd name="T78" fmla="*/ 43 w 126"/>
              <a:gd name="T79" fmla="*/ 6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6" h="115">
                <a:moveTo>
                  <a:pt x="67" y="49"/>
                </a:moveTo>
                <a:cubicBezTo>
                  <a:pt x="72" y="49"/>
                  <a:pt x="76" y="50"/>
                  <a:pt x="79" y="53"/>
                </a:cubicBezTo>
                <a:cubicBezTo>
                  <a:pt x="82" y="56"/>
                  <a:pt x="84" y="61"/>
                  <a:pt x="84" y="65"/>
                </a:cubicBezTo>
                <a:cubicBezTo>
                  <a:pt x="84" y="67"/>
                  <a:pt x="84" y="68"/>
                  <a:pt x="83" y="69"/>
                </a:cubicBezTo>
                <a:cubicBezTo>
                  <a:pt x="83" y="71"/>
                  <a:pt x="82" y="72"/>
                  <a:pt x="82" y="73"/>
                </a:cubicBezTo>
                <a:cubicBezTo>
                  <a:pt x="81" y="75"/>
                  <a:pt x="81" y="77"/>
                  <a:pt x="83" y="77"/>
                </a:cubicBezTo>
                <a:cubicBezTo>
                  <a:pt x="84" y="78"/>
                  <a:pt x="86" y="78"/>
                  <a:pt x="87" y="76"/>
                </a:cubicBezTo>
                <a:cubicBezTo>
                  <a:pt x="88" y="75"/>
                  <a:pt x="88" y="73"/>
                  <a:pt x="89" y="71"/>
                </a:cubicBezTo>
                <a:cubicBezTo>
                  <a:pt x="89" y="69"/>
                  <a:pt x="90" y="67"/>
                  <a:pt x="90" y="65"/>
                </a:cubicBezTo>
                <a:cubicBezTo>
                  <a:pt x="90" y="59"/>
                  <a:pt x="87" y="53"/>
                  <a:pt x="83" y="49"/>
                </a:cubicBezTo>
                <a:cubicBezTo>
                  <a:pt x="79" y="45"/>
                  <a:pt x="73" y="43"/>
                  <a:pt x="67" y="43"/>
                </a:cubicBezTo>
                <a:cubicBezTo>
                  <a:pt x="66" y="43"/>
                  <a:pt x="64" y="44"/>
                  <a:pt x="64" y="46"/>
                </a:cubicBezTo>
                <a:cubicBezTo>
                  <a:pt x="64" y="47"/>
                  <a:pt x="66" y="49"/>
                  <a:pt x="67" y="49"/>
                </a:cubicBezTo>
                <a:close/>
                <a:moveTo>
                  <a:pt x="122" y="105"/>
                </a:moveTo>
                <a:cubicBezTo>
                  <a:pt x="122" y="105"/>
                  <a:pt x="122" y="105"/>
                  <a:pt x="122" y="105"/>
                </a:cubicBezTo>
                <a:cubicBezTo>
                  <a:pt x="118" y="105"/>
                  <a:pt x="118" y="105"/>
                  <a:pt x="118" y="105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24" y="29"/>
                  <a:pt x="126" y="27"/>
                  <a:pt x="126" y="24"/>
                </a:cubicBezTo>
                <a:cubicBezTo>
                  <a:pt x="126" y="22"/>
                  <a:pt x="124" y="19"/>
                  <a:pt x="122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5" y="17"/>
                  <a:pt x="76" y="15"/>
                  <a:pt x="76" y="13"/>
                </a:cubicBezTo>
                <a:cubicBezTo>
                  <a:pt x="76" y="9"/>
                  <a:pt x="75" y="6"/>
                  <a:pt x="72" y="4"/>
                </a:cubicBezTo>
                <a:cubicBezTo>
                  <a:pt x="70" y="1"/>
                  <a:pt x="67" y="0"/>
                  <a:pt x="63" y="0"/>
                </a:cubicBezTo>
                <a:cubicBezTo>
                  <a:pt x="60" y="0"/>
                  <a:pt x="57" y="1"/>
                  <a:pt x="54" y="4"/>
                </a:cubicBezTo>
                <a:cubicBezTo>
                  <a:pt x="52" y="6"/>
                  <a:pt x="51" y="9"/>
                  <a:pt x="51" y="13"/>
                </a:cubicBezTo>
                <a:cubicBezTo>
                  <a:pt x="51" y="15"/>
                  <a:pt x="51" y="17"/>
                  <a:pt x="53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2" y="19"/>
                  <a:pt x="0" y="22"/>
                  <a:pt x="0" y="24"/>
                </a:cubicBezTo>
                <a:cubicBezTo>
                  <a:pt x="0" y="27"/>
                  <a:pt x="2" y="29"/>
                  <a:pt x="5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105"/>
                  <a:pt x="9" y="105"/>
                  <a:pt x="9" y="105"/>
                </a:cubicBezTo>
                <a:cubicBezTo>
                  <a:pt x="5" y="105"/>
                  <a:pt x="5" y="105"/>
                  <a:pt x="5" y="105"/>
                </a:cubicBezTo>
                <a:cubicBezTo>
                  <a:pt x="2" y="105"/>
                  <a:pt x="0" y="107"/>
                  <a:pt x="0" y="110"/>
                </a:cubicBezTo>
                <a:cubicBezTo>
                  <a:pt x="0" y="113"/>
                  <a:pt x="2" y="115"/>
                  <a:pt x="5" y="115"/>
                </a:cubicBezTo>
                <a:cubicBezTo>
                  <a:pt x="122" y="115"/>
                  <a:pt x="122" y="115"/>
                  <a:pt x="122" y="115"/>
                </a:cubicBezTo>
                <a:cubicBezTo>
                  <a:pt x="124" y="115"/>
                  <a:pt x="126" y="113"/>
                  <a:pt x="126" y="110"/>
                </a:cubicBezTo>
                <a:cubicBezTo>
                  <a:pt x="126" y="107"/>
                  <a:pt x="124" y="105"/>
                  <a:pt x="122" y="105"/>
                </a:cubicBezTo>
                <a:close/>
                <a:moveTo>
                  <a:pt x="58" y="8"/>
                </a:moveTo>
                <a:cubicBezTo>
                  <a:pt x="58" y="8"/>
                  <a:pt x="58" y="8"/>
                  <a:pt x="58" y="8"/>
                </a:cubicBezTo>
                <a:cubicBezTo>
                  <a:pt x="60" y="6"/>
                  <a:pt x="61" y="6"/>
                  <a:pt x="63" y="6"/>
                </a:cubicBezTo>
                <a:cubicBezTo>
                  <a:pt x="65" y="6"/>
                  <a:pt x="67" y="6"/>
                  <a:pt x="68" y="8"/>
                </a:cubicBezTo>
                <a:cubicBezTo>
                  <a:pt x="69" y="9"/>
                  <a:pt x="70" y="11"/>
                  <a:pt x="70" y="13"/>
                </a:cubicBezTo>
                <a:cubicBezTo>
                  <a:pt x="70" y="14"/>
                  <a:pt x="69" y="16"/>
                  <a:pt x="68" y="17"/>
                </a:cubicBezTo>
                <a:cubicBezTo>
                  <a:pt x="67" y="19"/>
                  <a:pt x="65" y="19"/>
                  <a:pt x="63" y="19"/>
                </a:cubicBezTo>
                <a:cubicBezTo>
                  <a:pt x="63" y="19"/>
                  <a:pt x="63" y="19"/>
                  <a:pt x="63" y="19"/>
                </a:cubicBezTo>
                <a:cubicBezTo>
                  <a:pt x="61" y="19"/>
                  <a:pt x="60" y="19"/>
                  <a:pt x="58" y="17"/>
                </a:cubicBezTo>
                <a:cubicBezTo>
                  <a:pt x="57" y="16"/>
                  <a:pt x="56" y="14"/>
                  <a:pt x="56" y="13"/>
                </a:cubicBezTo>
                <a:cubicBezTo>
                  <a:pt x="56" y="11"/>
                  <a:pt x="57" y="9"/>
                  <a:pt x="58" y="8"/>
                </a:cubicBezTo>
                <a:close/>
                <a:moveTo>
                  <a:pt x="112" y="105"/>
                </a:moveTo>
                <a:cubicBezTo>
                  <a:pt x="112" y="105"/>
                  <a:pt x="112" y="105"/>
                  <a:pt x="112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4" y="29"/>
                  <a:pt x="14" y="29"/>
                  <a:pt x="14" y="29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105"/>
                  <a:pt x="112" y="105"/>
                  <a:pt x="112" y="105"/>
                </a:cubicBezTo>
                <a:close/>
                <a:moveTo>
                  <a:pt x="59" y="91"/>
                </a:moveTo>
                <a:cubicBezTo>
                  <a:pt x="59" y="91"/>
                  <a:pt x="59" y="91"/>
                  <a:pt x="59" y="91"/>
                </a:cubicBezTo>
                <a:cubicBezTo>
                  <a:pt x="63" y="91"/>
                  <a:pt x="67" y="90"/>
                  <a:pt x="71" y="89"/>
                </a:cubicBezTo>
                <a:cubicBezTo>
                  <a:pt x="71" y="88"/>
                  <a:pt x="71" y="88"/>
                  <a:pt x="71" y="88"/>
                </a:cubicBezTo>
                <a:cubicBezTo>
                  <a:pt x="74" y="87"/>
                  <a:pt x="77" y="84"/>
                  <a:pt x="79" y="80"/>
                </a:cubicBezTo>
                <a:cubicBezTo>
                  <a:pt x="79" y="80"/>
                  <a:pt x="79" y="80"/>
                  <a:pt x="79" y="80"/>
                </a:cubicBezTo>
                <a:cubicBezTo>
                  <a:pt x="80" y="79"/>
                  <a:pt x="79" y="77"/>
                  <a:pt x="78" y="76"/>
                </a:cubicBezTo>
                <a:cubicBezTo>
                  <a:pt x="62" y="67"/>
                  <a:pt x="62" y="67"/>
                  <a:pt x="62" y="67"/>
                </a:cubicBezTo>
                <a:cubicBezTo>
                  <a:pt x="62" y="50"/>
                  <a:pt x="62" y="50"/>
                  <a:pt x="62" y="50"/>
                </a:cubicBezTo>
                <a:cubicBezTo>
                  <a:pt x="62" y="48"/>
                  <a:pt x="61" y="47"/>
                  <a:pt x="59" y="47"/>
                </a:cubicBezTo>
                <a:cubicBezTo>
                  <a:pt x="53" y="47"/>
                  <a:pt x="48" y="49"/>
                  <a:pt x="44" y="53"/>
                </a:cubicBezTo>
                <a:cubicBezTo>
                  <a:pt x="40" y="57"/>
                  <a:pt x="37" y="63"/>
                  <a:pt x="37" y="69"/>
                </a:cubicBezTo>
                <a:cubicBezTo>
                  <a:pt x="37" y="75"/>
                  <a:pt x="40" y="81"/>
                  <a:pt x="44" y="85"/>
                </a:cubicBezTo>
                <a:cubicBezTo>
                  <a:pt x="48" y="89"/>
                  <a:pt x="53" y="91"/>
                  <a:pt x="59" y="91"/>
                </a:cubicBezTo>
                <a:close/>
                <a:moveTo>
                  <a:pt x="48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3" y="53"/>
                  <a:pt x="57" y="53"/>
                </a:cubicBezTo>
                <a:cubicBezTo>
                  <a:pt x="57" y="69"/>
                  <a:pt x="57" y="69"/>
                  <a:pt x="57" y="69"/>
                </a:cubicBezTo>
                <a:cubicBezTo>
                  <a:pt x="57" y="70"/>
                  <a:pt x="57" y="71"/>
                  <a:pt x="58" y="72"/>
                </a:cubicBezTo>
                <a:cubicBezTo>
                  <a:pt x="72" y="80"/>
                  <a:pt x="72" y="80"/>
                  <a:pt x="72" y="80"/>
                </a:cubicBezTo>
                <a:cubicBezTo>
                  <a:pt x="71" y="81"/>
                  <a:pt x="69" y="82"/>
                  <a:pt x="68" y="83"/>
                </a:cubicBezTo>
                <a:cubicBezTo>
                  <a:pt x="68" y="84"/>
                  <a:pt x="68" y="84"/>
                  <a:pt x="68" y="84"/>
                </a:cubicBezTo>
                <a:cubicBezTo>
                  <a:pt x="65" y="85"/>
                  <a:pt x="62" y="86"/>
                  <a:pt x="59" y="86"/>
                </a:cubicBezTo>
                <a:cubicBezTo>
                  <a:pt x="55" y="86"/>
                  <a:pt x="51" y="84"/>
                  <a:pt x="48" y="81"/>
                </a:cubicBezTo>
                <a:cubicBezTo>
                  <a:pt x="45" y="78"/>
                  <a:pt x="43" y="74"/>
                  <a:pt x="43" y="69"/>
                </a:cubicBezTo>
                <a:cubicBezTo>
                  <a:pt x="43" y="64"/>
                  <a:pt x="45" y="60"/>
                  <a:pt x="48" y="57"/>
                </a:cubicBezTo>
                <a:close/>
              </a:path>
            </a:pathLst>
          </a:custGeom>
          <a:solidFill>
            <a:srgbClr val="6AA34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原创设计师QQ598969553          _6">
            <a:extLst>
              <a:ext uri="{FF2B5EF4-FFF2-40B4-BE49-F238E27FC236}">
                <a16:creationId xmlns:a16="http://schemas.microsoft.com/office/drawing/2014/main" id="{668C2718-5503-F5E0-5515-7C618DCDE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8587" y="3425347"/>
            <a:ext cx="1834826" cy="68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zh-CN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单击此处</a:t>
            </a:r>
            <a:endParaRPr lang="en-US" altLang="zh-CN" b="1" dirty="0">
              <a:solidFill>
                <a:prstClr val="black">
                  <a:lumMod val="75000"/>
                  <a:lumOff val="25000"/>
                </a:prstClr>
              </a:solidFill>
              <a:cs typeface="+mn-ea"/>
              <a:sym typeface="+mn-lt"/>
            </a:endParaRPr>
          </a:p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zh-CN" altLang="en-US" b="1" dirty="0">
                <a:solidFill>
                  <a:prstClr val="black">
                    <a:lumMod val="75000"/>
                    <a:lumOff val="25000"/>
                  </a:prstClr>
                </a:solidFill>
                <a:cs typeface="+mn-ea"/>
                <a:sym typeface="+mn-lt"/>
              </a:rPr>
              <a:t>添加描述文本</a:t>
            </a:r>
            <a:endParaRPr lang="zh-CN" altLang="en-US" dirty="0">
              <a:solidFill>
                <a:prstClr val="black">
                  <a:lumMod val="75000"/>
                  <a:lumOff val="25000"/>
                </a:prstClr>
              </a:solidFill>
              <a:cs typeface="+mn-ea"/>
              <a:sym typeface="+mn-lt"/>
            </a:endParaRPr>
          </a:p>
        </p:txBody>
      </p:sp>
      <p:sp>
        <p:nvSpPr>
          <p:cNvPr id="18" name="原创设计师QQ598969553          _8">
            <a:extLst>
              <a:ext uri="{FF2B5EF4-FFF2-40B4-BE49-F238E27FC236}">
                <a16:creationId xmlns:a16="http://schemas.microsoft.com/office/drawing/2014/main" id="{B24884AF-7BD9-CE2E-028E-428344D67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396" y="2177735"/>
            <a:ext cx="757339" cy="341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0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15%</a:t>
            </a:r>
            <a:endParaRPr lang="en-US" altLang="zh-CN" sz="16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原创设计师QQ598969553          _10">
            <a:extLst>
              <a:ext uri="{FF2B5EF4-FFF2-40B4-BE49-F238E27FC236}">
                <a16:creationId xmlns:a16="http://schemas.microsoft.com/office/drawing/2014/main" id="{7F2882E9-10B4-BD31-903F-575831FC0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5406" y="4460862"/>
            <a:ext cx="757339" cy="341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0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40%</a:t>
            </a:r>
            <a:endParaRPr lang="en-US" altLang="zh-CN" sz="16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原创设计师QQ598969553          _12">
            <a:extLst>
              <a:ext uri="{FF2B5EF4-FFF2-40B4-BE49-F238E27FC236}">
                <a16:creationId xmlns:a16="http://schemas.microsoft.com/office/drawing/2014/main" id="{DE1395C3-B694-EC8A-CEA6-7FD60DED2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1638" y="1457978"/>
            <a:ext cx="757339" cy="341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0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20%</a:t>
            </a:r>
            <a:endParaRPr lang="en-US" altLang="zh-CN" sz="16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原创设计师QQ598969553          _14">
            <a:extLst>
              <a:ext uri="{FF2B5EF4-FFF2-40B4-BE49-F238E27FC236}">
                <a16:creationId xmlns:a16="http://schemas.microsoft.com/office/drawing/2014/main" id="{CC9EBFAE-CFCF-04C6-8DFC-F0D831F1C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0487" y="3175406"/>
            <a:ext cx="757339" cy="341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</a:pPr>
            <a:r>
              <a:rPr lang="en-US" altLang="zh-CN" sz="20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25%</a:t>
            </a:r>
            <a:endParaRPr lang="en-US" altLang="zh-CN" sz="1600" dirty="0">
              <a:solidFill>
                <a:schemeClr val="tx1">
                  <a:lumMod val="50000"/>
                  <a:lumOff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EA85D565-10AE-9410-47A9-2E55453894E8}"/>
              </a:ext>
            </a:extLst>
          </p:cNvPr>
          <p:cNvGrpSpPr/>
          <p:nvPr/>
        </p:nvGrpSpPr>
        <p:grpSpPr>
          <a:xfrm>
            <a:off x="7647339" y="1426716"/>
            <a:ext cx="2815221" cy="813371"/>
            <a:chOff x="436522" y="1846769"/>
            <a:chExt cx="2815221" cy="813371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4E3E63C-9A92-9E98-2594-4B31D0944659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B53814DD-7E60-F7D7-6D0A-8911CAE85FE6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C642F9F-D08F-6849-81F0-34EC9423D4A7}"/>
              </a:ext>
            </a:extLst>
          </p:cNvPr>
          <p:cNvGrpSpPr/>
          <p:nvPr/>
        </p:nvGrpSpPr>
        <p:grpSpPr>
          <a:xfrm>
            <a:off x="1050773" y="2112104"/>
            <a:ext cx="2816079" cy="813371"/>
            <a:chOff x="444500" y="1846769"/>
            <a:chExt cx="2816079" cy="813371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D03A8811-171A-A02C-A9DB-A9EF7AF1B35E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784A3AA3-6CD0-9C53-B362-54B1AC65F55C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40C18CA9-33A7-1D50-E804-4FB15CFEE962}"/>
              </a:ext>
            </a:extLst>
          </p:cNvPr>
          <p:cNvGrpSpPr/>
          <p:nvPr/>
        </p:nvGrpSpPr>
        <p:grpSpPr>
          <a:xfrm>
            <a:off x="8515025" y="3166376"/>
            <a:ext cx="3009318" cy="1040100"/>
            <a:chOff x="436522" y="1846769"/>
            <a:chExt cx="3009318" cy="1040100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0084CCBF-77C4-DFCD-589F-1CEF3F2EA086}"/>
                </a:ext>
              </a:extLst>
            </p:cNvPr>
            <p:cNvSpPr txBox="1"/>
            <p:nvPr/>
          </p:nvSpPr>
          <p:spPr>
            <a:xfrm>
              <a:off x="444500" y="2127687"/>
              <a:ext cx="3001340" cy="7591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 板网，幻灯片演示模板及 素材免费下载！</a:t>
              </a: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51PPT</a:t>
              </a:r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模板 网 唯一访问网址：</a:t>
              </a:r>
              <a:endPara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endParaRPr>
            </a:p>
            <a:p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www.51ppt moban.com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1AE96CA-FB61-3F16-F89C-D679461BC9A0}"/>
                </a:ext>
              </a:extLst>
            </p:cNvPr>
            <p:cNvSpPr txBox="1"/>
            <p:nvPr/>
          </p:nvSpPr>
          <p:spPr>
            <a:xfrm>
              <a:off x="436522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28FAD545-FBF7-7020-6A81-F858A5A122DF}"/>
              </a:ext>
            </a:extLst>
          </p:cNvPr>
          <p:cNvGrpSpPr/>
          <p:nvPr/>
        </p:nvGrpSpPr>
        <p:grpSpPr>
          <a:xfrm>
            <a:off x="1185175" y="4452604"/>
            <a:ext cx="2816079" cy="813371"/>
            <a:chOff x="444500" y="1846769"/>
            <a:chExt cx="2816079" cy="813371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60BAB39D-8D0A-7043-4C71-E74156AFEC17}"/>
                </a:ext>
              </a:extLst>
            </p:cNvPr>
            <p:cNvSpPr txBox="1"/>
            <p:nvPr/>
          </p:nvSpPr>
          <p:spPr>
            <a:xfrm>
              <a:off x="444500" y="2127687"/>
              <a:ext cx="2807243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900" b="0" i="0">
                  <a:solidFill>
                    <a:schemeClr val="bg2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>
                      <a:lumMod val="6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6F46D5F3-65F0-5A64-0CE7-32C88164F20C}"/>
                </a:ext>
              </a:extLst>
            </p:cNvPr>
            <p:cNvSpPr txBox="1"/>
            <p:nvPr/>
          </p:nvSpPr>
          <p:spPr>
            <a:xfrm>
              <a:off x="1133388" y="1846769"/>
              <a:ext cx="212719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chemeClr val="tx2">
                      <a:lumMod val="10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260934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48AE21B9-F415-6F04-CB6C-6009EFD43632}"/>
              </a:ext>
            </a:extLst>
          </p:cNvPr>
          <p:cNvSpPr/>
          <p:nvPr/>
        </p:nvSpPr>
        <p:spPr>
          <a:xfrm flipH="1">
            <a:off x="0" y="5027238"/>
            <a:ext cx="12192000" cy="1830763"/>
          </a:xfrm>
          <a:custGeom>
            <a:avLst/>
            <a:gdLst>
              <a:gd name="connsiteX0" fmla="*/ 10084124 w 12192000"/>
              <a:gd name="connsiteY0" fmla="*/ 1824468 h 1830763"/>
              <a:gd name="connsiteX1" fmla="*/ 10060831 w 12192000"/>
              <a:gd name="connsiteY1" fmla="*/ 1828097 h 1830763"/>
              <a:gd name="connsiteX2" fmla="*/ 10081110 w 12192000"/>
              <a:gd name="connsiteY2" fmla="*/ 1830478 h 1830763"/>
              <a:gd name="connsiteX3" fmla="*/ 10081832 w 12192000"/>
              <a:gd name="connsiteY3" fmla="*/ 1830763 h 1830763"/>
              <a:gd name="connsiteX4" fmla="*/ 10090640 w 12192000"/>
              <a:gd name="connsiteY4" fmla="*/ 1830763 h 1830763"/>
              <a:gd name="connsiteX5" fmla="*/ 10089950 w 12192000"/>
              <a:gd name="connsiteY5" fmla="*/ 1830025 h 1830763"/>
              <a:gd name="connsiteX6" fmla="*/ 10084124 w 12192000"/>
              <a:gd name="connsiteY6" fmla="*/ 1824468 h 1830763"/>
              <a:gd name="connsiteX7" fmla="*/ 10412892 w 12192000"/>
              <a:gd name="connsiteY7" fmla="*/ 1811479 h 1830763"/>
              <a:gd name="connsiteX8" fmla="*/ 10407717 w 12192000"/>
              <a:gd name="connsiteY8" fmla="*/ 1814486 h 1830763"/>
              <a:gd name="connsiteX9" fmla="*/ 10418529 w 12192000"/>
              <a:gd name="connsiteY9" fmla="*/ 1823554 h 1830763"/>
              <a:gd name="connsiteX10" fmla="*/ 10431840 w 12192000"/>
              <a:gd name="connsiteY10" fmla="*/ 1818115 h 1830763"/>
              <a:gd name="connsiteX11" fmla="*/ 10412892 w 12192000"/>
              <a:gd name="connsiteY11" fmla="*/ 1811479 h 1830763"/>
              <a:gd name="connsiteX12" fmla="*/ 10081625 w 12192000"/>
              <a:gd name="connsiteY12" fmla="*/ 1809048 h 1830763"/>
              <a:gd name="connsiteX13" fmla="*/ 10064157 w 12192000"/>
              <a:gd name="connsiteY13" fmla="*/ 1819934 h 1830763"/>
              <a:gd name="connsiteX14" fmla="*/ 10081625 w 12192000"/>
              <a:gd name="connsiteY14" fmla="*/ 1809048 h 1830763"/>
              <a:gd name="connsiteX15" fmla="*/ 10457837 w 12192000"/>
              <a:gd name="connsiteY15" fmla="*/ 1786358 h 1830763"/>
              <a:gd name="connsiteX16" fmla="*/ 10441821 w 12192000"/>
              <a:gd name="connsiteY16" fmla="*/ 1789988 h 1830763"/>
              <a:gd name="connsiteX17" fmla="*/ 10466773 w 12192000"/>
              <a:gd name="connsiteY17" fmla="*/ 1796341 h 1830763"/>
              <a:gd name="connsiteX18" fmla="*/ 10475097 w 12192000"/>
              <a:gd name="connsiteY18" fmla="*/ 1788178 h 1830763"/>
              <a:gd name="connsiteX19" fmla="*/ 10457837 w 12192000"/>
              <a:gd name="connsiteY19" fmla="*/ 1786358 h 1830763"/>
              <a:gd name="connsiteX20" fmla="*/ 10165655 w 12192000"/>
              <a:gd name="connsiteY20" fmla="*/ 1769119 h 1830763"/>
              <a:gd name="connsiteX21" fmla="*/ 10123225 w 12192000"/>
              <a:gd name="connsiteY21" fmla="*/ 1771843 h 1830763"/>
              <a:gd name="connsiteX22" fmla="*/ 10134876 w 12192000"/>
              <a:gd name="connsiteY22" fmla="*/ 1783635 h 1830763"/>
              <a:gd name="connsiteX23" fmla="*/ 10165655 w 12192000"/>
              <a:gd name="connsiteY23" fmla="*/ 1769119 h 1830763"/>
              <a:gd name="connsiteX24" fmla="*/ 9924384 w 12192000"/>
              <a:gd name="connsiteY24" fmla="*/ 1755518 h 1830763"/>
              <a:gd name="connsiteX25" fmla="*/ 9912734 w 12192000"/>
              <a:gd name="connsiteY25" fmla="*/ 1770939 h 1830763"/>
              <a:gd name="connsiteX26" fmla="*/ 9924384 w 12192000"/>
              <a:gd name="connsiteY26" fmla="*/ 1755518 h 1830763"/>
              <a:gd name="connsiteX27" fmla="*/ 10957568 w 12192000"/>
              <a:gd name="connsiteY27" fmla="*/ 1731020 h 1830763"/>
              <a:gd name="connsiteX28" fmla="*/ 10790357 w 12192000"/>
              <a:gd name="connsiteY28" fmla="*/ 1750984 h 1830763"/>
              <a:gd name="connsiteX29" fmla="*/ 10838555 w 12192000"/>
              <a:gd name="connsiteY29" fmla="*/ 1818372 h 1830763"/>
              <a:gd name="connsiteX30" fmla="*/ 10842995 w 12192000"/>
              <a:gd name="connsiteY30" fmla="*/ 1830763 h 1830763"/>
              <a:gd name="connsiteX31" fmla="*/ 11236490 w 12192000"/>
              <a:gd name="connsiteY31" fmla="*/ 1830763 h 1830763"/>
              <a:gd name="connsiteX32" fmla="*/ 11219472 w 12192000"/>
              <a:gd name="connsiteY32" fmla="*/ 1823262 h 1830763"/>
              <a:gd name="connsiteX33" fmla="*/ 10957568 w 12192000"/>
              <a:gd name="connsiteY33" fmla="*/ 1731020 h 1830763"/>
              <a:gd name="connsiteX34" fmla="*/ 9731376 w 12192000"/>
              <a:gd name="connsiteY34" fmla="*/ 1714684 h 1830763"/>
              <a:gd name="connsiteX35" fmla="*/ 9703925 w 12192000"/>
              <a:gd name="connsiteY35" fmla="*/ 1723762 h 1830763"/>
              <a:gd name="connsiteX36" fmla="*/ 9731376 w 12192000"/>
              <a:gd name="connsiteY36" fmla="*/ 1714684 h 1830763"/>
              <a:gd name="connsiteX37" fmla="*/ 10752952 w 12192000"/>
              <a:gd name="connsiteY37" fmla="*/ 1705502 h 1830763"/>
              <a:gd name="connsiteX38" fmla="*/ 10730489 w 12192000"/>
              <a:gd name="connsiteY38" fmla="*/ 1710151 h 1830763"/>
              <a:gd name="connsiteX39" fmla="*/ 10736315 w 12192000"/>
              <a:gd name="connsiteY39" fmla="*/ 1717409 h 1830763"/>
              <a:gd name="connsiteX40" fmla="*/ 10772919 w 12192000"/>
              <a:gd name="connsiteY40" fmla="*/ 1705617 h 1830763"/>
              <a:gd name="connsiteX41" fmla="*/ 10752952 w 12192000"/>
              <a:gd name="connsiteY41" fmla="*/ 1705502 h 1830763"/>
              <a:gd name="connsiteX42" fmla="*/ 10089096 w 12192000"/>
              <a:gd name="connsiteY42" fmla="*/ 1704702 h 1830763"/>
              <a:gd name="connsiteX43" fmla="*/ 10055820 w 12192000"/>
              <a:gd name="connsiteY43" fmla="*/ 1706522 h 1830763"/>
              <a:gd name="connsiteX44" fmla="*/ 10089096 w 12192000"/>
              <a:gd name="connsiteY44" fmla="*/ 1704702 h 1830763"/>
              <a:gd name="connsiteX45" fmla="*/ 11159774 w 12192000"/>
              <a:gd name="connsiteY45" fmla="*/ 1701988 h 1830763"/>
              <a:gd name="connsiteX46" fmla="*/ 11140638 w 12192000"/>
              <a:gd name="connsiteY46" fmla="*/ 1702893 h 1830763"/>
              <a:gd name="connsiteX47" fmla="*/ 11147293 w 12192000"/>
              <a:gd name="connsiteY47" fmla="*/ 1715599 h 1830763"/>
              <a:gd name="connsiteX48" fmla="*/ 11128987 w 12192000"/>
              <a:gd name="connsiteY48" fmla="*/ 1721952 h 1830763"/>
              <a:gd name="connsiteX49" fmla="*/ 11156437 w 12192000"/>
              <a:gd name="connsiteY49" fmla="*/ 1712875 h 1830763"/>
              <a:gd name="connsiteX50" fmla="*/ 11159774 w 12192000"/>
              <a:gd name="connsiteY50" fmla="*/ 1701988 h 1830763"/>
              <a:gd name="connsiteX51" fmla="*/ 10814508 w 12192000"/>
              <a:gd name="connsiteY51" fmla="*/ 1698359 h 1830763"/>
              <a:gd name="connsiteX52" fmla="*/ 10835304 w 12192000"/>
              <a:gd name="connsiteY52" fmla="*/ 1707436 h 1830763"/>
              <a:gd name="connsiteX53" fmla="*/ 10826160 w 12192000"/>
              <a:gd name="connsiteY53" fmla="*/ 1710150 h 1830763"/>
              <a:gd name="connsiteX54" fmla="*/ 10791215 w 12192000"/>
              <a:gd name="connsiteY54" fmla="*/ 1701988 h 1830763"/>
              <a:gd name="connsiteX55" fmla="*/ 10859436 w 12192000"/>
              <a:gd name="connsiteY55" fmla="*/ 1711055 h 1830763"/>
              <a:gd name="connsiteX56" fmla="*/ 10814508 w 12192000"/>
              <a:gd name="connsiteY56" fmla="*/ 1698359 h 1830763"/>
              <a:gd name="connsiteX57" fmla="*/ 10629162 w 12192000"/>
              <a:gd name="connsiteY57" fmla="*/ 1698177 h 1830763"/>
              <a:gd name="connsiteX58" fmla="*/ 10619011 w 12192000"/>
              <a:gd name="connsiteY58" fmla="*/ 1700179 h 1830763"/>
              <a:gd name="connsiteX59" fmla="*/ 10678079 w 12192000"/>
              <a:gd name="connsiteY59" fmla="*/ 1710161 h 1830763"/>
              <a:gd name="connsiteX60" fmla="*/ 10662270 w 12192000"/>
              <a:gd name="connsiteY60" fmla="*/ 1702903 h 1830763"/>
              <a:gd name="connsiteX61" fmla="*/ 10629162 w 12192000"/>
              <a:gd name="connsiteY61" fmla="*/ 1698177 h 1830763"/>
              <a:gd name="connsiteX62" fmla="*/ 10933472 w 12192000"/>
              <a:gd name="connsiteY62" fmla="*/ 1694730 h 1830763"/>
              <a:gd name="connsiteX63" fmla="*/ 10931804 w 12192000"/>
              <a:gd name="connsiteY63" fmla="*/ 1712875 h 1830763"/>
              <a:gd name="connsiteX64" fmla="*/ 10933472 w 12192000"/>
              <a:gd name="connsiteY64" fmla="*/ 1694730 h 1830763"/>
              <a:gd name="connsiteX65" fmla="*/ 11100679 w 12192000"/>
              <a:gd name="connsiteY65" fmla="*/ 1694730 h 1830763"/>
              <a:gd name="connsiteX66" fmla="*/ 11107334 w 12192000"/>
              <a:gd name="connsiteY66" fmla="*/ 1707426 h 1830763"/>
              <a:gd name="connsiteX67" fmla="*/ 11099011 w 12192000"/>
              <a:gd name="connsiteY67" fmla="*/ 1712874 h 1830763"/>
              <a:gd name="connsiteX68" fmla="*/ 11100679 w 12192000"/>
              <a:gd name="connsiteY68" fmla="*/ 1694730 h 1830763"/>
              <a:gd name="connsiteX69" fmla="*/ 11640578 w 12192000"/>
              <a:gd name="connsiteY69" fmla="*/ 1692006 h 1830763"/>
              <a:gd name="connsiteX70" fmla="*/ 11637250 w 12192000"/>
              <a:gd name="connsiteY70" fmla="*/ 1701988 h 1830763"/>
              <a:gd name="connsiteX71" fmla="*/ 11664701 w 12192000"/>
              <a:gd name="connsiteY71" fmla="*/ 1695635 h 1830763"/>
              <a:gd name="connsiteX72" fmla="*/ 11640578 w 12192000"/>
              <a:gd name="connsiteY72" fmla="*/ 1692006 h 1830763"/>
              <a:gd name="connsiteX73" fmla="*/ 9756283 w 12192000"/>
              <a:gd name="connsiteY73" fmla="*/ 1690196 h 1830763"/>
              <a:gd name="connsiteX74" fmla="*/ 9705540 w 12192000"/>
              <a:gd name="connsiteY74" fmla="*/ 1700168 h 1830763"/>
              <a:gd name="connsiteX75" fmla="*/ 9756283 w 12192000"/>
              <a:gd name="connsiteY75" fmla="*/ 1690196 h 1830763"/>
              <a:gd name="connsiteX76" fmla="*/ 10327867 w 12192000"/>
              <a:gd name="connsiteY76" fmla="*/ 1686567 h 1830763"/>
              <a:gd name="connsiteX77" fmla="*/ 10336190 w 12192000"/>
              <a:gd name="connsiteY77" fmla="*/ 1689281 h 1830763"/>
              <a:gd name="connsiteX78" fmla="*/ 10321212 w 12192000"/>
              <a:gd name="connsiteY78" fmla="*/ 1693815 h 1830763"/>
              <a:gd name="connsiteX79" fmla="*/ 10327867 w 12192000"/>
              <a:gd name="connsiteY79" fmla="*/ 1686567 h 1830763"/>
              <a:gd name="connsiteX80" fmla="*/ 10815865 w 12192000"/>
              <a:gd name="connsiteY80" fmla="*/ 1685889 h 1830763"/>
              <a:gd name="connsiteX81" fmla="*/ 10808692 w 12192000"/>
              <a:gd name="connsiteY81" fmla="*/ 1688387 h 1830763"/>
              <a:gd name="connsiteX82" fmla="*/ 10813679 w 12192000"/>
              <a:gd name="connsiteY82" fmla="*/ 1691101 h 1830763"/>
              <a:gd name="connsiteX83" fmla="*/ 10800369 w 12192000"/>
              <a:gd name="connsiteY83" fmla="*/ 1696549 h 1830763"/>
              <a:gd name="connsiteX84" fmla="*/ 10832815 w 12192000"/>
              <a:gd name="connsiteY84" fmla="*/ 1692016 h 1830763"/>
              <a:gd name="connsiteX85" fmla="*/ 10818675 w 12192000"/>
              <a:gd name="connsiteY85" fmla="*/ 1692920 h 1830763"/>
              <a:gd name="connsiteX86" fmla="*/ 10815865 w 12192000"/>
              <a:gd name="connsiteY86" fmla="*/ 1685889 h 1830763"/>
              <a:gd name="connsiteX87" fmla="*/ 11549074 w 12192000"/>
              <a:gd name="connsiteY87" fmla="*/ 1685653 h 1830763"/>
              <a:gd name="connsiteX88" fmla="*/ 11531606 w 12192000"/>
              <a:gd name="connsiteY88" fmla="*/ 1693816 h 1830763"/>
              <a:gd name="connsiteX89" fmla="*/ 11561554 w 12192000"/>
              <a:gd name="connsiteY89" fmla="*/ 1702893 h 1830763"/>
              <a:gd name="connsiteX90" fmla="*/ 11549074 w 12192000"/>
              <a:gd name="connsiteY90" fmla="*/ 1685653 h 1830763"/>
              <a:gd name="connsiteX91" fmla="*/ 10603801 w 12192000"/>
              <a:gd name="connsiteY91" fmla="*/ 1680742 h 1830763"/>
              <a:gd name="connsiteX92" fmla="*/ 10586772 w 12192000"/>
              <a:gd name="connsiteY92" fmla="*/ 1681237 h 1830763"/>
              <a:gd name="connsiteX93" fmla="*/ 10574085 w 12192000"/>
              <a:gd name="connsiteY93" fmla="*/ 1689291 h 1830763"/>
              <a:gd name="connsiteX94" fmla="*/ 10593221 w 12192000"/>
              <a:gd name="connsiteY94" fmla="*/ 1691101 h 1830763"/>
              <a:gd name="connsiteX95" fmla="*/ 10575744 w 12192000"/>
              <a:gd name="connsiteY95" fmla="*/ 1699273 h 1830763"/>
              <a:gd name="connsiteX96" fmla="*/ 10613186 w 12192000"/>
              <a:gd name="connsiteY96" fmla="*/ 1694730 h 1830763"/>
              <a:gd name="connsiteX97" fmla="*/ 10615684 w 12192000"/>
              <a:gd name="connsiteY97" fmla="*/ 1682033 h 1830763"/>
              <a:gd name="connsiteX98" fmla="*/ 10603801 w 12192000"/>
              <a:gd name="connsiteY98" fmla="*/ 1680742 h 1830763"/>
              <a:gd name="connsiteX99" fmla="*/ 10012583 w 12192000"/>
              <a:gd name="connsiteY99" fmla="*/ 1680214 h 1830763"/>
              <a:gd name="connsiteX100" fmla="*/ 9989290 w 12192000"/>
              <a:gd name="connsiteY100" fmla="*/ 1683843 h 1830763"/>
              <a:gd name="connsiteX101" fmla="*/ 10000103 w 12192000"/>
              <a:gd name="connsiteY101" fmla="*/ 1693825 h 1830763"/>
              <a:gd name="connsiteX102" fmla="*/ 9976809 w 12192000"/>
              <a:gd name="connsiteY102" fmla="*/ 1697454 h 1830763"/>
              <a:gd name="connsiteX103" fmla="*/ 9899445 w 12192000"/>
              <a:gd name="connsiteY103" fmla="*/ 1691101 h 1830763"/>
              <a:gd name="connsiteX104" fmla="*/ 9983465 w 12192000"/>
              <a:gd name="connsiteY104" fmla="*/ 1707436 h 1830763"/>
              <a:gd name="connsiteX105" fmla="*/ 10045859 w 12192000"/>
              <a:gd name="connsiteY105" fmla="*/ 1709246 h 1830763"/>
              <a:gd name="connsiteX106" fmla="*/ 10081633 w 12192000"/>
              <a:gd name="connsiteY106" fmla="*/ 1694730 h 1830763"/>
              <a:gd name="connsiteX107" fmla="*/ 10074978 w 12192000"/>
              <a:gd name="connsiteY107" fmla="*/ 1684748 h 1830763"/>
              <a:gd name="connsiteX108" fmla="*/ 10046689 w 12192000"/>
              <a:gd name="connsiteY108" fmla="*/ 1685652 h 1830763"/>
              <a:gd name="connsiteX109" fmla="*/ 10009256 w 12192000"/>
              <a:gd name="connsiteY109" fmla="*/ 1690196 h 1830763"/>
              <a:gd name="connsiteX110" fmla="*/ 10012583 w 12192000"/>
              <a:gd name="connsiteY110" fmla="*/ 1680214 h 1830763"/>
              <a:gd name="connsiteX111" fmla="*/ 10309570 w 12192000"/>
              <a:gd name="connsiteY111" fmla="*/ 1679299 h 1830763"/>
              <a:gd name="connsiteX112" fmla="*/ 10316225 w 12192000"/>
              <a:gd name="connsiteY112" fmla="*/ 1682024 h 1830763"/>
              <a:gd name="connsiteX113" fmla="*/ 10309570 w 12192000"/>
              <a:gd name="connsiteY113" fmla="*/ 1683843 h 1830763"/>
              <a:gd name="connsiteX114" fmla="*/ 10309570 w 12192000"/>
              <a:gd name="connsiteY114" fmla="*/ 1679299 h 1830763"/>
              <a:gd name="connsiteX115" fmla="*/ 9843639 w 12192000"/>
              <a:gd name="connsiteY115" fmla="*/ 1675680 h 1830763"/>
              <a:gd name="connsiteX116" fmla="*/ 9831159 w 12192000"/>
              <a:gd name="connsiteY116" fmla="*/ 1682024 h 1830763"/>
              <a:gd name="connsiteX117" fmla="*/ 9851123 w 12192000"/>
              <a:gd name="connsiteY117" fmla="*/ 1688377 h 1830763"/>
              <a:gd name="connsiteX118" fmla="*/ 9869430 w 12192000"/>
              <a:gd name="connsiteY118" fmla="*/ 1684748 h 1830763"/>
              <a:gd name="connsiteX119" fmla="*/ 9866094 w 12192000"/>
              <a:gd name="connsiteY119" fmla="*/ 1692910 h 1830763"/>
              <a:gd name="connsiteX120" fmla="*/ 9876075 w 12192000"/>
              <a:gd name="connsiteY120" fmla="*/ 1694730 h 1830763"/>
              <a:gd name="connsiteX121" fmla="*/ 9851123 w 12192000"/>
              <a:gd name="connsiteY121" fmla="*/ 1688377 h 1830763"/>
              <a:gd name="connsiteX122" fmla="*/ 9752128 w 12192000"/>
              <a:gd name="connsiteY122" fmla="*/ 1682938 h 1830763"/>
              <a:gd name="connsiteX123" fmla="*/ 9843639 w 12192000"/>
              <a:gd name="connsiteY123" fmla="*/ 1675680 h 1830763"/>
              <a:gd name="connsiteX124" fmla="*/ 11782025 w 12192000"/>
              <a:gd name="connsiteY124" fmla="*/ 1674775 h 1830763"/>
              <a:gd name="connsiteX125" fmla="*/ 11799493 w 12192000"/>
              <a:gd name="connsiteY125" fmla="*/ 1692015 h 1830763"/>
              <a:gd name="connsiteX126" fmla="*/ 11782025 w 12192000"/>
              <a:gd name="connsiteY126" fmla="*/ 1674775 h 1830763"/>
              <a:gd name="connsiteX127" fmla="*/ 11597265 w 12192000"/>
              <a:gd name="connsiteY127" fmla="*/ 1673174 h 1830763"/>
              <a:gd name="connsiteX128" fmla="*/ 11597707 w 12192000"/>
              <a:gd name="connsiteY128" fmla="*/ 1673524 h 1830763"/>
              <a:gd name="connsiteX129" fmla="*/ 11613934 w 12192000"/>
              <a:gd name="connsiteY129" fmla="*/ 1675680 h 1830763"/>
              <a:gd name="connsiteX130" fmla="*/ 10240520 w 12192000"/>
              <a:gd name="connsiteY130" fmla="*/ 1672052 h 1830763"/>
              <a:gd name="connsiteX131" fmla="*/ 10214729 w 12192000"/>
              <a:gd name="connsiteY131" fmla="*/ 1688377 h 1830763"/>
              <a:gd name="connsiteX132" fmla="*/ 10170640 w 12192000"/>
              <a:gd name="connsiteY132" fmla="*/ 1682939 h 1830763"/>
              <a:gd name="connsiteX133" fmla="*/ 10163985 w 12192000"/>
              <a:gd name="connsiteY133" fmla="*/ 1672957 h 1830763"/>
              <a:gd name="connsiteX134" fmla="*/ 10146517 w 12192000"/>
              <a:gd name="connsiteY134" fmla="*/ 1681119 h 1830763"/>
              <a:gd name="connsiteX135" fmla="*/ 10165653 w 12192000"/>
              <a:gd name="connsiteY135" fmla="*/ 1680214 h 1830763"/>
              <a:gd name="connsiteX136" fmla="*/ 10094935 w 12192000"/>
              <a:gd name="connsiteY136" fmla="*/ 1686567 h 1830763"/>
              <a:gd name="connsiteX137" fmla="*/ 10167313 w 12192000"/>
              <a:gd name="connsiteY137" fmla="*/ 1692921 h 1830763"/>
              <a:gd name="connsiteX138" fmla="*/ 10168143 w 12192000"/>
              <a:gd name="connsiteY138" fmla="*/ 1698359 h 1830763"/>
              <a:gd name="connsiteX139" fmla="*/ 10144849 w 12192000"/>
              <a:gd name="connsiteY139" fmla="*/ 1704712 h 1830763"/>
              <a:gd name="connsiteX140" fmla="*/ 10120726 w 12192000"/>
              <a:gd name="connsiteY140" fmla="*/ 1701083 h 1830763"/>
              <a:gd name="connsiteX141" fmla="*/ 10150675 w 12192000"/>
              <a:gd name="connsiteY141" fmla="*/ 1707436 h 1830763"/>
              <a:gd name="connsiteX142" fmla="*/ 10178125 w 12192000"/>
              <a:gd name="connsiteY142" fmla="*/ 1698359 h 1830763"/>
              <a:gd name="connsiteX143" fmla="*/ 10227210 w 12192000"/>
              <a:gd name="connsiteY143" fmla="*/ 1706531 h 1830763"/>
              <a:gd name="connsiteX144" fmla="*/ 10240520 w 12192000"/>
              <a:gd name="connsiteY144" fmla="*/ 1698359 h 1830763"/>
              <a:gd name="connsiteX145" fmla="*/ 10246346 w 12192000"/>
              <a:gd name="connsiteY145" fmla="*/ 1702893 h 1830763"/>
              <a:gd name="connsiteX146" fmla="*/ 10233035 w 12192000"/>
              <a:gd name="connsiteY146" fmla="*/ 1708341 h 1830763"/>
              <a:gd name="connsiteX147" fmla="*/ 10272137 w 12192000"/>
              <a:gd name="connsiteY147" fmla="*/ 1713780 h 1830763"/>
              <a:gd name="connsiteX148" fmla="*/ 10284609 w 12192000"/>
              <a:gd name="connsiteY148" fmla="*/ 1705617 h 1830763"/>
              <a:gd name="connsiteX149" fmla="*/ 10254660 w 12192000"/>
              <a:gd name="connsiteY149" fmla="*/ 1696549 h 1830763"/>
              <a:gd name="connsiteX150" fmla="*/ 10273796 w 12192000"/>
              <a:gd name="connsiteY150" fmla="*/ 1698359 h 1830763"/>
              <a:gd name="connsiteX151" fmla="*/ 10279622 w 12192000"/>
              <a:gd name="connsiteY151" fmla="*/ 1677490 h 1830763"/>
              <a:gd name="connsiteX152" fmla="*/ 10248005 w 12192000"/>
              <a:gd name="connsiteY152" fmla="*/ 1686567 h 1830763"/>
              <a:gd name="connsiteX153" fmla="*/ 10240520 w 12192000"/>
              <a:gd name="connsiteY153" fmla="*/ 1672052 h 1830763"/>
              <a:gd name="connsiteX154" fmla="*/ 11532428 w 12192000"/>
              <a:gd name="connsiteY154" fmla="*/ 1669327 h 1830763"/>
              <a:gd name="connsiteX155" fmla="*/ 11553223 w 12192000"/>
              <a:gd name="connsiteY155" fmla="*/ 1681119 h 1830763"/>
              <a:gd name="connsiteX156" fmla="*/ 11532428 w 12192000"/>
              <a:gd name="connsiteY156" fmla="*/ 1669327 h 1830763"/>
              <a:gd name="connsiteX157" fmla="*/ 10270468 w 12192000"/>
              <a:gd name="connsiteY157" fmla="*/ 1666603 h 1830763"/>
              <a:gd name="connsiteX158" fmla="*/ 10292093 w 12192000"/>
              <a:gd name="connsiteY158" fmla="*/ 1674766 h 1830763"/>
              <a:gd name="connsiteX159" fmla="*/ 10283778 w 12192000"/>
              <a:gd name="connsiteY159" fmla="*/ 1676585 h 1830763"/>
              <a:gd name="connsiteX160" fmla="*/ 10302085 w 12192000"/>
              <a:gd name="connsiteY160" fmla="*/ 1701073 h 1830763"/>
              <a:gd name="connsiteX161" fmla="*/ 10340348 w 12192000"/>
              <a:gd name="connsiteY161" fmla="*/ 1701988 h 1830763"/>
              <a:gd name="connsiteX162" fmla="*/ 10346173 w 12192000"/>
              <a:gd name="connsiteY162" fmla="*/ 1695635 h 1830763"/>
              <a:gd name="connsiteX163" fmla="*/ 10358645 w 12192000"/>
              <a:gd name="connsiteY163" fmla="*/ 1700168 h 1830763"/>
              <a:gd name="connsiteX164" fmla="*/ 10349501 w 12192000"/>
              <a:gd name="connsiteY164" fmla="*/ 1699264 h 1830763"/>
              <a:gd name="connsiteX165" fmla="*/ 10372794 w 12192000"/>
              <a:gd name="connsiteY165" fmla="*/ 1705617 h 1830763"/>
              <a:gd name="connsiteX166" fmla="*/ 10390262 w 12192000"/>
              <a:gd name="connsiteY166" fmla="*/ 1711970 h 1830763"/>
              <a:gd name="connsiteX167" fmla="*/ 10385275 w 12192000"/>
              <a:gd name="connsiteY167" fmla="*/ 1714684 h 1830763"/>
              <a:gd name="connsiteX168" fmla="*/ 10400245 w 12192000"/>
              <a:gd name="connsiteY168" fmla="*/ 1715589 h 1830763"/>
              <a:gd name="connsiteX169" fmla="*/ 10440176 w 12192000"/>
              <a:gd name="connsiteY169" fmla="*/ 1730105 h 1830763"/>
              <a:gd name="connsiteX170" fmla="*/ 10390262 w 12192000"/>
              <a:gd name="connsiteY170" fmla="*/ 1774567 h 1830763"/>
              <a:gd name="connsiteX171" fmla="*/ 10544161 w 12192000"/>
              <a:gd name="connsiteY171" fmla="*/ 1777291 h 1830763"/>
              <a:gd name="connsiteX172" fmla="*/ 10524196 w 12192000"/>
              <a:gd name="connsiteY172" fmla="*/ 1715589 h 1830763"/>
              <a:gd name="connsiteX173" fmla="*/ 10606556 w 12192000"/>
              <a:gd name="connsiteY173" fmla="*/ 1712875 h 1830763"/>
              <a:gd name="connsiteX174" fmla="*/ 10609884 w 12192000"/>
              <a:gd name="connsiteY174" fmla="*/ 1702893 h 1830763"/>
              <a:gd name="connsiteX175" fmla="*/ 10546659 w 12192000"/>
              <a:gd name="connsiteY175" fmla="*/ 1698359 h 1830763"/>
              <a:gd name="connsiteX176" fmla="*/ 10553315 w 12192000"/>
              <a:gd name="connsiteY176" fmla="*/ 1711055 h 1830763"/>
              <a:gd name="connsiteX177" fmla="*/ 10523366 w 12192000"/>
              <a:gd name="connsiteY177" fmla="*/ 1712875 h 1830763"/>
              <a:gd name="connsiteX178" fmla="*/ 10472622 w 12192000"/>
              <a:gd name="connsiteY178" fmla="*/ 1688377 h 1830763"/>
              <a:gd name="connsiteX179" fmla="*/ 10480937 w 12192000"/>
              <a:gd name="connsiteY179" fmla="*/ 1682024 h 1830763"/>
              <a:gd name="connsiteX180" fmla="*/ 10468465 w 12192000"/>
              <a:gd name="connsiteY180" fmla="*/ 1689281 h 1830763"/>
              <a:gd name="connsiteX181" fmla="*/ 10450988 w 12192000"/>
              <a:gd name="connsiteY181" fmla="*/ 1690186 h 1830763"/>
              <a:gd name="connsiteX182" fmla="*/ 10442673 w 12192000"/>
              <a:gd name="connsiteY182" fmla="*/ 1687129 h 1830763"/>
              <a:gd name="connsiteX183" fmla="*/ 10434944 w 12192000"/>
              <a:gd name="connsiteY183" fmla="*/ 1689968 h 1830763"/>
              <a:gd name="connsiteX184" fmla="*/ 10438508 w 12192000"/>
              <a:gd name="connsiteY184" fmla="*/ 1690186 h 1830763"/>
              <a:gd name="connsiteX185" fmla="*/ 10434350 w 12192000"/>
              <a:gd name="connsiteY185" fmla="*/ 1690186 h 1830763"/>
              <a:gd name="connsiteX186" fmla="*/ 10434944 w 12192000"/>
              <a:gd name="connsiteY186" fmla="*/ 1689968 h 1830763"/>
              <a:gd name="connsiteX187" fmla="*/ 10364471 w 12192000"/>
              <a:gd name="connsiteY187" fmla="*/ 1685652 h 1830763"/>
              <a:gd name="connsiteX188" fmla="*/ 10361982 w 12192000"/>
              <a:gd name="connsiteY188" fmla="*/ 1682928 h 1830763"/>
              <a:gd name="connsiteX189" fmla="*/ 10380279 w 12192000"/>
              <a:gd name="connsiteY189" fmla="*/ 1679299 h 1830763"/>
              <a:gd name="connsiteX190" fmla="*/ 10331195 w 12192000"/>
              <a:gd name="connsiteY190" fmla="*/ 1680214 h 1830763"/>
              <a:gd name="connsiteX191" fmla="*/ 10302914 w 12192000"/>
              <a:gd name="connsiteY191" fmla="*/ 1674766 h 1830763"/>
              <a:gd name="connsiteX192" fmla="*/ 10302085 w 12192000"/>
              <a:gd name="connsiteY192" fmla="*/ 1672956 h 1830763"/>
              <a:gd name="connsiteX193" fmla="*/ 10298748 w 12192000"/>
              <a:gd name="connsiteY193" fmla="*/ 1673861 h 1830763"/>
              <a:gd name="connsiteX194" fmla="*/ 10270468 w 12192000"/>
              <a:gd name="connsiteY194" fmla="*/ 1666603 h 1830763"/>
              <a:gd name="connsiteX195" fmla="*/ 10701410 w 12192000"/>
              <a:gd name="connsiteY195" fmla="*/ 1666128 h 1830763"/>
              <a:gd name="connsiteX196" fmla="*/ 10724689 w 12192000"/>
              <a:gd name="connsiteY196" fmla="*/ 1676585 h 1830763"/>
              <a:gd name="connsiteX197" fmla="*/ 10723030 w 12192000"/>
              <a:gd name="connsiteY197" fmla="*/ 1666612 h 1830763"/>
              <a:gd name="connsiteX198" fmla="*/ 10701410 w 12192000"/>
              <a:gd name="connsiteY198" fmla="*/ 1666128 h 1830763"/>
              <a:gd name="connsiteX199" fmla="*/ 10424455 w 12192000"/>
              <a:gd name="connsiteY199" fmla="*/ 1656739 h 1830763"/>
              <a:gd name="connsiteX200" fmla="*/ 10411043 w 12192000"/>
              <a:gd name="connsiteY200" fmla="*/ 1659346 h 1830763"/>
              <a:gd name="connsiteX201" fmla="*/ 10431009 w 12192000"/>
              <a:gd name="connsiteY201" fmla="*/ 1665699 h 1830763"/>
              <a:gd name="connsiteX202" fmla="*/ 10424455 w 12192000"/>
              <a:gd name="connsiteY202" fmla="*/ 1656739 h 1830763"/>
              <a:gd name="connsiteX203" fmla="*/ 10246325 w 12192000"/>
              <a:gd name="connsiteY203" fmla="*/ 1646648 h 1830763"/>
              <a:gd name="connsiteX204" fmla="*/ 10284588 w 12192000"/>
              <a:gd name="connsiteY204" fmla="*/ 1647553 h 1830763"/>
              <a:gd name="connsiteX205" fmla="*/ 10246325 w 12192000"/>
              <a:gd name="connsiteY205" fmla="*/ 1646648 h 1830763"/>
              <a:gd name="connsiteX206" fmla="*/ 11952539 w 12192000"/>
              <a:gd name="connsiteY206" fmla="*/ 1641201 h 1830763"/>
              <a:gd name="connsiteX207" fmla="*/ 11925918 w 12192000"/>
              <a:gd name="connsiteY207" fmla="*/ 1652993 h 1830763"/>
              <a:gd name="connsiteX208" fmla="*/ 11952539 w 12192000"/>
              <a:gd name="connsiteY208" fmla="*/ 1641201 h 1830763"/>
              <a:gd name="connsiteX209" fmla="*/ 11654302 w 12192000"/>
              <a:gd name="connsiteY209" fmla="*/ 1640862 h 1830763"/>
              <a:gd name="connsiteX210" fmla="*/ 11647233 w 12192000"/>
              <a:gd name="connsiteY210" fmla="*/ 1643020 h 1830763"/>
              <a:gd name="connsiteX211" fmla="*/ 11643905 w 12192000"/>
              <a:gd name="connsiteY211" fmla="*/ 1651182 h 1830763"/>
              <a:gd name="connsiteX212" fmla="*/ 11663871 w 12192000"/>
              <a:gd name="connsiteY212" fmla="*/ 1657535 h 1830763"/>
              <a:gd name="connsiteX213" fmla="*/ 11666369 w 12192000"/>
              <a:gd name="connsiteY213" fmla="*/ 1642105 h 1830763"/>
              <a:gd name="connsiteX214" fmla="*/ 11654302 w 12192000"/>
              <a:gd name="connsiteY214" fmla="*/ 1640862 h 1830763"/>
              <a:gd name="connsiteX215" fmla="*/ 11675513 w 12192000"/>
              <a:gd name="connsiteY215" fmla="*/ 1639391 h 1830763"/>
              <a:gd name="connsiteX216" fmla="*/ 11692989 w 12192000"/>
              <a:gd name="connsiteY216" fmla="*/ 1656630 h 1830763"/>
              <a:gd name="connsiteX217" fmla="*/ 11695478 w 12192000"/>
              <a:gd name="connsiteY217" fmla="*/ 1643924 h 1830763"/>
              <a:gd name="connsiteX218" fmla="*/ 11675513 w 12192000"/>
              <a:gd name="connsiteY218" fmla="*/ 1639391 h 1830763"/>
              <a:gd name="connsiteX219" fmla="*/ 10350729 w 12192000"/>
              <a:gd name="connsiteY219" fmla="*/ 1637909 h 1830763"/>
              <a:gd name="connsiteX220" fmla="*/ 10341995 w 12192000"/>
              <a:gd name="connsiteY220" fmla="*/ 1644829 h 1830763"/>
              <a:gd name="connsiteX221" fmla="*/ 10369445 w 12192000"/>
              <a:gd name="connsiteY221" fmla="*/ 1638476 h 1830763"/>
              <a:gd name="connsiteX222" fmla="*/ 10350729 w 12192000"/>
              <a:gd name="connsiteY222" fmla="*/ 1637909 h 1830763"/>
              <a:gd name="connsiteX223" fmla="*/ 11530744 w 12192000"/>
              <a:gd name="connsiteY223" fmla="*/ 1634857 h 1830763"/>
              <a:gd name="connsiteX224" fmla="*/ 11531574 w 12192000"/>
              <a:gd name="connsiteY224" fmla="*/ 1635762 h 1830763"/>
              <a:gd name="connsiteX225" fmla="*/ 11530744 w 12192000"/>
              <a:gd name="connsiteY225" fmla="*/ 1635762 h 1830763"/>
              <a:gd name="connsiteX226" fmla="*/ 10569928 w 12192000"/>
              <a:gd name="connsiteY226" fmla="*/ 1633943 h 1830763"/>
              <a:gd name="connsiteX227" fmla="*/ 10557447 w 12192000"/>
              <a:gd name="connsiteY227" fmla="*/ 1649364 h 1830763"/>
              <a:gd name="connsiteX228" fmla="*/ 10594880 w 12192000"/>
              <a:gd name="connsiteY228" fmla="*/ 1643011 h 1830763"/>
              <a:gd name="connsiteX229" fmla="*/ 10569928 w 12192000"/>
              <a:gd name="connsiteY229" fmla="*/ 1633943 h 1830763"/>
              <a:gd name="connsiteX230" fmla="*/ 11343621 w 12192000"/>
              <a:gd name="connsiteY230" fmla="*/ 1624875 h 1830763"/>
              <a:gd name="connsiteX231" fmla="*/ 11344451 w 12192000"/>
              <a:gd name="connsiteY231" fmla="*/ 1634857 h 1830763"/>
              <a:gd name="connsiteX232" fmla="*/ 11431798 w 12192000"/>
              <a:gd name="connsiteY232" fmla="*/ 1643019 h 1830763"/>
              <a:gd name="connsiteX233" fmla="*/ 11449275 w 12192000"/>
              <a:gd name="connsiteY233" fmla="*/ 1632133 h 1830763"/>
              <a:gd name="connsiteX234" fmla="*/ 11455930 w 12192000"/>
              <a:gd name="connsiteY234" fmla="*/ 1642114 h 1830763"/>
              <a:gd name="connsiteX235" fmla="*/ 11473398 w 12192000"/>
              <a:gd name="connsiteY235" fmla="*/ 1631228 h 1830763"/>
              <a:gd name="connsiteX236" fmla="*/ 11343621 w 12192000"/>
              <a:gd name="connsiteY236" fmla="*/ 1624875 h 1830763"/>
              <a:gd name="connsiteX237" fmla="*/ 11212978 w 12192000"/>
              <a:gd name="connsiteY237" fmla="*/ 1618522 h 1830763"/>
              <a:gd name="connsiteX238" fmla="*/ 11237101 w 12192000"/>
              <a:gd name="connsiteY238" fmla="*/ 1622151 h 1830763"/>
              <a:gd name="connsiteX239" fmla="*/ 11243756 w 12192000"/>
              <a:gd name="connsiteY239" fmla="*/ 1632133 h 1830763"/>
              <a:gd name="connsiteX240" fmla="*/ 11314475 w 12192000"/>
              <a:gd name="connsiteY240" fmla="*/ 1623961 h 1830763"/>
              <a:gd name="connsiteX241" fmla="*/ 11212978 w 12192000"/>
              <a:gd name="connsiteY241" fmla="*/ 1618522 h 1830763"/>
              <a:gd name="connsiteX242" fmla="*/ 11159747 w 12192000"/>
              <a:gd name="connsiteY242" fmla="*/ 1615798 h 1830763"/>
              <a:gd name="connsiteX243" fmla="*/ 11209660 w 12192000"/>
              <a:gd name="connsiteY243" fmla="*/ 1625780 h 1830763"/>
              <a:gd name="connsiteX244" fmla="*/ 11159747 w 12192000"/>
              <a:gd name="connsiteY244" fmla="*/ 1615798 h 1830763"/>
              <a:gd name="connsiteX245" fmla="*/ 12192000 w 12192000"/>
              <a:gd name="connsiteY245" fmla="*/ 1614419 h 1830763"/>
              <a:gd name="connsiteX246" fmla="*/ 12188002 w 12192000"/>
              <a:gd name="connsiteY246" fmla="*/ 1615807 h 1830763"/>
              <a:gd name="connsiteX247" fmla="*/ 12192000 w 12192000"/>
              <a:gd name="connsiteY247" fmla="*/ 1614821 h 1830763"/>
              <a:gd name="connsiteX248" fmla="*/ 10993782 w 12192000"/>
              <a:gd name="connsiteY248" fmla="*/ 1613872 h 1830763"/>
              <a:gd name="connsiteX249" fmla="*/ 10964249 w 12192000"/>
              <a:gd name="connsiteY249" fmla="*/ 1617617 h 1830763"/>
              <a:gd name="connsiteX250" fmla="*/ 11025805 w 12192000"/>
              <a:gd name="connsiteY250" fmla="*/ 1614892 h 1830763"/>
              <a:gd name="connsiteX251" fmla="*/ 10993782 w 12192000"/>
              <a:gd name="connsiteY251" fmla="*/ 1613872 h 1830763"/>
              <a:gd name="connsiteX252" fmla="*/ 11125658 w 12192000"/>
              <a:gd name="connsiteY252" fmla="*/ 1612168 h 1830763"/>
              <a:gd name="connsiteX253" fmla="*/ 11154777 w 12192000"/>
              <a:gd name="connsiteY253" fmla="*/ 1615797 h 1830763"/>
              <a:gd name="connsiteX254" fmla="*/ 11125658 w 12192000"/>
              <a:gd name="connsiteY254" fmla="*/ 1612168 h 1830763"/>
              <a:gd name="connsiteX255" fmla="*/ 10504207 w 12192000"/>
              <a:gd name="connsiteY255" fmla="*/ 1611263 h 1830763"/>
              <a:gd name="connsiteX256" fmla="*/ 10490896 w 12192000"/>
              <a:gd name="connsiteY256" fmla="*/ 1619426 h 1830763"/>
              <a:gd name="connsiteX257" fmla="*/ 10539151 w 12192000"/>
              <a:gd name="connsiteY257" fmla="*/ 1622150 h 1830763"/>
              <a:gd name="connsiteX258" fmla="*/ 10533325 w 12192000"/>
              <a:gd name="connsiteY258" fmla="*/ 1614892 h 1830763"/>
              <a:gd name="connsiteX259" fmla="*/ 10504207 w 12192000"/>
              <a:gd name="connsiteY259" fmla="*/ 1611263 h 1830763"/>
              <a:gd name="connsiteX260" fmla="*/ 11479919 w 12192000"/>
              <a:gd name="connsiteY260" fmla="*/ 1606618 h 1830763"/>
              <a:gd name="connsiteX261" fmla="*/ 11464217 w 12192000"/>
              <a:gd name="connsiteY261" fmla="*/ 1608549 h 1830763"/>
              <a:gd name="connsiteX262" fmla="*/ 11502480 w 12192000"/>
              <a:gd name="connsiteY262" fmla="*/ 1606730 h 1830763"/>
              <a:gd name="connsiteX263" fmla="*/ 11479919 w 12192000"/>
              <a:gd name="connsiteY263" fmla="*/ 1606618 h 1830763"/>
              <a:gd name="connsiteX264" fmla="*/ 10659486 w 12192000"/>
              <a:gd name="connsiteY264" fmla="*/ 1600947 h 1830763"/>
              <a:gd name="connsiteX265" fmla="*/ 10679761 w 12192000"/>
              <a:gd name="connsiteY265" fmla="*/ 1603101 h 1830763"/>
              <a:gd name="connsiteX266" fmla="*/ 10642328 w 12192000"/>
              <a:gd name="connsiteY266" fmla="*/ 1610359 h 1830763"/>
              <a:gd name="connsiteX267" fmla="*/ 10659486 w 12192000"/>
              <a:gd name="connsiteY267" fmla="*/ 1600947 h 1830763"/>
              <a:gd name="connsiteX268" fmla="*/ 12192000 w 12192000"/>
              <a:gd name="connsiteY268" fmla="*/ 1600492 h 1830763"/>
              <a:gd name="connsiteX269" fmla="*/ 12191741 w 12192000"/>
              <a:gd name="connsiteY269" fmla="*/ 1600495 h 1830763"/>
              <a:gd name="connsiteX270" fmla="*/ 12172193 w 12192000"/>
              <a:gd name="connsiteY270" fmla="*/ 1605825 h 1830763"/>
              <a:gd name="connsiteX271" fmla="*/ 12192000 w 12192000"/>
              <a:gd name="connsiteY271" fmla="*/ 1604987 h 1830763"/>
              <a:gd name="connsiteX272" fmla="*/ 11921551 w 12192000"/>
              <a:gd name="connsiteY272" fmla="*/ 1600485 h 1830763"/>
              <a:gd name="connsiteX273" fmla="*/ 11904285 w 12192000"/>
              <a:gd name="connsiteY273" fmla="*/ 1605815 h 1830763"/>
              <a:gd name="connsiteX274" fmla="*/ 11942557 w 12192000"/>
              <a:gd name="connsiteY274" fmla="*/ 1604006 h 1830763"/>
              <a:gd name="connsiteX275" fmla="*/ 11921551 w 12192000"/>
              <a:gd name="connsiteY275" fmla="*/ 1600485 h 1830763"/>
              <a:gd name="connsiteX276" fmla="*/ 12081064 w 12192000"/>
              <a:gd name="connsiteY276" fmla="*/ 1595951 h 1830763"/>
              <a:gd name="connsiteX277" fmla="*/ 12046540 w 12192000"/>
              <a:gd name="connsiteY277" fmla="*/ 1596748 h 1830763"/>
              <a:gd name="connsiteX278" fmla="*/ 12100612 w 12192000"/>
              <a:gd name="connsiteY278" fmla="*/ 1604005 h 1830763"/>
              <a:gd name="connsiteX279" fmla="*/ 12081064 w 12192000"/>
              <a:gd name="connsiteY279" fmla="*/ 1595951 h 1830763"/>
              <a:gd name="connsiteX280" fmla="*/ 10259959 w 12192000"/>
              <a:gd name="connsiteY280" fmla="*/ 1593234 h 1830763"/>
              <a:gd name="connsiteX281" fmla="*/ 10276283 w 12192000"/>
              <a:gd name="connsiteY281" fmla="*/ 1596748 h 1830763"/>
              <a:gd name="connsiteX282" fmla="*/ 10243006 w 12192000"/>
              <a:gd name="connsiteY282" fmla="*/ 1595843 h 1830763"/>
              <a:gd name="connsiteX283" fmla="*/ 10259959 w 12192000"/>
              <a:gd name="connsiteY283" fmla="*/ 1593234 h 1830763"/>
              <a:gd name="connsiteX284" fmla="*/ 11930260 w 12192000"/>
              <a:gd name="connsiteY284" fmla="*/ 1591999 h 1830763"/>
              <a:gd name="connsiteX285" fmla="*/ 11906783 w 12192000"/>
              <a:gd name="connsiteY285" fmla="*/ 1593118 h 1830763"/>
              <a:gd name="connsiteX286" fmla="*/ 11947544 w 12192000"/>
              <a:gd name="connsiteY286" fmla="*/ 1608548 h 1830763"/>
              <a:gd name="connsiteX287" fmla="*/ 12014096 w 12192000"/>
              <a:gd name="connsiteY287" fmla="*/ 1604910 h 1830763"/>
              <a:gd name="connsiteX288" fmla="*/ 11979160 w 12192000"/>
              <a:gd name="connsiteY288" fmla="*/ 1594938 h 1830763"/>
              <a:gd name="connsiteX289" fmla="*/ 11930260 w 12192000"/>
              <a:gd name="connsiteY289" fmla="*/ 1591999 h 1830763"/>
              <a:gd name="connsiteX290" fmla="*/ 10968407 w 12192000"/>
              <a:gd name="connsiteY290" fmla="*/ 1589490 h 1830763"/>
              <a:gd name="connsiteX291" fmla="*/ 10965079 w 12192000"/>
              <a:gd name="connsiteY291" fmla="*/ 1599472 h 1830763"/>
              <a:gd name="connsiteX292" fmla="*/ 11002512 w 12192000"/>
              <a:gd name="connsiteY292" fmla="*/ 1592214 h 1830763"/>
              <a:gd name="connsiteX293" fmla="*/ 10994198 w 12192000"/>
              <a:gd name="connsiteY293" fmla="*/ 1600377 h 1830763"/>
              <a:gd name="connsiteX294" fmla="*/ 11003342 w 12192000"/>
              <a:gd name="connsiteY294" fmla="*/ 1599472 h 1830763"/>
              <a:gd name="connsiteX295" fmla="*/ 11008338 w 12192000"/>
              <a:gd name="connsiteY295" fmla="*/ 1602187 h 1830763"/>
              <a:gd name="connsiteX296" fmla="*/ 11021648 w 12192000"/>
              <a:gd name="connsiteY296" fmla="*/ 1592214 h 1830763"/>
              <a:gd name="connsiteX297" fmla="*/ 10974232 w 12192000"/>
              <a:gd name="connsiteY297" fmla="*/ 1594024 h 1830763"/>
              <a:gd name="connsiteX298" fmla="*/ 10968407 w 12192000"/>
              <a:gd name="connsiteY298" fmla="*/ 1589490 h 1830763"/>
              <a:gd name="connsiteX299" fmla="*/ 11307301 w 12192000"/>
              <a:gd name="connsiteY299" fmla="*/ 1589484 h 1830763"/>
              <a:gd name="connsiteX300" fmla="*/ 11300335 w 12192000"/>
              <a:gd name="connsiteY300" fmla="*/ 1594023 h 1830763"/>
              <a:gd name="connsiteX301" fmla="*/ 11324458 w 12192000"/>
              <a:gd name="connsiteY301" fmla="*/ 1597652 h 1830763"/>
              <a:gd name="connsiteX302" fmla="*/ 11323628 w 12192000"/>
              <a:gd name="connsiteY302" fmla="*/ 1590394 h 1830763"/>
              <a:gd name="connsiteX303" fmla="*/ 11307301 w 12192000"/>
              <a:gd name="connsiteY303" fmla="*/ 1589484 h 1830763"/>
              <a:gd name="connsiteX304" fmla="*/ 10335249 w 12192000"/>
              <a:gd name="connsiteY304" fmla="*/ 1588022 h 1830763"/>
              <a:gd name="connsiteX305" fmla="*/ 10371124 w 12192000"/>
              <a:gd name="connsiteY305" fmla="*/ 1590404 h 1830763"/>
              <a:gd name="connsiteX306" fmla="*/ 10308729 w 12192000"/>
              <a:gd name="connsiteY306" fmla="*/ 1590404 h 1830763"/>
              <a:gd name="connsiteX307" fmla="*/ 10335249 w 12192000"/>
              <a:gd name="connsiteY307" fmla="*/ 1588022 h 1830763"/>
              <a:gd name="connsiteX308" fmla="*/ 10935157 w 12192000"/>
              <a:gd name="connsiteY308" fmla="*/ 1586776 h 1830763"/>
              <a:gd name="connsiteX309" fmla="*/ 10923514 w 12192000"/>
              <a:gd name="connsiteY309" fmla="*/ 1602196 h 1830763"/>
              <a:gd name="connsiteX310" fmla="*/ 10894396 w 12192000"/>
              <a:gd name="connsiteY310" fmla="*/ 1601292 h 1830763"/>
              <a:gd name="connsiteX311" fmla="*/ 10920187 w 12192000"/>
              <a:gd name="connsiteY311" fmla="*/ 1613084 h 1830763"/>
              <a:gd name="connsiteX312" fmla="*/ 10949306 w 12192000"/>
              <a:gd name="connsiteY312" fmla="*/ 1616713 h 1830763"/>
              <a:gd name="connsiteX313" fmla="*/ 10932659 w 12192000"/>
              <a:gd name="connsiteY313" fmla="*/ 1602196 h 1830763"/>
              <a:gd name="connsiteX314" fmla="*/ 10960948 w 12192000"/>
              <a:gd name="connsiteY314" fmla="*/ 1598567 h 1830763"/>
              <a:gd name="connsiteX315" fmla="*/ 10935157 w 12192000"/>
              <a:gd name="connsiteY315" fmla="*/ 1586776 h 1830763"/>
              <a:gd name="connsiteX316" fmla="*/ 10485092 w 12192000"/>
              <a:gd name="connsiteY316" fmla="*/ 1584956 h 1830763"/>
              <a:gd name="connsiteX317" fmla="*/ 10464297 w 12192000"/>
              <a:gd name="connsiteY317" fmla="*/ 1603101 h 1830763"/>
              <a:gd name="connsiteX318" fmla="*/ 10439344 w 12192000"/>
              <a:gd name="connsiteY318" fmla="*/ 1599472 h 1830763"/>
              <a:gd name="connsiteX319" fmla="*/ 10485092 w 12192000"/>
              <a:gd name="connsiteY319" fmla="*/ 1584956 h 1830763"/>
              <a:gd name="connsiteX320" fmla="*/ 11489206 w 12192000"/>
              <a:gd name="connsiteY320" fmla="*/ 1584956 h 1830763"/>
              <a:gd name="connsiteX321" fmla="*/ 11465913 w 12192000"/>
              <a:gd name="connsiteY321" fmla="*/ 1588585 h 1830763"/>
              <a:gd name="connsiteX322" fmla="*/ 11489206 w 12192000"/>
              <a:gd name="connsiteY322" fmla="*/ 1584956 h 1830763"/>
              <a:gd name="connsiteX323" fmla="*/ 10211294 w 12192000"/>
              <a:gd name="connsiteY323" fmla="*/ 1584735 h 1830763"/>
              <a:gd name="connsiteX324" fmla="*/ 10237190 w 12192000"/>
              <a:gd name="connsiteY324" fmla="*/ 1585870 h 1830763"/>
              <a:gd name="connsiteX325" fmla="*/ 10199756 w 12192000"/>
              <a:gd name="connsiteY325" fmla="*/ 1593128 h 1830763"/>
              <a:gd name="connsiteX326" fmla="*/ 10211294 w 12192000"/>
              <a:gd name="connsiteY326" fmla="*/ 1584735 h 1830763"/>
              <a:gd name="connsiteX327" fmla="*/ 12139767 w 12192000"/>
              <a:gd name="connsiteY327" fmla="*/ 1584042 h 1830763"/>
              <a:gd name="connsiteX328" fmla="*/ 12151409 w 12192000"/>
              <a:gd name="connsiteY328" fmla="*/ 1595843 h 1830763"/>
              <a:gd name="connsiteX329" fmla="*/ 12118133 w 12192000"/>
              <a:gd name="connsiteY329" fmla="*/ 1594929 h 1830763"/>
              <a:gd name="connsiteX330" fmla="*/ 12115635 w 12192000"/>
              <a:gd name="connsiteY330" fmla="*/ 1607635 h 1830763"/>
              <a:gd name="connsiteX331" fmla="*/ 12158064 w 12192000"/>
              <a:gd name="connsiteY331" fmla="*/ 1605816 h 1830763"/>
              <a:gd name="connsiteX332" fmla="*/ 12166388 w 12192000"/>
              <a:gd name="connsiteY332" fmla="*/ 1597653 h 1830763"/>
              <a:gd name="connsiteX333" fmla="*/ 12139767 w 12192000"/>
              <a:gd name="connsiteY333" fmla="*/ 1584042 h 1830763"/>
              <a:gd name="connsiteX334" fmla="*/ 11039772 w 12192000"/>
              <a:gd name="connsiteY334" fmla="*/ 1582560 h 1830763"/>
              <a:gd name="connsiteX335" fmla="*/ 11029971 w 12192000"/>
              <a:gd name="connsiteY335" fmla="*/ 1585860 h 1830763"/>
              <a:gd name="connsiteX336" fmla="*/ 11046609 w 12192000"/>
              <a:gd name="connsiteY336" fmla="*/ 1598566 h 1830763"/>
              <a:gd name="connsiteX337" fmla="*/ 11073230 w 12192000"/>
              <a:gd name="connsiteY337" fmla="*/ 1586775 h 1830763"/>
              <a:gd name="connsiteX338" fmla="*/ 11039772 w 12192000"/>
              <a:gd name="connsiteY338" fmla="*/ 1582560 h 1830763"/>
              <a:gd name="connsiteX339" fmla="*/ 11843141 w 12192000"/>
              <a:gd name="connsiteY339" fmla="*/ 1577928 h 1830763"/>
              <a:gd name="connsiteX340" fmla="*/ 11834406 w 12192000"/>
              <a:gd name="connsiteY340" fmla="*/ 1585861 h 1830763"/>
              <a:gd name="connsiteX341" fmla="*/ 11861866 w 12192000"/>
              <a:gd name="connsiteY341" fmla="*/ 1579517 h 1830763"/>
              <a:gd name="connsiteX342" fmla="*/ 11843141 w 12192000"/>
              <a:gd name="connsiteY342" fmla="*/ 1577928 h 1830763"/>
              <a:gd name="connsiteX343" fmla="*/ 11007090 w 12192000"/>
              <a:gd name="connsiteY343" fmla="*/ 1572709 h 1830763"/>
              <a:gd name="connsiteX344" fmla="*/ 10980887 w 12192000"/>
              <a:gd name="connsiteY344" fmla="*/ 1576793 h 1830763"/>
              <a:gd name="connsiteX345" fmla="*/ 11028303 w 12192000"/>
              <a:gd name="connsiteY345" fmla="*/ 1574069 h 1830763"/>
              <a:gd name="connsiteX346" fmla="*/ 11007090 w 12192000"/>
              <a:gd name="connsiteY346" fmla="*/ 1572709 h 1830763"/>
              <a:gd name="connsiteX347" fmla="*/ 11545714 w 12192000"/>
              <a:gd name="connsiteY347" fmla="*/ 1570440 h 1830763"/>
              <a:gd name="connsiteX348" fmla="*/ 11522421 w 12192000"/>
              <a:gd name="connsiteY348" fmla="*/ 1595843 h 1830763"/>
              <a:gd name="connsiteX349" fmla="*/ 11509940 w 12192000"/>
              <a:gd name="connsiteY349" fmla="*/ 1593119 h 1830763"/>
              <a:gd name="connsiteX350" fmla="*/ 11495800 w 12192000"/>
              <a:gd name="connsiteY350" fmla="*/ 1596748 h 1830763"/>
              <a:gd name="connsiteX351" fmla="*/ 11516595 w 12192000"/>
              <a:gd name="connsiteY351" fmla="*/ 1602196 h 1830763"/>
              <a:gd name="connsiteX352" fmla="*/ 11493302 w 12192000"/>
              <a:gd name="connsiteY352" fmla="*/ 1631228 h 1830763"/>
              <a:gd name="connsiteX353" fmla="*/ 11478332 w 12192000"/>
              <a:gd name="connsiteY353" fmla="*/ 1633037 h 1830763"/>
              <a:gd name="connsiteX354" fmla="*/ 11489975 w 12192000"/>
              <a:gd name="connsiteY354" fmla="*/ 1634857 h 1830763"/>
              <a:gd name="connsiteX355" fmla="*/ 11476664 w 12192000"/>
              <a:gd name="connsiteY355" fmla="*/ 1648458 h 1830763"/>
              <a:gd name="connsiteX356" fmla="*/ 11471677 w 12192000"/>
              <a:gd name="connsiteY356" fmla="*/ 1651182 h 1830763"/>
              <a:gd name="connsiteX357" fmla="*/ 11474175 w 12192000"/>
              <a:gd name="connsiteY357" fmla="*/ 1651182 h 1830763"/>
              <a:gd name="connsiteX358" fmla="*/ 11449214 w 12192000"/>
              <a:gd name="connsiteY358" fmla="*/ 1677490 h 1830763"/>
              <a:gd name="connsiteX359" fmla="*/ 11482490 w 12192000"/>
              <a:gd name="connsiteY359" fmla="*/ 1685662 h 1830763"/>
              <a:gd name="connsiteX360" fmla="*/ 11478332 w 12192000"/>
              <a:gd name="connsiteY360" fmla="*/ 1688377 h 1830763"/>
              <a:gd name="connsiteX361" fmla="*/ 11487486 w 12192000"/>
              <a:gd name="connsiteY361" fmla="*/ 1687472 h 1830763"/>
              <a:gd name="connsiteX362" fmla="*/ 11514936 w 12192000"/>
              <a:gd name="connsiteY362" fmla="*/ 1693825 h 1830763"/>
              <a:gd name="connsiteX363" fmla="*/ 11516595 w 12192000"/>
              <a:gd name="connsiteY363" fmla="*/ 1685662 h 1830763"/>
              <a:gd name="connsiteX364" fmla="*/ 11534072 w 12192000"/>
              <a:gd name="connsiteY364" fmla="*/ 1679309 h 1830763"/>
              <a:gd name="connsiteX365" fmla="*/ 11518263 w 12192000"/>
              <a:gd name="connsiteY365" fmla="*/ 1679309 h 1830763"/>
              <a:gd name="connsiteX366" fmla="*/ 11523251 w 12192000"/>
              <a:gd name="connsiteY366" fmla="*/ 1659345 h 1830763"/>
              <a:gd name="connsiteX367" fmla="*/ 11575454 w 12192000"/>
              <a:gd name="connsiteY367" fmla="*/ 1669895 h 1830763"/>
              <a:gd name="connsiteX368" fmla="*/ 11597265 w 12192000"/>
              <a:gd name="connsiteY368" fmla="*/ 1673174 h 1830763"/>
              <a:gd name="connsiteX369" fmla="*/ 11588973 w 12192000"/>
              <a:gd name="connsiteY369" fmla="*/ 1666603 h 1830763"/>
              <a:gd name="connsiteX370" fmla="*/ 11597287 w 12192000"/>
              <a:gd name="connsiteY370" fmla="*/ 1658440 h 1830763"/>
              <a:gd name="connsiteX371" fmla="*/ 11622249 w 12192000"/>
              <a:gd name="connsiteY371" fmla="*/ 1664793 h 1830763"/>
              <a:gd name="connsiteX372" fmla="*/ 11638887 w 12192000"/>
              <a:gd name="connsiteY372" fmla="*/ 1651182 h 1830763"/>
              <a:gd name="connsiteX373" fmla="*/ 11636389 w 12192000"/>
              <a:gd name="connsiteY373" fmla="*/ 1635762 h 1830763"/>
              <a:gd name="connsiteX374" fmla="*/ 11611436 w 12192000"/>
              <a:gd name="connsiteY374" fmla="*/ 1626684 h 1830763"/>
              <a:gd name="connsiteX375" fmla="*/ 11610606 w 12192000"/>
              <a:gd name="connsiteY375" fmla="*/ 1623970 h 1830763"/>
              <a:gd name="connsiteX376" fmla="*/ 11593130 w 12192000"/>
              <a:gd name="connsiteY376" fmla="*/ 1634857 h 1830763"/>
              <a:gd name="connsiteX377" fmla="*/ 11530744 w 12192000"/>
              <a:gd name="connsiteY377" fmla="*/ 1627599 h 1830763"/>
              <a:gd name="connsiteX378" fmla="*/ 11536561 w 12192000"/>
              <a:gd name="connsiteY378" fmla="*/ 1604005 h 1830763"/>
              <a:gd name="connsiteX379" fmla="*/ 11592300 w 12192000"/>
              <a:gd name="connsiteY379" fmla="*/ 1604005 h 1830763"/>
              <a:gd name="connsiteX380" fmla="*/ 11594798 w 12192000"/>
              <a:gd name="connsiteY380" fmla="*/ 1588585 h 1830763"/>
              <a:gd name="connsiteX381" fmla="*/ 11538229 w 12192000"/>
              <a:gd name="connsiteY381" fmla="*/ 1597652 h 1830763"/>
              <a:gd name="connsiteX382" fmla="*/ 10892702 w 12192000"/>
              <a:gd name="connsiteY382" fmla="*/ 1564992 h 1830763"/>
              <a:gd name="connsiteX383" fmla="*/ 10861924 w 12192000"/>
              <a:gd name="connsiteY383" fmla="*/ 1579508 h 1830763"/>
              <a:gd name="connsiteX384" fmla="*/ 10880230 w 12192000"/>
              <a:gd name="connsiteY384" fmla="*/ 1575879 h 1830763"/>
              <a:gd name="connsiteX385" fmla="*/ 10892702 w 12192000"/>
              <a:gd name="connsiteY385" fmla="*/ 1564992 h 1830763"/>
              <a:gd name="connsiteX386" fmla="*/ 10151485 w 12192000"/>
              <a:gd name="connsiteY386" fmla="*/ 1563182 h 1830763"/>
              <a:gd name="connsiteX387" fmla="*/ 10186429 w 12192000"/>
              <a:gd name="connsiteY387" fmla="*/ 1571345 h 1830763"/>
              <a:gd name="connsiteX388" fmla="*/ 10151485 w 12192000"/>
              <a:gd name="connsiteY388" fmla="*/ 1563182 h 1830763"/>
              <a:gd name="connsiteX389" fmla="*/ 11988304 w 12192000"/>
              <a:gd name="connsiteY389" fmla="*/ 1561363 h 1830763"/>
              <a:gd name="connsiteX390" fmla="*/ 11994130 w 12192000"/>
              <a:gd name="connsiteY390" fmla="*/ 1571345 h 1830763"/>
              <a:gd name="connsiteX391" fmla="*/ 11998287 w 12192000"/>
              <a:gd name="connsiteY391" fmla="*/ 1565897 h 1830763"/>
              <a:gd name="connsiteX392" fmla="*/ 12008270 w 12192000"/>
              <a:gd name="connsiteY392" fmla="*/ 1567716 h 1830763"/>
              <a:gd name="connsiteX393" fmla="*/ 11988304 w 12192000"/>
              <a:gd name="connsiteY393" fmla="*/ 1561363 h 1830763"/>
              <a:gd name="connsiteX394" fmla="*/ 11117308 w 12192000"/>
              <a:gd name="connsiteY394" fmla="*/ 1559553 h 1830763"/>
              <a:gd name="connsiteX395" fmla="*/ 11065734 w 12192000"/>
              <a:gd name="connsiteY395" fmla="*/ 1564992 h 1830763"/>
              <a:gd name="connsiteX396" fmla="*/ 11071560 w 12192000"/>
              <a:gd name="connsiteY396" fmla="*/ 1572250 h 1830763"/>
              <a:gd name="connsiteX397" fmla="*/ 11117308 w 12192000"/>
              <a:gd name="connsiteY397" fmla="*/ 1559553 h 1830763"/>
              <a:gd name="connsiteX398" fmla="*/ 10689451 w 12192000"/>
              <a:gd name="connsiteY398" fmla="*/ 1556673 h 1830763"/>
              <a:gd name="connsiteX399" fmla="*/ 10625691 w 12192000"/>
              <a:gd name="connsiteY399" fmla="*/ 1563182 h 1830763"/>
              <a:gd name="connsiteX400" fmla="*/ 10692243 w 12192000"/>
              <a:gd name="connsiteY400" fmla="*/ 1562268 h 1830763"/>
              <a:gd name="connsiteX401" fmla="*/ 10678932 w 12192000"/>
              <a:gd name="connsiteY401" fmla="*/ 1567716 h 1830763"/>
              <a:gd name="connsiteX402" fmla="*/ 10707221 w 12192000"/>
              <a:gd name="connsiteY402" fmla="*/ 1564087 h 1830763"/>
              <a:gd name="connsiteX403" fmla="*/ 10689451 w 12192000"/>
              <a:gd name="connsiteY403" fmla="*/ 1556673 h 1830763"/>
              <a:gd name="connsiteX404" fmla="*/ 10549567 w 12192000"/>
              <a:gd name="connsiteY404" fmla="*/ 1556153 h 1830763"/>
              <a:gd name="connsiteX405" fmla="*/ 10520036 w 12192000"/>
              <a:gd name="connsiteY405" fmla="*/ 1565001 h 1830763"/>
              <a:gd name="connsiteX406" fmla="*/ 10562457 w 12192000"/>
              <a:gd name="connsiteY406" fmla="*/ 1563182 h 1830763"/>
              <a:gd name="connsiteX407" fmla="*/ 10549155 w 12192000"/>
              <a:gd name="connsiteY407" fmla="*/ 1571355 h 1830763"/>
              <a:gd name="connsiteX408" fmla="*/ 10515870 w 12192000"/>
              <a:gd name="connsiteY408" fmla="*/ 1570440 h 1830763"/>
              <a:gd name="connsiteX409" fmla="*/ 10490088 w 12192000"/>
              <a:gd name="connsiteY409" fmla="*/ 1558648 h 1830763"/>
              <a:gd name="connsiteX410" fmla="*/ 10482603 w 12192000"/>
              <a:gd name="connsiteY410" fmla="*/ 1571355 h 1830763"/>
              <a:gd name="connsiteX411" fmla="*/ 10429361 w 12192000"/>
              <a:gd name="connsiteY411" fmla="*/ 1568630 h 1830763"/>
              <a:gd name="connsiteX412" fmla="*/ 10451816 w 12192000"/>
              <a:gd name="connsiteY412" fmla="*/ 1557743 h 1830763"/>
              <a:gd name="connsiteX413" fmla="*/ 10424365 w 12192000"/>
              <a:gd name="connsiteY413" fmla="*/ 1566811 h 1830763"/>
              <a:gd name="connsiteX414" fmla="*/ 10404400 w 12192000"/>
              <a:gd name="connsiteY414" fmla="*/ 1560468 h 1830763"/>
              <a:gd name="connsiteX415" fmla="*/ 10321210 w 12192000"/>
              <a:gd name="connsiteY415" fmla="*/ 1576793 h 1830763"/>
              <a:gd name="connsiteX416" fmla="*/ 10291261 w 12192000"/>
              <a:gd name="connsiteY416" fmla="*/ 1570440 h 1830763"/>
              <a:gd name="connsiteX417" fmla="*/ 10309567 w 12192000"/>
              <a:gd name="connsiteY417" fmla="*/ 1564087 h 1830763"/>
              <a:gd name="connsiteX418" fmla="*/ 10245504 w 12192000"/>
              <a:gd name="connsiteY418" fmla="*/ 1579517 h 1830763"/>
              <a:gd name="connsiteX419" fmla="*/ 10196420 w 12192000"/>
              <a:gd name="connsiteY419" fmla="*/ 1574069 h 1830763"/>
              <a:gd name="connsiteX420" fmla="*/ 10206403 w 12192000"/>
              <a:gd name="connsiteY420" fmla="*/ 1575888 h 1830763"/>
              <a:gd name="connsiteX421" fmla="*/ 10188105 w 12192000"/>
              <a:gd name="connsiteY421" fmla="*/ 1579517 h 1830763"/>
              <a:gd name="connsiteX422" fmla="*/ 10124881 w 12192000"/>
              <a:gd name="connsiteY422" fmla="*/ 1572259 h 1830763"/>
              <a:gd name="connsiteX423" fmla="*/ 10102417 w 12192000"/>
              <a:gd name="connsiteY423" fmla="*/ 1583146 h 1830763"/>
              <a:gd name="connsiteX424" fmla="*/ 10199756 w 12192000"/>
              <a:gd name="connsiteY424" fmla="*/ 1594033 h 1830763"/>
              <a:gd name="connsiteX425" fmla="*/ 10114898 w 12192000"/>
              <a:gd name="connsiteY425" fmla="*/ 1600377 h 1830763"/>
              <a:gd name="connsiteX426" fmla="*/ 10118226 w 12192000"/>
              <a:gd name="connsiteY426" fmla="*/ 1590404 h 1830763"/>
              <a:gd name="connsiteX427" fmla="*/ 10048344 w 12192000"/>
              <a:gd name="connsiteY427" fmla="*/ 1601291 h 1830763"/>
              <a:gd name="connsiteX428" fmla="*/ 10103256 w 12192000"/>
              <a:gd name="connsiteY428" fmla="*/ 1613988 h 1830763"/>
              <a:gd name="connsiteX429" fmla="*/ 10127379 w 12192000"/>
              <a:gd name="connsiteY429" fmla="*/ 1615807 h 1830763"/>
              <a:gd name="connsiteX430" fmla="*/ 10192263 w 12192000"/>
              <a:gd name="connsiteY430" fmla="*/ 1604920 h 1830763"/>
              <a:gd name="connsiteX431" fmla="*/ 10225539 w 12192000"/>
              <a:gd name="connsiteY431" fmla="*/ 1605825 h 1830763"/>
              <a:gd name="connsiteX432" fmla="*/ 10252160 w 12192000"/>
              <a:gd name="connsiteY432" fmla="*/ 1619436 h 1830763"/>
              <a:gd name="connsiteX433" fmla="*/ 10356983 w 12192000"/>
              <a:gd name="connsiteY433" fmla="*/ 1619436 h 1830763"/>
              <a:gd name="connsiteX434" fmla="*/ 10364469 w 12192000"/>
              <a:gd name="connsiteY434" fmla="*/ 1608549 h 1830763"/>
              <a:gd name="connsiteX435" fmla="*/ 10394417 w 12192000"/>
              <a:gd name="connsiteY435" fmla="*/ 1617617 h 1830763"/>
              <a:gd name="connsiteX436" fmla="*/ 10378609 w 12192000"/>
              <a:gd name="connsiteY436" fmla="*/ 1610359 h 1830763"/>
              <a:gd name="connsiteX437" fmla="*/ 10417710 w 12192000"/>
              <a:gd name="connsiteY437" fmla="*/ 1613988 h 1830763"/>
              <a:gd name="connsiteX438" fmla="*/ 10435178 w 12192000"/>
              <a:gd name="connsiteY438" fmla="*/ 1605825 h 1830763"/>
              <a:gd name="connsiteX439" fmla="*/ 10460969 w 12192000"/>
              <a:gd name="connsiteY439" fmla="*/ 1614893 h 1830763"/>
              <a:gd name="connsiteX440" fmla="*/ 10479267 w 12192000"/>
              <a:gd name="connsiteY440" fmla="*/ 1611273 h 1830763"/>
              <a:gd name="connsiteX441" fmla="*/ 10570780 w 12192000"/>
              <a:gd name="connsiteY441" fmla="*/ 1614893 h 1830763"/>
              <a:gd name="connsiteX442" fmla="*/ 10597401 w 12192000"/>
              <a:gd name="connsiteY442" fmla="*/ 1603101 h 1830763"/>
              <a:gd name="connsiteX443" fmla="*/ 10633175 w 12192000"/>
              <a:gd name="connsiteY443" fmla="*/ 1616712 h 1830763"/>
              <a:gd name="connsiteX444" fmla="*/ 10690574 w 12192000"/>
              <a:gd name="connsiteY444" fmla="*/ 1616712 h 1830763"/>
              <a:gd name="connsiteX445" fmla="*/ 10683919 w 12192000"/>
              <a:gd name="connsiteY445" fmla="*/ 1604015 h 1830763"/>
              <a:gd name="connsiteX446" fmla="*/ 10718025 w 12192000"/>
              <a:gd name="connsiteY446" fmla="*/ 1606730 h 1830763"/>
              <a:gd name="connsiteX447" fmla="*/ 10710540 w 12192000"/>
              <a:gd name="connsiteY447" fmla="*/ 1619436 h 1830763"/>
              <a:gd name="connsiteX448" fmla="*/ 10762952 w 12192000"/>
              <a:gd name="connsiteY448" fmla="*/ 1619436 h 1830763"/>
              <a:gd name="connsiteX449" fmla="*/ 10761284 w 12192000"/>
              <a:gd name="connsiteY449" fmla="*/ 1606730 h 1830763"/>
              <a:gd name="connsiteX450" fmla="*/ 10787904 w 12192000"/>
              <a:gd name="connsiteY450" fmla="*/ 1594938 h 1830763"/>
              <a:gd name="connsiteX451" fmla="*/ 10807870 w 12192000"/>
              <a:gd name="connsiteY451" fmla="*/ 1601291 h 1830763"/>
              <a:gd name="connsiteX452" fmla="*/ 10781249 w 12192000"/>
              <a:gd name="connsiteY452" fmla="*/ 1613083 h 1830763"/>
              <a:gd name="connsiteX453" fmla="*/ 10823678 w 12192000"/>
              <a:gd name="connsiteY453" fmla="*/ 1611273 h 1830763"/>
              <a:gd name="connsiteX454" fmla="*/ 10822019 w 12192000"/>
              <a:gd name="connsiteY454" fmla="*/ 1601291 h 1830763"/>
              <a:gd name="connsiteX455" fmla="*/ 10865278 w 12192000"/>
              <a:gd name="connsiteY455" fmla="*/ 1604015 h 1830763"/>
              <a:gd name="connsiteX456" fmla="*/ 10863610 w 12192000"/>
              <a:gd name="connsiteY456" fmla="*/ 1594033 h 1830763"/>
              <a:gd name="connsiteX457" fmla="*/ 10815363 w 12192000"/>
              <a:gd name="connsiteY457" fmla="*/ 1594033 h 1830763"/>
              <a:gd name="connsiteX458" fmla="*/ 10808708 w 12192000"/>
              <a:gd name="connsiteY458" fmla="*/ 1584051 h 1830763"/>
              <a:gd name="connsiteX459" fmla="*/ 10755466 w 12192000"/>
              <a:gd name="connsiteY459" fmla="*/ 1578612 h 1830763"/>
              <a:gd name="connsiteX460" fmla="*/ 10822019 w 12192000"/>
              <a:gd name="connsiteY460" fmla="*/ 1574974 h 1830763"/>
              <a:gd name="connsiteX461" fmla="*/ 10815363 w 12192000"/>
              <a:gd name="connsiteY461" fmla="*/ 1562277 h 1830763"/>
              <a:gd name="connsiteX462" fmla="*/ 10792900 w 12192000"/>
              <a:gd name="connsiteY462" fmla="*/ 1573164 h 1830763"/>
              <a:gd name="connsiteX463" fmla="*/ 10711369 w 12192000"/>
              <a:gd name="connsiteY463" fmla="*/ 1572259 h 1830763"/>
              <a:gd name="connsiteX464" fmla="*/ 10730505 w 12192000"/>
              <a:gd name="connsiteY464" fmla="*/ 1571355 h 1830763"/>
              <a:gd name="connsiteX465" fmla="*/ 10736331 w 12192000"/>
              <a:gd name="connsiteY465" fmla="*/ 1578612 h 1830763"/>
              <a:gd name="connsiteX466" fmla="*/ 10672276 w 12192000"/>
              <a:gd name="connsiteY466" fmla="*/ 1594033 h 1830763"/>
              <a:gd name="connsiteX467" fmla="*/ 10627350 w 12192000"/>
              <a:gd name="connsiteY467" fmla="*/ 1581327 h 1830763"/>
              <a:gd name="connsiteX468" fmla="*/ 10571610 w 12192000"/>
              <a:gd name="connsiteY468" fmla="*/ 1594033 h 1830763"/>
              <a:gd name="connsiteX469" fmla="*/ 10570780 w 12192000"/>
              <a:gd name="connsiteY469" fmla="*/ 1586775 h 1830763"/>
              <a:gd name="connsiteX470" fmla="*/ 10520036 w 12192000"/>
              <a:gd name="connsiteY470" fmla="*/ 1596748 h 1830763"/>
              <a:gd name="connsiteX471" fmla="*/ 10514211 w 12192000"/>
              <a:gd name="connsiteY471" fmla="*/ 1589490 h 1830763"/>
              <a:gd name="connsiteX472" fmla="*/ 10590746 w 12192000"/>
              <a:gd name="connsiteY472" fmla="*/ 1588585 h 1830763"/>
              <a:gd name="connsiteX473" fmla="*/ 10684748 w 12192000"/>
              <a:gd name="connsiteY473" fmla="*/ 1578612 h 1830763"/>
              <a:gd name="connsiteX474" fmla="*/ 10683089 w 12192000"/>
              <a:gd name="connsiteY474" fmla="*/ 1568630 h 1830763"/>
              <a:gd name="connsiteX475" fmla="*/ 10620694 w 12192000"/>
              <a:gd name="connsiteY475" fmla="*/ 1568630 h 1830763"/>
              <a:gd name="connsiteX476" fmla="*/ 10558299 w 12192000"/>
              <a:gd name="connsiteY476" fmla="*/ 1568630 h 1830763"/>
              <a:gd name="connsiteX477" fmla="*/ 10581593 w 12192000"/>
              <a:gd name="connsiteY477" fmla="*/ 1562277 h 1830763"/>
              <a:gd name="connsiteX478" fmla="*/ 10549567 w 12192000"/>
              <a:gd name="connsiteY478" fmla="*/ 1556153 h 1830763"/>
              <a:gd name="connsiteX479" fmla="*/ 10183082 w 12192000"/>
              <a:gd name="connsiteY479" fmla="*/ 1542312 h 1830763"/>
              <a:gd name="connsiteX480" fmla="*/ 10183066 w 12192000"/>
              <a:gd name="connsiteY480" fmla="*/ 1542313 h 1830763"/>
              <a:gd name="connsiteX481" fmla="*/ 10180153 w 12192000"/>
              <a:gd name="connsiteY481" fmla="*/ 1545657 h 1830763"/>
              <a:gd name="connsiteX482" fmla="*/ 11635690 w 12192000"/>
              <a:gd name="connsiteY482" fmla="*/ 1541068 h 1830763"/>
              <a:gd name="connsiteX483" fmla="*/ 11637250 w 12192000"/>
              <a:gd name="connsiteY483" fmla="*/ 1549571 h 1830763"/>
              <a:gd name="connsiteX484" fmla="*/ 11654718 w 12192000"/>
              <a:gd name="connsiteY484" fmla="*/ 1541409 h 1830763"/>
              <a:gd name="connsiteX485" fmla="*/ 11635690 w 12192000"/>
              <a:gd name="connsiteY485" fmla="*/ 1541068 h 1830763"/>
              <a:gd name="connsiteX486" fmla="*/ 10022544 w 12192000"/>
              <a:gd name="connsiteY486" fmla="*/ 1535970 h 1830763"/>
              <a:gd name="connsiteX487" fmla="*/ 10061646 w 12192000"/>
              <a:gd name="connsiteY487" fmla="*/ 1541409 h 1830763"/>
              <a:gd name="connsiteX488" fmla="*/ 10022544 w 12192000"/>
              <a:gd name="connsiteY488" fmla="*/ 1535970 h 1830763"/>
              <a:gd name="connsiteX489" fmla="*/ 10639831 w 12192000"/>
              <a:gd name="connsiteY489" fmla="*/ 1534150 h 1830763"/>
              <a:gd name="connsiteX490" fmla="*/ 10688077 w 12192000"/>
              <a:gd name="connsiteY490" fmla="*/ 1536865 h 1830763"/>
              <a:gd name="connsiteX491" fmla="*/ 10639831 w 12192000"/>
              <a:gd name="connsiteY491" fmla="*/ 1534150 h 1830763"/>
              <a:gd name="connsiteX492" fmla="*/ 11733749 w 12192000"/>
              <a:gd name="connsiteY492" fmla="*/ 1527797 h 1830763"/>
              <a:gd name="connsiteX493" fmla="*/ 11762868 w 12192000"/>
              <a:gd name="connsiteY493" fmla="*/ 1531417 h 1830763"/>
              <a:gd name="connsiteX494" fmla="*/ 11733749 w 12192000"/>
              <a:gd name="connsiteY494" fmla="*/ 1527797 h 1830763"/>
              <a:gd name="connsiteX495" fmla="*/ 11713991 w 12192000"/>
              <a:gd name="connsiteY495" fmla="*/ 1526546 h 1830763"/>
              <a:gd name="connsiteX496" fmla="*/ 11700474 w 12192000"/>
              <a:gd name="connsiteY496" fmla="*/ 1528702 h 1830763"/>
              <a:gd name="connsiteX497" fmla="*/ 11710457 w 12192000"/>
              <a:gd name="connsiteY497" fmla="*/ 1534141 h 1830763"/>
              <a:gd name="connsiteX498" fmla="*/ 11728754 w 12192000"/>
              <a:gd name="connsiteY498" fmla="*/ 1527797 h 1830763"/>
              <a:gd name="connsiteX499" fmla="*/ 11713991 w 12192000"/>
              <a:gd name="connsiteY499" fmla="*/ 1526546 h 1830763"/>
              <a:gd name="connsiteX500" fmla="*/ 11598799 w 12192000"/>
              <a:gd name="connsiteY500" fmla="*/ 1522350 h 1830763"/>
              <a:gd name="connsiteX501" fmla="*/ 11589854 w 12192000"/>
              <a:gd name="connsiteY501" fmla="*/ 1524168 h 1830763"/>
              <a:gd name="connsiteX502" fmla="*/ 11556578 w 12192000"/>
              <a:gd name="connsiteY502" fmla="*/ 1554104 h 1830763"/>
              <a:gd name="connsiteX503" fmla="*/ 11613986 w 12192000"/>
              <a:gd name="connsiteY503" fmla="*/ 1523253 h 1830763"/>
              <a:gd name="connsiteX504" fmla="*/ 11598799 w 12192000"/>
              <a:gd name="connsiteY504" fmla="*/ 1522350 h 1830763"/>
              <a:gd name="connsiteX505" fmla="*/ 12055072 w 12192000"/>
              <a:gd name="connsiteY505" fmla="*/ 1519636 h 1830763"/>
              <a:gd name="connsiteX506" fmla="*/ 12039057 w 12192000"/>
              <a:gd name="connsiteY506" fmla="*/ 1523264 h 1830763"/>
              <a:gd name="connsiteX507" fmla="*/ 12072333 w 12192000"/>
              <a:gd name="connsiteY507" fmla="*/ 1521445 h 1830763"/>
              <a:gd name="connsiteX508" fmla="*/ 12055072 w 12192000"/>
              <a:gd name="connsiteY508" fmla="*/ 1519636 h 1830763"/>
              <a:gd name="connsiteX509" fmla="*/ 11860612 w 12192000"/>
              <a:gd name="connsiteY509" fmla="*/ 1516911 h 1830763"/>
              <a:gd name="connsiteX510" fmla="*/ 11852712 w 12192000"/>
              <a:gd name="connsiteY510" fmla="*/ 1524168 h 1830763"/>
              <a:gd name="connsiteX511" fmla="*/ 11876006 w 12192000"/>
              <a:gd name="connsiteY511" fmla="*/ 1520540 h 1830763"/>
              <a:gd name="connsiteX512" fmla="*/ 11860612 w 12192000"/>
              <a:gd name="connsiteY512" fmla="*/ 1516911 h 1830763"/>
              <a:gd name="connsiteX513" fmla="*/ 10648959 w 12192000"/>
              <a:gd name="connsiteY513" fmla="*/ 1506024 h 1830763"/>
              <a:gd name="connsiteX514" fmla="*/ 10621509 w 12192000"/>
              <a:gd name="connsiteY514" fmla="*/ 1509653 h 1830763"/>
              <a:gd name="connsiteX515" fmla="*/ 10654785 w 12192000"/>
              <a:gd name="connsiteY515" fmla="*/ 1510557 h 1830763"/>
              <a:gd name="connsiteX516" fmla="*/ 10648959 w 12192000"/>
              <a:gd name="connsiteY516" fmla="*/ 1506024 h 1830763"/>
              <a:gd name="connsiteX517" fmla="*/ 9890537 w 12192000"/>
              <a:gd name="connsiteY517" fmla="*/ 1502618 h 1830763"/>
              <a:gd name="connsiteX518" fmla="*/ 9908524 w 12192000"/>
              <a:gd name="connsiteY518" fmla="*/ 1504204 h 1830763"/>
              <a:gd name="connsiteX519" fmla="*/ 9886068 w 12192000"/>
              <a:gd name="connsiteY519" fmla="*/ 1509652 h 1830763"/>
              <a:gd name="connsiteX520" fmla="*/ 9874417 w 12192000"/>
              <a:gd name="connsiteY520" fmla="*/ 1505118 h 1830763"/>
              <a:gd name="connsiteX521" fmla="*/ 9890537 w 12192000"/>
              <a:gd name="connsiteY521" fmla="*/ 1502618 h 1830763"/>
              <a:gd name="connsiteX522" fmla="*/ 10064134 w 12192000"/>
              <a:gd name="connsiteY522" fmla="*/ 1496042 h 1830763"/>
              <a:gd name="connsiteX523" fmla="*/ 10046666 w 12192000"/>
              <a:gd name="connsiteY523" fmla="*/ 1506928 h 1830763"/>
              <a:gd name="connsiteX524" fmla="*/ 10054989 w 12192000"/>
              <a:gd name="connsiteY524" fmla="*/ 1498766 h 1830763"/>
              <a:gd name="connsiteX525" fmla="*/ 10064134 w 12192000"/>
              <a:gd name="connsiteY525" fmla="*/ 1496042 h 1830763"/>
              <a:gd name="connsiteX526" fmla="*/ 9942639 w 12192000"/>
              <a:gd name="connsiteY526" fmla="*/ 1495136 h 1830763"/>
              <a:gd name="connsiteX527" fmla="*/ 9912680 w 12192000"/>
              <a:gd name="connsiteY527" fmla="*/ 1502394 h 1830763"/>
              <a:gd name="connsiteX528" fmla="*/ 9916015 w 12192000"/>
              <a:gd name="connsiteY528" fmla="*/ 1495136 h 1830763"/>
              <a:gd name="connsiteX529" fmla="*/ 9942639 w 12192000"/>
              <a:gd name="connsiteY529" fmla="*/ 1495136 h 1830763"/>
              <a:gd name="connsiteX530" fmla="*/ 10190551 w 12192000"/>
              <a:gd name="connsiteY530" fmla="*/ 1482440 h 1830763"/>
              <a:gd name="connsiteX531" fmla="*/ 10244623 w 12192000"/>
              <a:gd name="connsiteY531" fmla="*/ 1489688 h 1830763"/>
              <a:gd name="connsiteX532" fmla="*/ 10242963 w 12192000"/>
              <a:gd name="connsiteY532" fmla="*/ 1507842 h 1830763"/>
              <a:gd name="connsiteX533" fmla="*/ 10200534 w 12192000"/>
              <a:gd name="connsiteY533" fmla="*/ 1512376 h 1830763"/>
              <a:gd name="connsiteX534" fmla="*/ 10190551 w 12192000"/>
              <a:gd name="connsiteY534" fmla="*/ 1482440 h 1830763"/>
              <a:gd name="connsiteX535" fmla="*/ 10583262 w 12192000"/>
              <a:gd name="connsiteY535" fmla="*/ 1481526 h 1830763"/>
              <a:gd name="connsiteX536" fmla="*/ 10556641 w 12192000"/>
              <a:gd name="connsiteY536" fmla="*/ 1495137 h 1830763"/>
              <a:gd name="connsiteX537" fmla="*/ 10583262 w 12192000"/>
              <a:gd name="connsiteY537" fmla="*/ 1481526 h 1830763"/>
              <a:gd name="connsiteX538" fmla="*/ 9748039 w 12192000"/>
              <a:gd name="connsiteY538" fmla="*/ 1475853 h 1830763"/>
              <a:gd name="connsiteX539" fmla="*/ 9731400 w 12192000"/>
              <a:gd name="connsiteY539" fmla="*/ 1478801 h 1830763"/>
              <a:gd name="connsiteX540" fmla="*/ 9732229 w 12192000"/>
              <a:gd name="connsiteY540" fmla="*/ 1484240 h 1830763"/>
              <a:gd name="connsiteX541" fmla="*/ 9769663 w 12192000"/>
              <a:gd name="connsiteY541" fmla="*/ 1479706 h 1830763"/>
              <a:gd name="connsiteX542" fmla="*/ 9748039 w 12192000"/>
              <a:gd name="connsiteY542" fmla="*/ 1475853 h 1830763"/>
              <a:gd name="connsiteX543" fmla="*/ 9971067 w 12192000"/>
              <a:gd name="connsiteY543" fmla="*/ 1473023 h 1830763"/>
              <a:gd name="connsiteX544" fmla="*/ 9961808 w 12192000"/>
              <a:gd name="connsiteY544" fmla="*/ 1483344 h 1830763"/>
              <a:gd name="connsiteX545" fmla="*/ 9993425 w 12192000"/>
              <a:gd name="connsiteY545" fmla="*/ 1474267 h 1830763"/>
              <a:gd name="connsiteX546" fmla="*/ 9971067 w 12192000"/>
              <a:gd name="connsiteY546" fmla="*/ 1473023 h 1830763"/>
              <a:gd name="connsiteX547" fmla="*/ 10620597 w 12192000"/>
              <a:gd name="connsiteY547" fmla="*/ 1467465 h 1830763"/>
              <a:gd name="connsiteX548" fmla="*/ 10582433 w 12192000"/>
              <a:gd name="connsiteY548" fmla="*/ 1473362 h 1830763"/>
              <a:gd name="connsiteX549" fmla="*/ 10658138 w 12192000"/>
              <a:gd name="connsiteY549" fmla="*/ 1469733 h 1830763"/>
              <a:gd name="connsiteX550" fmla="*/ 10620597 w 12192000"/>
              <a:gd name="connsiteY550" fmla="*/ 1467465 h 1830763"/>
              <a:gd name="connsiteX551" fmla="*/ 9719691 w 12192000"/>
              <a:gd name="connsiteY551" fmla="*/ 1464285 h 1830763"/>
              <a:gd name="connsiteX552" fmla="*/ 9787901 w 12192000"/>
              <a:gd name="connsiteY552" fmla="*/ 1473362 h 1830763"/>
              <a:gd name="connsiteX553" fmla="*/ 9785402 w 12192000"/>
              <a:gd name="connsiteY553" fmla="*/ 1488783 h 1830763"/>
              <a:gd name="connsiteX554" fmla="*/ 9686406 w 12192000"/>
              <a:gd name="connsiteY554" fmla="*/ 1496041 h 1830763"/>
              <a:gd name="connsiteX555" fmla="*/ 9697228 w 12192000"/>
              <a:gd name="connsiteY555" fmla="*/ 1506023 h 1830763"/>
              <a:gd name="connsiteX556" fmla="*/ 9710537 w 12192000"/>
              <a:gd name="connsiteY556" fmla="*/ 1497860 h 1830763"/>
              <a:gd name="connsiteX557" fmla="*/ 9712198 w 12192000"/>
              <a:gd name="connsiteY557" fmla="*/ 1510557 h 1830763"/>
              <a:gd name="connsiteX558" fmla="*/ 9736321 w 12192000"/>
              <a:gd name="connsiteY558" fmla="*/ 1514186 h 1830763"/>
              <a:gd name="connsiteX559" fmla="*/ 9717192 w 12192000"/>
              <a:gd name="connsiteY559" fmla="*/ 1515100 h 1830763"/>
              <a:gd name="connsiteX560" fmla="*/ 9767107 w 12192000"/>
              <a:gd name="connsiteY560" fmla="*/ 1527797 h 1830763"/>
              <a:gd name="connsiteX561" fmla="*/ 9751297 w 12192000"/>
              <a:gd name="connsiteY561" fmla="*/ 1520539 h 1830763"/>
              <a:gd name="connsiteX562" fmla="*/ 9764608 w 12192000"/>
              <a:gd name="connsiteY562" fmla="*/ 1515100 h 1830763"/>
              <a:gd name="connsiteX563" fmla="*/ 9781244 w 12192000"/>
              <a:gd name="connsiteY563" fmla="*/ 1526892 h 1830763"/>
              <a:gd name="connsiteX564" fmla="*/ 9791229 w 12192000"/>
              <a:gd name="connsiteY564" fmla="*/ 1531426 h 1830763"/>
              <a:gd name="connsiteX565" fmla="*/ 9808694 w 12192000"/>
              <a:gd name="connsiteY565" fmla="*/ 1523263 h 1830763"/>
              <a:gd name="connsiteX566" fmla="*/ 9809534 w 12192000"/>
              <a:gd name="connsiteY566" fmla="*/ 1528702 h 1830763"/>
              <a:gd name="connsiteX567" fmla="*/ 9777918 w 12192000"/>
              <a:gd name="connsiteY567" fmla="*/ 1536865 h 1830763"/>
              <a:gd name="connsiteX568" fmla="*/ 9767107 w 12192000"/>
              <a:gd name="connsiteY568" fmla="*/ 1532331 h 1830763"/>
              <a:gd name="connsiteX569" fmla="*/ 9767935 w 12192000"/>
              <a:gd name="connsiteY569" fmla="*/ 1535960 h 1830763"/>
              <a:gd name="connsiteX570" fmla="*/ 9658126 w 12192000"/>
              <a:gd name="connsiteY570" fmla="*/ 1507842 h 1830763"/>
              <a:gd name="connsiteX571" fmla="*/ 9685577 w 12192000"/>
              <a:gd name="connsiteY571" fmla="*/ 1501489 h 1830763"/>
              <a:gd name="connsiteX572" fmla="*/ 9624848 w 12192000"/>
              <a:gd name="connsiteY572" fmla="*/ 1487878 h 1830763"/>
              <a:gd name="connsiteX573" fmla="*/ 9623188 w 12192000"/>
              <a:gd name="connsiteY573" fmla="*/ 1472457 h 1830763"/>
              <a:gd name="connsiteX574" fmla="*/ 9628177 w 12192000"/>
              <a:gd name="connsiteY574" fmla="*/ 1471543 h 1830763"/>
              <a:gd name="connsiteX575" fmla="*/ 9624848 w 12192000"/>
              <a:gd name="connsiteY575" fmla="*/ 1479715 h 1830763"/>
              <a:gd name="connsiteX576" fmla="*/ 9684747 w 12192000"/>
              <a:gd name="connsiteY576" fmla="*/ 1494231 h 1830763"/>
              <a:gd name="connsiteX577" fmla="*/ 9706381 w 12192000"/>
              <a:gd name="connsiteY577" fmla="*/ 1480620 h 1830763"/>
              <a:gd name="connsiteX578" fmla="*/ 9710537 w 12192000"/>
              <a:gd name="connsiteY578" fmla="*/ 1467009 h 1830763"/>
              <a:gd name="connsiteX579" fmla="*/ 9719691 w 12192000"/>
              <a:gd name="connsiteY579" fmla="*/ 1464285 h 1830763"/>
              <a:gd name="connsiteX580" fmla="*/ 10191902 w 12192000"/>
              <a:gd name="connsiteY580" fmla="*/ 1461798 h 1830763"/>
              <a:gd name="connsiteX581" fmla="*/ 10217172 w 12192000"/>
              <a:gd name="connsiteY581" fmla="*/ 1466104 h 1830763"/>
              <a:gd name="connsiteX582" fmla="*/ 10203862 w 12192000"/>
              <a:gd name="connsiteY582" fmla="*/ 1474267 h 1830763"/>
              <a:gd name="connsiteX583" fmla="*/ 10179739 w 12192000"/>
              <a:gd name="connsiteY583" fmla="*/ 1472457 h 1830763"/>
              <a:gd name="connsiteX584" fmla="*/ 10191902 w 12192000"/>
              <a:gd name="connsiteY584" fmla="*/ 1461798 h 1830763"/>
              <a:gd name="connsiteX585" fmla="*/ 9937695 w 12192000"/>
              <a:gd name="connsiteY585" fmla="*/ 1456123 h 1830763"/>
              <a:gd name="connsiteX586" fmla="*/ 9906077 w 12192000"/>
              <a:gd name="connsiteY586" fmla="*/ 1467915 h 1830763"/>
              <a:gd name="connsiteX587" fmla="*/ 9937695 w 12192000"/>
              <a:gd name="connsiteY587" fmla="*/ 1456123 h 1830763"/>
              <a:gd name="connsiteX588" fmla="*/ 10980878 w 12192000"/>
              <a:gd name="connsiteY588" fmla="*/ 1428911 h 1830763"/>
              <a:gd name="connsiteX589" fmla="*/ 10949270 w 12192000"/>
              <a:gd name="connsiteY589" fmla="*/ 1440703 h 1830763"/>
              <a:gd name="connsiteX590" fmla="*/ 11005009 w 12192000"/>
              <a:gd name="connsiteY590" fmla="*/ 1430720 h 1830763"/>
              <a:gd name="connsiteX591" fmla="*/ 10980878 w 12192000"/>
              <a:gd name="connsiteY591" fmla="*/ 1428911 h 1830763"/>
              <a:gd name="connsiteX592" fmla="*/ 9971748 w 12192000"/>
              <a:gd name="connsiteY592" fmla="*/ 1426186 h 1830763"/>
              <a:gd name="connsiteX593" fmla="*/ 10000868 w 12192000"/>
              <a:gd name="connsiteY593" fmla="*/ 1429815 h 1830763"/>
              <a:gd name="connsiteX594" fmla="*/ 9990885 w 12192000"/>
              <a:gd name="connsiteY594" fmla="*/ 1430720 h 1830763"/>
              <a:gd name="connsiteX595" fmla="*/ 9992554 w 12192000"/>
              <a:gd name="connsiteY595" fmla="*/ 1437977 h 1830763"/>
              <a:gd name="connsiteX596" fmla="*/ 9971748 w 12192000"/>
              <a:gd name="connsiteY596" fmla="*/ 1426186 h 1830763"/>
              <a:gd name="connsiteX597" fmla="*/ 9955310 w 12192000"/>
              <a:gd name="connsiteY597" fmla="*/ 1416094 h 1830763"/>
              <a:gd name="connsiteX598" fmla="*/ 9970089 w 12192000"/>
              <a:gd name="connsiteY598" fmla="*/ 1417118 h 1830763"/>
              <a:gd name="connsiteX599" fmla="*/ 9961560 w 12192000"/>
              <a:gd name="connsiteY599" fmla="*/ 1420289 h 1830763"/>
              <a:gd name="connsiteX600" fmla="*/ 9947391 w 12192000"/>
              <a:gd name="connsiteY600" fmla="*/ 1420719 h 1830763"/>
              <a:gd name="connsiteX601" fmla="*/ 9947037 w 12192000"/>
              <a:gd name="connsiteY601" fmla="*/ 1420925 h 1830763"/>
              <a:gd name="connsiteX602" fmla="*/ 9952621 w 12192000"/>
              <a:gd name="connsiteY602" fmla="*/ 1425281 h 1830763"/>
              <a:gd name="connsiteX603" fmla="*/ 9941550 w 12192000"/>
              <a:gd name="connsiteY603" fmla="*/ 1424131 h 1830763"/>
              <a:gd name="connsiteX604" fmla="*/ 9947037 w 12192000"/>
              <a:gd name="connsiteY604" fmla="*/ 1420925 h 1830763"/>
              <a:gd name="connsiteX605" fmla="*/ 9946797 w 12192000"/>
              <a:gd name="connsiteY605" fmla="*/ 1420737 h 1830763"/>
              <a:gd name="connsiteX606" fmla="*/ 9947391 w 12192000"/>
              <a:gd name="connsiteY606" fmla="*/ 1420719 h 1830763"/>
              <a:gd name="connsiteX607" fmla="*/ 10490067 w 12192000"/>
              <a:gd name="connsiteY607" fmla="*/ 1412575 h 1830763"/>
              <a:gd name="connsiteX608" fmla="*/ 10465944 w 12192000"/>
              <a:gd name="connsiteY608" fmla="*/ 1413480 h 1830763"/>
              <a:gd name="connsiteX609" fmla="*/ 10453464 w 12192000"/>
              <a:gd name="connsiteY609" fmla="*/ 1424366 h 1830763"/>
              <a:gd name="connsiteX610" fmla="*/ 10477586 w 12192000"/>
              <a:gd name="connsiteY610" fmla="*/ 1427995 h 1830763"/>
              <a:gd name="connsiteX611" fmla="*/ 10475927 w 12192000"/>
              <a:gd name="connsiteY611" fmla="*/ 1418013 h 1830763"/>
              <a:gd name="connsiteX612" fmla="*/ 10490067 w 12192000"/>
              <a:gd name="connsiteY612" fmla="*/ 1412575 h 1830763"/>
              <a:gd name="connsiteX613" fmla="*/ 10772079 w 12192000"/>
              <a:gd name="connsiteY613" fmla="*/ 1408946 h 1830763"/>
              <a:gd name="connsiteX614" fmla="*/ 10803696 w 12192000"/>
              <a:gd name="connsiteY614" fmla="*/ 1425281 h 1830763"/>
              <a:gd name="connsiteX615" fmla="*/ 10791215 w 12192000"/>
              <a:gd name="connsiteY615" fmla="*/ 1410765 h 1830763"/>
              <a:gd name="connsiteX616" fmla="*/ 10772079 w 12192000"/>
              <a:gd name="connsiteY616" fmla="*/ 1408946 h 1830763"/>
              <a:gd name="connsiteX617" fmla="*/ 9824572 w 12192000"/>
              <a:gd name="connsiteY617" fmla="*/ 1406222 h 1830763"/>
              <a:gd name="connsiteX618" fmla="*/ 9764675 w 12192000"/>
              <a:gd name="connsiteY618" fmla="*/ 1418918 h 1830763"/>
              <a:gd name="connsiteX619" fmla="*/ 9824572 w 12192000"/>
              <a:gd name="connsiteY619" fmla="*/ 1406222 h 1830763"/>
              <a:gd name="connsiteX620" fmla="*/ 11049097 w 12192000"/>
              <a:gd name="connsiteY620" fmla="*/ 1406222 h 1830763"/>
              <a:gd name="connsiteX621" fmla="*/ 11011664 w 12192000"/>
              <a:gd name="connsiteY621" fmla="*/ 1410756 h 1830763"/>
              <a:gd name="connsiteX622" fmla="*/ 11049097 w 12192000"/>
              <a:gd name="connsiteY622" fmla="*/ 1406222 h 1830763"/>
              <a:gd name="connsiteX623" fmla="*/ 10391922 w 12192000"/>
              <a:gd name="connsiteY623" fmla="*/ 1396250 h 1830763"/>
              <a:gd name="connsiteX624" fmla="*/ 10377782 w 12192000"/>
              <a:gd name="connsiteY624" fmla="*/ 1397155 h 1830763"/>
              <a:gd name="connsiteX625" fmla="*/ 10403573 w 12192000"/>
              <a:gd name="connsiteY625" fmla="*/ 1408947 h 1830763"/>
              <a:gd name="connsiteX626" fmla="*/ 10391922 w 12192000"/>
              <a:gd name="connsiteY626" fmla="*/ 1396250 h 1830763"/>
              <a:gd name="connsiteX627" fmla="*/ 9927657 w 12192000"/>
              <a:gd name="connsiteY627" fmla="*/ 1393525 h 1830763"/>
              <a:gd name="connsiteX628" fmla="*/ 9960936 w 12192000"/>
              <a:gd name="connsiteY628" fmla="*/ 1394430 h 1830763"/>
              <a:gd name="connsiteX629" fmla="*/ 9946797 w 12192000"/>
              <a:gd name="connsiteY629" fmla="*/ 1398059 h 1830763"/>
              <a:gd name="connsiteX630" fmla="*/ 9938472 w 12192000"/>
              <a:gd name="connsiteY630" fmla="*/ 1403507 h 1830763"/>
              <a:gd name="connsiteX631" fmla="*/ 9923500 w 12192000"/>
              <a:gd name="connsiteY631" fmla="*/ 1396249 h 1830763"/>
              <a:gd name="connsiteX632" fmla="*/ 9927657 w 12192000"/>
              <a:gd name="connsiteY632" fmla="*/ 1393525 h 1830763"/>
              <a:gd name="connsiteX633" fmla="*/ 10023124 w 12192000"/>
              <a:gd name="connsiteY633" fmla="*/ 1392504 h 1830763"/>
              <a:gd name="connsiteX634" fmla="*/ 10047455 w 12192000"/>
              <a:gd name="connsiteY634" fmla="*/ 1392620 h 1830763"/>
              <a:gd name="connsiteX635" fmla="*/ 10010021 w 12192000"/>
              <a:gd name="connsiteY635" fmla="*/ 1397154 h 1830763"/>
              <a:gd name="connsiteX636" fmla="*/ 10023124 w 12192000"/>
              <a:gd name="connsiteY636" fmla="*/ 1392504 h 1830763"/>
              <a:gd name="connsiteX637" fmla="*/ 8891103 w 12192000"/>
              <a:gd name="connsiteY637" fmla="*/ 1380819 h 1830763"/>
              <a:gd name="connsiteX638" fmla="*/ 8876964 w 12192000"/>
              <a:gd name="connsiteY638" fmla="*/ 1399878 h 1830763"/>
              <a:gd name="connsiteX639" fmla="*/ 8875305 w 12192000"/>
              <a:gd name="connsiteY639" fmla="*/ 1382638 h 1830763"/>
              <a:gd name="connsiteX640" fmla="*/ 8878632 w 12192000"/>
              <a:gd name="connsiteY640" fmla="*/ 1380819 h 1830763"/>
              <a:gd name="connsiteX641" fmla="*/ 8891103 w 12192000"/>
              <a:gd name="connsiteY641" fmla="*/ 1380819 h 1830763"/>
              <a:gd name="connsiteX642" fmla="*/ 10767118 w 12192000"/>
              <a:gd name="connsiteY642" fmla="*/ 1376286 h 1830763"/>
              <a:gd name="connsiteX643" fmla="*/ 10744654 w 12192000"/>
              <a:gd name="connsiteY643" fmla="*/ 1385363 h 1830763"/>
              <a:gd name="connsiteX644" fmla="*/ 10767947 w 12192000"/>
              <a:gd name="connsiteY644" fmla="*/ 1384449 h 1830763"/>
              <a:gd name="connsiteX645" fmla="*/ 10767118 w 12192000"/>
              <a:gd name="connsiteY645" fmla="*/ 1376286 h 1830763"/>
              <a:gd name="connsiteX646" fmla="*/ 10182544 w 12192000"/>
              <a:gd name="connsiteY646" fmla="*/ 1371521 h 1830763"/>
              <a:gd name="connsiteX647" fmla="*/ 10202202 w 12192000"/>
              <a:gd name="connsiteY647" fmla="*/ 1375380 h 1830763"/>
              <a:gd name="connsiteX648" fmla="*/ 10169757 w 12192000"/>
              <a:gd name="connsiteY648" fmla="*/ 1379914 h 1830763"/>
              <a:gd name="connsiteX649" fmla="*/ 10182544 w 12192000"/>
              <a:gd name="connsiteY649" fmla="*/ 1371521 h 1830763"/>
              <a:gd name="connsiteX650" fmla="*/ 10086556 w 12192000"/>
              <a:gd name="connsiteY650" fmla="*/ 1370846 h 1830763"/>
              <a:gd name="connsiteX651" fmla="*/ 10116515 w 12192000"/>
              <a:gd name="connsiteY651" fmla="*/ 1379914 h 1830763"/>
              <a:gd name="connsiteX652" fmla="*/ 10022502 w 12192000"/>
              <a:gd name="connsiteY652" fmla="*/ 1388991 h 1830763"/>
              <a:gd name="connsiteX653" fmla="*/ 9982561 w 12192000"/>
              <a:gd name="connsiteY653" fmla="*/ 1378104 h 1830763"/>
              <a:gd name="connsiteX654" fmla="*/ 10006694 w 12192000"/>
              <a:gd name="connsiteY654" fmla="*/ 1379914 h 1830763"/>
              <a:gd name="connsiteX655" fmla="*/ 10086556 w 12192000"/>
              <a:gd name="connsiteY655" fmla="*/ 1370846 h 1830763"/>
              <a:gd name="connsiteX656" fmla="*/ 10243793 w 12192000"/>
              <a:gd name="connsiteY656" fmla="*/ 1370846 h 1830763"/>
              <a:gd name="connsiteX657" fmla="*/ 10283724 w 12192000"/>
              <a:gd name="connsiteY657" fmla="*/ 1379009 h 1830763"/>
              <a:gd name="connsiteX658" fmla="*/ 10243793 w 12192000"/>
              <a:gd name="connsiteY658" fmla="*/ 1370846 h 1830763"/>
              <a:gd name="connsiteX659" fmla="*/ 10521063 w 12192000"/>
              <a:gd name="connsiteY659" fmla="*/ 1368570 h 1830763"/>
              <a:gd name="connsiteX660" fmla="*/ 10507543 w 12192000"/>
              <a:gd name="connsiteY660" fmla="*/ 1373561 h 1830763"/>
              <a:gd name="connsiteX661" fmla="*/ 10532495 w 12192000"/>
              <a:gd name="connsiteY661" fmla="*/ 1377190 h 1830763"/>
              <a:gd name="connsiteX662" fmla="*/ 10540819 w 12192000"/>
              <a:gd name="connsiteY662" fmla="*/ 1371751 h 1830763"/>
              <a:gd name="connsiteX663" fmla="*/ 10521063 w 12192000"/>
              <a:gd name="connsiteY663" fmla="*/ 1368570 h 1830763"/>
              <a:gd name="connsiteX664" fmla="*/ 10148123 w 12192000"/>
              <a:gd name="connsiteY664" fmla="*/ 1368122 h 1830763"/>
              <a:gd name="connsiteX665" fmla="*/ 10154777 w 12192000"/>
              <a:gd name="connsiteY665" fmla="*/ 1380819 h 1830763"/>
              <a:gd name="connsiteX666" fmla="*/ 10130655 w 12192000"/>
              <a:gd name="connsiteY666" fmla="*/ 1379009 h 1830763"/>
              <a:gd name="connsiteX667" fmla="*/ 10148123 w 12192000"/>
              <a:gd name="connsiteY667" fmla="*/ 1368122 h 1830763"/>
              <a:gd name="connsiteX668" fmla="*/ 9843872 w 12192000"/>
              <a:gd name="connsiteY668" fmla="*/ 1365866 h 1830763"/>
              <a:gd name="connsiteX669" fmla="*/ 9862004 w 12192000"/>
              <a:gd name="connsiteY669" fmla="*/ 1370837 h 1830763"/>
              <a:gd name="connsiteX670" fmla="*/ 9843872 w 12192000"/>
              <a:gd name="connsiteY670" fmla="*/ 1365866 h 1830763"/>
              <a:gd name="connsiteX671" fmla="*/ 11007533 w 12192000"/>
              <a:gd name="connsiteY671" fmla="*/ 1354512 h 1830763"/>
              <a:gd name="connsiteX672" fmla="*/ 11066601 w 12192000"/>
              <a:gd name="connsiteY672" fmla="*/ 1367209 h 1830763"/>
              <a:gd name="connsiteX673" fmla="*/ 11065771 w 12192000"/>
              <a:gd name="connsiteY673" fmla="*/ 1361770 h 1830763"/>
              <a:gd name="connsiteX674" fmla="*/ 11007533 w 12192000"/>
              <a:gd name="connsiteY674" fmla="*/ 1354512 h 1830763"/>
              <a:gd name="connsiteX675" fmla="*/ 9777918 w 12192000"/>
              <a:gd name="connsiteY675" fmla="*/ 1352701 h 1830763"/>
              <a:gd name="connsiteX676" fmla="*/ 9758782 w 12192000"/>
              <a:gd name="connsiteY676" fmla="*/ 1359959 h 1830763"/>
              <a:gd name="connsiteX677" fmla="*/ 9758782 w 12192000"/>
              <a:gd name="connsiteY677" fmla="*/ 1354511 h 1830763"/>
              <a:gd name="connsiteX678" fmla="*/ 9777918 w 12192000"/>
              <a:gd name="connsiteY678" fmla="*/ 1352701 h 1830763"/>
              <a:gd name="connsiteX679" fmla="*/ 9954782 w 12192000"/>
              <a:gd name="connsiteY679" fmla="*/ 1333097 h 1830763"/>
              <a:gd name="connsiteX680" fmla="*/ 9946840 w 12192000"/>
              <a:gd name="connsiteY680" fmla="*/ 1334557 h 1830763"/>
              <a:gd name="connsiteX681" fmla="*/ 9953495 w 12192000"/>
              <a:gd name="connsiteY681" fmla="*/ 1347254 h 1830763"/>
              <a:gd name="connsiteX682" fmla="*/ 9954782 w 12192000"/>
              <a:gd name="connsiteY682" fmla="*/ 1333097 h 1830763"/>
              <a:gd name="connsiteX683" fmla="*/ 10479007 w 12192000"/>
              <a:gd name="connsiteY683" fmla="*/ 1333052 h 1830763"/>
              <a:gd name="connsiteX684" fmla="*/ 10431861 w 12192000"/>
              <a:gd name="connsiteY684" fmla="*/ 1344530 h 1830763"/>
              <a:gd name="connsiteX685" fmla="*/ 10461810 w 12192000"/>
              <a:gd name="connsiteY685" fmla="*/ 1350883 h 1830763"/>
              <a:gd name="connsiteX686" fmla="*/ 10441014 w 12192000"/>
              <a:gd name="connsiteY686" fmla="*/ 1341815 h 1830763"/>
              <a:gd name="connsiteX687" fmla="*/ 10488431 w 12192000"/>
              <a:gd name="connsiteY687" fmla="*/ 1339091 h 1830763"/>
              <a:gd name="connsiteX688" fmla="*/ 10479007 w 12192000"/>
              <a:gd name="connsiteY688" fmla="*/ 1333052 h 1830763"/>
              <a:gd name="connsiteX689" fmla="*/ 10505909 w 12192000"/>
              <a:gd name="connsiteY689" fmla="*/ 1328967 h 1830763"/>
              <a:gd name="connsiteX690" fmla="*/ 10496721 w 12192000"/>
              <a:gd name="connsiteY690" fmla="*/ 1332737 h 1830763"/>
              <a:gd name="connsiteX691" fmla="*/ 10512529 w 12192000"/>
              <a:gd name="connsiteY691" fmla="*/ 1339995 h 1830763"/>
              <a:gd name="connsiteX692" fmla="*/ 10530826 w 12192000"/>
              <a:gd name="connsiteY692" fmla="*/ 1336366 h 1830763"/>
              <a:gd name="connsiteX693" fmla="*/ 10505909 w 12192000"/>
              <a:gd name="connsiteY693" fmla="*/ 1328967 h 1830763"/>
              <a:gd name="connsiteX694" fmla="*/ 10904375 w 12192000"/>
              <a:gd name="connsiteY694" fmla="*/ 1321597 h 1830763"/>
              <a:gd name="connsiteX695" fmla="*/ 10891897 w 12192000"/>
              <a:gd name="connsiteY695" fmla="*/ 1321851 h 1830763"/>
              <a:gd name="connsiteX696" fmla="*/ 10926833 w 12192000"/>
              <a:gd name="connsiteY696" fmla="*/ 1330024 h 1830763"/>
              <a:gd name="connsiteX697" fmla="*/ 10904375 w 12192000"/>
              <a:gd name="connsiteY697" fmla="*/ 1321597 h 1830763"/>
              <a:gd name="connsiteX698" fmla="*/ 10365287 w 12192000"/>
              <a:gd name="connsiteY698" fmla="*/ 1319136 h 1830763"/>
              <a:gd name="connsiteX699" fmla="*/ 10346152 w 12192000"/>
              <a:gd name="connsiteY699" fmla="*/ 1320041 h 1830763"/>
              <a:gd name="connsiteX700" fmla="*/ 10361960 w 12192000"/>
              <a:gd name="connsiteY700" fmla="*/ 1329117 h 1830763"/>
              <a:gd name="connsiteX701" fmla="*/ 10361121 w 12192000"/>
              <a:gd name="connsiteY701" fmla="*/ 1321860 h 1830763"/>
              <a:gd name="connsiteX702" fmla="*/ 10365287 w 12192000"/>
              <a:gd name="connsiteY702" fmla="*/ 1319136 h 1830763"/>
              <a:gd name="connsiteX703" fmla="*/ 10556617 w 12192000"/>
              <a:gd name="connsiteY703" fmla="*/ 1318222 h 1830763"/>
              <a:gd name="connsiteX704" fmla="*/ 10557447 w 12192000"/>
              <a:gd name="connsiteY704" fmla="*/ 1323660 h 1830763"/>
              <a:gd name="connsiteX705" fmla="*/ 10562443 w 12192000"/>
              <a:gd name="connsiteY705" fmla="*/ 1325479 h 1830763"/>
              <a:gd name="connsiteX706" fmla="*/ 10580740 w 12192000"/>
              <a:gd name="connsiteY706" fmla="*/ 1319127 h 1830763"/>
              <a:gd name="connsiteX707" fmla="*/ 10556617 w 12192000"/>
              <a:gd name="connsiteY707" fmla="*/ 1318222 h 1830763"/>
              <a:gd name="connsiteX708" fmla="*/ 10866919 w 12192000"/>
              <a:gd name="connsiteY708" fmla="*/ 1318222 h 1830763"/>
              <a:gd name="connsiteX709" fmla="*/ 10873574 w 12192000"/>
              <a:gd name="connsiteY709" fmla="*/ 1330928 h 1830763"/>
              <a:gd name="connsiteX710" fmla="*/ 10887715 w 12192000"/>
              <a:gd name="connsiteY710" fmla="*/ 1327299 h 1830763"/>
              <a:gd name="connsiteX711" fmla="*/ 10866919 w 12192000"/>
              <a:gd name="connsiteY711" fmla="*/ 1318222 h 1830763"/>
              <a:gd name="connsiteX712" fmla="*/ 9763048 w 12192000"/>
              <a:gd name="connsiteY712" fmla="*/ 1317657 h 1830763"/>
              <a:gd name="connsiteX713" fmla="*/ 9777918 w 12192000"/>
              <a:gd name="connsiteY713" fmla="*/ 1324574 h 1830763"/>
              <a:gd name="connsiteX714" fmla="*/ 9748799 w 12192000"/>
              <a:gd name="connsiteY714" fmla="*/ 1323670 h 1830763"/>
              <a:gd name="connsiteX715" fmla="*/ 9763048 w 12192000"/>
              <a:gd name="connsiteY715" fmla="*/ 1317657 h 1830763"/>
              <a:gd name="connsiteX716" fmla="*/ 9876075 w 12192000"/>
              <a:gd name="connsiteY716" fmla="*/ 1311868 h 1830763"/>
              <a:gd name="connsiteX717" fmla="*/ 9888559 w 12192000"/>
              <a:gd name="connsiteY717" fmla="*/ 1331832 h 1830763"/>
              <a:gd name="connsiteX718" fmla="*/ 9785402 w 12192000"/>
              <a:gd name="connsiteY718" fmla="*/ 1316412 h 1830763"/>
              <a:gd name="connsiteX719" fmla="*/ 9876075 w 12192000"/>
              <a:gd name="connsiteY719" fmla="*/ 1311868 h 1830763"/>
              <a:gd name="connsiteX720" fmla="*/ 10038355 w 12192000"/>
              <a:gd name="connsiteY720" fmla="*/ 1311218 h 1830763"/>
              <a:gd name="connsiteX721" fmla="*/ 10049122 w 12192000"/>
              <a:gd name="connsiteY721" fmla="*/ 1319126 h 1830763"/>
              <a:gd name="connsiteX722" fmla="*/ 10012518 w 12192000"/>
              <a:gd name="connsiteY722" fmla="*/ 1328203 h 1830763"/>
              <a:gd name="connsiteX723" fmla="*/ 10034144 w 12192000"/>
              <a:gd name="connsiteY723" fmla="*/ 1314592 h 1830763"/>
              <a:gd name="connsiteX724" fmla="*/ 10038355 w 12192000"/>
              <a:gd name="connsiteY724" fmla="*/ 1311218 h 1830763"/>
              <a:gd name="connsiteX725" fmla="*/ 9918503 w 12192000"/>
              <a:gd name="connsiteY725" fmla="*/ 1310059 h 1830763"/>
              <a:gd name="connsiteX726" fmla="*/ 9911851 w 12192000"/>
              <a:gd name="connsiteY726" fmla="*/ 1325479 h 1830763"/>
              <a:gd name="connsiteX727" fmla="*/ 9886068 w 12192000"/>
              <a:gd name="connsiteY727" fmla="*/ 1311868 h 1830763"/>
              <a:gd name="connsiteX728" fmla="*/ 9918503 w 12192000"/>
              <a:gd name="connsiteY728" fmla="*/ 1310059 h 1830763"/>
              <a:gd name="connsiteX729" fmla="*/ 10128987 w 12192000"/>
              <a:gd name="connsiteY729" fmla="*/ 1308239 h 1830763"/>
              <a:gd name="connsiteX730" fmla="*/ 10158944 w 12192000"/>
              <a:gd name="connsiteY730" fmla="*/ 1314592 h 1830763"/>
              <a:gd name="connsiteX731" fmla="*/ 10151450 w 12192000"/>
              <a:gd name="connsiteY731" fmla="*/ 1325479 h 1830763"/>
              <a:gd name="connsiteX732" fmla="*/ 10112358 w 12192000"/>
              <a:gd name="connsiteY732" fmla="*/ 1321850 h 1830763"/>
              <a:gd name="connsiteX733" fmla="*/ 10111519 w 12192000"/>
              <a:gd name="connsiteY733" fmla="*/ 1314592 h 1830763"/>
              <a:gd name="connsiteX734" fmla="*/ 10069080 w 12192000"/>
              <a:gd name="connsiteY734" fmla="*/ 1316412 h 1830763"/>
              <a:gd name="connsiteX735" fmla="*/ 10064923 w 12192000"/>
              <a:gd name="connsiteY735" fmla="*/ 1321850 h 1830763"/>
              <a:gd name="connsiteX736" fmla="*/ 10062433 w 12192000"/>
              <a:gd name="connsiteY736" fmla="*/ 1310963 h 1830763"/>
              <a:gd name="connsiteX737" fmla="*/ 10128987 w 12192000"/>
              <a:gd name="connsiteY737" fmla="*/ 1308239 h 1830763"/>
              <a:gd name="connsiteX738" fmla="*/ 10384385 w 12192000"/>
              <a:gd name="connsiteY738" fmla="*/ 1303482 h 1830763"/>
              <a:gd name="connsiteX739" fmla="*/ 10397692 w 12192000"/>
              <a:gd name="connsiteY739" fmla="*/ 1312783 h 1830763"/>
              <a:gd name="connsiteX740" fmla="*/ 10368583 w 12192000"/>
              <a:gd name="connsiteY740" fmla="*/ 1311868 h 1830763"/>
              <a:gd name="connsiteX741" fmla="*/ 10384385 w 12192000"/>
              <a:gd name="connsiteY741" fmla="*/ 1303482 h 1830763"/>
              <a:gd name="connsiteX742" fmla="*/ 10458418 w 12192000"/>
              <a:gd name="connsiteY742" fmla="*/ 1301896 h 1830763"/>
              <a:gd name="connsiteX743" fmla="*/ 10460916 w 12192000"/>
              <a:gd name="connsiteY743" fmla="*/ 1319126 h 1830763"/>
              <a:gd name="connsiteX744" fmla="*/ 10422653 w 12192000"/>
              <a:gd name="connsiteY744" fmla="*/ 1318221 h 1830763"/>
              <a:gd name="connsiteX745" fmla="*/ 10435964 w 12192000"/>
              <a:gd name="connsiteY745" fmla="*/ 1310059 h 1830763"/>
              <a:gd name="connsiteX746" fmla="*/ 10411002 w 12192000"/>
              <a:gd name="connsiteY746" fmla="*/ 1303706 h 1830763"/>
              <a:gd name="connsiteX747" fmla="*/ 10458418 w 12192000"/>
              <a:gd name="connsiteY747" fmla="*/ 1301896 h 1830763"/>
              <a:gd name="connsiteX748" fmla="*/ 10993393 w 12192000"/>
              <a:gd name="connsiteY748" fmla="*/ 1294638 h 1830763"/>
              <a:gd name="connsiteX749" fmla="*/ 10942640 w 12192000"/>
              <a:gd name="connsiteY749" fmla="*/ 1307334 h 1830763"/>
              <a:gd name="connsiteX750" fmla="*/ 10953461 w 12192000"/>
              <a:gd name="connsiteY750" fmla="*/ 1317316 h 1830763"/>
              <a:gd name="connsiteX751" fmla="*/ 10934325 w 12192000"/>
              <a:gd name="connsiteY751" fmla="*/ 1315507 h 1830763"/>
              <a:gd name="connsiteX752" fmla="*/ 10933495 w 12192000"/>
              <a:gd name="connsiteY752" fmla="*/ 1308249 h 1830763"/>
              <a:gd name="connsiteX753" fmla="*/ 10913530 w 12192000"/>
              <a:gd name="connsiteY753" fmla="*/ 1303715 h 1830763"/>
              <a:gd name="connsiteX754" fmla="*/ 10940981 w 12192000"/>
              <a:gd name="connsiteY754" fmla="*/ 1327298 h 1830763"/>
              <a:gd name="connsiteX755" fmla="*/ 11114016 w 12192000"/>
              <a:gd name="connsiteY755" fmla="*/ 1331832 h 1830763"/>
              <a:gd name="connsiteX756" fmla="*/ 11122331 w 12192000"/>
              <a:gd name="connsiteY756" fmla="*/ 1323669 h 1830763"/>
              <a:gd name="connsiteX757" fmla="*/ 11156445 w 12192000"/>
              <a:gd name="connsiteY757" fmla="*/ 1327298 h 1830763"/>
              <a:gd name="connsiteX758" fmla="*/ 11168917 w 12192000"/>
              <a:gd name="connsiteY758" fmla="*/ 1316411 h 1830763"/>
              <a:gd name="connsiteX759" fmla="*/ 11179738 w 12192000"/>
              <a:gd name="connsiteY759" fmla="*/ 1326393 h 1830763"/>
              <a:gd name="connsiteX760" fmla="*/ 11156445 w 12192000"/>
              <a:gd name="connsiteY760" fmla="*/ 1332737 h 1830763"/>
              <a:gd name="connsiteX761" fmla="*/ 11185564 w 12192000"/>
              <a:gd name="connsiteY761" fmla="*/ 1333651 h 1830763"/>
              <a:gd name="connsiteX762" fmla="*/ 11187223 w 12192000"/>
              <a:gd name="connsiteY762" fmla="*/ 1315507 h 1830763"/>
              <a:gd name="connsiteX763" fmla="*/ 11107361 w 12192000"/>
              <a:gd name="connsiteY763" fmla="*/ 1324574 h 1830763"/>
              <a:gd name="connsiteX764" fmla="*/ 11108190 w 12192000"/>
              <a:gd name="connsiteY764" fmla="*/ 1327298 h 1830763"/>
              <a:gd name="connsiteX765" fmla="*/ 11092391 w 12192000"/>
              <a:gd name="connsiteY765" fmla="*/ 1320040 h 1830763"/>
              <a:gd name="connsiteX766" fmla="*/ 11119841 w 12192000"/>
              <a:gd name="connsiteY766" fmla="*/ 1310973 h 1830763"/>
              <a:gd name="connsiteX767" fmla="*/ 11119003 w 12192000"/>
              <a:gd name="connsiteY767" fmla="*/ 1303715 h 1830763"/>
              <a:gd name="connsiteX768" fmla="*/ 11027291 w 12192000"/>
              <a:gd name="connsiteY768" fmla="*/ 1311752 h 1830763"/>
              <a:gd name="connsiteX769" fmla="*/ 11001846 w 12192000"/>
              <a:gd name="connsiteY769" fmla="*/ 1319096 h 1830763"/>
              <a:gd name="connsiteX770" fmla="*/ 11016686 w 12192000"/>
              <a:gd name="connsiteY770" fmla="*/ 1320945 h 1830763"/>
              <a:gd name="connsiteX771" fmla="*/ 11001707 w 12192000"/>
              <a:gd name="connsiteY771" fmla="*/ 1319136 h 1830763"/>
              <a:gd name="connsiteX772" fmla="*/ 11001846 w 12192000"/>
              <a:gd name="connsiteY772" fmla="*/ 1319096 h 1830763"/>
              <a:gd name="connsiteX773" fmla="*/ 10987567 w 12192000"/>
              <a:gd name="connsiteY773" fmla="*/ 1317316 h 1830763"/>
              <a:gd name="connsiteX774" fmla="*/ 10993393 w 12192000"/>
              <a:gd name="connsiteY774" fmla="*/ 1294638 h 1830763"/>
              <a:gd name="connsiteX775" fmla="*/ 10690583 w 12192000"/>
              <a:gd name="connsiteY775" fmla="*/ 1293734 h 1830763"/>
              <a:gd name="connsiteX776" fmla="*/ 10721362 w 12192000"/>
              <a:gd name="connsiteY776" fmla="*/ 1304621 h 1830763"/>
              <a:gd name="connsiteX777" fmla="*/ 10690583 w 12192000"/>
              <a:gd name="connsiteY777" fmla="*/ 1293734 h 1830763"/>
              <a:gd name="connsiteX778" fmla="*/ 10641490 w 12192000"/>
              <a:gd name="connsiteY778" fmla="*/ 1285561 h 1830763"/>
              <a:gd name="connsiteX779" fmla="*/ 10624022 w 12192000"/>
              <a:gd name="connsiteY779" fmla="*/ 1296448 h 1830763"/>
              <a:gd name="connsiteX780" fmla="*/ 10639830 w 12192000"/>
              <a:gd name="connsiteY780" fmla="*/ 1303706 h 1830763"/>
              <a:gd name="connsiteX781" fmla="*/ 10626520 w 12192000"/>
              <a:gd name="connsiteY781" fmla="*/ 1309145 h 1830763"/>
              <a:gd name="connsiteX782" fmla="*/ 10599899 w 12192000"/>
              <a:gd name="connsiteY782" fmla="*/ 1292819 h 1830763"/>
              <a:gd name="connsiteX783" fmla="*/ 10601558 w 12192000"/>
              <a:gd name="connsiteY783" fmla="*/ 1305516 h 1830763"/>
              <a:gd name="connsiteX784" fmla="*/ 10626520 w 12192000"/>
              <a:gd name="connsiteY784" fmla="*/ 1314593 h 1830763"/>
              <a:gd name="connsiteX785" fmla="*/ 10612380 w 12192000"/>
              <a:gd name="connsiteY785" fmla="*/ 1315498 h 1830763"/>
              <a:gd name="connsiteX786" fmla="*/ 10614039 w 12192000"/>
              <a:gd name="connsiteY786" fmla="*/ 1325480 h 1830763"/>
              <a:gd name="connsiteX787" fmla="*/ 10667281 w 12192000"/>
              <a:gd name="connsiteY787" fmla="*/ 1328204 h 1830763"/>
              <a:gd name="connsiteX788" fmla="*/ 10623192 w 12192000"/>
              <a:gd name="connsiteY788" fmla="*/ 1320032 h 1830763"/>
              <a:gd name="connsiteX789" fmla="*/ 10698898 w 12192000"/>
              <a:gd name="connsiteY789" fmla="*/ 1316403 h 1830763"/>
              <a:gd name="connsiteX790" fmla="*/ 10674766 w 12192000"/>
              <a:gd name="connsiteY790" fmla="*/ 1314593 h 1830763"/>
              <a:gd name="connsiteX791" fmla="*/ 10731335 w 12192000"/>
              <a:gd name="connsiteY791" fmla="*/ 1311869 h 1830763"/>
              <a:gd name="connsiteX792" fmla="*/ 10666451 w 12192000"/>
              <a:gd name="connsiteY792" fmla="*/ 1294629 h 1830763"/>
              <a:gd name="connsiteX793" fmla="*/ 10663123 w 12192000"/>
              <a:gd name="connsiteY793" fmla="*/ 1302801 h 1830763"/>
              <a:gd name="connsiteX794" fmla="*/ 10638162 w 12192000"/>
              <a:gd name="connsiteY794" fmla="*/ 1293724 h 1830763"/>
              <a:gd name="connsiteX795" fmla="*/ 10641490 w 12192000"/>
              <a:gd name="connsiteY795" fmla="*/ 1285561 h 1830763"/>
              <a:gd name="connsiteX796" fmla="*/ 11450076 w 12192000"/>
              <a:gd name="connsiteY796" fmla="*/ 1282847 h 1830763"/>
              <a:gd name="connsiteX797" fmla="*/ 11475028 w 12192000"/>
              <a:gd name="connsiteY797" fmla="*/ 1289200 h 1830763"/>
              <a:gd name="connsiteX798" fmla="*/ 11450076 w 12192000"/>
              <a:gd name="connsiteY798" fmla="*/ 1282847 h 1830763"/>
              <a:gd name="connsiteX799" fmla="*/ 11449274 w 12192000"/>
              <a:gd name="connsiteY799" fmla="*/ 1278303 h 1830763"/>
              <a:gd name="connsiteX800" fmla="*/ 11417658 w 12192000"/>
              <a:gd name="connsiteY800" fmla="*/ 1287380 h 1830763"/>
              <a:gd name="connsiteX801" fmla="*/ 11450933 w 12192000"/>
              <a:gd name="connsiteY801" fmla="*/ 1288285 h 1830763"/>
              <a:gd name="connsiteX802" fmla="*/ 11430968 w 12192000"/>
              <a:gd name="connsiteY802" fmla="*/ 1281932 h 1830763"/>
              <a:gd name="connsiteX803" fmla="*/ 11449274 w 12192000"/>
              <a:gd name="connsiteY803" fmla="*/ 1278303 h 1830763"/>
              <a:gd name="connsiteX804" fmla="*/ 10356102 w 12192000"/>
              <a:gd name="connsiteY804" fmla="*/ 1263787 h 1830763"/>
              <a:gd name="connsiteX805" fmla="*/ 10328643 w 12192000"/>
              <a:gd name="connsiteY805" fmla="*/ 1270140 h 1830763"/>
              <a:gd name="connsiteX806" fmla="*/ 10356102 w 12192000"/>
              <a:gd name="connsiteY806" fmla="*/ 1263787 h 1830763"/>
              <a:gd name="connsiteX807" fmla="*/ 10818737 w 12192000"/>
              <a:gd name="connsiteY807" fmla="*/ 1255963 h 1830763"/>
              <a:gd name="connsiteX808" fmla="*/ 10837764 w 12192000"/>
              <a:gd name="connsiteY808" fmla="*/ 1256529 h 1830763"/>
              <a:gd name="connsiteX809" fmla="*/ 10810314 w 12192000"/>
              <a:gd name="connsiteY809" fmla="*/ 1265606 h 1830763"/>
              <a:gd name="connsiteX810" fmla="*/ 10818737 w 12192000"/>
              <a:gd name="connsiteY810" fmla="*/ 1255963 h 1830763"/>
              <a:gd name="connsiteX811" fmla="*/ 10615654 w 12192000"/>
              <a:gd name="connsiteY811" fmla="*/ 1243832 h 1830763"/>
              <a:gd name="connsiteX812" fmla="*/ 10655585 w 12192000"/>
              <a:gd name="connsiteY812" fmla="*/ 1251995 h 1830763"/>
              <a:gd name="connsiteX813" fmla="*/ 10617313 w 12192000"/>
              <a:gd name="connsiteY813" fmla="*/ 1253805 h 1830763"/>
              <a:gd name="connsiteX814" fmla="*/ 10615654 w 12192000"/>
              <a:gd name="connsiteY814" fmla="*/ 1243832 h 1830763"/>
              <a:gd name="connsiteX815" fmla="*/ 10251800 w 12192000"/>
              <a:gd name="connsiteY815" fmla="*/ 1237480 h 1830763"/>
              <a:gd name="connsiteX816" fmla="*/ 10276239 w 12192000"/>
              <a:gd name="connsiteY816" fmla="*/ 1244737 h 1830763"/>
              <a:gd name="connsiteX817" fmla="*/ 10232980 w 12192000"/>
              <a:gd name="connsiteY817" fmla="*/ 1243832 h 1830763"/>
              <a:gd name="connsiteX818" fmla="*/ 10251800 w 12192000"/>
              <a:gd name="connsiteY818" fmla="*/ 1237480 h 1830763"/>
              <a:gd name="connsiteX819" fmla="*/ 10554748 w 12192000"/>
              <a:gd name="connsiteY819" fmla="*/ 1234526 h 1830763"/>
              <a:gd name="connsiteX820" fmla="*/ 10539150 w 12192000"/>
              <a:gd name="connsiteY820" fmla="*/ 1242919 h 1830763"/>
              <a:gd name="connsiteX821" fmla="*/ 10576583 w 12192000"/>
              <a:gd name="connsiteY821" fmla="*/ 1238385 h 1830763"/>
              <a:gd name="connsiteX822" fmla="*/ 10554748 w 12192000"/>
              <a:gd name="connsiteY822" fmla="*/ 1234526 h 1830763"/>
              <a:gd name="connsiteX823" fmla="*/ 9505366 w 12192000"/>
              <a:gd name="connsiteY823" fmla="*/ 1230103 h 1830763"/>
              <a:gd name="connsiteX824" fmla="*/ 9515036 w 12192000"/>
              <a:gd name="connsiteY824" fmla="*/ 1238384 h 1830763"/>
              <a:gd name="connsiteX825" fmla="*/ 9490083 w 12192000"/>
              <a:gd name="connsiteY825" fmla="*/ 1232031 h 1830763"/>
              <a:gd name="connsiteX826" fmla="*/ 9505366 w 12192000"/>
              <a:gd name="connsiteY826" fmla="*/ 1230103 h 1830763"/>
              <a:gd name="connsiteX827" fmla="*/ 9263017 w 12192000"/>
              <a:gd name="connsiteY827" fmla="*/ 1219335 h 1830763"/>
              <a:gd name="connsiteX828" fmla="*/ 9239724 w 12192000"/>
              <a:gd name="connsiteY828" fmla="*/ 1222964 h 1830763"/>
              <a:gd name="connsiteX829" fmla="*/ 9255532 w 12192000"/>
              <a:gd name="connsiteY829" fmla="*/ 1230222 h 1830763"/>
              <a:gd name="connsiteX830" fmla="*/ 9278825 w 12192000"/>
              <a:gd name="connsiteY830" fmla="*/ 1226593 h 1830763"/>
              <a:gd name="connsiteX831" fmla="*/ 9263017 w 12192000"/>
              <a:gd name="connsiteY831" fmla="*/ 1219335 h 1830763"/>
              <a:gd name="connsiteX832" fmla="*/ 9970132 w 12192000"/>
              <a:gd name="connsiteY832" fmla="*/ 1211172 h 1830763"/>
              <a:gd name="connsiteX833" fmla="*/ 9956822 w 12192000"/>
              <a:gd name="connsiteY833" fmla="*/ 1219335 h 1830763"/>
              <a:gd name="connsiteX834" fmla="*/ 9994255 w 12192000"/>
              <a:gd name="connsiteY834" fmla="*/ 1212077 h 1830763"/>
              <a:gd name="connsiteX835" fmla="*/ 9970132 w 12192000"/>
              <a:gd name="connsiteY835" fmla="*/ 1211172 h 1830763"/>
              <a:gd name="connsiteX836" fmla="*/ 8825465 w 12192000"/>
              <a:gd name="connsiteY836" fmla="*/ 1203009 h 1830763"/>
              <a:gd name="connsiteX837" fmla="*/ 8803001 w 12192000"/>
              <a:gd name="connsiteY837" fmla="*/ 1213896 h 1830763"/>
              <a:gd name="connsiteX838" fmla="*/ 8870383 w 12192000"/>
              <a:gd name="connsiteY838" fmla="*/ 1215705 h 1830763"/>
              <a:gd name="connsiteX839" fmla="*/ 8825465 w 12192000"/>
              <a:gd name="connsiteY839" fmla="*/ 1203009 h 1830763"/>
              <a:gd name="connsiteX840" fmla="*/ 8767227 w 12192000"/>
              <a:gd name="connsiteY840" fmla="*/ 1200285 h 1830763"/>
              <a:gd name="connsiteX841" fmla="*/ 8729793 w 12192000"/>
              <a:gd name="connsiteY841" fmla="*/ 1204819 h 1830763"/>
              <a:gd name="connsiteX842" fmla="*/ 8719811 w 12192000"/>
              <a:gd name="connsiteY842" fmla="*/ 1203009 h 1830763"/>
              <a:gd name="connsiteX843" fmla="*/ 8730623 w 12192000"/>
              <a:gd name="connsiteY843" fmla="*/ 1210267 h 1830763"/>
              <a:gd name="connsiteX844" fmla="*/ 8758912 w 12192000"/>
              <a:gd name="connsiteY844" fmla="*/ 1206638 h 1830763"/>
              <a:gd name="connsiteX845" fmla="*/ 8774721 w 12192000"/>
              <a:gd name="connsiteY845" fmla="*/ 1215706 h 1830763"/>
              <a:gd name="connsiteX846" fmla="*/ 8793018 w 12192000"/>
              <a:gd name="connsiteY846" fmla="*/ 1212077 h 1830763"/>
              <a:gd name="connsiteX847" fmla="*/ 8777210 w 12192000"/>
              <a:gd name="connsiteY847" fmla="*/ 1204819 h 1830763"/>
              <a:gd name="connsiteX848" fmla="*/ 8773882 w 12192000"/>
              <a:gd name="connsiteY848" fmla="*/ 1210267 h 1830763"/>
              <a:gd name="connsiteX849" fmla="*/ 8767227 w 12192000"/>
              <a:gd name="connsiteY849" fmla="*/ 1200285 h 1830763"/>
              <a:gd name="connsiteX850" fmla="*/ 9235500 w 12192000"/>
              <a:gd name="connsiteY850" fmla="*/ 1198837 h 1830763"/>
              <a:gd name="connsiteX851" fmla="*/ 9231432 w 12192000"/>
              <a:gd name="connsiteY851" fmla="*/ 1201190 h 1830763"/>
              <a:gd name="connsiteX852" fmla="*/ 9227275 w 12192000"/>
              <a:gd name="connsiteY852" fmla="*/ 1203914 h 1830763"/>
              <a:gd name="connsiteX853" fmla="*/ 9217292 w 12192000"/>
              <a:gd name="connsiteY853" fmla="*/ 1199370 h 1830763"/>
              <a:gd name="connsiteX854" fmla="*/ 9237248 w 12192000"/>
              <a:gd name="connsiteY854" fmla="*/ 1205724 h 1830763"/>
              <a:gd name="connsiteX855" fmla="*/ 9235500 w 12192000"/>
              <a:gd name="connsiteY855" fmla="*/ 1198837 h 1830763"/>
              <a:gd name="connsiteX856" fmla="*/ 9589130 w 12192000"/>
              <a:gd name="connsiteY856" fmla="*/ 1194837 h 1830763"/>
              <a:gd name="connsiteX857" fmla="*/ 9569993 w 12192000"/>
              <a:gd name="connsiteY857" fmla="*/ 1195742 h 1830763"/>
              <a:gd name="connsiteX858" fmla="*/ 9589959 w 12192000"/>
              <a:gd name="connsiteY858" fmla="*/ 1202095 h 1830763"/>
              <a:gd name="connsiteX859" fmla="*/ 9589130 w 12192000"/>
              <a:gd name="connsiteY859" fmla="*/ 1194837 h 1830763"/>
              <a:gd name="connsiteX860" fmla="*/ 9273022 w 12192000"/>
              <a:gd name="connsiteY860" fmla="*/ 1193932 h 1830763"/>
              <a:gd name="connsiteX861" fmla="*/ 9241414 w 12192000"/>
              <a:gd name="connsiteY861" fmla="*/ 1203009 h 1830763"/>
              <a:gd name="connsiteX862" fmla="*/ 9242244 w 12192000"/>
              <a:gd name="connsiteY862" fmla="*/ 1208448 h 1830763"/>
              <a:gd name="connsiteX863" fmla="*/ 9273022 w 12192000"/>
              <a:gd name="connsiteY863" fmla="*/ 1193932 h 1830763"/>
              <a:gd name="connsiteX864" fmla="*/ 9651537 w 12192000"/>
              <a:gd name="connsiteY864" fmla="*/ 1165805 h 1830763"/>
              <a:gd name="connsiteX865" fmla="*/ 9619920 w 12192000"/>
              <a:gd name="connsiteY865" fmla="*/ 1174882 h 1830763"/>
              <a:gd name="connsiteX866" fmla="*/ 9617431 w 12192000"/>
              <a:gd name="connsiteY866" fmla="*/ 1187579 h 1830763"/>
              <a:gd name="connsiteX867" fmla="*/ 9635728 w 12192000"/>
              <a:gd name="connsiteY867" fmla="*/ 1181226 h 1830763"/>
              <a:gd name="connsiteX868" fmla="*/ 9651537 w 12192000"/>
              <a:gd name="connsiteY868" fmla="*/ 1165805 h 1830763"/>
              <a:gd name="connsiteX869" fmla="*/ 11779401 w 12192000"/>
              <a:gd name="connsiteY869" fmla="*/ 1145961 h 1830763"/>
              <a:gd name="connsiteX870" fmla="*/ 11762866 w 12192000"/>
              <a:gd name="connsiteY870" fmla="*/ 1151289 h 1830763"/>
              <a:gd name="connsiteX871" fmla="*/ 11805296 w 12192000"/>
              <a:gd name="connsiteY871" fmla="*/ 1146755 h 1830763"/>
              <a:gd name="connsiteX872" fmla="*/ 11779401 w 12192000"/>
              <a:gd name="connsiteY872" fmla="*/ 1145961 h 1830763"/>
              <a:gd name="connsiteX873" fmla="*/ 11733749 w 12192000"/>
              <a:gd name="connsiteY873" fmla="*/ 1143126 h 1830763"/>
              <a:gd name="connsiteX874" fmla="*/ 11757881 w 12192000"/>
              <a:gd name="connsiteY874" fmla="*/ 1146746 h 1830763"/>
              <a:gd name="connsiteX875" fmla="*/ 11733749 w 12192000"/>
              <a:gd name="connsiteY875" fmla="*/ 1143126 h 1830763"/>
              <a:gd name="connsiteX876" fmla="*/ 11669686 w 12192000"/>
              <a:gd name="connsiteY876" fmla="*/ 1141307 h 1830763"/>
              <a:gd name="connsiteX877" fmla="*/ 11561544 w 12192000"/>
              <a:gd name="connsiteY877" fmla="*/ 1148565 h 1830763"/>
              <a:gd name="connsiteX878" fmla="*/ 11653057 w 12192000"/>
              <a:gd name="connsiteY878" fmla="*/ 1154004 h 1830763"/>
              <a:gd name="connsiteX879" fmla="*/ 11704630 w 12192000"/>
              <a:gd name="connsiteY879" fmla="*/ 1146746 h 1830763"/>
              <a:gd name="connsiteX880" fmla="*/ 11694647 w 12192000"/>
              <a:gd name="connsiteY880" fmla="*/ 1142212 h 1830763"/>
              <a:gd name="connsiteX881" fmla="*/ 11671354 w 12192000"/>
              <a:gd name="connsiteY881" fmla="*/ 1148565 h 1830763"/>
              <a:gd name="connsiteX882" fmla="*/ 11669686 w 12192000"/>
              <a:gd name="connsiteY882" fmla="*/ 1141307 h 1830763"/>
              <a:gd name="connsiteX883" fmla="*/ 9642361 w 12192000"/>
              <a:gd name="connsiteY883" fmla="*/ 1138593 h 1830763"/>
              <a:gd name="connsiteX884" fmla="*/ 9618237 w 12192000"/>
              <a:gd name="connsiteY884" fmla="*/ 1139498 h 1830763"/>
              <a:gd name="connsiteX885" fmla="*/ 9642361 w 12192000"/>
              <a:gd name="connsiteY885" fmla="*/ 1138593 h 1830763"/>
              <a:gd name="connsiteX886" fmla="*/ 10614024 w 12192000"/>
              <a:gd name="connsiteY886" fmla="*/ 1114095 h 1830763"/>
              <a:gd name="connsiteX887" fmla="*/ 10625666 w 12192000"/>
              <a:gd name="connsiteY887" fmla="*/ 1126792 h 1830763"/>
              <a:gd name="connsiteX888" fmla="*/ 10628993 w 12192000"/>
              <a:gd name="connsiteY888" fmla="*/ 1118629 h 1830763"/>
              <a:gd name="connsiteX889" fmla="*/ 10614024 w 12192000"/>
              <a:gd name="connsiteY889" fmla="*/ 1114095 h 1830763"/>
              <a:gd name="connsiteX890" fmla="*/ 10224711 w 12192000"/>
              <a:gd name="connsiteY890" fmla="*/ 1105932 h 1830763"/>
              <a:gd name="connsiteX891" fmla="*/ 10178125 w 12192000"/>
              <a:gd name="connsiteY891" fmla="*/ 1115914 h 1830763"/>
              <a:gd name="connsiteX892" fmla="*/ 10167312 w 12192000"/>
              <a:gd name="connsiteY892" fmla="*/ 1105932 h 1830763"/>
              <a:gd name="connsiteX893" fmla="*/ 10048346 w 12192000"/>
              <a:gd name="connsiteY893" fmla="*/ 1108656 h 1830763"/>
              <a:gd name="connsiteX894" fmla="*/ 10045019 w 12192000"/>
              <a:gd name="connsiteY894" fmla="*/ 1118628 h 1830763"/>
              <a:gd name="connsiteX895" fmla="*/ 10142351 w 12192000"/>
              <a:gd name="connsiteY895" fmla="*/ 1124982 h 1830763"/>
              <a:gd name="connsiteX896" fmla="*/ 10148176 w 12192000"/>
              <a:gd name="connsiteY896" fmla="*/ 1132240 h 1830763"/>
              <a:gd name="connsiteX897" fmla="*/ 10167312 w 12192000"/>
              <a:gd name="connsiteY897" fmla="*/ 1134059 h 1830763"/>
              <a:gd name="connsiteX898" fmla="*/ 10257988 w 12192000"/>
              <a:gd name="connsiteY898" fmla="*/ 1134964 h 1830763"/>
              <a:gd name="connsiteX899" fmla="*/ 10256328 w 12192000"/>
              <a:gd name="connsiteY899" fmla="*/ 1122267 h 1830763"/>
              <a:gd name="connsiteX900" fmla="*/ 10243018 w 12192000"/>
              <a:gd name="connsiteY900" fmla="*/ 1127706 h 1830763"/>
              <a:gd name="connsiteX901" fmla="*/ 10224711 w 12192000"/>
              <a:gd name="connsiteY901" fmla="*/ 1105932 h 1830763"/>
              <a:gd name="connsiteX902" fmla="*/ 9763821 w 12192000"/>
              <a:gd name="connsiteY902" fmla="*/ 1095045 h 1830763"/>
              <a:gd name="connsiteX903" fmla="*/ 9726388 w 12192000"/>
              <a:gd name="connsiteY903" fmla="*/ 1102303 h 1830763"/>
              <a:gd name="connsiteX904" fmla="*/ 9763821 w 12192000"/>
              <a:gd name="connsiteY904" fmla="*/ 1095045 h 1830763"/>
              <a:gd name="connsiteX905" fmla="*/ 9595773 w 12192000"/>
              <a:gd name="connsiteY905" fmla="*/ 1087787 h 1830763"/>
              <a:gd name="connsiteX906" fmla="*/ 9520906 w 12192000"/>
              <a:gd name="connsiteY906" fmla="*/ 1096864 h 1830763"/>
              <a:gd name="connsiteX907" fmla="*/ 9732214 w 12192000"/>
              <a:gd name="connsiteY907" fmla="*/ 1104112 h 1830763"/>
              <a:gd name="connsiteX908" fmla="*/ 9597441 w 12192000"/>
              <a:gd name="connsiteY908" fmla="*/ 1097769 h 1830763"/>
              <a:gd name="connsiteX909" fmla="*/ 9595773 w 12192000"/>
              <a:gd name="connsiteY909" fmla="*/ 1087787 h 1830763"/>
              <a:gd name="connsiteX910" fmla="*/ 10234682 w 12192000"/>
              <a:gd name="connsiteY910" fmla="*/ 1076900 h 1830763"/>
              <a:gd name="connsiteX911" fmla="*/ 10212218 w 12192000"/>
              <a:gd name="connsiteY911" fmla="*/ 1087786 h 1830763"/>
              <a:gd name="connsiteX912" fmla="*/ 10234682 w 12192000"/>
              <a:gd name="connsiteY912" fmla="*/ 1076900 h 1830763"/>
              <a:gd name="connsiteX913" fmla="*/ 12174648 w 12192000"/>
              <a:gd name="connsiteY913" fmla="*/ 1066013 h 1830763"/>
              <a:gd name="connsiteX914" fmla="*/ 12155513 w 12192000"/>
              <a:gd name="connsiteY914" fmla="*/ 1066918 h 1830763"/>
              <a:gd name="connsiteX915" fmla="*/ 12174648 w 12192000"/>
              <a:gd name="connsiteY915" fmla="*/ 1066013 h 1830763"/>
              <a:gd name="connsiteX916" fmla="*/ 11390697 w 12192000"/>
              <a:gd name="connsiteY916" fmla="*/ 1026093 h 1830763"/>
              <a:gd name="connsiteX917" fmla="*/ 11365218 w 12192000"/>
              <a:gd name="connsiteY917" fmla="*/ 1030628 h 1830763"/>
              <a:gd name="connsiteX918" fmla="*/ 11384354 w 12192000"/>
              <a:gd name="connsiteY918" fmla="*/ 1029724 h 1830763"/>
              <a:gd name="connsiteX919" fmla="*/ 11390697 w 12192000"/>
              <a:gd name="connsiteY919" fmla="*/ 1026093 h 1830763"/>
              <a:gd name="connsiteX920" fmla="*/ 11565598 w 12192000"/>
              <a:gd name="connsiteY920" fmla="*/ 1015767 h 1830763"/>
              <a:gd name="connsiteX921" fmla="*/ 11508303 w 12192000"/>
              <a:gd name="connsiteY921" fmla="*/ 1021550 h 1830763"/>
              <a:gd name="connsiteX922" fmla="*/ 11622271 w 12192000"/>
              <a:gd name="connsiteY922" fmla="*/ 1018826 h 1830763"/>
              <a:gd name="connsiteX923" fmla="*/ 11565598 w 12192000"/>
              <a:gd name="connsiteY923" fmla="*/ 1015767 h 1830763"/>
              <a:gd name="connsiteX924" fmla="*/ 10486783 w 12192000"/>
              <a:gd name="connsiteY924" fmla="*/ 976203 h 1830763"/>
              <a:gd name="connsiteX925" fmla="*/ 10472634 w 12192000"/>
              <a:gd name="connsiteY925" fmla="*/ 977108 h 1830763"/>
              <a:gd name="connsiteX926" fmla="*/ 10455996 w 12192000"/>
              <a:gd name="connsiteY926" fmla="*/ 990709 h 1830763"/>
              <a:gd name="connsiteX927" fmla="*/ 10468477 w 12192000"/>
              <a:gd name="connsiteY927" fmla="*/ 985271 h 1830763"/>
              <a:gd name="connsiteX928" fmla="*/ 10503413 w 12192000"/>
              <a:gd name="connsiteY928" fmla="*/ 996158 h 1830763"/>
              <a:gd name="connsiteX929" fmla="*/ 10635687 w 12192000"/>
              <a:gd name="connsiteY929" fmla="*/ 1015207 h 1830763"/>
              <a:gd name="connsiteX930" fmla="*/ 10733018 w 12192000"/>
              <a:gd name="connsiteY930" fmla="*/ 1023370 h 1830763"/>
              <a:gd name="connsiteX931" fmla="*/ 10782102 w 12192000"/>
              <a:gd name="connsiteY931" fmla="*/ 1028818 h 1830763"/>
              <a:gd name="connsiteX932" fmla="*/ 10790425 w 12192000"/>
              <a:gd name="connsiteY932" fmla="*/ 1023370 h 1830763"/>
              <a:gd name="connsiteX933" fmla="*/ 10993410 w 12192000"/>
              <a:gd name="connsiteY933" fmla="*/ 1036076 h 1830763"/>
              <a:gd name="connsiteX934" fmla="*/ 11035000 w 12192000"/>
              <a:gd name="connsiteY934" fmla="*/ 1026094 h 1830763"/>
              <a:gd name="connsiteX935" fmla="*/ 10990082 w 12192000"/>
              <a:gd name="connsiteY935" fmla="*/ 1015207 h 1830763"/>
              <a:gd name="connsiteX936" fmla="*/ 10986754 w 12192000"/>
              <a:gd name="connsiteY936" fmla="*/ 1023370 h 1830763"/>
              <a:gd name="connsiteX937" fmla="*/ 10970946 w 12192000"/>
              <a:gd name="connsiteY937" fmla="*/ 1014302 h 1830763"/>
              <a:gd name="connsiteX938" fmla="*/ 10988414 w 12192000"/>
              <a:gd name="connsiteY938" fmla="*/ 1003416 h 1830763"/>
              <a:gd name="connsiteX939" fmla="*/ 10771289 w 12192000"/>
              <a:gd name="connsiteY939" fmla="*/ 993434 h 1830763"/>
              <a:gd name="connsiteX940" fmla="*/ 10760477 w 12192000"/>
              <a:gd name="connsiteY940" fmla="*/ 986176 h 1830763"/>
              <a:gd name="connsiteX941" fmla="*/ 10698912 w 12192000"/>
              <a:gd name="connsiteY941" fmla="*/ 991624 h 1830763"/>
              <a:gd name="connsiteX942" fmla="*/ 10650666 w 12192000"/>
              <a:gd name="connsiteY942" fmla="*/ 988900 h 1830763"/>
              <a:gd name="connsiteX943" fmla="*/ 10529204 w 12192000"/>
              <a:gd name="connsiteY943" fmla="*/ 977108 h 1830763"/>
              <a:gd name="connsiteX944" fmla="*/ 10511736 w 12192000"/>
              <a:gd name="connsiteY944" fmla="*/ 985271 h 1830763"/>
              <a:gd name="connsiteX945" fmla="*/ 10506740 w 12192000"/>
              <a:gd name="connsiteY945" fmla="*/ 985271 h 1830763"/>
              <a:gd name="connsiteX946" fmla="*/ 10488443 w 12192000"/>
              <a:gd name="connsiteY946" fmla="*/ 988900 h 1830763"/>
              <a:gd name="connsiteX947" fmla="*/ 10486783 w 12192000"/>
              <a:gd name="connsiteY947" fmla="*/ 976203 h 1830763"/>
              <a:gd name="connsiteX948" fmla="*/ 7626667 w 12192000"/>
              <a:gd name="connsiteY948" fmla="*/ 950791 h 1830763"/>
              <a:gd name="connsiteX949" fmla="*/ 7623337 w 12192000"/>
              <a:gd name="connsiteY949" fmla="*/ 960773 h 1830763"/>
              <a:gd name="connsiteX950" fmla="*/ 7684903 w 12192000"/>
              <a:gd name="connsiteY950" fmla="*/ 958049 h 1830763"/>
              <a:gd name="connsiteX951" fmla="*/ 7626667 w 12192000"/>
              <a:gd name="connsiteY951" fmla="*/ 950791 h 1830763"/>
              <a:gd name="connsiteX952" fmla="*/ 10744629 w 12192000"/>
              <a:gd name="connsiteY952" fmla="*/ 947162 h 1830763"/>
              <a:gd name="connsiteX953" fmla="*/ 10756271 w 12192000"/>
              <a:gd name="connsiteY953" fmla="*/ 958954 h 1830763"/>
              <a:gd name="connsiteX954" fmla="*/ 10769581 w 12192000"/>
              <a:gd name="connsiteY954" fmla="*/ 953515 h 1830763"/>
              <a:gd name="connsiteX955" fmla="*/ 10744629 w 12192000"/>
              <a:gd name="connsiteY955" fmla="*/ 947162 h 1830763"/>
              <a:gd name="connsiteX956" fmla="*/ 10777929 w 12192000"/>
              <a:gd name="connsiteY956" fmla="*/ 947162 h 1830763"/>
              <a:gd name="connsiteX957" fmla="*/ 10803720 w 12192000"/>
              <a:gd name="connsiteY957" fmla="*/ 956239 h 1830763"/>
              <a:gd name="connsiteX958" fmla="*/ 10827013 w 12192000"/>
              <a:gd name="connsiteY958" fmla="*/ 949886 h 1830763"/>
              <a:gd name="connsiteX959" fmla="*/ 10861949 w 12192000"/>
              <a:gd name="connsiteY959" fmla="*/ 960773 h 1830763"/>
              <a:gd name="connsiteX960" fmla="*/ 10890238 w 12192000"/>
              <a:gd name="connsiteY960" fmla="*/ 959859 h 1830763"/>
              <a:gd name="connsiteX961" fmla="*/ 10777929 w 12192000"/>
              <a:gd name="connsiteY961" fmla="*/ 947162 h 1830763"/>
              <a:gd name="connsiteX962" fmla="*/ 8900414 w 12192000"/>
              <a:gd name="connsiteY962" fmla="*/ 945571 h 1830763"/>
              <a:gd name="connsiteX963" fmla="*/ 8879513 w 12192000"/>
              <a:gd name="connsiteY963" fmla="*/ 949876 h 1830763"/>
              <a:gd name="connsiteX964" fmla="*/ 8921943 w 12192000"/>
              <a:gd name="connsiteY964" fmla="*/ 948067 h 1830763"/>
              <a:gd name="connsiteX965" fmla="*/ 8900414 w 12192000"/>
              <a:gd name="connsiteY965" fmla="*/ 945571 h 1830763"/>
              <a:gd name="connsiteX966" fmla="*/ 9075022 w 12192000"/>
              <a:gd name="connsiteY966" fmla="*/ 945343 h 1830763"/>
              <a:gd name="connsiteX967" fmla="*/ 9033422 w 12192000"/>
              <a:gd name="connsiteY967" fmla="*/ 952601 h 1830763"/>
              <a:gd name="connsiteX968" fmla="*/ 9075022 w 12192000"/>
              <a:gd name="connsiteY968" fmla="*/ 945343 h 1830763"/>
              <a:gd name="connsiteX969" fmla="*/ 9242222 w 12192000"/>
              <a:gd name="connsiteY969" fmla="*/ 942628 h 1830763"/>
              <a:gd name="connsiteX970" fmla="*/ 9275497 w 12192000"/>
              <a:gd name="connsiteY970" fmla="*/ 943533 h 1830763"/>
              <a:gd name="connsiteX971" fmla="*/ 9242222 w 12192000"/>
              <a:gd name="connsiteY971" fmla="*/ 942628 h 1830763"/>
              <a:gd name="connsiteX972" fmla="*/ 10609883 w 12192000"/>
              <a:gd name="connsiteY972" fmla="*/ 942628 h 1830763"/>
              <a:gd name="connsiteX973" fmla="*/ 10616538 w 12192000"/>
              <a:gd name="connsiteY973" fmla="*/ 955325 h 1830763"/>
              <a:gd name="connsiteX974" fmla="*/ 10609883 w 12192000"/>
              <a:gd name="connsiteY974" fmla="*/ 942628 h 1830763"/>
              <a:gd name="connsiteX975" fmla="*/ 9772144 w 12192000"/>
              <a:gd name="connsiteY975" fmla="*/ 939904 h 1830763"/>
              <a:gd name="connsiteX976" fmla="*/ 9739698 w 12192000"/>
              <a:gd name="connsiteY976" fmla="*/ 944437 h 1830763"/>
              <a:gd name="connsiteX977" fmla="*/ 9772144 w 12192000"/>
              <a:gd name="connsiteY977" fmla="*/ 939904 h 1830763"/>
              <a:gd name="connsiteX978" fmla="*/ 8429408 w 12192000"/>
              <a:gd name="connsiteY978" fmla="*/ 905433 h 1830763"/>
              <a:gd name="connsiteX979" fmla="*/ 8421085 w 12192000"/>
              <a:gd name="connsiteY979" fmla="*/ 929930 h 1830763"/>
              <a:gd name="connsiteX980" fmla="*/ 8431068 w 12192000"/>
              <a:gd name="connsiteY980" fmla="*/ 937188 h 1830763"/>
              <a:gd name="connsiteX981" fmla="*/ 8449374 w 12192000"/>
              <a:gd name="connsiteY981" fmla="*/ 913595 h 1830763"/>
              <a:gd name="connsiteX982" fmla="*/ 8429408 w 12192000"/>
              <a:gd name="connsiteY982" fmla="*/ 905433 h 1830763"/>
              <a:gd name="connsiteX983" fmla="*/ 8125772 w 12192000"/>
              <a:gd name="connsiteY983" fmla="*/ 876392 h 1830763"/>
              <a:gd name="connsiteX984" fmla="*/ 8114123 w 12192000"/>
              <a:gd name="connsiteY984" fmla="*/ 880926 h 1830763"/>
              <a:gd name="connsiteX985" fmla="*/ 8134089 w 12192000"/>
              <a:gd name="connsiteY985" fmla="*/ 884555 h 1830763"/>
              <a:gd name="connsiteX986" fmla="*/ 8134918 w 12192000"/>
              <a:gd name="connsiteY986" fmla="*/ 879116 h 1830763"/>
              <a:gd name="connsiteX987" fmla="*/ 8125772 w 12192000"/>
              <a:gd name="connsiteY987" fmla="*/ 876392 h 1830763"/>
              <a:gd name="connsiteX988" fmla="*/ 8698104 w 12192000"/>
              <a:gd name="connsiteY988" fmla="*/ 853713 h 1830763"/>
              <a:gd name="connsiteX989" fmla="*/ 8552526 w 12192000"/>
              <a:gd name="connsiteY989" fmla="*/ 1006130 h 1830763"/>
              <a:gd name="connsiteX990" fmla="*/ 8778796 w 12192000"/>
              <a:gd name="connsiteY990" fmla="*/ 987985 h 1830763"/>
              <a:gd name="connsiteX991" fmla="*/ 8761329 w 12192000"/>
              <a:gd name="connsiteY991" fmla="*/ 987985 h 1830763"/>
              <a:gd name="connsiteX992" fmla="*/ 8781294 w 12192000"/>
              <a:gd name="connsiteY992" fmla="*/ 994338 h 1830763"/>
              <a:gd name="connsiteX993" fmla="*/ 8783792 w 12192000"/>
              <a:gd name="connsiteY993" fmla="*/ 987985 h 1830763"/>
              <a:gd name="connsiteX994" fmla="*/ 8796273 w 12192000"/>
              <a:gd name="connsiteY994" fmla="*/ 988890 h 1830763"/>
              <a:gd name="connsiteX995" fmla="*/ 8827052 w 12192000"/>
              <a:gd name="connsiteY995" fmla="*/ 938084 h 1830763"/>
              <a:gd name="connsiteX996" fmla="*/ 8921055 w 12192000"/>
              <a:gd name="connsiteY996" fmla="*/ 937179 h 1830763"/>
              <a:gd name="connsiteX997" fmla="*/ 8827052 w 12192000"/>
              <a:gd name="connsiteY997" fmla="*/ 932645 h 1830763"/>
              <a:gd name="connsiteX998" fmla="*/ 8698104 w 12192000"/>
              <a:gd name="connsiteY998" fmla="*/ 853713 h 1830763"/>
              <a:gd name="connsiteX999" fmla="*/ 8099982 w 12192000"/>
              <a:gd name="connsiteY999" fmla="*/ 814709 h 1830763"/>
              <a:gd name="connsiteX1000" fmla="*/ 8088333 w 12192000"/>
              <a:gd name="connsiteY1000" fmla="*/ 822872 h 1830763"/>
              <a:gd name="connsiteX1001" fmla="*/ 8097485 w 12192000"/>
              <a:gd name="connsiteY1001" fmla="*/ 826501 h 1830763"/>
              <a:gd name="connsiteX1002" fmla="*/ 8109127 w 12192000"/>
              <a:gd name="connsiteY1002" fmla="*/ 821062 h 1830763"/>
              <a:gd name="connsiteX1003" fmla="*/ 8099982 w 12192000"/>
              <a:gd name="connsiteY1003" fmla="*/ 814709 h 1830763"/>
              <a:gd name="connsiteX1004" fmla="*/ 7975200 w 12192000"/>
              <a:gd name="connsiteY1004" fmla="*/ 808356 h 1830763"/>
              <a:gd name="connsiteX1005" fmla="*/ 7954396 w 12192000"/>
              <a:gd name="connsiteY1005" fmla="*/ 820147 h 1830763"/>
              <a:gd name="connsiteX1006" fmla="*/ 7965219 w 12192000"/>
              <a:gd name="connsiteY1006" fmla="*/ 821052 h 1830763"/>
              <a:gd name="connsiteX1007" fmla="*/ 7975200 w 12192000"/>
              <a:gd name="connsiteY1007" fmla="*/ 808356 h 1830763"/>
              <a:gd name="connsiteX1008" fmla="*/ 7981854 w 12192000"/>
              <a:gd name="connsiteY1008" fmla="*/ 806537 h 1830763"/>
              <a:gd name="connsiteX1009" fmla="*/ 7976858 w 12192000"/>
              <a:gd name="connsiteY1009" fmla="*/ 806537 h 1830763"/>
              <a:gd name="connsiteX1010" fmla="*/ 7975199 w 12192000"/>
              <a:gd name="connsiteY1010" fmla="*/ 809261 h 1830763"/>
              <a:gd name="connsiteX1011" fmla="*/ 7980185 w 12192000"/>
              <a:gd name="connsiteY1011" fmla="*/ 809261 h 1830763"/>
              <a:gd name="connsiteX1012" fmla="*/ 7981854 w 12192000"/>
              <a:gd name="connsiteY1012" fmla="*/ 806537 h 1830763"/>
              <a:gd name="connsiteX1013" fmla="*/ 7997545 w 12192000"/>
              <a:gd name="connsiteY1013" fmla="*/ 794520 h 1830763"/>
              <a:gd name="connsiteX1014" fmla="*/ 7991827 w 12192000"/>
              <a:gd name="connsiteY1014" fmla="*/ 794745 h 1830763"/>
              <a:gd name="connsiteX1015" fmla="*/ 7981845 w 12192000"/>
              <a:gd name="connsiteY1015" fmla="*/ 807451 h 1830763"/>
              <a:gd name="connsiteX1016" fmla="*/ 8002641 w 12192000"/>
              <a:gd name="connsiteY1016" fmla="*/ 795660 h 1830763"/>
              <a:gd name="connsiteX1017" fmla="*/ 7997545 w 12192000"/>
              <a:gd name="connsiteY1017" fmla="*/ 794520 h 1830763"/>
              <a:gd name="connsiteX1018" fmla="*/ 5480161 w 12192000"/>
              <a:gd name="connsiteY1018" fmla="*/ 745981 h 1830763"/>
              <a:gd name="connsiteX1019" fmla="*/ 5521142 w 12192000"/>
              <a:gd name="connsiteY1019" fmla="*/ 758455 h 1830763"/>
              <a:gd name="connsiteX1020" fmla="*/ 5544980 w 12192000"/>
              <a:gd name="connsiteY1020" fmla="*/ 766254 h 1830763"/>
              <a:gd name="connsiteX1021" fmla="*/ 5545261 w 12192000"/>
              <a:gd name="connsiteY1021" fmla="*/ 765713 h 1830763"/>
              <a:gd name="connsiteX1022" fmla="*/ 5546089 w 12192000"/>
              <a:gd name="connsiteY1022" fmla="*/ 766013 h 1830763"/>
              <a:gd name="connsiteX1023" fmla="*/ 5546089 w 12192000"/>
              <a:gd name="connsiteY1023" fmla="*/ 765713 h 1830763"/>
              <a:gd name="connsiteX1024" fmla="*/ 5549417 w 12192000"/>
              <a:gd name="connsiteY1024" fmla="*/ 764808 h 1830763"/>
              <a:gd name="connsiteX1025" fmla="*/ 5553575 w 12192000"/>
              <a:gd name="connsiteY1025" fmla="*/ 758455 h 1830763"/>
              <a:gd name="connsiteX1026" fmla="*/ 5561068 w 12192000"/>
              <a:gd name="connsiteY1026" fmla="*/ 752102 h 1830763"/>
              <a:gd name="connsiteX1027" fmla="*/ 5572712 w 12192000"/>
              <a:gd name="connsiteY1027" fmla="*/ 759360 h 1830763"/>
              <a:gd name="connsiteX1028" fmla="*/ 5550245 w 12192000"/>
              <a:gd name="connsiteY1028" fmla="*/ 764808 h 1830763"/>
              <a:gd name="connsiteX1029" fmla="*/ 5547757 w 12192000"/>
              <a:gd name="connsiteY1029" fmla="*/ 766618 h 1830763"/>
              <a:gd name="connsiteX1030" fmla="*/ 5546089 w 12192000"/>
              <a:gd name="connsiteY1030" fmla="*/ 766013 h 1830763"/>
              <a:gd name="connsiteX1031" fmla="*/ 5546089 w 12192000"/>
              <a:gd name="connsiteY1031" fmla="*/ 766618 h 1830763"/>
              <a:gd name="connsiteX1032" fmla="*/ 5544980 w 12192000"/>
              <a:gd name="connsiteY1032" fmla="*/ 766254 h 1830763"/>
              <a:gd name="connsiteX1033" fmla="*/ 5538187 w 12192000"/>
              <a:gd name="connsiteY1033" fmla="*/ 779320 h 1830763"/>
              <a:gd name="connsiteX1034" fmla="*/ 5518641 w 12192000"/>
              <a:gd name="connsiteY1034" fmla="*/ 784762 h 1830763"/>
              <a:gd name="connsiteX1035" fmla="*/ 5422142 w 12192000"/>
              <a:gd name="connsiteY1035" fmla="*/ 777504 h 1830763"/>
              <a:gd name="connsiteX1036" fmla="*/ 5412158 w 12192000"/>
              <a:gd name="connsiteY1036" fmla="*/ 762989 h 1830763"/>
              <a:gd name="connsiteX1037" fmla="*/ 5408830 w 12192000"/>
              <a:gd name="connsiteY1037" fmla="*/ 763893 h 1830763"/>
              <a:gd name="connsiteX1038" fmla="*/ 5408001 w 12192000"/>
              <a:gd name="connsiteY1038" fmla="*/ 761179 h 1830763"/>
              <a:gd name="connsiteX1039" fmla="*/ 5388035 w 12192000"/>
              <a:gd name="connsiteY1039" fmla="*/ 754826 h 1830763"/>
              <a:gd name="connsiteX1040" fmla="*/ 5399676 w 12192000"/>
              <a:gd name="connsiteY1040" fmla="*/ 748473 h 1830763"/>
              <a:gd name="connsiteX1041" fmla="*/ 5408001 w 12192000"/>
              <a:gd name="connsiteY1041" fmla="*/ 761179 h 1830763"/>
              <a:gd name="connsiteX1042" fmla="*/ 5412158 w 12192000"/>
              <a:gd name="connsiteY1042" fmla="*/ 762084 h 1830763"/>
              <a:gd name="connsiteX1043" fmla="*/ 5412987 w 12192000"/>
              <a:gd name="connsiteY1043" fmla="*/ 762989 h 1830763"/>
              <a:gd name="connsiteX1044" fmla="*/ 5437950 w 12192000"/>
              <a:gd name="connsiteY1044" fmla="*/ 756645 h 1830763"/>
              <a:gd name="connsiteX1045" fmla="*/ 5480161 w 12192000"/>
              <a:gd name="connsiteY1045" fmla="*/ 745981 h 1830763"/>
              <a:gd name="connsiteX1046" fmla="*/ 8441939 w 12192000"/>
              <a:gd name="connsiteY1046" fmla="*/ 726699 h 1830763"/>
              <a:gd name="connsiteX1047" fmla="*/ 8419476 w 12192000"/>
              <a:gd name="connsiteY1047" fmla="*/ 737585 h 1830763"/>
              <a:gd name="connsiteX1048" fmla="*/ 8448594 w 12192000"/>
              <a:gd name="connsiteY1048" fmla="*/ 739395 h 1830763"/>
              <a:gd name="connsiteX1049" fmla="*/ 8441939 w 12192000"/>
              <a:gd name="connsiteY1049" fmla="*/ 726699 h 1830763"/>
              <a:gd name="connsiteX1050" fmla="*/ 7184044 w 12192000"/>
              <a:gd name="connsiteY1050" fmla="*/ 649586 h 1830763"/>
              <a:gd name="connsiteX1051" fmla="*/ 7173230 w 12192000"/>
              <a:gd name="connsiteY1051" fmla="*/ 654120 h 1830763"/>
              <a:gd name="connsiteX1052" fmla="*/ 7187369 w 12192000"/>
              <a:gd name="connsiteY1052" fmla="*/ 661378 h 1830763"/>
              <a:gd name="connsiteX1053" fmla="*/ 7193198 w 12192000"/>
              <a:gd name="connsiteY1053" fmla="*/ 655939 h 1830763"/>
              <a:gd name="connsiteX1054" fmla="*/ 7184044 w 12192000"/>
              <a:gd name="connsiteY1054" fmla="*/ 649586 h 1830763"/>
              <a:gd name="connsiteX1055" fmla="*/ 6554366 w 12192000"/>
              <a:gd name="connsiteY1055" fmla="*/ 610572 h 1830763"/>
              <a:gd name="connsiteX1056" fmla="*/ 6574331 w 12192000"/>
              <a:gd name="connsiteY1056" fmla="*/ 624183 h 1830763"/>
              <a:gd name="connsiteX1057" fmla="*/ 6584315 w 12192000"/>
              <a:gd name="connsiteY1057" fmla="*/ 611477 h 1830763"/>
              <a:gd name="connsiteX1058" fmla="*/ 6554366 w 12192000"/>
              <a:gd name="connsiteY1058" fmla="*/ 610572 h 1830763"/>
              <a:gd name="connsiteX1059" fmla="*/ 6585984 w 12192000"/>
              <a:gd name="connsiteY1059" fmla="*/ 609667 h 1830763"/>
              <a:gd name="connsiteX1060" fmla="*/ 6585154 w 12192000"/>
              <a:gd name="connsiteY1060" fmla="*/ 611486 h 1830763"/>
              <a:gd name="connsiteX1061" fmla="*/ 6589311 w 12192000"/>
              <a:gd name="connsiteY1061" fmla="*/ 611486 h 1830763"/>
              <a:gd name="connsiteX1062" fmla="*/ 6530243 w 12192000"/>
              <a:gd name="connsiteY1062" fmla="*/ 595151 h 1830763"/>
              <a:gd name="connsiteX1063" fmla="*/ 6528583 w 12192000"/>
              <a:gd name="connsiteY1063" fmla="*/ 601495 h 1830763"/>
              <a:gd name="connsiteX1064" fmla="*/ 6550210 w 12192000"/>
              <a:gd name="connsiteY1064" fmla="*/ 607846 h 1830763"/>
              <a:gd name="connsiteX1065" fmla="*/ 6550210 w 12192000"/>
              <a:gd name="connsiteY1065" fmla="*/ 610572 h 1830763"/>
              <a:gd name="connsiteX1066" fmla="*/ 6554366 w 12192000"/>
              <a:gd name="connsiteY1066" fmla="*/ 610572 h 1830763"/>
              <a:gd name="connsiteX1067" fmla="*/ 6554367 w 12192000"/>
              <a:gd name="connsiteY1067" fmla="*/ 610572 h 1830763"/>
              <a:gd name="connsiteX1068" fmla="*/ 6554367 w 12192000"/>
              <a:gd name="connsiteY1068" fmla="*/ 607848 h 1830763"/>
              <a:gd name="connsiteX1069" fmla="*/ 6550210 w 12192000"/>
              <a:gd name="connsiteY1069" fmla="*/ 606943 h 1830763"/>
              <a:gd name="connsiteX1070" fmla="*/ 6550210 w 12192000"/>
              <a:gd name="connsiteY1070" fmla="*/ 607823 h 1830763"/>
              <a:gd name="connsiteX1071" fmla="*/ 6547406 w 12192000"/>
              <a:gd name="connsiteY1071" fmla="*/ 598096 h 1830763"/>
              <a:gd name="connsiteX1072" fmla="*/ 6530243 w 12192000"/>
              <a:gd name="connsiteY1072" fmla="*/ 595151 h 1830763"/>
              <a:gd name="connsiteX1073" fmla="*/ 8938540 w 12192000"/>
              <a:gd name="connsiteY1073" fmla="*/ 594247 h 1830763"/>
              <a:gd name="connsiteX1074" fmla="*/ 8936042 w 12192000"/>
              <a:gd name="connsiteY1074" fmla="*/ 606038 h 1830763"/>
              <a:gd name="connsiteX1075" fmla="*/ 8949351 w 12192000"/>
              <a:gd name="connsiteY1075" fmla="*/ 600600 h 1830763"/>
              <a:gd name="connsiteX1076" fmla="*/ 8938540 w 12192000"/>
              <a:gd name="connsiteY1076" fmla="*/ 594247 h 1830763"/>
              <a:gd name="connsiteX1077" fmla="*/ 6467848 w 12192000"/>
              <a:gd name="connsiteY1077" fmla="*/ 572473 h 1830763"/>
              <a:gd name="connsiteX1078" fmla="*/ 6456206 w 12192000"/>
              <a:gd name="connsiteY1078" fmla="*/ 577007 h 1830763"/>
              <a:gd name="connsiteX1079" fmla="*/ 6476172 w 12192000"/>
              <a:gd name="connsiteY1079" fmla="*/ 581550 h 1830763"/>
              <a:gd name="connsiteX1080" fmla="*/ 6477840 w 12192000"/>
              <a:gd name="connsiteY1080" fmla="*/ 575197 h 1830763"/>
              <a:gd name="connsiteX1081" fmla="*/ 6467848 w 12192000"/>
              <a:gd name="connsiteY1081" fmla="*/ 572473 h 1830763"/>
              <a:gd name="connsiteX1082" fmla="*/ 5361417 w 12192000"/>
              <a:gd name="connsiteY1082" fmla="*/ 539812 h 1830763"/>
              <a:gd name="connsiteX1083" fmla="*/ 5388867 w 12192000"/>
              <a:gd name="connsiteY1083" fmla="*/ 557956 h 1830763"/>
              <a:gd name="connsiteX1084" fmla="*/ 5376387 w 12192000"/>
              <a:gd name="connsiteY1084" fmla="*/ 574282 h 1830763"/>
              <a:gd name="connsiteX1085" fmla="*/ 5363905 w 12192000"/>
              <a:gd name="connsiteY1085" fmla="*/ 571558 h 1830763"/>
              <a:gd name="connsiteX1086" fmla="*/ 5339783 w 12192000"/>
              <a:gd name="connsiteY1086" fmla="*/ 558861 h 1830763"/>
              <a:gd name="connsiteX1087" fmla="*/ 5332300 w 12192000"/>
              <a:gd name="connsiteY1087" fmla="*/ 544345 h 1830763"/>
              <a:gd name="connsiteX1088" fmla="*/ 5361417 w 12192000"/>
              <a:gd name="connsiteY1088" fmla="*/ 539812 h 1830763"/>
              <a:gd name="connsiteX1089" fmla="*/ 6425827 w 12192000"/>
              <a:gd name="connsiteY1089" fmla="*/ 525066 h 1830763"/>
              <a:gd name="connsiteX1090" fmla="*/ 6457025 w 12192000"/>
              <a:gd name="connsiteY1090" fmla="*/ 528010 h 1830763"/>
              <a:gd name="connsiteX1091" fmla="*/ 6635048 w 12192000"/>
              <a:gd name="connsiteY1091" fmla="*/ 553413 h 1830763"/>
              <a:gd name="connsiteX1092" fmla="*/ 6655853 w 12192000"/>
              <a:gd name="connsiteY1092" fmla="*/ 567024 h 1830763"/>
              <a:gd name="connsiteX1093" fmla="*/ 6635048 w 12192000"/>
              <a:gd name="connsiteY1093" fmla="*/ 590617 h 1830763"/>
              <a:gd name="connsiteX1094" fmla="*/ 6590130 w 12192000"/>
              <a:gd name="connsiteY1094" fmla="*/ 612391 h 1830763"/>
              <a:gd name="connsiteX1095" fmla="*/ 6707364 w 12192000"/>
              <a:gd name="connsiteY1095" fmla="*/ 621459 h 1830763"/>
              <a:gd name="connsiteX1096" fmla="*/ 6806364 w 12192000"/>
              <a:gd name="connsiteY1096" fmla="*/ 620554 h 1830763"/>
              <a:gd name="connsiteX1097" fmla="*/ 6823001 w 12192000"/>
              <a:gd name="connsiteY1097" fmla="*/ 635975 h 1830763"/>
              <a:gd name="connsiteX1098" fmla="*/ 6798880 w 12192000"/>
              <a:gd name="connsiteY1098" fmla="*/ 656844 h 1830763"/>
              <a:gd name="connsiteX1099" fmla="*/ 6423749 w 12192000"/>
              <a:gd name="connsiteY1099" fmla="*/ 647766 h 1830763"/>
              <a:gd name="connsiteX1100" fmla="*/ 6380489 w 12192000"/>
              <a:gd name="connsiteY1100" fmla="*/ 624183 h 1830763"/>
              <a:gd name="connsiteX1101" fmla="*/ 6354697 w 12192000"/>
              <a:gd name="connsiteY1101" fmla="*/ 599685 h 1830763"/>
              <a:gd name="connsiteX1102" fmla="*/ 6324748 w 12192000"/>
              <a:gd name="connsiteY1102" fmla="*/ 577006 h 1830763"/>
              <a:gd name="connsiteX1103" fmla="*/ 6352207 w 12192000"/>
              <a:gd name="connsiteY1103" fmla="*/ 540716 h 1830763"/>
              <a:gd name="connsiteX1104" fmla="*/ 6389642 w 12192000"/>
              <a:gd name="connsiteY1104" fmla="*/ 526200 h 1830763"/>
              <a:gd name="connsiteX1105" fmla="*/ 6425827 w 12192000"/>
              <a:gd name="connsiteY1105" fmla="*/ 525066 h 1830763"/>
              <a:gd name="connsiteX1106" fmla="*/ 8499294 w 12192000"/>
              <a:gd name="connsiteY1106" fmla="*/ 461784 h 1830763"/>
              <a:gd name="connsiteX1107" fmla="*/ 8488481 w 12192000"/>
              <a:gd name="connsiteY1107" fmla="*/ 466318 h 1830763"/>
              <a:gd name="connsiteX1108" fmla="*/ 8506787 w 12192000"/>
              <a:gd name="connsiteY1108" fmla="*/ 470861 h 1830763"/>
              <a:gd name="connsiteX1109" fmla="*/ 8507617 w 12192000"/>
              <a:gd name="connsiteY1109" fmla="*/ 464508 h 1830763"/>
              <a:gd name="connsiteX1110" fmla="*/ 8499294 w 12192000"/>
              <a:gd name="connsiteY1110" fmla="*/ 461784 h 1830763"/>
              <a:gd name="connsiteX1111" fmla="*/ 8398635 w 12192000"/>
              <a:gd name="connsiteY1111" fmla="*/ 458155 h 1830763"/>
              <a:gd name="connsiteX1112" fmla="*/ 8386985 w 12192000"/>
              <a:gd name="connsiteY1112" fmla="*/ 464508 h 1830763"/>
              <a:gd name="connsiteX1113" fmla="*/ 8396138 w 12192000"/>
              <a:gd name="connsiteY1113" fmla="*/ 471766 h 1830763"/>
              <a:gd name="connsiteX1114" fmla="*/ 8409447 w 12192000"/>
              <a:gd name="connsiteY1114" fmla="*/ 465413 h 1830763"/>
              <a:gd name="connsiteX1115" fmla="*/ 8398635 w 12192000"/>
              <a:gd name="connsiteY1115" fmla="*/ 458155 h 1830763"/>
              <a:gd name="connsiteX1116" fmla="*/ 7836268 w 12192000"/>
              <a:gd name="connsiteY1116" fmla="*/ 441830 h 1830763"/>
              <a:gd name="connsiteX1117" fmla="*/ 7877026 w 12192000"/>
              <a:gd name="connsiteY1117" fmla="*/ 460880 h 1830763"/>
              <a:gd name="connsiteX1118" fmla="*/ 7889506 w 12192000"/>
              <a:gd name="connsiteY1118" fmla="*/ 456346 h 1830763"/>
              <a:gd name="connsiteX1119" fmla="*/ 7881195 w 12192000"/>
              <a:gd name="connsiteY1119" fmla="*/ 443640 h 1830763"/>
              <a:gd name="connsiteX1120" fmla="*/ 7836268 w 12192000"/>
              <a:gd name="connsiteY1120" fmla="*/ 441830 h 1830763"/>
              <a:gd name="connsiteX1121" fmla="*/ 7835427 w 12192000"/>
              <a:gd name="connsiteY1121" fmla="*/ 439106 h 1830763"/>
              <a:gd name="connsiteX1122" fmla="*/ 7831270 w 12192000"/>
              <a:gd name="connsiteY1122" fmla="*/ 439106 h 1830763"/>
              <a:gd name="connsiteX1123" fmla="*/ 7832100 w 12192000"/>
              <a:gd name="connsiteY1123" fmla="*/ 440916 h 1830763"/>
              <a:gd name="connsiteX1124" fmla="*/ 7836258 w 12192000"/>
              <a:gd name="connsiteY1124" fmla="*/ 440916 h 1830763"/>
              <a:gd name="connsiteX1125" fmla="*/ 7835427 w 12192000"/>
              <a:gd name="connsiteY1125" fmla="*/ 439106 h 1830763"/>
              <a:gd name="connsiteX1126" fmla="*/ 5249942 w 12192000"/>
              <a:gd name="connsiteY1126" fmla="*/ 436381 h 1830763"/>
              <a:gd name="connsiteX1127" fmla="*/ 5310673 w 12192000"/>
              <a:gd name="connsiteY1127" fmla="*/ 452716 h 1830763"/>
              <a:gd name="connsiteX1128" fmla="*/ 5391363 w 12192000"/>
              <a:gd name="connsiteY1128" fmla="*/ 452716 h 1830763"/>
              <a:gd name="connsiteX1129" fmla="*/ 5418815 w 12192000"/>
              <a:gd name="connsiteY1129" fmla="*/ 445458 h 1830763"/>
              <a:gd name="connsiteX1130" fmla="*/ 5665886 w 12192000"/>
              <a:gd name="connsiteY1130" fmla="*/ 466318 h 1830763"/>
              <a:gd name="connsiteX1131" fmla="*/ 5828937 w 12192000"/>
              <a:gd name="connsiteY1131" fmla="*/ 485377 h 1830763"/>
              <a:gd name="connsiteX1132" fmla="*/ 5962042 w 12192000"/>
              <a:gd name="connsiteY1132" fmla="*/ 493540 h 1830763"/>
              <a:gd name="connsiteX1133" fmla="*/ 6224091 w 12192000"/>
              <a:gd name="connsiteY1133" fmla="*/ 519847 h 1830763"/>
              <a:gd name="connsiteX1134" fmla="*/ 6308948 w 12192000"/>
              <a:gd name="connsiteY1134" fmla="*/ 535268 h 1830763"/>
              <a:gd name="connsiteX1135" fmla="*/ 6210780 w 12192000"/>
              <a:gd name="connsiteY1135" fmla="*/ 539812 h 1830763"/>
              <a:gd name="connsiteX1136" fmla="*/ 6125929 w 12192000"/>
              <a:gd name="connsiteY1136" fmla="*/ 537992 h 1830763"/>
              <a:gd name="connsiteX1137" fmla="*/ 6125929 w 12192000"/>
              <a:gd name="connsiteY1137" fmla="*/ 538897 h 1830763"/>
              <a:gd name="connsiteX1138" fmla="*/ 5989492 w 12192000"/>
              <a:gd name="connsiteY1138" fmla="*/ 535268 h 1830763"/>
              <a:gd name="connsiteX1139" fmla="*/ 5892162 w 12192000"/>
              <a:gd name="connsiteY1139" fmla="*/ 547069 h 1830763"/>
              <a:gd name="connsiteX1140" fmla="*/ 5813967 w 12192000"/>
              <a:gd name="connsiteY1140" fmla="*/ 545250 h 1830763"/>
              <a:gd name="connsiteX1141" fmla="*/ 5744085 w 12192000"/>
              <a:gd name="connsiteY1141" fmla="*/ 542536 h 1830763"/>
              <a:gd name="connsiteX1142" fmla="*/ 5672539 w 12192000"/>
              <a:gd name="connsiteY1142" fmla="*/ 518038 h 1830763"/>
              <a:gd name="connsiteX1143" fmla="*/ 5592677 w 12192000"/>
              <a:gd name="connsiteY1143" fmla="*/ 505332 h 1830763"/>
              <a:gd name="connsiteX1144" fmla="*/ 5501172 w 12192000"/>
              <a:gd name="connsiteY1144" fmla="*/ 513494 h 1830763"/>
              <a:gd name="connsiteX1145" fmla="*/ 5386368 w 12192000"/>
              <a:gd name="connsiteY1145" fmla="*/ 500798 h 1830763"/>
              <a:gd name="connsiteX1146" fmla="*/ 5284053 w 12192000"/>
              <a:gd name="connsiteY1146" fmla="*/ 497169 h 1830763"/>
              <a:gd name="connsiteX1147" fmla="*/ 5210849 w 12192000"/>
              <a:gd name="connsiteY1147" fmla="*/ 477214 h 1830763"/>
              <a:gd name="connsiteX1148" fmla="*/ 5194197 w 12192000"/>
              <a:gd name="connsiteY1148" fmla="*/ 450897 h 1830763"/>
              <a:gd name="connsiteX1149" fmla="*/ 5249942 w 12192000"/>
              <a:gd name="connsiteY1149" fmla="*/ 436381 h 1830763"/>
              <a:gd name="connsiteX1150" fmla="*/ 7626624 w 12192000"/>
              <a:gd name="connsiteY1150" fmla="*/ 435476 h 1830763"/>
              <a:gd name="connsiteX1151" fmla="*/ 7624127 w 12192000"/>
              <a:gd name="connsiteY1151" fmla="*/ 435476 h 1830763"/>
              <a:gd name="connsiteX1152" fmla="*/ 7626570 w 12192000"/>
              <a:gd name="connsiteY1152" fmla="*/ 435611 h 1830763"/>
              <a:gd name="connsiteX1153" fmla="*/ 7627456 w 12192000"/>
              <a:gd name="connsiteY1153" fmla="*/ 433657 h 1830763"/>
              <a:gd name="connsiteX1154" fmla="*/ 7626624 w 12192000"/>
              <a:gd name="connsiteY1154" fmla="*/ 435476 h 1830763"/>
              <a:gd name="connsiteX1155" fmla="*/ 7630781 w 12192000"/>
              <a:gd name="connsiteY1155" fmla="*/ 435476 h 1830763"/>
              <a:gd name="connsiteX1156" fmla="*/ 6410438 w 12192000"/>
              <a:gd name="connsiteY1156" fmla="*/ 429123 h 1830763"/>
              <a:gd name="connsiteX1157" fmla="*/ 6419590 w 12192000"/>
              <a:gd name="connsiteY1157" fmla="*/ 431847 h 1830763"/>
              <a:gd name="connsiteX1158" fmla="*/ 6418753 w 12192000"/>
              <a:gd name="connsiteY1158" fmla="*/ 437286 h 1830763"/>
              <a:gd name="connsiteX1159" fmla="*/ 6399625 w 12192000"/>
              <a:gd name="connsiteY1159" fmla="*/ 433657 h 1830763"/>
              <a:gd name="connsiteX1160" fmla="*/ 6410438 w 12192000"/>
              <a:gd name="connsiteY1160" fmla="*/ 429123 h 1830763"/>
              <a:gd name="connsiteX1161" fmla="*/ 7098360 w 12192000"/>
              <a:gd name="connsiteY1161" fmla="*/ 427313 h 1830763"/>
              <a:gd name="connsiteX1162" fmla="*/ 7140786 w 12192000"/>
              <a:gd name="connsiteY1162" fmla="*/ 442734 h 1830763"/>
              <a:gd name="connsiteX1163" fmla="*/ 7203172 w 12192000"/>
              <a:gd name="connsiteY1163" fmla="*/ 458155 h 1830763"/>
              <a:gd name="connsiteX1164" fmla="*/ 7156582 w 12192000"/>
              <a:gd name="connsiteY1164" fmla="*/ 463603 h 1830763"/>
              <a:gd name="connsiteX1165" fmla="*/ 7081722 w 12192000"/>
              <a:gd name="connsiteY1165" fmla="*/ 449087 h 1830763"/>
              <a:gd name="connsiteX1166" fmla="*/ 7081722 w 12192000"/>
              <a:gd name="connsiteY1166" fmla="*/ 439105 h 1830763"/>
              <a:gd name="connsiteX1167" fmla="*/ 7098360 w 12192000"/>
              <a:gd name="connsiteY1167" fmla="*/ 427313 h 1830763"/>
              <a:gd name="connsiteX1168" fmla="*/ 6943912 w 12192000"/>
              <a:gd name="connsiteY1168" fmla="*/ 418082 h 1830763"/>
              <a:gd name="connsiteX1169" fmla="*/ 7021829 w 12192000"/>
              <a:gd name="connsiteY1169" fmla="*/ 440915 h 1830763"/>
              <a:gd name="connsiteX1170" fmla="*/ 7033468 w 12192000"/>
              <a:gd name="connsiteY1170" fmla="*/ 453621 h 1830763"/>
              <a:gd name="connsiteX1171" fmla="*/ 7002691 w 12192000"/>
              <a:gd name="connsiteY1171" fmla="*/ 459974 h 1830763"/>
              <a:gd name="connsiteX1172" fmla="*/ 6973575 w 12192000"/>
              <a:gd name="connsiteY1172" fmla="*/ 478119 h 1830763"/>
              <a:gd name="connsiteX1173" fmla="*/ 6975238 w 12192000"/>
              <a:gd name="connsiteY1173" fmla="*/ 479024 h 1830763"/>
              <a:gd name="connsiteX1174" fmla="*/ 6975238 w 12192000"/>
              <a:gd name="connsiteY1174" fmla="*/ 481748 h 1830763"/>
              <a:gd name="connsiteX1175" fmla="*/ 7018496 w 12192000"/>
              <a:gd name="connsiteY1175" fmla="*/ 483558 h 1830763"/>
              <a:gd name="connsiteX1176" fmla="*/ 7030139 w 12192000"/>
              <a:gd name="connsiteY1176" fmla="*/ 488092 h 1830763"/>
              <a:gd name="connsiteX1177" fmla="*/ 7017671 w 12192000"/>
              <a:gd name="connsiteY1177" fmla="*/ 498978 h 1830763"/>
              <a:gd name="connsiteX1178" fmla="*/ 6973575 w 12192000"/>
              <a:gd name="connsiteY1178" fmla="*/ 499893 h 1830763"/>
              <a:gd name="connsiteX1179" fmla="*/ 6973575 w 12192000"/>
              <a:gd name="connsiteY1179" fmla="*/ 501703 h 1830763"/>
              <a:gd name="connsiteX1180" fmla="*/ 6972744 w 12192000"/>
              <a:gd name="connsiteY1180" fmla="*/ 501703 h 1830763"/>
              <a:gd name="connsiteX1181" fmla="*/ 6993537 w 12192000"/>
              <a:gd name="connsiteY1181" fmla="*/ 526200 h 1830763"/>
              <a:gd name="connsiteX1182" fmla="*/ 7001022 w 12192000"/>
              <a:gd name="connsiteY1182" fmla="*/ 544345 h 1830763"/>
              <a:gd name="connsiteX1183" fmla="*/ 6892883 w 12192000"/>
              <a:gd name="connsiteY1183" fmla="*/ 597875 h 1830763"/>
              <a:gd name="connsiteX1184" fmla="*/ 6869589 w 12192000"/>
              <a:gd name="connsiteY1184" fmla="*/ 588798 h 1830763"/>
              <a:gd name="connsiteX1185" fmla="*/ 6882901 w 12192000"/>
              <a:gd name="connsiteY1185" fmla="*/ 537992 h 1830763"/>
              <a:gd name="connsiteX1186" fmla="*/ 6794721 w 12192000"/>
              <a:gd name="connsiteY1186" fmla="*/ 515314 h 1830763"/>
              <a:gd name="connsiteX1187" fmla="*/ 6780574 w 12192000"/>
              <a:gd name="connsiteY1187" fmla="*/ 507151 h 1830763"/>
              <a:gd name="connsiteX1188" fmla="*/ 6775585 w 12192000"/>
              <a:gd name="connsiteY1188" fmla="*/ 503522 h 1830763"/>
              <a:gd name="connsiteX1189" fmla="*/ 6782242 w 12192000"/>
              <a:gd name="connsiteY1189" fmla="*/ 499893 h 1830763"/>
              <a:gd name="connsiteX1190" fmla="*/ 6788896 w 12192000"/>
              <a:gd name="connsiteY1190" fmla="*/ 498074 h 1830763"/>
              <a:gd name="connsiteX1191" fmla="*/ 6971915 w 12192000"/>
              <a:gd name="connsiteY1191" fmla="*/ 501703 h 1830763"/>
              <a:gd name="connsiteX1192" fmla="*/ 6970244 w 12192000"/>
              <a:gd name="connsiteY1192" fmla="*/ 499893 h 1830763"/>
              <a:gd name="connsiteX1193" fmla="*/ 6972744 w 12192000"/>
              <a:gd name="connsiteY1193" fmla="*/ 499893 h 1830763"/>
              <a:gd name="connsiteX1194" fmla="*/ 6974412 w 12192000"/>
              <a:gd name="connsiteY1194" fmla="*/ 481748 h 1830763"/>
              <a:gd name="connsiteX1195" fmla="*/ 6971084 w 12192000"/>
              <a:gd name="connsiteY1195" fmla="*/ 481748 h 1830763"/>
              <a:gd name="connsiteX1196" fmla="*/ 6972744 w 12192000"/>
              <a:gd name="connsiteY1196" fmla="*/ 479024 h 1830763"/>
              <a:gd name="connsiteX1197" fmla="*/ 6888727 w 12192000"/>
              <a:gd name="connsiteY1197" fmla="*/ 434571 h 1830763"/>
              <a:gd name="connsiteX1198" fmla="*/ 6881232 w 12192000"/>
              <a:gd name="connsiteY1198" fmla="*/ 426409 h 1830763"/>
              <a:gd name="connsiteX1199" fmla="*/ 6913676 w 12192000"/>
              <a:gd name="connsiteY1199" fmla="*/ 418236 h 1830763"/>
              <a:gd name="connsiteX1200" fmla="*/ 6943912 w 12192000"/>
              <a:gd name="connsiteY1200" fmla="*/ 418082 h 1830763"/>
              <a:gd name="connsiteX1201" fmla="*/ 7744321 w 12192000"/>
              <a:gd name="connsiteY1201" fmla="*/ 399529 h 1830763"/>
              <a:gd name="connsiteX1202" fmla="*/ 7713968 w 12192000"/>
              <a:gd name="connsiteY1202" fmla="*/ 404635 h 1830763"/>
              <a:gd name="connsiteX1203" fmla="*/ 7698160 w 12192000"/>
              <a:gd name="connsiteY1203" fmla="*/ 438200 h 1830763"/>
              <a:gd name="connsiteX1204" fmla="*/ 7763035 w 12192000"/>
              <a:gd name="connsiteY1204" fmla="*/ 457250 h 1830763"/>
              <a:gd name="connsiteX1205" fmla="*/ 7831266 w 12192000"/>
              <a:gd name="connsiteY1205" fmla="*/ 440010 h 1830763"/>
              <a:gd name="connsiteX1206" fmla="*/ 7774697 w 12192000"/>
              <a:gd name="connsiteY1206" fmla="*/ 401911 h 1830763"/>
              <a:gd name="connsiteX1207" fmla="*/ 7744321 w 12192000"/>
              <a:gd name="connsiteY1207" fmla="*/ 399529 h 1830763"/>
              <a:gd name="connsiteX1208" fmla="*/ 6683305 w 12192000"/>
              <a:gd name="connsiteY1208" fmla="*/ 398282 h 1830763"/>
              <a:gd name="connsiteX1209" fmla="*/ 6694114 w 12192000"/>
              <a:gd name="connsiteY1209" fmla="*/ 400091 h 1830763"/>
              <a:gd name="connsiteX1210" fmla="*/ 6735655 w 12192000"/>
              <a:gd name="connsiteY1210" fmla="*/ 440915 h 1830763"/>
              <a:gd name="connsiteX1211" fmla="*/ 6773086 w 12192000"/>
              <a:gd name="connsiteY1211" fmla="*/ 429123 h 1830763"/>
              <a:gd name="connsiteX1212" fmla="*/ 6793052 w 12192000"/>
              <a:gd name="connsiteY1212" fmla="*/ 418236 h 1830763"/>
              <a:gd name="connsiteX1213" fmla="*/ 6803864 w 12192000"/>
              <a:gd name="connsiteY1213" fmla="*/ 435476 h 1830763"/>
              <a:gd name="connsiteX1214" fmla="*/ 6719847 w 12192000"/>
              <a:gd name="connsiteY1214" fmla="*/ 472671 h 1830763"/>
              <a:gd name="connsiteX1215" fmla="*/ 6669163 w 12192000"/>
              <a:gd name="connsiteY1215" fmla="*/ 444544 h 1830763"/>
              <a:gd name="connsiteX1216" fmla="*/ 6671651 w 12192000"/>
              <a:gd name="connsiteY1216" fmla="*/ 404625 h 1830763"/>
              <a:gd name="connsiteX1217" fmla="*/ 6683305 w 12192000"/>
              <a:gd name="connsiteY1217" fmla="*/ 398282 h 1830763"/>
              <a:gd name="connsiteX1218" fmla="*/ 5833940 w 12192000"/>
              <a:gd name="connsiteY1218" fmla="*/ 371974 h 1830763"/>
              <a:gd name="connsiteX1219" fmla="*/ 5822298 w 12192000"/>
              <a:gd name="connsiteY1219" fmla="*/ 377413 h 1830763"/>
              <a:gd name="connsiteX1220" fmla="*/ 5837268 w 12192000"/>
              <a:gd name="connsiteY1220" fmla="*/ 384671 h 1830763"/>
              <a:gd name="connsiteX1221" fmla="*/ 5843093 w 12192000"/>
              <a:gd name="connsiteY1221" fmla="*/ 378327 h 1830763"/>
              <a:gd name="connsiteX1222" fmla="*/ 5833940 w 12192000"/>
              <a:gd name="connsiteY1222" fmla="*/ 371974 h 1830763"/>
              <a:gd name="connsiteX1223" fmla="*/ 3260860 w 12192000"/>
              <a:gd name="connsiteY1223" fmla="*/ 369250 h 1830763"/>
              <a:gd name="connsiteX1224" fmla="*/ 3270014 w 12192000"/>
              <a:gd name="connsiteY1224" fmla="*/ 371964 h 1830763"/>
              <a:gd name="connsiteX1225" fmla="*/ 3269184 w 12192000"/>
              <a:gd name="connsiteY1225" fmla="*/ 377413 h 1830763"/>
              <a:gd name="connsiteX1226" fmla="*/ 3249218 w 12192000"/>
              <a:gd name="connsiteY1226" fmla="*/ 373784 h 1830763"/>
              <a:gd name="connsiteX1227" fmla="*/ 3255044 w 12192000"/>
              <a:gd name="connsiteY1227" fmla="*/ 371060 h 1830763"/>
              <a:gd name="connsiteX1228" fmla="*/ 3260860 w 12192000"/>
              <a:gd name="connsiteY1228" fmla="*/ 369250 h 1830763"/>
              <a:gd name="connsiteX1229" fmla="*/ 7098360 w 12192000"/>
              <a:gd name="connsiteY1229" fmla="*/ 366526 h 1830763"/>
              <a:gd name="connsiteX1230" fmla="*/ 7110828 w 12192000"/>
              <a:gd name="connsiteY1230" fmla="*/ 373784 h 1830763"/>
              <a:gd name="connsiteX1231" fmla="*/ 7086706 w 12192000"/>
              <a:gd name="connsiteY1231" fmla="*/ 379222 h 1830763"/>
              <a:gd name="connsiteX1232" fmla="*/ 7085046 w 12192000"/>
              <a:gd name="connsiteY1232" fmla="*/ 381042 h 1830763"/>
              <a:gd name="connsiteX1233" fmla="*/ 7084743 w 12192000"/>
              <a:gd name="connsiteY1233" fmla="*/ 381125 h 1830763"/>
              <a:gd name="connsiteX1234" fmla="*/ 7081722 w 12192000"/>
              <a:gd name="connsiteY1234" fmla="*/ 381947 h 1830763"/>
              <a:gd name="connsiteX1235" fmla="*/ 7077560 w 12192000"/>
              <a:gd name="connsiteY1235" fmla="*/ 388300 h 1830763"/>
              <a:gd name="connsiteX1236" fmla="*/ 7070070 w 12192000"/>
              <a:gd name="connsiteY1236" fmla="*/ 394653 h 1830763"/>
              <a:gd name="connsiteX1237" fmla="*/ 7059259 w 12192000"/>
              <a:gd name="connsiteY1237" fmla="*/ 387395 h 1830763"/>
              <a:gd name="connsiteX1238" fmla="*/ 7081722 w 12192000"/>
              <a:gd name="connsiteY1238" fmla="*/ 381947 h 1830763"/>
              <a:gd name="connsiteX1239" fmla="*/ 7083377 w 12192000"/>
              <a:gd name="connsiteY1239" fmla="*/ 380137 h 1830763"/>
              <a:gd name="connsiteX1240" fmla="*/ 7086706 w 12192000"/>
              <a:gd name="connsiteY1240" fmla="*/ 379222 h 1830763"/>
              <a:gd name="connsiteX1241" fmla="*/ 7098360 w 12192000"/>
              <a:gd name="connsiteY1241" fmla="*/ 366526 h 1830763"/>
              <a:gd name="connsiteX1242" fmla="*/ 4089436 w 12192000"/>
              <a:gd name="connsiteY1242" fmla="*/ 329331 h 1830763"/>
              <a:gd name="connsiteX1243" fmla="*/ 4098589 w 12192000"/>
              <a:gd name="connsiteY1243" fmla="*/ 335684 h 1830763"/>
              <a:gd name="connsiteX1244" fmla="*/ 4087777 w 12192000"/>
              <a:gd name="connsiteY1244" fmla="*/ 341123 h 1830763"/>
              <a:gd name="connsiteX1245" fmla="*/ 4078624 w 12192000"/>
              <a:gd name="connsiteY1245" fmla="*/ 338399 h 1830763"/>
              <a:gd name="connsiteX1246" fmla="*/ 4089436 w 12192000"/>
              <a:gd name="connsiteY1246" fmla="*/ 329331 h 1830763"/>
              <a:gd name="connsiteX1247" fmla="*/ 4504558 w 12192000"/>
              <a:gd name="connsiteY1247" fmla="*/ 320254 h 1830763"/>
              <a:gd name="connsiteX1248" fmla="*/ 4497903 w 12192000"/>
              <a:gd name="connsiteY1248" fmla="*/ 331141 h 1830763"/>
              <a:gd name="connsiteX1249" fmla="*/ 4489588 w 12192000"/>
              <a:gd name="connsiteY1249" fmla="*/ 324788 h 1830763"/>
              <a:gd name="connsiteX1250" fmla="*/ 4493746 w 12192000"/>
              <a:gd name="connsiteY1250" fmla="*/ 320254 h 1830763"/>
              <a:gd name="connsiteX1251" fmla="*/ 4504558 w 12192000"/>
              <a:gd name="connsiteY1251" fmla="*/ 320254 h 1830763"/>
              <a:gd name="connsiteX1252" fmla="*/ 4294089 w 12192000"/>
              <a:gd name="connsiteY1252" fmla="*/ 312091 h 1830763"/>
              <a:gd name="connsiteX1253" fmla="*/ 4304072 w 12192000"/>
              <a:gd name="connsiteY1253" fmla="*/ 319349 h 1830763"/>
              <a:gd name="connsiteX1254" fmla="*/ 4292421 w 12192000"/>
              <a:gd name="connsiteY1254" fmla="*/ 325702 h 1830763"/>
              <a:gd name="connsiteX1255" fmla="*/ 4294089 w 12192000"/>
              <a:gd name="connsiteY1255" fmla="*/ 312091 h 1830763"/>
              <a:gd name="connsiteX1256" fmla="*/ 6252388 w 12192000"/>
              <a:gd name="connsiteY1256" fmla="*/ 282155 h 1830763"/>
              <a:gd name="connsiteX1257" fmla="*/ 6249891 w 12192000"/>
              <a:gd name="connsiteY1257" fmla="*/ 295766 h 1830763"/>
              <a:gd name="connsiteX1258" fmla="*/ 6261541 w 12192000"/>
              <a:gd name="connsiteY1258" fmla="*/ 289413 h 1830763"/>
              <a:gd name="connsiteX1259" fmla="*/ 6252388 w 12192000"/>
              <a:gd name="connsiteY1259" fmla="*/ 282155 h 1830763"/>
              <a:gd name="connsiteX1260" fmla="*/ 6589303 w 12192000"/>
              <a:gd name="connsiteY1260" fmla="*/ 273983 h 1830763"/>
              <a:gd name="connsiteX1261" fmla="*/ 6580150 w 12192000"/>
              <a:gd name="connsiteY1261" fmla="*/ 280336 h 1830763"/>
              <a:gd name="connsiteX1262" fmla="*/ 6576823 w 12192000"/>
              <a:gd name="connsiteY1262" fmla="*/ 306644 h 1830763"/>
              <a:gd name="connsiteX1263" fmla="*/ 6608432 w 12192000"/>
              <a:gd name="connsiteY1263" fmla="*/ 307549 h 1830763"/>
              <a:gd name="connsiteX1264" fmla="*/ 6607602 w 12192000"/>
              <a:gd name="connsiteY1264" fmla="*/ 281241 h 1830763"/>
              <a:gd name="connsiteX1265" fmla="*/ 6589303 w 12192000"/>
              <a:gd name="connsiteY1265" fmla="*/ 273983 h 1830763"/>
              <a:gd name="connsiteX1266" fmla="*/ 4265800 w 12192000"/>
              <a:gd name="connsiteY1266" fmla="*/ 272173 h 1830763"/>
              <a:gd name="connsiteX1267" fmla="*/ 4274953 w 12192000"/>
              <a:gd name="connsiteY1267" fmla="*/ 278526 h 1830763"/>
              <a:gd name="connsiteX1268" fmla="*/ 4264140 w 12192000"/>
              <a:gd name="connsiteY1268" fmla="*/ 283964 h 1830763"/>
              <a:gd name="connsiteX1269" fmla="*/ 4254157 w 12192000"/>
              <a:gd name="connsiteY1269" fmla="*/ 280335 h 1830763"/>
              <a:gd name="connsiteX1270" fmla="*/ 4265800 w 12192000"/>
              <a:gd name="connsiteY1270" fmla="*/ 272173 h 1830763"/>
              <a:gd name="connsiteX1271" fmla="*/ 4401402 w 12192000"/>
              <a:gd name="connsiteY1271" fmla="*/ 254028 h 1830763"/>
              <a:gd name="connsiteX1272" fmla="*/ 4411385 w 12192000"/>
              <a:gd name="connsiteY1272" fmla="*/ 261286 h 1830763"/>
              <a:gd name="connsiteX1273" fmla="*/ 4399743 w 12192000"/>
              <a:gd name="connsiteY1273" fmla="*/ 267639 h 1830763"/>
              <a:gd name="connsiteX1274" fmla="*/ 4401402 w 12192000"/>
              <a:gd name="connsiteY1274" fmla="*/ 254028 h 1830763"/>
              <a:gd name="connsiteX1275" fmla="*/ 5876368 w 12192000"/>
              <a:gd name="connsiteY1275" fmla="*/ 252209 h 1830763"/>
              <a:gd name="connsiteX1276" fmla="*/ 5864718 w 12192000"/>
              <a:gd name="connsiteY1276" fmla="*/ 258562 h 1830763"/>
              <a:gd name="connsiteX1277" fmla="*/ 5873870 w 12192000"/>
              <a:gd name="connsiteY1277" fmla="*/ 265820 h 1830763"/>
              <a:gd name="connsiteX1278" fmla="*/ 5886351 w 12192000"/>
              <a:gd name="connsiteY1278" fmla="*/ 260372 h 1830763"/>
              <a:gd name="connsiteX1279" fmla="*/ 5876368 w 12192000"/>
              <a:gd name="connsiteY1279" fmla="*/ 252209 h 1830763"/>
              <a:gd name="connsiteX1280" fmla="*/ 2678528 w 12192000"/>
              <a:gd name="connsiteY1280" fmla="*/ 249494 h 1830763"/>
              <a:gd name="connsiteX1281" fmla="*/ 2691010 w 12192000"/>
              <a:gd name="connsiteY1281" fmla="*/ 254933 h 1830763"/>
              <a:gd name="connsiteX1282" fmla="*/ 2681026 w 12192000"/>
              <a:gd name="connsiteY1282" fmla="*/ 266724 h 1830763"/>
              <a:gd name="connsiteX1283" fmla="*/ 2636938 w 12192000"/>
              <a:gd name="connsiteY1283" fmla="*/ 266724 h 1830763"/>
              <a:gd name="connsiteX1284" fmla="*/ 2636108 w 12192000"/>
              <a:gd name="connsiteY1284" fmla="*/ 268544 h 1830763"/>
              <a:gd name="connsiteX1285" fmla="*/ 2631112 w 12192000"/>
              <a:gd name="connsiteY1285" fmla="*/ 268544 h 1830763"/>
              <a:gd name="connsiteX1286" fmla="*/ 2620300 w 12192000"/>
              <a:gd name="connsiteY1286" fmla="*/ 281240 h 1830763"/>
              <a:gd name="connsiteX1287" fmla="*/ 2609487 w 12192000"/>
              <a:gd name="connsiteY1287" fmla="*/ 280335 h 1830763"/>
              <a:gd name="connsiteX1288" fmla="*/ 2631112 w 12192000"/>
              <a:gd name="connsiteY1288" fmla="*/ 268544 h 1830763"/>
              <a:gd name="connsiteX1289" fmla="*/ 2632780 w 12192000"/>
              <a:gd name="connsiteY1289" fmla="*/ 266724 h 1830763"/>
              <a:gd name="connsiteX1290" fmla="*/ 2636938 w 12192000"/>
              <a:gd name="connsiteY1290" fmla="*/ 266724 h 1830763"/>
              <a:gd name="connsiteX1291" fmla="*/ 2678528 w 12192000"/>
              <a:gd name="connsiteY1291" fmla="*/ 249494 h 1830763"/>
              <a:gd name="connsiteX1292" fmla="*/ 5773210 w 12192000"/>
              <a:gd name="connsiteY1292" fmla="*/ 249494 h 1830763"/>
              <a:gd name="connsiteX1293" fmla="*/ 5761561 w 12192000"/>
              <a:gd name="connsiteY1293" fmla="*/ 254942 h 1830763"/>
              <a:gd name="connsiteX1294" fmla="*/ 5770715 w 12192000"/>
              <a:gd name="connsiteY1294" fmla="*/ 262191 h 1830763"/>
              <a:gd name="connsiteX1295" fmla="*/ 5784025 w 12192000"/>
              <a:gd name="connsiteY1295" fmla="*/ 256752 h 1830763"/>
              <a:gd name="connsiteX1296" fmla="*/ 5773210 w 12192000"/>
              <a:gd name="connsiteY1296" fmla="*/ 249494 h 1830763"/>
              <a:gd name="connsiteX1297" fmla="*/ 3445548 w 12192000"/>
              <a:gd name="connsiteY1297" fmla="*/ 244960 h 1830763"/>
              <a:gd name="connsiteX1298" fmla="*/ 3487976 w 12192000"/>
              <a:gd name="connsiteY1298" fmla="*/ 258561 h 1830763"/>
              <a:gd name="connsiteX1299" fmla="*/ 3459688 w 12192000"/>
              <a:gd name="connsiteY1299" fmla="*/ 267639 h 1830763"/>
              <a:gd name="connsiteX1300" fmla="*/ 3429739 w 12192000"/>
              <a:gd name="connsiteY1300" fmla="*/ 273982 h 1830763"/>
              <a:gd name="connsiteX1301" fmla="*/ 3414770 w 12192000"/>
              <a:gd name="connsiteY1301" fmla="*/ 278526 h 1830763"/>
              <a:gd name="connsiteX1302" fmla="*/ 3391476 w 12192000"/>
              <a:gd name="connsiteY1302" fmla="*/ 272173 h 1830763"/>
              <a:gd name="connsiteX1303" fmla="*/ 3399790 w 12192000"/>
              <a:gd name="connsiteY1303" fmla="*/ 254933 h 1830763"/>
              <a:gd name="connsiteX1304" fmla="*/ 3445548 w 12192000"/>
              <a:gd name="connsiteY1304" fmla="*/ 244960 h 1830763"/>
              <a:gd name="connsiteX1305" fmla="*/ 4709986 w 12192000"/>
              <a:gd name="connsiteY1305" fmla="*/ 244485 h 1830763"/>
              <a:gd name="connsiteX1306" fmla="*/ 4730836 w 12192000"/>
              <a:gd name="connsiteY1306" fmla="*/ 251304 h 1830763"/>
              <a:gd name="connsiteX1307" fmla="*/ 4772435 w 12192000"/>
              <a:gd name="connsiteY1307" fmla="*/ 247675 h 1830763"/>
              <a:gd name="connsiteX1308" fmla="*/ 4793231 w 12192000"/>
              <a:gd name="connsiteY1308" fmla="*/ 255837 h 1830763"/>
              <a:gd name="connsiteX1309" fmla="*/ 4774095 w 12192000"/>
              <a:gd name="connsiteY1309" fmla="*/ 279430 h 1830763"/>
              <a:gd name="connsiteX1310" fmla="*/ 4729176 w 12192000"/>
              <a:gd name="connsiteY1310" fmla="*/ 281240 h 1830763"/>
              <a:gd name="connsiteX1311" fmla="*/ 4677594 w 12192000"/>
              <a:gd name="connsiteY1311" fmla="*/ 276706 h 1830763"/>
              <a:gd name="connsiteX1312" fmla="*/ 4669279 w 12192000"/>
              <a:gd name="connsiteY1312" fmla="*/ 264010 h 1830763"/>
              <a:gd name="connsiteX1313" fmla="*/ 4709986 w 12192000"/>
              <a:gd name="connsiteY1313" fmla="*/ 244485 h 1830763"/>
              <a:gd name="connsiteX1314" fmla="*/ 2895662 w 12192000"/>
              <a:gd name="connsiteY1314" fmla="*/ 236788 h 1830763"/>
              <a:gd name="connsiteX1315" fmla="*/ 2905644 w 12192000"/>
              <a:gd name="connsiteY1315" fmla="*/ 244960 h 1830763"/>
              <a:gd name="connsiteX1316" fmla="*/ 2893164 w 12192000"/>
              <a:gd name="connsiteY1316" fmla="*/ 250399 h 1830763"/>
              <a:gd name="connsiteX1317" fmla="*/ 2895662 w 12192000"/>
              <a:gd name="connsiteY1317" fmla="*/ 236788 h 1830763"/>
              <a:gd name="connsiteX1318" fmla="*/ 4939645 w 12192000"/>
              <a:gd name="connsiteY1318" fmla="*/ 204127 h 1830763"/>
              <a:gd name="connsiteX1319" fmla="*/ 4938815 w 12192000"/>
              <a:gd name="connsiteY1319" fmla="*/ 204127 h 1830763"/>
              <a:gd name="connsiteX1320" fmla="*/ 4934658 w 12192000"/>
              <a:gd name="connsiteY1320" fmla="*/ 204127 h 1830763"/>
              <a:gd name="connsiteX1321" fmla="*/ 4934658 w 12192000"/>
              <a:gd name="connsiteY1321" fmla="*/ 205946 h 1830763"/>
              <a:gd name="connsiteX1322" fmla="*/ 4937986 w 12192000"/>
              <a:gd name="connsiteY1322" fmla="*/ 205946 h 1830763"/>
              <a:gd name="connsiteX1323" fmla="*/ 4939645 w 12192000"/>
              <a:gd name="connsiteY1323" fmla="*/ 204127 h 1830763"/>
              <a:gd name="connsiteX1324" fmla="*/ 5535292 w 12192000"/>
              <a:gd name="connsiteY1324" fmla="*/ 204127 h 1830763"/>
              <a:gd name="connsiteX1325" fmla="*/ 5524472 w 12192000"/>
              <a:gd name="connsiteY1325" fmla="*/ 209575 h 1830763"/>
              <a:gd name="connsiteX1326" fmla="*/ 5543607 w 12192000"/>
              <a:gd name="connsiteY1326" fmla="*/ 213204 h 1830763"/>
              <a:gd name="connsiteX1327" fmla="*/ 5544439 w 12192000"/>
              <a:gd name="connsiteY1327" fmla="*/ 206851 h 1830763"/>
              <a:gd name="connsiteX1328" fmla="*/ 5535292 w 12192000"/>
              <a:gd name="connsiteY1328" fmla="*/ 204127 h 1830763"/>
              <a:gd name="connsiteX1329" fmla="*/ 2351593 w 12192000"/>
              <a:gd name="connsiteY1329" fmla="*/ 203222 h 1830763"/>
              <a:gd name="connsiteX1330" fmla="*/ 2339951 w 12192000"/>
              <a:gd name="connsiteY1330" fmla="*/ 211385 h 1830763"/>
              <a:gd name="connsiteX1331" fmla="*/ 2349104 w 12192000"/>
              <a:gd name="connsiteY1331" fmla="*/ 215014 h 1830763"/>
              <a:gd name="connsiteX1332" fmla="*/ 2360746 w 12192000"/>
              <a:gd name="connsiteY1332" fmla="*/ 209575 h 1830763"/>
              <a:gd name="connsiteX1333" fmla="*/ 2351593 w 12192000"/>
              <a:gd name="connsiteY1333" fmla="*/ 203222 h 1830763"/>
              <a:gd name="connsiteX1334" fmla="*/ 5626586 w 12192000"/>
              <a:gd name="connsiteY1334" fmla="*/ 202769 h 1830763"/>
              <a:gd name="connsiteX1335" fmla="*/ 5605162 w 12192000"/>
              <a:gd name="connsiteY1335" fmla="*/ 205032 h 1830763"/>
              <a:gd name="connsiteX1336" fmla="*/ 5593517 w 12192000"/>
              <a:gd name="connsiteY1336" fmla="*/ 210480 h 1830763"/>
              <a:gd name="connsiteX1337" fmla="*/ 5632618 w 12192000"/>
              <a:gd name="connsiteY1337" fmla="*/ 220462 h 1830763"/>
              <a:gd name="connsiteX1338" fmla="*/ 5644263 w 12192000"/>
              <a:gd name="connsiteY1338" fmla="*/ 211385 h 1830763"/>
              <a:gd name="connsiteX1339" fmla="*/ 5626586 w 12192000"/>
              <a:gd name="connsiteY1339" fmla="*/ 202769 h 1830763"/>
              <a:gd name="connsiteX1340" fmla="*/ 5125996 w 12192000"/>
              <a:gd name="connsiteY1340" fmla="*/ 192336 h 1830763"/>
              <a:gd name="connsiteX1341" fmla="*/ 5114347 w 12192000"/>
              <a:gd name="connsiteY1341" fmla="*/ 198689 h 1830763"/>
              <a:gd name="connsiteX1342" fmla="*/ 5123500 w 12192000"/>
              <a:gd name="connsiteY1342" fmla="*/ 206851 h 1830763"/>
              <a:gd name="connsiteX1343" fmla="*/ 5135983 w 12192000"/>
              <a:gd name="connsiteY1343" fmla="*/ 200498 h 1830763"/>
              <a:gd name="connsiteX1344" fmla="*/ 5125996 w 12192000"/>
              <a:gd name="connsiteY1344" fmla="*/ 192336 h 1830763"/>
              <a:gd name="connsiteX1345" fmla="*/ 4956183 w 12192000"/>
              <a:gd name="connsiteY1345" fmla="*/ 190292 h 1830763"/>
              <a:gd name="connsiteX1346" fmla="*/ 4950458 w 12192000"/>
              <a:gd name="connsiteY1346" fmla="*/ 190516 h 1830763"/>
              <a:gd name="connsiteX1347" fmla="*/ 4938815 w 12192000"/>
              <a:gd name="connsiteY1347" fmla="*/ 204127 h 1830763"/>
              <a:gd name="connsiteX1348" fmla="*/ 4961279 w 12192000"/>
              <a:gd name="connsiteY1348" fmla="*/ 191431 h 1830763"/>
              <a:gd name="connsiteX1349" fmla="*/ 4956183 w 12192000"/>
              <a:gd name="connsiteY1349" fmla="*/ 190292 h 1830763"/>
              <a:gd name="connsiteX1350" fmla="*/ 4034535 w 12192000"/>
              <a:gd name="connsiteY1350" fmla="*/ 187802 h 1830763"/>
              <a:gd name="connsiteX1351" fmla="*/ 4013739 w 12192000"/>
              <a:gd name="connsiteY1351" fmla="*/ 195964 h 1830763"/>
              <a:gd name="connsiteX1352" fmla="*/ 4016653 w 12192000"/>
              <a:gd name="connsiteY1352" fmla="*/ 213088 h 1830763"/>
              <a:gd name="connsiteX1353" fmla="*/ 4042028 w 12192000"/>
              <a:gd name="connsiteY1353" fmla="*/ 221367 h 1830763"/>
              <a:gd name="connsiteX1354" fmla="*/ 4042028 w 12192000"/>
              <a:gd name="connsiteY1354" fmla="*/ 223186 h 1830763"/>
              <a:gd name="connsiteX1355" fmla="*/ 4044526 w 12192000"/>
              <a:gd name="connsiteY1355" fmla="*/ 223186 h 1830763"/>
              <a:gd name="connsiteX1356" fmla="*/ 4045356 w 12192000"/>
              <a:gd name="connsiteY1356" fmla="*/ 222272 h 1830763"/>
              <a:gd name="connsiteX1357" fmla="*/ 4042029 w 12192000"/>
              <a:gd name="connsiteY1357" fmla="*/ 221367 h 1830763"/>
              <a:gd name="connsiteX1358" fmla="*/ 4043688 w 12192000"/>
              <a:gd name="connsiteY1358" fmla="*/ 194145 h 1830763"/>
              <a:gd name="connsiteX1359" fmla="*/ 4034535 w 12192000"/>
              <a:gd name="connsiteY1359" fmla="*/ 187802 h 1830763"/>
              <a:gd name="connsiteX1360" fmla="*/ 5299032 w 12192000"/>
              <a:gd name="connsiteY1360" fmla="*/ 176915 h 1830763"/>
              <a:gd name="connsiteX1361" fmla="*/ 5288210 w 12192000"/>
              <a:gd name="connsiteY1361" fmla="*/ 183268 h 1830763"/>
              <a:gd name="connsiteX1362" fmla="*/ 5308177 w 12192000"/>
              <a:gd name="connsiteY1362" fmla="*/ 184173 h 1830763"/>
              <a:gd name="connsiteX1363" fmla="*/ 5299032 w 12192000"/>
              <a:gd name="connsiteY1363" fmla="*/ 176915 h 1830763"/>
              <a:gd name="connsiteX1364" fmla="*/ 4497082 w 12192000"/>
              <a:gd name="connsiteY1364" fmla="*/ 172381 h 1830763"/>
              <a:gd name="connsiteX1365" fmla="*/ 4491256 w 12192000"/>
              <a:gd name="connsiteY1365" fmla="*/ 172381 h 1830763"/>
              <a:gd name="connsiteX1366" fmla="*/ 4492916 w 12192000"/>
              <a:gd name="connsiteY1366" fmla="*/ 175105 h 1830763"/>
              <a:gd name="connsiteX1367" fmla="*/ 4495414 w 12192000"/>
              <a:gd name="connsiteY1367" fmla="*/ 175105 h 1830763"/>
              <a:gd name="connsiteX1368" fmla="*/ 4497082 w 12192000"/>
              <a:gd name="connsiteY1368" fmla="*/ 172381 h 1830763"/>
              <a:gd name="connsiteX1369" fmla="*/ 3040408 w 12192000"/>
              <a:gd name="connsiteY1369" fmla="*/ 160579 h 1830763"/>
              <a:gd name="connsiteX1370" fmla="*/ 3050392 w 12192000"/>
              <a:gd name="connsiteY1370" fmla="*/ 166932 h 1830763"/>
              <a:gd name="connsiteX1371" fmla="*/ 3038749 w 12192000"/>
              <a:gd name="connsiteY1371" fmla="*/ 172371 h 1830763"/>
              <a:gd name="connsiteX1372" fmla="*/ 3028766 w 12192000"/>
              <a:gd name="connsiteY1372" fmla="*/ 169656 h 1830763"/>
              <a:gd name="connsiteX1373" fmla="*/ 3040408 w 12192000"/>
              <a:gd name="connsiteY1373" fmla="*/ 160579 h 1830763"/>
              <a:gd name="connsiteX1374" fmla="*/ 4513188 w 12192000"/>
              <a:gd name="connsiteY1374" fmla="*/ 158535 h 1830763"/>
              <a:gd name="connsiteX1375" fmla="*/ 4507886 w 12192000"/>
              <a:gd name="connsiteY1375" fmla="*/ 158760 h 1830763"/>
              <a:gd name="connsiteX1376" fmla="*/ 4497073 w 12192000"/>
              <a:gd name="connsiteY1376" fmla="*/ 171467 h 1830763"/>
              <a:gd name="connsiteX1377" fmla="*/ 4517868 w 12192000"/>
              <a:gd name="connsiteY1377" fmla="*/ 159675 h 1830763"/>
              <a:gd name="connsiteX1378" fmla="*/ 4513188 w 12192000"/>
              <a:gd name="connsiteY1378" fmla="*/ 158535 h 1830763"/>
              <a:gd name="connsiteX1379" fmla="*/ 2520887 w 12192000"/>
              <a:gd name="connsiteY1379" fmla="*/ 146519 h 1830763"/>
              <a:gd name="connsiteX1380" fmla="*/ 2570386 w 12192000"/>
              <a:gd name="connsiteY1380" fmla="*/ 147883 h 1830763"/>
              <a:gd name="connsiteX1381" fmla="*/ 2604492 w 12192000"/>
              <a:gd name="connsiteY1381" fmla="*/ 165113 h 1830763"/>
              <a:gd name="connsiteX1382" fmla="*/ 2577870 w 12192000"/>
              <a:gd name="connsiteY1382" fmla="*/ 185982 h 1830763"/>
              <a:gd name="connsiteX1383" fmla="*/ 2493020 w 12192000"/>
              <a:gd name="connsiteY1383" fmla="*/ 186896 h 1830763"/>
              <a:gd name="connsiteX1384" fmla="*/ 2481370 w 12192000"/>
              <a:gd name="connsiteY1384" fmla="*/ 198688 h 1830763"/>
              <a:gd name="connsiteX1385" fmla="*/ 2493850 w 12192000"/>
              <a:gd name="connsiteY1385" fmla="*/ 205041 h 1830763"/>
              <a:gd name="connsiteX1386" fmla="*/ 2544594 w 12192000"/>
              <a:gd name="connsiteY1386" fmla="*/ 207756 h 1830763"/>
              <a:gd name="connsiteX1387" fmla="*/ 2557905 w 12192000"/>
              <a:gd name="connsiteY1387" fmla="*/ 213204 h 1830763"/>
              <a:gd name="connsiteX1388" fmla="*/ 2545424 w 12192000"/>
              <a:gd name="connsiteY1388" fmla="*/ 224091 h 1830763"/>
              <a:gd name="connsiteX1389" fmla="*/ 2414818 w 12192000"/>
              <a:gd name="connsiteY1389" fmla="*/ 237702 h 1830763"/>
              <a:gd name="connsiteX1390" fmla="*/ 2318317 w 12192000"/>
              <a:gd name="connsiteY1390" fmla="*/ 237702 h 1830763"/>
              <a:gd name="connsiteX1391" fmla="*/ 2199361 w 12192000"/>
              <a:gd name="connsiteY1391" fmla="*/ 177819 h 1830763"/>
              <a:gd name="connsiteX1392" fmla="*/ 2195195 w 12192000"/>
              <a:gd name="connsiteY1392" fmla="*/ 177819 h 1830763"/>
              <a:gd name="connsiteX1393" fmla="*/ 2196863 w 12192000"/>
              <a:gd name="connsiteY1393" fmla="*/ 175095 h 1830763"/>
              <a:gd name="connsiteX1394" fmla="*/ 2197693 w 12192000"/>
              <a:gd name="connsiteY1394" fmla="*/ 176914 h 1830763"/>
              <a:gd name="connsiteX1395" fmla="*/ 2291696 w 12192000"/>
              <a:gd name="connsiteY1395" fmla="*/ 170561 h 1830763"/>
              <a:gd name="connsiteX1396" fmla="*/ 2378214 w 12192000"/>
              <a:gd name="connsiteY1396" fmla="*/ 169656 h 1830763"/>
              <a:gd name="connsiteX1397" fmla="*/ 2471387 w 12192000"/>
              <a:gd name="connsiteY1397" fmla="*/ 153321 h 1830763"/>
              <a:gd name="connsiteX1398" fmla="*/ 2520887 w 12192000"/>
              <a:gd name="connsiteY1398" fmla="*/ 146519 h 1830763"/>
              <a:gd name="connsiteX1399" fmla="*/ 2683837 w 12192000"/>
              <a:gd name="connsiteY1399" fmla="*/ 107621 h 1830763"/>
              <a:gd name="connsiteX1400" fmla="*/ 2594508 w 12192000"/>
              <a:gd name="connsiteY1400" fmla="*/ 118851 h 1830763"/>
              <a:gd name="connsiteX1401" fmla="*/ 2562900 w 12192000"/>
              <a:gd name="connsiteY1401" fmla="*/ 124289 h 1830763"/>
              <a:gd name="connsiteX1402" fmla="*/ 2313330 w 12192000"/>
              <a:gd name="connsiteY1402" fmla="*/ 140625 h 1830763"/>
              <a:gd name="connsiteX1403" fmla="*/ 2189370 w 12192000"/>
              <a:gd name="connsiteY1403" fmla="*/ 175095 h 1830763"/>
              <a:gd name="connsiteX1404" fmla="*/ 2107848 w 12192000"/>
              <a:gd name="connsiteY1404" fmla="*/ 169656 h 1830763"/>
              <a:gd name="connsiteX1405" fmla="*/ 2020500 w 12192000"/>
              <a:gd name="connsiteY1405" fmla="*/ 162398 h 1830763"/>
              <a:gd name="connsiteX1406" fmla="*/ 1922331 w 12192000"/>
              <a:gd name="connsiteY1406" fmla="*/ 151512 h 1830763"/>
              <a:gd name="connsiteX1407" fmla="*/ 1815018 w 12192000"/>
              <a:gd name="connsiteY1407" fmla="*/ 127014 h 1830763"/>
              <a:gd name="connsiteX1408" fmla="*/ 1780912 w 12192000"/>
              <a:gd name="connsiteY1408" fmla="*/ 127014 h 1830763"/>
              <a:gd name="connsiteX1409" fmla="*/ 1692726 w 12192000"/>
              <a:gd name="connsiteY1409" fmla="*/ 127918 h 1830763"/>
              <a:gd name="connsiteX1410" fmla="*/ 1580416 w 12192000"/>
              <a:gd name="connsiteY1410" fmla="*/ 146978 h 1830763"/>
              <a:gd name="connsiteX1411" fmla="*/ 1417364 w 12192000"/>
              <a:gd name="connsiteY1411" fmla="*/ 193240 h 1830763"/>
              <a:gd name="connsiteX1412" fmla="*/ 1363292 w 12192000"/>
              <a:gd name="connsiteY1412" fmla="*/ 186896 h 1830763"/>
              <a:gd name="connsiteX1413" fmla="*/ 1298408 w 12192000"/>
              <a:gd name="connsiteY1413" fmla="*/ 205041 h 1830763"/>
              <a:gd name="connsiteX1414" fmla="*/ 1223532 w 12192000"/>
              <a:gd name="connsiteY1414" fmla="*/ 211385 h 1830763"/>
              <a:gd name="connsiteX1415" fmla="*/ 1196912 w 12192000"/>
              <a:gd name="connsiteY1415" fmla="*/ 202317 h 1830763"/>
              <a:gd name="connsiteX1416" fmla="*/ 1199409 w 12192000"/>
              <a:gd name="connsiteY1416" fmla="*/ 183258 h 1830763"/>
              <a:gd name="connsiteX1417" fmla="*/ 1226860 w 12192000"/>
              <a:gd name="connsiteY1417" fmla="*/ 173285 h 1830763"/>
              <a:gd name="connsiteX1418" fmla="*/ 1255979 w 12192000"/>
              <a:gd name="connsiteY1418" fmla="*/ 164208 h 1830763"/>
              <a:gd name="connsiteX1419" fmla="*/ 1233515 w 12192000"/>
              <a:gd name="connsiteY1419" fmla="*/ 153321 h 1830763"/>
              <a:gd name="connsiteX1420" fmla="*/ 1147836 w 12192000"/>
              <a:gd name="connsiteY1420" fmla="*/ 149692 h 1830763"/>
              <a:gd name="connsiteX1421" fmla="*/ 1045510 w 12192000"/>
              <a:gd name="connsiteY1421" fmla="*/ 149692 h 1830763"/>
              <a:gd name="connsiteX1422" fmla="*/ 966476 w 12192000"/>
              <a:gd name="connsiteY1422" fmla="*/ 166027 h 1830763"/>
              <a:gd name="connsiteX1423" fmla="*/ 865818 w 12192000"/>
              <a:gd name="connsiteY1423" fmla="*/ 168742 h 1830763"/>
              <a:gd name="connsiteX1424" fmla="*/ 838368 w 12192000"/>
              <a:gd name="connsiteY1424" fmla="*/ 180543 h 1830763"/>
              <a:gd name="connsiteX1425" fmla="*/ 822560 w 12192000"/>
              <a:gd name="connsiteY1425" fmla="*/ 195059 h 1830763"/>
              <a:gd name="connsiteX1426" fmla="*/ 835870 w 12192000"/>
              <a:gd name="connsiteY1426" fmla="*/ 200498 h 1830763"/>
              <a:gd name="connsiteX1427" fmla="*/ 1067964 w 12192000"/>
              <a:gd name="connsiteY1427" fmla="*/ 186896 h 1830763"/>
              <a:gd name="connsiteX1428" fmla="*/ 1122044 w 12192000"/>
              <a:gd name="connsiteY1428" fmla="*/ 182353 h 1830763"/>
              <a:gd name="connsiteX1429" fmla="*/ 1069632 w 12192000"/>
              <a:gd name="connsiteY1429" fmla="*/ 212299 h 1830763"/>
              <a:gd name="connsiteX1430" fmla="*/ 973132 w 12192000"/>
              <a:gd name="connsiteY1430" fmla="*/ 225901 h 1830763"/>
              <a:gd name="connsiteX1431" fmla="*/ 760164 w 12192000"/>
              <a:gd name="connsiteY1431" fmla="*/ 244960 h 1830763"/>
              <a:gd name="connsiteX1432" fmla="*/ 744356 w 12192000"/>
              <a:gd name="connsiteY1432" fmla="*/ 259466 h 1830763"/>
              <a:gd name="connsiteX1433" fmla="*/ 755178 w 12192000"/>
              <a:gd name="connsiteY1433" fmla="*/ 276706 h 1830763"/>
              <a:gd name="connsiteX1434" fmla="*/ 770148 w 12192000"/>
              <a:gd name="connsiteY1434" fmla="*/ 280335 h 1830763"/>
              <a:gd name="connsiteX1435" fmla="*/ 798428 w 12192000"/>
              <a:gd name="connsiteY1435" fmla="*/ 290317 h 1830763"/>
              <a:gd name="connsiteX1436" fmla="*/ 774305 w 12192000"/>
              <a:gd name="connsiteY1436" fmla="*/ 299385 h 1830763"/>
              <a:gd name="connsiteX1437" fmla="*/ 706093 w 12192000"/>
              <a:gd name="connsiteY1437" fmla="*/ 300299 h 1830763"/>
              <a:gd name="connsiteX1438" fmla="*/ 584631 w 12192000"/>
              <a:gd name="connsiteY1438" fmla="*/ 275801 h 1830763"/>
              <a:gd name="connsiteX1439" fmla="*/ 513092 w 12192000"/>
              <a:gd name="connsiteY1439" fmla="*/ 253123 h 1830763"/>
              <a:gd name="connsiteX1440" fmla="*/ 301784 w 12192000"/>
              <a:gd name="connsiteY1440" fmla="*/ 276706 h 1830763"/>
              <a:gd name="connsiteX1441" fmla="*/ 74676 w 12192000"/>
              <a:gd name="connsiteY1441" fmla="*/ 303024 h 1830763"/>
              <a:gd name="connsiteX1442" fmla="*/ 14169 w 12192000"/>
              <a:gd name="connsiteY1442" fmla="*/ 301065 h 1830763"/>
              <a:gd name="connsiteX1443" fmla="*/ 0 w 12192000"/>
              <a:gd name="connsiteY1443" fmla="*/ 302763 h 1830763"/>
              <a:gd name="connsiteX1444" fmla="*/ 0 w 12192000"/>
              <a:gd name="connsiteY1444" fmla="*/ 1830763 h 1830763"/>
              <a:gd name="connsiteX1445" fmla="*/ 10061864 w 12192000"/>
              <a:gd name="connsiteY1445" fmla="*/ 1830763 h 1830763"/>
              <a:gd name="connsiteX1446" fmla="*/ 10045571 w 12192000"/>
              <a:gd name="connsiteY1446" fmla="*/ 1824949 h 1830763"/>
              <a:gd name="connsiteX1447" fmla="*/ 9642318 w 12192000"/>
              <a:gd name="connsiteY1447" fmla="*/ 1732829 h 1830763"/>
              <a:gd name="connsiteX1448" fmla="*/ 9651470 w 12192000"/>
              <a:gd name="connsiteY1448" fmla="*/ 1721952 h 1830763"/>
              <a:gd name="connsiteX1449" fmla="*/ 9673934 w 12192000"/>
              <a:gd name="connsiteY1449" fmla="*/ 1725571 h 1830763"/>
              <a:gd name="connsiteX1450" fmla="*/ 9653968 w 12192000"/>
              <a:gd name="connsiteY1450" fmla="*/ 1718313 h 1830763"/>
              <a:gd name="connsiteX1451" fmla="*/ 9658954 w 12192000"/>
              <a:gd name="connsiteY1451" fmla="*/ 1713779 h 1830763"/>
              <a:gd name="connsiteX1452" fmla="*/ 9681419 w 12192000"/>
              <a:gd name="connsiteY1452" fmla="*/ 1712875 h 1830763"/>
              <a:gd name="connsiteX1453" fmla="*/ 9692231 w 12192000"/>
              <a:gd name="connsiteY1453" fmla="*/ 1722857 h 1830763"/>
              <a:gd name="connsiteX1454" fmla="*/ 9797883 w 12192000"/>
              <a:gd name="connsiteY1454" fmla="*/ 1697454 h 1830763"/>
              <a:gd name="connsiteX1455" fmla="*/ 9790397 w 12192000"/>
              <a:gd name="connsiteY1455" fmla="*/ 1708341 h 1830763"/>
              <a:gd name="connsiteX1456" fmla="*/ 9805367 w 12192000"/>
              <a:gd name="connsiteY1456" fmla="*/ 1712875 h 1830763"/>
              <a:gd name="connsiteX1457" fmla="*/ 9808694 w 12192000"/>
              <a:gd name="connsiteY1457" fmla="*/ 1702892 h 1830763"/>
              <a:gd name="connsiteX1458" fmla="*/ 9814521 w 12192000"/>
              <a:gd name="connsiteY1458" fmla="*/ 1707426 h 1830763"/>
              <a:gd name="connsiteX1459" fmla="*/ 9841140 w 12192000"/>
              <a:gd name="connsiteY1459" fmla="*/ 1695635 h 1830763"/>
              <a:gd name="connsiteX1460" fmla="*/ 9871089 w 12192000"/>
              <a:gd name="connsiteY1460" fmla="*/ 1704712 h 1830763"/>
              <a:gd name="connsiteX1461" fmla="*/ 9913518 w 12192000"/>
              <a:gd name="connsiteY1461" fmla="*/ 1702892 h 1830763"/>
              <a:gd name="connsiteX1462" fmla="*/ 9888559 w 12192000"/>
              <a:gd name="connsiteY1462" fmla="*/ 1696549 h 1830763"/>
              <a:gd name="connsiteX1463" fmla="*/ 9896881 w 12192000"/>
              <a:gd name="connsiteY1463" fmla="*/ 1691101 h 1830763"/>
              <a:gd name="connsiteX1464" fmla="*/ 9875248 w 12192000"/>
              <a:gd name="connsiteY1464" fmla="*/ 1674766 h 1830763"/>
              <a:gd name="connsiteX1465" fmla="*/ 9847795 w 12192000"/>
              <a:gd name="connsiteY1465" fmla="*/ 1681119 h 1830763"/>
              <a:gd name="connsiteX1466" fmla="*/ 9847795 w 12192000"/>
              <a:gd name="connsiteY1466" fmla="*/ 1675680 h 1830763"/>
              <a:gd name="connsiteX1467" fmla="*/ 9897489 w 12192000"/>
              <a:gd name="connsiteY1467" fmla="*/ 1673468 h 1830763"/>
              <a:gd name="connsiteX1468" fmla="*/ 9900897 w 12192000"/>
              <a:gd name="connsiteY1468" fmla="*/ 1676698 h 1830763"/>
              <a:gd name="connsiteX1469" fmla="*/ 9893620 w 12192000"/>
              <a:gd name="connsiteY1469" fmla="*/ 1681119 h 1830763"/>
              <a:gd name="connsiteX1470" fmla="*/ 9899437 w 12192000"/>
              <a:gd name="connsiteY1470" fmla="*/ 1685662 h 1830763"/>
              <a:gd name="connsiteX1471" fmla="*/ 9911917 w 12192000"/>
              <a:gd name="connsiteY1471" fmla="*/ 1674775 h 1830763"/>
              <a:gd name="connsiteX1472" fmla="*/ 9956014 w 12192000"/>
              <a:gd name="connsiteY1472" fmla="*/ 1682938 h 1830763"/>
              <a:gd name="connsiteX1473" fmla="*/ 9926481 w 12192000"/>
              <a:gd name="connsiteY1473" fmla="*/ 1674543 h 1830763"/>
              <a:gd name="connsiteX1474" fmla="*/ 9902408 w 12192000"/>
              <a:gd name="connsiteY1474" fmla="*/ 1673249 h 1830763"/>
              <a:gd name="connsiteX1475" fmla="*/ 9914687 w 12192000"/>
              <a:gd name="connsiteY1475" fmla="*/ 1672703 h 1830763"/>
              <a:gd name="connsiteX1476" fmla="*/ 10010850 w 12192000"/>
              <a:gd name="connsiteY1476" fmla="*/ 1615797 h 1830763"/>
              <a:gd name="connsiteX1477" fmla="*/ 10009182 w 12192000"/>
              <a:gd name="connsiteY1477" fmla="*/ 1610358 h 1830763"/>
              <a:gd name="connsiteX1478" fmla="*/ 10023333 w 12192000"/>
              <a:gd name="connsiteY1478" fmla="*/ 1613987 h 1830763"/>
              <a:gd name="connsiteX1479" fmla="*/ 10021664 w 12192000"/>
              <a:gd name="connsiteY1479" fmla="*/ 1604005 h 1830763"/>
              <a:gd name="connsiteX1480" fmla="*/ 10006694 w 12192000"/>
              <a:gd name="connsiteY1480" fmla="*/ 1601281 h 1830763"/>
              <a:gd name="connsiteX1481" fmla="*/ 10003366 w 12192000"/>
              <a:gd name="connsiteY1481" fmla="*/ 1589489 h 1830763"/>
              <a:gd name="connsiteX1482" fmla="*/ 10017506 w 12192000"/>
              <a:gd name="connsiteY1482" fmla="*/ 1580412 h 1830763"/>
              <a:gd name="connsiteX1483" fmla="*/ 10001698 w 12192000"/>
              <a:gd name="connsiteY1483" fmla="*/ 1583136 h 1830763"/>
              <a:gd name="connsiteX1484" fmla="*/ 9976745 w 12192000"/>
              <a:gd name="connsiteY1484" fmla="*/ 1525073 h 1830763"/>
              <a:gd name="connsiteX1485" fmla="*/ 9985890 w 12192000"/>
              <a:gd name="connsiteY1485" fmla="*/ 1530521 h 1830763"/>
              <a:gd name="connsiteX1486" fmla="*/ 10009182 w 12192000"/>
              <a:gd name="connsiteY1486" fmla="*/ 1524168 h 1830763"/>
              <a:gd name="connsiteX1487" fmla="*/ 9971748 w 12192000"/>
              <a:gd name="connsiteY1487" fmla="*/ 1516005 h 1830763"/>
              <a:gd name="connsiteX1488" fmla="*/ 9950123 w 12192000"/>
              <a:gd name="connsiteY1488" fmla="*/ 1493317 h 1830763"/>
              <a:gd name="connsiteX1489" fmla="*/ 10079900 w 12192000"/>
              <a:gd name="connsiteY1489" fmla="*/ 1490602 h 1830763"/>
              <a:gd name="connsiteX1490" fmla="*/ 10068249 w 12192000"/>
              <a:gd name="connsiteY1490" fmla="*/ 1478801 h 1830763"/>
              <a:gd name="connsiteX1491" fmla="*/ 10010850 w 12192000"/>
              <a:gd name="connsiteY1491" fmla="*/ 1478801 h 1830763"/>
              <a:gd name="connsiteX1492" fmla="*/ 9897711 w 12192000"/>
              <a:gd name="connsiteY1492" fmla="*/ 1488783 h 1830763"/>
              <a:gd name="connsiteX1493" fmla="*/ 9855281 w 12192000"/>
              <a:gd name="connsiteY1493" fmla="*/ 1463380 h 1830763"/>
              <a:gd name="connsiteX1494" fmla="*/ 9812022 w 12192000"/>
              <a:gd name="connsiteY1494" fmla="*/ 1462475 h 1830763"/>
              <a:gd name="connsiteX1495" fmla="*/ 9834485 w 12192000"/>
              <a:gd name="connsiteY1495" fmla="*/ 1451589 h 1830763"/>
              <a:gd name="connsiteX1496" fmla="*/ 9795385 w 12192000"/>
              <a:gd name="connsiteY1496" fmla="*/ 1447960 h 1830763"/>
              <a:gd name="connsiteX1497" fmla="*/ 9788730 w 12192000"/>
              <a:gd name="connsiteY1497" fmla="*/ 1437977 h 1830763"/>
              <a:gd name="connsiteX1498" fmla="*/ 9668939 w 12192000"/>
              <a:gd name="connsiteY1498" fmla="*/ 1432539 h 1830763"/>
              <a:gd name="connsiteX1499" fmla="*/ 9688904 w 12192000"/>
              <a:gd name="connsiteY1499" fmla="*/ 1420737 h 1830763"/>
              <a:gd name="connsiteX1500" fmla="*/ 9718023 w 12192000"/>
              <a:gd name="connsiteY1500" fmla="*/ 1418023 h 1830763"/>
              <a:gd name="connsiteX1501" fmla="*/ 9736321 w 12192000"/>
              <a:gd name="connsiteY1501" fmla="*/ 1411670 h 1830763"/>
              <a:gd name="connsiteX1502" fmla="*/ 9733830 w 12192000"/>
              <a:gd name="connsiteY1502" fmla="*/ 1394430 h 1830763"/>
              <a:gd name="connsiteX1503" fmla="*/ 9750469 w 12192000"/>
              <a:gd name="connsiteY1503" fmla="*/ 1408946 h 1830763"/>
              <a:gd name="connsiteX1504" fmla="*/ 9772931 w 12192000"/>
              <a:gd name="connsiteY1504" fmla="*/ 1399878 h 1830763"/>
              <a:gd name="connsiteX1505" fmla="*/ 9756283 w 12192000"/>
              <a:gd name="connsiteY1505" fmla="*/ 1388077 h 1830763"/>
              <a:gd name="connsiteX1506" fmla="*/ 9742984 w 12192000"/>
              <a:gd name="connsiteY1506" fmla="*/ 1396249 h 1830763"/>
              <a:gd name="connsiteX1507" fmla="*/ 9734659 w 12192000"/>
              <a:gd name="connsiteY1507" fmla="*/ 1390801 h 1830763"/>
              <a:gd name="connsiteX1508" fmla="*/ 9751297 w 12192000"/>
              <a:gd name="connsiteY1508" fmla="*/ 1371751 h 1830763"/>
              <a:gd name="connsiteX1509" fmla="*/ 9785402 w 12192000"/>
              <a:gd name="connsiteY1509" fmla="*/ 1361769 h 1830763"/>
              <a:gd name="connsiteX1510" fmla="*/ 9778748 w 12192000"/>
              <a:gd name="connsiteY1510" fmla="*/ 1351787 h 1830763"/>
              <a:gd name="connsiteX1511" fmla="*/ 9887728 w 12192000"/>
              <a:gd name="connsiteY1511" fmla="*/ 1344529 h 1830763"/>
              <a:gd name="connsiteX1512" fmla="*/ 9939312 w 12192000"/>
              <a:gd name="connsiteY1512" fmla="*/ 1339090 h 1830763"/>
              <a:gd name="connsiteX1513" fmla="*/ 9908524 w 12192000"/>
              <a:gd name="connsiteY1513" fmla="*/ 1328203 h 1830763"/>
              <a:gd name="connsiteX1514" fmla="*/ 9944299 w 12192000"/>
              <a:gd name="connsiteY1514" fmla="*/ 1310963 h 1830763"/>
              <a:gd name="connsiteX1515" fmla="*/ 9988387 w 12192000"/>
              <a:gd name="connsiteY1515" fmla="*/ 1316412 h 1830763"/>
              <a:gd name="connsiteX1516" fmla="*/ 9970089 w 12192000"/>
              <a:gd name="connsiteY1516" fmla="*/ 1322755 h 1830763"/>
              <a:gd name="connsiteX1517" fmla="*/ 10158106 w 12192000"/>
              <a:gd name="connsiteY1517" fmla="*/ 1333652 h 1830763"/>
              <a:gd name="connsiteX1518" fmla="*/ 10111519 w 12192000"/>
              <a:gd name="connsiteY1518" fmla="*/ 1340900 h 1830763"/>
              <a:gd name="connsiteX1519" fmla="*/ 10179739 w 12192000"/>
              <a:gd name="connsiteY1519" fmla="*/ 1348158 h 1830763"/>
              <a:gd name="connsiteX1520" fmla="*/ 10157276 w 12192000"/>
              <a:gd name="connsiteY1520" fmla="*/ 1359054 h 1830763"/>
              <a:gd name="connsiteX1521" fmla="*/ 10110689 w 12192000"/>
              <a:gd name="connsiteY1521" fmla="*/ 1336366 h 1830763"/>
              <a:gd name="connsiteX1522" fmla="*/ 10044127 w 12192000"/>
              <a:gd name="connsiteY1522" fmla="*/ 1337271 h 1830763"/>
              <a:gd name="connsiteX1523" fmla="*/ 10026658 w 12192000"/>
              <a:gd name="connsiteY1523" fmla="*/ 1345443 h 1830763"/>
              <a:gd name="connsiteX1524" fmla="*/ 10034974 w 12192000"/>
              <a:gd name="connsiteY1524" fmla="*/ 1337271 h 1830763"/>
              <a:gd name="connsiteX1525" fmla="*/ 9890226 w 12192000"/>
              <a:gd name="connsiteY1525" fmla="*/ 1357235 h 1830763"/>
              <a:gd name="connsiteX1526" fmla="*/ 9879405 w 12192000"/>
              <a:gd name="connsiteY1526" fmla="*/ 1347253 h 1830763"/>
              <a:gd name="connsiteX1527" fmla="*/ 9862774 w 12192000"/>
              <a:gd name="connsiteY1527" fmla="*/ 1360864 h 1830763"/>
              <a:gd name="connsiteX1528" fmla="*/ 9887728 w 12192000"/>
              <a:gd name="connsiteY1528" fmla="*/ 1367217 h 1830763"/>
              <a:gd name="connsiteX1529" fmla="*/ 9916015 w 12192000"/>
              <a:gd name="connsiteY1529" fmla="*/ 1363588 h 1830763"/>
              <a:gd name="connsiteX1530" fmla="*/ 9902698 w 12192000"/>
              <a:gd name="connsiteY1530" fmla="*/ 1371751 h 1830763"/>
              <a:gd name="connsiteX1531" fmla="*/ 9912680 w 12192000"/>
              <a:gd name="connsiteY1531" fmla="*/ 1373561 h 1830763"/>
              <a:gd name="connsiteX1532" fmla="*/ 9903537 w 12192000"/>
              <a:gd name="connsiteY1532" fmla="*/ 1376285 h 1830763"/>
              <a:gd name="connsiteX1533" fmla="*/ 9965093 w 12192000"/>
              <a:gd name="connsiteY1533" fmla="*/ 1370846 h 1830763"/>
              <a:gd name="connsiteX1534" fmla="*/ 9947625 w 12192000"/>
              <a:gd name="connsiteY1534" fmla="*/ 1381733 h 1830763"/>
              <a:gd name="connsiteX1535" fmla="*/ 9881903 w 12192000"/>
              <a:gd name="connsiteY1535" fmla="*/ 1389896 h 1830763"/>
              <a:gd name="connsiteX1536" fmla="*/ 9927657 w 12192000"/>
              <a:gd name="connsiteY1536" fmla="*/ 1405317 h 1830763"/>
              <a:gd name="connsiteX1537" fmla="*/ 9902698 w 12192000"/>
              <a:gd name="connsiteY1537" fmla="*/ 1401688 h 1830763"/>
              <a:gd name="connsiteX1538" fmla="*/ 9930156 w 12192000"/>
              <a:gd name="connsiteY1538" fmla="*/ 1425281 h 1830763"/>
              <a:gd name="connsiteX1539" fmla="*/ 9916846 w 12192000"/>
              <a:gd name="connsiteY1539" fmla="*/ 1433444 h 1830763"/>
              <a:gd name="connsiteX1540" fmla="*/ 9942639 w 12192000"/>
              <a:gd name="connsiteY1540" fmla="*/ 1445235 h 1830763"/>
              <a:gd name="connsiteX1541" fmla="*/ 9981731 w 12192000"/>
              <a:gd name="connsiteY1541" fmla="*/ 1448864 h 1830763"/>
              <a:gd name="connsiteX1542" fmla="*/ 9945129 w 12192000"/>
              <a:gd name="connsiteY1542" fmla="*/ 1460656 h 1830763"/>
              <a:gd name="connsiteX1543" fmla="*/ 10142306 w 12192000"/>
              <a:gd name="connsiteY1543" fmla="*/ 1468829 h 1830763"/>
              <a:gd name="connsiteX1544" fmla="*/ 10163931 w 12192000"/>
              <a:gd name="connsiteY1544" fmla="*/ 1483344 h 1830763"/>
              <a:gd name="connsiteX1545" fmla="*/ 10133983 w 12192000"/>
              <a:gd name="connsiteY1545" fmla="*/ 1507842 h 1830763"/>
              <a:gd name="connsiteX1546" fmla="*/ 10110689 w 12192000"/>
              <a:gd name="connsiteY1546" fmla="*/ 1508747 h 1830763"/>
              <a:gd name="connsiteX1547" fmla="*/ 10094881 w 12192000"/>
              <a:gd name="connsiteY1547" fmla="*/ 1499670 h 1830763"/>
              <a:gd name="connsiteX1548" fmla="*/ 10101536 w 12192000"/>
              <a:gd name="connsiteY1548" fmla="*/ 1509652 h 1830763"/>
              <a:gd name="connsiteX1549" fmla="*/ 10039140 w 12192000"/>
              <a:gd name="connsiteY1549" fmla="*/ 1507842 h 1830763"/>
              <a:gd name="connsiteX1550" fmla="*/ 10027488 w 12192000"/>
              <a:gd name="connsiteY1550" fmla="*/ 1525978 h 1830763"/>
              <a:gd name="connsiteX1551" fmla="*/ 10102366 w 12192000"/>
              <a:gd name="connsiteY1551" fmla="*/ 1516910 h 1830763"/>
              <a:gd name="connsiteX1552" fmla="*/ 10128157 w 12192000"/>
              <a:gd name="connsiteY1552" fmla="*/ 1528702 h 1830763"/>
              <a:gd name="connsiteX1553" fmla="*/ 10109030 w 12192000"/>
              <a:gd name="connsiteY1553" fmla="*/ 1526892 h 1830763"/>
              <a:gd name="connsiteX1554" fmla="*/ 10112358 w 12192000"/>
              <a:gd name="connsiteY1554" fmla="*/ 1516910 h 1830763"/>
              <a:gd name="connsiteX1555" fmla="*/ 10146463 w 12192000"/>
              <a:gd name="connsiteY1555" fmla="*/ 1520539 h 1830763"/>
              <a:gd name="connsiteX1556" fmla="*/ 10128157 w 12192000"/>
              <a:gd name="connsiteY1556" fmla="*/ 1524168 h 1830763"/>
              <a:gd name="connsiteX1557" fmla="*/ 10143966 w 12192000"/>
              <a:gd name="connsiteY1557" fmla="*/ 1531426 h 1830763"/>
              <a:gd name="connsiteX1558" fmla="*/ 10205531 w 12192000"/>
              <a:gd name="connsiteY1558" fmla="*/ 1528702 h 1830763"/>
              <a:gd name="connsiteX1559" fmla="*/ 10206359 w 12192000"/>
              <a:gd name="connsiteY1559" fmla="*/ 1535960 h 1830763"/>
              <a:gd name="connsiteX1560" fmla="*/ 10183480 w 12192000"/>
              <a:gd name="connsiteY1560" fmla="*/ 1541858 h 1830763"/>
              <a:gd name="connsiteX1561" fmla="*/ 10183082 w 12192000"/>
              <a:gd name="connsiteY1561" fmla="*/ 1542312 h 1830763"/>
              <a:gd name="connsiteX1562" fmla="*/ 10205892 w 12192000"/>
              <a:gd name="connsiteY1562" fmla="*/ 1541790 h 1830763"/>
              <a:gd name="connsiteX1563" fmla="*/ 10236308 w 12192000"/>
              <a:gd name="connsiteY1563" fmla="*/ 1516910 h 1830763"/>
              <a:gd name="connsiteX1564" fmla="*/ 10252116 w 12192000"/>
              <a:gd name="connsiteY1564" fmla="*/ 1525978 h 1830763"/>
              <a:gd name="connsiteX1565" fmla="*/ 10287052 w 12192000"/>
              <a:gd name="connsiteY1565" fmla="*/ 1506928 h 1830763"/>
              <a:gd name="connsiteX1566" fmla="*/ 10280397 w 12192000"/>
              <a:gd name="connsiteY1566" fmla="*/ 1496946 h 1830763"/>
              <a:gd name="connsiteX1567" fmla="*/ 10391037 w 12192000"/>
              <a:gd name="connsiteY1567" fmla="*/ 1501489 h 1830763"/>
              <a:gd name="connsiteX1568" fmla="*/ 10392705 w 12192000"/>
              <a:gd name="connsiteY1568" fmla="*/ 1511462 h 1830763"/>
              <a:gd name="connsiteX1569" fmla="*/ 10444278 w 12192000"/>
              <a:gd name="connsiteY1569" fmla="*/ 1506023 h 1830763"/>
              <a:gd name="connsiteX1570" fmla="*/ 10427640 w 12192000"/>
              <a:gd name="connsiteY1570" fmla="*/ 1494231 h 1830763"/>
              <a:gd name="connsiteX1571" fmla="*/ 10458418 w 12192000"/>
              <a:gd name="connsiteY1571" fmla="*/ 1479715 h 1830763"/>
              <a:gd name="connsiteX1572" fmla="*/ 10558256 w 12192000"/>
              <a:gd name="connsiteY1572" fmla="*/ 1477896 h 1830763"/>
              <a:gd name="connsiteX1573" fmla="*/ 10524141 w 12192000"/>
              <a:gd name="connsiteY1573" fmla="*/ 1471543 h 1830763"/>
              <a:gd name="connsiteX1574" fmla="*/ 10534962 w 12192000"/>
              <a:gd name="connsiteY1574" fmla="*/ 1450684 h 1830763"/>
              <a:gd name="connsiteX1575" fmla="*/ 10576553 w 12192000"/>
              <a:gd name="connsiteY1575" fmla="*/ 1443426 h 1830763"/>
              <a:gd name="connsiteX1576" fmla="*/ 10569898 w 12192000"/>
              <a:gd name="connsiteY1576" fmla="*/ 1433444 h 1830763"/>
              <a:gd name="connsiteX1577" fmla="*/ 10465912 w 12192000"/>
              <a:gd name="connsiteY1577" fmla="*/ 1437977 h 1830763"/>
              <a:gd name="connsiteX1578" fmla="*/ 10458418 w 12192000"/>
              <a:gd name="connsiteY1578" fmla="*/ 1448864 h 1830763"/>
              <a:gd name="connsiteX1579" fmla="*/ 10434295 w 12192000"/>
              <a:gd name="connsiteY1579" fmla="*/ 1445235 h 1830763"/>
              <a:gd name="connsiteX1580" fmla="*/ 10460916 w 12192000"/>
              <a:gd name="connsiteY1580" fmla="*/ 1431624 h 1830763"/>
              <a:gd name="connsiteX1581" fmla="*/ 10407675 w 12192000"/>
              <a:gd name="connsiteY1581" fmla="*/ 1428910 h 1830763"/>
              <a:gd name="connsiteX1582" fmla="*/ 10383553 w 12192000"/>
              <a:gd name="connsiteY1582" fmla="*/ 1429815 h 1830763"/>
              <a:gd name="connsiteX1583" fmla="*/ 10340294 w 12192000"/>
              <a:gd name="connsiteY1583" fmla="*/ 1427091 h 1830763"/>
              <a:gd name="connsiteX1584" fmla="*/ 10281226 w 12192000"/>
              <a:gd name="connsiteY1584" fmla="*/ 1417118 h 1830763"/>
              <a:gd name="connsiteX1585" fmla="*/ 10356932 w 12192000"/>
              <a:gd name="connsiteY1585" fmla="*/ 1410765 h 1830763"/>
              <a:gd name="connsiteX1586" fmla="*/ 10332809 w 12192000"/>
              <a:gd name="connsiteY1586" fmla="*/ 1407136 h 1830763"/>
              <a:gd name="connsiteX1587" fmla="*/ 10319498 w 12192000"/>
              <a:gd name="connsiteY1587" fmla="*/ 1415299 h 1830763"/>
              <a:gd name="connsiteX1588" fmla="*/ 10294537 w 12192000"/>
              <a:gd name="connsiteY1588" fmla="*/ 1408946 h 1830763"/>
              <a:gd name="connsiteX1589" fmla="*/ 10282894 w 12192000"/>
              <a:gd name="connsiteY1589" fmla="*/ 1397154 h 1830763"/>
              <a:gd name="connsiteX1590" fmla="*/ 10350276 w 12192000"/>
              <a:gd name="connsiteY1590" fmla="*/ 1398964 h 1830763"/>
              <a:gd name="connsiteX1591" fmla="*/ 10320328 w 12192000"/>
              <a:gd name="connsiteY1591" fmla="*/ 1389896 h 1830763"/>
              <a:gd name="connsiteX1592" fmla="*/ 10333638 w 12192000"/>
              <a:gd name="connsiteY1592" fmla="*/ 1384457 h 1830763"/>
              <a:gd name="connsiteX1593" fmla="*/ 10294537 w 12192000"/>
              <a:gd name="connsiteY1593" fmla="*/ 1380819 h 1830763"/>
              <a:gd name="connsiteX1594" fmla="*/ 10326153 w 12192000"/>
              <a:gd name="connsiteY1594" fmla="*/ 1369027 h 1830763"/>
              <a:gd name="connsiteX1595" fmla="*/ 10371072 w 12192000"/>
              <a:gd name="connsiteY1595" fmla="*/ 1379914 h 1830763"/>
              <a:gd name="connsiteX1596" fmla="*/ 10395204 w 12192000"/>
              <a:gd name="connsiteY1596" fmla="*/ 1353606 h 1830763"/>
              <a:gd name="connsiteX1597" fmla="*/ 10319498 w 12192000"/>
              <a:gd name="connsiteY1597" fmla="*/ 1359959 h 1830763"/>
              <a:gd name="connsiteX1598" fmla="*/ 10242963 w 12192000"/>
              <a:gd name="connsiteY1598" fmla="*/ 1358140 h 1830763"/>
              <a:gd name="connsiteX1599" fmla="*/ 10269584 w 12192000"/>
              <a:gd name="connsiteY1599" fmla="*/ 1344529 h 1830763"/>
              <a:gd name="connsiteX1600" fmla="*/ 10217172 w 12192000"/>
              <a:gd name="connsiteY1600" fmla="*/ 1347253 h 1830763"/>
              <a:gd name="connsiteX1601" fmla="*/ 10225495 w 12192000"/>
              <a:gd name="connsiteY1601" fmla="*/ 1341814 h 1830763"/>
              <a:gd name="connsiteX1602" fmla="*/ 10203032 w 12192000"/>
              <a:gd name="connsiteY1602" fmla="*/ 1350882 h 1830763"/>
              <a:gd name="connsiteX1603" fmla="*/ 10190551 w 12192000"/>
              <a:gd name="connsiteY1603" fmla="*/ 1333652 h 1830763"/>
              <a:gd name="connsiteX1604" fmla="*/ 10364417 w 12192000"/>
              <a:gd name="connsiteY1604" fmla="*/ 1342719 h 1830763"/>
              <a:gd name="connsiteX1605" fmla="*/ 10269584 w 12192000"/>
              <a:gd name="connsiteY1605" fmla="*/ 1349977 h 1830763"/>
              <a:gd name="connsiteX1606" fmla="*/ 10312013 w 12192000"/>
              <a:gd name="connsiteY1606" fmla="*/ 1345443 h 1830763"/>
              <a:gd name="connsiteX1607" fmla="*/ 10356102 w 12192000"/>
              <a:gd name="connsiteY1607" fmla="*/ 1353606 h 1830763"/>
              <a:gd name="connsiteX1608" fmla="*/ 10355272 w 12192000"/>
              <a:gd name="connsiteY1608" fmla="*/ 1346348 h 1830763"/>
              <a:gd name="connsiteX1609" fmla="*/ 10389377 w 12192000"/>
              <a:gd name="connsiteY1609" fmla="*/ 1349977 h 1830763"/>
              <a:gd name="connsiteX1610" fmla="*/ 10433466 w 12192000"/>
              <a:gd name="connsiteY1610" fmla="*/ 1327299 h 1830763"/>
              <a:gd name="connsiteX1611" fmla="*/ 10297864 w 12192000"/>
              <a:gd name="connsiteY1611" fmla="*/ 1318221 h 1830763"/>
              <a:gd name="connsiteX1612" fmla="*/ 10295366 w 12192000"/>
              <a:gd name="connsiteY1612" fmla="*/ 1330928 h 1830763"/>
              <a:gd name="connsiteX1613" fmla="*/ 10279567 w 12192000"/>
              <a:gd name="connsiteY1613" fmla="*/ 1323670 h 1830763"/>
              <a:gd name="connsiteX1614" fmla="*/ 10261261 w 12192000"/>
              <a:gd name="connsiteY1614" fmla="*/ 1301896 h 1830763"/>
              <a:gd name="connsiteX1615" fmla="*/ 10296205 w 12192000"/>
              <a:gd name="connsiteY1615" fmla="*/ 1312783 h 1830763"/>
              <a:gd name="connsiteX1616" fmla="*/ 10332809 w 12192000"/>
              <a:gd name="connsiteY1616" fmla="*/ 1303706 h 1830763"/>
              <a:gd name="connsiteX1617" fmla="*/ 10324485 w 12192000"/>
              <a:gd name="connsiteY1617" fmla="*/ 1309154 h 1830763"/>
              <a:gd name="connsiteX1618" fmla="*/ 10344451 w 12192000"/>
              <a:gd name="connsiteY1618" fmla="*/ 1313688 h 1830763"/>
              <a:gd name="connsiteX1619" fmla="*/ 10351936 w 12192000"/>
              <a:gd name="connsiteY1619" fmla="*/ 1302801 h 1830763"/>
              <a:gd name="connsiteX1620" fmla="*/ 10393535 w 12192000"/>
              <a:gd name="connsiteY1620" fmla="*/ 1323670 h 1830763"/>
              <a:gd name="connsiteX1621" fmla="*/ 10392705 w 12192000"/>
              <a:gd name="connsiteY1621" fmla="*/ 1316412 h 1830763"/>
              <a:gd name="connsiteX1622" fmla="*/ 10451772 w 12192000"/>
              <a:gd name="connsiteY1622" fmla="*/ 1326394 h 1830763"/>
              <a:gd name="connsiteX1623" fmla="*/ 10489205 w 12192000"/>
              <a:gd name="connsiteY1623" fmla="*/ 1319126 h 1830763"/>
              <a:gd name="connsiteX1624" fmla="*/ 10533294 w 12192000"/>
              <a:gd name="connsiteY1624" fmla="*/ 1327299 h 1830763"/>
              <a:gd name="connsiteX1625" fmla="*/ 10542447 w 12192000"/>
              <a:gd name="connsiteY1625" fmla="*/ 1324574 h 1830763"/>
              <a:gd name="connsiteX1626" fmla="*/ 10462585 w 12192000"/>
              <a:gd name="connsiteY1626" fmla="*/ 1305525 h 1830763"/>
              <a:gd name="connsiteX1627" fmla="*/ 10465912 w 12192000"/>
              <a:gd name="connsiteY1627" fmla="*/ 1297352 h 1830763"/>
              <a:gd name="connsiteX1628" fmla="*/ 10547434 w 12192000"/>
              <a:gd name="connsiteY1628" fmla="*/ 1298267 h 1830763"/>
              <a:gd name="connsiteX1629" fmla="*/ 10586536 w 12192000"/>
              <a:gd name="connsiteY1629" fmla="*/ 1303706 h 1830763"/>
              <a:gd name="connsiteX1630" fmla="*/ 10579881 w 12192000"/>
              <a:gd name="connsiteY1630" fmla="*/ 1291009 h 1830763"/>
              <a:gd name="connsiteX1631" fmla="*/ 10541609 w 12192000"/>
              <a:gd name="connsiteY1631" fmla="*/ 1290094 h 1830763"/>
              <a:gd name="connsiteX1632" fmla="*/ 10559915 w 12192000"/>
              <a:gd name="connsiteY1632" fmla="*/ 1283751 h 1830763"/>
              <a:gd name="connsiteX1633" fmla="*/ 10527469 w 12192000"/>
              <a:gd name="connsiteY1633" fmla="*/ 1290094 h 1830763"/>
              <a:gd name="connsiteX1634" fmla="*/ 10510831 w 12192000"/>
              <a:gd name="connsiteY1634" fmla="*/ 1278303 h 1830763"/>
              <a:gd name="connsiteX1635" fmla="*/ 10498359 w 12192000"/>
              <a:gd name="connsiteY1635" fmla="*/ 1289190 h 1830763"/>
              <a:gd name="connsiteX1636" fmla="*/ 10399361 w 12192000"/>
              <a:gd name="connsiteY1636" fmla="*/ 1268330 h 1830763"/>
              <a:gd name="connsiteX1637" fmla="*/ 10574894 w 12192000"/>
              <a:gd name="connsiteY1637" fmla="*/ 1260158 h 1830763"/>
              <a:gd name="connsiteX1638" fmla="*/ 10574055 w 12192000"/>
              <a:gd name="connsiteY1638" fmla="*/ 1254719 h 1830763"/>
              <a:gd name="connsiteX1639" fmla="*/ 10588195 w 12192000"/>
              <a:gd name="connsiteY1639" fmla="*/ 1253805 h 1830763"/>
              <a:gd name="connsiteX1640" fmla="*/ 10594859 w 12192000"/>
              <a:gd name="connsiteY1640" fmla="*/ 1266511 h 1830763"/>
              <a:gd name="connsiteX1641" fmla="*/ 10633951 w 12192000"/>
              <a:gd name="connsiteY1641" fmla="*/ 1271950 h 1830763"/>
              <a:gd name="connsiteX1642" fmla="*/ 10792017 w 12192000"/>
              <a:gd name="connsiteY1642" fmla="*/ 1271950 h 1830763"/>
              <a:gd name="connsiteX1643" fmla="*/ 10922623 w 12192000"/>
              <a:gd name="connsiteY1643" fmla="*/ 1281027 h 1830763"/>
              <a:gd name="connsiteX1644" fmla="*/ 10925950 w 12192000"/>
              <a:gd name="connsiteY1644" fmla="*/ 1271045 h 1830763"/>
              <a:gd name="connsiteX1645" fmla="*/ 11023281 w 12192000"/>
              <a:gd name="connsiteY1645" fmla="*/ 1279208 h 1830763"/>
              <a:gd name="connsiteX1646" fmla="*/ 11026608 w 12192000"/>
              <a:gd name="connsiteY1646" fmla="*/ 1269235 h 1830763"/>
              <a:gd name="connsiteX1647" fmla="*/ 11047413 w 12192000"/>
              <a:gd name="connsiteY1647" fmla="*/ 1281027 h 1830763"/>
              <a:gd name="connsiteX1648" fmla="*/ 11133091 w 12192000"/>
              <a:gd name="connsiteY1648" fmla="*/ 1277398 h 1830763"/>
              <a:gd name="connsiteX1649" fmla="*/ 11113955 w 12192000"/>
              <a:gd name="connsiteY1649" fmla="*/ 1278303 h 1830763"/>
              <a:gd name="connsiteX1650" fmla="*/ 11089002 w 12192000"/>
              <a:gd name="connsiteY1650" fmla="*/ 1274674 h 1830763"/>
              <a:gd name="connsiteX1651" fmla="*/ 11088173 w 12192000"/>
              <a:gd name="connsiteY1651" fmla="*/ 1267416 h 1830763"/>
              <a:gd name="connsiteX1652" fmla="*/ 11107309 w 12192000"/>
              <a:gd name="connsiteY1652" fmla="*/ 1266511 h 1830763"/>
              <a:gd name="connsiteX1653" fmla="*/ 11035762 w 12192000"/>
              <a:gd name="connsiteY1653" fmla="*/ 1267416 h 1830763"/>
              <a:gd name="connsiteX1654" fmla="*/ 10995000 w 12192000"/>
              <a:gd name="connsiteY1654" fmla="*/ 1251995 h 1830763"/>
              <a:gd name="connsiteX1655" fmla="*/ 11005813 w 12192000"/>
              <a:gd name="connsiteY1655" fmla="*/ 1259253 h 1830763"/>
              <a:gd name="connsiteX1656" fmla="*/ 10943418 w 12192000"/>
              <a:gd name="connsiteY1656" fmla="*/ 1260158 h 1830763"/>
              <a:gd name="connsiteX1657" fmla="*/ 10932606 w 12192000"/>
              <a:gd name="connsiteY1657" fmla="*/ 1250176 h 1830763"/>
              <a:gd name="connsiteX1658" fmla="*/ 10900989 w 12192000"/>
              <a:gd name="connsiteY1658" fmla="*/ 1259253 h 1830763"/>
              <a:gd name="connsiteX1659" fmla="*/ 10889347 w 12192000"/>
              <a:gd name="connsiteY1659" fmla="*/ 1244737 h 1830763"/>
              <a:gd name="connsiteX1660" fmla="*/ 10866883 w 12192000"/>
              <a:gd name="connsiteY1660" fmla="*/ 1255624 h 1830763"/>
              <a:gd name="connsiteX1661" fmla="*/ 10848587 w 12192000"/>
              <a:gd name="connsiteY1661" fmla="*/ 1259253 h 1830763"/>
              <a:gd name="connsiteX1662" fmla="*/ 10841930 w 12192000"/>
              <a:gd name="connsiteY1662" fmla="*/ 1249271 h 1830763"/>
              <a:gd name="connsiteX1663" fmla="*/ 10780366 w 12192000"/>
              <a:gd name="connsiteY1663" fmla="*/ 1251995 h 1830763"/>
              <a:gd name="connsiteX1664" fmla="*/ 10767885 w 12192000"/>
              <a:gd name="connsiteY1664" fmla="*/ 1262882 h 1830763"/>
              <a:gd name="connsiteX1665" fmla="*/ 10700503 w 12192000"/>
              <a:gd name="connsiteY1665" fmla="*/ 1261063 h 1830763"/>
              <a:gd name="connsiteX1666" fmla="*/ 10604842 w 12192000"/>
              <a:gd name="connsiteY1666" fmla="*/ 1232945 h 1830763"/>
              <a:gd name="connsiteX1667" fmla="*/ 10601506 w 12192000"/>
              <a:gd name="connsiteY1667" fmla="*/ 1241108 h 1830763"/>
              <a:gd name="connsiteX1668" fmla="*/ 10576553 w 12192000"/>
              <a:gd name="connsiteY1668" fmla="*/ 1234755 h 1830763"/>
              <a:gd name="connsiteX1669" fmla="*/ 10593191 w 12192000"/>
              <a:gd name="connsiteY1669" fmla="*/ 1246547 h 1830763"/>
              <a:gd name="connsiteX1670" fmla="*/ 10498359 w 12192000"/>
              <a:gd name="connsiteY1670" fmla="*/ 1253805 h 1830763"/>
              <a:gd name="connsiteX1671" fmla="*/ 10515826 w 12192000"/>
              <a:gd name="connsiteY1671" fmla="*/ 1242927 h 1830763"/>
              <a:gd name="connsiteX1672" fmla="*/ 10479223 w 12192000"/>
              <a:gd name="connsiteY1672" fmla="*/ 1254719 h 1830763"/>
              <a:gd name="connsiteX1673" fmla="*/ 10486708 w 12192000"/>
              <a:gd name="connsiteY1673" fmla="*/ 1242013 h 1830763"/>
              <a:gd name="connsiteX1674" fmla="*/ 10415168 w 12192000"/>
              <a:gd name="connsiteY1674" fmla="*/ 1245642 h 1830763"/>
              <a:gd name="connsiteX1675" fmla="*/ 10423483 w 12192000"/>
              <a:gd name="connsiteY1675" fmla="*/ 1240203 h 1830763"/>
              <a:gd name="connsiteX1676" fmla="*/ 10527469 w 12192000"/>
              <a:gd name="connsiteY1676" fmla="*/ 1232945 h 1830763"/>
              <a:gd name="connsiteX1677" fmla="*/ 10408513 w 12192000"/>
              <a:gd name="connsiteY1677" fmla="*/ 1236574 h 1830763"/>
              <a:gd name="connsiteX1678" fmla="*/ 10330311 w 12192000"/>
              <a:gd name="connsiteY1678" fmla="*/ 1227497 h 1830763"/>
              <a:gd name="connsiteX1679" fmla="*/ 10158106 w 12192000"/>
              <a:gd name="connsiteY1679" fmla="*/ 1225687 h 1830763"/>
              <a:gd name="connsiteX1680" fmla="*/ 10162263 w 12192000"/>
              <a:gd name="connsiteY1680" fmla="*/ 1220239 h 1830763"/>
              <a:gd name="connsiteX1681" fmla="*/ 10134812 w 12192000"/>
              <a:gd name="connsiteY1681" fmla="*/ 1226592 h 1830763"/>
              <a:gd name="connsiteX1682" fmla="*/ 10144794 w 12192000"/>
              <a:gd name="connsiteY1682" fmla="*/ 1231126 h 1830763"/>
              <a:gd name="connsiteX1683" fmla="*/ 10082399 w 12192000"/>
              <a:gd name="connsiteY1683" fmla="*/ 1231126 h 1830763"/>
              <a:gd name="connsiteX1684" fmla="*/ 10089883 w 12192000"/>
              <a:gd name="connsiteY1684" fmla="*/ 1220239 h 1830763"/>
              <a:gd name="connsiteX1685" fmla="*/ 10032476 w 12192000"/>
              <a:gd name="connsiteY1685" fmla="*/ 1218429 h 1830763"/>
              <a:gd name="connsiteX1686" fmla="*/ 10034144 w 12192000"/>
              <a:gd name="connsiteY1686" fmla="*/ 1231126 h 1830763"/>
              <a:gd name="connsiteX1687" fmla="*/ 10013348 w 12192000"/>
              <a:gd name="connsiteY1687" fmla="*/ 1222058 h 1830763"/>
              <a:gd name="connsiteX1688" fmla="*/ 10005854 w 12192000"/>
              <a:gd name="connsiteY1688" fmla="*/ 1234755 h 1830763"/>
              <a:gd name="connsiteX1689" fmla="*/ 9944299 w 12192000"/>
              <a:gd name="connsiteY1689" fmla="*/ 1240203 h 1830763"/>
              <a:gd name="connsiteX1690" fmla="*/ 9926827 w 12192000"/>
              <a:gd name="connsiteY1690" fmla="*/ 1222963 h 1830763"/>
              <a:gd name="connsiteX1691" fmla="*/ 9875248 w 12192000"/>
              <a:gd name="connsiteY1691" fmla="*/ 1228402 h 1830763"/>
              <a:gd name="connsiteX1692" fmla="*/ 9876916 w 12192000"/>
              <a:gd name="connsiteY1692" fmla="*/ 1210267 h 1830763"/>
              <a:gd name="connsiteX1693" fmla="*/ 9858609 w 12192000"/>
              <a:gd name="connsiteY1693" fmla="*/ 1213886 h 1830763"/>
              <a:gd name="connsiteX1694" fmla="*/ 9856120 w 12192000"/>
              <a:gd name="connsiteY1694" fmla="*/ 1229316 h 1830763"/>
              <a:gd name="connsiteX1695" fmla="*/ 9703883 w 12192000"/>
              <a:gd name="connsiteY1695" fmla="*/ 1233850 h 1830763"/>
              <a:gd name="connsiteX1696" fmla="*/ 9707210 w 12192000"/>
              <a:gd name="connsiteY1696" fmla="*/ 1223868 h 1830763"/>
              <a:gd name="connsiteX1697" fmla="*/ 9683087 w 12192000"/>
              <a:gd name="connsiteY1697" fmla="*/ 1224773 h 1830763"/>
              <a:gd name="connsiteX1698" fmla="*/ 9669776 w 12192000"/>
              <a:gd name="connsiteY1698" fmla="*/ 1232945 h 1830763"/>
              <a:gd name="connsiteX1699" fmla="*/ 9658126 w 12192000"/>
              <a:gd name="connsiteY1699" fmla="*/ 1218429 h 1830763"/>
              <a:gd name="connsiteX1700" fmla="*/ 9725507 w 12192000"/>
              <a:gd name="connsiteY1700" fmla="*/ 1222963 h 1830763"/>
              <a:gd name="connsiteX1701" fmla="*/ 9806198 w 12192000"/>
              <a:gd name="connsiteY1701" fmla="*/ 1219334 h 1830763"/>
              <a:gd name="connsiteX1702" fmla="*/ 9694730 w 12192000"/>
              <a:gd name="connsiteY1702" fmla="*/ 1212076 h 1830763"/>
              <a:gd name="connsiteX1703" fmla="*/ 9601555 w 12192000"/>
              <a:gd name="connsiteY1703" fmla="*/ 1198465 h 1830763"/>
              <a:gd name="connsiteX1704" fmla="*/ 9588245 w 12192000"/>
              <a:gd name="connsiteY1704" fmla="*/ 1206628 h 1830763"/>
              <a:gd name="connsiteX1705" fmla="*/ 9595729 w 12192000"/>
              <a:gd name="connsiteY1705" fmla="*/ 1221144 h 1830763"/>
              <a:gd name="connsiteX1706" fmla="*/ 9619023 w 12192000"/>
              <a:gd name="connsiteY1706" fmla="*/ 1214800 h 1830763"/>
              <a:gd name="connsiteX1707" fmla="*/ 9636499 w 12192000"/>
              <a:gd name="connsiteY1707" fmla="*/ 1232031 h 1830763"/>
              <a:gd name="connsiteX1708" fmla="*/ 9574934 w 12192000"/>
              <a:gd name="connsiteY1708" fmla="*/ 1234755 h 1830763"/>
              <a:gd name="connsiteX1709" fmla="*/ 9551641 w 12192000"/>
              <a:gd name="connsiteY1709" fmla="*/ 1235669 h 1830763"/>
              <a:gd name="connsiteX1710" fmla="*/ 9559126 w 12192000"/>
              <a:gd name="connsiteY1710" fmla="*/ 1222963 h 1830763"/>
              <a:gd name="connsiteX1711" fmla="*/ 9537499 w 12192000"/>
              <a:gd name="connsiteY1711" fmla="*/ 1236574 h 1830763"/>
              <a:gd name="connsiteX1712" fmla="*/ 9518364 w 12192000"/>
              <a:gd name="connsiteY1712" fmla="*/ 1234755 h 1830763"/>
              <a:gd name="connsiteX1713" fmla="*/ 9515867 w 12192000"/>
              <a:gd name="connsiteY1713" fmla="*/ 1217515 h 1830763"/>
              <a:gd name="connsiteX1714" fmla="*/ 9482591 w 12192000"/>
              <a:gd name="connsiteY1714" fmla="*/ 1219334 h 1830763"/>
              <a:gd name="connsiteX1715" fmla="*/ 9490083 w 12192000"/>
              <a:gd name="connsiteY1715" fmla="*/ 1208447 h 1830763"/>
              <a:gd name="connsiteX1716" fmla="*/ 9532505 w 12192000"/>
              <a:gd name="connsiteY1716" fmla="*/ 1206628 h 1830763"/>
              <a:gd name="connsiteX1717" fmla="*/ 9549142 w 12192000"/>
              <a:gd name="connsiteY1717" fmla="*/ 1218429 h 1830763"/>
              <a:gd name="connsiteX1718" fmla="*/ 9582419 w 12192000"/>
              <a:gd name="connsiteY1718" fmla="*/ 1216610 h 1830763"/>
              <a:gd name="connsiteX1719" fmla="*/ 9537499 w 12192000"/>
              <a:gd name="connsiteY1719" fmla="*/ 1203914 h 1830763"/>
              <a:gd name="connsiteX1720" fmla="*/ 9559964 w 12192000"/>
              <a:gd name="connsiteY1720" fmla="*/ 1193027 h 1830763"/>
              <a:gd name="connsiteX1721" fmla="*/ 9511709 w 12192000"/>
              <a:gd name="connsiteY1721" fmla="*/ 1193027 h 1830763"/>
              <a:gd name="connsiteX1722" fmla="*/ 9489246 w 12192000"/>
              <a:gd name="connsiteY1722" fmla="*/ 1203914 h 1830763"/>
              <a:gd name="connsiteX1723" fmla="*/ 9517534 w 12192000"/>
              <a:gd name="connsiteY1723" fmla="*/ 1203009 h 1830763"/>
              <a:gd name="connsiteX1724" fmla="*/ 9469279 w 12192000"/>
              <a:gd name="connsiteY1724" fmla="*/ 1200285 h 1830763"/>
              <a:gd name="connsiteX1725" fmla="*/ 9480101 w 12192000"/>
              <a:gd name="connsiteY1725" fmla="*/ 1210267 h 1830763"/>
              <a:gd name="connsiteX1726" fmla="*/ 9470948 w 12192000"/>
              <a:gd name="connsiteY1726" fmla="*/ 1212981 h 1830763"/>
              <a:gd name="connsiteX1727" fmla="*/ 9421034 w 12192000"/>
              <a:gd name="connsiteY1727" fmla="*/ 1203009 h 1830763"/>
              <a:gd name="connsiteX1728" fmla="*/ 9426849 w 12192000"/>
              <a:gd name="connsiteY1728" fmla="*/ 1210267 h 1830763"/>
              <a:gd name="connsiteX1729" fmla="*/ 9412711 w 12192000"/>
              <a:gd name="connsiteY1729" fmla="*/ 1213886 h 1830763"/>
              <a:gd name="connsiteX1730" fmla="*/ 9396911 w 12192000"/>
              <a:gd name="connsiteY1730" fmla="*/ 1204818 h 1830763"/>
              <a:gd name="connsiteX1731" fmla="*/ 9409383 w 12192000"/>
              <a:gd name="connsiteY1731" fmla="*/ 1193931 h 1830763"/>
              <a:gd name="connsiteX1732" fmla="*/ 9371119 w 12192000"/>
              <a:gd name="connsiteY1732" fmla="*/ 1193027 h 1830763"/>
              <a:gd name="connsiteX1733" fmla="*/ 9348657 w 12192000"/>
              <a:gd name="connsiteY1733" fmla="*/ 1203914 h 1830763"/>
              <a:gd name="connsiteX1734" fmla="*/ 9328691 w 12192000"/>
              <a:gd name="connsiteY1734" fmla="*/ 1197560 h 1830763"/>
              <a:gd name="connsiteX1735" fmla="*/ 9272122 w 12192000"/>
              <a:gd name="connsiteY1735" fmla="*/ 1200285 h 1830763"/>
              <a:gd name="connsiteX1736" fmla="*/ 9249659 w 12192000"/>
              <a:gd name="connsiteY1736" fmla="*/ 1211171 h 1830763"/>
              <a:gd name="connsiteX1737" fmla="*/ 9292917 w 12192000"/>
              <a:gd name="connsiteY1737" fmla="*/ 1213886 h 1830763"/>
              <a:gd name="connsiteX1738" fmla="*/ 9279606 w 12192000"/>
              <a:gd name="connsiteY1738" fmla="*/ 1219334 h 1830763"/>
              <a:gd name="connsiteX1739" fmla="*/ 9302900 w 12192000"/>
              <a:gd name="connsiteY1739" fmla="*/ 1212981 h 1830763"/>
              <a:gd name="connsiteX1740" fmla="*/ 9337014 w 12192000"/>
              <a:gd name="connsiteY1740" fmla="*/ 1219334 h 1830763"/>
              <a:gd name="connsiteX1741" fmla="*/ 9333686 w 12192000"/>
              <a:gd name="connsiteY1741" fmla="*/ 1229316 h 1830763"/>
              <a:gd name="connsiteX1742" fmla="*/ 9420204 w 12192000"/>
              <a:gd name="connsiteY1742" fmla="*/ 1230221 h 1830763"/>
              <a:gd name="connsiteX1743" fmla="*/ 9450144 w 12192000"/>
              <a:gd name="connsiteY1743" fmla="*/ 1236574 h 1830763"/>
              <a:gd name="connsiteX1744" fmla="*/ 9472608 w 12192000"/>
              <a:gd name="connsiteY1744" fmla="*/ 1225687 h 1830763"/>
              <a:gd name="connsiteX1745" fmla="*/ 9484258 w 12192000"/>
              <a:gd name="connsiteY1745" fmla="*/ 1237479 h 1830763"/>
              <a:gd name="connsiteX1746" fmla="*/ 9373619 w 12192000"/>
              <a:gd name="connsiteY1746" fmla="*/ 1232945 h 1830763"/>
              <a:gd name="connsiteX1747" fmla="*/ 9312882 w 12192000"/>
              <a:gd name="connsiteY1747" fmla="*/ 1241108 h 1830763"/>
              <a:gd name="connsiteX1748" fmla="*/ 9311224 w 12192000"/>
              <a:gd name="connsiteY1748" fmla="*/ 1233850 h 1830763"/>
              <a:gd name="connsiteX1749" fmla="*/ 9274619 w 12192000"/>
              <a:gd name="connsiteY1749" fmla="*/ 1245642 h 1830763"/>
              <a:gd name="connsiteX1750" fmla="*/ 9317878 w 12192000"/>
              <a:gd name="connsiteY1750" fmla="*/ 1248366 h 1830763"/>
              <a:gd name="connsiteX1751" fmla="*/ 9241343 w 12192000"/>
              <a:gd name="connsiteY1751" fmla="*/ 1249271 h 1830763"/>
              <a:gd name="connsiteX1752" fmla="*/ 9229692 w 12192000"/>
              <a:gd name="connsiteY1752" fmla="*/ 1237479 h 1830763"/>
              <a:gd name="connsiteX1753" fmla="*/ 9216381 w 12192000"/>
              <a:gd name="connsiteY1753" fmla="*/ 1247461 h 1830763"/>
              <a:gd name="connsiteX1754" fmla="*/ 9074133 w 12192000"/>
              <a:gd name="connsiteY1754" fmla="*/ 1125886 h 1830763"/>
              <a:gd name="connsiteX1755" fmla="*/ 8886947 w 12192000"/>
              <a:gd name="connsiteY1755" fmla="*/ 1237479 h 1830763"/>
              <a:gd name="connsiteX1756" fmla="*/ 8827050 w 12192000"/>
              <a:gd name="connsiteY1756" fmla="*/ 1234755 h 1830763"/>
              <a:gd name="connsiteX1757" fmla="*/ 8748855 w 12192000"/>
              <a:gd name="connsiteY1757" fmla="*/ 1242927 h 1830763"/>
              <a:gd name="connsiteX1758" fmla="*/ 7889504 w 12192000"/>
              <a:gd name="connsiteY1758" fmla="*/ 1001596 h 1830763"/>
              <a:gd name="connsiteX1759" fmla="*/ 7340447 w 12192000"/>
              <a:gd name="connsiteY1759" fmla="*/ 975288 h 1830763"/>
              <a:gd name="connsiteX1760" fmla="*/ 7347063 w 12192000"/>
              <a:gd name="connsiteY1760" fmla="*/ 973465 h 1830763"/>
              <a:gd name="connsiteX1761" fmla="*/ 7338780 w 12192000"/>
              <a:gd name="connsiteY1761" fmla="*/ 972564 h 1830763"/>
              <a:gd name="connsiteX1762" fmla="*/ 7338474 w 12192000"/>
              <a:gd name="connsiteY1762" fmla="*/ 972425 h 1830763"/>
              <a:gd name="connsiteX1763" fmla="*/ 7309656 w 12192000"/>
              <a:gd name="connsiteY1763" fmla="*/ 968935 h 1830763"/>
              <a:gd name="connsiteX1764" fmla="*/ 7312989 w 12192000"/>
              <a:gd name="connsiteY1764" fmla="*/ 960772 h 1830763"/>
              <a:gd name="connsiteX1765" fmla="*/ 7338474 w 12192000"/>
              <a:gd name="connsiteY1765" fmla="*/ 972425 h 1830763"/>
              <a:gd name="connsiteX1766" fmla="*/ 7347063 w 12192000"/>
              <a:gd name="connsiteY1766" fmla="*/ 973465 h 1830763"/>
              <a:gd name="connsiteX1767" fmla="*/ 7362280 w 12192000"/>
              <a:gd name="connsiteY1767" fmla="*/ 969272 h 1830763"/>
              <a:gd name="connsiteX1768" fmla="*/ 7377879 w 12192000"/>
              <a:gd name="connsiteY1768" fmla="*/ 954419 h 1830763"/>
              <a:gd name="connsiteX1769" fmla="*/ 7431131 w 12192000"/>
              <a:gd name="connsiteY1769" fmla="*/ 938094 h 1830763"/>
              <a:gd name="connsiteX1770" fmla="*/ 7463567 w 12192000"/>
              <a:gd name="connsiteY1770" fmla="*/ 942627 h 1830763"/>
              <a:gd name="connsiteX1771" fmla="*/ 7540114 w 12192000"/>
              <a:gd name="connsiteY1771" fmla="*/ 930836 h 1830763"/>
              <a:gd name="connsiteX1772" fmla="*/ 7607490 w 12192000"/>
              <a:gd name="connsiteY1772" fmla="*/ 912691 h 1830763"/>
              <a:gd name="connsiteX1773" fmla="*/ 7694002 w 12192000"/>
              <a:gd name="connsiteY1773" fmla="*/ 863695 h 1830763"/>
              <a:gd name="connsiteX1774" fmla="*/ 7719795 w 12192000"/>
              <a:gd name="connsiteY1774" fmla="*/ 839197 h 1830763"/>
              <a:gd name="connsiteX1775" fmla="*/ 7721453 w 12192000"/>
              <a:gd name="connsiteY1775" fmla="*/ 811984 h 1830763"/>
              <a:gd name="connsiteX1776" fmla="*/ 7629940 w 12192000"/>
              <a:gd name="connsiteY1776" fmla="*/ 752102 h 1830763"/>
              <a:gd name="connsiteX1777" fmla="*/ 7585032 w 12192000"/>
              <a:gd name="connsiteY1777" fmla="*/ 740310 h 1830763"/>
              <a:gd name="connsiteX1778" fmla="*/ 7483541 w 12192000"/>
              <a:gd name="connsiteY1778" fmla="*/ 733957 h 1830763"/>
              <a:gd name="connsiteX1779" fmla="*/ 7382039 w 12192000"/>
              <a:gd name="connsiteY1779" fmla="*/ 719441 h 1830763"/>
              <a:gd name="connsiteX1780" fmla="*/ 7209001 w 12192000"/>
              <a:gd name="connsiteY1780" fmla="*/ 704925 h 1830763"/>
              <a:gd name="connsiteX1781" fmla="*/ 7115825 w 12192000"/>
              <a:gd name="connsiteY1781" fmla="*/ 685875 h 1830763"/>
              <a:gd name="connsiteX1782" fmla="*/ 7013500 w 12192000"/>
              <a:gd name="connsiteY1782" fmla="*/ 683151 h 1830763"/>
              <a:gd name="connsiteX1783" fmla="*/ 6922829 w 12192000"/>
              <a:gd name="connsiteY1783" fmla="*/ 669540 h 1830763"/>
              <a:gd name="connsiteX1784" fmla="*/ 6887057 w 12192000"/>
              <a:gd name="connsiteY1784" fmla="*/ 665006 h 1830763"/>
              <a:gd name="connsiteX1785" fmla="*/ 6926983 w 12192000"/>
              <a:gd name="connsiteY1785" fmla="*/ 641423 h 1830763"/>
              <a:gd name="connsiteX1786" fmla="*/ 7046775 w 12192000"/>
              <a:gd name="connsiteY1786" fmla="*/ 643232 h 1830763"/>
              <a:gd name="connsiteX1787" fmla="*/ 7078392 w 12192000"/>
              <a:gd name="connsiteY1787" fmla="*/ 638699 h 1830763"/>
              <a:gd name="connsiteX1788" fmla="*/ 7066743 w 12192000"/>
              <a:gd name="connsiteY1788" fmla="*/ 615106 h 1830763"/>
              <a:gd name="connsiteX1789" fmla="*/ 7049275 w 12192000"/>
              <a:gd name="connsiteY1789" fmla="*/ 567938 h 1830763"/>
              <a:gd name="connsiteX1790" fmla="*/ 7049275 w 12192000"/>
              <a:gd name="connsiteY1790" fmla="*/ 523476 h 1830763"/>
              <a:gd name="connsiteX1791" fmla="*/ 7095859 w 12192000"/>
              <a:gd name="connsiteY1791" fmla="*/ 485377 h 1830763"/>
              <a:gd name="connsiteX1792" fmla="*/ 7157410 w 12192000"/>
              <a:gd name="connsiteY1792" fmla="*/ 491720 h 1830763"/>
              <a:gd name="connsiteX1793" fmla="*/ 7129966 w 12192000"/>
              <a:gd name="connsiteY1793" fmla="*/ 504427 h 1830763"/>
              <a:gd name="connsiteX1794" fmla="*/ 7111671 w 12192000"/>
              <a:gd name="connsiteY1794" fmla="*/ 515314 h 1830763"/>
              <a:gd name="connsiteX1795" fmla="*/ 7215660 w 12192000"/>
              <a:gd name="connsiteY1795" fmla="*/ 544345 h 1830763"/>
              <a:gd name="connsiteX1796" fmla="*/ 7351258 w 12192000"/>
              <a:gd name="connsiteY1796" fmla="*/ 551603 h 1830763"/>
              <a:gd name="connsiteX1797" fmla="*/ 7364570 w 12192000"/>
              <a:gd name="connsiteY1797" fmla="*/ 557956 h 1830763"/>
              <a:gd name="connsiteX1798" fmla="*/ 7345433 w 12192000"/>
              <a:gd name="connsiteY1798" fmla="*/ 567938 h 1830763"/>
              <a:gd name="connsiteX1799" fmla="*/ 7243105 w 12192000"/>
              <a:gd name="connsiteY1799" fmla="*/ 567024 h 1830763"/>
              <a:gd name="connsiteX1800" fmla="*/ 7203172 w 12192000"/>
              <a:gd name="connsiteY1800" fmla="*/ 580635 h 1830763"/>
              <a:gd name="connsiteX1801" fmla="*/ 7211501 w 12192000"/>
              <a:gd name="connsiteY1801" fmla="*/ 617830 h 1830763"/>
              <a:gd name="connsiteX1802" fmla="*/ 7312989 w 12192000"/>
              <a:gd name="connsiteY1802" fmla="*/ 648681 h 1830763"/>
              <a:gd name="connsiteX1803" fmla="*/ 7439442 w 12192000"/>
              <a:gd name="connsiteY1803" fmla="*/ 671359 h 1830763"/>
              <a:gd name="connsiteX1804" fmla="*/ 7585854 w 12192000"/>
              <a:gd name="connsiteY1804" fmla="*/ 691324 h 1830763"/>
              <a:gd name="connsiteX1805" fmla="*/ 7597508 w 12192000"/>
              <a:gd name="connsiteY1805" fmla="*/ 687685 h 1830763"/>
              <a:gd name="connsiteX1806" fmla="*/ 7604164 w 12192000"/>
              <a:gd name="connsiteY1806" fmla="*/ 669540 h 1830763"/>
              <a:gd name="connsiteX1807" fmla="*/ 7572548 w 12192000"/>
              <a:gd name="connsiteY1807" fmla="*/ 645957 h 1830763"/>
              <a:gd name="connsiteX1808" fmla="*/ 7389525 w 12192000"/>
              <a:gd name="connsiteY1808" fmla="*/ 625992 h 1830763"/>
              <a:gd name="connsiteX1809" fmla="*/ 7372058 w 12192000"/>
              <a:gd name="connsiteY1809" fmla="*/ 614201 h 1830763"/>
              <a:gd name="connsiteX1810" fmla="*/ 7372058 w 12192000"/>
              <a:gd name="connsiteY1810" fmla="*/ 604219 h 1830763"/>
              <a:gd name="connsiteX1811" fmla="*/ 7411160 w 12192000"/>
              <a:gd name="connsiteY1811" fmla="*/ 561585 h 1830763"/>
              <a:gd name="connsiteX1812" fmla="*/ 7435290 w 12192000"/>
              <a:gd name="connsiteY1812" fmla="*/ 560671 h 1830763"/>
              <a:gd name="connsiteX1813" fmla="*/ 7502665 w 12192000"/>
              <a:gd name="connsiteY1813" fmla="*/ 593332 h 1830763"/>
              <a:gd name="connsiteX1814" fmla="*/ 7628282 w 12192000"/>
              <a:gd name="connsiteY1814" fmla="*/ 638699 h 1830763"/>
              <a:gd name="connsiteX1815" fmla="*/ 7831266 w 12192000"/>
              <a:gd name="connsiteY1815" fmla="*/ 702201 h 1830763"/>
              <a:gd name="connsiteX1816" fmla="*/ 7862041 w 12192000"/>
              <a:gd name="connsiteY1816" fmla="*/ 698581 h 1830763"/>
              <a:gd name="connsiteX1817" fmla="*/ 7874522 w 12192000"/>
              <a:gd name="connsiteY1817" fmla="*/ 682246 h 1830763"/>
              <a:gd name="connsiteX1818" fmla="*/ 7862881 w 12192000"/>
              <a:gd name="connsiteY1818" fmla="*/ 665006 h 1830763"/>
              <a:gd name="connsiteX1819" fmla="*/ 7783845 w 12192000"/>
              <a:gd name="connsiteY1819" fmla="*/ 630536 h 1830763"/>
              <a:gd name="connsiteX1820" fmla="*/ 7716451 w 12192000"/>
              <a:gd name="connsiteY1820" fmla="*/ 592427 h 1830763"/>
              <a:gd name="connsiteX1821" fmla="*/ 7652406 w 12192000"/>
              <a:gd name="connsiteY1821" fmla="*/ 563395 h 1830763"/>
              <a:gd name="connsiteX1822" fmla="*/ 7611645 w 12192000"/>
              <a:gd name="connsiteY1822" fmla="*/ 548879 h 1830763"/>
              <a:gd name="connsiteX1823" fmla="*/ 7498511 w 12192000"/>
              <a:gd name="connsiteY1823" fmla="*/ 567024 h 1830763"/>
              <a:gd name="connsiteX1824" fmla="*/ 7475215 w 12192000"/>
              <a:gd name="connsiteY1824" fmla="*/ 550698 h 1830763"/>
              <a:gd name="connsiteX1825" fmla="*/ 7468558 w 12192000"/>
              <a:gd name="connsiteY1825" fmla="*/ 542536 h 1830763"/>
              <a:gd name="connsiteX1826" fmla="*/ 7391191 w 12192000"/>
              <a:gd name="connsiteY1826" fmla="*/ 526200 h 1830763"/>
              <a:gd name="connsiteX1827" fmla="*/ 7342937 w 12192000"/>
              <a:gd name="connsiteY1827" fmla="*/ 490816 h 1830763"/>
              <a:gd name="connsiteX1828" fmla="*/ 7293857 w 12192000"/>
              <a:gd name="connsiteY1828" fmla="*/ 484472 h 1830763"/>
              <a:gd name="connsiteX1829" fmla="*/ 7280549 w 12192000"/>
              <a:gd name="connsiteY1829" fmla="*/ 478119 h 1830763"/>
              <a:gd name="connsiteX1830" fmla="*/ 7293857 w 12192000"/>
              <a:gd name="connsiteY1830" fmla="*/ 471766 h 1830763"/>
              <a:gd name="connsiteX1831" fmla="*/ 7475215 w 12192000"/>
              <a:gd name="connsiteY1831" fmla="*/ 481748 h 1830763"/>
              <a:gd name="connsiteX1832" fmla="*/ 7555077 w 12192000"/>
              <a:gd name="connsiteY1832" fmla="*/ 495349 h 1830763"/>
              <a:gd name="connsiteX1833" fmla="*/ 7752222 w 12192000"/>
              <a:gd name="connsiteY1833" fmla="*/ 517133 h 1830763"/>
              <a:gd name="connsiteX1834" fmla="*/ 7869526 w 12192000"/>
              <a:gd name="connsiteY1834" fmla="*/ 519847 h 1830763"/>
              <a:gd name="connsiteX1835" fmla="*/ 7886175 w 12192000"/>
              <a:gd name="connsiteY1835" fmla="*/ 505332 h 1830763"/>
              <a:gd name="connsiteX1836" fmla="*/ 7877022 w 12192000"/>
              <a:gd name="connsiteY1836" fmla="*/ 488092 h 1830763"/>
              <a:gd name="connsiteX1837" fmla="*/ 7758042 w 12192000"/>
              <a:gd name="connsiteY1837" fmla="*/ 461784 h 1830763"/>
              <a:gd name="connsiteX1838" fmla="*/ 7714796 w 12192000"/>
              <a:gd name="connsiteY1838" fmla="*/ 476300 h 1830763"/>
              <a:gd name="connsiteX1839" fmla="*/ 7690675 w 12192000"/>
              <a:gd name="connsiteY1839" fmla="*/ 456345 h 1830763"/>
              <a:gd name="connsiteX1840" fmla="*/ 7689832 w 12192000"/>
              <a:gd name="connsiteY1840" fmla="*/ 439105 h 1830763"/>
              <a:gd name="connsiteX1841" fmla="*/ 7626570 w 12192000"/>
              <a:gd name="connsiteY1841" fmla="*/ 435611 h 1830763"/>
              <a:gd name="connsiteX1842" fmla="*/ 7623300 w 12192000"/>
              <a:gd name="connsiteY1842" fmla="*/ 443639 h 1830763"/>
              <a:gd name="connsiteX1843" fmla="*/ 7584198 w 12192000"/>
              <a:gd name="connsiteY1843" fmla="*/ 452716 h 1830763"/>
              <a:gd name="connsiteX1844" fmla="*/ 7572548 w 12192000"/>
              <a:gd name="connsiteY1844" fmla="*/ 447268 h 1830763"/>
              <a:gd name="connsiteX1845" fmla="*/ 7582527 w 12192000"/>
              <a:gd name="connsiteY1845" fmla="*/ 435476 h 1830763"/>
              <a:gd name="connsiteX1846" fmla="*/ 7624127 w 12192000"/>
              <a:gd name="connsiteY1846" fmla="*/ 435476 h 1830763"/>
              <a:gd name="connsiteX1847" fmla="*/ 7619960 w 12192000"/>
              <a:gd name="connsiteY1847" fmla="*/ 428218 h 1830763"/>
              <a:gd name="connsiteX1848" fmla="*/ 7484368 w 12192000"/>
              <a:gd name="connsiteY1848" fmla="*/ 439105 h 1830763"/>
              <a:gd name="connsiteX1849" fmla="*/ 7461075 w 12192000"/>
              <a:gd name="connsiteY1849" fmla="*/ 445458 h 1830763"/>
              <a:gd name="connsiteX1850" fmla="*/ 7331295 w 12192000"/>
              <a:gd name="connsiteY1850" fmla="*/ 404625 h 1830763"/>
              <a:gd name="connsiteX1851" fmla="*/ 7297179 w 12192000"/>
              <a:gd name="connsiteY1851" fmla="*/ 383766 h 1830763"/>
              <a:gd name="connsiteX1852" fmla="*/ 7197352 w 12192000"/>
              <a:gd name="connsiteY1852" fmla="*/ 344752 h 1830763"/>
              <a:gd name="connsiteX1853" fmla="*/ 7061763 w 12192000"/>
              <a:gd name="connsiteY1853" fmla="*/ 341123 h 1830763"/>
              <a:gd name="connsiteX1854" fmla="*/ 7010174 w 12192000"/>
              <a:gd name="connsiteY1854" fmla="*/ 360173 h 1830763"/>
              <a:gd name="connsiteX1855" fmla="*/ 6898707 w 12192000"/>
              <a:gd name="connsiteY1855" fmla="*/ 381042 h 1830763"/>
              <a:gd name="connsiteX1856" fmla="*/ 6766428 w 12192000"/>
              <a:gd name="connsiteY1856" fmla="*/ 342933 h 1830763"/>
              <a:gd name="connsiteX1857" fmla="*/ 6706534 w 12192000"/>
              <a:gd name="connsiteY1857" fmla="*/ 342028 h 1830763"/>
              <a:gd name="connsiteX1858" fmla="*/ 6665835 w 12192000"/>
              <a:gd name="connsiteY1858" fmla="*/ 340218 h 1830763"/>
              <a:gd name="connsiteX1859" fmla="*/ 6604269 w 12192000"/>
              <a:gd name="connsiteY1859" fmla="*/ 311186 h 1830763"/>
              <a:gd name="connsiteX1860" fmla="*/ 6598864 w 12192000"/>
              <a:gd name="connsiteY1860" fmla="*/ 334997 h 1830763"/>
              <a:gd name="connsiteX1861" fmla="*/ 6571867 w 12192000"/>
              <a:gd name="connsiteY1861" fmla="*/ 346738 h 1830763"/>
              <a:gd name="connsiteX1862" fmla="*/ 6573503 w 12192000"/>
              <a:gd name="connsiteY1862" fmla="*/ 307549 h 1830763"/>
              <a:gd name="connsiteX1863" fmla="*/ 6542717 w 12192000"/>
              <a:gd name="connsiteY1863" fmla="*/ 305739 h 1830763"/>
              <a:gd name="connsiteX1864" fmla="*/ 6526076 w 12192000"/>
              <a:gd name="connsiteY1864" fmla="*/ 328417 h 1830763"/>
              <a:gd name="connsiteX1865" fmla="*/ 6537729 w 12192000"/>
              <a:gd name="connsiteY1865" fmla="*/ 346562 h 1830763"/>
              <a:gd name="connsiteX1866" fmla="*/ 6570283 w 12192000"/>
              <a:gd name="connsiteY1866" fmla="*/ 347426 h 1830763"/>
              <a:gd name="connsiteX1867" fmla="*/ 6566007 w 12192000"/>
              <a:gd name="connsiteY1867" fmla="*/ 349286 h 1830763"/>
              <a:gd name="connsiteX1868" fmla="*/ 6551857 w 12192000"/>
              <a:gd name="connsiteY1868" fmla="*/ 362897 h 1830763"/>
              <a:gd name="connsiteX1869" fmla="*/ 6531062 w 12192000"/>
              <a:gd name="connsiteY1869" fmla="*/ 349286 h 1830763"/>
              <a:gd name="connsiteX1870" fmla="*/ 6496955 w 12192000"/>
              <a:gd name="connsiteY1870" fmla="*/ 364707 h 1830763"/>
              <a:gd name="connsiteX1871" fmla="*/ 6518590 w 12192000"/>
              <a:gd name="connsiteY1871" fmla="*/ 387395 h 1830763"/>
              <a:gd name="connsiteX1872" fmla="*/ 6603440 w 12192000"/>
              <a:gd name="connsiteY1872" fmla="*/ 391929 h 1830763"/>
              <a:gd name="connsiteX1873" fmla="*/ 6622577 w 12192000"/>
              <a:gd name="connsiteY1873" fmla="*/ 403720 h 1830763"/>
              <a:gd name="connsiteX1874" fmla="*/ 6609267 w 12192000"/>
              <a:gd name="connsiteY1874" fmla="*/ 410073 h 1830763"/>
              <a:gd name="connsiteX1875" fmla="*/ 6422918 w 12192000"/>
              <a:gd name="connsiteY1875" fmla="*/ 406444 h 1830763"/>
              <a:gd name="connsiteX1876" fmla="*/ 6229916 w 12192000"/>
              <a:gd name="connsiteY1876" fmla="*/ 427313 h 1830763"/>
              <a:gd name="connsiteX1877" fmla="*/ 6186658 w 12192000"/>
              <a:gd name="connsiteY1877" fmla="*/ 431847 h 1830763"/>
              <a:gd name="connsiteX1878" fmla="*/ 6096810 w 12192000"/>
              <a:gd name="connsiteY1878" fmla="*/ 435476 h 1830763"/>
              <a:gd name="connsiteX1879" fmla="*/ 5986171 w 12192000"/>
              <a:gd name="connsiteY1879" fmla="*/ 416427 h 1830763"/>
              <a:gd name="connsiteX1880" fmla="*/ 5764881 w 12192000"/>
              <a:gd name="connsiteY1880" fmla="*/ 409169 h 1830763"/>
              <a:gd name="connsiteX1881" fmla="*/ 5683353 w 12192000"/>
              <a:gd name="connsiteY1881" fmla="*/ 400996 h 1830763"/>
              <a:gd name="connsiteX1882" fmla="*/ 5570221 w 12192000"/>
              <a:gd name="connsiteY1882" fmla="*/ 385576 h 1830763"/>
              <a:gd name="connsiteX1883" fmla="*/ 4939646 w 12192000"/>
              <a:gd name="connsiteY1883" fmla="*/ 368345 h 1830763"/>
              <a:gd name="connsiteX1884" fmla="*/ 4887233 w 12192000"/>
              <a:gd name="connsiteY1884" fmla="*/ 330236 h 1830763"/>
              <a:gd name="connsiteX1885" fmla="*/ 4875591 w 12192000"/>
              <a:gd name="connsiteY1885" fmla="*/ 312996 h 1830763"/>
              <a:gd name="connsiteX1886" fmla="*/ 4853128 w 12192000"/>
              <a:gd name="connsiteY1886" fmla="*/ 322073 h 1830763"/>
              <a:gd name="connsiteX1887" fmla="*/ 4727508 w 12192000"/>
              <a:gd name="connsiteY1887" fmla="*/ 337494 h 1830763"/>
              <a:gd name="connsiteX1888" fmla="*/ 4726678 w 12192000"/>
              <a:gd name="connsiteY1888" fmla="*/ 331141 h 1830763"/>
              <a:gd name="connsiteX1889" fmla="*/ 4739989 w 12192000"/>
              <a:gd name="connsiteY1889" fmla="*/ 325702 h 1830763"/>
              <a:gd name="connsiteX1890" fmla="*/ 4824009 w 12192000"/>
              <a:gd name="connsiteY1890" fmla="*/ 283059 h 1830763"/>
              <a:gd name="connsiteX1891" fmla="*/ 4859783 w 12192000"/>
              <a:gd name="connsiteY1891" fmla="*/ 239512 h 1830763"/>
              <a:gd name="connsiteX1892" fmla="*/ 4898046 w 12192000"/>
              <a:gd name="connsiteY1892" fmla="*/ 238607 h 1830763"/>
              <a:gd name="connsiteX1893" fmla="*/ 4923007 w 12192000"/>
              <a:gd name="connsiteY1893" fmla="*/ 235883 h 1830763"/>
              <a:gd name="connsiteX1894" fmla="*/ 4928003 w 12192000"/>
              <a:gd name="connsiteY1894" fmla="*/ 208661 h 1830763"/>
              <a:gd name="connsiteX1895" fmla="*/ 4686747 w 12192000"/>
              <a:gd name="connsiteY1895" fmla="*/ 220462 h 1830763"/>
              <a:gd name="connsiteX1896" fmla="*/ 4606884 w 12192000"/>
              <a:gd name="connsiteY1896" fmla="*/ 215014 h 1830763"/>
              <a:gd name="connsiteX1897" fmla="*/ 4499571 w 12192000"/>
              <a:gd name="connsiteY1897" fmla="*/ 190516 h 1830763"/>
              <a:gd name="connsiteX1898" fmla="*/ 4486261 w 12192000"/>
              <a:gd name="connsiteY1898" fmla="*/ 176914 h 1830763"/>
              <a:gd name="connsiteX1899" fmla="*/ 4423866 w 12192000"/>
              <a:gd name="connsiteY1899" fmla="*/ 180543 h 1830763"/>
              <a:gd name="connsiteX1900" fmla="*/ 4345671 w 12192000"/>
              <a:gd name="connsiteY1900" fmla="*/ 232254 h 1830763"/>
              <a:gd name="connsiteX1901" fmla="*/ 4328195 w 12192000"/>
              <a:gd name="connsiteY1901" fmla="*/ 248579 h 1830763"/>
              <a:gd name="connsiteX1902" fmla="*/ 4307399 w 12192000"/>
              <a:gd name="connsiteY1902" fmla="*/ 223177 h 1830763"/>
              <a:gd name="connsiteX1903" fmla="*/ 4250830 w 12192000"/>
              <a:gd name="connsiteY1903" fmla="*/ 216833 h 1830763"/>
              <a:gd name="connsiteX1904" fmla="*/ 4223379 w 12192000"/>
              <a:gd name="connsiteY1904" fmla="*/ 224996 h 1830763"/>
              <a:gd name="connsiteX1905" fmla="*/ 4147674 w 12192000"/>
              <a:gd name="connsiteY1905" fmla="*/ 191430 h 1830763"/>
              <a:gd name="connsiteX1906" fmla="*/ 4094432 w 12192000"/>
              <a:gd name="connsiteY1906" fmla="*/ 182353 h 1830763"/>
              <a:gd name="connsiteX1907" fmla="*/ 4037863 w 12192000"/>
              <a:gd name="connsiteY1907" fmla="*/ 224996 h 1830763"/>
              <a:gd name="connsiteX1908" fmla="*/ 4032867 w 12192000"/>
              <a:gd name="connsiteY1908" fmla="*/ 233159 h 1830763"/>
              <a:gd name="connsiteX1909" fmla="*/ 3919737 w 12192000"/>
              <a:gd name="connsiteY1909" fmla="*/ 235883 h 1830763"/>
              <a:gd name="connsiteX1910" fmla="*/ 3901431 w 12192000"/>
              <a:gd name="connsiteY1910" fmla="*/ 224091 h 1830763"/>
              <a:gd name="connsiteX1911" fmla="*/ 3889780 w 12192000"/>
              <a:gd name="connsiteY1911" fmla="*/ 206851 h 1830763"/>
              <a:gd name="connsiteX1912" fmla="*/ 3694288 w 12192000"/>
              <a:gd name="connsiteY1912" fmla="*/ 156045 h 1830763"/>
              <a:gd name="connsiteX1913" fmla="*/ 3679310 w 12192000"/>
              <a:gd name="connsiteY1913" fmla="*/ 158769 h 1830763"/>
              <a:gd name="connsiteX1914" fmla="*/ 3682638 w 12192000"/>
              <a:gd name="connsiteY1914" fmla="*/ 173285 h 1830763"/>
              <a:gd name="connsiteX1915" fmla="*/ 3686795 w 12192000"/>
              <a:gd name="connsiteY1915" fmla="*/ 187801 h 1830763"/>
              <a:gd name="connsiteX1916" fmla="*/ 3538720 w 12192000"/>
              <a:gd name="connsiteY1916" fmla="*/ 184172 h 1830763"/>
              <a:gd name="connsiteX1917" fmla="*/ 3537891 w 12192000"/>
              <a:gd name="connsiteY1917" fmla="*/ 177819 h 1830763"/>
              <a:gd name="connsiteX1918" fmla="*/ 3513768 w 12192000"/>
              <a:gd name="connsiteY1918" fmla="*/ 149692 h 1830763"/>
              <a:gd name="connsiteX1919" fmla="*/ 3446377 w 12192000"/>
              <a:gd name="connsiteY1919" fmla="*/ 149692 h 1830763"/>
              <a:gd name="connsiteX1920" fmla="*/ 3373170 w 12192000"/>
              <a:gd name="connsiteY1920" fmla="*/ 162398 h 1830763"/>
              <a:gd name="connsiteX1921" fmla="*/ 3285822 w 12192000"/>
              <a:gd name="connsiteY1921" fmla="*/ 164208 h 1830763"/>
              <a:gd name="connsiteX1922" fmla="*/ 3221768 w 12192000"/>
              <a:gd name="connsiteY1922" fmla="*/ 153321 h 1830763"/>
              <a:gd name="connsiteX1923" fmla="*/ 3195147 w 12192000"/>
              <a:gd name="connsiteY1923" fmla="*/ 149692 h 1830763"/>
              <a:gd name="connsiteX1924" fmla="*/ 3105302 w 12192000"/>
              <a:gd name="connsiteY1924" fmla="*/ 146063 h 1830763"/>
              <a:gd name="connsiteX1925" fmla="*/ 3057876 w 12192000"/>
              <a:gd name="connsiteY1925" fmla="*/ 138805 h 1830763"/>
              <a:gd name="connsiteX1926" fmla="*/ 2859058 w 12192000"/>
              <a:gd name="connsiteY1926" fmla="*/ 149692 h 1830763"/>
              <a:gd name="connsiteX1927" fmla="*/ 2826612 w 12192000"/>
              <a:gd name="connsiteY1927" fmla="*/ 148787 h 1830763"/>
              <a:gd name="connsiteX1928" fmla="*/ 2767544 w 12192000"/>
              <a:gd name="connsiteY1928" fmla="*/ 129738 h 1830763"/>
              <a:gd name="connsiteX1929" fmla="*/ 2683837 w 12192000"/>
              <a:gd name="connsiteY1929" fmla="*/ 107621 h 1830763"/>
              <a:gd name="connsiteX1930" fmla="*/ 2458076 w 12192000"/>
              <a:gd name="connsiteY1930" fmla="*/ 65322 h 1830763"/>
              <a:gd name="connsiteX1931" fmla="*/ 2447263 w 12192000"/>
              <a:gd name="connsiteY1931" fmla="*/ 69856 h 1830763"/>
              <a:gd name="connsiteX1932" fmla="*/ 2467229 w 12192000"/>
              <a:gd name="connsiteY1932" fmla="*/ 73485 h 1830763"/>
              <a:gd name="connsiteX1933" fmla="*/ 2467229 w 12192000"/>
              <a:gd name="connsiteY1933" fmla="*/ 68046 h 1830763"/>
              <a:gd name="connsiteX1934" fmla="*/ 2458076 w 12192000"/>
              <a:gd name="connsiteY1934" fmla="*/ 65322 h 1830763"/>
              <a:gd name="connsiteX1935" fmla="*/ 2628623 w 12192000"/>
              <a:gd name="connsiteY1935" fmla="*/ 50806 h 1830763"/>
              <a:gd name="connsiteX1936" fmla="*/ 2623627 w 12192000"/>
              <a:gd name="connsiteY1936" fmla="*/ 56245 h 1830763"/>
              <a:gd name="connsiteX1937" fmla="*/ 2631950 w 12192000"/>
              <a:gd name="connsiteY1937" fmla="*/ 62598 h 1830763"/>
              <a:gd name="connsiteX1938" fmla="*/ 2638606 w 12192000"/>
              <a:gd name="connsiteY1938" fmla="*/ 51711 h 1830763"/>
              <a:gd name="connsiteX1939" fmla="*/ 2628623 w 12192000"/>
              <a:gd name="connsiteY1939" fmla="*/ 50806 h 1830763"/>
              <a:gd name="connsiteX1940" fmla="*/ 2531284 w 12192000"/>
              <a:gd name="connsiteY1940" fmla="*/ 46272 h 1830763"/>
              <a:gd name="connsiteX1941" fmla="*/ 2519642 w 12192000"/>
              <a:gd name="connsiteY1941" fmla="*/ 51711 h 1830763"/>
              <a:gd name="connsiteX1942" fmla="*/ 2535450 w 12192000"/>
              <a:gd name="connsiteY1942" fmla="*/ 58064 h 1830763"/>
              <a:gd name="connsiteX1943" fmla="*/ 2541276 w 12192000"/>
              <a:gd name="connsiteY1943" fmla="*/ 52625 h 1830763"/>
              <a:gd name="connsiteX1944" fmla="*/ 2531284 w 12192000"/>
              <a:gd name="connsiteY1944" fmla="*/ 46272 h 1830763"/>
              <a:gd name="connsiteX1945" fmla="*/ 2156932 w 12192000"/>
              <a:gd name="connsiteY1945" fmla="*/ 17240 h 1830763"/>
              <a:gd name="connsiteX1946" fmla="*/ 2144451 w 12192000"/>
              <a:gd name="connsiteY1946" fmla="*/ 22679 h 1830763"/>
              <a:gd name="connsiteX1947" fmla="*/ 2156093 w 12192000"/>
              <a:gd name="connsiteY1947" fmla="*/ 29032 h 1830763"/>
              <a:gd name="connsiteX1948" fmla="*/ 2168574 w 12192000"/>
              <a:gd name="connsiteY1948" fmla="*/ 23593 h 1830763"/>
              <a:gd name="connsiteX1949" fmla="*/ 2156932 w 12192000"/>
              <a:gd name="connsiteY1949" fmla="*/ 17240 h 1830763"/>
              <a:gd name="connsiteX1950" fmla="*/ 2431455 w 12192000"/>
              <a:gd name="connsiteY1950" fmla="*/ 2724 h 1830763"/>
              <a:gd name="connsiteX1951" fmla="*/ 2420643 w 12192000"/>
              <a:gd name="connsiteY1951" fmla="*/ 8172 h 1830763"/>
              <a:gd name="connsiteX1952" fmla="*/ 2433953 w 12192000"/>
              <a:gd name="connsiteY1952" fmla="*/ 14516 h 1830763"/>
              <a:gd name="connsiteX1953" fmla="*/ 2439779 w 12192000"/>
              <a:gd name="connsiteY1953" fmla="*/ 9077 h 1830763"/>
              <a:gd name="connsiteX1954" fmla="*/ 2431455 w 12192000"/>
              <a:gd name="connsiteY1954" fmla="*/ 2724 h 1830763"/>
              <a:gd name="connsiteX1955" fmla="*/ 2295032 w 12192000"/>
              <a:gd name="connsiteY1955" fmla="*/ 0 h 1830763"/>
              <a:gd name="connsiteX1956" fmla="*/ 2283381 w 12192000"/>
              <a:gd name="connsiteY1956" fmla="*/ 6353 h 1830763"/>
              <a:gd name="connsiteX1957" fmla="*/ 2292534 w 12192000"/>
              <a:gd name="connsiteY1957" fmla="*/ 13611 h 1830763"/>
              <a:gd name="connsiteX1958" fmla="*/ 2305015 w 12192000"/>
              <a:gd name="connsiteY1958" fmla="*/ 8163 h 1830763"/>
              <a:gd name="connsiteX1959" fmla="*/ 2295032 w 12192000"/>
              <a:gd name="connsiteY1959" fmla="*/ 0 h 1830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</a:cxnLst>
            <a:rect l="l" t="t" r="r" b="b"/>
            <a:pathLst>
              <a:path w="12192000" h="1830763">
                <a:moveTo>
                  <a:pt x="10084124" y="1824468"/>
                </a:moveTo>
                <a:cubicBezTo>
                  <a:pt x="10077469" y="1826287"/>
                  <a:pt x="10059172" y="1822658"/>
                  <a:pt x="10060831" y="1828097"/>
                </a:cubicBezTo>
                <a:cubicBezTo>
                  <a:pt x="10072477" y="1825830"/>
                  <a:pt x="10077261" y="1827871"/>
                  <a:pt x="10081110" y="1830478"/>
                </a:cubicBezTo>
                <a:lnTo>
                  <a:pt x="10081832" y="1830763"/>
                </a:lnTo>
                <a:lnTo>
                  <a:pt x="10090640" y="1830763"/>
                </a:lnTo>
                <a:lnTo>
                  <a:pt x="10089950" y="1830025"/>
                </a:lnTo>
                <a:cubicBezTo>
                  <a:pt x="10086413" y="1829005"/>
                  <a:pt x="10082875" y="1828097"/>
                  <a:pt x="10084124" y="1824468"/>
                </a:cubicBezTo>
                <a:close/>
                <a:moveTo>
                  <a:pt x="10412892" y="1811479"/>
                </a:moveTo>
                <a:cubicBezTo>
                  <a:pt x="10411410" y="1811253"/>
                  <a:pt x="10409798" y="1811990"/>
                  <a:pt x="10407717" y="1814486"/>
                </a:cubicBezTo>
                <a:cubicBezTo>
                  <a:pt x="10420197" y="1811762"/>
                  <a:pt x="10406057" y="1825373"/>
                  <a:pt x="10418529" y="1823554"/>
                </a:cubicBezTo>
                <a:cubicBezTo>
                  <a:pt x="10417700" y="1819020"/>
                  <a:pt x="10431840" y="1821744"/>
                  <a:pt x="10431840" y="1818115"/>
                </a:cubicBezTo>
                <a:cubicBezTo>
                  <a:pt x="10420612" y="1821515"/>
                  <a:pt x="10417339" y="1812159"/>
                  <a:pt x="10412892" y="1811479"/>
                </a:cubicBezTo>
                <a:close/>
                <a:moveTo>
                  <a:pt x="10081625" y="1809048"/>
                </a:moveTo>
                <a:cubicBezTo>
                  <a:pt x="10090778" y="1819020"/>
                  <a:pt x="10055004" y="1809953"/>
                  <a:pt x="10064157" y="1819934"/>
                </a:cubicBezTo>
                <a:cubicBezTo>
                  <a:pt x="10079127" y="1821744"/>
                  <a:pt x="10100763" y="1807228"/>
                  <a:pt x="10081625" y="1809048"/>
                </a:cubicBezTo>
                <a:close/>
                <a:moveTo>
                  <a:pt x="10457837" y="1786358"/>
                </a:moveTo>
                <a:cubicBezTo>
                  <a:pt x="10450349" y="1786356"/>
                  <a:pt x="10443070" y="1787264"/>
                  <a:pt x="10441821" y="1789988"/>
                </a:cubicBezTo>
                <a:cubicBezTo>
                  <a:pt x="10459289" y="1786359"/>
                  <a:pt x="10457629" y="1794522"/>
                  <a:pt x="10466773" y="1796341"/>
                </a:cubicBezTo>
                <a:cubicBezTo>
                  <a:pt x="10465114" y="1790893"/>
                  <a:pt x="10472599" y="1790893"/>
                  <a:pt x="10475097" y="1788178"/>
                </a:cubicBezTo>
                <a:cubicBezTo>
                  <a:pt x="10473018" y="1787269"/>
                  <a:pt x="10465323" y="1786359"/>
                  <a:pt x="10457837" y="1786358"/>
                </a:cubicBezTo>
                <a:close/>
                <a:moveTo>
                  <a:pt x="10165655" y="1769119"/>
                </a:moveTo>
                <a:cubicBezTo>
                  <a:pt x="10158170" y="1771843"/>
                  <a:pt x="10141531" y="1772748"/>
                  <a:pt x="10123225" y="1771843"/>
                </a:cubicBezTo>
                <a:cubicBezTo>
                  <a:pt x="10134876" y="1775472"/>
                  <a:pt x="10129051" y="1788169"/>
                  <a:pt x="10134876" y="1783635"/>
                </a:cubicBezTo>
                <a:cubicBezTo>
                  <a:pt x="10134038" y="1770024"/>
                  <a:pt x="10173969" y="1777282"/>
                  <a:pt x="10165655" y="1769119"/>
                </a:cubicBezTo>
                <a:close/>
                <a:moveTo>
                  <a:pt x="9924384" y="1755518"/>
                </a:moveTo>
                <a:cubicBezTo>
                  <a:pt x="9921056" y="1760957"/>
                  <a:pt x="9916061" y="1765500"/>
                  <a:pt x="9912734" y="1770939"/>
                </a:cubicBezTo>
                <a:cubicBezTo>
                  <a:pt x="9927712" y="1772758"/>
                  <a:pt x="9932700" y="1757337"/>
                  <a:pt x="9924384" y="1755518"/>
                </a:cubicBezTo>
                <a:close/>
                <a:moveTo>
                  <a:pt x="10957568" y="1731020"/>
                </a:moveTo>
                <a:lnTo>
                  <a:pt x="10790357" y="1750984"/>
                </a:lnTo>
                <a:cubicBezTo>
                  <a:pt x="10814482" y="1772529"/>
                  <a:pt x="10828417" y="1795153"/>
                  <a:pt x="10838555" y="1818372"/>
                </a:cubicBezTo>
                <a:lnTo>
                  <a:pt x="10842995" y="1830763"/>
                </a:lnTo>
                <a:lnTo>
                  <a:pt x="11236490" y="1830763"/>
                </a:lnTo>
                <a:lnTo>
                  <a:pt x="11219472" y="1823262"/>
                </a:lnTo>
                <a:cubicBezTo>
                  <a:pt x="11134336" y="1788560"/>
                  <a:pt x="11038056" y="1756537"/>
                  <a:pt x="10957568" y="1731020"/>
                </a:cubicBezTo>
                <a:close/>
                <a:moveTo>
                  <a:pt x="9731376" y="1714684"/>
                </a:moveTo>
                <a:cubicBezTo>
                  <a:pt x="9713078" y="1713780"/>
                  <a:pt x="9711410" y="1720133"/>
                  <a:pt x="9703925" y="1723762"/>
                </a:cubicBezTo>
                <a:cubicBezTo>
                  <a:pt x="9717236" y="1729201"/>
                  <a:pt x="9726389" y="1719219"/>
                  <a:pt x="9731376" y="1714684"/>
                </a:cubicBezTo>
                <a:close/>
                <a:moveTo>
                  <a:pt x="10752952" y="1705502"/>
                </a:moveTo>
                <a:cubicBezTo>
                  <a:pt x="10744009" y="1706296"/>
                  <a:pt x="10734651" y="1707884"/>
                  <a:pt x="10730489" y="1710151"/>
                </a:cubicBezTo>
                <a:cubicBezTo>
                  <a:pt x="10736315" y="1710151"/>
                  <a:pt x="10736315" y="1713780"/>
                  <a:pt x="10736315" y="1717409"/>
                </a:cubicBezTo>
                <a:cubicBezTo>
                  <a:pt x="10761268" y="1719228"/>
                  <a:pt x="10761268" y="1710151"/>
                  <a:pt x="10772919" y="1705617"/>
                </a:cubicBezTo>
                <a:cubicBezTo>
                  <a:pt x="10770421" y="1704708"/>
                  <a:pt x="10761894" y="1704708"/>
                  <a:pt x="10752952" y="1705502"/>
                </a:cubicBezTo>
                <a:close/>
                <a:moveTo>
                  <a:pt x="10089096" y="1704702"/>
                </a:moveTo>
                <a:cubicBezTo>
                  <a:pt x="10071619" y="1703798"/>
                  <a:pt x="10066633" y="1711970"/>
                  <a:pt x="10055820" y="1706522"/>
                </a:cubicBezTo>
                <a:cubicBezTo>
                  <a:pt x="10050824" y="1714684"/>
                  <a:pt x="10096585" y="1712875"/>
                  <a:pt x="10089096" y="1704702"/>
                </a:cubicBezTo>
                <a:close/>
                <a:moveTo>
                  <a:pt x="11159774" y="1701988"/>
                </a:moveTo>
                <a:cubicBezTo>
                  <a:pt x="11153110" y="1701988"/>
                  <a:pt x="11147293" y="1702893"/>
                  <a:pt x="11140638" y="1702893"/>
                </a:cubicBezTo>
                <a:cubicBezTo>
                  <a:pt x="11139799" y="1709246"/>
                  <a:pt x="11149782" y="1708341"/>
                  <a:pt x="11147293" y="1715599"/>
                </a:cubicBezTo>
                <a:cubicBezTo>
                  <a:pt x="11138970" y="1716504"/>
                  <a:pt x="11123170" y="1713780"/>
                  <a:pt x="11128987" y="1721952"/>
                </a:cubicBezTo>
                <a:cubicBezTo>
                  <a:pt x="11140638" y="1720133"/>
                  <a:pt x="11150620" y="1717409"/>
                  <a:pt x="11156437" y="1712875"/>
                </a:cubicBezTo>
                <a:cubicBezTo>
                  <a:pt x="11141467" y="1710151"/>
                  <a:pt x="11160603" y="1705617"/>
                  <a:pt x="11159774" y="1701988"/>
                </a:cubicBezTo>
                <a:close/>
                <a:moveTo>
                  <a:pt x="10814508" y="1698359"/>
                </a:moveTo>
                <a:cubicBezTo>
                  <a:pt x="10800368" y="1707436"/>
                  <a:pt x="10828649" y="1702893"/>
                  <a:pt x="10835304" y="1707436"/>
                </a:cubicBezTo>
                <a:cubicBezTo>
                  <a:pt x="10830317" y="1707436"/>
                  <a:pt x="10830317" y="1710150"/>
                  <a:pt x="10826160" y="1710150"/>
                </a:cubicBezTo>
                <a:cubicBezTo>
                  <a:pt x="10813679" y="1707436"/>
                  <a:pt x="10808683" y="1701083"/>
                  <a:pt x="10791215" y="1701988"/>
                </a:cubicBezTo>
                <a:cubicBezTo>
                  <a:pt x="10803696" y="1715598"/>
                  <a:pt x="10838631" y="1715598"/>
                  <a:pt x="10859436" y="1711055"/>
                </a:cubicBezTo>
                <a:cubicBezTo>
                  <a:pt x="10850283" y="1702893"/>
                  <a:pt x="10826989" y="1703797"/>
                  <a:pt x="10814508" y="1698359"/>
                </a:cubicBezTo>
                <a:close/>
                <a:moveTo>
                  <a:pt x="10629162" y="1698177"/>
                </a:moveTo>
                <a:cubicBezTo>
                  <a:pt x="10625873" y="1697568"/>
                  <a:pt x="10622546" y="1697910"/>
                  <a:pt x="10619011" y="1700179"/>
                </a:cubicBezTo>
                <a:cubicBezTo>
                  <a:pt x="10623169" y="1710161"/>
                  <a:pt x="10670585" y="1720133"/>
                  <a:pt x="10678079" y="1710161"/>
                </a:cubicBezTo>
                <a:cubicBezTo>
                  <a:pt x="10665598" y="1711970"/>
                  <a:pt x="10660611" y="1710161"/>
                  <a:pt x="10662270" y="1702903"/>
                </a:cubicBezTo>
                <a:cubicBezTo>
                  <a:pt x="10648541" y="1710382"/>
                  <a:pt x="10639026" y="1700004"/>
                  <a:pt x="10629162" y="1698177"/>
                </a:cubicBezTo>
                <a:close/>
                <a:moveTo>
                  <a:pt x="10933472" y="1694730"/>
                </a:moveTo>
                <a:cubicBezTo>
                  <a:pt x="10921821" y="1701083"/>
                  <a:pt x="10942625" y="1707426"/>
                  <a:pt x="10931804" y="1712875"/>
                </a:cubicBezTo>
                <a:cubicBezTo>
                  <a:pt x="10953437" y="1713780"/>
                  <a:pt x="10939289" y="1700168"/>
                  <a:pt x="10933472" y="1694730"/>
                </a:cubicBezTo>
                <a:close/>
                <a:moveTo>
                  <a:pt x="11100679" y="1694730"/>
                </a:moveTo>
                <a:cubicBezTo>
                  <a:pt x="11098182" y="1701988"/>
                  <a:pt x="11108164" y="1701083"/>
                  <a:pt x="11107334" y="1707426"/>
                </a:cubicBezTo>
                <a:cubicBezTo>
                  <a:pt x="11102339" y="1707426"/>
                  <a:pt x="11096522" y="1708340"/>
                  <a:pt x="11099011" y="1712874"/>
                </a:cubicBezTo>
                <a:cubicBezTo>
                  <a:pt x="11122304" y="1713779"/>
                  <a:pt x="11118147" y="1694730"/>
                  <a:pt x="11100679" y="1694730"/>
                </a:cubicBezTo>
                <a:close/>
                <a:moveTo>
                  <a:pt x="11640578" y="1692006"/>
                </a:moveTo>
                <a:cubicBezTo>
                  <a:pt x="11641408" y="1696540"/>
                  <a:pt x="11640578" y="1700169"/>
                  <a:pt x="11637250" y="1701988"/>
                </a:cubicBezTo>
                <a:cubicBezTo>
                  <a:pt x="11649731" y="1701074"/>
                  <a:pt x="11659714" y="1699264"/>
                  <a:pt x="11664701" y="1695635"/>
                </a:cubicBezTo>
                <a:cubicBezTo>
                  <a:pt x="11650561" y="1698359"/>
                  <a:pt x="11650561" y="1692006"/>
                  <a:pt x="11640578" y="1692006"/>
                </a:cubicBezTo>
                <a:close/>
                <a:moveTo>
                  <a:pt x="9756283" y="1690196"/>
                </a:moveTo>
                <a:cubicBezTo>
                  <a:pt x="9750469" y="1698359"/>
                  <a:pt x="9718023" y="1695635"/>
                  <a:pt x="9705540" y="1700168"/>
                </a:cubicBezTo>
                <a:cubicBezTo>
                  <a:pt x="9705540" y="1683843"/>
                  <a:pt x="9729672" y="1693825"/>
                  <a:pt x="9756283" y="1690196"/>
                </a:cubicBezTo>
                <a:close/>
                <a:moveTo>
                  <a:pt x="10327867" y="1686567"/>
                </a:moveTo>
                <a:lnTo>
                  <a:pt x="10336190" y="1689281"/>
                </a:lnTo>
                <a:cubicBezTo>
                  <a:pt x="10330365" y="1689281"/>
                  <a:pt x="10324539" y="1689281"/>
                  <a:pt x="10321212" y="1693815"/>
                </a:cubicBezTo>
                <a:cubicBezTo>
                  <a:pt x="10312897" y="1690186"/>
                  <a:pt x="10318714" y="1687472"/>
                  <a:pt x="10327867" y="1686567"/>
                </a:cubicBezTo>
                <a:close/>
                <a:moveTo>
                  <a:pt x="10815865" y="1685889"/>
                </a:moveTo>
                <a:cubicBezTo>
                  <a:pt x="10812849" y="1684529"/>
                  <a:pt x="10809107" y="1684758"/>
                  <a:pt x="10808692" y="1688387"/>
                </a:cubicBezTo>
                <a:cubicBezTo>
                  <a:pt x="10812011" y="1688387"/>
                  <a:pt x="10814509" y="1688387"/>
                  <a:pt x="10813679" y="1691101"/>
                </a:cubicBezTo>
                <a:cubicBezTo>
                  <a:pt x="10805356" y="1691101"/>
                  <a:pt x="10802028" y="1693825"/>
                  <a:pt x="10800369" y="1696549"/>
                </a:cubicBezTo>
                <a:cubicBezTo>
                  <a:pt x="10809522" y="1694730"/>
                  <a:pt x="10831985" y="1698359"/>
                  <a:pt x="10832815" y="1692016"/>
                </a:cubicBezTo>
                <a:cubicBezTo>
                  <a:pt x="10827819" y="1692016"/>
                  <a:pt x="10823662" y="1692920"/>
                  <a:pt x="10818675" y="1692920"/>
                </a:cubicBezTo>
                <a:cubicBezTo>
                  <a:pt x="10821168" y="1690196"/>
                  <a:pt x="10818880" y="1687248"/>
                  <a:pt x="10815865" y="1685889"/>
                </a:cubicBezTo>
                <a:close/>
                <a:moveTo>
                  <a:pt x="11549074" y="1685653"/>
                </a:moveTo>
                <a:cubicBezTo>
                  <a:pt x="11551571" y="1691091"/>
                  <a:pt x="11516627" y="1691091"/>
                  <a:pt x="11531606" y="1693816"/>
                </a:cubicBezTo>
                <a:cubicBezTo>
                  <a:pt x="11553231" y="1688377"/>
                  <a:pt x="11545746" y="1714685"/>
                  <a:pt x="11561554" y="1702893"/>
                </a:cubicBezTo>
                <a:cubicBezTo>
                  <a:pt x="11547414" y="1699264"/>
                  <a:pt x="11563214" y="1692006"/>
                  <a:pt x="11549074" y="1685653"/>
                </a:cubicBezTo>
                <a:close/>
                <a:moveTo>
                  <a:pt x="10603801" y="1680742"/>
                </a:moveTo>
                <a:cubicBezTo>
                  <a:pt x="10598471" y="1680586"/>
                  <a:pt x="10592283" y="1680727"/>
                  <a:pt x="10586772" y="1681237"/>
                </a:cubicBezTo>
                <a:cubicBezTo>
                  <a:pt x="10575749" y="1682257"/>
                  <a:pt x="10567430" y="1684753"/>
                  <a:pt x="10574085" y="1689291"/>
                </a:cubicBezTo>
                <a:cubicBezTo>
                  <a:pt x="10574085" y="1682938"/>
                  <a:pt x="10594880" y="1686567"/>
                  <a:pt x="10593221" y="1691101"/>
                </a:cubicBezTo>
                <a:cubicBezTo>
                  <a:pt x="10587395" y="1693825"/>
                  <a:pt x="10579910" y="1695635"/>
                  <a:pt x="10575744" y="1699273"/>
                </a:cubicBezTo>
                <a:cubicBezTo>
                  <a:pt x="10584897" y="1698359"/>
                  <a:pt x="10609020" y="1703807"/>
                  <a:pt x="10613186" y="1694730"/>
                </a:cubicBezTo>
                <a:cubicBezTo>
                  <a:pt x="10584068" y="1692920"/>
                  <a:pt x="10627326" y="1691101"/>
                  <a:pt x="10615684" y="1682033"/>
                </a:cubicBezTo>
                <a:cubicBezTo>
                  <a:pt x="10613603" y="1681352"/>
                  <a:pt x="10609131" y="1680898"/>
                  <a:pt x="10603801" y="1680742"/>
                </a:cubicBezTo>
                <a:close/>
                <a:moveTo>
                  <a:pt x="10012583" y="1680214"/>
                </a:moveTo>
                <a:cubicBezTo>
                  <a:pt x="10000941" y="1680214"/>
                  <a:pt x="10002600" y="1685652"/>
                  <a:pt x="9989290" y="1683843"/>
                </a:cubicBezTo>
                <a:cubicBezTo>
                  <a:pt x="9985132" y="1692006"/>
                  <a:pt x="10005098" y="1684748"/>
                  <a:pt x="10000103" y="1693825"/>
                </a:cubicBezTo>
                <a:cubicBezTo>
                  <a:pt x="9985962" y="1692006"/>
                  <a:pt x="9988460" y="1698359"/>
                  <a:pt x="9976809" y="1697454"/>
                </a:cubicBezTo>
                <a:cubicBezTo>
                  <a:pt x="9956844" y="1683843"/>
                  <a:pt x="9918581" y="1685652"/>
                  <a:pt x="9899445" y="1691101"/>
                </a:cubicBezTo>
                <a:cubicBezTo>
                  <a:pt x="9914423" y="1707436"/>
                  <a:pt x="10014251" y="1694730"/>
                  <a:pt x="9983465" y="1707436"/>
                </a:cubicBezTo>
                <a:cubicBezTo>
                  <a:pt x="10006758" y="1711970"/>
                  <a:pt x="10034217" y="1702893"/>
                  <a:pt x="10045859" y="1709246"/>
                </a:cubicBezTo>
                <a:cubicBezTo>
                  <a:pt x="10042532" y="1692006"/>
                  <a:pt x="10063327" y="1700178"/>
                  <a:pt x="10081633" y="1694730"/>
                </a:cubicBezTo>
                <a:cubicBezTo>
                  <a:pt x="10081633" y="1690196"/>
                  <a:pt x="10075808" y="1689291"/>
                  <a:pt x="10074978" y="1684748"/>
                </a:cubicBezTo>
                <a:cubicBezTo>
                  <a:pt x="10065825" y="1684748"/>
                  <a:pt x="10055842" y="1685652"/>
                  <a:pt x="10046689" y="1685652"/>
                </a:cubicBezTo>
                <a:cubicBezTo>
                  <a:pt x="10045029" y="1695635"/>
                  <a:pt x="10012583" y="1690196"/>
                  <a:pt x="10009256" y="1690196"/>
                </a:cubicBezTo>
                <a:cubicBezTo>
                  <a:pt x="10010085" y="1686567"/>
                  <a:pt x="10015081" y="1684748"/>
                  <a:pt x="10012583" y="1680214"/>
                </a:cubicBezTo>
                <a:close/>
                <a:moveTo>
                  <a:pt x="10309570" y="1679299"/>
                </a:moveTo>
                <a:lnTo>
                  <a:pt x="10316225" y="1682024"/>
                </a:lnTo>
                <a:cubicBezTo>
                  <a:pt x="10313727" y="1682928"/>
                  <a:pt x="10311229" y="1682928"/>
                  <a:pt x="10309570" y="1683843"/>
                </a:cubicBezTo>
                <a:cubicBezTo>
                  <a:pt x="10311229" y="1682024"/>
                  <a:pt x="10310399" y="1681119"/>
                  <a:pt x="10309570" y="1679299"/>
                </a:cubicBezTo>
                <a:close/>
                <a:moveTo>
                  <a:pt x="9843639" y="1675680"/>
                </a:moveTo>
                <a:cubicBezTo>
                  <a:pt x="9841971" y="1678395"/>
                  <a:pt x="9831159" y="1678395"/>
                  <a:pt x="9831159" y="1682024"/>
                </a:cubicBezTo>
                <a:cubicBezTo>
                  <a:pt x="9840311" y="1682024"/>
                  <a:pt x="9851953" y="1682024"/>
                  <a:pt x="9851123" y="1688377"/>
                </a:cubicBezTo>
                <a:cubicBezTo>
                  <a:pt x="9855281" y="1686567"/>
                  <a:pt x="9861106" y="1684748"/>
                  <a:pt x="9869430" y="1684748"/>
                </a:cubicBezTo>
                <a:cubicBezTo>
                  <a:pt x="9871089" y="1688377"/>
                  <a:pt x="9865264" y="1689291"/>
                  <a:pt x="9866094" y="1692910"/>
                </a:cubicBezTo>
                <a:cubicBezTo>
                  <a:pt x="9866933" y="1695635"/>
                  <a:pt x="9871920" y="1694730"/>
                  <a:pt x="9876075" y="1694730"/>
                </a:cubicBezTo>
                <a:cubicBezTo>
                  <a:pt x="9871089" y="1701083"/>
                  <a:pt x="9845298" y="1697454"/>
                  <a:pt x="9851123" y="1688377"/>
                </a:cubicBezTo>
                <a:cubicBezTo>
                  <a:pt x="9815350" y="1692910"/>
                  <a:pt x="9788730" y="1688377"/>
                  <a:pt x="9752128" y="1682938"/>
                </a:cubicBezTo>
                <a:cubicBezTo>
                  <a:pt x="9781244" y="1678395"/>
                  <a:pt x="9812861" y="1676585"/>
                  <a:pt x="9843639" y="1675680"/>
                </a:cubicBezTo>
                <a:close/>
                <a:moveTo>
                  <a:pt x="11782025" y="1674775"/>
                </a:moveTo>
                <a:cubicBezTo>
                  <a:pt x="11805319" y="1675680"/>
                  <a:pt x="11777038" y="1691101"/>
                  <a:pt x="11799493" y="1692015"/>
                </a:cubicBezTo>
                <a:cubicBezTo>
                  <a:pt x="11801991" y="1682033"/>
                  <a:pt x="11789510" y="1668422"/>
                  <a:pt x="11782025" y="1674775"/>
                </a:cubicBezTo>
                <a:close/>
                <a:moveTo>
                  <a:pt x="11597265" y="1673174"/>
                </a:moveTo>
                <a:lnTo>
                  <a:pt x="11597707" y="1673524"/>
                </a:lnTo>
                <a:cubicBezTo>
                  <a:pt x="11603322" y="1674092"/>
                  <a:pt x="11610187" y="1673866"/>
                  <a:pt x="11613934" y="1675680"/>
                </a:cubicBezTo>
                <a:close/>
                <a:moveTo>
                  <a:pt x="10240520" y="1672052"/>
                </a:moveTo>
                <a:cubicBezTo>
                  <a:pt x="10242188" y="1682034"/>
                  <a:pt x="10233035" y="1687472"/>
                  <a:pt x="10214729" y="1688377"/>
                </a:cubicBezTo>
                <a:cubicBezTo>
                  <a:pt x="10224712" y="1676586"/>
                  <a:pt x="10181453" y="1685663"/>
                  <a:pt x="10170640" y="1682939"/>
                </a:cubicBezTo>
                <a:cubicBezTo>
                  <a:pt x="10170640" y="1676586"/>
                  <a:pt x="10178125" y="1674776"/>
                  <a:pt x="10163985" y="1672957"/>
                </a:cubicBezTo>
                <a:cubicBezTo>
                  <a:pt x="10166483" y="1679310"/>
                  <a:pt x="10137364" y="1672052"/>
                  <a:pt x="10146517" y="1681119"/>
                </a:cubicBezTo>
                <a:cubicBezTo>
                  <a:pt x="10155670" y="1682939"/>
                  <a:pt x="10161487" y="1672957"/>
                  <a:pt x="10165653" y="1680214"/>
                </a:cubicBezTo>
                <a:cubicBezTo>
                  <a:pt x="10146517" y="1690196"/>
                  <a:pt x="10106586" y="1687472"/>
                  <a:pt x="10094935" y="1686567"/>
                </a:cubicBezTo>
                <a:cubicBezTo>
                  <a:pt x="10083291" y="1702893"/>
                  <a:pt x="10149006" y="1694730"/>
                  <a:pt x="10167313" y="1692921"/>
                </a:cubicBezTo>
                <a:cubicBezTo>
                  <a:pt x="10167313" y="1694730"/>
                  <a:pt x="10168143" y="1696549"/>
                  <a:pt x="10168143" y="1698359"/>
                </a:cubicBezTo>
                <a:cubicBezTo>
                  <a:pt x="10152343" y="1696549"/>
                  <a:pt x="10154002" y="1702893"/>
                  <a:pt x="10144849" y="1704712"/>
                </a:cubicBezTo>
                <a:cubicBezTo>
                  <a:pt x="10135705" y="1703807"/>
                  <a:pt x="10132377" y="1700178"/>
                  <a:pt x="10120726" y="1701083"/>
                </a:cubicBezTo>
                <a:cubicBezTo>
                  <a:pt x="10120726" y="1709246"/>
                  <a:pt x="10142360" y="1704712"/>
                  <a:pt x="10150675" y="1707436"/>
                </a:cubicBezTo>
                <a:cubicBezTo>
                  <a:pt x="10160657" y="1704712"/>
                  <a:pt x="10163155" y="1699274"/>
                  <a:pt x="10178125" y="1698359"/>
                </a:cubicBezTo>
                <a:cubicBezTo>
                  <a:pt x="10190606" y="1708341"/>
                  <a:pt x="10208074" y="1699274"/>
                  <a:pt x="10227210" y="1706531"/>
                </a:cubicBezTo>
                <a:cubicBezTo>
                  <a:pt x="10225550" y="1701083"/>
                  <a:pt x="10229708" y="1698359"/>
                  <a:pt x="10240520" y="1698359"/>
                </a:cubicBezTo>
                <a:cubicBezTo>
                  <a:pt x="10240520" y="1701083"/>
                  <a:pt x="10244678" y="1701083"/>
                  <a:pt x="10246346" y="1702893"/>
                </a:cubicBezTo>
                <a:cubicBezTo>
                  <a:pt x="10238022" y="1702893"/>
                  <a:pt x="10234695" y="1705617"/>
                  <a:pt x="10233035" y="1708341"/>
                </a:cubicBezTo>
                <a:cubicBezTo>
                  <a:pt x="10253830" y="1705617"/>
                  <a:pt x="10265482" y="1708341"/>
                  <a:pt x="10272137" y="1713780"/>
                </a:cubicBezTo>
                <a:cubicBezTo>
                  <a:pt x="10262984" y="1705617"/>
                  <a:pt x="10287937" y="1711970"/>
                  <a:pt x="10284609" y="1705617"/>
                </a:cubicBezTo>
                <a:cubicBezTo>
                  <a:pt x="10277954" y="1700178"/>
                  <a:pt x="10248844" y="1710151"/>
                  <a:pt x="10254660" y="1696549"/>
                </a:cubicBezTo>
                <a:cubicBezTo>
                  <a:pt x="10261316" y="1697454"/>
                  <a:pt x="10264643" y="1699274"/>
                  <a:pt x="10273796" y="1698359"/>
                </a:cubicBezTo>
                <a:cubicBezTo>
                  <a:pt x="10276294" y="1687472"/>
                  <a:pt x="10268800" y="1685663"/>
                  <a:pt x="10279622" y="1677490"/>
                </a:cubicBezTo>
                <a:cubicBezTo>
                  <a:pt x="10257988" y="1675681"/>
                  <a:pt x="10265482" y="1686567"/>
                  <a:pt x="10248005" y="1686567"/>
                </a:cubicBezTo>
                <a:cubicBezTo>
                  <a:pt x="10248844" y="1677490"/>
                  <a:pt x="10262154" y="1672957"/>
                  <a:pt x="10240520" y="1672052"/>
                </a:cubicBezTo>
                <a:close/>
                <a:moveTo>
                  <a:pt x="11532428" y="1669327"/>
                </a:moveTo>
                <a:cubicBezTo>
                  <a:pt x="11538253" y="1673861"/>
                  <a:pt x="11540751" y="1680214"/>
                  <a:pt x="11553223" y="1681119"/>
                </a:cubicBezTo>
                <a:cubicBezTo>
                  <a:pt x="11553223" y="1672051"/>
                  <a:pt x="11545738" y="1668422"/>
                  <a:pt x="11532428" y="1669327"/>
                </a:cubicBezTo>
                <a:close/>
                <a:moveTo>
                  <a:pt x="10270468" y="1666603"/>
                </a:moveTo>
                <a:lnTo>
                  <a:pt x="10292093" y="1674766"/>
                </a:lnTo>
                <a:cubicBezTo>
                  <a:pt x="10289604" y="1675670"/>
                  <a:pt x="10287106" y="1676585"/>
                  <a:pt x="10283778" y="1676585"/>
                </a:cubicBezTo>
                <a:cubicBezTo>
                  <a:pt x="10292931" y="1690186"/>
                  <a:pt x="10302914" y="1690186"/>
                  <a:pt x="10302085" y="1701073"/>
                </a:cubicBezTo>
                <a:cubicBezTo>
                  <a:pt x="10324539" y="1701073"/>
                  <a:pt x="10328697" y="1695635"/>
                  <a:pt x="10340348" y="1701988"/>
                </a:cubicBezTo>
                <a:cubicBezTo>
                  <a:pt x="10340348" y="1698359"/>
                  <a:pt x="10342846" y="1696539"/>
                  <a:pt x="10346173" y="1695635"/>
                </a:cubicBezTo>
                <a:lnTo>
                  <a:pt x="10358645" y="1700168"/>
                </a:lnTo>
                <a:cubicBezTo>
                  <a:pt x="10355318" y="1700168"/>
                  <a:pt x="10352828" y="1699264"/>
                  <a:pt x="10349501" y="1699264"/>
                </a:cubicBezTo>
                <a:cubicBezTo>
                  <a:pt x="10349501" y="1703797"/>
                  <a:pt x="10362811" y="1706521"/>
                  <a:pt x="10372794" y="1705617"/>
                </a:cubicBezTo>
                <a:lnTo>
                  <a:pt x="10390262" y="1711970"/>
                </a:lnTo>
                <a:cubicBezTo>
                  <a:pt x="10387764" y="1712875"/>
                  <a:pt x="10386104" y="1713779"/>
                  <a:pt x="10385275" y="1714684"/>
                </a:cubicBezTo>
                <a:cubicBezTo>
                  <a:pt x="10391092" y="1715589"/>
                  <a:pt x="10396087" y="1715589"/>
                  <a:pt x="10400245" y="1715589"/>
                </a:cubicBezTo>
                <a:lnTo>
                  <a:pt x="10440176" y="1730105"/>
                </a:lnTo>
                <a:cubicBezTo>
                  <a:pt x="10444333" y="1745535"/>
                  <a:pt x="10355318" y="1759137"/>
                  <a:pt x="10390262" y="1774567"/>
                </a:cubicBezTo>
                <a:lnTo>
                  <a:pt x="10544161" y="1777291"/>
                </a:lnTo>
                <a:cubicBezTo>
                  <a:pt x="10536677" y="1748250"/>
                  <a:pt x="10530851" y="1729200"/>
                  <a:pt x="10524196" y="1715589"/>
                </a:cubicBezTo>
                <a:cubicBezTo>
                  <a:pt x="10556642" y="1711970"/>
                  <a:pt x="10577437" y="1709246"/>
                  <a:pt x="10606556" y="1712875"/>
                </a:cubicBezTo>
                <a:cubicBezTo>
                  <a:pt x="10604888" y="1709246"/>
                  <a:pt x="10620696" y="1702893"/>
                  <a:pt x="10609884" y="1702893"/>
                </a:cubicBezTo>
                <a:cubicBezTo>
                  <a:pt x="10594075" y="1711970"/>
                  <a:pt x="10569123" y="1704702"/>
                  <a:pt x="10546659" y="1698359"/>
                </a:cubicBezTo>
                <a:cubicBezTo>
                  <a:pt x="10545829" y="1704702"/>
                  <a:pt x="10555812" y="1703797"/>
                  <a:pt x="10553315" y="1711055"/>
                </a:cubicBezTo>
                <a:cubicBezTo>
                  <a:pt x="10545829" y="1706521"/>
                  <a:pt x="10530851" y="1707426"/>
                  <a:pt x="10523366" y="1712875"/>
                </a:cubicBezTo>
                <a:cubicBezTo>
                  <a:pt x="10511715" y="1691101"/>
                  <a:pt x="10497575" y="1688377"/>
                  <a:pt x="10472622" y="1688377"/>
                </a:cubicBezTo>
                <a:cubicBezTo>
                  <a:pt x="10472622" y="1686567"/>
                  <a:pt x="10483435" y="1683843"/>
                  <a:pt x="10480937" y="1682024"/>
                </a:cubicBezTo>
                <a:cubicBezTo>
                  <a:pt x="10468465" y="1681119"/>
                  <a:pt x="10469295" y="1684748"/>
                  <a:pt x="10468465" y="1689281"/>
                </a:cubicBezTo>
                <a:cubicBezTo>
                  <a:pt x="10463469" y="1689281"/>
                  <a:pt x="10457644" y="1689281"/>
                  <a:pt x="10450988" y="1690186"/>
                </a:cubicBezTo>
                <a:cubicBezTo>
                  <a:pt x="10448080" y="1688829"/>
                  <a:pt x="10445377" y="1687469"/>
                  <a:pt x="10442673" y="1687129"/>
                </a:cubicBezTo>
                <a:lnTo>
                  <a:pt x="10434944" y="1689968"/>
                </a:lnTo>
                <a:lnTo>
                  <a:pt x="10438508" y="1690186"/>
                </a:lnTo>
                <a:cubicBezTo>
                  <a:pt x="10436848" y="1690186"/>
                  <a:pt x="10436019" y="1690186"/>
                  <a:pt x="10434350" y="1690186"/>
                </a:cubicBezTo>
                <a:lnTo>
                  <a:pt x="10434944" y="1689968"/>
                </a:lnTo>
                <a:lnTo>
                  <a:pt x="10364471" y="1685652"/>
                </a:lnTo>
                <a:cubicBezTo>
                  <a:pt x="10363641" y="1684748"/>
                  <a:pt x="10361982" y="1683843"/>
                  <a:pt x="10361982" y="1682928"/>
                </a:cubicBezTo>
                <a:cubicBezTo>
                  <a:pt x="10366969" y="1676585"/>
                  <a:pt x="10376951" y="1686567"/>
                  <a:pt x="10380279" y="1679299"/>
                </a:cubicBezTo>
                <a:cubicBezTo>
                  <a:pt x="10364471" y="1680214"/>
                  <a:pt x="10346173" y="1679299"/>
                  <a:pt x="10331195" y="1680214"/>
                </a:cubicBezTo>
                <a:cubicBezTo>
                  <a:pt x="10322041" y="1678395"/>
                  <a:pt x="10312897" y="1676585"/>
                  <a:pt x="10302914" y="1674766"/>
                </a:cubicBezTo>
                <a:cubicBezTo>
                  <a:pt x="10302914" y="1673861"/>
                  <a:pt x="10302085" y="1673861"/>
                  <a:pt x="10302085" y="1672956"/>
                </a:cubicBezTo>
                <a:cubicBezTo>
                  <a:pt x="10300417" y="1672956"/>
                  <a:pt x="10299587" y="1672956"/>
                  <a:pt x="10298748" y="1673861"/>
                </a:cubicBezTo>
                <a:cubicBezTo>
                  <a:pt x="10289604" y="1672041"/>
                  <a:pt x="10280451" y="1669327"/>
                  <a:pt x="10270468" y="1666603"/>
                </a:cubicBezTo>
                <a:close/>
                <a:moveTo>
                  <a:pt x="10701410" y="1666128"/>
                </a:moveTo>
                <a:cubicBezTo>
                  <a:pt x="10692088" y="1666551"/>
                  <a:pt x="10714706" y="1669784"/>
                  <a:pt x="10724689" y="1676585"/>
                </a:cubicBezTo>
                <a:cubicBezTo>
                  <a:pt x="10724689" y="1673870"/>
                  <a:pt x="10723860" y="1670241"/>
                  <a:pt x="10723030" y="1666612"/>
                </a:cubicBezTo>
                <a:cubicBezTo>
                  <a:pt x="10711174" y="1666157"/>
                  <a:pt x="10704517" y="1665987"/>
                  <a:pt x="10701410" y="1666128"/>
                </a:cubicBezTo>
                <a:close/>
                <a:moveTo>
                  <a:pt x="10424455" y="1656739"/>
                </a:moveTo>
                <a:cubicBezTo>
                  <a:pt x="10419360" y="1655264"/>
                  <a:pt x="10413121" y="1655717"/>
                  <a:pt x="10411043" y="1659346"/>
                </a:cubicBezTo>
                <a:cubicBezTo>
                  <a:pt x="10420196" y="1660260"/>
                  <a:pt x="10416030" y="1669328"/>
                  <a:pt x="10431009" y="1665699"/>
                </a:cubicBezTo>
                <a:cubicBezTo>
                  <a:pt x="10433502" y="1661618"/>
                  <a:pt x="10429550" y="1658215"/>
                  <a:pt x="10424455" y="1656739"/>
                </a:cubicBezTo>
                <a:close/>
                <a:moveTo>
                  <a:pt x="10246325" y="1646648"/>
                </a:moveTo>
                <a:cubicBezTo>
                  <a:pt x="10242989" y="1655716"/>
                  <a:pt x="10282929" y="1651182"/>
                  <a:pt x="10284588" y="1647553"/>
                </a:cubicBezTo>
                <a:cubicBezTo>
                  <a:pt x="10268780" y="1643924"/>
                  <a:pt x="10264623" y="1649363"/>
                  <a:pt x="10246325" y="1646648"/>
                </a:cubicBezTo>
                <a:close/>
                <a:moveTo>
                  <a:pt x="11952539" y="1641201"/>
                </a:moveTo>
                <a:cubicBezTo>
                  <a:pt x="11938399" y="1647554"/>
                  <a:pt x="11928416" y="1641201"/>
                  <a:pt x="11925918" y="1652993"/>
                </a:cubicBezTo>
                <a:cubicBezTo>
                  <a:pt x="11940888" y="1652088"/>
                  <a:pt x="11954199" y="1650269"/>
                  <a:pt x="11952539" y="1641201"/>
                </a:cubicBezTo>
                <a:close/>
                <a:moveTo>
                  <a:pt x="11654302" y="1640862"/>
                </a:moveTo>
                <a:cubicBezTo>
                  <a:pt x="11650765" y="1639843"/>
                  <a:pt x="11648062" y="1639391"/>
                  <a:pt x="11647233" y="1643020"/>
                </a:cubicBezTo>
                <a:cubicBezTo>
                  <a:pt x="11661373" y="1643925"/>
                  <a:pt x="11640577" y="1647553"/>
                  <a:pt x="11643905" y="1651182"/>
                </a:cubicBezTo>
                <a:cubicBezTo>
                  <a:pt x="11653888" y="1651182"/>
                  <a:pt x="11657215" y="1655716"/>
                  <a:pt x="11663871" y="1657535"/>
                </a:cubicBezTo>
                <a:cubicBezTo>
                  <a:pt x="11662203" y="1651182"/>
                  <a:pt x="11661373" y="1645734"/>
                  <a:pt x="11666369" y="1642105"/>
                </a:cubicBezTo>
                <a:cubicBezTo>
                  <a:pt x="11662207" y="1643467"/>
                  <a:pt x="11657838" y="1641881"/>
                  <a:pt x="11654302" y="1640862"/>
                </a:cubicBezTo>
                <a:close/>
                <a:moveTo>
                  <a:pt x="11675513" y="1639391"/>
                </a:moveTo>
                <a:cubicBezTo>
                  <a:pt x="11667198" y="1645744"/>
                  <a:pt x="11688823" y="1649373"/>
                  <a:pt x="11692989" y="1656630"/>
                </a:cubicBezTo>
                <a:cubicBezTo>
                  <a:pt x="11690491" y="1651182"/>
                  <a:pt x="11692151" y="1646648"/>
                  <a:pt x="11695478" y="1643924"/>
                </a:cubicBezTo>
                <a:cubicBezTo>
                  <a:pt x="11680509" y="1646648"/>
                  <a:pt x="11682998" y="1640296"/>
                  <a:pt x="11675513" y="1639391"/>
                </a:cubicBezTo>
                <a:close/>
                <a:moveTo>
                  <a:pt x="10350729" y="1637909"/>
                </a:moveTo>
                <a:cubicBezTo>
                  <a:pt x="10346777" y="1638476"/>
                  <a:pt x="10344489" y="1640291"/>
                  <a:pt x="10341995" y="1644829"/>
                </a:cubicBezTo>
                <a:cubicBezTo>
                  <a:pt x="10351148" y="1643010"/>
                  <a:pt x="10375271" y="1647554"/>
                  <a:pt x="10369445" y="1638476"/>
                </a:cubicBezTo>
                <a:cubicBezTo>
                  <a:pt x="10360297" y="1638023"/>
                  <a:pt x="10354681" y="1637342"/>
                  <a:pt x="10350729" y="1637909"/>
                </a:cubicBezTo>
                <a:close/>
                <a:moveTo>
                  <a:pt x="11530744" y="1634857"/>
                </a:moveTo>
                <a:cubicBezTo>
                  <a:pt x="11530744" y="1635762"/>
                  <a:pt x="11531574" y="1635762"/>
                  <a:pt x="11531574" y="1635762"/>
                </a:cubicBezTo>
                <a:cubicBezTo>
                  <a:pt x="11531574" y="1635762"/>
                  <a:pt x="11530744" y="1635762"/>
                  <a:pt x="11530744" y="1635762"/>
                </a:cubicBezTo>
                <a:close/>
                <a:moveTo>
                  <a:pt x="10569928" y="1633943"/>
                </a:moveTo>
                <a:cubicBezTo>
                  <a:pt x="10540810" y="1636667"/>
                  <a:pt x="10577413" y="1643011"/>
                  <a:pt x="10557447" y="1649364"/>
                </a:cubicBezTo>
                <a:cubicBezTo>
                  <a:pt x="10576583" y="1646640"/>
                  <a:pt x="10594880" y="1650269"/>
                  <a:pt x="10594880" y="1643011"/>
                </a:cubicBezTo>
                <a:cubicBezTo>
                  <a:pt x="10577413" y="1645735"/>
                  <a:pt x="10560775" y="1640296"/>
                  <a:pt x="10569928" y="1633943"/>
                </a:cubicBezTo>
                <a:close/>
                <a:moveTo>
                  <a:pt x="11343621" y="1624875"/>
                </a:moveTo>
                <a:cubicBezTo>
                  <a:pt x="11355263" y="1632133"/>
                  <a:pt x="11335297" y="1632133"/>
                  <a:pt x="11344451" y="1634857"/>
                </a:cubicBezTo>
                <a:cubicBezTo>
                  <a:pt x="11384382" y="1628504"/>
                  <a:pt x="11406016" y="1629409"/>
                  <a:pt x="11431798" y="1643019"/>
                </a:cubicBezTo>
                <a:cubicBezTo>
                  <a:pt x="11430968" y="1636666"/>
                  <a:pt x="11436794" y="1633037"/>
                  <a:pt x="11449275" y="1632133"/>
                </a:cubicBezTo>
                <a:cubicBezTo>
                  <a:pt x="11449275" y="1636666"/>
                  <a:pt x="11451764" y="1640295"/>
                  <a:pt x="11455930" y="1642114"/>
                </a:cubicBezTo>
                <a:cubicBezTo>
                  <a:pt x="11467572" y="1641210"/>
                  <a:pt x="11473398" y="1637571"/>
                  <a:pt x="11473398" y="1631228"/>
                </a:cubicBezTo>
                <a:cubicBezTo>
                  <a:pt x="11427641" y="1625780"/>
                  <a:pt x="11389378" y="1631228"/>
                  <a:pt x="11343621" y="1624875"/>
                </a:cubicBezTo>
                <a:close/>
                <a:moveTo>
                  <a:pt x="11212978" y="1618522"/>
                </a:moveTo>
                <a:cubicBezTo>
                  <a:pt x="11215476" y="1631219"/>
                  <a:pt x="11221302" y="1632133"/>
                  <a:pt x="11237101" y="1622151"/>
                </a:cubicBezTo>
                <a:cubicBezTo>
                  <a:pt x="11237101" y="1626685"/>
                  <a:pt x="11243756" y="1627590"/>
                  <a:pt x="11243756" y="1632133"/>
                </a:cubicBezTo>
                <a:cubicBezTo>
                  <a:pt x="11260394" y="1622151"/>
                  <a:pt x="11310309" y="1634848"/>
                  <a:pt x="11314475" y="1623961"/>
                </a:cubicBezTo>
                <a:cubicBezTo>
                  <a:pt x="11267888" y="1623961"/>
                  <a:pt x="11263722" y="1622151"/>
                  <a:pt x="11212978" y="1618522"/>
                </a:cubicBezTo>
                <a:close/>
                <a:moveTo>
                  <a:pt x="11159747" y="1615798"/>
                </a:moveTo>
                <a:cubicBezTo>
                  <a:pt x="11167231" y="1624866"/>
                  <a:pt x="11192193" y="1623056"/>
                  <a:pt x="11209660" y="1625780"/>
                </a:cubicBezTo>
                <a:cubicBezTo>
                  <a:pt x="11206333" y="1613978"/>
                  <a:pt x="11178882" y="1617608"/>
                  <a:pt x="11159747" y="1615798"/>
                </a:cubicBezTo>
                <a:close/>
                <a:moveTo>
                  <a:pt x="12192000" y="1614419"/>
                </a:moveTo>
                <a:lnTo>
                  <a:pt x="12188002" y="1615807"/>
                </a:lnTo>
                <a:lnTo>
                  <a:pt x="12192000" y="1614821"/>
                </a:lnTo>
                <a:close/>
                <a:moveTo>
                  <a:pt x="10993782" y="1613872"/>
                </a:moveTo>
                <a:cubicBezTo>
                  <a:pt x="10981928" y="1613759"/>
                  <a:pt x="10970490" y="1614440"/>
                  <a:pt x="10964249" y="1617617"/>
                </a:cubicBezTo>
                <a:cubicBezTo>
                  <a:pt x="10988372" y="1617617"/>
                  <a:pt x="11008338" y="1623970"/>
                  <a:pt x="11025805" y="1614892"/>
                </a:cubicBezTo>
                <a:cubicBezTo>
                  <a:pt x="11017905" y="1614892"/>
                  <a:pt x="11005636" y="1613985"/>
                  <a:pt x="10993782" y="1613872"/>
                </a:cubicBezTo>
                <a:close/>
                <a:moveTo>
                  <a:pt x="11125658" y="1612168"/>
                </a:moveTo>
                <a:cubicBezTo>
                  <a:pt x="11122331" y="1620331"/>
                  <a:pt x="11158105" y="1617616"/>
                  <a:pt x="11154777" y="1615797"/>
                </a:cubicBezTo>
                <a:cubicBezTo>
                  <a:pt x="11146454" y="1613988"/>
                  <a:pt x="11142296" y="1609444"/>
                  <a:pt x="11125658" y="1612168"/>
                </a:cubicBezTo>
                <a:close/>
                <a:moveTo>
                  <a:pt x="10504207" y="1611263"/>
                </a:moveTo>
                <a:cubicBezTo>
                  <a:pt x="10512530" y="1620340"/>
                  <a:pt x="10487568" y="1613987"/>
                  <a:pt x="10490896" y="1619426"/>
                </a:cubicBezTo>
                <a:cubicBezTo>
                  <a:pt x="10513360" y="1615797"/>
                  <a:pt x="10525011" y="1620340"/>
                  <a:pt x="10539151" y="1622150"/>
                </a:cubicBezTo>
                <a:cubicBezTo>
                  <a:pt x="10538321" y="1619426"/>
                  <a:pt x="10539151" y="1614892"/>
                  <a:pt x="10533325" y="1614892"/>
                </a:cubicBezTo>
                <a:cubicBezTo>
                  <a:pt x="10528338" y="1621245"/>
                  <a:pt x="10516687" y="1609454"/>
                  <a:pt x="10504207" y="1611263"/>
                </a:cubicBezTo>
                <a:close/>
                <a:moveTo>
                  <a:pt x="11479919" y="1606618"/>
                </a:moveTo>
                <a:cubicBezTo>
                  <a:pt x="11473160" y="1605599"/>
                  <a:pt x="11467544" y="1604920"/>
                  <a:pt x="11464217" y="1608549"/>
                </a:cubicBezTo>
                <a:cubicBezTo>
                  <a:pt x="11480016" y="1609454"/>
                  <a:pt x="11499991" y="1621245"/>
                  <a:pt x="11502480" y="1606730"/>
                </a:cubicBezTo>
                <a:cubicBezTo>
                  <a:pt x="11494580" y="1608997"/>
                  <a:pt x="11486678" y="1607637"/>
                  <a:pt x="11479919" y="1606618"/>
                </a:cubicBezTo>
                <a:close/>
                <a:moveTo>
                  <a:pt x="10659486" y="1600947"/>
                </a:moveTo>
                <a:cubicBezTo>
                  <a:pt x="10668324" y="1599472"/>
                  <a:pt x="10677683" y="1599925"/>
                  <a:pt x="10679761" y="1603101"/>
                </a:cubicBezTo>
                <a:cubicBezTo>
                  <a:pt x="10683919" y="1614893"/>
                  <a:pt x="10653970" y="1611273"/>
                  <a:pt x="10642328" y="1610359"/>
                </a:cubicBezTo>
                <a:cubicBezTo>
                  <a:pt x="10642328" y="1605825"/>
                  <a:pt x="10650647" y="1602422"/>
                  <a:pt x="10659486" y="1600947"/>
                </a:cubicBezTo>
                <a:close/>
                <a:moveTo>
                  <a:pt x="12192000" y="1600492"/>
                </a:moveTo>
                <a:lnTo>
                  <a:pt x="12191741" y="1600495"/>
                </a:lnTo>
                <a:cubicBezTo>
                  <a:pt x="12183005" y="1600156"/>
                  <a:pt x="12174686" y="1599929"/>
                  <a:pt x="12172193" y="1605825"/>
                </a:cubicBezTo>
                <a:lnTo>
                  <a:pt x="12192000" y="1604987"/>
                </a:lnTo>
                <a:close/>
                <a:moveTo>
                  <a:pt x="11921551" y="1600485"/>
                </a:moveTo>
                <a:cubicBezTo>
                  <a:pt x="11914687" y="1599917"/>
                  <a:pt x="11908447" y="1600825"/>
                  <a:pt x="11904285" y="1605815"/>
                </a:cubicBezTo>
                <a:cubicBezTo>
                  <a:pt x="11916766" y="1604006"/>
                  <a:pt x="11935063" y="1611264"/>
                  <a:pt x="11942557" y="1604006"/>
                </a:cubicBezTo>
                <a:cubicBezTo>
                  <a:pt x="11935902" y="1603096"/>
                  <a:pt x="11928415" y="1601053"/>
                  <a:pt x="11921551" y="1600485"/>
                </a:cubicBezTo>
                <a:close/>
                <a:moveTo>
                  <a:pt x="12081064" y="1595951"/>
                </a:moveTo>
                <a:cubicBezTo>
                  <a:pt x="12070249" y="1597198"/>
                  <a:pt x="12056938" y="1599919"/>
                  <a:pt x="12046540" y="1596748"/>
                </a:cubicBezTo>
                <a:cubicBezTo>
                  <a:pt x="12055694" y="1610349"/>
                  <a:pt x="12078987" y="1599462"/>
                  <a:pt x="12100612" y="1604005"/>
                </a:cubicBezTo>
                <a:cubicBezTo>
                  <a:pt x="12100197" y="1594933"/>
                  <a:pt x="12091878" y="1594705"/>
                  <a:pt x="12081064" y="1595951"/>
                </a:cubicBezTo>
                <a:close/>
                <a:moveTo>
                  <a:pt x="10259959" y="1593234"/>
                </a:moveTo>
                <a:cubicBezTo>
                  <a:pt x="10265887" y="1594029"/>
                  <a:pt x="10271710" y="1595843"/>
                  <a:pt x="10276283" y="1596748"/>
                </a:cubicBezTo>
                <a:cubicBezTo>
                  <a:pt x="10277951" y="1604920"/>
                  <a:pt x="10238849" y="1606730"/>
                  <a:pt x="10243006" y="1595843"/>
                </a:cubicBezTo>
                <a:cubicBezTo>
                  <a:pt x="10247998" y="1592667"/>
                  <a:pt x="10254031" y="1592440"/>
                  <a:pt x="10259959" y="1593234"/>
                </a:cubicBezTo>
                <a:close/>
                <a:moveTo>
                  <a:pt x="11930260" y="1591999"/>
                </a:moveTo>
                <a:cubicBezTo>
                  <a:pt x="11922798" y="1591247"/>
                  <a:pt x="11914894" y="1591304"/>
                  <a:pt x="11906783" y="1593118"/>
                </a:cubicBezTo>
                <a:cubicBezTo>
                  <a:pt x="11911770" y="1604005"/>
                  <a:pt x="11961693" y="1593118"/>
                  <a:pt x="11947544" y="1608548"/>
                </a:cubicBezTo>
                <a:cubicBezTo>
                  <a:pt x="11974165" y="1603100"/>
                  <a:pt x="11982488" y="1600376"/>
                  <a:pt x="12014096" y="1604910"/>
                </a:cubicBezTo>
                <a:cubicBezTo>
                  <a:pt x="12014934" y="1594023"/>
                  <a:pt x="11991641" y="1597652"/>
                  <a:pt x="11979160" y="1594938"/>
                </a:cubicBezTo>
                <a:cubicBezTo>
                  <a:pt x="11971051" y="1603781"/>
                  <a:pt x="11952644" y="1594254"/>
                  <a:pt x="11930260" y="1591999"/>
                </a:cubicBezTo>
                <a:close/>
                <a:moveTo>
                  <a:pt x="10968407" y="1589490"/>
                </a:moveTo>
                <a:cubicBezTo>
                  <a:pt x="10969236" y="1594024"/>
                  <a:pt x="10968407" y="1597653"/>
                  <a:pt x="10965079" y="1599472"/>
                </a:cubicBezTo>
                <a:cubicBezTo>
                  <a:pt x="10985045" y="1600377"/>
                  <a:pt x="10986704" y="1593119"/>
                  <a:pt x="11002512" y="1592214"/>
                </a:cubicBezTo>
                <a:cubicBezTo>
                  <a:pt x="11001683" y="1595843"/>
                  <a:pt x="10995027" y="1596748"/>
                  <a:pt x="10994198" y="1600377"/>
                </a:cubicBezTo>
                <a:cubicBezTo>
                  <a:pt x="10997525" y="1600377"/>
                  <a:pt x="11000853" y="1600377"/>
                  <a:pt x="11003342" y="1599472"/>
                </a:cubicBezTo>
                <a:cubicBezTo>
                  <a:pt x="11004172" y="1601282"/>
                  <a:pt x="11004172" y="1602187"/>
                  <a:pt x="11008338" y="1602187"/>
                </a:cubicBezTo>
                <a:cubicBezTo>
                  <a:pt x="11004172" y="1594929"/>
                  <a:pt x="11024146" y="1598567"/>
                  <a:pt x="11021648" y="1592214"/>
                </a:cubicBezTo>
                <a:cubicBezTo>
                  <a:pt x="11001683" y="1585861"/>
                  <a:pt x="10996687" y="1592214"/>
                  <a:pt x="10974232" y="1594024"/>
                </a:cubicBezTo>
                <a:cubicBezTo>
                  <a:pt x="10972564" y="1592214"/>
                  <a:pt x="10973394" y="1589490"/>
                  <a:pt x="10968407" y="1589490"/>
                </a:cubicBezTo>
                <a:close/>
                <a:moveTo>
                  <a:pt x="11307301" y="1589484"/>
                </a:moveTo>
                <a:cubicBezTo>
                  <a:pt x="11303662" y="1589030"/>
                  <a:pt x="11301584" y="1589485"/>
                  <a:pt x="11300335" y="1594023"/>
                </a:cubicBezTo>
                <a:cubicBezTo>
                  <a:pt x="11313645" y="1591299"/>
                  <a:pt x="11310317" y="1600376"/>
                  <a:pt x="11324458" y="1597652"/>
                </a:cubicBezTo>
                <a:cubicBezTo>
                  <a:pt x="11324458" y="1594928"/>
                  <a:pt x="11323628" y="1592204"/>
                  <a:pt x="11323628" y="1590394"/>
                </a:cubicBezTo>
                <a:cubicBezTo>
                  <a:pt x="11316138" y="1591299"/>
                  <a:pt x="11310940" y="1589937"/>
                  <a:pt x="11307301" y="1589484"/>
                </a:cubicBezTo>
                <a:close/>
                <a:moveTo>
                  <a:pt x="10335249" y="1588022"/>
                </a:moveTo>
                <a:cubicBezTo>
                  <a:pt x="10346584" y="1588361"/>
                  <a:pt x="10359477" y="1589495"/>
                  <a:pt x="10371124" y="1590404"/>
                </a:cubicBezTo>
                <a:cubicBezTo>
                  <a:pt x="10355315" y="1598567"/>
                  <a:pt x="10324537" y="1596748"/>
                  <a:pt x="10308729" y="1590404"/>
                </a:cubicBezTo>
                <a:cubicBezTo>
                  <a:pt x="10314140" y="1588137"/>
                  <a:pt x="10323915" y="1587683"/>
                  <a:pt x="10335249" y="1588022"/>
                </a:cubicBezTo>
                <a:close/>
                <a:moveTo>
                  <a:pt x="10935157" y="1586776"/>
                </a:moveTo>
                <a:cubicBezTo>
                  <a:pt x="10939314" y="1594938"/>
                  <a:pt x="10932659" y="1599472"/>
                  <a:pt x="10923514" y="1602196"/>
                </a:cubicBezTo>
                <a:cubicBezTo>
                  <a:pt x="10913532" y="1597663"/>
                  <a:pt x="10901051" y="1598567"/>
                  <a:pt x="10894396" y="1601292"/>
                </a:cubicBezTo>
                <a:cubicBezTo>
                  <a:pt x="10902719" y="1605825"/>
                  <a:pt x="10934327" y="1603101"/>
                  <a:pt x="10920187" y="1613084"/>
                </a:cubicBezTo>
                <a:cubicBezTo>
                  <a:pt x="10935157" y="1611264"/>
                  <a:pt x="10931829" y="1620342"/>
                  <a:pt x="10949306" y="1616713"/>
                </a:cubicBezTo>
                <a:cubicBezTo>
                  <a:pt x="10954293" y="1605825"/>
                  <a:pt x="10930170" y="1612179"/>
                  <a:pt x="10932659" y="1602196"/>
                </a:cubicBezTo>
                <a:cubicBezTo>
                  <a:pt x="10944310" y="1596748"/>
                  <a:pt x="10955123" y="1604006"/>
                  <a:pt x="10960948" y="1598567"/>
                </a:cubicBezTo>
                <a:cubicBezTo>
                  <a:pt x="10944310" y="1601292"/>
                  <a:pt x="10940982" y="1582232"/>
                  <a:pt x="10935157" y="1586776"/>
                </a:cubicBezTo>
                <a:close/>
                <a:moveTo>
                  <a:pt x="10485092" y="1584956"/>
                </a:moveTo>
                <a:cubicBezTo>
                  <a:pt x="10490918" y="1596748"/>
                  <a:pt x="10454314" y="1589490"/>
                  <a:pt x="10464297" y="1603101"/>
                </a:cubicBezTo>
                <a:cubicBezTo>
                  <a:pt x="10450157" y="1605825"/>
                  <a:pt x="10456812" y="1594938"/>
                  <a:pt x="10439344" y="1599472"/>
                </a:cubicBezTo>
                <a:cubicBezTo>
                  <a:pt x="10442663" y="1585870"/>
                  <a:pt x="10470122" y="1587680"/>
                  <a:pt x="10485092" y="1584956"/>
                </a:cubicBezTo>
                <a:close/>
                <a:moveTo>
                  <a:pt x="11489206" y="1584956"/>
                </a:moveTo>
                <a:cubicBezTo>
                  <a:pt x="11490866" y="1590395"/>
                  <a:pt x="11472568" y="1586775"/>
                  <a:pt x="11465913" y="1588585"/>
                </a:cubicBezTo>
                <a:cubicBezTo>
                  <a:pt x="11465913" y="1604921"/>
                  <a:pt x="11505014" y="1588585"/>
                  <a:pt x="11489206" y="1584956"/>
                </a:cubicBezTo>
                <a:close/>
                <a:moveTo>
                  <a:pt x="10211294" y="1584735"/>
                </a:moveTo>
                <a:cubicBezTo>
                  <a:pt x="10219925" y="1584961"/>
                  <a:pt x="10230949" y="1586775"/>
                  <a:pt x="10237190" y="1585870"/>
                </a:cubicBezTo>
                <a:cubicBezTo>
                  <a:pt x="10228866" y="1594938"/>
                  <a:pt x="10214726" y="1586775"/>
                  <a:pt x="10199756" y="1593128"/>
                </a:cubicBezTo>
                <a:cubicBezTo>
                  <a:pt x="10196424" y="1585870"/>
                  <a:pt x="10202662" y="1584508"/>
                  <a:pt x="10211294" y="1584735"/>
                </a:cubicBezTo>
                <a:close/>
                <a:moveTo>
                  <a:pt x="12139767" y="1584042"/>
                </a:moveTo>
                <a:cubicBezTo>
                  <a:pt x="12137269" y="1592214"/>
                  <a:pt x="12153907" y="1588585"/>
                  <a:pt x="12151409" y="1595843"/>
                </a:cubicBezTo>
                <a:cubicBezTo>
                  <a:pt x="12135601" y="1598558"/>
                  <a:pt x="12132282" y="1593119"/>
                  <a:pt x="12118133" y="1594929"/>
                </a:cubicBezTo>
                <a:cubicBezTo>
                  <a:pt x="12113146" y="1595843"/>
                  <a:pt x="12101495" y="1605816"/>
                  <a:pt x="12115635" y="1607635"/>
                </a:cubicBezTo>
                <a:cubicBezTo>
                  <a:pt x="12122290" y="1599472"/>
                  <a:pt x="12145583" y="1606730"/>
                  <a:pt x="12158064" y="1605816"/>
                </a:cubicBezTo>
                <a:cubicBezTo>
                  <a:pt x="12155575" y="1601282"/>
                  <a:pt x="12163890" y="1600377"/>
                  <a:pt x="12166388" y="1597653"/>
                </a:cubicBezTo>
                <a:cubicBezTo>
                  <a:pt x="12148082" y="1598558"/>
                  <a:pt x="12172204" y="1579508"/>
                  <a:pt x="12139767" y="1584042"/>
                </a:cubicBezTo>
                <a:close/>
                <a:moveTo>
                  <a:pt x="11039772" y="1582560"/>
                </a:moveTo>
                <a:cubicBezTo>
                  <a:pt x="11036367" y="1582687"/>
                  <a:pt x="11033091" y="1583593"/>
                  <a:pt x="11029971" y="1585860"/>
                </a:cubicBezTo>
                <a:cubicBezTo>
                  <a:pt x="11049937" y="1581327"/>
                  <a:pt x="11033299" y="1599471"/>
                  <a:pt x="11046609" y="1598566"/>
                </a:cubicBezTo>
                <a:cubicBezTo>
                  <a:pt x="11047439" y="1591308"/>
                  <a:pt x="11068234" y="1592213"/>
                  <a:pt x="11073230" y="1586775"/>
                </a:cubicBezTo>
                <a:cubicBezTo>
                  <a:pt x="11061374" y="1588811"/>
                  <a:pt x="11049989" y="1582178"/>
                  <a:pt x="11039772" y="1582560"/>
                </a:cubicBezTo>
                <a:close/>
                <a:moveTo>
                  <a:pt x="11843141" y="1577928"/>
                </a:moveTo>
                <a:cubicBezTo>
                  <a:pt x="11836485" y="1578834"/>
                  <a:pt x="11831493" y="1581327"/>
                  <a:pt x="11834406" y="1585861"/>
                </a:cubicBezTo>
                <a:cubicBezTo>
                  <a:pt x="11842730" y="1583146"/>
                  <a:pt x="11857700" y="1584051"/>
                  <a:pt x="11861866" y="1579517"/>
                </a:cubicBezTo>
                <a:cubicBezTo>
                  <a:pt x="11858119" y="1577703"/>
                  <a:pt x="11849798" y="1577022"/>
                  <a:pt x="11843141" y="1577928"/>
                </a:cubicBezTo>
                <a:close/>
                <a:moveTo>
                  <a:pt x="11007090" y="1572709"/>
                </a:moveTo>
                <a:cubicBezTo>
                  <a:pt x="10997732" y="1572483"/>
                  <a:pt x="10987542" y="1573164"/>
                  <a:pt x="10980887" y="1576793"/>
                </a:cubicBezTo>
                <a:cubicBezTo>
                  <a:pt x="10992538" y="1576793"/>
                  <a:pt x="11013333" y="1579508"/>
                  <a:pt x="11028303" y="1574069"/>
                </a:cubicBezTo>
                <a:cubicBezTo>
                  <a:pt x="11024975" y="1574069"/>
                  <a:pt x="11016449" y="1572936"/>
                  <a:pt x="11007090" y="1572709"/>
                </a:cubicBezTo>
                <a:close/>
                <a:moveTo>
                  <a:pt x="11545714" y="1570440"/>
                </a:moveTo>
                <a:lnTo>
                  <a:pt x="11522421" y="1595843"/>
                </a:lnTo>
                <a:cubicBezTo>
                  <a:pt x="11517434" y="1594938"/>
                  <a:pt x="11512438" y="1594023"/>
                  <a:pt x="11509940" y="1593119"/>
                </a:cubicBezTo>
                <a:cubicBezTo>
                  <a:pt x="11510779" y="1602196"/>
                  <a:pt x="11493302" y="1588585"/>
                  <a:pt x="11495800" y="1596748"/>
                </a:cubicBezTo>
                <a:cubicBezTo>
                  <a:pt x="11502455" y="1600377"/>
                  <a:pt x="11509110" y="1601281"/>
                  <a:pt x="11516595" y="1602196"/>
                </a:cubicBezTo>
                <a:lnTo>
                  <a:pt x="11493302" y="1631228"/>
                </a:lnTo>
                <a:cubicBezTo>
                  <a:pt x="11487486" y="1630313"/>
                  <a:pt x="11480830" y="1628504"/>
                  <a:pt x="11478332" y="1633037"/>
                </a:cubicBezTo>
                <a:cubicBezTo>
                  <a:pt x="11481660" y="1633942"/>
                  <a:pt x="11485817" y="1634857"/>
                  <a:pt x="11489975" y="1634857"/>
                </a:cubicBezTo>
                <a:lnTo>
                  <a:pt x="11476664" y="1648458"/>
                </a:lnTo>
                <a:cubicBezTo>
                  <a:pt x="11474175" y="1648458"/>
                  <a:pt x="11472507" y="1649373"/>
                  <a:pt x="11471677" y="1651182"/>
                </a:cubicBezTo>
                <a:cubicBezTo>
                  <a:pt x="11472507" y="1651182"/>
                  <a:pt x="11473337" y="1651182"/>
                  <a:pt x="11474175" y="1651182"/>
                </a:cubicBezTo>
                <a:lnTo>
                  <a:pt x="11449214" y="1677490"/>
                </a:lnTo>
                <a:cubicBezTo>
                  <a:pt x="11465022" y="1677490"/>
                  <a:pt x="11473337" y="1682033"/>
                  <a:pt x="11482490" y="1685662"/>
                </a:cubicBezTo>
                <a:cubicBezTo>
                  <a:pt x="11480830" y="1686567"/>
                  <a:pt x="11479162" y="1687472"/>
                  <a:pt x="11478332" y="1688377"/>
                </a:cubicBezTo>
                <a:cubicBezTo>
                  <a:pt x="11480830" y="1688377"/>
                  <a:pt x="11484158" y="1688377"/>
                  <a:pt x="11487486" y="1687472"/>
                </a:cubicBezTo>
                <a:cubicBezTo>
                  <a:pt x="11494971" y="1691101"/>
                  <a:pt x="11502455" y="1693825"/>
                  <a:pt x="11514936" y="1693825"/>
                </a:cubicBezTo>
                <a:lnTo>
                  <a:pt x="11516595" y="1685662"/>
                </a:lnTo>
                <a:cubicBezTo>
                  <a:pt x="11525749" y="1684748"/>
                  <a:pt x="11532404" y="1683843"/>
                  <a:pt x="11534072" y="1679309"/>
                </a:cubicBezTo>
                <a:cubicBezTo>
                  <a:pt x="11527417" y="1679309"/>
                  <a:pt x="11522421" y="1679309"/>
                  <a:pt x="11518263" y="1679309"/>
                </a:cubicBezTo>
                <a:lnTo>
                  <a:pt x="11523251" y="1659345"/>
                </a:lnTo>
                <a:cubicBezTo>
                  <a:pt x="11540723" y="1662974"/>
                  <a:pt x="11559232" y="1666832"/>
                  <a:pt x="11575454" y="1669895"/>
                </a:cubicBezTo>
                <a:lnTo>
                  <a:pt x="11597265" y="1673174"/>
                </a:lnTo>
                <a:lnTo>
                  <a:pt x="11588973" y="1666603"/>
                </a:lnTo>
                <a:cubicBezTo>
                  <a:pt x="11608938" y="1669327"/>
                  <a:pt x="11601453" y="1666603"/>
                  <a:pt x="11597287" y="1658440"/>
                </a:cubicBezTo>
                <a:cubicBezTo>
                  <a:pt x="11608938" y="1658440"/>
                  <a:pt x="11607270" y="1666603"/>
                  <a:pt x="11622249" y="1664793"/>
                </a:cubicBezTo>
                <a:cubicBezTo>
                  <a:pt x="11616423" y="1654811"/>
                  <a:pt x="11623917" y="1644829"/>
                  <a:pt x="11638887" y="1651182"/>
                </a:cubicBezTo>
                <a:cubicBezTo>
                  <a:pt x="11633900" y="1642115"/>
                  <a:pt x="11623917" y="1643924"/>
                  <a:pt x="11636389" y="1635762"/>
                </a:cubicBezTo>
                <a:cubicBezTo>
                  <a:pt x="11627245" y="1633037"/>
                  <a:pt x="11613934" y="1633037"/>
                  <a:pt x="11611436" y="1626684"/>
                </a:cubicBezTo>
                <a:cubicBezTo>
                  <a:pt x="11613934" y="1626684"/>
                  <a:pt x="11616423" y="1624875"/>
                  <a:pt x="11610606" y="1623970"/>
                </a:cubicBezTo>
                <a:cubicBezTo>
                  <a:pt x="11603113" y="1626684"/>
                  <a:pt x="11602283" y="1633037"/>
                  <a:pt x="11593130" y="1634857"/>
                </a:cubicBezTo>
                <a:cubicBezTo>
                  <a:pt x="11574833" y="1631228"/>
                  <a:pt x="11550710" y="1631228"/>
                  <a:pt x="11530744" y="1627599"/>
                </a:cubicBezTo>
                <a:lnTo>
                  <a:pt x="11536561" y="1604005"/>
                </a:lnTo>
                <a:cubicBezTo>
                  <a:pt x="11560684" y="1604005"/>
                  <a:pt x="11583977" y="1600377"/>
                  <a:pt x="11592300" y="1604005"/>
                </a:cubicBezTo>
                <a:cubicBezTo>
                  <a:pt x="11590641" y="1599472"/>
                  <a:pt x="11611436" y="1593119"/>
                  <a:pt x="11594798" y="1588585"/>
                </a:cubicBezTo>
                <a:cubicBezTo>
                  <a:pt x="11588973" y="1598567"/>
                  <a:pt x="11561522" y="1599472"/>
                  <a:pt x="11538229" y="1597652"/>
                </a:cubicBezTo>
                <a:close/>
                <a:moveTo>
                  <a:pt x="10892702" y="1564992"/>
                </a:moveTo>
                <a:cubicBezTo>
                  <a:pt x="10871907" y="1564992"/>
                  <a:pt x="10857767" y="1568621"/>
                  <a:pt x="10861924" y="1579508"/>
                </a:cubicBezTo>
                <a:cubicBezTo>
                  <a:pt x="10868579" y="1578603"/>
                  <a:pt x="10879392" y="1579508"/>
                  <a:pt x="10880230" y="1575879"/>
                </a:cubicBezTo>
                <a:cubicBezTo>
                  <a:pt x="10854439" y="1568621"/>
                  <a:pt x="10892702" y="1572250"/>
                  <a:pt x="10892702" y="1564992"/>
                </a:cubicBezTo>
                <a:close/>
                <a:moveTo>
                  <a:pt x="10151485" y="1563182"/>
                </a:moveTo>
                <a:cubicBezTo>
                  <a:pt x="10147328" y="1574069"/>
                  <a:pt x="10175617" y="1578602"/>
                  <a:pt x="10186429" y="1571345"/>
                </a:cubicBezTo>
                <a:cubicBezTo>
                  <a:pt x="10168962" y="1572249"/>
                  <a:pt x="10163966" y="1564991"/>
                  <a:pt x="10151485" y="1563182"/>
                </a:cubicBezTo>
                <a:close/>
                <a:moveTo>
                  <a:pt x="11988304" y="1561363"/>
                </a:moveTo>
                <a:cubicBezTo>
                  <a:pt x="11988304" y="1567716"/>
                  <a:pt x="11979990" y="1569526"/>
                  <a:pt x="11994130" y="1571345"/>
                </a:cubicBezTo>
                <a:cubicBezTo>
                  <a:pt x="11994960" y="1569526"/>
                  <a:pt x="11993300" y="1566802"/>
                  <a:pt x="11998287" y="1565897"/>
                </a:cubicBezTo>
                <a:cubicBezTo>
                  <a:pt x="11999955" y="1567716"/>
                  <a:pt x="12002445" y="1568621"/>
                  <a:pt x="12008270" y="1567716"/>
                </a:cubicBezTo>
                <a:cubicBezTo>
                  <a:pt x="12008270" y="1561363"/>
                  <a:pt x="11997458" y="1561363"/>
                  <a:pt x="11988304" y="1561363"/>
                </a:cubicBezTo>
                <a:close/>
                <a:moveTo>
                  <a:pt x="11117308" y="1559553"/>
                </a:moveTo>
                <a:cubicBezTo>
                  <a:pt x="11101508" y="1562277"/>
                  <a:pt x="11072390" y="1558648"/>
                  <a:pt x="11065734" y="1564992"/>
                </a:cubicBezTo>
                <a:cubicBezTo>
                  <a:pt x="11071560" y="1564992"/>
                  <a:pt x="11071560" y="1568630"/>
                  <a:pt x="11071560" y="1572250"/>
                </a:cubicBezTo>
                <a:cubicBezTo>
                  <a:pt x="11085700" y="1563182"/>
                  <a:pt x="11109823" y="1568630"/>
                  <a:pt x="11117308" y="1559553"/>
                </a:cubicBezTo>
                <a:close/>
                <a:moveTo>
                  <a:pt x="10689451" y="1556673"/>
                </a:moveTo>
                <a:cubicBezTo>
                  <a:pt x="10668900" y="1554503"/>
                  <a:pt x="10641916" y="1565219"/>
                  <a:pt x="10625691" y="1563182"/>
                </a:cubicBezTo>
                <a:cubicBezTo>
                  <a:pt x="10643158" y="1575879"/>
                  <a:pt x="10669779" y="1554105"/>
                  <a:pt x="10692243" y="1562268"/>
                </a:cubicBezTo>
                <a:cubicBezTo>
                  <a:pt x="10691413" y="1570440"/>
                  <a:pt x="10672277" y="1555925"/>
                  <a:pt x="10678932" y="1567716"/>
                </a:cubicBezTo>
                <a:cubicBezTo>
                  <a:pt x="10687247" y="1565897"/>
                  <a:pt x="10707221" y="1569526"/>
                  <a:pt x="10707221" y="1564087"/>
                </a:cubicBezTo>
                <a:cubicBezTo>
                  <a:pt x="10702437" y="1559551"/>
                  <a:pt x="10696302" y="1557396"/>
                  <a:pt x="10689451" y="1556673"/>
                </a:cubicBezTo>
                <a:close/>
                <a:moveTo>
                  <a:pt x="10549567" y="1556153"/>
                </a:moveTo>
                <a:cubicBezTo>
                  <a:pt x="10540624" y="1556153"/>
                  <a:pt x="10532098" y="1558648"/>
                  <a:pt x="10520036" y="1565001"/>
                </a:cubicBezTo>
                <a:cubicBezTo>
                  <a:pt x="10536674" y="1566811"/>
                  <a:pt x="10550814" y="1555924"/>
                  <a:pt x="10562457" y="1563182"/>
                </a:cubicBezTo>
                <a:cubicBezTo>
                  <a:pt x="10560797" y="1566811"/>
                  <a:pt x="10555810" y="1569535"/>
                  <a:pt x="10549155" y="1571355"/>
                </a:cubicBezTo>
                <a:cubicBezTo>
                  <a:pt x="10537504" y="1565906"/>
                  <a:pt x="10533347" y="1568630"/>
                  <a:pt x="10515870" y="1570440"/>
                </a:cubicBezTo>
                <a:cubicBezTo>
                  <a:pt x="10518368" y="1559553"/>
                  <a:pt x="10495913" y="1564087"/>
                  <a:pt x="10490088" y="1558648"/>
                </a:cubicBezTo>
                <a:cubicBezTo>
                  <a:pt x="10479267" y="1564087"/>
                  <a:pt x="10500071" y="1568630"/>
                  <a:pt x="10482603" y="1571355"/>
                </a:cubicBezTo>
                <a:cubicBezTo>
                  <a:pt x="10461799" y="1569535"/>
                  <a:pt x="10448488" y="1578612"/>
                  <a:pt x="10429361" y="1568630"/>
                </a:cubicBezTo>
                <a:cubicBezTo>
                  <a:pt x="10436016" y="1564087"/>
                  <a:pt x="10448488" y="1563182"/>
                  <a:pt x="10451816" y="1557743"/>
                </a:cubicBezTo>
                <a:cubicBezTo>
                  <a:pt x="10434348" y="1556829"/>
                  <a:pt x="10441833" y="1566811"/>
                  <a:pt x="10424365" y="1566811"/>
                </a:cubicBezTo>
                <a:cubicBezTo>
                  <a:pt x="10424365" y="1560468"/>
                  <a:pt x="10413553" y="1560468"/>
                  <a:pt x="10404400" y="1560468"/>
                </a:cubicBezTo>
                <a:cubicBezTo>
                  <a:pt x="10381936" y="1569535"/>
                  <a:pt x="10338677" y="1564087"/>
                  <a:pt x="10321210" y="1576793"/>
                </a:cubicBezTo>
                <a:cubicBezTo>
                  <a:pt x="10315384" y="1572259"/>
                  <a:pt x="10298746" y="1574069"/>
                  <a:pt x="10291261" y="1570440"/>
                </a:cubicBezTo>
                <a:cubicBezTo>
                  <a:pt x="10302074" y="1570440"/>
                  <a:pt x="10308729" y="1568630"/>
                  <a:pt x="10309567" y="1564087"/>
                </a:cubicBezTo>
                <a:cubicBezTo>
                  <a:pt x="10283776" y="1574069"/>
                  <a:pt x="10239687" y="1563182"/>
                  <a:pt x="10245504" y="1579517"/>
                </a:cubicBezTo>
                <a:cubicBezTo>
                  <a:pt x="10226377" y="1581327"/>
                  <a:pt x="10212228" y="1565906"/>
                  <a:pt x="10196420" y="1574069"/>
                </a:cubicBezTo>
                <a:cubicBezTo>
                  <a:pt x="10200586" y="1574069"/>
                  <a:pt x="10205573" y="1574069"/>
                  <a:pt x="10206403" y="1575888"/>
                </a:cubicBezTo>
                <a:cubicBezTo>
                  <a:pt x="10197258" y="1575888"/>
                  <a:pt x="10196420" y="1579517"/>
                  <a:pt x="10188105" y="1579517"/>
                </a:cubicBezTo>
                <a:cubicBezTo>
                  <a:pt x="10181450" y="1568630"/>
                  <a:pt x="10140689" y="1584051"/>
                  <a:pt x="10124881" y="1572259"/>
                </a:cubicBezTo>
                <a:cubicBezTo>
                  <a:pt x="10132366" y="1582232"/>
                  <a:pt x="10105745" y="1577698"/>
                  <a:pt x="10102417" y="1583146"/>
                </a:cubicBezTo>
                <a:cubicBezTo>
                  <a:pt x="10132366" y="1587680"/>
                  <a:pt x="10168140" y="1590404"/>
                  <a:pt x="10199756" y="1594033"/>
                </a:cubicBezTo>
                <a:cubicBezTo>
                  <a:pt x="10168970" y="1600377"/>
                  <a:pt x="10149004" y="1599472"/>
                  <a:pt x="10114898" y="1600377"/>
                </a:cubicBezTo>
                <a:cubicBezTo>
                  <a:pt x="10113230" y="1595843"/>
                  <a:pt x="10139859" y="1589490"/>
                  <a:pt x="10118226" y="1590404"/>
                </a:cubicBezTo>
                <a:cubicBezTo>
                  <a:pt x="10104915" y="1606730"/>
                  <a:pt x="10068309" y="1591309"/>
                  <a:pt x="10048344" y="1601291"/>
                </a:cubicBezTo>
                <a:cubicBezTo>
                  <a:pt x="10069977" y="1603101"/>
                  <a:pt x="10100758" y="1599472"/>
                  <a:pt x="10103256" y="1613988"/>
                </a:cubicBezTo>
                <a:cubicBezTo>
                  <a:pt x="10103256" y="1601291"/>
                  <a:pt x="10119894" y="1615807"/>
                  <a:pt x="10127379" y="1615807"/>
                </a:cubicBezTo>
                <a:cubicBezTo>
                  <a:pt x="10129877" y="1600377"/>
                  <a:pt x="10167310" y="1612178"/>
                  <a:pt x="10192263" y="1604920"/>
                </a:cubicBezTo>
                <a:cubicBezTo>
                  <a:pt x="10195590" y="1615807"/>
                  <a:pt x="10205573" y="1609454"/>
                  <a:pt x="10225539" y="1605825"/>
                </a:cubicBezTo>
                <a:cubicBezTo>
                  <a:pt x="10222211" y="1618531"/>
                  <a:pt x="10246343" y="1613083"/>
                  <a:pt x="10252160" y="1619436"/>
                </a:cubicBezTo>
                <a:cubicBezTo>
                  <a:pt x="10276283" y="1591309"/>
                  <a:pt x="10341175" y="1615807"/>
                  <a:pt x="10356983" y="1619436"/>
                </a:cubicBezTo>
                <a:cubicBezTo>
                  <a:pt x="10348660" y="1619436"/>
                  <a:pt x="10364469" y="1612178"/>
                  <a:pt x="10364469" y="1608549"/>
                </a:cubicBezTo>
                <a:cubicBezTo>
                  <a:pt x="10376120" y="1608549"/>
                  <a:pt x="10383604" y="1625780"/>
                  <a:pt x="10394417" y="1617617"/>
                </a:cubicBezTo>
                <a:cubicBezTo>
                  <a:pt x="10389430" y="1614893"/>
                  <a:pt x="10376949" y="1617617"/>
                  <a:pt x="10378609" y="1610359"/>
                </a:cubicBezTo>
                <a:cubicBezTo>
                  <a:pt x="10395247" y="1609454"/>
                  <a:pt x="10412723" y="1607635"/>
                  <a:pt x="10417710" y="1613988"/>
                </a:cubicBezTo>
                <a:cubicBezTo>
                  <a:pt x="10421038" y="1610359"/>
                  <a:pt x="10423536" y="1605825"/>
                  <a:pt x="10435178" y="1605825"/>
                </a:cubicBezTo>
                <a:cubicBezTo>
                  <a:pt x="10450986" y="1606730"/>
                  <a:pt x="10460139" y="1610359"/>
                  <a:pt x="10460969" y="1614893"/>
                </a:cubicBezTo>
                <a:cubicBezTo>
                  <a:pt x="10454314" y="1610359"/>
                  <a:pt x="10495913" y="1617617"/>
                  <a:pt x="10479267" y="1611273"/>
                </a:cubicBezTo>
                <a:cubicBezTo>
                  <a:pt x="10424365" y="1595843"/>
                  <a:pt x="10581593" y="1594938"/>
                  <a:pt x="10570780" y="1614893"/>
                </a:cubicBezTo>
                <a:cubicBezTo>
                  <a:pt x="10584091" y="1613083"/>
                  <a:pt x="10580763" y="1604015"/>
                  <a:pt x="10597401" y="1603101"/>
                </a:cubicBezTo>
                <a:cubicBezTo>
                  <a:pt x="10607384" y="1609454"/>
                  <a:pt x="10627350" y="1608549"/>
                  <a:pt x="10633175" y="1616712"/>
                </a:cubicBezTo>
                <a:cubicBezTo>
                  <a:pt x="10659796" y="1615807"/>
                  <a:pt x="10673936" y="1607635"/>
                  <a:pt x="10690574" y="1616712"/>
                </a:cubicBezTo>
                <a:cubicBezTo>
                  <a:pt x="10698898" y="1612178"/>
                  <a:pt x="10687246" y="1609454"/>
                  <a:pt x="10683919" y="1604015"/>
                </a:cubicBezTo>
                <a:cubicBezTo>
                  <a:pt x="10696399" y="1604920"/>
                  <a:pt x="10709710" y="1599472"/>
                  <a:pt x="10718025" y="1606730"/>
                </a:cubicBezTo>
                <a:cubicBezTo>
                  <a:pt x="10707212" y="1610359"/>
                  <a:pt x="10691404" y="1614893"/>
                  <a:pt x="10710540" y="1619436"/>
                </a:cubicBezTo>
                <a:cubicBezTo>
                  <a:pt x="10718854" y="1613083"/>
                  <a:pt x="10760454" y="1617617"/>
                  <a:pt x="10762952" y="1619436"/>
                </a:cubicBezTo>
                <a:cubicBezTo>
                  <a:pt x="10776262" y="1616712"/>
                  <a:pt x="10758794" y="1611273"/>
                  <a:pt x="10761284" y="1606730"/>
                </a:cubicBezTo>
                <a:cubicBezTo>
                  <a:pt x="10775423" y="1604920"/>
                  <a:pt x="10779590" y="1599472"/>
                  <a:pt x="10787904" y="1594938"/>
                </a:cubicBezTo>
                <a:cubicBezTo>
                  <a:pt x="10794560" y="1596748"/>
                  <a:pt x="10802883" y="1598567"/>
                  <a:pt x="10807870" y="1601291"/>
                </a:cubicBezTo>
                <a:cubicBezTo>
                  <a:pt x="10800385" y="1605825"/>
                  <a:pt x="10787074" y="1607635"/>
                  <a:pt x="10781249" y="1613083"/>
                </a:cubicBezTo>
                <a:cubicBezTo>
                  <a:pt x="10797887" y="1607635"/>
                  <a:pt x="10807870" y="1616712"/>
                  <a:pt x="10823678" y="1611273"/>
                </a:cubicBezTo>
                <a:cubicBezTo>
                  <a:pt x="10829504" y="1604920"/>
                  <a:pt x="10809538" y="1602196"/>
                  <a:pt x="10822019" y="1601291"/>
                </a:cubicBezTo>
                <a:cubicBezTo>
                  <a:pt x="10845312" y="1602196"/>
                  <a:pt x="10849469" y="1607635"/>
                  <a:pt x="10865278" y="1604015"/>
                </a:cubicBezTo>
                <a:cubicBezTo>
                  <a:pt x="10864439" y="1600377"/>
                  <a:pt x="10864439" y="1597662"/>
                  <a:pt x="10863610" y="1594033"/>
                </a:cubicBezTo>
                <a:cubicBezTo>
                  <a:pt x="10839487" y="1593128"/>
                  <a:pt x="10832832" y="1594033"/>
                  <a:pt x="10815363" y="1594033"/>
                </a:cubicBezTo>
                <a:cubicBezTo>
                  <a:pt x="10813695" y="1590404"/>
                  <a:pt x="10815363" y="1584956"/>
                  <a:pt x="10808708" y="1584051"/>
                </a:cubicBezTo>
                <a:cubicBezTo>
                  <a:pt x="10798725" y="1591309"/>
                  <a:pt x="10757956" y="1594033"/>
                  <a:pt x="10755466" y="1578612"/>
                </a:cubicBezTo>
                <a:cubicBezTo>
                  <a:pt x="10778751" y="1574974"/>
                  <a:pt x="10791232" y="1577698"/>
                  <a:pt x="10822019" y="1574974"/>
                </a:cubicBezTo>
                <a:cubicBezTo>
                  <a:pt x="10826176" y="1569535"/>
                  <a:pt x="10836989" y="1561372"/>
                  <a:pt x="10815363" y="1562277"/>
                </a:cubicBezTo>
                <a:cubicBezTo>
                  <a:pt x="10813695" y="1565001"/>
                  <a:pt x="10810368" y="1571355"/>
                  <a:pt x="10792900" y="1573164"/>
                </a:cubicBezTo>
                <a:cubicBezTo>
                  <a:pt x="10773764" y="1566811"/>
                  <a:pt x="10736331" y="1568630"/>
                  <a:pt x="10711369" y="1572259"/>
                </a:cubicBezTo>
                <a:cubicBezTo>
                  <a:pt x="10721352" y="1575888"/>
                  <a:pt x="10717195" y="1571355"/>
                  <a:pt x="10730505" y="1571355"/>
                </a:cubicBezTo>
                <a:cubicBezTo>
                  <a:pt x="10730505" y="1574974"/>
                  <a:pt x="10733833" y="1576793"/>
                  <a:pt x="10736331" y="1578612"/>
                </a:cubicBezTo>
                <a:cubicBezTo>
                  <a:pt x="10719693" y="1584051"/>
                  <a:pt x="10694731" y="1586775"/>
                  <a:pt x="10672276" y="1594033"/>
                </a:cubicBezTo>
                <a:cubicBezTo>
                  <a:pt x="10644817" y="1594938"/>
                  <a:pt x="10658128" y="1581327"/>
                  <a:pt x="10627350" y="1581327"/>
                </a:cubicBezTo>
                <a:cubicBezTo>
                  <a:pt x="10624851" y="1596748"/>
                  <a:pt x="10599899" y="1594033"/>
                  <a:pt x="10571610" y="1594033"/>
                </a:cubicBezTo>
                <a:cubicBezTo>
                  <a:pt x="10571610" y="1591309"/>
                  <a:pt x="10570780" y="1588585"/>
                  <a:pt x="10570780" y="1586775"/>
                </a:cubicBezTo>
                <a:cubicBezTo>
                  <a:pt x="10553312" y="1594033"/>
                  <a:pt x="10541661" y="1584051"/>
                  <a:pt x="10520036" y="1596748"/>
                </a:cubicBezTo>
                <a:cubicBezTo>
                  <a:pt x="10520036" y="1593128"/>
                  <a:pt x="10516709" y="1591309"/>
                  <a:pt x="10514211" y="1589490"/>
                </a:cubicBezTo>
                <a:cubicBezTo>
                  <a:pt x="10524194" y="1582232"/>
                  <a:pt x="10599899" y="1575888"/>
                  <a:pt x="10590746" y="1588585"/>
                </a:cubicBezTo>
                <a:cubicBezTo>
                  <a:pt x="10623192" y="1579517"/>
                  <a:pt x="10644817" y="1572259"/>
                  <a:pt x="10684748" y="1578612"/>
                </a:cubicBezTo>
                <a:cubicBezTo>
                  <a:pt x="10679761" y="1574069"/>
                  <a:pt x="10697229" y="1569535"/>
                  <a:pt x="10683089" y="1568630"/>
                </a:cubicBezTo>
                <a:cubicBezTo>
                  <a:pt x="10663123" y="1573164"/>
                  <a:pt x="10638162" y="1574974"/>
                  <a:pt x="10620694" y="1568630"/>
                </a:cubicBezTo>
                <a:cubicBezTo>
                  <a:pt x="10613209" y="1582232"/>
                  <a:pt x="10569950" y="1577698"/>
                  <a:pt x="10558299" y="1568630"/>
                </a:cubicBezTo>
                <a:cubicBezTo>
                  <a:pt x="10569950" y="1568630"/>
                  <a:pt x="10581593" y="1567716"/>
                  <a:pt x="10581593" y="1562277"/>
                </a:cubicBezTo>
                <a:cubicBezTo>
                  <a:pt x="10567867" y="1558648"/>
                  <a:pt x="10558509" y="1556153"/>
                  <a:pt x="10549567" y="1556153"/>
                </a:cubicBezTo>
                <a:close/>
                <a:moveTo>
                  <a:pt x="10183082" y="1542312"/>
                </a:moveTo>
                <a:lnTo>
                  <a:pt x="10183066" y="1542313"/>
                </a:lnTo>
                <a:cubicBezTo>
                  <a:pt x="10180986" y="1545261"/>
                  <a:pt x="10180049" y="1546054"/>
                  <a:pt x="10180153" y="1545657"/>
                </a:cubicBezTo>
                <a:close/>
                <a:moveTo>
                  <a:pt x="11635690" y="1541068"/>
                </a:moveTo>
                <a:cubicBezTo>
                  <a:pt x="11632051" y="1542316"/>
                  <a:pt x="11631844" y="1545038"/>
                  <a:pt x="11637250" y="1549571"/>
                </a:cubicBezTo>
                <a:cubicBezTo>
                  <a:pt x="11652220" y="1551391"/>
                  <a:pt x="11651390" y="1545038"/>
                  <a:pt x="11654718" y="1541409"/>
                </a:cubicBezTo>
                <a:cubicBezTo>
                  <a:pt x="11646399" y="1540047"/>
                  <a:pt x="11639329" y="1539821"/>
                  <a:pt x="11635690" y="1541068"/>
                </a:cubicBezTo>
                <a:close/>
                <a:moveTo>
                  <a:pt x="10022544" y="1535970"/>
                </a:moveTo>
                <a:cubicBezTo>
                  <a:pt x="10025042" y="1543228"/>
                  <a:pt x="10056649" y="1545038"/>
                  <a:pt x="10061646" y="1541409"/>
                </a:cubicBezTo>
                <a:cubicBezTo>
                  <a:pt x="10046666" y="1541409"/>
                  <a:pt x="10040850" y="1534151"/>
                  <a:pt x="10022544" y="1535970"/>
                </a:cubicBezTo>
                <a:close/>
                <a:moveTo>
                  <a:pt x="10639831" y="1534150"/>
                </a:moveTo>
                <a:cubicBezTo>
                  <a:pt x="10639831" y="1537779"/>
                  <a:pt x="10695571" y="1546847"/>
                  <a:pt x="10688077" y="1536865"/>
                </a:cubicBezTo>
                <a:cubicBezTo>
                  <a:pt x="10679762" y="1542313"/>
                  <a:pt x="10657299" y="1532331"/>
                  <a:pt x="10639831" y="1534150"/>
                </a:cubicBezTo>
                <a:close/>
                <a:moveTo>
                  <a:pt x="11733749" y="1527797"/>
                </a:moveTo>
                <a:cubicBezTo>
                  <a:pt x="11732919" y="1534141"/>
                  <a:pt x="11760370" y="1536865"/>
                  <a:pt x="11762868" y="1531417"/>
                </a:cubicBezTo>
                <a:cubicBezTo>
                  <a:pt x="11752885" y="1530512"/>
                  <a:pt x="11748728" y="1525978"/>
                  <a:pt x="11733749" y="1527797"/>
                </a:cubicBezTo>
                <a:close/>
                <a:moveTo>
                  <a:pt x="11713991" y="1526546"/>
                </a:moveTo>
                <a:cubicBezTo>
                  <a:pt x="11708793" y="1526433"/>
                  <a:pt x="11703801" y="1526888"/>
                  <a:pt x="11700474" y="1528702"/>
                </a:cubicBezTo>
                <a:cubicBezTo>
                  <a:pt x="11706299" y="1529607"/>
                  <a:pt x="11707959" y="1531426"/>
                  <a:pt x="11710457" y="1534141"/>
                </a:cubicBezTo>
                <a:cubicBezTo>
                  <a:pt x="11719609" y="1533236"/>
                  <a:pt x="11726265" y="1531426"/>
                  <a:pt x="11728754" y="1527797"/>
                </a:cubicBezTo>
                <a:cubicBezTo>
                  <a:pt x="11724597" y="1527340"/>
                  <a:pt x="11719190" y="1526659"/>
                  <a:pt x="11713991" y="1526546"/>
                </a:cubicBezTo>
                <a:close/>
                <a:moveTo>
                  <a:pt x="11598799" y="1522350"/>
                </a:moveTo>
                <a:cubicBezTo>
                  <a:pt x="11594638" y="1521217"/>
                  <a:pt x="11591518" y="1520539"/>
                  <a:pt x="11589854" y="1524168"/>
                </a:cubicBezTo>
                <a:cubicBezTo>
                  <a:pt x="11617313" y="1531426"/>
                  <a:pt x="11539940" y="1543217"/>
                  <a:pt x="11556578" y="1554104"/>
                </a:cubicBezTo>
                <a:cubicBezTo>
                  <a:pt x="11567399" y="1540493"/>
                  <a:pt x="11608990" y="1540493"/>
                  <a:pt x="11613986" y="1523253"/>
                </a:cubicBezTo>
                <a:cubicBezTo>
                  <a:pt x="11608160" y="1525068"/>
                  <a:pt x="11602959" y="1523482"/>
                  <a:pt x="11598799" y="1522350"/>
                </a:cubicBezTo>
                <a:close/>
                <a:moveTo>
                  <a:pt x="12055072" y="1519636"/>
                </a:moveTo>
                <a:cubicBezTo>
                  <a:pt x="12047585" y="1519637"/>
                  <a:pt x="12040306" y="1520544"/>
                  <a:pt x="12039057" y="1523264"/>
                </a:cubicBezTo>
                <a:cubicBezTo>
                  <a:pt x="12043214" y="1525083"/>
                  <a:pt x="12069835" y="1526893"/>
                  <a:pt x="12072333" y="1521445"/>
                </a:cubicBezTo>
                <a:cubicBezTo>
                  <a:pt x="12070254" y="1520540"/>
                  <a:pt x="12062560" y="1519635"/>
                  <a:pt x="12055072" y="1519636"/>
                </a:cubicBezTo>
                <a:close/>
                <a:moveTo>
                  <a:pt x="11860612" y="1516911"/>
                </a:moveTo>
                <a:cubicBezTo>
                  <a:pt x="11855413" y="1516911"/>
                  <a:pt x="11851464" y="1518725"/>
                  <a:pt x="11852712" y="1524168"/>
                </a:cubicBezTo>
                <a:cubicBezTo>
                  <a:pt x="11859368" y="1522349"/>
                  <a:pt x="11877665" y="1525987"/>
                  <a:pt x="11876006" y="1520540"/>
                </a:cubicBezTo>
                <a:cubicBezTo>
                  <a:pt x="11872259" y="1518725"/>
                  <a:pt x="11865811" y="1516911"/>
                  <a:pt x="11860612" y="1516911"/>
                </a:cubicBezTo>
                <a:close/>
                <a:moveTo>
                  <a:pt x="10648959" y="1506024"/>
                </a:moveTo>
                <a:cubicBezTo>
                  <a:pt x="10635649" y="1515101"/>
                  <a:pt x="10635649" y="1502395"/>
                  <a:pt x="10621509" y="1509653"/>
                </a:cubicBezTo>
                <a:cubicBezTo>
                  <a:pt x="10630662" y="1512377"/>
                  <a:pt x="10653125" y="1520539"/>
                  <a:pt x="10654785" y="1510557"/>
                </a:cubicBezTo>
                <a:cubicBezTo>
                  <a:pt x="10650628" y="1510557"/>
                  <a:pt x="10648959" y="1508748"/>
                  <a:pt x="10648959" y="1506024"/>
                </a:cubicBezTo>
                <a:close/>
                <a:moveTo>
                  <a:pt x="9890537" y="1502618"/>
                </a:moveTo>
                <a:cubicBezTo>
                  <a:pt x="9896672" y="1501937"/>
                  <a:pt x="9903117" y="1501937"/>
                  <a:pt x="9908524" y="1504204"/>
                </a:cubicBezTo>
                <a:lnTo>
                  <a:pt x="9886068" y="1509652"/>
                </a:lnTo>
                <a:cubicBezTo>
                  <a:pt x="9881073" y="1508747"/>
                  <a:pt x="9876916" y="1506928"/>
                  <a:pt x="9874417" y="1505118"/>
                </a:cubicBezTo>
                <a:cubicBezTo>
                  <a:pt x="9878579" y="1504661"/>
                  <a:pt x="9884402" y="1503299"/>
                  <a:pt x="9890537" y="1502618"/>
                </a:cubicBezTo>
                <a:close/>
                <a:moveTo>
                  <a:pt x="10064134" y="1496042"/>
                </a:moveTo>
                <a:cubicBezTo>
                  <a:pt x="10049994" y="1494223"/>
                  <a:pt x="10034186" y="1504204"/>
                  <a:pt x="10046666" y="1506928"/>
                </a:cubicBezTo>
                <a:cubicBezTo>
                  <a:pt x="10048326" y="1501480"/>
                  <a:pt x="10069130" y="1505119"/>
                  <a:pt x="10054989" y="1498766"/>
                </a:cubicBezTo>
                <a:cubicBezTo>
                  <a:pt x="10058309" y="1497861"/>
                  <a:pt x="10064134" y="1497861"/>
                  <a:pt x="10064134" y="1496042"/>
                </a:cubicBezTo>
                <a:close/>
                <a:moveTo>
                  <a:pt x="9942639" y="1495136"/>
                </a:moveTo>
                <a:lnTo>
                  <a:pt x="9912680" y="1502394"/>
                </a:lnTo>
                <a:cubicBezTo>
                  <a:pt x="9911851" y="1499670"/>
                  <a:pt x="9911022" y="1496041"/>
                  <a:pt x="9916015" y="1495136"/>
                </a:cubicBezTo>
                <a:cubicBezTo>
                  <a:pt x="9924330" y="1496041"/>
                  <a:pt x="9933484" y="1495136"/>
                  <a:pt x="9942639" y="1495136"/>
                </a:cubicBezTo>
                <a:close/>
                <a:moveTo>
                  <a:pt x="10190551" y="1482440"/>
                </a:moveTo>
                <a:cubicBezTo>
                  <a:pt x="10186394" y="1495136"/>
                  <a:pt x="10231312" y="1482440"/>
                  <a:pt x="10244623" y="1489688"/>
                </a:cubicBezTo>
                <a:cubicBezTo>
                  <a:pt x="10233810" y="1496041"/>
                  <a:pt x="10238806" y="1497860"/>
                  <a:pt x="10242963" y="1507842"/>
                </a:cubicBezTo>
                <a:cubicBezTo>
                  <a:pt x="10218002" y="1508747"/>
                  <a:pt x="10212176" y="1500575"/>
                  <a:pt x="10200534" y="1512376"/>
                </a:cubicBezTo>
                <a:cubicBezTo>
                  <a:pt x="10180569" y="1508747"/>
                  <a:pt x="10156445" y="1484249"/>
                  <a:pt x="10190551" y="1482440"/>
                </a:cubicBezTo>
                <a:close/>
                <a:moveTo>
                  <a:pt x="10583262" y="1481526"/>
                </a:moveTo>
                <a:cubicBezTo>
                  <a:pt x="10565794" y="1482431"/>
                  <a:pt x="10566624" y="1491508"/>
                  <a:pt x="10556641" y="1495137"/>
                </a:cubicBezTo>
                <a:cubicBezTo>
                  <a:pt x="10539173" y="1502395"/>
                  <a:pt x="10587420" y="1489689"/>
                  <a:pt x="10583262" y="1481526"/>
                </a:cubicBezTo>
                <a:close/>
                <a:moveTo>
                  <a:pt x="9748039" y="1475853"/>
                </a:moveTo>
                <a:cubicBezTo>
                  <a:pt x="9739928" y="1476079"/>
                  <a:pt x="9732649" y="1477439"/>
                  <a:pt x="9731400" y="1478801"/>
                </a:cubicBezTo>
                <a:cubicBezTo>
                  <a:pt x="9737225" y="1478801"/>
                  <a:pt x="9734727" y="1481525"/>
                  <a:pt x="9732229" y="1484240"/>
                </a:cubicBezTo>
                <a:cubicBezTo>
                  <a:pt x="9744710" y="1477896"/>
                  <a:pt x="9761348" y="1486059"/>
                  <a:pt x="9769663" y="1479706"/>
                </a:cubicBezTo>
                <a:cubicBezTo>
                  <a:pt x="9765091" y="1476534"/>
                  <a:pt x="9756149" y="1475627"/>
                  <a:pt x="9748039" y="1475853"/>
                </a:cubicBezTo>
                <a:close/>
                <a:moveTo>
                  <a:pt x="9971067" y="1473023"/>
                </a:moveTo>
                <a:cubicBezTo>
                  <a:pt x="9963474" y="1474498"/>
                  <a:pt x="9958066" y="1477901"/>
                  <a:pt x="9961808" y="1483344"/>
                </a:cubicBezTo>
                <a:cubicBezTo>
                  <a:pt x="9974289" y="1480620"/>
                  <a:pt x="9985102" y="1477896"/>
                  <a:pt x="9993425" y="1474267"/>
                </a:cubicBezTo>
                <a:cubicBezTo>
                  <a:pt x="9988434" y="1472000"/>
                  <a:pt x="9978658" y="1471548"/>
                  <a:pt x="9971067" y="1473023"/>
                </a:cubicBezTo>
                <a:close/>
                <a:moveTo>
                  <a:pt x="10620597" y="1467465"/>
                </a:moveTo>
                <a:cubicBezTo>
                  <a:pt x="10609262" y="1467693"/>
                  <a:pt x="10597822" y="1469281"/>
                  <a:pt x="10582433" y="1473362"/>
                </a:cubicBezTo>
                <a:cubicBezTo>
                  <a:pt x="10601569" y="1472457"/>
                  <a:pt x="10683091" y="1488784"/>
                  <a:pt x="10658138" y="1469733"/>
                </a:cubicBezTo>
                <a:cubicBezTo>
                  <a:pt x="10643164" y="1468371"/>
                  <a:pt x="10631933" y="1467238"/>
                  <a:pt x="10620597" y="1467465"/>
                </a:cubicBezTo>
                <a:close/>
                <a:moveTo>
                  <a:pt x="9719691" y="1464285"/>
                </a:moveTo>
                <a:cubicBezTo>
                  <a:pt x="9738818" y="1469733"/>
                  <a:pt x="9775420" y="1464285"/>
                  <a:pt x="9787901" y="1473362"/>
                </a:cubicBezTo>
                <a:cubicBezTo>
                  <a:pt x="9788730" y="1479715"/>
                  <a:pt x="9781244" y="1481525"/>
                  <a:pt x="9785402" y="1488783"/>
                </a:cubicBezTo>
                <a:cubicBezTo>
                  <a:pt x="9761280" y="1496946"/>
                  <a:pt x="9717192" y="1494231"/>
                  <a:pt x="9686406" y="1496041"/>
                </a:cubicBezTo>
                <a:cubicBezTo>
                  <a:pt x="9688076" y="1500575"/>
                  <a:pt x="9690573" y="1504204"/>
                  <a:pt x="9697228" y="1506023"/>
                </a:cubicBezTo>
                <a:cubicBezTo>
                  <a:pt x="9695559" y="1500575"/>
                  <a:pt x="9699718" y="1497860"/>
                  <a:pt x="9710537" y="1497860"/>
                </a:cubicBezTo>
                <a:cubicBezTo>
                  <a:pt x="9715524" y="1503299"/>
                  <a:pt x="9715524" y="1504204"/>
                  <a:pt x="9712198" y="1510557"/>
                </a:cubicBezTo>
                <a:cubicBezTo>
                  <a:pt x="9723849" y="1509652"/>
                  <a:pt x="9735489" y="1508747"/>
                  <a:pt x="9736321" y="1514186"/>
                </a:cubicBezTo>
                <a:cubicBezTo>
                  <a:pt x="9729672" y="1514186"/>
                  <a:pt x="9723849" y="1515100"/>
                  <a:pt x="9717192" y="1515100"/>
                </a:cubicBezTo>
                <a:cubicBezTo>
                  <a:pt x="9718023" y="1527797"/>
                  <a:pt x="9755456" y="1531426"/>
                  <a:pt x="9767107" y="1527797"/>
                </a:cubicBezTo>
                <a:cubicBezTo>
                  <a:pt x="9759611" y="1526892"/>
                  <a:pt x="9754625" y="1524168"/>
                  <a:pt x="9751297" y="1520539"/>
                </a:cubicBezTo>
                <a:cubicBezTo>
                  <a:pt x="9757953" y="1519634"/>
                  <a:pt x="9758782" y="1516005"/>
                  <a:pt x="9764608" y="1515100"/>
                </a:cubicBezTo>
                <a:cubicBezTo>
                  <a:pt x="9783742" y="1516005"/>
                  <a:pt x="9772093" y="1523263"/>
                  <a:pt x="9781244" y="1526892"/>
                </a:cubicBezTo>
                <a:cubicBezTo>
                  <a:pt x="9789569" y="1519634"/>
                  <a:pt x="9786241" y="1532331"/>
                  <a:pt x="9791229" y="1531426"/>
                </a:cubicBezTo>
                <a:cubicBezTo>
                  <a:pt x="9794556" y="1527797"/>
                  <a:pt x="9797053" y="1523263"/>
                  <a:pt x="9808694" y="1523263"/>
                </a:cubicBezTo>
                <a:cubicBezTo>
                  <a:pt x="9809534" y="1525073"/>
                  <a:pt x="9809534" y="1526892"/>
                  <a:pt x="9809534" y="1528702"/>
                </a:cubicBezTo>
                <a:lnTo>
                  <a:pt x="9777918" y="1536865"/>
                </a:lnTo>
                <a:cubicBezTo>
                  <a:pt x="9777088" y="1534150"/>
                  <a:pt x="9777088" y="1529607"/>
                  <a:pt x="9767107" y="1532331"/>
                </a:cubicBezTo>
                <a:cubicBezTo>
                  <a:pt x="9766276" y="1534150"/>
                  <a:pt x="9767935" y="1534150"/>
                  <a:pt x="9767935" y="1535960"/>
                </a:cubicBezTo>
                <a:cubicBezTo>
                  <a:pt x="9716363" y="1525978"/>
                  <a:pt x="9681419" y="1516910"/>
                  <a:pt x="9658126" y="1507842"/>
                </a:cubicBezTo>
                <a:cubicBezTo>
                  <a:pt x="9666450" y="1505118"/>
                  <a:pt x="9674764" y="1502394"/>
                  <a:pt x="9685577" y="1501489"/>
                </a:cubicBezTo>
                <a:cubicBezTo>
                  <a:pt x="9666450" y="1499670"/>
                  <a:pt x="9644815" y="1491507"/>
                  <a:pt x="9624848" y="1487878"/>
                </a:cubicBezTo>
                <a:cubicBezTo>
                  <a:pt x="9621518" y="1482440"/>
                  <a:pt x="9620688" y="1477896"/>
                  <a:pt x="9623188" y="1472457"/>
                </a:cubicBezTo>
                <a:cubicBezTo>
                  <a:pt x="9624848" y="1471543"/>
                  <a:pt x="9625678" y="1471543"/>
                  <a:pt x="9628177" y="1471543"/>
                </a:cubicBezTo>
                <a:cubicBezTo>
                  <a:pt x="9628177" y="1475182"/>
                  <a:pt x="9622348" y="1475182"/>
                  <a:pt x="9624848" y="1479715"/>
                </a:cubicBezTo>
                <a:cubicBezTo>
                  <a:pt x="9663112" y="1477896"/>
                  <a:pt x="9643986" y="1496946"/>
                  <a:pt x="9684747" y="1494231"/>
                </a:cubicBezTo>
                <a:cubicBezTo>
                  <a:pt x="9692231" y="1489688"/>
                  <a:pt x="9694730" y="1483344"/>
                  <a:pt x="9706381" y="1480620"/>
                </a:cubicBezTo>
                <a:cubicBezTo>
                  <a:pt x="9695559" y="1478801"/>
                  <a:pt x="9704713" y="1467914"/>
                  <a:pt x="9710537" y="1467009"/>
                </a:cubicBezTo>
                <a:cubicBezTo>
                  <a:pt x="9720520" y="1471543"/>
                  <a:pt x="9728835" y="1473362"/>
                  <a:pt x="9719691" y="1464285"/>
                </a:cubicBezTo>
                <a:close/>
                <a:moveTo>
                  <a:pt x="10191902" y="1461798"/>
                </a:moveTo>
                <a:cubicBezTo>
                  <a:pt x="10200949" y="1461571"/>
                  <a:pt x="10212181" y="1463838"/>
                  <a:pt x="10217172" y="1466104"/>
                </a:cubicBezTo>
                <a:cubicBezTo>
                  <a:pt x="10219670" y="1472457"/>
                  <a:pt x="10195547" y="1466104"/>
                  <a:pt x="10203862" y="1474267"/>
                </a:cubicBezTo>
                <a:cubicBezTo>
                  <a:pt x="10198036" y="1472457"/>
                  <a:pt x="10190551" y="1471543"/>
                  <a:pt x="10179739" y="1472457"/>
                </a:cubicBezTo>
                <a:cubicBezTo>
                  <a:pt x="10175992" y="1464747"/>
                  <a:pt x="10182855" y="1462025"/>
                  <a:pt x="10191902" y="1461798"/>
                </a:cubicBezTo>
                <a:close/>
                <a:moveTo>
                  <a:pt x="9937695" y="1456123"/>
                </a:moveTo>
                <a:cubicBezTo>
                  <a:pt x="9923546" y="1458847"/>
                  <a:pt x="9909405" y="1460657"/>
                  <a:pt x="9906077" y="1467915"/>
                </a:cubicBezTo>
                <a:cubicBezTo>
                  <a:pt x="9921047" y="1466105"/>
                  <a:pt x="9935197" y="1463381"/>
                  <a:pt x="9937695" y="1456123"/>
                </a:cubicBezTo>
                <a:close/>
                <a:moveTo>
                  <a:pt x="10980878" y="1428911"/>
                </a:moveTo>
                <a:cubicBezTo>
                  <a:pt x="10971733" y="1437979"/>
                  <a:pt x="10955095" y="1433445"/>
                  <a:pt x="10949270" y="1440703"/>
                </a:cubicBezTo>
                <a:cubicBezTo>
                  <a:pt x="10974222" y="1439798"/>
                  <a:pt x="10986703" y="1434349"/>
                  <a:pt x="11005009" y="1430720"/>
                </a:cubicBezTo>
                <a:cubicBezTo>
                  <a:pt x="10992529" y="1433445"/>
                  <a:pt x="10992529" y="1428006"/>
                  <a:pt x="10980878" y="1428911"/>
                </a:cubicBezTo>
                <a:close/>
                <a:moveTo>
                  <a:pt x="9971748" y="1426186"/>
                </a:moveTo>
                <a:cubicBezTo>
                  <a:pt x="9978404" y="1429815"/>
                  <a:pt x="9994212" y="1427091"/>
                  <a:pt x="10000868" y="1429815"/>
                </a:cubicBezTo>
                <a:cubicBezTo>
                  <a:pt x="10000037" y="1433444"/>
                  <a:pt x="9991714" y="1433444"/>
                  <a:pt x="9990885" y="1430720"/>
                </a:cubicBezTo>
                <a:cubicBezTo>
                  <a:pt x="9985059" y="1431624"/>
                  <a:pt x="9985890" y="1438882"/>
                  <a:pt x="9992554" y="1437977"/>
                </a:cubicBezTo>
                <a:cubicBezTo>
                  <a:pt x="9970920" y="1442521"/>
                  <a:pt x="9985059" y="1434349"/>
                  <a:pt x="9971748" y="1426186"/>
                </a:cubicBezTo>
                <a:close/>
                <a:moveTo>
                  <a:pt x="9955310" y="1416094"/>
                </a:moveTo>
                <a:cubicBezTo>
                  <a:pt x="9959898" y="1415074"/>
                  <a:pt x="9965098" y="1415075"/>
                  <a:pt x="9970089" y="1417118"/>
                </a:cubicBezTo>
                <a:cubicBezTo>
                  <a:pt x="9970918" y="1419837"/>
                  <a:pt x="9966759" y="1420290"/>
                  <a:pt x="9961560" y="1420289"/>
                </a:cubicBezTo>
                <a:lnTo>
                  <a:pt x="9947391" y="1420719"/>
                </a:lnTo>
                <a:lnTo>
                  <a:pt x="9947037" y="1420925"/>
                </a:lnTo>
                <a:lnTo>
                  <a:pt x="9952621" y="1425281"/>
                </a:lnTo>
                <a:cubicBezTo>
                  <a:pt x="9942950" y="1428342"/>
                  <a:pt x="9940181" y="1426810"/>
                  <a:pt x="9941550" y="1424131"/>
                </a:cubicBezTo>
                <a:lnTo>
                  <a:pt x="9947037" y="1420925"/>
                </a:lnTo>
                <a:lnTo>
                  <a:pt x="9946797" y="1420737"/>
                </a:lnTo>
                <a:lnTo>
                  <a:pt x="9947391" y="1420719"/>
                </a:lnTo>
                <a:close/>
                <a:moveTo>
                  <a:pt x="10490067" y="1412575"/>
                </a:moveTo>
                <a:cubicBezTo>
                  <a:pt x="10481743" y="1412575"/>
                  <a:pt x="10474259" y="1413480"/>
                  <a:pt x="10465944" y="1413480"/>
                </a:cubicBezTo>
                <a:cubicBezTo>
                  <a:pt x="10471770" y="1421642"/>
                  <a:pt x="10454293" y="1418928"/>
                  <a:pt x="10453464" y="1424366"/>
                </a:cubicBezTo>
                <a:cubicBezTo>
                  <a:pt x="10462617" y="1425271"/>
                  <a:pt x="10463446" y="1430719"/>
                  <a:pt x="10477586" y="1427995"/>
                </a:cubicBezTo>
                <a:cubicBezTo>
                  <a:pt x="10482582" y="1424366"/>
                  <a:pt x="10481743" y="1421642"/>
                  <a:pt x="10475927" y="1418013"/>
                </a:cubicBezTo>
                <a:cubicBezTo>
                  <a:pt x="10484241" y="1417109"/>
                  <a:pt x="10493394" y="1417109"/>
                  <a:pt x="10490067" y="1412575"/>
                </a:cubicBezTo>
                <a:close/>
                <a:moveTo>
                  <a:pt x="10772079" y="1408946"/>
                </a:moveTo>
                <a:cubicBezTo>
                  <a:pt x="10780403" y="1415299"/>
                  <a:pt x="10791215" y="1420738"/>
                  <a:pt x="10803696" y="1425281"/>
                </a:cubicBezTo>
                <a:cubicBezTo>
                  <a:pt x="10804526" y="1417109"/>
                  <a:pt x="10787888" y="1419833"/>
                  <a:pt x="10791215" y="1410765"/>
                </a:cubicBezTo>
                <a:cubicBezTo>
                  <a:pt x="10782892" y="1411670"/>
                  <a:pt x="10776237" y="1410765"/>
                  <a:pt x="10772079" y="1408946"/>
                </a:cubicBezTo>
                <a:close/>
                <a:moveTo>
                  <a:pt x="9824572" y="1406222"/>
                </a:moveTo>
                <a:cubicBezTo>
                  <a:pt x="9811261" y="1413479"/>
                  <a:pt x="9773828" y="1409851"/>
                  <a:pt x="9764675" y="1418918"/>
                </a:cubicBezTo>
                <a:cubicBezTo>
                  <a:pt x="9792125" y="1419832"/>
                  <a:pt x="9823742" y="1413479"/>
                  <a:pt x="9824572" y="1406222"/>
                </a:cubicBezTo>
                <a:close/>
                <a:moveTo>
                  <a:pt x="11049097" y="1406222"/>
                </a:moveTo>
                <a:cubicBezTo>
                  <a:pt x="11038285" y="1408041"/>
                  <a:pt x="11014162" y="1404412"/>
                  <a:pt x="11011664" y="1410756"/>
                </a:cubicBezTo>
                <a:cubicBezTo>
                  <a:pt x="11019978" y="1409851"/>
                  <a:pt x="11051595" y="1416204"/>
                  <a:pt x="11049097" y="1406222"/>
                </a:cubicBezTo>
                <a:close/>
                <a:moveTo>
                  <a:pt x="10391922" y="1396250"/>
                </a:moveTo>
                <a:cubicBezTo>
                  <a:pt x="10386935" y="1396250"/>
                  <a:pt x="10382778" y="1397155"/>
                  <a:pt x="10377782" y="1397155"/>
                </a:cubicBezTo>
                <a:cubicBezTo>
                  <a:pt x="10381939" y="1403508"/>
                  <a:pt x="10396088" y="1403508"/>
                  <a:pt x="10403573" y="1408947"/>
                </a:cubicBezTo>
                <a:cubicBezTo>
                  <a:pt x="10406071" y="1400784"/>
                  <a:pt x="10390263" y="1404413"/>
                  <a:pt x="10391922" y="1396250"/>
                </a:cubicBezTo>
                <a:close/>
                <a:moveTo>
                  <a:pt x="9927657" y="1393525"/>
                </a:moveTo>
                <a:cubicBezTo>
                  <a:pt x="9934317" y="1390801"/>
                  <a:pt x="9950954" y="1396249"/>
                  <a:pt x="9960936" y="1394430"/>
                </a:cubicBezTo>
                <a:cubicBezTo>
                  <a:pt x="9960936" y="1397154"/>
                  <a:pt x="9952621" y="1397154"/>
                  <a:pt x="9946797" y="1398059"/>
                </a:cubicBezTo>
                <a:cubicBezTo>
                  <a:pt x="9941800" y="1398964"/>
                  <a:pt x="9944299" y="1403507"/>
                  <a:pt x="9938472" y="1403507"/>
                </a:cubicBezTo>
                <a:cubicBezTo>
                  <a:pt x="9935974" y="1408946"/>
                  <a:pt x="9940140" y="1395335"/>
                  <a:pt x="9923500" y="1396249"/>
                </a:cubicBezTo>
                <a:cubicBezTo>
                  <a:pt x="9904367" y="1392620"/>
                  <a:pt x="9945966" y="1398059"/>
                  <a:pt x="9927657" y="1393525"/>
                </a:cubicBezTo>
                <a:close/>
                <a:moveTo>
                  <a:pt x="10023124" y="1392504"/>
                </a:moveTo>
                <a:cubicBezTo>
                  <a:pt x="10029779" y="1393072"/>
                  <a:pt x="10038306" y="1394434"/>
                  <a:pt x="10047455" y="1392620"/>
                </a:cubicBezTo>
                <a:cubicBezTo>
                  <a:pt x="10051610" y="1402593"/>
                  <a:pt x="10015007" y="1398964"/>
                  <a:pt x="10010021" y="1397154"/>
                </a:cubicBezTo>
                <a:cubicBezTo>
                  <a:pt x="10011684" y="1392163"/>
                  <a:pt x="10016469" y="1391937"/>
                  <a:pt x="10023124" y="1392504"/>
                </a:cubicBezTo>
                <a:close/>
                <a:moveTo>
                  <a:pt x="8891103" y="1380819"/>
                </a:moveTo>
                <a:cubicBezTo>
                  <a:pt x="8887785" y="1388077"/>
                  <a:pt x="8883619" y="1394430"/>
                  <a:pt x="8876964" y="1399878"/>
                </a:cubicBezTo>
                <a:cubicBezTo>
                  <a:pt x="8876964" y="1394430"/>
                  <a:pt x="8875305" y="1388077"/>
                  <a:pt x="8875305" y="1382638"/>
                </a:cubicBezTo>
                <a:cubicBezTo>
                  <a:pt x="8876134" y="1381733"/>
                  <a:pt x="8876964" y="1381733"/>
                  <a:pt x="8878632" y="1380819"/>
                </a:cubicBezTo>
                <a:cubicBezTo>
                  <a:pt x="8881960" y="1379914"/>
                  <a:pt x="8886947" y="1379914"/>
                  <a:pt x="8891103" y="1380819"/>
                </a:cubicBezTo>
                <a:close/>
                <a:moveTo>
                  <a:pt x="10767118" y="1376286"/>
                </a:moveTo>
                <a:cubicBezTo>
                  <a:pt x="10766288" y="1381734"/>
                  <a:pt x="10741326" y="1377191"/>
                  <a:pt x="10744654" y="1385363"/>
                </a:cubicBezTo>
                <a:cubicBezTo>
                  <a:pt x="10752969" y="1385363"/>
                  <a:pt x="10760462" y="1384449"/>
                  <a:pt x="10767947" y="1384449"/>
                </a:cubicBezTo>
                <a:cubicBezTo>
                  <a:pt x="10765449" y="1379915"/>
                  <a:pt x="10773773" y="1377191"/>
                  <a:pt x="10767118" y="1376286"/>
                </a:cubicBezTo>
                <a:close/>
                <a:moveTo>
                  <a:pt x="10182544" y="1371521"/>
                </a:moveTo>
                <a:cubicBezTo>
                  <a:pt x="10189927" y="1371068"/>
                  <a:pt x="10198455" y="1372656"/>
                  <a:pt x="10202202" y="1375380"/>
                </a:cubicBezTo>
                <a:cubicBezTo>
                  <a:pt x="10201364" y="1380819"/>
                  <a:pt x="10178909" y="1377190"/>
                  <a:pt x="10169757" y="1379914"/>
                </a:cubicBezTo>
                <a:cubicBezTo>
                  <a:pt x="10168923" y="1374470"/>
                  <a:pt x="10175161" y="1371975"/>
                  <a:pt x="10182544" y="1371521"/>
                </a:cubicBezTo>
                <a:close/>
                <a:moveTo>
                  <a:pt x="10086556" y="1370846"/>
                </a:moveTo>
                <a:cubicBezTo>
                  <a:pt x="10091542" y="1381733"/>
                  <a:pt x="10104034" y="1371751"/>
                  <a:pt x="10116515" y="1379914"/>
                </a:cubicBezTo>
                <a:cubicBezTo>
                  <a:pt x="10098209" y="1388077"/>
                  <a:pt x="10044957" y="1375380"/>
                  <a:pt x="10022502" y="1388991"/>
                </a:cubicBezTo>
                <a:cubicBezTo>
                  <a:pt x="10000868" y="1385362"/>
                  <a:pt x="10000868" y="1384457"/>
                  <a:pt x="9982561" y="1378104"/>
                </a:cubicBezTo>
                <a:cubicBezTo>
                  <a:pt x="9983399" y="1369932"/>
                  <a:pt x="10002536" y="1374475"/>
                  <a:pt x="10006694" y="1379914"/>
                </a:cubicBezTo>
                <a:cubicBezTo>
                  <a:pt x="10027488" y="1365398"/>
                  <a:pt x="10060765" y="1376285"/>
                  <a:pt x="10086556" y="1370846"/>
                </a:cubicBezTo>
                <a:close/>
                <a:moveTo>
                  <a:pt x="10243793" y="1370846"/>
                </a:moveTo>
                <a:cubicBezTo>
                  <a:pt x="10258763" y="1378104"/>
                  <a:pt x="10277899" y="1365398"/>
                  <a:pt x="10283724" y="1379009"/>
                </a:cubicBezTo>
                <a:cubicBezTo>
                  <a:pt x="10273741" y="1383543"/>
                  <a:pt x="10248789" y="1379009"/>
                  <a:pt x="10243793" y="1370846"/>
                </a:cubicBezTo>
                <a:close/>
                <a:moveTo>
                  <a:pt x="10521063" y="1368570"/>
                </a:moveTo>
                <a:cubicBezTo>
                  <a:pt x="10514408" y="1367889"/>
                  <a:pt x="10508792" y="1368570"/>
                  <a:pt x="10507543" y="1373561"/>
                </a:cubicBezTo>
                <a:cubicBezTo>
                  <a:pt x="10522513" y="1370837"/>
                  <a:pt x="10526679" y="1374466"/>
                  <a:pt x="10532495" y="1377190"/>
                </a:cubicBezTo>
                <a:cubicBezTo>
                  <a:pt x="10531666" y="1373561"/>
                  <a:pt x="10540819" y="1374466"/>
                  <a:pt x="10540819" y="1371751"/>
                </a:cubicBezTo>
                <a:cubicBezTo>
                  <a:pt x="10535413" y="1371294"/>
                  <a:pt x="10527718" y="1369251"/>
                  <a:pt x="10521063" y="1368570"/>
                </a:cubicBezTo>
                <a:close/>
                <a:moveTo>
                  <a:pt x="10148123" y="1368122"/>
                </a:moveTo>
                <a:cubicBezTo>
                  <a:pt x="10152280" y="1370846"/>
                  <a:pt x="10155617" y="1374475"/>
                  <a:pt x="10154777" y="1380819"/>
                </a:cubicBezTo>
                <a:cubicBezTo>
                  <a:pt x="10143966" y="1381733"/>
                  <a:pt x="10136481" y="1380819"/>
                  <a:pt x="10130655" y="1379009"/>
                </a:cubicBezTo>
                <a:cubicBezTo>
                  <a:pt x="10129825" y="1372656"/>
                  <a:pt x="10135651" y="1369027"/>
                  <a:pt x="10148123" y="1368122"/>
                </a:cubicBezTo>
                <a:close/>
                <a:moveTo>
                  <a:pt x="9843872" y="1365866"/>
                </a:moveTo>
                <a:cubicBezTo>
                  <a:pt x="9827222" y="1365742"/>
                  <a:pt x="9819577" y="1376967"/>
                  <a:pt x="9862004" y="1370837"/>
                </a:cubicBezTo>
                <a:cubicBezTo>
                  <a:pt x="9855974" y="1367210"/>
                  <a:pt x="9849422" y="1365908"/>
                  <a:pt x="9843872" y="1365866"/>
                </a:cubicBezTo>
                <a:close/>
                <a:moveTo>
                  <a:pt x="11007533" y="1354512"/>
                </a:moveTo>
                <a:cubicBezTo>
                  <a:pt x="11013359" y="1362675"/>
                  <a:pt x="11058278" y="1364494"/>
                  <a:pt x="11066601" y="1367209"/>
                </a:cubicBezTo>
                <a:cubicBezTo>
                  <a:pt x="11066601" y="1365399"/>
                  <a:pt x="11065771" y="1363580"/>
                  <a:pt x="11065771" y="1361770"/>
                </a:cubicBezTo>
                <a:cubicBezTo>
                  <a:pt x="11037482" y="1355417"/>
                  <a:pt x="11029167" y="1359951"/>
                  <a:pt x="11007533" y="1354512"/>
                </a:cubicBezTo>
                <a:close/>
                <a:moveTo>
                  <a:pt x="9777918" y="1352701"/>
                </a:moveTo>
                <a:cubicBezTo>
                  <a:pt x="9778748" y="1357235"/>
                  <a:pt x="9767935" y="1359054"/>
                  <a:pt x="9758782" y="1359959"/>
                </a:cubicBezTo>
                <a:cubicBezTo>
                  <a:pt x="9758782" y="1358140"/>
                  <a:pt x="9758782" y="1356330"/>
                  <a:pt x="9758782" y="1354511"/>
                </a:cubicBezTo>
                <a:cubicBezTo>
                  <a:pt x="9763779" y="1353606"/>
                  <a:pt x="9769595" y="1352701"/>
                  <a:pt x="9777918" y="1352701"/>
                </a:cubicBezTo>
                <a:close/>
                <a:moveTo>
                  <a:pt x="9954782" y="1333097"/>
                </a:moveTo>
                <a:cubicBezTo>
                  <a:pt x="9951571" y="1332290"/>
                  <a:pt x="9948503" y="1332517"/>
                  <a:pt x="9946840" y="1334557"/>
                </a:cubicBezTo>
                <a:cubicBezTo>
                  <a:pt x="9954324" y="1337281"/>
                  <a:pt x="9959320" y="1343625"/>
                  <a:pt x="9953495" y="1347254"/>
                </a:cubicBezTo>
                <a:cubicBezTo>
                  <a:pt x="9975333" y="1347254"/>
                  <a:pt x="9964414" y="1335520"/>
                  <a:pt x="9954782" y="1333097"/>
                </a:cubicBezTo>
                <a:close/>
                <a:moveTo>
                  <a:pt x="10479007" y="1333052"/>
                </a:moveTo>
                <a:cubicBezTo>
                  <a:pt x="10464461" y="1331266"/>
                  <a:pt x="10438097" y="1340451"/>
                  <a:pt x="10431861" y="1344530"/>
                </a:cubicBezTo>
                <a:cubicBezTo>
                  <a:pt x="10440176" y="1345444"/>
                  <a:pt x="10470963" y="1356332"/>
                  <a:pt x="10461810" y="1350883"/>
                </a:cubicBezTo>
                <a:cubicBezTo>
                  <a:pt x="10456814" y="1346349"/>
                  <a:pt x="10443503" y="1347254"/>
                  <a:pt x="10441014" y="1341815"/>
                </a:cubicBezTo>
                <a:cubicBezTo>
                  <a:pt x="10464308" y="1344530"/>
                  <a:pt x="10465967" y="1334557"/>
                  <a:pt x="10488431" y="1339091"/>
                </a:cubicBezTo>
                <a:cubicBezTo>
                  <a:pt x="10487391" y="1335462"/>
                  <a:pt x="10483856" y="1333648"/>
                  <a:pt x="10479007" y="1333052"/>
                </a:cubicBezTo>
                <a:close/>
                <a:moveTo>
                  <a:pt x="10505909" y="1328967"/>
                </a:moveTo>
                <a:cubicBezTo>
                  <a:pt x="10503374" y="1328826"/>
                  <a:pt x="10500463" y="1329789"/>
                  <a:pt x="10496721" y="1332737"/>
                </a:cubicBezTo>
                <a:cubicBezTo>
                  <a:pt x="10506704" y="1331832"/>
                  <a:pt x="10512529" y="1333651"/>
                  <a:pt x="10512529" y="1339995"/>
                </a:cubicBezTo>
                <a:cubicBezTo>
                  <a:pt x="10518346" y="1339995"/>
                  <a:pt x="10546635" y="1339090"/>
                  <a:pt x="10530826" y="1336366"/>
                </a:cubicBezTo>
                <a:cubicBezTo>
                  <a:pt x="10517726" y="1339766"/>
                  <a:pt x="10513512" y="1329392"/>
                  <a:pt x="10505909" y="1328967"/>
                </a:cubicBezTo>
                <a:close/>
                <a:moveTo>
                  <a:pt x="10904375" y="1321597"/>
                </a:moveTo>
                <a:cubicBezTo>
                  <a:pt x="10901568" y="1320831"/>
                  <a:pt x="10897720" y="1320718"/>
                  <a:pt x="10891897" y="1321851"/>
                </a:cubicBezTo>
                <a:cubicBezTo>
                  <a:pt x="10898552" y="1325480"/>
                  <a:pt x="10917689" y="1337282"/>
                  <a:pt x="10926833" y="1330024"/>
                </a:cubicBezTo>
                <a:cubicBezTo>
                  <a:pt x="10911858" y="1332060"/>
                  <a:pt x="10912797" y="1323894"/>
                  <a:pt x="10904375" y="1321597"/>
                </a:cubicBezTo>
                <a:close/>
                <a:moveTo>
                  <a:pt x="10365287" y="1319136"/>
                </a:moveTo>
                <a:cubicBezTo>
                  <a:pt x="10358632" y="1319136"/>
                  <a:pt x="10352807" y="1320041"/>
                  <a:pt x="10346152" y="1320041"/>
                </a:cubicBezTo>
                <a:cubicBezTo>
                  <a:pt x="10348649" y="1324574"/>
                  <a:pt x="10349479" y="1330927"/>
                  <a:pt x="10361960" y="1329117"/>
                </a:cubicBezTo>
                <a:cubicBezTo>
                  <a:pt x="10362789" y="1324574"/>
                  <a:pt x="10353637" y="1322765"/>
                  <a:pt x="10361121" y="1321860"/>
                </a:cubicBezTo>
                <a:cubicBezTo>
                  <a:pt x="10363619" y="1321860"/>
                  <a:pt x="10366117" y="1321860"/>
                  <a:pt x="10365287" y="1319136"/>
                </a:cubicBezTo>
                <a:close/>
                <a:moveTo>
                  <a:pt x="10556617" y="1318222"/>
                </a:moveTo>
                <a:cubicBezTo>
                  <a:pt x="10556617" y="1320031"/>
                  <a:pt x="10557447" y="1321851"/>
                  <a:pt x="10557447" y="1323660"/>
                </a:cubicBezTo>
                <a:cubicBezTo>
                  <a:pt x="10558276" y="1325479"/>
                  <a:pt x="10558276" y="1326384"/>
                  <a:pt x="10562443" y="1325479"/>
                </a:cubicBezTo>
                <a:cubicBezTo>
                  <a:pt x="10562443" y="1317317"/>
                  <a:pt x="10586566" y="1331832"/>
                  <a:pt x="10580740" y="1319127"/>
                </a:cubicBezTo>
                <a:cubicBezTo>
                  <a:pt x="10567430" y="1321851"/>
                  <a:pt x="10567430" y="1316403"/>
                  <a:pt x="10556617" y="1318222"/>
                </a:cubicBezTo>
                <a:close/>
                <a:moveTo>
                  <a:pt x="10866919" y="1318222"/>
                </a:moveTo>
                <a:cubicBezTo>
                  <a:pt x="10866089" y="1324575"/>
                  <a:pt x="10869408" y="1328204"/>
                  <a:pt x="10873574" y="1330928"/>
                </a:cubicBezTo>
                <a:cubicBezTo>
                  <a:pt x="10879391" y="1330023"/>
                  <a:pt x="10887715" y="1330023"/>
                  <a:pt x="10887715" y="1327299"/>
                </a:cubicBezTo>
                <a:cubicBezTo>
                  <a:pt x="10872735" y="1329109"/>
                  <a:pt x="10883557" y="1314593"/>
                  <a:pt x="10866919" y="1318222"/>
                </a:cubicBezTo>
                <a:close/>
                <a:moveTo>
                  <a:pt x="9763048" y="1317657"/>
                </a:moveTo>
                <a:cubicBezTo>
                  <a:pt x="9771263" y="1318224"/>
                  <a:pt x="9779582" y="1320946"/>
                  <a:pt x="9777918" y="1324574"/>
                </a:cubicBezTo>
                <a:cubicBezTo>
                  <a:pt x="9761280" y="1322755"/>
                  <a:pt x="9769595" y="1320041"/>
                  <a:pt x="9748799" y="1323670"/>
                </a:cubicBezTo>
                <a:cubicBezTo>
                  <a:pt x="9746722" y="1318679"/>
                  <a:pt x="9754833" y="1317091"/>
                  <a:pt x="9763048" y="1317657"/>
                </a:cubicBezTo>
                <a:close/>
                <a:moveTo>
                  <a:pt x="9876075" y="1311868"/>
                </a:moveTo>
                <a:cubicBezTo>
                  <a:pt x="9864434" y="1323670"/>
                  <a:pt x="9892723" y="1317317"/>
                  <a:pt x="9888559" y="1331832"/>
                </a:cubicBezTo>
                <a:cubicBezTo>
                  <a:pt x="9858609" y="1321850"/>
                  <a:pt x="9817849" y="1318221"/>
                  <a:pt x="9785402" y="1316412"/>
                </a:cubicBezTo>
                <a:cubicBezTo>
                  <a:pt x="9812022" y="1306430"/>
                  <a:pt x="9852783" y="1320946"/>
                  <a:pt x="9876075" y="1311868"/>
                </a:cubicBezTo>
                <a:close/>
                <a:moveTo>
                  <a:pt x="10038355" y="1311218"/>
                </a:moveTo>
                <a:cubicBezTo>
                  <a:pt x="10041942" y="1311304"/>
                  <a:pt x="10044125" y="1319812"/>
                  <a:pt x="10049122" y="1319126"/>
                </a:cubicBezTo>
                <a:cubicBezTo>
                  <a:pt x="10045786" y="1326394"/>
                  <a:pt x="10025830" y="1326394"/>
                  <a:pt x="10012518" y="1328203"/>
                </a:cubicBezTo>
                <a:cubicBezTo>
                  <a:pt x="10002536" y="1317317"/>
                  <a:pt x="10051610" y="1320946"/>
                  <a:pt x="10034144" y="1314592"/>
                </a:cubicBezTo>
                <a:cubicBezTo>
                  <a:pt x="10035808" y="1312097"/>
                  <a:pt x="10037160" y="1311190"/>
                  <a:pt x="10038355" y="1311218"/>
                </a:cubicBezTo>
                <a:close/>
                <a:moveTo>
                  <a:pt x="9918503" y="1310059"/>
                </a:moveTo>
                <a:cubicBezTo>
                  <a:pt x="9923500" y="1318221"/>
                  <a:pt x="9915177" y="1320946"/>
                  <a:pt x="9911851" y="1325479"/>
                </a:cubicBezTo>
                <a:cubicBezTo>
                  <a:pt x="9896881" y="1324574"/>
                  <a:pt x="9886899" y="1320946"/>
                  <a:pt x="9886068" y="1311868"/>
                </a:cubicBezTo>
                <a:cubicBezTo>
                  <a:pt x="9896881" y="1310963"/>
                  <a:pt x="9907693" y="1310963"/>
                  <a:pt x="9918503" y="1310059"/>
                </a:cubicBezTo>
                <a:close/>
                <a:moveTo>
                  <a:pt x="10128987" y="1308239"/>
                </a:moveTo>
                <a:cubicBezTo>
                  <a:pt x="10128987" y="1321850"/>
                  <a:pt x="10142306" y="1316412"/>
                  <a:pt x="10158944" y="1314592"/>
                </a:cubicBezTo>
                <a:cubicBezTo>
                  <a:pt x="10171415" y="1318221"/>
                  <a:pt x="10131485" y="1315497"/>
                  <a:pt x="10151450" y="1325479"/>
                </a:cubicBezTo>
                <a:cubicBezTo>
                  <a:pt x="10133983" y="1324574"/>
                  <a:pt x="10128157" y="1317317"/>
                  <a:pt x="10112358" y="1321850"/>
                </a:cubicBezTo>
                <a:cubicBezTo>
                  <a:pt x="10112358" y="1319126"/>
                  <a:pt x="10111519" y="1316412"/>
                  <a:pt x="10111519" y="1314592"/>
                </a:cubicBezTo>
                <a:cubicBezTo>
                  <a:pt x="10095719" y="1315497"/>
                  <a:pt x="10087386" y="1320946"/>
                  <a:pt x="10069080" y="1316412"/>
                </a:cubicBezTo>
                <a:cubicBezTo>
                  <a:pt x="10064923" y="1316412"/>
                  <a:pt x="10065753" y="1320041"/>
                  <a:pt x="10064923" y="1321850"/>
                </a:cubicBezTo>
                <a:cubicBezTo>
                  <a:pt x="10049953" y="1320041"/>
                  <a:pt x="10068249" y="1315497"/>
                  <a:pt x="10062433" y="1310963"/>
                </a:cubicBezTo>
                <a:cubicBezTo>
                  <a:pt x="10084888" y="1310059"/>
                  <a:pt x="10106532" y="1309154"/>
                  <a:pt x="10128987" y="1308239"/>
                </a:cubicBezTo>
                <a:close/>
                <a:moveTo>
                  <a:pt x="10384385" y="1303482"/>
                </a:moveTo>
                <a:cubicBezTo>
                  <a:pt x="10392078" y="1303029"/>
                  <a:pt x="10399356" y="1305525"/>
                  <a:pt x="10397692" y="1312783"/>
                </a:cubicBezTo>
                <a:cubicBezTo>
                  <a:pt x="10391875" y="1310059"/>
                  <a:pt x="10380224" y="1310963"/>
                  <a:pt x="10368583" y="1311868"/>
                </a:cubicBezTo>
                <a:cubicBezTo>
                  <a:pt x="10368583" y="1307335"/>
                  <a:pt x="10376692" y="1303934"/>
                  <a:pt x="10384385" y="1303482"/>
                </a:cubicBezTo>
                <a:close/>
                <a:moveTo>
                  <a:pt x="10458418" y="1301896"/>
                </a:moveTo>
                <a:cubicBezTo>
                  <a:pt x="10470069" y="1307334"/>
                  <a:pt x="10458418" y="1311868"/>
                  <a:pt x="10460916" y="1319126"/>
                </a:cubicBezTo>
                <a:cubicBezTo>
                  <a:pt x="10439291" y="1318221"/>
                  <a:pt x="10447606" y="1314592"/>
                  <a:pt x="10422653" y="1318221"/>
                </a:cubicBezTo>
                <a:cubicBezTo>
                  <a:pt x="10413501" y="1310059"/>
                  <a:pt x="10438462" y="1316412"/>
                  <a:pt x="10435964" y="1310059"/>
                </a:cubicBezTo>
                <a:cubicBezTo>
                  <a:pt x="10435964" y="1302801"/>
                  <a:pt x="10405185" y="1314592"/>
                  <a:pt x="10411002" y="1303706"/>
                </a:cubicBezTo>
                <a:cubicBezTo>
                  <a:pt x="10430968" y="1303706"/>
                  <a:pt x="10441789" y="1308239"/>
                  <a:pt x="10458418" y="1301896"/>
                </a:cubicBezTo>
                <a:close/>
                <a:moveTo>
                  <a:pt x="10993393" y="1294638"/>
                </a:moveTo>
                <a:cubicBezTo>
                  <a:pt x="10989226" y="1304620"/>
                  <a:pt x="10963444" y="1318221"/>
                  <a:pt x="10942640" y="1307334"/>
                </a:cubicBezTo>
                <a:cubicBezTo>
                  <a:pt x="10938483" y="1315507"/>
                  <a:pt x="10958448" y="1308249"/>
                  <a:pt x="10953461" y="1317316"/>
                </a:cubicBezTo>
                <a:cubicBezTo>
                  <a:pt x="10946806" y="1317316"/>
                  <a:pt x="10943478" y="1314602"/>
                  <a:pt x="10934325" y="1315507"/>
                </a:cubicBezTo>
                <a:cubicBezTo>
                  <a:pt x="10935994" y="1311878"/>
                  <a:pt x="10939312" y="1310973"/>
                  <a:pt x="10933495" y="1308249"/>
                </a:cubicBezTo>
                <a:cubicBezTo>
                  <a:pt x="10919347" y="1311878"/>
                  <a:pt x="10921015" y="1304620"/>
                  <a:pt x="10913530" y="1303715"/>
                </a:cubicBezTo>
                <a:cubicBezTo>
                  <a:pt x="10911862" y="1318221"/>
                  <a:pt x="10946806" y="1310058"/>
                  <a:pt x="10940981" y="1327298"/>
                </a:cubicBezTo>
                <a:cubicBezTo>
                  <a:pt x="10988397" y="1340004"/>
                  <a:pt x="11058276" y="1320945"/>
                  <a:pt x="11114016" y="1331832"/>
                </a:cubicBezTo>
                <a:cubicBezTo>
                  <a:pt x="11124828" y="1328203"/>
                  <a:pt x="11116514" y="1326393"/>
                  <a:pt x="11122331" y="1323669"/>
                </a:cubicBezTo>
                <a:cubicBezTo>
                  <a:pt x="11132314" y="1331832"/>
                  <a:pt x="11139807" y="1323669"/>
                  <a:pt x="11156445" y="1327298"/>
                </a:cubicBezTo>
                <a:cubicBezTo>
                  <a:pt x="11154777" y="1320945"/>
                  <a:pt x="11162271" y="1319136"/>
                  <a:pt x="11168917" y="1316411"/>
                </a:cubicBezTo>
                <a:cubicBezTo>
                  <a:pt x="11169755" y="1321860"/>
                  <a:pt x="11182228" y="1319136"/>
                  <a:pt x="11179738" y="1326393"/>
                </a:cubicBezTo>
                <a:cubicBezTo>
                  <a:pt x="11177240" y="1330927"/>
                  <a:pt x="11157275" y="1327298"/>
                  <a:pt x="11156445" y="1332737"/>
                </a:cubicBezTo>
                <a:cubicBezTo>
                  <a:pt x="11166428" y="1330927"/>
                  <a:pt x="11183066" y="1339090"/>
                  <a:pt x="11185564" y="1333651"/>
                </a:cubicBezTo>
                <a:cubicBezTo>
                  <a:pt x="11178070" y="1328203"/>
                  <a:pt x="11179738" y="1319136"/>
                  <a:pt x="11187223" y="1315507"/>
                </a:cubicBezTo>
                <a:cubicBezTo>
                  <a:pt x="11157275" y="1309154"/>
                  <a:pt x="11129824" y="1316411"/>
                  <a:pt x="11107361" y="1324574"/>
                </a:cubicBezTo>
                <a:cubicBezTo>
                  <a:pt x="11109859" y="1324574"/>
                  <a:pt x="11113186" y="1326393"/>
                  <a:pt x="11108190" y="1327298"/>
                </a:cubicBezTo>
                <a:cubicBezTo>
                  <a:pt x="11109020" y="1321860"/>
                  <a:pt x="11094050" y="1325479"/>
                  <a:pt x="11092391" y="1320040"/>
                </a:cubicBezTo>
                <a:cubicBezTo>
                  <a:pt x="11096548" y="1314602"/>
                  <a:pt x="11114016" y="1315507"/>
                  <a:pt x="11119841" y="1310973"/>
                </a:cubicBezTo>
                <a:cubicBezTo>
                  <a:pt x="11112348" y="1310973"/>
                  <a:pt x="11115684" y="1305525"/>
                  <a:pt x="11119003" y="1303715"/>
                </a:cubicBezTo>
                <a:cubicBezTo>
                  <a:pt x="11079078" y="1311880"/>
                  <a:pt x="11052718" y="1307797"/>
                  <a:pt x="11027291" y="1311752"/>
                </a:cubicBezTo>
                <a:lnTo>
                  <a:pt x="11001846" y="1319096"/>
                </a:lnTo>
                <a:lnTo>
                  <a:pt x="11016686" y="1320945"/>
                </a:lnTo>
                <a:cubicBezTo>
                  <a:pt x="11015018" y="1318221"/>
                  <a:pt x="11007533" y="1319136"/>
                  <a:pt x="11001707" y="1319136"/>
                </a:cubicBezTo>
                <a:lnTo>
                  <a:pt x="11001846" y="1319096"/>
                </a:lnTo>
                <a:lnTo>
                  <a:pt x="10987567" y="1317316"/>
                </a:lnTo>
                <a:cubicBezTo>
                  <a:pt x="10985907" y="1309154"/>
                  <a:pt x="11000048" y="1296457"/>
                  <a:pt x="10993393" y="1294638"/>
                </a:cubicBezTo>
                <a:close/>
                <a:moveTo>
                  <a:pt x="10690583" y="1293734"/>
                </a:moveTo>
                <a:cubicBezTo>
                  <a:pt x="10687256" y="1304621"/>
                  <a:pt x="10718034" y="1307345"/>
                  <a:pt x="10721362" y="1304621"/>
                </a:cubicBezTo>
                <a:cubicBezTo>
                  <a:pt x="10713038" y="1299172"/>
                  <a:pt x="10702226" y="1296458"/>
                  <a:pt x="10690583" y="1293734"/>
                </a:cubicBezTo>
                <a:close/>
                <a:moveTo>
                  <a:pt x="10641490" y="1285561"/>
                </a:moveTo>
                <a:cubicBezTo>
                  <a:pt x="10640660" y="1291914"/>
                  <a:pt x="10627350" y="1291914"/>
                  <a:pt x="10624022" y="1296448"/>
                </a:cubicBezTo>
                <a:cubicBezTo>
                  <a:pt x="10636502" y="1293724"/>
                  <a:pt x="10634005" y="1300982"/>
                  <a:pt x="10639830" y="1303706"/>
                </a:cubicBezTo>
                <a:cubicBezTo>
                  <a:pt x="10630677" y="1303706"/>
                  <a:pt x="10630677" y="1307335"/>
                  <a:pt x="10626520" y="1309145"/>
                </a:cubicBezTo>
                <a:cubicBezTo>
                  <a:pt x="10614039" y="1300077"/>
                  <a:pt x="10617367" y="1296448"/>
                  <a:pt x="10599899" y="1292819"/>
                </a:cubicBezTo>
                <a:cubicBezTo>
                  <a:pt x="10598239" y="1300982"/>
                  <a:pt x="10609882" y="1300077"/>
                  <a:pt x="10601558" y="1305516"/>
                </a:cubicBezTo>
                <a:cubicBezTo>
                  <a:pt x="10620694" y="1301887"/>
                  <a:pt x="10614869" y="1313688"/>
                  <a:pt x="10626520" y="1314593"/>
                </a:cubicBezTo>
                <a:cubicBezTo>
                  <a:pt x="10621524" y="1314593"/>
                  <a:pt x="10617367" y="1315498"/>
                  <a:pt x="10612380" y="1315498"/>
                </a:cubicBezTo>
                <a:cubicBezTo>
                  <a:pt x="10613209" y="1319127"/>
                  <a:pt x="10613209" y="1321851"/>
                  <a:pt x="10614039" y="1325480"/>
                </a:cubicBezTo>
                <a:cubicBezTo>
                  <a:pt x="10637332" y="1320946"/>
                  <a:pt x="10658136" y="1332738"/>
                  <a:pt x="10667281" y="1328204"/>
                </a:cubicBezTo>
                <a:cubicBezTo>
                  <a:pt x="10659796" y="1320946"/>
                  <a:pt x="10634005" y="1325480"/>
                  <a:pt x="10623192" y="1320032"/>
                </a:cubicBezTo>
                <a:cubicBezTo>
                  <a:pt x="10636502" y="1305516"/>
                  <a:pt x="10683919" y="1300982"/>
                  <a:pt x="10698898" y="1316403"/>
                </a:cubicBezTo>
                <a:cubicBezTo>
                  <a:pt x="10685587" y="1319127"/>
                  <a:pt x="10686417" y="1313688"/>
                  <a:pt x="10674766" y="1314593"/>
                </a:cubicBezTo>
                <a:cubicBezTo>
                  <a:pt x="10679761" y="1323670"/>
                  <a:pt x="10732174" y="1323670"/>
                  <a:pt x="10731335" y="1311869"/>
                </a:cubicBezTo>
                <a:cubicBezTo>
                  <a:pt x="10698059" y="1313688"/>
                  <a:pt x="10686417" y="1300982"/>
                  <a:pt x="10666451" y="1294629"/>
                </a:cubicBezTo>
                <a:cubicBezTo>
                  <a:pt x="10666451" y="1297353"/>
                  <a:pt x="10668110" y="1301887"/>
                  <a:pt x="10663123" y="1302801"/>
                </a:cubicBezTo>
                <a:cubicBezTo>
                  <a:pt x="10663953" y="1290095"/>
                  <a:pt x="10646485" y="1301887"/>
                  <a:pt x="10638162" y="1293724"/>
                </a:cubicBezTo>
                <a:cubicBezTo>
                  <a:pt x="10650643" y="1297353"/>
                  <a:pt x="10650643" y="1284657"/>
                  <a:pt x="10641490" y="1285561"/>
                </a:cubicBezTo>
                <a:close/>
                <a:moveTo>
                  <a:pt x="11450076" y="1282847"/>
                </a:moveTo>
                <a:cubicBezTo>
                  <a:pt x="11449238" y="1291009"/>
                  <a:pt x="11460889" y="1290105"/>
                  <a:pt x="11475028" y="1289200"/>
                </a:cubicBezTo>
                <a:cubicBezTo>
                  <a:pt x="11474199" y="1281942"/>
                  <a:pt x="11462557" y="1282847"/>
                  <a:pt x="11450076" y="1282847"/>
                </a:cubicBezTo>
                <a:close/>
                <a:moveTo>
                  <a:pt x="11449274" y="1278303"/>
                </a:moveTo>
                <a:cubicBezTo>
                  <a:pt x="11436793" y="1272864"/>
                  <a:pt x="11423483" y="1282837"/>
                  <a:pt x="11417658" y="1287380"/>
                </a:cubicBezTo>
                <a:cubicBezTo>
                  <a:pt x="11432636" y="1282837"/>
                  <a:pt x="11443449" y="1295543"/>
                  <a:pt x="11450933" y="1288285"/>
                </a:cubicBezTo>
                <a:cubicBezTo>
                  <a:pt x="11444278" y="1286466"/>
                  <a:pt x="11432636" y="1286466"/>
                  <a:pt x="11430968" y="1281932"/>
                </a:cubicBezTo>
                <a:cubicBezTo>
                  <a:pt x="11442619" y="1281932"/>
                  <a:pt x="11446776" y="1286466"/>
                  <a:pt x="11449274" y="1278303"/>
                </a:cubicBezTo>
                <a:close/>
                <a:moveTo>
                  <a:pt x="10356102" y="1263787"/>
                </a:moveTo>
                <a:cubicBezTo>
                  <a:pt x="10361927" y="1271045"/>
                  <a:pt x="10326153" y="1271950"/>
                  <a:pt x="10328643" y="1270140"/>
                </a:cubicBezTo>
                <a:cubicBezTo>
                  <a:pt x="10322826" y="1261977"/>
                  <a:pt x="10346949" y="1265606"/>
                  <a:pt x="10356102" y="1263787"/>
                </a:cubicBezTo>
                <a:close/>
                <a:moveTo>
                  <a:pt x="10818737" y="1255963"/>
                </a:moveTo>
                <a:cubicBezTo>
                  <a:pt x="10824664" y="1254943"/>
                  <a:pt x="10832358" y="1255624"/>
                  <a:pt x="10837764" y="1256529"/>
                </a:cubicBezTo>
                <a:cubicBezTo>
                  <a:pt x="10836105" y="1262882"/>
                  <a:pt x="10821136" y="1262882"/>
                  <a:pt x="10810314" y="1265606"/>
                </a:cubicBezTo>
                <a:cubicBezTo>
                  <a:pt x="10808650" y="1259705"/>
                  <a:pt x="10812810" y="1256984"/>
                  <a:pt x="10818737" y="1255963"/>
                </a:cubicBezTo>
                <a:close/>
                <a:moveTo>
                  <a:pt x="10615654" y="1243832"/>
                </a:moveTo>
                <a:cubicBezTo>
                  <a:pt x="10634790" y="1242927"/>
                  <a:pt x="10647262" y="1246547"/>
                  <a:pt x="10655585" y="1251995"/>
                </a:cubicBezTo>
                <a:cubicBezTo>
                  <a:pt x="10641445" y="1258348"/>
                  <a:pt x="10632292" y="1252900"/>
                  <a:pt x="10617313" y="1253805"/>
                </a:cubicBezTo>
                <a:cubicBezTo>
                  <a:pt x="10616483" y="1250176"/>
                  <a:pt x="10616483" y="1247461"/>
                  <a:pt x="10615654" y="1243832"/>
                </a:cubicBezTo>
                <a:close/>
                <a:moveTo>
                  <a:pt x="10251800" y="1237480"/>
                </a:moveTo>
                <a:cubicBezTo>
                  <a:pt x="10261887" y="1238841"/>
                  <a:pt x="10272911" y="1242470"/>
                  <a:pt x="10276239" y="1244737"/>
                </a:cubicBezTo>
                <a:cubicBezTo>
                  <a:pt x="10270414" y="1252900"/>
                  <a:pt x="10242963" y="1249271"/>
                  <a:pt x="10232980" y="1243832"/>
                </a:cubicBezTo>
                <a:cubicBezTo>
                  <a:pt x="10232561" y="1237027"/>
                  <a:pt x="10241712" y="1236120"/>
                  <a:pt x="10251800" y="1237480"/>
                </a:cubicBezTo>
                <a:close/>
                <a:moveTo>
                  <a:pt x="10554748" y="1234526"/>
                </a:moveTo>
                <a:cubicBezTo>
                  <a:pt x="10546847" y="1235206"/>
                  <a:pt x="10539984" y="1237928"/>
                  <a:pt x="10539150" y="1242919"/>
                </a:cubicBezTo>
                <a:cubicBezTo>
                  <a:pt x="10551630" y="1239290"/>
                  <a:pt x="10569928" y="1244729"/>
                  <a:pt x="10576583" y="1238385"/>
                </a:cubicBezTo>
                <a:cubicBezTo>
                  <a:pt x="10571591" y="1235208"/>
                  <a:pt x="10562650" y="1233846"/>
                  <a:pt x="10554748" y="1234526"/>
                </a:cubicBezTo>
                <a:close/>
                <a:moveTo>
                  <a:pt x="9505366" y="1230103"/>
                </a:moveTo>
                <a:cubicBezTo>
                  <a:pt x="9511086" y="1231805"/>
                  <a:pt x="9515871" y="1235207"/>
                  <a:pt x="9515036" y="1238384"/>
                </a:cubicBezTo>
                <a:cubicBezTo>
                  <a:pt x="9496729" y="1242013"/>
                  <a:pt x="9502554" y="1231126"/>
                  <a:pt x="9490083" y="1232031"/>
                </a:cubicBezTo>
                <a:cubicBezTo>
                  <a:pt x="9492990" y="1228402"/>
                  <a:pt x="9499646" y="1228402"/>
                  <a:pt x="9505366" y="1230103"/>
                </a:cubicBezTo>
                <a:close/>
                <a:moveTo>
                  <a:pt x="9263017" y="1219335"/>
                </a:moveTo>
                <a:cubicBezTo>
                  <a:pt x="9256362" y="1221154"/>
                  <a:pt x="9238065" y="1217515"/>
                  <a:pt x="9239724" y="1222964"/>
                </a:cubicBezTo>
                <a:cubicBezTo>
                  <a:pt x="9250536" y="1222964"/>
                  <a:pt x="9255532" y="1224773"/>
                  <a:pt x="9255532" y="1230222"/>
                </a:cubicBezTo>
                <a:cubicBezTo>
                  <a:pt x="9262187" y="1228412"/>
                  <a:pt x="9280493" y="1232031"/>
                  <a:pt x="9278825" y="1226593"/>
                </a:cubicBezTo>
                <a:cubicBezTo>
                  <a:pt x="9263856" y="1228412"/>
                  <a:pt x="9255532" y="1224773"/>
                  <a:pt x="9263017" y="1219335"/>
                </a:cubicBezTo>
                <a:close/>
                <a:moveTo>
                  <a:pt x="9970132" y="1211172"/>
                </a:moveTo>
                <a:cubicBezTo>
                  <a:pt x="9974290" y="1221154"/>
                  <a:pt x="9956822" y="1209353"/>
                  <a:pt x="9956822" y="1219335"/>
                </a:cubicBezTo>
                <a:cubicBezTo>
                  <a:pt x="9972630" y="1218430"/>
                  <a:pt x="9985941" y="1216611"/>
                  <a:pt x="9994255" y="1212077"/>
                </a:cubicBezTo>
                <a:cubicBezTo>
                  <a:pt x="9982613" y="1214801"/>
                  <a:pt x="9982613" y="1208448"/>
                  <a:pt x="9970132" y="1211172"/>
                </a:cubicBezTo>
                <a:close/>
                <a:moveTo>
                  <a:pt x="8825465" y="1203009"/>
                </a:moveTo>
                <a:cubicBezTo>
                  <a:pt x="8844592" y="1219334"/>
                  <a:pt x="8800503" y="1194846"/>
                  <a:pt x="8803001" y="1213896"/>
                </a:cubicBezTo>
                <a:cubicBezTo>
                  <a:pt x="8846260" y="1215705"/>
                  <a:pt x="8840435" y="1218429"/>
                  <a:pt x="8870383" y="1215705"/>
                </a:cubicBezTo>
                <a:cubicBezTo>
                  <a:pt x="8853745" y="1207543"/>
                  <a:pt x="8842094" y="1212076"/>
                  <a:pt x="8825465" y="1203009"/>
                </a:cubicBezTo>
                <a:close/>
                <a:moveTo>
                  <a:pt x="8767227" y="1200285"/>
                </a:moveTo>
                <a:cubicBezTo>
                  <a:pt x="8760572" y="1207543"/>
                  <a:pt x="8731462" y="1193932"/>
                  <a:pt x="8729793" y="1204819"/>
                </a:cubicBezTo>
                <a:cubicBezTo>
                  <a:pt x="8730623" y="1200285"/>
                  <a:pt x="8722309" y="1198465"/>
                  <a:pt x="8719811" y="1203009"/>
                </a:cubicBezTo>
                <a:cubicBezTo>
                  <a:pt x="8725636" y="1203914"/>
                  <a:pt x="8729793" y="1205724"/>
                  <a:pt x="8730623" y="1210267"/>
                </a:cubicBezTo>
                <a:cubicBezTo>
                  <a:pt x="8741444" y="1210267"/>
                  <a:pt x="8743934" y="1205724"/>
                  <a:pt x="8758912" y="1206638"/>
                </a:cubicBezTo>
                <a:cubicBezTo>
                  <a:pt x="8762240" y="1213896"/>
                  <a:pt x="8768065" y="1207543"/>
                  <a:pt x="8774721" y="1215706"/>
                </a:cubicBezTo>
                <a:cubicBezTo>
                  <a:pt x="8771384" y="1208448"/>
                  <a:pt x="8793848" y="1221154"/>
                  <a:pt x="8793018" y="1212077"/>
                </a:cubicBezTo>
                <a:cubicBezTo>
                  <a:pt x="8783865" y="1212077"/>
                  <a:pt x="8788031" y="1203914"/>
                  <a:pt x="8777210" y="1204819"/>
                </a:cubicBezTo>
                <a:cubicBezTo>
                  <a:pt x="8777210" y="1207543"/>
                  <a:pt x="8778878" y="1210267"/>
                  <a:pt x="8773882" y="1210267"/>
                </a:cubicBezTo>
                <a:cubicBezTo>
                  <a:pt x="8772223" y="1206638"/>
                  <a:pt x="8773882" y="1201190"/>
                  <a:pt x="8767227" y="1200285"/>
                </a:cubicBezTo>
                <a:close/>
                <a:moveTo>
                  <a:pt x="9235500" y="1198837"/>
                </a:moveTo>
                <a:cubicBezTo>
                  <a:pt x="9235227" y="1198582"/>
                  <a:pt x="9234135" y="1199149"/>
                  <a:pt x="9231432" y="1201190"/>
                </a:cubicBezTo>
                <a:cubicBezTo>
                  <a:pt x="9231432" y="1203009"/>
                  <a:pt x="9231432" y="1203914"/>
                  <a:pt x="9227275" y="1203914"/>
                </a:cubicBezTo>
                <a:cubicBezTo>
                  <a:pt x="9220620" y="1203914"/>
                  <a:pt x="9222279" y="1199370"/>
                  <a:pt x="9217292" y="1199370"/>
                </a:cubicBezTo>
                <a:cubicBezTo>
                  <a:pt x="9202314" y="1205724"/>
                  <a:pt x="9232262" y="1212982"/>
                  <a:pt x="9237248" y="1205724"/>
                </a:cubicBezTo>
                <a:cubicBezTo>
                  <a:pt x="9229768" y="1207767"/>
                  <a:pt x="9236319" y="1199603"/>
                  <a:pt x="9235500" y="1198837"/>
                </a:cubicBezTo>
                <a:close/>
                <a:moveTo>
                  <a:pt x="9589130" y="1194837"/>
                </a:moveTo>
                <a:cubicBezTo>
                  <a:pt x="9582474" y="1194837"/>
                  <a:pt x="9576648" y="1195742"/>
                  <a:pt x="9569993" y="1195742"/>
                </a:cubicBezTo>
                <a:cubicBezTo>
                  <a:pt x="9569993" y="1202095"/>
                  <a:pt x="9580806" y="1201190"/>
                  <a:pt x="9589959" y="1202095"/>
                </a:cubicBezTo>
                <a:cubicBezTo>
                  <a:pt x="9589959" y="1199371"/>
                  <a:pt x="9589130" y="1196656"/>
                  <a:pt x="9589130" y="1194837"/>
                </a:cubicBezTo>
                <a:close/>
                <a:moveTo>
                  <a:pt x="9273022" y="1193932"/>
                </a:moveTo>
                <a:cubicBezTo>
                  <a:pt x="9263039" y="1197561"/>
                  <a:pt x="9242244" y="1195751"/>
                  <a:pt x="9241414" y="1203009"/>
                </a:cubicBezTo>
                <a:cubicBezTo>
                  <a:pt x="9247240" y="1203914"/>
                  <a:pt x="9244742" y="1205724"/>
                  <a:pt x="9242244" y="1208448"/>
                </a:cubicBezTo>
                <a:cubicBezTo>
                  <a:pt x="9254725" y="1205724"/>
                  <a:pt x="9275520" y="1195751"/>
                  <a:pt x="9273022" y="1193932"/>
                </a:cubicBezTo>
                <a:close/>
                <a:moveTo>
                  <a:pt x="9651537" y="1165805"/>
                </a:moveTo>
                <a:cubicBezTo>
                  <a:pt x="9636558" y="1166710"/>
                  <a:pt x="9631571" y="1172158"/>
                  <a:pt x="9619920" y="1174882"/>
                </a:cubicBezTo>
                <a:cubicBezTo>
                  <a:pt x="9636558" y="1176692"/>
                  <a:pt x="9594967" y="1183950"/>
                  <a:pt x="9617431" y="1187579"/>
                </a:cubicBezTo>
                <a:cubicBezTo>
                  <a:pt x="9617431" y="1180321"/>
                  <a:pt x="9646541" y="1166710"/>
                  <a:pt x="9635728" y="1181226"/>
                </a:cubicBezTo>
                <a:cubicBezTo>
                  <a:pt x="9650698" y="1181226"/>
                  <a:pt x="9642384" y="1169434"/>
                  <a:pt x="9651537" y="1165805"/>
                </a:cubicBezTo>
                <a:close/>
                <a:moveTo>
                  <a:pt x="11779401" y="1145961"/>
                </a:moveTo>
                <a:cubicBezTo>
                  <a:pt x="11771393" y="1145393"/>
                  <a:pt x="11764945" y="1145845"/>
                  <a:pt x="11762866" y="1151289"/>
                </a:cubicBezTo>
                <a:cubicBezTo>
                  <a:pt x="11775347" y="1149479"/>
                  <a:pt x="11801130" y="1153108"/>
                  <a:pt x="11805296" y="1146755"/>
                </a:cubicBezTo>
                <a:cubicBezTo>
                  <a:pt x="11796977" y="1148117"/>
                  <a:pt x="11787409" y="1146529"/>
                  <a:pt x="11779401" y="1145961"/>
                </a:cubicBezTo>
                <a:close/>
                <a:moveTo>
                  <a:pt x="11733749" y="1143126"/>
                </a:moveTo>
                <a:cubicBezTo>
                  <a:pt x="11712953" y="1151289"/>
                  <a:pt x="11759540" y="1158547"/>
                  <a:pt x="11757881" y="1146746"/>
                </a:cubicBezTo>
                <a:cubicBezTo>
                  <a:pt x="11740404" y="1151289"/>
                  <a:pt x="11747889" y="1140402"/>
                  <a:pt x="11733749" y="1143126"/>
                </a:cubicBezTo>
                <a:close/>
                <a:moveTo>
                  <a:pt x="11669686" y="1141307"/>
                </a:moveTo>
                <a:cubicBezTo>
                  <a:pt x="11644733" y="1151289"/>
                  <a:pt x="11595649" y="1142212"/>
                  <a:pt x="11561544" y="1148565"/>
                </a:cubicBezTo>
                <a:cubicBezTo>
                  <a:pt x="11580679" y="1148565"/>
                  <a:pt x="11619781" y="1153099"/>
                  <a:pt x="11653057" y="1154004"/>
                </a:cubicBezTo>
                <a:cubicBezTo>
                  <a:pt x="11669686" y="1154004"/>
                  <a:pt x="11702132" y="1156728"/>
                  <a:pt x="11704630" y="1146746"/>
                </a:cubicBezTo>
                <a:cubicBezTo>
                  <a:pt x="11698805" y="1146746"/>
                  <a:pt x="11692988" y="1146746"/>
                  <a:pt x="11694647" y="1142212"/>
                </a:cubicBezTo>
                <a:cubicBezTo>
                  <a:pt x="11679678" y="1141307"/>
                  <a:pt x="11690490" y="1151289"/>
                  <a:pt x="11671354" y="1148565"/>
                </a:cubicBezTo>
                <a:cubicBezTo>
                  <a:pt x="11671354" y="1145841"/>
                  <a:pt x="11678839" y="1142212"/>
                  <a:pt x="11669686" y="1141307"/>
                </a:cubicBezTo>
                <a:close/>
                <a:moveTo>
                  <a:pt x="9642361" y="1138593"/>
                </a:moveTo>
                <a:cubicBezTo>
                  <a:pt x="9634047" y="1138593"/>
                  <a:pt x="9626553" y="1139498"/>
                  <a:pt x="9618237" y="1139498"/>
                </a:cubicBezTo>
                <a:cubicBezTo>
                  <a:pt x="9616567" y="1150384"/>
                  <a:pt x="9645688" y="1146755"/>
                  <a:pt x="9642361" y="1138593"/>
                </a:cubicBezTo>
                <a:close/>
                <a:moveTo>
                  <a:pt x="10614024" y="1114095"/>
                </a:moveTo>
                <a:cubicBezTo>
                  <a:pt x="10607369" y="1119543"/>
                  <a:pt x="10615683" y="1125887"/>
                  <a:pt x="10625666" y="1126792"/>
                </a:cubicBezTo>
                <a:cubicBezTo>
                  <a:pt x="10625666" y="1123172"/>
                  <a:pt x="10631491" y="1123172"/>
                  <a:pt x="10628993" y="1118629"/>
                </a:cubicBezTo>
                <a:cubicBezTo>
                  <a:pt x="10619840" y="1119543"/>
                  <a:pt x="10619011" y="1115914"/>
                  <a:pt x="10614024" y="1114095"/>
                </a:cubicBezTo>
                <a:close/>
                <a:moveTo>
                  <a:pt x="10224711" y="1105932"/>
                </a:moveTo>
                <a:cubicBezTo>
                  <a:pt x="10221384" y="1117724"/>
                  <a:pt x="10171470" y="1103208"/>
                  <a:pt x="10178125" y="1115914"/>
                </a:cubicBezTo>
                <a:cubicBezTo>
                  <a:pt x="10168972" y="1115914"/>
                  <a:pt x="10173968" y="1107751"/>
                  <a:pt x="10167312" y="1105932"/>
                </a:cubicBezTo>
                <a:cubicBezTo>
                  <a:pt x="10128211" y="1108656"/>
                  <a:pt x="10081622" y="1117724"/>
                  <a:pt x="10048346" y="1108656"/>
                </a:cubicBezTo>
                <a:cubicBezTo>
                  <a:pt x="10056670" y="1117724"/>
                  <a:pt x="10059159" y="1112285"/>
                  <a:pt x="10045019" y="1118628"/>
                </a:cubicBezTo>
                <a:cubicBezTo>
                  <a:pt x="10074137" y="1115009"/>
                  <a:pt x="10114071" y="1138593"/>
                  <a:pt x="10142351" y="1124982"/>
                </a:cubicBezTo>
                <a:cubicBezTo>
                  <a:pt x="10143189" y="1127706"/>
                  <a:pt x="10142351" y="1132240"/>
                  <a:pt x="10148176" y="1132240"/>
                </a:cubicBezTo>
                <a:cubicBezTo>
                  <a:pt x="10144849" y="1121353"/>
                  <a:pt x="10166483" y="1130430"/>
                  <a:pt x="10167312" y="1134059"/>
                </a:cubicBezTo>
                <a:cubicBezTo>
                  <a:pt x="10192265" y="1128611"/>
                  <a:pt x="10228869" y="1134059"/>
                  <a:pt x="10257988" y="1134964"/>
                </a:cubicBezTo>
                <a:cubicBezTo>
                  <a:pt x="10250503" y="1128611"/>
                  <a:pt x="10266311" y="1122267"/>
                  <a:pt x="10256328" y="1122267"/>
                </a:cubicBezTo>
                <a:cubicBezTo>
                  <a:pt x="10255490" y="1125896"/>
                  <a:pt x="10246345" y="1125896"/>
                  <a:pt x="10243018" y="1127706"/>
                </a:cubicBezTo>
                <a:cubicBezTo>
                  <a:pt x="10242179" y="1112285"/>
                  <a:pt x="10226380" y="1115914"/>
                  <a:pt x="10224711" y="1105932"/>
                </a:cubicBezTo>
                <a:close/>
                <a:moveTo>
                  <a:pt x="9763821" y="1095045"/>
                </a:moveTo>
                <a:cubicBezTo>
                  <a:pt x="9751340" y="1096864"/>
                  <a:pt x="9734711" y="1097769"/>
                  <a:pt x="9726388" y="1102303"/>
                </a:cubicBezTo>
                <a:cubicBezTo>
                  <a:pt x="9737201" y="1105027"/>
                  <a:pt x="9764651" y="1103208"/>
                  <a:pt x="9763821" y="1095045"/>
                </a:cubicBezTo>
                <a:close/>
                <a:moveTo>
                  <a:pt x="9595773" y="1087787"/>
                </a:moveTo>
                <a:cubicBezTo>
                  <a:pt x="9573318" y="1096864"/>
                  <a:pt x="9522566" y="1089606"/>
                  <a:pt x="9520906" y="1096864"/>
                </a:cubicBezTo>
                <a:cubicBezTo>
                  <a:pt x="9582463" y="1099578"/>
                  <a:pt x="9677304" y="1116818"/>
                  <a:pt x="9732214" y="1104112"/>
                </a:cubicBezTo>
                <a:cubicBezTo>
                  <a:pt x="9697270" y="1093225"/>
                  <a:pt x="9647356" y="1083253"/>
                  <a:pt x="9597441" y="1097769"/>
                </a:cubicBezTo>
                <a:cubicBezTo>
                  <a:pt x="9580803" y="1093225"/>
                  <a:pt x="9613247" y="1091416"/>
                  <a:pt x="9595773" y="1087787"/>
                </a:cubicBezTo>
                <a:close/>
                <a:moveTo>
                  <a:pt x="10234682" y="1076900"/>
                </a:moveTo>
                <a:cubicBezTo>
                  <a:pt x="10218874" y="1076900"/>
                  <a:pt x="10212218" y="1080529"/>
                  <a:pt x="10212218" y="1087786"/>
                </a:cubicBezTo>
                <a:cubicBezTo>
                  <a:pt x="10223869" y="1086881"/>
                  <a:pt x="10237180" y="1085062"/>
                  <a:pt x="10234682" y="1076900"/>
                </a:cubicBezTo>
                <a:close/>
                <a:moveTo>
                  <a:pt x="12174648" y="1066013"/>
                </a:moveTo>
                <a:cubicBezTo>
                  <a:pt x="12172989" y="1073270"/>
                  <a:pt x="12163836" y="1064203"/>
                  <a:pt x="12155513" y="1066918"/>
                </a:cubicBezTo>
                <a:cubicBezTo>
                  <a:pt x="12151355" y="1079623"/>
                  <a:pt x="12192116" y="1070546"/>
                  <a:pt x="12174648" y="1066013"/>
                </a:cubicBezTo>
                <a:close/>
                <a:moveTo>
                  <a:pt x="11390697" y="1026093"/>
                </a:moveTo>
                <a:cubicBezTo>
                  <a:pt x="11381234" y="1025640"/>
                  <a:pt x="11366467" y="1026547"/>
                  <a:pt x="11365218" y="1030628"/>
                </a:cubicBezTo>
                <a:cubicBezTo>
                  <a:pt x="11376861" y="1036077"/>
                  <a:pt x="11374371" y="1030628"/>
                  <a:pt x="11384354" y="1029724"/>
                </a:cubicBezTo>
                <a:cubicBezTo>
                  <a:pt x="11404320" y="1028362"/>
                  <a:pt x="11400161" y="1026547"/>
                  <a:pt x="11390697" y="1026093"/>
                </a:cubicBezTo>
                <a:close/>
                <a:moveTo>
                  <a:pt x="11565598" y="1015767"/>
                </a:moveTo>
                <a:cubicBezTo>
                  <a:pt x="11544073" y="1015426"/>
                  <a:pt x="11522443" y="1016560"/>
                  <a:pt x="11508303" y="1021550"/>
                </a:cubicBezTo>
                <a:cubicBezTo>
                  <a:pt x="11549902" y="1015197"/>
                  <a:pt x="11603974" y="1027903"/>
                  <a:pt x="11622271" y="1018826"/>
                </a:cubicBezTo>
                <a:cubicBezTo>
                  <a:pt x="11608546" y="1017922"/>
                  <a:pt x="11587124" y="1016107"/>
                  <a:pt x="11565598" y="1015767"/>
                </a:cubicBezTo>
                <a:close/>
                <a:moveTo>
                  <a:pt x="10486783" y="976203"/>
                </a:moveTo>
                <a:cubicBezTo>
                  <a:pt x="10473464" y="973479"/>
                  <a:pt x="10476792" y="988900"/>
                  <a:pt x="10472634" y="977108"/>
                </a:cubicBezTo>
                <a:cubicBezTo>
                  <a:pt x="10459324" y="978918"/>
                  <a:pt x="10446013" y="986176"/>
                  <a:pt x="10455996" y="990709"/>
                </a:cubicBezTo>
                <a:cubicBezTo>
                  <a:pt x="10464320" y="990709"/>
                  <a:pt x="10464320" y="987080"/>
                  <a:pt x="10468477" y="985271"/>
                </a:cubicBezTo>
                <a:cubicBezTo>
                  <a:pt x="10470136" y="995253"/>
                  <a:pt x="10494268" y="1007949"/>
                  <a:pt x="10503413" y="996158"/>
                </a:cubicBezTo>
                <a:cubicBezTo>
                  <a:pt x="10530872" y="1011578"/>
                  <a:pt x="10581616" y="1025189"/>
                  <a:pt x="10635687" y="1015207"/>
                </a:cubicBezTo>
                <a:cubicBezTo>
                  <a:pt x="10663138" y="1020656"/>
                  <a:pt x="10704737" y="1034257"/>
                  <a:pt x="10733018" y="1023370"/>
                </a:cubicBezTo>
                <a:cubicBezTo>
                  <a:pt x="10738013" y="1032447"/>
                  <a:pt x="10769621" y="1024285"/>
                  <a:pt x="10782102" y="1028818"/>
                </a:cubicBezTo>
                <a:cubicBezTo>
                  <a:pt x="10782102" y="1026094"/>
                  <a:pt x="10782940" y="1022465"/>
                  <a:pt x="10790425" y="1023370"/>
                </a:cubicBezTo>
                <a:cubicBezTo>
                  <a:pt x="10857807" y="1036981"/>
                  <a:pt x="10923530" y="1026094"/>
                  <a:pt x="10993410" y="1036076"/>
                </a:cubicBezTo>
                <a:cubicBezTo>
                  <a:pt x="10994239" y="1022465"/>
                  <a:pt x="11027515" y="1032447"/>
                  <a:pt x="11035000" y="1026094"/>
                </a:cubicBezTo>
                <a:cubicBezTo>
                  <a:pt x="11015864" y="1025189"/>
                  <a:pt x="11006720" y="1017931"/>
                  <a:pt x="10990082" y="1015207"/>
                </a:cubicBezTo>
                <a:cubicBezTo>
                  <a:pt x="10990082" y="1017931"/>
                  <a:pt x="10991741" y="1022465"/>
                  <a:pt x="10986754" y="1023370"/>
                </a:cubicBezTo>
                <a:cubicBezTo>
                  <a:pt x="10979261" y="1021560"/>
                  <a:pt x="10970946" y="1020656"/>
                  <a:pt x="10970946" y="1014302"/>
                </a:cubicBezTo>
                <a:cubicBezTo>
                  <a:pt x="10967618" y="1006140"/>
                  <a:pt x="10994239" y="1012483"/>
                  <a:pt x="10988414" y="1003416"/>
                </a:cubicBezTo>
                <a:cubicBezTo>
                  <a:pt x="10908551" y="1027913"/>
                  <a:pt x="10846156" y="972565"/>
                  <a:pt x="10771289" y="993434"/>
                </a:cubicBezTo>
                <a:cubicBezTo>
                  <a:pt x="10770460" y="988900"/>
                  <a:pt x="10766293" y="987080"/>
                  <a:pt x="10760477" y="986176"/>
                </a:cubicBezTo>
                <a:cubicBezTo>
                  <a:pt x="10745498" y="1000691"/>
                  <a:pt x="10711392" y="978013"/>
                  <a:pt x="10698912" y="991624"/>
                </a:cubicBezTo>
                <a:cubicBezTo>
                  <a:pt x="10698912" y="978918"/>
                  <a:pt x="10662308" y="986176"/>
                  <a:pt x="10650666" y="988900"/>
                </a:cubicBezTo>
                <a:cubicBezTo>
                  <a:pt x="10617390" y="972565"/>
                  <a:pt x="10569135" y="987995"/>
                  <a:pt x="10529204" y="977108"/>
                </a:cubicBezTo>
                <a:cubicBezTo>
                  <a:pt x="10525046" y="980737"/>
                  <a:pt x="10513395" y="980737"/>
                  <a:pt x="10511736" y="985271"/>
                </a:cubicBezTo>
                <a:cubicBezTo>
                  <a:pt x="10512566" y="974384"/>
                  <a:pt x="10495927" y="978013"/>
                  <a:pt x="10506740" y="985271"/>
                </a:cubicBezTo>
                <a:cubicBezTo>
                  <a:pt x="10498425" y="985271"/>
                  <a:pt x="10491770" y="986176"/>
                  <a:pt x="10488443" y="988900"/>
                </a:cubicBezTo>
                <a:cubicBezTo>
                  <a:pt x="10484285" y="980737"/>
                  <a:pt x="10495927" y="980737"/>
                  <a:pt x="10486783" y="976203"/>
                </a:cubicBezTo>
                <a:close/>
                <a:moveTo>
                  <a:pt x="7626667" y="950791"/>
                </a:moveTo>
                <a:cubicBezTo>
                  <a:pt x="7628333" y="955325"/>
                  <a:pt x="7622507" y="956230"/>
                  <a:pt x="7623337" y="960773"/>
                </a:cubicBezTo>
                <a:cubicBezTo>
                  <a:pt x="7647469" y="951696"/>
                  <a:pt x="7674919" y="970755"/>
                  <a:pt x="7684903" y="958049"/>
                </a:cubicBezTo>
                <a:cubicBezTo>
                  <a:pt x="7668264" y="954420"/>
                  <a:pt x="7636647" y="958954"/>
                  <a:pt x="7626667" y="950791"/>
                </a:cubicBezTo>
                <a:close/>
                <a:moveTo>
                  <a:pt x="10744629" y="947162"/>
                </a:moveTo>
                <a:cubicBezTo>
                  <a:pt x="10742131" y="954420"/>
                  <a:pt x="10757939" y="950791"/>
                  <a:pt x="10756271" y="958954"/>
                </a:cubicBezTo>
                <a:cubicBezTo>
                  <a:pt x="10764594" y="958954"/>
                  <a:pt x="10767922" y="956239"/>
                  <a:pt x="10769581" y="953515"/>
                </a:cubicBezTo>
                <a:cubicBezTo>
                  <a:pt x="10753782" y="956239"/>
                  <a:pt x="10762096" y="943533"/>
                  <a:pt x="10744629" y="947162"/>
                </a:cubicBezTo>
                <a:close/>
                <a:moveTo>
                  <a:pt x="10777929" y="947162"/>
                </a:moveTo>
                <a:cubicBezTo>
                  <a:pt x="10778759" y="961678"/>
                  <a:pt x="10797895" y="945342"/>
                  <a:pt x="10803720" y="956239"/>
                </a:cubicBezTo>
                <a:cubicBezTo>
                  <a:pt x="10818690" y="957144"/>
                  <a:pt x="10812035" y="948981"/>
                  <a:pt x="10827013" y="949886"/>
                </a:cubicBezTo>
                <a:cubicBezTo>
                  <a:pt x="10832001" y="961678"/>
                  <a:pt x="10853625" y="954420"/>
                  <a:pt x="10861949" y="960773"/>
                </a:cubicBezTo>
                <a:cubicBezTo>
                  <a:pt x="10850307" y="949886"/>
                  <a:pt x="10876089" y="962583"/>
                  <a:pt x="10890238" y="959859"/>
                </a:cubicBezTo>
                <a:cubicBezTo>
                  <a:pt x="10863617" y="944438"/>
                  <a:pt x="10812865" y="952601"/>
                  <a:pt x="10777929" y="947162"/>
                </a:cubicBezTo>
                <a:close/>
                <a:moveTo>
                  <a:pt x="8900414" y="945571"/>
                </a:moveTo>
                <a:cubicBezTo>
                  <a:pt x="8890743" y="946024"/>
                  <a:pt x="8881177" y="947610"/>
                  <a:pt x="8879513" y="949876"/>
                </a:cubicBezTo>
                <a:cubicBezTo>
                  <a:pt x="8896152" y="953505"/>
                  <a:pt x="8900309" y="947162"/>
                  <a:pt x="8921943" y="948067"/>
                </a:cubicBezTo>
                <a:cubicBezTo>
                  <a:pt x="8919860" y="945800"/>
                  <a:pt x="8910084" y="945119"/>
                  <a:pt x="8900414" y="945571"/>
                </a:cubicBezTo>
                <a:close/>
                <a:moveTo>
                  <a:pt x="9075022" y="945343"/>
                </a:moveTo>
                <a:cubicBezTo>
                  <a:pt x="9056716" y="945343"/>
                  <a:pt x="9040077" y="947162"/>
                  <a:pt x="9033422" y="952601"/>
                </a:cubicBezTo>
                <a:cubicBezTo>
                  <a:pt x="9057545" y="949877"/>
                  <a:pt x="9070026" y="952601"/>
                  <a:pt x="9075022" y="945343"/>
                </a:cubicBezTo>
                <a:close/>
                <a:moveTo>
                  <a:pt x="9242222" y="942628"/>
                </a:moveTo>
                <a:cubicBezTo>
                  <a:pt x="9243890" y="952610"/>
                  <a:pt x="9268842" y="948076"/>
                  <a:pt x="9275497" y="943533"/>
                </a:cubicBezTo>
                <a:cubicBezTo>
                  <a:pt x="9263017" y="944447"/>
                  <a:pt x="9248877" y="945352"/>
                  <a:pt x="9242222" y="942628"/>
                </a:cubicBezTo>
                <a:close/>
                <a:moveTo>
                  <a:pt x="10609883" y="942628"/>
                </a:moveTo>
                <a:cubicBezTo>
                  <a:pt x="10569121" y="944447"/>
                  <a:pt x="10595743" y="946257"/>
                  <a:pt x="10616538" y="955325"/>
                </a:cubicBezTo>
                <a:cubicBezTo>
                  <a:pt x="10617376" y="948981"/>
                  <a:pt x="10607394" y="949886"/>
                  <a:pt x="10609883" y="942628"/>
                </a:cubicBezTo>
                <a:close/>
                <a:moveTo>
                  <a:pt x="9772144" y="939904"/>
                </a:moveTo>
                <a:cubicBezTo>
                  <a:pt x="9762991" y="941723"/>
                  <a:pt x="9740527" y="938094"/>
                  <a:pt x="9739698" y="944437"/>
                </a:cubicBezTo>
                <a:cubicBezTo>
                  <a:pt x="9750510" y="944437"/>
                  <a:pt x="9771314" y="948980"/>
                  <a:pt x="9772144" y="939904"/>
                </a:cubicBezTo>
                <a:close/>
                <a:moveTo>
                  <a:pt x="8429408" y="905433"/>
                </a:moveTo>
                <a:cubicBezTo>
                  <a:pt x="8408613" y="911786"/>
                  <a:pt x="8416928" y="920853"/>
                  <a:pt x="8421085" y="929930"/>
                </a:cubicBezTo>
                <a:cubicBezTo>
                  <a:pt x="8423583" y="932645"/>
                  <a:pt x="8427740" y="934464"/>
                  <a:pt x="8431068" y="937188"/>
                </a:cubicBezTo>
                <a:cubicBezTo>
                  <a:pt x="8437723" y="929016"/>
                  <a:pt x="8445216" y="921758"/>
                  <a:pt x="8449374" y="913595"/>
                </a:cubicBezTo>
                <a:cubicBezTo>
                  <a:pt x="8450204" y="911786"/>
                  <a:pt x="8436064" y="908157"/>
                  <a:pt x="8429408" y="905433"/>
                </a:cubicBezTo>
                <a:close/>
                <a:moveTo>
                  <a:pt x="8125772" y="876392"/>
                </a:moveTo>
                <a:cubicBezTo>
                  <a:pt x="8121607" y="877297"/>
                  <a:pt x="8118280" y="879116"/>
                  <a:pt x="8114123" y="880926"/>
                </a:cubicBezTo>
                <a:cubicBezTo>
                  <a:pt x="8120777" y="881831"/>
                  <a:pt x="8127432" y="883650"/>
                  <a:pt x="8134089" y="884555"/>
                </a:cubicBezTo>
                <a:cubicBezTo>
                  <a:pt x="8134918" y="883650"/>
                  <a:pt x="8134918" y="880926"/>
                  <a:pt x="8134918" y="879116"/>
                </a:cubicBezTo>
                <a:cubicBezTo>
                  <a:pt x="8131590" y="878211"/>
                  <a:pt x="8128262" y="876392"/>
                  <a:pt x="8125772" y="876392"/>
                </a:cubicBezTo>
                <a:close/>
                <a:moveTo>
                  <a:pt x="8698104" y="853713"/>
                </a:moveTo>
                <a:cubicBezTo>
                  <a:pt x="8647357" y="899080"/>
                  <a:pt x="8438550" y="930826"/>
                  <a:pt x="8552526" y="1006130"/>
                </a:cubicBezTo>
                <a:cubicBezTo>
                  <a:pt x="8611586" y="1006130"/>
                  <a:pt x="8663998" y="978003"/>
                  <a:pt x="8778796" y="987985"/>
                </a:cubicBezTo>
                <a:cubicBezTo>
                  <a:pt x="8772980" y="989804"/>
                  <a:pt x="8768814" y="990709"/>
                  <a:pt x="8761329" y="987985"/>
                </a:cubicBezTo>
                <a:cubicBezTo>
                  <a:pt x="8761329" y="994338"/>
                  <a:pt x="8769652" y="996148"/>
                  <a:pt x="8781294" y="994338"/>
                </a:cubicBezTo>
                <a:cubicBezTo>
                  <a:pt x="8780465" y="991614"/>
                  <a:pt x="8782123" y="989804"/>
                  <a:pt x="8783792" y="987985"/>
                </a:cubicBezTo>
                <a:cubicBezTo>
                  <a:pt x="8787950" y="987985"/>
                  <a:pt x="8792107" y="987985"/>
                  <a:pt x="8796273" y="988890"/>
                </a:cubicBezTo>
                <a:cubicBezTo>
                  <a:pt x="8822065" y="974374"/>
                  <a:pt x="8830379" y="956229"/>
                  <a:pt x="8827052" y="938084"/>
                </a:cubicBezTo>
                <a:cubicBezTo>
                  <a:pt x="8856170" y="937179"/>
                  <a:pt x="8896102" y="943532"/>
                  <a:pt x="8921055" y="937179"/>
                </a:cubicBezTo>
                <a:cubicBezTo>
                  <a:pt x="8891944" y="934455"/>
                  <a:pt x="8860326" y="932645"/>
                  <a:pt x="8827052" y="932645"/>
                </a:cubicBezTo>
                <a:cubicBezTo>
                  <a:pt x="8815400" y="897260"/>
                  <a:pt x="8759669" y="862790"/>
                  <a:pt x="8698104" y="853713"/>
                </a:cubicBezTo>
                <a:close/>
                <a:moveTo>
                  <a:pt x="8099982" y="814709"/>
                </a:moveTo>
                <a:cubicBezTo>
                  <a:pt x="8095816" y="817433"/>
                  <a:pt x="8092489" y="820148"/>
                  <a:pt x="8088333" y="822872"/>
                </a:cubicBezTo>
                <a:cubicBezTo>
                  <a:pt x="8091659" y="823777"/>
                  <a:pt x="8094157" y="824691"/>
                  <a:pt x="8097485" y="826501"/>
                </a:cubicBezTo>
                <a:cubicBezTo>
                  <a:pt x="8101642" y="824691"/>
                  <a:pt x="8104970" y="822872"/>
                  <a:pt x="8109127" y="821062"/>
                </a:cubicBezTo>
                <a:cubicBezTo>
                  <a:pt x="8105799" y="819243"/>
                  <a:pt x="8103301" y="816519"/>
                  <a:pt x="8099982" y="814709"/>
                </a:cubicBezTo>
                <a:close/>
                <a:moveTo>
                  <a:pt x="7975200" y="808356"/>
                </a:moveTo>
                <a:cubicBezTo>
                  <a:pt x="7963550" y="808356"/>
                  <a:pt x="7952738" y="809261"/>
                  <a:pt x="7954396" y="820147"/>
                </a:cubicBezTo>
                <a:cubicBezTo>
                  <a:pt x="7954396" y="821052"/>
                  <a:pt x="7964379" y="821967"/>
                  <a:pt x="7965219" y="821052"/>
                </a:cubicBezTo>
                <a:cubicBezTo>
                  <a:pt x="7969374" y="817433"/>
                  <a:pt x="7971871" y="812890"/>
                  <a:pt x="7975200" y="808356"/>
                </a:cubicBezTo>
                <a:close/>
                <a:moveTo>
                  <a:pt x="7981854" y="806537"/>
                </a:moveTo>
                <a:cubicBezTo>
                  <a:pt x="7980185" y="806537"/>
                  <a:pt x="7978527" y="806537"/>
                  <a:pt x="7976858" y="806537"/>
                </a:cubicBezTo>
                <a:cubicBezTo>
                  <a:pt x="7976029" y="807442"/>
                  <a:pt x="7975199" y="808356"/>
                  <a:pt x="7975199" y="809261"/>
                </a:cubicBezTo>
                <a:cubicBezTo>
                  <a:pt x="7976858" y="809261"/>
                  <a:pt x="7978527" y="809261"/>
                  <a:pt x="7980185" y="809261"/>
                </a:cubicBezTo>
                <a:cubicBezTo>
                  <a:pt x="7981025" y="808356"/>
                  <a:pt x="7981025" y="807442"/>
                  <a:pt x="7981854" y="806537"/>
                </a:cubicBezTo>
                <a:close/>
                <a:moveTo>
                  <a:pt x="7997545" y="794520"/>
                </a:moveTo>
                <a:cubicBezTo>
                  <a:pt x="7994945" y="794293"/>
                  <a:pt x="7992242" y="794293"/>
                  <a:pt x="7991827" y="794745"/>
                </a:cubicBezTo>
                <a:cubicBezTo>
                  <a:pt x="7987671" y="798374"/>
                  <a:pt x="7985173" y="802917"/>
                  <a:pt x="7981845" y="807451"/>
                </a:cubicBezTo>
                <a:cubicBezTo>
                  <a:pt x="7993496" y="806546"/>
                  <a:pt x="8005139" y="805632"/>
                  <a:pt x="8002641" y="795660"/>
                </a:cubicBezTo>
                <a:cubicBezTo>
                  <a:pt x="8002641" y="795203"/>
                  <a:pt x="8000145" y="794748"/>
                  <a:pt x="7997545" y="794520"/>
                </a:cubicBezTo>
                <a:close/>
                <a:moveTo>
                  <a:pt x="5480161" y="745981"/>
                </a:moveTo>
                <a:cubicBezTo>
                  <a:pt x="5493888" y="746434"/>
                  <a:pt x="5507409" y="750744"/>
                  <a:pt x="5521142" y="758455"/>
                </a:cubicBezTo>
                <a:lnTo>
                  <a:pt x="5544980" y="766254"/>
                </a:lnTo>
                <a:lnTo>
                  <a:pt x="5545261" y="765713"/>
                </a:lnTo>
                <a:lnTo>
                  <a:pt x="5546089" y="766013"/>
                </a:lnTo>
                <a:lnTo>
                  <a:pt x="5546089" y="765713"/>
                </a:lnTo>
                <a:cubicBezTo>
                  <a:pt x="5546929" y="765713"/>
                  <a:pt x="5548589" y="765713"/>
                  <a:pt x="5549417" y="764808"/>
                </a:cubicBezTo>
                <a:cubicBezTo>
                  <a:pt x="5551085" y="762989"/>
                  <a:pt x="5551916" y="760264"/>
                  <a:pt x="5553575" y="758455"/>
                </a:cubicBezTo>
                <a:cubicBezTo>
                  <a:pt x="5555244" y="755731"/>
                  <a:pt x="5557743" y="753007"/>
                  <a:pt x="5561068" y="752102"/>
                </a:cubicBezTo>
                <a:cubicBezTo>
                  <a:pt x="5571052" y="749387"/>
                  <a:pt x="5579366" y="753921"/>
                  <a:pt x="5572712" y="759360"/>
                </a:cubicBezTo>
                <a:cubicBezTo>
                  <a:pt x="5567723" y="762989"/>
                  <a:pt x="5558571" y="763893"/>
                  <a:pt x="5550245" y="764808"/>
                </a:cubicBezTo>
                <a:cubicBezTo>
                  <a:pt x="5548589" y="765713"/>
                  <a:pt x="5548589" y="766618"/>
                  <a:pt x="5547757" y="766618"/>
                </a:cubicBezTo>
                <a:lnTo>
                  <a:pt x="5546089" y="766013"/>
                </a:lnTo>
                <a:lnTo>
                  <a:pt x="5546089" y="766618"/>
                </a:lnTo>
                <a:lnTo>
                  <a:pt x="5544980" y="766254"/>
                </a:lnTo>
                <a:lnTo>
                  <a:pt x="5538187" y="779320"/>
                </a:lnTo>
                <a:cubicBezTo>
                  <a:pt x="5533613" y="782722"/>
                  <a:pt x="5526960" y="784762"/>
                  <a:pt x="5518641" y="784762"/>
                </a:cubicBezTo>
                <a:cubicBezTo>
                  <a:pt x="5486196" y="784762"/>
                  <a:pt x="5453758" y="781133"/>
                  <a:pt x="5422142" y="777504"/>
                </a:cubicBezTo>
                <a:cubicBezTo>
                  <a:pt x="5417154" y="776600"/>
                  <a:pt x="5414655" y="768437"/>
                  <a:pt x="5412158" y="762989"/>
                </a:cubicBezTo>
                <a:cubicBezTo>
                  <a:pt x="5411330" y="762989"/>
                  <a:pt x="5409663" y="762989"/>
                  <a:pt x="5408830" y="763893"/>
                </a:cubicBezTo>
                <a:cubicBezTo>
                  <a:pt x="5408001" y="762989"/>
                  <a:pt x="5408001" y="762084"/>
                  <a:pt x="5408001" y="761179"/>
                </a:cubicBezTo>
                <a:cubicBezTo>
                  <a:pt x="5400509" y="759360"/>
                  <a:pt x="5391363" y="758455"/>
                  <a:pt x="5388035" y="754826"/>
                </a:cubicBezTo>
                <a:cubicBezTo>
                  <a:pt x="5383038" y="749387"/>
                  <a:pt x="5391363" y="744844"/>
                  <a:pt x="5399676" y="748473"/>
                </a:cubicBezTo>
                <a:cubicBezTo>
                  <a:pt x="5404673" y="751197"/>
                  <a:pt x="5406333" y="756645"/>
                  <a:pt x="5408001" y="761179"/>
                </a:cubicBezTo>
                <a:cubicBezTo>
                  <a:pt x="5409663" y="761179"/>
                  <a:pt x="5410490" y="762084"/>
                  <a:pt x="5412158" y="762084"/>
                </a:cubicBezTo>
                <a:cubicBezTo>
                  <a:pt x="5412158" y="762084"/>
                  <a:pt x="5412158" y="762989"/>
                  <a:pt x="5412987" y="762989"/>
                </a:cubicBezTo>
                <a:cubicBezTo>
                  <a:pt x="5422142" y="761179"/>
                  <a:pt x="5432124" y="760264"/>
                  <a:pt x="5437950" y="756645"/>
                </a:cubicBezTo>
                <a:cubicBezTo>
                  <a:pt x="5452505" y="748930"/>
                  <a:pt x="5466435" y="745527"/>
                  <a:pt x="5480161" y="745981"/>
                </a:cubicBezTo>
                <a:close/>
                <a:moveTo>
                  <a:pt x="8441939" y="726699"/>
                </a:moveTo>
                <a:cubicBezTo>
                  <a:pt x="8426131" y="726699"/>
                  <a:pt x="8419476" y="731232"/>
                  <a:pt x="8419476" y="737585"/>
                </a:cubicBezTo>
                <a:cubicBezTo>
                  <a:pt x="8433616" y="735766"/>
                  <a:pt x="8434446" y="742119"/>
                  <a:pt x="8448594" y="739395"/>
                </a:cubicBezTo>
                <a:cubicBezTo>
                  <a:pt x="8449424" y="733956"/>
                  <a:pt x="8446097" y="729423"/>
                  <a:pt x="8441939" y="726699"/>
                </a:cubicBezTo>
                <a:close/>
                <a:moveTo>
                  <a:pt x="7184044" y="649586"/>
                </a:moveTo>
                <a:cubicBezTo>
                  <a:pt x="7180715" y="649586"/>
                  <a:pt x="7176556" y="652310"/>
                  <a:pt x="7173230" y="654120"/>
                </a:cubicBezTo>
                <a:cubicBezTo>
                  <a:pt x="7178215" y="656844"/>
                  <a:pt x="7182384" y="658663"/>
                  <a:pt x="7187369" y="661378"/>
                </a:cubicBezTo>
                <a:cubicBezTo>
                  <a:pt x="7189043" y="659568"/>
                  <a:pt x="7191538" y="657749"/>
                  <a:pt x="7193198" y="655939"/>
                </a:cubicBezTo>
                <a:cubicBezTo>
                  <a:pt x="7189868" y="654120"/>
                  <a:pt x="7187369" y="650491"/>
                  <a:pt x="7184044" y="649586"/>
                </a:cubicBezTo>
                <a:close/>
                <a:moveTo>
                  <a:pt x="6554366" y="610572"/>
                </a:moveTo>
                <a:cubicBezTo>
                  <a:pt x="6556034" y="618734"/>
                  <a:pt x="6556034" y="625992"/>
                  <a:pt x="6574331" y="624183"/>
                </a:cubicBezTo>
                <a:cubicBezTo>
                  <a:pt x="6578489" y="623268"/>
                  <a:pt x="6580987" y="616925"/>
                  <a:pt x="6584315" y="611477"/>
                </a:cubicBezTo>
                <a:cubicBezTo>
                  <a:pt x="6574331" y="611477"/>
                  <a:pt x="6564348" y="611477"/>
                  <a:pt x="6554366" y="610572"/>
                </a:cubicBezTo>
                <a:close/>
                <a:moveTo>
                  <a:pt x="6585984" y="609667"/>
                </a:moveTo>
                <a:cubicBezTo>
                  <a:pt x="6585984" y="610572"/>
                  <a:pt x="6585154" y="610572"/>
                  <a:pt x="6585154" y="611486"/>
                </a:cubicBezTo>
                <a:cubicBezTo>
                  <a:pt x="6586822" y="611486"/>
                  <a:pt x="6587652" y="611486"/>
                  <a:pt x="6589311" y="611486"/>
                </a:cubicBezTo>
                <a:close/>
                <a:moveTo>
                  <a:pt x="6530243" y="595151"/>
                </a:moveTo>
                <a:cubicBezTo>
                  <a:pt x="6529412" y="595151"/>
                  <a:pt x="6526924" y="601495"/>
                  <a:pt x="6528583" y="601495"/>
                </a:cubicBezTo>
                <a:lnTo>
                  <a:pt x="6550210" y="607846"/>
                </a:lnTo>
                <a:lnTo>
                  <a:pt x="6550210" y="610572"/>
                </a:lnTo>
                <a:lnTo>
                  <a:pt x="6554366" y="610572"/>
                </a:lnTo>
                <a:lnTo>
                  <a:pt x="6554367" y="610572"/>
                </a:lnTo>
                <a:cubicBezTo>
                  <a:pt x="6554367" y="609667"/>
                  <a:pt x="6554367" y="608762"/>
                  <a:pt x="6554367" y="607848"/>
                </a:cubicBezTo>
                <a:cubicBezTo>
                  <a:pt x="6552707" y="607848"/>
                  <a:pt x="6551869" y="606943"/>
                  <a:pt x="6550210" y="606943"/>
                </a:cubicBezTo>
                <a:lnTo>
                  <a:pt x="6550210" y="607823"/>
                </a:lnTo>
                <a:lnTo>
                  <a:pt x="6547406" y="598096"/>
                </a:lnTo>
                <a:cubicBezTo>
                  <a:pt x="6544804" y="595602"/>
                  <a:pt x="6539810" y="594242"/>
                  <a:pt x="6530243" y="595151"/>
                </a:cubicBezTo>
                <a:close/>
                <a:moveTo>
                  <a:pt x="8938540" y="594247"/>
                </a:moveTo>
                <a:cubicBezTo>
                  <a:pt x="8921072" y="596066"/>
                  <a:pt x="8920243" y="601505"/>
                  <a:pt x="8936042" y="606038"/>
                </a:cubicBezTo>
                <a:cubicBezTo>
                  <a:pt x="8938540" y="606943"/>
                  <a:pt x="8944364" y="602410"/>
                  <a:pt x="8949351" y="600600"/>
                </a:cubicBezTo>
                <a:cubicBezTo>
                  <a:pt x="8945195" y="598781"/>
                  <a:pt x="8941038" y="594247"/>
                  <a:pt x="8938540" y="594247"/>
                </a:cubicBezTo>
                <a:close/>
                <a:moveTo>
                  <a:pt x="6467848" y="572473"/>
                </a:moveTo>
                <a:cubicBezTo>
                  <a:pt x="6463691" y="573378"/>
                  <a:pt x="6460362" y="575197"/>
                  <a:pt x="6456206" y="577007"/>
                </a:cubicBezTo>
                <a:cubicBezTo>
                  <a:pt x="6462861" y="578826"/>
                  <a:pt x="6469516" y="579731"/>
                  <a:pt x="6476172" y="581550"/>
                </a:cubicBezTo>
                <a:cubicBezTo>
                  <a:pt x="6477001" y="579731"/>
                  <a:pt x="6477840" y="577007"/>
                  <a:pt x="6477840" y="575197"/>
                </a:cubicBezTo>
                <a:cubicBezTo>
                  <a:pt x="6474513" y="574292"/>
                  <a:pt x="6470346" y="571568"/>
                  <a:pt x="6467848" y="572473"/>
                </a:cubicBezTo>
                <a:close/>
                <a:moveTo>
                  <a:pt x="5361417" y="539812"/>
                </a:moveTo>
                <a:cubicBezTo>
                  <a:pt x="5380550" y="540716"/>
                  <a:pt x="5391363" y="547069"/>
                  <a:pt x="5388867" y="557956"/>
                </a:cubicBezTo>
                <a:cubicBezTo>
                  <a:pt x="5387195" y="563395"/>
                  <a:pt x="5380550" y="568843"/>
                  <a:pt x="5376387" y="574282"/>
                </a:cubicBezTo>
                <a:cubicBezTo>
                  <a:pt x="5376387" y="574282"/>
                  <a:pt x="5367241" y="573377"/>
                  <a:pt x="5363905" y="571558"/>
                </a:cubicBezTo>
                <a:cubicBezTo>
                  <a:pt x="5355592" y="567938"/>
                  <a:pt x="5345609" y="564300"/>
                  <a:pt x="5339783" y="558861"/>
                </a:cubicBezTo>
                <a:cubicBezTo>
                  <a:pt x="5334795" y="555232"/>
                  <a:pt x="5334795" y="548879"/>
                  <a:pt x="5332300" y="544345"/>
                </a:cubicBezTo>
                <a:cubicBezTo>
                  <a:pt x="5342279" y="542536"/>
                  <a:pt x="5352263" y="541621"/>
                  <a:pt x="5361417" y="539812"/>
                </a:cubicBezTo>
                <a:close/>
                <a:moveTo>
                  <a:pt x="6425827" y="525066"/>
                </a:moveTo>
                <a:cubicBezTo>
                  <a:pt x="6437891" y="524612"/>
                  <a:pt x="6449119" y="524839"/>
                  <a:pt x="6457025" y="528010"/>
                </a:cubicBezTo>
                <a:cubicBezTo>
                  <a:pt x="6511927" y="550698"/>
                  <a:pt x="6574322" y="548879"/>
                  <a:pt x="6635048" y="553413"/>
                </a:cubicBezTo>
                <a:cubicBezTo>
                  <a:pt x="6643372" y="554327"/>
                  <a:pt x="6653355" y="561585"/>
                  <a:pt x="6655853" y="567024"/>
                </a:cubicBezTo>
                <a:cubicBezTo>
                  <a:pt x="6660011" y="577006"/>
                  <a:pt x="6653355" y="587893"/>
                  <a:pt x="6635048" y="590617"/>
                </a:cubicBezTo>
                <a:cubicBezTo>
                  <a:pt x="6612595" y="593332"/>
                  <a:pt x="6591799" y="595151"/>
                  <a:pt x="6590130" y="612391"/>
                </a:cubicBezTo>
                <a:cubicBezTo>
                  <a:pt x="6626734" y="623278"/>
                  <a:pt x="6656681" y="645052"/>
                  <a:pt x="6707364" y="621459"/>
                </a:cubicBezTo>
                <a:cubicBezTo>
                  <a:pt x="6728163" y="611477"/>
                  <a:pt x="6772256" y="618735"/>
                  <a:pt x="6806364" y="620554"/>
                </a:cubicBezTo>
                <a:cubicBezTo>
                  <a:pt x="6813015" y="620554"/>
                  <a:pt x="6820504" y="629621"/>
                  <a:pt x="6823001" y="635975"/>
                </a:cubicBezTo>
                <a:cubicBezTo>
                  <a:pt x="6828829" y="647766"/>
                  <a:pt x="6814675" y="656844"/>
                  <a:pt x="6798880" y="656844"/>
                </a:cubicBezTo>
                <a:cubicBezTo>
                  <a:pt x="6674152" y="655024"/>
                  <a:pt x="6548530" y="650490"/>
                  <a:pt x="6423749" y="647766"/>
                </a:cubicBezTo>
                <a:cubicBezTo>
                  <a:pt x="6397957" y="646861"/>
                  <a:pt x="6384646" y="640518"/>
                  <a:pt x="6380489" y="624183"/>
                </a:cubicBezTo>
                <a:cubicBezTo>
                  <a:pt x="6377991" y="615106"/>
                  <a:pt x="6364679" y="606943"/>
                  <a:pt x="6354697" y="599685"/>
                </a:cubicBezTo>
                <a:cubicBezTo>
                  <a:pt x="6344715" y="591522"/>
                  <a:pt x="6323089" y="583359"/>
                  <a:pt x="6324748" y="577006"/>
                </a:cubicBezTo>
                <a:cubicBezTo>
                  <a:pt x="6324748" y="562490"/>
                  <a:pt x="6342224" y="551603"/>
                  <a:pt x="6352207" y="540716"/>
                </a:cubicBezTo>
                <a:cubicBezTo>
                  <a:pt x="6360523" y="530734"/>
                  <a:pt x="6370505" y="525296"/>
                  <a:pt x="6389642" y="526200"/>
                </a:cubicBezTo>
                <a:cubicBezTo>
                  <a:pt x="6400874" y="526653"/>
                  <a:pt x="6413768" y="525519"/>
                  <a:pt x="6425827" y="525066"/>
                </a:cubicBezTo>
                <a:close/>
                <a:moveTo>
                  <a:pt x="8499294" y="461784"/>
                </a:moveTo>
                <a:cubicBezTo>
                  <a:pt x="8495136" y="462689"/>
                  <a:pt x="8488481" y="466318"/>
                  <a:pt x="8488481" y="466318"/>
                </a:cubicBezTo>
                <a:cubicBezTo>
                  <a:pt x="8493469" y="473576"/>
                  <a:pt x="8500133" y="475395"/>
                  <a:pt x="8506787" y="470861"/>
                </a:cubicBezTo>
                <a:cubicBezTo>
                  <a:pt x="8508447" y="469947"/>
                  <a:pt x="8507617" y="467232"/>
                  <a:pt x="8507617" y="464508"/>
                </a:cubicBezTo>
                <a:cubicBezTo>
                  <a:pt x="8505120" y="463603"/>
                  <a:pt x="8500962" y="460879"/>
                  <a:pt x="8499294" y="461784"/>
                </a:cubicBezTo>
                <a:close/>
                <a:moveTo>
                  <a:pt x="8398635" y="458155"/>
                </a:moveTo>
                <a:cubicBezTo>
                  <a:pt x="8394470" y="459974"/>
                  <a:pt x="8387814" y="461784"/>
                  <a:pt x="8386985" y="464508"/>
                </a:cubicBezTo>
                <a:cubicBezTo>
                  <a:pt x="8386155" y="466318"/>
                  <a:pt x="8392811" y="469042"/>
                  <a:pt x="8396138" y="471766"/>
                </a:cubicBezTo>
                <a:cubicBezTo>
                  <a:pt x="8400294" y="469042"/>
                  <a:pt x="8405288" y="467232"/>
                  <a:pt x="8409447" y="465413"/>
                </a:cubicBezTo>
                <a:cubicBezTo>
                  <a:pt x="8406118" y="462689"/>
                  <a:pt x="8401963" y="459974"/>
                  <a:pt x="8398635" y="458155"/>
                </a:cubicBezTo>
                <a:close/>
                <a:moveTo>
                  <a:pt x="7836268" y="441830"/>
                </a:moveTo>
                <a:cubicBezTo>
                  <a:pt x="7837926" y="455441"/>
                  <a:pt x="7853733" y="460880"/>
                  <a:pt x="7877026" y="460880"/>
                </a:cubicBezTo>
                <a:cubicBezTo>
                  <a:pt x="7881195" y="460880"/>
                  <a:pt x="7889506" y="457251"/>
                  <a:pt x="7889506" y="456346"/>
                </a:cubicBezTo>
                <a:cubicBezTo>
                  <a:pt x="7888678" y="451812"/>
                  <a:pt x="7885349" y="443640"/>
                  <a:pt x="7881195" y="443640"/>
                </a:cubicBezTo>
                <a:cubicBezTo>
                  <a:pt x="7867043" y="441830"/>
                  <a:pt x="7851236" y="441830"/>
                  <a:pt x="7836268" y="441830"/>
                </a:cubicBezTo>
                <a:close/>
                <a:moveTo>
                  <a:pt x="7835427" y="439106"/>
                </a:moveTo>
                <a:cubicBezTo>
                  <a:pt x="7833768" y="439106"/>
                  <a:pt x="7832928" y="439106"/>
                  <a:pt x="7831270" y="439106"/>
                </a:cubicBezTo>
                <a:cubicBezTo>
                  <a:pt x="7831270" y="440011"/>
                  <a:pt x="7832100" y="440011"/>
                  <a:pt x="7832100" y="440916"/>
                </a:cubicBezTo>
                <a:cubicBezTo>
                  <a:pt x="7832928" y="440916"/>
                  <a:pt x="7834597" y="440916"/>
                  <a:pt x="7836258" y="440916"/>
                </a:cubicBezTo>
                <a:cubicBezTo>
                  <a:pt x="7836258" y="440011"/>
                  <a:pt x="7835427" y="440011"/>
                  <a:pt x="7835427" y="439106"/>
                </a:cubicBezTo>
                <a:close/>
                <a:moveTo>
                  <a:pt x="5249942" y="436381"/>
                </a:moveTo>
                <a:cubicBezTo>
                  <a:pt x="5270741" y="440915"/>
                  <a:pt x="5289871" y="447268"/>
                  <a:pt x="5310673" y="452716"/>
                </a:cubicBezTo>
                <a:cubicBezTo>
                  <a:pt x="5337284" y="459069"/>
                  <a:pt x="5364744" y="461784"/>
                  <a:pt x="5391363" y="452716"/>
                </a:cubicBezTo>
                <a:cubicBezTo>
                  <a:pt x="5400509" y="449992"/>
                  <a:pt x="5414655" y="443639"/>
                  <a:pt x="5418815" y="445458"/>
                </a:cubicBezTo>
                <a:cubicBezTo>
                  <a:pt x="5495346" y="479024"/>
                  <a:pt x="5584362" y="456345"/>
                  <a:pt x="5665886" y="466318"/>
                </a:cubicBezTo>
                <a:cubicBezTo>
                  <a:pt x="5719953" y="472671"/>
                  <a:pt x="5774865" y="466318"/>
                  <a:pt x="5828937" y="485377"/>
                </a:cubicBezTo>
                <a:cubicBezTo>
                  <a:pt x="5863876" y="497169"/>
                  <a:pt x="5917121" y="491720"/>
                  <a:pt x="5962042" y="493540"/>
                </a:cubicBezTo>
                <a:cubicBezTo>
                  <a:pt x="6051055" y="497169"/>
                  <a:pt x="6141730" y="490816"/>
                  <a:pt x="6224091" y="519847"/>
                </a:cubicBezTo>
                <a:cubicBezTo>
                  <a:pt x="6249053" y="528925"/>
                  <a:pt x="6289814" y="512589"/>
                  <a:pt x="6308948" y="535268"/>
                </a:cubicBezTo>
                <a:cubicBezTo>
                  <a:pt x="6278162" y="548879"/>
                  <a:pt x="6243226" y="539812"/>
                  <a:pt x="6210780" y="539812"/>
                </a:cubicBezTo>
                <a:cubicBezTo>
                  <a:pt x="6182491" y="539812"/>
                  <a:pt x="6154212" y="538897"/>
                  <a:pt x="6125929" y="537992"/>
                </a:cubicBezTo>
                <a:cubicBezTo>
                  <a:pt x="6125929" y="537992"/>
                  <a:pt x="6125929" y="537992"/>
                  <a:pt x="6125929" y="538897"/>
                </a:cubicBezTo>
                <a:cubicBezTo>
                  <a:pt x="6080174" y="537992"/>
                  <a:pt x="6035246" y="536183"/>
                  <a:pt x="5989492" y="535268"/>
                </a:cubicBezTo>
                <a:cubicBezTo>
                  <a:pt x="5955386" y="534363"/>
                  <a:pt x="5923777" y="534363"/>
                  <a:pt x="5892162" y="547069"/>
                </a:cubicBezTo>
                <a:cubicBezTo>
                  <a:pt x="5868037" y="556137"/>
                  <a:pt x="5832264" y="557956"/>
                  <a:pt x="5813967" y="545250"/>
                </a:cubicBezTo>
                <a:cubicBezTo>
                  <a:pt x="5787345" y="527105"/>
                  <a:pt x="5764881" y="547974"/>
                  <a:pt x="5744085" y="542536"/>
                </a:cubicBezTo>
                <a:cubicBezTo>
                  <a:pt x="5718296" y="537087"/>
                  <a:pt x="5693334" y="528925"/>
                  <a:pt x="5672539" y="518038"/>
                </a:cubicBezTo>
                <a:cubicBezTo>
                  <a:pt x="5647588" y="506236"/>
                  <a:pt x="5619296" y="509875"/>
                  <a:pt x="5592677" y="505332"/>
                </a:cubicBezTo>
                <a:cubicBezTo>
                  <a:pt x="5557743" y="498978"/>
                  <a:pt x="5530283" y="524381"/>
                  <a:pt x="5501172" y="513494"/>
                </a:cubicBezTo>
                <a:cubicBezTo>
                  <a:pt x="5464568" y="498978"/>
                  <a:pt x="5424640" y="503522"/>
                  <a:pt x="5386368" y="500798"/>
                </a:cubicBezTo>
                <a:cubicBezTo>
                  <a:pt x="5353093" y="498074"/>
                  <a:pt x="5318157" y="497169"/>
                  <a:pt x="5284053" y="497169"/>
                </a:cubicBezTo>
                <a:cubicBezTo>
                  <a:pt x="5253268" y="497169"/>
                  <a:pt x="5228314" y="491720"/>
                  <a:pt x="5210849" y="477214"/>
                </a:cubicBezTo>
                <a:cubicBezTo>
                  <a:pt x="5201696" y="469947"/>
                  <a:pt x="5195872" y="459974"/>
                  <a:pt x="5194197" y="450897"/>
                </a:cubicBezTo>
                <a:cubicBezTo>
                  <a:pt x="5193370" y="440010"/>
                  <a:pt x="5225819" y="431847"/>
                  <a:pt x="5249942" y="436381"/>
                </a:cubicBezTo>
                <a:close/>
                <a:moveTo>
                  <a:pt x="7626624" y="435476"/>
                </a:moveTo>
                <a:lnTo>
                  <a:pt x="7624127" y="435476"/>
                </a:lnTo>
                <a:lnTo>
                  <a:pt x="7626570" y="435611"/>
                </a:lnTo>
                <a:close/>
                <a:moveTo>
                  <a:pt x="7627456" y="433657"/>
                </a:moveTo>
                <a:cubicBezTo>
                  <a:pt x="7627456" y="434571"/>
                  <a:pt x="7626624" y="434571"/>
                  <a:pt x="7626624" y="435476"/>
                </a:cubicBezTo>
                <a:cubicBezTo>
                  <a:pt x="7628282" y="435476"/>
                  <a:pt x="7629114" y="435476"/>
                  <a:pt x="7630781" y="435476"/>
                </a:cubicBezTo>
                <a:close/>
                <a:moveTo>
                  <a:pt x="6410438" y="429123"/>
                </a:moveTo>
                <a:cubicBezTo>
                  <a:pt x="6412935" y="429123"/>
                  <a:pt x="6416264" y="430942"/>
                  <a:pt x="6419590" y="431847"/>
                </a:cubicBezTo>
                <a:cubicBezTo>
                  <a:pt x="6419590" y="433657"/>
                  <a:pt x="6420421" y="436381"/>
                  <a:pt x="6418753" y="437286"/>
                </a:cubicBezTo>
                <a:cubicBezTo>
                  <a:pt x="6412106" y="441829"/>
                  <a:pt x="6404612" y="440915"/>
                  <a:pt x="6399625" y="433657"/>
                </a:cubicBezTo>
                <a:cubicBezTo>
                  <a:pt x="6399625" y="432752"/>
                  <a:pt x="6406280" y="429123"/>
                  <a:pt x="6410438" y="429123"/>
                </a:cubicBezTo>
                <a:close/>
                <a:moveTo>
                  <a:pt x="7098360" y="427313"/>
                </a:moveTo>
                <a:cubicBezTo>
                  <a:pt x="7113331" y="431847"/>
                  <a:pt x="7125805" y="438200"/>
                  <a:pt x="7140786" y="442734"/>
                </a:cubicBezTo>
                <a:cubicBezTo>
                  <a:pt x="7159910" y="449087"/>
                  <a:pt x="7194853" y="434571"/>
                  <a:pt x="7203172" y="458155"/>
                </a:cubicBezTo>
                <a:cubicBezTo>
                  <a:pt x="7182365" y="460879"/>
                  <a:pt x="7160748" y="463603"/>
                  <a:pt x="7156582" y="463603"/>
                </a:cubicBezTo>
                <a:cubicBezTo>
                  <a:pt x="7117492" y="461784"/>
                  <a:pt x="7094191" y="461784"/>
                  <a:pt x="7081722" y="449087"/>
                </a:cubicBezTo>
                <a:cubicBezTo>
                  <a:pt x="7079219" y="446363"/>
                  <a:pt x="7079219" y="441829"/>
                  <a:pt x="7081722" y="439105"/>
                </a:cubicBezTo>
                <a:cubicBezTo>
                  <a:pt x="7085878" y="434571"/>
                  <a:pt x="7096694" y="426409"/>
                  <a:pt x="7098360" y="427313"/>
                </a:cubicBezTo>
                <a:close/>
                <a:moveTo>
                  <a:pt x="6943912" y="418082"/>
                </a:moveTo>
                <a:cubicBezTo>
                  <a:pt x="6971287" y="422888"/>
                  <a:pt x="6991877" y="439558"/>
                  <a:pt x="7021829" y="440915"/>
                </a:cubicBezTo>
                <a:cubicBezTo>
                  <a:pt x="7025981" y="440915"/>
                  <a:pt x="7030139" y="449087"/>
                  <a:pt x="7033468" y="453621"/>
                </a:cubicBezTo>
                <a:cubicBezTo>
                  <a:pt x="7023487" y="455431"/>
                  <a:pt x="7012673" y="458155"/>
                  <a:pt x="7002691" y="459974"/>
                </a:cubicBezTo>
                <a:cubicBezTo>
                  <a:pt x="6986885" y="462689"/>
                  <a:pt x="6977728" y="469042"/>
                  <a:pt x="6973575" y="478119"/>
                </a:cubicBezTo>
                <a:cubicBezTo>
                  <a:pt x="6974412" y="478119"/>
                  <a:pt x="6974412" y="478119"/>
                  <a:pt x="6975238" y="479024"/>
                </a:cubicBezTo>
                <a:cubicBezTo>
                  <a:pt x="6975238" y="479929"/>
                  <a:pt x="6975238" y="480834"/>
                  <a:pt x="6975238" y="481748"/>
                </a:cubicBezTo>
                <a:cubicBezTo>
                  <a:pt x="6989378" y="482653"/>
                  <a:pt x="7004349" y="482653"/>
                  <a:pt x="7018496" y="483558"/>
                </a:cubicBezTo>
                <a:cubicBezTo>
                  <a:pt x="7022657" y="483558"/>
                  <a:pt x="7030139" y="488092"/>
                  <a:pt x="7030139" y="488092"/>
                </a:cubicBezTo>
                <a:cubicBezTo>
                  <a:pt x="7026816" y="491720"/>
                  <a:pt x="7022657" y="498074"/>
                  <a:pt x="7017671" y="498978"/>
                </a:cubicBezTo>
                <a:cubicBezTo>
                  <a:pt x="7003519" y="500798"/>
                  <a:pt x="6988552" y="499893"/>
                  <a:pt x="6973575" y="499893"/>
                </a:cubicBezTo>
                <a:cubicBezTo>
                  <a:pt x="6973575" y="500798"/>
                  <a:pt x="6973575" y="500798"/>
                  <a:pt x="6973575" y="501703"/>
                </a:cubicBezTo>
                <a:cubicBezTo>
                  <a:pt x="6973575" y="501703"/>
                  <a:pt x="6972744" y="501703"/>
                  <a:pt x="6972744" y="501703"/>
                </a:cubicBezTo>
                <a:cubicBezTo>
                  <a:pt x="6980228" y="509875"/>
                  <a:pt x="6987712" y="518038"/>
                  <a:pt x="6993537" y="526200"/>
                </a:cubicBezTo>
                <a:cubicBezTo>
                  <a:pt x="6997706" y="531639"/>
                  <a:pt x="7005187" y="539812"/>
                  <a:pt x="7001022" y="544345"/>
                </a:cubicBezTo>
                <a:cubicBezTo>
                  <a:pt x="6977728" y="570653"/>
                  <a:pt x="6943625" y="590617"/>
                  <a:pt x="6892883" y="597875"/>
                </a:cubicBezTo>
                <a:cubicBezTo>
                  <a:pt x="6887057" y="598780"/>
                  <a:pt x="6877912" y="591522"/>
                  <a:pt x="6869589" y="588798"/>
                </a:cubicBezTo>
                <a:cubicBezTo>
                  <a:pt x="6892053" y="573377"/>
                  <a:pt x="6913676" y="558861"/>
                  <a:pt x="6882901" y="537992"/>
                </a:cubicBezTo>
                <a:cubicBezTo>
                  <a:pt x="6858778" y="521667"/>
                  <a:pt x="6830491" y="515314"/>
                  <a:pt x="6794721" y="515314"/>
                </a:cubicBezTo>
                <a:cubicBezTo>
                  <a:pt x="6789725" y="515314"/>
                  <a:pt x="6785565" y="511685"/>
                  <a:pt x="6780574" y="507151"/>
                </a:cubicBezTo>
                <a:cubicBezTo>
                  <a:pt x="6778913" y="506236"/>
                  <a:pt x="6777246" y="504427"/>
                  <a:pt x="6775585" y="503522"/>
                </a:cubicBezTo>
                <a:cubicBezTo>
                  <a:pt x="6778075" y="502607"/>
                  <a:pt x="6779743" y="500798"/>
                  <a:pt x="6782242" y="499893"/>
                </a:cubicBezTo>
                <a:cubicBezTo>
                  <a:pt x="6784737" y="498978"/>
                  <a:pt x="6786396" y="498074"/>
                  <a:pt x="6788896" y="498074"/>
                </a:cubicBezTo>
                <a:cubicBezTo>
                  <a:pt x="6849625" y="498978"/>
                  <a:pt x="6911187" y="499893"/>
                  <a:pt x="6971915" y="501703"/>
                </a:cubicBezTo>
                <a:cubicBezTo>
                  <a:pt x="6971084" y="500798"/>
                  <a:pt x="6971084" y="500798"/>
                  <a:pt x="6970244" y="499893"/>
                </a:cubicBezTo>
                <a:cubicBezTo>
                  <a:pt x="6971084" y="499893"/>
                  <a:pt x="6971915" y="499893"/>
                  <a:pt x="6972744" y="499893"/>
                </a:cubicBezTo>
                <a:cubicBezTo>
                  <a:pt x="6973575" y="493540"/>
                  <a:pt x="6973575" y="488092"/>
                  <a:pt x="6974412" y="481748"/>
                </a:cubicBezTo>
                <a:cubicBezTo>
                  <a:pt x="6973575" y="481748"/>
                  <a:pt x="6971915" y="481748"/>
                  <a:pt x="6971084" y="481748"/>
                </a:cubicBezTo>
                <a:cubicBezTo>
                  <a:pt x="6971084" y="480834"/>
                  <a:pt x="6972744" y="479929"/>
                  <a:pt x="6972744" y="479024"/>
                </a:cubicBezTo>
                <a:cubicBezTo>
                  <a:pt x="6929481" y="474490"/>
                  <a:pt x="6916174" y="449992"/>
                  <a:pt x="6888727" y="434571"/>
                </a:cubicBezTo>
                <a:cubicBezTo>
                  <a:pt x="6885400" y="432752"/>
                  <a:pt x="6883730" y="429123"/>
                  <a:pt x="6881232" y="426409"/>
                </a:cubicBezTo>
                <a:cubicBezTo>
                  <a:pt x="6892883" y="422770"/>
                  <a:pt x="6902865" y="420056"/>
                  <a:pt x="6913676" y="418236"/>
                </a:cubicBezTo>
                <a:cubicBezTo>
                  <a:pt x="6924908" y="416196"/>
                  <a:pt x="6934787" y="416480"/>
                  <a:pt x="6943912" y="418082"/>
                </a:cubicBezTo>
                <a:close/>
                <a:moveTo>
                  <a:pt x="7744321" y="399529"/>
                </a:moveTo>
                <a:cubicBezTo>
                  <a:pt x="7733513" y="400096"/>
                  <a:pt x="7722702" y="401911"/>
                  <a:pt x="7713968" y="404635"/>
                </a:cubicBezTo>
                <a:cubicBezTo>
                  <a:pt x="7693174" y="410978"/>
                  <a:pt x="7699827" y="425494"/>
                  <a:pt x="7698160" y="438200"/>
                </a:cubicBezTo>
                <a:cubicBezTo>
                  <a:pt x="7719795" y="443639"/>
                  <a:pt x="7741408" y="449992"/>
                  <a:pt x="7763035" y="457250"/>
                </a:cubicBezTo>
                <a:cubicBezTo>
                  <a:pt x="7772192" y="434571"/>
                  <a:pt x="7804647" y="440010"/>
                  <a:pt x="7831266" y="440010"/>
                </a:cubicBezTo>
                <a:cubicBezTo>
                  <a:pt x="7829607" y="419151"/>
                  <a:pt x="7802148" y="408264"/>
                  <a:pt x="7774697" y="401911"/>
                </a:cubicBezTo>
                <a:cubicBezTo>
                  <a:pt x="7765950" y="399644"/>
                  <a:pt x="7755134" y="398963"/>
                  <a:pt x="7744321" y="399529"/>
                </a:cubicBezTo>
                <a:close/>
                <a:moveTo>
                  <a:pt x="6683305" y="398282"/>
                </a:moveTo>
                <a:cubicBezTo>
                  <a:pt x="6685800" y="397367"/>
                  <a:pt x="6692455" y="398282"/>
                  <a:pt x="6694114" y="400091"/>
                </a:cubicBezTo>
                <a:cubicBezTo>
                  <a:pt x="6708203" y="413702"/>
                  <a:pt x="6717348" y="430028"/>
                  <a:pt x="6735655" y="440915"/>
                </a:cubicBezTo>
                <a:cubicBezTo>
                  <a:pt x="6762272" y="457250"/>
                  <a:pt x="6766428" y="441829"/>
                  <a:pt x="6773086" y="429123"/>
                </a:cubicBezTo>
                <a:cubicBezTo>
                  <a:pt x="6775585" y="424589"/>
                  <a:pt x="6785565" y="421865"/>
                  <a:pt x="6793052" y="418236"/>
                </a:cubicBezTo>
                <a:cubicBezTo>
                  <a:pt x="6797210" y="423684"/>
                  <a:pt x="6803864" y="430028"/>
                  <a:pt x="6803864" y="435476"/>
                </a:cubicBezTo>
                <a:cubicBezTo>
                  <a:pt x="6802203" y="473576"/>
                  <a:pt x="6797210" y="475395"/>
                  <a:pt x="6719847" y="472671"/>
                </a:cubicBezTo>
                <a:cubicBezTo>
                  <a:pt x="6678308" y="470861"/>
                  <a:pt x="6669993" y="466318"/>
                  <a:pt x="6669163" y="444544"/>
                </a:cubicBezTo>
                <a:cubicBezTo>
                  <a:pt x="6668325" y="430942"/>
                  <a:pt x="6669993" y="418236"/>
                  <a:pt x="6671651" y="404625"/>
                </a:cubicBezTo>
                <a:cubicBezTo>
                  <a:pt x="6671651" y="401911"/>
                  <a:pt x="6678308" y="399187"/>
                  <a:pt x="6683305" y="398282"/>
                </a:cubicBezTo>
                <a:close/>
                <a:moveTo>
                  <a:pt x="5833940" y="371974"/>
                </a:moveTo>
                <a:cubicBezTo>
                  <a:pt x="5829783" y="373793"/>
                  <a:pt x="5826455" y="375603"/>
                  <a:pt x="5822298" y="377413"/>
                </a:cubicBezTo>
                <a:cubicBezTo>
                  <a:pt x="5827285" y="380137"/>
                  <a:pt x="5832280" y="381956"/>
                  <a:pt x="5837268" y="384671"/>
                </a:cubicBezTo>
                <a:cubicBezTo>
                  <a:pt x="5838935" y="381956"/>
                  <a:pt x="5841433" y="380137"/>
                  <a:pt x="5843093" y="378327"/>
                </a:cubicBezTo>
                <a:cubicBezTo>
                  <a:pt x="5839765" y="376508"/>
                  <a:pt x="5836437" y="373793"/>
                  <a:pt x="5833940" y="371974"/>
                </a:cubicBezTo>
                <a:close/>
                <a:moveTo>
                  <a:pt x="3260860" y="369250"/>
                </a:moveTo>
                <a:cubicBezTo>
                  <a:pt x="3263358" y="369250"/>
                  <a:pt x="3267524" y="371060"/>
                  <a:pt x="3270014" y="371964"/>
                </a:cubicBezTo>
                <a:cubicBezTo>
                  <a:pt x="3270014" y="373784"/>
                  <a:pt x="3269184" y="375593"/>
                  <a:pt x="3269184" y="377413"/>
                </a:cubicBezTo>
                <a:cubicBezTo>
                  <a:pt x="3262529" y="376508"/>
                  <a:pt x="3255874" y="374689"/>
                  <a:pt x="3249218" y="373784"/>
                </a:cubicBezTo>
                <a:cubicBezTo>
                  <a:pt x="3251716" y="372879"/>
                  <a:pt x="3253376" y="371964"/>
                  <a:pt x="3255044" y="371060"/>
                </a:cubicBezTo>
                <a:cubicBezTo>
                  <a:pt x="3256704" y="370155"/>
                  <a:pt x="3258372" y="369250"/>
                  <a:pt x="3260860" y="369250"/>
                </a:cubicBezTo>
                <a:close/>
                <a:moveTo>
                  <a:pt x="7098360" y="366526"/>
                </a:moveTo>
                <a:cubicBezTo>
                  <a:pt x="7108341" y="362897"/>
                  <a:pt x="7117492" y="369250"/>
                  <a:pt x="7110828" y="373784"/>
                </a:cubicBezTo>
                <a:cubicBezTo>
                  <a:pt x="7106672" y="377413"/>
                  <a:pt x="7095859" y="378318"/>
                  <a:pt x="7086706" y="379222"/>
                </a:cubicBezTo>
                <a:cubicBezTo>
                  <a:pt x="7085878" y="380137"/>
                  <a:pt x="7085878" y="381042"/>
                  <a:pt x="7085046" y="381042"/>
                </a:cubicBezTo>
                <a:lnTo>
                  <a:pt x="7084743" y="381125"/>
                </a:lnTo>
                <a:lnTo>
                  <a:pt x="7081722" y="381947"/>
                </a:lnTo>
                <a:cubicBezTo>
                  <a:pt x="7080052" y="383766"/>
                  <a:pt x="7079219" y="386490"/>
                  <a:pt x="7077560" y="388300"/>
                </a:cubicBezTo>
                <a:cubicBezTo>
                  <a:pt x="7075893" y="391024"/>
                  <a:pt x="7073399" y="393748"/>
                  <a:pt x="7070070" y="394653"/>
                </a:cubicBezTo>
                <a:cubicBezTo>
                  <a:pt x="7060095" y="398282"/>
                  <a:pt x="7052604" y="392833"/>
                  <a:pt x="7059259" y="387395"/>
                </a:cubicBezTo>
                <a:cubicBezTo>
                  <a:pt x="7063418" y="383766"/>
                  <a:pt x="7073399" y="383766"/>
                  <a:pt x="7081722" y="381947"/>
                </a:cubicBezTo>
                <a:cubicBezTo>
                  <a:pt x="7082550" y="381042"/>
                  <a:pt x="7082550" y="380137"/>
                  <a:pt x="7083377" y="380137"/>
                </a:cubicBezTo>
                <a:cubicBezTo>
                  <a:pt x="7084208" y="380137"/>
                  <a:pt x="7085878" y="380137"/>
                  <a:pt x="7086706" y="379222"/>
                </a:cubicBezTo>
                <a:cubicBezTo>
                  <a:pt x="7090032" y="373784"/>
                  <a:pt x="7091701" y="368345"/>
                  <a:pt x="7098360" y="366526"/>
                </a:cubicBezTo>
                <a:close/>
                <a:moveTo>
                  <a:pt x="4089436" y="329331"/>
                </a:moveTo>
                <a:cubicBezTo>
                  <a:pt x="4092764" y="331141"/>
                  <a:pt x="4096100" y="333865"/>
                  <a:pt x="4098589" y="335684"/>
                </a:cubicBezTo>
                <a:cubicBezTo>
                  <a:pt x="4095262" y="337494"/>
                  <a:pt x="4091104" y="339304"/>
                  <a:pt x="4087777" y="341123"/>
                </a:cubicBezTo>
                <a:cubicBezTo>
                  <a:pt x="4084449" y="340218"/>
                  <a:pt x="4081951" y="339304"/>
                  <a:pt x="4078624" y="338399"/>
                </a:cubicBezTo>
                <a:cubicBezTo>
                  <a:pt x="4081951" y="335684"/>
                  <a:pt x="4086117" y="332046"/>
                  <a:pt x="4089436" y="329331"/>
                </a:cubicBezTo>
                <a:close/>
                <a:moveTo>
                  <a:pt x="4504558" y="320254"/>
                </a:moveTo>
                <a:cubicBezTo>
                  <a:pt x="4512881" y="323883"/>
                  <a:pt x="4510384" y="328426"/>
                  <a:pt x="4497903" y="331141"/>
                </a:cubicBezTo>
                <a:cubicBezTo>
                  <a:pt x="4496243" y="331141"/>
                  <a:pt x="4491248" y="327512"/>
                  <a:pt x="4489588" y="324788"/>
                </a:cubicBezTo>
                <a:cubicBezTo>
                  <a:pt x="4487920" y="324788"/>
                  <a:pt x="4492077" y="322073"/>
                  <a:pt x="4493746" y="320254"/>
                </a:cubicBezTo>
                <a:cubicBezTo>
                  <a:pt x="4497903" y="320254"/>
                  <a:pt x="4502069" y="319349"/>
                  <a:pt x="4504558" y="320254"/>
                </a:cubicBezTo>
                <a:close/>
                <a:moveTo>
                  <a:pt x="4294089" y="312091"/>
                </a:moveTo>
                <a:cubicBezTo>
                  <a:pt x="4297416" y="314815"/>
                  <a:pt x="4304072" y="317530"/>
                  <a:pt x="4304072" y="319349"/>
                </a:cubicBezTo>
                <a:cubicBezTo>
                  <a:pt x="4303242" y="322073"/>
                  <a:pt x="4294089" y="326607"/>
                  <a:pt x="4292421" y="325702"/>
                </a:cubicBezTo>
                <a:cubicBezTo>
                  <a:pt x="4277451" y="321159"/>
                  <a:pt x="4278280" y="315720"/>
                  <a:pt x="4294089" y="312091"/>
                </a:cubicBezTo>
                <a:close/>
                <a:moveTo>
                  <a:pt x="6252388" y="282155"/>
                </a:moveTo>
                <a:cubicBezTo>
                  <a:pt x="6235750" y="284879"/>
                  <a:pt x="6234920" y="290318"/>
                  <a:pt x="6249891" y="295766"/>
                </a:cubicBezTo>
                <a:cubicBezTo>
                  <a:pt x="6251559" y="296670"/>
                  <a:pt x="6257376" y="291232"/>
                  <a:pt x="6261541" y="289413"/>
                </a:cubicBezTo>
                <a:cubicBezTo>
                  <a:pt x="6258214" y="287593"/>
                  <a:pt x="6254057" y="282155"/>
                  <a:pt x="6252388" y="282155"/>
                </a:cubicBezTo>
                <a:close/>
                <a:moveTo>
                  <a:pt x="6589303" y="273983"/>
                </a:moveTo>
                <a:cubicBezTo>
                  <a:pt x="6587635" y="273983"/>
                  <a:pt x="6580980" y="277612"/>
                  <a:pt x="6580150" y="280336"/>
                </a:cubicBezTo>
                <a:cubicBezTo>
                  <a:pt x="6578482" y="288499"/>
                  <a:pt x="6577653" y="297567"/>
                  <a:pt x="6576823" y="306644"/>
                </a:cubicBezTo>
                <a:cubicBezTo>
                  <a:pt x="6587635" y="306644"/>
                  <a:pt x="6597619" y="307549"/>
                  <a:pt x="6608432" y="307549"/>
                </a:cubicBezTo>
                <a:cubicBezTo>
                  <a:pt x="6608432" y="298481"/>
                  <a:pt x="6609270" y="289404"/>
                  <a:pt x="6607602" y="281241"/>
                </a:cubicBezTo>
                <a:cubicBezTo>
                  <a:pt x="6606773" y="278517"/>
                  <a:pt x="6595959" y="275802"/>
                  <a:pt x="6589303" y="273983"/>
                </a:cubicBezTo>
                <a:close/>
                <a:moveTo>
                  <a:pt x="4265800" y="272173"/>
                </a:moveTo>
                <a:cubicBezTo>
                  <a:pt x="4269127" y="273982"/>
                  <a:pt x="4274953" y="276706"/>
                  <a:pt x="4274953" y="278526"/>
                </a:cubicBezTo>
                <a:cubicBezTo>
                  <a:pt x="4274953" y="280335"/>
                  <a:pt x="4268298" y="282155"/>
                  <a:pt x="4264140" y="283964"/>
                </a:cubicBezTo>
                <a:cubicBezTo>
                  <a:pt x="4260813" y="283059"/>
                  <a:pt x="4257485" y="282155"/>
                  <a:pt x="4254157" y="280335"/>
                </a:cubicBezTo>
                <a:cubicBezTo>
                  <a:pt x="4258315" y="278526"/>
                  <a:pt x="4262481" y="275801"/>
                  <a:pt x="4265800" y="272173"/>
                </a:cubicBezTo>
                <a:close/>
                <a:moveTo>
                  <a:pt x="4401402" y="254028"/>
                </a:moveTo>
                <a:cubicBezTo>
                  <a:pt x="4404730" y="256752"/>
                  <a:pt x="4412215" y="259466"/>
                  <a:pt x="4411385" y="261286"/>
                </a:cubicBezTo>
                <a:cubicBezTo>
                  <a:pt x="4410555" y="264010"/>
                  <a:pt x="4401402" y="268544"/>
                  <a:pt x="4399743" y="267639"/>
                </a:cubicBezTo>
                <a:cubicBezTo>
                  <a:pt x="4383934" y="263095"/>
                  <a:pt x="4384764" y="257657"/>
                  <a:pt x="4401402" y="254028"/>
                </a:cubicBezTo>
                <a:close/>
                <a:moveTo>
                  <a:pt x="5876368" y="252209"/>
                </a:moveTo>
                <a:cubicBezTo>
                  <a:pt x="5872212" y="254028"/>
                  <a:pt x="5865549" y="255838"/>
                  <a:pt x="5864718" y="258562"/>
                </a:cubicBezTo>
                <a:cubicBezTo>
                  <a:pt x="5863889" y="260372"/>
                  <a:pt x="5870544" y="263096"/>
                  <a:pt x="5873870" y="265820"/>
                </a:cubicBezTo>
                <a:cubicBezTo>
                  <a:pt x="5878027" y="264001"/>
                  <a:pt x="5882193" y="262191"/>
                  <a:pt x="5886351" y="260372"/>
                </a:cubicBezTo>
                <a:cubicBezTo>
                  <a:pt x="5883023" y="257657"/>
                  <a:pt x="5879694" y="254933"/>
                  <a:pt x="5876368" y="252209"/>
                </a:cubicBezTo>
                <a:close/>
                <a:moveTo>
                  <a:pt x="2678528" y="249494"/>
                </a:moveTo>
                <a:cubicBezTo>
                  <a:pt x="2682694" y="249494"/>
                  <a:pt x="2687682" y="252208"/>
                  <a:pt x="2691010" y="254933"/>
                </a:cubicBezTo>
                <a:cubicBezTo>
                  <a:pt x="2697664" y="259466"/>
                  <a:pt x="2694337" y="264915"/>
                  <a:pt x="2681026" y="266724"/>
                </a:cubicBezTo>
                <a:cubicBezTo>
                  <a:pt x="2666886" y="268544"/>
                  <a:pt x="2651916" y="266724"/>
                  <a:pt x="2636938" y="266724"/>
                </a:cubicBezTo>
                <a:cubicBezTo>
                  <a:pt x="2636938" y="267639"/>
                  <a:pt x="2636108" y="267639"/>
                  <a:pt x="2636108" y="268544"/>
                </a:cubicBezTo>
                <a:cubicBezTo>
                  <a:pt x="2634440" y="268544"/>
                  <a:pt x="2632780" y="268544"/>
                  <a:pt x="2631112" y="268544"/>
                </a:cubicBezTo>
                <a:cubicBezTo>
                  <a:pt x="2627784" y="273077"/>
                  <a:pt x="2624457" y="277621"/>
                  <a:pt x="2620300" y="281240"/>
                </a:cubicBezTo>
                <a:cubicBezTo>
                  <a:pt x="2619470" y="282155"/>
                  <a:pt x="2609487" y="281240"/>
                  <a:pt x="2609487" y="280335"/>
                </a:cubicBezTo>
                <a:cubicBezTo>
                  <a:pt x="2607819" y="269448"/>
                  <a:pt x="2618632" y="268544"/>
                  <a:pt x="2631112" y="268544"/>
                </a:cubicBezTo>
                <a:cubicBezTo>
                  <a:pt x="2631942" y="267639"/>
                  <a:pt x="2631942" y="266724"/>
                  <a:pt x="2632780" y="266724"/>
                </a:cubicBezTo>
                <a:cubicBezTo>
                  <a:pt x="2634440" y="266724"/>
                  <a:pt x="2635270" y="266724"/>
                  <a:pt x="2636938" y="266724"/>
                </a:cubicBezTo>
                <a:cubicBezTo>
                  <a:pt x="2639436" y="252208"/>
                  <a:pt x="2656074" y="248579"/>
                  <a:pt x="2678528" y="249494"/>
                </a:cubicBezTo>
                <a:close/>
                <a:moveTo>
                  <a:pt x="5773210" y="249494"/>
                </a:moveTo>
                <a:cubicBezTo>
                  <a:pt x="5769884" y="249494"/>
                  <a:pt x="5762399" y="253123"/>
                  <a:pt x="5761561" y="254942"/>
                </a:cubicBezTo>
                <a:cubicBezTo>
                  <a:pt x="5760731" y="256752"/>
                  <a:pt x="5767386" y="259476"/>
                  <a:pt x="5770715" y="262191"/>
                </a:cubicBezTo>
                <a:cubicBezTo>
                  <a:pt x="5775711" y="261286"/>
                  <a:pt x="5779868" y="258571"/>
                  <a:pt x="5784025" y="256752"/>
                </a:cubicBezTo>
                <a:cubicBezTo>
                  <a:pt x="5780696" y="254028"/>
                  <a:pt x="5777369" y="250399"/>
                  <a:pt x="5773210" y="249494"/>
                </a:cubicBezTo>
                <a:close/>
                <a:moveTo>
                  <a:pt x="3445548" y="244960"/>
                </a:moveTo>
                <a:cubicBezTo>
                  <a:pt x="3460518" y="249494"/>
                  <a:pt x="3473828" y="254028"/>
                  <a:pt x="3487976" y="258561"/>
                </a:cubicBezTo>
                <a:cubicBezTo>
                  <a:pt x="3478824" y="261286"/>
                  <a:pt x="3469670" y="264915"/>
                  <a:pt x="3459688" y="267639"/>
                </a:cubicBezTo>
                <a:cubicBezTo>
                  <a:pt x="3449705" y="270363"/>
                  <a:pt x="3439722" y="272173"/>
                  <a:pt x="3429739" y="273982"/>
                </a:cubicBezTo>
                <a:cubicBezTo>
                  <a:pt x="3424752" y="274897"/>
                  <a:pt x="3419756" y="276706"/>
                  <a:pt x="3414770" y="278526"/>
                </a:cubicBezTo>
                <a:cubicBezTo>
                  <a:pt x="3403948" y="282155"/>
                  <a:pt x="3393974" y="280335"/>
                  <a:pt x="3391476" y="272173"/>
                </a:cubicBezTo>
                <a:cubicBezTo>
                  <a:pt x="3390638" y="266724"/>
                  <a:pt x="3393136" y="257657"/>
                  <a:pt x="3399790" y="254933"/>
                </a:cubicBezTo>
                <a:cubicBezTo>
                  <a:pt x="3412272" y="249494"/>
                  <a:pt x="3428910" y="248579"/>
                  <a:pt x="3445548" y="244960"/>
                </a:cubicBezTo>
                <a:close/>
                <a:moveTo>
                  <a:pt x="4709986" y="244485"/>
                </a:moveTo>
                <a:cubicBezTo>
                  <a:pt x="4715913" y="244783"/>
                  <a:pt x="4722724" y="246767"/>
                  <a:pt x="4730836" y="251304"/>
                </a:cubicBezTo>
                <a:cubicBezTo>
                  <a:pt x="4749972" y="262190"/>
                  <a:pt x="4759125" y="246770"/>
                  <a:pt x="4772435" y="247675"/>
                </a:cubicBezTo>
                <a:cubicBezTo>
                  <a:pt x="4779920" y="247675"/>
                  <a:pt x="4794060" y="254028"/>
                  <a:pt x="4793231" y="255837"/>
                </a:cubicBezTo>
                <a:cubicBezTo>
                  <a:pt x="4789073" y="264010"/>
                  <a:pt x="4784916" y="275801"/>
                  <a:pt x="4774095" y="279430"/>
                </a:cubicBezTo>
                <a:cubicBezTo>
                  <a:pt x="4761623" y="283964"/>
                  <a:pt x="4742487" y="281240"/>
                  <a:pt x="4729176" y="281240"/>
                </a:cubicBezTo>
                <a:cubicBezTo>
                  <a:pt x="4710040" y="279430"/>
                  <a:pt x="4693402" y="279430"/>
                  <a:pt x="4677594" y="276706"/>
                </a:cubicBezTo>
                <a:cubicBezTo>
                  <a:pt x="4662624" y="274897"/>
                  <a:pt x="4659296" y="268544"/>
                  <a:pt x="4669279" y="264010"/>
                </a:cubicBezTo>
                <a:cubicBezTo>
                  <a:pt x="4682380" y="257881"/>
                  <a:pt x="4692204" y="243591"/>
                  <a:pt x="4709986" y="244485"/>
                </a:cubicBezTo>
                <a:close/>
                <a:moveTo>
                  <a:pt x="2895662" y="236788"/>
                </a:moveTo>
                <a:cubicBezTo>
                  <a:pt x="2897321" y="236788"/>
                  <a:pt x="2901488" y="241321"/>
                  <a:pt x="2905644" y="244960"/>
                </a:cubicBezTo>
                <a:cubicBezTo>
                  <a:pt x="2901488" y="246770"/>
                  <a:pt x="2894832" y="251304"/>
                  <a:pt x="2893164" y="250399"/>
                </a:cubicBezTo>
                <a:cubicBezTo>
                  <a:pt x="2878186" y="245865"/>
                  <a:pt x="2879854" y="240417"/>
                  <a:pt x="2895662" y="236788"/>
                </a:cubicBezTo>
                <a:close/>
                <a:moveTo>
                  <a:pt x="4939645" y="204127"/>
                </a:moveTo>
                <a:lnTo>
                  <a:pt x="4938815" y="204127"/>
                </a:lnTo>
                <a:lnTo>
                  <a:pt x="4934658" y="204127"/>
                </a:lnTo>
                <a:cubicBezTo>
                  <a:pt x="4934658" y="205032"/>
                  <a:pt x="4934658" y="205032"/>
                  <a:pt x="4934658" y="205946"/>
                </a:cubicBezTo>
                <a:cubicBezTo>
                  <a:pt x="4935488" y="205946"/>
                  <a:pt x="4937156" y="205946"/>
                  <a:pt x="4937986" y="205946"/>
                </a:cubicBezTo>
                <a:cubicBezTo>
                  <a:pt x="4938816" y="205032"/>
                  <a:pt x="4939645" y="205032"/>
                  <a:pt x="4939645" y="204127"/>
                </a:cubicBezTo>
                <a:close/>
                <a:moveTo>
                  <a:pt x="5535292" y="204127"/>
                </a:moveTo>
                <a:cubicBezTo>
                  <a:pt x="5531126" y="205032"/>
                  <a:pt x="5523643" y="208661"/>
                  <a:pt x="5524472" y="209575"/>
                </a:cubicBezTo>
                <a:cubicBezTo>
                  <a:pt x="5529467" y="216833"/>
                  <a:pt x="5536954" y="218643"/>
                  <a:pt x="5543607" y="213204"/>
                </a:cubicBezTo>
                <a:cubicBezTo>
                  <a:pt x="5545275" y="212299"/>
                  <a:pt x="5544439" y="209575"/>
                  <a:pt x="5544439" y="206851"/>
                </a:cubicBezTo>
                <a:cubicBezTo>
                  <a:pt x="5541110" y="205946"/>
                  <a:pt x="5537781" y="203222"/>
                  <a:pt x="5535292" y="204127"/>
                </a:cubicBezTo>
                <a:close/>
                <a:moveTo>
                  <a:pt x="2351593" y="203222"/>
                </a:moveTo>
                <a:cubicBezTo>
                  <a:pt x="2347436" y="205946"/>
                  <a:pt x="2344108" y="208661"/>
                  <a:pt x="2339951" y="211385"/>
                </a:cubicBezTo>
                <a:cubicBezTo>
                  <a:pt x="2342449" y="213204"/>
                  <a:pt x="2345776" y="214109"/>
                  <a:pt x="2349104" y="215014"/>
                </a:cubicBezTo>
                <a:cubicBezTo>
                  <a:pt x="2353261" y="213204"/>
                  <a:pt x="2356589" y="211385"/>
                  <a:pt x="2360746" y="209575"/>
                </a:cubicBezTo>
                <a:cubicBezTo>
                  <a:pt x="2357418" y="207756"/>
                  <a:pt x="2354091" y="205041"/>
                  <a:pt x="2351593" y="203222"/>
                </a:cubicBezTo>
                <a:close/>
                <a:moveTo>
                  <a:pt x="5626586" y="202769"/>
                </a:moveTo>
                <a:cubicBezTo>
                  <a:pt x="5619725" y="202541"/>
                  <a:pt x="5612234" y="204127"/>
                  <a:pt x="5605162" y="205032"/>
                </a:cubicBezTo>
                <a:cubicBezTo>
                  <a:pt x="5601003" y="205946"/>
                  <a:pt x="5597676" y="208661"/>
                  <a:pt x="5593517" y="210480"/>
                </a:cubicBezTo>
                <a:cubicBezTo>
                  <a:pt x="5605998" y="214109"/>
                  <a:pt x="5619309" y="217738"/>
                  <a:pt x="5632618" y="220462"/>
                </a:cubicBezTo>
                <a:cubicBezTo>
                  <a:pt x="5634280" y="221367"/>
                  <a:pt x="5640936" y="214109"/>
                  <a:pt x="5644263" y="211385"/>
                </a:cubicBezTo>
                <a:cubicBezTo>
                  <a:pt x="5639689" y="205037"/>
                  <a:pt x="5633452" y="202996"/>
                  <a:pt x="5626586" y="202769"/>
                </a:cubicBezTo>
                <a:close/>
                <a:moveTo>
                  <a:pt x="5125996" y="192336"/>
                </a:moveTo>
                <a:cubicBezTo>
                  <a:pt x="5121832" y="194146"/>
                  <a:pt x="5115174" y="196870"/>
                  <a:pt x="5114347" y="198689"/>
                </a:cubicBezTo>
                <a:cubicBezTo>
                  <a:pt x="5114347" y="201403"/>
                  <a:pt x="5120171" y="204127"/>
                  <a:pt x="5123500" y="206851"/>
                </a:cubicBezTo>
                <a:cubicBezTo>
                  <a:pt x="5127657" y="205032"/>
                  <a:pt x="5135142" y="203223"/>
                  <a:pt x="5135983" y="200498"/>
                </a:cubicBezTo>
                <a:cubicBezTo>
                  <a:pt x="5136810" y="197774"/>
                  <a:pt x="5130158" y="195060"/>
                  <a:pt x="5125996" y="192336"/>
                </a:cubicBezTo>
                <a:close/>
                <a:moveTo>
                  <a:pt x="4956183" y="190292"/>
                </a:moveTo>
                <a:cubicBezTo>
                  <a:pt x="4953583" y="190064"/>
                  <a:pt x="4950877" y="190064"/>
                  <a:pt x="4950458" y="190516"/>
                </a:cubicBezTo>
                <a:cubicBezTo>
                  <a:pt x="4946300" y="195060"/>
                  <a:pt x="4942973" y="199593"/>
                  <a:pt x="4938815" y="204127"/>
                </a:cubicBezTo>
                <a:cubicBezTo>
                  <a:pt x="4952955" y="204127"/>
                  <a:pt x="4963768" y="203222"/>
                  <a:pt x="4961279" y="191431"/>
                </a:cubicBezTo>
                <a:cubicBezTo>
                  <a:pt x="4961279" y="190974"/>
                  <a:pt x="4958783" y="190519"/>
                  <a:pt x="4956183" y="190292"/>
                </a:cubicBezTo>
                <a:close/>
                <a:moveTo>
                  <a:pt x="4034535" y="187802"/>
                </a:moveTo>
                <a:cubicBezTo>
                  <a:pt x="4027050" y="189611"/>
                  <a:pt x="4015408" y="192336"/>
                  <a:pt x="4013739" y="195964"/>
                </a:cubicBezTo>
                <a:cubicBezTo>
                  <a:pt x="4011661" y="202770"/>
                  <a:pt x="4012285" y="208666"/>
                  <a:pt x="4016653" y="213088"/>
                </a:cubicBezTo>
                <a:lnTo>
                  <a:pt x="4042028" y="221367"/>
                </a:lnTo>
                <a:lnTo>
                  <a:pt x="4042028" y="223186"/>
                </a:lnTo>
                <a:cubicBezTo>
                  <a:pt x="4042858" y="223186"/>
                  <a:pt x="4043688" y="223186"/>
                  <a:pt x="4044526" y="223186"/>
                </a:cubicBezTo>
                <a:cubicBezTo>
                  <a:pt x="4044526" y="222272"/>
                  <a:pt x="4045356" y="222272"/>
                  <a:pt x="4045356" y="222272"/>
                </a:cubicBezTo>
                <a:lnTo>
                  <a:pt x="4042029" y="221367"/>
                </a:lnTo>
                <a:lnTo>
                  <a:pt x="4043688" y="194145"/>
                </a:lnTo>
                <a:cubicBezTo>
                  <a:pt x="4043688" y="192336"/>
                  <a:pt x="4035373" y="186887"/>
                  <a:pt x="4034535" y="187802"/>
                </a:cubicBezTo>
                <a:close/>
                <a:moveTo>
                  <a:pt x="5299032" y="176915"/>
                </a:moveTo>
                <a:cubicBezTo>
                  <a:pt x="5294868" y="178725"/>
                  <a:pt x="5287382" y="181449"/>
                  <a:pt x="5288210" y="183268"/>
                </a:cubicBezTo>
                <a:cubicBezTo>
                  <a:pt x="5292379" y="193241"/>
                  <a:pt x="5300692" y="194155"/>
                  <a:pt x="5308177" y="184173"/>
                </a:cubicBezTo>
                <a:cubicBezTo>
                  <a:pt x="5309017" y="183268"/>
                  <a:pt x="5302360" y="179639"/>
                  <a:pt x="5299032" y="176915"/>
                </a:cubicBezTo>
                <a:close/>
                <a:moveTo>
                  <a:pt x="4497082" y="172381"/>
                </a:moveTo>
                <a:cubicBezTo>
                  <a:pt x="4495414" y="172381"/>
                  <a:pt x="4492916" y="172381"/>
                  <a:pt x="4491256" y="172381"/>
                </a:cubicBezTo>
                <a:cubicBezTo>
                  <a:pt x="4492086" y="173286"/>
                  <a:pt x="4492086" y="174191"/>
                  <a:pt x="4492916" y="175105"/>
                </a:cubicBezTo>
                <a:cubicBezTo>
                  <a:pt x="4493754" y="175105"/>
                  <a:pt x="4494584" y="175105"/>
                  <a:pt x="4495414" y="175105"/>
                </a:cubicBezTo>
                <a:cubicBezTo>
                  <a:pt x="4495414" y="174191"/>
                  <a:pt x="4496243" y="173286"/>
                  <a:pt x="4497082" y="172381"/>
                </a:cubicBezTo>
                <a:close/>
                <a:moveTo>
                  <a:pt x="3040408" y="160579"/>
                </a:moveTo>
                <a:cubicBezTo>
                  <a:pt x="3043736" y="162398"/>
                  <a:pt x="3047064" y="165113"/>
                  <a:pt x="3050392" y="166932"/>
                </a:cubicBezTo>
                <a:cubicBezTo>
                  <a:pt x="3046234" y="168742"/>
                  <a:pt x="3042906" y="170561"/>
                  <a:pt x="3038749" y="172371"/>
                </a:cubicBezTo>
                <a:cubicBezTo>
                  <a:pt x="3035422" y="171466"/>
                  <a:pt x="3032094" y="170561"/>
                  <a:pt x="3028766" y="169656"/>
                </a:cubicBezTo>
                <a:cubicBezTo>
                  <a:pt x="3032094" y="166932"/>
                  <a:pt x="3036251" y="164208"/>
                  <a:pt x="3040408" y="160579"/>
                </a:cubicBezTo>
                <a:close/>
                <a:moveTo>
                  <a:pt x="4513188" y="158535"/>
                </a:moveTo>
                <a:cubicBezTo>
                  <a:pt x="4510796" y="158308"/>
                  <a:pt x="4508301" y="158308"/>
                  <a:pt x="4507886" y="158760"/>
                </a:cubicBezTo>
                <a:cubicBezTo>
                  <a:pt x="4503728" y="163304"/>
                  <a:pt x="4500401" y="167838"/>
                  <a:pt x="4497073" y="171467"/>
                </a:cubicBezTo>
                <a:cubicBezTo>
                  <a:pt x="4508715" y="172372"/>
                  <a:pt x="4519536" y="170562"/>
                  <a:pt x="4517868" y="159675"/>
                </a:cubicBezTo>
                <a:cubicBezTo>
                  <a:pt x="4517868" y="159218"/>
                  <a:pt x="4515580" y="158763"/>
                  <a:pt x="4513188" y="158535"/>
                </a:cubicBezTo>
                <a:close/>
                <a:moveTo>
                  <a:pt x="2520887" y="146519"/>
                </a:moveTo>
                <a:cubicBezTo>
                  <a:pt x="2537317" y="146294"/>
                  <a:pt x="2553748" y="147430"/>
                  <a:pt x="2570386" y="147883"/>
                </a:cubicBezTo>
                <a:cubicBezTo>
                  <a:pt x="2588683" y="148787"/>
                  <a:pt x="2601164" y="153321"/>
                  <a:pt x="2604492" y="165113"/>
                </a:cubicBezTo>
                <a:cubicBezTo>
                  <a:pt x="2607819" y="177819"/>
                  <a:pt x="2594508" y="185077"/>
                  <a:pt x="2577870" y="185982"/>
                </a:cubicBezTo>
                <a:cubicBezTo>
                  <a:pt x="2549590" y="187801"/>
                  <a:pt x="2521301" y="185982"/>
                  <a:pt x="2493020" y="186896"/>
                </a:cubicBezTo>
                <a:cubicBezTo>
                  <a:pt x="2488025" y="186896"/>
                  <a:pt x="2483038" y="194145"/>
                  <a:pt x="2481370" y="198688"/>
                </a:cubicBezTo>
                <a:cubicBezTo>
                  <a:pt x="2480540" y="199593"/>
                  <a:pt x="2488854" y="204127"/>
                  <a:pt x="2493850" y="205041"/>
                </a:cubicBezTo>
                <a:cubicBezTo>
                  <a:pt x="2510488" y="205946"/>
                  <a:pt x="2527956" y="205946"/>
                  <a:pt x="2544594" y="207756"/>
                </a:cubicBezTo>
                <a:cubicBezTo>
                  <a:pt x="2549590" y="207756"/>
                  <a:pt x="2553748" y="211385"/>
                  <a:pt x="2557905" y="213204"/>
                </a:cubicBezTo>
                <a:cubicBezTo>
                  <a:pt x="2564560" y="217738"/>
                  <a:pt x="2560402" y="224091"/>
                  <a:pt x="2545424" y="224091"/>
                </a:cubicBezTo>
                <a:cubicBezTo>
                  <a:pt x="2501336" y="225901"/>
                  <a:pt x="2458076" y="224091"/>
                  <a:pt x="2414818" y="237702"/>
                </a:cubicBezTo>
                <a:cubicBezTo>
                  <a:pt x="2389865" y="245865"/>
                  <a:pt x="2339950" y="246770"/>
                  <a:pt x="2318317" y="237702"/>
                </a:cubicBezTo>
                <a:cubicBezTo>
                  <a:pt x="2276726" y="219548"/>
                  <a:pt x="2206846" y="218643"/>
                  <a:pt x="2199361" y="177819"/>
                </a:cubicBezTo>
                <a:cubicBezTo>
                  <a:pt x="2198523" y="177819"/>
                  <a:pt x="2196863" y="177819"/>
                  <a:pt x="2195195" y="177819"/>
                </a:cubicBezTo>
                <a:lnTo>
                  <a:pt x="2196863" y="175095"/>
                </a:lnTo>
                <a:cubicBezTo>
                  <a:pt x="2196863" y="176000"/>
                  <a:pt x="2197693" y="176000"/>
                  <a:pt x="2197693" y="176914"/>
                </a:cubicBezTo>
                <a:cubicBezTo>
                  <a:pt x="2230140" y="176000"/>
                  <a:pt x="2269232" y="179638"/>
                  <a:pt x="2291696" y="170561"/>
                </a:cubicBezTo>
                <a:cubicBezTo>
                  <a:pt x="2324142" y="156950"/>
                  <a:pt x="2345767" y="186896"/>
                  <a:pt x="2378214" y="169656"/>
                </a:cubicBezTo>
                <a:cubicBezTo>
                  <a:pt x="2399848" y="157855"/>
                  <a:pt x="2443106" y="161484"/>
                  <a:pt x="2471387" y="153321"/>
                </a:cubicBezTo>
                <a:cubicBezTo>
                  <a:pt x="2488025" y="148330"/>
                  <a:pt x="2504456" y="146744"/>
                  <a:pt x="2520887" y="146519"/>
                </a:cubicBezTo>
                <a:close/>
                <a:moveTo>
                  <a:pt x="2683837" y="107621"/>
                </a:moveTo>
                <a:cubicBezTo>
                  <a:pt x="2655240" y="105466"/>
                  <a:pt x="2625706" y="108869"/>
                  <a:pt x="2594508" y="118851"/>
                </a:cubicBezTo>
                <a:cubicBezTo>
                  <a:pt x="2585364" y="121575"/>
                  <a:pt x="2572884" y="125194"/>
                  <a:pt x="2562900" y="124289"/>
                </a:cubicBezTo>
                <a:cubicBezTo>
                  <a:pt x="2477212" y="114317"/>
                  <a:pt x="2396520" y="135176"/>
                  <a:pt x="2313330" y="140625"/>
                </a:cubicBezTo>
                <a:cubicBezTo>
                  <a:pt x="2267573" y="143339"/>
                  <a:pt x="2216829" y="146978"/>
                  <a:pt x="2189370" y="175095"/>
                </a:cubicBezTo>
                <a:cubicBezTo>
                  <a:pt x="2161089" y="174190"/>
                  <a:pt x="2123656" y="177819"/>
                  <a:pt x="2107848" y="169656"/>
                </a:cubicBezTo>
                <a:cubicBezTo>
                  <a:pt x="2077069" y="152416"/>
                  <a:pt x="2045452" y="173285"/>
                  <a:pt x="2020500" y="162398"/>
                </a:cubicBezTo>
                <a:cubicBezTo>
                  <a:pt x="1990551" y="147883"/>
                  <a:pt x="1954777" y="149692"/>
                  <a:pt x="1922331" y="151512"/>
                </a:cubicBezTo>
                <a:cubicBezTo>
                  <a:pt x="1876574" y="154236"/>
                  <a:pt x="1852451" y="131547"/>
                  <a:pt x="1815018" y="127014"/>
                </a:cubicBezTo>
                <a:cubicBezTo>
                  <a:pt x="1804205" y="126109"/>
                  <a:pt x="1791724" y="126109"/>
                  <a:pt x="1780912" y="127014"/>
                </a:cubicBezTo>
                <a:cubicBezTo>
                  <a:pt x="1751793" y="130643"/>
                  <a:pt x="1722674" y="147883"/>
                  <a:pt x="1692726" y="127918"/>
                </a:cubicBezTo>
                <a:cubicBezTo>
                  <a:pt x="1661948" y="146978"/>
                  <a:pt x="1617029" y="136081"/>
                  <a:pt x="1580416" y="146978"/>
                </a:cubicBezTo>
                <a:cubicBezTo>
                  <a:pt x="1526345" y="162398"/>
                  <a:pt x="1458963" y="159674"/>
                  <a:pt x="1417364" y="193240"/>
                </a:cubicBezTo>
                <a:cubicBezTo>
                  <a:pt x="1411547" y="197774"/>
                  <a:pt x="1390752" y="175095"/>
                  <a:pt x="1363292" y="186896"/>
                </a:cubicBezTo>
                <a:cubicBezTo>
                  <a:pt x="1344165" y="195059"/>
                  <a:pt x="1331684" y="220462"/>
                  <a:pt x="1298408" y="205041"/>
                </a:cubicBezTo>
                <a:cubicBezTo>
                  <a:pt x="1265962" y="189611"/>
                  <a:pt x="1249324" y="216833"/>
                  <a:pt x="1223532" y="211385"/>
                </a:cubicBezTo>
                <a:cubicBezTo>
                  <a:pt x="1213550" y="209575"/>
                  <a:pt x="1200239" y="206851"/>
                  <a:pt x="1196912" y="202317"/>
                </a:cubicBezTo>
                <a:cubicBezTo>
                  <a:pt x="1192754" y="196869"/>
                  <a:pt x="1194422" y="188706"/>
                  <a:pt x="1199409" y="183258"/>
                </a:cubicBezTo>
                <a:cubicBezTo>
                  <a:pt x="1204396" y="178724"/>
                  <a:pt x="1217707" y="176914"/>
                  <a:pt x="1226860" y="173285"/>
                </a:cubicBezTo>
                <a:cubicBezTo>
                  <a:pt x="1236843" y="170561"/>
                  <a:pt x="1246826" y="166932"/>
                  <a:pt x="1255979" y="164208"/>
                </a:cubicBezTo>
                <a:cubicBezTo>
                  <a:pt x="1248494" y="160579"/>
                  <a:pt x="1241838" y="154236"/>
                  <a:pt x="1233515" y="153321"/>
                </a:cubicBezTo>
                <a:cubicBezTo>
                  <a:pt x="1205235" y="151512"/>
                  <a:pt x="1176946" y="150597"/>
                  <a:pt x="1147836" y="149692"/>
                </a:cubicBezTo>
                <a:cubicBezTo>
                  <a:pt x="1113721" y="148787"/>
                  <a:pt x="1078786" y="146063"/>
                  <a:pt x="1045510" y="149692"/>
                </a:cubicBezTo>
                <a:cubicBezTo>
                  <a:pt x="1018888" y="152416"/>
                  <a:pt x="998084" y="166932"/>
                  <a:pt x="966476" y="166027"/>
                </a:cubicBezTo>
                <a:cubicBezTo>
                  <a:pt x="933200" y="165113"/>
                  <a:pt x="899094" y="166932"/>
                  <a:pt x="865818" y="168742"/>
                </a:cubicBezTo>
                <a:cubicBezTo>
                  <a:pt x="855836" y="169656"/>
                  <a:pt x="846682" y="176000"/>
                  <a:pt x="838368" y="180543"/>
                </a:cubicBezTo>
                <a:cubicBezTo>
                  <a:pt x="831704" y="185077"/>
                  <a:pt x="826717" y="190516"/>
                  <a:pt x="822560" y="195059"/>
                </a:cubicBezTo>
                <a:cubicBezTo>
                  <a:pt x="822560" y="195059"/>
                  <a:pt x="830874" y="199593"/>
                  <a:pt x="835870" y="200498"/>
                </a:cubicBezTo>
                <a:cubicBezTo>
                  <a:pt x="916562" y="215919"/>
                  <a:pt x="989770" y="189611"/>
                  <a:pt x="1067964" y="186896"/>
                </a:cubicBezTo>
                <a:cubicBezTo>
                  <a:pt x="1086270" y="185982"/>
                  <a:pt x="1097913" y="164208"/>
                  <a:pt x="1122044" y="182353"/>
                </a:cubicBezTo>
                <a:cubicBezTo>
                  <a:pt x="1132028" y="189611"/>
                  <a:pt x="1107066" y="199593"/>
                  <a:pt x="1069632" y="212299"/>
                </a:cubicBezTo>
                <a:cubicBezTo>
                  <a:pt x="1038016" y="223177"/>
                  <a:pt x="1006408" y="229530"/>
                  <a:pt x="973132" y="225901"/>
                </a:cubicBezTo>
                <a:cubicBezTo>
                  <a:pt x="898265" y="218643"/>
                  <a:pt x="830874" y="237702"/>
                  <a:pt x="760164" y="244960"/>
                </a:cubicBezTo>
                <a:cubicBezTo>
                  <a:pt x="753509" y="245865"/>
                  <a:pt x="745186" y="254028"/>
                  <a:pt x="744356" y="259466"/>
                </a:cubicBezTo>
                <a:cubicBezTo>
                  <a:pt x="743526" y="264915"/>
                  <a:pt x="750182" y="271268"/>
                  <a:pt x="755178" y="276706"/>
                </a:cubicBezTo>
                <a:cubicBezTo>
                  <a:pt x="757667" y="278526"/>
                  <a:pt x="765152" y="279430"/>
                  <a:pt x="770148" y="280335"/>
                </a:cubicBezTo>
                <a:cubicBezTo>
                  <a:pt x="780130" y="283059"/>
                  <a:pt x="789283" y="286688"/>
                  <a:pt x="798428" y="290317"/>
                </a:cubicBezTo>
                <a:cubicBezTo>
                  <a:pt x="790113" y="293946"/>
                  <a:pt x="782628" y="299385"/>
                  <a:pt x="774305" y="299385"/>
                </a:cubicBezTo>
                <a:cubicBezTo>
                  <a:pt x="751841" y="301204"/>
                  <a:pt x="728548" y="299385"/>
                  <a:pt x="706093" y="300299"/>
                </a:cubicBezTo>
                <a:cubicBezTo>
                  <a:pt x="661996" y="303024"/>
                  <a:pt x="607924" y="293041"/>
                  <a:pt x="584631" y="275801"/>
                </a:cubicBezTo>
                <a:cubicBezTo>
                  <a:pt x="566333" y="262190"/>
                  <a:pt x="543870" y="255837"/>
                  <a:pt x="513092" y="253123"/>
                </a:cubicBezTo>
                <a:cubicBezTo>
                  <a:pt x="436556" y="245865"/>
                  <a:pt x="371664" y="269448"/>
                  <a:pt x="301784" y="276706"/>
                </a:cubicBezTo>
                <a:cubicBezTo>
                  <a:pt x="226087" y="283964"/>
                  <a:pt x="156207" y="311186"/>
                  <a:pt x="74676" y="303024"/>
                </a:cubicBezTo>
                <a:cubicBezTo>
                  <a:pt x="53671" y="300755"/>
                  <a:pt x="33550" y="300187"/>
                  <a:pt x="14169" y="301065"/>
                </a:cubicBezTo>
                <a:lnTo>
                  <a:pt x="0" y="302763"/>
                </a:lnTo>
                <a:lnTo>
                  <a:pt x="0" y="1830763"/>
                </a:lnTo>
                <a:lnTo>
                  <a:pt x="10061864" y="1830763"/>
                </a:lnTo>
                <a:lnTo>
                  <a:pt x="10045571" y="1824949"/>
                </a:lnTo>
                <a:cubicBezTo>
                  <a:pt x="9910447" y="1780465"/>
                  <a:pt x="9739649" y="1744402"/>
                  <a:pt x="9642318" y="1732829"/>
                </a:cubicBezTo>
                <a:cubicBezTo>
                  <a:pt x="9644815" y="1729210"/>
                  <a:pt x="9648142" y="1725571"/>
                  <a:pt x="9651470" y="1721952"/>
                </a:cubicBezTo>
                <a:cubicBezTo>
                  <a:pt x="9658954" y="1722857"/>
                  <a:pt x="9666450" y="1724666"/>
                  <a:pt x="9673934" y="1725571"/>
                </a:cubicBezTo>
                <a:cubicBezTo>
                  <a:pt x="9675593" y="1718313"/>
                  <a:pt x="9659793" y="1721952"/>
                  <a:pt x="9653968" y="1718313"/>
                </a:cubicBezTo>
                <a:cubicBezTo>
                  <a:pt x="9655628" y="1716504"/>
                  <a:pt x="9657296" y="1714694"/>
                  <a:pt x="9658954" y="1713779"/>
                </a:cubicBezTo>
                <a:cubicBezTo>
                  <a:pt x="9666450" y="1713779"/>
                  <a:pt x="9673934" y="1712875"/>
                  <a:pt x="9681419" y="1712875"/>
                </a:cubicBezTo>
                <a:cubicBezTo>
                  <a:pt x="9681419" y="1718313"/>
                  <a:pt x="9683916" y="1721952"/>
                  <a:pt x="9692231" y="1722857"/>
                </a:cubicBezTo>
                <a:cubicBezTo>
                  <a:pt x="9684747" y="1699264"/>
                  <a:pt x="9775420" y="1716504"/>
                  <a:pt x="9797883" y="1697454"/>
                </a:cubicBezTo>
                <a:cubicBezTo>
                  <a:pt x="9796216" y="1701083"/>
                  <a:pt x="9792057" y="1703797"/>
                  <a:pt x="9790397" y="1708341"/>
                </a:cubicBezTo>
                <a:cubicBezTo>
                  <a:pt x="9799551" y="1707426"/>
                  <a:pt x="9800381" y="1711055"/>
                  <a:pt x="9805367" y="1712875"/>
                </a:cubicBezTo>
                <a:cubicBezTo>
                  <a:pt x="9816179" y="1709246"/>
                  <a:pt x="9795385" y="1705617"/>
                  <a:pt x="9808694" y="1702892"/>
                </a:cubicBezTo>
                <a:cubicBezTo>
                  <a:pt x="9828660" y="1701988"/>
                  <a:pt x="9820345" y="1703797"/>
                  <a:pt x="9814521" y="1707426"/>
                </a:cubicBezTo>
                <a:cubicBezTo>
                  <a:pt x="9834485" y="1708341"/>
                  <a:pt x="9821176" y="1694730"/>
                  <a:pt x="9841140" y="1695635"/>
                </a:cubicBezTo>
                <a:cubicBezTo>
                  <a:pt x="9840311" y="1711970"/>
                  <a:pt x="9866094" y="1692910"/>
                  <a:pt x="9871089" y="1704712"/>
                </a:cubicBezTo>
                <a:cubicBezTo>
                  <a:pt x="9881073" y="1693825"/>
                  <a:pt x="9894384" y="1704712"/>
                  <a:pt x="9913518" y="1702892"/>
                </a:cubicBezTo>
                <a:cubicBezTo>
                  <a:pt x="9919342" y="1692006"/>
                  <a:pt x="9888559" y="1703797"/>
                  <a:pt x="9888559" y="1696549"/>
                </a:cubicBezTo>
                <a:cubicBezTo>
                  <a:pt x="9895214" y="1696549"/>
                  <a:pt x="9891885" y="1692006"/>
                  <a:pt x="9896881" y="1691101"/>
                </a:cubicBezTo>
                <a:cubicBezTo>
                  <a:pt x="9890226" y="1684748"/>
                  <a:pt x="9886899" y="1677490"/>
                  <a:pt x="9875248" y="1674766"/>
                </a:cubicBezTo>
                <a:cubicBezTo>
                  <a:pt x="9877745" y="1691101"/>
                  <a:pt x="9860277" y="1672956"/>
                  <a:pt x="9847795" y="1681119"/>
                </a:cubicBezTo>
                <a:cubicBezTo>
                  <a:pt x="9851123" y="1678395"/>
                  <a:pt x="9850294" y="1676585"/>
                  <a:pt x="9847795" y="1675680"/>
                </a:cubicBezTo>
                <a:lnTo>
                  <a:pt x="9897489" y="1673468"/>
                </a:lnTo>
                <a:lnTo>
                  <a:pt x="9900897" y="1676698"/>
                </a:lnTo>
                <a:cubicBezTo>
                  <a:pt x="9897987" y="1678171"/>
                  <a:pt x="9893205" y="1679757"/>
                  <a:pt x="9893620" y="1681119"/>
                </a:cubicBezTo>
                <a:cubicBezTo>
                  <a:pt x="9897777" y="1681119"/>
                  <a:pt x="9899437" y="1682938"/>
                  <a:pt x="9899437" y="1685662"/>
                </a:cubicBezTo>
                <a:cubicBezTo>
                  <a:pt x="9919411" y="1685662"/>
                  <a:pt x="9904433" y="1675680"/>
                  <a:pt x="9911917" y="1674775"/>
                </a:cubicBezTo>
                <a:cubicBezTo>
                  <a:pt x="9919411" y="1682938"/>
                  <a:pt x="9939377" y="1682033"/>
                  <a:pt x="9956014" y="1682938"/>
                </a:cubicBezTo>
                <a:cubicBezTo>
                  <a:pt x="9951023" y="1679309"/>
                  <a:pt x="9938752" y="1676359"/>
                  <a:pt x="9926481" y="1674543"/>
                </a:cubicBezTo>
                <a:lnTo>
                  <a:pt x="9902408" y="1673249"/>
                </a:lnTo>
                <a:lnTo>
                  <a:pt x="9914687" y="1672703"/>
                </a:lnTo>
                <a:cubicBezTo>
                  <a:pt x="9977160" y="1668535"/>
                  <a:pt x="10022085" y="1657987"/>
                  <a:pt x="10010850" y="1615797"/>
                </a:cubicBezTo>
                <a:cubicBezTo>
                  <a:pt x="10010021" y="1613987"/>
                  <a:pt x="10010021" y="1612168"/>
                  <a:pt x="10009182" y="1610358"/>
                </a:cubicBezTo>
                <a:cubicBezTo>
                  <a:pt x="10014178" y="1611263"/>
                  <a:pt x="10019166" y="1612168"/>
                  <a:pt x="10023333" y="1613987"/>
                </a:cubicBezTo>
                <a:cubicBezTo>
                  <a:pt x="10022502" y="1606729"/>
                  <a:pt x="10014178" y="1609444"/>
                  <a:pt x="10021664" y="1604005"/>
                </a:cubicBezTo>
                <a:cubicBezTo>
                  <a:pt x="10017506" y="1604005"/>
                  <a:pt x="10012518" y="1603101"/>
                  <a:pt x="10006694" y="1601281"/>
                </a:cubicBezTo>
                <a:cubicBezTo>
                  <a:pt x="10005854" y="1597652"/>
                  <a:pt x="10005026" y="1593118"/>
                  <a:pt x="10003366" y="1589489"/>
                </a:cubicBezTo>
                <a:cubicBezTo>
                  <a:pt x="10011680" y="1587670"/>
                  <a:pt x="10017506" y="1585861"/>
                  <a:pt x="10017506" y="1580412"/>
                </a:cubicBezTo>
                <a:cubicBezTo>
                  <a:pt x="10012518" y="1581327"/>
                  <a:pt x="10007524" y="1582232"/>
                  <a:pt x="10001698" y="1583136"/>
                </a:cubicBezTo>
                <a:cubicBezTo>
                  <a:pt x="9995871" y="1562267"/>
                  <a:pt x="9987557" y="1543218"/>
                  <a:pt x="9976745" y="1525073"/>
                </a:cubicBezTo>
                <a:cubicBezTo>
                  <a:pt x="9980072" y="1526892"/>
                  <a:pt x="9983399" y="1528702"/>
                  <a:pt x="9985890" y="1530521"/>
                </a:cubicBezTo>
                <a:cubicBezTo>
                  <a:pt x="9994212" y="1528702"/>
                  <a:pt x="10005026" y="1528702"/>
                  <a:pt x="10009182" y="1524168"/>
                </a:cubicBezTo>
                <a:cubicBezTo>
                  <a:pt x="9993382" y="1524168"/>
                  <a:pt x="9990056" y="1515100"/>
                  <a:pt x="9971748" y="1516005"/>
                </a:cubicBezTo>
                <a:cubicBezTo>
                  <a:pt x="9965932" y="1507842"/>
                  <a:pt x="9958438" y="1500575"/>
                  <a:pt x="9950123" y="1493317"/>
                </a:cubicBezTo>
                <a:cubicBezTo>
                  <a:pt x="9995042" y="1491507"/>
                  <a:pt x="10044957" y="1484249"/>
                  <a:pt x="10079900" y="1490602"/>
                </a:cubicBezTo>
                <a:cubicBezTo>
                  <a:pt x="10069917" y="1490602"/>
                  <a:pt x="10076574" y="1479715"/>
                  <a:pt x="10068249" y="1478801"/>
                </a:cubicBezTo>
                <a:cubicBezTo>
                  <a:pt x="10052450" y="1489688"/>
                  <a:pt x="10028318" y="1487878"/>
                  <a:pt x="10010850" y="1478801"/>
                </a:cubicBezTo>
                <a:cubicBezTo>
                  <a:pt x="9981731" y="1487878"/>
                  <a:pt x="9928487" y="1486059"/>
                  <a:pt x="9897711" y="1488783"/>
                </a:cubicBezTo>
                <a:cubicBezTo>
                  <a:pt x="9893554" y="1475182"/>
                  <a:pt x="9850294" y="1473362"/>
                  <a:pt x="9855281" y="1463380"/>
                </a:cubicBezTo>
                <a:cubicBezTo>
                  <a:pt x="9841971" y="1462475"/>
                  <a:pt x="9817849" y="1468829"/>
                  <a:pt x="9812022" y="1462475"/>
                </a:cubicBezTo>
                <a:cubicBezTo>
                  <a:pt x="9825333" y="1461571"/>
                  <a:pt x="9824504" y="1454313"/>
                  <a:pt x="9834485" y="1451589"/>
                </a:cubicBezTo>
                <a:cubicBezTo>
                  <a:pt x="9822844" y="1449779"/>
                  <a:pt x="9812861" y="1447055"/>
                  <a:pt x="9795385" y="1447960"/>
                </a:cubicBezTo>
                <a:cubicBezTo>
                  <a:pt x="9794556" y="1441606"/>
                  <a:pt x="9802880" y="1439797"/>
                  <a:pt x="9788730" y="1437977"/>
                </a:cubicBezTo>
                <a:cubicBezTo>
                  <a:pt x="9751297" y="1439797"/>
                  <a:pt x="9708869" y="1445235"/>
                  <a:pt x="9668939" y="1432539"/>
                </a:cubicBezTo>
                <a:cubicBezTo>
                  <a:pt x="9675593" y="1428910"/>
                  <a:pt x="9682249" y="1425281"/>
                  <a:pt x="9688904" y="1420737"/>
                </a:cubicBezTo>
                <a:cubicBezTo>
                  <a:pt x="9699718" y="1419833"/>
                  <a:pt x="9710537" y="1420737"/>
                  <a:pt x="9718023" y="1418023"/>
                </a:cubicBezTo>
                <a:cubicBezTo>
                  <a:pt x="9698886" y="1413480"/>
                  <a:pt x="9740486" y="1417118"/>
                  <a:pt x="9736321" y="1411670"/>
                </a:cubicBezTo>
                <a:cubicBezTo>
                  <a:pt x="9723009" y="1411670"/>
                  <a:pt x="9723009" y="1396249"/>
                  <a:pt x="9733830" y="1394430"/>
                </a:cubicBezTo>
                <a:cubicBezTo>
                  <a:pt x="9744642" y="1396249"/>
                  <a:pt x="9751297" y="1399878"/>
                  <a:pt x="9750469" y="1408946"/>
                </a:cubicBezTo>
                <a:cubicBezTo>
                  <a:pt x="9762111" y="1408041"/>
                  <a:pt x="9774590" y="1407136"/>
                  <a:pt x="9772931" y="1399878"/>
                </a:cubicBezTo>
                <a:cubicBezTo>
                  <a:pt x="9746304" y="1405317"/>
                  <a:pt x="9765437" y="1387172"/>
                  <a:pt x="9756283" y="1388077"/>
                </a:cubicBezTo>
                <a:cubicBezTo>
                  <a:pt x="9754625" y="1391715"/>
                  <a:pt x="9749638" y="1394430"/>
                  <a:pt x="9742984" y="1396249"/>
                </a:cubicBezTo>
                <a:cubicBezTo>
                  <a:pt x="9742145" y="1391715"/>
                  <a:pt x="9737988" y="1390801"/>
                  <a:pt x="9734659" y="1390801"/>
                </a:cubicBezTo>
                <a:cubicBezTo>
                  <a:pt x="9742145" y="1384457"/>
                  <a:pt x="9747972" y="1378104"/>
                  <a:pt x="9751297" y="1371751"/>
                </a:cubicBezTo>
                <a:cubicBezTo>
                  <a:pt x="9762111" y="1367217"/>
                  <a:pt x="9773761" y="1362674"/>
                  <a:pt x="9785402" y="1361769"/>
                </a:cubicBezTo>
                <a:cubicBezTo>
                  <a:pt x="9785402" y="1357235"/>
                  <a:pt x="9782904" y="1353606"/>
                  <a:pt x="9778748" y="1351787"/>
                </a:cubicBezTo>
                <a:cubicBezTo>
                  <a:pt x="9821176" y="1345443"/>
                  <a:pt x="9865264" y="1330013"/>
                  <a:pt x="9887728" y="1344529"/>
                </a:cubicBezTo>
                <a:cubicBezTo>
                  <a:pt x="9903537" y="1341814"/>
                  <a:pt x="9932657" y="1345443"/>
                  <a:pt x="9939312" y="1339090"/>
                </a:cubicBezTo>
                <a:cubicBezTo>
                  <a:pt x="9922662" y="1337271"/>
                  <a:pt x="9920172" y="1325479"/>
                  <a:pt x="9908524" y="1328203"/>
                </a:cubicBezTo>
                <a:cubicBezTo>
                  <a:pt x="9924330" y="1324574"/>
                  <a:pt x="9935146" y="1318221"/>
                  <a:pt x="9944299" y="1310963"/>
                </a:cubicBezTo>
                <a:cubicBezTo>
                  <a:pt x="9950123" y="1318221"/>
                  <a:pt x="9978404" y="1311868"/>
                  <a:pt x="9988387" y="1316412"/>
                </a:cubicBezTo>
                <a:cubicBezTo>
                  <a:pt x="9992554" y="1322755"/>
                  <a:pt x="9965932" y="1315497"/>
                  <a:pt x="9970089" y="1322755"/>
                </a:cubicBezTo>
                <a:cubicBezTo>
                  <a:pt x="10021664" y="1337271"/>
                  <a:pt x="10107362" y="1320946"/>
                  <a:pt x="10158106" y="1333652"/>
                </a:cubicBezTo>
                <a:cubicBezTo>
                  <a:pt x="10148953" y="1341814"/>
                  <a:pt x="10115676" y="1328203"/>
                  <a:pt x="10111519" y="1340900"/>
                </a:cubicBezTo>
                <a:cubicBezTo>
                  <a:pt x="10130655" y="1346348"/>
                  <a:pt x="10153948" y="1341814"/>
                  <a:pt x="10179739" y="1348158"/>
                </a:cubicBezTo>
                <a:cubicBezTo>
                  <a:pt x="10184726" y="1357235"/>
                  <a:pt x="10173913" y="1359959"/>
                  <a:pt x="10157276" y="1359054"/>
                </a:cubicBezTo>
                <a:cubicBezTo>
                  <a:pt x="10154777" y="1344529"/>
                  <a:pt x="10092371" y="1354511"/>
                  <a:pt x="10110689" y="1336366"/>
                </a:cubicBezTo>
                <a:cubicBezTo>
                  <a:pt x="10089045" y="1342719"/>
                  <a:pt x="10061595" y="1345443"/>
                  <a:pt x="10044127" y="1337271"/>
                </a:cubicBezTo>
                <a:cubicBezTo>
                  <a:pt x="10034974" y="1339090"/>
                  <a:pt x="10041628" y="1347253"/>
                  <a:pt x="10026658" y="1345443"/>
                </a:cubicBezTo>
                <a:cubicBezTo>
                  <a:pt x="10024161" y="1340900"/>
                  <a:pt x="10032476" y="1339995"/>
                  <a:pt x="10034974" y="1337271"/>
                </a:cubicBezTo>
                <a:cubicBezTo>
                  <a:pt x="10010850" y="1349072"/>
                  <a:pt x="9921832" y="1343624"/>
                  <a:pt x="9890226" y="1357235"/>
                </a:cubicBezTo>
                <a:cubicBezTo>
                  <a:pt x="9888559" y="1352701"/>
                  <a:pt x="9886068" y="1349072"/>
                  <a:pt x="9879405" y="1347253"/>
                </a:cubicBezTo>
                <a:cubicBezTo>
                  <a:pt x="9876916" y="1353606"/>
                  <a:pt x="9864434" y="1354511"/>
                  <a:pt x="9862774" y="1360864"/>
                </a:cubicBezTo>
                <a:cubicBezTo>
                  <a:pt x="9880243" y="1357235"/>
                  <a:pt x="9878575" y="1365398"/>
                  <a:pt x="9887728" y="1367217"/>
                </a:cubicBezTo>
                <a:cubicBezTo>
                  <a:pt x="9888559" y="1363588"/>
                  <a:pt x="9910191" y="1357235"/>
                  <a:pt x="9916015" y="1363588"/>
                </a:cubicBezTo>
                <a:cubicBezTo>
                  <a:pt x="9918503" y="1369027"/>
                  <a:pt x="9902698" y="1367217"/>
                  <a:pt x="9902698" y="1371751"/>
                </a:cubicBezTo>
                <a:cubicBezTo>
                  <a:pt x="9906864" y="1371751"/>
                  <a:pt x="9911851" y="1371751"/>
                  <a:pt x="9912680" y="1373561"/>
                </a:cubicBezTo>
                <a:cubicBezTo>
                  <a:pt x="9909362" y="1374475"/>
                  <a:pt x="9903537" y="1374475"/>
                  <a:pt x="9903537" y="1376285"/>
                </a:cubicBezTo>
                <a:cubicBezTo>
                  <a:pt x="9925160" y="1376285"/>
                  <a:pt x="9949285" y="1359054"/>
                  <a:pt x="9965093" y="1370846"/>
                </a:cubicBezTo>
                <a:cubicBezTo>
                  <a:pt x="9946797" y="1369027"/>
                  <a:pt x="9956780" y="1379914"/>
                  <a:pt x="9947625" y="1381733"/>
                </a:cubicBezTo>
                <a:cubicBezTo>
                  <a:pt x="9925160" y="1377190"/>
                  <a:pt x="9891055" y="1387172"/>
                  <a:pt x="9881903" y="1389896"/>
                </a:cubicBezTo>
                <a:cubicBezTo>
                  <a:pt x="9911851" y="1386267"/>
                  <a:pt x="9908524" y="1402593"/>
                  <a:pt x="9927657" y="1405317"/>
                </a:cubicBezTo>
                <a:cubicBezTo>
                  <a:pt x="9910191" y="1409851"/>
                  <a:pt x="9917673" y="1398964"/>
                  <a:pt x="9902698" y="1401688"/>
                </a:cubicBezTo>
                <a:cubicBezTo>
                  <a:pt x="9901039" y="1416204"/>
                  <a:pt x="9916015" y="1420737"/>
                  <a:pt x="9930156" y="1425281"/>
                </a:cubicBezTo>
                <a:cubicBezTo>
                  <a:pt x="9916846" y="1424376"/>
                  <a:pt x="9921832" y="1430720"/>
                  <a:pt x="9916846" y="1433444"/>
                </a:cubicBezTo>
                <a:cubicBezTo>
                  <a:pt x="9930156" y="1437073"/>
                  <a:pt x="9955949" y="1431624"/>
                  <a:pt x="9942639" y="1445235"/>
                </a:cubicBezTo>
                <a:cubicBezTo>
                  <a:pt x="9956780" y="1445235"/>
                  <a:pt x="9979243" y="1440702"/>
                  <a:pt x="9981731" y="1448864"/>
                </a:cubicBezTo>
                <a:cubicBezTo>
                  <a:pt x="9973417" y="1454313"/>
                  <a:pt x="9941800" y="1449779"/>
                  <a:pt x="9945129" y="1460656"/>
                </a:cubicBezTo>
                <a:cubicBezTo>
                  <a:pt x="10023333" y="1427091"/>
                  <a:pt x="10066591" y="1493317"/>
                  <a:pt x="10142306" y="1468829"/>
                </a:cubicBezTo>
                <a:cubicBezTo>
                  <a:pt x="10138140" y="1480620"/>
                  <a:pt x="10154777" y="1479715"/>
                  <a:pt x="10163931" y="1483344"/>
                </a:cubicBezTo>
                <a:cubicBezTo>
                  <a:pt x="10157276" y="1492412"/>
                  <a:pt x="10145634" y="1500575"/>
                  <a:pt x="10133983" y="1507842"/>
                </a:cubicBezTo>
                <a:cubicBezTo>
                  <a:pt x="10124000" y="1503299"/>
                  <a:pt x="10122340" y="1507842"/>
                  <a:pt x="10110689" y="1508747"/>
                </a:cubicBezTo>
                <a:cubicBezTo>
                  <a:pt x="10096549" y="1505118"/>
                  <a:pt x="10110689" y="1498765"/>
                  <a:pt x="10094881" y="1499670"/>
                </a:cubicBezTo>
                <a:cubicBezTo>
                  <a:pt x="10094881" y="1504204"/>
                  <a:pt x="10097379" y="1507842"/>
                  <a:pt x="10101536" y="1509652"/>
                </a:cubicBezTo>
                <a:cubicBezTo>
                  <a:pt x="10079900" y="1512376"/>
                  <a:pt x="10072416" y="1508747"/>
                  <a:pt x="10039140" y="1507842"/>
                </a:cubicBezTo>
                <a:cubicBezTo>
                  <a:pt x="10032476" y="1516910"/>
                  <a:pt x="10019166" y="1516910"/>
                  <a:pt x="10027488" y="1525978"/>
                </a:cubicBezTo>
                <a:cubicBezTo>
                  <a:pt x="10059105" y="1521444"/>
                  <a:pt x="10073246" y="1530521"/>
                  <a:pt x="10102366" y="1516910"/>
                </a:cubicBezTo>
                <a:cubicBezTo>
                  <a:pt x="10091542" y="1522349"/>
                  <a:pt x="10120672" y="1542313"/>
                  <a:pt x="10128157" y="1528702"/>
                </a:cubicBezTo>
                <a:cubicBezTo>
                  <a:pt x="10120672" y="1528702"/>
                  <a:pt x="10110689" y="1530521"/>
                  <a:pt x="10109030" y="1526892"/>
                </a:cubicBezTo>
                <a:cubicBezTo>
                  <a:pt x="10109030" y="1523263"/>
                  <a:pt x="10105702" y="1517815"/>
                  <a:pt x="10112358" y="1516910"/>
                </a:cubicBezTo>
                <a:cubicBezTo>
                  <a:pt x="10132323" y="1518720"/>
                  <a:pt x="10143966" y="1507842"/>
                  <a:pt x="10146463" y="1520539"/>
                </a:cubicBezTo>
                <a:cubicBezTo>
                  <a:pt x="10139808" y="1517815"/>
                  <a:pt x="10128157" y="1517815"/>
                  <a:pt x="10128157" y="1524168"/>
                </a:cubicBezTo>
                <a:cubicBezTo>
                  <a:pt x="10144794" y="1523263"/>
                  <a:pt x="10128157" y="1528702"/>
                  <a:pt x="10143966" y="1531426"/>
                </a:cubicBezTo>
                <a:cubicBezTo>
                  <a:pt x="10154777" y="1524168"/>
                  <a:pt x="10192219" y="1521444"/>
                  <a:pt x="10205531" y="1528702"/>
                </a:cubicBezTo>
                <a:cubicBezTo>
                  <a:pt x="10205531" y="1531426"/>
                  <a:pt x="10206359" y="1534150"/>
                  <a:pt x="10206359" y="1535960"/>
                </a:cubicBezTo>
                <a:cubicBezTo>
                  <a:pt x="10195543" y="1533693"/>
                  <a:pt x="10187639" y="1538229"/>
                  <a:pt x="10183480" y="1541858"/>
                </a:cubicBezTo>
                <a:lnTo>
                  <a:pt x="10183082" y="1542312"/>
                </a:lnTo>
                <a:lnTo>
                  <a:pt x="10205892" y="1541790"/>
                </a:lnTo>
                <a:cubicBezTo>
                  <a:pt x="10224920" y="1537325"/>
                  <a:pt x="10233184" y="1523032"/>
                  <a:pt x="10236308" y="1516910"/>
                </a:cubicBezTo>
                <a:cubicBezTo>
                  <a:pt x="10249618" y="1515100"/>
                  <a:pt x="10242133" y="1525978"/>
                  <a:pt x="10252116" y="1525978"/>
                </a:cubicBezTo>
                <a:cubicBezTo>
                  <a:pt x="10252116" y="1514186"/>
                  <a:pt x="10276239" y="1513281"/>
                  <a:pt x="10287052" y="1506928"/>
                </a:cubicBezTo>
                <a:cubicBezTo>
                  <a:pt x="10279567" y="1508747"/>
                  <a:pt x="10269584" y="1498765"/>
                  <a:pt x="10280397" y="1496946"/>
                </a:cubicBezTo>
                <a:cubicBezTo>
                  <a:pt x="10310345" y="1500575"/>
                  <a:pt x="10366914" y="1493317"/>
                  <a:pt x="10391037" y="1501489"/>
                </a:cubicBezTo>
                <a:cubicBezTo>
                  <a:pt x="10387710" y="1506023"/>
                  <a:pt x="10376068" y="1509652"/>
                  <a:pt x="10392705" y="1511462"/>
                </a:cubicBezTo>
                <a:cubicBezTo>
                  <a:pt x="10391875" y="1494231"/>
                  <a:pt x="10433466" y="1514186"/>
                  <a:pt x="10444278" y="1506023"/>
                </a:cubicBezTo>
                <a:cubicBezTo>
                  <a:pt x="10446776" y="1496946"/>
                  <a:pt x="10424313" y="1504204"/>
                  <a:pt x="10427640" y="1494231"/>
                </a:cubicBezTo>
                <a:cubicBezTo>
                  <a:pt x="10451772" y="1496041"/>
                  <a:pt x="10442619" y="1482440"/>
                  <a:pt x="10458418" y="1479715"/>
                </a:cubicBezTo>
                <a:cubicBezTo>
                  <a:pt x="10479223" y="1487878"/>
                  <a:pt x="10539949" y="1483344"/>
                  <a:pt x="10558256" y="1477896"/>
                </a:cubicBezTo>
                <a:cubicBezTo>
                  <a:pt x="10549102" y="1469733"/>
                  <a:pt x="10532464" y="1481525"/>
                  <a:pt x="10524141" y="1471543"/>
                </a:cubicBezTo>
                <a:cubicBezTo>
                  <a:pt x="10531626" y="1466104"/>
                  <a:pt x="10527469" y="1456122"/>
                  <a:pt x="10534962" y="1450684"/>
                </a:cubicBezTo>
                <a:cubicBezTo>
                  <a:pt x="10544107" y="1453398"/>
                  <a:pt x="10568230" y="1447960"/>
                  <a:pt x="10576553" y="1443426"/>
                </a:cubicBezTo>
                <a:cubicBezTo>
                  <a:pt x="10558256" y="1441606"/>
                  <a:pt x="10551600" y="1437977"/>
                  <a:pt x="10569898" y="1433444"/>
                </a:cubicBezTo>
                <a:cubicBezTo>
                  <a:pt x="10529967" y="1430720"/>
                  <a:pt x="10508333" y="1440702"/>
                  <a:pt x="10465912" y="1437977"/>
                </a:cubicBezTo>
                <a:cubicBezTo>
                  <a:pt x="10465912" y="1442521"/>
                  <a:pt x="10464244" y="1446140"/>
                  <a:pt x="10458418" y="1448864"/>
                </a:cubicBezTo>
                <a:cubicBezTo>
                  <a:pt x="10455100" y="1444331"/>
                  <a:pt x="10435964" y="1449779"/>
                  <a:pt x="10434295" y="1445235"/>
                </a:cubicBezTo>
                <a:cubicBezTo>
                  <a:pt x="10433466" y="1436168"/>
                  <a:pt x="10462585" y="1440702"/>
                  <a:pt x="10460916" y="1431624"/>
                </a:cubicBezTo>
                <a:cubicBezTo>
                  <a:pt x="10446776" y="1430720"/>
                  <a:pt x="10405185" y="1442521"/>
                  <a:pt x="10407675" y="1428910"/>
                </a:cubicBezTo>
                <a:cubicBezTo>
                  <a:pt x="10399361" y="1428910"/>
                  <a:pt x="10391875" y="1429815"/>
                  <a:pt x="10383553" y="1429815"/>
                </a:cubicBezTo>
                <a:cubicBezTo>
                  <a:pt x="10388540" y="1447055"/>
                  <a:pt x="10324485" y="1440702"/>
                  <a:pt x="10340294" y="1427091"/>
                </a:cubicBezTo>
                <a:cubicBezTo>
                  <a:pt x="10317830" y="1425281"/>
                  <a:pt x="10283724" y="1431624"/>
                  <a:pt x="10281226" y="1417118"/>
                </a:cubicBezTo>
                <a:cubicBezTo>
                  <a:pt x="10311175" y="1421652"/>
                  <a:pt x="10333638" y="1418928"/>
                  <a:pt x="10356932" y="1410765"/>
                </a:cubicBezTo>
                <a:cubicBezTo>
                  <a:pt x="10347779" y="1409851"/>
                  <a:pt x="10346949" y="1404412"/>
                  <a:pt x="10332809" y="1407136"/>
                </a:cubicBezTo>
                <a:cubicBezTo>
                  <a:pt x="10336966" y="1413480"/>
                  <a:pt x="10323656" y="1412575"/>
                  <a:pt x="10319498" y="1415299"/>
                </a:cubicBezTo>
                <a:cubicBezTo>
                  <a:pt x="10317000" y="1409851"/>
                  <a:pt x="10298703" y="1413480"/>
                  <a:pt x="10294537" y="1408946"/>
                </a:cubicBezTo>
                <a:cubicBezTo>
                  <a:pt x="10297035" y="1400783"/>
                  <a:pt x="10285392" y="1401688"/>
                  <a:pt x="10282894" y="1397154"/>
                </a:cubicBezTo>
                <a:cubicBezTo>
                  <a:pt x="10303690" y="1388991"/>
                  <a:pt x="10330311" y="1398059"/>
                  <a:pt x="10350276" y="1398964"/>
                </a:cubicBezTo>
                <a:cubicBezTo>
                  <a:pt x="10351106" y="1388991"/>
                  <a:pt x="10322826" y="1398059"/>
                  <a:pt x="10320328" y="1389896"/>
                </a:cubicBezTo>
                <a:cubicBezTo>
                  <a:pt x="10319498" y="1385362"/>
                  <a:pt x="10333638" y="1388077"/>
                  <a:pt x="10333638" y="1384457"/>
                </a:cubicBezTo>
                <a:cubicBezTo>
                  <a:pt x="10327813" y="1379009"/>
                  <a:pt x="10299533" y="1387172"/>
                  <a:pt x="10294537" y="1380819"/>
                </a:cubicBezTo>
                <a:cubicBezTo>
                  <a:pt x="10305349" y="1377190"/>
                  <a:pt x="10326153" y="1378104"/>
                  <a:pt x="10326153" y="1369027"/>
                </a:cubicBezTo>
                <a:cubicBezTo>
                  <a:pt x="10342792" y="1370846"/>
                  <a:pt x="10356932" y="1375380"/>
                  <a:pt x="10371072" y="1379914"/>
                </a:cubicBezTo>
                <a:cubicBezTo>
                  <a:pt x="10360259" y="1370846"/>
                  <a:pt x="10392705" y="1368122"/>
                  <a:pt x="10395204" y="1353606"/>
                </a:cubicBezTo>
                <a:cubicBezTo>
                  <a:pt x="10373570" y="1363588"/>
                  <a:pt x="10341953" y="1377190"/>
                  <a:pt x="10319498" y="1359959"/>
                </a:cubicBezTo>
                <a:cubicBezTo>
                  <a:pt x="10296205" y="1364493"/>
                  <a:pt x="10258763" y="1366312"/>
                  <a:pt x="10242963" y="1358140"/>
                </a:cubicBezTo>
                <a:cubicBezTo>
                  <a:pt x="10254605" y="1354511"/>
                  <a:pt x="10264588" y="1350882"/>
                  <a:pt x="10269584" y="1344529"/>
                </a:cubicBezTo>
                <a:cubicBezTo>
                  <a:pt x="10257933" y="1334557"/>
                  <a:pt x="10233810" y="1353606"/>
                  <a:pt x="10217172" y="1347253"/>
                </a:cubicBezTo>
                <a:cubicBezTo>
                  <a:pt x="10222997" y="1346348"/>
                  <a:pt x="10227985" y="1346348"/>
                  <a:pt x="10225495" y="1341814"/>
                </a:cubicBezTo>
                <a:cubicBezTo>
                  <a:pt x="10211346" y="1341814"/>
                  <a:pt x="10209687" y="1347253"/>
                  <a:pt x="10203032" y="1350882"/>
                </a:cubicBezTo>
                <a:cubicBezTo>
                  <a:pt x="10193879" y="1349977"/>
                  <a:pt x="10177242" y="1339995"/>
                  <a:pt x="10190551" y="1333652"/>
                </a:cubicBezTo>
                <a:cubicBezTo>
                  <a:pt x="10250448" y="1340900"/>
                  <a:pt x="10302030" y="1330013"/>
                  <a:pt x="10364417" y="1342719"/>
                </a:cubicBezTo>
                <a:cubicBezTo>
                  <a:pt x="10327813" y="1349072"/>
                  <a:pt x="10285392" y="1331832"/>
                  <a:pt x="10269584" y="1349977"/>
                </a:cubicBezTo>
                <a:cubicBezTo>
                  <a:pt x="10291209" y="1341814"/>
                  <a:pt x="10301192" y="1356330"/>
                  <a:pt x="10312013" y="1345443"/>
                </a:cubicBezTo>
                <a:cubicBezTo>
                  <a:pt x="10332809" y="1349072"/>
                  <a:pt x="10337796" y="1359959"/>
                  <a:pt x="10356102" y="1353606"/>
                </a:cubicBezTo>
                <a:cubicBezTo>
                  <a:pt x="10339464" y="1356330"/>
                  <a:pt x="10350276" y="1347253"/>
                  <a:pt x="10355272" y="1346348"/>
                </a:cubicBezTo>
                <a:cubicBezTo>
                  <a:pt x="10371072" y="1348158"/>
                  <a:pt x="10369412" y="1349072"/>
                  <a:pt x="10389377" y="1349977"/>
                </a:cubicBezTo>
                <a:cubicBezTo>
                  <a:pt x="10391037" y="1336366"/>
                  <a:pt x="10434295" y="1341814"/>
                  <a:pt x="10433466" y="1327299"/>
                </a:cubicBezTo>
                <a:cubicBezTo>
                  <a:pt x="10389377" y="1343624"/>
                  <a:pt x="10337796" y="1328203"/>
                  <a:pt x="10297864" y="1318221"/>
                </a:cubicBezTo>
                <a:cubicBezTo>
                  <a:pt x="10285392" y="1322755"/>
                  <a:pt x="10307847" y="1328203"/>
                  <a:pt x="10295366" y="1330928"/>
                </a:cubicBezTo>
                <a:cubicBezTo>
                  <a:pt x="10288720" y="1330013"/>
                  <a:pt x="10282894" y="1327299"/>
                  <a:pt x="10279567" y="1323670"/>
                </a:cubicBezTo>
                <a:cubicBezTo>
                  <a:pt x="10291209" y="1310963"/>
                  <a:pt x="10275410" y="1314592"/>
                  <a:pt x="10261261" y="1301896"/>
                </a:cubicBezTo>
                <a:cubicBezTo>
                  <a:pt x="10287052" y="1296448"/>
                  <a:pt x="10278737" y="1312783"/>
                  <a:pt x="10296205" y="1312783"/>
                </a:cubicBezTo>
                <a:cubicBezTo>
                  <a:pt x="10307847" y="1310963"/>
                  <a:pt x="10324485" y="1299172"/>
                  <a:pt x="10332809" y="1303706"/>
                </a:cubicBezTo>
                <a:cubicBezTo>
                  <a:pt x="10333638" y="1307334"/>
                  <a:pt x="10324485" y="1306430"/>
                  <a:pt x="10324485" y="1309154"/>
                </a:cubicBezTo>
                <a:cubicBezTo>
                  <a:pt x="10331979" y="1310059"/>
                  <a:pt x="10336966" y="1311868"/>
                  <a:pt x="10344451" y="1313688"/>
                </a:cubicBezTo>
                <a:cubicBezTo>
                  <a:pt x="10341953" y="1308239"/>
                  <a:pt x="10344451" y="1304610"/>
                  <a:pt x="10351936" y="1302801"/>
                </a:cubicBezTo>
                <a:cubicBezTo>
                  <a:pt x="10356932" y="1315497"/>
                  <a:pt x="10369412" y="1323670"/>
                  <a:pt x="10393535" y="1323670"/>
                </a:cubicBezTo>
                <a:cubicBezTo>
                  <a:pt x="10394364" y="1319126"/>
                  <a:pt x="10385221" y="1317317"/>
                  <a:pt x="10392705" y="1316412"/>
                </a:cubicBezTo>
                <a:cubicBezTo>
                  <a:pt x="10410172" y="1320946"/>
                  <a:pt x="10436793" y="1320041"/>
                  <a:pt x="10451772" y="1326394"/>
                </a:cubicBezTo>
                <a:cubicBezTo>
                  <a:pt x="10459257" y="1318221"/>
                  <a:pt x="10473397" y="1325479"/>
                  <a:pt x="10489205" y="1319126"/>
                </a:cubicBezTo>
                <a:cubicBezTo>
                  <a:pt x="10490035" y="1330928"/>
                  <a:pt x="10531626" y="1316412"/>
                  <a:pt x="10533294" y="1327299"/>
                </a:cubicBezTo>
                <a:cubicBezTo>
                  <a:pt x="10534124" y="1325479"/>
                  <a:pt x="10536622" y="1324574"/>
                  <a:pt x="10542447" y="1324574"/>
                </a:cubicBezTo>
                <a:cubicBezTo>
                  <a:pt x="10544936" y="1300077"/>
                  <a:pt x="10477554" y="1319126"/>
                  <a:pt x="10462585" y="1305525"/>
                </a:cubicBezTo>
                <a:cubicBezTo>
                  <a:pt x="10489205" y="1306430"/>
                  <a:pt x="10479223" y="1299172"/>
                  <a:pt x="10465912" y="1297352"/>
                </a:cubicBezTo>
                <a:cubicBezTo>
                  <a:pt x="10501686" y="1282837"/>
                  <a:pt x="10545775" y="1314592"/>
                  <a:pt x="10547434" y="1298267"/>
                </a:cubicBezTo>
                <a:cubicBezTo>
                  <a:pt x="10559915" y="1298267"/>
                  <a:pt x="10592361" y="1310963"/>
                  <a:pt x="10586536" y="1303706"/>
                </a:cubicBezTo>
                <a:cubicBezTo>
                  <a:pt x="10564072" y="1300991"/>
                  <a:pt x="10582379" y="1301896"/>
                  <a:pt x="10579881" y="1291009"/>
                </a:cubicBezTo>
                <a:cubicBezTo>
                  <a:pt x="10574055" y="1285561"/>
                  <a:pt x="10550762" y="1298267"/>
                  <a:pt x="10541609" y="1290094"/>
                </a:cubicBezTo>
                <a:cubicBezTo>
                  <a:pt x="10541609" y="1286466"/>
                  <a:pt x="10575723" y="1286466"/>
                  <a:pt x="10559915" y="1283751"/>
                </a:cubicBezTo>
                <a:cubicBezTo>
                  <a:pt x="10539120" y="1286466"/>
                  <a:pt x="10540779" y="1284656"/>
                  <a:pt x="10527469" y="1290094"/>
                </a:cubicBezTo>
                <a:cubicBezTo>
                  <a:pt x="10519984" y="1287380"/>
                  <a:pt x="10518315" y="1281027"/>
                  <a:pt x="10510831" y="1278303"/>
                </a:cubicBezTo>
                <a:cubicBezTo>
                  <a:pt x="10503346" y="1280122"/>
                  <a:pt x="10514158" y="1291009"/>
                  <a:pt x="10498359" y="1289190"/>
                </a:cubicBezTo>
                <a:cubicBezTo>
                  <a:pt x="10487537" y="1262882"/>
                  <a:pt x="10427640" y="1280122"/>
                  <a:pt x="10399361" y="1268330"/>
                </a:cubicBezTo>
                <a:cubicBezTo>
                  <a:pt x="10465082" y="1257434"/>
                  <a:pt x="10528307" y="1262882"/>
                  <a:pt x="10574894" y="1260158"/>
                </a:cubicBezTo>
                <a:cubicBezTo>
                  <a:pt x="10569898" y="1260158"/>
                  <a:pt x="10568230" y="1255624"/>
                  <a:pt x="10574055" y="1254719"/>
                </a:cubicBezTo>
                <a:cubicBezTo>
                  <a:pt x="10579051" y="1254719"/>
                  <a:pt x="10583208" y="1254719"/>
                  <a:pt x="10588195" y="1253805"/>
                </a:cubicBezTo>
                <a:cubicBezTo>
                  <a:pt x="10587365" y="1259253"/>
                  <a:pt x="10590693" y="1263787"/>
                  <a:pt x="10594859" y="1266511"/>
                </a:cubicBezTo>
                <a:cubicBezTo>
                  <a:pt x="10612326" y="1260158"/>
                  <a:pt x="10615654" y="1271045"/>
                  <a:pt x="10633951" y="1271950"/>
                </a:cubicBezTo>
                <a:cubicBezTo>
                  <a:pt x="10668895" y="1264692"/>
                  <a:pt x="10761239" y="1266511"/>
                  <a:pt x="10792017" y="1271950"/>
                </a:cubicBezTo>
                <a:cubicBezTo>
                  <a:pt x="10815310" y="1271950"/>
                  <a:pt x="10896832" y="1264692"/>
                  <a:pt x="10922623" y="1281027"/>
                </a:cubicBezTo>
                <a:cubicBezTo>
                  <a:pt x="10922623" y="1277398"/>
                  <a:pt x="10919295" y="1271950"/>
                  <a:pt x="10925950" y="1271045"/>
                </a:cubicBezTo>
                <a:cubicBezTo>
                  <a:pt x="10950073" y="1273769"/>
                  <a:pt x="11022451" y="1279208"/>
                  <a:pt x="11023281" y="1279208"/>
                </a:cubicBezTo>
                <a:cubicBezTo>
                  <a:pt x="11025779" y="1275588"/>
                  <a:pt x="11018294" y="1269235"/>
                  <a:pt x="11026608" y="1269235"/>
                </a:cubicBezTo>
                <a:cubicBezTo>
                  <a:pt x="11036591" y="1271045"/>
                  <a:pt x="11039089" y="1278303"/>
                  <a:pt x="11047413" y="1281027"/>
                </a:cubicBezTo>
                <a:cubicBezTo>
                  <a:pt x="11069037" y="1264692"/>
                  <a:pt x="11103142" y="1289190"/>
                  <a:pt x="11133091" y="1277398"/>
                </a:cubicBezTo>
                <a:cubicBezTo>
                  <a:pt x="11125606" y="1265606"/>
                  <a:pt x="11111466" y="1274674"/>
                  <a:pt x="11113955" y="1278303"/>
                </a:cubicBezTo>
                <a:cubicBezTo>
                  <a:pt x="11105640" y="1277398"/>
                  <a:pt x="11093998" y="1278303"/>
                  <a:pt x="11089002" y="1274674"/>
                </a:cubicBezTo>
                <a:cubicBezTo>
                  <a:pt x="11108968" y="1273769"/>
                  <a:pt x="11088173" y="1271045"/>
                  <a:pt x="11088173" y="1267416"/>
                </a:cubicBezTo>
                <a:cubicBezTo>
                  <a:pt x="11094828" y="1263787"/>
                  <a:pt x="11099815" y="1263787"/>
                  <a:pt x="11107309" y="1266511"/>
                </a:cubicBezTo>
                <a:cubicBezTo>
                  <a:pt x="11104811" y="1246547"/>
                  <a:pt x="11056556" y="1266511"/>
                  <a:pt x="11035762" y="1267416"/>
                </a:cubicBezTo>
                <a:cubicBezTo>
                  <a:pt x="11012468" y="1268330"/>
                  <a:pt x="11020792" y="1249271"/>
                  <a:pt x="10995000" y="1251995"/>
                </a:cubicBezTo>
                <a:cubicBezTo>
                  <a:pt x="10994162" y="1257434"/>
                  <a:pt x="11002485" y="1256529"/>
                  <a:pt x="11005813" y="1259253"/>
                </a:cubicBezTo>
                <a:cubicBezTo>
                  <a:pt x="10985018" y="1263787"/>
                  <a:pt x="10959226" y="1269235"/>
                  <a:pt x="10943418" y="1260158"/>
                </a:cubicBezTo>
                <a:cubicBezTo>
                  <a:pt x="10960056" y="1257434"/>
                  <a:pt x="10945916" y="1249271"/>
                  <a:pt x="10932606" y="1250176"/>
                </a:cubicBezTo>
                <a:cubicBezTo>
                  <a:pt x="10924282" y="1256529"/>
                  <a:pt x="10915967" y="1253805"/>
                  <a:pt x="10900989" y="1259253"/>
                </a:cubicBezTo>
                <a:cubicBezTo>
                  <a:pt x="10911810" y="1246547"/>
                  <a:pt x="10871879" y="1258348"/>
                  <a:pt x="10889347" y="1244737"/>
                </a:cubicBezTo>
                <a:cubicBezTo>
                  <a:pt x="10864385" y="1245642"/>
                  <a:pt x="10881862" y="1251995"/>
                  <a:pt x="10866883" y="1255624"/>
                </a:cubicBezTo>
                <a:cubicBezTo>
                  <a:pt x="10852743" y="1245642"/>
                  <a:pt x="10866883" y="1257434"/>
                  <a:pt x="10848587" y="1259253"/>
                </a:cubicBezTo>
                <a:cubicBezTo>
                  <a:pt x="10845258" y="1253805"/>
                  <a:pt x="10833608" y="1254719"/>
                  <a:pt x="10841930" y="1249271"/>
                </a:cubicBezTo>
                <a:cubicBezTo>
                  <a:pt x="10815310" y="1248366"/>
                  <a:pt x="10801170" y="1256529"/>
                  <a:pt x="10780366" y="1251995"/>
                </a:cubicBezTo>
                <a:cubicBezTo>
                  <a:pt x="10776209" y="1255624"/>
                  <a:pt x="10773711" y="1260158"/>
                  <a:pt x="10767885" y="1262882"/>
                </a:cubicBezTo>
                <a:cubicBezTo>
                  <a:pt x="10747928" y="1260158"/>
                  <a:pt x="10728793" y="1258348"/>
                  <a:pt x="10700503" y="1261063"/>
                </a:cubicBezTo>
                <a:cubicBezTo>
                  <a:pt x="10699674" y="1242013"/>
                  <a:pt x="10628964" y="1245642"/>
                  <a:pt x="10604842" y="1232945"/>
                </a:cubicBezTo>
                <a:cubicBezTo>
                  <a:pt x="10604842" y="1235669"/>
                  <a:pt x="10606502" y="1240203"/>
                  <a:pt x="10601506" y="1241108"/>
                </a:cubicBezTo>
                <a:cubicBezTo>
                  <a:pt x="10589034" y="1241108"/>
                  <a:pt x="10589034" y="1226592"/>
                  <a:pt x="10576553" y="1234755"/>
                </a:cubicBezTo>
                <a:cubicBezTo>
                  <a:pt x="10574055" y="1243832"/>
                  <a:pt x="10596519" y="1237479"/>
                  <a:pt x="10593191" y="1246547"/>
                </a:cubicBezTo>
                <a:cubicBezTo>
                  <a:pt x="10568230" y="1250176"/>
                  <a:pt x="10525809" y="1258348"/>
                  <a:pt x="10498359" y="1253805"/>
                </a:cubicBezTo>
                <a:cubicBezTo>
                  <a:pt x="10514997" y="1256529"/>
                  <a:pt x="10524141" y="1243832"/>
                  <a:pt x="10515826" y="1242927"/>
                </a:cubicBezTo>
                <a:cubicBezTo>
                  <a:pt x="10505005" y="1247461"/>
                  <a:pt x="10498359" y="1253805"/>
                  <a:pt x="10479223" y="1254719"/>
                </a:cubicBezTo>
                <a:cubicBezTo>
                  <a:pt x="10483380" y="1251090"/>
                  <a:pt x="10482550" y="1245642"/>
                  <a:pt x="10486708" y="1242013"/>
                </a:cubicBezTo>
                <a:cubicBezTo>
                  <a:pt x="10460916" y="1240203"/>
                  <a:pt x="10434295" y="1247461"/>
                  <a:pt x="10415168" y="1245642"/>
                </a:cubicBezTo>
                <a:cubicBezTo>
                  <a:pt x="10415998" y="1242927"/>
                  <a:pt x="10420155" y="1241108"/>
                  <a:pt x="10423483" y="1240203"/>
                </a:cubicBezTo>
                <a:cubicBezTo>
                  <a:pt x="10456759" y="1236574"/>
                  <a:pt x="10511669" y="1246547"/>
                  <a:pt x="10527469" y="1232945"/>
                </a:cubicBezTo>
                <a:cubicBezTo>
                  <a:pt x="10494192" y="1238384"/>
                  <a:pt x="10450104" y="1227497"/>
                  <a:pt x="10408513" y="1236574"/>
                </a:cubicBezTo>
                <a:cubicBezTo>
                  <a:pt x="10407675" y="1222963"/>
                  <a:pt x="10345289" y="1243832"/>
                  <a:pt x="10330311" y="1227497"/>
                </a:cubicBezTo>
                <a:cubicBezTo>
                  <a:pt x="10282894" y="1241108"/>
                  <a:pt x="10194708" y="1234755"/>
                  <a:pt x="10158106" y="1225687"/>
                </a:cubicBezTo>
                <a:cubicBezTo>
                  <a:pt x="10161433" y="1224773"/>
                  <a:pt x="10163101" y="1222963"/>
                  <a:pt x="10162263" y="1220239"/>
                </a:cubicBezTo>
                <a:cubicBezTo>
                  <a:pt x="10149791" y="1221144"/>
                  <a:pt x="10139808" y="1222963"/>
                  <a:pt x="10134812" y="1226592"/>
                </a:cubicBezTo>
                <a:cubicBezTo>
                  <a:pt x="10140638" y="1226592"/>
                  <a:pt x="10146463" y="1226592"/>
                  <a:pt x="10144794" y="1231126"/>
                </a:cubicBezTo>
                <a:cubicBezTo>
                  <a:pt x="10111519" y="1232945"/>
                  <a:pt x="10102366" y="1229316"/>
                  <a:pt x="10082399" y="1231126"/>
                </a:cubicBezTo>
                <a:cubicBezTo>
                  <a:pt x="10084058" y="1227497"/>
                  <a:pt x="10088215" y="1224773"/>
                  <a:pt x="10089883" y="1220239"/>
                </a:cubicBezTo>
                <a:cubicBezTo>
                  <a:pt x="10061595" y="1224773"/>
                  <a:pt x="10059935" y="1212981"/>
                  <a:pt x="10032476" y="1218429"/>
                </a:cubicBezTo>
                <a:cubicBezTo>
                  <a:pt x="10035812" y="1225687"/>
                  <a:pt x="10049122" y="1224773"/>
                  <a:pt x="10034144" y="1231126"/>
                </a:cubicBezTo>
                <a:cubicBezTo>
                  <a:pt x="10034144" y="1223868"/>
                  <a:pt x="10020004" y="1225687"/>
                  <a:pt x="10013348" y="1222058"/>
                </a:cubicBezTo>
                <a:cubicBezTo>
                  <a:pt x="10005026" y="1226592"/>
                  <a:pt x="10023333" y="1232031"/>
                  <a:pt x="10005854" y="1234755"/>
                </a:cubicBezTo>
                <a:cubicBezTo>
                  <a:pt x="9975076" y="1233850"/>
                  <a:pt x="9975076" y="1237479"/>
                  <a:pt x="9944299" y="1240203"/>
                </a:cubicBezTo>
                <a:cubicBezTo>
                  <a:pt x="9945129" y="1230221"/>
                  <a:pt x="9914348" y="1232031"/>
                  <a:pt x="9926827" y="1222963"/>
                </a:cubicBezTo>
                <a:cubicBezTo>
                  <a:pt x="9897711" y="1222963"/>
                  <a:pt x="9889387" y="1216610"/>
                  <a:pt x="9875248" y="1228402"/>
                </a:cubicBezTo>
                <a:cubicBezTo>
                  <a:pt x="9881073" y="1220239"/>
                  <a:pt x="9863604" y="1219334"/>
                  <a:pt x="9876916" y="1210267"/>
                </a:cubicBezTo>
                <a:cubicBezTo>
                  <a:pt x="9867762" y="1210267"/>
                  <a:pt x="9866933" y="1213886"/>
                  <a:pt x="9858609" y="1213886"/>
                </a:cubicBezTo>
                <a:cubicBezTo>
                  <a:pt x="9861935" y="1219334"/>
                  <a:pt x="9871920" y="1226592"/>
                  <a:pt x="9856120" y="1229316"/>
                </a:cubicBezTo>
                <a:cubicBezTo>
                  <a:pt x="9803707" y="1226592"/>
                  <a:pt x="9737988" y="1219334"/>
                  <a:pt x="9703883" y="1233850"/>
                </a:cubicBezTo>
                <a:cubicBezTo>
                  <a:pt x="9703053" y="1229316"/>
                  <a:pt x="9703883" y="1225687"/>
                  <a:pt x="9707210" y="1223868"/>
                </a:cubicBezTo>
                <a:cubicBezTo>
                  <a:pt x="9698886" y="1223868"/>
                  <a:pt x="9691402" y="1224773"/>
                  <a:pt x="9683087" y="1224773"/>
                </a:cubicBezTo>
                <a:cubicBezTo>
                  <a:pt x="9687244" y="1231126"/>
                  <a:pt x="9682249" y="1233850"/>
                  <a:pt x="9669776" y="1232945"/>
                </a:cubicBezTo>
                <a:cubicBezTo>
                  <a:pt x="9679760" y="1222058"/>
                  <a:pt x="9658954" y="1228402"/>
                  <a:pt x="9658126" y="1218429"/>
                </a:cubicBezTo>
                <a:cubicBezTo>
                  <a:pt x="9678921" y="1211171"/>
                  <a:pt x="9698058" y="1220239"/>
                  <a:pt x="9725507" y="1222963"/>
                </a:cubicBezTo>
                <a:cubicBezTo>
                  <a:pt x="9734659" y="1207543"/>
                  <a:pt x="9797053" y="1211171"/>
                  <a:pt x="9806198" y="1219334"/>
                </a:cubicBezTo>
                <a:cubicBezTo>
                  <a:pt x="9784570" y="1203914"/>
                  <a:pt x="9714697" y="1206628"/>
                  <a:pt x="9694730" y="1212076"/>
                </a:cubicBezTo>
                <a:cubicBezTo>
                  <a:pt x="9664780" y="1206628"/>
                  <a:pt x="9638990" y="1199370"/>
                  <a:pt x="9601555" y="1198465"/>
                </a:cubicBezTo>
                <a:cubicBezTo>
                  <a:pt x="9605711" y="1204818"/>
                  <a:pt x="9592402" y="1203914"/>
                  <a:pt x="9588245" y="1206628"/>
                </a:cubicBezTo>
                <a:cubicBezTo>
                  <a:pt x="9585747" y="1214800"/>
                  <a:pt x="9597397" y="1213886"/>
                  <a:pt x="9595729" y="1221144"/>
                </a:cubicBezTo>
                <a:cubicBezTo>
                  <a:pt x="9614034" y="1223868"/>
                  <a:pt x="9604053" y="1213886"/>
                  <a:pt x="9619023" y="1214800"/>
                </a:cubicBezTo>
                <a:cubicBezTo>
                  <a:pt x="9614034" y="1227497"/>
                  <a:pt x="9639819" y="1220239"/>
                  <a:pt x="9636499" y="1232031"/>
                </a:cubicBezTo>
                <a:cubicBezTo>
                  <a:pt x="9614034" y="1231126"/>
                  <a:pt x="9580759" y="1221144"/>
                  <a:pt x="9574934" y="1234755"/>
                </a:cubicBezTo>
                <a:cubicBezTo>
                  <a:pt x="9566609" y="1234755"/>
                  <a:pt x="9559126" y="1235669"/>
                  <a:pt x="9551641" y="1235669"/>
                </a:cubicBezTo>
                <a:cubicBezTo>
                  <a:pt x="9555798" y="1232031"/>
                  <a:pt x="9554967" y="1226592"/>
                  <a:pt x="9559126" y="1222963"/>
                </a:cubicBezTo>
                <a:cubicBezTo>
                  <a:pt x="9531674" y="1222963"/>
                  <a:pt x="9565781" y="1236574"/>
                  <a:pt x="9537499" y="1236574"/>
                </a:cubicBezTo>
                <a:cubicBezTo>
                  <a:pt x="9527517" y="1232945"/>
                  <a:pt x="9525849" y="1226592"/>
                  <a:pt x="9518364" y="1234755"/>
                </a:cubicBezTo>
                <a:cubicBezTo>
                  <a:pt x="9502554" y="1226592"/>
                  <a:pt x="9526687" y="1221144"/>
                  <a:pt x="9515867" y="1217515"/>
                </a:cubicBezTo>
                <a:cubicBezTo>
                  <a:pt x="9515867" y="1222058"/>
                  <a:pt x="9484258" y="1222963"/>
                  <a:pt x="9482591" y="1219334"/>
                </a:cubicBezTo>
                <a:cubicBezTo>
                  <a:pt x="9480101" y="1213886"/>
                  <a:pt x="9482591" y="1210267"/>
                  <a:pt x="9490083" y="1208447"/>
                </a:cubicBezTo>
                <a:cubicBezTo>
                  <a:pt x="9484258" y="1221144"/>
                  <a:pt x="9518364" y="1205723"/>
                  <a:pt x="9532505" y="1206628"/>
                </a:cubicBezTo>
                <a:cubicBezTo>
                  <a:pt x="9538329" y="1210267"/>
                  <a:pt x="9539997" y="1216610"/>
                  <a:pt x="9549142" y="1218429"/>
                </a:cubicBezTo>
                <a:cubicBezTo>
                  <a:pt x="9549142" y="1205723"/>
                  <a:pt x="9574934" y="1215705"/>
                  <a:pt x="9582419" y="1216610"/>
                </a:cubicBezTo>
                <a:cubicBezTo>
                  <a:pt x="9575764" y="1200285"/>
                  <a:pt x="9549142" y="1204818"/>
                  <a:pt x="9537499" y="1203914"/>
                </a:cubicBezTo>
                <a:cubicBezTo>
                  <a:pt x="9535830" y="1195741"/>
                  <a:pt x="9554137" y="1201189"/>
                  <a:pt x="9559964" y="1193027"/>
                </a:cubicBezTo>
                <a:cubicBezTo>
                  <a:pt x="9540828" y="1195741"/>
                  <a:pt x="9521691" y="1203914"/>
                  <a:pt x="9511709" y="1193027"/>
                </a:cubicBezTo>
                <a:cubicBezTo>
                  <a:pt x="9510880" y="1199370"/>
                  <a:pt x="9477603" y="1192112"/>
                  <a:pt x="9489246" y="1203914"/>
                </a:cubicBezTo>
                <a:cubicBezTo>
                  <a:pt x="9503392" y="1206628"/>
                  <a:pt x="9512539" y="1195741"/>
                  <a:pt x="9517534" y="1203009"/>
                </a:cubicBezTo>
                <a:cubicBezTo>
                  <a:pt x="9500066" y="1214800"/>
                  <a:pt x="9486748" y="1203009"/>
                  <a:pt x="9469279" y="1200285"/>
                </a:cubicBezTo>
                <a:cubicBezTo>
                  <a:pt x="9465123" y="1208447"/>
                  <a:pt x="9485089" y="1201189"/>
                  <a:pt x="9480101" y="1210267"/>
                </a:cubicBezTo>
                <a:cubicBezTo>
                  <a:pt x="9475104" y="1210267"/>
                  <a:pt x="9475104" y="1212981"/>
                  <a:pt x="9470948" y="1212981"/>
                </a:cubicBezTo>
                <a:cubicBezTo>
                  <a:pt x="9445158" y="1214800"/>
                  <a:pt x="9440999" y="1209352"/>
                  <a:pt x="9421034" y="1203009"/>
                </a:cubicBezTo>
                <a:cubicBezTo>
                  <a:pt x="9407724" y="1204818"/>
                  <a:pt x="9429348" y="1206628"/>
                  <a:pt x="9426849" y="1210267"/>
                </a:cubicBezTo>
                <a:cubicBezTo>
                  <a:pt x="9420204" y="1210267"/>
                  <a:pt x="9416876" y="1212076"/>
                  <a:pt x="9412711" y="1213886"/>
                </a:cubicBezTo>
                <a:cubicBezTo>
                  <a:pt x="9405226" y="1212076"/>
                  <a:pt x="9396911" y="1211171"/>
                  <a:pt x="9396911" y="1204818"/>
                </a:cubicBezTo>
                <a:cubicBezTo>
                  <a:pt x="9394413" y="1198465"/>
                  <a:pt x="9415207" y="1202094"/>
                  <a:pt x="9409383" y="1193931"/>
                </a:cubicBezTo>
                <a:cubicBezTo>
                  <a:pt x="9391086" y="1196656"/>
                  <a:pt x="9385261" y="1197560"/>
                  <a:pt x="9371119" y="1193027"/>
                </a:cubicBezTo>
                <a:cubicBezTo>
                  <a:pt x="9361137" y="1195741"/>
                  <a:pt x="9364465" y="1203914"/>
                  <a:pt x="9348657" y="1203914"/>
                </a:cubicBezTo>
                <a:cubicBezTo>
                  <a:pt x="9338673" y="1203914"/>
                  <a:pt x="9337844" y="1197560"/>
                  <a:pt x="9328691" y="1197560"/>
                </a:cubicBezTo>
                <a:cubicBezTo>
                  <a:pt x="9322035" y="1201189"/>
                  <a:pt x="9294585" y="1205723"/>
                  <a:pt x="9272122" y="1200285"/>
                </a:cubicBezTo>
                <a:cubicBezTo>
                  <a:pt x="9267965" y="1205723"/>
                  <a:pt x="9257142" y="1207543"/>
                  <a:pt x="9249659" y="1211171"/>
                </a:cubicBezTo>
                <a:cubicBezTo>
                  <a:pt x="9272951" y="1212981"/>
                  <a:pt x="9282935" y="1206628"/>
                  <a:pt x="9292917" y="1213886"/>
                </a:cubicBezTo>
                <a:cubicBezTo>
                  <a:pt x="9287099" y="1215705"/>
                  <a:pt x="9282935" y="1217515"/>
                  <a:pt x="9279606" y="1219334"/>
                </a:cubicBezTo>
                <a:cubicBezTo>
                  <a:pt x="9291257" y="1219334"/>
                  <a:pt x="9293746" y="1214800"/>
                  <a:pt x="9302900" y="1212981"/>
                </a:cubicBezTo>
                <a:cubicBezTo>
                  <a:pt x="9299572" y="1228402"/>
                  <a:pt x="9332847" y="1213886"/>
                  <a:pt x="9337014" y="1219334"/>
                </a:cubicBezTo>
                <a:cubicBezTo>
                  <a:pt x="9336176" y="1222963"/>
                  <a:pt x="9331188" y="1224773"/>
                  <a:pt x="9333686" y="1229316"/>
                </a:cubicBezTo>
                <a:cubicBezTo>
                  <a:pt x="9360307" y="1221144"/>
                  <a:pt x="9401898" y="1216610"/>
                  <a:pt x="9420204" y="1230221"/>
                </a:cubicBezTo>
                <a:cubicBezTo>
                  <a:pt x="9412711" y="1215705"/>
                  <a:pt x="9470118" y="1224773"/>
                  <a:pt x="9450144" y="1236574"/>
                </a:cubicBezTo>
                <a:cubicBezTo>
                  <a:pt x="9475104" y="1235669"/>
                  <a:pt x="9457637" y="1229316"/>
                  <a:pt x="9472608" y="1225687"/>
                </a:cubicBezTo>
                <a:cubicBezTo>
                  <a:pt x="9475104" y="1230221"/>
                  <a:pt x="9484258" y="1231126"/>
                  <a:pt x="9484258" y="1237479"/>
                </a:cubicBezTo>
                <a:cubicBezTo>
                  <a:pt x="9442659" y="1251995"/>
                  <a:pt x="9414378" y="1242927"/>
                  <a:pt x="9373619" y="1232945"/>
                </a:cubicBezTo>
                <a:cubicBezTo>
                  <a:pt x="9343661" y="1241108"/>
                  <a:pt x="9331188" y="1236574"/>
                  <a:pt x="9312882" y="1241108"/>
                </a:cubicBezTo>
                <a:cubicBezTo>
                  <a:pt x="9312050" y="1238384"/>
                  <a:pt x="9312050" y="1235669"/>
                  <a:pt x="9311224" y="1233850"/>
                </a:cubicBezTo>
                <a:cubicBezTo>
                  <a:pt x="9309555" y="1241108"/>
                  <a:pt x="9258811" y="1238384"/>
                  <a:pt x="9274619" y="1245642"/>
                </a:cubicBezTo>
                <a:cubicBezTo>
                  <a:pt x="9283763" y="1239289"/>
                  <a:pt x="9314551" y="1242013"/>
                  <a:pt x="9317878" y="1248366"/>
                </a:cubicBezTo>
                <a:cubicBezTo>
                  <a:pt x="9287929" y="1251090"/>
                  <a:pt x="9271291" y="1246547"/>
                  <a:pt x="9241343" y="1249271"/>
                </a:cubicBezTo>
                <a:cubicBezTo>
                  <a:pt x="9247160" y="1241108"/>
                  <a:pt x="9238846" y="1242013"/>
                  <a:pt x="9229692" y="1237479"/>
                </a:cubicBezTo>
                <a:cubicBezTo>
                  <a:pt x="9231360" y="1245642"/>
                  <a:pt x="9223866" y="1247461"/>
                  <a:pt x="9216381" y="1247461"/>
                </a:cubicBezTo>
                <a:cubicBezTo>
                  <a:pt x="9190599" y="1185769"/>
                  <a:pt x="9165638" y="1131334"/>
                  <a:pt x="9074133" y="1125886"/>
                </a:cubicBezTo>
                <a:cubicBezTo>
                  <a:pt x="8930206" y="1134049"/>
                  <a:pt x="8893603" y="1182140"/>
                  <a:pt x="8886947" y="1237479"/>
                </a:cubicBezTo>
                <a:cubicBezTo>
                  <a:pt x="8863653" y="1238384"/>
                  <a:pt x="8840360" y="1238384"/>
                  <a:pt x="8827050" y="1234755"/>
                </a:cubicBezTo>
                <a:cubicBezTo>
                  <a:pt x="8815406" y="1238384"/>
                  <a:pt x="8781301" y="1242013"/>
                  <a:pt x="8748855" y="1242927"/>
                </a:cubicBezTo>
                <a:cubicBezTo>
                  <a:pt x="8565836" y="1124076"/>
                  <a:pt x="8203956" y="1026999"/>
                  <a:pt x="7889504" y="1001596"/>
                </a:cubicBezTo>
                <a:cubicBezTo>
                  <a:pt x="7713967" y="1023370"/>
                  <a:pt x="7530958" y="1000691"/>
                  <a:pt x="7340447" y="975288"/>
                </a:cubicBezTo>
                <a:lnTo>
                  <a:pt x="7347063" y="973465"/>
                </a:lnTo>
                <a:lnTo>
                  <a:pt x="7338780" y="972564"/>
                </a:lnTo>
                <a:lnTo>
                  <a:pt x="7338474" y="972425"/>
                </a:lnTo>
                <a:lnTo>
                  <a:pt x="7309656" y="968935"/>
                </a:lnTo>
                <a:cubicBezTo>
                  <a:pt x="7311330" y="966211"/>
                  <a:pt x="7312159" y="963496"/>
                  <a:pt x="7312989" y="960772"/>
                </a:cubicBezTo>
                <a:lnTo>
                  <a:pt x="7338474" y="972425"/>
                </a:lnTo>
                <a:lnTo>
                  <a:pt x="7347063" y="973465"/>
                </a:lnTo>
                <a:lnTo>
                  <a:pt x="7362280" y="969272"/>
                </a:lnTo>
                <a:cubicBezTo>
                  <a:pt x="7369356" y="965756"/>
                  <a:pt x="7375384" y="960768"/>
                  <a:pt x="7377879" y="954419"/>
                </a:cubicBezTo>
                <a:cubicBezTo>
                  <a:pt x="7384539" y="938094"/>
                  <a:pt x="7407828" y="936274"/>
                  <a:pt x="7431131" y="938094"/>
                </a:cubicBezTo>
                <a:cubicBezTo>
                  <a:pt x="7441943" y="938999"/>
                  <a:pt x="7452750" y="940808"/>
                  <a:pt x="7463567" y="942627"/>
                </a:cubicBezTo>
                <a:cubicBezTo>
                  <a:pt x="7515975" y="951695"/>
                  <a:pt x="7529290" y="953514"/>
                  <a:pt x="7540114" y="930836"/>
                </a:cubicBezTo>
                <a:cubicBezTo>
                  <a:pt x="7555077" y="902709"/>
                  <a:pt x="7584198" y="918130"/>
                  <a:pt x="7607490" y="912691"/>
                </a:cubicBezTo>
                <a:cubicBezTo>
                  <a:pt x="7642422" y="904519"/>
                  <a:pt x="7703983" y="903614"/>
                  <a:pt x="7694002" y="863695"/>
                </a:cubicBezTo>
                <a:cubicBezTo>
                  <a:pt x="7692333" y="856437"/>
                  <a:pt x="7708971" y="846455"/>
                  <a:pt x="7719795" y="839197"/>
                </a:cubicBezTo>
                <a:cubicBezTo>
                  <a:pt x="7732261" y="830129"/>
                  <a:pt x="7731431" y="819242"/>
                  <a:pt x="7721453" y="811984"/>
                </a:cubicBezTo>
                <a:cubicBezTo>
                  <a:pt x="7693174" y="791115"/>
                  <a:pt x="7662388" y="771151"/>
                  <a:pt x="7629940" y="752102"/>
                </a:cubicBezTo>
                <a:cubicBezTo>
                  <a:pt x="7619132" y="745749"/>
                  <a:pt x="7600834" y="742120"/>
                  <a:pt x="7585032" y="740310"/>
                </a:cubicBezTo>
                <a:cubicBezTo>
                  <a:pt x="7551756" y="736681"/>
                  <a:pt x="7516815" y="735776"/>
                  <a:pt x="7483541" y="733957"/>
                </a:cubicBezTo>
                <a:cubicBezTo>
                  <a:pt x="7458579" y="706744"/>
                  <a:pt x="7408658" y="741215"/>
                  <a:pt x="7382039" y="719441"/>
                </a:cubicBezTo>
                <a:cubicBezTo>
                  <a:pt x="7320470" y="731242"/>
                  <a:pt x="7265568" y="711278"/>
                  <a:pt x="7209001" y="704925"/>
                </a:cubicBezTo>
                <a:cubicBezTo>
                  <a:pt x="7179040" y="701296"/>
                  <a:pt x="7150767" y="686780"/>
                  <a:pt x="7115825" y="685875"/>
                </a:cubicBezTo>
                <a:cubicBezTo>
                  <a:pt x="7081722" y="685875"/>
                  <a:pt x="7046775" y="680427"/>
                  <a:pt x="7013500" y="683151"/>
                </a:cubicBezTo>
                <a:cubicBezTo>
                  <a:pt x="6976902" y="686780"/>
                  <a:pt x="6956934" y="661377"/>
                  <a:pt x="6922829" y="669540"/>
                </a:cubicBezTo>
                <a:cubicBezTo>
                  <a:pt x="6907851" y="673169"/>
                  <a:pt x="6894542" y="679522"/>
                  <a:pt x="6887057" y="665006"/>
                </a:cubicBezTo>
                <a:cubicBezTo>
                  <a:pt x="6880402" y="652310"/>
                  <a:pt x="6899537" y="641423"/>
                  <a:pt x="6926983" y="641423"/>
                </a:cubicBezTo>
                <a:cubicBezTo>
                  <a:pt x="6966919" y="642328"/>
                  <a:pt x="7006846" y="643232"/>
                  <a:pt x="7046775" y="643232"/>
                </a:cubicBezTo>
                <a:cubicBezTo>
                  <a:pt x="7057600" y="643232"/>
                  <a:pt x="7072570" y="642328"/>
                  <a:pt x="7078392" y="638699"/>
                </a:cubicBezTo>
                <a:cubicBezTo>
                  <a:pt x="7091701" y="628717"/>
                  <a:pt x="7069244" y="623278"/>
                  <a:pt x="7066743" y="615106"/>
                </a:cubicBezTo>
                <a:cubicBezTo>
                  <a:pt x="7060920" y="599685"/>
                  <a:pt x="7061763" y="581540"/>
                  <a:pt x="7049275" y="567938"/>
                </a:cubicBezTo>
                <a:cubicBezTo>
                  <a:pt x="7034306" y="551603"/>
                  <a:pt x="7023487" y="537087"/>
                  <a:pt x="7049275" y="523476"/>
                </a:cubicBezTo>
                <a:cubicBezTo>
                  <a:pt x="7070070" y="512589"/>
                  <a:pt x="7062593" y="488092"/>
                  <a:pt x="7095859" y="485377"/>
                </a:cubicBezTo>
                <a:cubicBezTo>
                  <a:pt x="7115825" y="483558"/>
                  <a:pt x="7148268" y="484472"/>
                  <a:pt x="7157410" y="491720"/>
                </a:cubicBezTo>
                <a:cubicBezTo>
                  <a:pt x="7169061" y="501703"/>
                  <a:pt x="7143273" y="501703"/>
                  <a:pt x="7129966" y="504427"/>
                </a:cubicBezTo>
                <a:cubicBezTo>
                  <a:pt x="7122483" y="506236"/>
                  <a:pt x="7117492" y="511685"/>
                  <a:pt x="7111671" y="515314"/>
                </a:cubicBezTo>
                <a:cubicBezTo>
                  <a:pt x="7145773" y="525296"/>
                  <a:pt x="7179040" y="539812"/>
                  <a:pt x="7215660" y="544345"/>
                </a:cubicBezTo>
                <a:cubicBezTo>
                  <a:pt x="7258914" y="550698"/>
                  <a:pt x="7306329" y="548879"/>
                  <a:pt x="7351258" y="551603"/>
                </a:cubicBezTo>
                <a:cubicBezTo>
                  <a:pt x="7356245" y="551603"/>
                  <a:pt x="7360405" y="555232"/>
                  <a:pt x="7364570" y="557956"/>
                </a:cubicBezTo>
                <a:cubicBezTo>
                  <a:pt x="7357917" y="561585"/>
                  <a:pt x="7352089" y="567938"/>
                  <a:pt x="7345433" y="567938"/>
                </a:cubicBezTo>
                <a:cubicBezTo>
                  <a:pt x="7311330" y="568843"/>
                  <a:pt x="7277211" y="567938"/>
                  <a:pt x="7243105" y="567024"/>
                </a:cubicBezTo>
                <a:cubicBezTo>
                  <a:pt x="7223139" y="566119"/>
                  <a:pt x="7207341" y="571558"/>
                  <a:pt x="7203172" y="580635"/>
                </a:cubicBezTo>
                <a:cubicBezTo>
                  <a:pt x="7197352" y="593332"/>
                  <a:pt x="7190684" y="613296"/>
                  <a:pt x="7211501" y="617830"/>
                </a:cubicBezTo>
                <a:cubicBezTo>
                  <a:pt x="7248928" y="625088"/>
                  <a:pt x="7269726" y="652310"/>
                  <a:pt x="7312989" y="648681"/>
                </a:cubicBezTo>
                <a:cubicBezTo>
                  <a:pt x="7362072" y="645052"/>
                  <a:pt x="7397008" y="664101"/>
                  <a:pt x="7439442" y="671359"/>
                </a:cubicBezTo>
                <a:cubicBezTo>
                  <a:pt x="7487696" y="679522"/>
                  <a:pt x="7542602" y="667730"/>
                  <a:pt x="7585854" y="691324"/>
                </a:cubicBezTo>
                <a:cubicBezTo>
                  <a:pt x="7586701" y="692228"/>
                  <a:pt x="7595837" y="689504"/>
                  <a:pt x="7597508" y="687685"/>
                </a:cubicBezTo>
                <a:cubicBezTo>
                  <a:pt x="7600834" y="681341"/>
                  <a:pt x="7608317" y="674084"/>
                  <a:pt x="7604164" y="669540"/>
                </a:cubicBezTo>
                <a:cubicBezTo>
                  <a:pt x="7597508" y="660472"/>
                  <a:pt x="7585854" y="652310"/>
                  <a:pt x="7572548" y="645957"/>
                </a:cubicBezTo>
                <a:cubicBezTo>
                  <a:pt x="7550923" y="635975"/>
                  <a:pt x="7431131" y="625088"/>
                  <a:pt x="7389525" y="625992"/>
                </a:cubicBezTo>
                <a:cubicBezTo>
                  <a:pt x="7383697" y="625992"/>
                  <a:pt x="7377050" y="618735"/>
                  <a:pt x="7372058" y="614201"/>
                </a:cubicBezTo>
                <a:cubicBezTo>
                  <a:pt x="7369556" y="611477"/>
                  <a:pt x="7369556" y="606943"/>
                  <a:pt x="7372058" y="604219"/>
                </a:cubicBezTo>
                <a:cubicBezTo>
                  <a:pt x="7384539" y="589703"/>
                  <a:pt x="7397848" y="576101"/>
                  <a:pt x="7411160" y="561585"/>
                </a:cubicBezTo>
                <a:cubicBezTo>
                  <a:pt x="7419475" y="552508"/>
                  <a:pt x="7432788" y="552508"/>
                  <a:pt x="7435290" y="560671"/>
                </a:cubicBezTo>
                <a:cubicBezTo>
                  <a:pt x="7441943" y="583359"/>
                  <a:pt x="7461075" y="596056"/>
                  <a:pt x="7502665" y="593332"/>
                </a:cubicBezTo>
                <a:cubicBezTo>
                  <a:pt x="7564230" y="589703"/>
                  <a:pt x="7613313" y="597875"/>
                  <a:pt x="7628282" y="638699"/>
                </a:cubicBezTo>
                <a:cubicBezTo>
                  <a:pt x="7692333" y="664101"/>
                  <a:pt x="7753882" y="691324"/>
                  <a:pt x="7831266" y="702201"/>
                </a:cubicBezTo>
                <a:cubicBezTo>
                  <a:pt x="7841249" y="703115"/>
                  <a:pt x="7854558" y="702201"/>
                  <a:pt x="7862041" y="698581"/>
                </a:cubicBezTo>
                <a:cubicBezTo>
                  <a:pt x="7869526" y="694943"/>
                  <a:pt x="7874522" y="687685"/>
                  <a:pt x="7874522" y="682246"/>
                </a:cubicBezTo>
                <a:cubicBezTo>
                  <a:pt x="7874522" y="675893"/>
                  <a:pt x="7870367" y="668635"/>
                  <a:pt x="7862881" y="665006"/>
                </a:cubicBezTo>
                <a:cubicBezTo>
                  <a:pt x="7837919" y="652310"/>
                  <a:pt x="7810474" y="641423"/>
                  <a:pt x="7783845" y="630536"/>
                </a:cubicBezTo>
                <a:cubicBezTo>
                  <a:pt x="7787180" y="602409"/>
                  <a:pt x="7739748" y="604219"/>
                  <a:pt x="7716451" y="592427"/>
                </a:cubicBezTo>
                <a:cubicBezTo>
                  <a:pt x="7695660" y="582445"/>
                  <a:pt x="7668211" y="575196"/>
                  <a:pt x="7652406" y="563395"/>
                </a:cubicBezTo>
                <a:cubicBezTo>
                  <a:pt x="7639932" y="554327"/>
                  <a:pt x="7641590" y="536183"/>
                  <a:pt x="7611645" y="548879"/>
                </a:cubicBezTo>
                <a:cubicBezTo>
                  <a:pt x="7577539" y="563395"/>
                  <a:pt x="7533461" y="549794"/>
                  <a:pt x="7498511" y="567024"/>
                </a:cubicBezTo>
                <a:cubicBezTo>
                  <a:pt x="7481872" y="575196"/>
                  <a:pt x="7478543" y="558861"/>
                  <a:pt x="7475215" y="550698"/>
                </a:cubicBezTo>
                <a:cubicBezTo>
                  <a:pt x="7474387" y="547974"/>
                  <a:pt x="7471890" y="543440"/>
                  <a:pt x="7468558" y="542536"/>
                </a:cubicBezTo>
                <a:cubicBezTo>
                  <a:pt x="7442773" y="537087"/>
                  <a:pt x="7415317" y="533458"/>
                  <a:pt x="7391191" y="526200"/>
                </a:cubicBezTo>
                <a:cubicBezTo>
                  <a:pt x="7367068" y="518943"/>
                  <a:pt x="7382867" y="491720"/>
                  <a:pt x="7342937" y="490816"/>
                </a:cubicBezTo>
                <a:cubicBezTo>
                  <a:pt x="7326299" y="490816"/>
                  <a:pt x="7310487" y="487187"/>
                  <a:pt x="7293857" y="484472"/>
                </a:cubicBezTo>
                <a:cubicBezTo>
                  <a:pt x="7288861" y="483558"/>
                  <a:pt x="7285535" y="479929"/>
                  <a:pt x="7280549" y="478119"/>
                </a:cubicBezTo>
                <a:cubicBezTo>
                  <a:pt x="7284705" y="476300"/>
                  <a:pt x="7288861" y="472671"/>
                  <a:pt x="7293857" y="471766"/>
                </a:cubicBezTo>
                <a:cubicBezTo>
                  <a:pt x="7355418" y="468137"/>
                  <a:pt x="7418648" y="464508"/>
                  <a:pt x="7475215" y="481748"/>
                </a:cubicBezTo>
                <a:cubicBezTo>
                  <a:pt x="7501841" y="489911"/>
                  <a:pt x="7526802" y="493540"/>
                  <a:pt x="7555077" y="495349"/>
                </a:cubicBezTo>
                <a:cubicBezTo>
                  <a:pt x="7622460" y="498074"/>
                  <a:pt x="7688180" y="497169"/>
                  <a:pt x="7752222" y="517133"/>
                </a:cubicBezTo>
                <a:cubicBezTo>
                  <a:pt x="7783845" y="527105"/>
                  <a:pt x="7830432" y="520752"/>
                  <a:pt x="7869526" y="519847"/>
                </a:cubicBezTo>
                <a:cubicBezTo>
                  <a:pt x="7875354" y="519847"/>
                  <a:pt x="7884507" y="510780"/>
                  <a:pt x="7886175" y="505332"/>
                </a:cubicBezTo>
                <a:cubicBezTo>
                  <a:pt x="7887003" y="499893"/>
                  <a:pt x="7881177" y="489006"/>
                  <a:pt x="7877022" y="488092"/>
                </a:cubicBezTo>
                <a:cubicBezTo>
                  <a:pt x="7832094" y="486282"/>
                  <a:pt x="7795497" y="473576"/>
                  <a:pt x="7758042" y="461784"/>
                </a:cubicBezTo>
                <a:cubicBezTo>
                  <a:pt x="7752222" y="474490"/>
                  <a:pt x="7738086" y="479929"/>
                  <a:pt x="7714796" y="476300"/>
                </a:cubicBezTo>
                <a:cubicBezTo>
                  <a:pt x="7698158" y="473576"/>
                  <a:pt x="7689832" y="466318"/>
                  <a:pt x="7690675" y="456345"/>
                </a:cubicBezTo>
                <a:cubicBezTo>
                  <a:pt x="7690675" y="450897"/>
                  <a:pt x="7689832" y="444544"/>
                  <a:pt x="7689832" y="439105"/>
                </a:cubicBezTo>
                <a:lnTo>
                  <a:pt x="7626570" y="435611"/>
                </a:lnTo>
                <a:lnTo>
                  <a:pt x="7623300" y="443639"/>
                </a:lnTo>
                <a:cubicBezTo>
                  <a:pt x="7616641" y="451811"/>
                  <a:pt x="7602492" y="453621"/>
                  <a:pt x="7584198" y="452716"/>
                </a:cubicBezTo>
                <a:cubicBezTo>
                  <a:pt x="7580041" y="452716"/>
                  <a:pt x="7571720" y="449087"/>
                  <a:pt x="7572548" y="447268"/>
                </a:cubicBezTo>
                <a:cubicBezTo>
                  <a:pt x="7574216" y="442734"/>
                  <a:pt x="7577539" y="436381"/>
                  <a:pt x="7582527" y="435476"/>
                </a:cubicBezTo>
                <a:lnTo>
                  <a:pt x="7624127" y="435476"/>
                </a:lnTo>
                <a:cubicBezTo>
                  <a:pt x="7623300" y="432752"/>
                  <a:pt x="7623300" y="429123"/>
                  <a:pt x="7619960" y="428218"/>
                </a:cubicBezTo>
                <a:cubicBezTo>
                  <a:pt x="7561736" y="408254"/>
                  <a:pt x="7524303" y="410073"/>
                  <a:pt x="7484368" y="439105"/>
                </a:cubicBezTo>
                <a:cubicBezTo>
                  <a:pt x="7475215" y="445458"/>
                  <a:pt x="7469397" y="449992"/>
                  <a:pt x="7461075" y="445458"/>
                </a:cubicBezTo>
                <a:cubicBezTo>
                  <a:pt x="7424473" y="424589"/>
                  <a:pt x="7387035" y="406444"/>
                  <a:pt x="7331295" y="404625"/>
                </a:cubicBezTo>
                <a:cubicBezTo>
                  <a:pt x="7318811" y="404625"/>
                  <a:pt x="7301345" y="391929"/>
                  <a:pt x="7297179" y="383766"/>
                </a:cubicBezTo>
                <a:cubicBezTo>
                  <a:pt x="7283035" y="352010"/>
                  <a:pt x="7247270" y="343847"/>
                  <a:pt x="7197352" y="344752"/>
                </a:cubicBezTo>
                <a:cubicBezTo>
                  <a:pt x="7152426" y="344752"/>
                  <a:pt x="7106672" y="341123"/>
                  <a:pt x="7061763" y="341123"/>
                </a:cubicBezTo>
                <a:cubicBezTo>
                  <a:pt x="7039295" y="341123"/>
                  <a:pt x="7024316" y="345657"/>
                  <a:pt x="7010174" y="360173"/>
                </a:cubicBezTo>
                <a:cubicBezTo>
                  <a:pt x="6978568" y="393748"/>
                  <a:pt x="6976072" y="388300"/>
                  <a:pt x="6898707" y="381042"/>
                </a:cubicBezTo>
                <a:cubicBezTo>
                  <a:pt x="6845470" y="375593"/>
                  <a:pt x="6812186" y="353820"/>
                  <a:pt x="6766428" y="342933"/>
                </a:cubicBezTo>
                <a:cubicBezTo>
                  <a:pt x="6743968" y="337494"/>
                  <a:pt x="6727331" y="331141"/>
                  <a:pt x="6706534" y="342028"/>
                </a:cubicBezTo>
                <a:cubicBezTo>
                  <a:pt x="6691618" y="350191"/>
                  <a:pt x="6679976" y="348381"/>
                  <a:pt x="6665835" y="340218"/>
                </a:cubicBezTo>
                <a:cubicBezTo>
                  <a:pt x="6647529" y="329331"/>
                  <a:pt x="6635048" y="312996"/>
                  <a:pt x="6604269" y="311186"/>
                </a:cubicBezTo>
                <a:cubicBezTo>
                  <a:pt x="6601775" y="318897"/>
                  <a:pt x="6602609" y="327741"/>
                  <a:pt x="6598864" y="334997"/>
                </a:cubicBezTo>
                <a:lnTo>
                  <a:pt x="6571867" y="346738"/>
                </a:lnTo>
                <a:lnTo>
                  <a:pt x="6573503" y="307549"/>
                </a:lnTo>
                <a:cubicBezTo>
                  <a:pt x="6563521" y="306644"/>
                  <a:pt x="6552699" y="305739"/>
                  <a:pt x="6542717" y="305739"/>
                </a:cubicBezTo>
                <a:cubicBezTo>
                  <a:pt x="6507780" y="306644"/>
                  <a:pt x="6507780" y="306644"/>
                  <a:pt x="6526076" y="328417"/>
                </a:cubicBezTo>
                <a:cubicBezTo>
                  <a:pt x="6531073" y="334770"/>
                  <a:pt x="6534402" y="340209"/>
                  <a:pt x="6537729" y="346562"/>
                </a:cubicBezTo>
                <a:lnTo>
                  <a:pt x="6570283" y="347426"/>
                </a:lnTo>
                <a:lnTo>
                  <a:pt x="6566007" y="349286"/>
                </a:lnTo>
                <a:cubicBezTo>
                  <a:pt x="6561841" y="353820"/>
                  <a:pt x="6557683" y="361992"/>
                  <a:pt x="6551857" y="362897"/>
                </a:cubicBezTo>
                <a:cubicBezTo>
                  <a:pt x="6534389" y="364707"/>
                  <a:pt x="6533559" y="356544"/>
                  <a:pt x="6531062" y="349286"/>
                </a:cubicBezTo>
                <a:cubicBezTo>
                  <a:pt x="6512764" y="349286"/>
                  <a:pt x="6501112" y="353820"/>
                  <a:pt x="6496955" y="364707"/>
                </a:cubicBezTo>
                <a:cubicBezTo>
                  <a:pt x="6492798" y="375593"/>
                  <a:pt x="6502782" y="385576"/>
                  <a:pt x="6518590" y="387395"/>
                </a:cubicBezTo>
                <a:cubicBezTo>
                  <a:pt x="6546041" y="391024"/>
                  <a:pt x="6575151" y="389204"/>
                  <a:pt x="6603440" y="391929"/>
                </a:cubicBezTo>
                <a:cubicBezTo>
                  <a:pt x="6610927" y="392833"/>
                  <a:pt x="6615921" y="399187"/>
                  <a:pt x="6622577" y="403720"/>
                </a:cubicBezTo>
                <a:cubicBezTo>
                  <a:pt x="6618419" y="405540"/>
                  <a:pt x="6613423" y="410073"/>
                  <a:pt x="6609267" y="410073"/>
                </a:cubicBezTo>
                <a:cubicBezTo>
                  <a:pt x="6546871" y="409169"/>
                  <a:pt x="6484476" y="410073"/>
                  <a:pt x="6422918" y="406444"/>
                </a:cubicBezTo>
                <a:cubicBezTo>
                  <a:pt x="6353868" y="401911"/>
                  <a:pt x="6290641" y="408254"/>
                  <a:pt x="6229916" y="427313"/>
                </a:cubicBezTo>
                <a:cubicBezTo>
                  <a:pt x="6217434" y="430942"/>
                  <a:pt x="6204957" y="443639"/>
                  <a:pt x="6186658" y="431847"/>
                </a:cubicBezTo>
                <a:cubicBezTo>
                  <a:pt x="6154212" y="411883"/>
                  <a:pt x="6125929" y="423684"/>
                  <a:pt x="6096810" y="435476"/>
                </a:cubicBezTo>
                <a:cubicBezTo>
                  <a:pt x="6066025" y="416427"/>
                  <a:pt x="6026094" y="417331"/>
                  <a:pt x="5986171" y="416427"/>
                </a:cubicBezTo>
                <a:cubicBezTo>
                  <a:pt x="5912128" y="414607"/>
                  <a:pt x="5838089" y="412798"/>
                  <a:pt x="5764881" y="409169"/>
                </a:cubicBezTo>
                <a:cubicBezTo>
                  <a:pt x="5737430" y="408254"/>
                  <a:pt x="5703327" y="409169"/>
                  <a:pt x="5683353" y="400996"/>
                </a:cubicBezTo>
                <a:cubicBezTo>
                  <a:pt x="5647588" y="385576"/>
                  <a:pt x="5609313" y="386490"/>
                  <a:pt x="5570221" y="385576"/>
                </a:cubicBezTo>
                <a:cubicBezTo>
                  <a:pt x="5359748" y="380137"/>
                  <a:pt x="5150113" y="374689"/>
                  <a:pt x="4939646" y="368345"/>
                </a:cubicBezTo>
                <a:cubicBezTo>
                  <a:pt x="4897216" y="367431"/>
                  <a:pt x="4897216" y="366526"/>
                  <a:pt x="4887233" y="330236"/>
                </a:cubicBezTo>
                <a:cubicBezTo>
                  <a:pt x="4885574" y="323883"/>
                  <a:pt x="4879749" y="318444"/>
                  <a:pt x="4875591" y="312996"/>
                </a:cubicBezTo>
                <a:cubicBezTo>
                  <a:pt x="4868106" y="315720"/>
                  <a:pt x="4858123" y="317530"/>
                  <a:pt x="4853128" y="322073"/>
                </a:cubicBezTo>
                <a:cubicBezTo>
                  <a:pt x="4823179" y="344752"/>
                  <a:pt x="4760784" y="352915"/>
                  <a:pt x="4727508" y="337494"/>
                </a:cubicBezTo>
                <a:cubicBezTo>
                  <a:pt x="4725849" y="336589"/>
                  <a:pt x="4725019" y="332960"/>
                  <a:pt x="4726678" y="331141"/>
                </a:cubicBezTo>
                <a:cubicBezTo>
                  <a:pt x="4730006" y="328426"/>
                  <a:pt x="4735831" y="324788"/>
                  <a:pt x="4739989" y="325702"/>
                </a:cubicBezTo>
                <a:cubicBezTo>
                  <a:pt x="4793231" y="328426"/>
                  <a:pt x="4828166" y="322978"/>
                  <a:pt x="4824009" y="283059"/>
                </a:cubicBezTo>
                <a:cubicBezTo>
                  <a:pt x="4822349" y="269448"/>
                  <a:pt x="4847302" y="254028"/>
                  <a:pt x="4859783" y="239512"/>
                </a:cubicBezTo>
                <a:cubicBezTo>
                  <a:pt x="4871434" y="225901"/>
                  <a:pt x="4886404" y="233159"/>
                  <a:pt x="4898046" y="238607"/>
                </a:cubicBezTo>
                <a:cubicBezTo>
                  <a:pt x="4910527" y="244960"/>
                  <a:pt x="4918850" y="245865"/>
                  <a:pt x="4923007" y="235883"/>
                </a:cubicBezTo>
                <a:cubicBezTo>
                  <a:pt x="4926335" y="226806"/>
                  <a:pt x="4926335" y="217738"/>
                  <a:pt x="4928003" y="208661"/>
                </a:cubicBezTo>
                <a:cubicBezTo>
                  <a:pt x="4847302" y="209575"/>
                  <a:pt x="4765780" y="190516"/>
                  <a:pt x="4686747" y="220462"/>
                </a:cubicBezTo>
                <a:cubicBezTo>
                  <a:pt x="4668450" y="227720"/>
                  <a:pt x="4626020" y="224091"/>
                  <a:pt x="4606884" y="215014"/>
                </a:cubicBezTo>
                <a:cubicBezTo>
                  <a:pt x="4573608" y="200498"/>
                  <a:pt x="4534507" y="198688"/>
                  <a:pt x="4499571" y="190516"/>
                </a:cubicBezTo>
                <a:cubicBezTo>
                  <a:pt x="4492916" y="188706"/>
                  <a:pt x="4490418" y="182353"/>
                  <a:pt x="4486261" y="176914"/>
                </a:cubicBezTo>
                <a:cubicBezTo>
                  <a:pt x="4465465" y="177819"/>
                  <a:pt x="4442172" y="168742"/>
                  <a:pt x="4423866" y="180543"/>
                </a:cubicBezTo>
                <a:cubicBezTo>
                  <a:pt x="4396415" y="196869"/>
                  <a:pt x="4359811" y="208661"/>
                  <a:pt x="4345671" y="232254"/>
                </a:cubicBezTo>
                <a:cubicBezTo>
                  <a:pt x="4342335" y="238607"/>
                  <a:pt x="4334020" y="243141"/>
                  <a:pt x="4328195" y="248579"/>
                </a:cubicBezTo>
                <a:cubicBezTo>
                  <a:pt x="4321539" y="240417"/>
                  <a:pt x="4316552" y="231349"/>
                  <a:pt x="4307399" y="223177"/>
                </a:cubicBezTo>
                <a:cubicBezTo>
                  <a:pt x="4293259" y="209575"/>
                  <a:pt x="4273293" y="207756"/>
                  <a:pt x="4250830" y="216833"/>
                </a:cubicBezTo>
                <a:cubicBezTo>
                  <a:pt x="4241677" y="220462"/>
                  <a:pt x="4227537" y="226806"/>
                  <a:pt x="4223379" y="224996"/>
                </a:cubicBezTo>
                <a:cubicBezTo>
                  <a:pt x="4195920" y="215014"/>
                  <a:pt x="4156827" y="205946"/>
                  <a:pt x="4147674" y="191430"/>
                </a:cubicBezTo>
                <a:cubicBezTo>
                  <a:pt x="4131866" y="166932"/>
                  <a:pt x="4124381" y="169656"/>
                  <a:pt x="4094432" y="182353"/>
                </a:cubicBezTo>
                <a:cubicBezTo>
                  <a:pt x="4067811" y="194145"/>
                  <a:pt x="4081951" y="223177"/>
                  <a:pt x="4037863" y="224996"/>
                </a:cubicBezTo>
                <a:cubicBezTo>
                  <a:pt x="4036203" y="227720"/>
                  <a:pt x="4036203" y="230435"/>
                  <a:pt x="4032867" y="233159"/>
                </a:cubicBezTo>
                <a:cubicBezTo>
                  <a:pt x="3997931" y="264010"/>
                  <a:pt x="3955502" y="207756"/>
                  <a:pt x="3919737" y="235883"/>
                </a:cubicBezTo>
                <a:cubicBezTo>
                  <a:pt x="3913073" y="232254"/>
                  <a:pt x="3905588" y="228625"/>
                  <a:pt x="3901431" y="224091"/>
                </a:cubicBezTo>
                <a:cubicBezTo>
                  <a:pt x="3895605" y="218643"/>
                  <a:pt x="3895605" y="207756"/>
                  <a:pt x="3889780" y="206851"/>
                </a:cubicBezTo>
                <a:cubicBezTo>
                  <a:pt x="3819070" y="196869"/>
                  <a:pt x="3760841" y="171466"/>
                  <a:pt x="3694288" y="156045"/>
                </a:cubicBezTo>
                <a:cubicBezTo>
                  <a:pt x="3690132" y="155141"/>
                  <a:pt x="3683468" y="156950"/>
                  <a:pt x="3679310" y="158769"/>
                </a:cubicBezTo>
                <a:cubicBezTo>
                  <a:pt x="3669327" y="162398"/>
                  <a:pt x="3672655" y="166932"/>
                  <a:pt x="3682638" y="173285"/>
                </a:cubicBezTo>
                <a:cubicBezTo>
                  <a:pt x="3687634" y="176914"/>
                  <a:pt x="3687634" y="187801"/>
                  <a:pt x="3686795" y="187801"/>
                </a:cubicBezTo>
                <a:cubicBezTo>
                  <a:pt x="3636881" y="195964"/>
                  <a:pt x="3587805" y="194145"/>
                  <a:pt x="3538720" y="184172"/>
                </a:cubicBezTo>
                <a:cubicBezTo>
                  <a:pt x="3517096" y="179638"/>
                  <a:pt x="3531236" y="185077"/>
                  <a:pt x="3537891" y="177819"/>
                </a:cubicBezTo>
                <a:cubicBezTo>
                  <a:pt x="3560354" y="156045"/>
                  <a:pt x="3552861" y="149692"/>
                  <a:pt x="3513768" y="149692"/>
                </a:cubicBezTo>
                <a:cubicBezTo>
                  <a:pt x="3491304" y="149692"/>
                  <a:pt x="3467172" y="146063"/>
                  <a:pt x="3446377" y="149692"/>
                </a:cubicBezTo>
                <a:cubicBezTo>
                  <a:pt x="3421424" y="153321"/>
                  <a:pt x="3396463" y="177819"/>
                  <a:pt x="3373170" y="162398"/>
                </a:cubicBezTo>
                <a:cubicBezTo>
                  <a:pt x="3337396" y="138805"/>
                  <a:pt x="3314102" y="166932"/>
                  <a:pt x="3285822" y="164208"/>
                </a:cubicBezTo>
                <a:cubicBezTo>
                  <a:pt x="3264197" y="162398"/>
                  <a:pt x="3243393" y="156950"/>
                  <a:pt x="3221768" y="153321"/>
                </a:cubicBezTo>
                <a:cubicBezTo>
                  <a:pt x="3212614" y="151512"/>
                  <a:pt x="3198474" y="146978"/>
                  <a:pt x="3195147" y="149692"/>
                </a:cubicBezTo>
                <a:cubicBezTo>
                  <a:pt x="3161870" y="166932"/>
                  <a:pt x="3135250" y="161484"/>
                  <a:pt x="3105302" y="146063"/>
                </a:cubicBezTo>
                <a:cubicBezTo>
                  <a:pt x="3093650" y="140625"/>
                  <a:pt x="3073684" y="137901"/>
                  <a:pt x="3057876" y="138805"/>
                </a:cubicBezTo>
                <a:cubicBezTo>
                  <a:pt x="2992162" y="141529"/>
                  <a:pt x="2922282" y="121575"/>
                  <a:pt x="2859058" y="149692"/>
                </a:cubicBezTo>
                <a:cubicBezTo>
                  <a:pt x="2852403" y="152416"/>
                  <a:pt x="2836594" y="150597"/>
                  <a:pt x="2826612" y="148787"/>
                </a:cubicBezTo>
                <a:cubicBezTo>
                  <a:pt x="2805816" y="143339"/>
                  <a:pt x="2785012" y="137901"/>
                  <a:pt x="2767544" y="129738"/>
                </a:cubicBezTo>
                <a:cubicBezTo>
                  <a:pt x="2740094" y="117489"/>
                  <a:pt x="2712434" y="109776"/>
                  <a:pt x="2683837" y="107621"/>
                </a:cubicBezTo>
                <a:close/>
                <a:moveTo>
                  <a:pt x="2458076" y="65322"/>
                </a:moveTo>
                <a:cubicBezTo>
                  <a:pt x="2453918" y="66227"/>
                  <a:pt x="2450591" y="68046"/>
                  <a:pt x="2447263" y="69856"/>
                </a:cubicBezTo>
                <a:cubicBezTo>
                  <a:pt x="2453918" y="70761"/>
                  <a:pt x="2460574" y="72580"/>
                  <a:pt x="2467229" y="73485"/>
                </a:cubicBezTo>
                <a:cubicBezTo>
                  <a:pt x="2467229" y="72580"/>
                  <a:pt x="2467229" y="70761"/>
                  <a:pt x="2467229" y="68046"/>
                </a:cubicBezTo>
                <a:cubicBezTo>
                  <a:pt x="2463901" y="67141"/>
                  <a:pt x="2460574" y="65322"/>
                  <a:pt x="2458076" y="65322"/>
                </a:cubicBezTo>
                <a:close/>
                <a:moveTo>
                  <a:pt x="2628623" y="50806"/>
                </a:moveTo>
                <a:cubicBezTo>
                  <a:pt x="2626963" y="52616"/>
                  <a:pt x="2622797" y="54435"/>
                  <a:pt x="2623627" y="56245"/>
                </a:cubicBezTo>
                <a:cubicBezTo>
                  <a:pt x="2625295" y="58969"/>
                  <a:pt x="2630282" y="62598"/>
                  <a:pt x="2631950" y="62598"/>
                </a:cubicBezTo>
                <a:cubicBezTo>
                  <a:pt x="2643593" y="58969"/>
                  <a:pt x="2646091" y="55340"/>
                  <a:pt x="2638606" y="51711"/>
                </a:cubicBezTo>
                <a:cubicBezTo>
                  <a:pt x="2636108" y="50806"/>
                  <a:pt x="2631950" y="50806"/>
                  <a:pt x="2628623" y="50806"/>
                </a:cubicBezTo>
                <a:close/>
                <a:moveTo>
                  <a:pt x="2531284" y="46272"/>
                </a:moveTo>
                <a:cubicBezTo>
                  <a:pt x="2527965" y="46272"/>
                  <a:pt x="2523799" y="49901"/>
                  <a:pt x="2519642" y="51711"/>
                </a:cubicBezTo>
                <a:cubicBezTo>
                  <a:pt x="2524629" y="53530"/>
                  <a:pt x="2529625" y="56254"/>
                  <a:pt x="2535450" y="58064"/>
                </a:cubicBezTo>
                <a:cubicBezTo>
                  <a:pt x="2537948" y="56254"/>
                  <a:pt x="2539608" y="54435"/>
                  <a:pt x="2541276" y="52625"/>
                </a:cubicBezTo>
                <a:cubicBezTo>
                  <a:pt x="2537948" y="50806"/>
                  <a:pt x="2535450" y="46272"/>
                  <a:pt x="2531284" y="46272"/>
                </a:cubicBezTo>
                <a:close/>
                <a:moveTo>
                  <a:pt x="2156932" y="17240"/>
                </a:moveTo>
                <a:cubicBezTo>
                  <a:pt x="2153604" y="17240"/>
                  <a:pt x="2148608" y="20869"/>
                  <a:pt x="2144451" y="22679"/>
                </a:cubicBezTo>
                <a:cubicBezTo>
                  <a:pt x="2147779" y="24498"/>
                  <a:pt x="2151936" y="27222"/>
                  <a:pt x="2156093" y="29032"/>
                </a:cubicBezTo>
                <a:cubicBezTo>
                  <a:pt x="2159421" y="28127"/>
                  <a:pt x="2163587" y="26317"/>
                  <a:pt x="2168574" y="23593"/>
                </a:cubicBezTo>
                <a:cubicBezTo>
                  <a:pt x="2164417" y="20869"/>
                  <a:pt x="2161089" y="17240"/>
                  <a:pt x="2156932" y="17240"/>
                </a:cubicBezTo>
                <a:close/>
                <a:moveTo>
                  <a:pt x="2431455" y="2724"/>
                </a:moveTo>
                <a:cubicBezTo>
                  <a:pt x="2428128" y="4543"/>
                  <a:pt x="2423971" y="6353"/>
                  <a:pt x="2420643" y="8172"/>
                </a:cubicBezTo>
                <a:cubicBezTo>
                  <a:pt x="2424800" y="9982"/>
                  <a:pt x="2429796" y="12706"/>
                  <a:pt x="2433953" y="14516"/>
                </a:cubicBezTo>
                <a:cubicBezTo>
                  <a:pt x="2436451" y="12706"/>
                  <a:pt x="2438111" y="10887"/>
                  <a:pt x="2439779" y="9077"/>
                </a:cubicBezTo>
                <a:cubicBezTo>
                  <a:pt x="2437281" y="7258"/>
                  <a:pt x="2433953" y="4543"/>
                  <a:pt x="2431455" y="2724"/>
                </a:cubicBezTo>
                <a:close/>
                <a:moveTo>
                  <a:pt x="2295032" y="0"/>
                </a:moveTo>
                <a:cubicBezTo>
                  <a:pt x="2290866" y="1819"/>
                  <a:pt x="2284211" y="3629"/>
                  <a:pt x="2283381" y="6353"/>
                </a:cubicBezTo>
                <a:cubicBezTo>
                  <a:pt x="2282551" y="8163"/>
                  <a:pt x="2289206" y="10887"/>
                  <a:pt x="2292534" y="13611"/>
                </a:cubicBezTo>
                <a:cubicBezTo>
                  <a:pt x="2296691" y="11792"/>
                  <a:pt x="2300849" y="9982"/>
                  <a:pt x="2305015" y="8163"/>
                </a:cubicBezTo>
                <a:cubicBezTo>
                  <a:pt x="2301687" y="5448"/>
                  <a:pt x="2298360" y="2724"/>
                  <a:pt x="2295032" y="0"/>
                </a:cubicBezTo>
                <a:close/>
              </a:path>
            </a:pathLst>
          </a:custGeom>
          <a:blipFill dpi="0" rotWithShape="0">
            <a:blip r:embed="rId3"/>
            <a:srcRect/>
            <a:tile tx="0" ty="51689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96" name="任意多边形: 形状 895">
            <a:extLst>
              <a:ext uri="{FF2B5EF4-FFF2-40B4-BE49-F238E27FC236}">
                <a16:creationId xmlns:a16="http://schemas.microsoft.com/office/drawing/2014/main" id="{2E795CA5-2036-A46B-A8F9-690BBDDE558A}"/>
              </a:ext>
            </a:extLst>
          </p:cNvPr>
          <p:cNvSpPr/>
          <p:nvPr/>
        </p:nvSpPr>
        <p:spPr>
          <a:xfrm>
            <a:off x="1" y="-137"/>
            <a:ext cx="4804229" cy="1531042"/>
          </a:xfrm>
          <a:custGeom>
            <a:avLst/>
            <a:gdLst>
              <a:gd name="connsiteX0" fmla="*/ 1010826 w 4804229"/>
              <a:gd name="connsiteY0" fmla="*/ 1493684 h 1531042"/>
              <a:gd name="connsiteX1" fmla="*/ 1081779 w 4804229"/>
              <a:gd name="connsiteY1" fmla="*/ 1495671 h 1531042"/>
              <a:gd name="connsiteX2" fmla="*/ 1035711 w 4804229"/>
              <a:gd name="connsiteY2" fmla="*/ 1522541 h 1531042"/>
              <a:gd name="connsiteX3" fmla="*/ 980316 w 4804229"/>
              <a:gd name="connsiteY3" fmla="*/ 1530770 h 1531042"/>
              <a:gd name="connsiteX4" fmla="*/ 974288 w 4804229"/>
              <a:gd name="connsiteY4" fmla="*/ 1518708 h 1531042"/>
              <a:gd name="connsiteX5" fmla="*/ 901897 w 4804229"/>
              <a:gd name="connsiteY5" fmla="*/ 1520895 h 1531042"/>
              <a:gd name="connsiteX6" fmla="*/ 856376 w 4804229"/>
              <a:gd name="connsiteY6" fmla="*/ 1497317 h 1531042"/>
              <a:gd name="connsiteX7" fmla="*/ 915059 w 4804229"/>
              <a:gd name="connsiteY7" fmla="*/ 1504992 h 1531042"/>
              <a:gd name="connsiteX8" fmla="*/ 938090 w 4804229"/>
              <a:gd name="connsiteY8" fmla="*/ 1495123 h 1531042"/>
              <a:gd name="connsiteX9" fmla="*/ 933702 w 4804229"/>
              <a:gd name="connsiteY9" fmla="*/ 1501157 h 1531042"/>
              <a:gd name="connsiteX10" fmla="*/ 1010826 w 4804229"/>
              <a:gd name="connsiteY10" fmla="*/ 1493684 h 1531042"/>
              <a:gd name="connsiteX11" fmla="*/ 1118517 w 4804229"/>
              <a:gd name="connsiteY11" fmla="*/ 1458379 h 1531042"/>
              <a:gd name="connsiteX12" fmla="*/ 1126191 w 4804229"/>
              <a:gd name="connsiteY12" fmla="*/ 1459473 h 1531042"/>
              <a:gd name="connsiteX13" fmla="*/ 1122351 w 4804229"/>
              <a:gd name="connsiteY13" fmla="*/ 1464414 h 1531042"/>
              <a:gd name="connsiteX14" fmla="*/ 1118517 w 4804229"/>
              <a:gd name="connsiteY14" fmla="*/ 1458379 h 1531042"/>
              <a:gd name="connsiteX15" fmla="*/ 1110836 w 4804229"/>
              <a:gd name="connsiteY15" fmla="*/ 1434248 h 1531042"/>
              <a:gd name="connsiteX16" fmla="*/ 1082318 w 4804229"/>
              <a:gd name="connsiteY16" fmla="*/ 1441376 h 1531042"/>
              <a:gd name="connsiteX17" fmla="*/ 1110836 w 4804229"/>
              <a:gd name="connsiteY17" fmla="*/ 1434248 h 1531042"/>
              <a:gd name="connsiteX18" fmla="*/ 798036 w 4804229"/>
              <a:gd name="connsiteY18" fmla="*/ 1434110 h 1531042"/>
              <a:gd name="connsiteX19" fmla="*/ 811954 w 4804229"/>
              <a:gd name="connsiteY19" fmla="*/ 1443023 h 1531042"/>
              <a:gd name="connsiteX20" fmla="*/ 782884 w 4804229"/>
              <a:gd name="connsiteY20" fmla="*/ 1440830 h 1531042"/>
              <a:gd name="connsiteX21" fmla="*/ 798036 w 4804229"/>
              <a:gd name="connsiteY21" fmla="*/ 1434110 h 1531042"/>
              <a:gd name="connsiteX22" fmla="*/ 906211 w 4804229"/>
              <a:gd name="connsiteY22" fmla="*/ 1427937 h 1531042"/>
              <a:gd name="connsiteX23" fmla="*/ 918346 w 4804229"/>
              <a:gd name="connsiteY23" fmla="*/ 1439730 h 1531042"/>
              <a:gd name="connsiteX24" fmla="*/ 893670 w 4804229"/>
              <a:gd name="connsiteY24" fmla="*/ 1434243 h 1531042"/>
              <a:gd name="connsiteX25" fmla="*/ 906211 w 4804229"/>
              <a:gd name="connsiteY25" fmla="*/ 1427937 h 1531042"/>
              <a:gd name="connsiteX26" fmla="*/ 1018162 w 4804229"/>
              <a:gd name="connsiteY26" fmla="*/ 1427667 h 1531042"/>
              <a:gd name="connsiteX27" fmla="*/ 985256 w 4804229"/>
              <a:gd name="connsiteY27" fmla="*/ 1434795 h 1531042"/>
              <a:gd name="connsiteX28" fmla="*/ 1018162 w 4804229"/>
              <a:gd name="connsiteY28" fmla="*/ 1427667 h 1531042"/>
              <a:gd name="connsiteX29" fmla="*/ 960019 w 4804229"/>
              <a:gd name="connsiteY29" fmla="*/ 1426567 h 1531042"/>
              <a:gd name="connsiteX30" fmla="*/ 996217 w 4804229"/>
              <a:gd name="connsiteY30" fmla="*/ 1450151 h 1531042"/>
              <a:gd name="connsiteX31" fmla="*/ 971540 w 4804229"/>
              <a:gd name="connsiteY31" fmla="*/ 1444664 h 1531042"/>
              <a:gd name="connsiteX32" fmla="*/ 967152 w 4804229"/>
              <a:gd name="connsiteY32" fmla="*/ 1451244 h 1531042"/>
              <a:gd name="connsiteX33" fmla="*/ 1034609 w 4804229"/>
              <a:gd name="connsiteY33" fmla="*/ 1449051 h 1531042"/>
              <a:gd name="connsiteX34" fmla="*/ 1015414 w 4804229"/>
              <a:gd name="connsiteY34" fmla="*/ 1449604 h 1531042"/>
              <a:gd name="connsiteX35" fmla="*/ 1031863 w 4804229"/>
              <a:gd name="connsiteY35" fmla="*/ 1470989 h 1531042"/>
              <a:gd name="connsiteX36" fmla="*/ 1051059 w 4804229"/>
              <a:gd name="connsiteY36" fmla="*/ 1467154 h 1531042"/>
              <a:gd name="connsiteX37" fmla="*/ 1045572 w 4804229"/>
              <a:gd name="connsiteY37" fmla="*/ 1457826 h 1531042"/>
              <a:gd name="connsiteX38" fmla="*/ 1083417 w 4804229"/>
              <a:gd name="connsiteY38" fmla="*/ 1450698 h 1531042"/>
              <a:gd name="connsiteX39" fmla="*/ 1117416 w 4804229"/>
              <a:gd name="connsiteY39" fmla="*/ 1452892 h 1531042"/>
              <a:gd name="connsiteX40" fmla="*/ 1089452 w 4804229"/>
              <a:gd name="connsiteY40" fmla="*/ 1462767 h 1531042"/>
              <a:gd name="connsiteX41" fmla="*/ 1118516 w 4804229"/>
              <a:gd name="connsiteY41" fmla="*/ 1466601 h 1531042"/>
              <a:gd name="connsiteX42" fmla="*/ 1095480 w 4804229"/>
              <a:gd name="connsiteY42" fmla="*/ 1483604 h 1531042"/>
              <a:gd name="connsiteX43" fmla="*/ 1027476 w 4804229"/>
              <a:gd name="connsiteY43" fmla="*/ 1488538 h 1531042"/>
              <a:gd name="connsiteX44" fmla="*/ 1031317 w 4804229"/>
              <a:gd name="connsiteY44" fmla="*/ 1479216 h 1531042"/>
              <a:gd name="connsiteX45" fmla="*/ 991830 w 4804229"/>
              <a:gd name="connsiteY45" fmla="*/ 1468247 h 1531042"/>
              <a:gd name="connsiteX46" fmla="*/ 950151 w 4804229"/>
              <a:gd name="connsiteY46" fmla="*/ 1487990 h 1531042"/>
              <a:gd name="connsiteX47" fmla="*/ 905730 w 4804229"/>
              <a:gd name="connsiteY47" fmla="*/ 1477022 h 1531042"/>
              <a:gd name="connsiteX48" fmla="*/ 934794 w 4804229"/>
              <a:gd name="connsiteY48" fmla="*/ 1476475 h 1531042"/>
              <a:gd name="connsiteX49" fmla="*/ 899696 w 4804229"/>
              <a:gd name="connsiteY49" fmla="*/ 1462214 h 1531042"/>
              <a:gd name="connsiteX50" fmla="*/ 892021 w 4804229"/>
              <a:gd name="connsiteY50" fmla="*/ 1480862 h 1531042"/>
              <a:gd name="connsiteX51" fmla="*/ 847048 w 4804229"/>
              <a:gd name="connsiteY51" fmla="*/ 1463860 h 1531042"/>
              <a:gd name="connsiteX52" fmla="*/ 884340 w 4804229"/>
              <a:gd name="connsiteY52" fmla="*/ 1447410 h 1531042"/>
              <a:gd name="connsiteX53" fmla="*/ 894761 w 4804229"/>
              <a:gd name="connsiteY53" fmla="*/ 1456185 h 1531042"/>
              <a:gd name="connsiteX54" fmla="*/ 962218 w 4804229"/>
              <a:gd name="connsiteY54" fmla="*/ 1451244 h 1531042"/>
              <a:gd name="connsiteX55" fmla="*/ 960019 w 4804229"/>
              <a:gd name="connsiteY55" fmla="*/ 1426567 h 1531042"/>
              <a:gd name="connsiteX56" fmla="*/ 776304 w 4804229"/>
              <a:gd name="connsiteY56" fmla="*/ 1425473 h 1531042"/>
              <a:gd name="connsiteX57" fmla="*/ 742852 w 4804229"/>
              <a:gd name="connsiteY57" fmla="*/ 1429313 h 1531042"/>
              <a:gd name="connsiteX58" fmla="*/ 776304 w 4804229"/>
              <a:gd name="connsiteY58" fmla="*/ 1425473 h 1531042"/>
              <a:gd name="connsiteX59" fmla="*/ 194429 w 4804229"/>
              <a:gd name="connsiteY59" fmla="*/ 1421633 h 1531042"/>
              <a:gd name="connsiteX60" fmla="*/ 192788 w 4804229"/>
              <a:gd name="connsiteY60" fmla="*/ 1432601 h 1531042"/>
              <a:gd name="connsiteX61" fmla="*/ 163170 w 4804229"/>
              <a:gd name="connsiteY61" fmla="*/ 1427120 h 1531042"/>
              <a:gd name="connsiteX62" fmla="*/ 194429 w 4804229"/>
              <a:gd name="connsiteY62" fmla="*/ 1421633 h 1531042"/>
              <a:gd name="connsiteX63" fmla="*/ 901343 w 4804229"/>
              <a:gd name="connsiteY63" fmla="*/ 1418340 h 1531042"/>
              <a:gd name="connsiteX64" fmla="*/ 868438 w 4804229"/>
              <a:gd name="connsiteY64" fmla="*/ 1425468 h 1531042"/>
              <a:gd name="connsiteX65" fmla="*/ 901343 w 4804229"/>
              <a:gd name="connsiteY65" fmla="*/ 1418340 h 1531042"/>
              <a:gd name="connsiteX66" fmla="*/ 909980 w 4804229"/>
              <a:gd name="connsiteY66" fmla="*/ 1415367 h 1531042"/>
              <a:gd name="connsiteX67" fmla="*/ 935895 w 4804229"/>
              <a:gd name="connsiteY67" fmla="*/ 1420534 h 1531042"/>
              <a:gd name="connsiteX68" fmla="*/ 932600 w 4804229"/>
              <a:gd name="connsiteY68" fmla="*/ 1439182 h 1531042"/>
              <a:gd name="connsiteX69" fmla="*/ 906823 w 4804229"/>
              <a:gd name="connsiteY69" fmla="*/ 1421633 h 1531042"/>
              <a:gd name="connsiteX70" fmla="*/ 909980 w 4804229"/>
              <a:gd name="connsiteY70" fmla="*/ 1415367 h 1531042"/>
              <a:gd name="connsiteX71" fmla="*/ 188954 w 4804229"/>
              <a:gd name="connsiteY71" fmla="*/ 1389821 h 1531042"/>
              <a:gd name="connsiteX72" fmla="*/ 156048 w 4804229"/>
              <a:gd name="connsiteY72" fmla="*/ 1399695 h 1531042"/>
              <a:gd name="connsiteX73" fmla="*/ 188954 w 4804229"/>
              <a:gd name="connsiteY73" fmla="*/ 1389821 h 1531042"/>
              <a:gd name="connsiteX74" fmla="*/ 95720 w 4804229"/>
              <a:gd name="connsiteY74" fmla="*/ 1382146 h 1531042"/>
              <a:gd name="connsiteX75" fmla="*/ 135754 w 4804229"/>
              <a:gd name="connsiteY75" fmla="*/ 1390368 h 1531042"/>
              <a:gd name="connsiteX76" fmla="*/ 235569 w 4804229"/>
              <a:gd name="connsiteY76" fmla="*/ 1382693 h 1531042"/>
              <a:gd name="connsiteX77" fmla="*/ 210891 w 4804229"/>
              <a:gd name="connsiteY77" fmla="*/ 1394761 h 1531042"/>
              <a:gd name="connsiteX78" fmla="*/ 195535 w 4804229"/>
              <a:gd name="connsiteY78" fmla="*/ 1415598 h 1531042"/>
              <a:gd name="connsiteX79" fmla="*/ 145081 w 4804229"/>
              <a:gd name="connsiteY79" fmla="*/ 1423273 h 1531042"/>
              <a:gd name="connsiteX80" fmla="*/ 95720 w 4804229"/>
              <a:gd name="connsiteY80" fmla="*/ 1382146 h 1531042"/>
              <a:gd name="connsiteX81" fmla="*/ 91923 w 4804229"/>
              <a:gd name="connsiteY81" fmla="*/ 1367930 h 1531042"/>
              <a:gd name="connsiteX82" fmla="*/ 95934 w 4804229"/>
              <a:gd name="connsiteY82" fmla="*/ 1367944 h 1531042"/>
              <a:gd name="connsiteX83" fmla="*/ 85838 w 4804229"/>
              <a:gd name="connsiteY83" fmla="*/ 1370080 h 1531042"/>
              <a:gd name="connsiteX84" fmla="*/ 731882 w 4804229"/>
              <a:gd name="connsiteY84" fmla="*/ 1358563 h 1531042"/>
              <a:gd name="connsiteX85" fmla="*/ 732982 w 4804229"/>
              <a:gd name="connsiteY85" fmla="*/ 1367890 h 1531042"/>
              <a:gd name="connsiteX86" fmla="*/ 779592 w 4804229"/>
              <a:gd name="connsiteY86" fmla="*/ 1354176 h 1531042"/>
              <a:gd name="connsiteX87" fmla="*/ 776305 w 4804229"/>
              <a:gd name="connsiteY87" fmla="*/ 1372825 h 1531042"/>
              <a:gd name="connsiteX88" fmla="*/ 779592 w 4804229"/>
              <a:gd name="connsiteY88" fmla="*/ 1354176 h 1531042"/>
              <a:gd name="connsiteX89" fmla="*/ 678142 w 4804229"/>
              <a:gd name="connsiteY89" fmla="*/ 1351435 h 1531042"/>
              <a:gd name="connsiteX90" fmla="*/ 640849 w 4804229"/>
              <a:gd name="connsiteY90" fmla="*/ 1364596 h 1531042"/>
              <a:gd name="connsiteX91" fmla="*/ 722014 w 4804229"/>
              <a:gd name="connsiteY91" fmla="*/ 1355822 h 1531042"/>
              <a:gd name="connsiteX92" fmla="*/ 728596 w 4804229"/>
              <a:gd name="connsiteY92" fmla="*/ 1371724 h 1531042"/>
              <a:gd name="connsiteX93" fmla="*/ 718174 w 4804229"/>
              <a:gd name="connsiteY93" fmla="*/ 1362950 h 1531042"/>
              <a:gd name="connsiteX94" fmla="*/ 662786 w 4804229"/>
              <a:gd name="connsiteY94" fmla="*/ 1389274 h 1531042"/>
              <a:gd name="connsiteX95" fmla="*/ 618359 w 4804229"/>
              <a:gd name="connsiteY95" fmla="*/ 1381051 h 1531042"/>
              <a:gd name="connsiteX96" fmla="*/ 615619 w 4804229"/>
              <a:gd name="connsiteY96" fmla="*/ 1383245 h 1531042"/>
              <a:gd name="connsiteX97" fmla="*/ 595329 w 4804229"/>
              <a:gd name="connsiteY97" fmla="*/ 1377758 h 1531042"/>
              <a:gd name="connsiteX98" fmla="*/ 644684 w 4804229"/>
              <a:gd name="connsiteY98" fmla="*/ 1352529 h 1531042"/>
              <a:gd name="connsiteX99" fmla="*/ 678142 w 4804229"/>
              <a:gd name="connsiteY99" fmla="*/ 1351435 h 1531042"/>
              <a:gd name="connsiteX100" fmla="*/ 628229 w 4804229"/>
              <a:gd name="connsiteY100" fmla="*/ 1337172 h 1531042"/>
              <a:gd name="connsiteX101" fmla="*/ 605198 w 4804229"/>
              <a:gd name="connsiteY101" fmla="*/ 1347047 h 1531042"/>
              <a:gd name="connsiteX102" fmla="*/ 628229 w 4804229"/>
              <a:gd name="connsiteY102" fmla="*/ 1337172 h 1531042"/>
              <a:gd name="connsiteX103" fmla="*/ 761858 w 4804229"/>
              <a:gd name="connsiteY103" fmla="*/ 1336345 h 1531042"/>
              <a:gd name="connsiteX104" fmla="*/ 777950 w 4804229"/>
              <a:gd name="connsiteY104" fmla="*/ 1338820 h 1531042"/>
              <a:gd name="connsiteX105" fmla="*/ 691850 w 4804229"/>
              <a:gd name="connsiteY105" fmla="*/ 1350342 h 1531042"/>
              <a:gd name="connsiteX106" fmla="*/ 690750 w 4804229"/>
              <a:gd name="connsiteY106" fmla="*/ 1338273 h 1531042"/>
              <a:gd name="connsiteX107" fmla="*/ 761858 w 4804229"/>
              <a:gd name="connsiteY107" fmla="*/ 1336345 h 1531042"/>
              <a:gd name="connsiteX108" fmla="*/ 386995 w 4804229"/>
              <a:gd name="connsiteY108" fmla="*/ 1333706 h 1531042"/>
              <a:gd name="connsiteX109" fmla="*/ 387296 w 4804229"/>
              <a:gd name="connsiteY109" fmla="*/ 1335224 h 1531042"/>
              <a:gd name="connsiteX110" fmla="*/ 384725 w 4804229"/>
              <a:gd name="connsiteY110" fmla="*/ 1333880 h 1531042"/>
              <a:gd name="connsiteX111" fmla="*/ 164263 w 4804229"/>
              <a:gd name="connsiteY111" fmla="*/ 1328400 h 1531042"/>
              <a:gd name="connsiteX112" fmla="*/ 140680 w 4804229"/>
              <a:gd name="connsiteY112" fmla="*/ 1334981 h 1531042"/>
              <a:gd name="connsiteX113" fmla="*/ 180166 w 4804229"/>
              <a:gd name="connsiteY113" fmla="*/ 1346495 h 1531042"/>
              <a:gd name="connsiteX114" fmla="*/ 164263 w 4804229"/>
              <a:gd name="connsiteY114" fmla="*/ 1328400 h 1531042"/>
              <a:gd name="connsiteX115" fmla="*/ 463150 w 4804229"/>
              <a:gd name="connsiteY115" fmla="*/ 1325106 h 1531042"/>
              <a:gd name="connsiteX116" fmla="*/ 479600 w 4804229"/>
              <a:gd name="connsiteY116" fmla="*/ 1346495 h 1531042"/>
              <a:gd name="connsiteX117" fmla="*/ 449988 w 4804229"/>
              <a:gd name="connsiteY117" fmla="*/ 1341015 h 1531042"/>
              <a:gd name="connsiteX118" fmla="*/ 463150 w 4804229"/>
              <a:gd name="connsiteY118" fmla="*/ 1325106 h 1531042"/>
              <a:gd name="connsiteX119" fmla="*/ 839920 w 4804229"/>
              <a:gd name="connsiteY119" fmla="*/ 1324564 h 1531042"/>
              <a:gd name="connsiteX120" fmla="*/ 816337 w 4804229"/>
              <a:gd name="connsiteY120" fmla="*/ 1331692 h 1531042"/>
              <a:gd name="connsiteX121" fmla="*/ 839920 w 4804229"/>
              <a:gd name="connsiteY121" fmla="*/ 1324564 h 1531042"/>
              <a:gd name="connsiteX122" fmla="*/ 276961 w 4804229"/>
              <a:gd name="connsiteY122" fmla="*/ 1317841 h 1531042"/>
              <a:gd name="connsiteX123" fmla="*/ 265172 w 4804229"/>
              <a:gd name="connsiteY123" fmla="*/ 1323465 h 1531042"/>
              <a:gd name="connsiteX124" fmla="*/ 298625 w 4804229"/>
              <a:gd name="connsiteY124" fmla="*/ 1319624 h 1531042"/>
              <a:gd name="connsiteX125" fmla="*/ 276961 w 4804229"/>
              <a:gd name="connsiteY125" fmla="*/ 1317841 h 1531042"/>
              <a:gd name="connsiteX126" fmla="*/ 380891 w 4804229"/>
              <a:gd name="connsiteY126" fmla="*/ 1317430 h 1531042"/>
              <a:gd name="connsiteX127" fmla="*/ 395281 w 4804229"/>
              <a:gd name="connsiteY127" fmla="*/ 1319397 h 1531042"/>
              <a:gd name="connsiteX128" fmla="*/ 388565 w 4804229"/>
              <a:gd name="connsiteY128" fmla="*/ 1321272 h 1531042"/>
              <a:gd name="connsiteX129" fmla="*/ 403374 w 4804229"/>
              <a:gd name="connsiteY129" fmla="*/ 1324558 h 1531042"/>
              <a:gd name="connsiteX130" fmla="*/ 398986 w 4804229"/>
              <a:gd name="connsiteY130" fmla="*/ 1332787 h 1531042"/>
              <a:gd name="connsiteX131" fmla="*/ 386995 w 4804229"/>
              <a:gd name="connsiteY131" fmla="*/ 1333706 h 1531042"/>
              <a:gd name="connsiteX132" fmla="*/ 385413 w 4804229"/>
              <a:gd name="connsiteY132" fmla="*/ 1325725 h 1531042"/>
              <a:gd name="connsiteX133" fmla="*/ 380891 w 4804229"/>
              <a:gd name="connsiteY133" fmla="*/ 1317430 h 1531042"/>
              <a:gd name="connsiteX134" fmla="*/ 402967 w 4804229"/>
              <a:gd name="connsiteY134" fmla="*/ 1317252 h 1531042"/>
              <a:gd name="connsiteX135" fmla="*/ 398439 w 4804229"/>
              <a:gd name="connsiteY135" fmla="*/ 1319828 h 1531042"/>
              <a:gd name="connsiteX136" fmla="*/ 395281 w 4804229"/>
              <a:gd name="connsiteY136" fmla="*/ 1319397 h 1531042"/>
              <a:gd name="connsiteX137" fmla="*/ 111543 w 4804229"/>
              <a:gd name="connsiteY137" fmla="*/ 1314073 h 1531042"/>
              <a:gd name="connsiteX138" fmla="*/ 90773 w 4804229"/>
              <a:gd name="connsiteY138" fmla="*/ 1314690 h 1531042"/>
              <a:gd name="connsiteX139" fmla="*/ 130259 w 4804229"/>
              <a:gd name="connsiteY139" fmla="*/ 1322912 h 1531042"/>
              <a:gd name="connsiteX140" fmla="*/ 111543 w 4804229"/>
              <a:gd name="connsiteY140" fmla="*/ 1314073 h 1531042"/>
              <a:gd name="connsiteX141" fmla="*/ 625075 w 4804229"/>
              <a:gd name="connsiteY141" fmla="*/ 1310438 h 1531042"/>
              <a:gd name="connsiteX142" fmla="*/ 669908 w 4804229"/>
              <a:gd name="connsiteY142" fmla="*/ 1317429 h 1531042"/>
              <a:gd name="connsiteX143" fmla="*/ 641391 w 4804229"/>
              <a:gd name="connsiteY143" fmla="*/ 1321270 h 1531042"/>
              <a:gd name="connsiteX144" fmla="*/ 632615 w 4804229"/>
              <a:gd name="connsiteY144" fmla="*/ 1330592 h 1531042"/>
              <a:gd name="connsiteX145" fmla="*/ 661680 w 4804229"/>
              <a:gd name="connsiteY145" fmla="*/ 1332786 h 1531042"/>
              <a:gd name="connsiteX146" fmla="*/ 677036 w 4804229"/>
              <a:gd name="connsiteY146" fmla="*/ 1344853 h 1531042"/>
              <a:gd name="connsiteX147" fmla="*/ 652906 w 4804229"/>
              <a:gd name="connsiteY147" fmla="*/ 1342659 h 1531042"/>
              <a:gd name="connsiteX148" fmla="*/ 611231 w 4804229"/>
              <a:gd name="connsiteY148" fmla="*/ 1359109 h 1531042"/>
              <a:gd name="connsiteX149" fmla="*/ 585455 w 4804229"/>
              <a:gd name="connsiteY149" fmla="*/ 1341013 h 1531042"/>
              <a:gd name="connsiteX150" fmla="*/ 626587 w 4804229"/>
              <a:gd name="connsiteY150" fmla="*/ 1318530 h 1531042"/>
              <a:gd name="connsiteX151" fmla="*/ 575033 w 4804229"/>
              <a:gd name="connsiteY151" fmla="*/ 1332238 h 1531042"/>
              <a:gd name="connsiteX152" fmla="*/ 583261 w 4804229"/>
              <a:gd name="connsiteY152" fmla="*/ 1319623 h 1531042"/>
              <a:gd name="connsiteX153" fmla="*/ 607391 w 4804229"/>
              <a:gd name="connsiteY153" fmla="*/ 1322365 h 1531042"/>
              <a:gd name="connsiteX154" fmla="*/ 625075 w 4804229"/>
              <a:gd name="connsiteY154" fmla="*/ 1310438 h 1531042"/>
              <a:gd name="connsiteX155" fmla="*/ 196756 w 4804229"/>
              <a:gd name="connsiteY155" fmla="*/ 1309684 h 1531042"/>
              <a:gd name="connsiteX156" fmla="*/ 182360 w 4804229"/>
              <a:gd name="connsiteY156" fmla="*/ 1312496 h 1531042"/>
              <a:gd name="connsiteX157" fmla="*/ 207037 w 4804229"/>
              <a:gd name="connsiteY157" fmla="*/ 1317978 h 1531042"/>
              <a:gd name="connsiteX158" fmla="*/ 196756 w 4804229"/>
              <a:gd name="connsiteY158" fmla="*/ 1309684 h 1531042"/>
              <a:gd name="connsiteX159" fmla="*/ 899218 w 4804229"/>
              <a:gd name="connsiteY159" fmla="*/ 1307557 h 1531042"/>
              <a:gd name="connsiteX160" fmla="*/ 926021 w 4804229"/>
              <a:gd name="connsiteY160" fmla="*/ 1315784 h 1531042"/>
              <a:gd name="connsiteX161" fmla="*/ 872826 w 4804229"/>
              <a:gd name="connsiteY161" fmla="*/ 1314137 h 1531042"/>
              <a:gd name="connsiteX162" fmla="*/ 899218 w 4804229"/>
              <a:gd name="connsiteY162" fmla="*/ 1307557 h 1531042"/>
              <a:gd name="connsiteX163" fmla="*/ 366382 w 4804229"/>
              <a:gd name="connsiteY163" fmla="*/ 1304371 h 1531042"/>
              <a:gd name="connsiteX164" fmla="*/ 360119 w 4804229"/>
              <a:gd name="connsiteY164" fmla="*/ 1305229 h 1531042"/>
              <a:gd name="connsiteX165" fmla="*/ 345792 w 4804229"/>
              <a:gd name="connsiteY165" fmla="*/ 1305916 h 1531042"/>
              <a:gd name="connsiteX166" fmla="*/ 347433 w 4804229"/>
              <a:gd name="connsiteY166" fmla="*/ 1324558 h 1531042"/>
              <a:gd name="connsiteX167" fmla="*/ 369916 w 4804229"/>
              <a:gd name="connsiteY167" fmla="*/ 1308656 h 1531042"/>
              <a:gd name="connsiteX168" fmla="*/ 374856 w 4804229"/>
              <a:gd name="connsiteY168" fmla="*/ 1308656 h 1531042"/>
              <a:gd name="connsiteX169" fmla="*/ 366382 w 4804229"/>
              <a:gd name="connsiteY169" fmla="*/ 1304371 h 1531042"/>
              <a:gd name="connsiteX170" fmla="*/ 803725 w 4804229"/>
              <a:gd name="connsiteY170" fmla="*/ 1300981 h 1531042"/>
              <a:gd name="connsiteX171" fmla="*/ 813600 w 4804229"/>
              <a:gd name="connsiteY171" fmla="*/ 1303721 h 1531042"/>
              <a:gd name="connsiteX172" fmla="*/ 796051 w 4804229"/>
              <a:gd name="connsiteY172" fmla="*/ 1322918 h 1531042"/>
              <a:gd name="connsiteX173" fmla="*/ 785630 w 4804229"/>
              <a:gd name="connsiteY173" fmla="*/ 1314144 h 1531042"/>
              <a:gd name="connsiteX174" fmla="*/ 752725 w 4804229"/>
              <a:gd name="connsiteY174" fmla="*/ 1324565 h 1531042"/>
              <a:gd name="connsiteX175" fmla="*/ 693496 w 4804229"/>
              <a:gd name="connsiteY175" fmla="*/ 1307562 h 1531042"/>
              <a:gd name="connsiteX176" fmla="*/ 684169 w 4804229"/>
              <a:gd name="connsiteY176" fmla="*/ 1310849 h 1531042"/>
              <a:gd name="connsiteX177" fmla="*/ 695143 w 4804229"/>
              <a:gd name="connsiteY177" fmla="*/ 1322918 h 1531042"/>
              <a:gd name="connsiteX178" fmla="*/ 650170 w 4804229"/>
              <a:gd name="connsiteY178" fmla="*/ 1308656 h 1531042"/>
              <a:gd name="connsiteX179" fmla="*/ 803725 w 4804229"/>
              <a:gd name="connsiteY179" fmla="*/ 1300981 h 1531042"/>
              <a:gd name="connsiteX180" fmla="*/ 286563 w 4804229"/>
              <a:gd name="connsiteY180" fmla="*/ 1288913 h 1531042"/>
              <a:gd name="connsiteX181" fmla="*/ 235554 w 4804229"/>
              <a:gd name="connsiteY181" fmla="*/ 1308656 h 1531042"/>
              <a:gd name="connsiteX182" fmla="*/ 269560 w 4804229"/>
              <a:gd name="connsiteY182" fmla="*/ 1314137 h 1531042"/>
              <a:gd name="connsiteX183" fmla="*/ 286563 w 4804229"/>
              <a:gd name="connsiteY183" fmla="*/ 1288913 h 1531042"/>
              <a:gd name="connsiteX184" fmla="*/ 826210 w 4804229"/>
              <a:gd name="connsiteY184" fmla="*/ 1281784 h 1531042"/>
              <a:gd name="connsiteX185" fmla="*/ 860762 w 4804229"/>
              <a:gd name="connsiteY185" fmla="*/ 1290012 h 1531042"/>
              <a:gd name="connsiteX186" fmla="*/ 826210 w 4804229"/>
              <a:gd name="connsiteY186" fmla="*/ 1281784 h 1531042"/>
              <a:gd name="connsiteX187" fmla="*/ 792891 w 4804229"/>
              <a:gd name="connsiteY187" fmla="*/ 1278493 h 1531042"/>
              <a:gd name="connsiteX188" fmla="*/ 817430 w 4804229"/>
              <a:gd name="connsiteY188" fmla="*/ 1288366 h 1531042"/>
              <a:gd name="connsiteX189" fmla="*/ 764234 w 4804229"/>
              <a:gd name="connsiteY189" fmla="*/ 1290013 h 1531042"/>
              <a:gd name="connsiteX190" fmla="*/ 792891 w 4804229"/>
              <a:gd name="connsiteY190" fmla="*/ 1278493 h 1531042"/>
              <a:gd name="connsiteX191" fmla="*/ 1477180 w 4804229"/>
              <a:gd name="connsiteY191" fmla="*/ 1277944 h 1531042"/>
              <a:gd name="connsiteX192" fmla="*/ 1468953 w 4804229"/>
              <a:gd name="connsiteY192" fmla="*/ 1293848 h 1531042"/>
              <a:gd name="connsiteX193" fmla="*/ 1477180 w 4804229"/>
              <a:gd name="connsiteY193" fmla="*/ 1277944 h 1531042"/>
              <a:gd name="connsiteX194" fmla="*/ 1505704 w 4804229"/>
              <a:gd name="connsiteY194" fmla="*/ 1273557 h 1531042"/>
              <a:gd name="connsiteX195" fmla="*/ 1491995 w 4804229"/>
              <a:gd name="connsiteY195" fmla="*/ 1283425 h 1531042"/>
              <a:gd name="connsiteX196" fmla="*/ 1549030 w 4804229"/>
              <a:gd name="connsiteY196" fmla="*/ 1275204 h 1531042"/>
              <a:gd name="connsiteX197" fmla="*/ 1555064 w 4804229"/>
              <a:gd name="connsiteY197" fmla="*/ 1287266 h 1531042"/>
              <a:gd name="connsiteX198" fmla="*/ 1488155 w 4804229"/>
              <a:gd name="connsiteY198" fmla="*/ 1292753 h 1531042"/>
              <a:gd name="connsiteX199" fmla="*/ 1505704 w 4804229"/>
              <a:gd name="connsiteY199" fmla="*/ 1273557 h 1531042"/>
              <a:gd name="connsiteX200" fmla="*/ 588192 w 4804229"/>
              <a:gd name="connsiteY200" fmla="*/ 1269717 h 1531042"/>
              <a:gd name="connsiteX201" fmla="*/ 545966 w 4804229"/>
              <a:gd name="connsiteY201" fmla="*/ 1280138 h 1531042"/>
              <a:gd name="connsiteX202" fmla="*/ 588192 w 4804229"/>
              <a:gd name="connsiteY202" fmla="*/ 1269717 h 1531042"/>
              <a:gd name="connsiteX203" fmla="*/ 461235 w 4804229"/>
              <a:gd name="connsiteY203" fmla="*/ 1269309 h 1531042"/>
              <a:gd name="connsiteX204" fmla="*/ 502092 w 4804229"/>
              <a:gd name="connsiteY204" fmla="*/ 1274657 h 1531042"/>
              <a:gd name="connsiteX205" fmla="*/ 425314 w 4804229"/>
              <a:gd name="connsiteY205" fmla="*/ 1276298 h 1531042"/>
              <a:gd name="connsiteX206" fmla="*/ 461235 w 4804229"/>
              <a:gd name="connsiteY206" fmla="*/ 1269309 h 1531042"/>
              <a:gd name="connsiteX207" fmla="*/ 3660432 w 4804229"/>
              <a:gd name="connsiteY207" fmla="*/ 1269170 h 1531042"/>
              <a:gd name="connsiteX208" fmla="*/ 3657692 w 4804229"/>
              <a:gd name="connsiteY208" fmla="*/ 1285072 h 1531042"/>
              <a:gd name="connsiteX209" fmla="*/ 3660432 w 4804229"/>
              <a:gd name="connsiteY209" fmla="*/ 1269170 h 1531042"/>
              <a:gd name="connsiteX210" fmla="*/ 863499 w 4804229"/>
              <a:gd name="connsiteY210" fmla="*/ 1268622 h 1531042"/>
              <a:gd name="connsiteX211" fmla="*/ 875020 w 4804229"/>
              <a:gd name="connsiteY211" fmla="*/ 1286720 h 1531042"/>
              <a:gd name="connsiteX212" fmla="*/ 884341 w 4804229"/>
              <a:gd name="connsiteY212" fmla="*/ 1286172 h 1531042"/>
              <a:gd name="connsiteX213" fmla="*/ 883247 w 4804229"/>
              <a:gd name="connsiteY213" fmla="*/ 1276850 h 1531042"/>
              <a:gd name="connsiteX214" fmla="*/ 907924 w 4804229"/>
              <a:gd name="connsiteY214" fmla="*/ 1282332 h 1531042"/>
              <a:gd name="connsiteX215" fmla="*/ 899150 w 4804229"/>
              <a:gd name="connsiteY215" fmla="*/ 1288913 h 1531042"/>
              <a:gd name="connsiteX216" fmla="*/ 932602 w 4804229"/>
              <a:gd name="connsiteY216" fmla="*/ 1285079 h 1531042"/>
              <a:gd name="connsiteX217" fmla="*/ 865698 w 4804229"/>
              <a:gd name="connsiteY217" fmla="*/ 1293301 h 1531042"/>
              <a:gd name="connsiteX218" fmla="*/ 863499 w 4804229"/>
              <a:gd name="connsiteY218" fmla="*/ 1268622 h 1531042"/>
              <a:gd name="connsiteX219" fmla="*/ 539933 w 4804229"/>
              <a:gd name="connsiteY219" fmla="*/ 1268076 h 1531042"/>
              <a:gd name="connsiteX220" fmla="*/ 521836 w 4804229"/>
              <a:gd name="connsiteY220" fmla="*/ 1280691 h 1531042"/>
              <a:gd name="connsiteX221" fmla="*/ 507027 w 4804229"/>
              <a:gd name="connsiteY221" fmla="*/ 1277944 h 1531042"/>
              <a:gd name="connsiteX222" fmla="*/ 539933 w 4804229"/>
              <a:gd name="connsiteY222" fmla="*/ 1268076 h 1531042"/>
              <a:gd name="connsiteX223" fmla="*/ 1411975 w 4804229"/>
              <a:gd name="connsiteY223" fmla="*/ 1265688 h 1531042"/>
              <a:gd name="connsiteX224" fmla="*/ 1428450 w 4804229"/>
              <a:gd name="connsiteY224" fmla="*/ 1267691 h 1531042"/>
              <a:gd name="connsiteX225" fmla="*/ 1418499 w 4804229"/>
              <a:gd name="connsiteY225" fmla="*/ 1270816 h 1531042"/>
              <a:gd name="connsiteX226" fmla="*/ 1390641 w 4804229"/>
              <a:gd name="connsiteY226" fmla="*/ 1264693 h 1531042"/>
              <a:gd name="connsiteX227" fmla="*/ 1380107 w 4804229"/>
              <a:gd name="connsiteY227" fmla="*/ 1268622 h 1531042"/>
              <a:gd name="connsiteX228" fmla="*/ 1380495 w 4804229"/>
              <a:gd name="connsiteY228" fmla="*/ 1266819 h 1531042"/>
              <a:gd name="connsiteX229" fmla="*/ 298634 w 4804229"/>
              <a:gd name="connsiteY229" fmla="*/ 1263688 h 1531042"/>
              <a:gd name="connsiteX230" fmla="*/ 346894 w 4804229"/>
              <a:gd name="connsiteY230" fmla="*/ 1265882 h 1531042"/>
              <a:gd name="connsiteX231" fmla="*/ 348535 w 4804229"/>
              <a:gd name="connsiteY231" fmla="*/ 1281238 h 1531042"/>
              <a:gd name="connsiteX232" fmla="*/ 324957 w 4804229"/>
              <a:gd name="connsiteY232" fmla="*/ 1287819 h 1531042"/>
              <a:gd name="connsiteX233" fmla="*/ 294793 w 4804229"/>
              <a:gd name="connsiteY233" fmla="*/ 1276303 h 1531042"/>
              <a:gd name="connsiteX234" fmla="*/ 298634 w 4804229"/>
              <a:gd name="connsiteY234" fmla="*/ 1263688 h 1531042"/>
              <a:gd name="connsiteX235" fmla="*/ 232005 w 4804229"/>
              <a:gd name="connsiteY235" fmla="*/ 1262041 h 1531042"/>
              <a:gd name="connsiteX236" fmla="*/ 232268 w 4804229"/>
              <a:gd name="connsiteY236" fmla="*/ 1264783 h 1531042"/>
              <a:gd name="connsiteX237" fmla="*/ 208683 w 4804229"/>
              <a:gd name="connsiteY237" fmla="*/ 1268622 h 1531042"/>
              <a:gd name="connsiteX238" fmla="*/ 236585 w 4804229"/>
              <a:gd name="connsiteY238" fmla="*/ 1263960 h 1531042"/>
              <a:gd name="connsiteX239" fmla="*/ 240425 w 4804229"/>
              <a:gd name="connsiteY239" fmla="*/ 1262589 h 1531042"/>
              <a:gd name="connsiteX240" fmla="*/ 236115 w 4804229"/>
              <a:gd name="connsiteY240" fmla="*/ 1262589 h 1531042"/>
              <a:gd name="connsiteX241" fmla="*/ 236115 w 4804229"/>
              <a:gd name="connsiteY241" fmla="*/ 1262041 h 1531042"/>
              <a:gd name="connsiteX242" fmla="*/ 1403144 w 4804229"/>
              <a:gd name="connsiteY242" fmla="*/ 1258749 h 1531042"/>
              <a:gd name="connsiteX243" fmla="*/ 1411975 w 4804229"/>
              <a:gd name="connsiteY243" fmla="*/ 1265688 h 1531042"/>
              <a:gd name="connsiteX244" fmla="*/ 1395463 w 4804229"/>
              <a:gd name="connsiteY244" fmla="*/ 1263683 h 1531042"/>
              <a:gd name="connsiteX245" fmla="*/ 1390641 w 4804229"/>
              <a:gd name="connsiteY245" fmla="*/ 1264693 h 1531042"/>
              <a:gd name="connsiteX246" fmla="*/ 1392241 w 4804229"/>
              <a:gd name="connsiteY246" fmla="*/ 1264097 h 1531042"/>
              <a:gd name="connsiteX247" fmla="*/ 1403144 w 4804229"/>
              <a:gd name="connsiteY247" fmla="*/ 1258749 h 1531042"/>
              <a:gd name="connsiteX248" fmla="*/ 153840 w 4804229"/>
              <a:gd name="connsiteY248" fmla="*/ 1256144 h 1531042"/>
              <a:gd name="connsiteX249" fmla="*/ 135193 w 4804229"/>
              <a:gd name="connsiteY249" fmla="*/ 1267523 h 1531042"/>
              <a:gd name="connsiteX250" fmla="*/ 182360 w 4804229"/>
              <a:gd name="connsiteY250" fmla="*/ 1257102 h 1531042"/>
              <a:gd name="connsiteX251" fmla="*/ 153840 w 4804229"/>
              <a:gd name="connsiteY251" fmla="*/ 1256144 h 1531042"/>
              <a:gd name="connsiteX252" fmla="*/ 341954 w 4804229"/>
              <a:gd name="connsiteY252" fmla="*/ 1253815 h 1531042"/>
              <a:gd name="connsiteX253" fmla="*/ 380893 w 4804229"/>
              <a:gd name="connsiteY253" fmla="*/ 1259302 h 1531042"/>
              <a:gd name="connsiteX254" fmla="*/ 371565 w 4804229"/>
              <a:gd name="connsiteY254" fmla="*/ 1265882 h 1531042"/>
              <a:gd name="connsiteX255" fmla="*/ 406665 w 4804229"/>
              <a:gd name="connsiteY255" fmla="*/ 1283433 h 1531042"/>
              <a:gd name="connsiteX256" fmla="*/ 391308 w 4804229"/>
              <a:gd name="connsiteY256" fmla="*/ 1271364 h 1531042"/>
              <a:gd name="connsiteX257" fmla="*/ 352921 w 4804229"/>
              <a:gd name="connsiteY257" fmla="*/ 1275204 h 1531042"/>
              <a:gd name="connsiteX258" fmla="*/ 367177 w 4804229"/>
              <a:gd name="connsiteY258" fmla="*/ 1268624 h 1531042"/>
              <a:gd name="connsiteX259" fmla="*/ 341954 w 4804229"/>
              <a:gd name="connsiteY259" fmla="*/ 1253815 h 1531042"/>
              <a:gd name="connsiteX260" fmla="*/ 311794 w 4804229"/>
              <a:gd name="connsiteY260" fmla="*/ 1251073 h 1531042"/>
              <a:gd name="connsiteX261" fmla="*/ 337019 w 4804229"/>
              <a:gd name="connsiteY261" fmla="*/ 1263143 h 1531042"/>
              <a:gd name="connsiteX262" fmla="*/ 307954 w 4804229"/>
              <a:gd name="connsiteY262" fmla="*/ 1260396 h 1531042"/>
              <a:gd name="connsiteX263" fmla="*/ 311794 w 4804229"/>
              <a:gd name="connsiteY263" fmla="*/ 1251073 h 1531042"/>
              <a:gd name="connsiteX264" fmla="*/ 1295451 w 4804229"/>
              <a:gd name="connsiteY264" fmla="*/ 1249257 h 1531042"/>
              <a:gd name="connsiteX265" fmla="*/ 1295648 w 4804229"/>
              <a:gd name="connsiteY265" fmla="*/ 1249427 h 1531042"/>
              <a:gd name="connsiteX266" fmla="*/ 1295405 w 4804229"/>
              <a:gd name="connsiteY266" fmla="*/ 1249289 h 1531042"/>
              <a:gd name="connsiteX267" fmla="*/ 1459080 w 4804229"/>
              <a:gd name="connsiteY267" fmla="*/ 1244493 h 1531042"/>
              <a:gd name="connsiteX268" fmla="*/ 1435497 w 4804229"/>
              <a:gd name="connsiteY268" fmla="*/ 1248328 h 1531042"/>
              <a:gd name="connsiteX269" fmla="*/ 1455791 w 4804229"/>
              <a:gd name="connsiteY269" fmla="*/ 1257102 h 1531042"/>
              <a:gd name="connsiteX270" fmla="*/ 1442077 w 4804229"/>
              <a:gd name="connsiteY270" fmla="*/ 1266976 h 1531042"/>
              <a:gd name="connsiteX271" fmla="*/ 1459080 w 4804229"/>
              <a:gd name="connsiteY271" fmla="*/ 1244493 h 1531042"/>
              <a:gd name="connsiteX272" fmla="*/ 368826 w 4804229"/>
              <a:gd name="connsiteY272" fmla="*/ 1240652 h 1531042"/>
              <a:gd name="connsiteX273" fmla="*/ 413246 w 4804229"/>
              <a:gd name="connsiteY273" fmla="*/ 1258201 h 1531042"/>
              <a:gd name="connsiteX274" fmla="*/ 399537 w 4804229"/>
              <a:gd name="connsiteY274" fmla="*/ 1264783 h 1531042"/>
              <a:gd name="connsiteX275" fmla="*/ 359504 w 4804229"/>
              <a:gd name="connsiteY275" fmla="*/ 1247233 h 1531042"/>
              <a:gd name="connsiteX276" fmla="*/ 368826 w 4804229"/>
              <a:gd name="connsiteY276" fmla="*/ 1240652 h 1531042"/>
              <a:gd name="connsiteX277" fmla="*/ 180661 w 4804229"/>
              <a:gd name="connsiteY277" fmla="*/ 1238453 h 1531042"/>
              <a:gd name="connsiteX278" fmla="*/ 180713 w 4804229"/>
              <a:gd name="connsiteY278" fmla="*/ 1238458 h 1531042"/>
              <a:gd name="connsiteX279" fmla="*/ 180643 w 4804229"/>
              <a:gd name="connsiteY279" fmla="*/ 1238486 h 1531042"/>
              <a:gd name="connsiteX280" fmla="*/ 1692842 w 4804229"/>
              <a:gd name="connsiteY280" fmla="*/ 1234747 h 1531042"/>
              <a:gd name="connsiteX281" fmla="*/ 1723161 w 4804229"/>
              <a:gd name="connsiteY281" fmla="*/ 1236070 h 1531042"/>
              <a:gd name="connsiteX282" fmla="*/ 1723967 w 4804229"/>
              <a:gd name="connsiteY282" fmla="*/ 1237359 h 1531042"/>
              <a:gd name="connsiteX283" fmla="*/ 1695450 w 4804229"/>
              <a:gd name="connsiteY283" fmla="*/ 1239006 h 1531042"/>
              <a:gd name="connsiteX284" fmla="*/ 1340117 w 4804229"/>
              <a:gd name="connsiteY284" fmla="*/ 1230267 h 1531042"/>
              <a:gd name="connsiteX285" fmla="*/ 1345441 w 4804229"/>
              <a:gd name="connsiteY285" fmla="*/ 1231191 h 1531042"/>
              <a:gd name="connsiteX286" fmla="*/ 1347202 w 4804229"/>
              <a:gd name="connsiteY286" fmla="*/ 1232971 h 1531042"/>
              <a:gd name="connsiteX287" fmla="*/ 478592 w 4804229"/>
              <a:gd name="connsiteY287" fmla="*/ 1229999 h 1531042"/>
              <a:gd name="connsiteX288" fmla="*/ 479053 w 4804229"/>
              <a:gd name="connsiteY288" fmla="*/ 1232424 h 1531042"/>
              <a:gd name="connsiteX289" fmla="*/ 474987 w 4804229"/>
              <a:gd name="connsiteY289" fmla="*/ 1231169 h 1531042"/>
              <a:gd name="connsiteX290" fmla="*/ 185653 w 4804229"/>
              <a:gd name="connsiteY290" fmla="*/ 1229136 h 1531042"/>
              <a:gd name="connsiteX291" fmla="*/ 185784 w 4804229"/>
              <a:gd name="connsiteY291" fmla="*/ 1229152 h 1531042"/>
              <a:gd name="connsiteX292" fmla="*/ 185333 w 4804229"/>
              <a:gd name="connsiteY292" fmla="*/ 1230095 h 1531042"/>
              <a:gd name="connsiteX293" fmla="*/ 185138 w 4804229"/>
              <a:gd name="connsiteY293" fmla="*/ 1230099 h 1531042"/>
              <a:gd name="connsiteX294" fmla="*/ 1187697 w 4804229"/>
              <a:gd name="connsiteY294" fmla="*/ 1227448 h 1531042"/>
              <a:gd name="connsiteX295" fmla="*/ 1183223 w 4804229"/>
              <a:gd name="connsiteY295" fmla="*/ 1234072 h 1531042"/>
              <a:gd name="connsiteX296" fmla="*/ 1178836 w 4804229"/>
              <a:gd name="connsiteY296" fmla="*/ 1237359 h 1531042"/>
              <a:gd name="connsiteX297" fmla="*/ 1202966 w 4804229"/>
              <a:gd name="connsiteY297" fmla="*/ 1239552 h 1531042"/>
              <a:gd name="connsiteX298" fmla="*/ 1187697 w 4804229"/>
              <a:gd name="connsiteY298" fmla="*/ 1227448 h 1531042"/>
              <a:gd name="connsiteX299" fmla="*/ 1240260 w 4804229"/>
              <a:gd name="connsiteY299" fmla="*/ 1223103 h 1531042"/>
              <a:gd name="connsiteX300" fmla="*/ 1251227 w 4804229"/>
              <a:gd name="connsiteY300" fmla="*/ 1238458 h 1531042"/>
              <a:gd name="connsiteX301" fmla="*/ 1255067 w 4804229"/>
              <a:gd name="connsiteY301" fmla="*/ 1229136 h 1531042"/>
              <a:gd name="connsiteX302" fmla="*/ 1269330 w 4804229"/>
              <a:gd name="connsiteY302" fmla="*/ 1225296 h 1531042"/>
              <a:gd name="connsiteX303" fmla="*/ 1240260 w 4804229"/>
              <a:gd name="connsiteY303" fmla="*/ 1223103 h 1531042"/>
              <a:gd name="connsiteX304" fmla="*/ 588736 w 4804229"/>
              <a:gd name="connsiteY304" fmla="*/ 1223103 h 1531042"/>
              <a:gd name="connsiteX305" fmla="*/ 565706 w 4804229"/>
              <a:gd name="connsiteY305" fmla="*/ 1232971 h 1531042"/>
              <a:gd name="connsiteX306" fmla="*/ 585996 w 4804229"/>
              <a:gd name="connsiteY306" fmla="*/ 1245040 h 1531042"/>
              <a:gd name="connsiteX307" fmla="*/ 594771 w 4804229"/>
              <a:gd name="connsiteY307" fmla="*/ 1237912 h 1531042"/>
              <a:gd name="connsiteX308" fmla="*/ 575028 w 4804229"/>
              <a:gd name="connsiteY308" fmla="*/ 1232424 h 1531042"/>
              <a:gd name="connsiteX309" fmla="*/ 588736 w 4804229"/>
              <a:gd name="connsiteY309" fmla="*/ 1223103 h 1531042"/>
              <a:gd name="connsiteX310" fmla="*/ 2070011 w 4804229"/>
              <a:gd name="connsiteY310" fmla="*/ 1222556 h 1531042"/>
              <a:gd name="connsiteX311" fmla="*/ 2056849 w 4804229"/>
              <a:gd name="connsiteY311" fmla="*/ 1235170 h 1531042"/>
              <a:gd name="connsiteX312" fmla="*/ 2070011 w 4804229"/>
              <a:gd name="connsiteY312" fmla="*/ 1222556 h 1531042"/>
              <a:gd name="connsiteX313" fmla="*/ 1983369 w 4804229"/>
              <a:gd name="connsiteY313" fmla="*/ 1222555 h 1531042"/>
              <a:gd name="connsiteX314" fmla="*/ 2019014 w 4804229"/>
              <a:gd name="connsiteY314" fmla="*/ 1242844 h 1531042"/>
              <a:gd name="connsiteX315" fmla="*/ 1983369 w 4804229"/>
              <a:gd name="connsiteY315" fmla="*/ 1222555 h 1531042"/>
              <a:gd name="connsiteX316" fmla="*/ 1977882 w 4804229"/>
              <a:gd name="connsiteY316" fmla="*/ 1219814 h 1531042"/>
              <a:gd name="connsiteX317" fmla="*/ 1950463 w 4804229"/>
              <a:gd name="connsiteY317" fmla="*/ 1232977 h 1531042"/>
              <a:gd name="connsiteX318" fmla="*/ 1948817 w 4804229"/>
              <a:gd name="connsiteY318" fmla="*/ 1220909 h 1531042"/>
              <a:gd name="connsiteX319" fmla="*/ 1172808 w 4804229"/>
              <a:gd name="connsiteY319" fmla="*/ 1219263 h 1531042"/>
              <a:gd name="connsiteX320" fmla="*/ 1169515 w 4804229"/>
              <a:gd name="connsiteY320" fmla="*/ 1237912 h 1531042"/>
              <a:gd name="connsiteX321" fmla="*/ 1172808 w 4804229"/>
              <a:gd name="connsiteY321" fmla="*/ 1219263 h 1531042"/>
              <a:gd name="connsiteX322" fmla="*/ 1118999 w 4804229"/>
              <a:gd name="connsiteY322" fmla="*/ 1217576 h 1531042"/>
              <a:gd name="connsiteX323" fmla="*/ 1114672 w 4804229"/>
              <a:gd name="connsiteY323" fmla="*/ 1220909 h 1531042"/>
              <a:gd name="connsiteX324" fmla="*/ 1139350 w 4804229"/>
              <a:gd name="connsiteY324" fmla="*/ 1226391 h 1531042"/>
              <a:gd name="connsiteX325" fmla="*/ 1130028 w 4804229"/>
              <a:gd name="connsiteY325" fmla="*/ 1229684 h 1531042"/>
              <a:gd name="connsiteX326" fmla="*/ 1124200 w 4804229"/>
              <a:gd name="connsiteY326" fmla="*/ 1219743 h 1531042"/>
              <a:gd name="connsiteX327" fmla="*/ 1118999 w 4804229"/>
              <a:gd name="connsiteY327" fmla="*/ 1217576 h 1531042"/>
              <a:gd name="connsiteX328" fmla="*/ 1837492 w 4804229"/>
              <a:gd name="connsiteY328" fmla="*/ 1212135 h 1531042"/>
              <a:gd name="connsiteX329" fmla="*/ 1814455 w 4804229"/>
              <a:gd name="connsiteY329" fmla="*/ 1222003 h 1531042"/>
              <a:gd name="connsiteX330" fmla="*/ 1837492 w 4804229"/>
              <a:gd name="connsiteY330" fmla="*/ 1212135 h 1531042"/>
              <a:gd name="connsiteX331" fmla="*/ 1282491 w 4804229"/>
              <a:gd name="connsiteY331" fmla="*/ 1209941 h 1531042"/>
              <a:gd name="connsiteX332" fmla="*/ 1283586 w 4804229"/>
              <a:gd name="connsiteY332" fmla="*/ 1222003 h 1531042"/>
              <a:gd name="connsiteX333" fmla="*/ 1307716 w 4804229"/>
              <a:gd name="connsiteY333" fmla="*/ 1221457 h 1531042"/>
              <a:gd name="connsiteX334" fmla="*/ 1282491 w 4804229"/>
              <a:gd name="connsiteY334" fmla="*/ 1209941 h 1531042"/>
              <a:gd name="connsiteX335" fmla="*/ 1983573 w 4804229"/>
              <a:gd name="connsiteY335" fmla="*/ 1209409 h 1531042"/>
              <a:gd name="connsiteX336" fmla="*/ 1985414 w 4804229"/>
              <a:gd name="connsiteY336" fmla="*/ 1209476 h 1531042"/>
              <a:gd name="connsiteX337" fmla="*/ 1985040 w 4804229"/>
              <a:gd name="connsiteY337" fmla="*/ 1209693 h 1531042"/>
              <a:gd name="connsiteX338" fmla="*/ 1084507 w 4804229"/>
              <a:gd name="connsiteY338" fmla="*/ 1209393 h 1531042"/>
              <a:gd name="connsiteX339" fmla="*/ 1060924 w 4804229"/>
              <a:gd name="connsiteY339" fmla="*/ 1216521 h 1531042"/>
              <a:gd name="connsiteX340" fmla="*/ 1080673 w 4804229"/>
              <a:gd name="connsiteY340" fmla="*/ 1222003 h 1531042"/>
              <a:gd name="connsiteX341" fmla="*/ 1084507 w 4804229"/>
              <a:gd name="connsiteY341" fmla="*/ 1209393 h 1531042"/>
              <a:gd name="connsiteX342" fmla="*/ 505378 w 4804229"/>
              <a:gd name="connsiteY342" fmla="*/ 1206653 h 1531042"/>
              <a:gd name="connsiteX343" fmla="*/ 496602 w 4804229"/>
              <a:gd name="connsiteY343" fmla="*/ 1215975 h 1531042"/>
              <a:gd name="connsiteX344" fmla="*/ 521833 w 4804229"/>
              <a:gd name="connsiteY344" fmla="*/ 1228037 h 1531042"/>
              <a:gd name="connsiteX345" fmla="*/ 519639 w 4804229"/>
              <a:gd name="connsiteY345" fmla="*/ 1206653 h 1531042"/>
              <a:gd name="connsiteX346" fmla="*/ 506477 w 4804229"/>
              <a:gd name="connsiteY346" fmla="*/ 1219263 h 1531042"/>
              <a:gd name="connsiteX347" fmla="*/ 505378 w 4804229"/>
              <a:gd name="connsiteY347" fmla="*/ 1206653 h 1531042"/>
              <a:gd name="connsiteX348" fmla="*/ 1931642 w 4804229"/>
              <a:gd name="connsiteY348" fmla="*/ 1206149 h 1531042"/>
              <a:gd name="connsiteX349" fmla="*/ 1938949 w 4804229"/>
              <a:gd name="connsiteY349" fmla="*/ 1211587 h 1531042"/>
              <a:gd name="connsiteX350" fmla="*/ 1920782 w 4804229"/>
              <a:gd name="connsiteY350" fmla="*/ 1211379 h 1531042"/>
              <a:gd name="connsiteX351" fmla="*/ 1916726 w 4804229"/>
              <a:gd name="connsiteY351" fmla="*/ 1206774 h 1531042"/>
              <a:gd name="connsiteX352" fmla="*/ 1749739 w 4804229"/>
              <a:gd name="connsiteY352" fmla="*/ 1202813 h 1531042"/>
              <a:gd name="connsiteX353" fmla="*/ 1731643 w 4804229"/>
              <a:gd name="connsiteY353" fmla="*/ 1215975 h 1531042"/>
              <a:gd name="connsiteX354" fmla="*/ 1746452 w 4804229"/>
              <a:gd name="connsiteY354" fmla="*/ 1218715 h 1531042"/>
              <a:gd name="connsiteX355" fmla="*/ 1749739 w 4804229"/>
              <a:gd name="connsiteY355" fmla="*/ 1202813 h 1531042"/>
              <a:gd name="connsiteX356" fmla="*/ 1098217 w 4804229"/>
              <a:gd name="connsiteY356" fmla="*/ 1199520 h 1531042"/>
              <a:gd name="connsiteX357" fmla="*/ 1094382 w 4804229"/>
              <a:gd name="connsiteY357" fmla="*/ 1212135 h 1531042"/>
              <a:gd name="connsiteX358" fmla="*/ 1128381 w 4804229"/>
              <a:gd name="connsiteY358" fmla="*/ 1213781 h 1531042"/>
              <a:gd name="connsiteX359" fmla="*/ 1098217 w 4804229"/>
              <a:gd name="connsiteY359" fmla="*/ 1199520 h 1531042"/>
              <a:gd name="connsiteX360" fmla="*/ 1671319 w 4804229"/>
              <a:gd name="connsiteY360" fmla="*/ 1196778 h 1531042"/>
              <a:gd name="connsiteX361" fmla="*/ 1668026 w 4804229"/>
              <a:gd name="connsiteY361" fmla="*/ 1209393 h 1531042"/>
              <a:gd name="connsiteX362" fmla="*/ 1702032 w 4804229"/>
              <a:gd name="connsiteY362" fmla="*/ 1214329 h 1531042"/>
              <a:gd name="connsiteX363" fmla="*/ 1671319 w 4804229"/>
              <a:gd name="connsiteY363" fmla="*/ 1196778 h 1531042"/>
              <a:gd name="connsiteX364" fmla="*/ 2006244 w 4804229"/>
              <a:gd name="connsiteY364" fmla="*/ 1195368 h 1531042"/>
              <a:gd name="connsiteX365" fmla="*/ 2009757 w 4804229"/>
              <a:gd name="connsiteY365" fmla="*/ 1195651 h 1531042"/>
              <a:gd name="connsiteX366" fmla="*/ 2005306 w 4804229"/>
              <a:gd name="connsiteY366" fmla="*/ 1196778 h 1531042"/>
              <a:gd name="connsiteX367" fmla="*/ 576123 w 4804229"/>
              <a:gd name="connsiteY367" fmla="*/ 1194995 h 1531042"/>
              <a:gd name="connsiteX368" fmla="*/ 562965 w 4804229"/>
              <a:gd name="connsiteY368" fmla="*/ 1202260 h 1531042"/>
              <a:gd name="connsiteX369" fmla="*/ 578321 w 4804229"/>
              <a:gd name="connsiteY369" fmla="*/ 1214329 h 1531042"/>
              <a:gd name="connsiteX370" fmla="*/ 578868 w 4804229"/>
              <a:gd name="connsiteY370" fmla="*/ 1217615 h 1531042"/>
              <a:gd name="connsiteX371" fmla="*/ 593124 w 4804229"/>
              <a:gd name="connsiteY371" fmla="*/ 1217069 h 1531042"/>
              <a:gd name="connsiteX372" fmla="*/ 595871 w 4804229"/>
              <a:gd name="connsiteY372" fmla="*/ 1195132 h 1531042"/>
              <a:gd name="connsiteX373" fmla="*/ 576123 w 4804229"/>
              <a:gd name="connsiteY373" fmla="*/ 1194995 h 1531042"/>
              <a:gd name="connsiteX374" fmla="*/ 1188313 w 4804229"/>
              <a:gd name="connsiteY374" fmla="*/ 1194644 h 1531042"/>
              <a:gd name="connsiteX375" fmla="*/ 1170061 w 4804229"/>
              <a:gd name="connsiteY375" fmla="*/ 1197872 h 1531042"/>
              <a:gd name="connsiteX376" fmla="*/ 1233678 w 4804229"/>
              <a:gd name="connsiteY376" fmla="*/ 1208294 h 1531042"/>
              <a:gd name="connsiteX377" fmla="*/ 1252327 w 4804229"/>
              <a:gd name="connsiteY377" fmla="*/ 1198425 h 1531042"/>
              <a:gd name="connsiteX378" fmla="*/ 1188313 w 4804229"/>
              <a:gd name="connsiteY378" fmla="*/ 1194644 h 1531042"/>
              <a:gd name="connsiteX379" fmla="*/ 1128100 w 4804229"/>
              <a:gd name="connsiteY379" fmla="*/ 1187558 h 1531042"/>
              <a:gd name="connsiteX380" fmla="*/ 1121253 w 4804229"/>
              <a:gd name="connsiteY380" fmla="*/ 1190198 h 1531042"/>
              <a:gd name="connsiteX381" fmla="*/ 1150871 w 4804229"/>
              <a:gd name="connsiteY381" fmla="*/ 1198425 h 1531042"/>
              <a:gd name="connsiteX382" fmla="*/ 1154706 w 4804229"/>
              <a:gd name="connsiteY382" fmla="*/ 1189098 h 1531042"/>
              <a:gd name="connsiteX383" fmla="*/ 1128100 w 4804229"/>
              <a:gd name="connsiteY383" fmla="*/ 1187558 h 1531042"/>
              <a:gd name="connsiteX384" fmla="*/ 720909 w 4804229"/>
              <a:gd name="connsiteY384" fmla="*/ 1185810 h 1531042"/>
              <a:gd name="connsiteX385" fmla="*/ 701714 w 4804229"/>
              <a:gd name="connsiteY385" fmla="*/ 1189650 h 1531042"/>
              <a:gd name="connsiteX386" fmla="*/ 736265 w 4804229"/>
              <a:gd name="connsiteY386" fmla="*/ 1194586 h 1531042"/>
              <a:gd name="connsiteX387" fmla="*/ 720909 w 4804229"/>
              <a:gd name="connsiteY387" fmla="*/ 1185810 h 1531042"/>
              <a:gd name="connsiteX388" fmla="*/ 611105 w 4804229"/>
              <a:gd name="connsiteY388" fmla="*/ 1185447 h 1531042"/>
              <a:gd name="connsiteX389" fmla="*/ 610802 w 4804229"/>
              <a:gd name="connsiteY389" fmla="*/ 1185839 h 1531042"/>
              <a:gd name="connsiteX390" fmla="*/ 610673 w 4804229"/>
              <a:gd name="connsiteY390" fmla="*/ 1185810 h 1531042"/>
              <a:gd name="connsiteX391" fmla="*/ 1787582 w 4804229"/>
              <a:gd name="connsiteY391" fmla="*/ 1185235 h 1531042"/>
              <a:gd name="connsiteX392" fmla="*/ 1762907 w 4804229"/>
              <a:gd name="connsiteY392" fmla="*/ 1193485 h 1531042"/>
              <a:gd name="connsiteX393" fmla="*/ 1805681 w 4804229"/>
              <a:gd name="connsiteY393" fmla="*/ 1185810 h 1531042"/>
              <a:gd name="connsiteX394" fmla="*/ 1787582 w 4804229"/>
              <a:gd name="connsiteY394" fmla="*/ 1185235 h 1531042"/>
              <a:gd name="connsiteX395" fmla="*/ 985792 w 4804229"/>
              <a:gd name="connsiteY395" fmla="*/ 1184711 h 1531042"/>
              <a:gd name="connsiteX396" fmla="*/ 961662 w 4804229"/>
              <a:gd name="connsiteY396" fmla="*/ 1185264 h 1531042"/>
              <a:gd name="connsiteX397" fmla="*/ 981952 w 4804229"/>
              <a:gd name="connsiteY397" fmla="*/ 1196778 h 1531042"/>
              <a:gd name="connsiteX398" fmla="*/ 985792 w 4804229"/>
              <a:gd name="connsiteY398" fmla="*/ 1184711 h 1531042"/>
              <a:gd name="connsiteX399" fmla="*/ 454307 w 4804229"/>
              <a:gd name="connsiteY399" fmla="*/ 1184308 h 1531042"/>
              <a:gd name="connsiteX400" fmla="*/ 451087 w 4804229"/>
              <a:gd name="connsiteY400" fmla="*/ 1189098 h 1531042"/>
              <a:gd name="connsiteX401" fmla="*/ 484540 w 4804229"/>
              <a:gd name="connsiteY401" fmla="*/ 1188551 h 1531042"/>
              <a:gd name="connsiteX402" fmla="*/ 454307 w 4804229"/>
              <a:gd name="connsiteY402" fmla="*/ 1184308 h 1531042"/>
              <a:gd name="connsiteX403" fmla="*/ 612473 w 4804229"/>
              <a:gd name="connsiteY403" fmla="*/ 1184295 h 1531042"/>
              <a:gd name="connsiteX404" fmla="*/ 611105 w 4804229"/>
              <a:gd name="connsiteY404" fmla="*/ 1185447 h 1531042"/>
              <a:gd name="connsiteX405" fmla="*/ 611567 w 4804229"/>
              <a:gd name="connsiteY405" fmla="*/ 1184849 h 1531042"/>
              <a:gd name="connsiteX406" fmla="*/ 1421377 w 4804229"/>
              <a:gd name="connsiteY406" fmla="*/ 1183410 h 1531042"/>
              <a:gd name="connsiteX407" fmla="*/ 1405884 w 4804229"/>
              <a:gd name="connsiteY407" fmla="*/ 1190744 h 1531042"/>
              <a:gd name="connsiteX408" fmla="*/ 1444271 w 4804229"/>
              <a:gd name="connsiteY408" fmla="*/ 1186357 h 1531042"/>
              <a:gd name="connsiteX409" fmla="*/ 1421377 w 4804229"/>
              <a:gd name="connsiteY409" fmla="*/ 1183410 h 1531042"/>
              <a:gd name="connsiteX410" fmla="*/ 1683247 w 4804229"/>
              <a:gd name="connsiteY410" fmla="*/ 1182862 h 1531042"/>
              <a:gd name="connsiteX411" fmla="*/ 1671319 w 4804229"/>
              <a:gd name="connsiteY411" fmla="*/ 1190744 h 1531042"/>
              <a:gd name="connsiteX412" fmla="*/ 1699290 w 4804229"/>
              <a:gd name="connsiteY412" fmla="*/ 1183616 h 1531042"/>
              <a:gd name="connsiteX413" fmla="*/ 1683247 w 4804229"/>
              <a:gd name="connsiteY413" fmla="*/ 1182862 h 1531042"/>
              <a:gd name="connsiteX414" fmla="*/ 614871 w 4804229"/>
              <a:gd name="connsiteY414" fmla="*/ 1182277 h 1531042"/>
              <a:gd name="connsiteX415" fmla="*/ 615381 w 4804229"/>
              <a:gd name="connsiteY415" fmla="*/ 1182518 h 1531042"/>
              <a:gd name="connsiteX416" fmla="*/ 612473 w 4804229"/>
              <a:gd name="connsiteY416" fmla="*/ 1184295 h 1531042"/>
              <a:gd name="connsiteX417" fmla="*/ 1023637 w 4804229"/>
              <a:gd name="connsiteY417" fmla="*/ 1177583 h 1531042"/>
              <a:gd name="connsiteX418" fmla="*/ 999507 w 4804229"/>
              <a:gd name="connsiteY418" fmla="*/ 1178129 h 1531042"/>
              <a:gd name="connsiteX419" fmla="*/ 991279 w 4804229"/>
              <a:gd name="connsiteY419" fmla="*/ 1190744 h 1531042"/>
              <a:gd name="connsiteX420" fmla="*/ 1015410 w 4804229"/>
              <a:gd name="connsiteY420" fmla="*/ 1192938 h 1531042"/>
              <a:gd name="connsiteX421" fmla="*/ 1004988 w 4804229"/>
              <a:gd name="connsiteY421" fmla="*/ 1181423 h 1531042"/>
              <a:gd name="connsiteX422" fmla="*/ 1023637 w 4804229"/>
              <a:gd name="connsiteY422" fmla="*/ 1177583 h 1531042"/>
              <a:gd name="connsiteX423" fmla="*/ 1597281 w 4804229"/>
              <a:gd name="connsiteY423" fmla="*/ 1174842 h 1531042"/>
              <a:gd name="connsiteX424" fmla="*/ 1605919 w 4804229"/>
              <a:gd name="connsiteY424" fmla="*/ 1182930 h 1531042"/>
              <a:gd name="connsiteX425" fmla="*/ 1603931 w 4804229"/>
              <a:gd name="connsiteY425" fmla="*/ 1189956 h 1531042"/>
              <a:gd name="connsiteX426" fmla="*/ 1598381 w 4804229"/>
              <a:gd name="connsiteY426" fmla="*/ 1184163 h 1531042"/>
              <a:gd name="connsiteX427" fmla="*/ 1603863 w 4804229"/>
              <a:gd name="connsiteY427" fmla="*/ 1190198 h 1531042"/>
              <a:gd name="connsiteX428" fmla="*/ 1603931 w 4804229"/>
              <a:gd name="connsiteY428" fmla="*/ 1189956 h 1531042"/>
              <a:gd name="connsiteX429" fmla="*/ 1606699 w 4804229"/>
              <a:gd name="connsiteY429" fmla="*/ 1192845 h 1531042"/>
              <a:gd name="connsiteX430" fmla="*/ 1642255 w 4804229"/>
              <a:gd name="connsiteY430" fmla="*/ 1191844 h 1531042"/>
              <a:gd name="connsiteX431" fmla="*/ 1626346 w 4804229"/>
              <a:gd name="connsiteY431" fmla="*/ 1177035 h 1531042"/>
              <a:gd name="connsiteX432" fmla="*/ 1597281 w 4804229"/>
              <a:gd name="connsiteY432" fmla="*/ 1174842 h 1531042"/>
              <a:gd name="connsiteX433" fmla="*/ 844850 w 4804229"/>
              <a:gd name="connsiteY433" fmla="*/ 1173195 h 1531042"/>
              <a:gd name="connsiteX434" fmla="*/ 822367 w 4804229"/>
              <a:gd name="connsiteY434" fmla="*/ 1192392 h 1531042"/>
              <a:gd name="connsiteX435" fmla="*/ 841557 w 4804229"/>
              <a:gd name="connsiteY435" fmla="*/ 1191844 h 1531042"/>
              <a:gd name="connsiteX436" fmla="*/ 844850 w 4804229"/>
              <a:gd name="connsiteY436" fmla="*/ 1173195 h 1531042"/>
              <a:gd name="connsiteX437" fmla="*/ 1172808 w 4804229"/>
              <a:gd name="connsiteY437" fmla="*/ 1172649 h 1531042"/>
              <a:gd name="connsiteX438" fmla="*/ 1184322 w 4804229"/>
              <a:gd name="connsiteY438" fmla="*/ 1188004 h 1531042"/>
              <a:gd name="connsiteX439" fmla="*/ 1192545 w 4804229"/>
              <a:gd name="connsiteY439" fmla="*/ 1175389 h 1531042"/>
              <a:gd name="connsiteX440" fmla="*/ 1172808 w 4804229"/>
              <a:gd name="connsiteY440" fmla="*/ 1172649 h 1531042"/>
              <a:gd name="connsiteX441" fmla="*/ 2161604 w 4804229"/>
              <a:gd name="connsiteY441" fmla="*/ 1172647 h 1531042"/>
              <a:gd name="connsiteX442" fmla="*/ 2163244 w 4804229"/>
              <a:gd name="connsiteY442" fmla="*/ 1188004 h 1531042"/>
              <a:gd name="connsiteX443" fmla="*/ 2144054 w 4804229"/>
              <a:gd name="connsiteY443" fmla="*/ 1188551 h 1531042"/>
              <a:gd name="connsiteX444" fmla="*/ 2161604 w 4804229"/>
              <a:gd name="connsiteY444" fmla="*/ 1172647 h 1531042"/>
              <a:gd name="connsiteX445" fmla="*/ 2356224 w 4804229"/>
              <a:gd name="connsiteY445" fmla="*/ 1171211 h 1531042"/>
              <a:gd name="connsiteX446" fmla="*/ 2370003 w 4804229"/>
              <a:gd name="connsiteY446" fmla="*/ 1182522 h 1531042"/>
              <a:gd name="connsiteX447" fmla="*/ 2340387 w 4804229"/>
              <a:gd name="connsiteY447" fmla="*/ 1177588 h 1531042"/>
              <a:gd name="connsiteX448" fmla="*/ 2356224 w 4804229"/>
              <a:gd name="connsiteY448" fmla="*/ 1171211 h 1531042"/>
              <a:gd name="connsiteX449" fmla="*/ 1891235 w 4804229"/>
              <a:gd name="connsiteY449" fmla="*/ 1169907 h 1531042"/>
              <a:gd name="connsiteX450" fmla="*/ 1898362 w 4804229"/>
              <a:gd name="connsiteY450" fmla="*/ 1194586 h 1531042"/>
              <a:gd name="connsiteX451" fmla="*/ 1891235 w 4804229"/>
              <a:gd name="connsiteY451" fmla="*/ 1169907 h 1531042"/>
              <a:gd name="connsiteX452" fmla="*/ 962281 w 4804229"/>
              <a:gd name="connsiteY452" fmla="*/ 1169702 h 1531042"/>
              <a:gd name="connsiteX453" fmla="*/ 946859 w 4804229"/>
              <a:gd name="connsiteY453" fmla="*/ 1179229 h 1531042"/>
              <a:gd name="connsiteX454" fmla="*/ 984699 w 4804229"/>
              <a:gd name="connsiteY454" fmla="*/ 1172101 h 1531042"/>
              <a:gd name="connsiteX455" fmla="*/ 962281 w 4804229"/>
              <a:gd name="connsiteY455" fmla="*/ 1169702 h 1531042"/>
              <a:gd name="connsiteX456" fmla="*/ 545415 w 4804229"/>
              <a:gd name="connsiteY456" fmla="*/ 1168807 h 1531042"/>
              <a:gd name="connsiteX457" fmla="*/ 527313 w 4804229"/>
              <a:gd name="connsiteY457" fmla="*/ 1181423 h 1531042"/>
              <a:gd name="connsiteX458" fmla="*/ 553091 w 4804229"/>
              <a:gd name="connsiteY458" fmla="*/ 1175474 h 1531042"/>
              <a:gd name="connsiteX459" fmla="*/ 556069 w 4804229"/>
              <a:gd name="connsiteY459" fmla="*/ 1178060 h 1531042"/>
              <a:gd name="connsiteX460" fmla="*/ 556519 w 4804229"/>
              <a:gd name="connsiteY460" fmla="*/ 1184163 h 1531042"/>
              <a:gd name="connsiteX461" fmla="*/ 566253 w 4804229"/>
              <a:gd name="connsiteY461" fmla="*/ 1186905 h 1531042"/>
              <a:gd name="connsiteX462" fmla="*/ 556069 w 4804229"/>
              <a:gd name="connsiteY462" fmla="*/ 1178060 h 1531042"/>
              <a:gd name="connsiteX463" fmla="*/ 555832 w 4804229"/>
              <a:gd name="connsiteY463" fmla="*/ 1174842 h 1531042"/>
              <a:gd name="connsiteX464" fmla="*/ 553091 w 4804229"/>
              <a:gd name="connsiteY464" fmla="*/ 1175474 h 1531042"/>
              <a:gd name="connsiteX465" fmla="*/ 468637 w 4804229"/>
              <a:gd name="connsiteY465" fmla="*/ 1167714 h 1531042"/>
              <a:gd name="connsiteX466" fmla="*/ 493314 w 4804229"/>
              <a:gd name="connsiteY466" fmla="*/ 1173195 h 1531042"/>
              <a:gd name="connsiteX467" fmla="*/ 468637 w 4804229"/>
              <a:gd name="connsiteY467" fmla="*/ 1167714 h 1531042"/>
              <a:gd name="connsiteX468" fmla="*/ 1215925 w 4804229"/>
              <a:gd name="connsiteY468" fmla="*/ 1167712 h 1531042"/>
              <a:gd name="connsiteX469" fmla="*/ 1211741 w 4804229"/>
              <a:gd name="connsiteY469" fmla="*/ 1174295 h 1531042"/>
              <a:gd name="connsiteX470" fmla="*/ 1227097 w 4804229"/>
              <a:gd name="connsiteY470" fmla="*/ 1186357 h 1531042"/>
              <a:gd name="connsiteX471" fmla="*/ 1217775 w 4804229"/>
              <a:gd name="connsiteY471" fmla="*/ 1189650 h 1531042"/>
              <a:gd name="connsiteX472" fmla="*/ 1232031 w 4804229"/>
              <a:gd name="connsiteY472" fmla="*/ 1186357 h 1531042"/>
              <a:gd name="connsiteX473" fmla="*/ 1230390 w 4804229"/>
              <a:gd name="connsiteY473" fmla="*/ 1167714 h 1531042"/>
              <a:gd name="connsiteX474" fmla="*/ 1215925 w 4804229"/>
              <a:gd name="connsiteY474" fmla="*/ 1167712 h 1531042"/>
              <a:gd name="connsiteX475" fmla="*/ 863494 w 4804229"/>
              <a:gd name="connsiteY475" fmla="*/ 1166067 h 1531042"/>
              <a:gd name="connsiteX476" fmla="*/ 855271 w 4804229"/>
              <a:gd name="connsiteY476" fmla="*/ 1181970 h 1531042"/>
              <a:gd name="connsiteX477" fmla="*/ 888176 w 4804229"/>
              <a:gd name="connsiteY477" fmla="*/ 1174842 h 1531042"/>
              <a:gd name="connsiteX478" fmla="*/ 863494 w 4804229"/>
              <a:gd name="connsiteY478" fmla="*/ 1166067 h 1531042"/>
              <a:gd name="connsiteX479" fmla="*/ 2068987 w 4804229"/>
              <a:gd name="connsiteY479" fmla="*/ 1165394 h 1531042"/>
              <a:gd name="connsiteX480" fmla="*/ 2059841 w 4804229"/>
              <a:gd name="connsiteY480" fmla="*/ 1167025 h 1531042"/>
              <a:gd name="connsiteX481" fmla="*/ 2066621 w 4804229"/>
              <a:gd name="connsiteY481" fmla="*/ 1168013 h 1531042"/>
              <a:gd name="connsiteX482" fmla="*/ 275589 w 4804229"/>
              <a:gd name="connsiteY482" fmla="*/ 1164968 h 1531042"/>
              <a:gd name="connsiteX483" fmla="*/ 242689 w 4804229"/>
              <a:gd name="connsiteY483" fmla="*/ 1172101 h 1531042"/>
              <a:gd name="connsiteX484" fmla="*/ 275589 w 4804229"/>
              <a:gd name="connsiteY484" fmla="*/ 1164968 h 1531042"/>
              <a:gd name="connsiteX485" fmla="*/ 1536203 w 4804229"/>
              <a:gd name="connsiteY485" fmla="*/ 1164490 h 1531042"/>
              <a:gd name="connsiteX486" fmla="*/ 1524343 w 4804229"/>
              <a:gd name="connsiteY486" fmla="*/ 1171001 h 1531042"/>
              <a:gd name="connsiteX487" fmla="*/ 1548473 w 4804229"/>
              <a:gd name="connsiteY487" fmla="*/ 1173195 h 1531042"/>
              <a:gd name="connsiteX488" fmla="*/ 1536203 w 4804229"/>
              <a:gd name="connsiteY488" fmla="*/ 1164490 h 1531042"/>
              <a:gd name="connsiteX489" fmla="*/ 617808 w 4804229"/>
              <a:gd name="connsiteY489" fmla="*/ 1164420 h 1531042"/>
              <a:gd name="connsiteX490" fmla="*/ 589284 w 4804229"/>
              <a:gd name="connsiteY490" fmla="*/ 1171001 h 1531042"/>
              <a:gd name="connsiteX491" fmla="*/ 613414 w 4804229"/>
              <a:gd name="connsiteY491" fmla="*/ 1173742 h 1531042"/>
              <a:gd name="connsiteX492" fmla="*/ 617808 w 4804229"/>
              <a:gd name="connsiteY492" fmla="*/ 1164420 h 1531042"/>
              <a:gd name="connsiteX493" fmla="*/ 497149 w 4804229"/>
              <a:gd name="connsiteY493" fmla="*/ 1163873 h 1531042"/>
              <a:gd name="connsiteX494" fmla="*/ 517445 w 4804229"/>
              <a:gd name="connsiteY494" fmla="*/ 1175942 h 1531042"/>
              <a:gd name="connsiteX495" fmla="*/ 521833 w 4804229"/>
              <a:gd name="connsiteY495" fmla="*/ 1173195 h 1531042"/>
              <a:gd name="connsiteX496" fmla="*/ 516345 w 4804229"/>
              <a:gd name="connsiteY496" fmla="*/ 1163873 h 1531042"/>
              <a:gd name="connsiteX497" fmla="*/ 511958 w 4804229"/>
              <a:gd name="connsiteY497" fmla="*/ 1169907 h 1531042"/>
              <a:gd name="connsiteX498" fmla="*/ 497149 w 4804229"/>
              <a:gd name="connsiteY498" fmla="*/ 1163873 h 1531042"/>
              <a:gd name="connsiteX499" fmla="*/ 344443 w 4804229"/>
              <a:gd name="connsiteY499" fmla="*/ 1161636 h 1531042"/>
              <a:gd name="connsiteX500" fmla="*/ 338111 w 4804229"/>
              <a:gd name="connsiteY500" fmla="*/ 1167161 h 1531042"/>
              <a:gd name="connsiteX501" fmla="*/ 363335 w 4804229"/>
              <a:gd name="connsiteY501" fmla="*/ 1178682 h 1531042"/>
              <a:gd name="connsiteX502" fmla="*/ 344443 w 4804229"/>
              <a:gd name="connsiteY502" fmla="*/ 1161636 h 1531042"/>
              <a:gd name="connsiteX503" fmla="*/ 1257259 w 4804229"/>
              <a:gd name="connsiteY503" fmla="*/ 1152357 h 1531042"/>
              <a:gd name="connsiteX504" fmla="*/ 1257261 w 4804229"/>
              <a:gd name="connsiteY504" fmla="*/ 1152358 h 1531042"/>
              <a:gd name="connsiteX505" fmla="*/ 1257261 w 4804229"/>
              <a:gd name="connsiteY505" fmla="*/ 1152358 h 1531042"/>
              <a:gd name="connsiteX506" fmla="*/ 264073 w 4804229"/>
              <a:gd name="connsiteY506" fmla="*/ 1144130 h 1531042"/>
              <a:gd name="connsiteX507" fmla="*/ 250911 w 4804229"/>
              <a:gd name="connsiteY507" fmla="*/ 1156745 h 1531042"/>
              <a:gd name="connsiteX508" fmla="*/ 206490 w 4804229"/>
              <a:gd name="connsiteY508" fmla="*/ 1145225 h 1531042"/>
              <a:gd name="connsiteX509" fmla="*/ 265719 w 4804229"/>
              <a:gd name="connsiteY509" fmla="*/ 1159486 h 1531042"/>
              <a:gd name="connsiteX510" fmla="*/ 269560 w 4804229"/>
              <a:gd name="connsiteY510" fmla="*/ 1150164 h 1531042"/>
              <a:gd name="connsiteX511" fmla="*/ 264073 w 4804229"/>
              <a:gd name="connsiteY511" fmla="*/ 1144130 h 1531042"/>
              <a:gd name="connsiteX512" fmla="*/ 1241906 w 4804229"/>
              <a:gd name="connsiteY512" fmla="*/ 1143584 h 1531042"/>
              <a:gd name="connsiteX513" fmla="*/ 1257259 w 4804229"/>
              <a:gd name="connsiteY513" fmla="*/ 1152357 h 1531042"/>
              <a:gd name="connsiteX514" fmla="*/ 1246705 w 4804229"/>
              <a:gd name="connsiteY514" fmla="*/ 1149821 h 1531042"/>
              <a:gd name="connsiteX515" fmla="*/ 1241906 w 4804229"/>
              <a:gd name="connsiteY515" fmla="*/ 1143584 h 1531042"/>
              <a:gd name="connsiteX516" fmla="*/ 1550667 w 4804229"/>
              <a:gd name="connsiteY516" fmla="*/ 1142484 h 1531042"/>
              <a:gd name="connsiteX517" fmla="*/ 1568764 w 4804229"/>
              <a:gd name="connsiteY517" fmla="*/ 1178682 h 1531042"/>
              <a:gd name="connsiteX518" fmla="*/ 1586312 w 4804229"/>
              <a:gd name="connsiteY518" fmla="*/ 1159486 h 1531042"/>
              <a:gd name="connsiteX519" fmla="*/ 1550667 w 4804229"/>
              <a:gd name="connsiteY519" fmla="*/ 1142484 h 1531042"/>
              <a:gd name="connsiteX520" fmla="*/ 460417 w 4804229"/>
              <a:gd name="connsiteY520" fmla="*/ 1133709 h 1531042"/>
              <a:gd name="connsiteX521" fmla="*/ 408316 w 4804229"/>
              <a:gd name="connsiteY521" fmla="*/ 1144130 h 1531042"/>
              <a:gd name="connsiteX522" fmla="*/ 460417 w 4804229"/>
              <a:gd name="connsiteY522" fmla="*/ 1133709 h 1531042"/>
              <a:gd name="connsiteX523" fmla="*/ 1732743 w 4804229"/>
              <a:gd name="connsiteY523" fmla="*/ 1133162 h 1531042"/>
              <a:gd name="connsiteX524" fmla="*/ 1729449 w 4804229"/>
              <a:gd name="connsiteY524" fmla="*/ 1148518 h 1531042"/>
              <a:gd name="connsiteX525" fmla="*/ 1701477 w 4804229"/>
              <a:gd name="connsiteY525" fmla="*/ 1155646 h 1531042"/>
              <a:gd name="connsiteX526" fmla="*/ 1609897 w 4804229"/>
              <a:gd name="connsiteY526" fmla="*/ 1155646 h 1531042"/>
              <a:gd name="connsiteX527" fmla="*/ 1608797 w 4804229"/>
              <a:gd name="connsiteY527" fmla="*/ 1143584 h 1531042"/>
              <a:gd name="connsiteX528" fmla="*/ 1590700 w 4804229"/>
              <a:gd name="connsiteY528" fmla="*/ 1156745 h 1531042"/>
              <a:gd name="connsiteX529" fmla="*/ 1596187 w 4804229"/>
              <a:gd name="connsiteY529" fmla="*/ 1166067 h 1531042"/>
              <a:gd name="connsiteX530" fmla="*/ 1634027 w 4804229"/>
              <a:gd name="connsiteY530" fmla="*/ 1158386 h 1531042"/>
              <a:gd name="connsiteX531" fmla="*/ 1649930 w 4804229"/>
              <a:gd name="connsiteY531" fmla="*/ 1173195 h 1531042"/>
              <a:gd name="connsiteX532" fmla="*/ 1669672 w 4804229"/>
              <a:gd name="connsiteY532" fmla="*/ 1175389 h 1531042"/>
              <a:gd name="connsiteX533" fmla="*/ 1663092 w 4804229"/>
              <a:gd name="connsiteY533" fmla="*/ 1160034 h 1531042"/>
              <a:gd name="connsiteX534" fmla="*/ 1672414 w 4804229"/>
              <a:gd name="connsiteY534" fmla="*/ 1156745 h 1531042"/>
              <a:gd name="connsiteX535" fmla="*/ 1693257 w 4804229"/>
              <a:gd name="connsiteY535" fmla="*/ 1171548 h 1531042"/>
              <a:gd name="connsiteX536" fmla="*/ 1692157 w 4804229"/>
              <a:gd name="connsiteY536" fmla="*/ 1162227 h 1531042"/>
              <a:gd name="connsiteX537" fmla="*/ 1716839 w 4804229"/>
              <a:gd name="connsiteY537" fmla="*/ 1170455 h 1531042"/>
              <a:gd name="connsiteX538" fmla="*/ 1736582 w 4804229"/>
              <a:gd name="connsiteY538" fmla="*/ 1175942 h 1531042"/>
              <a:gd name="connsiteX539" fmla="*/ 1774969 w 4804229"/>
              <a:gd name="connsiteY539" fmla="*/ 1171548 h 1531042"/>
              <a:gd name="connsiteX540" fmla="*/ 1732743 w 4804229"/>
              <a:gd name="connsiteY540" fmla="*/ 1133162 h 1531042"/>
              <a:gd name="connsiteX541" fmla="*/ 304254 w 4804229"/>
              <a:gd name="connsiteY541" fmla="*/ 1131241 h 1531042"/>
              <a:gd name="connsiteX542" fmla="*/ 312341 w 4804229"/>
              <a:gd name="connsiteY542" fmla="*/ 1143031 h 1531042"/>
              <a:gd name="connsiteX543" fmla="*/ 293151 w 4804229"/>
              <a:gd name="connsiteY543" fmla="*/ 1146324 h 1531042"/>
              <a:gd name="connsiteX544" fmla="*/ 296985 w 4804229"/>
              <a:gd name="connsiteY544" fmla="*/ 1137002 h 1531042"/>
              <a:gd name="connsiteX545" fmla="*/ 287116 w 4804229"/>
              <a:gd name="connsiteY545" fmla="*/ 1134255 h 1531042"/>
              <a:gd name="connsiteX546" fmla="*/ 304254 w 4804229"/>
              <a:gd name="connsiteY546" fmla="*/ 1131241 h 1531042"/>
              <a:gd name="connsiteX547" fmla="*/ 1716839 w 4804229"/>
              <a:gd name="connsiteY547" fmla="*/ 1117806 h 1531042"/>
              <a:gd name="connsiteX548" fmla="*/ 1689415 w 4804229"/>
              <a:gd name="connsiteY548" fmla="*/ 1131515 h 1531042"/>
              <a:gd name="connsiteX549" fmla="*/ 1723421 w 4804229"/>
              <a:gd name="connsiteY549" fmla="*/ 1133162 h 1531042"/>
              <a:gd name="connsiteX550" fmla="*/ 1716839 w 4804229"/>
              <a:gd name="connsiteY550" fmla="*/ 1117806 h 1531042"/>
              <a:gd name="connsiteX551" fmla="*/ 1008282 w 4804229"/>
              <a:gd name="connsiteY551" fmla="*/ 1115613 h 1531042"/>
              <a:gd name="connsiteX552" fmla="*/ 975371 w 4804229"/>
              <a:gd name="connsiteY552" fmla="*/ 1126034 h 1531042"/>
              <a:gd name="connsiteX553" fmla="*/ 1042281 w 4804229"/>
              <a:gd name="connsiteY553" fmla="*/ 1117806 h 1531042"/>
              <a:gd name="connsiteX554" fmla="*/ 1008282 w 4804229"/>
              <a:gd name="connsiteY554" fmla="*/ 1115613 h 1531042"/>
              <a:gd name="connsiteX555" fmla="*/ 858558 w 4804229"/>
              <a:gd name="connsiteY555" fmla="*/ 1110678 h 1531042"/>
              <a:gd name="connsiteX556" fmla="*/ 825653 w 4804229"/>
              <a:gd name="connsiteY556" fmla="*/ 1117806 h 1531042"/>
              <a:gd name="connsiteX557" fmla="*/ 858558 w 4804229"/>
              <a:gd name="connsiteY557" fmla="*/ 1110678 h 1531042"/>
              <a:gd name="connsiteX558" fmla="*/ 1368592 w 4804229"/>
              <a:gd name="connsiteY558" fmla="*/ 1108484 h 1531042"/>
              <a:gd name="connsiteX559" fmla="*/ 1330200 w 4804229"/>
              <a:gd name="connsiteY559" fmla="*/ 1109578 h 1531042"/>
              <a:gd name="connsiteX560" fmla="*/ 1335687 w 4804229"/>
              <a:gd name="connsiteY560" fmla="*/ 1115613 h 1531042"/>
              <a:gd name="connsiteX561" fmla="*/ 1326360 w 4804229"/>
              <a:gd name="connsiteY561" fmla="*/ 1118900 h 1531042"/>
              <a:gd name="connsiteX562" fmla="*/ 1368592 w 4804229"/>
              <a:gd name="connsiteY562" fmla="*/ 1108484 h 1531042"/>
              <a:gd name="connsiteX563" fmla="*/ 89881 w 4804229"/>
              <a:gd name="connsiteY563" fmla="*/ 1106494 h 1531042"/>
              <a:gd name="connsiteX564" fmla="*/ 73770 w 4804229"/>
              <a:gd name="connsiteY564" fmla="*/ 1113966 h 1531042"/>
              <a:gd name="connsiteX565" fmla="*/ 107228 w 4804229"/>
              <a:gd name="connsiteY565" fmla="*/ 1113419 h 1531042"/>
              <a:gd name="connsiteX566" fmla="*/ 89881 w 4804229"/>
              <a:gd name="connsiteY566" fmla="*/ 1106494 h 1531042"/>
              <a:gd name="connsiteX567" fmla="*/ 463150 w 4804229"/>
              <a:gd name="connsiteY567" fmla="*/ 1105738 h 1531042"/>
              <a:gd name="connsiteX568" fmla="*/ 435179 w 4804229"/>
              <a:gd name="connsiteY568" fmla="*/ 1115613 h 1531042"/>
              <a:gd name="connsiteX569" fmla="*/ 463150 w 4804229"/>
              <a:gd name="connsiteY569" fmla="*/ 1105738 h 1531042"/>
              <a:gd name="connsiteX570" fmla="*/ 492767 w 4804229"/>
              <a:gd name="connsiteY570" fmla="*/ 1101904 h 1531042"/>
              <a:gd name="connsiteX571" fmla="*/ 513605 w 4804229"/>
              <a:gd name="connsiteY571" fmla="*/ 1116706 h 1531042"/>
              <a:gd name="connsiteX572" fmla="*/ 484540 w 4804229"/>
              <a:gd name="connsiteY572" fmla="*/ 1117259 h 1531042"/>
              <a:gd name="connsiteX573" fmla="*/ 473571 w 4804229"/>
              <a:gd name="connsiteY573" fmla="*/ 1105191 h 1531042"/>
              <a:gd name="connsiteX574" fmla="*/ 364982 w 4804229"/>
              <a:gd name="connsiteY574" fmla="*/ 1132062 h 1531042"/>
              <a:gd name="connsiteX575" fmla="*/ 373756 w 4804229"/>
              <a:gd name="connsiteY575" fmla="*/ 1119453 h 1531042"/>
              <a:gd name="connsiteX576" fmla="*/ 358954 w 4804229"/>
              <a:gd name="connsiteY576" fmla="*/ 1113419 h 1531042"/>
              <a:gd name="connsiteX577" fmla="*/ 355112 w 4804229"/>
              <a:gd name="connsiteY577" fmla="*/ 1126034 h 1531042"/>
              <a:gd name="connsiteX578" fmla="*/ 349627 w 4804229"/>
              <a:gd name="connsiteY578" fmla="*/ 1120000 h 1531042"/>
              <a:gd name="connsiteX579" fmla="*/ 321661 w 4804229"/>
              <a:gd name="connsiteY579" fmla="*/ 1133162 h 1531042"/>
              <a:gd name="connsiteX580" fmla="*/ 291497 w 4804229"/>
              <a:gd name="connsiteY580" fmla="*/ 1121647 h 1531042"/>
              <a:gd name="connsiteX581" fmla="*/ 248170 w 4804229"/>
              <a:gd name="connsiteY581" fmla="*/ 1122741 h 1531042"/>
              <a:gd name="connsiteX582" fmla="*/ 272847 w 4804229"/>
              <a:gd name="connsiteY582" fmla="*/ 1131515 h 1531042"/>
              <a:gd name="connsiteX583" fmla="*/ 265132 w 4804229"/>
              <a:gd name="connsiteY583" fmla="*/ 1136962 h 1531042"/>
              <a:gd name="connsiteX584" fmla="*/ 264073 w 4804229"/>
              <a:gd name="connsiteY584" fmla="*/ 1135903 h 1531042"/>
              <a:gd name="connsiteX585" fmla="*/ 259370 w 4804229"/>
              <a:gd name="connsiteY585" fmla="*/ 1136305 h 1531042"/>
              <a:gd name="connsiteX586" fmla="*/ 240158 w 4804229"/>
              <a:gd name="connsiteY586" fmla="*/ 1128019 h 1531042"/>
              <a:gd name="connsiteX587" fmla="*/ 179618 w 4804229"/>
              <a:gd name="connsiteY587" fmla="*/ 1115065 h 1531042"/>
              <a:gd name="connsiteX588" fmla="*/ 117649 w 4804229"/>
              <a:gd name="connsiteY588" fmla="*/ 1107932 h 1531042"/>
              <a:gd name="connsiteX589" fmla="*/ 80351 w 4804229"/>
              <a:gd name="connsiteY589" fmla="*/ 1124387 h 1531042"/>
              <a:gd name="connsiteX590" fmla="*/ 86385 w 4804229"/>
              <a:gd name="connsiteY590" fmla="*/ 1136456 h 1531042"/>
              <a:gd name="connsiteX591" fmla="*/ 115455 w 4804229"/>
              <a:gd name="connsiteY591" fmla="*/ 1135903 h 1531042"/>
              <a:gd name="connsiteX592" fmla="*/ 153842 w 4804229"/>
              <a:gd name="connsiteY592" fmla="*/ 1132062 h 1531042"/>
              <a:gd name="connsiteX593" fmla="*/ 150002 w 4804229"/>
              <a:gd name="connsiteY593" fmla="*/ 1144677 h 1531042"/>
              <a:gd name="connsiteX594" fmla="*/ 173585 w 4804229"/>
              <a:gd name="connsiteY594" fmla="*/ 1140837 h 1531042"/>
              <a:gd name="connsiteX595" fmla="*/ 162617 w 4804229"/>
              <a:gd name="connsiteY595" fmla="*/ 1128775 h 1531042"/>
              <a:gd name="connsiteX596" fmla="*/ 186200 w 4804229"/>
              <a:gd name="connsiteY596" fmla="*/ 1124934 h 1531042"/>
              <a:gd name="connsiteX597" fmla="*/ 224724 w 4804229"/>
              <a:gd name="connsiteY597" fmla="*/ 1139262 h 1531042"/>
              <a:gd name="connsiteX598" fmla="*/ 259370 w 4804229"/>
              <a:gd name="connsiteY598" fmla="*/ 1136305 h 1531042"/>
              <a:gd name="connsiteX599" fmla="*/ 263526 w 4804229"/>
              <a:gd name="connsiteY599" fmla="*/ 1138097 h 1531042"/>
              <a:gd name="connsiteX600" fmla="*/ 265132 w 4804229"/>
              <a:gd name="connsiteY600" fmla="*/ 1136962 h 1531042"/>
              <a:gd name="connsiteX601" fmla="*/ 285462 w 4804229"/>
              <a:gd name="connsiteY601" fmla="*/ 1157292 h 1531042"/>
              <a:gd name="connsiteX602" fmla="*/ 313980 w 4804229"/>
              <a:gd name="connsiteY602" fmla="*/ 1150712 h 1531042"/>
              <a:gd name="connsiteX603" fmla="*/ 319467 w 4804229"/>
              <a:gd name="connsiteY603" fmla="*/ 1160034 h 1531042"/>
              <a:gd name="connsiteX604" fmla="*/ 333177 w 4804229"/>
              <a:gd name="connsiteY604" fmla="*/ 1150712 h 1531042"/>
              <a:gd name="connsiteX605" fmla="*/ 312886 w 4804229"/>
              <a:gd name="connsiteY605" fmla="*/ 1141936 h 1531042"/>
              <a:gd name="connsiteX606" fmla="*/ 449442 w 4804229"/>
              <a:gd name="connsiteY606" fmla="*/ 1160580 h 1531042"/>
              <a:gd name="connsiteX607" fmla="*/ 411048 w 4804229"/>
              <a:gd name="connsiteY607" fmla="*/ 1161680 h 1531042"/>
              <a:gd name="connsiteX608" fmla="*/ 412149 w 4804229"/>
              <a:gd name="connsiteY608" fmla="*/ 1171001 h 1531042"/>
              <a:gd name="connsiteX609" fmla="*/ 464797 w 4804229"/>
              <a:gd name="connsiteY609" fmla="*/ 1166614 h 1531042"/>
              <a:gd name="connsiteX610" fmla="*/ 454922 w 4804229"/>
              <a:gd name="connsiteY610" fmla="*/ 1160580 h 1531042"/>
              <a:gd name="connsiteX611" fmla="*/ 483441 w 4804229"/>
              <a:gd name="connsiteY611" fmla="*/ 1156745 h 1531042"/>
              <a:gd name="connsiteX612" fmla="*/ 503938 w 4804229"/>
              <a:gd name="connsiteY612" fmla="*/ 1141389 h 1531042"/>
              <a:gd name="connsiteX613" fmla="*/ 510574 w 4804229"/>
              <a:gd name="connsiteY613" fmla="*/ 1142174 h 1531042"/>
              <a:gd name="connsiteX614" fmla="*/ 499356 w 4804229"/>
              <a:gd name="connsiteY614" fmla="*/ 1133161 h 1531042"/>
              <a:gd name="connsiteX615" fmla="*/ 528421 w 4804229"/>
              <a:gd name="connsiteY615" fmla="*/ 1135355 h 1531042"/>
              <a:gd name="connsiteX616" fmla="*/ 514079 w 4804229"/>
              <a:gd name="connsiteY616" fmla="*/ 1142589 h 1531042"/>
              <a:gd name="connsiteX617" fmla="*/ 530718 w 4804229"/>
              <a:gd name="connsiteY617" fmla="*/ 1144558 h 1531042"/>
              <a:gd name="connsiteX618" fmla="*/ 549835 w 4804229"/>
              <a:gd name="connsiteY618" fmla="*/ 1148947 h 1531042"/>
              <a:gd name="connsiteX619" fmla="*/ 549850 w 4804229"/>
              <a:gd name="connsiteY619" fmla="*/ 1149113 h 1531042"/>
              <a:gd name="connsiteX620" fmla="*/ 535679 w 4804229"/>
              <a:gd name="connsiteY620" fmla="*/ 1150505 h 1531042"/>
              <a:gd name="connsiteX621" fmla="*/ 521833 w 4804229"/>
              <a:gd name="connsiteY621" fmla="*/ 1155646 h 1531042"/>
              <a:gd name="connsiteX622" fmla="*/ 545963 w 4804229"/>
              <a:gd name="connsiteY622" fmla="*/ 1158386 h 1531042"/>
              <a:gd name="connsiteX623" fmla="*/ 550898 w 4804229"/>
              <a:gd name="connsiteY623" fmla="*/ 1161133 h 1531042"/>
              <a:gd name="connsiteX624" fmla="*/ 549850 w 4804229"/>
              <a:gd name="connsiteY624" fmla="*/ 1149113 h 1531042"/>
              <a:gd name="connsiteX625" fmla="*/ 550350 w 4804229"/>
              <a:gd name="connsiteY625" fmla="*/ 1149064 h 1531042"/>
              <a:gd name="connsiteX626" fmla="*/ 549835 w 4804229"/>
              <a:gd name="connsiteY626" fmla="*/ 1148947 h 1531042"/>
              <a:gd name="connsiteX627" fmla="*/ 549798 w 4804229"/>
              <a:gd name="connsiteY627" fmla="*/ 1148518 h 1531042"/>
              <a:gd name="connsiteX628" fmla="*/ 578321 w 4804229"/>
              <a:gd name="connsiteY628" fmla="*/ 1141936 h 1531042"/>
              <a:gd name="connsiteX629" fmla="*/ 612867 w 4804229"/>
              <a:gd name="connsiteY629" fmla="*/ 1153452 h 1531042"/>
              <a:gd name="connsiteX630" fmla="*/ 582703 w 4804229"/>
              <a:gd name="connsiteY630" fmla="*/ 1138643 h 1531042"/>
              <a:gd name="connsiteX631" fmla="*/ 626029 w 4804229"/>
              <a:gd name="connsiteY631" fmla="*/ 1140837 h 1531042"/>
              <a:gd name="connsiteX632" fmla="*/ 632064 w 4804229"/>
              <a:gd name="connsiteY632" fmla="*/ 1156192 h 1531042"/>
              <a:gd name="connsiteX633" fmla="*/ 723098 w 4804229"/>
              <a:gd name="connsiteY633" fmla="*/ 1147418 h 1531042"/>
              <a:gd name="connsiteX634" fmla="*/ 714876 w 4804229"/>
              <a:gd name="connsiteY634" fmla="*/ 1160034 h 1531042"/>
              <a:gd name="connsiteX635" fmla="*/ 916694 w 4804229"/>
              <a:gd name="connsiteY635" fmla="*/ 1151258 h 1531042"/>
              <a:gd name="connsiteX636" fmla="*/ 937530 w 4804229"/>
              <a:gd name="connsiteY636" fmla="*/ 1166067 h 1531042"/>
              <a:gd name="connsiteX637" fmla="*/ 1013764 w 4804229"/>
              <a:gd name="connsiteY637" fmla="*/ 1154552 h 1531042"/>
              <a:gd name="connsiteX638" fmla="*/ 1018150 w 4804229"/>
              <a:gd name="connsiteY638" fmla="*/ 1151258 h 1531042"/>
              <a:gd name="connsiteX639" fmla="*/ 1009923 w 4804229"/>
              <a:gd name="connsiteY639" fmla="*/ 1163873 h 1531042"/>
              <a:gd name="connsiteX640" fmla="*/ 1038441 w 4804229"/>
              <a:gd name="connsiteY640" fmla="*/ 1160034 h 1531042"/>
              <a:gd name="connsiteX641" fmla="*/ 1028020 w 4804229"/>
              <a:gd name="connsiteY641" fmla="*/ 1153999 h 1531042"/>
              <a:gd name="connsiteX642" fmla="*/ 1111385 w 4804229"/>
              <a:gd name="connsiteY642" fmla="*/ 1167161 h 1531042"/>
              <a:gd name="connsiteX643" fmla="*/ 1082314 w 4804229"/>
              <a:gd name="connsiteY643" fmla="*/ 1164968 h 1531042"/>
              <a:gd name="connsiteX644" fmla="*/ 1088348 w 4804229"/>
              <a:gd name="connsiteY644" fmla="*/ 1177035 h 1531042"/>
              <a:gd name="connsiteX645" fmla="*/ 1196939 w 4804229"/>
              <a:gd name="connsiteY645" fmla="*/ 1152358 h 1531042"/>
              <a:gd name="connsiteX646" fmla="*/ 1181029 w 4804229"/>
              <a:gd name="connsiteY646" fmla="*/ 1137549 h 1531042"/>
              <a:gd name="connsiteX647" fmla="*/ 1153058 w 4804229"/>
              <a:gd name="connsiteY647" fmla="*/ 1147418 h 1531042"/>
              <a:gd name="connsiteX648" fmla="*/ 1028020 w 4804229"/>
              <a:gd name="connsiteY648" fmla="*/ 1147971 h 1531042"/>
              <a:gd name="connsiteX649" fmla="*/ 1036247 w 4804229"/>
              <a:gd name="connsiteY649" fmla="*/ 1135356 h 1531042"/>
              <a:gd name="connsiteX650" fmla="*/ 1013216 w 4804229"/>
              <a:gd name="connsiteY650" fmla="*/ 1145225 h 1531042"/>
              <a:gd name="connsiteX651" fmla="*/ 944665 w 4804229"/>
              <a:gd name="connsiteY651" fmla="*/ 1131515 h 1531042"/>
              <a:gd name="connsiteX652" fmla="*/ 943019 w 4804229"/>
              <a:gd name="connsiteY652" fmla="*/ 1116160 h 1531042"/>
              <a:gd name="connsiteX653" fmla="*/ 843756 w 4804229"/>
              <a:gd name="connsiteY653" fmla="*/ 1137549 h 1531042"/>
              <a:gd name="connsiteX654" fmla="*/ 796042 w 4804229"/>
              <a:gd name="connsiteY654" fmla="*/ 1145225 h 1531042"/>
              <a:gd name="connsiteX655" fmla="*/ 780687 w 4804229"/>
              <a:gd name="connsiteY655" fmla="*/ 1136456 h 1531042"/>
              <a:gd name="connsiteX656" fmla="*/ 734072 w 4804229"/>
              <a:gd name="connsiteY656" fmla="*/ 1153452 h 1531042"/>
              <a:gd name="connsiteX657" fmla="*/ 728585 w 4804229"/>
              <a:gd name="connsiteY657" fmla="*/ 1144130 h 1531042"/>
              <a:gd name="connsiteX658" fmla="*/ 751622 w 4804229"/>
              <a:gd name="connsiteY658" fmla="*/ 1134255 h 1531042"/>
              <a:gd name="connsiteX659" fmla="*/ 675936 w 4804229"/>
              <a:gd name="connsiteY659" fmla="*/ 1133709 h 1531042"/>
              <a:gd name="connsiteX660" fmla="*/ 692386 w 4804229"/>
              <a:gd name="connsiteY660" fmla="*/ 1120547 h 1531042"/>
              <a:gd name="connsiteX661" fmla="*/ 663321 w 4804229"/>
              <a:gd name="connsiteY661" fmla="*/ 1121647 h 1531042"/>
              <a:gd name="connsiteX662" fmla="*/ 664422 w 4804229"/>
              <a:gd name="connsiteY662" fmla="*/ 1133162 h 1531042"/>
              <a:gd name="connsiteX663" fmla="*/ 626029 w 4804229"/>
              <a:gd name="connsiteY663" fmla="*/ 1135356 h 1531042"/>
              <a:gd name="connsiteX664" fmla="*/ 624936 w 4804229"/>
              <a:gd name="connsiteY664" fmla="*/ 1120000 h 1531042"/>
              <a:gd name="connsiteX665" fmla="*/ 596417 w 4804229"/>
              <a:gd name="connsiteY665" fmla="*/ 1123841 h 1531042"/>
              <a:gd name="connsiteX666" fmla="*/ 571187 w 4804229"/>
              <a:gd name="connsiteY666" fmla="*/ 1112319 h 1531042"/>
              <a:gd name="connsiteX667" fmla="*/ 592030 w 4804229"/>
              <a:gd name="connsiteY667" fmla="*/ 1130421 h 1531042"/>
              <a:gd name="connsiteX668" fmla="*/ 562965 w 4804229"/>
              <a:gd name="connsiteY668" fmla="*/ 1130969 h 1531042"/>
              <a:gd name="connsiteX669" fmla="*/ 561319 w 4804229"/>
              <a:gd name="connsiteY669" fmla="*/ 1115613 h 1531042"/>
              <a:gd name="connsiteX670" fmla="*/ 492767 w 4804229"/>
              <a:gd name="connsiteY670" fmla="*/ 1101904 h 1531042"/>
              <a:gd name="connsiteX671" fmla="*/ 1384290 w 4804229"/>
              <a:gd name="connsiteY671" fmla="*/ 1101218 h 1531042"/>
              <a:gd name="connsiteX672" fmla="*/ 1373526 w 4804229"/>
              <a:gd name="connsiteY672" fmla="*/ 1108484 h 1531042"/>
              <a:gd name="connsiteX673" fmla="*/ 1402044 w 4804229"/>
              <a:gd name="connsiteY673" fmla="*/ 1104644 h 1531042"/>
              <a:gd name="connsiteX674" fmla="*/ 1384290 w 4804229"/>
              <a:gd name="connsiteY674" fmla="*/ 1101218 h 1531042"/>
              <a:gd name="connsiteX675" fmla="*/ 1623606 w 4804229"/>
              <a:gd name="connsiteY675" fmla="*/ 1099710 h 1531042"/>
              <a:gd name="connsiteX676" fmla="*/ 1600570 w 4804229"/>
              <a:gd name="connsiteY676" fmla="*/ 1109578 h 1531042"/>
              <a:gd name="connsiteX677" fmla="*/ 1634574 w 4804229"/>
              <a:gd name="connsiteY677" fmla="*/ 1111772 h 1531042"/>
              <a:gd name="connsiteX678" fmla="*/ 1623606 w 4804229"/>
              <a:gd name="connsiteY678" fmla="*/ 1099710 h 1531042"/>
              <a:gd name="connsiteX679" fmla="*/ 1947515 w 4804229"/>
              <a:gd name="connsiteY679" fmla="*/ 1097654 h 1531042"/>
              <a:gd name="connsiteX680" fmla="*/ 1961432 w 4804229"/>
              <a:gd name="connsiteY680" fmla="*/ 1102450 h 1531042"/>
              <a:gd name="connsiteX681" fmla="*/ 1937301 w 4804229"/>
              <a:gd name="connsiteY681" fmla="*/ 1103550 h 1531042"/>
              <a:gd name="connsiteX682" fmla="*/ 1947515 w 4804229"/>
              <a:gd name="connsiteY682" fmla="*/ 1097654 h 1531042"/>
              <a:gd name="connsiteX683" fmla="*/ 1653454 w 4804229"/>
              <a:gd name="connsiteY683" fmla="*/ 1093544 h 1531042"/>
              <a:gd name="connsiteX684" fmla="*/ 1643349 w 4804229"/>
              <a:gd name="connsiteY684" fmla="*/ 1105191 h 1531042"/>
              <a:gd name="connsiteX685" fmla="*/ 1657611 w 4804229"/>
              <a:gd name="connsiteY685" fmla="*/ 1101351 h 1531042"/>
              <a:gd name="connsiteX686" fmla="*/ 1653454 w 4804229"/>
              <a:gd name="connsiteY686" fmla="*/ 1093544 h 1531042"/>
              <a:gd name="connsiteX687" fmla="*/ 1290167 w 4804229"/>
              <a:gd name="connsiteY687" fmla="*/ 1092029 h 1531042"/>
              <a:gd name="connsiteX688" fmla="*/ 1329653 w 4804229"/>
              <a:gd name="connsiteY688" fmla="*/ 1100256 h 1531042"/>
              <a:gd name="connsiteX689" fmla="*/ 1290167 w 4804229"/>
              <a:gd name="connsiteY689" fmla="*/ 1092029 h 1531042"/>
              <a:gd name="connsiteX690" fmla="*/ 1707065 w 4804229"/>
              <a:gd name="connsiteY690" fmla="*/ 1091721 h 1531042"/>
              <a:gd name="connsiteX691" fmla="*/ 1699838 w 4804229"/>
              <a:gd name="connsiteY691" fmla="*/ 1093676 h 1531042"/>
              <a:gd name="connsiteX692" fmla="*/ 1700170 w 4804229"/>
              <a:gd name="connsiteY692" fmla="*/ 1092347 h 1531042"/>
              <a:gd name="connsiteX693" fmla="*/ 1102057 w 4804229"/>
              <a:gd name="connsiteY693" fmla="*/ 1091482 h 1531042"/>
              <a:gd name="connsiteX694" fmla="*/ 1082861 w 4804229"/>
              <a:gd name="connsiteY694" fmla="*/ 1095322 h 1531042"/>
              <a:gd name="connsiteX695" fmla="*/ 1074639 w 4804229"/>
              <a:gd name="connsiteY695" fmla="*/ 1111226 h 1531042"/>
              <a:gd name="connsiteX696" fmla="*/ 1093836 w 4804229"/>
              <a:gd name="connsiteY696" fmla="*/ 1110678 h 1531042"/>
              <a:gd name="connsiteX697" fmla="*/ 1092736 w 4804229"/>
              <a:gd name="connsiteY697" fmla="*/ 1101351 h 1531042"/>
              <a:gd name="connsiteX698" fmla="*/ 1102610 w 4804229"/>
              <a:gd name="connsiteY698" fmla="*/ 1100804 h 1531042"/>
              <a:gd name="connsiteX699" fmla="*/ 1117966 w 4804229"/>
              <a:gd name="connsiteY699" fmla="*/ 1109578 h 1531042"/>
              <a:gd name="connsiteX700" fmla="*/ 1102057 w 4804229"/>
              <a:gd name="connsiteY700" fmla="*/ 1091482 h 1531042"/>
              <a:gd name="connsiteX701" fmla="*/ 1822233 w 4804229"/>
              <a:gd name="connsiteY701" fmla="*/ 1085765 h 1531042"/>
              <a:gd name="connsiteX702" fmla="*/ 1833183 w 4804229"/>
              <a:gd name="connsiteY702" fmla="*/ 1091203 h 1531042"/>
              <a:gd name="connsiteX703" fmla="*/ 1819937 w 4804229"/>
              <a:gd name="connsiteY703" fmla="*/ 1089289 h 1531042"/>
              <a:gd name="connsiteX704" fmla="*/ 1888435 w 4804229"/>
              <a:gd name="connsiteY704" fmla="*/ 1084224 h 1531042"/>
              <a:gd name="connsiteX705" fmla="*/ 1887851 w 4804229"/>
              <a:gd name="connsiteY705" fmla="*/ 1087369 h 1531042"/>
              <a:gd name="connsiteX706" fmla="*/ 1886846 w 4804229"/>
              <a:gd name="connsiteY706" fmla="*/ 1087641 h 1531042"/>
              <a:gd name="connsiteX707" fmla="*/ 990727 w 4804229"/>
              <a:gd name="connsiteY707" fmla="*/ 1082161 h 1531042"/>
              <a:gd name="connsiteX708" fmla="*/ 980858 w 4804229"/>
              <a:gd name="connsiteY708" fmla="*/ 1082707 h 1531042"/>
              <a:gd name="connsiteX709" fmla="*/ 958921 w 4804229"/>
              <a:gd name="connsiteY709" fmla="*/ 1105191 h 1531042"/>
              <a:gd name="connsiteX710" fmla="*/ 930950 w 4804229"/>
              <a:gd name="connsiteY710" fmla="*/ 1115065 h 1531042"/>
              <a:gd name="connsiteX711" fmla="*/ 979212 w 4804229"/>
              <a:gd name="connsiteY711" fmla="*/ 1113419 h 1531042"/>
              <a:gd name="connsiteX712" fmla="*/ 990727 w 4804229"/>
              <a:gd name="connsiteY712" fmla="*/ 1082161 h 1531042"/>
              <a:gd name="connsiteX713" fmla="*/ 1526199 w 4804229"/>
              <a:gd name="connsiteY713" fmla="*/ 1078937 h 1531042"/>
              <a:gd name="connsiteX714" fmla="*/ 1545189 w 4804229"/>
              <a:gd name="connsiteY714" fmla="*/ 1089840 h 1531042"/>
              <a:gd name="connsiteX715" fmla="*/ 1506798 w 4804229"/>
              <a:gd name="connsiteY715" fmla="*/ 1091481 h 1531042"/>
              <a:gd name="connsiteX716" fmla="*/ 1526199 w 4804229"/>
              <a:gd name="connsiteY716" fmla="*/ 1078937 h 1531042"/>
              <a:gd name="connsiteX717" fmla="*/ 2063982 w 4804229"/>
              <a:gd name="connsiteY717" fmla="*/ 1071192 h 1531042"/>
              <a:gd name="connsiteX718" fmla="*/ 2026148 w 4804229"/>
              <a:gd name="connsiteY718" fmla="*/ 1078867 h 1531042"/>
              <a:gd name="connsiteX719" fmla="*/ 2063982 w 4804229"/>
              <a:gd name="connsiteY719" fmla="*/ 1071192 h 1531042"/>
              <a:gd name="connsiteX720" fmla="*/ 859111 w 4804229"/>
              <a:gd name="connsiteY720" fmla="*/ 1071192 h 1531042"/>
              <a:gd name="connsiteX721" fmla="*/ 886530 w 4804229"/>
              <a:gd name="connsiteY721" fmla="*/ 1107384 h 1531042"/>
              <a:gd name="connsiteX722" fmla="*/ 890370 w 4804229"/>
              <a:gd name="connsiteY722" fmla="*/ 1094769 h 1531042"/>
              <a:gd name="connsiteX723" fmla="*/ 884336 w 4804229"/>
              <a:gd name="connsiteY723" fmla="*/ 1079414 h 1531042"/>
              <a:gd name="connsiteX724" fmla="*/ 859111 w 4804229"/>
              <a:gd name="connsiteY724" fmla="*/ 1071192 h 1531042"/>
              <a:gd name="connsiteX725" fmla="*/ 1986662 w 4804229"/>
              <a:gd name="connsiteY725" fmla="*/ 1070639 h 1531042"/>
              <a:gd name="connsiteX726" fmla="*/ 2011887 w 4804229"/>
              <a:gd name="connsiteY726" fmla="*/ 1078866 h 1531042"/>
              <a:gd name="connsiteX727" fmla="*/ 1988310 w 4804229"/>
              <a:gd name="connsiteY727" fmla="*/ 1085994 h 1531042"/>
              <a:gd name="connsiteX728" fmla="*/ 1986662 w 4804229"/>
              <a:gd name="connsiteY728" fmla="*/ 1070639 h 1531042"/>
              <a:gd name="connsiteX729" fmla="*/ 1225451 w 4804229"/>
              <a:gd name="connsiteY729" fmla="*/ 1068998 h 1531042"/>
              <a:gd name="connsiteX730" fmla="*/ 1202420 w 4804229"/>
              <a:gd name="connsiteY730" fmla="*/ 1082161 h 1531042"/>
              <a:gd name="connsiteX731" fmla="*/ 1178836 w 4804229"/>
              <a:gd name="connsiteY731" fmla="*/ 1089289 h 1531042"/>
              <a:gd name="connsiteX732" fmla="*/ 1168420 w 4804229"/>
              <a:gd name="connsiteY732" fmla="*/ 1080513 h 1531042"/>
              <a:gd name="connsiteX733" fmla="*/ 1125093 w 4804229"/>
              <a:gd name="connsiteY733" fmla="*/ 1084354 h 1531042"/>
              <a:gd name="connsiteX734" fmla="*/ 1130028 w 4804229"/>
              <a:gd name="connsiteY734" fmla="*/ 1087095 h 1531042"/>
              <a:gd name="connsiteX735" fmla="*/ 1134963 w 4804229"/>
              <a:gd name="connsiteY735" fmla="*/ 1089835 h 1531042"/>
              <a:gd name="connsiteX736" fmla="*/ 1149224 w 4804229"/>
              <a:gd name="connsiteY736" fmla="*/ 1086548 h 1531042"/>
              <a:gd name="connsiteX737" fmla="*/ 1160193 w 4804229"/>
              <a:gd name="connsiteY737" fmla="*/ 1098610 h 1531042"/>
              <a:gd name="connsiteX738" fmla="*/ 1142644 w 4804229"/>
              <a:gd name="connsiteY738" fmla="*/ 1114512 h 1531042"/>
              <a:gd name="connsiteX739" fmla="*/ 1193098 w 4804229"/>
              <a:gd name="connsiteY739" fmla="*/ 1137549 h 1531042"/>
              <a:gd name="connsiteX740" fmla="*/ 1161834 w 4804229"/>
              <a:gd name="connsiteY740" fmla="*/ 1110678 h 1531042"/>
              <a:gd name="connsiteX741" fmla="*/ 1179389 w 4804229"/>
              <a:gd name="connsiteY741" fmla="*/ 1094769 h 1531042"/>
              <a:gd name="connsiteX742" fmla="*/ 1199679 w 4804229"/>
              <a:gd name="connsiteY742" fmla="*/ 1106291 h 1531042"/>
              <a:gd name="connsiteX743" fmla="*/ 1203519 w 4804229"/>
              <a:gd name="connsiteY743" fmla="*/ 1096970 h 1531042"/>
              <a:gd name="connsiteX744" fmla="*/ 1227097 w 4804229"/>
              <a:gd name="connsiteY744" fmla="*/ 1093128 h 1531042"/>
              <a:gd name="connsiteX745" fmla="*/ 1228196 w 4804229"/>
              <a:gd name="connsiteY745" fmla="*/ 1105191 h 1531042"/>
              <a:gd name="connsiteX746" fmla="*/ 1213387 w 4804229"/>
              <a:gd name="connsiteY746" fmla="*/ 1099710 h 1531042"/>
              <a:gd name="connsiteX747" fmla="*/ 1209547 w 4804229"/>
              <a:gd name="connsiteY747" fmla="*/ 1112319 h 1531042"/>
              <a:gd name="connsiteX748" fmla="*/ 1275911 w 4804229"/>
              <a:gd name="connsiteY748" fmla="*/ 1098063 h 1531042"/>
              <a:gd name="connsiteX749" fmla="*/ 1252327 w 4804229"/>
              <a:gd name="connsiteY749" fmla="*/ 1101904 h 1531042"/>
              <a:gd name="connsiteX750" fmla="*/ 1266036 w 4804229"/>
              <a:gd name="connsiteY750" fmla="*/ 1092029 h 1531042"/>
              <a:gd name="connsiteX751" fmla="*/ 1232031 w 4804229"/>
              <a:gd name="connsiteY751" fmla="*/ 1089835 h 1531042"/>
              <a:gd name="connsiteX752" fmla="*/ 1221616 w 4804229"/>
              <a:gd name="connsiteY752" fmla="*/ 1081061 h 1531042"/>
              <a:gd name="connsiteX753" fmla="*/ 1217775 w 4804229"/>
              <a:gd name="connsiteY753" fmla="*/ 1090383 h 1531042"/>
              <a:gd name="connsiteX754" fmla="*/ 1202966 w 4804229"/>
              <a:gd name="connsiteY754" fmla="*/ 1084901 h 1531042"/>
              <a:gd name="connsiteX755" fmla="*/ 1225451 w 4804229"/>
              <a:gd name="connsiteY755" fmla="*/ 1068998 h 1531042"/>
              <a:gd name="connsiteX756" fmla="*/ 1143190 w 4804229"/>
              <a:gd name="connsiteY756" fmla="*/ 1065704 h 1531042"/>
              <a:gd name="connsiteX757" fmla="*/ 1130028 w 4804229"/>
              <a:gd name="connsiteY757" fmla="*/ 1078319 h 1531042"/>
              <a:gd name="connsiteX758" fmla="*/ 1143190 w 4804229"/>
              <a:gd name="connsiteY758" fmla="*/ 1065704 h 1531042"/>
              <a:gd name="connsiteX759" fmla="*/ 1634574 w 4804229"/>
              <a:gd name="connsiteY759" fmla="*/ 1065158 h 1531042"/>
              <a:gd name="connsiteX760" fmla="*/ 1617571 w 4804229"/>
              <a:gd name="connsiteY760" fmla="*/ 1087095 h 1531042"/>
              <a:gd name="connsiteX761" fmla="*/ 1636767 w 4804229"/>
              <a:gd name="connsiteY761" fmla="*/ 1086548 h 1531042"/>
              <a:gd name="connsiteX762" fmla="*/ 1640056 w 4804229"/>
              <a:gd name="connsiteY762" fmla="*/ 1071192 h 1531042"/>
              <a:gd name="connsiteX763" fmla="*/ 1678447 w 4804229"/>
              <a:gd name="connsiteY763" fmla="*/ 1069546 h 1531042"/>
              <a:gd name="connsiteX764" fmla="*/ 1634574 w 4804229"/>
              <a:gd name="connsiteY764" fmla="*/ 1065158 h 1531042"/>
              <a:gd name="connsiteX765" fmla="*/ 1407531 w 4804229"/>
              <a:gd name="connsiteY765" fmla="*/ 1058030 h 1531042"/>
              <a:gd name="connsiteX766" fmla="*/ 1389976 w 4804229"/>
              <a:gd name="connsiteY766" fmla="*/ 1077220 h 1531042"/>
              <a:gd name="connsiteX767" fmla="*/ 1452498 w 4804229"/>
              <a:gd name="connsiteY767" fmla="*/ 1075026 h 1531042"/>
              <a:gd name="connsiteX768" fmla="*/ 1413560 w 4804229"/>
              <a:gd name="connsiteY768" fmla="*/ 1073385 h 1531042"/>
              <a:gd name="connsiteX769" fmla="*/ 1407531 w 4804229"/>
              <a:gd name="connsiteY769" fmla="*/ 1058030 h 1531042"/>
              <a:gd name="connsiteX770" fmla="*/ 1445370 w 4804229"/>
              <a:gd name="connsiteY770" fmla="*/ 1056930 h 1531042"/>
              <a:gd name="connsiteX771" fmla="*/ 1477177 w 4804229"/>
              <a:gd name="connsiteY771" fmla="*/ 1086548 h 1531042"/>
              <a:gd name="connsiteX772" fmla="*/ 1463467 w 4804229"/>
              <a:gd name="connsiteY772" fmla="*/ 1096417 h 1531042"/>
              <a:gd name="connsiteX773" fmla="*/ 1438790 w 4804229"/>
              <a:gd name="connsiteY773" fmla="*/ 1088189 h 1531042"/>
              <a:gd name="connsiteX774" fmla="*/ 1434949 w 4804229"/>
              <a:gd name="connsiteY774" fmla="*/ 1100804 h 1531042"/>
              <a:gd name="connsiteX775" fmla="*/ 1458533 w 4804229"/>
              <a:gd name="connsiteY775" fmla="*/ 1096970 h 1531042"/>
              <a:gd name="connsiteX776" fmla="*/ 1449758 w 4804229"/>
              <a:gd name="connsiteY776" fmla="*/ 1106838 h 1531042"/>
              <a:gd name="connsiteX777" fmla="*/ 1482663 w 4804229"/>
              <a:gd name="connsiteY777" fmla="*/ 1099157 h 1531042"/>
              <a:gd name="connsiteX778" fmla="*/ 1474435 w 4804229"/>
              <a:gd name="connsiteY778" fmla="*/ 1111772 h 1531042"/>
              <a:gd name="connsiteX779" fmla="*/ 1403144 w 4804229"/>
              <a:gd name="connsiteY779" fmla="*/ 1123288 h 1531042"/>
              <a:gd name="connsiteX780" fmla="*/ 1447564 w 4804229"/>
              <a:gd name="connsiteY780" fmla="*/ 1130969 h 1531042"/>
              <a:gd name="connsiteX781" fmla="*/ 1455791 w 4804229"/>
              <a:gd name="connsiteY781" fmla="*/ 1115065 h 1531042"/>
              <a:gd name="connsiteX782" fmla="*/ 1470047 w 4804229"/>
              <a:gd name="connsiteY782" fmla="*/ 1114512 h 1531042"/>
              <a:gd name="connsiteX783" fmla="*/ 1457985 w 4804229"/>
              <a:gd name="connsiteY783" fmla="*/ 1136456 h 1531042"/>
              <a:gd name="connsiteX784" fmla="*/ 1490885 w 4804229"/>
              <a:gd name="connsiteY784" fmla="*/ 1126034 h 1531042"/>
              <a:gd name="connsiteX785" fmla="*/ 1511181 w 4804229"/>
              <a:gd name="connsiteY785" fmla="*/ 1137549 h 1531042"/>
              <a:gd name="connsiteX786" fmla="*/ 1489244 w 4804229"/>
              <a:gd name="connsiteY786" fmla="*/ 1156745 h 1531042"/>
              <a:gd name="connsiteX787" fmla="*/ 1492532 w 4804229"/>
              <a:gd name="connsiteY787" fmla="*/ 1141390 h 1531042"/>
              <a:gd name="connsiteX788" fmla="*/ 1469501 w 4804229"/>
              <a:gd name="connsiteY788" fmla="*/ 1154552 h 1531042"/>
              <a:gd name="connsiteX789" fmla="*/ 1430015 w 4804229"/>
              <a:gd name="connsiteY789" fmla="*/ 1146871 h 1531042"/>
              <a:gd name="connsiteX790" fmla="*/ 1426175 w 4804229"/>
              <a:gd name="connsiteY790" fmla="*/ 1156192 h 1531042"/>
              <a:gd name="connsiteX791" fmla="*/ 1245745 w 4804229"/>
              <a:gd name="connsiteY791" fmla="*/ 1133709 h 1531042"/>
              <a:gd name="connsiteX792" fmla="*/ 1260001 w 4804229"/>
              <a:gd name="connsiteY792" fmla="*/ 1130421 h 1531042"/>
              <a:gd name="connsiteX793" fmla="*/ 1249034 w 4804229"/>
              <a:gd name="connsiteY793" fmla="*/ 1118353 h 1531042"/>
              <a:gd name="connsiteX794" fmla="*/ 1228196 w 4804229"/>
              <a:gd name="connsiteY794" fmla="*/ 1149612 h 1531042"/>
              <a:gd name="connsiteX795" fmla="*/ 1207901 w 4804229"/>
              <a:gd name="connsiteY795" fmla="*/ 1138097 h 1531042"/>
              <a:gd name="connsiteX796" fmla="*/ 1210095 w 4804229"/>
              <a:gd name="connsiteY796" fmla="*/ 1162774 h 1531042"/>
              <a:gd name="connsiteX797" fmla="*/ 1248273 w 4804229"/>
              <a:gd name="connsiteY797" fmla="*/ 1157533 h 1531042"/>
              <a:gd name="connsiteX798" fmla="*/ 1257261 w 4804229"/>
              <a:gd name="connsiteY798" fmla="*/ 1152358 h 1531042"/>
              <a:gd name="connsiteX799" fmla="*/ 1272617 w 4804229"/>
              <a:gd name="connsiteY799" fmla="*/ 1161133 h 1531042"/>
              <a:gd name="connsiteX800" fmla="*/ 1320878 w 4804229"/>
              <a:gd name="connsiteY800" fmla="*/ 1159486 h 1531042"/>
              <a:gd name="connsiteX801" fmla="*/ 1317038 w 4804229"/>
              <a:gd name="connsiteY801" fmla="*/ 1172101 h 1531042"/>
              <a:gd name="connsiteX802" fmla="*/ 1344461 w 4804229"/>
              <a:gd name="connsiteY802" fmla="*/ 1158939 h 1531042"/>
              <a:gd name="connsiteX803" fmla="*/ 1355430 w 4804229"/>
              <a:gd name="connsiteY803" fmla="*/ 1171001 h 1531042"/>
              <a:gd name="connsiteX804" fmla="*/ 1398203 w 4804229"/>
              <a:gd name="connsiteY804" fmla="*/ 1166614 h 1531042"/>
              <a:gd name="connsiteX805" fmla="*/ 1372979 w 4804229"/>
              <a:gd name="connsiteY805" fmla="*/ 1157840 h 1531042"/>
              <a:gd name="connsiteX806" fmla="*/ 1427268 w 4804229"/>
              <a:gd name="connsiteY806" fmla="*/ 1171548 h 1531042"/>
              <a:gd name="connsiteX807" fmla="*/ 1431109 w 4804229"/>
              <a:gd name="connsiteY807" fmla="*/ 1162227 h 1531042"/>
              <a:gd name="connsiteX808" fmla="*/ 1518309 w 4804229"/>
              <a:gd name="connsiteY808" fmla="*/ 1168261 h 1531042"/>
              <a:gd name="connsiteX809" fmla="*/ 1546279 w 4804229"/>
              <a:gd name="connsiteY809" fmla="*/ 1161133 h 1531042"/>
              <a:gd name="connsiteX810" fmla="*/ 1539698 w 4804229"/>
              <a:gd name="connsiteY810" fmla="*/ 1143031 h 1531042"/>
              <a:gd name="connsiteX811" fmla="*/ 1519409 w 4804229"/>
              <a:gd name="connsiteY811" fmla="*/ 1131515 h 1531042"/>
              <a:gd name="connsiteX812" fmla="*/ 1584120 w 4804229"/>
              <a:gd name="connsiteY812" fmla="*/ 1101351 h 1531042"/>
              <a:gd name="connsiteX813" fmla="*/ 1521597 w 4804229"/>
              <a:gd name="connsiteY813" fmla="*/ 1100804 h 1531042"/>
              <a:gd name="connsiteX814" fmla="*/ 1569857 w 4804229"/>
              <a:gd name="connsiteY814" fmla="*/ 1101904 h 1531042"/>
              <a:gd name="connsiteX815" fmla="*/ 1611544 w 4804229"/>
              <a:gd name="connsiteY815" fmla="*/ 1081613 h 1531042"/>
              <a:gd name="connsiteX816" fmla="*/ 1549020 w 4804229"/>
              <a:gd name="connsiteY816" fmla="*/ 1081061 h 1531042"/>
              <a:gd name="connsiteX817" fmla="*/ 1557795 w 4804229"/>
              <a:gd name="connsiteY817" fmla="*/ 1074480 h 1531042"/>
              <a:gd name="connsiteX818" fmla="*/ 1479369 w 4804229"/>
              <a:gd name="connsiteY818" fmla="*/ 1058576 h 1531042"/>
              <a:gd name="connsiteX819" fmla="*/ 1445370 w 4804229"/>
              <a:gd name="connsiteY819" fmla="*/ 1056930 h 1531042"/>
              <a:gd name="connsiteX820" fmla="*/ 1363657 w 4804229"/>
              <a:gd name="connsiteY820" fmla="*/ 1055836 h 1531042"/>
              <a:gd name="connsiteX821" fmla="*/ 1364752 w 4804229"/>
              <a:gd name="connsiteY821" fmla="*/ 1065158 h 1531042"/>
              <a:gd name="connsiteX822" fmla="*/ 1389429 w 4804229"/>
              <a:gd name="connsiteY822" fmla="*/ 1070640 h 1531042"/>
              <a:gd name="connsiteX823" fmla="*/ 1363657 w 4804229"/>
              <a:gd name="connsiteY823" fmla="*/ 1055836 h 1531042"/>
              <a:gd name="connsiteX824" fmla="*/ 655647 w 4804229"/>
              <a:gd name="connsiteY824" fmla="*/ 1054737 h 1531042"/>
              <a:gd name="connsiteX825" fmla="*/ 647419 w 4804229"/>
              <a:gd name="connsiteY825" fmla="*/ 1070092 h 1531042"/>
              <a:gd name="connsiteX826" fmla="*/ 661127 w 4804229"/>
              <a:gd name="connsiteY826" fmla="*/ 1063512 h 1531042"/>
              <a:gd name="connsiteX827" fmla="*/ 691293 w 4804229"/>
              <a:gd name="connsiteY827" fmla="*/ 1078319 h 1531042"/>
              <a:gd name="connsiteX828" fmla="*/ 655647 w 4804229"/>
              <a:gd name="connsiteY828" fmla="*/ 1054737 h 1531042"/>
              <a:gd name="connsiteX829" fmla="*/ 1623606 w 4804229"/>
              <a:gd name="connsiteY829" fmla="*/ 1053089 h 1531042"/>
              <a:gd name="connsiteX830" fmla="*/ 1595635 w 4804229"/>
              <a:gd name="connsiteY830" fmla="*/ 1066257 h 1531042"/>
              <a:gd name="connsiteX831" fmla="*/ 1624700 w 4804229"/>
              <a:gd name="connsiteY831" fmla="*/ 1065158 h 1531042"/>
              <a:gd name="connsiteX832" fmla="*/ 1623606 w 4804229"/>
              <a:gd name="connsiteY832" fmla="*/ 1053089 h 1531042"/>
              <a:gd name="connsiteX833" fmla="*/ 1151418 w 4804229"/>
              <a:gd name="connsiteY833" fmla="*/ 1049802 h 1531042"/>
              <a:gd name="connsiteX834" fmla="*/ 1177189 w 4804229"/>
              <a:gd name="connsiteY834" fmla="*/ 1070640 h 1531042"/>
              <a:gd name="connsiteX835" fmla="*/ 1151418 w 4804229"/>
              <a:gd name="connsiteY835" fmla="*/ 1049802 h 1531042"/>
              <a:gd name="connsiteX836" fmla="*/ 1015956 w 4804229"/>
              <a:gd name="connsiteY836" fmla="*/ 1047609 h 1531042"/>
              <a:gd name="connsiteX837" fmla="*/ 987986 w 4804229"/>
              <a:gd name="connsiteY837" fmla="*/ 1057477 h 1531042"/>
              <a:gd name="connsiteX838" fmla="*/ 1015956 w 4804229"/>
              <a:gd name="connsiteY838" fmla="*/ 1047609 h 1531042"/>
              <a:gd name="connsiteX839" fmla="*/ 1059284 w 4804229"/>
              <a:gd name="connsiteY839" fmla="*/ 1046509 h 1531042"/>
              <a:gd name="connsiteX840" fmla="*/ 1055442 w 4804229"/>
              <a:gd name="connsiteY840" fmla="*/ 1055836 h 1531042"/>
              <a:gd name="connsiteX841" fmla="*/ 1079573 w 4804229"/>
              <a:gd name="connsiteY841" fmla="*/ 1058030 h 1531042"/>
              <a:gd name="connsiteX842" fmla="*/ 1059284 w 4804229"/>
              <a:gd name="connsiteY842" fmla="*/ 1046509 h 1531042"/>
              <a:gd name="connsiteX843" fmla="*/ 1290714 w 4804229"/>
              <a:gd name="connsiteY843" fmla="*/ 1045961 h 1531042"/>
              <a:gd name="connsiteX844" fmla="*/ 1272070 w 4804229"/>
              <a:gd name="connsiteY844" fmla="*/ 1049255 h 1531042"/>
              <a:gd name="connsiteX845" fmla="*/ 1292907 w 4804229"/>
              <a:gd name="connsiteY845" fmla="*/ 1067352 h 1531042"/>
              <a:gd name="connsiteX846" fmla="*/ 1277004 w 4804229"/>
              <a:gd name="connsiteY846" fmla="*/ 1052543 h 1531042"/>
              <a:gd name="connsiteX847" fmla="*/ 1290714 w 4804229"/>
              <a:gd name="connsiteY847" fmla="*/ 1045961 h 1531042"/>
              <a:gd name="connsiteX848" fmla="*/ 403321 w 4804229"/>
              <a:gd name="connsiteY848" fmla="*/ 1040171 h 1531042"/>
              <a:gd name="connsiteX849" fmla="*/ 389665 w 4804229"/>
              <a:gd name="connsiteY849" fmla="*/ 1042674 h 1531042"/>
              <a:gd name="connsiteX850" fmla="*/ 376503 w 4804229"/>
              <a:gd name="connsiteY850" fmla="*/ 1058576 h 1531042"/>
              <a:gd name="connsiteX851" fmla="*/ 434633 w 4804229"/>
              <a:gd name="connsiteY851" fmla="*/ 1060224 h 1531042"/>
              <a:gd name="connsiteX852" fmla="*/ 403321 w 4804229"/>
              <a:gd name="connsiteY852" fmla="*/ 1040171 h 1531042"/>
              <a:gd name="connsiteX853" fmla="*/ 254751 w 4804229"/>
              <a:gd name="connsiteY853" fmla="*/ 1039381 h 1531042"/>
              <a:gd name="connsiteX854" fmla="*/ 242136 w 4804229"/>
              <a:gd name="connsiteY854" fmla="*/ 1058030 h 1531042"/>
              <a:gd name="connsiteX855" fmla="*/ 254751 w 4804229"/>
              <a:gd name="connsiteY855" fmla="*/ 1039381 h 1531042"/>
              <a:gd name="connsiteX856" fmla="*/ 1881913 w 4804229"/>
              <a:gd name="connsiteY856" fmla="*/ 1034446 h 1531042"/>
              <a:gd name="connsiteX857" fmla="*/ 1920853 w 4804229"/>
              <a:gd name="connsiteY857" fmla="*/ 1039380 h 1531042"/>
              <a:gd name="connsiteX858" fmla="*/ 1907690 w 4804229"/>
              <a:gd name="connsiteY858" fmla="*/ 1048707 h 1531042"/>
              <a:gd name="connsiteX859" fmla="*/ 1881913 w 4804229"/>
              <a:gd name="connsiteY859" fmla="*/ 1034446 h 1531042"/>
              <a:gd name="connsiteX860" fmla="*/ 1081767 w 4804229"/>
              <a:gd name="connsiteY860" fmla="*/ 1030059 h 1531042"/>
              <a:gd name="connsiteX861" fmla="*/ 996213 w 4804229"/>
              <a:gd name="connsiteY861" fmla="*/ 1038833 h 1531042"/>
              <a:gd name="connsiteX862" fmla="*/ 1081767 w 4804229"/>
              <a:gd name="connsiteY862" fmla="*/ 1030059 h 1531042"/>
              <a:gd name="connsiteX863" fmla="*/ 927109 w 4804229"/>
              <a:gd name="connsiteY863" fmla="*/ 1022378 h 1531042"/>
              <a:gd name="connsiteX864" fmla="*/ 951793 w 4804229"/>
              <a:gd name="connsiteY864" fmla="*/ 1027865 h 1531042"/>
              <a:gd name="connsiteX865" fmla="*/ 927109 w 4804229"/>
              <a:gd name="connsiteY865" fmla="*/ 1022378 h 1531042"/>
              <a:gd name="connsiteX866" fmla="*/ 551833 w 4804229"/>
              <a:gd name="connsiteY866" fmla="*/ 1020360 h 1531042"/>
              <a:gd name="connsiteX867" fmla="*/ 547609 w 4804229"/>
              <a:gd name="connsiteY867" fmla="*/ 1026771 h 1531042"/>
              <a:gd name="connsiteX868" fmla="*/ 581062 w 4804229"/>
              <a:gd name="connsiteY868" fmla="*/ 1026218 h 1531042"/>
              <a:gd name="connsiteX869" fmla="*/ 551833 w 4804229"/>
              <a:gd name="connsiteY869" fmla="*/ 1020360 h 1531042"/>
              <a:gd name="connsiteX870" fmla="*/ 1345555 w 4804229"/>
              <a:gd name="connsiteY870" fmla="*/ 1016350 h 1531042"/>
              <a:gd name="connsiteX871" fmla="*/ 1348849 w 4804229"/>
              <a:gd name="connsiteY871" fmla="*/ 1050349 h 1531042"/>
              <a:gd name="connsiteX872" fmla="*/ 1368045 w 4804229"/>
              <a:gd name="connsiteY872" fmla="*/ 1049802 h 1531042"/>
              <a:gd name="connsiteX873" fmla="*/ 1365845 w 4804229"/>
              <a:gd name="connsiteY873" fmla="*/ 1025125 h 1531042"/>
              <a:gd name="connsiteX874" fmla="*/ 1345555 w 4804229"/>
              <a:gd name="connsiteY874" fmla="*/ 1016350 h 1531042"/>
              <a:gd name="connsiteX875" fmla="*/ 1017604 w 4804229"/>
              <a:gd name="connsiteY875" fmla="*/ 1013603 h 1531042"/>
              <a:gd name="connsiteX876" fmla="*/ 995120 w 4804229"/>
              <a:gd name="connsiteY876" fmla="*/ 1030059 h 1531042"/>
              <a:gd name="connsiteX877" fmla="*/ 1013764 w 4804229"/>
              <a:gd name="connsiteY877" fmla="*/ 1026218 h 1531042"/>
              <a:gd name="connsiteX878" fmla="*/ 1017604 w 4804229"/>
              <a:gd name="connsiteY878" fmla="*/ 1013603 h 1531042"/>
              <a:gd name="connsiteX879" fmla="*/ 338658 w 4804229"/>
              <a:gd name="connsiteY879" fmla="*/ 1009217 h 1531042"/>
              <a:gd name="connsiteX880" fmla="*/ 358954 w 4804229"/>
              <a:gd name="connsiteY880" fmla="*/ 1021284 h 1531042"/>
              <a:gd name="connsiteX881" fmla="*/ 406662 w 4804229"/>
              <a:gd name="connsiteY881" fmla="*/ 1016896 h 1531042"/>
              <a:gd name="connsiteX882" fmla="*/ 338658 w 4804229"/>
              <a:gd name="connsiteY882" fmla="*/ 1009217 h 1531042"/>
              <a:gd name="connsiteX883" fmla="*/ 606833 w 4804229"/>
              <a:gd name="connsiteY883" fmla="*/ 991667 h 1531042"/>
              <a:gd name="connsiteX884" fmla="*/ 602999 w 4804229"/>
              <a:gd name="connsiteY884" fmla="*/ 1000994 h 1531042"/>
              <a:gd name="connsiteX885" fmla="*/ 612867 w 4804229"/>
              <a:gd name="connsiteY885" fmla="*/ 1007023 h 1531042"/>
              <a:gd name="connsiteX886" fmla="*/ 631516 w 4804229"/>
              <a:gd name="connsiteY886" fmla="*/ 1000441 h 1531042"/>
              <a:gd name="connsiteX887" fmla="*/ 606833 w 4804229"/>
              <a:gd name="connsiteY887" fmla="*/ 991667 h 1531042"/>
              <a:gd name="connsiteX888" fmla="*/ 404468 w 4804229"/>
              <a:gd name="connsiteY888" fmla="*/ 990025 h 1531042"/>
              <a:gd name="connsiteX889" fmla="*/ 395693 w 4804229"/>
              <a:gd name="connsiteY889" fmla="*/ 999347 h 1531042"/>
              <a:gd name="connsiteX890" fmla="*/ 443954 w 4804229"/>
              <a:gd name="connsiteY890" fmla="*/ 1001541 h 1531042"/>
              <a:gd name="connsiteX891" fmla="*/ 404468 w 4804229"/>
              <a:gd name="connsiteY891" fmla="*/ 990025 h 1531042"/>
              <a:gd name="connsiteX892" fmla="*/ 493314 w 4804229"/>
              <a:gd name="connsiteY892" fmla="*/ 987833 h 1531042"/>
              <a:gd name="connsiteX893" fmla="*/ 525672 w 4804229"/>
              <a:gd name="connsiteY893" fmla="*/ 1002635 h 1531042"/>
              <a:gd name="connsiteX894" fmla="*/ 529507 w 4804229"/>
              <a:gd name="connsiteY894" fmla="*/ 993313 h 1531042"/>
              <a:gd name="connsiteX895" fmla="*/ 578321 w 4804229"/>
              <a:gd name="connsiteY895" fmla="*/ 998248 h 1531042"/>
              <a:gd name="connsiteX896" fmla="*/ 577768 w 4804229"/>
              <a:gd name="connsiteY896" fmla="*/ 992219 h 1531042"/>
              <a:gd name="connsiteX897" fmla="*/ 493314 w 4804229"/>
              <a:gd name="connsiteY897" fmla="*/ 987833 h 1531042"/>
              <a:gd name="connsiteX898" fmla="*/ 466438 w 4804229"/>
              <a:gd name="connsiteY898" fmla="*/ 985086 h 1531042"/>
              <a:gd name="connsiteX899" fmla="*/ 437926 w 4804229"/>
              <a:gd name="connsiteY899" fmla="*/ 991667 h 1531042"/>
              <a:gd name="connsiteX900" fmla="*/ 466438 w 4804229"/>
              <a:gd name="connsiteY900" fmla="*/ 985086 h 1531042"/>
              <a:gd name="connsiteX901" fmla="*/ 1216078 w 4804229"/>
              <a:gd name="connsiteY901" fmla="*/ 980025 h 1531042"/>
              <a:gd name="connsiteX902" fmla="*/ 1213550 w 4804229"/>
              <a:gd name="connsiteY902" fmla="*/ 984145 h 1531042"/>
              <a:gd name="connsiteX903" fmla="*/ 1216675 w 4804229"/>
              <a:gd name="connsiteY903" fmla="*/ 983445 h 1531042"/>
              <a:gd name="connsiteX904" fmla="*/ 1222162 w 4804229"/>
              <a:gd name="connsiteY904" fmla="*/ 989474 h 1531042"/>
              <a:gd name="connsiteX905" fmla="*/ 1213935 w 4804229"/>
              <a:gd name="connsiteY905" fmla="*/ 1005382 h 1531042"/>
              <a:gd name="connsiteX906" fmla="*/ 1241906 w 4804229"/>
              <a:gd name="connsiteY906" fmla="*/ 995507 h 1531042"/>
              <a:gd name="connsiteX907" fmla="*/ 1231484 w 4804229"/>
              <a:gd name="connsiteY907" fmla="*/ 989474 h 1531042"/>
              <a:gd name="connsiteX908" fmla="*/ 1235517 w 4804229"/>
              <a:gd name="connsiteY908" fmla="*/ 990660 h 1531042"/>
              <a:gd name="connsiteX909" fmla="*/ 1223200 w 4804229"/>
              <a:gd name="connsiteY909" fmla="*/ 982143 h 1531042"/>
              <a:gd name="connsiteX910" fmla="*/ 1216078 w 4804229"/>
              <a:gd name="connsiteY910" fmla="*/ 980025 h 1531042"/>
              <a:gd name="connsiteX911" fmla="*/ 1877382 w 4804229"/>
              <a:gd name="connsiteY911" fmla="*/ 979229 h 1531042"/>
              <a:gd name="connsiteX912" fmla="*/ 1892886 w 4804229"/>
              <a:gd name="connsiteY912" fmla="*/ 999894 h 1531042"/>
              <a:gd name="connsiteX913" fmla="*/ 1872044 w 4804229"/>
              <a:gd name="connsiteY913" fmla="*/ 985091 h 1531042"/>
              <a:gd name="connsiteX914" fmla="*/ 1877382 w 4804229"/>
              <a:gd name="connsiteY914" fmla="*/ 979229 h 1531042"/>
              <a:gd name="connsiteX915" fmla="*/ 340851 w 4804229"/>
              <a:gd name="connsiteY915" fmla="*/ 978505 h 1531042"/>
              <a:gd name="connsiteX916" fmla="*/ 317820 w 4804229"/>
              <a:gd name="connsiteY916" fmla="*/ 988379 h 1531042"/>
              <a:gd name="connsiteX917" fmla="*/ 371016 w 4804229"/>
              <a:gd name="connsiteY917" fmla="*/ 993313 h 1531042"/>
              <a:gd name="connsiteX918" fmla="*/ 340851 w 4804229"/>
              <a:gd name="connsiteY918" fmla="*/ 978505 h 1531042"/>
              <a:gd name="connsiteX919" fmla="*/ 1043386 w 4804229"/>
              <a:gd name="connsiteY919" fmla="*/ 975763 h 1531042"/>
              <a:gd name="connsiteX920" fmla="*/ 1053254 w 4804229"/>
              <a:gd name="connsiteY920" fmla="*/ 978503 h 1531042"/>
              <a:gd name="connsiteX921" fmla="*/ 1029671 w 4804229"/>
              <a:gd name="connsiteY921" fmla="*/ 985636 h 1531042"/>
              <a:gd name="connsiteX922" fmla="*/ 1028577 w 4804229"/>
              <a:gd name="connsiteY922" fmla="*/ 976309 h 1531042"/>
              <a:gd name="connsiteX923" fmla="*/ 1384495 w 4804229"/>
              <a:gd name="connsiteY923" fmla="*/ 975218 h 1531042"/>
              <a:gd name="connsiteX924" fmla="*/ 1410272 w 4804229"/>
              <a:gd name="connsiteY924" fmla="*/ 992767 h 1531042"/>
              <a:gd name="connsiteX925" fmla="*/ 1384495 w 4804229"/>
              <a:gd name="connsiteY925" fmla="*/ 975218 h 1531042"/>
              <a:gd name="connsiteX926" fmla="*/ 105034 w 4804229"/>
              <a:gd name="connsiteY926" fmla="*/ 974670 h 1531042"/>
              <a:gd name="connsiteX927" fmla="*/ 86938 w 4804229"/>
              <a:gd name="connsiteY927" fmla="*/ 987285 h 1531042"/>
              <a:gd name="connsiteX928" fmla="*/ 105034 w 4804229"/>
              <a:gd name="connsiteY928" fmla="*/ 974670 h 1531042"/>
              <a:gd name="connsiteX929" fmla="*/ 1331304 w 4804229"/>
              <a:gd name="connsiteY929" fmla="*/ 970829 h 1531042"/>
              <a:gd name="connsiteX930" fmla="*/ 1317049 w 4804229"/>
              <a:gd name="connsiteY930" fmla="*/ 974117 h 1531042"/>
              <a:gd name="connsiteX931" fmla="*/ 1331304 w 4804229"/>
              <a:gd name="connsiteY931" fmla="*/ 970829 h 1531042"/>
              <a:gd name="connsiteX932" fmla="*/ 1538398 w 4804229"/>
              <a:gd name="connsiteY932" fmla="*/ 967818 h 1531042"/>
              <a:gd name="connsiteX933" fmla="*/ 1552317 w 4804229"/>
              <a:gd name="connsiteY933" fmla="*/ 969189 h 1531042"/>
              <a:gd name="connsiteX934" fmla="*/ 1544090 w 4804229"/>
              <a:gd name="connsiteY934" fmla="*/ 981804 h 1531042"/>
              <a:gd name="connsiteX935" fmla="*/ 1563832 w 4804229"/>
              <a:gd name="connsiteY935" fmla="*/ 983997 h 1531042"/>
              <a:gd name="connsiteX936" fmla="*/ 1558344 w 4804229"/>
              <a:gd name="connsiteY936" fmla="*/ 974670 h 1531042"/>
              <a:gd name="connsiteX937" fmla="*/ 1578087 w 4804229"/>
              <a:gd name="connsiteY937" fmla="*/ 980157 h 1531042"/>
              <a:gd name="connsiteX938" fmla="*/ 1596189 w 4804229"/>
              <a:gd name="connsiteY938" fmla="*/ 970282 h 1531042"/>
              <a:gd name="connsiteX939" fmla="*/ 1610993 w 4804229"/>
              <a:gd name="connsiteY939" fmla="*/ 973029 h 1531042"/>
              <a:gd name="connsiteX940" fmla="*/ 1603865 w 4804229"/>
              <a:gd name="connsiteY940" fmla="*/ 998253 h 1531042"/>
              <a:gd name="connsiteX941" fmla="*/ 1534769 w 4804229"/>
              <a:gd name="connsiteY941" fmla="*/ 988384 h 1531042"/>
              <a:gd name="connsiteX942" fmla="*/ 1538056 w 4804229"/>
              <a:gd name="connsiteY942" fmla="*/ 973029 h 1531042"/>
              <a:gd name="connsiteX943" fmla="*/ 1538398 w 4804229"/>
              <a:gd name="connsiteY943" fmla="*/ 967818 h 1531042"/>
              <a:gd name="connsiteX944" fmla="*/ 421470 w 4804229"/>
              <a:gd name="connsiteY944" fmla="*/ 964795 h 1531042"/>
              <a:gd name="connsiteX945" fmla="*/ 374309 w 4804229"/>
              <a:gd name="connsiteY945" fmla="*/ 981251 h 1531042"/>
              <a:gd name="connsiteX946" fmla="*/ 394599 w 4804229"/>
              <a:gd name="connsiteY946" fmla="*/ 993313 h 1531042"/>
              <a:gd name="connsiteX947" fmla="*/ 422571 w 4804229"/>
              <a:gd name="connsiteY947" fmla="*/ 980152 h 1531042"/>
              <a:gd name="connsiteX948" fmla="*/ 421470 w 4804229"/>
              <a:gd name="connsiteY948" fmla="*/ 964795 h 1531042"/>
              <a:gd name="connsiteX949" fmla="*/ 1114129 w 4804229"/>
              <a:gd name="connsiteY949" fmla="*/ 961507 h 1531042"/>
              <a:gd name="connsiteX950" fmla="*/ 1124550 w 4804229"/>
              <a:gd name="connsiteY950" fmla="*/ 973576 h 1531042"/>
              <a:gd name="connsiteX951" fmla="*/ 1167325 w 4804229"/>
              <a:gd name="connsiteY951" fmla="*/ 969181 h 1531042"/>
              <a:gd name="connsiteX952" fmla="*/ 1091099 w 4804229"/>
              <a:gd name="connsiteY952" fmla="*/ 974669 h 1531042"/>
              <a:gd name="connsiteX953" fmla="*/ 1114129 w 4804229"/>
              <a:gd name="connsiteY953" fmla="*/ 961507 h 1531042"/>
              <a:gd name="connsiteX954" fmla="*/ 805379 w 4804229"/>
              <a:gd name="connsiteY954" fmla="*/ 957667 h 1531042"/>
              <a:gd name="connsiteX955" fmla="*/ 777408 w 4804229"/>
              <a:gd name="connsiteY955" fmla="*/ 964795 h 1531042"/>
              <a:gd name="connsiteX956" fmla="*/ 805379 w 4804229"/>
              <a:gd name="connsiteY956" fmla="*/ 957667 h 1531042"/>
              <a:gd name="connsiteX957" fmla="*/ 1026383 w 4804229"/>
              <a:gd name="connsiteY957" fmla="*/ 954379 h 1531042"/>
              <a:gd name="connsiteX958" fmla="*/ 1046672 w 4804229"/>
              <a:gd name="connsiteY958" fmla="*/ 963154 h 1531042"/>
              <a:gd name="connsiteX959" fmla="*/ 1055994 w 4804229"/>
              <a:gd name="connsiteY959" fmla="*/ 962606 h 1531042"/>
              <a:gd name="connsiteX960" fmla="*/ 1013221 w 4804229"/>
              <a:gd name="connsiteY960" fmla="*/ 966994 h 1531042"/>
              <a:gd name="connsiteX961" fmla="*/ 1026383 w 4804229"/>
              <a:gd name="connsiteY961" fmla="*/ 954379 h 1531042"/>
              <a:gd name="connsiteX962" fmla="*/ 74323 w 4804229"/>
              <a:gd name="connsiteY962" fmla="*/ 953827 h 1531042"/>
              <a:gd name="connsiteX963" fmla="*/ 85291 w 4804229"/>
              <a:gd name="connsiteY963" fmla="*/ 969183 h 1531042"/>
              <a:gd name="connsiteX964" fmla="*/ 108875 w 4804229"/>
              <a:gd name="connsiteY964" fmla="*/ 965343 h 1531042"/>
              <a:gd name="connsiteX965" fmla="*/ 74323 w 4804229"/>
              <a:gd name="connsiteY965" fmla="*/ 953827 h 1531042"/>
              <a:gd name="connsiteX966" fmla="*/ 978668 w 4804229"/>
              <a:gd name="connsiteY966" fmla="*/ 952733 h 1531042"/>
              <a:gd name="connsiteX967" fmla="*/ 1003353 w 4804229"/>
              <a:gd name="connsiteY967" fmla="*/ 961508 h 1531042"/>
              <a:gd name="connsiteX968" fmla="*/ 990190 w 4804229"/>
              <a:gd name="connsiteY968" fmla="*/ 970830 h 1531042"/>
              <a:gd name="connsiteX969" fmla="*/ 970993 w 4804229"/>
              <a:gd name="connsiteY969" fmla="*/ 974670 h 1531042"/>
              <a:gd name="connsiteX970" fmla="*/ 978668 w 4804229"/>
              <a:gd name="connsiteY970" fmla="*/ 952733 h 1531042"/>
              <a:gd name="connsiteX971" fmla="*/ 1124187 w 4804229"/>
              <a:gd name="connsiteY971" fmla="*/ 951969 h 1531042"/>
              <a:gd name="connsiteX972" fmla="*/ 1175552 w 4804229"/>
              <a:gd name="connsiteY972" fmla="*/ 953281 h 1531042"/>
              <a:gd name="connsiteX973" fmla="*/ 1108642 w 4804229"/>
              <a:gd name="connsiteY973" fmla="*/ 955473 h 1531042"/>
              <a:gd name="connsiteX974" fmla="*/ 1124187 w 4804229"/>
              <a:gd name="connsiteY974" fmla="*/ 951969 h 1531042"/>
              <a:gd name="connsiteX975" fmla="*/ 924931 w 4804229"/>
              <a:gd name="connsiteY975" fmla="*/ 951633 h 1531042"/>
              <a:gd name="connsiteX976" fmla="*/ 936445 w 4804229"/>
              <a:gd name="connsiteY976" fmla="*/ 969731 h 1531042"/>
              <a:gd name="connsiteX977" fmla="*/ 968801 w 4804229"/>
              <a:gd name="connsiteY977" fmla="*/ 953281 h 1531042"/>
              <a:gd name="connsiteX978" fmla="*/ 965513 w 4804229"/>
              <a:gd name="connsiteY978" fmla="*/ 981251 h 1531042"/>
              <a:gd name="connsiteX979" fmla="*/ 941932 w 4804229"/>
              <a:gd name="connsiteY979" fmla="*/ 985086 h 1531042"/>
              <a:gd name="connsiteX980" fmla="*/ 945763 w 4804229"/>
              <a:gd name="connsiteY980" fmla="*/ 972476 h 1531042"/>
              <a:gd name="connsiteX981" fmla="*/ 908480 w 4804229"/>
              <a:gd name="connsiteY981" fmla="*/ 982892 h 1531042"/>
              <a:gd name="connsiteX982" fmla="*/ 931511 w 4804229"/>
              <a:gd name="connsiteY982" fmla="*/ 973024 h 1531042"/>
              <a:gd name="connsiteX983" fmla="*/ 896412 w 4804229"/>
              <a:gd name="connsiteY983" fmla="*/ 955473 h 1531042"/>
              <a:gd name="connsiteX984" fmla="*/ 924931 w 4804229"/>
              <a:gd name="connsiteY984" fmla="*/ 951633 h 1531042"/>
              <a:gd name="connsiteX985" fmla="*/ 548166 w 4804229"/>
              <a:gd name="connsiteY985" fmla="*/ 934089 h 1531042"/>
              <a:gd name="connsiteX986" fmla="*/ 520194 w 4804229"/>
              <a:gd name="connsiteY986" fmla="*/ 940670 h 1531042"/>
              <a:gd name="connsiteX987" fmla="*/ 548166 w 4804229"/>
              <a:gd name="connsiteY987" fmla="*/ 934089 h 1531042"/>
              <a:gd name="connsiteX988" fmla="*/ 96260 w 4804229"/>
              <a:gd name="connsiteY988" fmla="*/ 928604 h 1531042"/>
              <a:gd name="connsiteX989" fmla="*/ 92419 w 4804229"/>
              <a:gd name="connsiteY989" fmla="*/ 937924 h 1531042"/>
              <a:gd name="connsiteX990" fmla="*/ 78163 w 4804229"/>
              <a:gd name="connsiteY990" fmla="*/ 941212 h 1531042"/>
              <a:gd name="connsiteX991" fmla="*/ 116003 w 4804229"/>
              <a:gd name="connsiteY991" fmla="*/ 934084 h 1531042"/>
              <a:gd name="connsiteX992" fmla="*/ 96260 w 4804229"/>
              <a:gd name="connsiteY992" fmla="*/ 928604 h 1531042"/>
              <a:gd name="connsiteX993" fmla="*/ 461032 w 4804229"/>
              <a:gd name="connsiteY993" fmla="*/ 923945 h 1531042"/>
              <a:gd name="connsiteX994" fmla="*/ 495517 w 4804229"/>
              <a:gd name="connsiteY994" fmla="*/ 929155 h 1531042"/>
              <a:gd name="connsiteX995" fmla="*/ 428607 w 4804229"/>
              <a:gd name="connsiteY995" fmla="*/ 933543 h 1531042"/>
              <a:gd name="connsiteX996" fmla="*/ 461032 w 4804229"/>
              <a:gd name="connsiteY996" fmla="*/ 923945 h 1531042"/>
              <a:gd name="connsiteX997" fmla="*/ 358410 w 4804229"/>
              <a:gd name="connsiteY997" fmla="*/ 907213 h 1531042"/>
              <a:gd name="connsiteX998" fmla="*/ 368283 w 4804229"/>
              <a:gd name="connsiteY998" fmla="*/ 907213 h 1531042"/>
              <a:gd name="connsiteX999" fmla="*/ 373217 w 4804229"/>
              <a:gd name="connsiteY999" fmla="*/ 909953 h 1531042"/>
              <a:gd name="connsiteX1000" fmla="*/ 355122 w 4804229"/>
              <a:gd name="connsiteY1000" fmla="*/ 922569 h 1531042"/>
              <a:gd name="connsiteX1001" fmla="*/ 358410 w 4804229"/>
              <a:gd name="connsiteY1001" fmla="*/ 907213 h 1531042"/>
              <a:gd name="connsiteX1002" fmla="*/ 740403 w 4804229"/>
              <a:gd name="connsiteY1002" fmla="*/ 899009 h 1531042"/>
              <a:gd name="connsiteX1003" fmla="*/ 747096 w 4804229"/>
              <a:gd name="connsiteY1003" fmla="*/ 899536 h 1531042"/>
              <a:gd name="connsiteX1004" fmla="*/ 745040 w 4804229"/>
              <a:gd name="connsiteY1004" fmla="*/ 901731 h 1531042"/>
              <a:gd name="connsiteX1005" fmla="*/ 740324 w 4804229"/>
              <a:gd name="connsiteY1005" fmla="*/ 898962 h 1531042"/>
              <a:gd name="connsiteX1006" fmla="*/ 740403 w 4804229"/>
              <a:gd name="connsiteY1006" fmla="*/ 899009 h 1531042"/>
              <a:gd name="connsiteX1007" fmla="*/ 740100 w 4804229"/>
              <a:gd name="connsiteY1007" fmla="*/ 898986 h 1531042"/>
              <a:gd name="connsiteX1008" fmla="*/ 1326198 w 4804229"/>
              <a:gd name="connsiteY1008" fmla="*/ 897641 h 1531042"/>
              <a:gd name="connsiteX1009" fmla="*/ 1345013 w 4804229"/>
              <a:gd name="connsiteY1009" fmla="*/ 911599 h 1531042"/>
              <a:gd name="connsiteX1010" fmla="*/ 1319789 w 4804229"/>
              <a:gd name="connsiteY1010" fmla="*/ 900084 h 1531042"/>
              <a:gd name="connsiteX1011" fmla="*/ 1326198 w 4804229"/>
              <a:gd name="connsiteY1011" fmla="*/ 897641 h 1531042"/>
              <a:gd name="connsiteX1012" fmla="*/ 1362562 w 4804229"/>
              <a:gd name="connsiteY1012" fmla="*/ 895697 h 1531042"/>
              <a:gd name="connsiteX1013" fmla="*/ 1383406 w 4804229"/>
              <a:gd name="connsiteY1013" fmla="*/ 910506 h 1531042"/>
              <a:gd name="connsiteX1014" fmla="*/ 1364209 w 4804229"/>
              <a:gd name="connsiteY1014" fmla="*/ 911053 h 1531042"/>
              <a:gd name="connsiteX1015" fmla="*/ 1362562 w 4804229"/>
              <a:gd name="connsiteY1015" fmla="*/ 895697 h 1531042"/>
              <a:gd name="connsiteX1016" fmla="*/ 1231495 w 4804229"/>
              <a:gd name="connsiteY1016" fmla="*/ 886922 h 1531042"/>
              <a:gd name="connsiteX1017" fmla="*/ 1223814 w 4804229"/>
              <a:gd name="connsiteY1017" fmla="*/ 905566 h 1531042"/>
              <a:gd name="connsiteX1018" fmla="*/ 1289077 w 4804229"/>
              <a:gd name="connsiteY1018" fmla="*/ 888570 h 1531042"/>
              <a:gd name="connsiteX1019" fmla="*/ 1231495 w 4804229"/>
              <a:gd name="connsiteY1019" fmla="*/ 886922 h 1531042"/>
              <a:gd name="connsiteX1020" fmla="*/ 40112 w 4804229"/>
              <a:gd name="connsiteY1020" fmla="*/ 884382 h 1531042"/>
              <a:gd name="connsiteX1021" fmla="*/ 20574 w 4804229"/>
              <a:gd name="connsiteY1021" fmla="*/ 890210 h 1531042"/>
              <a:gd name="connsiteX1022" fmla="*/ 4672 w 4804229"/>
              <a:gd name="connsiteY1022" fmla="*/ 884730 h 1531042"/>
              <a:gd name="connsiteX1023" fmla="*/ 17288 w 4804229"/>
              <a:gd name="connsiteY1023" fmla="*/ 905566 h 1531042"/>
              <a:gd name="connsiteX1024" fmla="*/ 55674 w 4804229"/>
              <a:gd name="connsiteY1024" fmla="*/ 904473 h 1531042"/>
              <a:gd name="connsiteX1025" fmla="*/ 68289 w 4804229"/>
              <a:gd name="connsiteY1025" fmla="*/ 886371 h 1531042"/>
              <a:gd name="connsiteX1026" fmla="*/ 40112 w 4804229"/>
              <a:gd name="connsiteY1026" fmla="*/ 884382 h 1531042"/>
              <a:gd name="connsiteX1027" fmla="*/ 1428924 w 4804229"/>
              <a:gd name="connsiteY1027" fmla="*/ 884182 h 1531042"/>
              <a:gd name="connsiteX1028" fmla="*/ 1462923 w 4804229"/>
              <a:gd name="connsiteY1028" fmla="*/ 885828 h 1531042"/>
              <a:gd name="connsiteX1029" fmla="*/ 1455249 w 4804229"/>
              <a:gd name="connsiteY1029" fmla="*/ 904471 h 1531042"/>
              <a:gd name="connsiteX1030" fmla="*/ 1431118 w 4804229"/>
              <a:gd name="connsiteY1030" fmla="*/ 905571 h 1531042"/>
              <a:gd name="connsiteX1031" fmla="*/ 1428924 w 4804229"/>
              <a:gd name="connsiteY1031" fmla="*/ 884182 h 1531042"/>
              <a:gd name="connsiteX1032" fmla="*/ 997861 w 4804229"/>
              <a:gd name="connsiteY1032" fmla="*/ 882536 h 1531042"/>
              <a:gd name="connsiteX1033" fmla="*/ 1002220 w 4804229"/>
              <a:gd name="connsiteY1033" fmla="*/ 885863 h 1531042"/>
              <a:gd name="connsiteX1034" fmla="*/ 1001147 w 4804229"/>
              <a:gd name="connsiteY1034" fmla="*/ 887470 h 1531042"/>
              <a:gd name="connsiteX1035" fmla="*/ 993819 w 4804229"/>
              <a:gd name="connsiteY1035" fmla="*/ 887876 h 1531042"/>
              <a:gd name="connsiteX1036" fmla="*/ 1481573 w 4804229"/>
              <a:gd name="connsiteY1036" fmla="*/ 882535 h 1531042"/>
              <a:gd name="connsiteX1037" fmla="*/ 1505704 w 4804229"/>
              <a:gd name="connsiteY1037" fmla="*/ 884728 h 1531042"/>
              <a:gd name="connsiteX1038" fmla="*/ 1487061 w 4804229"/>
              <a:gd name="connsiteY1038" fmla="*/ 891856 h 1531042"/>
              <a:gd name="connsiteX1039" fmla="*/ 1481573 w 4804229"/>
              <a:gd name="connsiteY1039" fmla="*/ 882535 h 1531042"/>
              <a:gd name="connsiteX1040" fmla="*/ 73223 w 4804229"/>
              <a:gd name="connsiteY1040" fmla="*/ 879243 h 1531042"/>
              <a:gd name="connsiteX1041" fmla="*/ 75417 w 4804229"/>
              <a:gd name="connsiteY1041" fmla="*/ 907213 h 1531042"/>
              <a:gd name="connsiteX1042" fmla="*/ 109422 w 4804229"/>
              <a:gd name="connsiteY1042" fmla="*/ 912694 h 1531042"/>
              <a:gd name="connsiteX1043" fmla="*/ 142326 w 4804229"/>
              <a:gd name="connsiteY1043" fmla="*/ 905566 h 1531042"/>
              <a:gd name="connsiteX1044" fmla="*/ 146167 w 4804229"/>
              <a:gd name="connsiteY1044" fmla="*/ 892951 h 1531042"/>
              <a:gd name="connsiteX1045" fmla="*/ 161523 w 4804229"/>
              <a:gd name="connsiteY1045" fmla="*/ 905019 h 1531042"/>
              <a:gd name="connsiteX1046" fmla="*/ 187847 w 4804229"/>
              <a:gd name="connsiteY1046" fmla="*/ 880342 h 1531042"/>
              <a:gd name="connsiteX1047" fmla="*/ 169745 w 4804229"/>
              <a:gd name="connsiteY1047" fmla="*/ 892951 h 1531042"/>
              <a:gd name="connsiteX1048" fmla="*/ 126971 w 4804229"/>
              <a:gd name="connsiteY1048" fmla="*/ 896792 h 1531042"/>
              <a:gd name="connsiteX1049" fmla="*/ 117097 w 4804229"/>
              <a:gd name="connsiteY1049" fmla="*/ 890758 h 1531042"/>
              <a:gd name="connsiteX1050" fmla="*/ 135746 w 4804229"/>
              <a:gd name="connsiteY1050" fmla="*/ 880889 h 1531042"/>
              <a:gd name="connsiteX1051" fmla="*/ 73223 w 4804229"/>
              <a:gd name="connsiteY1051" fmla="*/ 879243 h 1531042"/>
              <a:gd name="connsiteX1052" fmla="*/ 1154715 w 4804229"/>
              <a:gd name="connsiteY1052" fmla="*/ 879241 h 1531042"/>
              <a:gd name="connsiteX1053" fmla="*/ 1154845 w 4804229"/>
              <a:gd name="connsiteY1053" fmla="*/ 879423 h 1531042"/>
              <a:gd name="connsiteX1054" fmla="*/ 1154308 w 4804229"/>
              <a:gd name="connsiteY1054" fmla="*/ 879535 h 1531042"/>
              <a:gd name="connsiteX1055" fmla="*/ 923275 w 4804229"/>
              <a:gd name="connsiteY1055" fmla="*/ 877602 h 1531042"/>
              <a:gd name="connsiteX1056" fmla="*/ 900238 w 4804229"/>
              <a:gd name="connsiteY1056" fmla="*/ 890758 h 1531042"/>
              <a:gd name="connsiteX1057" fmla="*/ 923275 w 4804229"/>
              <a:gd name="connsiteY1057" fmla="*/ 877602 h 1531042"/>
              <a:gd name="connsiteX1058" fmla="*/ 812630 w 4804229"/>
              <a:gd name="connsiteY1058" fmla="*/ 876980 h 1531042"/>
              <a:gd name="connsiteX1059" fmla="*/ 798782 w 4804229"/>
              <a:gd name="connsiteY1059" fmla="*/ 883630 h 1531042"/>
              <a:gd name="connsiteX1060" fmla="*/ 832235 w 4804229"/>
              <a:gd name="connsiteY1060" fmla="*/ 879789 h 1531042"/>
              <a:gd name="connsiteX1061" fmla="*/ 812630 w 4804229"/>
              <a:gd name="connsiteY1061" fmla="*/ 876980 h 1531042"/>
              <a:gd name="connsiteX1062" fmla="*/ 1105902 w 4804229"/>
              <a:gd name="connsiteY1062" fmla="*/ 868826 h 1531042"/>
              <a:gd name="connsiteX1063" fmla="*/ 1121810 w 4804229"/>
              <a:gd name="connsiteY1063" fmla="*/ 886922 h 1531042"/>
              <a:gd name="connsiteX1064" fmla="*/ 1144773 w 4804229"/>
              <a:gd name="connsiteY1064" fmla="*/ 881506 h 1531042"/>
              <a:gd name="connsiteX1065" fmla="*/ 1154308 w 4804229"/>
              <a:gd name="connsiteY1065" fmla="*/ 879535 h 1531042"/>
              <a:gd name="connsiteX1066" fmla="*/ 1135792 w 4804229"/>
              <a:gd name="connsiteY1066" fmla="*/ 892816 h 1531042"/>
              <a:gd name="connsiteX1067" fmla="*/ 1103708 w 4804229"/>
              <a:gd name="connsiteY1067" fmla="*/ 898984 h 1531042"/>
              <a:gd name="connsiteX1068" fmla="*/ 1124004 w 4804229"/>
              <a:gd name="connsiteY1068" fmla="*/ 907760 h 1531042"/>
              <a:gd name="connsiteX1069" fmla="*/ 1099873 w 4804229"/>
              <a:gd name="connsiteY1069" fmla="*/ 905566 h 1531042"/>
              <a:gd name="connsiteX1070" fmla="*/ 1115229 w 4804229"/>
              <a:gd name="connsiteY1070" fmla="*/ 917634 h 1531042"/>
              <a:gd name="connsiteX1071" fmla="*/ 1091099 w 4804229"/>
              <a:gd name="connsiteY1071" fmla="*/ 915441 h 1531042"/>
              <a:gd name="connsiteX1072" fmla="*/ 1094386 w 4804229"/>
              <a:gd name="connsiteY1072" fmla="*/ 896791 h 1531042"/>
              <a:gd name="connsiteX1073" fmla="*/ 1086712 w 4804229"/>
              <a:gd name="connsiteY1073" fmla="*/ 915441 h 1531042"/>
              <a:gd name="connsiteX1074" fmla="*/ 1058193 w 4804229"/>
              <a:gd name="connsiteY1074" fmla="*/ 919280 h 1531042"/>
              <a:gd name="connsiteX1075" fmla="*/ 1057094 w 4804229"/>
              <a:gd name="connsiteY1075" fmla="*/ 909953 h 1531042"/>
              <a:gd name="connsiteX1076" fmla="*/ 1076290 w 4804229"/>
              <a:gd name="connsiteY1076" fmla="*/ 909406 h 1531042"/>
              <a:gd name="connsiteX1077" fmla="*/ 1069709 w 4804229"/>
              <a:gd name="connsiteY1077" fmla="*/ 891310 h 1531042"/>
              <a:gd name="connsiteX1078" fmla="*/ 1105902 w 4804229"/>
              <a:gd name="connsiteY1078" fmla="*/ 868826 h 1531042"/>
              <a:gd name="connsiteX1079" fmla="*/ 743941 w 4804229"/>
              <a:gd name="connsiteY1079" fmla="*/ 863887 h 1531042"/>
              <a:gd name="connsiteX1080" fmla="*/ 716517 w 4804229"/>
              <a:gd name="connsiteY1080" fmla="*/ 877049 h 1531042"/>
              <a:gd name="connsiteX1081" fmla="*/ 743941 w 4804229"/>
              <a:gd name="connsiteY1081" fmla="*/ 863887 h 1531042"/>
              <a:gd name="connsiteX1082" fmla="*/ 868981 w 4804229"/>
              <a:gd name="connsiteY1082" fmla="*/ 863339 h 1531042"/>
              <a:gd name="connsiteX1083" fmla="*/ 841009 w 4804229"/>
              <a:gd name="connsiteY1083" fmla="*/ 873208 h 1531042"/>
              <a:gd name="connsiteX1084" fmla="*/ 848962 w 4804229"/>
              <a:gd name="connsiteY1084" fmla="*/ 871701 h 1531042"/>
              <a:gd name="connsiteX1085" fmla="*/ 859761 w 4804229"/>
              <a:gd name="connsiteY1085" fmla="*/ 875786 h 1531042"/>
              <a:gd name="connsiteX1086" fmla="*/ 859434 w 4804229"/>
              <a:gd name="connsiteY1086" fmla="*/ 876051 h 1531042"/>
              <a:gd name="connsiteX1087" fmla="*/ 847182 w 4804229"/>
              <a:gd name="connsiteY1087" fmla="*/ 877598 h 1531042"/>
              <a:gd name="connsiteX1088" fmla="*/ 851430 w 4804229"/>
              <a:gd name="connsiteY1088" fmla="*/ 882536 h 1531042"/>
              <a:gd name="connsiteX1089" fmla="*/ 859434 w 4804229"/>
              <a:gd name="connsiteY1089" fmla="*/ 876051 h 1531042"/>
              <a:gd name="connsiteX1090" fmla="*/ 860205 w 4804229"/>
              <a:gd name="connsiteY1090" fmla="*/ 875954 h 1531042"/>
              <a:gd name="connsiteX1091" fmla="*/ 859761 w 4804229"/>
              <a:gd name="connsiteY1091" fmla="*/ 875786 h 1531042"/>
              <a:gd name="connsiteX1092" fmla="*/ 862262 w 4804229"/>
              <a:gd name="connsiteY1092" fmla="*/ 873761 h 1531042"/>
              <a:gd name="connsiteX1093" fmla="*/ 868981 w 4804229"/>
              <a:gd name="connsiteY1093" fmla="*/ 863339 h 1531042"/>
              <a:gd name="connsiteX1094" fmla="*/ 1224913 w 4804229"/>
              <a:gd name="connsiteY1094" fmla="*/ 862245 h 1531042"/>
              <a:gd name="connsiteX1095" fmla="*/ 1205717 w 4804229"/>
              <a:gd name="connsiteY1095" fmla="*/ 862791 h 1531042"/>
              <a:gd name="connsiteX1096" fmla="*/ 1055240 w 4804229"/>
              <a:gd name="connsiteY1096" fmla="*/ 858727 h 1531042"/>
              <a:gd name="connsiteX1097" fmla="*/ 1057636 w 4804229"/>
              <a:gd name="connsiteY1097" fmla="*/ 860046 h 1531042"/>
              <a:gd name="connsiteX1098" fmla="*/ 1024732 w 4804229"/>
              <a:gd name="connsiteY1098" fmla="*/ 867180 h 1531042"/>
              <a:gd name="connsiteX1099" fmla="*/ 1012116 w 4804229"/>
              <a:gd name="connsiteY1099" fmla="*/ 885823 h 1531042"/>
              <a:gd name="connsiteX1100" fmla="*/ 1045021 w 4804229"/>
              <a:gd name="connsiteY1100" fmla="*/ 875401 h 1531042"/>
              <a:gd name="connsiteX1101" fmla="*/ 1039541 w 4804229"/>
              <a:gd name="connsiteY1101" fmla="*/ 866080 h 1531042"/>
              <a:gd name="connsiteX1102" fmla="*/ 1064218 w 4804229"/>
              <a:gd name="connsiteY1102" fmla="*/ 871567 h 1531042"/>
              <a:gd name="connsiteX1103" fmla="*/ 1067788 w 4804229"/>
              <a:gd name="connsiteY1103" fmla="*/ 859841 h 1531042"/>
              <a:gd name="connsiteX1104" fmla="*/ 1272075 w 4804229"/>
              <a:gd name="connsiteY1104" fmla="*/ 857857 h 1531042"/>
              <a:gd name="connsiteX1105" fmla="*/ 1244105 w 4804229"/>
              <a:gd name="connsiteY1105" fmla="*/ 864985 h 1531042"/>
              <a:gd name="connsiteX1106" fmla="*/ 1272075 w 4804229"/>
              <a:gd name="connsiteY1106" fmla="*/ 857857 h 1531042"/>
              <a:gd name="connsiteX1107" fmla="*/ 160081 w 4804229"/>
              <a:gd name="connsiteY1107" fmla="*/ 831530 h 1531042"/>
              <a:gd name="connsiteX1108" fmla="*/ 156036 w 4804229"/>
              <a:gd name="connsiteY1108" fmla="*/ 840856 h 1531042"/>
              <a:gd name="connsiteX1109" fmla="*/ 175232 w 4804229"/>
              <a:gd name="connsiteY1109" fmla="*/ 840303 h 1531042"/>
              <a:gd name="connsiteX1110" fmla="*/ 160081 w 4804229"/>
              <a:gd name="connsiteY1110" fmla="*/ 831530 h 1531042"/>
              <a:gd name="connsiteX1111" fmla="*/ 798450 w 4804229"/>
              <a:gd name="connsiteY1111" fmla="*/ 822759 h 1531042"/>
              <a:gd name="connsiteX1112" fmla="*/ 808118 w 4804229"/>
              <a:gd name="connsiteY1112" fmla="*/ 828241 h 1531042"/>
              <a:gd name="connsiteX1113" fmla="*/ 784535 w 4804229"/>
              <a:gd name="connsiteY1113" fmla="*/ 834826 h 1531042"/>
              <a:gd name="connsiteX1114" fmla="*/ 793857 w 4804229"/>
              <a:gd name="connsiteY1114" fmla="*/ 831534 h 1531042"/>
              <a:gd name="connsiteX1115" fmla="*/ 788375 w 4804229"/>
              <a:gd name="connsiteY1115" fmla="*/ 825499 h 1531042"/>
              <a:gd name="connsiteX1116" fmla="*/ 798450 w 4804229"/>
              <a:gd name="connsiteY1116" fmla="*/ 822759 h 1531042"/>
              <a:gd name="connsiteX1117" fmla="*/ 1254521 w 4804229"/>
              <a:gd name="connsiteY1117" fmla="*/ 819264 h 1531042"/>
              <a:gd name="connsiteX1118" fmla="*/ 1287977 w 4804229"/>
              <a:gd name="connsiteY1118" fmla="*/ 820566 h 1531042"/>
              <a:gd name="connsiteX1119" fmla="*/ 1235876 w 4804229"/>
              <a:gd name="connsiteY1119" fmla="*/ 828241 h 1531042"/>
              <a:gd name="connsiteX1120" fmla="*/ 1254521 w 4804229"/>
              <a:gd name="connsiteY1120" fmla="*/ 819264 h 1531042"/>
              <a:gd name="connsiteX1121" fmla="*/ 1018011 w 4804229"/>
              <a:gd name="connsiteY1121" fmla="*/ 817312 h 1531042"/>
              <a:gd name="connsiteX1122" fmla="*/ 1018698 w 4804229"/>
              <a:gd name="connsiteY1122" fmla="*/ 818919 h 1531042"/>
              <a:gd name="connsiteX1123" fmla="*/ 1013980 w 4804229"/>
              <a:gd name="connsiteY1123" fmla="*/ 817675 h 1531042"/>
              <a:gd name="connsiteX1124" fmla="*/ 1230395 w 4804229"/>
              <a:gd name="connsiteY1124" fmla="*/ 812884 h 1531042"/>
              <a:gd name="connsiteX1125" fmla="*/ 1213392 w 4804229"/>
              <a:gd name="connsiteY1125" fmla="*/ 834821 h 1531042"/>
              <a:gd name="connsiteX1126" fmla="*/ 1262206 w 4804229"/>
              <a:gd name="connsiteY1126" fmla="*/ 845789 h 1531042"/>
              <a:gd name="connsiteX1127" fmla="*/ 1266045 w 4804229"/>
              <a:gd name="connsiteY1127" fmla="*/ 833174 h 1531042"/>
              <a:gd name="connsiteX1128" fmla="*/ 1295658 w 4804229"/>
              <a:gd name="connsiteY1128" fmla="*/ 841402 h 1531042"/>
              <a:gd name="connsiteX1129" fmla="*/ 1247944 w 4804229"/>
              <a:gd name="connsiteY1129" fmla="*/ 845789 h 1531042"/>
              <a:gd name="connsiteX1130" fmla="*/ 1223814 w 4804229"/>
              <a:gd name="connsiteY1130" fmla="*/ 846337 h 1531042"/>
              <a:gd name="connsiteX1131" fmla="*/ 1192555 w 4804229"/>
              <a:gd name="connsiteY1131" fmla="*/ 868826 h 1531042"/>
              <a:gd name="connsiteX1132" fmla="*/ 1201329 w 4804229"/>
              <a:gd name="connsiteY1132" fmla="*/ 862245 h 1531042"/>
              <a:gd name="connsiteX1133" fmla="*/ 1212298 w 4804229"/>
              <a:gd name="connsiteY1133" fmla="*/ 877600 h 1531042"/>
              <a:gd name="connsiteX1134" fmla="*/ 1294559 w 4804229"/>
              <a:gd name="connsiteY1134" fmla="*/ 884728 h 1531042"/>
              <a:gd name="connsiteX1135" fmla="*/ 1298398 w 4804229"/>
              <a:gd name="connsiteY1135" fmla="*/ 875407 h 1531042"/>
              <a:gd name="connsiteX1136" fmla="*/ 1415216 w 4804229"/>
              <a:gd name="connsiteY1136" fmla="*/ 890763 h 1531042"/>
              <a:gd name="connsiteX1137" fmla="*/ 1392726 w 4804229"/>
              <a:gd name="connsiteY1137" fmla="*/ 909953 h 1531042"/>
              <a:gd name="connsiteX1138" fmla="*/ 1411376 w 4804229"/>
              <a:gd name="connsiteY1138" fmla="*/ 894597 h 1531042"/>
              <a:gd name="connsiteX1139" fmla="*/ 1371890 w 4804229"/>
              <a:gd name="connsiteY1139" fmla="*/ 883629 h 1531042"/>
              <a:gd name="connsiteX1140" fmla="*/ 1348306 w 4804229"/>
              <a:gd name="connsiteY1140" fmla="*/ 887469 h 1531042"/>
              <a:gd name="connsiteX1141" fmla="*/ 1349400 w 4804229"/>
              <a:gd name="connsiteY1141" fmla="*/ 899537 h 1531042"/>
              <a:gd name="connsiteX1142" fmla="*/ 1295658 w 4804229"/>
              <a:gd name="connsiteY1142" fmla="*/ 891856 h 1531042"/>
              <a:gd name="connsiteX1143" fmla="*/ 1320888 w 4804229"/>
              <a:gd name="connsiteY1143" fmla="*/ 906665 h 1531042"/>
              <a:gd name="connsiteX1144" fmla="*/ 1282496 w 4804229"/>
              <a:gd name="connsiteY1144" fmla="*/ 907760 h 1531042"/>
              <a:gd name="connsiteX1145" fmla="*/ 1278655 w 4804229"/>
              <a:gd name="connsiteY1145" fmla="*/ 920375 h 1531042"/>
              <a:gd name="connsiteX1146" fmla="*/ 1224360 w 4804229"/>
              <a:gd name="connsiteY1146" fmla="*/ 906665 h 1531042"/>
              <a:gd name="connsiteX1147" fmla="*/ 1235329 w 4804229"/>
              <a:gd name="connsiteY1147" fmla="*/ 922021 h 1531042"/>
              <a:gd name="connsiteX1148" fmla="*/ 1205717 w 4804229"/>
              <a:gd name="connsiteY1148" fmla="*/ 913793 h 1531042"/>
              <a:gd name="connsiteX1149" fmla="*/ 1214492 w 4804229"/>
              <a:gd name="connsiteY1149" fmla="*/ 904471 h 1531042"/>
              <a:gd name="connsiteX1150" fmla="*/ 1185974 w 4804229"/>
              <a:gd name="connsiteY1150" fmla="*/ 908313 h 1531042"/>
              <a:gd name="connsiteX1151" fmla="*/ 1227107 w 4804229"/>
              <a:gd name="connsiteY1151" fmla="*/ 888570 h 1531042"/>
              <a:gd name="connsiteX1152" fmla="*/ 1178846 w 4804229"/>
              <a:gd name="connsiteY1152" fmla="*/ 886922 h 1531042"/>
              <a:gd name="connsiteX1153" fmla="*/ 1175006 w 4804229"/>
              <a:gd name="connsiteY1153" fmla="*/ 896244 h 1531042"/>
              <a:gd name="connsiteX1154" fmla="*/ 1185974 w 4804229"/>
              <a:gd name="connsiteY1154" fmla="*/ 911599 h 1531042"/>
              <a:gd name="connsiteX1155" fmla="*/ 1119063 w 4804229"/>
              <a:gd name="connsiteY1155" fmla="*/ 913793 h 1531042"/>
              <a:gd name="connsiteX1156" fmla="*/ 1166230 w 4804229"/>
              <a:gd name="connsiteY1156" fmla="*/ 903372 h 1531042"/>
              <a:gd name="connsiteX1157" fmla="*/ 1142648 w 4804229"/>
              <a:gd name="connsiteY1157" fmla="*/ 907213 h 1531042"/>
              <a:gd name="connsiteX1158" fmla="*/ 1137713 w 4804229"/>
              <a:gd name="connsiteY1158" fmla="*/ 904471 h 1531042"/>
              <a:gd name="connsiteX1159" fmla="*/ 1132779 w 4804229"/>
              <a:gd name="connsiteY1159" fmla="*/ 901731 h 1531042"/>
              <a:gd name="connsiteX1160" fmla="*/ 1165684 w 4804229"/>
              <a:gd name="connsiteY1160" fmla="*/ 894597 h 1531042"/>
              <a:gd name="connsiteX1161" fmla="*/ 1154845 w 4804229"/>
              <a:gd name="connsiteY1161" fmla="*/ 879423 h 1531042"/>
              <a:gd name="connsiteX1162" fmla="*/ 1168972 w 4804229"/>
              <a:gd name="connsiteY1162" fmla="*/ 876501 h 1531042"/>
              <a:gd name="connsiteX1163" fmla="*/ 1148681 w 4804229"/>
              <a:gd name="connsiteY1163" fmla="*/ 864985 h 1531042"/>
              <a:gd name="connsiteX1164" fmla="*/ 1198037 w 4804229"/>
              <a:gd name="connsiteY1164" fmla="*/ 875954 h 1531042"/>
              <a:gd name="connsiteX1165" fmla="*/ 1120163 w 4804229"/>
              <a:gd name="connsiteY1165" fmla="*/ 866080 h 1531042"/>
              <a:gd name="connsiteX1166" fmla="*/ 1089452 w 4804229"/>
              <a:gd name="connsiteY1166" fmla="*/ 845242 h 1531042"/>
              <a:gd name="connsiteX1167" fmla="*/ 1164584 w 4804229"/>
              <a:gd name="connsiteY1167" fmla="*/ 824400 h 1531042"/>
              <a:gd name="connsiteX1168" fmla="*/ 1209558 w 4804229"/>
              <a:gd name="connsiteY1168" fmla="*/ 841402 h 1531042"/>
              <a:gd name="connsiteX1169" fmla="*/ 1159103 w 4804229"/>
              <a:gd name="connsiteY1169" fmla="*/ 818371 h 1531042"/>
              <a:gd name="connsiteX1170" fmla="*/ 1168972 w 4804229"/>
              <a:gd name="connsiteY1170" fmla="*/ 821111 h 1531042"/>
              <a:gd name="connsiteX1171" fmla="*/ 1198037 w 4804229"/>
              <a:gd name="connsiteY1171" fmla="*/ 823305 h 1531042"/>
              <a:gd name="connsiteX1172" fmla="*/ 1201877 w 4804229"/>
              <a:gd name="connsiteY1172" fmla="*/ 813983 h 1531042"/>
              <a:gd name="connsiteX1173" fmla="*/ 1230395 w 4804229"/>
              <a:gd name="connsiteY1173" fmla="*/ 812884 h 1531042"/>
              <a:gd name="connsiteX1174" fmla="*/ 191134 w 4804229"/>
              <a:gd name="connsiteY1174" fmla="*/ 805757 h 1531042"/>
              <a:gd name="connsiteX1175" fmla="*/ 183453 w 4804229"/>
              <a:gd name="connsiteY1175" fmla="*/ 827694 h 1531042"/>
              <a:gd name="connsiteX1176" fmla="*/ 202650 w 4804229"/>
              <a:gd name="connsiteY1176" fmla="*/ 827141 h 1531042"/>
              <a:gd name="connsiteX1177" fmla="*/ 213071 w 4804229"/>
              <a:gd name="connsiteY1177" fmla="*/ 833175 h 1531042"/>
              <a:gd name="connsiteX1178" fmla="*/ 220747 w 4804229"/>
              <a:gd name="connsiteY1178" fmla="*/ 814531 h 1531042"/>
              <a:gd name="connsiteX1179" fmla="*/ 191134 w 4804229"/>
              <a:gd name="connsiteY1179" fmla="*/ 805757 h 1531042"/>
              <a:gd name="connsiteX1180" fmla="*/ 613976 w 4804229"/>
              <a:gd name="connsiteY1180" fmla="*/ 805756 h 1531042"/>
              <a:gd name="connsiteX1181" fmla="*/ 610141 w 4804229"/>
              <a:gd name="connsiteY1181" fmla="*/ 818371 h 1531042"/>
              <a:gd name="connsiteX1182" fmla="*/ 604654 w 4804229"/>
              <a:gd name="connsiteY1182" fmla="*/ 812337 h 1531042"/>
              <a:gd name="connsiteX1183" fmla="*/ 613976 w 4804229"/>
              <a:gd name="connsiteY1183" fmla="*/ 805756 h 1531042"/>
              <a:gd name="connsiteX1184" fmla="*/ 137729 w 4804229"/>
              <a:gd name="connsiteY1184" fmla="*/ 803219 h 1531042"/>
              <a:gd name="connsiteX1185" fmla="*/ 80351 w 4804229"/>
              <a:gd name="connsiteY1185" fmla="*/ 804658 h 1531042"/>
              <a:gd name="connsiteX1186" fmla="*/ 85838 w 4804229"/>
              <a:gd name="connsiteY1186" fmla="*/ 813978 h 1531042"/>
              <a:gd name="connsiteX1187" fmla="*/ 9606 w 4804229"/>
              <a:gd name="connsiteY1187" fmla="*/ 818919 h 1531042"/>
              <a:gd name="connsiteX1188" fmla="*/ 91326 w 4804229"/>
              <a:gd name="connsiteY1188" fmla="*/ 817272 h 1531042"/>
              <a:gd name="connsiteX1189" fmla="*/ 120390 w 4804229"/>
              <a:gd name="connsiteY1189" fmla="*/ 819465 h 1531042"/>
              <a:gd name="connsiteX1190" fmla="*/ 116549 w 4804229"/>
              <a:gd name="connsiteY1190" fmla="*/ 832081 h 1531042"/>
              <a:gd name="connsiteX1191" fmla="*/ 146369 w 4804229"/>
              <a:gd name="connsiteY1191" fmla="*/ 823512 h 1531042"/>
              <a:gd name="connsiteX1192" fmla="*/ 167524 w 4804229"/>
              <a:gd name="connsiteY1192" fmla="*/ 809609 h 1531042"/>
              <a:gd name="connsiteX1193" fmla="*/ 167565 w 4804229"/>
              <a:gd name="connsiteY1193" fmla="*/ 809642 h 1531042"/>
              <a:gd name="connsiteX1194" fmla="*/ 169403 w 4804229"/>
              <a:gd name="connsiteY1194" fmla="*/ 816173 h 1531042"/>
              <a:gd name="connsiteX1195" fmla="*/ 177426 w 4804229"/>
              <a:gd name="connsiteY1195" fmla="*/ 817819 h 1531042"/>
              <a:gd name="connsiteX1196" fmla="*/ 167565 w 4804229"/>
              <a:gd name="connsiteY1196" fmla="*/ 809642 h 1531042"/>
              <a:gd name="connsiteX1197" fmla="*/ 167551 w 4804229"/>
              <a:gd name="connsiteY1197" fmla="*/ 809592 h 1531042"/>
              <a:gd name="connsiteX1198" fmla="*/ 167524 w 4804229"/>
              <a:gd name="connsiteY1198" fmla="*/ 809609 h 1531042"/>
              <a:gd name="connsiteX1199" fmla="*/ 162950 w 4804229"/>
              <a:gd name="connsiteY1199" fmla="*/ 805815 h 1531042"/>
              <a:gd name="connsiteX1200" fmla="*/ 137729 w 4804229"/>
              <a:gd name="connsiteY1200" fmla="*/ 803219 h 1531042"/>
              <a:gd name="connsiteX1201" fmla="*/ 1398795 w 4804229"/>
              <a:gd name="connsiteY1201" fmla="*/ 781606 h 1531042"/>
              <a:gd name="connsiteX1202" fmla="*/ 1404795 w 4804229"/>
              <a:gd name="connsiteY1202" fmla="*/ 789301 h 1531042"/>
              <a:gd name="connsiteX1203" fmla="*/ 1361467 w 4804229"/>
              <a:gd name="connsiteY1203" fmla="*/ 790394 h 1531042"/>
              <a:gd name="connsiteX1204" fmla="*/ 1398795 w 4804229"/>
              <a:gd name="connsiteY1204" fmla="*/ 781606 h 1531042"/>
              <a:gd name="connsiteX1205" fmla="*/ 1379565 w 4804229"/>
              <a:gd name="connsiteY1205" fmla="*/ 774497 h 1531042"/>
              <a:gd name="connsiteX1206" fmla="*/ 1352147 w 4804229"/>
              <a:gd name="connsiteY1206" fmla="*/ 790947 h 1531042"/>
              <a:gd name="connsiteX1207" fmla="*/ 1313207 w 4804229"/>
              <a:gd name="connsiteY1207" fmla="*/ 785466 h 1531042"/>
              <a:gd name="connsiteX1208" fmla="*/ 1379565 w 4804229"/>
              <a:gd name="connsiteY1208" fmla="*/ 774497 h 1531042"/>
              <a:gd name="connsiteX1209" fmla="*/ 567347 w 4804229"/>
              <a:gd name="connsiteY1209" fmla="*/ 770106 h 1531042"/>
              <a:gd name="connsiteX1210" fmla="*/ 539382 w 4804229"/>
              <a:gd name="connsiteY1210" fmla="*/ 779979 h 1531042"/>
              <a:gd name="connsiteX1211" fmla="*/ 567347 w 4804229"/>
              <a:gd name="connsiteY1211" fmla="*/ 770106 h 1531042"/>
              <a:gd name="connsiteX1212" fmla="*/ 451636 w 4804229"/>
              <a:gd name="connsiteY1212" fmla="*/ 762978 h 1531042"/>
              <a:gd name="connsiteX1213" fmla="*/ 428598 w 4804229"/>
              <a:gd name="connsiteY1213" fmla="*/ 772851 h 1531042"/>
              <a:gd name="connsiteX1214" fmla="*/ 451636 w 4804229"/>
              <a:gd name="connsiteY1214" fmla="*/ 762978 h 1531042"/>
              <a:gd name="connsiteX1215" fmla="*/ 592645 w 4804229"/>
              <a:gd name="connsiteY1215" fmla="*/ 761606 h 1531042"/>
              <a:gd name="connsiteX1216" fmla="*/ 594650 w 4804229"/>
              <a:gd name="connsiteY1216" fmla="*/ 762551 h 1531042"/>
              <a:gd name="connsiteX1217" fmla="*/ 590930 w 4804229"/>
              <a:gd name="connsiteY1217" fmla="*/ 766271 h 1531042"/>
              <a:gd name="connsiteX1218" fmla="*/ 574327 w 4804229"/>
              <a:gd name="connsiteY1218" fmla="*/ 764250 h 1531042"/>
              <a:gd name="connsiteX1219" fmla="*/ 1152516 w 4804229"/>
              <a:gd name="connsiteY1219" fmla="*/ 759690 h 1531042"/>
              <a:gd name="connsiteX1220" fmla="*/ 1197489 w 4804229"/>
              <a:gd name="connsiteY1220" fmla="*/ 779979 h 1531042"/>
              <a:gd name="connsiteX1221" fmla="*/ 1152516 w 4804229"/>
              <a:gd name="connsiteY1221" fmla="*/ 759690 h 1531042"/>
              <a:gd name="connsiteX1222" fmla="*/ 72129 w 4804229"/>
              <a:gd name="connsiteY1222" fmla="*/ 755850 h 1531042"/>
              <a:gd name="connsiteX1223" fmla="*/ 73223 w 4804229"/>
              <a:gd name="connsiteY1223" fmla="*/ 771205 h 1531042"/>
              <a:gd name="connsiteX1224" fmla="*/ 72129 w 4804229"/>
              <a:gd name="connsiteY1224" fmla="*/ 755850 h 1531042"/>
              <a:gd name="connsiteX1225" fmla="*/ 153295 w 4804229"/>
              <a:gd name="connsiteY1225" fmla="*/ 754202 h 1531042"/>
              <a:gd name="connsiteX1226" fmla="*/ 140134 w 4804229"/>
              <a:gd name="connsiteY1226" fmla="*/ 770106 h 1531042"/>
              <a:gd name="connsiteX1227" fmla="*/ 168651 w 4804229"/>
              <a:gd name="connsiteY1227" fmla="*/ 766271 h 1531042"/>
              <a:gd name="connsiteX1228" fmla="*/ 153295 w 4804229"/>
              <a:gd name="connsiteY1228" fmla="*/ 754202 h 1531042"/>
              <a:gd name="connsiteX1229" fmla="*/ 109422 w 4804229"/>
              <a:gd name="connsiteY1229" fmla="*/ 752009 h 1531042"/>
              <a:gd name="connsiteX1230" fmla="*/ 115455 w 4804229"/>
              <a:gd name="connsiteY1230" fmla="*/ 764077 h 1531042"/>
              <a:gd name="connsiteX1231" fmla="*/ 119838 w 4804229"/>
              <a:gd name="connsiteY1231" fmla="*/ 758042 h 1531042"/>
              <a:gd name="connsiteX1232" fmla="*/ 134646 w 4804229"/>
              <a:gd name="connsiteY1232" fmla="*/ 760784 h 1531042"/>
              <a:gd name="connsiteX1233" fmla="*/ 109422 w 4804229"/>
              <a:gd name="connsiteY1233" fmla="*/ 752009 h 1531042"/>
              <a:gd name="connsiteX1234" fmla="*/ 196068 w 4804229"/>
              <a:gd name="connsiteY1234" fmla="*/ 749815 h 1531042"/>
              <a:gd name="connsiteX1235" fmla="*/ 192782 w 4804229"/>
              <a:gd name="connsiteY1235" fmla="*/ 762430 h 1531042"/>
              <a:gd name="connsiteX1236" fmla="*/ 211977 w 4804229"/>
              <a:gd name="connsiteY1236" fmla="*/ 765170 h 1531042"/>
              <a:gd name="connsiteX1237" fmla="*/ 196068 w 4804229"/>
              <a:gd name="connsiteY1237" fmla="*/ 749815 h 1531042"/>
              <a:gd name="connsiteX1238" fmla="*/ 695133 w 4804229"/>
              <a:gd name="connsiteY1238" fmla="*/ 748169 h 1531042"/>
              <a:gd name="connsiteX1239" fmla="*/ 688279 w 4804229"/>
              <a:gd name="connsiteY1239" fmla="*/ 750747 h 1531042"/>
              <a:gd name="connsiteX1240" fmla="*/ 691794 w 4804229"/>
              <a:gd name="connsiteY1240" fmla="*/ 748169 h 1531042"/>
              <a:gd name="connsiteX1241" fmla="*/ 939178 w 4804229"/>
              <a:gd name="connsiteY1241" fmla="*/ 742687 h 1531042"/>
              <a:gd name="connsiteX1242" fmla="*/ 942059 w 4804229"/>
              <a:gd name="connsiteY1242" fmla="*/ 744543 h 1531042"/>
              <a:gd name="connsiteX1243" fmla="*/ 941284 w 4804229"/>
              <a:gd name="connsiteY1243" fmla="*/ 746900 h 1531042"/>
              <a:gd name="connsiteX1244" fmla="*/ 273946 w 4804229"/>
              <a:gd name="connsiteY1244" fmla="*/ 742617 h 1531042"/>
              <a:gd name="connsiteX1245" fmla="*/ 244330 w 4804229"/>
              <a:gd name="connsiteY1245" fmla="*/ 745427 h 1531042"/>
              <a:gd name="connsiteX1246" fmla="*/ 208137 w 4804229"/>
              <a:gd name="connsiteY1246" fmla="*/ 771205 h 1531042"/>
              <a:gd name="connsiteX1247" fmla="*/ 238778 w 4804229"/>
              <a:gd name="connsiteY1247" fmla="*/ 766474 h 1531042"/>
              <a:gd name="connsiteX1248" fmla="*/ 265233 w 4804229"/>
              <a:gd name="connsiteY1248" fmla="*/ 769502 h 1531042"/>
              <a:gd name="connsiteX1249" fmla="*/ 265172 w 4804229"/>
              <a:gd name="connsiteY1249" fmla="*/ 769558 h 1531042"/>
              <a:gd name="connsiteX1250" fmla="*/ 265610 w 4804229"/>
              <a:gd name="connsiteY1250" fmla="*/ 769668 h 1531042"/>
              <a:gd name="connsiteX1251" fmla="*/ 265172 w 4804229"/>
              <a:gd name="connsiteY1251" fmla="*/ 770106 h 1531042"/>
              <a:gd name="connsiteX1252" fmla="*/ 267366 w 4804229"/>
              <a:gd name="connsiteY1252" fmla="*/ 770106 h 1531042"/>
              <a:gd name="connsiteX1253" fmla="*/ 279981 w 4804229"/>
              <a:gd name="connsiteY1253" fmla="*/ 772851 h 1531042"/>
              <a:gd name="connsiteX1254" fmla="*/ 283816 w 4804229"/>
              <a:gd name="connsiteY1254" fmla="*/ 763524 h 1531042"/>
              <a:gd name="connsiteX1255" fmla="*/ 267366 w 4804229"/>
              <a:gd name="connsiteY1255" fmla="*/ 770106 h 1531042"/>
              <a:gd name="connsiteX1256" fmla="*/ 265610 w 4804229"/>
              <a:gd name="connsiteY1256" fmla="*/ 769668 h 1531042"/>
              <a:gd name="connsiteX1257" fmla="*/ 265719 w 4804229"/>
              <a:gd name="connsiteY1257" fmla="*/ 769558 h 1531042"/>
              <a:gd name="connsiteX1258" fmla="*/ 265233 w 4804229"/>
              <a:gd name="connsiteY1258" fmla="*/ 769502 h 1531042"/>
              <a:gd name="connsiteX1259" fmla="*/ 278334 w 4804229"/>
              <a:gd name="connsiteY1259" fmla="*/ 757496 h 1531042"/>
              <a:gd name="connsiteX1260" fmla="*/ 244876 w 4804229"/>
              <a:gd name="connsiteY1260" fmla="*/ 754749 h 1531042"/>
              <a:gd name="connsiteX1261" fmla="*/ 296978 w 4804229"/>
              <a:gd name="connsiteY1261" fmla="*/ 747621 h 1531042"/>
              <a:gd name="connsiteX1262" fmla="*/ 273946 w 4804229"/>
              <a:gd name="connsiteY1262" fmla="*/ 742617 h 1531042"/>
              <a:gd name="connsiteX1263" fmla="*/ 176325 w 4804229"/>
              <a:gd name="connsiteY1263" fmla="*/ 741041 h 1531042"/>
              <a:gd name="connsiteX1264" fmla="*/ 177426 w 4804229"/>
              <a:gd name="connsiteY1264" fmla="*/ 756396 h 1531042"/>
              <a:gd name="connsiteX1265" fmla="*/ 172491 w 4804229"/>
              <a:gd name="connsiteY1265" fmla="*/ 753656 h 1531042"/>
              <a:gd name="connsiteX1266" fmla="*/ 186746 w 4804229"/>
              <a:gd name="connsiteY1266" fmla="*/ 750363 h 1531042"/>
              <a:gd name="connsiteX1267" fmla="*/ 176325 w 4804229"/>
              <a:gd name="connsiteY1267" fmla="*/ 741041 h 1531042"/>
              <a:gd name="connsiteX1268" fmla="*/ 402370 w 4804229"/>
              <a:gd name="connsiteY1268" fmla="*/ 736541 h 1531042"/>
              <a:gd name="connsiteX1269" fmla="*/ 396587 w 4804229"/>
              <a:gd name="connsiteY1269" fmla="*/ 739189 h 1531042"/>
              <a:gd name="connsiteX1270" fmla="*/ 388565 w 4804229"/>
              <a:gd name="connsiteY1270" fmla="*/ 749268 h 1531042"/>
              <a:gd name="connsiteX1271" fmla="*/ 306852 w 4804229"/>
              <a:gd name="connsiteY1271" fmla="*/ 750914 h 1531042"/>
              <a:gd name="connsiteX1272" fmla="*/ 289303 w 4804229"/>
              <a:gd name="connsiteY1272" fmla="*/ 766818 h 1531042"/>
              <a:gd name="connsiteX1273" fmla="*/ 351273 w 4804229"/>
              <a:gd name="connsiteY1273" fmla="*/ 765718 h 1531042"/>
              <a:gd name="connsiteX1274" fmla="*/ 343045 w 4804229"/>
              <a:gd name="connsiteY1274" fmla="*/ 778333 h 1531042"/>
              <a:gd name="connsiteX1275" fmla="*/ 361147 w 4804229"/>
              <a:gd name="connsiteY1275" fmla="*/ 765718 h 1531042"/>
              <a:gd name="connsiteX1276" fmla="*/ 400081 w 4804229"/>
              <a:gd name="connsiteY1276" fmla="*/ 773946 h 1531042"/>
              <a:gd name="connsiteX1277" fmla="*/ 403920 w 4804229"/>
              <a:gd name="connsiteY1277" fmla="*/ 761331 h 1531042"/>
              <a:gd name="connsiteX1278" fmla="*/ 423664 w 4804229"/>
              <a:gd name="connsiteY1278" fmla="*/ 770106 h 1531042"/>
              <a:gd name="connsiteX1279" fmla="*/ 446148 w 4804229"/>
              <a:gd name="connsiteY1279" fmla="*/ 750914 h 1531042"/>
              <a:gd name="connsiteX1280" fmla="*/ 426405 w 4804229"/>
              <a:gd name="connsiteY1280" fmla="*/ 742140 h 1531042"/>
              <a:gd name="connsiteX1281" fmla="*/ 403374 w 4804229"/>
              <a:gd name="connsiteY1281" fmla="*/ 752009 h 1531042"/>
              <a:gd name="connsiteX1282" fmla="*/ 397887 w 4804229"/>
              <a:gd name="connsiteY1282" fmla="*/ 745975 h 1531042"/>
              <a:gd name="connsiteX1283" fmla="*/ 411596 w 4804229"/>
              <a:gd name="connsiteY1283" fmla="*/ 739394 h 1531042"/>
              <a:gd name="connsiteX1284" fmla="*/ 402370 w 4804229"/>
              <a:gd name="connsiteY1284" fmla="*/ 736541 h 1531042"/>
              <a:gd name="connsiteX1285" fmla="*/ 807019 w 4804229"/>
              <a:gd name="connsiteY1285" fmla="*/ 734873 h 1531042"/>
              <a:gd name="connsiteX1286" fmla="*/ 842668 w 4804229"/>
              <a:gd name="connsiteY1286" fmla="*/ 735012 h 1531042"/>
              <a:gd name="connsiteX1287" fmla="*/ 824566 w 4804229"/>
              <a:gd name="connsiteY1287" fmla="*/ 747626 h 1531042"/>
              <a:gd name="connsiteX1288" fmla="*/ 786180 w 4804229"/>
              <a:gd name="connsiteY1288" fmla="*/ 748721 h 1531042"/>
              <a:gd name="connsiteX1289" fmla="*/ 807019 w 4804229"/>
              <a:gd name="connsiteY1289" fmla="*/ 734873 h 1531042"/>
              <a:gd name="connsiteX1290" fmla="*/ 45804 w 4804229"/>
              <a:gd name="connsiteY1290" fmla="*/ 734459 h 1531042"/>
              <a:gd name="connsiteX1291" fmla="*/ 22768 w 4804229"/>
              <a:gd name="connsiteY1291" fmla="*/ 744334 h 1531042"/>
              <a:gd name="connsiteX1292" fmla="*/ 28255 w 4804229"/>
              <a:gd name="connsiteY1292" fmla="*/ 750363 h 1531042"/>
              <a:gd name="connsiteX1293" fmla="*/ 47998 w 4804229"/>
              <a:gd name="connsiteY1293" fmla="*/ 756396 h 1531042"/>
              <a:gd name="connsiteX1294" fmla="*/ 71030 w 4804229"/>
              <a:gd name="connsiteY1294" fmla="*/ 745975 h 1531042"/>
              <a:gd name="connsiteX1295" fmla="*/ 45804 w 4804229"/>
              <a:gd name="connsiteY1295" fmla="*/ 734459 h 1531042"/>
              <a:gd name="connsiteX1296" fmla="*/ 107775 w 4804229"/>
              <a:gd name="connsiteY1296" fmla="*/ 730620 h 1531042"/>
              <a:gd name="connsiteX1297" fmla="*/ 79257 w 4804229"/>
              <a:gd name="connsiteY1297" fmla="*/ 731171 h 1531042"/>
              <a:gd name="connsiteX1298" fmla="*/ 75417 w 4804229"/>
              <a:gd name="connsiteY1298" fmla="*/ 743781 h 1531042"/>
              <a:gd name="connsiteX1299" fmla="*/ 104481 w 4804229"/>
              <a:gd name="connsiteY1299" fmla="*/ 745975 h 1531042"/>
              <a:gd name="connsiteX1300" fmla="*/ 89125 w 4804229"/>
              <a:gd name="connsiteY1300" fmla="*/ 737206 h 1531042"/>
              <a:gd name="connsiteX1301" fmla="*/ 107775 w 4804229"/>
              <a:gd name="connsiteY1301" fmla="*/ 730620 h 1531042"/>
              <a:gd name="connsiteX1302" fmla="*/ 146167 w 4804229"/>
              <a:gd name="connsiteY1302" fmla="*/ 726232 h 1531042"/>
              <a:gd name="connsiteX1303" fmla="*/ 117097 w 4804229"/>
              <a:gd name="connsiteY1303" fmla="*/ 726785 h 1531042"/>
              <a:gd name="connsiteX1304" fmla="*/ 147808 w 4804229"/>
              <a:gd name="connsiteY1304" fmla="*/ 750914 h 1531042"/>
              <a:gd name="connsiteX1305" fmla="*/ 156582 w 4804229"/>
              <a:gd name="connsiteY1305" fmla="*/ 738299 h 1531042"/>
              <a:gd name="connsiteX1306" fmla="*/ 146167 w 4804229"/>
              <a:gd name="connsiteY1306" fmla="*/ 729525 h 1531042"/>
              <a:gd name="connsiteX1307" fmla="*/ 146167 w 4804229"/>
              <a:gd name="connsiteY1307" fmla="*/ 726232 h 1531042"/>
              <a:gd name="connsiteX1308" fmla="*/ 826761 w 4804229"/>
              <a:gd name="connsiteY1308" fmla="*/ 719103 h 1531042"/>
              <a:gd name="connsiteX1309" fmla="*/ 808658 w 4804229"/>
              <a:gd name="connsiteY1309" fmla="*/ 732264 h 1531042"/>
              <a:gd name="connsiteX1310" fmla="*/ 774659 w 4804229"/>
              <a:gd name="connsiteY1310" fmla="*/ 727330 h 1531042"/>
              <a:gd name="connsiteX1311" fmla="*/ 808111 w 4804229"/>
              <a:gd name="connsiteY1311" fmla="*/ 726236 h 1531042"/>
              <a:gd name="connsiteX1312" fmla="*/ 826761 w 4804229"/>
              <a:gd name="connsiteY1312" fmla="*/ 719103 h 1531042"/>
              <a:gd name="connsiteX1313" fmla="*/ 597718 w 4804229"/>
              <a:gd name="connsiteY1313" fmla="*/ 718556 h 1531042"/>
              <a:gd name="connsiteX1314" fmla="*/ 577768 w 4804229"/>
              <a:gd name="connsiteY1314" fmla="*/ 726232 h 1531042"/>
              <a:gd name="connsiteX1315" fmla="*/ 620548 w 4804229"/>
              <a:gd name="connsiteY1315" fmla="*/ 719104 h 1531042"/>
              <a:gd name="connsiteX1316" fmla="*/ 597718 w 4804229"/>
              <a:gd name="connsiteY1316" fmla="*/ 718556 h 1531042"/>
              <a:gd name="connsiteX1317" fmla="*/ 547609 w 4804229"/>
              <a:gd name="connsiteY1317" fmla="*/ 711428 h 1531042"/>
              <a:gd name="connsiteX1318" fmla="*/ 515799 w 4804229"/>
              <a:gd name="connsiteY1318" fmla="*/ 733365 h 1531042"/>
              <a:gd name="connsiteX1319" fmla="*/ 530060 w 4804229"/>
              <a:gd name="connsiteY1319" fmla="*/ 730072 h 1531042"/>
              <a:gd name="connsiteX1320" fmla="*/ 547609 w 4804229"/>
              <a:gd name="connsiteY1320" fmla="*/ 711428 h 1531042"/>
              <a:gd name="connsiteX1321" fmla="*/ 283816 w 4804229"/>
              <a:gd name="connsiteY1321" fmla="*/ 708135 h 1531042"/>
              <a:gd name="connsiteX1322" fmla="*/ 256397 w 4804229"/>
              <a:gd name="connsiteY1322" fmla="*/ 718010 h 1531042"/>
              <a:gd name="connsiteX1323" fmla="*/ 266267 w 4804229"/>
              <a:gd name="connsiteY1323" fmla="*/ 724038 h 1531042"/>
              <a:gd name="connsiteX1324" fmla="*/ 283816 w 4804229"/>
              <a:gd name="connsiteY1324" fmla="*/ 708135 h 1531042"/>
              <a:gd name="connsiteX1325" fmla="*/ 134646 w 4804229"/>
              <a:gd name="connsiteY1325" fmla="*/ 704848 h 1531042"/>
              <a:gd name="connsiteX1326" fmla="*/ 120390 w 4804229"/>
              <a:gd name="connsiteY1326" fmla="*/ 708135 h 1531042"/>
              <a:gd name="connsiteX1327" fmla="*/ 140680 w 4804229"/>
              <a:gd name="connsiteY1327" fmla="*/ 720203 h 1531042"/>
              <a:gd name="connsiteX1328" fmla="*/ 134646 w 4804229"/>
              <a:gd name="connsiteY1328" fmla="*/ 704848 h 1531042"/>
              <a:gd name="connsiteX1329" fmla="*/ 69883 w 4804229"/>
              <a:gd name="connsiteY1329" fmla="*/ 704066 h 1531042"/>
              <a:gd name="connsiteX1330" fmla="*/ 72129 w 4804229"/>
              <a:gd name="connsiteY1330" fmla="*/ 706489 h 1531042"/>
              <a:gd name="connsiteX1331" fmla="*/ 78163 w 4804229"/>
              <a:gd name="connsiteY1331" fmla="*/ 718556 h 1531042"/>
              <a:gd name="connsiteX1332" fmla="*/ 77610 w 4804229"/>
              <a:gd name="connsiteY1332" fmla="*/ 712522 h 1531042"/>
              <a:gd name="connsiteX1333" fmla="*/ 96260 w 4804229"/>
              <a:gd name="connsiteY1333" fmla="*/ 709236 h 1531042"/>
              <a:gd name="connsiteX1334" fmla="*/ 77614 w 4804229"/>
              <a:gd name="connsiteY1334" fmla="*/ 704778 h 1531042"/>
              <a:gd name="connsiteX1335" fmla="*/ 69883 w 4804229"/>
              <a:gd name="connsiteY1335" fmla="*/ 704066 h 1531042"/>
              <a:gd name="connsiteX1336" fmla="*/ 355111 w 4804229"/>
              <a:gd name="connsiteY1336" fmla="*/ 699558 h 1531042"/>
              <a:gd name="connsiteX1337" fmla="*/ 345239 w 4804229"/>
              <a:gd name="connsiteY1337" fmla="*/ 703201 h 1531042"/>
              <a:gd name="connsiteX1338" fmla="*/ 379791 w 4804229"/>
              <a:gd name="connsiteY1338" fmla="*/ 711976 h 1531042"/>
              <a:gd name="connsiteX1339" fmla="*/ 364982 w 4804229"/>
              <a:gd name="connsiteY1339" fmla="*/ 702035 h 1531042"/>
              <a:gd name="connsiteX1340" fmla="*/ 355111 w 4804229"/>
              <a:gd name="connsiteY1340" fmla="*/ 699558 h 1531042"/>
              <a:gd name="connsiteX1341" fmla="*/ 541576 w 4804229"/>
              <a:gd name="connsiteY1341" fmla="*/ 693326 h 1531042"/>
              <a:gd name="connsiteX1342" fmla="*/ 494955 w 4804229"/>
              <a:gd name="connsiteY1342" fmla="*/ 706489 h 1531042"/>
              <a:gd name="connsiteX1343" fmla="*/ 528960 w 4804229"/>
              <a:gd name="connsiteY1343" fmla="*/ 711976 h 1531042"/>
              <a:gd name="connsiteX1344" fmla="*/ 541576 w 4804229"/>
              <a:gd name="connsiteY1344" fmla="*/ 693326 h 1531042"/>
              <a:gd name="connsiteX1345" fmla="*/ 929856 w 4804229"/>
              <a:gd name="connsiteY1345" fmla="*/ 691685 h 1531042"/>
              <a:gd name="connsiteX1346" fmla="*/ 911754 w 4804229"/>
              <a:gd name="connsiteY1346" fmla="*/ 704295 h 1531042"/>
              <a:gd name="connsiteX1347" fmla="*/ 929856 w 4804229"/>
              <a:gd name="connsiteY1347" fmla="*/ 691685 h 1531042"/>
              <a:gd name="connsiteX1348" fmla="*/ 650712 w 4804229"/>
              <a:gd name="connsiteY1348" fmla="*/ 685652 h 1531042"/>
              <a:gd name="connsiteX1349" fmla="*/ 652413 w 4804229"/>
              <a:gd name="connsiteY1349" fmla="*/ 687467 h 1531042"/>
              <a:gd name="connsiteX1350" fmla="*/ 651807 w 4804229"/>
              <a:gd name="connsiteY1350" fmla="*/ 690586 h 1531042"/>
              <a:gd name="connsiteX1351" fmla="*/ 650241 w 4804229"/>
              <a:gd name="connsiteY1351" fmla="*/ 691091 h 1531042"/>
              <a:gd name="connsiteX1352" fmla="*/ 377049 w 4804229"/>
              <a:gd name="connsiteY1352" fmla="*/ 681264 h 1531042"/>
              <a:gd name="connsiteX1353" fmla="*/ 358401 w 4804229"/>
              <a:gd name="connsiteY1353" fmla="*/ 691133 h 1531042"/>
              <a:gd name="connsiteX1354" fmla="*/ 377049 w 4804229"/>
              <a:gd name="connsiteY1354" fmla="*/ 684552 h 1531042"/>
              <a:gd name="connsiteX1355" fmla="*/ 373210 w 4804229"/>
              <a:gd name="connsiteY1355" fmla="*/ 693879 h 1531042"/>
              <a:gd name="connsiteX1356" fmla="*/ 377049 w 4804229"/>
              <a:gd name="connsiteY1356" fmla="*/ 681264 h 1531042"/>
              <a:gd name="connsiteX1357" fmla="*/ 851430 w 4804229"/>
              <a:gd name="connsiteY1357" fmla="*/ 677424 h 1531042"/>
              <a:gd name="connsiteX1358" fmla="*/ 852829 w 4804229"/>
              <a:gd name="connsiteY1358" fmla="*/ 680022 h 1531042"/>
              <a:gd name="connsiteX1359" fmla="*/ 845190 w 4804229"/>
              <a:gd name="connsiteY1359" fmla="*/ 679434 h 1531042"/>
              <a:gd name="connsiteX1360" fmla="*/ 290397 w 4804229"/>
              <a:gd name="connsiteY1360" fmla="*/ 676878 h 1531042"/>
              <a:gd name="connsiteX1361" fmla="*/ 230074 w 4804229"/>
              <a:gd name="connsiteY1361" fmla="*/ 699907 h 1531042"/>
              <a:gd name="connsiteX1362" fmla="*/ 290397 w 4804229"/>
              <a:gd name="connsiteY1362" fmla="*/ 676878 h 1531042"/>
              <a:gd name="connsiteX1363" fmla="*/ 338658 w 4804229"/>
              <a:gd name="connsiteY1363" fmla="*/ 675777 h 1531042"/>
              <a:gd name="connsiteX1364" fmla="*/ 322657 w 4804229"/>
              <a:gd name="connsiteY1364" fmla="*/ 680579 h 1531042"/>
              <a:gd name="connsiteX1365" fmla="*/ 309593 w 4804229"/>
              <a:gd name="connsiteY1365" fmla="*/ 676330 h 1531042"/>
              <a:gd name="connsiteX1366" fmla="*/ 305753 w 4804229"/>
              <a:gd name="connsiteY1366" fmla="*/ 685652 h 1531042"/>
              <a:gd name="connsiteX1367" fmla="*/ 322657 w 4804229"/>
              <a:gd name="connsiteY1367" fmla="*/ 680579 h 1531042"/>
              <a:gd name="connsiteX1368" fmla="*/ 323920 w 4804229"/>
              <a:gd name="connsiteY1368" fmla="*/ 680989 h 1531042"/>
              <a:gd name="connsiteX1369" fmla="*/ 338658 w 4804229"/>
              <a:gd name="connsiteY1369" fmla="*/ 675777 h 1531042"/>
              <a:gd name="connsiteX1370" fmla="*/ 505929 w 4804229"/>
              <a:gd name="connsiteY1370" fmla="*/ 675230 h 1531042"/>
              <a:gd name="connsiteX1371" fmla="*/ 410502 w 4804229"/>
              <a:gd name="connsiteY1371" fmla="*/ 683458 h 1531042"/>
              <a:gd name="connsiteX1372" fmla="*/ 407214 w 4804229"/>
              <a:gd name="connsiteY1372" fmla="*/ 698813 h 1531042"/>
              <a:gd name="connsiteX1373" fmla="*/ 460409 w 4804229"/>
              <a:gd name="connsiteY1373" fmla="*/ 701007 h 1531042"/>
              <a:gd name="connsiteX1374" fmla="*/ 458216 w 4804229"/>
              <a:gd name="connsiteY1374" fmla="*/ 728979 h 1531042"/>
              <a:gd name="connsiteX1375" fmla="*/ 452728 w 4804229"/>
              <a:gd name="connsiteY1375" fmla="*/ 722944 h 1531042"/>
              <a:gd name="connsiteX1376" fmla="*/ 458216 w 4804229"/>
              <a:gd name="connsiteY1376" fmla="*/ 735006 h 1531042"/>
              <a:gd name="connsiteX1377" fmla="*/ 476859 w 4804229"/>
              <a:gd name="connsiteY1377" fmla="*/ 728426 h 1531042"/>
              <a:gd name="connsiteX1378" fmla="*/ 492767 w 4804229"/>
              <a:gd name="connsiteY1378" fmla="*/ 691133 h 1531042"/>
              <a:gd name="connsiteX1379" fmla="*/ 473019 w 4804229"/>
              <a:gd name="connsiteY1379" fmla="*/ 685105 h 1531042"/>
              <a:gd name="connsiteX1380" fmla="*/ 505929 w 4804229"/>
              <a:gd name="connsiteY1380" fmla="*/ 675230 h 1531042"/>
              <a:gd name="connsiteX1381" fmla="*/ 1995174 w 4804229"/>
              <a:gd name="connsiteY1381" fmla="*/ 675101 h 1531042"/>
              <a:gd name="connsiteX1382" fmla="*/ 2008593 w 4804229"/>
              <a:gd name="connsiteY1382" fmla="*/ 696619 h 1531042"/>
              <a:gd name="connsiteX1383" fmla="*/ 2004205 w 4804229"/>
              <a:gd name="connsiteY1383" fmla="*/ 699907 h 1531042"/>
              <a:gd name="connsiteX1384" fmla="*/ 2004758 w 4804229"/>
              <a:gd name="connsiteY1384" fmla="*/ 705941 h 1531042"/>
              <a:gd name="connsiteX1385" fmla="*/ 1974042 w 4804229"/>
              <a:gd name="connsiteY1385" fmla="*/ 692779 h 1531042"/>
              <a:gd name="connsiteX1386" fmla="*/ 1972948 w 4804229"/>
              <a:gd name="connsiteY1386" fmla="*/ 683458 h 1531042"/>
              <a:gd name="connsiteX1387" fmla="*/ 1995174 w 4804229"/>
              <a:gd name="connsiteY1387" fmla="*/ 675101 h 1531042"/>
              <a:gd name="connsiteX1388" fmla="*/ 899692 w 4804229"/>
              <a:gd name="connsiteY1388" fmla="*/ 674136 h 1531042"/>
              <a:gd name="connsiteX1389" fmla="*/ 876660 w 4804229"/>
              <a:gd name="connsiteY1389" fmla="*/ 680717 h 1531042"/>
              <a:gd name="connsiteX1390" fmla="*/ 905725 w 4804229"/>
              <a:gd name="connsiteY1390" fmla="*/ 686198 h 1531042"/>
              <a:gd name="connsiteX1391" fmla="*/ 899692 w 4804229"/>
              <a:gd name="connsiteY1391" fmla="*/ 674136 h 1531042"/>
              <a:gd name="connsiteX1392" fmla="*/ 562965 w 4804229"/>
              <a:gd name="connsiteY1392" fmla="*/ 668649 h 1531042"/>
              <a:gd name="connsiteX1393" fmla="*/ 558572 w 4804229"/>
              <a:gd name="connsiteY1393" fmla="*/ 671942 h 1531042"/>
              <a:gd name="connsiteX1394" fmla="*/ 568993 w 4804229"/>
              <a:gd name="connsiteY1394" fmla="*/ 684005 h 1531042"/>
              <a:gd name="connsiteX1395" fmla="*/ 536088 w 4804229"/>
              <a:gd name="connsiteY1395" fmla="*/ 691133 h 1531042"/>
              <a:gd name="connsiteX1396" fmla="*/ 555832 w 4804229"/>
              <a:gd name="connsiteY1396" fmla="*/ 696621 h 1531042"/>
              <a:gd name="connsiteX1397" fmla="*/ 579414 w 4804229"/>
              <a:gd name="connsiteY1397" fmla="*/ 692779 h 1531042"/>
              <a:gd name="connsiteX1398" fmla="*/ 581608 w 4804229"/>
              <a:gd name="connsiteY1398" fmla="*/ 714170 h 1531042"/>
              <a:gd name="connsiteX1399" fmla="*/ 624936 w 4804229"/>
              <a:gd name="connsiteY1399" fmla="*/ 710329 h 1531042"/>
              <a:gd name="connsiteX1400" fmla="*/ 594771 w 4804229"/>
              <a:gd name="connsiteY1400" fmla="*/ 695520 h 1531042"/>
              <a:gd name="connsiteX1401" fmla="*/ 618901 w 4804229"/>
              <a:gd name="connsiteY1401" fmla="*/ 698267 h 1531042"/>
              <a:gd name="connsiteX1402" fmla="*/ 573927 w 4804229"/>
              <a:gd name="connsiteY1402" fmla="*/ 680717 h 1531042"/>
              <a:gd name="connsiteX1403" fmla="*/ 572834 w 4804229"/>
              <a:gd name="connsiteY1403" fmla="*/ 668649 h 1531042"/>
              <a:gd name="connsiteX1404" fmla="*/ 534441 w 4804229"/>
              <a:gd name="connsiteY1404" fmla="*/ 668649 h 1531042"/>
              <a:gd name="connsiteX1405" fmla="*/ 511958 w 4804229"/>
              <a:gd name="connsiteY1405" fmla="*/ 684552 h 1531042"/>
              <a:gd name="connsiteX1406" fmla="*/ 534441 w 4804229"/>
              <a:gd name="connsiteY1406" fmla="*/ 668649 h 1531042"/>
              <a:gd name="connsiteX1407" fmla="*/ 447794 w 4804229"/>
              <a:gd name="connsiteY1407" fmla="*/ 664262 h 1531042"/>
              <a:gd name="connsiteX1408" fmla="*/ 419277 w 4804229"/>
              <a:gd name="connsiteY1408" fmla="*/ 668102 h 1531042"/>
              <a:gd name="connsiteX1409" fmla="*/ 453281 w 4804229"/>
              <a:gd name="connsiteY1409" fmla="*/ 670296 h 1531042"/>
              <a:gd name="connsiteX1410" fmla="*/ 447794 w 4804229"/>
              <a:gd name="connsiteY1410" fmla="*/ 664262 h 1531042"/>
              <a:gd name="connsiteX1411" fmla="*/ 73223 w 4804229"/>
              <a:gd name="connsiteY1411" fmla="*/ 657134 h 1531042"/>
              <a:gd name="connsiteX1412" fmla="*/ 37577 w 4804229"/>
              <a:gd name="connsiteY1412" fmla="*/ 685652 h 1531042"/>
              <a:gd name="connsiteX1413" fmla="*/ 81451 w 4804229"/>
              <a:gd name="connsiteY1413" fmla="*/ 697167 h 1531042"/>
              <a:gd name="connsiteX1414" fmla="*/ 73223 w 4804229"/>
              <a:gd name="connsiteY1414" fmla="*/ 657134 h 1531042"/>
              <a:gd name="connsiteX1415" fmla="*/ 546647 w 4804229"/>
              <a:gd name="connsiteY1415" fmla="*/ 656380 h 1531042"/>
              <a:gd name="connsiteX1416" fmla="*/ 528960 w 4804229"/>
              <a:gd name="connsiteY1416" fmla="*/ 662615 h 1531042"/>
              <a:gd name="connsiteX1417" fmla="*/ 566799 w 4804229"/>
              <a:gd name="connsiteY1417" fmla="*/ 658780 h 1531042"/>
              <a:gd name="connsiteX1418" fmla="*/ 546647 w 4804229"/>
              <a:gd name="connsiteY1418" fmla="*/ 656380 h 1531042"/>
              <a:gd name="connsiteX1419" fmla="*/ 576121 w 4804229"/>
              <a:gd name="connsiteY1419" fmla="*/ 652199 h 1531042"/>
              <a:gd name="connsiteX1420" fmla="*/ 596417 w 4804229"/>
              <a:gd name="connsiteY1420" fmla="*/ 667003 h 1531042"/>
              <a:gd name="connsiteX1421" fmla="*/ 576121 w 4804229"/>
              <a:gd name="connsiteY1421" fmla="*/ 652199 h 1531042"/>
              <a:gd name="connsiteX1422" fmla="*/ 307949 w 4804229"/>
              <a:gd name="connsiteY1422" fmla="*/ 649329 h 1531042"/>
              <a:gd name="connsiteX1423" fmla="*/ 303012 w 4804229"/>
              <a:gd name="connsiteY1423" fmla="*/ 652199 h 1531042"/>
              <a:gd name="connsiteX1424" fmla="*/ 313434 w 4804229"/>
              <a:gd name="connsiteY1424" fmla="*/ 660974 h 1531042"/>
              <a:gd name="connsiteX1425" fmla="*/ 337563 w 4804229"/>
              <a:gd name="connsiteY1425" fmla="*/ 666455 h 1531042"/>
              <a:gd name="connsiteX1426" fmla="*/ 346339 w 4804229"/>
              <a:gd name="connsiteY1426" fmla="*/ 657134 h 1531042"/>
              <a:gd name="connsiteX1427" fmla="*/ 322756 w 4804229"/>
              <a:gd name="connsiteY1427" fmla="*/ 660974 h 1531042"/>
              <a:gd name="connsiteX1428" fmla="*/ 307949 w 4804229"/>
              <a:gd name="connsiteY1428" fmla="*/ 649329 h 1531042"/>
              <a:gd name="connsiteX1429" fmla="*/ 65291 w 4804229"/>
              <a:gd name="connsiteY1429" fmla="*/ 645376 h 1531042"/>
              <a:gd name="connsiteX1430" fmla="*/ 44158 w 4804229"/>
              <a:gd name="connsiteY1430" fmla="*/ 654941 h 1531042"/>
              <a:gd name="connsiteX1431" fmla="*/ 77063 w 4804229"/>
              <a:gd name="connsiteY1431" fmla="*/ 647813 h 1531042"/>
              <a:gd name="connsiteX1432" fmla="*/ 65291 w 4804229"/>
              <a:gd name="connsiteY1432" fmla="*/ 645376 h 1531042"/>
              <a:gd name="connsiteX1433" fmla="*/ 749495 w 4804229"/>
              <a:gd name="connsiteY1433" fmla="*/ 643422 h 1531042"/>
              <a:gd name="connsiteX1434" fmla="*/ 734072 w 4804229"/>
              <a:gd name="connsiteY1434" fmla="*/ 651099 h 1531042"/>
              <a:gd name="connsiteX1435" fmla="*/ 766977 w 4804229"/>
              <a:gd name="connsiteY1435" fmla="*/ 643972 h 1531042"/>
              <a:gd name="connsiteX1436" fmla="*/ 749495 w 4804229"/>
              <a:gd name="connsiteY1436" fmla="*/ 643422 h 1531042"/>
              <a:gd name="connsiteX1437" fmla="*/ 1943330 w 4804229"/>
              <a:gd name="connsiteY1437" fmla="*/ 641778 h 1531042"/>
              <a:gd name="connsiteX1438" fmla="*/ 1964719 w 4804229"/>
              <a:gd name="connsiteY1438" fmla="*/ 656040 h 1531042"/>
              <a:gd name="connsiteX1439" fmla="*/ 1940042 w 4804229"/>
              <a:gd name="connsiteY1439" fmla="*/ 654393 h 1531042"/>
              <a:gd name="connsiteX1440" fmla="*/ 1943330 w 4804229"/>
              <a:gd name="connsiteY1440" fmla="*/ 641778 h 1531042"/>
              <a:gd name="connsiteX1441" fmla="*/ 723098 w 4804229"/>
              <a:gd name="connsiteY1441" fmla="*/ 636291 h 1531042"/>
              <a:gd name="connsiteX1442" fmla="*/ 666068 w 4804229"/>
              <a:gd name="connsiteY1442" fmla="*/ 641231 h 1531042"/>
              <a:gd name="connsiteX1443" fmla="*/ 723098 w 4804229"/>
              <a:gd name="connsiteY1443" fmla="*/ 636291 h 1531042"/>
              <a:gd name="connsiteX1444" fmla="*/ 798236 w 4804229"/>
              <a:gd name="connsiteY1444" fmla="*/ 618195 h 1531042"/>
              <a:gd name="connsiteX1445" fmla="*/ 790555 w 4804229"/>
              <a:gd name="connsiteY1445" fmla="*/ 637391 h 1531042"/>
              <a:gd name="connsiteX1446" fmla="*/ 819072 w 4804229"/>
              <a:gd name="connsiteY1446" fmla="*/ 636291 h 1531042"/>
              <a:gd name="connsiteX1447" fmla="*/ 798236 w 4804229"/>
              <a:gd name="connsiteY1447" fmla="*/ 618195 h 1531042"/>
              <a:gd name="connsiteX1448" fmla="*/ 548704 w 4804229"/>
              <a:gd name="connsiteY1448" fmla="*/ 612713 h 1531042"/>
              <a:gd name="connsiteX1449" fmla="*/ 516345 w 4804229"/>
              <a:gd name="connsiteY1449" fmla="*/ 628616 h 1531042"/>
              <a:gd name="connsiteX1450" fmla="*/ 548704 w 4804229"/>
              <a:gd name="connsiteY1450" fmla="*/ 612713 h 1531042"/>
              <a:gd name="connsiteX1451" fmla="*/ 1996741 w 4804229"/>
              <a:gd name="connsiteY1451" fmla="*/ 594820 h 1531042"/>
              <a:gd name="connsiteX1452" fmla="*/ 2010245 w 4804229"/>
              <a:gd name="connsiteY1452" fmla="*/ 603390 h 1531042"/>
              <a:gd name="connsiteX1453" fmla="*/ 1981180 w 4804229"/>
              <a:gd name="connsiteY1453" fmla="*/ 602290 h 1531042"/>
              <a:gd name="connsiteX1454" fmla="*/ 1996741 w 4804229"/>
              <a:gd name="connsiteY1454" fmla="*/ 594820 h 1531042"/>
              <a:gd name="connsiteX1455" fmla="*/ 459310 w 4804229"/>
              <a:gd name="connsiteY1455" fmla="*/ 580902 h 1531042"/>
              <a:gd name="connsiteX1456" fmla="*/ 417084 w 4804229"/>
              <a:gd name="connsiteY1456" fmla="*/ 588036 h 1531042"/>
              <a:gd name="connsiteX1457" fmla="*/ 459310 w 4804229"/>
              <a:gd name="connsiteY1457" fmla="*/ 580902 h 1531042"/>
              <a:gd name="connsiteX1458" fmla="*/ 545415 w 4804229"/>
              <a:gd name="connsiteY1458" fmla="*/ 578709 h 1531042"/>
              <a:gd name="connsiteX1459" fmla="*/ 513057 w 4804229"/>
              <a:gd name="connsiteY1459" fmla="*/ 588583 h 1531042"/>
              <a:gd name="connsiteX1460" fmla="*/ 638097 w 4804229"/>
              <a:gd name="connsiteY1460" fmla="*/ 595164 h 1531042"/>
              <a:gd name="connsiteX1461" fmla="*/ 646871 w 4804229"/>
              <a:gd name="connsiteY1461" fmla="*/ 588583 h 1531042"/>
              <a:gd name="connsiteX1462" fmla="*/ 584349 w 4804229"/>
              <a:gd name="connsiteY1462" fmla="*/ 584196 h 1531042"/>
              <a:gd name="connsiteX1463" fmla="*/ 589836 w 4804229"/>
              <a:gd name="connsiteY1463" fmla="*/ 590224 h 1531042"/>
              <a:gd name="connsiteX1464" fmla="*/ 545415 w 4804229"/>
              <a:gd name="connsiteY1464" fmla="*/ 578709 h 1531042"/>
              <a:gd name="connsiteX1465" fmla="*/ 847055 w 4804229"/>
              <a:gd name="connsiteY1465" fmla="*/ 576513 h 1531042"/>
              <a:gd name="connsiteX1466" fmla="*/ 848150 w 4804229"/>
              <a:gd name="connsiteY1466" fmla="*/ 585835 h 1531042"/>
              <a:gd name="connsiteX1467" fmla="*/ 833894 w 4804229"/>
              <a:gd name="connsiteY1467" fmla="*/ 592417 h 1531042"/>
              <a:gd name="connsiteX1468" fmla="*/ 814697 w 4804229"/>
              <a:gd name="connsiteY1468" fmla="*/ 589675 h 1531042"/>
              <a:gd name="connsiteX1469" fmla="*/ 828960 w 4804229"/>
              <a:gd name="connsiteY1469" fmla="*/ 586388 h 1531042"/>
              <a:gd name="connsiteX1470" fmla="*/ 847055 w 4804229"/>
              <a:gd name="connsiteY1470" fmla="*/ 576513 h 1531042"/>
              <a:gd name="connsiteX1471" fmla="*/ 468222 w 4804229"/>
              <a:gd name="connsiteY1471" fmla="*/ 561296 h 1531042"/>
              <a:gd name="connsiteX1472" fmla="*/ 448889 w 4804229"/>
              <a:gd name="connsiteY1472" fmla="*/ 568840 h 1531042"/>
              <a:gd name="connsiteX1473" fmla="*/ 496602 w 4804229"/>
              <a:gd name="connsiteY1473" fmla="*/ 564453 h 1531042"/>
              <a:gd name="connsiteX1474" fmla="*/ 468222 w 4804229"/>
              <a:gd name="connsiteY1474" fmla="*/ 561296 h 1531042"/>
              <a:gd name="connsiteX1475" fmla="*/ 438473 w 4804229"/>
              <a:gd name="connsiteY1475" fmla="*/ 559512 h 1531042"/>
              <a:gd name="connsiteX1476" fmla="*/ 415989 w 4804229"/>
              <a:gd name="connsiteY1476" fmla="*/ 575420 h 1531042"/>
              <a:gd name="connsiteX1477" fmla="*/ 438473 w 4804229"/>
              <a:gd name="connsiteY1477" fmla="*/ 559512 h 1531042"/>
              <a:gd name="connsiteX1478" fmla="*/ 543216 w 4804229"/>
              <a:gd name="connsiteY1478" fmla="*/ 557318 h 1531042"/>
              <a:gd name="connsiteX1479" fmla="*/ 496602 w 4804229"/>
              <a:gd name="connsiteY1479" fmla="*/ 573774 h 1531042"/>
              <a:gd name="connsiteX1480" fmla="*/ 477959 w 4804229"/>
              <a:gd name="connsiteY1480" fmla="*/ 577061 h 1531042"/>
              <a:gd name="connsiteX1481" fmla="*/ 474119 w 4804229"/>
              <a:gd name="connsiteY1481" fmla="*/ 586390 h 1531042"/>
              <a:gd name="connsiteX1482" fmla="*/ 507570 w 4804229"/>
              <a:gd name="connsiteY1482" fmla="*/ 585837 h 1531042"/>
              <a:gd name="connsiteX1483" fmla="*/ 549250 w 4804229"/>
              <a:gd name="connsiteY1483" fmla="*/ 569387 h 1531042"/>
              <a:gd name="connsiteX1484" fmla="*/ 543216 w 4804229"/>
              <a:gd name="connsiteY1484" fmla="*/ 557318 h 1531042"/>
              <a:gd name="connsiteX1485" fmla="*/ 1012120 w 4804229"/>
              <a:gd name="connsiteY1485" fmla="*/ 544162 h 1531042"/>
              <a:gd name="connsiteX1486" fmla="*/ 1055994 w 4804229"/>
              <a:gd name="connsiteY1486" fmla="*/ 552389 h 1531042"/>
              <a:gd name="connsiteX1487" fmla="*/ 1009380 w 4804229"/>
              <a:gd name="connsiteY1487" fmla="*/ 566097 h 1531042"/>
              <a:gd name="connsiteX1488" fmla="*/ 1012120 w 4804229"/>
              <a:gd name="connsiteY1488" fmla="*/ 544162 h 1531042"/>
              <a:gd name="connsiteX1489" fmla="*/ 485087 w 4804229"/>
              <a:gd name="connsiteY1489" fmla="*/ 543062 h 1531042"/>
              <a:gd name="connsiteX1490" fmla="*/ 466991 w 4804229"/>
              <a:gd name="connsiteY1490" fmla="*/ 556225 h 1531042"/>
              <a:gd name="connsiteX1491" fmla="*/ 500442 w 4804229"/>
              <a:gd name="connsiteY1491" fmla="*/ 558418 h 1531042"/>
              <a:gd name="connsiteX1492" fmla="*/ 485634 w 4804229"/>
              <a:gd name="connsiteY1492" fmla="*/ 552384 h 1531042"/>
              <a:gd name="connsiteX1493" fmla="*/ 485087 w 4804229"/>
              <a:gd name="connsiteY1493" fmla="*/ 543062 h 1531042"/>
              <a:gd name="connsiteX1494" fmla="*/ 1079032 w 4804229"/>
              <a:gd name="connsiteY1494" fmla="*/ 541968 h 1531042"/>
              <a:gd name="connsiteX1495" fmla="*/ 1099322 w 4804229"/>
              <a:gd name="connsiteY1495" fmla="*/ 554036 h 1531042"/>
              <a:gd name="connsiteX1496" fmla="*/ 1079032 w 4804229"/>
              <a:gd name="connsiteY1496" fmla="*/ 541968 h 1531042"/>
              <a:gd name="connsiteX1497" fmla="*/ 397887 w 4804229"/>
              <a:gd name="connsiteY1497" fmla="*/ 535934 h 1531042"/>
              <a:gd name="connsiteX1498" fmla="*/ 384178 w 4804229"/>
              <a:gd name="connsiteY1498" fmla="*/ 545256 h 1531042"/>
              <a:gd name="connsiteX1499" fmla="*/ 455475 w 4804229"/>
              <a:gd name="connsiteY1499" fmla="*/ 537575 h 1531042"/>
              <a:gd name="connsiteX1500" fmla="*/ 397887 w 4804229"/>
              <a:gd name="connsiteY1500" fmla="*/ 535934 h 1531042"/>
              <a:gd name="connsiteX1501" fmla="*/ 1249550 w 4804229"/>
              <a:gd name="connsiteY1501" fmla="*/ 533290 h 1531042"/>
              <a:gd name="connsiteX1502" fmla="*/ 1250681 w 4804229"/>
              <a:gd name="connsiteY1502" fmla="*/ 534288 h 1531042"/>
              <a:gd name="connsiteX1503" fmla="*/ 1247993 w 4804229"/>
              <a:gd name="connsiteY1503" fmla="*/ 533681 h 1531042"/>
              <a:gd name="connsiteX1504" fmla="*/ 1248057 w 4804229"/>
              <a:gd name="connsiteY1504" fmla="*/ 533678 h 1531042"/>
              <a:gd name="connsiteX1505" fmla="*/ 326049 w 4804229"/>
              <a:gd name="connsiteY1505" fmla="*/ 530995 h 1531042"/>
              <a:gd name="connsiteX1506" fmla="*/ 323302 w 4804229"/>
              <a:gd name="connsiteY1506" fmla="*/ 552932 h 1531042"/>
              <a:gd name="connsiteX1507" fmla="*/ 360594 w 4804229"/>
              <a:gd name="connsiteY1507" fmla="*/ 543062 h 1531042"/>
              <a:gd name="connsiteX1508" fmla="*/ 335917 w 4804229"/>
              <a:gd name="connsiteY1508" fmla="*/ 530995 h 1531042"/>
              <a:gd name="connsiteX1509" fmla="*/ 317820 w 4804229"/>
              <a:gd name="connsiteY1509" fmla="*/ 543610 h 1531042"/>
              <a:gd name="connsiteX1510" fmla="*/ 326049 w 4804229"/>
              <a:gd name="connsiteY1510" fmla="*/ 530995 h 1531042"/>
              <a:gd name="connsiteX1511" fmla="*/ 272847 w 4804229"/>
              <a:gd name="connsiteY1511" fmla="*/ 529354 h 1531042"/>
              <a:gd name="connsiteX1512" fmla="*/ 268460 w 4804229"/>
              <a:gd name="connsiteY1512" fmla="*/ 532641 h 1531042"/>
              <a:gd name="connsiteX1513" fmla="*/ 269007 w 4804229"/>
              <a:gd name="connsiteY1513" fmla="*/ 538675 h 1531042"/>
              <a:gd name="connsiteX1514" fmla="*/ 301912 w 4804229"/>
              <a:gd name="connsiteY1514" fmla="*/ 531547 h 1531042"/>
              <a:gd name="connsiteX1515" fmla="*/ 272847 w 4804229"/>
              <a:gd name="connsiteY1515" fmla="*/ 529354 h 1531042"/>
              <a:gd name="connsiteX1516" fmla="*/ 220199 w 4804229"/>
              <a:gd name="connsiteY1516" fmla="*/ 527160 h 1531042"/>
              <a:gd name="connsiteX1517" fmla="*/ 249817 w 4804229"/>
              <a:gd name="connsiteY1517" fmla="*/ 535934 h 1531042"/>
              <a:gd name="connsiteX1518" fmla="*/ 220199 w 4804229"/>
              <a:gd name="connsiteY1518" fmla="*/ 527160 h 1531042"/>
              <a:gd name="connsiteX1519" fmla="*/ 882142 w 4804229"/>
              <a:gd name="connsiteY1519" fmla="*/ 523319 h 1531042"/>
              <a:gd name="connsiteX1520" fmla="*/ 882151 w 4804229"/>
              <a:gd name="connsiteY1520" fmla="*/ 523912 h 1531042"/>
              <a:gd name="connsiteX1521" fmla="*/ 880836 w 4804229"/>
              <a:gd name="connsiteY1521" fmla="*/ 524116 h 1531042"/>
              <a:gd name="connsiteX1522" fmla="*/ 531154 w 4804229"/>
              <a:gd name="connsiteY1522" fmla="*/ 523319 h 1531042"/>
              <a:gd name="connsiteX1523" fmla="*/ 474665 w 4804229"/>
              <a:gd name="connsiteY1523" fmla="*/ 537029 h 1531042"/>
              <a:gd name="connsiteX1524" fmla="*/ 531154 w 4804229"/>
              <a:gd name="connsiteY1524" fmla="*/ 523319 h 1531042"/>
              <a:gd name="connsiteX1525" fmla="*/ 2095241 w 4804229"/>
              <a:gd name="connsiteY1525" fmla="*/ 522778 h 1531042"/>
              <a:gd name="connsiteX1526" fmla="*/ 2120471 w 4804229"/>
              <a:gd name="connsiteY1526" fmla="*/ 533194 h 1531042"/>
              <a:gd name="connsiteX1527" fmla="*/ 2097983 w 4804229"/>
              <a:gd name="connsiteY1527" fmla="*/ 544162 h 1531042"/>
              <a:gd name="connsiteX1528" fmla="*/ 2095241 w 4804229"/>
              <a:gd name="connsiteY1528" fmla="*/ 522778 h 1531042"/>
              <a:gd name="connsiteX1529" fmla="*/ 640291 w 4804229"/>
              <a:gd name="connsiteY1529" fmla="*/ 514545 h 1531042"/>
              <a:gd name="connsiteX1530" fmla="*/ 588190 w 4804229"/>
              <a:gd name="connsiteY1530" fmla="*/ 522220 h 1531042"/>
              <a:gd name="connsiteX1531" fmla="*/ 640291 w 4804229"/>
              <a:gd name="connsiteY1531" fmla="*/ 514545 h 1531042"/>
              <a:gd name="connsiteX1532" fmla="*/ 903531 w 4804229"/>
              <a:gd name="connsiteY1532" fmla="*/ 510157 h 1531042"/>
              <a:gd name="connsiteX1533" fmla="*/ 879948 w 4804229"/>
              <a:gd name="connsiteY1533" fmla="*/ 513997 h 1531042"/>
              <a:gd name="connsiteX1534" fmla="*/ 903531 w 4804229"/>
              <a:gd name="connsiteY1534" fmla="*/ 510157 h 1531042"/>
              <a:gd name="connsiteX1535" fmla="*/ 1572604 w 4804229"/>
              <a:gd name="connsiteY1535" fmla="*/ 486027 h 1531042"/>
              <a:gd name="connsiteX1536" fmla="*/ 1563282 w 4804229"/>
              <a:gd name="connsiteY1536" fmla="*/ 486573 h 1531042"/>
              <a:gd name="connsiteX1537" fmla="*/ 1525437 w 4804229"/>
              <a:gd name="connsiteY1537" fmla="*/ 494254 h 1531042"/>
              <a:gd name="connsiteX1538" fmla="*/ 1530371 w 4804229"/>
              <a:gd name="connsiteY1538" fmla="*/ 496996 h 1531042"/>
              <a:gd name="connsiteX1539" fmla="*/ 1516115 w 4804229"/>
              <a:gd name="connsiteY1539" fmla="*/ 500836 h 1531042"/>
              <a:gd name="connsiteX1540" fmla="*/ 1578085 w 4804229"/>
              <a:gd name="connsiteY1540" fmla="*/ 495349 h 1531042"/>
              <a:gd name="connsiteX1541" fmla="*/ 1572604 w 4804229"/>
              <a:gd name="connsiteY1541" fmla="*/ 486027 h 1531042"/>
              <a:gd name="connsiteX1542" fmla="*/ 1619625 w 4804229"/>
              <a:gd name="connsiteY1542" fmla="*/ 456930 h 1531042"/>
              <a:gd name="connsiteX1543" fmla="*/ 1621412 w 4804229"/>
              <a:gd name="connsiteY1543" fmla="*/ 456962 h 1531042"/>
              <a:gd name="connsiteX1544" fmla="*/ 1620051 w 4804229"/>
              <a:gd name="connsiteY1544" fmla="*/ 458388 h 1531042"/>
              <a:gd name="connsiteX1545" fmla="*/ 1367767 w 4804229"/>
              <a:gd name="connsiteY1545" fmla="*/ 454698 h 1531042"/>
              <a:gd name="connsiteX1546" fmla="*/ 1353783 w 4804229"/>
              <a:gd name="connsiteY1546" fmla="*/ 462997 h 1531042"/>
              <a:gd name="connsiteX1547" fmla="*/ 1386689 w 4804229"/>
              <a:gd name="connsiteY1547" fmla="*/ 455862 h 1531042"/>
              <a:gd name="connsiteX1548" fmla="*/ 1367767 w 4804229"/>
              <a:gd name="connsiteY1548" fmla="*/ 454698 h 1531042"/>
              <a:gd name="connsiteX1549" fmla="*/ 1496166 w 4804229"/>
              <a:gd name="connsiteY1549" fmla="*/ 453192 h 1531042"/>
              <a:gd name="connsiteX1550" fmla="*/ 1488144 w 4804229"/>
              <a:gd name="connsiteY1550" fmla="*/ 461896 h 1531042"/>
              <a:gd name="connsiteX1551" fmla="*/ 1511181 w 4804229"/>
              <a:gd name="connsiteY1551" fmla="*/ 454768 h 1531042"/>
              <a:gd name="connsiteX1552" fmla="*/ 1496166 w 4804229"/>
              <a:gd name="connsiteY1552" fmla="*/ 453192 h 1531042"/>
              <a:gd name="connsiteX1553" fmla="*/ 3651108 w 4804229"/>
              <a:gd name="connsiteY1553" fmla="*/ 438727 h 1531042"/>
              <a:gd name="connsiteX1554" fmla="*/ 3721857 w 4804229"/>
              <a:gd name="connsiteY1554" fmla="*/ 440512 h 1531042"/>
              <a:gd name="connsiteX1555" fmla="*/ 3675789 w 4804229"/>
              <a:gd name="connsiteY1555" fmla="*/ 467383 h 1531042"/>
              <a:gd name="connsiteX1556" fmla="*/ 3620400 w 4804229"/>
              <a:gd name="connsiteY1556" fmla="*/ 475611 h 1531042"/>
              <a:gd name="connsiteX1557" fmla="*/ 3614366 w 4804229"/>
              <a:gd name="connsiteY1557" fmla="*/ 463542 h 1531042"/>
              <a:gd name="connsiteX1558" fmla="*/ 3541974 w 4804229"/>
              <a:gd name="connsiteY1558" fmla="*/ 465736 h 1531042"/>
              <a:gd name="connsiteX1559" fmla="*/ 3496454 w 4804229"/>
              <a:gd name="connsiteY1559" fmla="*/ 442153 h 1531042"/>
              <a:gd name="connsiteX1560" fmla="*/ 3555137 w 4804229"/>
              <a:gd name="connsiteY1560" fmla="*/ 449834 h 1531042"/>
              <a:gd name="connsiteX1561" fmla="*/ 3578167 w 4804229"/>
              <a:gd name="connsiteY1561" fmla="*/ 439959 h 1531042"/>
              <a:gd name="connsiteX1562" fmla="*/ 3573780 w 4804229"/>
              <a:gd name="connsiteY1562" fmla="*/ 445993 h 1531042"/>
              <a:gd name="connsiteX1563" fmla="*/ 3651108 w 4804229"/>
              <a:gd name="connsiteY1563" fmla="*/ 438727 h 1531042"/>
              <a:gd name="connsiteX1564" fmla="*/ 940277 w 4804229"/>
              <a:gd name="connsiteY1564" fmla="*/ 437767 h 1531042"/>
              <a:gd name="connsiteX1565" fmla="*/ 908466 w 4804229"/>
              <a:gd name="connsiteY1565" fmla="*/ 457510 h 1531042"/>
              <a:gd name="connsiteX1566" fmla="*/ 940277 w 4804229"/>
              <a:gd name="connsiteY1566" fmla="*/ 437767 h 1531042"/>
              <a:gd name="connsiteX1567" fmla="*/ 1398756 w 4804229"/>
              <a:gd name="connsiteY1567" fmla="*/ 434472 h 1531042"/>
              <a:gd name="connsiteX1568" fmla="*/ 1404784 w 4804229"/>
              <a:gd name="connsiteY1568" fmla="*/ 446540 h 1531042"/>
              <a:gd name="connsiteX1569" fmla="*/ 1423433 w 4804229"/>
              <a:gd name="connsiteY1569" fmla="*/ 439959 h 1531042"/>
              <a:gd name="connsiteX1570" fmla="*/ 1409725 w 4804229"/>
              <a:gd name="connsiteY1570" fmla="*/ 443247 h 1531042"/>
              <a:gd name="connsiteX1571" fmla="*/ 1398756 w 4804229"/>
              <a:gd name="connsiteY1571" fmla="*/ 434472 h 1531042"/>
              <a:gd name="connsiteX1572" fmla="*/ 2043689 w 4804229"/>
              <a:gd name="connsiteY1572" fmla="*/ 427897 h 1531042"/>
              <a:gd name="connsiteX1573" fmla="*/ 2045334 w 4804229"/>
              <a:gd name="connsiteY1573" fmla="*/ 439964 h 1531042"/>
              <a:gd name="connsiteX1574" fmla="*/ 2025595 w 4804229"/>
              <a:gd name="connsiteY1574" fmla="*/ 435578 h 1531042"/>
              <a:gd name="connsiteX1575" fmla="*/ 2043689 w 4804229"/>
              <a:gd name="connsiteY1575" fmla="*/ 427897 h 1531042"/>
              <a:gd name="connsiteX1576" fmla="*/ 1034053 w 4804229"/>
              <a:gd name="connsiteY1576" fmla="*/ 423509 h 1531042"/>
              <a:gd name="connsiteX1577" fmla="*/ 1030765 w 4804229"/>
              <a:gd name="connsiteY1577" fmla="*/ 438866 h 1531042"/>
              <a:gd name="connsiteX1578" fmla="*/ 1034053 w 4804229"/>
              <a:gd name="connsiteY1578" fmla="*/ 423509 h 1531042"/>
              <a:gd name="connsiteX1579" fmla="*/ 1431109 w 4804229"/>
              <a:gd name="connsiteY1579" fmla="*/ 417476 h 1531042"/>
              <a:gd name="connsiteX1580" fmla="*/ 1437143 w 4804229"/>
              <a:gd name="connsiteY1580" fmla="*/ 432279 h 1531042"/>
              <a:gd name="connsiteX1581" fmla="*/ 1440984 w 4804229"/>
              <a:gd name="connsiteY1581" fmla="*/ 422958 h 1531042"/>
              <a:gd name="connsiteX1582" fmla="*/ 1461820 w 4804229"/>
              <a:gd name="connsiteY1582" fmla="*/ 437767 h 1531042"/>
              <a:gd name="connsiteX1583" fmla="*/ 1479922 w 4804229"/>
              <a:gd name="connsiteY1583" fmla="*/ 427892 h 1531042"/>
              <a:gd name="connsiteX1584" fmla="*/ 1431109 w 4804229"/>
              <a:gd name="connsiteY1584" fmla="*/ 417476 h 1531042"/>
              <a:gd name="connsiteX1585" fmla="*/ 866239 w 4804229"/>
              <a:gd name="connsiteY1585" fmla="*/ 415830 h 1531042"/>
              <a:gd name="connsiteX1586" fmla="*/ 845949 w 4804229"/>
              <a:gd name="connsiteY1586" fmla="*/ 453669 h 1531042"/>
              <a:gd name="connsiteX1587" fmla="*/ 866239 w 4804229"/>
              <a:gd name="connsiteY1587" fmla="*/ 415830 h 1531042"/>
              <a:gd name="connsiteX1588" fmla="*/ 3758601 w 4804229"/>
              <a:gd name="connsiteY1588" fmla="*/ 403213 h 1531042"/>
              <a:gd name="connsiteX1589" fmla="*/ 3766276 w 4804229"/>
              <a:gd name="connsiteY1589" fmla="*/ 404313 h 1531042"/>
              <a:gd name="connsiteX1590" fmla="*/ 3762441 w 4804229"/>
              <a:gd name="connsiteY1590" fmla="*/ 409247 h 1531042"/>
              <a:gd name="connsiteX1591" fmla="*/ 3758601 w 4804229"/>
              <a:gd name="connsiteY1591" fmla="*/ 403213 h 1531042"/>
              <a:gd name="connsiteX1592" fmla="*/ 1917721 w 4804229"/>
              <a:gd name="connsiteY1592" fmla="*/ 398971 h 1531042"/>
              <a:gd name="connsiteX1593" fmla="*/ 1902133 w 4804229"/>
              <a:gd name="connsiteY1593" fmla="*/ 400951 h 1531042"/>
              <a:gd name="connsiteX1594" fmla="*/ 1898362 w 4804229"/>
              <a:gd name="connsiteY1594" fmla="*/ 413088 h 1531042"/>
              <a:gd name="connsiteX1595" fmla="*/ 1921398 w 4804229"/>
              <a:gd name="connsiteY1595" fmla="*/ 408147 h 1531042"/>
              <a:gd name="connsiteX1596" fmla="*/ 1917011 w 4804229"/>
              <a:gd name="connsiteY1596" fmla="*/ 411441 h 1531042"/>
              <a:gd name="connsiteX1597" fmla="*/ 1930173 w 4804229"/>
              <a:gd name="connsiteY1597" fmla="*/ 401567 h 1531042"/>
              <a:gd name="connsiteX1598" fmla="*/ 1917721 w 4804229"/>
              <a:gd name="connsiteY1598" fmla="*/ 398971 h 1531042"/>
              <a:gd name="connsiteX1599" fmla="*/ 3438119 w 4804229"/>
              <a:gd name="connsiteY1599" fmla="*/ 379156 h 1531042"/>
              <a:gd name="connsiteX1600" fmla="*/ 3452034 w 4804229"/>
              <a:gd name="connsiteY1600" fmla="*/ 387864 h 1531042"/>
              <a:gd name="connsiteX1601" fmla="*/ 3422969 w 4804229"/>
              <a:gd name="connsiteY1601" fmla="*/ 385670 h 1531042"/>
              <a:gd name="connsiteX1602" fmla="*/ 3438119 w 4804229"/>
              <a:gd name="connsiteY1602" fmla="*/ 379156 h 1531042"/>
              <a:gd name="connsiteX1603" fmla="*/ 3750920 w 4804229"/>
              <a:gd name="connsiteY1603" fmla="*/ 379083 h 1531042"/>
              <a:gd name="connsiteX1604" fmla="*/ 3722403 w 4804229"/>
              <a:gd name="connsiteY1604" fmla="*/ 386211 h 1531042"/>
              <a:gd name="connsiteX1605" fmla="*/ 3750920 w 4804229"/>
              <a:gd name="connsiteY1605" fmla="*/ 379083 h 1531042"/>
              <a:gd name="connsiteX1606" fmla="*/ 2082433 w 4804229"/>
              <a:gd name="connsiteY1606" fmla="*/ 375624 h 1531042"/>
              <a:gd name="connsiteX1607" fmla="*/ 2104569 w 4804229"/>
              <a:gd name="connsiteY1607" fmla="*/ 379637 h 1531042"/>
              <a:gd name="connsiteX1608" fmla="*/ 2086472 w 4804229"/>
              <a:gd name="connsiteY1608" fmla="*/ 421315 h 1531042"/>
              <a:gd name="connsiteX1609" fmla="*/ 2039308 w 4804229"/>
              <a:gd name="connsiteY1609" fmla="*/ 390604 h 1531042"/>
              <a:gd name="connsiteX1610" fmla="*/ 2081532 w 4804229"/>
              <a:gd name="connsiteY1610" fmla="*/ 384571 h 1531042"/>
              <a:gd name="connsiteX1611" fmla="*/ 2085373 w 4804229"/>
              <a:gd name="connsiteY1611" fmla="*/ 377989 h 1531042"/>
              <a:gd name="connsiteX1612" fmla="*/ 2082433 w 4804229"/>
              <a:gd name="connsiteY1612" fmla="*/ 375624 h 1531042"/>
              <a:gd name="connsiteX1613" fmla="*/ 3546290 w 4804229"/>
              <a:gd name="connsiteY1613" fmla="*/ 372780 h 1531042"/>
              <a:gd name="connsiteX1614" fmla="*/ 3558424 w 4804229"/>
              <a:gd name="connsiteY1614" fmla="*/ 384570 h 1531042"/>
              <a:gd name="connsiteX1615" fmla="*/ 3533746 w 4804229"/>
              <a:gd name="connsiteY1615" fmla="*/ 379084 h 1531042"/>
              <a:gd name="connsiteX1616" fmla="*/ 3546290 w 4804229"/>
              <a:gd name="connsiteY1616" fmla="*/ 372780 h 1531042"/>
              <a:gd name="connsiteX1617" fmla="*/ 3658786 w 4804229"/>
              <a:gd name="connsiteY1617" fmla="*/ 372502 h 1531042"/>
              <a:gd name="connsiteX1618" fmla="*/ 3625887 w 4804229"/>
              <a:gd name="connsiteY1618" fmla="*/ 379630 h 1531042"/>
              <a:gd name="connsiteX1619" fmla="*/ 3658786 w 4804229"/>
              <a:gd name="connsiteY1619" fmla="*/ 372502 h 1531042"/>
              <a:gd name="connsiteX1620" fmla="*/ 3600104 w 4804229"/>
              <a:gd name="connsiteY1620" fmla="*/ 371954 h 1531042"/>
              <a:gd name="connsiteX1621" fmla="*/ 3636302 w 4804229"/>
              <a:gd name="connsiteY1621" fmla="*/ 395539 h 1531042"/>
              <a:gd name="connsiteX1622" fmla="*/ 3611624 w 4804229"/>
              <a:gd name="connsiteY1622" fmla="*/ 390052 h 1531042"/>
              <a:gd name="connsiteX1623" fmla="*/ 3607232 w 4804229"/>
              <a:gd name="connsiteY1623" fmla="*/ 396085 h 1531042"/>
              <a:gd name="connsiteX1624" fmla="*/ 3674688 w 4804229"/>
              <a:gd name="connsiteY1624" fmla="*/ 393891 h 1531042"/>
              <a:gd name="connsiteX1625" fmla="*/ 3655498 w 4804229"/>
              <a:gd name="connsiteY1625" fmla="*/ 394438 h 1531042"/>
              <a:gd name="connsiteX1626" fmla="*/ 3671948 w 4804229"/>
              <a:gd name="connsiteY1626" fmla="*/ 415828 h 1531042"/>
              <a:gd name="connsiteX1627" fmla="*/ 3691143 w 4804229"/>
              <a:gd name="connsiteY1627" fmla="*/ 411988 h 1531042"/>
              <a:gd name="connsiteX1628" fmla="*/ 3685657 w 4804229"/>
              <a:gd name="connsiteY1628" fmla="*/ 402667 h 1531042"/>
              <a:gd name="connsiteX1629" fmla="*/ 3723501 w 4804229"/>
              <a:gd name="connsiteY1629" fmla="*/ 395539 h 1531042"/>
              <a:gd name="connsiteX1630" fmla="*/ 3757500 w 4804229"/>
              <a:gd name="connsiteY1630" fmla="*/ 397733 h 1531042"/>
              <a:gd name="connsiteX1631" fmla="*/ 3729530 w 4804229"/>
              <a:gd name="connsiteY1631" fmla="*/ 407601 h 1531042"/>
              <a:gd name="connsiteX1632" fmla="*/ 3758601 w 4804229"/>
              <a:gd name="connsiteY1632" fmla="*/ 411988 h 1531042"/>
              <a:gd name="connsiteX1633" fmla="*/ 3735565 w 4804229"/>
              <a:gd name="connsiteY1633" fmla="*/ 428991 h 1531042"/>
              <a:gd name="connsiteX1634" fmla="*/ 3667560 w 4804229"/>
              <a:gd name="connsiteY1634" fmla="*/ 433925 h 1531042"/>
              <a:gd name="connsiteX1635" fmla="*/ 3671401 w 4804229"/>
              <a:gd name="connsiteY1635" fmla="*/ 424604 h 1531042"/>
              <a:gd name="connsiteX1636" fmla="*/ 3631915 w 4804229"/>
              <a:gd name="connsiteY1636" fmla="*/ 413634 h 1531042"/>
              <a:gd name="connsiteX1637" fmla="*/ 3590235 w 4804229"/>
              <a:gd name="connsiteY1637" fmla="*/ 433378 h 1531042"/>
              <a:gd name="connsiteX1638" fmla="*/ 3545815 w 4804229"/>
              <a:gd name="connsiteY1638" fmla="*/ 422410 h 1531042"/>
              <a:gd name="connsiteX1639" fmla="*/ 3574880 w 4804229"/>
              <a:gd name="connsiteY1639" fmla="*/ 421862 h 1531042"/>
              <a:gd name="connsiteX1640" fmla="*/ 3539780 w 4804229"/>
              <a:gd name="connsiteY1640" fmla="*/ 407601 h 1531042"/>
              <a:gd name="connsiteX1641" fmla="*/ 3532100 w 4804229"/>
              <a:gd name="connsiteY1641" fmla="*/ 426250 h 1531042"/>
              <a:gd name="connsiteX1642" fmla="*/ 3487132 w 4804229"/>
              <a:gd name="connsiteY1642" fmla="*/ 409247 h 1531042"/>
              <a:gd name="connsiteX1643" fmla="*/ 3524425 w 4804229"/>
              <a:gd name="connsiteY1643" fmla="*/ 392792 h 1531042"/>
              <a:gd name="connsiteX1644" fmla="*/ 3534846 w 4804229"/>
              <a:gd name="connsiteY1644" fmla="*/ 401566 h 1531042"/>
              <a:gd name="connsiteX1645" fmla="*/ 3602297 w 4804229"/>
              <a:gd name="connsiteY1645" fmla="*/ 396632 h 1531042"/>
              <a:gd name="connsiteX1646" fmla="*/ 3600104 w 4804229"/>
              <a:gd name="connsiteY1646" fmla="*/ 371954 h 1531042"/>
              <a:gd name="connsiteX1647" fmla="*/ 1964173 w 4804229"/>
              <a:gd name="connsiteY1647" fmla="*/ 371408 h 1531042"/>
              <a:gd name="connsiteX1648" fmla="*/ 1983915 w 4804229"/>
              <a:gd name="connsiteY1648" fmla="*/ 376342 h 1531042"/>
              <a:gd name="connsiteX1649" fmla="*/ 1965272 w 4804229"/>
              <a:gd name="connsiteY1649" fmla="*/ 414182 h 1531042"/>
              <a:gd name="connsiteX1650" fmla="*/ 1900009 w 4804229"/>
              <a:gd name="connsiteY1650" fmla="*/ 427891 h 1531042"/>
              <a:gd name="connsiteX1651" fmla="*/ 1861069 w 4804229"/>
              <a:gd name="connsiteY1651" fmla="*/ 424604 h 1531042"/>
              <a:gd name="connsiteX1652" fmla="*/ 1888487 w 4804229"/>
              <a:gd name="connsiteY1652" fmla="*/ 413634 h 1531042"/>
              <a:gd name="connsiteX1653" fmla="*/ 1839134 w 4804229"/>
              <a:gd name="connsiteY1653" fmla="*/ 404861 h 1531042"/>
              <a:gd name="connsiteX1654" fmla="*/ 1964173 w 4804229"/>
              <a:gd name="connsiteY1654" fmla="*/ 371408 h 1531042"/>
              <a:gd name="connsiteX1655" fmla="*/ 3416934 w 4804229"/>
              <a:gd name="connsiteY1655" fmla="*/ 370314 h 1531042"/>
              <a:gd name="connsiteX1656" fmla="*/ 3383483 w 4804229"/>
              <a:gd name="connsiteY1656" fmla="*/ 374154 h 1531042"/>
              <a:gd name="connsiteX1657" fmla="*/ 3416934 w 4804229"/>
              <a:gd name="connsiteY1657" fmla="*/ 370314 h 1531042"/>
              <a:gd name="connsiteX1658" fmla="*/ 2021755 w 4804229"/>
              <a:gd name="connsiteY1658" fmla="*/ 370314 h 1531042"/>
              <a:gd name="connsiteX1659" fmla="*/ 2001465 w 4804229"/>
              <a:gd name="connsiteY1659" fmla="*/ 396637 h 1531042"/>
              <a:gd name="connsiteX1660" fmla="*/ 2021755 w 4804229"/>
              <a:gd name="connsiteY1660" fmla="*/ 370314 h 1531042"/>
              <a:gd name="connsiteX1661" fmla="*/ 2834511 w 4804229"/>
              <a:gd name="connsiteY1661" fmla="*/ 367020 h 1531042"/>
              <a:gd name="connsiteX1662" fmla="*/ 2832865 w 4804229"/>
              <a:gd name="connsiteY1662" fmla="*/ 377988 h 1531042"/>
              <a:gd name="connsiteX1663" fmla="*/ 2803252 w 4804229"/>
              <a:gd name="connsiteY1663" fmla="*/ 372501 h 1531042"/>
              <a:gd name="connsiteX1664" fmla="*/ 2834511 w 4804229"/>
              <a:gd name="connsiteY1664" fmla="*/ 367020 h 1531042"/>
              <a:gd name="connsiteX1665" fmla="*/ 3541974 w 4804229"/>
              <a:gd name="connsiteY1665" fmla="*/ 363727 h 1531042"/>
              <a:gd name="connsiteX1666" fmla="*/ 3509069 w 4804229"/>
              <a:gd name="connsiteY1666" fmla="*/ 370855 h 1531042"/>
              <a:gd name="connsiteX1667" fmla="*/ 3541974 w 4804229"/>
              <a:gd name="connsiteY1667" fmla="*/ 363727 h 1531042"/>
              <a:gd name="connsiteX1668" fmla="*/ 3550064 w 4804229"/>
              <a:gd name="connsiteY1668" fmla="*/ 360755 h 1531042"/>
              <a:gd name="connsiteX1669" fmla="*/ 3575979 w 4804229"/>
              <a:gd name="connsiteY1669" fmla="*/ 365921 h 1531042"/>
              <a:gd name="connsiteX1670" fmla="*/ 3572686 w 4804229"/>
              <a:gd name="connsiteY1670" fmla="*/ 384564 h 1531042"/>
              <a:gd name="connsiteX1671" fmla="*/ 3546909 w 4804229"/>
              <a:gd name="connsiteY1671" fmla="*/ 367022 h 1531042"/>
              <a:gd name="connsiteX1672" fmla="*/ 3550064 w 4804229"/>
              <a:gd name="connsiteY1672" fmla="*/ 360755 h 1531042"/>
              <a:gd name="connsiteX1673" fmla="*/ 913401 w 4804229"/>
              <a:gd name="connsiteY1673" fmla="*/ 358794 h 1531042"/>
              <a:gd name="connsiteX1674" fmla="*/ 879948 w 4804229"/>
              <a:gd name="connsiteY1674" fmla="*/ 359887 h 1531042"/>
              <a:gd name="connsiteX1675" fmla="*/ 876107 w 4804229"/>
              <a:gd name="connsiteY1675" fmla="*/ 369215 h 1531042"/>
              <a:gd name="connsiteX1676" fmla="*/ 913401 w 4804229"/>
              <a:gd name="connsiteY1676" fmla="*/ 358794 h 1531042"/>
              <a:gd name="connsiteX1677" fmla="*/ 1644999 w 4804229"/>
              <a:gd name="connsiteY1677" fmla="*/ 349471 h 1531042"/>
              <a:gd name="connsiteX1678" fmla="*/ 1625808 w 4804229"/>
              <a:gd name="connsiteY1678" fmla="*/ 350565 h 1531042"/>
              <a:gd name="connsiteX1679" fmla="*/ 1561016 w 4804229"/>
              <a:gd name="connsiteY1679" fmla="*/ 348034 h 1531042"/>
              <a:gd name="connsiteX1680" fmla="*/ 1574794 w 4804229"/>
              <a:gd name="connsiteY1680" fmla="*/ 359346 h 1531042"/>
              <a:gd name="connsiteX1681" fmla="*/ 1545177 w 4804229"/>
              <a:gd name="connsiteY1681" fmla="*/ 354412 h 1531042"/>
              <a:gd name="connsiteX1682" fmla="*/ 1561016 w 4804229"/>
              <a:gd name="connsiteY1682" fmla="*/ 348034 h 1531042"/>
              <a:gd name="connsiteX1683" fmla="*/ 1908243 w 4804229"/>
              <a:gd name="connsiteY1683" fmla="*/ 347277 h 1531042"/>
              <a:gd name="connsiteX1684" fmla="*/ 1880819 w 4804229"/>
              <a:gd name="connsiteY1684" fmla="*/ 355505 h 1531042"/>
              <a:gd name="connsiteX1685" fmla="*/ 1908243 w 4804229"/>
              <a:gd name="connsiteY1685" fmla="*/ 347277 h 1531042"/>
              <a:gd name="connsiteX1686" fmla="*/ 1593514 w 4804229"/>
              <a:gd name="connsiteY1686" fmla="*/ 345155 h 1531042"/>
              <a:gd name="connsiteX1687" fmla="*/ 1615928 w 4804229"/>
              <a:gd name="connsiteY1687" fmla="*/ 348378 h 1531042"/>
              <a:gd name="connsiteX1688" fmla="*/ 1583028 w 4804229"/>
              <a:gd name="connsiteY1688" fmla="*/ 353859 h 1531042"/>
              <a:gd name="connsiteX1689" fmla="*/ 1593514 w 4804229"/>
              <a:gd name="connsiteY1689" fmla="*/ 345155 h 1531042"/>
              <a:gd name="connsiteX1690" fmla="*/ 2086676 w 4804229"/>
              <a:gd name="connsiteY1690" fmla="*/ 344604 h 1531042"/>
              <a:gd name="connsiteX1691" fmla="*/ 2100182 w 4804229"/>
              <a:gd name="connsiteY1691" fmla="*/ 346184 h 1531042"/>
              <a:gd name="connsiteX1692" fmla="*/ 2069469 w 4804229"/>
              <a:gd name="connsiteY1692" fmla="*/ 367020 h 1531042"/>
              <a:gd name="connsiteX1693" fmla="*/ 2071117 w 4804229"/>
              <a:gd name="connsiteY1693" fmla="*/ 345083 h 1531042"/>
              <a:gd name="connsiteX1694" fmla="*/ 2086676 w 4804229"/>
              <a:gd name="connsiteY1694" fmla="*/ 344604 h 1531042"/>
              <a:gd name="connsiteX1695" fmla="*/ 1970213 w 4804229"/>
              <a:gd name="connsiteY1695" fmla="*/ 342890 h 1531042"/>
              <a:gd name="connsiteX1696" fmla="*/ 1938401 w 4804229"/>
              <a:gd name="connsiteY1696" fmla="*/ 357146 h 1531042"/>
              <a:gd name="connsiteX1697" fmla="*/ 1970213 w 4804229"/>
              <a:gd name="connsiteY1697" fmla="*/ 342890 h 1531042"/>
              <a:gd name="connsiteX1698" fmla="*/ 2829030 w 4804229"/>
              <a:gd name="connsiteY1698" fmla="*/ 334663 h 1531042"/>
              <a:gd name="connsiteX1699" fmla="*/ 2796124 w 4804229"/>
              <a:gd name="connsiteY1699" fmla="*/ 344537 h 1531042"/>
              <a:gd name="connsiteX1700" fmla="*/ 2829030 w 4804229"/>
              <a:gd name="connsiteY1700" fmla="*/ 334663 h 1531042"/>
              <a:gd name="connsiteX1701" fmla="*/ 2735795 w 4804229"/>
              <a:gd name="connsiteY1701" fmla="*/ 326988 h 1531042"/>
              <a:gd name="connsiteX1702" fmla="*/ 2775828 w 4804229"/>
              <a:gd name="connsiteY1702" fmla="*/ 335210 h 1531042"/>
              <a:gd name="connsiteX1703" fmla="*/ 2875644 w 4804229"/>
              <a:gd name="connsiteY1703" fmla="*/ 327535 h 1531042"/>
              <a:gd name="connsiteX1704" fmla="*/ 2850966 w 4804229"/>
              <a:gd name="connsiteY1704" fmla="*/ 339603 h 1531042"/>
              <a:gd name="connsiteX1705" fmla="*/ 2835610 w 4804229"/>
              <a:gd name="connsiteY1705" fmla="*/ 360440 h 1531042"/>
              <a:gd name="connsiteX1706" fmla="*/ 2785150 w 4804229"/>
              <a:gd name="connsiteY1706" fmla="*/ 368115 h 1531042"/>
              <a:gd name="connsiteX1707" fmla="*/ 2735795 w 4804229"/>
              <a:gd name="connsiteY1707" fmla="*/ 326988 h 1531042"/>
              <a:gd name="connsiteX1708" fmla="*/ 2111144 w 4804229"/>
              <a:gd name="connsiteY1708" fmla="*/ 323147 h 1531042"/>
              <a:gd name="connsiteX1709" fmla="*/ 2117732 w 4804229"/>
              <a:gd name="connsiteY1709" fmla="*/ 335215 h 1531042"/>
              <a:gd name="connsiteX1710" fmla="*/ 2099082 w 4804229"/>
              <a:gd name="connsiteY1710" fmla="*/ 339602 h 1531042"/>
              <a:gd name="connsiteX1711" fmla="*/ 2096888 w 4804229"/>
              <a:gd name="connsiteY1711" fmla="*/ 324241 h 1531042"/>
              <a:gd name="connsiteX1712" fmla="*/ 1808493 w 4804229"/>
              <a:gd name="connsiteY1712" fmla="*/ 323079 h 1531042"/>
              <a:gd name="connsiteX1713" fmla="*/ 1819938 w 4804229"/>
              <a:gd name="connsiteY1713" fmla="*/ 331922 h 1531042"/>
              <a:gd name="connsiteX1714" fmla="*/ 1795808 w 4804229"/>
              <a:gd name="connsiteY1714" fmla="*/ 330274 h 1531042"/>
              <a:gd name="connsiteX1715" fmla="*/ 1808493 w 4804229"/>
              <a:gd name="connsiteY1715" fmla="*/ 323079 h 1531042"/>
              <a:gd name="connsiteX1716" fmla="*/ 1870944 w 4804229"/>
              <a:gd name="connsiteY1716" fmla="*/ 318760 h 1531042"/>
              <a:gd name="connsiteX1717" fmla="*/ 1872590 w 4804229"/>
              <a:gd name="connsiteY1717" fmla="*/ 330828 h 1531042"/>
              <a:gd name="connsiteX1718" fmla="*/ 1881912 w 4804229"/>
              <a:gd name="connsiteY1718" fmla="*/ 330274 h 1531042"/>
              <a:gd name="connsiteX1719" fmla="*/ 1870944 w 4804229"/>
              <a:gd name="connsiteY1719" fmla="*/ 318760 h 1531042"/>
              <a:gd name="connsiteX1720" fmla="*/ 2732033 w 4804229"/>
              <a:gd name="connsiteY1720" fmla="*/ 312763 h 1531042"/>
              <a:gd name="connsiteX1721" fmla="*/ 2736589 w 4804229"/>
              <a:gd name="connsiteY1721" fmla="*/ 312779 h 1531042"/>
              <a:gd name="connsiteX1722" fmla="*/ 2725926 w 4804229"/>
              <a:gd name="connsiteY1722" fmla="*/ 314920 h 1531042"/>
              <a:gd name="connsiteX1723" fmla="*/ 2051921 w 4804229"/>
              <a:gd name="connsiteY1723" fmla="*/ 308885 h 1531042"/>
              <a:gd name="connsiteX1724" fmla="*/ 2071665 w 4804229"/>
              <a:gd name="connsiteY1724" fmla="*/ 313826 h 1531042"/>
              <a:gd name="connsiteX1725" fmla="*/ 2044240 w 4804229"/>
              <a:gd name="connsiteY1725" fmla="*/ 325342 h 1531042"/>
              <a:gd name="connsiteX1726" fmla="*/ 2051921 w 4804229"/>
              <a:gd name="connsiteY1726" fmla="*/ 308885 h 1531042"/>
              <a:gd name="connsiteX1727" fmla="*/ 3371961 w 4804229"/>
              <a:gd name="connsiteY1727" fmla="*/ 303403 h 1531042"/>
              <a:gd name="connsiteX1728" fmla="*/ 3373055 w 4804229"/>
              <a:gd name="connsiteY1728" fmla="*/ 312727 h 1531042"/>
              <a:gd name="connsiteX1729" fmla="*/ 3420228 w 4804229"/>
              <a:gd name="connsiteY1729" fmla="*/ 299017 h 1531042"/>
              <a:gd name="connsiteX1730" fmla="*/ 3416935 w 4804229"/>
              <a:gd name="connsiteY1730" fmla="*/ 317666 h 1531042"/>
              <a:gd name="connsiteX1731" fmla="*/ 3420228 w 4804229"/>
              <a:gd name="connsiteY1731" fmla="*/ 299017 h 1531042"/>
              <a:gd name="connsiteX1732" fmla="*/ 3318218 w 4804229"/>
              <a:gd name="connsiteY1732" fmla="*/ 296275 h 1531042"/>
              <a:gd name="connsiteX1733" fmla="*/ 3280926 w 4804229"/>
              <a:gd name="connsiteY1733" fmla="*/ 309437 h 1531042"/>
              <a:gd name="connsiteX1734" fmla="*/ 3362092 w 4804229"/>
              <a:gd name="connsiteY1734" fmla="*/ 300663 h 1531042"/>
              <a:gd name="connsiteX1735" fmla="*/ 3368674 w 4804229"/>
              <a:gd name="connsiteY1735" fmla="*/ 316565 h 1531042"/>
              <a:gd name="connsiteX1736" fmla="*/ 3358252 w 4804229"/>
              <a:gd name="connsiteY1736" fmla="*/ 307791 h 1531042"/>
              <a:gd name="connsiteX1737" fmla="*/ 3302863 w 4804229"/>
              <a:gd name="connsiteY1737" fmla="*/ 334114 h 1531042"/>
              <a:gd name="connsiteX1738" fmla="*/ 3258443 w 4804229"/>
              <a:gd name="connsiteY1738" fmla="*/ 325892 h 1531042"/>
              <a:gd name="connsiteX1739" fmla="*/ 3255696 w 4804229"/>
              <a:gd name="connsiteY1739" fmla="*/ 328081 h 1531042"/>
              <a:gd name="connsiteX1740" fmla="*/ 3235406 w 4804229"/>
              <a:gd name="connsiteY1740" fmla="*/ 322599 h 1531042"/>
              <a:gd name="connsiteX1741" fmla="*/ 3284767 w 4804229"/>
              <a:gd name="connsiteY1741" fmla="*/ 297370 h 1531042"/>
              <a:gd name="connsiteX1742" fmla="*/ 3318218 w 4804229"/>
              <a:gd name="connsiteY1742" fmla="*/ 296275 h 1531042"/>
              <a:gd name="connsiteX1743" fmla="*/ 2035466 w 4804229"/>
              <a:gd name="connsiteY1743" fmla="*/ 295176 h 1531042"/>
              <a:gd name="connsiteX1744" fmla="*/ 1986116 w 4804229"/>
              <a:gd name="connsiteY1744" fmla="*/ 320953 h 1531042"/>
              <a:gd name="connsiteX1745" fmla="*/ 1993790 w 4804229"/>
              <a:gd name="connsiteY1745" fmla="*/ 307791 h 1531042"/>
              <a:gd name="connsiteX1746" fmla="*/ 2035466 w 4804229"/>
              <a:gd name="connsiteY1746" fmla="*/ 295176 h 1531042"/>
              <a:gd name="connsiteX1747" fmla="*/ 3210765 w 4804229"/>
              <a:gd name="connsiteY1747" fmla="*/ 283022 h 1531042"/>
              <a:gd name="connsiteX1748" fmla="*/ 3210729 w 4804229"/>
              <a:gd name="connsiteY1748" fmla="*/ 283109 h 1531042"/>
              <a:gd name="connsiteX1749" fmla="*/ 3210597 w 4804229"/>
              <a:gd name="connsiteY1749" fmla="*/ 283083 h 1531042"/>
              <a:gd name="connsiteX1750" fmla="*/ 3268312 w 4804229"/>
              <a:gd name="connsiteY1750" fmla="*/ 282014 h 1531042"/>
              <a:gd name="connsiteX1751" fmla="*/ 3245281 w 4804229"/>
              <a:gd name="connsiteY1751" fmla="*/ 291889 h 1531042"/>
              <a:gd name="connsiteX1752" fmla="*/ 3268312 w 4804229"/>
              <a:gd name="connsiteY1752" fmla="*/ 282014 h 1531042"/>
              <a:gd name="connsiteX1753" fmla="*/ 3402489 w 4804229"/>
              <a:gd name="connsiteY1753" fmla="*/ 281186 h 1531042"/>
              <a:gd name="connsiteX1754" fmla="*/ 3418581 w 4804229"/>
              <a:gd name="connsiteY1754" fmla="*/ 283660 h 1531042"/>
              <a:gd name="connsiteX1755" fmla="*/ 3332481 w 4804229"/>
              <a:gd name="connsiteY1755" fmla="*/ 295176 h 1531042"/>
              <a:gd name="connsiteX1756" fmla="*/ 3331381 w 4804229"/>
              <a:gd name="connsiteY1756" fmla="*/ 283114 h 1531042"/>
              <a:gd name="connsiteX1757" fmla="*/ 3402489 w 4804229"/>
              <a:gd name="connsiteY1757" fmla="*/ 281186 h 1531042"/>
              <a:gd name="connsiteX1758" fmla="*/ 3027006 w 4804229"/>
              <a:gd name="connsiteY1758" fmla="*/ 278721 h 1531042"/>
              <a:gd name="connsiteX1759" fmla="*/ 3027007 w 4804229"/>
              <a:gd name="connsiteY1759" fmla="*/ 278721 h 1531042"/>
              <a:gd name="connsiteX1760" fmla="*/ 3027009 w 4804229"/>
              <a:gd name="connsiteY1760" fmla="*/ 278722 h 1531042"/>
              <a:gd name="connsiteX1761" fmla="*/ 2804346 w 4804229"/>
              <a:gd name="connsiteY1761" fmla="*/ 273240 h 1531042"/>
              <a:gd name="connsiteX1762" fmla="*/ 2780769 w 4804229"/>
              <a:gd name="connsiteY1762" fmla="*/ 279821 h 1531042"/>
              <a:gd name="connsiteX1763" fmla="*/ 2820255 w 4804229"/>
              <a:gd name="connsiteY1763" fmla="*/ 291336 h 1531042"/>
              <a:gd name="connsiteX1764" fmla="*/ 2804346 w 4804229"/>
              <a:gd name="connsiteY1764" fmla="*/ 273240 h 1531042"/>
              <a:gd name="connsiteX1765" fmla="*/ 3103238 w 4804229"/>
              <a:gd name="connsiteY1765" fmla="*/ 269947 h 1531042"/>
              <a:gd name="connsiteX1766" fmla="*/ 3119688 w 4804229"/>
              <a:gd name="connsiteY1766" fmla="*/ 291336 h 1531042"/>
              <a:gd name="connsiteX1767" fmla="*/ 3090070 w 4804229"/>
              <a:gd name="connsiteY1767" fmla="*/ 285855 h 1531042"/>
              <a:gd name="connsiteX1768" fmla="*/ 3103238 w 4804229"/>
              <a:gd name="connsiteY1768" fmla="*/ 269947 h 1531042"/>
              <a:gd name="connsiteX1769" fmla="*/ 3479999 w 4804229"/>
              <a:gd name="connsiteY1769" fmla="*/ 269399 h 1531042"/>
              <a:gd name="connsiteX1770" fmla="*/ 3456415 w 4804229"/>
              <a:gd name="connsiteY1770" fmla="*/ 276527 h 1531042"/>
              <a:gd name="connsiteX1771" fmla="*/ 3479999 w 4804229"/>
              <a:gd name="connsiteY1771" fmla="*/ 269399 h 1531042"/>
              <a:gd name="connsiteX1772" fmla="*/ 2917048 w 4804229"/>
              <a:gd name="connsiteY1772" fmla="*/ 262888 h 1531042"/>
              <a:gd name="connsiteX1773" fmla="*/ 2905254 w 4804229"/>
              <a:gd name="connsiteY1773" fmla="*/ 268306 h 1531042"/>
              <a:gd name="connsiteX1774" fmla="*/ 2938713 w 4804229"/>
              <a:gd name="connsiteY1774" fmla="*/ 264465 h 1531042"/>
              <a:gd name="connsiteX1775" fmla="*/ 2917048 w 4804229"/>
              <a:gd name="connsiteY1775" fmla="*/ 262888 h 1531042"/>
              <a:gd name="connsiteX1776" fmla="*/ 3020973 w 4804229"/>
              <a:gd name="connsiteY1776" fmla="*/ 262819 h 1531042"/>
              <a:gd name="connsiteX1777" fmla="*/ 3035517 w 4804229"/>
              <a:gd name="connsiteY1777" fmla="*/ 264809 h 1531042"/>
              <a:gd name="connsiteX1778" fmla="*/ 3030847 w 4804229"/>
              <a:gd name="connsiteY1778" fmla="*/ 266112 h 1531042"/>
              <a:gd name="connsiteX1779" fmla="*/ 3045650 w 4804229"/>
              <a:gd name="connsiteY1779" fmla="*/ 269399 h 1531042"/>
              <a:gd name="connsiteX1780" fmla="*/ 3041263 w 4804229"/>
              <a:gd name="connsiteY1780" fmla="*/ 277628 h 1531042"/>
              <a:gd name="connsiteX1781" fmla="*/ 3027007 w 4804229"/>
              <a:gd name="connsiteY1781" fmla="*/ 278721 h 1531042"/>
              <a:gd name="connsiteX1782" fmla="*/ 3025496 w 4804229"/>
              <a:gd name="connsiteY1782" fmla="*/ 271114 h 1531042"/>
              <a:gd name="connsiteX1783" fmla="*/ 3020973 w 4804229"/>
              <a:gd name="connsiteY1783" fmla="*/ 262819 h 1531042"/>
              <a:gd name="connsiteX1784" fmla="*/ 3042841 w 4804229"/>
              <a:gd name="connsiteY1784" fmla="*/ 262765 h 1531042"/>
              <a:gd name="connsiteX1785" fmla="*/ 3038522 w 4804229"/>
              <a:gd name="connsiteY1785" fmla="*/ 265220 h 1531042"/>
              <a:gd name="connsiteX1786" fmla="*/ 3035517 w 4804229"/>
              <a:gd name="connsiteY1786" fmla="*/ 264809 h 1531042"/>
              <a:gd name="connsiteX1787" fmla="*/ 2751631 w 4804229"/>
              <a:gd name="connsiteY1787" fmla="*/ 258913 h 1531042"/>
              <a:gd name="connsiteX1788" fmla="*/ 2730860 w 4804229"/>
              <a:gd name="connsiteY1788" fmla="*/ 259531 h 1531042"/>
              <a:gd name="connsiteX1789" fmla="*/ 2770346 w 4804229"/>
              <a:gd name="connsiteY1789" fmla="*/ 267753 h 1531042"/>
              <a:gd name="connsiteX1790" fmla="*/ 2751631 w 4804229"/>
              <a:gd name="connsiteY1790" fmla="*/ 258913 h 1531042"/>
              <a:gd name="connsiteX1791" fmla="*/ 3265161 w 4804229"/>
              <a:gd name="connsiteY1791" fmla="*/ 255280 h 1531042"/>
              <a:gd name="connsiteX1792" fmla="*/ 3309992 w 4804229"/>
              <a:gd name="connsiteY1792" fmla="*/ 262271 h 1531042"/>
              <a:gd name="connsiteX1793" fmla="*/ 3281474 w 4804229"/>
              <a:gd name="connsiteY1793" fmla="*/ 266112 h 1531042"/>
              <a:gd name="connsiteX1794" fmla="*/ 3272700 w 4804229"/>
              <a:gd name="connsiteY1794" fmla="*/ 275434 h 1531042"/>
              <a:gd name="connsiteX1795" fmla="*/ 3301770 w 4804229"/>
              <a:gd name="connsiteY1795" fmla="*/ 277628 h 1531042"/>
              <a:gd name="connsiteX1796" fmla="*/ 3317127 w 4804229"/>
              <a:gd name="connsiteY1796" fmla="*/ 289695 h 1531042"/>
              <a:gd name="connsiteX1797" fmla="*/ 3292996 w 4804229"/>
              <a:gd name="connsiteY1797" fmla="*/ 287501 h 1531042"/>
              <a:gd name="connsiteX1798" fmla="*/ 3251316 w 4804229"/>
              <a:gd name="connsiteY1798" fmla="*/ 303951 h 1531042"/>
              <a:gd name="connsiteX1799" fmla="*/ 3225538 w 4804229"/>
              <a:gd name="connsiteY1799" fmla="*/ 285855 h 1531042"/>
              <a:gd name="connsiteX1800" fmla="*/ 3266671 w 4804229"/>
              <a:gd name="connsiteY1800" fmla="*/ 263372 h 1531042"/>
              <a:gd name="connsiteX1801" fmla="*/ 3244390 w 4804229"/>
              <a:gd name="connsiteY1801" fmla="*/ 272283 h 1531042"/>
              <a:gd name="connsiteX1802" fmla="*/ 3216463 w 4804229"/>
              <a:gd name="connsiteY1802" fmla="*/ 276859 h 1531042"/>
              <a:gd name="connsiteX1803" fmla="*/ 3218533 w 4804229"/>
              <a:gd name="connsiteY1803" fmla="*/ 280206 h 1531042"/>
              <a:gd name="connsiteX1804" fmla="*/ 3210765 w 4804229"/>
              <a:gd name="connsiteY1804" fmla="*/ 283022 h 1531042"/>
              <a:gd name="connsiteX1805" fmla="*/ 3214564 w 4804229"/>
              <a:gd name="connsiteY1805" fmla="*/ 273787 h 1531042"/>
              <a:gd name="connsiteX1806" fmla="*/ 3215878 w 4804229"/>
              <a:gd name="connsiteY1806" fmla="*/ 275914 h 1531042"/>
              <a:gd name="connsiteX1807" fmla="*/ 3223344 w 4804229"/>
              <a:gd name="connsiteY1807" fmla="*/ 264465 h 1531042"/>
              <a:gd name="connsiteX1808" fmla="*/ 3247475 w 4804229"/>
              <a:gd name="connsiteY1808" fmla="*/ 267212 h 1531042"/>
              <a:gd name="connsiteX1809" fmla="*/ 3265161 w 4804229"/>
              <a:gd name="connsiteY1809" fmla="*/ 255280 h 1531042"/>
              <a:gd name="connsiteX1810" fmla="*/ 2836842 w 4804229"/>
              <a:gd name="connsiteY1810" fmla="*/ 255074 h 1531042"/>
              <a:gd name="connsiteX1811" fmla="*/ 2822442 w 4804229"/>
              <a:gd name="connsiteY1811" fmla="*/ 257885 h 1531042"/>
              <a:gd name="connsiteX1812" fmla="*/ 2847126 w 4804229"/>
              <a:gd name="connsiteY1812" fmla="*/ 263366 h 1531042"/>
              <a:gd name="connsiteX1813" fmla="*/ 2836842 w 4804229"/>
              <a:gd name="connsiteY1813" fmla="*/ 255074 h 1531042"/>
              <a:gd name="connsiteX1814" fmla="*/ 3539302 w 4804229"/>
              <a:gd name="connsiteY1814" fmla="*/ 252951 h 1531042"/>
              <a:gd name="connsiteX1815" fmla="*/ 3566105 w 4804229"/>
              <a:gd name="connsiteY1815" fmla="*/ 261177 h 1531042"/>
              <a:gd name="connsiteX1816" fmla="*/ 3512909 w 4804229"/>
              <a:gd name="connsiteY1816" fmla="*/ 259530 h 1531042"/>
              <a:gd name="connsiteX1817" fmla="*/ 3539302 w 4804229"/>
              <a:gd name="connsiteY1817" fmla="*/ 252951 h 1531042"/>
              <a:gd name="connsiteX1818" fmla="*/ 3006465 w 4804229"/>
              <a:gd name="connsiteY1818" fmla="*/ 249212 h 1531042"/>
              <a:gd name="connsiteX1819" fmla="*/ 3000201 w 4804229"/>
              <a:gd name="connsiteY1819" fmla="*/ 250069 h 1531042"/>
              <a:gd name="connsiteX1820" fmla="*/ 2985874 w 4804229"/>
              <a:gd name="connsiteY1820" fmla="*/ 250757 h 1531042"/>
              <a:gd name="connsiteX1821" fmla="*/ 2987520 w 4804229"/>
              <a:gd name="connsiteY1821" fmla="*/ 269399 h 1531042"/>
              <a:gd name="connsiteX1822" fmla="*/ 3010005 w 4804229"/>
              <a:gd name="connsiteY1822" fmla="*/ 253497 h 1531042"/>
              <a:gd name="connsiteX1823" fmla="*/ 3014939 w 4804229"/>
              <a:gd name="connsiteY1823" fmla="*/ 253497 h 1531042"/>
              <a:gd name="connsiteX1824" fmla="*/ 3006465 w 4804229"/>
              <a:gd name="connsiteY1824" fmla="*/ 249212 h 1531042"/>
              <a:gd name="connsiteX1825" fmla="*/ 3443805 w 4804229"/>
              <a:gd name="connsiteY1825" fmla="*/ 245821 h 1531042"/>
              <a:gd name="connsiteX1826" fmla="*/ 3453680 w 4804229"/>
              <a:gd name="connsiteY1826" fmla="*/ 248562 h 1531042"/>
              <a:gd name="connsiteX1827" fmla="*/ 3436130 w 4804229"/>
              <a:gd name="connsiteY1827" fmla="*/ 267758 h 1531042"/>
              <a:gd name="connsiteX1828" fmla="*/ 3425708 w 4804229"/>
              <a:gd name="connsiteY1828" fmla="*/ 258984 h 1531042"/>
              <a:gd name="connsiteX1829" fmla="*/ 3392803 w 4804229"/>
              <a:gd name="connsiteY1829" fmla="*/ 269406 h 1531042"/>
              <a:gd name="connsiteX1830" fmla="*/ 3333574 w 4804229"/>
              <a:gd name="connsiteY1830" fmla="*/ 252403 h 1531042"/>
              <a:gd name="connsiteX1831" fmla="*/ 3324253 w 4804229"/>
              <a:gd name="connsiteY1831" fmla="*/ 255690 h 1531042"/>
              <a:gd name="connsiteX1832" fmla="*/ 3335221 w 4804229"/>
              <a:gd name="connsiteY1832" fmla="*/ 267758 h 1531042"/>
              <a:gd name="connsiteX1833" fmla="*/ 3290248 w 4804229"/>
              <a:gd name="connsiteY1833" fmla="*/ 253502 h 1531042"/>
              <a:gd name="connsiteX1834" fmla="*/ 3443805 w 4804229"/>
              <a:gd name="connsiteY1834" fmla="*/ 245821 h 1531042"/>
              <a:gd name="connsiteX1835" fmla="*/ 1351589 w 4804229"/>
              <a:gd name="connsiteY1835" fmla="*/ 237594 h 1531042"/>
              <a:gd name="connsiteX1836" fmla="*/ 1313750 w 4804229"/>
              <a:gd name="connsiteY1836" fmla="*/ 241975 h 1531042"/>
              <a:gd name="connsiteX1837" fmla="*/ 1351589 w 4804229"/>
              <a:gd name="connsiteY1837" fmla="*/ 237594 h 1531042"/>
              <a:gd name="connsiteX1838" fmla="*/ 2926645 w 4804229"/>
              <a:gd name="connsiteY1838" fmla="*/ 233754 h 1531042"/>
              <a:gd name="connsiteX1839" fmla="*/ 2875643 w 4804229"/>
              <a:gd name="connsiteY1839" fmla="*/ 253497 h 1531042"/>
              <a:gd name="connsiteX1840" fmla="*/ 2909642 w 4804229"/>
              <a:gd name="connsiteY1840" fmla="*/ 258984 h 1531042"/>
              <a:gd name="connsiteX1841" fmla="*/ 2926645 w 4804229"/>
              <a:gd name="connsiteY1841" fmla="*/ 233754 h 1531042"/>
              <a:gd name="connsiteX1842" fmla="*/ 3466290 w 4804229"/>
              <a:gd name="connsiteY1842" fmla="*/ 226625 h 1531042"/>
              <a:gd name="connsiteX1843" fmla="*/ 3500842 w 4804229"/>
              <a:gd name="connsiteY1843" fmla="*/ 234852 h 1531042"/>
              <a:gd name="connsiteX1844" fmla="*/ 3466290 w 4804229"/>
              <a:gd name="connsiteY1844" fmla="*/ 226625 h 1531042"/>
              <a:gd name="connsiteX1845" fmla="*/ 3432974 w 4804229"/>
              <a:gd name="connsiteY1845" fmla="*/ 223334 h 1531042"/>
              <a:gd name="connsiteX1846" fmla="*/ 3457514 w 4804229"/>
              <a:gd name="connsiteY1846" fmla="*/ 233206 h 1531042"/>
              <a:gd name="connsiteX1847" fmla="*/ 3404319 w 4804229"/>
              <a:gd name="connsiteY1847" fmla="*/ 234852 h 1531042"/>
              <a:gd name="connsiteX1848" fmla="*/ 3432974 w 4804229"/>
              <a:gd name="connsiteY1848" fmla="*/ 223334 h 1531042"/>
              <a:gd name="connsiteX1849" fmla="*/ 4117264 w 4804229"/>
              <a:gd name="connsiteY1849" fmla="*/ 222785 h 1531042"/>
              <a:gd name="connsiteX1850" fmla="*/ 4109036 w 4804229"/>
              <a:gd name="connsiteY1850" fmla="*/ 238688 h 1531042"/>
              <a:gd name="connsiteX1851" fmla="*/ 4117264 w 4804229"/>
              <a:gd name="connsiteY1851" fmla="*/ 222785 h 1531042"/>
              <a:gd name="connsiteX1852" fmla="*/ 4145782 w 4804229"/>
              <a:gd name="connsiteY1852" fmla="*/ 218950 h 1531042"/>
              <a:gd name="connsiteX1853" fmla="*/ 4132074 w 4804229"/>
              <a:gd name="connsiteY1853" fmla="*/ 228819 h 1531042"/>
              <a:gd name="connsiteX1854" fmla="*/ 4189109 w 4804229"/>
              <a:gd name="connsiteY1854" fmla="*/ 220598 h 1531042"/>
              <a:gd name="connsiteX1855" fmla="*/ 4195143 w 4804229"/>
              <a:gd name="connsiteY1855" fmla="*/ 232660 h 1531042"/>
              <a:gd name="connsiteX1856" fmla="*/ 4128233 w 4804229"/>
              <a:gd name="connsiteY1856" fmla="*/ 238147 h 1531042"/>
              <a:gd name="connsiteX1857" fmla="*/ 4145782 w 4804229"/>
              <a:gd name="connsiteY1857" fmla="*/ 218950 h 1531042"/>
              <a:gd name="connsiteX1858" fmla="*/ 3228272 w 4804229"/>
              <a:gd name="connsiteY1858" fmla="*/ 215109 h 1531042"/>
              <a:gd name="connsiteX1859" fmla="*/ 3186045 w 4804229"/>
              <a:gd name="connsiteY1859" fmla="*/ 224977 h 1531042"/>
              <a:gd name="connsiteX1860" fmla="*/ 3228272 w 4804229"/>
              <a:gd name="connsiteY1860" fmla="*/ 215109 h 1531042"/>
              <a:gd name="connsiteX1861" fmla="*/ 3101321 w 4804229"/>
              <a:gd name="connsiteY1861" fmla="*/ 214489 h 1531042"/>
              <a:gd name="connsiteX1862" fmla="*/ 3142179 w 4804229"/>
              <a:gd name="connsiteY1862" fmla="*/ 220045 h 1531042"/>
              <a:gd name="connsiteX1863" fmla="*/ 3065399 w 4804229"/>
              <a:gd name="connsiteY1863" fmla="*/ 221685 h 1531042"/>
              <a:gd name="connsiteX1864" fmla="*/ 3101321 w 4804229"/>
              <a:gd name="connsiteY1864" fmla="*/ 214489 h 1531042"/>
              <a:gd name="connsiteX1865" fmla="*/ 3503582 w 4804229"/>
              <a:gd name="connsiteY1865" fmla="*/ 213463 h 1531042"/>
              <a:gd name="connsiteX1866" fmla="*/ 3515104 w 4804229"/>
              <a:gd name="connsiteY1866" fmla="*/ 231560 h 1531042"/>
              <a:gd name="connsiteX1867" fmla="*/ 3524426 w 4804229"/>
              <a:gd name="connsiteY1867" fmla="*/ 231012 h 1531042"/>
              <a:gd name="connsiteX1868" fmla="*/ 3523325 w 4804229"/>
              <a:gd name="connsiteY1868" fmla="*/ 221691 h 1531042"/>
              <a:gd name="connsiteX1869" fmla="*/ 3548009 w 4804229"/>
              <a:gd name="connsiteY1869" fmla="*/ 227173 h 1531042"/>
              <a:gd name="connsiteX1870" fmla="*/ 3539233 w 4804229"/>
              <a:gd name="connsiteY1870" fmla="*/ 233754 h 1531042"/>
              <a:gd name="connsiteX1871" fmla="*/ 3572686 w 4804229"/>
              <a:gd name="connsiteY1871" fmla="*/ 229919 h 1531042"/>
              <a:gd name="connsiteX1872" fmla="*/ 3505782 w 4804229"/>
              <a:gd name="connsiteY1872" fmla="*/ 238142 h 1531042"/>
              <a:gd name="connsiteX1873" fmla="*/ 3503582 w 4804229"/>
              <a:gd name="connsiteY1873" fmla="*/ 213463 h 1531042"/>
              <a:gd name="connsiteX1874" fmla="*/ 3180018 w 4804229"/>
              <a:gd name="connsiteY1874" fmla="*/ 212917 h 1531042"/>
              <a:gd name="connsiteX1875" fmla="*/ 3161921 w 4804229"/>
              <a:gd name="connsiteY1875" fmla="*/ 225532 h 1531042"/>
              <a:gd name="connsiteX1876" fmla="*/ 3147112 w 4804229"/>
              <a:gd name="connsiteY1876" fmla="*/ 222790 h 1531042"/>
              <a:gd name="connsiteX1877" fmla="*/ 3180018 w 4804229"/>
              <a:gd name="connsiteY1877" fmla="*/ 212917 h 1531042"/>
              <a:gd name="connsiteX1878" fmla="*/ 4023852 w 4804229"/>
              <a:gd name="connsiteY1878" fmla="*/ 212099 h 1531042"/>
              <a:gd name="connsiteX1879" fmla="*/ 4020196 w 4804229"/>
              <a:gd name="connsiteY1879" fmla="*/ 213463 h 1531042"/>
              <a:gd name="connsiteX1880" fmla="*/ 4020330 w 4804229"/>
              <a:gd name="connsiteY1880" fmla="*/ 212837 h 1531042"/>
              <a:gd name="connsiteX1881" fmla="*/ 4052385 w 4804229"/>
              <a:gd name="connsiteY1881" fmla="*/ 210787 h 1531042"/>
              <a:gd name="connsiteX1882" fmla="*/ 4068863 w 4804229"/>
              <a:gd name="connsiteY1882" fmla="*/ 212787 h 1531042"/>
              <a:gd name="connsiteX1883" fmla="*/ 4058582 w 4804229"/>
              <a:gd name="connsiteY1883" fmla="*/ 215657 h 1531042"/>
              <a:gd name="connsiteX1884" fmla="*/ 2938713 w 4804229"/>
              <a:gd name="connsiteY1884" fmla="*/ 208529 h 1531042"/>
              <a:gd name="connsiteX1885" fmla="*/ 2986974 w 4804229"/>
              <a:gd name="connsiteY1885" fmla="*/ 210723 h 1531042"/>
              <a:gd name="connsiteX1886" fmla="*/ 2988614 w 4804229"/>
              <a:gd name="connsiteY1886" fmla="*/ 226078 h 1531042"/>
              <a:gd name="connsiteX1887" fmla="*/ 2965037 w 4804229"/>
              <a:gd name="connsiteY1887" fmla="*/ 232660 h 1531042"/>
              <a:gd name="connsiteX1888" fmla="*/ 2934872 w 4804229"/>
              <a:gd name="connsiteY1888" fmla="*/ 221144 h 1531042"/>
              <a:gd name="connsiteX1889" fmla="*/ 2938713 w 4804229"/>
              <a:gd name="connsiteY1889" fmla="*/ 208529 h 1531042"/>
              <a:gd name="connsiteX1890" fmla="*/ 2874282 w 4804229"/>
              <a:gd name="connsiteY1890" fmla="*/ 206883 h 1531042"/>
              <a:gd name="connsiteX1891" fmla="*/ 2876189 w 4804229"/>
              <a:gd name="connsiteY1891" fmla="*/ 206883 h 1531042"/>
              <a:gd name="connsiteX1892" fmla="*/ 2876189 w 4804229"/>
              <a:gd name="connsiteY1892" fmla="*/ 207430 h 1531042"/>
              <a:gd name="connsiteX1893" fmla="*/ 2874317 w 4804229"/>
              <a:gd name="connsiteY1893" fmla="*/ 207243 h 1531042"/>
              <a:gd name="connsiteX1894" fmla="*/ 4043226 w 4804229"/>
              <a:gd name="connsiteY1894" fmla="*/ 203590 h 1531042"/>
              <a:gd name="connsiteX1895" fmla="*/ 4052385 w 4804229"/>
              <a:gd name="connsiteY1895" fmla="*/ 210787 h 1531042"/>
              <a:gd name="connsiteX1896" fmla="*/ 4038291 w 4804229"/>
              <a:gd name="connsiteY1896" fmla="*/ 209077 h 1531042"/>
              <a:gd name="connsiteX1897" fmla="*/ 4023852 w 4804229"/>
              <a:gd name="connsiteY1897" fmla="*/ 212099 h 1531042"/>
              <a:gd name="connsiteX1898" fmla="*/ 4032328 w 4804229"/>
              <a:gd name="connsiteY1898" fmla="*/ 208936 h 1531042"/>
              <a:gd name="connsiteX1899" fmla="*/ 4043226 w 4804229"/>
              <a:gd name="connsiteY1899" fmla="*/ 203590 h 1531042"/>
              <a:gd name="connsiteX1900" fmla="*/ 2793928 w 4804229"/>
              <a:gd name="connsiteY1900" fmla="*/ 201189 h 1531042"/>
              <a:gd name="connsiteX1901" fmla="*/ 2775282 w 4804229"/>
              <a:gd name="connsiteY1901" fmla="*/ 212364 h 1531042"/>
              <a:gd name="connsiteX1902" fmla="*/ 2822442 w 4804229"/>
              <a:gd name="connsiteY1902" fmla="*/ 201942 h 1531042"/>
              <a:gd name="connsiteX1903" fmla="*/ 2793928 w 4804229"/>
              <a:gd name="connsiteY1903" fmla="*/ 201189 h 1531042"/>
              <a:gd name="connsiteX1904" fmla="*/ 2982039 w 4804229"/>
              <a:gd name="connsiteY1904" fmla="*/ 198656 h 1531042"/>
              <a:gd name="connsiteX1905" fmla="*/ 3020979 w 4804229"/>
              <a:gd name="connsiteY1905" fmla="*/ 204143 h 1531042"/>
              <a:gd name="connsiteX1906" fmla="*/ 3011651 w 4804229"/>
              <a:gd name="connsiteY1906" fmla="*/ 210723 h 1531042"/>
              <a:gd name="connsiteX1907" fmla="*/ 3046756 w 4804229"/>
              <a:gd name="connsiteY1907" fmla="*/ 228272 h 1531042"/>
              <a:gd name="connsiteX1908" fmla="*/ 3031394 w 4804229"/>
              <a:gd name="connsiteY1908" fmla="*/ 216210 h 1531042"/>
              <a:gd name="connsiteX1909" fmla="*/ 2993008 w 4804229"/>
              <a:gd name="connsiteY1909" fmla="*/ 220045 h 1531042"/>
              <a:gd name="connsiteX1910" fmla="*/ 3007270 w 4804229"/>
              <a:gd name="connsiteY1910" fmla="*/ 213465 h 1531042"/>
              <a:gd name="connsiteX1911" fmla="*/ 2982039 w 4804229"/>
              <a:gd name="connsiteY1911" fmla="*/ 198656 h 1531042"/>
              <a:gd name="connsiteX1912" fmla="*/ 2671084 w 4804229"/>
              <a:gd name="connsiteY1912" fmla="*/ 197555 h 1531042"/>
              <a:gd name="connsiteX1913" fmla="*/ 2669436 w 4804229"/>
              <a:gd name="connsiteY1913" fmla="*/ 207636 h 1531042"/>
              <a:gd name="connsiteX1914" fmla="*/ 2668926 w 4804229"/>
              <a:gd name="connsiteY1914" fmla="*/ 207968 h 1531042"/>
              <a:gd name="connsiteX1915" fmla="*/ 2668890 w 4804229"/>
              <a:gd name="connsiteY1915" fmla="*/ 207976 h 1531042"/>
              <a:gd name="connsiteX1916" fmla="*/ 2668894 w 4804229"/>
              <a:gd name="connsiteY1916" fmla="*/ 207989 h 1531042"/>
              <a:gd name="connsiteX1917" fmla="*/ 2654629 w 4804229"/>
              <a:gd name="connsiteY1917" fmla="*/ 217298 h 1531042"/>
              <a:gd name="connsiteX1918" fmla="*/ 2670531 w 4804229"/>
              <a:gd name="connsiteY1918" fmla="*/ 214557 h 1531042"/>
              <a:gd name="connsiteX1919" fmla="*/ 2668894 w 4804229"/>
              <a:gd name="connsiteY1919" fmla="*/ 207989 h 1531042"/>
              <a:gd name="connsiteX1920" fmla="*/ 2668926 w 4804229"/>
              <a:gd name="connsiteY1920" fmla="*/ 207968 h 1531042"/>
              <a:gd name="connsiteX1921" fmla="*/ 2681227 w 4804229"/>
              <a:gd name="connsiteY1921" fmla="*/ 205306 h 1531042"/>
              <a:gd name="connsiteX1922" fmla="*/ 2691922 w 4804229"/>
              <a:gd name="connsiteY1922" fmla="*/ 201396 h 1531042"/>
              <a:gd name="connsiteX1923" fmla="*/ 2671084 w 4804229"/>
              <a:gd name="connsiteY1923" fmla="*/ 197555 h 1531042"/>
              <a:gd name="connsiteX1924" fmla="*/ 2951876 w 4804229"/>
              <a:gd name="connsiteY1924" fmla="*/ 196466 h 1531042"/>
              <a:gd name="connsiteX1925" fmla="*/ 2977100 w 4804229"/>
              <a:gd name="connsiteY1925" fmla="*/ 207981 h 1531042"/>
              <a:gd name="connsiteX1926" fmla="*/ 2948035 w 4804229"/>
              <a:gd name="connsiteY1926" fmla="*/ 205789 h 1531042"/>
              <a:gd name="connsiteX1927" fmla="*/ 2951876 w 4804229"/>
              <a:gd name="connsiteY1927" fmla="*/ 196466 h 1531042"/>
              <a:gd name="connsiteX1928" fmla="*/ 4099162 w 4804229"/>
              <a:gd name="connsiteY1928" fmla="*/ 189334 h 1531042"/>
              <a:gd name="connsiteX1929" fmla="*/ 4075584 w 4804229"/>
              <a:gd name="connsiteY1929" fmla="*/ 193168 h 1531042"/>
              <a:gd name="connsiteX1930" fmla="*/ 4095875 w 4804229"/>
              <a:gd name="connsiteY1930" fmla="*/ 201942 h 1531042"/>
              <a:gd name="connsiteX1931" fmla="*/ 4082165 w 4804229"/>
              <a:gd name="connsiteY1931" fmla="*/ 211817 h 1531042"/>
              <a:gd name="connsiteX1932" fmla="*/ 4099162 w 4804229"/>
              <a:gd name="connsiteY1932" fmla="*/ 189334 h 1531042"/>
              <a:gd name="connsiteX1933" fmla="*/ 3008905 w 4804229"/>
              <a:gd name="connsiteY1933" fmla="*/ 185493 h 1531042"/>
              <a:gd name="connsiteX1934" fmla="*/ 3053332 w 4804229"/>
              <a:gd name="connsiteY1934" fmla="*/ 203042 h 1531042"/>
              <a:gd name="connsiteX1935" fmla="*/ 3039616 w 4804229"/>
              <a:gd name="connsiteY1935" fmla="*/ 209623 h 1531042"/>
              <a:gd name="connsiteX1936" fmla="*/ 2999583 w 4804229"/>
              <a:gd name="connsiteY1936" fmla="*/ 192074 h 1531042"/>
              <a:gd name="connsiteX1937" fmla="*/ 3008905 w 4804229"/>
              <a:gd name="connsiteY1937" fmla="*/ 185493 h 1531042"/>
              <a:gd name="connsiteX1938" fmla="*/ 2677665 w 4804229"/>
              <a:gd name="connsiteY1938" fmla="*/ 183847 h 1531042"/>
              <a:gd name="connsiteX1939" fmla="*/ 2676566 w 4804229"/>
              <a:gd name="connsiteY1939" fmla="*/ 192074 h 1531042"/>
              <a:gd name="connsiteX1940" fmla="*/ 2688628 w 4804229"/>
              <a:gd name="connsiteY1940" fmla="*/ 184946 h 1531042"/>
              <a:gd name="connsiteX1941" fmla="*/ 2677665 w 4804229"/>
              <a:gd name="connsiteY1941" fmla="*/ 183847 h 1531042"/>
              <a:gd name="connsiteX1942" fmla="*/ 3809280 w 4804229"/>
              <a:gd name="connsiteY1942" fmla="*/ 182425 h 1531042"/>
              <a:gd name="connsiteX1943" fmla="*/ 3809639 w 4804229"/>
              <a:gd name="connsiteY1943" fmla="*/ 182475 h 1531042"/>
              <a:gd name="connsiteX1944" fmla="*/ 3809597 w 4804229"/>
              <a:gd name="connsiteY1944" fmla="*/ 182752 h 1531042"/>
              <a:gd name="connsiteX1945" fmla="*/ 1855588 w 4804229"/>
              <a:gd name="connsiteY1945" fmla="*/ 181791 h 1531042"/>
              <a:gd name="connsiteX1946" fmla="*/ 1829264 w 4804229"/>
              <a:gd name="connsiteY1946" fmla="*/ 186587 h 1531042"/>
              <a:gd name="connsiteX1947" fmla="*/ 1862715 w 4804229"/>
              <a:gd name="connsiteY1947" fmla="*/ 185493 h 1531042"/>
              <a:gd name="connsiteX1948" fmla="*/ 1873138 w 4804229"/>
              <a:gd name="connsiteY1948" fmla="*/ 194268 h 1531042"/>
              <a:gd name="connsiteX1949" fmla="*/ 1910431 w 4804229"/>
              <a:gd name="connsiteY1949" fmla="*/ 186587 h 1531042"/>
              <a:gd name="connsiteX1950" fmla="*/ 1881912 w 4804229"/>
              <a:gd name="connsiteY1950" fmla="*/ 187686 h 1531042"/>
              <a:gd name="connsiteX1951" fmla="*/ 1855588 w 4804229"/>
              <a:gd name="connsiteY1951" fmla="*/ 181791 h 1531042"/>
              <a:gd name="connsiteX1952" fmla="*/ 1823778 w 4804229"/>
              <a:gd name="connsiteY1952" fmla="*/ 180558 h 1531042"/>
              <a:gd name="connsiteX1953" fmla="*/ 1785938 w 4804229"/>
              <a:gd name="connsiteY1953" fmla="*/ 184946 h 1531042"/>
              <a:gd name="connsiteX1954" fmla="*/ 1823778 w 4804229"/>
              <a:gd name="connsiteY1954" fmla="*/ 180558 h 1531042"/>
              <a:gd name="connsiteX1955" fmla="*/ 4333194 w 4804229"/>
              <a:gd name="connsiteY1955" fmla="*/ 180027 h 1531042"/>
              <a:gd name="connsiteX1956" fmla="*/ 4363521 w 4804229"/>
              <a:gd name="connsiteY1956" fmla="*/ 181352 h 1531042"/>
              <a:gd name="connsiteX1957" fmla="*/ 4364050 w 4804229"/>
              <a:gd name="connsiteY1957" fmla="*/ 182199 h 1531042"/>
              <a:gd name="connsiteX1958" fmla="*/ 4335532 w 4804229"/>
              <a:gd name="connsiteY1958" fmla="*/ 183847 h 1531042"/>
              <a:gd name="connsiteX1959" fmla="*/ 2564688 w 4804229"/>
              <a:gd name="connsiteY1959" fmla="*/ 178911 h 1531042"/>
              <a:gd name="connsiteX1960" fmla="*/ 2465426 w 4804229"/>
              <a:gd name="connsiteY1960" fmla="*/ 189334 h 1531042"/>
              <a:gd name="connsiteX1961" fmla="*/ 2475847 w 4804229"/>
              <a:gd name="connsiteY1961" fmla="*/ 198108 h 1531042"/>
              <a:gd name="connsiteX1962" fmla="*/ 2564688 w 4804229"/>
              <a:gd name="connsiteY1962" fmla="*/ 178911 h 1531042"/>
              <a:gd name="connsiteX1963" fmla="*/ 2645854 w 4804229"/>
              <a:gd name="connsiteY1963" fmla="*/ 177812 h 1531042"/>
              <a:gd name="connsiteX1964" fmla="*/ 2661757 w 4804229"/>
              <a:gd name="connsiteY1964" fmla="*/ 186587 h 1531042"/>
              <a:gd name="connsiteX1965" fmla="*/ 2660116 w 4804229"/>
              <a:gd name="connsiteY1965" fmla="*/ 181105 h 1531042"/>
              <a:gd name="connsiteX1966" fmla="*/ 2645854 w 4804229"/>
              <a:gd name="connsiteY1966" fmla="*/ 177812 h 1531042"/>
              <a:gd name="connsiteX1967" fmla="*/ 1752962 w 4804229"/>
              <a:gd name="connsiteY1967" fmla="*/ 176719 h 1531042"/>
              <a:gd name="connsiteX1968" fmla="*/ 1737677 w 4804229"/>
              <a:gd name="connsiteY1968" fmla="*/ 180558 h 1531042"/>
              <a:gd name="connsiteX1969" fmla="*/ 1771129 w 4804229"/>
              <a:gd name="connsiteY1969" fmla="*/ 179459 h 1531042"/>
              <a:gd name="connsiteX1970" fmla="*/ 1752962 w 4804229"/>
              <a:gd name="connsiteY1970" fmla="*/ 176719 h 1531042"/>
              <a:gd name="connsiteX1971" fmla="*/ 3914899 w 4804229"/>
              <a:gd name="connsiteY1971" fmla="*/ 176171 h 1531042"/>
              <a:gd name="connsiteX1972" fmla="*/ 3915993 w 4804229"/>
              <a:gd name="connsiteY1972" fmla="*/ 188786 h 1531042"/>
              <a:gd name="connsiteX1973" fmla="*/ 3935736 w 4804229"/>
              <a:gd name="connsiteY1973" fmla="*/ 194268 h 1531042"/>
              <a:gd name="connsiteX1974" fmla="*/ 3914899 w 4804229"/>
              <a:gd name="connsiteY1974" fmla="*/ 176171 h 1531042"/>
              <a:gd name="connsiteX1975" fmla="*/ 3118839 w 4804229"/>
              <a:gd name="connsiteY1975" fmla="*/ 175676 h 1531042"/>
              <a:gd name="connsiteX1976" fmla="*/ 3119141 w 4804229"/>
              <a:gd name="connsiteY1976" fmla="*/ 177265 h 1531042"/>
              <a:gd name="connsiteX1977" fmla="*/ 3116397 w 4804229"/>
              <a:gd name="connsiteY1977" fmla="*/ 176468 h 1531042"/>
              <a:gd name="connsiteX1978" fmla="*/ 3977921 w 4804229"/>
              <a:gd name="connsiteY1978" fmla="*/ 174235 h 1531042"/>
              <a:gd name="connsiteX1979" fmla="*/ 3984961 w 4804229"/>
              <a:gd name="connsiteY1979" fmla="*/ 175458 h 1531042"/>
              <a:gd name="connsiteX1980" fmla="*/ 3987290 w 4804229"/>
              <a:gd name="connsiteY1980" fmla="*/ 177812 h 1531042"/>
              <a:gd name="connsiteX1981" fmla="*/ 2699049 w 4804229"/>
              <a:gd name="connsiteY1981" fmla="*/ 172878 h 1531042"/>
              <a:gd name="connsiteX1982" fmla="*/ 2669985 w 4804229"/>
              <a:gd name="connsiteY1982" fmla="*/ 180005 h 1531042"/>
              <a:gd name="connsiteX1983" fmla="*/ 2703437 w 4804229"/>
              <a:gd name="connsiteY1983" fmla="*/ 177812 h 1531042"/>
              <a:gd name="connsiteX1984" fmla="*/ 2702889 w 4804229"/>
              <a:gd name="connsiteY1984" fmla="*/ 183847 h 1531042"/>
              <a:gd name="connsiteX1985" fmla="*/ 2748410 w 4804229"/>
              <a:gd name="connsiteY1985" fmla="*/ 182199 h 1531042"/>
              <a:gd name="connsiteX1986" fmla="*/ 2699049 w 4804229"/>
              <a:gd name="connsiteY1986" fmla="*/ 172878 h 1531042"/>
              <a:gd name="connsiteX1987" fmla="*/ 3827785 w 4804229"/>
              <a:gd name="connsiteY1987" fmla="*/ 172838 h 1531042"/>
              <a:gd name="connsiteX1988" fmla="*/ 3823311 w 4804229"/>
              <a:gd name="connsiteY1988" fmla="*/ 179459 h 1531042"/>
              <a:gd name="connsiteX1989" fmla="*/ 3818924 w 4804229"/>
              <a:gd name="connsiteY1989" fmla="*/ 182752 h 1531042"/>
              <a:gd name="connsiteX1990" fmla="*/ 3843054 w 4804229"/>
              <a:gd name="connsiteY1990" fmla="*/ 184946 h 1531042"/>
              <a:gd name="connsiteX1991" fmla="*/ 3827785 w 4804229"/>
              <a:gd name="connsiteY1991" fmla="*/ 172838 h 1531042"/>
              <a:gd name="connsiteX1992" fmla="*/ 2771440 w 4804229"/>
              <a:gd name="connsiteY1992" fmla="*/ 172331 h 1531042"/>
              <a:gd name="connsiteX1993" fmla="*/ 2772540 w 4804229"/>
              <a:gd name="connsiteY1993" fmla="*/ 184946 h 1531042"/>
              <a:gd name="connsiteX1994" fmla="*/ 2811479 w 4804229"/>
              <a:gd name="connsiteY1994" fmla="*/ 190427 h 1531042"/>
              <a:gd name="connsiteX1995" fmla="*/ 2820801 w 4804229"/>
              <a:gd name="connsiteY1995" fmla="*/ 183847 h 1531042"/>
              <a:gd name="connsiteX1996" fmla="*/ 2771440 w 4804229"/>
              <a:gd name="connsiteY1996" fmla="*/ 172331 h 1531042"/>
              <a:gd name="connsiteX1997" fmla="*/ 1385661 w 4804229"/>
              <a:gd name="connsiteY1997" fmla="*/ 169591 h 1531042"/>
              <a:gd name="connsiteX1998" fmla="*/ 1369686 w 4804229"/>
              <a:gd name="connsiteY1998" fmla="*/ 178365 h 1531042"/>
              <a:gd name="connsiteX1999" fmla="*/ 1398756 w 4804229"/>
              <a:gd name="connsiteY1999" fmla="*/ 180558 h 1531042"/>
              <a:gd name="connsiteX2000" fmla="*/ 1385661 w 4804229"/>
              <a:gd name="connsiteY2000" fmla="*/ 169591 h 1531042"/>
              <a:gd name="connsiteX2001" fmla="*/ 3228825 w 4804229"/>
              <a:gd name="connsiteY2001" fmla="*/ 168490 h 1531042"/>
              <a:gd name="connsiteX2002" fmla="*/ 3205788 w 4804229"/>
              <a:gd name="connsiteY2002" fmla="*/ 178365 h 1531042"/>
              <a:gd name="connsiteX2003" fmla="*/ 3226084 w 4804229"/>
              <a:gd name="connsiteY2003" fmla="*/ 190427 h 1531042"/>
              <a:gd name="connsiteX2004" fmla="*/ 3234859 w 4804229"/>
              <a:gd name="connsiteY2004" fmla="*/ 183847 h 1531042"/>
              <a:gd name="connsiteX2005" fmla="*/ 3215110 w 4804229"/>
              <a:gd name="connsiteY2005" fmla="*/ 178365 h 1531042"/>
              <a:gd name="connsiteX2006" fmla="*/ 3228825 w 4804229"/>
              <a:gd name="connsiteY2006" fmla="*/ 168490 h 1531042"/>
              <a:gd name="connsiteX2007" fmla="*/ 1649930 w 4804229"/>
              <a:gd name="connsiteY2007" fmla="*/ 168490 h 1531042"/>
              <a:gd name="connsiteX2008" fmla="*/ 1641155 w 4804229"/>
              <a:gd name="connsiteY2008" fmla="*/ 175071 h 1531042"/>
              <a:gd name="connsiteX2009" fmla="*/ 1680641 w 4804229"/>
              <a:gd name="connsiteY2009" fmla="*/ 186041 h 1531042"/>
              <a:gd name="connsiteX2010" fmla="*/ 1732196 w 4804229"/>
              <a:gd name="connsiteY2010" fmla="*/ 177812 h 1531042"/>
              <a:gd name="connsiteX2011" fmla="*/ 1649930 w 4804229"/>
              <a:gd name="connsiteY2011" fmla="*/ 168490 h 1531042"/>
              <a:gd name="connsiteX2012" fmla="*/ 3880347 w 4804229"/>
              <a:gd name="connsiteY2012" fmla="*/ 167943 h 1531042"/>
              <a:gd name="connsiteX2013" fmla="*/ 3891316 w 4804229"/>
              <a:gd name="connsiteY2013" fmla="*/ 183299 h 1531042"/>
              <a:gd name="connsiteX2014" fmla="*/ 3895150 w 4804229"/>
              <a:gd name="connsiteY2014" fmla="*/ 173977 h 1531042"/>
              <a:gd name="connsiteX2015" fmla="*/ 3909412 w 4804229"/>
              <a:gd name="connsiteY2015" fmla="*/ 170137 h 1531042"/>
              <a:gd name="connsiteX2016" fmla="*/ 3880347 w 4804229"/>
              <a:gd name="connsiteY2016" fmla="*/ 167943 h 1531042"/>
              <a:gd name="connsiteX2017" fmla="*/ 2829029 w 4804229"/>
              <a:gd name="connsiteY2017" fmla="*/ 167943 h 1531042"/>
              <a:gd name="connsiteX2018" fmla="*/ 2800505 w 4804229"/>
              <a:gd name="connsiteY2018" fmla="*/ 171783 h 1531042"/>
              <a:gd name="connsiteX2019" fmla="*/ 2829029 w 4804229"/>
              <a:gd name="connsiteY2019" fmla="*/ 167943 h 1531042"/>
              <a:gd name="connsiteX2020" fmla="*/ 1216129 w 4804229"/>
              <a:gd name="connsiteY2020" fmla="*/ 167397 h 1531042"/>
              <a:gd name="connsiteX2021" fmla="*/ 1212841 w 4804229"/>
              <a:gd name="connsiteY2021" fmla="*/ 182752 h 1531042"/>
              <a:gd name="connsiteX2022" fmla="*/ 1289073 w 4804229"/>
              <a:gd name="connsiteY2022" fmla="*/ 183847 h 1531042"/>
              <a:gd name="connsiteX2023" fmla="*/ 1307169 w 4804229"/>
              <a:gd name="connsiteY2023" fmla="*/ 170684 h 1531042"/>
              <a:gd name="connsiteX2024" fmla="*/ 1216129 w 4804229"/>
              <a:gd name="connsiteY2024" fmla="*/ 167397 h 1531042"/>
              <a:gd name="connsiteX2025" fmla="*/ 4710104 w 4804229"/>
              <a:gd name="connsiteY2025" fmla="*/ 167396 h 1531042"/>
              <a:gd name="connsiteX2026" fmla="*/ 4696943 w 4804229"/>
              <a:gd name="connsiteY2026" fmla="*/ 180005 h 1531042"/>
              <a:gd name="connsiteX2027" fmla="*/ 4710104 w 4804229"/>
              <a:gd name="connsiteY2027" fmla="*/ 167396 h 1531042"/>
              <a:gd name="connsiteX2028" fmla="*/ 4623456 w 4804229"/>
              <a:gd name="connsiteY2028" fmla="*/ 167396 h 1531042"/>
              <a:gd name="connsiteX2029" fmla="*/ 4659101 w 4804229"/>
              <a:gd name="connsiteY2029" fmla="*/ 187685 h 1531042"/>
              <a:gd name="connsiteX2030" fmla="*/ 4623456 w 4804229"/>
              <a:gd name="connsiteY2030" fmla="*/ 167396 h 1531042"/>
              <a:gd name="connsiteX2031" fmla="*/ 1540246 w 4804229"/>
              <a:gd name="connsiteY2031" fmla="*/ 166297 h 1531042"/>
              <a:gd name="connsiteX2032" fmla="*/ 1493632 w 4804229"/>
              <a:gd name="connsiteY2032" fmla="*/ 177265 h 1531042"/>
              <a:gd name="connsiteX2033" fmla="*/ 1495278 w 4804229"/>
              <a:gd name="connsiteY2033" fmla="*/ 195914 h 1531042"/>
              <a:gd name="connsiteX2034" fmla="*/ 1642803 w 4804229"/>
              <a:gd name="connsiteY2034" fmla="*/ 187134 h 1531042"/>
              <a:gd name="connsiteX2035" fmla="*/ 1602769 w 4804229"/>
              <a:gd name="connsiteY2035" fmla="*/ 166844 h 1531042"/>
              <a:gd name="connsiteX2036" fmla="*/ 1588506 w 4804229"/>
              <a:gd name="connsiteY2036" fmla="*/ 167397 h 1531042"/>
              <a:gd name="connsiteX2037" fmla="*/ 1556149 w 4804229"/>
              <a:gd name="connsiteY2037" fmla="*/ 181105 h 1531042"/>
              <a:gd name="connsiteX2038" fmla="*/ 1540246 w 4804229"/>
              <a:gd name="connsiteY2038" fmla="*/ 166297 h 1531042"/>
              <a:gd name="connsiteX2039" fmla="*/ 4617969 w 4804229"/>
              <a:gd name="connsiteY2039" fmla="*/ 164655 h 1531042"/>
              <a:gd name="connsiteX2040" fmla="*/ 4590551 w 4804229"/>
              <a:gd name="connsiteY2040" fmla="*/ 177817 h 1531042"/>
              <a:gd name="connsiteX2041" fmla="*/ 4588905 w 4804229"/>
              <a:gd name="connsiteY2041" fmla="*/ 165750 h 1531042"/>
              <a:gd name="connsiteX2042" fmla="*/ 3759085 w 4804229"/>
              <a:gd name="connsiteY2042" fmla="*/ 162417 h 1531042"/>
              <a:gd name="connsiteX2043" fmla="*/ 3754755 w 4804229"/>
              <a:gd name="connsiteY2043" fmla="*/ 165750 h 1531042"/>
              <a:gd name="connsiteX2044" fmla="*/ 3779437 w 4804229"/>
              <a:gd name="connsiteY2044" fmla="*/ 171231 h 1531042"/>
              <a:gd name="connsiteX2045" fmla="*/ 3770110 w 4804229"/>
              <a:gd name="connsiteY2045" fmla="*/ 174525 h 1531042"/>
              <a:gd name="connsiteX2046" fmla="*/ 3764287 w 4804229"/>
              <a:gd name="connsiteY2046" fmla="*/ 164584 h 1531042"/>
              <a:gd name="connsiteX2047" fmla="*/ 3759085 w 4804229"/>
              <a:gd name="connsiteY2047" fmla="*/ 162417 h 1531042"/>
              <a:gd name="connsiteX2048" fmla="*/ 4477574 w 4804229"/>
              <a:gd name="connsiteY2048" fmla="*/ 157522 h 1531042"/>
              <a:gd name="connsiteX2049" fmla="*/ 4454544 w 4804229"/>
              <a:gd name="connsiteY2049" fmla="*/ 167397 h 1531042"/>
              <a:gd name="connsiteX2050" fmla="*/ 4477574 w 4804229"/>
              <a:gd name="connsiteY2050" fmla="*/ 157522 h 1531042"/>
              <a:gd name="connsiteX2051" fmla="*/ 3922573 w 4804229"/>
              <a:gd name="connsiteY2051" fmla="*/ 155328 h 1531042"/>
              <a:gd name="connsiteX2052" fmla="*/ 3923674 w 4804229"/>
              <a:gd name="connsiteY2052" fmla="*/ 167397 h 1531042"/>
              <a:gd name="connsiteX2053" fmla="*/ 3947803 w 4804229"/>
              <a:gd name="connsiteY2053" fmla="*/ 166844 h 1531042"/>
              <a:gd name="connsiteX2054" fmla="*/ 3922573 w 4804229"/>
              <a:gd name="connsiteY2054" fmla="*/ 155328 h 1531042"/>
              <a:gd name="connsiteX2055" fmla="*/ 4624727 w 4804229"/>
              <a:gd name="connsiteY2055" fmla="*/ 154739 h 1531042"/>
              <a:gd name="connsiteX2056" fmla="*/ 4624940 w 4804229"/>
              <a:gd name="connsiteY2056" fmla="*/ 154747 h 1531042"/>
              <a:gd name="connsiteX2057" fmla="*/ 4624892 w 4804229"/>
              <a:gd name="connsiteY2057" fmla="*/ 154773 h 1531042"/>
              <a:gd name="connsiteX2058" fmla="*/ 3725142 w 4804229"/>
              <a:gd name="connsiteY2058" fmla="*/ 154234 h 1531042"/>
              <a:gd name="connsiteX2059" fmla="*/ 3701559 w 4804229"/>
              <a:gd name="connsiteY2059" fmla="*/ 161362 h 1531042"/>
              <a:gd name="connsiteX2060" fmla="*/ 3721302 w 4804229"/>
              <a:gd name="connsiteY2060" fmla="*/ 166844 h 1531042"/>
              <a:gd name="connsiteX2061" fmla="*/ 3725142 w 4804229"/>
              <a:gd name="connsiteY2061" fmla="*/ 154234 h 1531042"/>
              <a:gd name="connsiteX2062" fmla="*/ 4572384 w 4804229"/>
              <a:gd name="connsiteY2062" fmla="*/ 151627 h 1531042"/>
              <a:gd name="connsiteX2063" fmla="*/ 4579031 w 4804229"/>
              <a:gd name="connsiteY2063" fmla="*/ 156428 h 1531042"/>
              <a:gd name="connsiteX2064" fmla="*/ 4560865 w 4804229"/>
              <a:gd name="connsiteY2064" fmla="*/ 156425 h 1531042"/>
              <a:gd name="connsiteX2065" fmla="*/ 4557289 w 4804229"/>
              <a:gd name="connsiteY2065" fmla="*/ 152259 h 1531042"/>
              <a:gd name="connsiteX2066" fmla="*/ 3145465 w 4804229"/>
              <a:gd name="connsiteY2066" fmla="*/ 151488 h 1531042"/>
              <a:gd name="connsiteX2067" fmla="*/ 3136691 w 4804229"/>
              <a:gd name="connsiteY2067" fmla="*/ 160815 h 1531042"/>
              <a:gd name="connsiteX2068" fmla="*/ 3161915 w 4804229"/>
              <a:gd name="connsiteY2068" fmla="*/ 172878 h 1531042"/>
              <a:gd name="connsiteX2069" fmla="*/ 3159722 w 4804229"/>
              <a:gd name="connsiteY2069" fmla="*/ 151488 h 1531042"/>
              <a:gd name="connsiteX2070" fmla="*/ 3146559 w 4804229"/>
              <a:gd name="connsiteY2070" fmla="*/ 164104 h 1531042"/>
              <a:gd name="connsiteX2071" fmla="*/ 3145465 w 4804229"/>
              <a:gd name="connsiteY2071" fmla="*/ 151488 h 1531042"/>
              <a:gd name="connsiteX2072" fmla="*/ 4389827 w 4804229"/>
              <a:gd name="connsiteY2072" fmla="*/ 147654 h 1531042"/>
              <a:gd name="connsiteX2073" fmla="*/ 4371730 w 4804229"/>
              <a:gd name="connsiteY2073" fmla="*/ 160815 h 1531042"/>
              <a:gd name="connsiteX2074" fmla="*/ 4386539 w 4804229"/>
              <a:gd name="connsiteY2074" fmla="*/ 163556 h 1531042"/>
              <a:gd name="connsiteX2075" fmla="*/ 4389827 w 4804229"/>
              <a:gd name="connsiteY2075" fmla="*/ 147654 h 1531042"/>
              <a:gd name="connsiteX2076" fmla="*/ 3738305 w 4804229"/>
              <a:gd name="connsiteY2076" fmla="*/ 144361 h 1531042"/>
              <a:gd name="connsiteX2077" fmla="*/ 3734464 w 4804229"/>
              <a:gd name="connsiteY2077" fmla="*/ 156976 h 1531042"/>
              <a:gd name="connsiteX2078" fmla="*/ 3768470 w 4804229"/>
              <a:gd name="connsiteY2078" fmla="*/ 158622 h 1531042"/>
              <a:gd name="connsiteX2079" fmla="*/ 3738305 w 4804229"/>
              <a:gd name="connsiteY2079" fmla="*/ 144361 h 1531042"/>
              <a:gd name="connsiteX2080" fmla="*/ 4311401 w 4804229"/>
              <a:gd name="connsiteY2080" fmla="*/ 141619 h 1531042"/>
              <a:gd name="connsiteX2081" fmla="*/ 4308114 w 4804229"/>
              <a:gd name="connsiteY2081" fmla="*/ 154234 h 1531042"/>
              <a:gd name="connsiteX2082" fmla="*/ 4342114 w 4804229"/>
              <a:gd name="connsiteY2082" fmla="*/ 159168 h 1531042"/>
              <a:gd name="connsiteX2083" fmla="*/ 4311401 w 4804229"/>
              <a:gd name="connsiteY2083" fmla="*/ 141619 h 1531042"/>
              <a:gd name="connsiteX2084" fmla="*/ 4644859 w 4804229"/>
              <a:gd name="connsiteY2084" fmla="*/ 141500 h 1531042"/>
              <a:gd name="connsiteX2085" fmla="*/ 4645083 w 4804229"/>
              <a:gd name="connsiteY2085" fmla="*/ 141563 h 1531042"/>
              <a:gd name="connsiteX2086" fmla="*/ 4644840 w 4804229"/>
              <a:gd name="connsiteY2086" fmla="*/ 141619 h 1531042"/>
              <a:gd name="connsiteX2087" fmla="*/ 3216757 w 4804229"/>
              <a:gd name="connsiteY2087" fmla="*/ 140384 h 1531042"/>
              <a:gd name="connsiteX2088" fmla="*/ 3203595 w 4804229"/>
              <a:gd name="connsiteY2088" fmla="*/ 147654 h 1531042"/>
              <a:gd name="connsiteX2089" fmla="*/ 3218951 w 4804229"/>
              <a:gd name="connsiteY2089" fmla="*/ 159716 h 1531042"/>
              <a:gd name="connsiteX2090" fmla="*/ 3219503 w 4804229"/>
              <a:gd name="connsiteY2090" fmla="*/ 163009 h 1531042"/>
              <a:gd name="connsiteX2091" fmla="*/ 3233759 w 4804229"/>
              <a:gd name="connsiteY2091" fmla="*/ 162456 h 1531042"/>
              <a:gd name="connsiteX2092" fmla="*/ 3236501 w 4804229"/>
              <a:gd name="connsiteY2092" fmla="*/ 140519 h 1531042"/>
              <a:gd name="connsiteX2093" fmla="*/ 3216757 w 4804229"/>
              <a:gd name="connsiteY2093" fmla="*/ 140384 h 1531042"/>
              <a:gd name="connsiteX2094" fmla="*/ 3828948 w 4804229"/>
              <a:gd name="connsiteY2094" fmla="*/ 139482 h 1531042"/>
              <a:gd name="connsiteX2095" fmla="*/ 3810696 w 4804229"/>
              <a:gd name="connsiteY2095" fmla="*/ 142713 h 1531042"/>
              <a:gd name="connsiteX2096" fmla="*/ 3874313 w 4804229"/>
              <a:gd name="connsiteY2096" fmla="*/ 153135 h 1531042"/>
              <a:gd name="connsiteX2097" fmla="*/ 3892962 w 4804229"/>
              <a:gd name="connsiteY2097" fmla="*/ 143266 h 1531042"/>
              <a:gd name="connsiteX2098" fmla="*/ 3828948 w 4804229"/>
              <a:gd name="connsiteY2098" fmla="*/ 139482 h 1531042"/>
              <a:gd name="connsiteX2099" fmla="*/ 3768186 w 4804229"/>
              <a:gd name="connsiteY2099" fmla="*/ 132399 h 1531042"/>
              <a:gd name="connsiteX2100" fmla="*/ 3761342 w 4804229"/>
              <a:gd name="connsiteY2100" fmla="*/ 135039 h 1531042"/>
              <a:gd name="connsiteX2101" fmla="*/ 3790953 w 4804229"/>
              <a:gd name="connsiteY2101" fmla="*/ 143266 h 1531042"/>
              <a:gd name="connsiteX2102" fmla="*/ 3794794 w 4804229"/>
              <a:gd name="connsiteY2102" fmla="*/ 133944 h 1531042"/>
              <a:gd name="connsiteX2103" fmla="*/ 3768186 w 4804229"/>
              <a:gd name="connsiteY2103" fmla="*/ 132399 h 1531042"/>
              <a:gd name="connsiteX2104" fmla="*/ 3360993 w 4804229"/>
              <a:gd name="connsiteY2104" fmla="*/ 130651 h 1531042"/>
              <a:gd name="connsiteX2105" fmla="*/ 3341796 w 4804229"/>
              <a:gd name="connsiteY2105" fmla="*/ 134491 h 1531042"/>
              <a:gd name="connsiteX2106" fmla="*/ 3376348 w 4804229"/>
              <a:gd name="connsiteY2106" fmla="*/ 139425 h 1531042"/>
              <a:gd name="connsiteX2107" fmla="*/ 3360993 w 4804229"/>
              <a:gd name="connsiteY2107" fmla="*/ 130651 h 1531042"/>
              <a:gd name="connsiteX2108" fmla="*/ 4425472 w 4804229"/>
              <a:gd name="connsiteY2108" fmla="*/ 130105 h 1531042"/>
              <a:gd name="connsiteX2109" fmla="*/ 4403536 w 4804229"/>
              <a:gd name="connsiteY2109" fmla="*/ 138325 h 1531042"/>
              <a:gd name="connsiteX2110" fmla="*/ 4443023 w 4804229"/>
              <a:gd name="connsiteY2110" fmla="*/ 132620 h 1531042"/>
              <a:gd name="connsiteX2111" fmla="*/ 4445195 w 4804229"/>
              <a:gd name="connsiteY2111" fmla="*/ 131196 h 1531042"/>
              <a:gd name="connsiteX2112" fmla="*/ 4445216 w 4804229"/>
              <a:gd name="connsiteY2112" fmla="*/ 131198 h 1531042"/>
              <a:gd name="connsiteX2113" fmla="*/ 4445211 w 4804229"/>
              <a:gd name="connsiteY2113" fmla="*/ 131187 h 1531042"/>
              <a:gd name="connsiteX2114" fmla="*/ 4446863 w 4804229"/>
              <a:gd name="connsiteY2114" fmla="*/ 130105 h 1531042"/>
              <a:gd name="connsiteX2115" fmla="*/ 4444669 w 4804229"/>
              <a:gd name="connsiteY2115" fmla="*/ 130105 h 1531042"/>
              <a:gd name="connsiteX2116" fmla="*/ 4445211 w 4804229"/>
              <a:gd name="connsiteY2116" fmla="*/ 131187 h 1531042"/>
              <a:gd name="connsiteX2117" fmla="*/ 4445195 w 4804229"/>
              <a:gd name="connsiteY2117" fmla="*/ 131196 h 1531042"/>
              <a:gd name="connsiteX2118" fmla="*/ 3625880 w 4804229"/>
              <a:gd name="connsiteY2118" fmla="*/ 130105 h 1531042"/>
              <a:gd name="connsiteX2119" fmla="*/ 3601750 w 4804229"/>
              <a:gd name="connsiteY2119" fmla="*/ 130651 h 1531042"/>
              <a:gd name="connsiteX2120" fmla="*/ 3622040 w 4804229"/>
              <a:gd name="connsiteY2120" fmla="*/ 142167 h 1531042"/>
              <a:gd name="connsiteX2121" fmla="*/ 3625880 w 4804229"/>
              <a:gd name="connsiteY2121" fmla="*/ 130105 h 1531042"/>
              <a:gd name="connsiteX2122" fmla="*/ 3094393 w 4804229"/>
              <a:gd name="connsiteY2122" fmla="*/ 129391 h 1531042"/>
              <a:gd name="connsiteX2123" fmla="*/ 3091171 w 4804229"/>
              <a:gd name="connsiteY2123" fmla="*/ 134491 h 1531042"/>
              <a:gd name="connsiteX2124" fmla="*/ 3124622 w 4804229"/>
              <a:gd name="connsiteY2124" fmla="*/ 133944 h 1531042"/>
              <a:gd name="connsiteX2125" fmla="*/ 3094393 w 4804229"/>
              <a:gd name="connsiteY2125" fmla="*/ 129391 h 1531042"/>
              <a:gd name="connsiteX2126" fmla="*/ 4551065 w 4804229"/>
              <a:gd name="connsiteY2126" fmla="*/ 128457 h 1531042"/>
              <a:gd name="connsiteX2127" fmla="*/ 4538997 w 4804229"/>
              <a:gd name="connsiteY2127" fmla="*/ 130105 h 1531042"/>
              <a:gd name="connsiteX2128" fmla="*/ 4538451 w 4804229"/>
              <a:gd name="connsiteY2128" fmla="*/ 139425 h 1531042"/>
              <a:gd name="connsiteX2129" fmla="*/ 4551065 w 4804229"/>
              <a:gd name="connsiteY2129" fmla="*/ 128457 h 1531042"/>
              <a:gd name="connsiteX2130" fmla="*/ 4061460 w 4804229"/>
              <a:gd name="connsiteY2130" fmla="*/ 128251 h 1531042"/>
              <a:gd name="connsiteX2131" fmla="*/ 4045967 w 4804229"/>
              <a:gd name="connsiteY2131" fmla="*/ 135585 h 1531042"/>
              <a:gd name="connsiteX2132" fmla="*/ 4084359 w 4804229"/>
              <a:gd name="connsiteY2132" fmla="*/ 131198 h 1531042"/>
              <a:gd name="connsiteX2133" fmla="*/ 4061460 w 4804229"/>
              <a:gd name="connsiteY2133" fmla="*/ 128251 h 1531042"/>
              <a:gd name="connsiteX2134" fmla="*/ 4323332 w 4804229"/>
              <a:gd name="connsiteY2134" fmla="*/ 127497 h 1531042"/>
              <a:gd name="connsiteX2135" fmla="*/ 4311401 w 4804229"/>
              <a:gd name="connsiteY2135" fmla="*/ 135585 h 1531042"/>
              <a:gd name="connsiteX2136" fmla="*/ 4339372 w 4804229"/>
              <a:gd name="connsiteY2136" fmla="*/ 128457 h 1531042"/>
              <a:gd name="connsiteX2137" fmla="*/ 4323332 w 4804229"/>
              <a:gd name="connsiteY2137" fmla="*/ 127497 h 1531042"/>
              <a:gd name="connsiteX2138" fmla="*/ 3254189 w 4804229"/>
              <a:gd name="connsiteY2138" fmla="*/ 126937 h 1531042"/>
              <a:gd name="connsiteX2139" fmla="*/ 3255463 w 4804229"/>
              <a:gd name="connsiteY2139" fmla="*/ 127590 h 1531042"/>
              <a:gd name="connsiteX2140" fmla="*/ 3253893 w 4804229"/>
              <a:gd name="connsiteY2140" fmla="*/ 128539 h 1531042"/>
              <a:gd name="connsiteX2141" fmla="*/ 3663720 w 4804229"/>
              <a:gd name="connsiteY2141" fmla="*/ 122424 h 1531042"/>
              <a:gd name="connsiteX2142" fmla="*/ 3639590 w 4804229"/>
              <a:gd name="connsiteY2142" fmla="*/ 122970 h 1531042"/>
              <a:gd name="connsiteX2143" fmla="*/ 3631362 w 4804229"/>
              <a:gd name="connsiteY2143" fmla="*/ 135585 h 1531042"/>
              <a:gd name="connsiteX2144" fmla="*/ 3655492 w 4804229"/>
              <a:gd name="connsiteY2144" fmla="*/ 137779 h 1531042"/>
              <a:gd name="connsiteX2145" fmla="*/ 3645070 w 4804229"/>
              <a:gd name="connsiteY2145" fmla="*/ 126263 h 1531042"/>
              <a:gd name="connsiteX2146" fmla="*/ 3663720 w 4804229"/>
              <a:gd name="connsiteY2146" fmla="*/ 122424 h 1531042"/>
              <a:gd name="connsiteX2147" fmla="*/ 4735986 w 4804229"/>
              <a:gd name="connsiteY2147" fmla="*/ 122314 h 1531042"/>
              <a:gd name="connsiteX2148" fmla="*/ 4734782 w 4804229"/>
              <a:gd name="connsiteY2148" fmla="*/ 122970 h 1531042"/>
              <a:gd name="connsiteX2149" fmla="*/ 4734390 w 4804229"/>
              <a:gd name="connsiteY2149" fmla="*/ 122318 h 1531042"/>
              <a:gd name="connsiteX2150" fmla="*/ 4237370 w 4804229"/>
              <a:gd name="connsiteY2150" fmla="*/ 119682 h 1531042"/>
              <a:gd name="connsiteX2151" fmla="*/ 4246004 w 4804229"/>
              <a:gd name="connsiteY2151" fmla="*/ 127771 h 1531042"/>
              <a:gd name="connsiteX2152" fmla="*/ 4244007 w 4804229"/>
              <a:gd name="connsiteY2152" fmla="*/ 134838 h 1531042"/>
              <a:gd name="connsiteX2153" fmla="*/ 4238463 w 4804229"/>
              <a:gd name="connsiteY2153" fmla="*/ 129004 h 1531042"/>
              <a:gd name="connsiteX2154" fmla="*/ 4243950 w 4804229"/>
              <a:gd name="connsiteY2154" fmla="*/ 135039 h 1531042"/>
              <a:gd name="connsiteX2155" fmla="*/ 4244007 w 4804229"/>
              <a:gd name="connsiteY2155" fmla="*/ 134838 h 1531042"/>
              <a:gd name="connsiteX2156" fmla="*/ 4246784 w 4804229"/>
              <a:gd name="connsiteY2156" fmla="*/ 137762 h 1531042"/>
              <a:gd name="connsiteX2157" fmla="*/ 4282336 w 4804229"/>
              <a:gd name="connsiteY2157" fmla="*/ 136685 h 1531042"/>
              <a:gd name="connsiteX2158" fmla="*/ 4266434 w 4804229"/>
              <a:gd name="connsiteY2158" fmla="*/ 121876 h 1531042"/>
              <a:gd name="connsiteX2159" fmla="*/ 4237370 w 4804229"/>
              <a:gd name="connsiteY2159" fmla="*/ 119682 h 1531042"/>
              <a:gd name="connsiteX2160" fmla="*/ 3484938 w 4804229"/>
              <a:gd name="connsiteY2160" fmla="*/ 118036 h 1531042"/>
              <a:gd name="connsiteX2161" fmla="*/ 3462449 w 4804229"/>
              <a:gd name="connsiteY2161" fmla="*/ 137232 h 1531042"/>
              <a:gd name="connsiteX2162" fmla="*/ 3481645 w 4804229"/>
              <a:gd name="connsiteY2162" fmla="*/ 136685 h 1531042"/>
              <a:gd name="connsiteX2163" fmla="*/ 3484938 w 4804229"/>
              <a:gd name="connsiteY2163" fmla="*/ 118036 h 1531042"/>
              <a:gd name="connsiteX2164" fmla="*/ 3812890 w 4804229"/>
              <a:gd name="connsiteY2164" fmla="*/ 117489 h 1531042"/>
              <a:gd name="connsiteX2165" fmla="*/ 3823858 w 4804229"/>
              <a:gd name="connsiteY2165" fmla="*/ 132845 h 1531042"/>
              <a:gd name="connsiteX2166" fmla="*/ 3832633 w 4804229"/>
              <a:gd name="connsiteY2166" fmla="*/ 120230 h 1531042"/>
              <a:gd name="connsiteX2167" fmla="*/ 3812890 w 4804229"/>
              <a:gd name="connsiteY2167" fmla="*/ 117489 h 1531042"/>
              <a:gd name="connsiteX2168" fmla="*/ 4801690 w 4804229"/>
              <a:gd name="connsiteY2168" fmla="*/ 117488 h 1531042"/>
              <a:gd name="connsiteX2169" fmla="*/ 4803332 w 4804229"/>
              <a:gd name="connsiteY2169" fmla="*/ 132845 h 1531042"/>
              <a:gd name="connsiteX2170" fmla="*/ 4784141 w 4804229"/>
              <a:gd name="connsiteY2170" fmla="*/ 133391 h 1531042"/>
              <a:gd name="connsiteX2171" fmla="*/ 4801690 w 4804229"/>
              <a:gd name="connsiteY2171" fmla="*/ 117488 h 1531042"/>
              <a:gd name="connsiteX2172" fmla="*/ 4531316 w 4804229"/>
              <a:gd name="connsiteY2172" fmla="*/ 115295 h 1531042"/>
              <a:gd name="connsiteX2173" fmla="*/ 4537351 w 4804229"/>
              <a:gd name="connsiteY2173" fmla="*/ 118036 h 1531042"/>
              <a:gd name="connsiteX2174" fmla="*/ 4541737 w 4804229"/>
              <a:gd name="connsiteY2174" fmla="*/ 116942 h 1531042"/>
              <a:gd name="connsiteX2175" fmla="*/ 4531316 w 4804229"/>
              <a:gd name="connsiteY2175" fmla="*/ 115295 h 1531042"/>
              <a:gd name="connsiteX2176" fmla="*/ 3602366 w 4804229"/>
              <a:gd name="connsiteY2176" fmla="*/ 115089 h 1531042"/>
              <a:gd name="connsiteX2177" fmla="*/ 3586941 w 4804229"/>
              <a:gd name="connsiteY2177" fmla="*/ 124617 h 1531042"/>
              <a:gd name="connsiteX2178" fmla="*/ 3624781 w 4804229"/>
              <a:gd name="connsiteY2178" fmla="*/ 117489 h 1531042"/>
              <a:gd name="connsiteX2179" fmla="*/ 3602366 w 4804229"/>
              <a:gd name="connsiteY2179" fmla="*/ 115089 h 1531042"/>
              <a:gd name="connsiteX2180" fmla="*/ 3185499 w 4804229"/>
              <a:gd name="connsiteY2180" fmla="*/ 113648 h 1531042"/>
              <a:gd name="connsiteX2181" fmla="*/ 3167401 w 4804229"/>
              <a:gd name="connsiteY2181" fmla="*/ 126263 h 1531042"/>
              <a:gd name="connsiteX2182" fmla="*/ 3193176 w 4804229"/>
              <a:gd name="connsiteY2182" fmla="*/ 120316 h 1531042"/>
              <a:gd name="connsiteX2183" fmla="*/ 3196151 w 4804229"/>
              <a:gd name="connsiteY2183" fmla="*/ 122900 h 1531042"/>
              <a:gd name="connsiteX2184" fmla="*/ 3196605 w 4804229"/>
              <a:gd name="connsiteY2184" fmla="*/ 129209 h 1531042"/>
              <a:gd name="connsiteX2185" fmla="*/ 3206336 w 4804229"/>
              <a:gd name="connsiteY2185" fmla="*/ 131745 h 1531042"/>
              <a:gd name="connsiteX2186" fmla="*/ 3196151 w 4804229"/>
              <a:gd name="connsiteY2186" fmla="*/ 122900 h 1531042"/>
              <a:gd name="connsiteX2187" fmla="*/ 3195920 w 4804229"/>
              <a:gd name="connsiteY2187" fmla="*/ 119682 h 1531042"/>
              <a:gd name="connsiteX2188" fmla="*/ 3193176 w 4804229"/>
              <a:gd name="connsiteY2188" fmla="*/ 120316 h 1531042"/>
              <a:gd name="connsiteX2189" fmla="*/ 4752884 w 4804229"/>
              <a:gd name="connsiteY2189" fmla="*/ 113102 h 1531042"/>
              <a:gd name="connsiteX2190" fmla="*/ 4756858 w 4804229"/>
              <a:gd name="connsiteY2190" fmla="*/ 118372 h 1531042"/>
              <a:gd name="connsiteX2191" fmla="*/ 4760684 w 4804229"/>
              <a:gd name="connsiteY2191" fmla="*/ 117611 h 1531042"/>
              <a:gd name="connsiteX2192" fmla="*/ 4745956 w 4804229"/>
              <a:gd name="connsiteY2192" fmla="*/ 122287 h 1531042"/>
              <a:gd name="connsiteX2193" fmla="*/ 4735986 w 4804229"/>
              <a:gd name="connsiteY2193" fmla="*/ 122314 h 1531042"/>
              <a:gd name="connsiteX2194" fmla="*/ 3856010 w 4804229"/>
              <a:gd name="connsiteY2194" fmla="*/ 113102 h 1531042"/>
              <a:gd name="connsiteX2195" fmla="*/ 3851830 w 4804229"/>
              <a:gd name="connsiteY2195" fmla="*/ 119682 h 1531042"/>
              <a:gd name="connsiteX2196" fmla="*/ 3867185 w 4804229"/>
              <a:gd name="connsiteY2196" fmla="*/ 131745 h 1531042"/>
              <a:gd name="connsiteX2197" fmla="*/ 3857858 w 4804229"/>
              <a:gd name="connsiteY2197" fmla="*/ 135039 h 1531042"/>
              <a:gd name="connsiteX2198" fmla="*/ 3872119 w 4804229"/>
              <a:gd name="connsiteY2198" fmla="*/ 131745 h 1531042"/>
              <a:gd name="connsiteX2199" fmla="*/ 3870472 w 4804229"/>
              <a:gd name="connsiteY2199" fmla="*/ 113102 h 1531042"/>
              <a:gd name="connsiteX2200" fmla="*/ 3856010 w 4804229"/>
              <a:gd name="connsiteY2200" fmla="*/ 113102 h 1531042"/>
              <a:gd name="connsiteX2201" fmla="*/ 3108720 w 4804229"/>
              <a:gd name="connsiteY2201" fmla="*/ 112554 h 1531042"/>
              <a:gd name="connsiteX2202" fmla="*/ 3133397 w 4804229"/>
              <a:gd name="connsiteY2202" fmla="*/ 118036 h 1531042"/>
              <a:gd name="connsiteX2203" fmla="*/ 3108720 w 4804229"/>
              <a:gd name="connsiteY2203" fmla="*/ 112554 h 1531042"/>
              <a:gd name="connsiteX2204" fmla="*/ 3503582 w 4804229"/>
              <a:gd name="connsiteY2204" fmla="*/ 110908 h 1531042"/>
              <a:gd name="connsiteX2205" fmla="*/ 3495354 w 4804229"/>
              <a:gd name="connsiteY2205" fmla="*/ 126810 h 1531042"/>
              <a:gd name="connsiteX2206" fmla="*/ 3528259 w 4804229"/>
              <a:gd name="connsiteY2206" fmla="*/ 119682 h 1531042"/>
              <a:gd name="connsiteX2207" fmla="*/ 3503582 w 4804229"/>
              <a:gd name="connsiteY2207" fmla="*/ 110908 h 1531042"/>
              <a:gd name="connsiteX2208" fmla="*/ 2915676 w 4804229"/>
              <a:gd name="connsiteY2208" fmla="*/ 110361 h 1531042"/>
              <a:gd name="connsiteX2209" fmla="*/ 2882771 w 4804229"/>
              <a:gd name="connsiteY2209" fmla="*/ 117489 h 1531042"/>
              <a:gd name="connsiteX2210" fmla="*/ 2915676 w 4804229"/>
              <a:gd name="connsiteY2210" fmla="*/ 110361 h 1531042"/>
              <a:gd name="connsiteX2211" fmla="*/ 4176285 w 4804229"/>
              <a:gd name="connsiteY2211" fmla="*/ 109880 h 1531042"/>
              <a:gd name="connsiteX2212" fmla="*/ 4164426 w 4804229"/>
              <a:gd name="connsiteY2212" fmla="*/ 116389 h 1531042"/>
              <a:gd name="connsiteX2213" fmla="*/ 4188555 w 4804229"/>
              <a:gd name="connsiteY2213" fmla="*/ 118582 h 1531042"/>
              <a:gd name="connsiteX2214" fmla="*/ 4176285 w 4804229"/>
              <a:gd name="connsiteY2214" fmla="*/ 109880 h 1531042"/>
              <a:gd name="connsiteX2215" fmla="*/ 4785236 w 4804229"/>
              <a:gd name="connsiteY2215" fmla="*/ 109814 h 1531042"/>
              <a:gd name="connsiteX2216" fmla="*/ 4765769 w 4804229"/>
              <a:gd name="connsiteY2216" fmla="*/ 116598 h 1531042"/>
              <a:gd name="connsiteX2217" fmla="*/ 4760684 w 4804229"/>
              <a:gd name="connsiteY2217" fmla="*/ 117611 h 1531042"/>
              <a:gd name="connsiteX2218" fmla="*/ 3257890 w 4804229"/>
              <a:gd name="connsiteY2218" fmla="*/ 109261 h 1531042"/>
              <a:gd name="connsiteX2219" fmla="*/ 3229373 w 4804229"/>
              <a:gd name="connsiteY2219" fmla="*/ 115842 h 1531042"/>
              <a:gd name="connsiteX2220" fmla="*/ 3253502 w 4804229"/>
              <a:gd name="connsiteY2220" fmla="*/ 118582 h 1531042"/>
              <a:gd name="connsiteX2221" fmla="*/ 3257890 w 4804229"/>
              <a:gd name="connsiteY2221" fmla="*/ 109261 h 1531042"/>
              <a:gd name="connsiteX2222" fmla="*/ 3137237 w 4804229"/>
              <a:gd name="connsiteY2222" fmla="*/ 108714 h 1531042"/>
              <a:gd name="connsiteX2223" fmla="*/ 3157528 w 4804229"/>
              <a:gd name="connsiteY2223" fmla="*/ 120776 h 1531042"/>
              <a:gd name="connsiteX2224" fmla="*/ 3161915 w 4804229"/>
              <a:gd name="connsiteY2224" fmla="*/ 118036 h 1531042"/>
              <a:gd name="connsiteX2225" fmla="*/ 3156434 w 4804229"/>
              <a:gd name="connsiteY2225" fmla="*/ 108714 h 1531042"/>
              <a:gd name="connsiteX2226" fmla="*/ 3152046 w 4804229"/>
              <a:gd name="connsiteY2226" fmla="*/ 114748 h 1531042"/>
              <a:gd name="connsiteX2227" fmla="*/ 3137237 w 4804229"/>
              <a:gd name="connsiteY2227" fmla="*/ 108714 h 1531042"/>
              <a:gd name="connsiteX2228" fmla="*/ 2984532 w 4804229"/>
              <a:gd name="connsiteY2228" fmla="*/ 106718 h 1531042"/>
              <a:gd name="connsiteX2229" fmla="*/ 2978199 w 4804229"/>
              <a:gd name="connsiteY2229" fmla="*/ 112554 h 1531042"/>
              <a:gd name="connsiteX2230" fmla="*/ 3003423 w 4804229"/>
              <a:gd name="connsiteY2230" fmla="*/ 124069 h 1531042"/>
              <a:gd name="connsiteX2231" fmla="*/ 2984532 w 4804229"/>
              <a:gd name="connsiteY2231" fmla="*/ 106718 h 1531042"/>
              <a:gd name="connsiteX2232" fmla="*/ 4702426 w 4804229"/>
              <a:gd name="connsiteY2232" fmla="*/ 99187 h 1531042"/>
              <a:gd name="connsiteX2233" fmla="*/ 4717779 w 4804229"/>
              <a:gd name="connsiteY2233" fmla="*/ 102133 h 1531042"/>
              <a:gd name="connsiteX2234" fmla="*/ 4699135 w 4804229"/>
              <a:gd name="connsiteY2234" fmla="*/ 112007 h 1531042"/>
              <a:gd name="connsiteX2235" fmla="*/ 4688714 w 4804229"/>
              <a:gd name="connsiteY2235" fmla="*/ 103232 h 1531042"/>
              <a:gd name="connsiteX2236" fmla="*/ 4702426 w 4804229"/>
              <a:gd name="connsiteY2236" fmla="*/ 99187 h 1531042"/>
              <a:gd name="connsiteX2237" fmla="*/ 4750685 w 4804229"/>
              <a:gd name="connsiteY2237" fmla="*/ 95005 h 1531042"/>
              <a:gd name="connsiteX2238" fmla="*/ 4799499 w 4804229"/>
              <a:gd name="connsiteY2238" fmla="*/ 99391 h 1531042"/>
              <a:gd name="connsiteX2239" fmla="*/ 4743010 w 4804229"/>
              <a:gd name="connsiteY2239" fmla="*/ 113652 h 1531042"/>
              <a:gd name="connsiteX2240" fmla="*/ 4732041 w 4804229"/>
              <a:gd name="connsiteY2240" fmla="*/ 98845 h 1531042"/>
              <a:gd name="connsiteX2241" fmla="*/ 4750685 w 4804229"/>
              <a:gd name="connsiteY2241" fmla="*/ 95005 h 1531042"/>
              <a:gd name="connsiteX2242" fmla="*/ 2904161 w 4804229"/>
              <a:gd name="connsiteY2242" fmla="*/ 88974 h 1531042"/>
              <a:gd name="connsiteX2243" fmla="*/ 2890998 w 4804229"/>
              <a:gd name="connsiteY2243" fmla="*/ 101586 h 1531042"/>
              <a:gd name="connsiteX2244" fmla="*/ 2846573 w 4804229"/>
              <a:gd name="connsiteY2244" fmla="*/ 90068 h 1531042"/>
              <a:gd name="connsiteX2245" fmla="*/ 2905807 w 4804229"/>
              <a:gd name="connsiteY2245" fmla="*/ 104326 h 1531042"/>
              <a:gd name="connsiteX2246" fmla="*/ 2909642 w 4804229"/>
              <a:gd name="connsiteY2246" fmla="*/ 95005 h 1531042"/>
              <a:gd name="connsiteX2247" fmla="*/ 2904161 w 4804229"/>
              <a:gd name="connsiteY2247" fmla="*/ 88974 h 1531042"/>
              <a:gd name="connsiteX2248" fmla="*/ 3883087 w 4804229"/>
              <a:gd name="connsiteY2248" fmla="*/ 88427 h 1531042"/>
              <a:gd name="connsiteX2249" fmla="*/ 3898444 w 4804229"/>
              <a:gd name="connsiteY2249" fmla="*/ 97199 h 1531042"/>
              <a:gd name="connsiteX2250" fmla="*/ 3883087 w 4804229"/>
              <a:gd name="connsiteY2250" fmla="*/ 88427 h 1531042"/>
              <a:gd name="connsiteX2251" fmla="*/ 4190749 w 4804229"/>
              <a:gd name="connsiteY2251" fmla="*/ 87874 h 1531042"/>
              <a:gd name="connsiteX2252" fmla="*/ 4208846 w 4804229"/>
              <a:gd name="connsiteY2252" fmla="*/ 124069 h 1531042"/>
              <a:gd name="connsiteX2253" fmla="*/ 4226395 w 4804229"/>
              <a:gd name="connsiteY2253" fmla="*/ 104874 h 1531042"/>
              <a:gd name="connsiteX2254" fmla="*/ 4190749 w 4804229"/>
              <a:gd name="connsiteY2254" fmla="*/ 87874 h 1531042"/>
              <a:gd name="connsiteX2255" fmla="*/ 3100499 w 4804229"/>
              <a:gd name="connsiteY2255" fmla="*/ 78557 h 1531042"/>
              <a:gd name="connsiteX2256" fmla="*/ 3048397 w 4804229"/>
              <a:gd name="connsiteY2256" fmla="*/ 88979 h 1531042"/>
              <a:gd name="connsiteX2257" fmla="*/ 3100499 w 4804229"/>
              <a:gd name="connsiteY2257" fmla="*/ 78557 h 1531042"/>
              <a:gd name="connsiteX2258" fmla="*/ 4372824 w 4804229"/>
              <a:gd name="connsiteY2258" fmla="*/ 78005 h 1531042"/>
              <a:gd name="connsiteX2259" fmla="*/ 4369536 w 4804229"/>
              <a:gd name="connsiteY2259" fmla="*/ 93361 h 1531042"/>
              <a:gd name="connsiteX2260" fmla="*/ 4341566 w 4804229"/>
              <a:gd name="connsiteY2260" fmla="*/ 100487 h 1531042"/>
              <a:gd name="connsiteX2261" fmla="*/ 4249978 w 4804229"/>
              <a:gd name="connsiteY2261" fmla="*/ 100487 h 1531042"/>
              <a:gd name="connsiteX2262" fmla="*/ 4248885 w 4804229"/>
              <a:gd name="connsiteY2262" fmla="*/ 88427 h 1531042"/>
              <a:gd name="connsiteX2263" fmla="*/ 4230789 w 4804229"/>
              <a:gd name="connsiteY2263" fmla="*/ 101586 h 1531042"/>
              <a:gd name="connsiteX2264" fmla="*/ 4236270 w 4804229"/>
              <a:gd name="connsiteY2264" fmla="*/ 110361 h 1531042"/>
              <a:gd name="connsiteX2265" fmla="*/ 4274109 w 4804229"/>
              <a:gd name="connsiteY2265" fmla="*/ 102680 h 1531042"/>
              <a:gd name="connsiteX2266" fmla="*/ 4290017 w 4804229"/>
              <a:gd name="connsiteY2266" fmla="*/ 117489 h 1531042"/>
              <a:gd name="connsiteX2267" fmla="*/ 4309760 w 4804229"/>
              <a:gd name="connsiteY2267" fmla="*/ 120776 h 1531042"/>
              <a:gd name="connsiteX2268" fmla="*/ 4303174 w 4804229"/>
              <a:gd name="connsiteY2268" fmla="*/ 105421 h 1531042"/>
              <a:gd name="connsiteX2269" fmla="*/ 4312501 w 4804229"/>
              <a:gd name="connsiteY2269" fmla="*/ 102133 h 1531042"/>
              <a:gd name="connsiteX2270" fmla="*/ 4333338 w 4804229"/>
              <a:gd name="connsiteY2270" fmla="*/ 116942 h 1531042"/>
              <a:gd name="connsiteX2271" fmla="*/ 4332244 w 4804229"/>
              <a:gd name="connsiteY2271" fmla="*/ 107615 h 1531042"/>
              <a:gd name="connsiteX2272" fmla="*/ 4356921 w 4804229"/>
              <a:gd name="connsiteY2272" fmla="*/ 115842 h 1531042"/>
              <a:gd name="connsiteX2273" fmla="*/ 4376664 w 4804229"/>
              <a:gd name="connsiteY2273" fmla="*/ 121329 h 1531042"/>
              <a:gd name="connsiteX2274" fmla="*/ 4396956 w 4804229"/>
              <a:gd name="connsiteY2274" fmla="*/ 121329 h 1531042"/>
              <a:gd name="connsiteX2275" fmla="*/ 4413958 w 4804229"/>
              <a:gd name="connsiteY2275" fmla="*/ 117489 h 1531042"/>
              <a:gd name="connsiteX2276" fmla="*/ 4415057 w 4804229"/>
              <a:gd name="connsiteY2276" fmla="*/ 116389 h 1531042"/>
              <a:gd name="connsiteX2277" fmla="*/ 4372824 w 4804229"/>
              <a:gd name="connsiteY2277" fmla="*/ 78005 h 1531042"/>
              <a:gd name="connsiteX2278" fmla="*/ 3138885 w 4804229"/>
              <a:gd name="connsiteY2278" fmla="*/ 78005 h 1531042"/>
              <a:gd name="connsiteX2279" fmla="*/ 3167950 w 4804229"/>
              <a:gd name="connsiteY2279" fmla="*/ 80198 h 1531042"/>
              <a:gd name="connsiteX2280" fmla="*/ 3138885 w 4804229"/>
              <a:gd name="connsiteY2280" fmla="*/ 78005 h 1531042"/>
              <a:gd name="connsiteX2281" fmla="*/ 2944330 w 4804229"/>
              <a:gd name="connsiteY2281" fmla="*/ 76295 h 1531042"/>
              <a:gd name="connsiteX2282" fmla="*/ 2952421 w 4804229"/>
              <a:gd name="connsiteY2282" fmla="*/ 87878 h 1531042"/>
              <a:gd name="connsiteX2283" fmla="*/ 2933225 w 4804229"/>
              <a:gd name="connsiteY2283" fmla="*/ 91166 h 1531042"/>
              <a:gd name="connsiteX2284" fmla="*/ 2937066 w 4804229"/>
              <a:gd name="connsiteY2284" fmla="*/ 81844 h 1531042"/>
              <a:gd name="connsiteX2285" fmla="*/ 2927191 w 4804229"/>
              <a:gd name="connsiteY2285" fmla="*/ 79104 h 1531042"/>
              <a:gd name="connsiteX2286" fmla="*/ 2944330 w 4804229"/>
              <a:gd name="connsiteY2286" fmla="*/ 76295 h 1531042"/>
              <a:gd name="connsiteX2287" fmla="*/ 4553147 w 4804229"/>
              <a:gd name="connsiteY2287" fmla="*/ 65180 h 1531042"/>
              <a:gd name="connsiteX2288" fmla="*/ 4575742 w 4804229"/>
              <a:gd name="connsiteY2288" fmla="*/ 76361 h 1531042"/>
              <a:gd name="connsiteX2289" fmla="*/ 4540644 w 4804229"/>
              <a:gd name="connsiteY2289" fmla="*/ 65393 h 1531042"/>
              <a:gd name="connsiteX2290" fmla="*/ 4553147 w 4804229"/>
              <a:gd name="connsiteY2290" fmla="*/ 65180 h 1531042"/>
              <a:gd name="connsiteX2291" fmla="*/ 4356921 w 4804229"/>
              <a:gd name="connsiteY2291" fmla="*/ 62649 h 1531042"/>
              <a:gd name="connsiteX2292" fmla="*/ 4356326 w 4804229"/>
              <a:gd name="connsiteY2292" fmla="*/ 63493 h 1531042"/>
              <a:gd name="connsiteX2293" fmla="*/ 4356006 w 4804229"/>
              <a:gd name="connsiteY2293" fmla="*/ 62937 h 1531042"/>
              <a:gd name="connsiteX2294" fmla="*/ 3648364 w 4804229"/>
              <a:gd name="connsiteY2294" fmla="*/ 61003 h 1531042"/>
              <a:gd name="connsiteX2295" fmla="*/ 3615459 w 4804229"/>
              <a:gd name="connsiteY2295" fmla="*/ 71424 h 1531042"/>
              <a:gd name="connsiteX2296" fmla="*/ 3682369 w 4804229"/>
              <a:gd name="connsiteY2296" fmla="*/ 63197 h 1531042"/>
              <a:gd name="connsiteX2297" fmla="*/ 3648364 w 4804229"/>
              <a:gd name="connsiteY2297" fmla="*/ 61003 h 1531042"/>
              <a:gd name="connsiteX2298" fmla="*/ 3498648 w 4804229"/>
              <a:gd name="connsiteY2298" fmla="*/ 56069 h 1531042"/>
              <a:gd name="connsiteX2299" fmla="*/ 3465742 w 4804229"/>
              <a:gd name="connsiteY2299" fmla="*/ 63197 h 1531042"/>
              <a:gd name="connsiteX2300" fmla="*/ 3498648 w 4804229"/>
              <a:gd name="connsiteY2300" fmla="*/ 56069 h 1531042"/>
              <a:gd name="connsiteX2301" fmla="*/ 4008674 w 4804229"/>
              <a:gd name="connsiteY2301" fmla="*/ 53327 h 1531042"/>
              <a:gd name="connsiteX2302" fmla="*/ 3970288 w 4804229"/>
              <a:gd name="connsiteY2302" fmla="*/ 54422 h 1531042"/>
              <a:gd name="connsiteX2303" fmla="*/ 3975769 w 4804229"/>
              <a:gd name="connsiteY2303" fmla="*/ 60455 h 1531042"/>
              <a:gd name="connsiteX2304" fmla="*/ 3966447 w 4804229"/>
              <a:gd name="connsiteY2304" fmla="*/ 63743 h 1531042"/>
              <a:gd name="connsiteX2305" fmla="*/ 4008674 w 4804229"/>
              <a:gd name="connsiteY2305" fmla="*/ 53327 h 1531042"/>
              <a:gd name="connsiteX2306" fmla="*/ 2739497 w 4804229"/>
              <a:gd name="connsiteY2306" fmla="*/ 52022 h 1531042"/>
              <a:gd name="connsiteX2307" fmla="*/ 2720439 w 4804229"/>
              <a:gd name="connsiteY2307" fmla="*/ 52775 h 1531042"/>
              <a:gd name="connsiteX2308" fmla="*/ 2725926 w 4804229"/>
              <a:gd name="connsiteY2308" fmla="*/ 58809 h 1531042"/>
              <a:gd name="connsiteX2309" fmla="*/ 2747863 w 4804229"/>
              <a:gd name="connsiteY2309" fmla="*/ 58261 h 1531042"/>
              <a:gd name="connsiteX2310" fmla="*/ 2739497 w 4804229"/>
              <a:gd name="connsiteY2310" fmla="*/ 52022 h 1531042"/>
              <a:gd name="connsiteX2311" fmla="*/ 3103238 w 4804229"/>
              <a:gd name="connsiteY2311" fmla="*/ 50582 h 1531042"/>
              <a:gd name="connsiteX2312" fmla="*/ 3075268 w 4804229"/>
              <a:gd name="connsiteY2312" fmla="*/ 60455 h 1531042"/>
              <a:gd name="connsiteX2313" fmla="*/ 3103238 w 4804229"/>
              <a:gd name="connsiteY2313" fmla="*/ 50582 h 1531042"/>
              <a:gd name="connsiteX2314" fmla="*/ 4024374 w 4804229"/>
              <a:gd name="connsiteY2314" fmla="*/ 46266 h 1531042"/>
              <a:gd name="connsiteX2315" fmla="*/ 4013609 w 4804229"/>
              <a:gd name="connsiteY2315" fmla="*/ 53327 h 1531042"/>
              <a:gd name="connsiteX2316" fmla="*/ 4042133 w 4804229"/>
              <a:gd name="connsiteY2316" fmla="*/ 49487 h 1531042"/>
              <a:gd name="connsiteX2317" fmla="*/ 4024374 w 4804229"/>
              <a:gd name="connsiteY2317" fmla="*/ 46266 h 1531042"/>
              <a:gd name="connsiteX2318" fmla="*/ 3131757 w 4804229"/>
              <a:gd name="connsiteY2318" fmla="*/ 46194 h 1531042"/>
              <a:gd name="connsiteX2319" fmla="*/ 3152593 w 4804229"/>
              <a:gd name="connsiteY2319" fmla="*/ 61003 h 1531042"/>
              <a:gd name="connsiteX2320" fmla="*/ 3123529 w 4804229"/>
              <a:gd name="connsiteY2320" fmla="*/ 61549 h 1531042"/>
              <a:gd name="connsiteX2321" fmla="*/ 3112560 w 4804229"/>
              <a:gd name="connsiteY2321" fmla="*/ 49487 h 1531042"/>
              <a:gd name="connsiteX2322" fmla="*/ 3003970 w 4804229"/>
              <a:gd name="connsiteY2322" fmla="*/ 76359 h 1531042"/>
              <a:gd name="connsiteX2323" fmla="*/ 3012745 w 4804229"/>
              <a:gd name="connsiteY2323" fmla="*/ 63743 h 1531042"/>
              <a:gd name="connsiteX2324" fmla="*/ 2997943 w 4804229"/>
              <a:gd name="connsiteY2324" fmla="*/ 57715 h 1531042"/>
              <a:gd name="connsiteX2325" fmla="*/ 2994101 w 4804229"/>
              <a:gd name="connsiteY2325" fmla="*/ 70325 h 1531042"/>
              <a:gd name="connsiteX2326" fmla="*/ 2988614 w 4804229"/>
              <a:gd name="connsiteY2326" fmla="*/ 64296 h 1531042"/>
              <a:gd name="connsiteX2327" fmla="*/ 2960649 w 4804229"/>
              <a:gd name="connsiteY2327" fmla="*/ 77453 h 1531042"/>
              <a:gd name="connsiteX2328" fmla="*/ 2930485 w 4804229"/>
              <a:gd name="connsiteY2328" fmla="*/ 65937 h 1531042"/>
              <a:gd name="connsiteX2329" fmla="*/ 2887159 w 4804229"/>
              <a:gd name="connsiteY2329" fmla="*/ 67037 h 1531042"/>
              <a:gd name="connsiteX2330" fmla="*/ 2911836 w 4804229"/>
              <a:gd name="connsiteY2330" fmla="*/ 75812 h 1531042"/>
              <a:gd name="connsiteX2331" fmla="*/ 2902514 w 4804229"/>
              <a:gd name="connsiteY2331" fmla="*/ 82392 h 1531042"/>
              <a:gd name="connsiteX2332" fmla="*/ 2818608 w 4804229"/>
              <a:gd name="connsiteY2332" fmla="*/ 59356 h 1531042"/>
              <a:gd name="connsiteX2333" fmla="*/ 2755538 w 4804229"/>
              <a:gd name="connsiteY2333" fmla="*/ 54422 h 1531042"/>
              <a:gd name="connsiteX2334" fmla="*/ 2726474 w 4804229"/>
              <a:gd name="connsiteY2334" fmla="*/ 68684 h 1531042"/>
              <a:gd name="connsiteX2335" fmla="*/ 2726474 w 4804229"/>
              <a:gd name="connsiteY2335" fmla="*/ 70325 h 1531042"/>
              <a:gd name="connsiteX2336" fmla="*/ 2723180 w 4804229"/>
              <a:gd name="connsiteY2336" fmla="*/ 80198 h 1531042"/>
              <a:gd name="connsiteX2337" fmla="*/ 2724280 w 4804229"/>
              <a:gd name="connsiteY2337" fmla="*/ 82940 h 1531042"/>
              <a:gd name="connsiteX2338" fmla="*/ 2753345 w 4804229"/>
              <a:gd name="connsiteY2338" fmla="*/ 82392 h 1531042"/>
              <a:gd name="connsiteX2339" fmla="*/ 2791731 w 4804229"/>
              <a:gd name="connsiteY2339" fmla="*/ 78552 h 1531042"/>
              <a:gd name="connsiteX2340" fmla="*/ 2787897 w 4804229"/>
              <a:gd name="connsiteY2340" fmla="*/ 91167 h 1531042"/>
              <a:gd name="connsiteX2341" fmla="*/ 2811479 w 4804229"/>
              <a:gd name="connsiteY2341" fmla="*/ 87326 h 1531042"/>
              <a:gd name="connsiteX2342" fmla="*/ 2800505 w 4804229"/>
              <a:gd name="connsiteY2342" fmla="*/ 75264 h 1531042"/>
              <a:gd name="connsiteX2343" fmla="*/ 2824089 w 4804229"/>
              <a:gd name="connsiteY2343" fmla="*/ 71424 h 1531042"/>
              <a:gd name="connsiteX2344" fmla="*/ 2901968 w 4804229"/>
              <a:gd name="connsiteY2344" fmla="*/ 82392 h 1531042"/>
              <a:gd name="connsiteX2345" fmla="*/ 2923357 w 4804229"/>
              <a:gd name="connsiteY2345" fmla="*/ 103780 h 1531042"/>
              <a:gd name="connsiteX2346" fmla="*/ 2951875 w 4804229"/>
              <a:gd name="connsiteY2346" fmla="*/ 97199 h 1531042"/>
              <a:gd name="connsiteX2347" fmla="*/ 2957356 w 4804229"/>
              <a:gd name="connsiteY2347" fmla="*/ 106520 h 1531042"/>
              <a:gd name="connsiteX2348" fmla="*/ 2971065 w 4804229"/>
              <a:gd name="connsiteY2348" fmla="*/ 97199 h 1531042"/>
              <a:gd name="connsiteX2349" fmla="*/ 2950776 w 4804229"/>
              <a:gd name="connsiteY2349" fmla="*/ 88427 h 1531042"/>
              <a:gd name="connsiteX2350" fmla="*/ 3087330 w 4804229"/>
              <a:gd name="connsiteY2350" fmla="*/ 107067 h 1531042"/>
              <a:gd name="connsiteX2351" fmla="*/ 3048943 w 4804229"/>
              <a:gd name="connsiteY2351" fmla="*/ 108168 h 1531042"/>
              <a:gd name="connsiteX2352" fmla="*/ 3050037 w 4804229"/>
              <a:gd name="connsiteY2352" fmla="*/ 117489 h 1531042"/>
              <a:gd name="connsiteX2353" fmla="*/ 3102685 w 4804229"/>
              <a:gd name="connsiteY2353" fmla="*/ 113102 h 1531042"/>
              <a:gd name="connsiteX2354" fmla="*/ 3092817 w 4804229"/>
              <a:gd name="connsiteY2354" fmla="*/ 107067 h 1531042"/>
              <a:gd name="connsiteX2355" fmla="*/ 3121335 w 4804229"/>
              <a:gd name="connsiteY2355" fmla="*/ 103227 h 1531042"/>
              <a:gd name="connsiteX2356" fmla="*/ 3188239 w 4804229"/>
              <a:gd name="connsiteY2356" fmla="*/ 95552 h 1531042"/>
              <a:gd name="connsiteX2357" fmla="*/ 3160269 w 4804229"/>
              <a:gd name="connsiteY2357" fmla="*/ 102133 h 1531042"/>
              <a:gd name="connsiteX2358" fmla="*/ 3184399 w 4804229"/>
              <a:gd name="connsiteY2358" fmla="*/ 104874 h 1531042"/>
              <a:gd name="connsiteX2359" fmla="*/ 3189339 w 4804229"/>
              <a:gd name="connsiteY2359" fmla="*/ 107615 h 1531042"/>
              <a:gd name="connsiteX2360" fmla="*/ 3188239 w 4804229"/>
              <a:gd name="connsiteY2360" fmla="*/ 95005 h 1531042"/>
              <a:gd name="connsiteX2361" fmla="*/ 3216757 w 4804229"/>
              <a:gd name="connsiteY2361" fmla="*/ 88427 h 1531042"/>
              <a:gd name="connsiteX2362" fmla="*/ 3251308 w 4804229"/>
              <a:gd name="connsiteY2362" fmla="*/ 99939 h 1531042"/>
              <a:gd name="connsiteX2363" fmla="*/ 3221144 w 4804229"/>
              <a:gd name="connsiteY2363" fmla="*/ 85134 h 1531042"/>
              <a:gd name="connsiteX2364" fmla="*/ 3264471 w 4804229"/>
              <a:gd name="connsiteY2364" fmla="*/ 87326 h 1531042"/>
              <a:gd name="connsiteX2365" fmla="*/ 3270505 w 4804229"/>
              <a:gd name="connsiteY2365" fmla="*/ 102680 h 1531042"/>
              <a:gd name="connsiteX2366" fmla="*/ 3361539 w 4804229"/>
              <a:gd name="connsiteY2366" fmla="*/ 93908 h 1531042"/>
              <a:gd name="connsiteX2367" fmla="*/ 3353318 w 4804229"/>
              <a:gd name="connsiteY2367" fmla="*/ 106520 h 1531042"/>
              <a:gd name="connsiteX2368" fmla="*/ 3555135 w 4804229"/>
              <a:gd name="connsiteY2368" fmla="*/ 97746 h 1531042"/>
              <a:gd name="connsiteX2369" fmla="*/ 3575973 w 4804229"/>
              <a:gd name="connsiteY2369" fmla="*/ 112554 h 1531042"/>
              <a:gd name="connsiteX2370" fmla="*/ 3652205 w 4804229"/>
              <a:gd name="connsiteY2370" fmla="*/ 101033 h 1531042"/>
              <a:gd name="connsiteX2371" fmla="*/ 3656592 w 4804229"/>
              <a:gd name="connsiteY2371" fmla="*/ 97746 h 1531042"/>
              <a:gd name="connsiteX2372" fmla="*/ 3648364 w 4804229"/>
              <a:gd name="connsiteY2372" fmla="*/ 110361 h 1531042"/>
              <a:gd name="connsiteX2373" fmla="*/ 3676882 w 4804229"/>
              <a:gd name="connsiteY2373" fmla="*/ 106520 h 1531042"/>
              <a:gd name="connsiteX2374" fmla="*/ 3666461 w 4804229"/>
              <a:gd name="connsiteY2374" fmla="*/ 100487 h 1531042"/>
              <a:gd name="connsiteX2375" fmla="*/ 3749821 w 4804229"/>
              <a:gd name="connsiteY2375" fmla="*/ 113648 h 1531042"/>
              <a:gd name="connsiteX2376" fmla="*/ 3720756 w 4804229"/>
              <a:gd name="connsiteY2376" fmla="*/ 111454 h 1531042"/>
              <a:gd name="connsiteX2377" fmla="*/ 3726790 w 4804229"/>
              <a:gd name="connsiteY2377" fmla="*/ 123523 h 1531042"/>
              <a:gd name="connsiteX2378" fmla="*/ 3836473 w 4804229"/>
              <a:gd name="connsiteY2378" fmla="*/ 96645 h 1531042"/>
              <a:gd name="connsiteX2379" fmla="*/ 3820571 w 4804229"/>
              <a:gd name="connsiteY2379" fmla="*/ 81846 h 1531042"/>
              <a:gd name="connsiteX2380" fmla="*/ 3792600 w 4804229"/>
              <a:gd name="connsiteY2380" fmla="*/ 91714 h 1531042"/>
              <a:gd name="connsiteX2381" fmla="*/ 3667560 w 4804229"/>
              <a:gd name="connsiteY2381" fmla="*/ 92262 h 1531042"/>
              <a:gd name="connsiteX2382" fmla="*/ 3675783 w 4804229"/>
              <a:gd name="connsiteY2382" fmla="*/ 79652 h 1531042"/>
              <a:gd name="connsiteX2383" fmla="*/ 3652751 w 4804229"/>
              <a:gd name="connsiteY2383" fmla="*/ 89520 h 1531042"/>
              <a:gd name="connsiteX2384" fmla="*/ 3584200 w 4804229"/>
              <a:gd name="connsiteY2384" fmla="*/ 75812 h 1531042"/>
              <a:gd name="connsiteX2385" fmla="*/ 3582554 w 4804229"/>
              <a:gd name="connsiteY2385" fmla="*/ 60455 h 1531042"/>
              <a:gd name="connsiteX2386" fmla="*/ 3483291 w 4804229"/>
              <a:gd name="connsiteY2386" fmla="*/ 81846 h 1531042"/>
              <a:gd name="connsiteX2387" fmla="*/ 3435577 w 4804229"/>
              <a:gd name="connsiteY2387" fmla="*/ 89520 h 1531042"/>
              <a:gd name="connsiteX2388" fmla="*/ 3420222 w 4804229"/>
              <a:gd name="connsiteY2388" fmla="*/ 80746 h 1531042"/>
              <a:gd name="connsiteX2389" fmla="*/ 3373608 w 4804229"/>
              <a:gd name="connsiteY2389" fmla="*/ 97746 h 1531042"/>
              <a:gd name="connsiteX2390" fmla="*/ 3368121 w 4804229"/>
              <a:gd name="connsiteY2390" fmla="*/ 88427 h 1531042"/>
              <a:gd name="connsiteX2391" fmla="*/ 3391157 w 4804229"/>
              <a:gd name="connsiteY2391" fmla="*/ 78552 h 1531042"/>
              <a:gd name="connsiteX2392" fmla="*/ 3315473 w 4804229"/>
              <a:gd name="connsiteY2392" fmla="*/ 78005 h 1531042"/>
              <a:gd name="connsiteX2393" fmla="*/ 3331928 w 4804229"/>
              <a:gd name="connsiteY2393" fmla="*/ 64843 h 1531042"/>
              <a:gd name="connsiteX2394" fmla="*/ 3302863 w 4804229"/>
              <a:gd name="connsiteY2394" fmla="*/ 65937 h 1531042"/>
              <a:gd name="connsiteX2395" fmla="*/ 3303957 w 4804229"/>
              <a:gd name="connsiteY2395" fmla="*/ 77453 h 1531042"/>
              <a:gd name="connsiteX2396" fmla="*/ 3265571 w 4804229"/>
              <a:gd name="connsiteY2396" fmla="*/ 79652 h 1531042"/>
              <a:gd name="connsiteX2397" fmla="*/ 3263923 w 4804229"/>
              <a:gd name="connsiteY2397" fmla="*/ 64296 h 1531042"/>
              <a:gd name="connsiteX2398" fmla="*/ 3235406 w 4804229"/>
              <a:gd name="connsiteY2398" fmla="*/ 68131 h 1531042"/>
              <a:gd name="connsiteX2399" fmla="*/ 3210176 w 4804229"/>
              <a:gd name="connsiteY2399" fmla="*/ 56615 h 1531042"/>
              <a:gd name="connsiteX2400" fmla="*/ 3231019 w 4804229"/>
              <a:gd name="connsiteY2400" fmla="*/ 74711 h 1531042"/>
              <a:gd name="connsiteX2401" fmla="*/ 3201954 w 4804229"/>
              <a:gd name="connsiteY2401" fmla="*/ 75264 h 1531042"/>
              <a:gd name="connsiteX2402" fmla="*/ 3200308 w 4804229"/>
              <a:gd name="connsiteY2402" fmla="*/ 59909 h 1531042"/>
              <a:gd name="connsiteX2403" fmla="*/ 3131757 w 4804229"/>
              <a:gd name="connsiteY2403" fmla="*/ 46194 h 1531042"/>
              <a:gd name="connsiteX2404" fmla="*/ 4263142 w 4804229"/>
              <a:gd name="connsiteY2404" fmla="*/ 45100 h 1531042"/>
              <a:gd name="connsiteX2405" fmla="*/ 4240110 w 4804229"/>
              <a:gd name="connsiteY2405" fmla="*/ 54975 h 1531042"/>
              <a:gd name="connsiteX2406" fmla="*/ 4274109 w 4804229"/>
              <a:gd name="connsiteY2406" fmla="*/ 56615 h 1531042"/>
              <a:gd name="connsiteX2407" fmla="*/ 4263142 w 4804229"/>
              <a:gd name="connsiteY2407" fmla="*/ 45100 h 1531042"/>
              <a:gd name="connsiteX2408" fmla="*/ 4587604 w 4804229"/>
              <a:gd name="connsiteY2408" fmla="*/ 42698 h 1531042"/>
              <a:gd name="connsiteX2409" fmla="*/ 4601521 w 4804229"/>
              <a:gd name="connsiteY2409" fmla="*/ 47291 h 1531042"/>
              <a:gd name="connsiteX2410" fmla="*/ 4577390 w 4804229"/>
              <a:gd name="connsiteY2410" fmla="*/ 48385 h 1531042"/>
              <a:gd name="connsiteX2411" fmla="*/ 4587604 w 4804229"/>
              <a:gd name="connsiteY2411" fmla="*/ 42698 h 1531042"/>
              <a:gd name="connsiteX2412" fmla="*/ 4293537 w 4804229"/>
              <a:gd name="connsiteY2412" fmla="*/ 38388 h 1531042"/>
              <a:gd name="connsiteX2413" fmla="*/ 4283436 w 4804229"/>
              <a:gd name="connsiteY2413" fmla="*/ 50034 h 1531042"/>
              <a:gd name="connsiteX2414" fmla="*/ 4297692 w 4804229"/>
              <a:gd name="connsiteY2414" fmla="*/ 46194 h 1531042"/>
              <a:gd name="connsiteX2415" fmla="*/ 4293537 w 4804229"/>
              <a:gd name="connsiteY2415" fmla="*/ 38388 h 1531042"/>
              <a:gd name="connsiteX2416" fmla="*/ 3930254 w 4804229"/>
              <a:gd name="connsiteY2416" fmla="*/ 36872 h 1531042"/>
              <a:gd name="connsiteX2417" fmla="*/ 3969740 w 4804229"/>
              <a:gd name="connsiteY2417" fmla="*/ 45100 h 1531042"/>
              <a:gd name="connsiteX2418" fmla="*/ 3930254 w 4804229"/>
              <a:gd name="connsiteY2418" fmla="*/ 36872 h 1531042"/>
              <a:gd name="connsiteX2419" fmla="*/ 3742145 w 4804229"/>
              <a:gd name="connsiteY2419" fmla="*/ 36326 h 1531042"/>
              <a:gd name="connsiteX2420" fmla="*/ 3722950 w 4804229"/>
              <a:gd name="connsiteY2420" fmla="*/ 40166 h 1531042"/>
              <a:gd name="connsiteX2421" fmla="*/ 3714721 w 4804229"/>
              <a:gd name="connsiteY2421" fmla="*/ 56069 h 1531042"/>
              <a:gd name="connsiteX2422" fmla="*/ 3733918 w 4804229"/>
              <a:gd name="connsiteY2422" fmla="*/ 55521 h 1531042"/>
              <a:gd name="connsiteX2423" fmla="*/ 3732818 w 4804229"/>
              <a:gd name="connsiteY2423" fmla="*/ 46194 h 1531042"/>
              <a:gd name="connsiteX2424" fmla="*/ 3742693 w 4804229"/>
              <a:gd name="connsiteY2424" fmla="*/ 45648 h 1531042"/>
              <a:gd name="connsiteX2425" fmla="*/ 3758048 w 4804229"/>
              <a:gd name="connsiteY2425" fmla="*/ 54422 h 1531042"/>
              <a:gd name="connsiteX2426" fmla="*/ 3742145 w 4804229"/>
              <a:gd name="connsiteY2426" fmla="*/ 36326 h 1531042"/>
              <a:gd name="connsiteX2427" fmla="*/ 4463632 w 4804229"/>
              <a:gd name="connsiteY2427" fmla="*/ 28594 h 1531042"/>
              <a:gd name="connsiteX2428" fmla="*/ 4460024 w 4804229"/>
              <a:gd name="connsiteY2428" fmla="*/ 34132 h 1531042"/>
              <a:gd name="connsiteX2429" fmla="*/ 4483608 w 4804229"/>
              <a:gd name="connsiteY2429" fmla="*/ 30291 h 1531042"/>
              <a:gd name="connsiteX2430" fmla="*/ 4463632 w 4804229"/>
              <a:gd name="connsiteY2430" fmla="*/ 28594 h 1531042"/>
              <a:gd name="connsiteX2431" fmla="*/ 3630814 w 4804229"/>
              <a:gd name="connsiteY2431" fmla="*/ 27004 h 1531042"/>
              <a:gd name="connsiteX2432" fmla="*/ 3620941 w 4804229"/>
              <a:gd name="connsiteY2432" fmla="*/ 27550 h 1531042"/>
              <a:gd name="connsiteX2433" fmla="*/ 3599004 w 4804229"/>
              <a:gd name="connsiteY2433" fmla="*/ 50034 h 1531042"/>
              <a:gd name="connsiteX2434" fmla="*/ 3571039 w 4804229"/>
              <a:gd name="connsiteY2434" fmla="*/ 59909 h 1531042"/>
              <a:gd name="connsiteX2435" fmla="*/ 3619299 w 4804229"/>
              <a:gd name="connsiteY2435" fmla="*/ 58261 h 1531042"/>
              <a:gd name="connsiteX2436" fmla="*/ 3630814 w 4804229"/>
              <a:gd name="connsiteY2436" fmla="*/ 27004 h 1531042"/>
              <a:gd name="connsiteX2437" fmla="*/ 4166282 w 4804229"/>
              <a:gd name="connsiteY2437" fmla="*/ 24327 h 1531042"/>
              <a:gd name="connsiteX2438" fmla="*/ 4185268 w 4804229"/>
              <a:gd name="connsiteY2438" fmla="*/ 35225 h 1531042"/>
              <a:gd name="connsiteX2439" fmla="*/ 4146883 w 4804229"/>
              <a:gd name="connsiteY2439" fmla="*/ 36872 h 1531042"/>
              <a:gd name="connsiteX2440" fmla="*/ 4166282 w 4804229"/>
              <a:gd name="connsiteY2440" fmla="*/ 24327 h 1531042"/>
              <a:gd name="connsiteX2441" fmla="*/ 4352535 w 4804229"/>
              <a:gd name="connsiteY2441" fmla="*/ 19869 h 1531042"/>
              <a:gd name="connsiteX2442" fmla="*/ 4339920 w 4804229"/>
              <a:gd name="connsiteY2442" fmla="*/ 39066 h 1531042"/>
              <a:gd name="connsiteX2443" fmla="*/ 4364050 w 4804229"/>
              <a:gd name="connsiteY2443" fmla="*/ 41260 h 1531042"/>
              <a:gd name="connsiteX2444" fmla="*/ 4372824 w 4804229"/>
              <a:gd name="connsiteY2444" fmla="*/ 31390 h 1531042"/>
              <a:gd name="connsiteX2445" fmla="*/ 4353082 w 4804229"/>
              <a:gd name="connsiteY2445" fmla="*/ 25903 h 1531042"/>
              <a:gd name="connsiteX2446" fmla="*/ 4352535 w 4804229"/>
              <a:gd name="connsiteY2446" fmla="*/ 19869 h 1531042"/>
              <a:gd name="connsiteX2447" fmla="*/ 3499194 w 4804229"/>
              <a:gd name="connsiteY2447" fmla="*/ 16035 h 1531042"/>
              <a:gd name="connsiteX2448" fmla="*/ 3526618 w 4804229"/>
              <a:gd name="connsiteY2448" fmla="*/ 52228 h 1531042"/>
              <a:gd name="connsiteX2449" fmla="*/ 3530453 w 4804229"/>
              <a:gd name="connsiteY2449" fmla="*/ 39619 h 1531042"/>
              <a:gd name="connsiteX2450" fmla="*/ 3524425 w 4804229"/>
              <a:gd name="connsiteY2450" fmla="*/ 24262 h 1531042"/>
              <a:gd name="connsiteX2451" fmla="*/ 3499194 w 4804229"/>
              <a:gd name="connsiteY2451" fmla="*/ 16035 h 1531042"/>
              <a:gd name="connsiteX2452" fmla="*/ 4704071 w 4804229"/>
              <a:gd name="connsiteY2452" fmla="*/ 16034 h 1531042"/>
              <a:gd name="connsiteX2453" fmla="*/ 4666230 w 4804229"/>
              <a:gd name="connsiteY2453" fmla="*/ 23713 h 1531042"/>
              <a:gd name="connsiteX2454" fmla="*/ 4704071 w 4804229"/>
              <a:gd name="connsiteY2454" fmla="*/ 16034 h 1531042"/>
              <a:gd name="connsiteX2455" fmla="*/ 4626744 w 4804229"/>
              <a:gd name="connsiteY2455" fmla="*/ 16032 h 1531042"/>
              <a:gd name="connsiteX2456" fmla="*/ 4651976 w 4804229"/>
              <a:gd name="connsiteY2456" fmla="*/ 24260 h 1531042"/>
              <a:gd name="connsiteX2457" fmla="*/ 4628392 w 4804229"/>
              <a:gd name="connsiteY2457" fmla="*/ 31389 h 1531042"/>
              <a:gd name="connsiteX2458" fmla="*/ 4626744 w 4804229"/>
              <a:gd name="connsiteY2458" fmla="*/ 16032 h 1531042"/>
              <a:gd name="connsiteX2459" fmla="*/ 3865538 w 4804229"/>
              <a:gd name="connsiteY2459" fmla="*/ 13841 h 1531042"/>
              <a:gd name="connsiteX2460" fmla="*/ 3842501 w 4804229"/>
              <a:gd name="connsiteY2460" fmla="*/ 27004 h 1531042"/>
              <a:gd name="connsiteX2461" fmla="*/ 3818924 w 4804229"/>
              <a:gd name="connsiteY2461" fmla="*/ 34132 h 1531042"/>
              <a:gd name="connsiteX2462" fmla="*/ 3808502 w 4804229"/>
              <a:gd name="connsiteY2462" fmla="*/ 25357 h 1531042"/>
              <a:gd name="connsiteX2463" fmla="*/ 3765176 w 4804229"/>
              <a:gd name="connsiteY2463" fmla="*/ 29198 h 1531042"/>
              <a:gd name="connsiteX2464" fmla="*/ 3770110 w 4804229"/>
              <a:gd name="connsiteY2464" fmla="*/ 31938 h 1531042"/>
              <a:gd name="connsiteX2465" fmla="*/ 3775051 w 4804229"/>
              <a:gd name="connsiteY2465" fmla="*/ 34679 h 1531042"/>
              <a:gd name="connsiteX2466" fmla="*/ 3789307 w 4804229"/>
              <a:gd name="connsiteY2466" fmla="*/ 31390 h 1531042"/>
              <a:gd name="connsiteX2467" fmla="*/ 3800275 w 4804229"/>
              <a:gd name="connsiteY2467" fmla="*/ 43454 h 1531042"/>
              <a:gd name="connsiteX2468" fmla="*/ 3782726 w 4804229"/>
              <a:gd name="connsiteY2468" fmla="*/ 59356 h 1531042"/>
              <a:gd name="connsiteX2469" fmla="*/ 3833180 w 4804229"/>
              <a:gd name="connsiteY2469" fmla="*/ 82392 h 1531042"/>
              <a:gd name="connsiteX2470" fmla="*/ 3801922 w 4804229"/>
              <a:gd name="connsiteY2470" fmla="*/ 55521 h 1531042"/>
              <a:gd name="connsiteX2471" fmla="*/ 3819471 w 4804229"/>
              <a:gd name="connsiteY2471" fmla="*/ 39619 h 1531042"/>
              <a:gd name="connsiteX2472" fmla="*/ 3839761 w 4804229"/>
              <a:gd name="connsiteY2472" fmla="*/ 51133 h 1531042"/>
              <a:gd name="connsiteX2473" fmla="*/ 3843601 w 4804229"/>
              <a:gd name="connsiteY2473" fmla="*/ 41806 h 1531042"/>
              <a:gd name="connsiteX2474" fmla="*/ 3867185 w 4804229"/>
              <a:gd name="connsiteY2474" fmla="*/ 37972 h 1531042"/>
              <a:gd name="connsiteX2475" fmla="*/ 3868279 w 4804229"/>
              <a:gd name="connsiteY2475" fmla="*/ 50034 h 1531042"/>
              <a:gd name="connsiteX2476" fmla="*/ 3853476 w 4804229"/>
              <a:gd name="connsiteY2476" fmla="*/ 44553 h 1531042"/>
              <a:gd name="connsiteX2477" fmla="*/ 3849636 w 4804229"/>
              <a:gd name="connsiteY2477" fmla="*/ 57162 h 1531042"/>
              <a:gd name="connsiteX2478" fmla="*/ 3915993 w 4804229"/>
              <a:gd name="connsiteY2478" fmla="*/ 42906 h 1531042"/>
              <a:gd name="connsiteX2479" fmla="*/ 3892409 w 4804229"/>
              <a:gd name="connsiteY2479" fmla="*/ 46747 h 1531042"/>
              <a:gd name="connsiteX2480" fmla="*/ 3906125 w 4804229"/>
              <a:gd name="connsiteY2480" fmla="*/ 36872 h 1531042"/>
              <a:gd name="connsiteX2481" fmla="*/ 3872119 w 4804229"/>
              <a:gd name="connsiteY2481" fmla="*/ 34679 h 1531042"/>
              <a:gd name="connsiteX2482" fmla="*/ 3861698 w 4804229"/>
              <a:gd name="connsiteY2482" fmla="*/ 25903 h 1531042"/>
              <a:gd name="connsiteX2483" fmla="*/ 3857858 w 4804229"/>
              <a:gd name="connsiteY2483" fmla="*/ 35225 h 1531042"/>
              <a:gd name="connsiteX2484" fmla="*/ 3843054 w 4804229"/>
              <a:gd name="connsiteY2484" fmla="*/ 29744 h 1531042"/>
              <a:gd name="connsiteX2485" fmla="*/ 3865538 w 4804229"/>
              <a:gd name="connsiteY2485" fmla="*/ 13841 h 1531042"/>
              <a:gd name="connsiteX2486" fmla="*/ 4515414 w 4804229"/>
              <a:gd name="connsiteY2486" fmla="*/ 10548 h 1531042"/>
              <a:gd name="connsiteX2487" fmla="*/ 4527481 w 4804229"/>
              <a:gd name="connsiteY2487" fmla="*/ 34679 h 1531042"/>
              <a:gd name="connsiteX2488" fmla="*/ 4515414 w 4804229"/>
              <a:gd name="connsiteY2488" fmla="*/ 10548 h 1531042"/>
              <a:gd name="connsiteX2489" fmla="*/ 3783279 w 4804229"/>
              <a:gd name="connsiteY2489" fmla="*/ 10548 h 1531042"/>
              <a:gd name="connsiteX2490" fmla="*/ 3770110 w 4804229"/>
              <a:gd name="connsiteY2490" fmla="*/ 23163 h 1531042"/>
              <a:gd name="connsiteX2491" fmla="*/ 3783279 w 4804229"/>
              <a:gd name="connsiteY2491" fmla="*/ 10548 h 1531042"/>
              <a:gd name="connsiteX2492" fmla="*/ 4274662 w 4804229"/>
              <a:gd name="connsiteY2492" fmla="*/ 10001 h 1531042"/>
              <a:gd name="connsiteX2493" fmla="*/ 4257659 w 4804229"/>
              <a:gd name="connsiteY2493" fmla="*/ 31938 h 1531042"/>
              <a:gd name="connsiteX2494" fmla="*/ 4276856 w 4804229"/>
              <a:gd name="connsiteY2494" fmla="*/ 31390 h 1531042"/>
              <a:gd name="connsiteX2495" fmla="*/ 4280143 w 4804229"/>
              <a:gd name="connsiteY2495" fmla="*/ 16035 h 1531042"/>
              <a:gd name="connsiteX2496" fmla="*/ 4318529 w 4804229"/>
              <a:gd name="connsiteY2496" fmla="*/ 14389 h 1531042"/>
              <a:gd name="connsiteX2497" fmla="*/ 4274662 w 4804229"/>
              <a:gd name="connsiteY2497" fmla="*/ 10001 h 1531042"/>
              <a:gd name="connsiteX2498" fmla="*/ 4047613 w 4804229"/>
              <a:gd name="connsiteY2498" fmla="*/ 2873 h 1531042"/>
              <a:gd name="connsiteX2499" fmla="*/ 4030064 w 4804229"/>
              <a:gd name="connsiteY2499" fmla="*/ 22063 h 1531042"/>
              <a:gd name="connsiteX2500" fmla="*/ 4092581 w 4804229"/>
              <a:gd name="connsiteY2500" fmla="*/ 19869 h 1531042"/>
              <a:gd name="connsiteX2501" fmla="*/ 4053647 w 4804229"/>
              <a:gd name="connsiteY2501" fmla="*/ 18229 h 1531042"/>
              <a:gd name="connsiteX2502" fmla="*/ 4047613 w 4804229"/>
              <a:gd name="connsiteY2502" fmla="*/ 2873 h 1531042"/>
              <a:gd name="connsiteX2503" fmla="*/ 4567515 w 4804229"/>
              <a:gd name="connsiteY2503" fmla="*/ 2323 h 1531042"/>
              <a:gd name="connsiteX2504" fmla="*/ 4564227 w 4804229"/>
              <a:gd name="connsiteY2504" fmla="*/ 17680 h 1531042"/>
              <a:gd name="connsiteX2505" fmla="*/ 4567515 w 4804229"/>
              <a:gd name="connsiteY2505" fmla="*/ 2323 h 1531042"/>
              <a:gd name="connsiteX2506" fmla="*/ 4086553 w 4804229"/>
              <a:gd name="connsiteY2506" fmla="*/ 1774 h 1531042"/>
              <a:gd name="connsiteX2507" fmla="*/ 4118358 w 4804229"/>
              <a:gd name="connsiteY2507" fmla="*/ 31390 h 1531042"/>
              <a:gd name="connsiteX2508" fmla="*/ 4104649 w 4804229"/>
              <a:gd name="connsiteY2508" fmla="*/ 41260 h 1531042"/>
              <a:gd name="connsiteX2509" fmla="*/ 4079971 w 4804229"/>
              <a:gd name="connsiteY2509" fmla="*/ 33033 h 1531042"/>
              <a:gd name="connsiteX2510" fmla="*/ 4076132 w 4804229"/>
              <a:gd name="connsiteY2510" fmla="*/ 45648 h 1531042"/>
              <a:gd name="connsiteX2511" fmla="*/ 4099714 w 4804229"/>
              <a:gd name="connsiteY2511" fmla="*/ 41806 h 1531042"/>
              <a:gd name="connsiteX2512" fmla="*/ 4090940 w 4804229"/>
              <a:gd name="connsiteY2512" fmla="*/ 51681 h 1531042"/>
              <a:gd name="connsiteX2513" fmla="*/ 4123845 w 4804229"/>
              <a:gd name="connsiteY2513" fmla="*/ 44000 h 1531042"/>
              <a:gd name="connsiteX2514" fmla="*/ 4115618 w 4804229"/>
              <a:gd name="connsiteY2514" fmla="*/ 56615 h 1531042"/>
              <a:gd name="connsiteX2515" fmla="*/ 4044320 w 4804229"/>
              <a:gd name="connsiteY2515" fmla="*/ 68131 h 1531042"/>
              <a:gd name="connsiteX2516" fmla="*/ 4088747 w 4804229"/>
              <a:gd name="connsiteY2516" fmla="*/ 75812 h 1531042"/>
              <a:gd name="connsiteX2517" fmla="*/ 4096974 w 4804229"/>
              <a:gd name="connsiteY2517" fmla="*/ 59909 h 1531042"/>
              <a:gd name="connsiteX2518" fmla="*/ 4111230 w 4804229"/>
              <a:gd name="connsiteY2518" fmla="*/ 59356 h 1531042"/>
              <a:gd name="connsiteX2519" fmla="*/ 4099162 w 4804229"/>
              <a:gd name="connsiteY2519" fmla="*/ 81293 h 1531042"/>
              <a:gd name="connsiteX2520" fmla="*/ 4132068 w 4804229"/>
              <a:gd name="connsiteY2520" fmla="*/ 70876 h 1531042"/>
              <a:gd name="connsiteX2521" fmla="*/ 4152362 w 4804229"/>
              <a:gd name="connsiteY2521" fmla="*/ 82392 h 1531042"/>
              <a:gd name="connsiteX2522" fmla="*/ 4130427 w 4804229"/>
              <a:gd name="connsiteY2522" fmla="*/ 101586 h 1531042"/>
              <a:gd name="connsiteX2523" fmla="*/ 4133714 w 4804229"/>
              <a:gd name="connsiteY2523" fmla="*/ 86233 h 1531042"/>
              <a:gd name="connsiteX2524" fmla="*/ 4110684 w 4804229"/>
              <a:gd name="connsiteY2524" fmla="*/ 99392 h 1531042"/>
              <a:gd name="connsiteX2525" fmla="*/ 4071197 w 4804229"/>
              <a:gd name="connsiteY2525" fmla="*/ 91714 h 1531042"/>
              <a:gd name="connsiteX2526" fmla="*/ 4067356 w 4804229"/>
              <a:gd name="connsiteY2526" fmla="*/ 101033 h 1531042"/>
              <a:gd name="connsiteX2527" fmla="*/ 3886928 w 4804229"/>
              <a:gd name="connsiteY2527" fmla="*/ 78552 h 1531042"/>
              <a:gd name="connsiteX2528" fmla="*/ 3901184 w 4804229"/>
              <a:gd name="connsiteY2528" fmla="*/ 75264 h 1531042"/>
              <a:gd name="connsiteX2529" fmla="*/ 3890215 w 4804229"/>
              <a:gd name="connsiteY2529" fmla="*/ 63197 h 1531042"/>
              <a:gd name="connsiteX2530" fmla="*/ 3869379 w 4804229"/>
              <a:gd name="connsiteY2530" fmla="*/ 94461 h 1531042"/>
              <a:gd name="connsiteX2531" fmla="*/ 3849083 w 4804229"/>
              <a:gd name="connsiteY2531" fmla="*/ 82940 h 1531042"/>
              <a:gd name="connsiteX2532" fmla="*/ 3851282 w 4804229"/>
              <a:gd name="connsiteY2532" fmla="*/ 107615 h 1531042"/>
              <a:gd name="connsiteX2533" fmla="*/ 3898444 w 4804229"/>
              <a:gd name="connsiteY2533" fmla="*/ 97199 h 1531042"/>
              <a:gd name="connsiteX2534" fmla="*/ 3913799 w 4804229"/>
              <a:gd name="connsiteY2534" fmla="*/ 105974 h 1531042"/>
              <a:gd name="connsiteX2535" fmla="*/ 3962059 w 4804229"/>
              <a:gd name="connsiteY2535" fmla="*/ 104326 h 1531042"/>
              <a:gd name="connsiteX2536" fmla="*/ 3958220 w 4804229"/>
              <a:gd name="connsiteY2536" fmla="*/ 116942 h 1531042"/>
              <a:gd name="connsiteX2537" fmla="*/ 3985644 w 4804229"/>
              <a:gd name="connsiteY2537" fmla="*/ 103780 h 1531042"/>
              <a:gd name="connsiteX2538" fmla="*/ 3996611 w 4804229"/>
              <a:gd name="connsiteY2538" fmla="*/ 115842 h 1531042"/>
              <a:gd name="connsiteX2539" fmla="*/ 4039386 w 4804229"/>
              <a:gd name="connsiteY2539" fmla="*/ 111454 h 1531042"/>
              <a:gd name="connsiteX2540" fmla="*/ 4014161 w 4804229"/>
              <a:gd name="connsiteY2540" fmla="*/ 102680 h 1531042"/>
              <a:gd name="connsiteX2541" fmla="*/ 4068451 w 4804229"/>
              <a:gd name="connsiteY2541" fmla="*/ 116389 h 1531042"/>
              <a:gd name="connsiteX2542" fmla="*/ 4072290 w 4804229"/>
              <a:gd name="connsiteY2542" fmla="*/ 107067 h 1531042"/>
              <a:gd name="connsiteX2543" fmla="*/ 4159490 w 4804229"/>
              <a:gd name="connsiteY2543" fmla="*/ 113102 h 1531042"/>
              <a:gd name="connsiteX2544" fmla="*/ 4187462 w 4804229"/>
              <a:gd name="connsiteY2544" fmla="*/ 105974 h 1531042"/>
              <a:gd name="connsiteX2545" fmla="*/ 4180881 w 4804229"/>
              <a:gd name="connsiteY2545" fmla="*/ 87874 h 1531042"/>
              <a:gd name="connsiteX2546" fmla="*/ 4160591 w 4804229"/>
              <a:gd name="connsiteY2546" fmla="*/ 76359 h 1531042"/>
              <a:gd name="connsiteX2547" fmla="*/ 4225301 w 4804229"/>
              <a:gd name="connsiteY2547" fmla="*/ 46194 h 1531042"/>
              <a:gd name="connsiteX2548" fmla="*/ 4162778 w 4804229"/>
              <a:gd name="connsiteY2548" fmla="*/ 45648 h 1531042"/>
              <a:gd name="connsiteX2549" fmla="*/ 4211045 w 4804229"/>
              <a:gd name="connsiteY2549" fmla="*/ 46747 h 1531042"/>
              <a:gd name="connsiteX2550" fmla="*/ 4252725 w 4804229"/>
              <a:gd name="connsiteY2550" fmla="*/ 26451 h 1531042"/>
              <a:gd name="connsiteX2551" fmla="*/ 4190202 w 4804229"/>
              <a:gd name="connsiteY2551" fmla="*/ 25903 h 1531042"/>
              <a:gd name="connsiteX2552" fmla="*/ 4198976 w 4804229"/>
              <a:gd name="connsiteY2552" fmla="*/ 19323 h 1531042"/>
              <a:gd name="connsiteX2553" fmla="*/ 4120552 w 4804229"/>
              <a:gd name="connsiteY2553" fmla="*/ 3420 h 1531042"/>
              <a:gd name="connsiteX2554" fmla="*/ 4086553 w 4804229"/>
              <a:gd name="connsiteY2554" fmla="*/ 1774 h 1531042"/>
              <a:gd name="connsiteX2555" fmla="*/ 4003739 w 4804229"/>
              <a:gd name="connsiteY2555" fmla="*/ 1226 h 1531042"/>
              <a:gd name="connsiteX2556" fmla="*/ 4004834 w 4804229"/>
              <a:gd name="connsiteY2556" fmla="*/ 10548 h 1531042"/>
              <a:gd name="connsiteX2557" fmla="*/ 4029517 w 4804229"/>
              <a:gd name="connsiteY2557" fmla="*/ 16035 h 1531042"/>
              <a:gd name="connsiteX2558" fmla="*/ 4003739 w 4804229"/>
              <a:gd name="connsiteY2558" fmla="*/ 1226 h 1531042"/>
              <a:gd name="connsiteX2559" fmla="*/ 4463359 w 4804229"/>
              <a:gd name="connsiteY2559" fmla="*/ 137 h 1531042"/>
              <a:gd name="connsiteX2560" fmla="*/ 4472546 w 4804229"/>
              <a:gd name="connsiteY2560" fmla="*/ 137 h 1531042"/>
              <a:gd name="connsiteX2561" fmla="*/ 4478674 w 4804229"/>
              <a:gd name="connsiteY2561" fmla="*/ 2873 h 1531042"/>
              <a:gd name="connsiteX2562" fmla="*/ 4466608 w 4804229"/>
              <a:gd name="connsiteY2562" fmla="*/ 883 h 1531042"/>
              <a:gd name="connsiteX2563" fmla="*/ 4453829 w 4804229"/>
              <a:gd name="connsiteY2563" fmla="*/ 137 h 1531042"/>
              <a:gd name="connsiteX2564" fmla="*/ 4461962 w 4804229"/>
              <a:gd name="connsiteY2564" fmla="*/ 137 h 1531042"/>
              <a:gd name="connsiteX2565" fmla="*/ 4459478 w 4804229"/>
              <a:gd name="connsiteY2565" fmla="*/ 3420 h 1531042"/>
              <a:gd name="connsiteX2566" fmla="*/ 4460024 w 4804229"/>
              <a:gd name="connsiteY2566" fmla="*/ 6708 h 1531042"/>
              <a:gd name="connsiteX2567" fmla="*/ 4454197 w 4804229"/>
              <a:gd name="connsiteY2567" fmla="*/ 882 h 1531042"/>
              <a:gd name="connsiteX2568" fmla="*/ 0 w 4804229"/>
              <a:gd name="connsiteY2568" fmla="*/ 137 h 1531042"/>
              <a:gd name="connsiteX2569" fmla="*/ 2881643 w 4804229"/>
              <a:gd name="connsiteY2569" fmla="*/ 137 h 1531042"/>
              <a:gd name="connsiteX2570" fmla="*/ 2882224 w 4804229"/>
              <a:gd name="connsiteY2570" fmla="*/ 2873 h 1531042"/>
              <a:gd name="connsiteX2571" fmla="*/ 2884075 w 4804229"/>
              <a:gd name="connsiteY2571" fmla="*/ 137 h 1531042"/>
              <a:gd name="connsiteX2572" fmla="*/ 3023668 w 4804229"/>
              <a:gd name="connsiteY2572" fmla="*/ 137 h 1531042"/>
              <a:gd name="connsiteX2573" fmla="*/ 3017133 w 4804229"/>
              <a:gd name="connsiteY2573" fmla="*/ 3420 h 1531042"/>
              <a:gd name="connsiteX2574" fmla="*/ 3075268 w 4804229"/>
              <a:gd name="connsiteY2574" fmla="*/ 5067 h 1531042"/>
              <a:gd name="connsiteX2575" fmla="*/ 3068819 w 4804229"/>
              <a:gd name="connsiteY2575" fmla="*/ 137 h 1531042"/>
              <a:gd name="connsiteX2576" fmla="*/ 3295727 w 4804229"/>
              <a:gd name="connsiteY2576" fmla="*/ 137 h 1531042"/>
              <a:gd name="connsiteX2577" fmla="*/ 3287508 w 4804229"/>
              <a:gd name="connsiteY2577" fmla="*/ 15482 h 1531042"/>
              <a:gd name="connsiteX2578" fmla="*/ 3301217 w 4804229"/>
              <a:gd name="connsiteY2578" fmla="*/ 8902 h 1531042"/>
              <a:gd name="connsiteX2579" fmla="*/ 3331375 w 4804229"/>
              <a:gd name="connsiteY2579" fmla="*/ 23711 h 1531042"/>
              <a:gd name="connsiteX2580" fmla="*/ 3295736 w 4804229"/>
              <a:gd name="connsiteY2580" fmla="*/ 137 h 1531042"/>
              <a:gd name="connsiteX2581" fmla="*/ 3630695 w 4804229"/>
              <a:gd name="connsiteY2581" fmla="*/ 137 h 1531042"/>
              <a:gd name="connsiteX2582" fmla="*/ 3628621 w 4804229"/>
              <a:gd name="connsiteY2582" fmla="*/ 2320 h 1531042"/>
              <a:gd name="connsiteX2583" fmla="*/ 3643243 w 4804229"/>
              <a:gd name="connsiteY2583" fmla="*/ 137 h 1531042"/>
              <a:gd name="connsiteX2584" fmla="*/ 3695754 w 4804229"/>
              <a:gd name="connsiteY2584" fmla="*/ 137 h 1531042"/>
              <a:gd name="connsiteX2585" fmla="*/ 3695531 w 4804229"/>
              <a:gd name="connsiteY2585" fmla="*/ 679 h 1531042"/>
              <a:gd name="connsiteX2586" fmla="*/ 3719662 w 4804229"/>
              <a:gd name="connsiteY2586" fmla="*/ 2873 h 1531042"/>
              <a:gd name="connsiteX2587" fmla="*/ 3714842 w 4804229"/>
              <a:gd name="connsiteY2587" fmla="*/ 137 h 1531042"/>
              <a:gd name="connsiteX2588" fmla="*/ 3795855 w 4804229"/>
              <a:gd name="connsiteY2588" fmla="*/ 137 h 1531042"/>
              <a:gd name="connsiteX2589" fmla="*/ 3802128 w 4804229"/>
              <a:gd name="connsiteY2589" fmla="*/ 7259 h 1531042"/>
              <a:gd name="connsiteX2590" fmla="*/ 3817278 w 4804229"/>
              <a:gd name="connsiteY2590" fmla="*/ 16035 h 1531042"/>
              <a:gd name="connsiteX2591" fmla="*/ 3808914 w 4804229"/>
              <a:gd name="connsiteY2591" fmla="*/ 2118 h 1531042"/>
              <a:gd name="connsiteX2592" fmla="*/ 3803934 w 4804229"/>
              <a:gd name="connsiteY2592" fmla="*/ 137 h 1531042"/>
              <a:gd name="connsiteX2593" fmla="*/ 3915612 w 4804229"/>
              <a:gd name="connsiteY2593" fmla="*/ 137 h 1531042"/>
              <a:gd name="connsiteX2594" fmla="*/ 3920516 w 4804229"/>
              <a:gd name="connsiteY2594" fmla="*/ 8698 h 1531042"/>
              <a:gd name="connsiteX2595" fmla="*/ 3932996 w 4804229"/>
              <a:gd name="connsiteY2595" fmla="*/ 12195 h 1531042"/>
              <a:gd name="connsiteX2596" fmla="*/ 3920047 w 4804229"/>
              <a:gd name="connsiteY2596" fmla="*/ 137 h 1531042"/>
              <a:gd name="connsiteX2597" fmla="*/ 4260377 w 4804229"/>
              <a:gd name="connsiteY2597" fmla="*/ 137 h 1531042"/>
              <a:gd name="connsiteX2598" fmla="*/ 4255240 w 4804229"/>
              <a:gd name="connsiteY2598" fmla="*/ 2699 h 1531042"/>
              <a:gd name="connsiteX2599" fmla="*/ 4236270 w 4804229"/>
              <a:gd name="connsiteY2599" fmla="*/ 11647 h 1531042"/>
              <a:gd name="connsiteX2600" fmla="*/ 4264787 w 4804229"/>
              <a:gd name="connsiteY2600" fmla="*/ 10548 h 1531042"/>
              <a:gd name="connsiteX2601" fmla="*/ 4266295 w 4804229"/>
              <a:gd name="connsiteY2601" fmla="*/ 2049 h 1531042"/>
              <a:gd name="connsiteX2602" fmla="*/ 4264896 w 4804229"/>
              <a:gd name="connsiteY2602" fmla="*/ 137 h 1531042"/>
              <a:gd name="connsiteX2603" fmla="*/ 4401655 w 4804229"/>
              <a:gd name="connsiteY2603" fmla="*/ 137 h 1531042"/>
              <a:gd name="connsiteX2604" fmla="*/ 4401343 w 4804229"/>
              <a:gd name="connsiteY2604" fmla="*/ 2873 h 1531042"/>
              <a:gd name="connsiteX2605" fmla="*/ 4413048 w 4804229"/>
              <a:gd name="connsiteY2605" fmla="*/ 137 h 1531042"/>
              <a:gd name="connsiteX2606" fmla="*/ 4442406 w 4804229"/>
              <a:gd name="connsiteY2606" fmla="*/ 137 h 1531042"/>
              <a:gd name="connsiteX2607" fmla="*/ 4435783 w 4804229"/>
              <a:gd name="connsiteY2607" fmla="*/ 6588 h 1531042"/>
              <a:gd name="connsiteX2608" fmla="*/ 4384345 w 4804229"/>
              <a:gd name="connsiteY2608" fmla="*/ 18775 h 1531042"/>
              <a:gd name="connsiteX2609" fmla="*/ 4368990 w 4804229"/>
              <a:gd name="connsiteY2609" fmla="*/ 10001 h 1531042"/>
              <a:gd name="connsiteX2610" fmla="*/ 4365150 w 4804229"/>
              <a:gd name="connsiteY2610" fmla="*/ 22610 h 1531042"/>
              <a:gd name="connsiteX2611" fmla="*/ 4389279 w 4804229"/>
              <a:gd name="connsiteY2611" fmla="*/ 24810 h 1531042"/>
              <a:gd name="connsiteX2612" fmla="*/ 4441381 w 4804229"/>
              <a:gd name="connsiteY2612" fmla="*/ 16583 h 1531042"/>
              <a:gd name="connsiteX2613" fmla="*/ 4438087 w 4804229"/>
              <a:gd name="connsiteY2613" fmla="*/ 29198 h 1531042"/>
              <a:gd name="connsiteX2614" fmla="*/ 4418892 w 4804229"/>
              <a:gd name="connsiteY2614" fmla="*/ 29744 h 1531042"/>
              <a:gd name="connsiteX2615" fmla="*/ 4452896 w 4804229"/>
              <a:gd name="connsiteY2615" fmla="*/ 31390 h 1531042"/>
              <a:gd name="connsiteX2616" fmla="*/ 4466606 w 4804229"/>
              <a:gd name="connsiteY2616" fmla="*/ 24810 h 1531042"/>
              <a:gd name="connsiteX2617" fmla="*/ 4474833 w 4804229"/>
              <a:gd name="connsiteY2617" fmla="*/ 8902 h 1531042"/>
              <a:gd name="connsiteX2618" fmla="*/ 4481415 w 4804229"/>
              <a:gd name="connsiteY2618" fmla="*/ 24262 h 1531042"/>
              <a:gd name="connsiteX2619" fmla="*/ 4504292 w 4804229"/>
              <a:gd name="connsiteY2619" fmla="*/ 137 h 1531042"/>
              <a:gd name="connsiteX2620" fmla="*/ 4514316 w 4804229"/>
              <a:gd name="connsiteY2620" fmla="*/ 137 h 1531042"/>
              <a:gd name="connsiteX2621" fmla="*/ 4514386 w 4804229"/>
              <a:gd name="connsiteY2621" fmla="*/ 333 h 1531042"/>
              <a:gd name="connsiteX2622" fmla="*/ 4522542 w 4804229"/>
              <a:gd name="connsiteY2622" fmla="*/ 4514 h 1531042"/>
              <a:gd name="connsiteX2623" fmla="*/ 4513220 w 4804229"/>
              <a:gd name="connsiteY2623" fmla="*/ 7807 h 1531042"/>
              <a:gd name="connsiteX2624" fmla="*/ 4524188 w 4804229"/>
              <a:gd name="connsiteY2624" fmla="*/ 19869 h 1531042"/>
              <a:gd name="connsiteX2625" fmla="*/ 4544782 w 4804229"/>
              <a:gd name="connsiteY2625" fmla="*/ 6301 h 1531042"/>
              <a:gd name="connsiteX2626" fmla="*/ 4555992 w 4804229"/>
              <a:gd name="connsiteY2626" fmla="*/ 137 h 1531042"/>
              <a:gd name="connsiteX2627" fmla="*/ 4555999 w 4804229"/>
              <a:gd name="connsiteY2627" fmla="*/ 137 h 1531042"/>
              <a:gd name="connsiteX2628" fmla="*/ 4554283 w 4804229"/>
              <a:gd name="connsiteY2628" fmla="*/ 7807 h 1531042"/>
              <a:gd name="connsiteX2629" fmla="*/ 4562028 w 4804229"/>
              <a:gd name="connsiteY2629" fmla="*/ 12195 h 1531042"/>
              <a:gd name="connsiteX2630" fmla="*/ 4558193 w 4804229"/>
              <a:gd name="connsiteY2630" fmla="*/ 21517 h 1531042"/>
              <a:gd name="connsiteX2631" fmla="*/ 4548871 w 4804229"/>
              <a:gd name="connsiteY2631" fmla="*/ 24810 h 1531042"/>
              <a:gd name="connsiteX2632" fmla="*/ 4529129 w 4804229"/>
              <a:gd name="connsiteY2632" fmla="*/ 22610 h 1531042"/>
              <a:gd name="connsiteX2633" fmla="*/ 4530769 w 4804229"/>
              <a:gd name="connsiteY2633" fmla="*/ 41260 h 1531042"/>
              <a:gd name="connsiteX2634" fmla="*/ 4572449 w 4804229"/>
              <a:gd name="connsiteY2634" fmla="*/ 24262 h 1531042"/>
              <a:gd name="connsiteX2635" fmla="*/ 4608094 w 4804229"/>
              <a:gd name="connsiteY2635" fmla="*/ 41806 h 1531042"/>
              <a:gd name="connsiteX2636" fmla="*/ 4587805 w 4804229"/>
              <a:gd name="connsiteY2636" fmla="*/ 33033 h 1531042"/>
              <a:gd name="connsiteX2637" fmla="*/ 4536803 w 4804229"/>
              <a:gd name="connsiteY2637" fmla="*/ 50582 h 1531042"/>
              <a:gd name="connsiteX2638" fmla="*/ 4542838 w 4804229"/>
              <a:gd name="connsiteY2638" fmla="*/ 62649 h 1531042"/>
              <a:gd name="connsiteX2639" fmla="*/ 4508832 w 4804229"/>
              <a:gd name="connsiteY2639" fmla="*/ 61003 h 1531042"/>
              <a:gd name="connsiteX2640" fmla="*/ 4463318 w 4804229"/>
              <a:gd name="connsiteY2640" fmla="*/ 37972 h 1531042"/>
              <a:gd name="connsiteX2641" fmla="*/ 4440829 w 4804229"/>
              <a:gd name="connsiteY2641" fmla="*/ 51133 h 1531042"/>
              <a:gd name="connsiteX2642" fmla="*/ 4415604 w 4804229"/>
              <a:gd name="connsiteY2642" fmla="*/ 42906 h 1531042"/>
              <a:gd name="connsiteX2643" fmla="*/ 4404636 w 4804229"/>
              <a:gd name="connsiteY2643" fmla="*/ 28097 h 1531042"/>
              <a:gd name="connsiteX2644" fmla="*/ 4385986 w 4804229"/>
              <a:gd name="connsiteY2644" fmla="*/ 31938 h 1531042"/>
              <a:gd name="connsiteX2645" fmla="*/ 4400795 w 4804229"/>
              <a:gd name="connsiteY2645" fmla="*/ 37419 h 1531042"/>
              <a:gd name="connsiteX2646" fmla="*/ 4372824 w 4804229"/>
              <a:gd name="connsiteY2646" fmla="*/ 44553 h 1531042"/>
              <a:gd name="connsiteX2647" fmla="*/ 4389279 w 4804229"/>
              <a:gd name="connsiteY2647" fmla="*/ 62649 h 1531042"/>
              <a:gd name="connsiteX2648" fmla="*/ 4364603 w 4804229"/>
              <a:gd name="connsiteY2648" fmla="*/ 57162 h 1531042"/>
              <a:gd name="connsiteX2649" fmla="*/ 4353634 w 4804229"/>
              <a:gd name="connsiteY2649" fmla="*/ 45100 h 1531042"/>
              <a:gd name="connsiteX2650" fmla="*/ 4305373 w 4804229"/>
              <a:gd name="connsiteY2650" fmla="*/ 46747 h 1531042"/>
              <a:gd name="connsiteX2651" fmla="*/ 4349247 w 4804229"/>
              <a:gd name="connsiteY2651" fmla="*/ 51133 h 1531042"/>
              <a:gd name="connsiteX2652" fmla="*/ 4356006 w 4804229"/>
              <a:gd name="connsiteY2652" fmla="*/ 62937 h 1531042"/>
              <a:gd name="connsiteX2653" fmla="*/ 4340332 w 4804229"/>
              <a:gd name="connsiteY2653" fmla="*/ 67858 h 1531042"/>
              <a:gd name="connsiteX2654" fmla="*/ 4329504 w 4804229"/>
              <a:gd name="connsiteY2654" fmla="*/ 76359 h 1531042"/>
              <a:gd name="connsiteX2655" fmla="*/ 4363503 w 4804229"/>
              <a:gd name="connsiteY2655" fmla="*/ 78005 h 1531042"/>
              <a:gd name="connsiteX2656" fmla="*/ 4349313 w 4804229"/>
              <a:gd name="connsiteY2656" fmla="*/ 73413 h 1531042"/>
              <a:gd name="connsiteX2657" fmla="*/ 4356326 w 4804229"/>
              <a:gd name="connsiteY2657" fmla="*/ 63493 h 1531042"/>
              <a:gd name="connsiteX2658" fmla="*/ 4356922 w 4804229"/>
              <a:gd name="connsiteY2658" fmla="*/ 64534 h 1531042"/>
              <a:gd name="connsiteX2659" fmla="*/ 4401343 w 4804229"/>
              <a:gd name="connsiteY2659" fmla="*/ 89520 h 1531042"/>
              <a:gd name="connsiteX2660" fmla="*/ 4429860 w 4804229"/>
              <a:gd name="connsiteY2660" fmla="*/ 85134 h 1531042"/>
              <a:gd name="connsiteX2661" fmla="*/ 4428214 w 4804229"/>
              <a:gd name="connsiteY2661" fmla="*/ 69777 h 1531042"/>
              <a:gd name="connsiteX2662" fmla="*/ 4400248 w 4804229"/>
              <a:gd name="connsiteY2662" fmla="*/ 76905 h 1531042"/>
              <a:gd name="connsiteX2663" fmla="*/ 4379959 w 4804229"/>
              <a:gd name="connsiteY2663" fmla="*/ 68131 h 1531042"/>
              <a:gd name="connsiteX2664" fmla="*/ 4417798 w 4804229"/>
              <a:gd name="connsiteY2664" fmla="*/ 60455 h 1531042"/>
              <a:gd name="connsiteX2665" fmla="*/ 4443022 w 4804229"/>
              <a:gd name="connsiteY2665" fmla="*/ 71971 h 1531042"/>
              <a:gd name="connsiteX2666" fmla="*/ 4382146 w 4804229"/>
              <a:gd name="connsiteY2666" fmla="*/ 43454 h 1531042"/>
              <a:gd name="connsiteX2667" fmla="*/ 4467152 w 4804229"/>
              <a:gd name="connsiteY2667" fmla="*/ 71424 h 1531042"/>
              <a:gd name="connsiteX2668" fmla="*/ 4471540 w 4804229"/>
              <a:gd name="connsiteY2668" fmla="*/ 64843 h 1531042"/>
              <a:gd name="connsiteX2669" fmla="*/ 4480867 w 4804229"/>
              <a:gd name="connsiteY2669" fmla="*/ 64296 h 1531042"/>
              <a:gd name="connsiteX2670" fmla="*/ 4465511 w 4804229"/>
              <a:gd name="connsiteY2670" fmla="*/ 55521 h 1531042"/>
              <a:gd name="connsiteX2671" fmla="*/ 4504998 w 4804229"/>
              <a:gd name="connsiteY2671" fmla="*/ 66490 h 1531042"/>
              <a:gd name="connsiteX2672" fmla="*/ 4486896 w 4804229"/>
              <a:gd name="connsiteY2672" fmla="*/ 76359 h 1531042"/>
              <a:gd name="connsiteX2673" fmla="*/ 4506638 w 4804229"/>
              <a:gd name="connsiteY2673" fmla="*/ 81846 h 1531042"/>
              <a:gd name="connsiteX2674" fmla="*/ 4529675 w 4804229"/>
              <a:gd name="connsiteY2674" fmla="*/ 71971 h 1531042"/>
              <a:gd name="connsiteX2675" fmla="*/ 4560934 w 4804229"/>
              <a:gd name="connsiteY2675" fmla="*/ 92262 h 1531042"/>
              <a:gd name="connsiteX2676" fmla="*/ 4593838 w 4804229"/>
              <a:gd name="connsiteY2676" fmla="*/ 85134 h 1531042"/>
              <a:gd name="connsiteX2677" fmla="*/ 4609742 w 4804229"/>
              <a:gd name="connsiteY2677" fmla="*/ 96645 h 1531042"/>
              <a:gd name="connsiteX2678" fmla="*/ 4464412 w 4804229"/>
              <a:gd name="connsiteY2678" fmla="*/ 89520 h 1531042"/>
              <a:gd name="connsiteX2679" fmla="*/ 4402442 w 4804229"/>
              <a:gd name="connsiteY2679" fmla="*/ 95005 h 1531042"/>
              <a:gd name="connsiteX2680" fmla="*/ 4398601 w 4804229"/>
              <a:gd name="connsiteY2680" fmla="*/ 104326 h 1531042"/>
              <a:gd name="connsiteX2681" fmla="*/ 4418892 w 4804229"/>
              <a:gd name="connsiteY2681" fmla="*/ 116942 h 1531042"/>
              <a:gd name="connsiteX2682" fmla="*/ 4423278 w 4804229"/>
              <a:gd name="connsiteY2682" fmla="*/ 116942 h 1531042"/>
              <a:gd name="connsiteX2683" fmla="*/ 4422732 w 4804229"/>
              <a:gd name="connsiteY2683" fmla="*/ 101033 h 1531042"/>
              <a:gd name="connsiteX2684" fmla="*/ 4456184 w 4804229"/>
              <a:gd name="connsiteY2684" fmla="*/ 99939 h 1531042"/>
              <a:gd name="connsiteX2685" fmla="*/ 4427666 w 4804229"/>
              <a:gd name="connsiteY2685" fmla="*/ 104326 h 1531042"/>
              <a:gd name="connsiteX2686" fmla="*/ 4482508 w 4804229"/>
              <a:gd name="connsiteY2686" fmla="*/ 120776 h 1531042"/>
              <a:gd name="connsiteX2687" fmla="*/ 4457284 w 4804229"/>
              <a:gd name="connsiteY2687" fmla="*/ 112554 h 1531042"/>
              <a:gd name="connsiteX2688" fmla="*/ 4582324 w 4804229"/>
              <a:gd name="connsiteY2688" fmla="*/ 114748 h 1531042"/>
              <a:gd name="connsiteX2689" fmla="*/ 4585064 w 4804229"/>
              <a:gd name="connsiteY2689" fmla="*/ 114748 h 1531042"/>
              <a:gd name="connsiteX2690" fmla="*/ 4584518 w 4804229"/>
              <a:gd name="connsiteY2690" fmla="*/ 115295 h 1531042"/>
              <a:gd name="connsiteX2691" fmla="*/ 4604807 w 4804229"/>
              <a:gd name="connsiteY2691" fmla="*/ 135039 h 1531042"/>
              <a:gd name="connsiteX2692" fmla="*/ 4638812 w 4804229"/>
              <a:gd name="connsiteY2692" fmla="*/ 136685 h 1531042"/>
              <a:gd name="connsiteX2693" fmla="*/ 4623456 w 4804229"/>
              <a:gd name="connsiteY2693" fmla="*/ 127911 h 1531042"/>
              <a:gd name="connsiteX2694" fmla="*/ 4622357 w 4804229"/>
              <a:gd name="connsiteY2694" fmla="*/ 118582 h 1531042"/>
              <a:gd name="connsiteX2695" fmla="*/ 4651422 w 4804229"/>
              <a:gd name="connsiteY2695" fmla="*/ 117489 h 1531042"/>
              <a:gd name="connsiteX2696" fmla="*/ 4641000 w 4804229"/>
              <a:gd name="connsiteY2696" fmla="*/ 107067 h 1531042"/>
              <a:gd name="connsiteX2697" fmla="*/ 4627844 w 4804229"/>
              <a:gd name="connsiteY2697" fmla="*/ 105421 h 1531042"/>
              <a:gd name="connsiteX2698" fmla="*/ 4630038 w 4804229"/>
              <a:gd name="connsiteY2698" fmla="*/ 101586 h 1531042"/>
              <a:gd name="connsiteX2699" fmla="*/ 4625645 w 4804229"/>
              <a:gd name="connsiteY2699" fmla="*/ 96099 h 1531042"/>
              <a:gd name="connsiteX2700" fmla="*/ 4634972 w 4804229"/>
              <a:gd name="connsiteY2700" fmla="*/ 98839 h 1531042"/>
              <a:gd name="connsiteX2701" fmla="*/ 4651422 w 4804229"/>
              <a:gd name="connsiteY2701" fmla="*/ 100487 h 1531042"/>
              <a:gd name="connsiteX2702" fmla="*/ 4648133 w 4804229"/>
              <a:gd name="connsiteY2702" fmla="*/ 103780 h 1531042"/>
              <a:gd name="connsiteX2703" fmla="*/ 4723266 w 4804229"/>
              <a:gd name="connsiteY2703" fmla="*/ 108168 h 1531042"/>
              <a:gd name="connsiteX2704" fmla="*/ 4733141 w 4804229"/>
              <a:gd name="connsiteY2704" fmla="*/ 107615 h 1531042"/>
              <a:gd name="connsiteX2705" fmla="*/ 4731288 w 4804229"/>
              <a:gd name="connsiteY2705" fmla="*/ 117144 h 1531042"/>
              <a:gd name="connsiteX2706" fmla="*/ 4734390 w 4804229"/>
              <a:gd name="connsiteY2706" fmla="*/ 122318 h 1531042"/>
              <a:gd name="connsiteX2707" fmla="*/ 4694748 w 4804229"/>
              <a:gd name="connsiteY2707" fmla="*/ 122424 h 1531042"/>
              <a:gd name="connsiteX2708" fmla="*/ 4685974 w 4804229"/>
              <a:gd name="connsiteY2708" fmla="*/ 129004 h 1531042"/>
              <a:gd name="connsiteX2709" fmla="*/ 4693102 w 4804229"/>
              <a:gd name="connsiteY2709" fmla="*/ 150394 h 1531042"/>
              <a:gd name="connsiteX2710" fmla="*/ 4678846 w 4804229"/>
              <a:gd name="connsiteY2710" fmla="*/ 150941 h 1531042"/>
              <a:gd name="connsiteX2711" fmla="*/ 4645083 w 4804229"/>
              <a:gd name="connsiteY2711" fmla="*/ 141563 h 1531042"/>
              <a:gd name="connsiteX2712" fmla="*/ 4656471 w 4804229"/>
              <a:gd name="connsiteY2712" fmla="*/ 138918 h 1531042"/>
              <a:gd name="connsiteX2713" fmla="*/ 4683233 w 4804229"/>
              <a:gd name="connsiteY2713" fmla="*/ 136685 h 1531042"/>
              <a:gd name="connsiteX2714" fmla="*/ 4647580 w 4804229"/>
              <a:gd name="connsiteY2714" fmla="*/ 119682 h 1531042"/>
              <a:gd name="connsiteX2715" fmla="*/ 4646626 w 4804229"/>
              <a:gd name="connsiteY2715" fmla="*/ 130446 h 1531042"/>
              <a:gd name="connsiteX2716" fmla="*/ 4644859 w 4804229"/>
              <a:gd name="connsiteY2716" fmla="*/ 141500 h 1531042"/>
              <a:gd name="connsiteX2717" fmla="*/ 4639359 w 4804229"/>
              <a:gd name="connsiteY2717" fmla="*/ 139973 h 1531042"/>
              <a:gd name="connsiteX2718" fmla="*/ 4664583 w 4804229"/>
              <a:gd name="connsiteY2718" fmla="*/ 148200 h 1531042"/>
              <a:gd name="connsiteX2719" fmla="*/ 4633478 w 4804229"/>
              <a:gd name="connsiteY2719" fmla="*/ 155057 h 1531042"/>
              <a:gd name="connsiteX2720" fmla="*/ 4624940 w 4804229"/>
              <a:gd name="connsiteY2720" fmla="*/ 154747 h 1531042"/>
              <a:gd name="connsiteX2721" fmla="*/ 4636066 w 4804229"/>
              <a:gd name="connsiteY2721" fmla="*/ 148747 h 1531042"/>
              <a:gd name="connsiteX2722" fmla="*/ 4582324 w 4804229"/>
              <a:gd name="connsiteY2722" fmla="*/ 144361 h 1531042"/>
              <a:gd name="connsiteX2723" fmla="*/ 4611663 w 4804229"/>
              <a:gd name="connsiteY2723" fmla="*/ 152107 h 1531042"/>
              <a:gd name="connsiteX2724" fmla="*/ 4624727 w 4804229"/>
              <a:gd name="connsiteY2724" fmla="*/ 154739 h 1531042"/>
              <a:gd name="connsiteX2725" fmla="*/ 4607001 w 4804229"/>
              <a:gd name="connsiteY2725" fmla="*/ 154097 h 1531042"/>
              <a:gd name="connsiteX2726" fmla="*/ 4580523 w 4804229"/>
              <a:gd name="connsiteY2726" fmla="*/ 151286 h 1531042"/>
              <a:gd name="connsiteX2727" fmla="*/ 4572384 w 4804229"/>
              <a:gd name="connsiteY2727" fmla="*/ 151627 h 1531042"/>
              <a:gd name="connsiteX2728" fmla="*/ 4569916 w 4804229"/>
              <a:gd name="connsiteY2728" fmla="*/ 149844 h 1531042"/>
              <a:gd name="connsiteX2729" fmla="*/ 4553806 w 4804229"/>
              <a:gd name="connsiteY2729" fmla="*/ 148200 h 1531042"/>
              <a:gd name="connsiteX2730" fmla="*/ 4557289 w 4804229"/>
              <a:gd name="connsiteY2730" fmla="*/ 152259 h 1531042"/>
              <a:gd name="connsiteX2731" fmla="*/ 4549418 w 4804229"/>
              <a:gd name="connsiteY2731" fmla="*/ 152588 h 1531042"/>
              <a:gd name="connsiteX2732" fmla="*/ 4527481 w 4804229"/>
              <a:gd name="connsiteY2732" fmla="*/ 175071 h 1531042"/>
              <a:gd name="connsiteX2733" fmla="*/ 4524741 w 4804229"/>
              <a:gd name="connsiteY2733" fmla="*/ 150394 h 1531042"/>
              <a:gd name="connsiteX2734" fmla="*/ 4501704 w 4804229"/>
              <a:gd name="connsiteY2734" fmla="*/ 163556 h 1531042"/>
              <a:gd name="connsiteX2735" fmla="*/ 4517060 w 4804229"/>
              <a:gd name="connsiteY2735" fmla="*/ 172331 h 1531042"/>
              <a:gd name="connsiteX2736" fmla="*/ 4489089 w 4804229"/>
              <a:gd name="connsiteY2736" fmla="*/ 182752 h 1531042"/>
              <a:gd name="connsiteX2737" fmla="*/ 4487449 w 4804229"/>
              <a:gd name="connsiteY2737" fmla="*/ 167397 h 1531042"/>
              <a:gd name="connsiteX2738" fmla="*/ 4453991 w 4804229"/>
              <a:gd name="connsiteY2738" fmla="*/ 168490 h 1531042"/>
              <a:gd name="connsiteX2739" fmla="*/ 4450702 w 4804229"/>
              <a:gd name="connsiteY2739" fmla="*/ 183847 h 1531042"/>
              <a:gd name="connsiteX2740" fmla="*/ 4415604 w 4804229"/>
              <a:gd name="connsiteY2740" fmla="*/ 169591 h 1531042"/>
              <a:gd name="connsiteX2741" fmla="*/ 4372003 w 4804229"/>
              <a:gd name="connsiteY2741" fmla="*/ 181723 h 1531042"/>
              <a:gd name="connsiteX2742" fmla="*/ 4363521 w 4804229"/>
              <a:gd name="connsiteY2742" fmla="*/ 181352 h 1531042"/>
              <a:gd name="connsiteX2743" fmla="*/ 4358568 w 4804229"/>
              <a:gd name="connsiteY2743" fmla="*/ 173425 h 1531042"/>
              <a:gd name="connsiteX2744" fmla="*/ 4338279 w 4804229"/>
              <a:gd name="connsiteY2744" fmla="*/ 161910 h 1531042"/>
              <a:gd name="connsiteX2745" fmla="*/ 4328062 w 4804229"/>
              <a:gd name="connsiteY2745" fmla="*/ 171645 h 1531042"/>
              <a:gd name="connsiteX2746" fmla="*/ 4333194 w 4804229"/>
              <a:gd name="connsiteY2746" fmla="*/ 180027 h 1531042"/>
              <a:gd name="connsiteX2747" fmla="*/ 4320177 w 4804229"/>
              <a:gd name="connsiteY2747" fmla="*/ 179459 h 1531042"/>
              <a:gd name="connsiteX2748" fmla="*/ 4304274 w 4804229"/>
              <a:gd name="connsiteY2748" fmla="*/ 167943 h 1531042"/>
              <a:gd name="connsiteX2749" fmla="*/ 4320730 w 4804229"/>
              <a:gd name="connsiteY2749" fmla="*/ 186041 h 1531042"/>
              <a:gd name="connsiteX2750" fmla="*/ 4281790 w 4804229"/>
              <a:gd name="connsiteY2750" fmla="*/ 184393 h 1531042"/>
              <a:gd name="connsiteX2751" fmla="*/ 4246692 w 4804229"/>
              <a:gd name="connsiteY2751" fmla="*/ 173425 h 1531042"/>
              <a:gd name="connsiteX2752" fmla="*/ 4243398 w 4804229"/>
              <a:gd name="connsiteY2752" fmla="*/ 188786 h 1531042"/>
              <a:gd name="connsiteX2753" fmla="*/ 4233528 w 4804229"/>
              <a:gd name="connsiteY2753" fmla="*/ 189334 h 1531042"/>
              <a:gd name="connsiteX2754" fmla="*/ 4240656 w 4804229"/>
              <a:gd name="connsiteY2754" fmla="*/ 164104 h 1531042"/>
              <a:gd name="connsiteX2755" fmla="*/ 4222561 w 4804229"/>
              <a:gd name="connsiteY2755" fmla="*/ 173977 h 1531042"/>
              <a:gd name="connsiteX2756" fmla="*/ 4229142 w 4804229"/>
              <a:gd name="connsiteY2756" fmla="*/ 189334 h 1531042"/>
              <a:gd name="connsiteX2757" fmla="*/ 4161138 w 4804229"/>
              <a:gd name="connsiteY2757" fmla="*/ 185493 h 1531042"/>
              <a:gd name="connsiteX2758" fmla="*/ 4133167 w 4804229"/>
              <a:gd name="connsiteY2758" fmla="*/ 195914 h 1531042"/>
              <a:gd name="connsiteX2759" fmla="*/ 4117812 w 4804229"/>
              <a:gd name="connsiteY2759" fmla="*/ 184393 h 1531042"/>
              <a:gd name="connsiteX2760" fmla="*/ 4113970 w 4804229"/>
              <a:gd name="connsiteY2760" fmla="*/ 197008 h 1531042"/>
              <a:gd name="connsiteX2761" fmla="*/ 4124392 w 4804229"/>
              <a:gd name="connsiteY2761" fmla="*/ 203042 h 1531042"/>
              <a:gd name="connsiteX2762" fmla="*/ 4086278 w 4804229"/>
              <a:gd name="connsiteY2762" fmla="*/ 214901 h 1531042"/>
              <a:gd name="connsiteX2763" fmla="*/ 4068863 w 4804229"/>
              <a:gd name="connsiteY2763" fmla="*/ 212787 h 1531042"/>
              <a:gd name="connsiteX2764" fmla="*/ 4070373 w 4804229"/>
              <a:gd name="connsiteY2764" fmla="*/ 212365 h 1531042"/>
              <a:gd name="connsiteX2765" fmla="*/ 4077225 w 4804229"/>
              <a:gd name="connsiteY2765" fmla="*/ 205784 h 1531042"/>
              <a:gd name="connsiteX2766" fmla="*/ 4052547 w 4804229"/>
              <a:gd name="connsiteY2766" fmla="*/ 200302 h 1531042"/>
              <a:gd name="connsiteX2767" fmla="*/ 4066262 w 4804229"/>
              <a:gd name="connsiteY2767" fmla="*/ 190427 h 1531042"/>
              <a:gd name="connsiteX2768" fmla="*/ 4023482 w 4804229"/>
              <a:gd name="connsiteY2768" fmla="*/ 198108 h 1531042"/>
              <a:gd name="connsiteX2769" fmla="*/ 4020330 w 4804229"/>
              <a:gd name="connsiteY2769" fmla="*/ 212837 h 1531042"/>
              <a:gd name="connsiteX2770" fmla="*/ 4015051 w 4804229"/>
              <a:gd name="connsiteY2770" fmla="*/ 213941 h 1531042"/>
              <a:gd name="connsiteX2771" fmla="*/ 4008674 w 4804229"/>
              <a:gd name="connsiteY2771" fmla="*/ 203590 h 1531042"/>
              <a:gd name="connsiteX2772" fmla="*/ 3979062 w 4804229"/>
              <a:gd name="connsiteY2772" fmla="*/ 195361 h 1531042"/>
              <a:gd name="connsiteX2773" fmla="*/ 4008674 w 4804229"/>
              <a:gd name="connsiteY2773" fmla="*/ 200848 h 1531042"/>
              <a:gd name="connsiteX2774" fmla="*/ 4021289 w 4804229"/>
              <a:gd name="connsiteY2774" fmla="*/ 182199 h 1531042"/>
              <a:gd name="connsiteX2775" fmla="*/ 4006481 w 4804229"/>
              <a:gd name="connsiteY2775" fmla="*/ 176171 h 1531042"/>
              <a:gd name="connsiteX2776" fmla="*/ 4003739 w 4804229"/>
              <a:gd name="connsiteY2776" fmla="*/ 194815 h 1531042"/>
              <a:gd name="connsiteX2777" fmla="*/ 3983450 w 4804229"/>
              <a:gd name="connsiteY2777" fmla="*/ 186041 h 1531042"/>
              <a:gd name="connsiteX2778" fmla="*/ 3992225 w 4804229"/>
              <a:gd name="connsiteY2778" fmla="*/ 176719 h 1531042"/>
              <a:gd name="connsiteX2779" fmla="*/ 3984961 w 4804229"/>
              <a:gd name="connsiteY2779" fmla="*/ 175458 h 1531042"/>
              <a:gd name="connsiteX2780" fmla="*/ 3975291 w 4804229"/>
              <a:gd name="connsiteY2780" fmla="*/ 165681 h 1531042"/>
              <a:gd name="connsiteX2781" fmla="*/ 3957125 w 4804229"/>
              <a:gd name="connsiteY2781" fmla="*/ 166297 h 1531042"/>
              <a:gd name="connsiteX2782" fmla="*/ 3977921 w 4804229"/>
              <a:gd name="connsiteY2782" fmla="*/ 174235 h 1531042"/>
              <a:gd name="connsiteX2783" fmla="*/ 3970492 w 4804229"/>
              <a:gd name="connsiteY2783" fmla="*/ 172946 h 1531042"/>
              <a:gd name="connsiteX2784" fmla="*/ 3953285 w 4804229"/>
              <a:gd name="connsiteY2784" fmla="*/ 174525 h 1531042"/>
              <a:gd name="connsiteX2785" fmla="*/ 3977963 w 4804229"/>
              <a:gd name="connsiteY2785" fmla="*/ 180005 h 1531042"/>
              <a:gd name="connsiteX2786" fmla="*/ 3973575 w 4804229"/>
              <a:gd name="connsiteY2786" fmla="*/ 186041 h 1531042"/>
              <a:gd name="connsiteX2787" fmla="*/ 3945611 w 4804229"/>
              <a:gd name="connsiteY2787" fmla="*/ 199202 h 1531042"/>
              <a:gd name="connsiteX2788" fmla="*/ 3944510 w 4804229"/>
              <a:gd name="connsiteY2788" fmla="*/ 189880 h 1531042"/>
              <a:gd name="connsiteX2789" fmla="*/ 3931348 w 4804229"/>
              <a:gd name="connsiteY2789" fmla="*/ 202495 h 1531042"/>
              <a:gd name="connsiteX2790" fmla="*/ 3915993 w 4804229"/>
              <a:gd name="connsiteY2790" fmla="*/ 190427 h 1531042"/>
              <a:gd name="connsiteX2791" fmla="*/ 3883635 w 4804229"/>
              <a:gd name="connsiteY2791" fmla="*/ 203590 h 1531042"/>
              <a:gd name="connsiteX2792" fmla="*/ 3858958 w 4804229"/>
              <a:gd name="connsiteY2792" fmla="*/ 198108 h 1531042"/>
              <a:gd name="connsiteX2793" fmla="*/ 3862797 w 4804229"/>
              <a:gd name="connsiteY2793" fmla="*/ 185493 h 1531042"/>
              <a:gd name="connsiteX2794" fmla="*/ 3829000 w 4804229"/>
              <a:gd name="connsiteY2794" fmla="*/ 185149 h 1531042"/>
              <a:gd name="connsiteX2795" fmla="*/ 3809639 w 4804229"/>
              <a:gd name="connsiteY2795" fmla="*/ 182475 h 1531042"/>
              <a:gd name="connsiteX2796" fmla="*/ 3811040 w 4804229"/>
              <a:gd name="connsiteY2796" fmla="*/ 173425 h 1531042"/>
              <a:gd name="connsiteX2797" fmla="*/ 3812890 w 4804229"/>
              <a:gd name="connsiteY2797" fmla="*/ 164104 h 1531042"/>
              <a:gd name="connsiteX2798" fmla="*/ 3801169 w 4804229"/>
              <a:gd name="connsiteY2798" fmla="*/ 174046 h 1531042"/>
              <a:gd name="connsiteX2799" fmla="*/ 3809280 w 4804229"/>
              <a:gd name="connsiteY2799" fmla="*/ 182425 h 1531042"/>
              <a:gd name="connsiteX2800" fmla="*/ 3799728 w 4804229"/>
              <a:gd name="connsiteY2800" fmla="*/ 181105 h 1531042"/>
              <a:gd name="connsiteX2801" fmla="*/ 3800828 w 4804229"/>
              <a:gd name="connsiteY2801" fmla="*/ 193168 h 1531042"/>
              <a:gd name="connsiteX2802" fmla="*/ 3781631 w 4804229"/>
              <a:gd name="connsiteY2802" fmla="*/ 193720 h 1531042"/>
              <a:gd name="connsiteX2803" fmla="*/ 3775598 w 4804229"/>
              <a:gd name="connsiteY2803" fmla="*/ 181653 h 1531042"/>
              <a:gd name="connsiteX2804" fmla="*/ 3726790 w 4804229"/>
              <a:gd name="connsiteY2804" fmla="*/ 176719 h 1531042"/>
              <a:gd name="connsiteX2805" fmla="*/ 3750372 w 4804229"/>
              <a:gd name="connsiteY2805" fmla="*/ 172878 h 1531042"/>
              <a:gd name="connsiteX2806" fmla="*/ 3702112 w 4804229"/>
              <a:gd name="connsiteY2806" fmla="*/ 174525 h 1531042"/>
              <a:gd name="connsiteX2807" fmla="*/ 3703207 w 4804229"/>
              <a:gd name="connsiteY2807" fmla="*/ 186587 h 1531042"/>
              <a:gd name="connsiteX2808" fmla="*/ 3663720 w 4804229"/>
              <a:gd name="connsiteY2808" fmla="*/ 178365 h 1531042"/>
              <a:gd name="connsiteX2809" fmla="*/ 3690592 w 4804229"/>
              <a:gd name="connsiteY2809" fmla="*/ 155875 h 1531042"/>
              <a:gd name="connsiteX2810" fmla="*/ 3651657 w 4804229"/>
              <a:gd name="connsiteY2810" fmla="*/ 153682 h 1531042"/>
              <a:gd name="connsiteX2811" fmla="*/ 3647817 w 4804229"/>
              <a:gd name="connsiteY2811" fmla="*/ 166297 h 1531042"/>
              <a:gd name="connsiteX2812" fmla="*/ 3566098 w 4804229"/>
              <a:gd name="connsiteY2812" fmla="*/ 171783 h 1531042"/>
              <a:gd name="connsiteX2813" fmla="*/ 3591328 w 4804229"/>
              <a:gd name="connsiteY2813" fmla="*/ 183299 h 1531042"/>
              <a:gd name="connsiteX2814" fmla="*/ 3494260 w 4804229"/>
              <a:gd name="connsiteY2814" fmla="*/ 180005 h 1531042"/>
              <a:gd name="connsiteX2815" fmla="*/ 3519484 w 4804229"/>
              <a:gd name="connsiteY2815" fmla="*/ 188786 h 1531042"/>
              <a:gd name="connsiteX2816" fmla="*/ 3442159 w 4804229"/>
              <a:gd name="connsiteY2816" fmla="*/ 184946 h 1531042"/>
              <a:gd name="connsiteX2817" fmla="*/ 3450386 w 4804229"/>
              <a:gd name="connsiteY2817" fmla="*/ 169038 h 1531042"/>
              <a:gd name="connsiteX2818" fmla="*/ 3418028 w 4804229"/>
              <a:gd name="connsiteY2818" fmla="*/ 182199 h 1531042"/>
              <a:gd name="connsiteX2819" fmla="*/ 3442159 w 4804229"/>
              <a:gd name="connsiteY2819" fmla="*/ 184393 h 1531042"/>
              <a:gd name="connsiteX2820" fmla="*/ 3432837 w 4804229"/>
              <a:gd name="connsiteY2820" fmla="*/ 190975 h 1531042"/>
              <a:gd name="connsiteX2821" fmla="*/ 3377448 w 4804229"/>
              <a:gd name="connsiteY2821" fmla="*/ 164655 h 1531042"/>
              <a:gd name="connsiteX2822" fmla="*/ 3413641 w 4804229"/>
              <a:gd name="connsiteY2822" fmla="*/ 191526 h 1531042"/>
              <a:gd name="connsiteX2823" fmla="*/ 3360446 w 4804229"/>
              <a:gd name="connsiteY2823" fmla="*/ 193168 h 1531042"/>
              <a:gd name="connsiteX2824" fmla="*/ 3380736 w 4804229"/>
              <a:gd name="connsiteY2824" fmla="*/ 201942 h 1531042"/>
              <a:gd name="connsiteX2825" fmla="*/ 3492066 w 4804229"/>
              <a:gd name="connsiteY2825" fmla="*/ 204689 h 1531042"/>
              <a:gd name="connsiteX2826" fmla="*/ 3464096 w 4804229"/>
              <a:gd name="connsiteY2826" fmla="*/ 214557 h 1531042"/>
              <a:gd name="connsiteX2827" fmla="*/ 3419676 w 4804229"/>
              <a:gd name="connsiteY2827" fmla="*/ 206330 h 1531042"/>
              <a:gd name="connsiteX2828" fmla="*/ 3425156 w 4804229"/>
              <a:gd name="connsiteY2828" fmla="*/ 212364 h 1531042"/>
              <a:gd name="connsiteX2829" fmla="*/ 3386770 w 4804229"/>
              <a:gd name="connsiteY2829" fmla="*/ 213463 h 1531042"/>
              <a:gd name="connsiteX2830" fmla="*/ 3401573 w 4804229"/>
              <a:gd name="connsiteY2830" fmla="*/ 218945 h 1531042"/>
              <a:gd name="connsiteX2831" fmla="*/ 3310537 w 4804229"/>
              <a:gd name="connsiteY2831" fmla="*/ 227719 h 1531042"/>
              <a:gd name="connsiteX2832" fmla="*/ 3232113 w 4804229"/>
              <a:gd name="connsiteY2832" fmla="*/ 211269 h 1531042"/>
              <a:gd name="connsiteX2833" fmla="*/ 3337962 w 4804229"/>
              <a:gd name="connsiteY2833" fmla="*/ 208524 h 1531042"/>
              <a:gd name="connsiteX2834" fmla="*/ 3360993 w 4804229"/>
              <a:gd name="connsiteY2834" fmla="*/ 198656 h 1531042"/>
              <a:gd name="connsiteX2835" fmla="*/ 3274892 w 4804229"/>
              <a:gd name="connsiteY2835" fmla="*/ 207430 h 1531042"/>
              <a:gd name="connsiteX2836" fmla="*/ 3269405 w 4804229"/>
              <a:gd name="connsiteY2836" fmla="*/ 198108 h 1531042"/>
              <a:gd name="connsiteX2837" fmla="*/ 3307797 w 4804229"/>
              <a:gd name="connsiteY2837" fmla="*/ 193720 h 1531042"/>
              <a:gd name="connsiteX2838" fmla="*/ 3291889 w 4804229"/>
              <a:gd name="connsiteY2838" fmla="*/ 178911 h 1531042"/>
              <a:gd name="connsiteX2839" fmla="*/ 3297924 w 4804229"/>
              <a:gd name="connsiteY2839" fmla="*/ 190975 h 1531042"/>
              <a:gd name="connsiteX2840" fmla="*/ 3259537 w 4804229"/>
              <a:gd name="connsiteY2840" fmla="*/ 192074 h 1531042"/>
              <a:gd name="connsiteX2841" fmla="*/ 3260630 w 4804229"/>
              <a:gd name="connsiteY2841" fmla="*/ 152040 h 1531042"/>
              <a:gd name="connsiteX2842" fmla="*/ 3275439 w 4804229"/>
              <a:gd name="connsiteY2842" fmla="*/ 154782 h 1531042"/>
              <a:gd name="connsiteX2843" fmla="*/ 3315473 w 4804229"/>
              <a:gd name="connsiteY2843" fmla="*/ 119682 h 1531042"/>
              <a:gd name="connsiteX2844" fmla="*/ 3272699 w 4804229"/>
              <a:gd name="connsiteY2844" fmla="*/ 127358 h 1531042"/>
              <a:gd name="connsiteX2845" fmla="*/ 3271599 w 4804229"/>
              <a:gd name="connsiteY2845" fmla="*/ 118036 h 1531042"/>
              <a:gd name="connsiteX2846" fmla="*/ 3254481 w 4804229"/>
              <a:gd name="connsiteY2846" fmla="*/ 125363 h 1531042"/>
              <a:gd name="connsiteX2847" fmla="*/ 3254189 w 4804229"/>
              <a:gd name="connsiteY2847" fmla="*/ 126937 h 1531042"/>
              <a:gd name="connsiteX2848" fmla="*/ 3249662 w 4804229"/>
              <a:gd name="connsiteY2848" fmla="*/ 124617 h 1531042"/>
              <a:gd name="connsiteX2849" fmla="*/ 3226084 w 4804229"/>
              <a:gd name="connsiteY2849" fmla="*/ 131198 h 1531042"/>
              <a:gd name="connsiteX2850" fmla="*/ 3245822 w 4804229"/>
              <a:gd name="connsiteY2850" fmla="*/ 137232 h 1531042"/>
              <a:gd name="connsiteX2851" fmla="*/ 3251650 w 4804229"/>
              <a:gd name="connsiteY2851" fmla="*/ 129895 h 1531042"/>
              <a:gd name="connsiteX2852" fmla="*/ 3253893 w 4804229"/>
              <a:gd name="connsiteY2852" fmla="*/ 128539 h 1531042"/>
              <a:gd name="connsiteX2853" fmla="*/ 3253502 w 4804229"/>
              <a:gd name="connsiteY2853" fmla="*/ 130651 h 1531042"/>
              <a:gd name="connsiteX2854" fmla="*/ 3278181 w 4804229"/>
              <a:gd name="connsiteY2854" fmla="*/ 136132 h 1531042"/>
              <a:gd name="connsiteX2855" fmla="*/ 3269405 w 4804229"/>
              <a:gd name="connsiteY2855" fmla="*/ 142713 h 1531042"/>
              <a:gd name="connsiteX2856" fmla="*/ 3244728 w 4804229"/>
              <a:gd name="connsiteY2856" fmla="*/ 137232 h 1531042"/>
              <a:gd name="connsiteX2857" fmla="*/ 3240340 w 4804229"/>
              <a:gd name="connsiteY2857" fmla="*/ 143266 h 1531042"/>
              <a:gd name="connsiteX2858" fmla="*/ 3255696 w 4804229"/>
              <a:gd name="connsiteY2858" fmla="*/ 155328 h 1531042"/>
              <a:gd name="connsiteX2859" fmla="*/ 3210729 w 4804229"/>
              <a:gd name="connsiteY2859" fmla="*/ 190427 h 1531042"/>
              <a:gd name="connsiteX2860" fmla="*/ 3152593 w 4804229"/>
              <a:gd name="connsiteY2860" fmla="*/ 185493 h 1531042"/>
              <a:gd name="connsiteX2861" fmla="*/ 3156434 w 4804229"/>
              <a:gd name="connsiteY2861" fmla="*/ 176171 h 1531042"/>
              <a:gd name="connsiteX2862" fmla="*/ 3126406 w 4804229"/>
              <a:gd name="connsiteY2862" fmla="*/ 173221 h 1531042"/>
              <a:gd name="connsiteX2863" fmla="*/ 3118839 w 4804229"/>
              <a:gd name="connsiteY2863" fmla="*/ 175676 h 1531042"/>
              <a:gd name="connsiteX2864" fmla="*/ 3115711 w 4804229"/>
              <a:gd name="connsiteY2864" fmla="*/ 159237 h 1531042"/>
              <a:gd name="connsiteX2865" fmla="*/ 3106526 w 4804229"/>
              <a:gd name="connsiteY2865" fmla="*/ 146554 h 1531042"/>
              <a:gd name="connsiteX2866" fmla="*/ 3106605 w 4804229"/>
              <a:gd name="connsiteY2866" fmla="*/ 173624 h 1531042"/>
              <a:gd name="connsiteX2867" fmla="*/ 3116397 w 4804229"/>
              <a:gd name="connsiteY2867" fmla="*/ 176468 h 1531042"/>
              <a:gd name="connsiteX2868" fmla="*/ 3103786 w 4804229"/>
              <a:gd name="connsiteY2868" fmla="*/ 180558 h 1531042"/>
              <a:gd name="connsiteX2869" fmla="*/ 3127916 w 4804229"/>
              <a:gd name="connsiteY2869" fmla="*/ 180005 h 1531042"/>
              <a:gd name="connsiteX2870" fmla="*/ 3143272 w 4804229"/>
              <a:gd name="connsiteY2870" fmla="*/ 192074 h 1531042"/>
              <a:gd name="connsiteX2871" fmla="*/ 3088429 w 4804229"/>
              <a:gd name="connsiteY2871" fmla="*/ 174525 h 1531042"/>
              <a:gd name="connsiteX2872" fmla="*/ 2957356 w 4804229"/>
              <a:gd name="connsiteY2872" fmla="*/ 165203 h 1531042"/>
              <a:gd name="connsiteX2873" fmla="*/ 2958456 w 4804229"/>
              <a:gd name="connsiteY2873" fmla="*/ 177812 h 1531042"/>
              <a:gd name="connsiteX2874" fmla="*/ 2915129 w 4804229"/>
              <a:gd name="connsiteY2874" fmla="*/ 178911 h 1531042"/>
              <a:gd name="connsiteX2875" fmla="*/ 2909642 w 4804229"/>
              <a:gd name="connsiteY2875" fmla="*/ 169591 h 1531042"/>
              <a:gd name="connsiteX2876" fmla="*/ 2881125 w 4804229"/>
              <a:gd name="connsiteY2876" fmla="*/ 176171 h 1531042"/>
              <a:gd name="connsiteX2877" fmla="*/ 2860834 w 4804229"/>
              <a:gd name="connsiteY2877" fmla="*/ 161362 h 1531042"/>
              <a:gd name="connsiteX2878" fmla="*/ 2852867 w 4804229"/>
              <a:gd name="connsiteY2878" fmla="*/ 176232 h 1531042"/>
              <a:gd name="connsiteX2879" fmla="*/ 2852607 w 4804229"/>
              <a:gd name="connsiteY2879" fmla="*/ 176171 h 1531042"/>
              <a:gd name="connsiteX2880" fmla="*/ 2852338 w 4804229"/>
              <a:gd name="connsiteY2880" fmla="*/ 176688 h 1531042"/>
              <a:gd name="connsiteX2881" fmla="*/ 2828476 w 4804229"/>
              <a:gd name="connsiteY2881" fmla="*/ 173977 h 1531042"/>
              <a:gd name="connsiteX2882" fmla="*/ 2820255 w 4804229"/>
              <a:gd name="connsiteY2882" fmla="*/ 189334 h 1531042"/>
              <a:gd name="connsiteX2883" fmla="*/ 2845479 w 4804229"/>
              <a:gd name="connsiteY2883" fmla="*/ 201396 h 1531042"/>
              <a:gd name="connsiteX2884" fmla="*/ 2868515 w 4804229"/>
              <a:gd name="connsiteY2884" fmla="*/ 197555 h 1531042"/>
              <a:gd name="connsiteX2885" fmla="*/ 2845548 w 4804229"/>
              <a:gd name="connsiteY2885" fmla="*/ 189741 h 1531042"/>
              <a:gd name="connsiteX2886" fmla="*/ 2852338 w 4804229"/>
              <a:gd name="connsiteY2886" fmla="*/ 176688 h 1531042"/>
              <a:gd name="connsiteX2887" fmla="*/ 2852607 w 4804229"/>
              <a:gd name="connsiteY2887" fmla="*/ 176719 h 1531042"/>
              <a:gd name="connsiteX2888" fmla="*/ 2852867 w 4804229"/>
              <a:gd name="connsiteY2888" fmla="*/ 176232 h 1531042"/>
              <a:gd name="connsiteX2889" fmla="*/ 2880647 w 4804229"/>
              <a:gd name="connsiteY2889" fmla="*/ 182683 h 1531042"/>
              <a:gd name="connsiteX2890" fmla="*/ 2892639 w 4804229"/>
              <a:gd name="connsiteY2890" fmla="*/ 193720 h 1531042"/>
              <a:gd name="connsiteX2891" fmla="*/ 2940354 w 4804229"/>
              <a:gd name="connsiteY2891" fmla="*/ 189880 h 1531042"/>
              <a:gd name="connsiteX2892" fmla="*/ 2873449 w 4804229"/>
              <a:gd name="connsiteY2892" fmla="*/ 198108 h 1531042"/>
              <a:gd name="connsiteX2893" fmla="*/ 2874282 w 4804229"/>
              <a:gd name="connsiteY2893" fmla="*/ 206883 h 1531042"/>
              <a:gd name="connsiteX2894" fmla="*/ 2870704 w 4804229"/>
              <a:gd name="connsiteY2894" fmla="*/ 206883 h 1531042"/>
              <a:gd name="connsiteX2895" fmla="*/ 2874317 w 4804229"/>
              <a:gd name="connsiteY2895" fmla="*/ 207243 h 1531042"/>
              <a:gd name="connsiteX2896" fmla="*/ 2874543 w 4804229"/>
              <a:gd name="connsiteY2896" fmla="*/ 209623 h 1531042"/>
              <a:gd name="connsiteX2897" fmla="*/ 2850966 w 4804229"/>
              <a:gd name="connsiteY2897" fmla="*/ 213463 h 1531042"/>
              <a:gd name="connsiteX2898" fmla="*/ 2917869 w 4804229"/>
              <a:gd name="connsiteY2898" fmla="*/ 205784 h 1531042"/>
              <a:gd name="connsiteX2899" fmla="*/ 2904708 w 4804229"/>
              <a:gd name="connsiteY2899" fmla="*/ 218399 h 1531042"/>
              <a:gd name="connsiteX2900" fmla="*/ 2940901 w 4804229"/>
              <a:gd name="connsiteY2900" fmla="*/ 248563 h 1531042"/>
              <a:gd name="connsiteX2901" fmla="*/ 2961197 w 4804229"/>
              <a:gd name="connsiteY2901" fmla="*/ 260625 h 1531042"/>
              <a:gd name="connsiteX2902" fmla="*/ 2974905 w 4804229"/>
              <a:gd name="connsiteY2902" fmla="*/ 251303 h 1531042"/>
              <a:gd name="connsiteX2903" fmla="*/ 2978199 w 4804229"/>
              <a:gd name="connsiteY2903" fmla="*/ 232655 h 1531042"/>
              <a:gd name="connsiteX2904" fmla="*/ 3016585 w 4804229"/>
              <a:gd name="connsiteY2904" fmla="*/ 228820 h 1531042"/>
              <a:gd name="connsiteX2905" fmla="*/ 3278181 w 4804229"/>
              <a:gd name="connsiteY2905" fmla="*/ 238688 h 1531042"/>
              <a:gd name="connsiteX2906" fmla="*/ 3239794 w 4804229"/>
              <a:gd name="connsiteY2906" fmla="*/ 239788 h 1531042"/>
              <a:gd name="connsiteX2907" fmla="*/ 3211822 w 4804229"/>
              <a:gd name="connsiteY2907" fmla="*/ 249656 h 1531042"/>
              <a:gd name="connsiteX2908" fmla="*/ 3212923 w 4804229"/>
              <a:gd name="connsiteY2908" fmla="*/ 258984 h 1531042"/>
              <a:gd name="connsiteX2909" fmla="*/ 3122428 w 4804229"/>
              <a:gd name="connsiteY2909" fmla="*/ 269947 h 1531042"/>
              <a:gd name="connsiteX2910" fmla="*/ 3133950 w 4804229"/>
              <a:gd name="connsiteY2910" fmla="*/ 288049 h 1531042"/>
              <a:gd name="connsiteX2911" fmla="*/ 3168429 w 4804229"/>
              <a:gd name="connsiteY2911" fmla="*/ 274680 h 1531042"/>
              <a:gd name="connsiteX2912" fmla="*/ 3210597 w 4804229"/>
              <a:gd name="connsiteY2912" fmla="*/ 283083 h 1531042"/>
              <a:gd name="connsiteX2913" fmla="*/ 3204256 w 4804229"/>
              <a:gd name="connsiteY2913" fmla="*/ 285381 h 1531042"/>
              <a:gd name="connsiteX2914" fmla="*/ 3187145 w 4804229"/>
              <a:gd name="connsiteY2914" fmla="*/ 289690 h 1531042"/>
              <a:gd name="connsiteX2915" fmla="*/ 3241440 w 4804229"/>
              <a:gd name="connsiteY2915" fmla="*/ 300658 h 1531042"/>
              <a:gd name="connsiteX2916" fmla="*/ 3222791 w 4804229"/>
              <a:gd name="connsiteY2916" fmla="*/ 310533 h 1531042"/>
              <a:gd name="connsiteX2917" fmla="*/ 3211276 w 4804229"/>
              <a:gd name="connsiteY2917" fmla="*/ 307792 h 1531042"/>
              <a:gd name="connsiteX2918" fmla="*/ 3199208 w 4804229"/>
              <a:gd name="connsiteY2918" fmla="*/ 298471 h 1531042"/>
              <a:gd name="connsiteX2919" fmla="*/ 3183305 w 4804229"/>
              <a:gd name="connsiteY2919" fmla="*/ 300111 h 1531042"/>
              <a:gd name="connsiteX2920" fmla="*/ 3164661 w 4804229"/>
              <a:gd name="connsiteY2920" fmla="*/ 305598 h 1531042"/>
              <a:gd name="connsiteX2921" fmla="*/ 3163562 w 4804229"/>
              <a:gd name="connsiteY2921" fmla="*/ 290243 h 1531042"/>
              <a:gd name="connsiteX2922" fmla="*/ 3107626 w 4804229"/>
              <a:gd name="connsiteY2922" fmla="*/ 313273 h 1531042"/>
              <a:gd name="connsiteX2923" fmla="*/ 3145465 w 4804229"/>
              <a:gd name="connsiteY2923" fmla="*/ 325342 h 1531042"/>
              <a:gd name="connsiteX2924" fmla="*/ 3136691 w 4804229"/>
              <a:gd name="connsiteY2924" fmla="*/ 330276 h 1531042"/>
              <a:gd name="connsiteX2925" fmla="*/ 3108172 w 4804229"/>
              <a:gd name="connsiteY2925" fmla="*/ 322595 h 1531042"/>
              <a:gd name="connsiteX2926" fmla="*/ 3097751 w 4804229"/>
              <a:gd name="connsiteY2926" fmla="*/ 331922 h 1531042"/>
              <a:gd name="connsiteX2927" fmla="*/ 3085689 w 4804229"/>
              <a:gd name="connsiteY2927" fmla="*/ 319855 h 1531042"/>
              <a:gd name="connsiteX2928" fmla="*/ 3107626 w 4804229"/>
              <a:gd name="connsiteY2928" fmla="*/ 319855 h 1531042"/>
              <a:gd name="connsiteX2929" fmla="*/ 3096652 w 4804229"/>
              <a:gd name="connsiteY2929" fmla="*/ 307792 h 1531042"/>
              <a:gd name="connsiteX2930" fmla="*/ 3083495 w 4804229"/>
              <a:gd name="connsiteY2930" fmla="*/ 317114 h 1531042"/>
              <a:gd name="connsiteX2931" fmla="*/ 3082396 w 4804229"/>
              <a:gd name="connsiteY2931" fmla="*/ 315467 h 1531042"/>
              <a:gd name="connsiteX2932" fmla="*/ 3081849 w 4804229"/>
              <a:gd name="connsiteY2932" fmla="*/ 301211 h 1531042"/>
              <a:gd name="connsiteX2933" fmla="*/ 3074714 w 4804229"/>
              <a:gd name="connsiteY2933" fmla="*/ 301757 h 1531042"/>
              <a:gd name="connsiteX2934" fmla="*/ 3071428 w 4804229"/>
              <a:gd name="connsiteY2934" fmla="*/ 295724 h 1531042"/>
              <a:gd name="connsiteX2935" fmla="*/ 3076915 w 4804229"/>
              <a:gd name="connsiteY2935" fmla="*/ 295724 h 1531042"/>
              <a:gd name="connsiteX2936" fmla="*/ 3062653 w 4804229"/>
              <a:gd name="connsiteY2936" fmla="*/ 282014 h 1531042"/>
              <a:gd name="connsiteX2937" fmla="*/ 3057165 w 4804229"/>
              <a:gd name="connsiteY2937" fmla="*/ 273787 h 1531042"/>
              <a:gd name="connsiteX2938" fmla="*/ 3050584 w 4804229"/>
              <a:gd name="connsiteY2938" fmla="*/ 268853 h 1531042"/>
              <a:gd name="connsiteX2939" fmla="*/ 3054978 w 4804229"/>
              <a:gd name="connsiteY2939" fmla="*/ 265559 h 1531042"/>
              <a:gd name="connsiteX2940" fmla="*/ 3054425 w 4804229"/>
              <a:gd name="connsiteY2940" fmla="*/ 259531 h 1531042"/>
              <a:gd name="connsiteX2941" fmla="*/ 3042841 w 4804229"/>
              <a:gd name="connsiteY2941" fmla="*/ 262765 h 1531042"/>
              <a:gd name="connsiteX2942" fmla="*/ 3049491 w 4804229"/>
              <a:gd name="connsiteY2942" fmla="*/ 258984 h 1531042"/>
              <a:gd name="connsiteX2943" fmla="*/ 3019873 w 4804229"/>
              <a:gd name="connsiteY2943" fmla="*/ 253497 h 1531042"/>
              <a:gd name="connsiteX2944" fmla="*/ 3007263 w 4804229"/>
              <a:gd name="connsiteY2944" fmla="*/ 272692 h 1531042"/>
              <a:gd name="connsiteX2945" fmla="*/ 3027554 w 4804229"/>
              <a:gd name="connsiteY2945" fmla="*/ 281468 h 1531042"/>
              <a:gd name="connsiteX2946" fmla="*/ 3027009 w 4804229"/>
              <a:gd name="connsiteY2946" fmla="*/ 278722 h 1531042"/>
              <a:gd name="connsiteX2947" fmla="*/ 3039621 w 4804229"/>
              <a:gd name="connsiteY2947" fmla="*/ 285302 h 1531042"/>
              <a:gd name="connsiteX2948" fmla="*/ 3039070 w 4804229"/>
              <a:gd name="connsiteY2948" fmla="*/ 286948 h 1531042"/>
              <a:gd name="connsiteX2949" fmla="*/ 3037975 w 4804229"/>
              <a:gd name="connsiteY2949" fmla="*/ 289142 h 1531042"/>
              <a:gd name="connsiteX2950" fmla="*/ 3027554 w 4804229"/>
              <a:gd name="connsiteY2950" fmla="*/ 294076 h 1531042"/>
              <a:gd name="connsiteX2951" fmla="*/ 3011651 w 4804229"/>
              <a:gd name="connsiteY2951" fmla="*/ 279274 h 1531042"/>
              <a:gd name="connsiteX2952" fmla="*/ 3001229 w 4804229"/>
              <a:gd name="connsiteY2952" fmla="*/ 273240 h 1531042"/>
              <a:gd name="connsiteX2953" fmla="*/ 2982586 w 4804229"/>
              <a:gd name="connsiteY2953" fmla="*/ 283109 h 1531042"/>
              <a:gd name="connsiteX2954" fmla="*/ 2976552 w 4804229"/>
              <a:gd name="connsiteY2954" fmla="*/ 271047 h 1531042"/>
              <a:gd name="connsiteX2955" fmla="*/ 2846573 w 4804229"/>
              <a:gd name="connsiteY2955" fmla="*/ 277080 h 1531042"/>
              <a:gd name="connsiteX2956" fmla="*/ 2821348 w 4804229"/>
              <a:gd name="connsiteY2956" fmla="*/ 265013 h 1531042"/>
              <a:gd name="connsiteX2957" fmla="*/ 2838351 w 4804229"/>
              <a:gd name="connsiteY2957" fmla="*/ 292436 h 1531042"/>
              <a:gd name="connsiteX2958" fmla="*/ 2916770 w 4804229"/>
              <a:gd name="connsiteY2958" fmla="*/ 302852 h 1531042"/>
              <a:gd name="connsiteX2959" fmla="*/ 2877837 w 4804229"/>
              <a:gd name="connsiteY2959" fmla="*/ 300658 h 1531042"/>
              <a:gd name="connsiteX2960" fmla="*/ 2873997 w 4804229"/>
              <a:gd name="connsiteY2960" fmla="*/ 313273 h 1531042"/>
              <a:gd name="connsiteX2961" fmla="*/ 2797013 w 4804229"/>
              <a:gd name="connsiteY2961" fmla="*/ 312999 h 1531042"/>
              <a:gd name="connsiteX2962" fmla="*/ 2736589 w 4804229"/>
              <a:gd name="connsiteY2962" fmla="*/ 312779 h 1531042"/>
              <a:gd name="connsiteX2963" fmla="*/ 2745051 w 4804229"/>
              <a:gd name="connsiteY2963" fmla="*/ 311081 h 1531042"/>
              <a:gd name="connsiteX2964" fmla="*/ 2744023 w 4804229"/>
              <a:gd name="connsiteY2964" fmla="*/ 302305 h 1531042"/>
              <a:gd name="connsiteX2965" fmla="*/ 2735248 w 4804229"/>
              <a:gd name="connsiteY2965" fmla="*/ 311627 h 1531042"/>
              <a:gd name="connsiteX2966" fmla="*/ 2732033 w 4804229"/>
              <a:gd name="connsiteY2966" fmla="*/ 312763 h 1531042"/>
              <a:gd name="connsiteX2967" fmla="*/ 2722086 w 4804229"/>
              <a:gd name="connsiteY2967" fmla="*/ 312727 h 1531042"/>
              <a:gd name="connsiteX2968" fmla="*/ 2682047 w 4804229"/>
              <a:gd name="connsiteY2968" fmla="*/ 300658 h 1531042"/>
              <a:gd name="connsiteX2969" fmla="*/ 2676018 w 4804229"/>
              <a:gd name="connsiteY2969" fmla="*/ 288049 h 1531042"/>
              <a:gd name="connsiteX2970" fmla="*/ 2689181 w 4804229"/>
              <a:gd name="connsiteY2970" fmla="*/ 298471 h 1531042"/>
              <a:gd name="connsiteX2971" fmla="*/ 2683146 w 4804229"/>
              <a:gd name="connsiteY2971" fmla="*/ 286402 h 1531042"/>
              <a:gd name="connsiteX2972" fmla="*/ 2746217 w 4804229"/>
              <a:gd name="connsiteY2972" fmla="*/ 291336 h 1531042"/>
              <a:gd name="connsiteX2973" fmla="*/ 2758832 w 4804229"/>
              <a:gd name="connsiteY2973" fmla="*/ 269399 h 1531042"/>
              <a:gd name="connsiteX2974" fmla="*/ 2682047 w 4804229"/>
              <a:gd name="connsiteY2974" fmla="*/ 277080 h 1531042"/>
              <a:gd name="connsiteX2975" fmla="*/ 2684246 w 4804229"/>
              <a:gd name="connsiteY2975" fmla="*/ 271047 h 1531042"/>
              <a:gd name="connsiteX2976" fmla="*/ 2680406 w 4804229"/>
              <a:gd name="connsiteY2976" fmla="*/ 238142 h 1531042"/>
              <a:gd name="connsiteX2977" fmla="*/ 2455004 w 4804229"/>
              <a:gd name="connsiteY2977" fmla="*/ 249110 h 1531042"/>
              <a:gd name="connsiteX2978" fmla="*/ 2306928 w 4804229"/>
              <a:gd name="connsiteY2978" fmla="*/ 252398 h 1531042"/>
              <a:gd name="connsiteX2979" fmla="*/ 2154470 w 4804229"/>
              <a:gd name="connsiteY2979" fmla="*/ 258431 h 1531042"/>
              <a:gd name="connsiteX2980" fmla="*/ 2120471 w 4804229"/>
              <a:gd name="connsiteY2980" fmla="*/ 253497 h 1531042"/>
              <a:gd name="connsiteX2981" fmla="*/ 2116632 w 4804229"/>
              <a:gd name="connsiteY2981" fmla="*/ 260077 h 1531042"/>
              <a:gd name="connsiteX2982" fmla="*/ 2091401 w 4804229"/>
              <a:gd name="connsiteY2982" fmla="*/ 248563 h 1531042"/>
              <a:gd name="connsiteX2983" fmla="*/ 2072758 w 4804229"/>
              <a:gd name="connsiteY2983" fmla="*/ 255143 h 1531042"/>
              <a:gd name="connsiteX2984" fmla="*/ 1991050 w 4804229"/>
              <a:gd name="connsiteY2984" fmla="*/ 251850 h 1531042"/>
              <a:gd name="connsiteX2985" fmla="*/ 1797999 w 4804229"/>
              <a:gd name="connsiteY2985" fmla="*/ 280368 h 1531042"/>
              <a:gd name="connsiteX2986" fmla="*/ 1835293 w 4804229"/>
              <a:gd name="connsiteY2986" fmla="*/ 272692 h 1531042"/>
              <a:gd name="connsiteX2987" fmla="*/ 1704225 w 4804229"/>
              <a:gd name="connsiteY2987" fmla="*/ 302305 h 1531042"/>
              <a:gd name="connsiteX2988" fmla="*/ 1709706 w 4804229"/>
              <a:gd name="connsiteY2988" fmla="*/ 311627 h 1531042"/>
              <a:gd name="connsiteX2989" fmla="*/ 1632928 w 4804229"/>
              <a:gd name="connsiteY2989" fmla="*/ 308339 h 1531042"/>
              <a:gd name="connsiteX2990" fmla="*/ 1494725 w 4804229"/>
              <a:gd name="connsiteY2990" fmla="*/ 316566 h 1531042"/>
              <a:gd name="connsiteX2991" fmla="*/ 1480470 w 4804229"/>
              <a:gd name="connsiteY2991" fmla="*/ 317114 h 1531042"/>
              <a:gd name="connsiteX2992" fmla="*/ 1468948 w 4804229"/>
              <a:gd name="connsiteY2992" fmla="*/ 299017 h 1531042"/>
              <a:gd name="connsiteX2993" fmla="*/ 1388881 w 4804229"/>
              <a:gd name="connsiteY2993" fmla="*/ 313826 h 1531042"/>
              <a:gd name="connsiteX2994" fmla="*/ 1301681 w 4804229"/>
              <a:gd name="connsiteY2994" fmla="*/ 300658 h 1531042"/>
              <a:gd name="connsiteX2995" fmla="*/ 1230937 w 4804229"/>
              <a:gd name="connsiteY2995" fmla="*/ 312179 h 1531042"/>
              <a:gd name="connsiteX2996" fmla="*/ 1236971 w 4804229"/>
              <a:gd name="connsiteY2996" fmla="*/ 324242 h 1531042"/>
              <a:gd name="connsiteX2997" fmla="*/ 1218874 w 4804229"/>
              <a:gd name="connsiteY2997" fmla="*/ 334116 h 1531042"/>
              <a:gd name="connsiteX2998" fmla="*/ 1171161 w 4804229"/>
              <a:gd name="connsiteY2998" fmla="*/ 332470 h 1531042"/>
              <a:gd name="connsiteX2999" fmla="*/ 1170061 w 4804229"/>
              <a:gd name="connsiteY2999" fmla="*/ 323148 h 1531042"/>
              <a:gd name="connsiteX3000" fmla="*/ 1100411 w 4804229"/>
              <a:gd name="connsiteY3000" fmla="*/ 343437 h 1531042"/>
              <a:gd name="connsiteX3001" fmla="*/ 1077380 w 4804229"/>
              <a:gd name="connsiteY3001" fmla="*/ 350565 h 1531042"/>
              <a:gd name="connsiteX3002" fmla="*/ 1097670 w 4804229"/>
              <a:gd name="connsiteY3002" fmla="*/ 365374 h 1531042"/>
              <a:gd name="connsiteX3003" fmla="*/ 1106444 w 4804229"/>
              <a:gd name="connsiteY3003" fmla="*/ 356053 h 1531042"/>
              <a:gd name="connsiteX3004" fmla="*/ 1156352 w 4804229"/>
              <a:gd name="connsiteY3004" fmla="*/ 376343 h 1531042"/>
              <a:gd name="connsiteX3005" fmla="*/ 1128381 w 4804229"/>
              <a:gd name="connsiteY3005" fmla="*/ 383471 h 1531042"/>
              <a:gd name="connsiteX3006" fmla="*/ 1223262 w 4804229"/>
              <a:gd name="connsiteY3006" fmla="*/ 377437 h 1531042"/>
              <a:gd name="connsiteX3007" fmla="*/ 1239165 w 4804229"/>
              <a:gd name="connsiteY3007" fmla="*/ 392245 h 1531042"/>
              <a:gd name="connsiteX3008" fmla="*/ 1275911 w 4804229"/>
              <a:gd name="connsiteY3008" fmla="*/ 378537 h 1531042"/>
              <a:gd name="connsiteX3009" fmla="*/ 1373526 w 4804229"/>
              <a:gd name="connsiteY3009" fmla="*/ 397180 h 1531042"/>
              <a:gd name="connsiteX3010" fmla="*/ 1426175 w 4804229"/>
              <a:gd name="connsiteY3010" fmla="*/ 395539 h 1531042"/>
              <a:gd name="connsiteX3011" fmla="*/ 1449211 w 4804229"/>
              <a:gd name="connsiteY3011" fmla="*/ 385665 h 1531042"/>
              <a:gd name="connsiteX3012" fmla="*/ 1460727 w 4804229"/>
              <a:gd name="connsiteY3012" fmla="*/ 403761 h 1531042"/>
              <a:gd name="connsiteX3013" fmla="*/ 1482110 w 4804229"/>
              <a:gd name="connsiteY3013" fmla="*/ 391151 h 1531042"/>
              <a:gd name="connsiteX3014" fmla="*/ 1460727 w 4804229"/>
              <a:gd name="connsiteY3014" fmla="*/ 388959 h 1531042"/>
              <a:gd name="connsiteX3015" fmla="*/ 1550121 w 4804229"/>
              <a:gd name="connsiteY3015" fmla="*/ 373602 h 1531042"/>
              <a:gd name="connsiteX3016" fmla="*/ 1484857 w 4804229"/>
              <a:gd name="connsiteY3016" fmla="*/ 391151 h 1531042"/>
              <a:gd name="connsiteX3017" fmla="*/ 1523790 w 4804229"/>
              <a:gd name="connsiteY3017" fmla="*/ 413636 h 1531042"/>
              <a:gd name="connsiteX3018" fmla="*/ 1492532 w 4804229"/>
              <a:gd name="connsiteY3018" fmla="*/ 436666 h 1531042"/>
              <a:gd name="connsiteX3019" fmla="*/ 1607703 w 4804229"/>
              <a:gd name="connsiteY3019" fmla="*/ 438866 h 1531042"/>
              <a:gd name="connsiteX3020" fmla="*/ 1611544 w 4804229"/>
              <a:gd name="connsiteY3020" fmla="*/ 429538 h 1531042"/>
              <a:gd name="connsiteX3021" fmla="*/ 1637867 w 4804229"/>
              <a:gd name="connsiteY3021" fmla="*/ 453122 h 1531042"/>
              <a:gd name="connsiteX3022" fmla="*/ 1618672 w 4804229"/>
              <a:gd name="connsiteY3022" fmla="*/ 453669 h 1531042"/>
              <a:gd name="connsiteX3023" fmla="*/ 1619625 w 4804229"/>
              <a:gd name="connsiteY3023" fmla="*/ 456930 h 1531042"/>
              <a:gd name="connsiteX3024" fmla="*/ 1598995 w 4804229"/>
              <a:gd name="connsiteY3024" fmla="*/ 456548 h 1531042"/>
              <a:gd name="connsiteX3025" fmla="*/ 1603315 w 4804229"/>
              <a:gd name="connsiteY3025" fmla="*/ 466830 h 1531042"/>
              <a:gd name="connsiteX3026" fmla="*/ 1493632 w 4804229"/>
              <a:gd name="connsiteY3026" fmla="*/ 474511 h 1531042"/>
              <a:gd name="connsiteX3027" fmla="*/ 1512828 w 4804229"/>
              <a:gd name="connsiteY3027" fmla="*/ 476705 h 1531042"/>
              <a:gd name="connsiteX3028" fmla="*/ 1570410 w 4804229"/>
              <a:gd name="connsiteY3028" fmla="*/ 477799 h 1531042"/>
              <a:gd name="connsiteX3029" fmla="*/ 1613184 w 4804229"/>
              <a:gd name="connsiteY3029" fmla="*/ 472865 h 1531042"/>
              <a:gd name="connsiteX3030" fmla="*/ 1614420 w 4804229"/>
              <a:gd name="connsiteY3030" fmla="*/ 464295 h 1531042"/>
              <a:gd name="connsiteX3031" fmla="*/ 1620051 w 4804229"/>
              <a:gd name="connsiteY3031" fmla="*/ 458388 h 1531042"/>
              <a:gd name="connsiteX3032" fmla="*/ 1623460 w 4804229"/>
              <a:gd name="connsiteY3032" fmla="*/ 470037 h 1531042"/>
              <a:gd name="connsiteX3033" fmla="*/ 1678447 w 4804229"/>
              <a:gd name="connsiteY3033" fmla="*/ 479445 h 1531042"/>
              <a:gd name="connsiteX3034" fmla="*/ 1578632 w 4804229"/>
              <a:gd name="connsiteY3034" fmla="*/ 489315 h 1531042"/>
              <a:gd name="connsiteX3035" fmla="*/ 1589606 w 4804229"/>
              <a:gd name="connsiteY3035" fmla="*/ 504124 h 1531042"/>
              <a:gd name="connsiteX3036" fmla="*/ 1480470 w 4804229"/>
              <a:gd name="connsiteY3036" fmla="*/ 514545 h 1531042"/>
              <a:gd name="connsiteX3037" fmla="*/ 1524343 w 4804229"/>
              <a:gd name="connsiteY3037" fmla="*/ 522220 h 1531042"/>
              <a:gd name="connsiteX3038" fmla="*/ 1313203 w 4804229"/>
              <a:gd name="connsiteY3038" fmla="*/ 520026 h 1531042"/>
              <a:gd name="connsiteX3039" fmla="*/ 1321977 w 4804229"/>
              <a:gd name="connsiteY3039" fmla="*/ 510704 h 1531042"/>
              <a:gd name="connsiteX3040" fmla="*/ 1275358 w 4804229"/>
              <a:gd name="connsiteY3040" fmla="*/ 524413 h 1531042"/>
              <a:gd name="connsiteX3041" fmla="*/ 1269876 w 4804229"/>
              <a:gd name="connsiteY3041" fmla="*/ 515092 h 1531042"/>
              <a:gd name="connsiteX3042" fmla="*/ 1255615 w 4804229"/>
              <a:gd name="connsiteY3042" fmla="*/ 515638 h 1531042"/>
              <a:gd name="connsiteX3043" fmla="*/ 1270970 w 4804229"/>
              <a:gd name="connsiteY3043" fmla="*/ 527707 h 1531042"/>
              <a:gd name="connsiteX3044" fmla="*/ 1249550 w 4804229"/>
              <a:gd name="connsiteY3044" fmla="*/ 533290 h 1531042"/>
              <a:gd name="connsiteX3045" fmla="*/ 1238957 w 4804229"/>
              <a:gd name="connsiteY3045" fmla="*/ 523935 h 1531042"/>
              <a:gd name="connsiteX3046" fmla="*/ 1226002 w 4804229"/>
              <a:gd name="connsiteY3046" fmla="*/ 528801 h 1531042"/>
              <a:gd name="connsiteX3047" fmla="*/ 1238546 w 4804229"/>
              <a:gd name="connsiteY3047" fmla="*/ 531544 h 1531042"/>
              <a:gd name="connsiteX3048" fmla="*/ 1247993 w 4804229"/>
              <a:gd name="connsiteY3048" fmla="*/ 533681 h 1531042"/>
              <a:gd name="connsiteX3049" fmla="*/ 1222572 w 4804229"/>
              <a:gd name="connsiteY3049" fmla="*/ 534355 h 1531042"/>
              <a:gd name="connsiteX3050" fmla="*/ 1166773 w 4804229"/>
              <a:gd name="connsiteY3050" fmla="*/ 539769 h 1531042"/>
              <a:gd name="connsiteX3051" fmla="*/ 1122348 w 4804229"/>
              <a:gd name="connsiteY3051" fmla="*/ 525513 h 1531042"/>
              <a:gd name="connsiteX3052" fmla="*/ 1110286 w 4804229"/>
              <a:gd name="connsiteY3052" fmla="*/ 550738 h 1531042"/>
              <a:gd name="connsiteX3053" fmla="*/ 1106992 w 4804229"/>
              <a:gd name="connsiteY3053" fmla="*/ 513997 h 1531042"/>
              <a:gd name="connsiteX3054" fmla="*/ 1096576 w 4804229"/>
              <a:gd name="connsiteY3054" fmla="*/ 505223 h 1531042"/>
              <a:gd name="connsiteX3055" fmla="*/ 1045021 w 4804229"/>
              <a:gd name="connsiteY3055" fmla="*/ 518931 h 1531042"/>
              <a:gd name="connsiteX3056" fmla="*/ 1012116 w 4804229"/>
              <a:gd name="connsiteY3056" fmla="*/ 526059 h 1531042"/>
              <a:gd name="connsiteX3057" fmla="*/ 984151 w 4804229"/>
              <a:gd name="connsiteY3057" fmla="*/ 535934 h 1531042"/>
              <a:gd name="connsiteX3058" fmla="*/ 996213 w 4804229"/>
              <a:gd name="connsiteY3058" fmla="*/ 513997 h 1531042"/>
              <a:gd name="connsiteX3059" fmla="*/ 953440 w 4804229"/>
              <a:gd name="connsiteY3059" fmla="*/ 518385 h 1531042"/>
              <a:gd name="connsiteX3060" fmla="*/ 955081 w 4804229"/>
              <a:gd name="connsiteY3060" fmla="*/ 537029 h 1531042"/>
              <a:gd name="connsiteX3061" fmla="*/ 973177 w 4804229"/>
              <a:gd name="connsiteY3061" fmla="*/ 527160 h 1531042"/>
              <a:gd name="connsiteX3062" fmla="*/ 955634 w 4804229"/>
              <a:gd name="connsiteY3062" fmla="*/ 546350 h 1531042"/>
              <a:gd name="connsiteX3063" fmla="*/ 934244 w 4804229"/>
              <a:gd name="connsiteY3063" fmla="*/ 518931 h 1531042"/>
              <a:gd name="connsiteX3064" fmla="*/ 887076 w 4804229"/>
              <a:gd name="connsiteY3064" fmla="*/ 526607 h 1531042"/>
              <a:gd name="connsiteX3065" fmla="*/ 932050 w 4804229"/>
              <a:gd name="connsiteY3065" fmla="*/ 543610 h 1531042"/>
              <a:gd name="connsiteX3066" fmla="*/ 916694 w 4804229"/>
              <a:gd name="connsiteY3066" fmla="*/ 531547 h 1531042"/>
              <a:gd name="connsiteX3067" fmla="*/ 882297 w 4804229"/>
              <a:gd name="connsiteY3067" fmla="*/ 533243 h 1531042"/>
              <a:gd name="connsiteX3068" fmla="*/ 882151 w 4804229"/>
              <a:gd name="connsiteY3068" fmla="*/ 523912 h 1531042"/>
              <a:gd name="connsiteX3069" fmla="*/ 885982 w 4804229"/>
              <a:gd name="connsiteY3069" fmla="*/ 523319 h 1531042"/>
              <a:gd name="connsiteX3070" fmla="*/ 837174 w 4804229"/>
              <a:gd name="connsiteY3070" fmla="*/ 515638 h 1531042"/>
              <a:gd name="connsiteX3071" fmla="*/ 857465 w 4804229"/>
              <a:gd name="connsiteY3071" fmla="*/ 527160 h 1531042"/>
              <a:gd name="connsiteX3072" fmla="*/ 873574 w 4804229"/>
              <a:gd name="connsiteY3072" fmla="*/ 525239 h 1531042"/>
              <a:gd name="connsiteX3073" fmla="*/ 880836 w 4804229"/>
              <a:gd name="connsiteY3073" fmla="*/ 524116 h 1531042"/>
              <a:gd name="connsiteX3074" fmla="*/ 867198 w 4804229"/>
              <a:gd name="connsiteY3074" fmla="*/ 532435 h 1531042"/>
              <a:gd name="connsiteX3075" fmla="*/ 874467 w 4804229"/>
              <a:gd name="connsiteY3075" fmla="*/ 545256 h 1531042"/>
              <a:gd name="connsiteX3076" fmla="*/ 863494 w 4804229"/>
              <a:gd name="connsiteY3076" fmla="*/ 529900 h 1531042"/>
              <a:gd name="connsiteX3077" fmla="*/ 843756 w 4804229"/>
              <a:gd name="connsiteY3077" fmla="*/ 524413 h 1531042"/>
              <a:gd name="connsiteX3078" fmla="*/ 845949 w 4804229"/>
              <a:gd name="connsiteY3078" fmla="*/ 549097 h 1531042"/>
              <a:gd name="connsiteX3079" fmla="*/ 830594 w 4804229"/>
              <a:gd name="connsiteY3079" fmla="*/ 537029 h 1531042"/>
              <a:gd name="connsiteX3080" fmla="*/ 783427 w 4804229"/>
              <a:gd name="connsiteY3080" fmla="*/ 547450 h 1531042"/>
              <a:gd name="connsiteX3081" fmla="*/ 734072 w 4804229"/>
              <a:gd name="connsiteY3081" fmla="*/ 530447 h 1531042"/>
              <a:gd name="connsiteX3082" fmla="*/ 730231 w 4804229"/>
              <a:gd name="connsiteY3082" fmla="*/ 543062 h 1531042"/>
              <a:gd name="connsiteX3083" fmla="*/ 714876 w 4804229"/>
              <a:gd name="connsiteY3083" fmla="*/ 530995 h 1531042"/>
              <a:gd name="connsiteX3084" fmla="*/ 706648 w 4804229"/>
              <a:gd name="connsiteY3084" fmla="*/ 546903 h 1531042"/>
              <a:gd name="connsiteX3085" fmla="*/ 701714 w 4804229"/>
              <a:gd name="connsiteY3085" fmla="*/ 544157 h 1531042"/>
              <a:gd name="connsiteX3086" fmla="*/ 710488 w 4804229"/>
              <a:gd name="connsiteY3086" fmla="*/ 534835 h 1531042"/>
              <a:gd name="connsiteX3087" fmla="*/ 599705 w 4804229"/>
              <a:gd name="connsiteY3087" fmla="*/ 525513 h 1531042"/>
              <a:gd name="connsiteX3088" fmla="*/ 551992 w 4804229"/>
              <a:gd name="connsiteY3088" fmla="*/ 529900 h 1531042"/>
              <a:gd name="connsiteX3089" fmla="*/ 543770 w 4804229"/>
              <a:gd name="connsiteY3089" fmla="*/ 545256 h 1531042"/>
              <a:gd name="connsiteX3090" fmla="*/ 554737 w 4804229"/>
              <a:gd name="connsiteY3090" fmla="*/ 560611 h 1531042"/>
              <a:gd name="connsiteX3091" fmla="*/ 573766 w 4804229"/>
              <a:gd name="connsiteY3091" fmla="*/ 562515 h 1531042"/>
              <a:gd name="connsiteX3092" fmla="*/ 572839 w 4804229"/>
              <a:gd name="connsiteY3092" fmla="*/ 562257 h 1531042"/>
              <a:gd name="connsiteX3093" fmla="*/ 577227 w 4804229"/>
              <a:gd name="connsiteY3093" fmla="*/ 556224 h 1531042"/>
              <a:gd name="connsiteX3094" fmla="*/ 605199 w 4804229"/>
              <a:gd name="connsiteY3094" fmla="*/ 549642 h 1531042"/>
              <a:gd name="connsiteX3095" fmla="*/ 592036 w 4804229"/>
              <a:gd name="connsiteY3095" fmla="*/ 561711 h 1531042"/>
              <a:gd name="connsiteX3096" fmla="*/ 586036 w 4804229"/>
              <a:gd name="connsiteY3096" fmla="*/ 564265 h 1531042"/>
              <a:gd name="connsiteX3097" fmla="*/ 598058 w 4804229"/>
              <a:gd name="connsiteY3097" fmla="*/ 566093 h 1531042"/>
              <a:gd name="connsiteX3098" fmla="*/ 621094 w 4804229"/>
              <a:gd name="connsiteY3098" fmla="*/ 553484 h 1531042"/>
              <a:gd name="connsiteX3099" fmla="*/ 641384 w 4804229"/>
              <a:gd name="connsiteY3099" fmla="*/ 568287 h 1531042"/>
              <a:gd name="connsiteX3100" fmla="*/ 679231 w 4804229"/>
              <a:gd name="connsiteY3100" fmla="*/ 561159 h 1531042"/>
              <a:gd name="connsiteX3101" fmla="*/ 651807 w 4804229"/>
              <a:gd name="connsiteY3101" fmla="*/ 574321 h 1531042"/>
              <a:gd name="connsiteX3102" fmla="*/ 657294 w 4804229"/>
              <a:gd name="connsiteY3102" fmla="*/ 583643 h 1531042"/>
              <a:gd name="connsiteX3103" fmla="*/ 681271 w 4804229"/>
              <a:gd name="connsiteY3103" fmla="*/ 584077 h 1531042"/>
              <a:gd name="connsiteX3104" fmla="*/ 707201 w 4804229"/>
              <a:gd name="connsiteY3104" fmla="*/ 565552 h 1531042"/>
              <a:gd name="connsiteX3105" fmla="*/ 708847 w 4804229"/>
              <a:gd name="connsiteY3105" fmla="*/ 584196 h 1531042"/>
              <a:gd name="connsiteX3106" fmla="*/ 704803 w 4804229"/>
              <a:gd name="connsiteY3106" fmla="*/ 584273 h 1531042"/>
              <a:gd name="connsiteX3107" fmla="*/ 715697 w 4804229"/>
              <a:gd name="connsiteY3107" fmla="*/ 584261 h 1531042"/>
              <a:gd name="connsiteX3108" fmla="*/ 736880 w 4804229"/>
              <a:gd name="connsiteY3108" fmla="*/ 583105 h 1531042"/>
              <a:gd name="connsiteX3109" fmla="*/ 756702 w 4804229"/>
              <a:gd name="connsiteY3109" fmla="*/ 581326 h 1531042"/>
              <a:gd name="connsiteX3110" fmla="*/ 755194 w 4804229"/>
              <a:gd name="connsiteY3110" fmla="*/ 580081 h 1531042"/>
              <a:gd name="connsiteX3111" fmla="*/ 732432 w 4804229"/>
              <a:gd name="connsiteY3111" fmla="*/ 583095 h 1531042"/>
              <a:gd name="connsiteX3112" fmla="*/ 726951 w 4804229"/>
              <a:gd name="connsiteY3112" fmla="*/ 573773 h 1531042"/>
              <a:gd name="connsiteX3113" fmla="*/ 750529 w 4804229"/>
              <a:gd name="connsiteY3113" fmla="*/ 566645 h 1531042"/>
              <a:gd name="connsiteX3114" fmla="*/ 770277 w 4804229"/>
              <a:gd name="connsiteY3114" fmla="*/ 572127 h 1531042"/>
              <a:gd name="connsiteX3115" fmla="*/ 774112 w 4804229"/>
              <a:gd name="connsiteY3115" fmla="*/ 562805 h 1531042"/>
              <a:gd name="connsiteX3116" fmla="*/ 788920 w 4804229"/>
              <a:gd name="connsiteY3116" fmla="*/ 565546 h 1531042"/>
              <a:gd name="connsiteX3117" fmla="*/ 785079 w 4804229"/>
              <a:gd name="connsiteY3117" fmla="*/ 578161 h 1531042"/>
              <a:gd name="connsiteX3118" fmla="*/ 818538 w 4804229"/>
              <a:gd name="connsiteY3118" fmla="*/ 574321 h 1531042"/>
              <a:gd name="connsiteX3119" fmla="*/ 790015 w 4804229"/>
              <a:gd name="connsiteY3119" fmla="*/ 581449 h 1531042"/>
              <a:gd name="connsiteX3120" fmla="*/ 804822 w 4804229"/>
              <a:gd name="connsiteY3120" fmla="*/ 586936 h 1531042"/>
              <a:gd name="connsiteX3121" fmla="*/ 787069 w 4804229"/>
              <a:gd name="connsiteY3121" fmla="*/ 587552 h 1531042"/>
              <a:gd name="connsiteX3122" fmla="*/ 765659 w 4804229"/>
              <a:gd name="connsiteY3122" fmla="*/ 585657 h 1531042"/>
              <a:gd name="connsiteX3123" fmla="*/ 764027 w 4804229"/>
              <a:gd name="connsiteY3123" fmla="*/ 590294 h 1531042"/>
              <a:gd name="connsiteX3124" fmla="*/ 764230 w 4804229"/>
              <a:gd name="connsiteY3124" fmla="*/ 598998 h 1531042"/>
              <a:gd name="connsiteX3125" fmla="*/ 826753 w 4804229"/>
              <a:gd name="connsiteY3125" fmla="*/ 603391 h 1531042"/>
              <a:gd name="connsiteX3126" fmla="*/ 808104 w 4804229"/>
              <a:gd name="connsiteY3126" fmla="*/ 607226 h 1531042"/>
              <a:gd name="connsiteX3127" fmla="*/ 827847 w 4804229"/>
              <a:gd name="connsiteY3127" fmla="*/ 616001 h 1531042"/>
              <a:gd name="connsiteX3128" fmla="*/ 833334 w 4804229"/>
              <a:gd name="connsiteY3128" fmla="*/ 622035 h 1531042"/>
              <a:gd name="connsiteX3129" fmla="*/ 841009 w 4804229"/>
              <a:gd name="connsiteY3129" fmla="*/ 603391 h 1531042"/>
              <a:gd name="connsiteX3130" fmla="*/ 964408 w 4804229"/>
              <a:gd name="connsiteY3130" fmla="*/ 640132 h 1531042"/>
              <a:gd name="connsiteX3131" fmla="*/ 901885 w 4804229"/>
              <a:gd name="connsiteY3131" fmla="*/ 635744 h 1531042"/>
              <a:gd name="connsiteX3132" fmla="*/ 898597 w 4804229"/>
              <a:gd name="connsiteY3132" fmla="*/ 651099 h 1531042"/>
              <a:gd name="connsiteX3133" fmla="*/ 980858 w 4804229"/>
              <a:gd name="connsiteY3133" fmla="*/ 660974 h 1531042"/>
              <a:gd name="connsiteX3134" fmla="*/ 986345 w 4804229"/>
              <a:gd name="connsiteY3134" fmla="*/ 670296 h 1531042"/>
              <a:gd name="connsiteX3135" fmla="*/ 995120 w 4804229"/>
              <a:gd name="connsiteY3135" fmla="*/ 663715 h 1531042"/>
              <a:gd name="connsiteX3136" fmla="*/ 1000601 w 4804229"/>
              <a:gd name="connsiteY3136" fmla="*/ 673036 h 1531042"/>
              <a:gd name="connsiteX3137" fmla="*/ 1024185 w 4804229"/>
              <a:gd name="connsiteY3137" fmla="*/ 669196 h 1531042"/>
              <a:gd name="connsiteX3138" fmla="*/ 1002795 w 4804229"/>
              <a:gd name="connsiteY3138" fmla="*/ 694427 h 1531042"/>
              <a:gd name="connsiteX3139" fmla="*/ 977571 w 4804229"/>
              <a:gd name="connsiteY3139" fmla="*/ 682911 h 1531042"/>
              <a:gd name="connsiteX3140" fmla="*/ 988534 w 4804229"/>
              <a:gd name="connsiteY3140" fmla="*/ 694973 h 1531042"/>
              <a:gd name="connsiteX3141" fmla="*/ 955081 w 4804229"/>
              <a:gd name="connsiteY3141" fmla="*/ 698813 h 1531042"/>
              <a:gd name="connsiteX3142" fmla="*/ 943565 w 4804229"/>
              <a:gd name="connsiteY3142" fmla="*/ 680717 h 1531042"/>
              <a:gd name="connsiteX3143" fmla="*/ 945759 w 4804229"/>
              <a:gd name="connsiteY3143" fmla="*/ 705395 h 1531042"/>
              <a:gd name="connsiteX3144" fmla="*/ 892016 w 4804229"/>
              <a:gd name="connsiteY3144" fmla="*/ 697720 h 1531042"/>
              <a:gd name="connsiteX3145" fmla="*/ 900238 w 4804229"/>
              <a:gd name="connsiteY3145" fmla="*/ 685105 h 1531042"/>
              <a:gd name="connsiteX3146" fmla="*/ 886530 w 4804229"/>
              <a:gd name="connsiteY3146" fmla="*/ 694973 h 1531042"/>
              <a:gd name="connsiteX3147" fmla="*/ 867886 w 4804229"/>
              <a:gd name="connsiteY3147" fmla="*/ 698813 h 1531042"/>
              <a:gd name="connsiteX3148" fmla="*/ 892564 w 4804229"/>
              <a:gd name="connsiteY3148" fmla="*/ 704295 h 1531042"/>
              <a:gd name="connsiteX3149" fmla="*/ 859111 w 4804229"/>
              <a:gd name="connsiteY3149" fmla="*/ 708135 h 1531042"/>
              <a:gd name="connsiteX3150" fmla="*/ 847590 w 4804229"/>
              <a:gd name="connsiteY3150" fmla="*/ 690039 h 1531042"/>
              <a:gd name="connsiteX3151" fmla="*/ 855269 w 4804229"/>
              <a:gd name="connsiteY3151" fmla="*/ 684555 h 1531042"/>
              <a:gd name="connsiteX3152" fmla="*/ 852829 w 4804229"/>
              <a:gd name="connsiteY3152" fmla="*/ 680022 h 1531042"/>
              <a:gd name="connsiteX3153" fmla="*/ 861851 w 4804229"/>
              <a:gd name="connsiteY3153" fmla="*/ 680717 h 1531042"/>
              <a:gd name="connsiteX3154" fmla="*/ 874467 w 4804229"/>
              <a:gd name="connsiteY3154" fmla="*/ 662069 h 1531042"/>
              <a:gd name="connsiteX3155" fmla="*/ 856366 w 4804229"/>
              <a:gd name="connsiteY3155" fmla="*/ 675230 h 1531042"/>
              <a:gd name="connsiteX3156" fmla="*/ 816879 w 4804229"/>
              <a:gd name="connsiteY3156" fmla="*/ 663715 h 1531042"/>
              <a:gd name="connsiteX3157" fmla="*/ 834225 w 4804229"/>
              <a:gd name="connsiteY3157" fmla="*/ 678589 h 1531042"/>
              <a:gd name="connsiteX3158" fmla="*/ 845190 w 4804229"/>
              <a:gd name="connsiteY3158" fmla="*/ 679434 h 1531042"/>
              <a:gd name="connsiteX3159" fmla="*/ 837377 w 4804229"/>
              <a:gd name="connsiteY3159" fmla="*/ 681951 h 1531042"/>
              <a:gd name="connsiteX3160" fmla="*/ 837722 w 4804229"/>
              <a:gd name="connsiteY3160" fmla="*/ 687299 h 1531042"/>
              <a:gd name="connsiteX3161" fmla="*/ 847044 w 4804229"/>
              <a:gd name="connsiteY3161" fmla="*/ 687299 h 1531042"/>
              <a:gd name="connsiteX3162" fmla="*/ 838268 w 4804229"/>
              <a:gd name="connsiteY3162" fmla="*/ 696621 h 1531042"/>
              <a:gd name="connsiteX3163" fmla="*/ 813591 w 4804229"/>
              <a:gd name="connsiteY3163" fmla="*/ 687845 h 1531042"/>
              <a:gd name="connsiteX3164" fmla="*/ 827301 w 4804229"/>
              <a:gd name="connsiteY3164" fmla="*/ 681264 h 1531042"/>
              <a:gd name="connsiteX3165" fmla="*/ 779039 w 4804229"/>
              <a:gd name="connsiteY3165" fmla="*/ 679618 h 1531042"/>
              <a:gd name="connsiteX3166" fmla="*/ 802623 w 4804229"/>
              <a:gd name="connsiteY3166" fmla="*/ 675777 h 1531042"/>
              <a:gd name="connsiteX3167" fmla="*/ 748875 w 4804229"/>
              <a:gd name="connsiteY3167" fmla="*/ 668102 h 1531042"/>
              <a:gd name="connsiteX3168" fmla="*/ 740647 w 4804229"/>
              <a:gd name="connsiteY3168" fmla="*/ 680717 h 1531042"/>
              <a:gd name="connsiteX3169" fmla="*/ 711582 w 4804229"/>
              <a:gd name="connsiteY3169" fmla="*/ 675230 h 1531042"/>
              <a:gd name="connsiteX3170" fmla="*/ 705554 w 4804229"/>
              <a:gd name="connsiteY3170" fmla="*/ 659875 h 1531042"/>
              <a:gd name="connsiteX3171" fmla="*/ 677583 w 4804229"/>
              <a:gd name="connsiteY3171" fmla="*/ 669750 h 1531042"/>
              <a:gd name="connsiteX3172" fmla="*/ 687452 w 4804229"/>
              <a:gd name="connsiteY3172" fmla="*/ 675777 h 1531042"/>
              <a:gd name="connsiteX3173" fmla="*/ 658935 w 4804229"/>
              <a:gd name="connsiteY3173" fmla="*/ 676330 h 1531042"/>
              <a:gd name="connsiteX3174" fmla="*/ 684165 w 4804229"/>
              <a:gd name="connsiteY3174" fmla="*/ 687845 h 1531042"/>
              <a:gd name="connsiteX3175" fmla="*/ 680324 w 4804229"/>
              <a:gd name="connsiteY3175" fmla="*/ 697167 h 1531042"/>
              <a:gd name="connsiteX3176" fmla="*/ 662846 w 4804229"/>
              <a:gd name="connsiteY3176" fmla="*/ 698608 h 1531042"/>
              <a:gd name="connsiteX3177" fmla="*/ 652413 w 4804229"/>
              <a:gd name="connsiteY3177" fmla="*/ 687467 h 1531042"/>
              <a:gd name="connsiteX3178" fmla="*/ 653658 w 4804229"/>
              <a:gd name="connsiteY3178" fmla="*/ 681057 h 1531042"/>
              <a:gd name="connsiteX3179" fmla="*/ 650159 w 4804229"/>
              <a:gd name="connsiteY3179" fmla="*/ 675230 h 1531042"/>
              <a:gd name="connsiteX3180" fmla="*/ 622742 w 4804229"/>
              <a:gd name="connsiteY3180" fmla="*/ 688392 h 1531042"/>
              <a:gd name="connsiteX3181" fmla="*/ 634807 w 4804229"/>
              <a:gd name="connsiteY3181" fmla="*/ 696070 h 1531042"/>
              <a:gd name="connsiteX3182" fmla="*/ 650241 w 4804229"/>
              <a:gd name="connsiteY3182" fmla="*/ 691091 h 1531042"/>
              <a:gd name="connsiteX3183" fmla="*/ 649340 w 4804229"/>
              <a:gd name="connsiteY3183" fmla="*/ 701488 h 1531042"/>
              <a:gd name="connsiteX3184" fmla="*/ 657840 w 4804229"/>
              <a:gd name="connsiteY3184" fmla="*/ 710329 h 1531042"/>
              <a:gd name="connsiteX3185" fmla="*/ 690745 w 4804229"/>
              <a:gd name="connsiteY3185" fmla="*/ 703201 h 1531042"/>
              <a:gd name="connsiteX3186" fmla="*/ 701714 w 4804229"/>
              <a:gd name="connsiteY3186" fmla="*/ 715263 h 1531042"/>
              <a:gd name="connsiteX3187" fmla="*/ 703358 w 4804229"/>
              <a:gd name="connsiteY3187" fmla="*/ 705871 h 1531042"/>
              <a:gd name="connsiteX3188" fmla="*/ 708373 w 4804229"/>
              <a:gd name="connsiteY3188" fmla="*/ 700913 h 1531042"/>
              <a:gd name="connsiteX3189" fmla="*/ 700073 w 4804229"/>
              <a:gd name="connsiteY3189" fmla="*/ 695525 h 1531042"/>
              <a:gd name="connsiteX3190" fmla="*/ 731333 w 4804229"/>
              <a:gd name="connsiteY3190" fmla="*/ 692440 h 1531042"/>
              <a:gd name="connsiteX3191" fmla="*/ 752723 w 4804229"/>
              <a:gd name="connsiteY3191" fmla="*/ 693879 h 1531042"/>
              <a:gd name="connsiteX3192" fmla="*/ 744494 w 4804229"/>
              <a:gd name="connsiteY3192" fmla="*/ 709786 h 1531042"/>
              <a:gd name="connsiteX3193" fmla="*/ 722696 w 4804229"/>
              <a:gd name="connsiteY3193" fmla="*/ 703476 h 1531042"/>
              <a:gd name="connsiteX3194" fmla="*/ 721752 w 4804229"/>
              <a:gd name="connsiteY3194" fmla="*/ 703401 h 1531042"/>
              <a:gd name="connsiteX3195" fmla="*/ 728577 w 4804229"/>
              <a:gd name="connsiteY3195" fmla="*/ 705737 h 1531042"/>
              <a:gd name="connsiteX3196" fmla="*/ 693485 w 4804229"/>
              <a:gd name="connsiteY3196" fmla="*/ 727332 h 1531042"/>
              <a:gd name="connsiteX3197" fmla="*/ 722550 w 4804229"/>
              <a:gd name="connsiteY3197" fmla="*/ 729525 h 1531042"/>
              <a:gd name="connsiteX3198" fmla="*/ 737907 w 4804229"/>
              <a:gd name="connsiteY3198" fmla="*/ 741587 h 1531042"/>
              <a:gd name="connsiteX3199" fmla="*/ 693717 w 4804229"/>
              <a:gd name="connsiteY3199" fmla="*/ 746759 h 1531042"/>
              <a:gd name="connsiteX3200" fmla="*/ 691794 w 4804229"/>
              <a:gd name="connsiteY3200" fmla="*/ 748169 h 1531042"/>
              <a:gd name="connsiteX3201" fmla="*/ 672234 w 4804229"/>
              <a:gd name="connsiteY3201" fmla="*/ 748171 h 1531042"/>
              <a:gd name="connsiteX3202" fmla="*/ 651807 w 4804229"/>
              <a:gd name="connsiteY3202" fmla="*/ 746528 h 1531042"/>
              <a:gd name="connsiteX3203" fmla="*/ 671619 w 4804229"/>
              <a:gd name="connsiteY3203" fmla="*/ 757015 h 1531042"/>
              <a:gd name="connsiteX3204" fmla="*/ 688279 w 4804229"/>
              <a:gd name="connsiteY3204" fmla="*/ 750747 h 1531042"/>
              <a:gd name="connsiteX3205" fmla="*/ 685806 w 4804229"/>
              <a:gd name="connsiteY3205" fmla="*/ 752562 h 1531042"/>
              <a:gd name="connsiteX3206" fmla="*/ 758202 w 4804229"/>
              <a:gd name="connsiteY3206" fmla="*/ 753656 h 1531042"/>
              <a:gd name="connsiteX3207" fmla="*/ 668808 w 4804229"/>
              <a:gd name="connsiteY3207" fmla="*/ 771752 h 1531042"/>
              <a:gd name="connsiteX3208" fmla="*/ 657840 w 4804229"/>
              <a:gd name="connsiteY3208" fmla="*/ 759690 h 1531042"/>
              <a:gd name="connsiteX3209" fmla="*/ 610673 w 4804229"/>
              <a:gd name="connsiteY3209" fmla="*/ 770106 h 1531042"/>
              <a:gd name="connsiteX3210" fmla="*/ 606844 w 4804229"/>
              <a:gd name="connsiteY3210" fmla="*/ 768300 h 1531042"/>
              <a:gd name="connsiteX3211" fmla="*/ 605739 w 4804229"/>
              <a:gd name="connsiteY3211" fmla="*/ 767364 h 1531042"/>
              <a:gd name="connsiteX3212" fmla="*/ 605149 w 4804229"/>
              <a:gd name="connsiteY3212" fmla="*/ 767501 h 1531042"/>
              <a:gd name="connsiteX3213" fmla="*/ 594650 w 4804229"/>
              <a:gd name="connsiteY3213" fmla="*/ 762551 h 1531042"/>
              <a:gd name="connsiteX3214" fmla="*/ 600805 w 4804229"/>
              <a:gd name="connsiteY3214" fmla="*/ 756396 h 1531042"/>
              <a:gd name="connsiteX3215" fmla="*/ 590384 w 4804229"/>
              <a:gd name="connsiteY3215" fmla="*/ 750363 h 1531042"/>
              <a:gd name="connsiteX3216" fmla="*/ 565706 w 4804229"/>
              <a:gd name="connsiteY3216" fmla="*/ 744881 h 1531042"/>
              <a:gd name="connsiteX3217" fmla="*/ 564059 w 4804229"/>
              <a:gd name="connsiteY3217" fmla="*/ 729525 h 1531042"/>
              <a:gd name="connsiteX3218" fmla="*/ 545415 w 4804229"/>
              <a:gd name="connsiteY3218" fmla="*/ 732813 h 1531042"/>
              <a:gd name="connsiteX3219" fmla="*/ 541576 w 4804229"/>
              <a:gd name="connsiteY3219" fmla="*/ 745427 h 1531042"/>
              <a:gd name="connsiteX3220" fmla="*/ 556385 w 4804229"/>
              <a:gd name="connsiteY3220" fmla="*/ 751462 h 1531042"/>
              <a:gd name="connsiteX3221" fmla="*/ 502089 w 4804229"/>
              <a:gd name="connsiteY3221" fmla="*/ 737206 h 1531042"/>
              <a:gd name="connsiteX3222" fmla="*/ 459310 w 4804229"/>
              <a:gd name="connsiteY3222" fmla="*/ 744334 h 1531042"/>
              <a:gd name="connsiteX3223" fmla="*/ 455475 w 4804229"/>
              <a:gd name="connsiteY3223" fmla="*/ 756943 h 1531042"/>
              <a:gd name="connsiteX3224" fmla="*/ 496602 w 4804229"/>
              <a:gd name="connsiteY3224" fmla="*/ 787107 h 1531042"/>
              <a:gd name="connsiteX3225" fmla="*/ 485087 w 4804229"/>
              <a:gd name="connsiteY3225" fmla="*/ 762430 h 1531042"/>
              <a:gd name="connsiteX3226" fmla="*/ 547056 w 4804229"/>
              <a:gd name="connsiteY3226" fmla="*/ 758042 h 1531042"/>
              <a:gd name="connsiteX3227" fmla="*/ 570639 w 4804229"/>
              <a:gd name="connsiteY3227" fmla="*/ 763802 h 1531042"/>
              <a:gd name="connsiteX3228" fmla="*/ 574327 w 4804229"/>
              <a:gd name="connsiteY3228" fmla="*/ 764250 h 1531042"/>
              <a:gd name="connsiteX3229" fmla="*/ 571740 w 4804229"/>
              <a:gd name="connsiteY3229" fmla="*/ 764624 h 1531042"/>
              <a:gd name="connsiteX3230" fmla="*/ 587643 w 4804229"/>
              <a:gd name="connsiteY3230" fmla="*/ 779979 h 1531042"/>
              <a:gd name="connsiteX3231" fmla="*/ 591478 w 4804229"/>
              <a:gd name="connsiteY3231" fmla="*/ 770657 h 1531042"/>
              <a:gd name="connsiteX3232" fmla="*/ 605149 w 4804229"/>
              <a:gd name="connsiteY3232" fmla="*/ 767501 h 1531042"/>
              <a:gd name="connsiteX3233" fmla="*/ 606844 w 4804229"/>
              <a:gd name="connsiteY3233" fmla="*/ 768300 h 1531042"/>
              <a:gd name="connsiteX3234" fmla="*/ 613384 w 4804229"/>
              <a:gd name="connsiteY3234" fmla="*/ 773836 h 1531042"/>
              <a:gd name="connsiteX3235" fmla="*/ 640838 w 4804229"/>
              <a:gd name="connsiteY3235" fmla="*/ 781627 h 1531042"/>
              <a:gd name="connsiteX3236" fmla="*/ 634804 w 4804229"/>
              <a:gd name="connsiteY3236" fmla="*/ 769558 h 1531042"/>
              <a:gd name="connsiteX3237" fmla="*/ 731872 w 4804229"/>
              <a:gd name="connsiteY3237" fmla="*/ 778880 h 1531042"/>
              <a:gd name="connsiteX3238" fmla="*/ 832781 w 4804229"/>
              <a:gd name="connsiteY3238" fmla="*/ 776139 h 1531042"/>
              <a:gd name="connsiteX3239" fmla="*/ 831687 w 4804229"/>
              <a:gd name="connsiteY3239" fmla="*/ 766818 h 1531042"/>
              <a:gd name="connsiteX3240" fmla="*/ 875014 w 4804229"/>
              <a:gd name="connsiteY3240" fmla="*/ 768465 h 1531042"/>
              <a:gd name="connsiteX3241" fmla="*/ 890370 w 4804229"/>
              <a:gd name="connsiteY3241" fmla="*/ 780527 h 1531042"/>
              <a:gd name="connsiteX3242" fmla="*/ 913953 w 4804229"/>
              <a:gd name="connsiteY3242" fmla="*/ 776686 h 1531042"/>
              <a:gd name="connsiteX3243" fmla="*/ 918335 w 4804229"/>
              <a:gd name="connsiteY3243" fmla="*/ 770657 h 1531042"/>
              <a:gd name="connsiteX3244" fmla="*/ 910113 w 4804229"/>
              <a:gd name="connsiteY3244" fmla="*/ 786561 h 1531042"/>
              <a:gd name="connsiteX3245" fmla="*/ 928209 w 4804229"/>
              <a:gd name="connsiteY3245" fmla="*/ 776686 h 1531042"/>
              <a:gd name="connsiteX3246" fmla="*/ 917241 w 4804229"/>
              <a:gd name="connsiteY3246" fmla="*/ 764624 h 1531042"/>
              <a:gd name="connsiteX3247" fmla="*/ 955634 w 4804229"/>
              <a:gd name="connsiteY3247" fmla="*/ 763524 h 1531042"/>
              <a:gd name="connsiteX3248" fmla="*/ 951519 w 4804229"/>
              <a:gd name="connsiteY3248" fmla="*/ 750641 h 1531042"/>
              <a:gd name="connsiteX3249" fmla="*/ 942059 w 4804229"/>
              <a:gd name="connsiteY3249" fmla="*/ 744543 h 1531042"/>
              <a:gd name="connsiteX3250" fmla="*/ 944112 w 4804229"/>
              <a:gd name="connsiteY3250" fmla="*/ 738299 h 1531042"/>
              <a:gd name="connsiteX3251" fmla="*/ 935338 w 4804229"/>
              <a:gd name="connsiteY3251" fmla="*/ 747621 h 1531042"/>
              <a:gd name="connsiteX3252" fmla="*/ 921081 w 4804229"/>
              <a:gd name="connsiteY3252" fmla="*/ 750914 h 1531042"/>
              <a:gd name="connsiteX3253" fmla="*/ 940618 w 4804229"/>
              <a:gd name="connsiteY3253" fmla="*/ 748926 h 1531042"/>
              <a:gd name="connsiteX3254" fmla="*/ 941284 w 4804229"/>
              <a:gd name="connsiteY3254" fmla="*/ 746900 h 1531042"/>
              <a:gd name="connsiteX3255" fmla="*/ 942810 w 4804229"/>
              <a:gd name="connsiteY3255" fmla="*/ 749953 h 1531042"/>
              <a:gd name="connsiteX3256" fmla="*/ 945213 w 4804229"/>
              <a:gd name="connsiteY3256" fmla="*/ 758042 h 1531042"/>
              <a:gd name="connsiteX3257" fmla="*/ 905725 w 4804229"/>
              <a:gd name="connsiteY3257" fmla="*/ 747075 h 1531042"/>
              <a:gd name="connsiteX3258" fmla="*/ 872820 w 4804229"/>
              <a:gd name="connsiteY3258" fmla="*/ 757496 h 1531042"/>
              <a:gd name="connsiteX3259" fmla="*/ 853077 w 4804229"/>
              <a:gd name="connsiteY3259" fmla="*/ 752009 h 1531042"/>
              <a:gd name="connsiteX3260" fmla="*/ 855818 w 4804229"/>
              <a:gd name="connsiteY3260" fmla="*/ 730072 h 1531042"/>
              <a:gd name="connsiteX3261" fmla="*/ 826200 w 4804229"/>
              <a:gd name="connsiteY3261" fmla="*/ 721844 h 1531042"/>
              <a:gd name="connsiteX3262" fmla="*/ 834980 w 4804229"/>
              <a:gd name="connsiteY3262" fmla="*/ 712522 h 1531042"/>
              <a:gd name="connsiteX3263" fmla="*/ 859111 w 4804229"/>
              <a:gd name="connsiteY3263" fmla="*/ 711976 h 1531042"/>
              <a:gd name="connsiteX3264" fmla="*/ 845396 w 4804229"/>
              <a:gd name="connsiteY3264" fmla="*/ 721844 h 1531042"/>
              <a:gd name="connsiteX3265" fmla="*/ 879402 w 4804229"/>
              <a:gd name="connsiteY3265" fmla="*/ 727332 h 1531042"/>
              <a:gd name="connsiteX3266" fmla="*/ 946306 w 4804229"/>
              <a:gd name="connsiteY3266" fmla="*/ 725138 h 1531042"/>
              <a:gd name="connsiteX3267" fmla="*/ 959469 w 4804229"/>
              <a:gd name="connsiteY3267" fmla="*/ 709236 h 1531042"/>
              <a:gd name="connsiteX3268" fmla="*/ 1001700 w 4804229"/>
              <a:gd name="connsiteY3268" fmla="*/ 701555 h 1531042"/>
              <a:gd name="connsiteX3269" fmla="*/ 1017057 w 4804229"/>
              <a:gd name="connsiteY3269" fmla="*/ 710329 h 1531042"/>
              <a:gd name="connsiteX3270" fmla="*/ 994021 w 4804229"/>
              <a:gd name="connsiteY3270" fmla="*/ 720203 h 1531042"/>
              <a:gd name="connsiteX3271" fmla="*/ 1028020 w 4804229"/>
              <a:gd name="connsiteY3271" fmla="*/ 725138 h 1531042"/>
              <a:gd name="connsiteX3272" fmla="*/ 1009923 w 4804229"/>
              <a:gd name="connsiteY3272" fmla="*/ 735006 h 1531042"/>
              <a:gd name="connsiteX3273" fmla="*/ 990180 w 4804229"/>
              <a:gd name="connsiteY3273" fmla="*/ 729525 h 1531042"/>
              <a:gd name="connsiteX3274" fmla="*/ 974824 w 4804229"/>
              <a:gd name="connsiteY3274" fmla="*/ 720750 h 1531042"/>
              <a:gd name="connsiteX3275" fmla="*/ 967150 w 4804229"/>
              <a:gd name="connsiteY3275" fmla="*/ 739394 h 1531042"/>
              <a:gd name="connsiteX3276" fmla="*/ 1048862 w 4804229"/>
              <a:gd name="connsiteY3276" fmla="*/ 743235 h 1531042"/>
              <a:gd name="connsiteX3277" fmla="*/ 1062024 w 4804229"/>
              <a:gd name="connsiteY3277" fmla="*/ 730620 h 1531042"/>
              <a:gd name="connsiteX3278" fmla="*/ 1144290 w 4804229"/>
              <a:gd name="connsiteY3278" fmla="*/ 734459 h 1531042"/>
              <a:gd name="connsiteX3279" fmla="*/ 1140996 w 4804229"/>
              <a:gd name="connsiteY3279" fmla="*/ 749815 h 1531042"/>
              <a:gd name="connsiteX3280" fmla="*/ 1102057 w 4804229"/>
              <a:gd name="connsiteY3280" fmla="*/ 744881 h 1531042"/>
              <a:gd name="connsiteX3281" fmla="*/ 1102610 w 4804229"/>
              <a:gd name="connsiteY3281" fmla="*/ 750914 h 1531042"/>
              <a:gd name="connsiteX3282" fmla="*/ 1114125 w 4804229"/>
              <a:gd name="connsiteY3282" fmla="*/ 772300 h 1531042"/>
              <a:gd name="connsiteX3283" fmla="*/ 1108092 w 4804229"/>
              <a:gd name="connsiteY3283" fmla="*/ 760236 h 1531042"/>
              <a:gd name="connsiteX3284" fmla="*/ 1080121 w 4804229"/>
              <a:gd name="connsiteY3284" fmla="*/ 767364 h 1531042"/>
              <a:gd name="connsiteX3285" fmla="*/ 1120707 w 4804229"/>
              <a:gd name="connsiteY3285" fmla="*/ 790948 h 1531042"/>
              <a:gd name="connsiteX3286" fmla="*/ 1133322 w 4804229"/>
              <a:gd name="connsiteY3286" fmla="*/ 775045 h 1531042"/>
              <a:gd name="connsiteX3287" fmla="*/ 1140450 w 4804229"/>
              <a:gd name="connsiteY3287" fmla="*/ 796429 h 1531042"/>
              <a:gd name="connsiteX3288" fmla="*/ 1153058 w 4804229"/>
              <a:gd name="connsiteY3288" fmla="*/ 777785 h 1531042"/>
              <a:gd name="connsiteX3289" fmla="*/ 1164033 w 4804229"/>
              <a:gd name="connsiteY3289" fmla="*/ 793142 h 1531042"/>
              <a:gd name="connsiteX3290" fmla="*/ 1188710 w 4804229"/>
              <a:gd name="connsiteY3290" fmla="*/ 798623 h 1531042"/>
              <a:gd name="connsiteX3291" fmla="*/ 1179936 w 4804229"/>
              <a:gd name="connsiteY3291" fmla="*/ 805204 h 1531042"/>
              <a:gd name="connsiteX3292" fmla="*/ 1073540 w 4804229"/>
              <a:gd name="connsiteY3292" fmla="*/ 800270 h 1531042"/>
              <a:gd name="connsiteX3293" fmla="*/ 1074093 w 4804229"/>
              <a:gd name="connsiteY3293" fmla="*/ 805204 h 1531042"/>
              <a:gd name="connsiteX3294" fmla="*/ 1044475 w 4804229"/>
              <a:gd name="connsiteY3294" fmla="*/ 796982 h 1531042"/>
              <a:gd name="connsiteX3295" fmla="*/ 1030765 w 4804229"/>
              <a:gd name="connsiteY3295" fmla="*/ 803563 h 1531042"/>
              <a:gd name="connsiteX3296" fmla="*/ 1036794 w 4804229"/>
              <a:gd name="connsiteY3296" fmla="*/ 815626 h 1531042"/>
              <a:gd name="connsiteX3297" fmla="*/ 1018011 w 4804229"/>
              <a:gd name="connsiteY3297" fmla="*/ 817312 h 1531042"/>
              <a:gd name="connsiteX3298" fmla="*/ 1015272 w 4804229"/>
              <a:gd name="connsiteY3298" fmla="*/ 810898 h 1531042"/>
              <a:gd name="connsiteX3299" fmla="*/ 1027472 w 4804229"/>
              <a:gd name="connsiteY3299" fmla="*/ 812337 h 1531042"/>
              <a:gd name="connsiteX3300" fmla="*/ 1026925 w 4804229"/>
              <a:gd name="connsiteY3300" fmla="*/ 806304 h 1531042"/>
              <a:gd name="connsiteX3301" fmla="*/ 1021991 w 4804229"/>
              <a:gd name="connsiteY3301" fmla="*/ 803563 h 1531042"/>
              <a:gd name="connsiteX3302" fmla="*/ 983598 w 4804229"/>
              <a:gd name="connsiteY3302" fmla="*/ 804658 h 1531042"/>
              <a:gd name="connsiteX3303" fmla="*/ 998682 w 4804229"/>
              <a:gd name="connsiteY3303" fmla="*/ 813639 h 1531042"/>
              <a:gd name="connsiteX3304" fmla="*/ 1013980 w 4804229"/>
              <a:gd name="connsiteY3304" fmla="*/ 817675 h 1531042"/>
              <a:gd name="connsiteX3305" fmla="*/ 997105 w 4804229"/>
              <a:gd name="connsiteY3305" fmla="*/ 819189 h 1531042"/>
              <a:gd name="connsiteX3306" fmla="*/ 969343 w 4804229"/>
              <a:gd name="connsiteY3306" fmla="*/ 814531 h 1531042"/>
              <a:gd name="connsiteX3307" fmla="*/ 957275 w 4804229"/>
              <a:gd name="connsiteY3307" fmla="*/ 790401 h 1531042"/>
              <a:gd name="connsiteX3308" fmla="*/ 1058184 w 4804229"/>
              <a:gd name="connsiteY3308" fmla="*/ 790401 h 1531042"/>
              <a:gd name="connsiteX3309" fmla="*/ 1018150 w 4804229"/>
              <a:gd name="connsiteY3309" fmla="*/ 776139 h 1531042"/>
              <a:gd name="connsiteX3310" fmla="*/ 1086701 w 4804229"/>
              <a:gd name="connsiteY3310" fmla="*/ 792594 h 1531042"/>
              <a:gd name="connsiteX3311" fmla="*/ 1045569 w 4804229"/>
              <a:gd name="connsiteY3311" fmla="*/ 765718 h 1531042"/>
              <a:gd name="connsiteX3312" fmla="*/ 1096029 w 4804229"/>
              <a:gd name="connsiteY3312" fmla="*/ 742687 h 1531042"/>
              <a:gd name="connsiteX3313" fmla="*/ 1025831 w 4804229"/>
              <a:gd name="connsiteY3313" fmla="*/ 762978 h 1531042"/>
              <a:gd name="connsiteX3314" fmla="*/ 961662 w 4804229"/>
              <a:gd name="connsiteY3314" fmla="*/ 746528 h 1531042"/>
              <a:gd name="connsiteX3315" fmla="*/ 968243 w 4804229"/>
              <a:gd name="connsiteY3315" fmla="*/ 764624 h 1531042"/>
              <a:gd name="connsiteX3316" fmla="*/ 987439 w 4804229"/>
              <a:gd name="connsiteY3316" fmla="*/ 764077 h 1531042"/>
              <a:gd name="connsiteX3317" fmla="*/ 960022 w 4804229"/>
              <a:gd name="connsiteY3317" fmla="*/ 777239 h 1531042"/>
              <a:gd name="connsiteX3318" fmla="*/ 930950 w 4804229"/>
              <a:gd name="connsiteY3318" fmla="*/ 775045 h 1531042"/>
              <a:gd name="connsiteX3319" fmla="*/ 942465 w 4804229"/>
              <a:gd name="connsiteY3319" fmla="*/ 796429 h 1531042"/>
              <a:gd name="connsiteX3320" fmla="*/ 913953 w 4804229"/>
              <a:gd name="connsiteY3320" fmla="*/ 800270 h 1531042"/>
              <a:gd name="connsiteX3321" fmla="*/ 893658 w 4804229"/>
              <a:gd name="connsiteY3321" fmla="*/ 788755 h 1531042"/>
              <a:gd name="connsiteX3322" fmla="*/ 860752 w 4804229"/>
              <a:gd name="connsiteY3322" fmla="*/ 799176 h 1531042"/>
              <a:gd name="connsiteX3323" fmla="*/ 864593 w 4804229"/>
              <a:gd name="connsiteY3323" fmla="*/ 789849 h 1531042"/>
              <a:gd name="connsiteX3324" fmla="*/ 832781 w 4804229"/>
              <a:gd name="connsiteY3324" fmla="*/ 806304 h 1531042"/>
              <a:gd name="connsiteX3325" fmla="*/ 779586 w 4804229"/>
              <a:gd name="connsiteY3325" fmla="*/ 801916 h 1531042"/>
              <a:gd name="connsiteX3326" fmla="*/ 775751 w 4804229"/>
              <a:gd name="connsiteY3326" fmla="*/ 814531 h 1531042"/>
              <a:gd name="connsiteX3327" fmla="*/ 737359 w 4804229"/>
              <a:gd name="connsiteY3327" fmla="*/ 815626 h 1531042"/>
              <a:gd name="connsiteX3328" fmla="*/ 751622 w 4804229"/>
              <a:gd name="connsiteY3328" fmla="*/ 812337 h 1531042"/>
              <a:gd name="connsiteX3329" fmla="*/ 731326 w 4804229"/>
              <a:gd name="connsiteY3329" fmla="*/ 800270 h 1531042"/>
              <a:gd name="connsiteX3330" fmla="*/ 668255 w 4804229"/>
              <a:gd name="connsiteY3330" fmla="*/ 792594 h 1531042"/>
              <a:gd name="connsiteX3331" fmla="*/ 681971 w 4804229"/>
              <a:gd name="connsiteY3331" fmla="*/ 786014 h 1531042"/>
              <a:gd name="connsiteX3332" fmla="*/ 663321 w 4804229"/>
              <a:gd name="connsiteY3332" fmla="*/ 789849 h 1531042"/>
              <a:gd name="connsiteX3333" fmla="*/ 626582 w 4804229"/>
              <a:gd name="connsiteY3333" fmla="*/ 806304 h 1531042"/>
              <a:gd name="connsiteX3334" fmla="*/ 629870 w 4804229"/>
              <a:gd name="connsiteY3334" fmla="*/ 787655 h 1531042"/>
              <a:gd name="connsiteX3335" fmla="*/ 600805 w 4804229"/>
              <a:gd name="connsiteY3335" fmla="*/ 785461 h 1531042"/>
              <a:gd name="connsiteX3336" fmla="*/ 588190 w 4804229"/>
              <a:gd name="connsiteY3336" fmla="*/ 804110 h 1531042"/>
              <a:gd name="connsiteX3337" fmla="*/ 604092 w 4804229"/>
              <a:gd name="connsiteY3337" fmla="*/ 819465 h 1531042"/>
              <a:gd name="connsiteX3338" fmla="*/ 579962 w 4804229"/>
              <a:gd name="connsiteY3338" fmla="*/ 820013 h 1531042"/>
              <a:gd name="connsiteX3339" fmla="*/ 578868 w 4804229"/>
              <a:gd name="connsiteY3339" fmla="*/ 807403 h 1531042"/>
              <a:gd name="connsiteX3340" fmla="*/ 478505 w 4804229"/>
              <a:gd name="connsiteY3340" fmla="*/ 809592 h 1531042"/>
              <a:gd name="connsiteX3341" fmla="*/ 454922 w 4804229"/>
              <a:gd name="connsiteY3341" fmla="*/ 816172 h 1531042"/>
              <a:gd name="connsiteX3342" fmla="*/ 465344 w 4804229"/>
              <a:gd name="connsiteY3342" fmla="*/ 824947 h 1531042"/>
              <a:gd name="connsiteX3343" fmla="*/ 421470 w 4804229"/>
              <a:gd name="connsiteY3343" fmla="*/ 819465 h 1531042"/>
              <a:gd name="connsiteX3344" fmla="*/ 410502 w 4804229"/>
              <a:gd name="connsiteY3344" fmla="*/ 807403 h 1531042"/>
              <a:gd name="connsiteX3345" fmla="*/ 402274 w 4804229"/>
              <a:gd name="connsiteY3345" fmla="*/ 823307 h 1531042"/>
              <a:gd name="connsiteX3346" fmla="*/ 387882 w 4804229"/>
              <a:gd name="connsiteY3346" fmla="*/ 821455 h 1531042"/>
              <a:gd name="connsiteX3347" fmla="*/ 375452 w 4804229"/>
              <a:gd name="connsiteY3347" fmla="*/ 826161 h 1531042"/>
              <a:gd name="connsiteX3348" fmla="*/ 374309 w 4804229"/>
              <a:gd name="connsiteY3348" fmla="*/ 826047 h 1531042"/>
              <a:gd name="connsiteX3349" fmla="*/ 373756 w 4804229"/>
              <a:gd name="connsiteY3349" fmla="*/ 826047 h 1531042"/>
              <a:gd name="connsiteX3350" fmla="*/ 372663 w 4804229"/>
              <a:gd name="connsiteY3350" fmla="*/ 825500 h 1531042"/>
              <a:gd name="connsiteX3351" fmla="*/ 372633 w 4804229"/>
              <a:gd name="connsiteY3351" fmla="*/ 825494 h 1531042"/>
              <a:gd name="connsiteX3352" fmla="*/ 372181 w 4804229"/>
              <a:gd name="connsiteY3352" fmla="*/ 816996 h 1531042"/>
              <a:gd name="connsiteX3353" fmla="*/ 367176 w 4804229"/>
              <a:gd name="connsiteY3353" fmla="*/ 807951 h 1531042"/>
              <a:gd name="connsiteX3354" fmla="*/ 306306 w 4804229"/>
              <a:gd name="connsiteY3354" fmla="*/ 824947 h 1531042"/>
              <a:gd name="connsiteX3355" fmla="*/ 300271 w 4804229"/>
              <a:gd name="connsiteY3355" fmla="*/ 809592 h 1531042"/>
              <a:gd name="connsiteX3356" fmla="*/ 220199 w 4804229"/>
              <a:gd name="connsiteY3356" fmla="*/ 826593 h 1531042"/>
              <a:gd name="connsiteX3357" fmla="*/ 349079 w 4804229"/>
              <a:gd name="connsiteY3357" fmla="*/ 820560 h 1531042"/>
              <a:gd name="connsiteX3358" fmla="*/ 372633 w 4804229"/>
              <a:gd name="connsiteY3358" fmla="*/ 825494 h 1531042"/>
              <a:gd name="connsiteX3359" fmla="*/ 372663 w 4804229"/>
              <a:gd name="connsiteY3359" fmla="*/ 826047 h 1531042"/>
              <a:gd name="connsiteX3360" fmla="*/ 374309 w 4804229"/>
              <a:gd name="connsiteY3360" fmla="*/ 826593 h 1531042"/>
              <a:gd name="connsiteX3361" fmla="*/ 375452 w 4804229"/>
              <a:gd name="connsiteY3361" fmla="*/ 826161 h 1531042"/>
              <a:gd name="connsiteX3362" fmla="*/ 426895 w 4804229"/>
              <a:gd name="connsiteY3362" fmla="*/ 831283 h 1531042"/>
              <a:gd name="connsiteX3363" fmla="*/ 590930 w 4804229"/>
              <a:gd name="connsiteY3363" fmla="*/ 840303 h 1531042"/>
              <a:gd name="connsiteX3364" fmla="*/ 589836 w 4804229"/>
              <a:gd name="connsiteY3364" fmla="*/ 830981 h 1531042"/>
              <a:gd name="connsiteX3365" fmla="*/ 643032 w 4804229"/>
              <a:gd name="connsiteY3365" fmla="*/ 835915 h 1531042"/>
              <a:gd name="connsiteX3366" fmla="*/ 628222 w 4804229"/>
              <a:gd name="connsiteY3366" fmla="*/ 829887 h 1531042"/>
              <a:gd name="connsiteX3367" fmla="*/ 685258 w 4804229"/>
              <a:gd name="connsiteY3367" fmla="*/ 824947 h 1531042"/>
              <a:gd name="connsiteX3368" fmla="*/ 695679 w 4804229"/>
              <a:gd name="connsiteY3368" fmla="*/ 837016 h 1531042"/>
              <a:gd name="connsiteX3369" fmla="*/ 657294 w 4804229"/>
              <a:gd name="connsiteY3369" fmla="*/ 835369 h 1531042"/>
              <a:gd name="connsiteX3370" fmla="*/ 695679 w 4804229"/>
              <a:gd name="connsiteY3370" fmla="*/ 837563 h 1531042"/>
              <a:gd name="connsiteX3371" fmla="*/ 714876 w 4804229"/>
              <a:gd name="connsiteY3371" fmla="*/ 837016 h 1531042"/>
              <a:gd name="connsiteX3372" fmla="*/ 718716 w 4804229"/>
              <a:gd name="connsiteY3372" fmla="*/ 827694 h 1531042"/>
              <a:gd name="connsiteX3373" fmla="*/ 752715 w 4804229"/>
              <a:gd name="connsiteY3373" fmla="*/ 832628 h 1531042"/>
              <a:gd name="connsiteX3374" fmla="*/ 719810 w 4804229"/>
              <a:gd name="connsiteY3374" fmla="*/ 843050 h 1531042"/>
              <a:gd name="connsiteX3375" fmla="*/ 777940 w 4804229"/>
              <a:gd name="connsiteY3375" fmla="*/ 847437 h 1531042"/>
              <a:gd name="connsiteX3376" fmla="*/ 791654 w 4804229"/>
              <a:gd name="connsiteY3376" fmla="*/ 837563 h 1531042"/>
              <a:gd name="connsiteX3377" fmla="*/ 858012 w 4804229"/>
              <a:gd name="connsiteY3377" fmla="*/ 829335 h 1531042"/>
              <a:gd name="connsiteX3378" fmla="*/ 888724 w 4804229"/>
              <a:gd name="connsiteY3378" fmla="*/ 846890 h 1531042"/>
              <a:gd name="connsiteX3379" fmla="*/ 887623 w 4804229"/>
              <a:gd name="connsiteY3379" fmla="*/ 837563 h 1531042"/>
              <a:gd name="connsiteX3380" fmla="*/ 917787 w 4804229"/>
              <a:gd name="connsiteY3380" fmla="*/ 849078 h 1531042"/>
              <a:gd name="connsiteX3381" fmla="*/ 955081 w 4804229"/>
              <a:gd name="connsiteY3381" fmla="*/ 835915 h 1531042"/>
              <a:gd name="connsiteX3382" fmla="*/ 946306 w 4804229"/>
              <a:gd name="connsiteY3382" fmla="*/ 845243 h 1531042"/>
              <a:gd name="connsiteX3383" fmla="*/ 999507 w 4804229"/>
              <a:gd name="connsiteY3383" fmla="*/ 846890 h 1531042"/>
              <a:gd name="connsiteX3384" fmla="*/ 990727 w 4804229"/>
              <a:gd name="connsiteY3384" fmla="*/ 856211 h 1531042"/>
              <a:gd name="connsiteX3385" fmla="*/ 1006083 w 4804229"/>
              <a:gd name="connsiteY3385" fmla="*/ 864987 h 1531042"/>
              <a:gd name="connsiteX3386" fmla="*/ 1034053 w 4804229"/>
              <a:gd name="connsiteY3386" fmla="*/ 857852 h 1531042"/>
              <a:gd name="connsiteX3387" fmla="*/ 1003341 w 4804229"/>
              <a:gd name="connsiteY3387" fmla="*/ 840303 h 1531042"/>
              <a:gd name="connsiteX3388" fmla="*/ 1021991 w 4804229"/>
              <a:gd name="connsiteY3388" fmla="*/ 836468 h 1531042"/>
              <a:gd name="connsiteX3389" fmla="*/ 1028571 w 4804229"/>
              <a:gd name="connsiteY3389" fmla="*/ 854565 h 1531042"/>
              <a:gd name="connsiteX3390" fmla="*/ 1047424 w 4804229"/>
              <a:gd name="connsiteY3390" fmla="*/ 854427 h 1531042"/>
              <a:gd name="connsiteX3391" fmla="*/ 1051402 w 4804229"/>
              <a:gd name="connsiteY3391" fmla="*/ 856616 h 1531042"/>
              <a:gd name="connsiteX3392" fmla="*/ 1050514 w 4804229"/>
              <a:gd name="connsiteY3392" fmla="*/ 849083 h 1531042"/>
              <a:gd name="connsiteX3393" fmla="*/ 1061242 w 4804229"/>
              <a:gd name="connsiteY3393" fmla="*/ 846023 h 1531042"/>
              <a:gd name="connsiteX3394" fmla="*/ 1075743 w 4804229"/>
              <a:gd name="connsiteY3394" fmla="*/ 860599 h 1531042"/>
              <a:gd name="connsiteX3395" fmla="*/ 1071372 w 4804229"/>
              <a:gd name="connsiteY3395" fmla="*/ 860179 h 1531042"/>
              <a:gd name="connsiteX3396" fmla="*/ 1082861 w 4804229"/>
              <a:gd name="connsiteY3396" fmla="*/ 864434 h 1531042"/>
              <a:gd name="connsiteX3397" fmla="*/ 1018150 w 4804229"/>
              <a:gd name="connsiteY3397" fmla="*/ 891310 h 1531042"/>
              <a:gd name="connsiteX3398" fmla="*/ 1014863 w 4804229"/>
              <a:gd name="connsiteY3398" fmla="*/ 906667 h 1531042"/>
              <a:gd name="connsiteX3399" fmla="*/ 1004442 w 4804229"/>
              <a:gd name="connsiteY3399" fmla="*/ 900632 h 1531042"/>
              <a:gd name="connsiteX3400" fmla="*/ 1005675 w 4804229"/>
              <a:gd name="connsiteY3400" fmla="*/ 888498 h 1531042"/>
              <a:gd name="connsiteX3401" fmla="*/ 1002220 w 4804229"/>
              <a:gd name="connsiteY3401" fmla="*/ 885863 h 1531042"/>
              <a:gd name="connsiteX3402" fmla="*/ 1005536 w 4804229"/>
              <a:gd name="connsiteY3402" fmla="*/ 880889 h 1531042"/>
              <a:gd name="connsiteX3403" fmla="*/ 980311 w 4804229"/>
              <a:gd name="connsiteY3403" fmla="*/ 873208 h 1531042"/>
              <a:gd name="connsiteX3404" fmla="*/ 980858 w 4804229"/>
              <a:gd name="connsiteY3404" fmla="*/ 879243 h 1531042"/>
              <a:gd name="connsiteX3405" fmla="*/ 995667 w 4804229"/>
              <a:gd name="connsiteY3405" fmla="*/ 884730 h 1531042"/>
              <a:gd name="connsiteX3406" fmla="*/ 991279 w 4804229"/>
              <a:gd name="connsiteY3406" fmla="*/ 888017 h 1531042"/>
              <a:gd name="connsiteX3407" fmla="*/ 993819 w 4804229"/>
              <a:gd name="connsiteY3407" fmla="*/ 887876 h 1531042"/>
              <a:gd name="connsiteX3408" fmla="*/ 984964 w 4804229"/>
              <a:gd name="connsiteY3408" fmla="*/ 899579 h 1531042"/>
              <a:gd name="connsiteX3409" fmla="*/ 907919 w 4804229"/>
              <a:gd name="connsiteY3409" fmla="*/ 897338 h 1531042"/>
              <a:gd name="connsiteX3410" fmla="*/ 904079 w 4804229"/>
              <a:gd name="connsiteY3410" fmla="*/ 906667 h 1531042"/>
              <a:gd name="connsiteX3411" fmla="*/ 845949 w 4804229"/>
              <a:gd name="connsiteY3411" fmla="*/ 902279 h 1531042"/>
              <a:gd name="connsiteX3412" fmla="*/ 840462 w 4804229"/>
              <a:gd name="connsiteY3412" fmla="*/ 892951 h 1531042"/>
              <a:gd name="connsiteX3413" fmla="*/ 761181 w 4804229"/>
              <a:gd name="connsiteY3413" fmla="*/ 896885 h 1531042"/>
              <a:gd name="connsiteX3414" fmla="*/ 740324 w 4804229"/>
              <a:gd name="connsiteY3414" fmla="*/ 898962 h 1531042"/>
              <a:gd name="connsiteX3415" fmla="*/ 732425 w 4804229"/>
              <a:gd name="connsiteY3415" fmla="*/ 894325 h 1531042"/>
              <a:gd name="connsiteX3416" fmla="*/ 719810 w 4804229"/>
              <a:gd name="connsiteY3416" fmla="*/ 886924 h 1531042"/>
              <a:gd name="connsiteX3417" fmla="*/ 725844 w 4804229"/>
              <a:gd name="connsiteY3417" fmla="*/ 902279 h 1531042"/>
              <a:gd name="connsiteX3418" fmla="*/ 706648 w 4804229"/>
              <a:gd name="connsiteY3418" fmla="*/ 906114 h 1531042"/>
              <a:gd name="connsiteX3419" fmla="*/ 681423 w 4804229"/>
              <a:gd name="connsiteY3419" fmla="*/ 894598 h 1531042"/>
              <a:gd name="connsiteX3420" fmla="*/ 575575 w 4804229"/>
              <a:gd name="connsiteY3420" fmla="*/ 894598 h 1531042"/>
              <a:gd name="connsiteX3421" fmla="*/ 540476 w 4804229"/>
              <a:gd name="connsiteY3421" fmla="*/ 879789 h 1531042"/>
              <a:gd name="connsiteX3422" fmla="*/ 565706 w 4804229"/>
              <a:gd name="connsiteY3422" fmla="*/ 894598 h 1531042"/>
              <a:gd name="connsiteX3423" fmla="*/ 418176 w 4804229"/>
              <a:gd name="connsiteY3423" fmla="*/ 913247 h 1531042"/>
              <a:gd name="connsiteX3424" fmla="*/ 426952 w 4804229"/>
              <a:gd name="connsiteY3424" fmla="*/ 900632 h 1531042"/>
              <a:gd name="connsiteX3425" fmla="*/ 403920 w 4804229"/>
              <a:gd name="connsiteY3425" fmla="*/ 913247 h 1531042"/>
              <a:gd name="connsiteX3426" fmla="*/ 326049 w 4804229"/>
              <a:gd name="connsiteY3426" fmla="*/ 902825 h 1531042"/>
              <a:gd name="connsiteX3427" fmla="*/ 345239 w 4804229"/>
              <a:gd name="connsiteY3427" fmla="*/ 905566 h 1531042"/>
              <a:gd name="connsiteX3428" fmla="*/ 278334 w 4804229"/>
              <a:gd name="connsiteY3428" fmla="*/ 907213 h 1531042"/>
              <a:gd name="connsiteX3429" fmla="*/ 291497 w 4804229"/>
              <a:gd name="connsiteY3429" fmla="*/ 894598 h 1531042"/>
              <a:gd name="connsiteX3430" fmla="*/ 311240 w 4804229"/>
              <a:gd name="connsiteY3430" fmla="*/ 900632 h 1531042"/>
              <a:gd name="connsiteX3431" fmla="*/ 324402 w 4804229"/>
              <a:gd name="connsiteY3431" fmla="*/ 884730 h 1531042"/>
              <a:gd name="connsiteX3432" fmla="*/ 300819 w 4804229"/>
              <a:gd name="connsiteY3432" fmla="*/ 891310 h 1531042"/>
              <a:gd name="connsiteX3433" fmla="*/ 299718 w 4804229"/>
              <a:gd name="connsiteY3433" fmla="*/ 879243 h 1531042"/>
              <a:gd name="connsiteX3434" fmla="*/ 272300 w 4804229"/>
              <a:gd name="connsiteY3434" fmla="*/ 895145 h 1531042"/>
              <a:gd name="connsiteX3435" fmla="*/ 204297 w 4804229"/>
              <a:gd name="connsiteY3435" fmla="*/ 887470 h 1531042"/>
              <a:gd name="connsiteX3436" fmla="*/ 227880 w 4804229"/>
              <a:gd name="connsiteY3436" fmla="*/ 880889 h 1531042"/>
              <a:gd name="connsiteX3437" fmla="*/ 189488 w 4804229"/>
              <a:gd name="connsiteY3437" fmla="*/ 881983 h 1531042"/>
              <a:gd name="connsiteX3438" fmla="*/ 199362 w 4804229"/>
              <a:gd name="connsiteY3438" fmla="*/ 888017 h 1531042"/>
              <a:gd name="connsiteX3439" fmla="*/ 167551 w 4804229"/>
              <a:gd name="connsiteY3439" fmla="*/ 907213 h 1531042"/>
              <a:gd name="connsiteX3440" fmla="*/ 238848 w 4804229"/>
              <a:gd name="connsiteY3440" fmla="*/ 896245 h 1531042"/>
              <a:gd name="connsiteX3441" fmla="*/ 278882 w 4804229"/>
              <a:gd name="connsiteY3441" fmla="*/ 917088 h 1531042"/>
              <a:gd name="connsiteX3442" fmla="*/ 236107 w 4804229"/>
              <a:gd name="connsiteY3442" fmla="*/ 920923 h 1531042"/>
              <a:gd name="connsiteX3443" fmla="*/ 197169 w 4804229"/>
              <a:gd name="connsiteY3443" fmla="*/ 915441 h 1531042"/>
              <a:gd name="connsiteX3444" fmla="*/ 221846 w 4804229"/>
              <a:gd name="connsiteY3444" fmla="*/ 924216 h 1531042"/>
              <a:gd name="connsiteX3445" fmla="*/ 183453 w 4804229"/>
              <a:gd name="connsiteY3445" fmla="*/ 924762 h 1531042"/>
              <a:gd name="connsiteX3446" fmla="*/ 231720 w 4804229"/>
              <a:gd name="connsiteY3446" fmla="*/ 923663 h 1531042"/>
              <a:gd name="connsiteX3447" fmla="*/ 227880 w 4804229"/>
              <a:gd name="connsiteY3447" fmla="*/ 932990 h 1531042"/>
              <a:gd name="connsiteX3448" fmla="*/ 378144 w 4804229"/>
              <a:gd name="connsiteY3448" fmla="*/ 948347 h 1531042"/>
              <a:gd name="connsiteX3449" fmla="*/ 342499 w 4804229"/>
              <a:gd name="connsiteY3449" fmla="*/ 924216 h 1531042"/>
              <a:gd name="connsiteX3450" fmla="*/ 351819 w 4804229"/>
              <a:gd name="connsiteY3450" fmla="*/ 920923 h 1531042"/>
              <a:gd name="connsiteX3451" fmla="*/ 386371 w 4804229"/>
              <a:gd name="connsiteY3451" fmla="*/ 929697 h 1531042"/>
              <a:gd name="connsiteX3452" fmla="*/ 402274 w 4804229"/>
              <a:gd name="connsiteY3452" fmla="*/ 947794 h 1531042"/>
              <a:gd name="connsiteX3453" fmla="*/ 493314 w 4804229"/>
              <a:gd name="connsiteY3453" fmla="*/ 945600 h 1531042"/>
              <a:gd name="connsiteX3454" fmla="*/ 484540 w 4804229"/>
              <a:gd name="connsiteY3454" fmla="*/ 952180 h 1531042"/>
              <a:gd name="connsiteX3455" fmla="*/ 536635 w 4804229"/>
              <a:gd name="connsiteY3455" fmla="*/ 945052 h 1531042"/>
              <a:gd name="connsiteX3456" fmla="*/ 570640 w 4804229"/>
              <a:gd name="connsiteY3456" fmla="*/ 947246 h 1531042"/>
              <a:gd name="connsiteX3457" fmla="*/ 566799 w 4804229"/>
              <a:gd name="connsiteY3457" fmla="*/ 959861 h 1531042"/>
              <a:gd name="connsiteX3458" fmla="*/ 618901 w 4804229"/>
              <a:gd name="connsiteY3458" fmla="*/ 949440 h 1531042"/>
              <a:gd name="connsiteX3459" fmla="*/ 634804 w 4804229"/>
              <a:gd name="connsiteY3459" fmla="*/ 964249 h 1531042"/>
              <a:gd name="connsiteX3460" fmla="*/ 638097 w 4804229"/>
              <a:gd name="connsiteY3460" fmla="*/ 945600 h 1531042"/>
              <a:gd name="connsiteX3461" fmla="*/ 697327 w 4804229"/>
              <a:gd name="connsiteY3461" fmla="*/ 962603 h 1531042"/>
              <a:gd name="connsiteX3462" fmla="*/ 711036 w 4804229"/>
              <a:gd name="connsiteY3462" fmla="*/ 952733 h 1531042"/>
              <a:gd name="connsiteX3463" fmla="*/ 712135 w 4804229"/>
              <a:gd name="connsiteY3463" fmla="*/ 965343 h 1531042"/>
              <a:gd name="connsiteX3464" fmla="*/ 745587 w 4804229"/>
              <a:gd name="connsiteY3464" fmla="*/ 964249 h 1531042"/>
              <a:gd name="connsiteX3465" fmla="*/ 699520 w 4804229"/>
              <a:gd name="connsiteY3465" fmla="*/ 987285 h 1531042"/>
              <a:gd name="connsiteX3466" fmla="*/ 694033 w 4804229"/>
              <a:gd name="connsiteY3466" fmla="*/ 981251 h 1531042"/>
              <a:gd name="connsiteX3467" fmla="*/ 702261 w 4804229"/>
              <a:gd name="connsiteY3467" fmla="*/ 968636 h 1531042"/>
              <a:gd name="connsiteX3468" fmla="*/ 663874 w 4804229"/>
              <a:gd name="connsiteY3468" fmla="*/ 969731 h 1531042"/>
              <a:gd name="connsiteX3469" fmla="*/ 652900 w 4804229"/>
              <a:gd name="connsiteY3469" fmla="*/ 954374 h 1531042"/>
              <a:gd name="connsiteX3470" fmla="*/ 630416 w 4804229"/>
              <a:gd name="connsiteY3470" fmla="*/ 970282 h 1531042"/>
              <a:gd name="connsiteX3471" fmla="*/ 601352 w 4804229"/>
              <a:gd name="connsiteY3471" fmla="*/ 968090 h 1531042"/>
              <a:gd name="connsiteX3472" fmla="*/ 600805 w 4804229"/>
              <a:gd name="connsiteY3472" fmla="*/ 958761 h 1531042"/>
              <a:gd name="connsiteX3473" fmla="*/ 567900 w 4804229"/>
              <a:gd name="connsiteY3473" fmla="*/ 968636 h 1531042"/>
              <a:gd name="connsiteX3474" fmla="*/ 542122 w 4804229"/>
              <a:gd name="connsiteY3474" fmla="*/ 947794 h 1531042"/>
              <a:gd name="connsiteX3475" fmla="*/ 534441 w 4804229"/>
              <a:gd name="connsiteY3475" fmla="*/ 966442 h 1531042"/>
              <a:gd name="connsiteX3476" fmla="*/ 476859 w 4804229"/>
              <a:gd name="connsiteY3476" fmla="*/ 964795 h 1531042"/>
              <a:gd name="connsiteX3477" fmla="*/ 490574 w 4804229"/>
              <a:gd name="connsiteY3477" fmla="*/ 958215 h 1531042"/>
              <a:gd name="connsiteX3478" fmla="*/ 471377 w 4804229"/>
              <a:gd name="connsiteY3478" fmla="*/ 958761 h 1531042"/>
              <a:gd name="connsiteX3479" fmla="*/ 473019 w 4804229"/>
              <a:gd name="connsiteY3479" fmla="*/ 974117 h 1531042"/>
              <a:gd name="connsiteX3480" fmla="*/ 612320 w 4804229"/>
              <a:gd name="connsiteY3480" fmla="*/ 970830 h 1531042"/>
              <a:gd name="connsiteX3481" fmla="*/ 618354 w 4804229"/>
              <a:gd name="connsiteY3481" fmla="*/ 986185 h 1531042"/>
              <a:gd name="connsiteX3482" fmla="*/ 632064 w 4804229"/>
              <a:gd name="connsiteY3482" fmla="*/ 976311 h 1531042"/>
              <a:gd name="connsiteX3483" fmla="*/ 650712 w 4804229"/>
              <a:gd name="connsiteY3483" fmla="*/ 969731 h 1531042"/>
              <a:gd name="connsiteX3484" fmla="*/ 675390 w 4804229"/>
              <a:gd name="connsiteY3484" fmla="*/ 975218 h 1531042"/>
              <a:gd name="connsiteX3485" fmla="*/ 690199 w 4804229"/>
              <a:gd name="connsiteY3485" fmla="*/ 977958 h 1531042"/>
              <a:gd name="connsiteX3486" fmla="*/ 652900 w 4804229"/>
              <a:gd name="connsiteY3486" fmla="*/ 991120 h 1531042"/>
              <a:gd name="connsiteX3487" fmla="*/ 724744 w 4804229"/>
              <a:gd name="connsiteY3487" fmla="*/ 986185 h 1531042"/>
              <a:gd name="connsiteX3488" fmla="*/ 764230 w 4804229"/>
              <a:gd name="connsiteY3488" fmla="*/ 994413 h 1531042"/>
              <a:gd name="connsiteX3489" fmla="*/ 751069 w 4804229"/>
              <a:gd name="connsiteY3489" fmla="*/ 1007023 h 1531042"/>
              <a:gd name="connsiteX3490" fmla="*/ 807010 w 4804229"/>
              <a:gd name="connsiteY3490" fmla="*/ 986732 h 1531042"/>
              <a:gd name="connsiteX3491" fmla="*/ 927662 w 4804229"/>
              <a:gd name="connsiteY3491" fmla="*/ 992219 h 1531042"/>
              <a:gd name="connsiteX3492" fmla="*/ 970989 w 4804229"/>
              <a:gd name="connsiteY3492" fmla="*/ 991120 h 1531042"/>
              <a:gd name="connsiteX3493" fmla="*/ 952887 w 4804229"/>
              <a:gd name="connsiteY3493" fmla="*/ 1003735 h 1531042"/>
              <a:gd name="connsiteX3494" fmla="*/ 985245 w 4804229"/>
              <a:gd name="connsiteY3494" fmla="*/ 990573 h 1531042"/>
              <a:gd name="connsiteX3495" fmla="*/ 1005536 w 4804229"/>
              <a:gd name="connsiteY3495" fmla="*/ 999347 h 1531042"/>
              <a:gd name="connsiteX3496" fmla="*/ 1029119 w 4804229"/>
              <a:gd name="connsiteY3496" fmla="*/ 992219 h 1531042"/>
              <a:gd name="connsiteX3497" fmla="*/ 1014863 w 4804229"/>
              <a:gd name="connsiteY3497" fmla="*/ 995507 h 1531042"/>
              <a:gd name="connsiteX3498" fmla="*/ 1030214 w 4804229"/>
              <a:gd name="connsiteY3498" fmla="*/ 1007576 h 1531042"/>
              <a:gd name="connsiteX3499" fmla="*/ 1034053 w 4804229"/>
              <a:gd name="connsiteY3499" fmla="*/ 994961 h 1531042"/>
              <a:gd name="connsiteX3500" fmla="*/ 1099316 w 4804229"/>
              <a:gd name="connsiteY3500" fmla="*/ 1024026 h 1531042"/>
              <a:gd name="connsiteX3501" fmla="*/ 1122348 w 4804229"/>
              <a:gd name="connsiteY3501" fmla="*/ 1010863 h 1531042"/>
              <a:gd name="connsiteX3502" fmla="*/ 1098217 w 4804229"/>
              <a:gd name="connsiteY3502" fmla="*/ 1008669 h 1531042"/>
              <a:gd name="connsiteX3503" fmla="*/ 1059284 w 4804229"/>
              <a:gd name="connsiteY3503" fmla="*/ 1006475 h 1531042"/>
              <a:gd name="connsiteX3504" fmla="*/ 1058737 w 4804229"/>
              <a:gd name="connsiteY3504" fmla="*/ 1000441 h 1531042"/>
              <a:gd name="connsiteX3505" fmla="*/ 1126740 w 4804229"/>
              <a:gd name="connsiteY3505" fmla="*/ 1004829 h 1531042"/>
              <a:gd name="connsiteX3506" fmla="*/ 1111931 w 4804229"/>
              <a:gd name="connsiteY3506" fmla="*/ 1002089 h 1531042"/>
              <a:gd name="connsiteX3507" fmla="*/ 1121253 w 4804229"/>
              <a:gd name="connsiteY3507" fmla="*/ 998801 h 1531042"/>
              <a:gd name="connsiteX3508" fmla="*/ 1141543 w 4804229"/>
              <a:gd name="connsiteY3508" fmla="*/ 1007576 h 1531042"/>
              <a:gd name="connsiteX3509" fmla="*/ 1187610 w 4804229"/>
              <a:gd name="connsiteY3509" fmla="*/ 984538 h 1531042"/>
              <a:gd name="connsiteX3510" fmla="*/ 1198648 w 4804229"/>
              <a:gd name="connsiteY3510" fmla="*/ 987488 h 1531042"/>
              <a:gd name="connsiteX3511" fmla="*/ 1208794 w 4804229"/>
              <a:gd name="connsiteY3511" fmla="*/ 985213 h 1531042"/>
              <a:gd name="connsiteX3512" fmla="*/ 1192555 w 4804229"/>
              <a:gd name="connsiteY3512" fmla="*/ 980704 h 1531042"/>
              <a:gd name="connsiteX3513" fmla="*/ 1239169 w 4804229"/>
              <a:gd name="connsiteY3513" fmla="*/ 963701 h 1531042"/>
              <a:gd name="connsiteX3514" fmla="*/ 1292918 w 4804229"/>
              <a:gd name="connsiteY3514" fmla="*/ 974670 h 1531042"/>
              <a:gd name="connsiteX3515" fmla="*/ 1289077 w 4804229"/>
              <a:gd name="connsiteY3515" fmla="*/ 983992 h 1531042"/>
              <a:gd name="connsiteX3516" fmla="*/ 1264399 w 4804229"/>
              <a:gd name="connsiteY3516" fmla="*/ 978510 h 1531042"/>
              <a:gd name="connsiteX3517" fmla="*/ 1243269 w 4804229"/>
              <a:gd name="connsiteY3517" fmla="*/ 984910 h 1531042"/>
              <a:gd name="connsiteX3518" fmla="*/ 1237407 w 4804229"/>
              <a:gd name="connsiteY3518" fmla="*/ 991215 h 1531042"/>
              <a:gd name="connsiteX3519" fmla="*/ 1251776 w 4804229"/>
              <a:gd name="connsiteY3519" fmla="*/ 995441 h 1531042"/>
              <a:gd name="connsiteX3520" fmla="*/ 1270424 w 4804229"/>
              <a:gd name="connsiteY3520" fmla="*/ 994413 h 1531042"/>
              <a:gd name="connsiteX3521" fmla="*/ 1264936 w 4804229"/>
              <a:gd name="connsiteY3521" fmla="*/ 988379 h 1531042"/>
              <a:gd name="connsiteX3522" fmla="*/ 1289830 w 4804229"/>
              <a:gd name="connsiteY3522" fmla="*/ 992196 h 1531042"/>
              <a:gd name="connsiteX3523" fmla="*/ 1295179 w 4804229"/>
              <a:gd name="connsiteY3523" fmla="*/ 987081 h 1531042"/>
              <a:gd name="connsiteX3524" fmla="*/ 1308275 w 4804229"/>
              <a:gd name="connsiteY3524" fmla="*/ 980157 h 1531042"/>
              <a:gd name="connsiteX3525" fmla="*/ 1311908 w 4804229"/>
              <a:gd name="connsiteY3525" fmla="*/ 986600 h 1531042"/>
              <a:gd name="connsiteX3526" fmla="*/ 1313627 w 4804229"/>
              <a:gd name="connsiteY3526" fmla="*/ 992987 h 1531042"/>
              <a:gd name="connsiteX3527" fmla="*/ 1328006 w 4804229"/>
              <a:gd name="connsiteY3527" fmla="*/ 992767 h 1531042"/>
              <a:gd name="connsiteX3528" fmla="*/ 1290714 w 4804229"/>
              <a:gd name="connsiteY3528" fmla="*/ 1005929 h 1531042"/>
              <a:gd name="connsiteX3529" fmla="*/ 1330200 w 4804229"/>
              <a:gd name="connsiteY3529" fmla="*/ 1014156 h 1531042"/>
              <a:gd name="connsiteX3530" fmla="*/ 1332947 w 4804229"/>
              <a:gd name="connsiteY3530" fmla="*/ 995507 h 1531042"/>
              <a:gd name="connsiteX3531" fmla="*/ 1363104 w 4804229"/>
              <a:gd name="connsiteY3531" fmla="*/ 1007023 h 1531042"/>
              <a:gd name="connsiteX3532" fmla="*/ 1366398 w 4804229"/>
              <a:gd name="connsiteY3532" fmla="*/ 988379 h 1531042"/>
              <a:gd name="connsiteX3533" fmla="*/ 1355977 w 4804229"/>
              <a:gd name="connsiteY3533" fmla="*/ 982346 h 1531042"/>
              <a:gd name="connsiteX3534" fmla="*/ 1331846 w 4804229"/>
              <a:gd name="connsiteY3534" fmla="*/ 982892 h 1531042"/>
              <a:gd name="connsiteX3535" fmla="*/ 1354883 w 4804229"/>
              <a:gd name="connsiteY3535" fmla="*/ 973024 h 1531042"/>
              <a:gd name="connsiteX3536" fmla="*/ 1340075 w 4804229"/>
              <a:gd name="connsiteY3536" fmla="*/ 970282 h 1531042"/>
              <a:gd name="connsiteX3537" fmla="*/ 1368592 w 4804229"/>
              <a:gd name="connsiteY3537" fmla="*/ 969731 h 1531042"/>
              <a:gd name="connsiteX3538" fmla="*/ 1367492 w 4804229"/>
              <a:gd name="connsiteY3538" fmla="*/ 957667 h 1531042"/>
              <a:gd name="connsiteX3539" fmla="*/ 1454692 w 4804229"/>
              <a:gd name="connsiteY3539" fmla="*/ 960955 h 1531042"/>
              <a:gd name="connsiteX3540" fmla="*/ 1466208 w 4804229"/>
              <a:gd name="connsiteY3540" fmla="*/ 979058 h 1531042"/>
              <a:gd name="connsiteX3541" fmla="*/ 1418499 w 4804229"/>
              <a:gd name="connsiteY3541" fmla="*/ 983992 h 1531042"/>
              <a:gd name="connsiteX3542" fmla="*/ 1461890 w 4804229"/>
              <a:gd name="connsiteY3542" fmla="*/ 980701 h 1531042"/>
              <a:gd name="connsiteX3543" fmla="*/ 1497294 w 4804229"/>
              <a:gd name="connsiteY3543" fmla="*/ 986698 h 1531042"/>
              <a:gd name="connsiteX3544" fmla="*/ 1501380 w 4804229"/>
              <a:gd name="connsiteY3544" fmla="*/ 980222 h 1531042"/>
              <a:gd name="connsiteX3545" fmla="*/ 1511186 w 4804229"/>
              <a:gd name="connsiteY3545" fmla="*/ 983444 h 1531042"/>
              <a:gd name="connsiteX3546" fmla="*/ 1514474 w 4804229"/>
              <a:gd name="connsiteY3546" fmla="*/ 970829 h 1531042"/>
              <a:gd name="connsiteX3547" fmla="*/ 1530376 w 4804229"/>
              <a:gd name="connsiteY3547" fmla="*/ 985638 h 1531042"/>
              <a:gd name="connsiteX3548" fmla="*/ 1499891 w 4804229"/>
              <a:gd name="connsiteY3548" fmla="*/ 987138 h 1531042"/>
              <a:gd name="connsiteX3549" fmla="*/ 1500760 w 4804229"/>
              <a:gd name="connsiteY3549" fmla="*/ 987285 h 1531042"/>
              <a:gd name="connsiteX3550" fmla="*/ 1442630 w 4804229"/>
              <a:gd name="connsiteY3550" fmla="*/ 983445 h 1531042"/>
              <a:gd name="connsiteX3551" fmla="*/ 1431662 w 4804229"/>
              <a:gd name="connsiteY3551" fmla="*/ 1020738 h 1531042"/>
              <a:gd name="connsiteX3552" fmla="*/ 1459626 w 4804229"/>
              <a:gd name="connsiteY3552" fmla="*/ 1010316 h 1531042"/>
              <a:gd name="connsiteX3553" fmla="*/ 1440984 w 4804229"/>
              <a:gd name="connsiteY3553" fmla="*/ 1014156 h 1531042"/>
              <a:gd name="connsiteX3554" fmla="*/ 1463467 w 4804229"/>
              <a:gd name="connsiteY3554" fmla="*/ 997701 h 1531042"/>
              <a:gd name="connsiteX3555" fmla="*/ 1502407 w 4804229"/>
              <a:gd name="connsiteY3555" fmla="*/ 1002635 h 1531042"/>
              <a:gd name="connsiteX3556" fmla="*/ 1518309 w 4804229"/>
              <a:gd name="connsiteY3556" fmla="*/ 1014156 h 1531042"/>
              <a:gd name="connsiteX3557" fmla="*/ 1494178 w 4804229"/>
              <a:gd name="connsiteY3557" fmla="*/ 1015250 h 1531042"/>
              <a:gd name="connsiteX3558" fmla="*/ 1527631 w 4804229"/>
              <a:gd name="connsiteY3558" fmla="*/ 1014156 h 1531042"/>
              <a:gd name="connsiteX3559" fmla="*/ 1523790 w 4804229"/>
              <a:gd name="connsiteY3559" fmla="*/ 1026771 h 1531042"/>
              <a:gd name="connsiteX3560" fmla="*/ 1542440 w 4804229"/>
              <a:gd name="connsiteY3560" fmla="*/ 1019638 h 1531042"/>
              <a:gd name="connsiteX3561" fmla="*/ 1569311 w 4804229"/>
              <a:gd name="connsiteY3561" fmla="*/ 997153 h 1531042"/>
              <a:gd name="connsiteX3562" fmla="*/ 1575891 w 4804229"/>
              <a:gd name="connsiteY3562" fmla="*/ 1012510 h 1531042"/>
              <a:gd name="connsiteX3563" fmla="*/ 1592816 w 4804229"/>
              <a:gd name="connsiteY3563" fmla="*/ 1009024 h 1531042"/>
              <a:gd name="connsiteX3564" fmla="*/ 1594543 w 4804229"/>
              <a:gd name="connsiteY3564" fmla="*/ 1004828 h 1531042"/>
              <a:gd name="connsiteX3565" fmla="*/ 1614287 w 4804229"/>
              <a:gd name="connsiteY3565" fmla="*/ 1010315 h 1531042"/>
              <a:gd name="connsiteX3566" fmla="*/ 1605788 w 4804229"/>
              <a:gd name="connsiteY3566" fmla="*/ 1014085 h 1531042"/>
              <a:gd name="connsiteX3567" fmla="*/ 1600346 w 4804229"/>
              <a:gd name="connsiteY3567" fmla="*/ 1014111 h 1531042"/>
              <a:gd name="connsiteX3568" fmla="*/ 1604342 w 4804229"/>
              <a:gd name="connsiteY3568" fmla="*/ 1017856 h 1531042"/>
              <a:gd name="connsiteX3569" fmla="*/ 1615377 w 4804229"/>
              <a:gd name="connsiteY3569" fmla="*/ 1026218 h 1531042"/>
              <a:gd name="connsiteX3570" fmla="*/ 1643349 w 4804229"/>
              <a:gd name="connsiteY3570" fmla="*/ 1015797 h 1531042"/>
              <a:gd name="connsiteX3571" fmla="*/ 1623606 w 4804229"/>
              <a:gd name="connsiteY3571" fmla="*/ 1010316 h 1531042"/>
              <a:gd name="connsiteX3572" fmla="*/ 1652123 w 4804229"/>
              <a:gd name="connsiteY3572" fmla="*/ 1005929 h 1531042"/>
              <a:gd name="connsiteX3573" fmla="*/ 1663639 w 4804229"/>
              <a:gd name="connsiteY3573" fmla="*/ 1024026 h 1531042"/>
              <a:gd name="connsiteX3574" fmla="*/ 1677353 w 4804229"/>
              <a:gd name="connsiteY3574" fmla="*/ 1014156 h 1531042"/>
              <a:gd name="connsiteX3575" fmla="*/ 1660898 w 4804229"/>
              <a:gd name="connsiteY3575" fmla="*/ 993313 h 1531042"/>
              <a:gd name="connsiteX3576" fmla="*/ 1692431 w 4804229"/>
              <a:gd name="connsiteY3576" fmla="*/ 994684 h 1531042"/>
              <a:gd name="connsiteX3577" fmla="*/ 1712460 w 4804229"/>
              <a:gd name="connsiteY3577" fmla="*/ 997474 h 1531042"/>
              <a:gd name="connsiteX3578" fmla="*/ 1704227 w 4804229"/>
              <a:gd name="connsiteY3578" fmla="*/ 991673 h 1531042"/>
              <a:gd name="connsiteX3579" fmla="*/ 1717184 w 4804229"/>
              <a:gd name="connsiteY3579" fmla="*/ 991260 h 1531042"/>
              <a:gd name="connsiteX3580" fmla="*/ 1728905 w 4804229"/>
              <a:gd name="connsiteY3580" fmla="*/ 999900 h 1531042"/>
              <a:gd name="connsiteX3581" fmla="*/ 1713276 w 4804229"/>
              <a:gd name="connsiteY3581" fmla="*/ 998049 h 1531042"/>
              <a:gd name="connsiteX3582" fmla="*/ 1713036 w 4804229"/>
              <a:gd name="connsiteY3582" fmla="*/ 997879 h 1531042"/>
              <a:gd name="connsiteX3583" fmla="*/ 1692981 w 4804229"/>
              <a:gd name="connsiteY3583" fmla="*/ 1001266 h 1531042"/>
              <a:gd name="connsiteX3584" fmla="*/ 1676800 w 4804229"/>
              <a:gd name="connsiteY3584" fmla="*/ 1008122 h 1531042"/>
              <a:gd name="connsiteX3585" fmla="*/ 1749739 w 4804229"/>
              <a:gd name="connsiteY3585" fmla="*/ 1014704 h 1531042"/>
              <a:gd name="connsiteX3586" fmla="*/ 1717387 w 4804229"/>
              <a:gd name="connsiteY3586" fmla="*/ 1028412 h 1531042"/>
              <a:gd name="connsiteX3587" fmla="*/ 1697097 w 4804229"/>
              <a:gd name="connsiteY3587" fmla="*/ 1020185 h 1531042"/>
              <a:gd name="connsiteX3588" fmla="*/ 1678447 w 4804229"/>
              <a:gd name="connsiteY3588" fmla="*/ 1024026 h 1531042"/>
              <a:gd name="connsiteX3589" fmla="*/ 1664739 w 4804229"/>
              <a:gd name="connsiteY3589" fmla="*/ 1033899 h 1531042"/>
              <a:gd name="connsiteX3590" fmla="*/ 1639508 w 4804229"/>
              <a:gd name="connsiteY3590" fmla="*/ 1025672 h 1531042"/>
              <a:gd name="connsiteX3591" fmla="*/ 1670766 w 4804229"/>
              <a:gd name="connsiteY3591" fmla="*/ 1045961 h 1531042"/>
              <a:gd name="connsiteX3592" fmla="*/ 1683382 w 4804229"/>
              <a:gd name="connsiteY3592" fmla="*/ 1030059 h 1531042"/>
              <a:gd name="connsiteX3593" fmla="*/ 1703672 w 4804229"/>
              <a:gd name="connsiteY3593" fmla="*/ 1041575 h 1531042"/>
              <a:gd name="connsiteX3594" fmla="*/ 1716839 w 4804229"/>
              <a:gd name="connsiteY3594" fmla="*/ 1028960 h 1531042"/>
              <a:gd name="connsiteX3595" fmla="*/ 1722868 w 4804229"/>
              <a:gd name="connsiteY3595" fmla="*/ 1041027 h 1531042"/>
              <a:gd name="connsiteX3596" fmla="*/ 1736031 w 4804229"/>
              <a:gd name="connsiteY3596" fmla="*/ 1028412 h 1531042"/>
              <a:gd name="connsiteX3597" fmla="*/ 1757421 w 4804229"/>
              <a:gd name="connsiteY3597" fmla="*/ 1049255 h 1531042"/>
              <a:gd name="connsiteX3598" fmla="*/ 1779459 w 4804229"/>
              <a:gd name="connsiteY3598" fmla="*/ 1044103 h 1531042"/>
              <a:gd name="connsiteX3599" fmla="*/ 1757833 w 4804229"/>
              <a:gd name="connsiteY3599" fmla="*/ 1041917 h 1531042"/>
              <a:gd name="connsiteX3600" fmla="*/ 1746453 w 4804229"/>
              <a:gd name="connsiteY3600" fmla="*/ 1030058 h 1531042"/>
              <a:gd name="connsiteX3601" fmla="*/ 1767500 w 4804229"/>
              <a:gd name="connsiteY3601" fmla="*/ 1034718 h 1531042"/>
              <a:gd name="connsiteX3602" fmla="*/ 1780787 w 4804229"/>
              <a:gd name="connsiteY3602" fmla="*/ 1043792 h 1531042"/>
              <a:gd name="connsiteX3603" fmla="*/ 1789115 w 4804229"/>
              <a:gd name="connsiteY3603" fmla="*/ 1041846 h 1531042"/>
              <a:gd name="connsiteX3604" fmla="*/ 1788752 w 4804229"/>
              <a:gd name="connsiteY3604" fmla="*/ 1041027 h 1531042"/>
              <a:gd name="connsiteX3605" fmla="*/ 1789779 w 4804229"/>
              <a:gd name="connsiteY3605" fmla="*/ 1031705 h 1531042"/>
              <a:gd name="connsiteX3606" fmla="*/ 1814462 w 4804229"/>
              <a:gd name="connsiteY3606" fmla="*/ 1037187 h 1531042"/>
              <a:gd name="connsiteX3607" fmla="*/ 1806575 w 4804229"/>
              <a:gd name="connsiteY3607" fmla="*/ 1040567 h 1531042"/>
              <a:gd name="connsiteX3608" fmla="*/ 1815569 w 4804229"/>
              <a:gd name="connsiteY3608" fmla="*/ 1040693 h 1531042"/>
              <a:gd name="connsiteX3609" fmla="*/ 1834745 w 4804229"/>
              <a:gd name="connsiteY3609" fmla="*/ 1049255 h 1531042"/>
              <a:gd name="connsiteX3610" fmla="*/ 1815555 w 4804229"/>
              <a:gd name="connsiteY3610" fmla="*/ 1049802 h 1531042"/>
              <a:gd name="connsiteX3611" fmla="*/ 1816101 w 4804229"/>
              <a:gd name="connsiteY3611" fmla="*/ 1053089 h 1531042"/>
              <a:gd name="connsiteX3612" fmla="*/ 1800746 w 4804229"/>
              <a:gd name="connsiteY3612" fmla="*/ 1044315 h 1531042"/>
              <a:gd name="connsiteX3613" fmla="*/ 1740417 w 4804229"/>
              <a:gd name="connsiteY3613" fmla="*/ 1065158 h 1531042"/>
              <a:gd name="connsiteX3614" fmla="*/ 1725062 w 4804229"/>
              <a:gd name="connsiteY3614" fmla="*/ 1056383 h 1531042"/>
              <a:gd name="connsiteX3615" fmla="*/ 1721227 w 4804229"/>
              <a:gd name="connsiteY3615" fmla="*/ 1068998 h 1531042"/>
              <a:gd name="connsiteX3616" fmla="*/ 1745356 w 4804229"/>
              <a:gd name="connsiteY3616" fmla="*/ 1071192 h 1531042"/>
              <a:gd name="connsiteX3617" fmla="*/ 1797454 w 4804229"/>
              <a:gd name="connsiteY3617" fmla="*/ 1062964 h 1531042"/>
              <a:gd name="connsiteX3618" fmla="*/ 1794166 w 4804229"/>
              <a:gd name="connsiteY3618" fmla="*/ 1075579 h 1531042"/>
              <a:gd name="connsiteX3619" fmla="*/ 1774969 w 4804229"/>
              <a:gd name="connsiteY3619" fmla="*/ 1076127 h 1531042"/>
              <a:gd name="connsiteX3620" fmla="*/ 1808975 w 4804229"/>
              <a:gd name="connsiteY3620" fmla="*/ 1077773 h 1531042"/>
              <a:gd name="connsiteX3621" fmla="*/ 1822684 w 4804229"/>
              <a:gd name="connsiteY3621" fmla="*/ 1071192 h 1531042"/>
              <a:gd name="connsiteX3622" fmla="*/ 1830910 w 4804229"/>
              <a:gd name="connsiteY3622" fmla="*/ 1055283 h 1531042"/>
              <a:gd name="connsiteX3623" fmla="*/ 1837492 w 4804229"/>
              <a:gd name="connsiteY3623" fmla="*/ 1070640 h 1531042"/>
              <a:gd name="connsiteX3624" fmla="*/ 1867651 w 4804229"/>
              <a:gd name="connsiteY3624" fmla="*/ 1038833 h 1531042"/>
              <a:gd name="connsiteX3625" fmla="*/ 1878620 w 4804229"/>
              <a:gd name="connsiteY3625" fmla="*/ 1050897 h 1531042"/>
              <a:gd name="connsiteX3626" fmla="*/ 1869298 w 4804229"/>
              <a:gd name="connsiteY3626" fmla="*/ 1054190 h 1531042"/>
              <a:gd name="connsiteX3627" fmla="*/ 1880266 w 4804229"/>
              <a:gd name="connsiteY3627" fmla="*/ 1066257 h 1531042"/>
              <a:gd name="connsiteX3628" fmla="*/ 1912078 w 4804229"/>
              <a:gd name="connsiteY3628" fmla="*/ 1046509 h 1531042"/>
              <a:gd name="connsiteX3629" fmla="*/ 1918105 w 4804229"/>
              <a:gd name="connsiteY3629" fmla="*/ 1058576 h 1531042"/>
              <a:gd name="connsiteX3630" fmla="*/ 1914265 w 4804229"/>
              <a:gd name="connsiteY3630" fmla="*/ 1067898 h 1531042"/>
              <a:gd name="connsiteX3631" fmla="*/ 1904943 w 4804229"/>
              <a:gd name="connsiteY3631" fmla="*/ 1071192 h 1531042"/>
              <a:gd name="connsiteX3632" fmla="*/ 1885200 w 4804229"/>
              <a:gd name="connsiteY3632" fmla="*/ 1068998 h 1531042"/>
              <a:gd name="connsiteX3633" fmla="*/ 1891372 w 4804229"/>
              <a:gd name="connsiteY3633" fmla="*/ 1077907 h 1531042"/>
              <a:gd name="connsiteX3634" fmla="*/ 1888435 w 4804229"/>
              <a:gd name="connsiteY3634" fmla="*/ 1084224 h 1531042"/>
              <a:gd name="connsiteX3635" fmla="*/ 1888594 w 4804229"/>
              <a:gd name="connsiteY3635" fmla="*/ 1083366 h 1531042"/>
              <a:gd name="connsiteX3636" fmla="*/ 1875332 w 4804229"/>
              <a:gd name="connsiteY3636" fmla="*/ 1065704 h 1531042"/>
              <a:gd name="connsiteX3637" fmla="*/ 1887394 w 4804229"/>
              <a:gd name="connsiteY3637" fmla="*/ 1089835 h 1531042"/>
              <a:gd name="connsiteX3638" fmla="*/ 1887851 w 4804229"/>
              <a:gd name="connsiteY3638" fmla="*/ 1087369 h 1531042"/>
              <a:gd name="connsiteX3639" fmla="*/ 1912827 w 4804229"/>
              <a:gd name="connsiteY3639" fmla="*/ 1080581 h 1531042"/>
              <a:gd name="connsiteX3640" fmla="*/ 1924960 w 4804229"/>
              <a:gd name="connsiteY3640" fmla="*/ 1072897 h 1531042"/>
              <a:gd name="connsiteX3641" fmla="*/ 1924140 w 4804229"/>
              <a:gd name="connsiteY3641" fmla="*/ 1072838 h 1531042"/>
              <a:gd name="connsiteX3642" fmla="*/ 1927428 w 4804229"/>
              <a:gd name="connsiteY3642" fmla="*/ 1057482 h 1531042"/>
              <a:gd name="connsiteX3643" fmla="*/ 1944703 w 4804229"/>
              <a:gd name="connsiteY3643" fmla="*/ 1068655 h 1531042"/>
              <a:gd name="connsiteX3644" fmla="*/ 1940429 w 4804229"/>
              <a:gd name="connsiteY3644" fmla="*/ 1072486 h 1531042"/>
              <a:gd name="connsiteX3645" fmla="*/ 1957251 w 4804229"/>
              <a:gd name="connsiteY3645" fmla="*/ 1075096 h 1531042"/>
              <a:gd name="connsiteX3646" fmla="*/ 1964173 w 4804229"/>
              <a:gd name="connsiteY3646" fmla="*/ 1088189 h 1531042"/>
              <a:gd name="connsiteX3647" fmla="*/ 1943881 w 4804229"/>
              <a:gd name="connsiteY3647" fmla="*/ 1079414 h 1531042"/>
              <a:gd name="connsiteX3648" fmla="*/ 1892881 w 4804229"/>
              <a:gd name="connsiteY3648" fmla="*/ 1096970 h 1531042"/>
              <a:gd name="connsiteX3649" fmla="*/ 1898910 w 4804229"/>
              <a:gd name="connsiteY3649" fmla="*/ 1109032 h 1531042"/>
              <a:gd name="connsiteX3650" fmla="*/ 1864909 w 4804229"/>
              <a:gd name="connsiteY3650" fmla="*/ 1107384 h 1531042"/>
              <a:gd name="connsiteX3651" fmla="*/ 1840507 w 4804229"/>
              <a:gd name="connsiteY3651" fmla="*/ 1094839 h 1531042"/>
              <a:gd name="connsiteX3652" fmla="*/ 1833183 w 4804229"/>
              <a:gd name="connsiteY3652" fmla="*/ 1091203 h 1531042"/>
              <a:gd name="connsiteX3653" fmla="*/ 1842219 w 4804229"/>
              <a:gd name="connsiteY3653" fmla="*/ 1092510 h 1531042"/>
              <a:gd name="connsiteX3654" fmla="*/ 1843520 w 4804229"/>
              <a:gd name="connsiteY3654" fmla="*/ 1085447 h 1531042"/>
              <a:gd name="connsiteX3655" fmla="*/ 1823547 w 4804229"/>
              <a:gd name="connsiteY3655" fmla="*/ 1083751 h 1531042"/>
              <a:gd name="connsiteX3656" fmla="*/ 1822233 w 4804229"/>
              <a:gd name="connsiteY3656" fmla="*/ 1085765 h 1531042"/>
              <a:gd name="connsiteX3657" fmla="*/ 1819391 w 4804229"/>
              <a:gd name="connsiteY3657" fmla="*/ 1084354 h 1531042"/>
              <a:gd name="connsiteX3658" fmla="*/ 1796906 w 4804229"/>
              <a:gd name="connsiteY3658" fmla="*/ 1097516 h 1531042"/>
              <a:gd name="connsiteX3659" fmla="*/ 1771681 w 4804229"/>
              <a:gd name="connsiteY3659" fmla="*/ 1089289 h 1531042"/>
              <a:gd name="connsiteX3660" fmla="*/ 1760713 w 4804229"/>
              <a:gd name="connsiteY3660" fmla="*/ 1074480 h 1531042"/>
              <a:gd name="connsiteX3661" fmla="*/ 1742064 w 4804229"/>
              <a:gd name="connsiteY3661" fmla="*/ 1078319 h 1531042"/>
              <a:gd name="connsiteX3662" fmla="*/ 1756873 w 4804229"/>
              <a:gd name="connsiteY3662" fmla="*/ 1083801 h 1531042"/>
              <a:gd name="connsiteX3663" fmla="*/ 1728903 w 4804229"/>
              <a:gd name="connsiteY3663" fmla="*/ 1090935 h 1531042"/>
              <a:gd name="connsiteX3664" fmla="*/ 1745356 w 4804229"/>
              <a:gd name="connsiteY3664" fmla="*/ 1109032 h 1531042"/>
              <a:gd name="connsiteX3665" fmla="*/ 1720674 w 4804229"/>
              <a:gd name="connsiteY3665" fmla="*/ 1103545 h 1531042"/>
              <a:gd name="connsiteX3666" fmla="*/ 1709706 w 4804229"/>
              <a:gd name="connsiteY3666" fmla="*/ 1091482 h 1531042"/>
              <a:gd name="connsiteX3667" fmla="*/ 1707065 w 4804229"/>
              <a:gd name="connsiteY3667" fmla="*/ 1091721 h 1531042"/>
              <a:gd name="connsiteX3668" fmla="*/ 1712518 w 4804229"/>
              <a:gd name="connsiteY3668" fmla="*/ 1090247 h 1531042"/>
              <a:gd name="connsiteX3669" fmla="*/ 1723967 w 4804229"/>
              <a:gd name="connsiteY3669" fmla="*/ 1095870 h 1531042"/>
              <a:gd name="connsiteX3670" fmla="*/ 1732743 w 4804229"/>
              <a:gd name="connsiteY3670" fmla="*/ 1085995 h 1531042"/>
              <a:gd name="connsiteX3671" fmla="*/ 1712999 w 4804229"/>
              <a:gd name="connsiteY3671" fmla="*/ 1080513 h 1531042"/>
              <a:gd name="connsiteX3672" fmla="*/ 1712453 w 4804229"/>
              <a:gd name="connsiteY3672" fmla="*/ 1074480 h 1531042"/>
              <a:gd name="connsiteX3673" fmla="*/ 1701619 w 4804229"/>
              <a:gd name="connsiteY3673" fmla="*/ 1086546 h 1531042"/>
              <a:gd name="connsiteX3674" fmla="*/ 1700170 w 4804229"/>
              <a:gd name="connsiteY3674" fmla="*/ 1092347 h 1531042"/>
              <a:gd name="connsiteX3675" fmla="*/ 1687016 w 4804229"/>
              <a:gd name="connsiteY3675" fmla="*/ 1093538 h 1531042"/>
              <a:gd name="connsiteX3676" fmla="*/ 1661445 w 4804229"/>
              <a:gd name="connsiteY3676" fmla="*/ 1093128 h 1531042"/>
              <a:gd name="connsiteX3677" fmla="*/ 1705319 w 4804229"/>
              <a:gd name="connsiteY3677" fmla="*/ 1097516 h 1531042"/>
              <a:gd name="connsiteX3678" fmla="*/ 1757421 w 4804229"/>
              <a:gd name="connsiteY3678" fmla="*/ 1135903 h 1531042"/>
              <a:gd name="connsiteX3679" fmla="*/ 1785938 w 4804229"/>
              <a:gd name="connsiteY3679" fmla="*/ 1131515 h 1531042"/>
              <a:gd name="connsiteX3680" fmla="*/ 1784291 w 4804229"/>
              <a:gd name="connsiteY3680" fmla="*/ 1116160 h 1531042"/>
              <a:gd name="connsiteX3681" fmla="*/ 1756320 w 4804229"/>
              <a:gd name="connsiteY3681" fmla="*/ 1123288 h 1531042"/>
              <a:gd name="connsiteX3682" fmla="*/ 1736031 w 4804229"/>
              <a:gd name="connsiteY3682" fmla="*/ 1114512 h 1531042"/>
              <a:gd name="connsiteX3683" fmla="*/ 1773870 w 4804229"/>
              <a:gd name="connsiteY3683" fmla="*/ 1106838 h 1531042"/>
              <a:gd name="connsiteX3684" fmla="*/ 1799100 w 4804229"/>
              <a:gd name="connsiteY3684" fmla="*/ 1118353 h 1531042"/>
              <a:gd name="connsiteX3685" fmla="*/ 1738223 w 4804229"/>
              <a:gd name="connsiteY3685" fmla="*/ 1089835 h 1531042"/>
              <a:gd name="connsiteX3686" fmla="*/ 1823231 w 4804229"/>
              <a:gd name="connsiteY3686" fmla="*/ 1117806 h 1531042"/>
              <a:gd name="connsiteX3687" fmla="*/ 1827618 w 4804229"/>
              <a:gd name="connsiteY3687" fmla="*/ 1111226 h 1531042"/>
              <a:gd name="connsiteX3688" fmla="*/ 1837492 w 4804229"/>
              <a:gd name="connsiteY3688" fmla="*/ 1110678 h 1531042"/>
              <a:gd name="connsiteX3689" fmla="*/ 1822136 w 4804229"/>
              <a:gd name="connsiteY3689" fmla="*/ 1101904 h 1531042"/>
              <a:gd name="connsiteX3690" fmla="*/ 1861622 w 4804229"/>
              <a:gd name="connsiteY3690" fmla="*/ 1112872 h 1531042"/>
              <a:gd name="connsiteX3691" fmla="*/ 1843520 w 4804229"/>
              <a:gd name="connsiteY3691" fmla="*/ 1122741 h 1531042"/>
              <a:gd name="connsiteX3692" fmla="*/ 1863263 w 4804229"/>
              <a:gd name="connsiteY3692" fmla="*/ 1128228 h 1531042"/>
              <a:gd name="connsiteX3693" fmla="*/ 1886300 w 4804229"/>
              <a:gd name="connsiteY3693" fmla="*/ 1118353 h 1531042"/>
              <a:gd name="connsiteX3694" fmla="*/ 1897815 w 4804229"/>
              <a:gd name="connsiteY3694" fmla="*/ 1124798 h 1531042"/>
              <a:gd name="connsiteX3695" fmla="*/ 1908034 w 4804229"/>
              <a:gd name="connsiteY3695" fmla="*/ 1127603 h 1531042"/>
              <a:gd name="connsiteX3696" fmla="*/ 1900557 w 4804229"/>
              <a:gd name="connsiteY3696" fmla="*/ 1120546 h 1531042"/>
              <a:gd name="connsiteX3697" fmla="*/ 1935655 w 4804229"/>
              <a:gd name="connsiteY3697" fmla="*/ 1131515 h 1531042"/>
              <a:gd name="connsiteX3698" fmla="*/ 1916518 w 4804229"/>
              <a:gd name="connsiteY3698" fmla="*/ 1133029 h 1531042"/>
              <a:gd name="connsiteX3699" fmla="*/ 1917558 w 4804229"/>
              <a:gd name="connsiteY3699" fmla="*/ 1138643 h 1531042"/>
              <a:gd name="connsiteX3700" fmla="*/ 1950463 w 4804229"/>
              <a:gd name="connsiteY3700" fmla="*/ 1131515 h 1531042"/>
              <a:gd name="connsiteX3701" fmla="*/ 1966366 w 4804229"/>
              <a:gd name="connsiteY3701" fmla="*/ 1143031 h 1531042"/>
              <a:gd name="connsiteX3702" fmla="*/ 1821037 w 4804229"/>
              <a:gd name="connsiteY3702" fmla="*/ 1135903 h 1531042"/>
              <a:gd name="connsiteX3703" fmla="*/ 1759067 w 4804229"/>
              <a:gd name="connsiteY3703" fmla="*/ 1141390 h 1531042"/>
              <a:gd name="connsiteX3704" fmla="*/ 1755226 w 4804229"/>
              <a:gd name="connsiteY3704" fmla="*/ 1150712 h 1531042"/>
              <a:gd name="connsiteX3705" fmla="*/ 1781003 w 4804229"/>
              <a:gd name="connsiteY3705" fmla="*/ 1165521 h 1531042"/>
              <a:gd name="connsiteX3706" fmla="*/ 1779355 w 4804229"/>
              <a:gd name="connsiteY3706" fmla="*/ 1146871 h 1531042"/>
              <a:gd name="connsiteX3707" fmla="*/ 1812809 w 4804229"/>
              <a:gd name="connsiteY3707" fmla="*/ 1145778 h 1531042"/>
              <a:gd name="connsiteX3708" fmla="*/ 1784291 w 4804229"/>
              <a:gd name="connsiteY3708" fmla="*/ 1150164 h 1531042"/>
              <a:gd name="connsiteX3709" fmla="*/ 1839133 w 4804229"/>
              <a:gd name="connsiteY3709" fmla="*/ 1166614 h 1531042"/>
              <a:gd name="connsiteX3710" fmla="*/ 1813909 w 4804229"/>
              <a:gd name="connsiteY3710" fmla="*/ 1158386 h 1531042"/>
              <a:gd name="connsiteX3711" fmla="*/ 1960884 w 4804229"/>
              <a:gd name="connsiteY3711" fmla="*/ 1180876 h 1531042"/>
              <a:gd name="connsiteX3712" fmla="*/ 1994885 w 4804229"/>
              <a:gd name="connsiteY3712" fmla="*/ 1182517 h 1531042"/>
              <a:gd name="connsiteX3713" fmla="*/ 1979528 w 4804229"/>
              <a:gd name="connsiteY3713" fmla="*/ 1173742 h 1531042"/>
              <a:gd name="connsiteX3714" fmla="*/ 1978435 w 4804229"/>
              <a:gd name="connsiteY3714" fmla="*/ 1164420 h 1531042"/>
              <a:gd name="connsiteX3715" fmla="*/ 2007500 w 4804229"/>
              <a:gd name="connsiteY3715" fmla="*/ 1163327 h 1531042"/>
              <a:gd name="connsiteX3716" fmla="*/ 1981175 w 4804229"/>
              <a:gd name="connsiteY3716" fmla="*/ 1142484 h 1531042"/>
              <a:gd name="connsiteX3717" fmla="*/ 2041499 w 4804229"/>
              <a:gd name="connsiteY3717" fmla="*/ 1164353 h 1531042"/>
              <a:gd name="connsiteX3718" fmla="*/ 2059132 w 4804229"/>
              <a:gd name="connsiteY3718" fmla="*/ 1166921 h 1531042"/>
              <a:gd name="connsiteX3719" fmla="*/ 2061241 w 4804229"/>
              <a:gd name="connsiteY3719" fmla="*/ 1160722 h 1531042"/>
              <a:gd name="connsiteX3720" fmla="*/ 2048627 w 4804229"/>
              <a:gd name="connsiteY3720" fmla="*/ 1158391 h 1531042"/>
              <a:gd name="connsiteX3721" fmla="*/ 2062336 w 4804229"/>
              <a:gd name="connsiteY3721" fmla="*/ 1154346 h 1531042"/>
              <a:gd name="connsiteX3722" fmla="*/ 2076513 w 4804229"/>
              <a:gd name="connsiteY3722" fmla="*/ 1157066 h 1531042"/>
              <a:gd name="connsiteX3723" fmla="*/ 2078786 w 4804229"/>
              <a:gd name="connsiteY3723" fmla="*/ 1154552 h 1531042"/>
              <a:gd name="connsiteX3724" fmla="*/ 2088660 w 4804229"/>
              <a:gd name="connsiteY3724" fmla="*/ 1153999 h 1531042"/>
              <a:gd name="connsiteX3725" fmla="*/ 2090307 w 4804229"/>
              <a:gd name="connsiteY3725" fmla="*/ 1169355 h 1531042"/>
              <a:gd name="connsiteX3726" fmla="*/ 2099579 w 4804229"/>
              <a:gd name="connsiteY3726" fmla="*/ 1164298 h 1531042"/>
              <a:gd name="connsiteX3727" fmla="*/ 2091954 w 4804229"/>
              <a:gd name="connsiteY3727" fmla="*/ 1154004 h 1531042"/>
              <a:gd name="connsiteX3728" fmla="*/ 2110598 w 4804229"/>
              <a:gd name="connsiteY3728" fmla="*/ 1150164 h 1531042"/>
              <a:gd name="connsiteX3729" fmla="*/ 2159412 w 4804229"/>
              <a:gd name="connsiteY3729" fmla="*/ 1154550 h 1531042"/>
              <a:gd name="connsiteX3730" fmla="*/ 2148656 w 4804229"/>
              <a:gd name="connsiteY3730" fmla="*/ 1163256 h 1531042"/>
              <a:gd name="connsiteX3731" fmla="*/ 2141350 w 4804229"/>
              <a:gd name="connsiteY3731" fmla="*/ 1164399 h 1531042"/>
              <a:gd name="connsiteX3732" fmla="*/ 2142402 w 4804229"/>
              <a:gd name="connsiteY3732" fmla="*/ 1164420 h 1531042"/>
              <a:gd name="connsiteX3733" fmla="*/ 2051915 w 4804229"/>
              <a:gd name="connsiteY3733" fmla="*/ 1177035 h 1531042"/>
              <a:gd name="connsiteX3734" fmla="*/ 2043142 w 4804229"/>
              <a:gd name="connsiteY3734" fmla="*/ 1183616 h 1531042"/>
              <a:gd name="connsiteX3735" fmla="*/ 2050274 w 4804229"/>
              <a:gd name="connsiteY3735" fmla="*/ 1205007 h 1531042"/>
              <a:gd name="connsiteX3736" fmla="*/ 2036014 w 4804229"/>
              <a:gd name="connsiteY3736" fmla="*/ 1205553 h 1531042"/>
              <a:gd name="connsiteX3737" fmla="*/ 2021209 w 4804229"/>
              <a:gd name="connsiteY3737" fmla="*/ 1196573 h 1531042"/>
              <a:gd name="connsiteX3738" fmla="*/ 2009757 w 4804229"/>
              <a:gd name="connsiteY3738" fmla="*/ 1195651 h 1531042"/>
              <a:gd name="connsiteX3739" fmla="*/ 2016847 w 4804229"/>
              <a:gd name="connsiteY3739" fmla="*/ 1193856 h 1531042"/>
              <a:gd name="connsiteX3740" fmla="*/ 2043142 w 4804229"/>
              <a:gd name="connsiteY3740" fmla="*/ 1192392 h 1531042"/>
              <a:gd name="connsiteX3741" fmla="*/ 2007500 w 4804229"/>
              <a:gd name="connsiteY3741" fmla="*/ 1175389 h 1531042"/>
              <a:gd name="connsiteX3742" fmla="*/ 2008964 w 4804229"/>
              <a:gd name="connsiteY3742" fmla="*/ 1191278 h 1531042"/>
              <a:gd name="connsiteX3743" fmla="*/ 2006244 w 4804229"/>
              <a:gd name="connsiteY3743" fmla="*/ 1195368 h 1531042"/>
              <a:gd name="connsiteX3744" fmla="*/ 1996531 w 4804229"/>
              <a:gd name="connsiteY3744" fmla="*/ 1194586 h 1531042"/>
              <a:gd name="connsiteX3745" fmla="*/ 2021761 w 4804229"/>
              <a:gd name="connsiteY3745" fmla="*/ 1202813 h 1531042"/>
              <a:gd name="connsiteX3746" fmla="*/ 1990652 w 4804229"/>
              <a:gd name="connsiteY3746" fmla="*/ 1209666 h 1531042"/>
              <a:gd name="connsiteX3747" fmla="*/ 1985414 w 4804229"/>
              <a:gd name="connsiteY3747" fmla="*/ 1209476 h 1531042"/>
              <a:gd name="connsiteX3748" fmla="*/ 1995984 w 4804229"/>
              <a:gd name="connsiteY3748" fmla="*/ 1203360 h 1531042"/>
              <a:gd name="connsiteX3749" fmla="*/ 1942235 w 4804229"/>
              <a:gd name="connsiteY3749" fmla="*/ 1198972 h 1531042"/>
              <a:gd name="connsiteX3750" fmla="*/ 1971782 w 4804229"/>
              <a:gd name="connsiteY3750" fmla="*/ 1207130 h 1531042"/>
              <a:gd name="connsiteX3751" fmla="*/ 1983573 w 4804229"/>
              <a:gd name="connsiteY3751" fmla="*/ 1209409 h 1531042"/>
              <a:gd name="connsiteX3752" fmla="*/ 1964173 w 4804229"/>
              <a:gd name="connsiteY3752" fmla="*/ 1208705 h 1531042"/>
              <a:gd name="connsiteX3753" fmla="*/ 1937696 w 4804229"/>
              <a:gd name="connsiteY3753" fmla="*/ 1205896 h 1531042"/>
              <a:gd name="connsiteX3754" fmla="*/ 1931642 w 4804229"/>
              <a:gd name="connsiteY3754" fmla="*/ 1206149 h 1531042"/>
              <a:gd name="connsiteX3755" fmla="*/ 1929829 w 4804229"/>
              <a:gd name="connsiteY3755" fmla="*/ 1204799 h 1531042"/>
              <a:gd name="connsiteX3756" fmla="*/ 1913717 w 4804229"/>
              <a:gd name="connsiteY3756" fmla="*/ 1203360 h 1531042"/>
              <a:gd name="connsiteX3757" fmla="*/ 1916726 w 4804229"/>
              <a:gd name="connsiteY3757" fmla="*/ 1206774 h 1531042"/>
              <a:gd name="connsiteX3758" fmla="*/ 1906589 w 4804229"/>
              <a:gd name="connsiteY3758" fmla="*/ 1207201 h 1531042"/>
              <a:gd name="connsiteX3759" fmla="*/ 1884654 w 4804229"/>
              <a:gd name="connsiteY3759" fmla="*/ 1229684 h 1531042"/>
              <a:gd name="connsiteX3760" fmla="*/ 1881912 w 4804229"/>
              <a:gd name="connsiteY3760" fmla="*/ 1205007 h 1531042"/>
              <a:gd name="connsiteX3761" fmla="*/ 1858875 w 4804229"/>
              <a:gd name="connsiteY3761" fmla="*/ 1218168 h 1531042"/>
              <a:gd name="connsiteX3762" fmla="*/ 1874231 w 4804229"/>
              <a:gd name="connsiteY3762" fmla="*/ 1226944 h 1531042"/>
              <a:gd name="connsiteX3763" fmla="*/ 1846267 w 4804229"/>
              <a:gd name="connsiteY3763" fmla="*/ 1237359 h 1531042"/>
              <a:gd name="connsiteX3764" fmla="*/ 1844620 w 4804229"/>
              <a:gd name="connsiteY3764" fmla="*/ 1222003 h 1531042"/>
              <a:gd name="connsiteX3765" fmla="*/ 1811162 w 4804229"/>
              <a:gd name="connsiteY3765" fmla="*/ 1223103 h 1531042"/>
              <a:gd name="connsiteX3766" fmla="*/ 1807875 w 4804229"/>
              <a:gd name="connsiteY3766" fmla="*/ 1238458 h 1531042"/>
              <a:gd name="connsiteX3767" fmla="*/ 1772775 w 4804229"/>
              <a:gd name="connsiteY3767" fmla="*/ 1224197 h 1531042"/>
              <a:gd name="connsiteX3768" fmla="*/ 1729175 w 4804229"/>
              <a:gd name="connsiteY3768" fmla="*/ 1236333 h 1531042"/>
              <a:gd name="connsiteX3769" fmla="*/ 1723161 w 4804229"/>
              <a:gd name="connsiteY3769" fmla="*/ 1236070 h 1531042"/>
              <a:gd name="connsiteX3770" fmla="*/ 1718480 w 4804229"/>
              <a:gd name="connsiteY3770" fmla="*/ 1228585 h 1531042"/>
              <a:gd name="connsiteX3771" fmla="*/ 1698191 w 4804229"/>
              <a:gd name="connsiteY3771" fmla="*/ 1217069 h 1531042"/>
              <a:gd name="connsiteX3772" fmla="*/ 1687976 w 4804229"/>
              <a:gd name="connsiteY3772" fmla="*/ 1226804 h 1531042"/>
              <a:gd name="connsiteX3773" fmla="*/ 1692842 w 4804229"/>
              <a:gd name="connsiteY3773" fmla="*/ 1234747 h 1531042"/>
              <a:gd name="connsiteX3774" fmla="*/ 1677353 w 4804229"/>
              <a:gd name="connsiteY3774" fmla="*/ 1234072 h 1531042"/>
              <a:gd name="connsiteX3775" fmla="*/ 1661445 w 4804229"/>
              <a:gd name="connsiteY3775" fmla="*/ 1222556 h 1531042"/>
              <a:gd name="connsiteX3776" fmla="*/ 1677901 w 4804229"/>
              <a:gd name="connsiteY3776" fmla="*/ 1240652 h 1531042"/>
              <a:gd name="connsiteX3777" fmla="*/ 1638961 w 4804229"/>
              <a:gd name="connsiteY3777" fmla="*/ 1239006 h 1531042"/>
              <a:gd name="connsiteX3778" fmla="*/ 1603863 w 4804229"/>
              <a:gd name="connsiteY3778" fmla="*/ 1228037 h 1531042"/>
              <a:gd name="connsiteX3779" fmla="*/ 1600570 w 4804229"/>
              <a:gd name="connsiteY3779" fmla="*/ 1243394 h 1531042"/>
              <a:gd name="connsiteX3780" fmla="*/ 1590700 w 4804229"/>
              <a:gd name="connsiteY3780" fmla="*/ 1243940 h 1531042"/>
              <a:gd name="connsiteX3781" fmla="*/ 1597828 w 4804229"/>
              <a:gd name="connsiteY3781" fmla="*/ 1218715 h 1531042"/>
              <a:gd name="connsiteX3782" fmla="*/ 1579732 w 4804229"/>
              <a:gd name="connsiteY3782" fmla="*/ 1228585 h 1531042"/>
              <a:gd name="connsiteX3783" fmla="*/ 1586312 w 4804229"/>
              <a:gd name="connsiteY3783" fmla="*/ 1243940 h 1531042"/>
              <a:gd name="connsiteX3784" fmla="*/ 1518309 w 4804229"/>
              <a:gd name="connsiteY3784" fmla="*/ 1240105 h 1531042"/>
              <a:gd name="connsiteX3785" fmla="*/ 1490338 w 4804229"/>
              <a:gd name="connsiteY3785" fmla="*/ 1250521 h 1531042"/>
              <a:gd name="connsiteX3786" fmla="*/ 1474983 w 4804229"/>
              <a:gd name="connsiteY3786" fmla="*/ 1239006 h 1531042"/>
              <a:gd name="connsiteX3787" fmla="*/ 1471147 w 4804229"/>
              <a:gd name="connsiteY3787" fmla="*/ 1251621 h 1531042"/>
              <a:gd name="connsiteX3788" fmla="*/ 1481563 w 4804229"/>
              <a:gd name="connsiteY3788" fmla="*/ 1257655 h 1531042"/>
              <a:gd name="connsiteX3789" fmla="*/ 1443449 w 4804229"/>
              <a:gd name="connsiteY3789" fmla="*/ 1269513 h 1531042"/>
              <a:gd name="connsiteX3790" fmla="*/ 1428450 w 4804229"/>
              <a:gd name="connsiteY3790" fmla="*/ 1267691 h 1531042"/>
              <a:gd name="connsiteX3791" fmla="*/ 1430289 w 4804229"/>
              <a:gd name="connsiteY3791" fmla="*/ 1267112 h 1531042"/>
              <a:gd name="connsiteX3792" fmla="*/ 1437143 w 4804229"/>
              <a:gd name="connsiteY3792" fmla="*/ 1260943 h 1531042"/>
              <a:gd name="connsiteX3793" fmla="*/ 1412465 w 4804229"/>
              <a:gd name="connsiteY3793" fmla="*/ 1255461 h 1531042"/>
              <a:gd name="connsiteX3794" fmla="*/ 1426175 w 4804229"/>
              <a:gd name="connsiteY3794" fmla="*/ 1245586 h 1531042"/>
              <a:gd name="connsiteX3795" fmla="*/ 1383401 w 4804229"/>
              <a:gd name="connsiteY3795" fmla="*/ 1253267 h 1531042"/>
              <a:gd name="connsiteX3796" fmla="*/ 1380495 w 4804229"/>
              <a:gd name="connsiteY3796" fmla="*/ 1266819 h 1531042"/>
              <a:gd name="connsiteX3797" fmla="*/ 1372223 w 4804229"/>
              <a:gd name="connsiteY3797" fmla="*/ 1268551 h 1531042"/>
              <a:gd name="connsiteX3798" fmla="*/ 1365845 w 4804229"/>
              <a:gd name="connsiteY3798" fmla="*/ 1258201 h 1531042"/>
              <a:gd name="connsiteX3799" fmla="*/ 1336233 w 4804229"/>
              <a:gd name="connsiteY3799" fmla="*/ 1249974 h 1531042"/>
              <a:gd name="connsiteX3800" fmla="*/ 1365845 w 4804229"/>
              <a:gd name="connsiteY3800" fmla="*/ 1255461 h 1531042"/>
              <a:gd name="connsiteX3801" fmla="*/ 1378460 w 4804229"/>
              <a:gd name="connsiteY3801" fmla="*/ 1236812 h 1531042"/>
              <a:gd name="connsiteX3802" fmla="*/ 1363657 w 4804229"/>
              <a:gd name="connsiteY3802" fmla="*/ 1231330 h 1531042"/>
              <a:gd name="connsiteX3803" fmla="*/ 1360911 w 4804229"/>
              <a:gd name="connsiteY3803" fmla="*/ 1249974 h 1531042"/>
              <a:gd name="connsiteX3804" fmla="*/ 1340621 w 4804229"/>
              <a:gd name="connsiteY3804" fmla="*/ 1241200 h 1531042"/>
              <a:gd name="connsiteX3805" fmla="*/ 1349396 w 4804229"/>
              <a:gd name="connsiteY3805" fmla="*/ 1231878 h 1531042"/>
              <a:gd name="connsiteX3806" fmla="*/ 1345441 w 4804229"/>
              <a:gd name="connsiteY3806" fmla="*/ 1231191 h 1531042"/>
              <a:gd name="connsiteX3807" fmla="*/ 1335205 w 4804229"/>
              <a:gd name="connsiteY3807" fmla="*/ 1220840 h 1531042"/>
              <a:gd name="connsiteX3808" fmla="*/ 1317038 w 4804229"/>
              <a:gd name="connsiteY3808" fmla="*/ 1221457 h 1531042"/>
              <a:gd name="connsiteX3809" fmla="*/ 1340117 w 4804229"/>
              <a:gd name="connsiteY3809" fmla="*/ 1230267 h 1531042"/>
              <a:gd name="connsiteX3810" fmla="*/ 1327665 w 4804229"/>
              <a:gd name="connsiteY3810" fmla="*/ 1228105 h 1531042"/>
              <a:gd name="connsiteX3811" fmla="*/ 1310457 w 4804229"/>
              <a:gd name="connsiteY3811" fmla="*/ 1229684 h 1531042"/>
              <a:gd name="connsiteX3812" fmla="*/ 1335134 w 4804229"/>
              <a:gd name="connsiteY3812" fmla="*/ 1235165 h 1531042"/>
              <a:gd name="connsiteX3813" fmla="*/ 1330753 w 4804229"/>
              <a:gd name="connsiteY3813" fmla="*/ 1241200 h 1531042"/>
              <a:gd name="connsiteX3814" fmla="*/ 1302782 w 4804229"/>
              <a:gd name="connsiteY3814" fmla="*/ 1254361 h 1531042"/>
              <a:gd name="connsiteX3815" fmla="*/ 1301681 w 4804229"/>
              <a:gd name="connsiteY3815" fmla="*/ 1245040 h 1531042"/>
              <a:gd name="connsiteX3816" fmla="*/ 1295451 w 4804229"/>
              <a:gd name="connsiteY3816" fmla="*/ 1249257 h 1531042"/>
              <a:gd name="connsiteX3817" fmla="*/ 1274810 w 4804229"/>
              <a:gd name="connsiteY3817" fmla="*/ 1231330 h 1531042"/>
              <a:gd name="connsiteX3818" fmla="*/ 1275911 w 4804229"/>
              <a:gd name="connsiteY3818" fmla="*/ 1243940 h 1531042"/>
              <a:gd name="connsiteX3819" fmla="*/ 1284956 w 4804229"/>
              <a:gd name="connsiteY3819" fmla="*/ 1243392 h 1531042"/>
              <a:gd name="connsiteX3820" fmla="*/ 1295405 w 4804229"/>
              <a:gd name="connsiteY3820" fmla="*/ 1249289 h 1531042"/>
              <a:gd name="connsiteX3821" fmla="*/ 1295101 w 4804229"/>
              <a:gd name="connsiteY3821" fmla="*/ 1249494 h 1531042"/>
              <a:gd name="connsiteX3822" fmla="*/ 1288520 w 4804229"/>
              <a:gd name="connsiteY3822" fmla="*/ 1257655 h 1531042"/>
              <a:gd name="connsiteX3823" fmla="*/ 1273164 w 4804229"/>
              <a:gd name="connsiteY3823" fmla="*/ 1245586 h 1531042"/>
              <a:gd name="connsiteX3824" fmla="*/ 1240806 w 4804229"/>
              <a:gd name="connsiteY3824" fmla="*/ 1258749 h 1531042"/>
              <a:gd name="connsiteX3825" fmla="*/ 1216129 w 4804229"/>
              <a:gd name="connsiteY3825" fmla="*/ 1253267 h 1531042"/>
              <a:gd name="connsiteX3826" fmla="*/ 1219969 w 4804229"/>
              <a:gd name="connsiteY3826" fmla="*/ 1240652 h 1531042"/>
              <a:gd name="connsiteX3827" fmla="*/ 1156900 w 4804229"/>
              <a:gd name="connsiteY3827" fmla="*/ 1236264 h 1531042"/>
              <a:gd name="connsiteX3828" fmla="*/ 1157999 w 4804229"/>
              <a:gd name="connsiteY3828" fmla="*/ 1248328 h 1531042"/>
              <a:gd name="connsiteX3829" fmla="*/ 1138802 w 4804229"/>
              <a:gd name="connsiteY3829" fmla="*/ 1248879 h 1531042"/>
              <a:gd name="connsiteX3830" fmla="*/ 1132769 w 4804229"/>
              <a:gd name="connsiteY3830" fmla="*/ 1236812 h 1531042"/>
              <a:gd name="connsiteX3831" fmla="*/ 1083961 w 4804229"/>
              <a:gd name="connsiteY3831" fmla="*/ 1231878 h 1531042"/>
              <a:gd name="connsiteX3832" fmla="*/ 1107544 w 4804229"/>
              <a:gd name="connsiteY3832" fmla="*/ 1228037 h 1531042"/>
              <a:gd name="connsiteX3833" fmla="*/ 1059284 w 4804229"/>
              <a:gd name="connsiteY3833" fmla="*/ 1229684 h 1531042"/>
              <a:gd name="connsiteX3834" fmla="*/ 1060378 w 4804229"/>
              <a:gd name="connsiteY3834" fmla="*/ 1241746 h 1531042"/>
              <a:gd name="connsiteX3835" fmla="*/ 1020892 w 4804229"/>
              <a:gd name="connsiteY3835" fmla="*/ 1233524 h 1531042"/>
              <a:gd name="connsiteX3836" fmla="*/ 1047768 w 4804229"/>
              <a:gd name="connsiteY3836" fmla="*/ 1211035 h 1531042"/>
              <a:gd name="connsiteX3837" fmla="*/ 1008830 w 4804229"/>
              <a:gd name="connsiteY3837" fmla="*/ 1208841 h 1531042"/>
              <a:gd name="connsiteX3838" fmla="*/ 1004988 w 4804229"/>
              <a:gd name="connsiteY3838" fmla="*/ 1221457 h 1531042"/>
              <a:gd name="connsiteX3839" fmla="*/ 923275 w 4804229"/>
              <a:gd name="connsiteY3839" fmla="*/ 1226944 h 1531042"/>
              <a:gd name="connsiteX3840" fmla="*/ 948500 w 4804229"/>
              <a:gd name="connsiteY3840" fmla="*/ 1238458 h 1531042"/>
              <a:gd name="connsiteX3841" fmla="*/ 851430 w 4804229"/>
              <a:gd name="connsiteY3841" fmla="*/ 1235165 h 1531042"/>
              <a:gd name="connsiteX3842" fmla="*/ 876660 w 4804229"/>
              <a:gd name="connsiteY3842" fmla="*/ 1243940 h 1531042"/>
              <a:gd name="connsiteX3843" fmla="*/ 799329 w 4804229"/>
              <a:gd name="connsiteY3843" fmla="*/ 1240105 h 1531042"/>
              <a:gd name="connsiteX3844" fmla="*/ 807558 w 4804229"/>
              <a:gd name="connsiteY3844" fmla="*/ 1224197 h 1531042"/>
              <a:gd name="connsiteX3845" fmla="*/ 775199 w 4804229"/>
              <a:gd name="connsiteY3845" fmla="*/ 1237359 h 1531042"/>
              <a:gd name="connsiteX3846" fmla="*/ 799329 w 4804229"/>
              <a:gd name="connsiteY3846" fmla="*/ 1239552 h 1531042"/>
              <a:gd name="connsiteX3847" fmla="*/ 790007 w 4804229"/>
              <a:gd name="connsiteY3847" fmla="*/ 1246139 h 1531042"/>
              <a:gd name="connsiteX3848" fmla="*/ 734619 w 4804229"/>
              <a:gd name="connsiteY3848" fmla="*/ 1219809 h 1531042"/>
              <a:gd name="connsiteX3849" fmla="*/ 770812 w 4804229"/>
              <a:gd name="connsiteY3849" fmla="*/ 1246687 h 1531042"/>
              <a:gd name="connsiteX3850" fmla="*/ 717616 w 4804229"/>
              <a:gd name="connsiteY3850" fmla="*/ 1248328 h 1531042"/>
              <a:gd name="connsiteX3851" fmla="*/ 737907 w 4804229"/>
              <a:gd name="connsiteY3851" fmla="*/ 1257102 h 1531042"/>
              <a:gd name="connsiteX3852" fmla="*/ 849238 w 4804229"/>
              <a:gd name="connsiteY3852" fmla="*/ 1259848 h 1531042"/>
              <a:gd name="connsiteX3853" fmla="*/ 821266 w 4804229"/>
              <a:gd name="connsiteY3853" fmla="*/ 1269717 h 1531042"/>
              <a:gd name="connsiteX3854" fmla="*/ 776845 w 4804229"/>
              <a:gd name="connsiteY3854" fmla="*/ 1261494 h 1531042"/>
              <a:gd name="connsiteX3855" fmla="*/ 782333 w 4804229"/>
              <a:gd name="connsiteY3855" fmla="*/ 1267523 h 1531042"/>
              <a:gd name="connsiteX3856" fmla="*/ 743941 w 4804229"/>
              <a:gd name="connsiteY3856" fmla="*/ 1268622 h 1531042"/>
              <a:gd name="connsiteX3857" fmla="*/ 758750 w 4804229"/>
              <a:gd name="connsiteY3857" fmla="*/ 1274104 h 1531042"/>
              <a:gd name="connsiteX3858" fmla="*/ 667709 w 4804229"/>
              <a:gd name="connsiteY3858" fmla="*/ 1282880 h 1531042"/>
              <a:gd name="connsiteX3859" fmla="*/ 589284 w 4804229"/>
              <a:gd name="connsiteY3859" fmla="*/ 1266430 h 1531042"/>
              <a:gd name="connsiteX3860" fmla="*/ 695133 w 4804229"/>
              <a:gd name="connsiteY3860" fmla="*/ 1263683 h 1531042"/>
              <a:gd name="connsiteX3861" fmla="*/ 718164 w 4804229"/>
              <a:gd name="connsiteY3861" fmla="*/ 1253815 h 1531042"/>
              <a:gd name="connsiteX3862" fmla="*/ 632064 w 4804229"/>
              <a:gd name="connsiteY3862" fmla="*/ 1262589 h 1531042"/>
              <a:gd name="connsiteX3863" fmla="*/ 626582 w 4804229"/>
              <a:gd name="connsiteY3863" fmla="*/ 1253267 h 1531042"/>
              <a:gd name="connsiteX3864" fmla="*/ 664968 w 4804229"/>
              <a:gd name="connsiteY3864" fmla="*/ 1248879 h 1531042"/>
              <a:gd name="connsiteX3865" fmla="*/ 649065 w 4804229"/>
              <a:gd name="connsiteY3865" fmla="*/ 1234072 h 1531042"/>
              <a:gd name="connsiteX3866" fmla="*/ 655100 w 4804229"/>
              <a:gd name="connsiteY3866" fmla="*/ 1246139 h 1531042"/>
              <a:gd name="connsiteX3867" fmla="*/ 616707 w 4804229"/>
              <a:gd name="connsiteY3867" fmla="*/ 1247233 h 1531042"/>
              <a:gd name="connsiteX3868" fmla="*/ 617808 w 4804229"/>
              <a:gd name="connsiteY3868" fmla="*/ 1207201 h 1531042"/>
              <a:gd name="connsiteX3869" fmla="*/ 632610 w 4804229"/>
              <a:gd name="connsiteY3869" fmla="*/ 1209941 h 1531042"/>
              <a:gd name="connsiteX3870" fmla="*/ 672649 w 4804229"/>
              <a:gd name="connsiteY3870" fmla="*/ 1174842 h 1531042"/>
              <a:gd name="connsiteX3871" fmla="*/ 629870 w 4804229"/>
              <a:gd name="connsiteY3871" fmla="*/ 1182517 h 1531042"/>
              <a:gd name="connsiteX3872" fmla="*/ 628770 w 4804229"/>
              <a:gd name="connsiteY3872" fmla="*/ 1173195 h 1531042"/>
              <a:gd name="connsiteX3873" fmla="*/ 618901 w 4804229"/>
              <a:gd name="connsiteY3873" fmla="*/ 1178885 h 1531042"/>
              <a:gd name="connsiteX3874" fmla="*/ 614871 w 4804229"/>
              <a:gd name="connsiteY3874" fmla="*/ 1182277 h 1531042"/>
              <a:gd name="connsiteX3875" fmla="*/ 609579 w 4804229"/>
              <a:gd name="connsiteY3875" fmla="*/ 1179777 h 1531042"/>
              <a:gd name="connsiteX3876" fmla="*/ 585996 w 4804229"/>
              <a:gd name="connsiteY3876" fmla="*/ 1186357 h 1531042"/>
              <a:gd name="connsiteX3877" fmla="*/ 605739 w 4804229"/>
              <a:gd name="connsiteY3877" fmla="*/ 1192392 h 1531042"/>
              <a:gd name="connsiteX3878" fmla="*/ 610802 w 4804229"/>
              <a:gd name="connsiteY3878" fmla="*/ 1185839 h 1531042"/>
              <a:gd name="connsiteX3879" fmla="*/ 635357 w 4804229"/>
              <a:gd name="connsiteY3879" fmla="*/ 1191297 h 1531042"/>
              <a:gd name="connsiteX3880" fmla="*/ 626582 w 4804229"/>
              <a:gd name="connsiteY3880" fmla="*/ 1197872 h 1531042"/>
              <a:gd name="connsiteX3881" fmla="*/ 601898 w 4804229"/>
              <a:gd name="connsiteY3881" fmla="*/ 1192392 h 1531042"/>
              <a:gd name="connsiteX3882" fmla="*/ 597512 w 4804229"/>
              <a:gd name="connsiteY3882" fmla="*/ 1198425 h 1531042"/>
              <a:gd name="connsiteX3883" fmla="*/ 612867 w 4804229"/>
              <a:gd name="connsiteY3883" fmla="*/ 1210487 h 1531042"/>
              <a:gd name="connsiteX3884" fmla="*/ 567900 w 4804229"/>
              <a:gd name="connsiteY3884" fmla="*/ 1245586 h 1531042"/>
              <a:gd name="connsiteX3885" fmla="*/ 509764 w 4804229"/>
              <a:gd name="connsiteY3885" fmla="*/ 1240652 h 1531042"/>
              <a:gd name="connsiteX3886" fmla="*/ 513605 w 4804229"/>
              <a:gd name="connsiteY3886" fmla="*/ 1231330 h 1531042"/>
              <a:gd name="connsiteX3887" fmla="*/ 483578 w 4804229"/>
              <a:gd name="connsiteY3887" fmla="*/ 1228383 h 1531042"/>
              <a:gd name="connsiteX3888" fmla="*/ 478592 w 4804229"/>
              <a:gd name="connsiteY3888" fmla="*/ 1229999 h 1531042"/>
              <a:gd name="connsiteX3889" fmla="*/ 475628 w 4804229"/>
              <a:gd name="connsiteY3889" fmla="*/ 1214396 h 1531042"/>
              <a:gd name="connsiteX3890" fmla="*/ 466438 w 4804229"/>
              <a:gd name="connsiteY3890" fmla="*/ 1201714 h 1531042"/>
              <a:gd name="connsiteX3891" fmla="*/ 466517 w 4804229"/>
              <a:gd name="connsiteY3891" fmla="*/ 1228552 h 1531042"/>
              <a:gd name="connsiteX3892" fmla="*/ 474987 w 4804229"/>
              <a:gd name="connsiteY3892" fmla="*/ 1231169 h 1531042"/>
              <a:gd name="connsiteX3893" fmla="*/ 460956 w 4804229"/>
              <a:gd name="connsiteY3893" fmla="*/ 1235718 h 1531042"/>
              <a:gd name="connsiteX3894" fmla="*/ 485087 w 4804229"/>
              <a:gd name="connsiteY3894" fmla="*/ 1235165 h 1531042"/>
              <a:gd name="connsiteX3895" fmla="*/ 500442 w 4804229"/>
              <a:gd name="connsiteY3895" fmla="*/ 1247233 h 1531042"/>
              <a:gd name="connsiteX3896" fmla="*/ 445600 w 4804229"/>
              <a:gd name="connsiteY3896" fmla="*/ 1229684 h 1531042"/>
              <a:gd name="connsiteX3897" fmla="*/ 314527 w 4804229"/>
              <a:gd name="connsiteY3897" fmla="*/ 1220362 h 1531042"/>
              <a:gd name="connsiteX3898" fmla="*/ 315626 w 4804229"/>
              <a:gd name="connsiteY3898" fmla="*/ 1232971 h 1531042"/>
              <a:gd name="connsiteX3899" fmla="*/ 272300 w 4804229"/>
              <a:gd name="connsiteY3899" fmla="*/ 1234072 h 1531042"/>
              <a:gd name="connsiteX3900" fmla="*/ 266820 w 4804229"/>
              <a:gd name="connsiteY3900" fmla="*/ 1224750 h 1531042"/>
              <a:gd name="connsiteX3901" fmla="*/ 238296 w 4804229"/>
              <a:gd name="connsiteY3901" fmla="*/ 1231330 h 1531042"/>
              <a:gd name="connsiteX3902" fmla="*/ 218005 w 4804229"/>
              <a:gd name="connsiteY3902" fmla="*/ 1216521 h 1531042"/>
              <a:gd name="connsiteX3903" fmla="*/ 209784 w 4804229"/>
              <a:gd name="connsiteY3903" fmla="*/ 1231878 h 1531042"/>
              <a:gd name="connsiteX3904" fmla="*/ 185784 w 4804229"/>
              <a:gd name="connsiteY3904" fmla="*/ 1229152 h 1531042"/>
              <a:gd name="connsiteX3905" fmla="*/ 188940 w 4804229"/>
              <a:gd name="connsiteY3905" fmla="*/ 1222556 h 1531042"/>
              <a:gd name="connsiteX3906" fmla="*/ 160423 w 4804229"/>
              <a:gd name="connsiteY3906" fmla="*/ 1226391 h 1531042"/>
              <a:gd name="connsiteX3907" fmla="*/ 178178 w 4804229"/>
              <a:gd name="connsiteY3907" fmla="*/ 1230232 h 1531042"/>
              <a:gd name="connsiteX3908" fmla="*/ 185138 w 4804229"/>
              <a:gd name="connsiteY3908" fmla="*/ 1230099 h 1531042"/>
              <a:gd name="connsiteX3909" fmla="*/ 180661 w 4804229"/>
              <a:gd name="connsiteY3909" fmla="*/ 1238453 h 1531042"/>
              <a:gd name="connsiteX3910" fmla="*/ 155421 w 4804229"/>
              <a:gd name="connsiteY3910" fmla="*/ 1235579 h 1531042"/>
              <a:gd name="connsiteX3911" fmla="*/ 131358 w 4804229"/>
              <a:gd name="connsiteY3911" fmla="*/ 1226944 h 1531042"/>
              <a:gd name="connsiteX3912" fmla="*/ 132453 w 4804229"/>
              <a:gd name="connsiteY3912" fmla="*/ 1239552 h 1531042"/>
              <a:gd name="connsiteX3913" fmla="*/ 171391 w 4804229"/>
              <a:gd name="connsiteY3913" fmla="*/ 1245040 h 1531042"/>
              <a:gd name="connsiteX3914" fmla="*/ 171119 w 4804229"/>
              <a:gd name="connsiteY3914" fmla="*/ 1242364 h 1531042"/>
              <a:gd name="connsiteX3915" fmla="*/ 180643 w 4804229"/>
              <a:gd name="connsiteY3915" fmla="*/ 1238486 h 1531042"/>
              <a:gd name="connsiteX3916" fmla="*/ 177426 w 4804229"/>
              <a:gd name="connsiteY3916" fmla="*/ 1244493 h 1531042"/>
              <a:gd name="connsiteX3917" fmla="*/ 202650 w 4804229"/>
              <a:gd name="connsiteY3917" fmla="*/ 1256555 h 1531042"/>
              <a:gd name="connsiteX3918" fmla="*/ 212163 w 4804229"/>
              <a:gd name="connsiteY3918" fmla="*/ 1255737 h 1531042"/>
              <a:gd name="connsiteX3919" fmla="*/ 207730 w 4804229"/>
              <a:gd name="connsiteY3919" fmla="*/ 1254224 h 1531042"/>
              <a:gd name="connsiteX3920" fmla="*/ 215273 w 4804229"/>
              <a:gd name="connsiteY3920" fmla="*/ 1240652 h 1531042"/>
              <a:gd name="connsiteX3921" fmla="*/ 255305 w 4804229"/>
              <a:gd name="connsiteY3921" fmla="*/ 1258201 h 1531042"/>
              <a:gd name="connsiteX3922" fmla="*/ 303019 w 4804229"/>
              <a:gd name="connsiteY3922" fmla="*/ 1254361 h 1531042"/>
              <a:gd name="connsiteX3923" fmla="*/ 276559 w 4804229"/>
              <a:gd name="connsiteY3923" fmla="*/ 1262588 h 1531042"/>
              <a:gd name="connsiteX3924" fmla="*/ 270485 w 4804229"/>
              <a:gd name="connsiteY3924" fmla="*/ 1262588 h 1531042"/>
              <a:gd name="connsiteX3925" fmla="*/ 263046 w 4804229"/>
              <a:gd name="connsiteY3925" fmla="*/ 1264987 h 1531042"/>
              <a:gd name="connsiteX3926" fmla="*/ 262426 w 4804229"/>
              <a:gd name="connsiteY3926" fmla="*/ 1273558 h 1531042"/>
              <a:gd name="connsiteX3927" fmla="*/ 298625 w 4804229"/>
              <a:gd name="connsiteY3927" fmla="*/ 1303722 h 1531042"/>
              <a:gd name="connsiteX3928" fmla="*/ 318914 w 4804229"/>
              <a:gd name="connsiteY3928" fmla="*/ 1315784 h 1531042"/>
              <a:gd name="connsiteX3929" fmla="*/ 332624 w 4804229"/>
              <a:gd name="connsiteY3929" fmla="*/ 1306463 h 1531042"/>
              <a:gd name="connsiteX3930" fmla="*/ 335917 w 4804229"/>
              <a:gd name="connsiteY3930" fmla="*/ 1287814 h 1531042"/>
              <a:gd name="connsiteX3931" fmla="*/ 374309 w 4804229"/>
              <a:gd name="connsiteY3931" fmla="*/ 1283979 h 1531042"/>
              <a:gd name="connsiteX3932" fmla="*/ 635903 w 4804229"/>
              <a:gd name="connsiteY3932" fmla="*/ 1293848 h 1531042"/>
              <a:gd name="connsiteX3933" fmla="*/ 597512 w 4804229"/>
              <a:gd name="connsiteY3933" fmla="*/ 1294947 h 1531042"/>
              <a:gd name="connsiteX3934" fmla="*/ 569546 w 4804229"/>
              <a:gd name="connsiteY3934" fmla="*/ 1304815 h 1531042"/>
              <a:gd name="connsiteX3935" fmla="*/ 570640 w 4804229"/>
              <a:gd name="connsiteY3935" fmla="*/ 1314137 h 1531042"/>
              <a:gd name="connsiteX3936" fmla="*/ 480153 w 4804229"/>
              <a:gd name="connsiteY3936" fmla="*/ 1325106 h 1531042"/>
              <a:gd name="connsiteX3937" fmla="*/ 491668 w 4804229"/>
              <a:gd name="connsiteY3937" fmla="*/ 1343208 h 1531042"/>
              <a:gd name="connsiteX3938" fmla="*/ 568447 w 4804229"/>
              <a:gd name="connsiteY3938" fmla="*/ 1338268 h 1531042"/>
              <a:gd name="connsiteX3939" fmla="*/ 572286 w 4804229"/>
              <a:gd name="connsiteY3939" fmla="*/ 1328946 h 1531042"/>
              <a:gd name="connsiteX3940" fmla="*/ 544864 w 4804229"/>
              <a:gd name="connsiteY3940" fmla="*/ 1344849 h 1531042"/>
              <a:gd name="connsiteX3941" fmla="*/ 599158 w 4804229"/>
              <a:gd name="connsiteY3941" fmla="*/ 1355824 h 1531042"/>
              <a:gd name="connsiteX3942" fmla="*/ 580514 w 4804229"/>
              <a:gd name="connsiteY3942" fmla="*/ 1365692 h 1531042"/>
              <a:gd name="connsiteX3943" fmla="*/ 568993 w 4804229"/>
              <a:gd name="connsiteY3943" fmla="*/ 1362952 h 1531042"/>
              <a:gd name="connsiteX3944" fmla="*/ 556931 w 4804229"/>
              <a:gd name="connsiteY3944" fmla="*/ 1353623 h 1531042"/>
              <a:gd name="connsiteX3945" fmla="*/ 541028 w 4804229"/>
              <a:gd name="connsiteY3945" fmla="*/ 1355271 h 1531042"/>
              <a:gd name="connsiteX3946" fmla="*/ 522379 w 4804229"/>
              <a:gd name="connsiteY3946" fmla="*/ 1360758 h 1531042"/>
              <a:gd name="connsiteX3947" fmla="*/ 521280 w 4804229"/>
              <a:gd name="connsiteY3947" fmla="*/ 1345402 h 1531042"/>
              <a:gd name="connsiteX3948" fmla="*/ 465344 w 4804229"/>
              <a:gd name="connsiteY3948" fmla="*/ 1368432 h 1531042"/>
              <a:gd name="connsiteX3949" fmla="*/ 503184 w 4804229"/>
              <a:gd name="connsiteY3949" fmla="*/ 1380501 h 1531042"/>
              <a:gd name="connsiteX3950" fmla="*/ 494408 w 4804229"/>
              <a:gd name="connsiteY3950" fmla="*/ 1385435 h 1531042"/>
              <a:gd name="connsiteX3951" fmla="*/ 465892 w 4804229"/>
              <a:gd name="connsiteY3951" fmla="*/ 1377754 h 1531042"/>
              <a:gd name="connsiteX3952" fmla="*/ 455475 w 4804229"/>
              <a:gd name="connsiteY3952" fmla="*/ 1387082 h 1531042"/>
              <a:gd name="connsiteX3953" fmla="*/ 443407 w 4804229"/>
              <a:gd name="connsiteY3953" fmla="*/ 1375014 h 1531042"/>
              <a:gd name="connsiteX3954" fmla="*/ 465344 w 4804229"/>
              <a:gd name="connsiteY3954" fmla="*/ 1375014 h 1531042"/>
              <a:gd name="connsiteX3955" fmla="*/ 454376 w 4804229"/>
              <a:gd name="connsiteY3955" fmla="*/ 1362952 h 1531042"/>
              <a:gd name="connsiteX3956" fmla="*/ 441213 w 4804229"/>
              <a:gd name="connsiteY3956" fmla="*/ 1372273 h 1531042"/>
              <a:gd name="connsiteX3957" fmla="*/ 440113 w 4804229"/>
              <a:gd name="connsiteY3957" fmla="*/ 1370626 h 1531042"/>
              <a:gd name="connsiteX3958" fmla="*/ 439567 w 4804229"/>
              <a:gd name="connsiteY3958" fmla="*/ 1356370 h 1531042"/>
              <a:gd name="connsiteX3959" fmla="*/ 432439 w 4804229"/>
              <a:gd name="connsiteY3959" fmla="*/ 1356917 h 1531042"/>
              <a:gd name="connsiteX3960" fmla="*/ 429151 w 4804229"/>
              <a:gd name="connsiteY3960" fmla="*/ 1350883 h 1531042"/>
              <a:gd name="connsiteX3961" fmla="*/ 434633 w 4804229"/>
              <a:gd name="connsiteY3961" fmla="*/ 1350883 h 1531042"/>
              <a:gd name="connsiteX3962" fmla="*/ 420377 w 4804229"/>
              <a:gd name="connsiteY3962" fmla="*/ 1337174 h 1531042"/>
              <a:gd name="connsiteX3963" fmla="*/ 414890 w 4804229"/>
              <a:gd name="connsiteY3963" fmla="*/ 1328946 h 1531042"/>
              <a:gd name="connsiteX3964" fmla="*/ 408308 w 4804229"/>
              <a:gd name="connsiteY3964" fmla="*/ 1324012 h 1531042"/>
              <a:gd name="connsiteX3965" fmla="*/ 412696 w 4804229"/>
              <a:gd name="connsiteY3965" fmla="*/ 1320719 h 1531042"/>
              <a:gd name="connsiteX3966" fmla="*/ 412149 w 4804229"/>
              <a:gd name="connsiteY3966" fmla="*/ 1314690 h 1531042"/>
              <a:gd name="connsiteX3967" fmla="*/ 402967 w 4804229"/>
              <a:gd name="connsiteY3967" fmla="*/ 1317252 h 1531042"/>
              <a:gd name="connsiteX3968" fmla="*/ 409402 w 4804229"/>
              <a:gd name="connsiteY3968" fmla="*/ 1313591 h 1531042"/>
              <a:gd name="connsiteX3969" fmla="*/ 379791 w 4804229"/>
              <a:gd name="connsiteY3969" fmla="*/ 1308109 h 1531042"/>
              <a:gd name="connsiteX3970" fmla="*/ 367176 w 4804229"/>
              <a:gd name="connsiteY3970" fmla="*/ 1327300 h 1531042"/>
              <a:gd name="connsiteX3971" fmla="*/ 387466 w 4804229"/>
              <a:gd name="connsiteY3971" fmla="*/ 1336074 h 1531042"/>
              <a:gd name="connsiteX3972" fmla="*/ 387296 w 4804229"/>
              <a:gd name="connsiteY3972" fmla="*/ 1335224 h 1531042"/>
              <a:gd name="connsiteX3973" fmla="*/ 397340 w 4804229"/>
              <a:gd name="connsiteY3973" fmla="*/ 1340467 h 1531042"/>
              <a:gd name="connsiteX3974" fmla="*/ 396793 w 4804229"/>
              <a:gd name="connsiteY3974" fmla="*/ 1342109 h 1531042"/>
              <a:gd name="connsiteX3975" fmla="*/ 395693 w 4804229"/>
              <a:gd name="connsiteY3975" fmla="*/ 1344302 h 1531042"/>
              <a:gd name="connsiteX3976" fmla="*/ 385272 w 4804229"/>
              <a:gd name="connsiteY3976" fmla="*/ 1349237 h 1531042"/>
              <a:gd name="connsiteX3977" fmla="*/ 369370 w 4804229"/>
              <a:gd name="connsiteY3977" fmla="*/ 1334433 h 1531042"/>
              <a:gd name="connsiteX3978" fmla="*/ 358954 w 4804229"/>
              <a:gd name="connsiteY3978" fmla="*/ 1328400 h 1531042"/>
              <a:gd name="connsiteX3979" fmla="*/ 340305 w 4804229"/>
              <a:gd name="connsiteY3979" fmla="*/ 1338268 h 1531042"/>
              <a:gd name="connsiteX3980" fmla="*/ 334270 w 4804229"/>
              <a:gd name="connsiteY3980" fmla="*/ 1326206 h 1531042"/>
              <a:gd name="connsiteX3981" fmla="*/ 204297 w 4804229"/>
              <a:gd name="connsiteY3981" fmla="*/ 1332239 h 1531042"/>
              <a:gd name="connsiteX3982" fmla="*/ 179072 w 4804229"/>
              <a:gd name="connsiteY3982" fmla="*/ 1320172 h 1531042"/>
              <a:gd name="connsiteX3983" fmla="*/ 196068 w 4804229"/>
              <a:gd name="connsiteY3983" fmla="*/ 1347596 h 1531042"/>
              <a:gd name="connsiteX3984" fmla="*/ 274494 w 4804229"/>
              <a:gd name="connsiteY3984" fmla="*/ 1358011 h 1531042"/>
              <a:gd name="connsiteX3985" fmla="*/ 235554 w 4804229"/>
              <a:gd name="connsiteY3985" fmla="*/ 1355824 h 1531042"/>
              <a:gd name="connsiteX3986" fmla="*/ 231720 w 4804229"/>
              <a:gd name="connsiteY3986" fmla="*/ 1368432 h 1531042"/>
              <a:gd name="connsiteX3987" fmla="*/ 154734 w 4804229"/>
              <a:gd name="connsiteY3987" fmla="*/ 1368160 h 1531042"/>
              <a:gd name="connsiteX3988" fmla="*/ 95934 w 4804229"/>
              <a:gd name="connsiteY3988" fmla="*/ 1367944 h 1531042"/>
              <a:gd name="connsiteX3989" fmla="*/ 104965 w 4804229"/>
              <a:gd name="connsiteY3989" fmla="*/ 1366034 h 1531042"/>
              <a:gd name="connsiteX3990" fmla="*/ 103934 w 4804229"/>
              <a:gd name="connsiteY3990" fmla="*/ 1357464 h 1531042"/>
              <a:gd name="connsiteX3991" fmla="*/ 95160 w 4804229"/>
              <a:gd name="connsiteY3991" fmla="*/ 1366786 h 1531042"/>
              <a:gd name="connsiteX3992" fmla="*/ 91923 w 4804229"/>
              <a:gd name="connsiteY3992" fmla="*/ 1367930 h 1531042"/>
              <a:gd name="connsiteX3993" fmla="*/ 79804 w 4804229"/>
              <a:gd name="connsiteY3993" fmla="*/ 1367886 h 1531042"/>
              <a:gd name="connsiteX3994" fmla="*/ 39771 w 4804229"/>
              <a:gd name="connsiteY3994" fmla="*/ 1355824 h 1531042"/>
              <a:gd name="connsiteX3995" fmla="*/ 33737 w 4804229"/>
              <a:gd name="connsiteY3995" fmla="*/ 1343208 h 1531042"/>
              <a:gd name="connsiteX3996" fmla="*/ 46899 w 4804229"/>
              <a:gd name="connsiteY3996" fmla="*/ 1353623 h 1531042"/>
              <a:gd name="connsiteX3997" fmla="*/ 40865 w 4804229"/>
              <a:gd name="connsiteY3997" fmla="*/ 1341561 h 1531042"/>
              <a:gd name="connsiteX3998" fmla="*/ 103934 w 4804229"/>
              <a:gd name="connsiteY3998" fmla="*/ 1346495 h 1531042"/>
              <a:gd name="connsiteX3999" fmla="*/ 116549 w 4804229"/>
              <a:gd name="connsiteY3999" fmla="*/ 1324558 h 1531042"/>
              <a:gd name="connsiteX4000" fmla="*/ 39771 w 4804229"/>
              <a:gd name="connsiteY4000" fmla="*/ 1332239 h 1531042"/>
              <a:gd name="connsiteX4001" fmla="*/ 41965 w 4804229"/>
              <a:gd name="connsiteY4001" fmla="*/ 1326206 h 1531042"/>
              <a:gd name="connsiteX4002" fmla="*/ 27702 w 4804229"/>
              <a:gd name="connsiteY4002" fmla="*/ 1286720 h 1531042"/>
              <a:gd name="connsiteX4003" fmla="*/ 24415 w 4804229"/>
              <a:gd name="connsiteY4003" fmla="*/ 1256007 h 1531042"/>
              <a:gd name="connsiteX4004" fmla="*/ 47452 w 4804229"/>
              <a:gd name="connsiteY4004" fmla="*/ 1249427 h 1531042"/>
              <a:gd name="connsiteX4005" fmla="*/ 20574 w 4804229"/>
              <a:gd name="connsiteY4005" fmla="*/ 1244493 h 1531042"/>
              <a:gd name="connsiteX4006" fmla="*/ 15094 w 4804229"/>
              <a:gd name="connsiteY4006" fmla="*/ 1228037 h 1531042"/>
              <a:gd name="connsiteX4007" fmla="*/ 36483 w 4804229"/>
              <a:gd name="connsiteY4007" fmla="*/ 1228037 h 1531042"/>
              <a:gd name="connsiteX4008" fmla="*/ 32643 w 4804229"/>
              <a:gd name="connsiteY4008" fmla="*/ 1240652 h 1531042"/>
              <a:gd name="connsiteX4009" fmla="*/ 103934 w 4804229"/>
              <a:gd name="connsiteY4009" fmla="*/ 1229684 h 1531042"/>
              <a:gd name="connsiteX4010" fmla="*/ 49639 w 4804229"/>
              <a:gd name="connsiteY4010" fmla="*/ 1212135 h 1531042"/>
              <a:gd name="connsiteX4011" fmla="*/ 25510 w 4804229"/>
              <a:gd name="connsiteY4011" fmla="*/ 1209393 h 1531042"/>
              <a:gd name="connsiteX4012" fmla="*/ 17288 w 4804229"/>
              <a:gd name="connsiteY4012" fmla="*/ 1217615 h 1531042"/>
              <a:gd name="connsiteX4013" fmla="*/ 831 w 4804229"/>
              <a:gd name="connsiteY4013" fmla="*/ 1144130 h 1531042"/>
              <a:gd name="connsiteX4014" fmla="*/ 0 w 4804229"/>
              <a:gd name="connsiteY4014" fmla="*/ 1142466 h 1531042"/>
              <a:gd name="connsiteX4015" fmla="*/ 0 w 4804229"/>
              <a:gd name="connsiteY4015" fmla="*/ 1138579 h 1531042"/>
              <a:gd name="connsiteX4016" fmla="*/ 8306 w 4804229"/>
              <a:gd name="connsiteY4016" fmla="*/ 1138302 h 1531042"/>
              <a:gd name="connsiteX4017" fmla="*/ 9060 w 4804229"/>
              <a:gd name="connsiteY4017" fmla="*/ 1132615 h 1531042"/>
              <a:gd name="connsiteX4018" fmla="*/ 0 w 4804229"/>
              <a:gd name="connsiteY4018" fmla="*/ 1134584 h 1531042"/>
              <a:gd name="connsiteX4019" fmla="*/ 0 w 4804229"/>
              <a:gd name="connsiteY4019" fmla="*/ 1130303 h 1531042"/>
              <a:gd name="connsiteX4020" fmla="*/ 32230 w 4804229"/>
              <a:gd name="connsiteY4020" fmla="*/ 1125690 h 1531042"/>
              <a:gd name="connsiteX4021" fmla="*/ 61708 w 4804229"/>
              <a:gd name="connsiteY4021" fmla="*/ 1128228 h 1531042"/>
              <a:gd name="connsiteX4022" fmla="*/ 285 w 4804229"/>
              <a:gd name="connsiteY4022" fmla="*/ 1116706 h 1531042"/>
              <a:gd name="connsiteX4023" fmla="*/ 6318 w 4804229"/>
              <a:gd name="connsiteY4023" fmla="*/ 1106838 h 1531042"/>
              <a:gd name="connsiteX4024" fmla="*/ 11800 w 4804229"/>
              <a:gd name="connsiteY4024" fmla="*/ 1104644 h 1531042"/>
              <a:gd name="connsiteX4025" fmla="*/ 36483 w 4804229"/>
              <a:gd name="connsiteY4025" fmla="*/ 1110126 h 1531042"/>
              <a:gd name="connsiteX4026" fmla="*/ 8512 w 4804229"/>
              <a:gd name="connsiteY4026" fmla="*/ 1101904 h 1531042"/>
              <a:gd name="connsiteX4027" fmla="*/ 3025 w 4804229"/>
              <a:gd name="connsiteY4027" fmla="*/ 1073933 h 1531042"/>
              <a:gd name="connsiteX4028" fmla="*/ 0 w 4804229"/>
              <a:gd name="connsiteY4028" fmla="*/ 1072659 h 1531042"/>
              <a:gd name="connsiteX4029" fmla="*/ 0 w 4804229"/>
              <a:gd name="connsiteY4029" fmla="*/ 1032243 h 1531042"/>
              <a:gd name="connsiteX4030" fmla="*/ 42511 w 4804229"/>
              <a:gd name="connsiteY4030" fmla="*/ 1031705 h 1531042"/>
              <a:gd name="connsiteX4031" fmla="*/ 31543 w 4804229"/>
              <a:gd name="connsiteY4031" fmla="*/ 1016350 h 1531042"/>
              <a:gd name="connsiteX4032" fmla="*/ 1006 w 4804229"/>
              <a:gd name="connsiteY4032" fmla="*/ 1027608 h 1531042"/>
              <a:gd name="connsiteX4033" fmla="*/ 0 w 4804229"/>
              <a:gd name="connsiteY4033" fmla="*/ 1030181 h 1531042"/>
              <a:gd name="connsiteX4034" fmla="*/ 0 w 4804229"/>
              <a:gd name="connsiteY4034" fmla="*/ 906140 h 1531042"/>
              <a:gd name="connsiteX4035" fmla="*/ 7413 w 4804229"/>
              <a:gd name="connsiteY4035" fmla="*/ 905019 h 1531042"/>
              <a:gd name="connsiteX4036" fmla="*/ 0 w 4804229"/>
              <a:gd name="connsiteY4036" fmla="*/ 903701 h 1531042"/>
              <a:gd name="connsiteX4037" fmla="*/ 0 w 4804229"/>
              <a:gd name="connsiteY4037" fmla="*/ 746973 h 1531042"/>
              <a:gd name="connsiteX4038" fmla="*/ 2821 w 4804229"/>
              <a:gd name="connsiteY4038" fmla="*/ 744539 h 1531042"/>
              <a:gd name="connsiteX4039" fmla="*/ 12900 w 4804229"/>
              <a:gd name="connsiteY4039" fmla="*/ 738847 h 1531042"/>
              <a:gd name="connsiteX4040" fmla="*/ 0 w 4804229"/>
              <a:gd name="connsiteY4040" fmla="*/ 740272 h 1531042"/>
              <a:gd name="connsiteX4041" fmla="*/ 0 w 4804229"/>
              <a:gd name="connsiteY4041" fmla="*/ 707319 h 1531042"/>
              <a:gd name="connsiteX4042" fmla="*/ 423 w 4804229"/>
              <a:gd name="connsiteY4042" fmla="*/ 707428 h 1531042"/>
              <a:gd name="connsiteX4043" fmla="*/ 33737 w 4804229"/>
              <a:gd name="connsiteY4043" fmla="*/ 707042 h 1531042"/>
              <a:gd name="connsiteX4044" fmla="*/ 42511 w 4804229"/>
              <a:gd name="connsiteY4044" fmla="*/ 694427 h 1531042"/>
              <a:gd name="connsiteX4045" fmla="*/ 13791 w 4804229"/>
              <a:gd name="connsiteY4045" fmla="*/ 697787 h 1531042"/>
              <a:gd name="connsiteX4046" fmla="*/ 0 w 4804229"/>
              <a:gd name="connsiteY4046" fmla="*/ 701953 h 1531042"/>
              <a:gd name="connsiteX4047" fmla="*/ 0 w 4804229"/>
              <a:gd name="connsiteY4047" fmla="*/ 238297 h 1531042"/>
              <a:gd name="connsiteX4048" fmla="*/ 19831 w 4804229"/>
              <a:gd name="connsiteY4048" fmla="*/ 237488 h 1531042"/>
              <a:gd name="connsiteX4049" fmla="*/ 86385 w 4804229"/>
              <a:gd name="connsiteY4049" fmla="*/ 245816 h 1531042"/>
              <a:gd name="connsiteX4050" fmla="*/ 37782 w 4804229"/>
              <a:gd name="connsiteY4050" fmla="*/ 233823 h 1531042"/>
              <a:gd name="connsiteX4051" fmla="*/ 0 w 4804229"/>
              <a:gd name="connsiteY4051" fmla="*/ 237704 h 153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</a:cxnLst>
            <a:rect l="l" t="t" r="r" b="b"/>
            <a:pathLst>
              <a:path w="4804229" h="1531042">
                <a:moveTo>
                  <a:pt x="1010826" y="1493684"/>
                </a:moveTo>
                <a:cubicBezTo>
                  <a:pt x="1035436" y="1493067"/>
                  <a:pt x="1059017" y="1494027"/>
                  <a:pt x="1081779" y="1495671"/>
                </a:cubicBezTo>
                <a:cubicBezTo>
                  <a:pt x="1066970" y="1506093"/>
                  <a:pt x="1051613" y="1514867"/>
                  <a:pt x="1035711" y="1522541"/>
                </a:cubicBezTo>
                <a:cubicBezTo>
                  <a:pt x="1013774" y="1520895"/>
                  <a:pt x="991284" y="1522541"/>
                  <a:pt x="980316" y="1530770"/>
                </a:cubicBezTo>
                <a:cubicBezTo>
                  <a:pt x="960573" y="1532416"/>
                  <a:pt x="980869" y="1526382"/>
                  <a:pt x="974288" y="1518708"/>
                </a:cubicBezTo>
                <a:cubicBezTo>
                  <a:pt x="957833" y="1523094"/>
                  <a:pt x="918893" y="1526382"/>
                  <a:pt x="901897" y="1520895"/>
                </a:cubicBezTo>
                <a:cubicBezTo>
                  <a:pt x="924380" y="1508285"/>
                  <a:pt x="876667" y="1500058"/>
                  <a:pt x="856376" y="1497317"/>
                </a:cubicBezTo>
                <a:cubicBezTo>
                  <a:pt x="874473" y="1487990"/>
                  <a:pt x="900250" y="1501157"/>
                  <a:pt x="915059" y="1504992"/>
                </a:cubicBezTo>
                <a:cubicBezTo>
                  <a:pt x="922187" y="1501157"/>
                  <a:pt x="923834" y="1494577"/>
                  <a:pt x="938090" y="1495123"/>
                </a:cubicBezTo>
                <a:cubicBezTo>
                  <a:pt x="937542" y="1497317"/>
                  <a:pt x="933702" y="1497864"/>
                  <a:pt x="933702" y="1501157"/>
                </a:cubicBezTo>
                <a:cubicBezTo>
                  <a:pt x="960576" y="1496494"/>
                  <a:pt x="986215" y="1494300"/>
                  <a:pt x="1010826" y="1493684"/>
                </a:cubicBezTo>
                <a:close/>
                <a:moveTo>
                  <a:pt x="1118517" y="1458379"/>
                </a:moveTo>
                <a:cubicBezTo>
                  <a:pt x="1121257" y="1458379"/>
                  <a:pt x="1123998" y="1458925"/>
                  <a:pt x="1126191" y="1459473"/>
                </a:cubicBezTo>
                <a:cubicBezTo>
                  <a:pt x="1125098" y="1461119"/>
                  <a:pt x="1123451" y="1462767"/>
                  <a:pt x="1122351" y="1464414"/>
                </a:cubicBezTo>
                <a:cubicBezTo>
                  <a:pt x="1118517" y="1463866"/>
                  <a:pt x="1115770" y="1463313"/>
                  <a:pt x="1118517" y="1458379"/>
                </a:cubicBezTo>
                <a:close/>
                <a:moveTo>
                  <a:pt x="1110836" y="1434248"/>
                </a:moveTo>
                <a:cubicBezTo>
                  <a:pt x="1113576" y="1447411"/>
                  <a:pt x="1094386" y="1443023"/>
                  <a:pt x="1082318" y="1441376"/>
                </a:cubicBezTo>
                <a:cubicBezTo>
                  <a:pt x="1076837" y="1430407"/>
                  <a:pt x="1100968" y="1436442"/>
                  <a:pt x="1110836" y="1434248"/>
                </a:cubicBezTo>
                <a:close/>
                <a:moveTo>
                  <a:pt x="798036" y="1434110"/>
                </a:moveTo>
                <a:cubicBezTo>
                  <a:pt x="805507" y="1434658"/>
                  <a:pt x="812775" y="1437813"/>
                  <a:pt x="811954" y="1443023"/>
                </a:cubicBezTo>
                <a:cubicBezTo>
                  <a:pt x="800434" y="1443570"/>
                  <a:pt x="788918" y="1444116"/>
                  <a:pt x="782884" y="1440830"/>
                </a:cubicBezTo>
                <a:cubicBezTo>
                  <a:pt x="782884" y="1435618"/>
                  <a:pt x="790563" y="1433561"/>
                  <a:pt x="798036" y="1434110"/>
                </a:cubicBezTo>
                <a:close/>
                <a:moveTo>
                  <a:pt x="906211" y="1427937"/>
                </a:moveTo>
                <a:cubicBezTo>
                  <a:pt x="913271" y="1428486"/>
                  <a:pt x="920263" y="1432052"/>
                  <a:pt x="918346" y="1439730"/>
                </a:cubicBezTo>
                <a:cubicBezTo>
                  <a:pt x="900245" y="1444664"/>
                  <a:pt x="907924" y="1431501"/>
                  <a:pt x="893670" y="1434243"/>
                </a:cubicBezTo>
                <a:cubicBezTo>
                  <a:pt x="892022" y="1429855"/>
                  <a:pt x="899150" y="1427388"/>
                  <a:pt x="906211" y="1427937"/>
                </a:cubicBezTo>
                <a:close/>
                <a:moveTo>
                  <a:pt x="1018162" y="1427667"/>
                </a:moveTo>
                <a:cubicBezTo>
                  <a:pt x="1021995" y="1441375"/>
                  <a:pt x="996771" y="1436441"/>
                  <a:pt x="985256" y="1434795"/>
                </a:cubicBezTo>
                <a:cubicBezTo>
                  <a:pt x="979769" y="1423279"/>
                  <a:pt x="1007193" y="1430407"/>
                  <a:pt x="1018162" y="1427667"/>
                </a:cubicBezTo>
                <a:close/>
                <a:moveTo>
                  <a:pt x="960019" y="1426567"/>
                </a:moveTo>
                <a:cubicBezTo>
                  <a:pt x="983602" y="1431501"/>
                  <a:pt x="978668" y="1438636"/>
                  <a:pt x="996217" y="1450151"/>
                </a:cubicBezTo>
                <a:cubicBezTo>
                  <a:pt x="981408" y="1452892"/>
                  <a:pt x="986349" y="1441923"/>
                  <a:pt x="971540" y="1444664"/>
                </a:cubicBezTo>
                <a:cubicBezTo>
                  <a:pt x="963859" y="1446310"/>
                  <a:pt x="975928" y="1450151"/>
                  <a:pt x="967152" y="1451244"/>
                </a:cubicBezTo>
                <a:cubicBezTo>
                  <a:pt x="991830" y="1466053"/>
                  <a:pt x="1006638" y="1438636"/>
                  <a:pt x="1034609" y="1449051"/>
                </a:cubicBezTo>
                <a:cubicBezTo>
                  <a:pt x="1038444" y="1453991"/>
                  <a:pt x="1012667" y="1454538"/>
                  <a:pt x="1015414" y="1449604"/>
                </a:cubicBezTo>
                <a:cubicBezTo>
                  <a:pt x="1000605" y="1460566"/>
                  <a:pt x="1060928" y="1457826"/>
                  <a:pt x="1031863" y="1470989"/>
                </a:cubicBezTo>
                <a:cubicBezTo>
                  <a:pt x="1040638" y="1470989"/>
                  <a:pt x="1041738" y="1466601"/>
                  <a:pt x="1051059" y="1467154"/>
                </a:cubicBezTo>
                <a:cubicBezTo>
                  <a:pt x="1048318" y="1464407"/>
                  <a:pt x="1045572" y="1462214"/>
                  <a:pt x="1045572" y="1457826"/>
                </a:cubicBezTo>
                <a:cubicBezTo>
                  <a:pt x="1062028" y="1458925"/>
                  <a:pt x="1082318" y="1464407"/>
                  <a:pt x="1083417" y="1450698"/>
                </a:cubicBezTo>
                <a:cubicBezTo>
                  <a:pt x="1095480" y="1457826"/>
                  <a:pt x="1099320" y="1455086"/>
                  <a:pt x="1117416" y="1452892"/>
                </a:cubicBezTo>
                <a:cubicBezTo>
                  <a:pt x="1122904" y="1464407"/>
                  <a:pt x="1092192" y="1455632"/>
                  <a:pt x="1089452" y="1462767"/>
                </a:cubicBezTo>
                <a:cubicBezTo>
                  <a:pt x="1099867" y="1469342"/>
                  <a:pt x="1110288" y="1464960"/>
                  <a:pt x="1118516" y="1466601"/>
                </a:cubicBezTo>
                <a:cubicBezTo>
                  <a:pt x="1110836" y="1472635"/>
                  <a:pt x="1103160" y="1478122"/>
                  <a:pt x="1095480" y="1483604"/>
                </a:cubicBezTo>
                <a:cubicBezTo>
                  <a:pt x="1071350" y="1483604"/>
                  <a:pt x="1047219" y="1485250"/>
                  <a:pt x="1027476" y="1488538"/>
                </a:cubicBezTo>
                <a:cubicBezTo>
                  <a:pt x="1029670" y="1486344"/>
                  <a:pt x="1031863" y="1483604"/>
                  <a:pt x="1031317" y="1479216"/>
                </a:cubicBezTo>
                <a:cubicBezTo>
                  <a:pt x="1029123" y="1475375"/>
                  <a:pt x="984155" y="1488538"/>
                  <a:pt x="991830" y="1468247"/>
                </a:cubicBezTo>
                <a:cubicBezTo>
                  <a:pt x="974828" y="1485250"/>
                  <a:pt x="958925" y="1469342"/>
                  <a:pt x="950151" y="1487990"/>
                </a:cubicBezTo>
                <a:cubicBezTo>
                  <a:pt x="928760" y="1489091"/>
                  <a:pt x="906277" y="1490732"/>
                  <a:pt x="905730" y="1477022"/>
                </a:cubicBezTo>
                <a:cubicBezTo>
                  <a:pt x="921086" y="1475375"/>
                  <a:pt x="925472" y="1483604"/>
                  <a:pt x="934794" y="1476475"/>
                </a:cubicBezTo>
                <a:cubicBezTo>
                  <a:pt x="919439" y="1474829"/>
                  <a:pt x="909570" y="1468247"/>
                  <a:pt x="899696" y="1462214"/>
                </a:cubicBezTo>
                <a:cubicBezTo>
                  <a:pt x="895308" y="1464407"/>
                  <a:pt x="904630" y="1476475"/>
                  <a:pt x="892021" y="1480862"/>
                </a:cubicBezTo>
                <a:cubicBezTo>
                  <a:pt x="870631" y="1479763"/>
                  <a:pt x="861310" y="1470441"/>
                  <a:pt x="847048" y="1463860"/>
                </a:cubicBezTo>
                <a:cubicBezTo>
                  <a:pt x="857469" y="1457279"/>
                  <a:pt x="876113" y="1455632"/>
                  <a:pt x="884340" y="1447410"/>
                </a:cubicBezTo>
                <a:cubicBezTo>
                  <a:pt x="894215" y="1445211"/>
                  <a:pt x="893662" y="1451244"/>
                  <a:pt x="894761" y="1456185"/>
                </a:cubicBezTo>
                <a:cubicBezTo>
                  <a:pt x="923826" y="1446858"/>
                  <a:pt x="924373" y="1452345"/>
                  <a:pt x="962218" y="1451244"/>
                </a:cubicBezTo>
                <a:cubicBezTo>
                  <a:pt x="957278" y="1438636"/>
                  <a:pt x="949056" y="1439182"/>
                  <a:pt x="960019" y="1426567"/>
                </a:cubicBezTo>
                <a:close/>
                <a:moveTo>
                  <a:pt x="776304" y="1425473"/>
                </a:moveTo>
                <a:cubicBezTo>
                  <a:pt x="779046" y="1440828"/>
                  <a:pt x="751627" y="1433147"/>
                  <a:pt x="742852" y="1429313"/>
                </a:cubicBezTo>
                <a:cubicBezTo>
                  <a:pt x="735171" y="1426019"/>
                  <a:pt x="760949" y="1428761"/>
                  <a:pt x="776304" y="1425473"/>
                </a:cubicBezTo>
                <a:close/>
                <a:moveTo>
                  <a:pt x="194429" y="1421633"/>
                </a:moveTo>
                <a:cubicBezTo>
                  <a:pt x="193882" y="1424921"/>
                  <a:pt x="193334" y="1428761"/>
                  <a:pt x="192788" y="1432601"/>
                </a:cubicBezTo>
                <a:cubicBezTo>
                  <a:pt x="179620" y="1433147"/>
                  <a:pt x="164817" y="1434795"/>
                  <a:pt x="163170" y="1427120"/>
                </a:cubicBezTo>
                <a:cubicBezTo>
                  <a:pt x="169204" y="1422733"/>
                  <a:pt x="185107" y="1424373"/>
                  <a:pt x="194429" y="1421633"/>
                </a:cubicBezTo>
                <a:close/>
                <a:moveTo>
                  <a:pt x="901343" y="1418340"/>
                </a:moveTo>
                <a:cubicBezTo>
                  <a:pt x="894215" y="1423274"/>
                  <a:pt x="879406" y="1432049"/>
                  <a:pt x="868438" y="1425468"/>
                </a:cubicBezTo>
                <a:cubicBezTo>
                  <a:pt x="874472" y="1420534"/>
                  <a:pt x="886534" y="1418340"/>
                  <a:pt x="901343" y="1418340"/>
                </a:cubicBezTo>
                <a:close/>
                <a:moveTo>
                  <a:pt x="909980" y="1415367"/>
                </a:moveTo>
                <a:cubicBezTo>
                  <a:pt x="916459" y="1412925"/>
                  <a:pt x="930958" y="1420123"/>
                  <a:pt x="935895" y="1420534"/>
                </a:cubicBezTo>
                <a:cubicBezTo>
                  <a:pt x="940281" y="1429854"/>
                  <a:pt x="932054" y="1432048"/>
                  <a:pt x="932600" y="1439182"/>
                </a:cubicBezTo>
                <a:cubicBezTo>
                  <a:pt x="921086" y="1435341"/>
                  <a:pt x="926573" y="1419433"/>
                  <a:pt x="906823" y="1421633"/>
                </a:cubicBezTo>
                <a:cubicBezTo>
                  <a:pt x="906551" y="1418067"/>
                  <a:pt x="907820" y="1416182"/>
                  <a:pt x="909980" y="1415367"/>
                </a:cubicBezTo>
                <a:close/>
                <a:moveTo>
                  <a:pt x="188954" y="1389821"/>
                </a:moveTo>
                <a:cubicBezTo>
                  <a:pt x="176339" y="1392015"/>
                  <a:pt x="164824" y="1394761"/>
                  <a:pt x="156048" y="1399695"/>
                </a:cubicBezTo>
                <a:cubicBezTo>
                  <a:pt x="166465" y="1405177"/>
                  <a:pt x="195535" y="1403536"/>
                  <a:pt x="188954" y="1389821"/>
                </a:cubicBezTo>
                <a:close/>
                <a:moveTo>
                  <a:pt x="95720" y="1382146"/>
                </a:moveTo>
                <a:cubicBezTo>
                  <a:pt x="109429" y="1379953"/>
                  <a:pt x="124238" y="1383240"/>
                  <a:pt x="135754" y="1390368"/>
                </a:cubicBezTo>
                <a:cubicBezTo>
                  <a:pt x="162077" y="1381599"/>
                  <a:pt x="204310" y="1383788"/>
                  <a:pt x="235569" y="1382693"/>
                </a:cubicBezTo>
                <a:cubicBezTo>
                  <a:pt x="227340" y="1387081"/>
                  <a:pt x="219666" y="1391467"/>
                  <a:pt x="210891" y="1394761"/>
                </a:cubicBezTo>
                <a:cubicBezTo>
                  <a:pt x="200469" y="1399143"/>
                  <a:pt x="197175" y="1406823"/>
                  <a:pt x="195535" y="1415598"/>
                </a:cubicBezTo>
                <a:cubicBezTo>
                  <a:pt x="176886" y="1423273"/>
                  <a:pt x="160436" y="1425473"/>
                  <a:pt x="145081" y="1423273"/>
                </a:cubicBezTo>
                <a:cubicBezTo>
                  <a:pt x="129725" y="1407371"/>
                  <a:pt x="113817" y="1393115"/>
                  <a:pt x="95720" y="1382146"/>
                </a:cubicBezTo>
                <a:close/>
                <a:moveTo>
                  <a:pt x="91923" y="1367930"/>
                </a:moveTo>
                <a:lnTo>
                  <a:pt x="95934" y="1367944"/>
                </a:lnTo>
                <a:lnTo>
                  <a:pt x="85838" y="1370080"/>
                </a:lnTo>
                <a:close/>
                <a:moveTo>
                  <a:pt x="731882" y="1358563"/>
                </a:moveTo>
                <a:cubicBezTo>
                  <a:pt x="760401" y="1356922"/>
                  <a:pt x="762047" y="1375018"/>
                  <a:pt x="732982" y="1367890"/>
                </a:cubicBezTo>
                <a:close/>
                <a:moveTo>
                  <a:pt x="779592" y="1354176"/>
                </a:moveTo>
                <a:cubicBezTo>
                  <a:pt x="768077" y="1360756"/>
                  <a:pt x="785079" y="1367891"/>
                  <a:pt x="776305" y="1372825"/>
                </a:cubicBezTo>
                <a:cubicBezTo>
                  <a:pt x="764235" y="1374472"/>
                  <a:pt x="756561" y="1349242"/>
                  <a:pt x="779592" y="1354176"/>
                </a:cubicBezTo>
                <a:close/>
                <a:moveTo>
                  <a:pt x="678142" y="1351435"/>
                </a:moveTo>
                <a:cubicBezTo>
                  <a:pt x="685270" y="1355274"/>
                  <a:pt x="658398" y="1364596"/>
                  <a:pt x="640849" y="1364596"/>
                </a:cubicBezTo>
                <a:cubicBezTo>
                  <a:pt x="660039" y="1379405"/>
                  <a:pt x="700078" y="1358563"/>
                  <a:pt x="722014" y="1355822"/>
                </a:cubicBezTo>
                <a:cubicBezTo>
                  <a:pt x="725855" y="1365144"/>
                  <a:pt x="722562" y="1368437"/>
                  <a:pt x="728596" y="1371724"/>
                </a:cubicBezTo>
                <a:cubicBezTo>
                  <a:pt x="723656" y="1381599"/>
                  <a:pt x="708300" y="1365696"/>
                  <a:pt x="718174" y="1362950"/>
                </a:cubicBezTo>
                <a:cubicBezTo>
                  <a:pt x="705559" y="1378859"/>
                  <a:pt x="660592" y="1371724"/>
                  <a:pt x="662786" y="1389274"/>
                </a:cubicBezTo>
                <a:cubicBezTo>
                  <a:pt x="650718" y="1384339"/>
                  <a:pt x="634268" y="1383245"/>
                  <a:pt x="618359" y="1381051"/>
                </a:cubicBezTo>
                <a:cubicBezTo>
                  <a:pt x="617813" y="1381599"/>
                  <a:pt x="616172" y="1382692"/>
                  <a:pt x="615619" y="1383245"/>
                </a:cubicBezTo>
                <a:cubicBezTo>
                  <a:pt x="609591" y="1379405"/>
                  <a:pt x="602457" y="1378306"/>
                  <a:pt x="595329" y="1377758"/>
                </a:cubicBezTo>
                <a:cubicBezTo>
                  <a:pt x="611231" y="1370630"/>
                  <a:pt x="629880" y="1366244"/>
                  <a:pt x="644684" y="1352529"/>
                </a:cubicBezTo>
                <a:cubicBezTo>
                  <a:pt x="658398" y="1354723"/>
                  <a:pt x="672108" y="1353628"/>
                  <a:pt x="678142" y="1351435"/>
                </a:cubicBezTo>
                <a:close/>
                <a:moveTo>
                  <a:pt x="628229" y="1337172"/>
                </a:moveTo>
                <a:cubicBezTo>
                  <a:pt x="624388" y="1343754"/>
                  <a:pt x="603550" y="1332238"/>
                  <a:pt x="605198" y="1347047"/>
                </a:cubicBezTo>
                <a:cubicBezTo>
                  <a:pt x="609585" y="1352528"/>
                  <a:pt x="644684" y="1343207"/>
                  <a:pt x="628229" y="1337172"/>
                </a:cubicBezTo>
                <a:close/>
                <a:moveTo>
                  <a:pt x="761858" y="1336345"/>
                </a:moveTo>
                <a:cubicBezTo>
                  <a:pt x="769245" y="1335874"/>
                  <a:pt x="775071" y="1336353"/>
                  <a:pt x="777950" y="1338820"/>
                </a:cubicBezTo>
                <a:cubicBezTo>
                  <a:pt x="755460" y="1353082"/>
                  <a:pt x="712139" y="1341566"/>
                  <a:pt x="691850" y="1350342"/>
                </a:cubicBezTo>
                <a:cubicBezTo>
                  <a:pt x="699524" y="1344307"/>
                  <a:pt x="691297" y="1346501"/>
                  <a:pt x="690750" y="1338273"/>
                </a:cubicBezTo>
                <a:cubicBezTo>
                  <a:pt x="703501" y="1347734"/>
                  <a:pt x="739698" y="1337760"/>
                  <a:pt x="761858" y="1336345"/>
                </a:cubicBezTo>
                <a:close/>
                <a:moveTo>
                  <a:pt x="386995" y="1333706"/>
                </a:moveTo>
                <a:lnTo>
                  <a:pt x="387296" y="1335224"/>
                </a:lnTo>
                <a:lnTo>
                  <a:pt x="384725" y="1333880"/>
                </a:lnTo>
                <a:close/>
                <a:moveTo>
                  <a:pt x="164263" y="1328400"/>
                </a:moveTo>
                <a:cubicBezTo>
                  <a:pt x="156036" y="1330046"/>
                  <a:pt x="144520" y="1330593"/>
                  <a:pt x="140680" y="1334981"/>
                </a:cubicBezTo>
                <a:cubicBezTo>
                  <a:pt x="158229" y="1336074"/>
                  <a:pt x="158776" y="1348689"/>
                  <a:pt x="180166" y="1346495"/>
                </a:cubicBezTo>
                <a:cubicBezTo>
                  <a:pt x="179618" y="1337174"/>
                  <a:pt x="169197" y="1334981"/>
                  <a:pt x="164263" y="1328400"/>
                </a:cubicBezTo>
                <a:close/>
                <a:moveTo>
                  <a:pt x="463150" y="1325106"/>
                </a:moveTo>
                <a:cubicBezTo>
                  <a:pt x="412149" y="1323465"/>
                  <a:pt x="461504" y="1371179"/>
                  <a:pt x="479600" y="1346495"/>
                </a:cubicBezTo>
                <a:cubicBezTo>
                  <a:pt x="477412" y="1342656"/>
                  <a:pt x="454376" y="1350883"/>
                  <a:pt x="449988" y="1341015"/>
                </a:cubicBezTo>
                <a:cubicBezTo>
                  <a:pt x="453828" y="1335528"/>
                  <a:pt x="460956" y="1331686"/>
                  <a:pt x="463150" y="1325106"/>
                </a:cubicBezTo>
                <a:close/>
                <a:moveTo>
                  <a:pt x="839920" y="1324564"/>
                </a:moveTo>
                <a:cubicBezTo>
                  <a:pt x="839373" y="1332791"/>
                  <a:pt x="826758" y="1338272"/>
                  <a:pt x="816337" y="1331692"/>
                </a:cubicBezTo>
                <a:cubicBezTo>
                  <a:pt x="810303" y="1321277"/>
                  <a:pt x="830598" y="1326211"/>
                  <a:pt x="839920" y="1324564"/>
                </a:cubicBezTo>
                <a:close/>
                <a:moveTo>
                  <a:pt x="276961" y="1317841"/>
                </a:moveTo>
                <a:cubicBezTo>
                  <a:pt x="271202" y="1316883"/>
                  <a:pt x="267090" y="1317158"/>
                  <a:pt x="265172" y="1323465"/>
                </a:cubicBezTo>
                <a:cubicBezTo>
                  <a:pt x="277234" y="1325106"/>
                  <a:pt x="294237" y="1327852"/>
                  <a:pt x="298625" y="1319624"/>
                </a:cubicBezTo>
                <a:cubicBezTo>
                  <a:pt x="290123" y="1320995"/>
                  <a:pt x="282719" y="1318801"/>
                  <a:pt x="276961" y="1317841"/>
                </a:cubicBezTo>
                <a:close/>
                <a:moveTo>
                  <a:pt x="380891" y="1317430"/>
                </a:moveTo>
                <a:lnTo>
                  <a:pt x="395281" y="1319397"/>
                </a:lnTo>
                <a:lnTo>
                  <a:pt x="388565" y="1321272"/>
                </a:lnTo>
                <a:cubicBezTo>
                  <a:pt x="390212" y="1322366"/>
                  <a:pt x="397340" y="1324012"/>
                  <a:pt x="403374" y="1324558"/>
                </a:cubicBezTo>
                <a:cubicBezTo>
                  <a:pt x="401180" y="1325659"/>
                  <a:pt x="400081" y="1328946"/>
                  <a:pt x="398986" y="1332787"/>
                </a:cubicBezTo>
                <a:lnTo>
                  <a:pt x="386995" y="1333706"/>
                </a:lnTo>
                <a:lnTo>
                  <a:pt x="385413" y="1325725"/>
                </a:lnTo>
                <a:cubicBezTo>
                  <a:pt x="383494" y="1323189"/>
                  <a:pt x="381163" y="1320995"/>
                  <a:pt x="380891" y="1317430"/>
                </a:cubicBezTo>
                <a:close/>
                <a:moveTo>
                  <a:pt x="402967" y="1317252"/>
                </a:moveTo>
                <a:lnTo>
                  <a:pt x="398439" y="1319828"/>
                </a:lnTo>
                <a:lnTo>
                  <a:pt x="395281" y="1319397"/>
                </a:lnTo>
                <a:close/>
                <a:moveTo>
                  <a:pt x="111543" y="1314073"/>
                </a:moveTo>
                <a:cubicBezTo>
                  <a:pt x="102562" y="1312496"/>
                  <a:pt x="93239" y="1312496"/>
                  <a:pt x="90773" y="1314690"/>
                </a:cubicBezTo>
                <a:cubicBezTo>
                  <a:pt x="106128" y="1315784"/>
                  <a:pt x="111615" y="1324012"/>
                  <a:pt x="130259" y="1322912"/>
                </a:cubicBezTo>
                <a:cubicBezTo>
                  <a:pt x="129162" y="1318801"/>
                  <a:pt x="120524" y="1315649"/>
                  <a:pt x="111543" y="1314073"/>
                </a:cubicBezTo>
                <a:close/>
                <a:moveTo>
                  <a:pt x="625075" y="1310438"/>
                </a:moveTo>
                <a:cubicBezTo>
                  <a:pt x="640706" y="1309478"/>
                  <a:pt x="660860" y="1311672"/>
                  <a:pt x="669908" y="1317429"/>
                </a:cubicBezTo>
                <a:cubicBezTo>
                  <a:pt x="666621" y="1328398"/>
                  <a:pt x="656199" y="1319623"/>
                  <a:pt x="641391" y="1321270"/>
                </a:cubicBezTo>
                <a:cubicBezTo>
                  <a:pt x="634263" y="1321817"/>
                  <a:pt x="640296" y="1330592"/>
                  <a:pt x="632615" y="1330592"/>
                </a:cubicBezTo>
                <a:cubicBezTo>
                  <a:pt x="633715" y="1337172"/>
                  <a:pt x="652906" y="1331139"/>
                  <a:pt x="661680" y="1332786"/>
                </a:cubicBezTo>
                <a:cubicBezTo>
                  <a:pt x="675395" y="1337720"/>
                  <a:pt x="660587" y="1344853"/>
                  <a:pt x="677036" y="1344853"/>
                </a:cubicBezTo>
                <a:cubicBezTo>
                  <a:pt x="676489" y="1351435"/>
                  <a:pt x="656199" y="1345400"/>
                  <a:pt x="652906" y="1342659"/>
                </a:cubicBezTo>
                <a:cubicBezTo>
                  <a:pt x="643037" y="1354722"/>
                  <a:pt x="620007" y="1351981"/>
                  <a:pt x="611231" y="1359109"/>
                </a:cubicBezTo>
                <a:cubicBezTo>
                  <a:pt x="596970" y="1356915"/>
                  <a:pt x="601904" y="1341560"/>
                  <a:pt x="585455" y="1341013"/>
                </a:cubicBezTo>
                <a:cubicBezTo>
                  <a:pt x="600810" y="1334432"/>
                  <a:pt x="621647" y="1331139"/>
                  <a:pt x="626587" y="1318530"/>
                </a:cubicBezTo>
                <a:cubicBezTo>
                  <a:pt x="607938" y="1322365"/>
                  <a:pt x="603004" y="1333885"/>
                  <a:pt x="575033" y="1332238"/>
                </a:cubicBezTo>
                <a:cubicBezTo>
                  <a:pt x="576679" y="1327304"/>
                  <a:pt x="581067" y="1324011"/>
                  <a:pt x="583261" y="1319623"/>
                </a:cubicBezTo>
                <a:cubicBezTo>
                  <a:pt x="594777" y="1318530"/>
                  <a:pt x="594229" y="1325110"/>
                  <a:pt x="607391" y="1322365"/>
                </a:cubicBezTo>
                <a:cubicBezTo>
                  <a:pt x="598340" y="1315509"/>
                  <a:pt x="609446" y="1311397"/>
                  <a:pt x="625075" y="1310438"/>
                </a:cubicBezTo>
                <a:close/>
                <a:moveTo>
                  <a:pt x="196756" y="1309684"/>
                </a:moveTo>
                <a:cubicBezTo>
                  <a:pt x="190586" y="1308381"/>
                  <a:pt x="183730" y="1308930"/>
                  <a:pt x="182360" y="1312496"/>
                </a:cubicBezTo>
                <a:cubicBezTo>
                  <a:pt x="192782" y="1317978"/>
                  <a:pt x="191134" y="1323465"/>
                  <a:pt x="207037" y="1317978"/>
                </a:cubicBezTo>
                <a:cubicBezTo>
                  <a:pt x="208411" y="1314141"/>
                  <a:pt x="202926" y="1310987"/>
                  <a:pt x="196756" y="1309684"/>
                </a:cubicBezTo>
                <a:close/>
                <a:moveTo>
                  <a:pt x="899218" y="1307557"/>
                </a:moveTo>
                <a:cubicBezTo>
                  <a:pt x="911488" y="1308242"/>
                  <a:pt x="923827" y="1311397"/>
                  <a:pt x="926021" y="1315784"/>
                </a:cubicBezTo>
                <a:cubicBezTo>
                  <a:pt x="902990" y="1319078"/>
                  <a:pt x="892569" y="1313591"/>
                  <a:pt x="872826" y="1314137"/>
                </a:cubicBezTo>
                <a:cubicBezTo>
                  <a:pt x="874746" y="1308653"/>
                  <a:pt x="886947" y="1306871"/>
                  <a:pt x="899218" y="1307557"/>
                </a:cubicBezTo>
                <a:close/>
                <a:moveTo>
                  <a:pt x="366382" y="1304371"/>
                </a:moveTo>
                <a:cubicBezTo>
                  <a:pt x="364043" y="1304029"/>
                  <a:pt x="362073" y="1304543"/>
                  <a:pt x="360119" y="1305229"/>
                </a:cubicBezTo>
                <a:cubicBezTo>
                  <a:pt x="356212" y="1306600"/>
                  <a:pt x="352372" y="1308656"/>
                  <a:pt x="345792" y="1305916"/>
                </a:cubicBezTo>
                <a:cubicBezTo>
                  <a:pt x="350726" y="1314690"/>
                  <a:pt x="350726" y="1315238"/>
                  <a:pt x="347433" y="1324558"/>
                </a:cubicBezTo>
                <a:cubicBezTo>
                  <a:pt x="371016" y="1328400"/>
                  <a:pt x="350178" y="1307009"/>
                  <a:pt x="369916" y="1308656"/>
                </a:cubicBezTo>
                <a:cubicBezTo>
                  <a:pt x="369916" y="1310302"/>
                  <a:pt x="374309" y="1311943"/>
                  <a:pt x="374856" y="1308656"/>
                </a:cubicBezTo>
                <a:cubicBezTo>
                  <a:pt x="371429" y="1305914"/>
                  <a:pt x="368721" y="1304714"/>
                  <a:pt x="366382" y="1304371"/>
                </a:cubicBezTo>
                <a:close/>
                <a:moveTo>
                  <a:pt x="803725" y="1300981"/>
                </a:moveTo>
                <a:cubicBezTo>
                  <a:pt x="804273" y="1303721"/>
                  <a:pt x="809761" y="1303174"/>
                  <a:pt x="813600" y="1303721"/>
                </a:cubicBezTo>
                <a:cubicBezTo>
                  <a:pt x="805373" y="1313596"/>
                  <a:pt x="794952" y="1313596"/>
                  <a:pt x="796051" y="1322918"/>
                </a:cubicBezTo>
                <a:cubicBezTo>
                  <a:pt x="786176" y="1325111"/>
                  <a:pt x="786724" y="1319078"/>
                  <a:pt x="785630" y="1314144"/>
                </a:cubicBezTo>
                <a:cubicBezTo>
                  <a:pt x="774662" y="1317983"/>
                  <a:pt x="770821" y="1325659"/>
                  <a:pt x="752725" y="1324565"/>
                </a:cubicBezTo>
                <a:cubicBezTo>
                  <a:pt x="738463" y="1297687"/>
                  <a:pt x="704464" y="1327305"/>
                  <a:pt x="693496" y="1307562"/>
                </a:cubicBezTo>
                <a:cubicBezTo>
                  <a:pt x="689656" y="1308109"/>
                  <a:pt x="689108" y="1310849"/>
                  <a:pt x="684169" y="1310849"/>
                </a:cubicBezTo>
                <a:cubicBezTo>
                  <a:pt x="686914" y="1315790"/>
                  <a:pt x="699524" y="1313049"/>
                  <a:pt x="695143" y="1322918"/>
                </a:cubicBezTo>
                <a:cubicBezTo>
                  <a:pt x="667171" y="1324012"/>
                  <a:pt x="678687" y="1298787"/>
                  <a:pt x="650170" y="1308656"/>
                </a:cubicBezTo>
                <a:cubicBezTo>
                  <a:pt x="693496" y="1292205"/>
                  <a:pt x="751078" y="1314690"/>
                  <a:pt x="803725" y="1300981"/>
                </a:cubicBezTo>
                <a:close/>
                <a:moveTo>
                  <a:pt x="286563" y="1288913"/>
                </a:moveTo>
                <a:cubicBezTo>
                  <a:pt x="270654" y="1300981"/>
                  <a:pt x="251463" y="1302623"/>
                  <a:pt x="235554" y="1308656"/>
                </a:cubicBezTo>
                <a:cubicBezTo>
                  <a:pt x="252557" y="1306463"/>
                  <a:pt x="261332" y="1310302"/>
                  <a:pt x="269560" y="1314137"/>
                </a:cubicBezTo>
                <a:cubicBezTo>
                  <a:pt x="272847" y="1304269"/>
                  <a:pt x="277234" y="1294947"/>
                  <a:pt x="286563" y="1288913"/>
                </a:cubicBezTo>
                <a:close/>
                <a:moveTo>
                  <a:pt x="826210" y="1281784"/>
                </a:moveTo>
                <a:cubicBezTo>
                  <a:pt x="838272" y="1283978"/>
                  <a:pt x="839920" y="1293853"/>
                  <a:pt x="860762" y="1290012"/>
                </a:cubicBezTo>
                <a:cubicBezTo>
                  <a:pt x="859115" y="1309208"/>
                  <a:pt x="822369" y="1295494"/>
                  <a:pt x="826210" y="1281784"/>
                </a:cubicBezTo>
                <a:close/>
                <a:moveTo>
                  <a:pt x="792891" y="1278493"/>
                </a:moveTo>
                <a:cubicBezTo>
                  <a:pt x="804269" y="1276847"/>
                  <a:pt x="814963" y="1278769"/>
                  <a:pt x="817430" y="1288366"/>
                </a:cubicBezTo>
                <a:cubicBezTo>
                  <a:pt x="796046" y="1285079"/>
                  <a:pt x="790559" y="1290013"/>
                  <a:pt x="764234" y="1290013"/>
                </a:cubicBezTo>
                <a:cubicBezTo>
                  <a:pt x="769446" y="1285349"/>
                  <a:pt x="781511" y="1280138"/>
                  <a:pt x="792891" y="1278493"/>
                </a:cubicBezTo>
                <a:close/>
                <a:moveTo>
                  <a:pt x="1477180" y="1277944"/>
                </a:moveTo>
                <a:cubicBezTo>
                  <a:pt x="1488696" y="1280138"/>
                  <a:pt x="1483761" y="1296588"/>
                  <a:pt x="1468953" y="1293848"/>
                </a:cubicBezTo>
                <a:cubicBezTo>
                  <a:pt x="1460731" y="1282332"/>
                  <a:pt x="1481567" y="1287266"/>
                  <a:pt x="1477180" y="1277944"/>
                </a:cubicBezTo>
                <a:close/>
                <a:moveTo>
                  <a:pt x="1505704" y="1273557"/>
                </a:moveTo>
                <a:cubicBezTo>
                  <a:pt x="1506798" y="1280138"/>
                  <a:pt x="1502417" y="1283425"/>
                  <a:pt x="1491995" y="1283425"/>
                </a:cubicBezTo>
                <a:cubicBezTo>
                  <a:pt x="1523253" y="1283973"/>
                  <a:pt x="1511738" y="1277944"/>
                  <a:pt x="1549030" y="1275204"/>
                </a:cubicBezTo>
                <a:cubicBezTo>
                  <a:pt x="1549030" y="1280685"/>
                  <a:pt x="1555610" y="1281231"/>
                  <a:pt x="1555064" y="1287266"/>
                </a:cubicBezTo>
                <a:cubicBezTo>
                  <a:pt x="1531481" y="1282878"/>
                  <a:pt x="1511738" y="1298234"/>
                  <a:pt x="1488155" y="1292753"/>
                </a:cubicBezTo>
                <a:cubicBezTo>
                  <a:pt x="1488155" y="1282878"/>
                  <a:pt x="1489802" y="1274103"/>
                  <a:pt x="1505704" y="1273557"/>
                </a:cubicBezTo>
                <a:close/>
                <a:moveTo>
                  <a:pt x="588192" y="1269717"/>
                </a:moveTo>
                <a:cubicBezTo>
                  <a:pt x="579417" y="1287266"/>
                  <a:pt x="565709" y="1275750"/>
                  <a:pt x="545966" y="1280138"/>
                </a:cubicBezTo>
                <a:cubicBezTo>
                  <a:pt x="553094" y="1273010"/>
                  <a:pt x="577223" y="1265329"/>
                  <a:pt x="588192" y="1269717"/>
                </a:cubicBezTo>
                <a:close/>
                <a:moveTo>
                  <a:pt x="461235" y="1269309"/>
                </a:moveTo>
                <a:cubicBezTo>
                  <a:pt x="476729" y="1270270"/>
                  <a:pt x="493044" y="1273287"/>
                  <a:pt x="502092" y="1274657"/>
                </a:cubicBezTo>
                <a:cubicBezTo>
                  <a:pt x="486737" y="1292754"/>
                  <a:pt x="458766" y="1273558"/>
                  <a:pt x="425314" y="1276298"/>
                </a:cubicBezTo>
                <a:cubicBezTo>
                  <a:pt x="431071" y="1269444"/>
                  <a:pt x="445741" y="1268349"/>
                  <a:pt x="461235" y="1269309"/>
                </a:cubicBezTo>
                <a:close/>
                <a:moveTo>
                  <a:pt x="3660432" y="1269170"/>
                </a:moveTo>
                <a:cubicBezTo>
                  <a:pt x="3665368" y="1277398"/>
                  <a:pt x="3654399" y="1277398"/>
                  <a:pt x="3657692" y="1285072"/>
                </a:cubicBezTo>
                <a:cubicBezTo>
                  <a:pt x="3643431" y="1285072"/>
                  <a:pt x="3642337" y="1266976"/>
                  <a:pt x="3660432" y="1269170"/>
                </a:cubicBezTo>
                <a:close/>
                <a:moveTo>
                  <a:pt x="863499" y="1268622"/>
                </a:moveTo>
                <a:cubicBezTo>
                  <a:pt x="872273" y="1270816"/>
                  <a:pt x="875020" y="1277944"/>
                  <a:pt x="875020" y="1286720"/>
                </a:cubicBezTo>
                <a:lnTo>
                  <a:pt x="884341" y="1286172"/>
                </a:lnTo>
                <a:cubicBezTo>
                  <a:pt x="890923" y="1284526"/>
                  <a:pt x="881601" y="1282332"/>
                  <a:pt x="883247" y="1276850"/>
                </a:cubicBezTo>
                <a:cubicBezTo>
                  <a:pt x="892569" y="1277944"/>
                  <a:pt x="892569" y="1285625"/>
                  <a:pt x="907924" y="1282332"/>
                </a:cubicBezTo>
                <a:cubicBezTo>
                  <a:pt x="907378" y="1285625"/>
                  <a:pt x="898604" y="1285079"/>
                  <a:pt x="899150" y="1288913"/>
                </a:cubicBezTo>
                <a:cubicBezTo>
                  <a:pt x="904631" y="1296047"/>
                  <a:pt x="915052" y="1281238"/>
                  <a:pt x="932602" y="1285079"/>
                </a:cubicBezTo>
                <a:cubicBezTo>
                  <a:pt x="913406" y="1300982"/>
                  <a:pt x="883247" y="1297141"/>
                  <a:pt x="865698" y="1293301"/>
                </a:cubicBezTo>
                <a:cubicBezTo>
                  <a:pt x="878308" y="1281238"/>
                  <a:pt x="855276" y="1276303"/>
                  <a:pt x="863499" y="1268622"/>
                </a:cubicBezTo>
                <a:close/>
                <a:moveTo>
                  <a:pt x="539933" y="1268076"/>
                </a:moveTo>
                <a:cubicBezTo>
                  <a:pt x="548707" y="1269723"/>
                  <a:pt x="532805" y="1281239"/>
                  <a:pt x="521836" y="1280691"/>
                </a:cubicBezTo>
                <a:cubicBezTo>
                  <a:pt x="521290" y="1269170"/>
                  <a:pt x="517449" y="1279592"/>
                  <a:pt x="507027" y="1277944"/>
                </a:cubicBezTo>
                <a:cubicBezTo>
                  <a:pt x="514708" y="1259848"/>
                  <a:pt x="530612" y="1280691"/>
                  <a:pt x="539933" y="1268076"/>
                </a:cubicBezTo>
                <a:close/>
                <a:moveTo>
                  <a:pt x="1411975" y="1265688"/>
                </a:moveTo>
                <a:lnTo>
                  <a:pt x="1428450" y="1267691"/>
                </a:lnTo>
                <a:lnTo>
                  <a:pt x="1418499" y="1270816"/>
                </a:lnTo>
                <a:close/>
                <a:moveTo>
                  <a:pt x="1390641" y="1264693"/>
                </a:moveTo>
                <a:lnTo>
                  <a:pt x="1380107" y="1268622"/>
                </a:lnTo>
                <a:lnTo>
                  <a:pt x="1380495" y="1266819"/>
                </a:lnTo>
                <a:close/>
                <a:moveTo>
                  <a:pt x="298634" y="1263688"/>
                </a:moveTo>
                <a:cubicBezTo>
                  <a:pt x="316730" y="1269722"/>
                  <a:pt x="319470" y="1266429"/>
                  <a:pt x="346894" y="1265882"/>
                </a:cubicBezTo>
                <a:cubicBezTo>
                  <a:pt x="334826" y="1274110"/>
                  <a:pt x="330986" y="1269722"/>
                  <a:pt x="348535" y="1281238"/>
                </a:cubicBezTo>
                <a:cubicBezTo>
                  <a:pt x="343053" y="1291112"/>
                  <a:pt x="338667" y="1282885"/>
                  <a:pt x="324957" y="1287819"/>
                </a:cubicBezTo>
                <a:cubicBezTo>
                  <a:pt x="320023" y="1273563"/>
                  <a:pt x="315630" y="1278497"/>
                  <a:pt x="294793" y="1276303"/>
                </a:cubicBezTo>
                <a:cubicBezTo>
                  <a:pt x="292052" y="1269722"/>
                  <a:pt x="297533" y="1268076"/>
                  <a:pt x="298634" y="1263688"/>
                </a:cubicBezTo>
                <a:close/>
                <a:moveTo>
                  <a:pt x="232005" y="1262041"/>
                </a:moveTo>
                <a:lnTo>
                  <a:pt x="232268" y="1264783"/>
                </a:lnTo>
                <a:cubicBezTo>
                  <a:pt x="217459" y="1266976"/>
                  <a:pt x="211977" y="1258201"/>
                  <a:pt x="208683" y="1268622"/>
                </a:cubicBezTo>
                <a:cubicBezTo>
                  <a:pt x="218556" y="1274381"/>
                  <a:pt x="226645" y="1269033"/>
                  <a:pt x="236585" y="1263960"/>
                </a:cubicBezTo>
                <a:lnTo>
                  <a:pt x="240425" y="1262589"/>
                </a:lnTo>
                <a:lnTo>
                  <a:pt x="236115" y="1262589"/>
                </a:lnTo>
                <a:lnTo>
                  <a:pt x="236115" y="1262041"/>
                </a:lnTo>
                <a:close/>
                <a:moveTo>
                  <a:pt x="1403144" y="1258749"/>
                </a:moveTo>
                <a:lnTo>
                  <a:pt x="1411975" y="1265688"/>
                </a:lnTo>
                <a:lnTo>
                  <a:pt x="1395463" y="1263683"/>
                </a:lnTo>
                <a:lnTo>
                  <a:pt x="1390641" y="1264693"/>
                </a:lnTo>
                <a:lnTo>
                  <a:pt x="1392241" y="1264097"/>
                </a:lnTo>
                <a:cubicBezTo>
                  <a:pt x="1393681" y="1261078"/>
                  <a:pt x="1394916" y="1257925"/>
                  <a:pt x="1403144" y="1258749"/>
                </a:cubicBezTo>
                <a:close/>
                <a:moveTo>
                  <a:pt x="153840" y="1256144"/>
                </a:moveTo>
                <a:cubicBezTo>
                  <a:pt x="143694" y="1257241"/>
                  <a:pt x="135193" y="1260395"/>
                  <a:pt x="135193" y="1267523"/>
                </a:cubicBezTo>
                <a:cubicBezTo>
                  <a:pt x="149454" y="1263137"/>
                  <a:pt x="169745" y="1262042"/>
                  <a:pt x="182360" y="1257102"/>
                </a:cubicBezTo>
                <a:cubicBezTo>
                  <a:pt x="175779" y="1256005"/>
                  <a:pt x="163987" y="1255046"/>
                  <a:pt x="153840" y="1256144"/>
                </a:cubicBezTo>
                <a:close/>
                <a:moveTo>
                  <a:pt x="341954" y="1253815"/>
                </a:moveTo>
                <a:cubicBezTo>
                  <a:pt x="358956" y="1252720"/>
                  <a:pt x="365536" y="1259302"/>
                  <a:pt x="380893" y="1259302"/>
                </a:cubicBezTo>
                <a:cubicBezTo>
                  <a:pt x="379792" y="1263142"/>
                  <a:pt x="371018" y="1262042"/>
                  <a:pt x="371565" y="1265882"/>
                </a:cubicBezTo>
                <a:cubicBezTo>
                  <a:pt x="385274" y="1269170"/>
                  <a:pt x="418732" y="1271917"/>
                  <a:pt x="406665" y="1283433"/>
                </a:cubicBezTo>
                <a:cubicBezTo>
                  <a:pt x="396795" y="1282885"/>
                  <a:pt x="396249" y="1275204"/>
                  <a:pt x="391308" y="1271364"/>
                </a:cubicBezTo>
                <a:cubicBezTo>
                  <a:pt x="378146" y="1276303"/>
                  <a:pt x="371565" y="1270816"/>
                  <a:pt x="352921" y="1275204"/>
                </a:cubicBezTo>
                <a:cubicBezTo>
                  <a:pt x="347434" y="1264236"/>
                  <a:pt x="358956" y="1264236"/>
                  <a:pt x="367177" y="1268624"/>
                </a:cubicBezTo>
                <a:cubicBezTo>
                  <a:pt x="369919" y="1256009"/>
                  <a:pt x="335919" y="1268624"/>
                  <a:pt x="341954" y="1253815"/>
                </a:cubicBezTo>
                <a:close/>
                <a:moveTo>
                  <a:pt x="311794" y="1251073"/>
                </a:moveTo>
                <a:cubicBezTo>
                  <a:pt x="328244" y="1249427"/>
                  <a:pt x="339213" y="1251621"/>
                  <a:pt x="337019" y="1263143"/>
                </a:cubicBezTo>
                <a:cubicBezTo>
                  <a:pt x="330986" y="1259302"/>
                  <a:pt x="320023" y="1259848"/>
                  <a:pt x="307954" y="1260396"/>
                </a:cubicBezTo>
                <a:cubicBezTo>
                  <a:pt x="310148" y="1257655"/>
                  <a:pt x="312342" y="1255461"/>
                  <a:pt x="311794" y="1251073"/>
                </a:cubicBezTo>
                <a:close/>
                <a:moveTo>
                  <a:pt x="1295451" y="1249257"/>
                </a:moveTo>
                <a:lnTo>
                  <a:pt x="1295648" y="1249427"/>
                </a:lnTo>
                <a:lnTo>
                  <a:pt x="1295405" y="1249289"/>
                </a:lnTo>
                <a:close/>
                <a:moveTo>
                  <a:pt x="1459080" y="1244493"/>
                </a:moveTo>
                <a:cubicBezTo>
                  <a:pt x="1447564" y="1243394"/>
                  <a:pt x="1449211" y="1250521"/>
                  <a:pt x="1435497" y="1248328"/>
                </a:cubicBezTo>
                <a:cubicBezTo>
                  <a:pt x="1434949" y="1263683"/>
                  <a:pt x="1450304" y="1249974"/>
                  <a:pt x="1455791" y="1257102"/>
                </a:cubicBezTo>
                <a:cubicBezTo>
                  <a:pt x="1457985" y="1264236"/>
                  <a:pt x="1442077" y="1260943"/>
                  <a:pt x="1442077" y="1266976"/>
                </a:cubicBezTo>
                <a:cubicBezTo>
                  <a:pt x="1471147" y="1268071"/>
                  <a:pt x="1453046" y="1249427"/>
                  <a:pt x="1459080" y="1244493"/>
                </a:cubicBezTo>
                <a:close/>
                <a:moveTo>
                  <a:pt x="368826" y="1240652"/>
                </a:moveTo>
                <a:cubicBezTo>
                  <a:pt x="392409" y="1240652"/>
                  <a:pt x="389115" y="1259295"/>
                  <a:pt x="413246" y="1258201"/>
                </a:cubicBezTo>
                <a:cubicBezTo>
                  <a:pt x="412698" y="1262589"/>
                  <a:pt x="398990" y="1259848"/>
                  <a:pt x="399537" y="1264783"/>
                </a:cubicBezTo>
                <a:cubicBezTo>
                  <a:pt x="378699" y="1259848"/>
                  <a:pt x="394056" y="1245586"/>
                  <a:pt x="359504" y="1247233"/>
                </a:cubicBezTo>
                <a:cubicBezTo>
                  <a:pt x="361698" y="1244493"/>
                  <a:pt x="363344" y="1241198"/>
                  <a:pt x="368826" y="1240652"/>
                </a:cubicBezTo>
                <a:close/>
                <a:moveTo>
                  <a:pt x="180661" y="1238453"/>
                </a:moveTo>
                <a:lnTo>
                  <a:pt x="180713" y="1238458"/>
                </a:lnTo>
                <a:lnTo>
                  <a:pt x="180643" y="1238486"/>
                </a:lnTo>
                <a:close/>
                <a:moveTo>
                  <a:pt x="1692842" y="1234747"/>
                </a:moveTo>
                <a:lnTo>
                  <a:pt x="1723161" y="1236070"/>
                </a:lnTo>
                <a:lnTo>
                  <a:pt x="1723967" y="1237359"/>
                </a:lnTo>
                <a:cubicBezTo>
                  <a:pt x="1720127" y="1248879"/>
                  <a:pt x="1699290" y="1228037"/>
                  <a:pt x="1695450" y="1239006"/>
                </a:cubicBezTo>
                <a:close/>
                <a:moveTo>
                  <a:pt x="1340117" y="1230267"/>
                </a:moveTo>
                <a:lnTo>
                  <a:pt x="1345441" y="1231191"/>
                </a:lnTo>
                <a:lnTo>
                  <a:pt x="1347202" y="1232971"/>
                </a:lnTo>
                <a:close/>
                <a:moveTo>
                  <a:pt x="478592" y="1229999"/>
                </a:moveTo>
                <a:lnTo>
                  <a:pt x="479053" y="1232424"/>
                </a:lnTo>
                <a:lnTo>
                  <a:pt x="474987" y="1231169"/>
                </a:lnTo>
                <a:close/>
                <a:moveTo>
                  <a:pt x="185653" y="1229136"/>
                </a:moveTo>
                <a:lnTo>
                  <a:pt x="185784" y="1229152"/>
                </a:lnTo>
                <a:lnTo>
                  <a:pt x="185333" y="1230095"/>
                </a:lnTo>
                <a:lnTo>
                  <a:pt x="185138" y="1230099"/>
                </a:lnTo>
                <a:close/>
                <a:moveTo>
                  <a:pt x="1187697" y="1227448"/>
                </a:moveTo>
                <a:cubicBezTo>
                  <a:pt x="1186206" y="1228312"/>
                  <a:pt x="1184732" y="1230369"/>
                  <a:pt x="1183223" y="1234072"/>
                </a:cubicBezTo>
                <a:cubicBezTo>
                  <a:pt x="1180482" y="1234618"/>
                  <a:pt x="1177742" y="1234618"/>
                  <a:pt x="1178836" y="1237359"/>
                </a:cubicBezTo>
                <a:cubicBezTo>
                  <a:pt x="1192545" y="1234618"/>
                  <a:pt x="1191998" y="1241746"/>
                  <a:pt x="1202966" y="1239552"/>
                </a:cubicBezTo>
                <a:cubicBezTo>
                  <a:pt x="1196795" y="1232976"/>
                  <a:pt x="1192170" y="1224851"/>
                  <a:pt x="1187697" y="1227448"/>
                </a:cubicBezTo>
                <a:close/>
                <a:moveTo>
                  <a:pt x="1240260" y="1223103"/>
                </a:moveTo>
                <a:cubicBezTo>
                  <a:pt x="1240260" y="1230784"/>
                  <a:pt x="1240806" y="1238458"/>
                  <a:pt x="1251227" y="1238458"/>
                </a:cubicBezTo>
                <a:cubicBezTo>
                  <a:pt x="1251780" y="1235165"/>
                  <a:pt x="1249580" y="1229684"/>
                  <a:pt x="1255067" y="1229136"/>
                </a:cubicBezTo>
                <a:cubicBezTo>
                  <a:pt x="1261102" y="1228585"/>
                  <a:pt x="1268777" y="1229136"/>
                  <a:pt x="1269330" y="1225296"/>
                </a:cubicBezTo>
                <a:cubicBezTo>
                  <a:pt x="1258361" y="1225843"/>
                  <a:pt x="1254521" y="1220362"/>
                  <a:pt x="1240260" y="1223103"/>
                </a:cubicBezTo>
                <a:close/>
                <a:moveTo>
                  <a:pt x="588736" y="1223103"/>
                </a:moveTo>
                <a:cubicBezTo>
                  <a:pt x="587643" y="1230231"/>
                  <a:pt x="562413" y="1223103"/>
                  <a:pt x="565706" y="1232971"/>
                </a:cubicBezTo>
                <a:cubicBezTo>
                  <a:pt x="578321" y="1232971"/>
                  <a:pt x="573381" y="1245040"/>
                  <a:pt x="585996" y="1245040"/>
                </a:cubicBezTo>
                <a:cubicBezTo>
                  <a:pt x="585996" y="1241200"/>
                  <a:pt x="594223" y="1242299"/>
                  <a:pt x="594771" y="1237912"/>
                </a:cubicBezTo>
                <a:cubicBezTo>
                  <a:pt x="583802" y="1239006"/>
                  <a:pt x="576674" y="1237912"/>
                  <a:pt x="575028" y="1232424"/>
                </a:cubicBezTo>
                <a:cubicBezTo>
                  <a:pt x="584902" y="1234072"/>
                  <a:pt x="599158" y="1223649"/>
                  <a:pt x="588736" y="1223103"/>
                </a:cubicBezTo>
                <a:close/>
                <a:moveTo>
                  <a:pt x="2070011" y="1222556"/>
                </a:moveTo>
                <a:cubicBezTo>
                  <a:pt x="2068370" y="1228037"/>
                  <a:pt x="2069464" y="1235718"/>
                  <a:pt x="2056849" y="1235170"/>
                </a:cubicBezTo>
                <a:cubicBezTo>
                  <a:pt x="2054655" y="1226942"/>
                  <a:pt x="2053561" y="1219814"/>
                  <a:pt x="2070011" y="1222556"/>
                </a:cubicBezTo>
                <a:close/>
                <a:moveTo>
                  <a:pt x="1983369" y="1222555"/>
                </a:moveTo>
                <a:cubicBezTo>
                  <a:pt x="1997632" y="1227489"/>
                  <a:pt x="2021760" y="1225295"/>
                  <a:pt x="2019014" y="1242844"/>
                </a:cubicBezTo>
                <a:cubicBezTo>
                  <a:pt x="2007500" y="1229683"/>
                  <a:pt x="1985563" y="1243944"/>
                  <a:pt x="1983369" y="1222555"/>
                </a:cubicBezTo>
                <a:close/>
                <a:moveTo>
                  <a:pt x="1977882" y="1219814"/>
                </a:moveTo>
                <a:cubicBezTo>
                  <a:pt x="1976241" y="1228042"/>
                  <a:pt x="1966366" y="1232430"/>
                  <a:pt x="1950463" y="1232977"/>
                </a:cubicBezTo>
                <a:lnTo>
                  <a:pt x="1948817" y="1220909"/>
                </a:lnTo>
                <a:close/>
                <a:moveTo>
                  <a:pt x="1172808" y="1219263"/>
                </a:moveTo>
                <a:cubicBezTo>
                  <a:pt x="1159094" y="1219809"/>
                  <a:pt x="1156352" y="1239006"/>
                  <a:pt x="1169515" y="1237912"/>
                </a:cubicBezTo>
                <a:cubicBezTo>
                  <a:pt x="1165127" y="1228585"/>
                  <a:pt x="1176643" y="1228585"/>
                  <a:pt x="1172808" y="1219263"/>
                </a:cubicBezTo>
                <a:close/>
                <a:moveTo>
                  <a:pt x="1118999" y="1217576"/>
                </a:moveTo>
                <a:cubicBezTo>
                  <a:pt x="1117311" y="1217619"/>
                  <a:pt x="1115769" y="1218579"/>
                  <a:pt x="1114672" y="1220909"/>
                </a:cubicBezTo>
                <a:cubicBezTo>
                  <a:pt x="1115766" y="1228037"/>
                  <a:pt x="1152512" y="1239006"/>
                  <a:pt x="1139350" y="1226391"/>
                </a:cubicBezTo>
                <a:cubicBezTo>
                  <a:pt x="1138256" y="1228585"/>
                  <a:pt x="1135516" y="1230231"/>
                  <a:pt x="1130028" y="1229684"/>
                </a:cubicBezTo>
                <a:cubicBezTo>
                  <a:pt x="1130301" y="1226940"/>
                  <a:pt x="1127560" y="1222417"/>
                  <a:pt x="1124200" y="1219743"/>
                </a:cubicBezTo>
                <a:cubicBezTo>
                  <a:pt x="1122521" y="1218407"/>
                  <a:pt x="1120688" y="1217533"/>
                  <a:pt x="1118999" y="1217576"/>
                </a:cubicBezTo>
                <a:close/>
                <a:moveTo>
                  <a:pt x="1837492" y="1212135"/>
                </a:moveTo>
                <a:cubicBezTo>
                  <a:pt x="1829264" y="1215422"/>
                  <a:pt x="1811715" y="1213228"/>
                  <a:pt x="1814455" y="1222003"/>
                </a:cubicBezTo>
                <a:cubicBezTo>
                  <a:pt x="1828165" y="1222556"/>
                  <a:pt x="1840780" y="1221457"/>
                  <a:pt x="1837492" y="1212135"/>
                </a:cubicBezTo>
                <a:close/>
                <a:moveTo>
                  <a:pt x="1282491" y="1209941"/>
                </a:moveTo>
                <a:lnTo>
                  <a:pt x="1283586" y="1222003"/>
                </a:lnTo>
                <a:lnTo>
                  <a:pt x="1307716" y="1221457"/>
                </a:lnTo>
                <a:cubicBezTo>
                  <a:pt x="1309909" y="1209941"/>
                  <a:pt x="1298941" y="1208294"/>
                  <a:pt x="1282491" y="1209941"/>
                </a:cubicBezTo>
                <a:close/>
                <a:moveTo>
                  <a:pt x="1983573" y="1209409"/>
                </a:moveTo>
                <a:lnTo>
                  <a:pt x="1985414" y="1209476"/>
                </a:lnTo>
                <a:lnTo>
                  <a:pt x="1985040" y="1209693"/>
                </a:lnTo>
                <a:close/>
                <a:moveTo>
                  <a:pt x="1084507" y="1209393"/>
                </a:moveTo>
                <a:cubicBezTo>
                  <a:pt x="1072445" y="1209393"/>
                  <a:pt x="1064764" y="1211587"/>
                  <a:pt x="1060924" y="1216521"/>
                </a:cubicBezTo>
                <a:cubicBezTo>
                  <a:pt x="1070251" y="1215975"/>
                  <a:pt x="1067506" y="1224750"/>
                  <a:pt x="1080673" y="1222003"/>
                </a:cubicBezTo>
                <a:cubicBezTo>
                  <a:pt x="1082314" y="1217615"/>
                  <a:pt x="1087254" y="1215975"/>
                  <a:pt x="1084507" y="1209393"/>
                </a:cubicBezTo>
                <a:close/>
                <a:moveTo>
                  <a:pt x="505378" y="1206653"/>
                </a:moveTo>
                <a:cubicBezTo>
                  <a:pt x="507570" y="1212681"/>
                  <a:pt x="499349" y="1212681"/>
                  <a:pt x="496602" y="1215975"/>
                </a:cubicBezTo>
                <a:cubicBezTo>
                  <a:pt x="510317" y="1216521"/>
                  <a:pt x="503730" y="1230784"/>
                  <a:pt x="521833" y="1228037"/>
                </a:cubicBezTo>
                <a:cubicBezTo>
                  <a:pt x="522379" y="1223103"/>
                  <a:pt x="531154" y="1213781"/>
                  <a:pt x="519639" y="1206653"/>
                </a:cubicBezTo>
                <a:cubicBezTo>
                  <a:pt x="521833" y="1214875"/>
                  <a:pt x="519086" y="1219809"/>
                  <a:pt x="506477" y="1219263"/>
                </a:cubicBezTo>
                <a:cubicBezTo>
                  <a:pt x="507570" y="1217069"/>
                  <a:pt x="517445" y="1206653"/>
                  <a:pt x="505378" y="1206653"/>
                </a:cubicBezTo>
                <a:close/>
                <a:moveTo>
                  <a:pt x="1931642" y="1206149"/>
                </a:moveTo>
                <a:lnTo>
                  <a:pt x="1938949" y="1211587"/>
                </a:lnTo>
                <a:cubicBezTo>
                  <a:pt x="1932093" y="1212135"/>
                  <a:pt x="1925513" y="1212407"/>
                  <a:pt x="1920782" y="1211379"/>
                </a:cubicBezTo>
                <a:lnTo>
                  <a:pt x="1916726" y="1206774"/>
                </a:lnTo>
                <a:close/>
                <a:moveTo>
                  <a:pt x="1749739" y="1202813"/>
                </a:moveTo>
                <a:cubicBezTo>
                  <a:pt x="1736031" y="1202813"/>
                  <a:pt x="1738223" y="1212135"/>
                  <a:pt x="1731643" y="1215975"/>
                </a:cubicBezTo>
                <a:cubicBezTo>
                  <a:pt x="1738223" y="1215975"/>
                  <a:pt x="1742611" y="1217069"/>
                  <a:pt x="1746452" y="1218715"/>
                </a:cubicBezTo>
                <a:cubicBezTo>
                  <a:pt x="1741518" y="1209941"/>
                  <a:pt x="1752486" y="1210487"/>
                  <a:pt x="1749739" y="1202813"/>
                </a:cubicBezTo>
                <a:close/>
                <a:moveTo>
                  <a:pt x="1098217" y="1199520"/>
                </a:moveTo>
                <a:cubicBezTo>
                  <a:pt x="1099864" y="1205553"/>
                  <a:pt x="1093283" y="1206653"/>
                  <a:pt x="1094382" y="1212135"/>
                </a:cubicBezTo>
                <a:cubicBezTo>
                  <a:pt x="1112478" y="1209941"/>
                  <a:pt x="1116866" y="1207201"/>
                  <a:pt x="1128381" y="1213781"/>
                </a:cubicBezTo>
                <a:cubicBezTo>
                  <a:pt x="1126187" y="1203906"/>
                  <a:pt x="1111385" y="1202260"/>
                  <a:pt x="1098217" y="1199520"/>
                </a:cubicBezTo>
                <a:close/>
                <a:moveTo>
                  <a:pt x="1671319" y="1196778"/>
                </a:moveTo>
                <a:cubicBezTo>
                  <a:pt x="1670766" y="1201166"/>
                  <a:pt x="1665286" y="1202813"/>
                  <a:pt x="1668026" y="1209393"/>
                </a:cubicBezTo>
                <a:cubicBezTo>
                  <a:pt x="1682835" y="1215422"/>
                  <a:pt x="1691609" y="1205007"/>
                  <a:pt x="1702032" y="1214329"/>
                </a:cubicBezTo>
                <a:cubicBezTo>
                  <a:pt x="1686675" y="1204454"/>
                  <a:pt x="1695450" y="1198425"/>
                  <a:pt x="1671319" y="1196778"/>
                </a:cubicBezTo>
                <a:close/>
                <a:moveTo>
                  <a:pt x="2006244" y="1195368"/>
                </a:moveTo>
                <a:lnTo>
                  <a:pt x="2009757" y="1195651"/>
                </a:lnTo>
                <a:lnTo>
                  <a:pt x="2005306" y="1196778"/>
                </a:lnTo>
                <a:close/>
                <a:moveTo>
                  <a:pt x="576123" y="1194995"/>
                </a:moveTo>
                <a:cubicBezTo>
                  <a:pt x="571736" y="1196092"/>
                  <a:pt x="568447" y="1198423"/>
                  <a:pt x="562965" y="1202260"/>
                </a:cubicBezTo>
                <a:cubicBezTo>
                  <a:pt x="570093" y="1205007"/>
                  <a:pt x="578321" y="1206653"/>
                  <a:pt x="578321" y="1214329"/>
                </a:cubicBezTo>
                <a:cubicBezTo>
                  <a:pt x="576121" y="1214329"/>
                  <a:pt x="573381" y="1217069"/>
                  <a:pt x="578868" y="1217615"/>
                </a:cubicBezTo>
                <a:cubicBezTo>
                  <a:pt x="579962" y="1212135"/>
                  <a:pt x="584902" y="1217615"/>
                  <a:pt x="593124" y="1217069"/>
                </a:cubicBezTo>
                <a:cubicBezTo>
                  <a:pt x="580514" y="1204454"/>
                  <a:pt x="585450" y="1206100"/>
                  <a:pt x="595871" y="1195132"/>
                </a:cubicBezTo>
                <a:cubicBezTo>
                  <a:pt x="585996" y="1194035"/>
                  <a:pt x="580510" y="1193898"/>
                  <a:pt x="576123" y="1194995"/>
                </a:cubicBezTo>
                <a:close/>
                <a:moveTo>
                  <a:pt x="1188313" y="1194644"/>
                </a:moveTo>
                <a:cubicBezTo>
                  <a:pt x="1181304" y="1194481"/>
                  <a:pt x="1174997" y="1195269"/>
                  <a:pt x="1170061" y="1197872"/>
                </a:cubicBezTo>
                <a:cubicBezTo>
                  <a:pt x="1185417" y="1205553"/>
                  <a:pt x="1223262" y="1197326"/>
                  <a:pt x="1233678" y="1208294"/>
                </a:cubicBezTo>
                <a:cubicBezTo>
                  <a:pt x="1246293" y="1208294"/>
                  <a:pt x="1248487" y="1202813"/>
                  <a:pt x="1252327" y="1198425"/>
                </a:cubicBezTo>
                <a:cubicBezTo>
                  <a:pt x="1236695" y="1204181"/>
                  <a:pt x="1209342" y="1195133"/>
                  <a:pt x="1188313" y="1194644"/>
                </a:cubicBezTo>
                <a:close/>
                <a:moveTo>
                  <a:pt x="1128100" y="1187558"/>
                </a:moveTo>
                <a:cubicBezTo>
                  <a:pt x="1125195" y="1187387"/>
                  <a:pt x="1122762" y="1188004"/>
                  <a:pt x="1121253" y="1190198"/>
                </a:cubicBezTo>
                <a:lnTo>
                  <a:pt x="1150871" y="1198425"/>
                </a:lnTo>
                <a:cubicBezTo>
                  <a:pt x="1141543" y="1190198"/>
                  <a:pt x="1171708" y="1191844"/>
                  <a:pt x="1154706" y="1189098"/>
                </a:cubicBezTo>
                <a:cubicBezTo>
                  <a:pt x="1149770" y="1195679"/>
                  <a:pt x="1136815" y="1188071"/>
                  <a:pt x="1128100" y="1187558"/>
                </a:cubicBezTo>
                <a:close/>
                <a:moveTo>
                  <a:pt x="720909" y="1185810"/>
                </a:moveTo>
                <a:cubicBezTo>
                  <a:pt x="713776" y="1186905"/>
                  <a:pt x="702807" y="1185264"/>
                  <a:pt x="701714" y="1189650"/>
                </a:cubicBezTo>
                <a:cubicBezTo>
                  <a:pt x="710488" y="1193485"/>
                  <a:pt x="730779" y="1208294"/>
                  <a:pt x="736265" y="1194586"/>
                </a:cubicBezTo>
                <a:cubicBezTo>
                  <a:pt x="723651" y="1196778"/>
                  <a:pt x="718716" y="1194038"/>
                  <a:pt x="720909" y="1185810"/>
                </a:cubicBezTo>
                <a:close/>
                <a:moveTo>
                  <a:pt x="611105" y="1185447"/>
                </a:moveTo>
                <a:lnTo>
                  <a:pt x="610802" y="1185839"/>
                </a:lnTo>
                <a:lnTo>
                  <a:pt x="610673" y="1185810"/>
                </a:lnTo>
                <a:close/>
                <a:moveTo>
                  <a:pt x="1787582" y="1185235"/>
                </a:moveTo>
                <a:cubicBezTo>
                  <a:pt x="1774419" y="1185363"/>
                  <a:pt x="1773599" y="1187729"/>
                  <a:pt x="1762907" y="1193485"/>
                </a:cubicBezTo>
                <a:cubicBezTo>
                  <a:pt x="1762907" y="1196232"/>
                  <a:pt x="1813356" y="1187458"/>
                  <a:pt x="1805681" y="1185810"/>
                </a:cubicBezTo>
                <a:cubicBezTo>
                  <a:pt x="1797728" y="1185398"/>
                  <a:pt x="1791969" y="1185192"/>
                  <a:pt x="1787582" y="1185235"/>
                </a:cubicBezTo>
                <a:close/>
                <a:moveTo>
                  <a:pt x="985792" y="1184711"/>
                </a:moveTo>
                <a:lnTo>
                  <a:pt x="961662" y="1185264"/>
                </a:lnTo>
                <a:cubicBezTo>
                  <a:pt x="962762" y="1192938"/>
                  <a:pt x="969890" y="1196778"/>
                  <a:pt x="981952" y="1196778"/>
                </a:cubicBezTo>
                <a:cubicBezTo>
                  <a:pt x="983052" y="1192938"/>
                  <a:pt x="988534" y="1190744"/>
                  <a:pt x="985792" y="1184711"/>
                </a:cubicBezTo>
                <a:close/>
                <a:moveTo>
                  <a:pt x="454307" y="1184308"/>
                </a:moveTo>
                <a:cubicBezTo>
                  <a:pt x="450639" y="1184916"/>
                  <a:pt x="448893" y="1186355"/>
                  <a:pt x="451087" y="1189098"/>
                </a:cubicBezTo>
                <a:cubicBezTo>
                  <a:pt x="462057" y="1196232"/>
                  <a:pt x="466991" y="1186357"/>
                  <a:pt x="484540" y="1188551"/>
                </a:cubicBezTo>
                <a:cubicBezTo>
                  <a:pt x="493587" y="1188141"/>
                  <a:pt x="465307" y="1182483"/>
                  <a:pt x="454307" y="1184308"/>
                </a:cubicBezTo>
                <a:close/>
                <a:moveTo>
                  <a:pt x="612473" y="1184295"/>
                </a:moveTo>
                <a:lnTo>
                  <a:pt x="611105" y="1185447"/>
                </a:lnTo>
                <a:lnTo>
                  <a:pt x="611567" y="1184849"/>
                </a:lnTo>
                <a:close/>
                <a:moveTo>
                  <a:pt x="1421377" y="1183410"/>
                </a:moveTo>
                <a:cubicBezTo>
                  <a:pt x="1411918" y="1183341"/>
                  <a:pt x="1403690" y="1184987"/>
                  <a:pt x="1405884" y="1190744"/>
                </a:cubicBezTo>
                <a:cubicBezTo>
                  <a:pt x="1417946" y="1183070"/>
                  <a:pt x="1433856" y="1195679"/>
                  <a:pt x="1444271" y="1186357"/>
                </a:cubicBezTo>
                <a:cubicBezTo>
                  <a:pt x="1441530" y="1185260"/>
                  <a:pt x="1430837" y="1183478"/>
                  <a:pt x="1421377" y="1183410"/>
                </a:cubicBezTo>
                <a:close/>
                <a:moveTo>
                  <a:pt x="1683247" y="1182862"/>
                </a:moveTo>
                <a:cubicBezTo>
                  <a:pt x="1676529" y="1183753"/>
                  <a:pt x="1670497" y="1186084"/>
                  <a:pt x="1671319" y="1190744"/>
                </a:cubicBezTo>
                <a:cubicBezTo>
                  <a:pt x="1683382" y="1189650"/>
                  <a:pt x="1693803" y="1188004"/>
                  <a:pt x="1699290" y="1183616"/>
                </a:cubicBezTo>
                <a:cubicBezTo>
                  <a:pt x="1697370" y="1182520"/>
                  <a:pt x="1689966" y="1181972"/>
                  <a:pt x="1683247" y="1182862"/>
                </a:cubicBezTo>
                <a:close/>
                <a:moveTo>
                  <a:pt x="614871" y="1182277"/>
                </a:moveTo>
                <a:lnTo>
                  <a:pt x="615381" y="1182518"/>
                </a:lnTo>
                <a:lnTo>
                  <a:pt x="612473" y="1184295"/>
                </a:lnTo>
                <a:close/>
                <a:moveTo>
                  <a:pt x="1023637" y="1177583"/>
                </a:moveTo>
                <a:lnTo>
                  <a:pt x="999507" y="1178129"/>
                </a:lnTo>
                <a:cubicBezTo>
                  <a:pt x="997861" y="1182517"/>
                  <a:pt x="993473" y="1186357"/>
                  <a:pt x="991279" y="1190744"/>
                </a:cubicBezTo>
                <a:cubicBezTo>
                  <a:pt x="1004442" y="1187458"/>
                  <a:pt x="1003894" y="1194586"/>
                  <a:pt x="1015410" y="1192938"/>
                </a:cubicBezTo>
                <a:cubicBezTo>
                  <a:pt x="1020344" y="1182517"/>
                  <a:pt x="999507" y="1190744"/>
                  <a:pt x="1004988" y="1181423"/>
                </a:cubicBezTo>
                <a:cubicBezTo>
                  <a:pt x="1011570" y="1180323"/>
                  <a:pt x="1022538" y="1181970"/>
                  <a:pt x="1023637" y="1177583"/>
                </a:cubicBezTo>
                <a:close/>
                <a:moveTo>
                  <a:pt x="1597281" y="1174842"/>
                </a:moveTo>
                <a:cubicBezTo>
                  <a:pt x="1595911" y="1178406"/>
                  <a:pt x="1601807" y="1180737"/>
                  <a:pt x="1605919" y="1182930"/>
                </a:cubicBezTo>
                <a:lnTo>
                  <a:pt x="1603931" y="1189956"/>
                </a:lnTo>
                <a:lnTo>
                  <a:pt x="1598381" y="1184163"/>
                </a:lnTo>
                <a:cubicBezTo>
                  <a:pt x="1603315" y="1184163"/>
                  <a:pt x="1602769" y="1188004"/>
                  <a:pt x="1603863" y="1190198"/>
                </a:cubicBezTo>
                <a:lnTo>
                  <a:pt x="1603931" y="1189956"/>
                </a:lnTo>
                <a:lnTo>
                  <a:pt x="1606699" y="1192845"/>
                </a:lnTo>
                <a:cubicBezTo>
                  <a:pt x="1615619" y="1196676"/>
                  <a:pt x="1626623" y="1188554"/>
                  <a:pt x="1642255" y="1191844"/>
                </a:cubicBezTo>
                <a:cubicBezTo>
                  <a:pt x="1641155" y="1184163"/>
                  <a:pt x="1632380" y="1181423"/>
                  <a:pt x="1626346" y="1177035"/>
                </a:cubicBezTo>
                <a:cubicBezTo>
                  <a:pt x="1621412" y="1190198"/>
                  <a:pt x="1606603" y="1177583"/>
                  <a:pt x="1597281" y="1174842"/>
                </a:cubicBezTo>
                <a:close/>
                <a:moveTo>
                  <a:pt x="844850" y="1173195"/>
                </a:moveTo>
                <a:cubicBezTo>
                  <a:pt x="832781" y="1177035"/>
                  <a:pt x="831140" y="1186905"/>
                  <a:pt x="822367" y="1192392"/>
                </a:cubicBezTo>
                <a:lnTo>
                  <a:pt x="841557" y="1191844"/>
                </a:lnTo>
                <a:cubicBezTo>
                  <a:pt x="840462" y="1184163"/>
                  <a:pt x="839916" y="1177035"/>
                  <a:pt x="844850" y="1173195"/>
                </a:cubicBezTo>
                <a:close/>
                <a:moveTo>
                  <a:pt x="1172808" y="1172649"/>
                </a:moveTo>
                <a:cubicBezTo>
                  <a:pt x="1170061" y="1182517"/>
                  <a:pt x="1186517" y="1178129"/>
                  <a:pt x="1184322" y="1188004"/>
                </a:cubicBezTo>
                <a:cubicBezTo>
                  <a:pt x="1196386" y="1190744"/>
                  <a:pt x="1204613" y="1177035"/>
                  <a:pt x="1192545" y="1175389"/>
                </a:cubicBezTo>
                <a:cubicBezTo>
                  <a:pt x="1192545" y="1190198"/>
                  <a:pt x="1177189" y="1174842"/>
                  <a:pt x="1172808" y="1172649"/>
                </a:cubicBezTo>
                <a:close/>
                <a:moveTo>
                  <a:pt x="2161604" y="1172647"/>
                </a:moveTo>
                <a:cubicBezTo>
                  <a:pt x="2170925" y="1175941"/>
                  <a:pt x="2150636" y="1179229"/>
                  <a:pt x="2163244" y="1188004"/>
                </a:cubicBezTo>
                <a:lnTo>
                  <a:pt x="2144054" y="1188551"/>
                </a:lnTo>
                <a:cubicBezTo>
                  <a:pt x="2143508" y="1179775"/>
                  <a:pt x="2157764" y="1179229"/>
                  <a:pt x="2161604" y="1172647"/>
                </a:cubicBezTo>
                <a:close/>
                <a:moveTo>
                  <a:pt x="2356224" y="1171211"/>
                </a:moveTo>
                <a:cubicBezTo>
                  <a:pt x="2364794" y="1172513"/>
                  <a:pt x="2373020" y="1176765"/>
                  <a:pt x="2370003" y="1182522"/>
                </a:cubicBezTo>
                <a:cubicBezTo>
                  <a:pt x="2352454" y="1186363"/>
                  <a:pt x="2355195" y="1175394"/>
                  <a:pt x="2340387" y="1177588"/>
                </a:cubicBezTo>
                <a:cubicBezTo>
                  <a:pt x="2338742" y="1171553"/>
                  <a:pt x="2347656" y="1169908"/>
                  <a:pt x="2356224" y="1171211"/>
                </a:cubicBezTo>
                <a:close/>
                <a:moveTo>
                  <a:pt x="1891235" y="1169907"/>
                </a:moveTo>
                <a:cubicBezTo>
                  <a:pt x="1914818" y="1178682"/>
                  <a:pt x="1891235" y="1184163"/>
                  <a:pt x="1898362" y="1194586"/>
                </a:cubicBezTo>
                <a:cubicBezTo>
                  <a:pt x="1920299" y="1193485"/>
                  <a:pt x="1913171" y="1166614"/>
                  <a:pt x="1891235" y="1169907"/>
                </a:cubicBezTo>
                <a:close/>
                <a:moveTo>
                  <a:pt x="962281" y="1169702"/>
                </a:moveTo>
                <a:cubicBezTo>
                  <a:pt x="953576" y="1171141"/>
                  <a:pt x="946036" y="1174569"/>
                  <a:pt x="946859" y="1179229"/>
                </a:cubicBezTo>
                <a:cubicBezTo>
                  <a:pt x="967696" y="1179229"/>
                  <a:pt x="977018" y="1181423"/>
                  <a:pt x="984699" y="1172101"/>
                </a:cubicBezTo>
                <a:cubicBezTo>
                  <a:pt x="980858" y="1168810"/>
                  <a:pt x="970987" y="1168262"/>
                  <a:pt x="962281" y="1169702"/>
                </a:cubicBezTo>
                <a:close/>
                <a:moveTo>
                  <a:pt x="545415" y="1168807"/>
                </a:moveTo>
                <a:cubicBezTo>
                  <a:pt x="544316" y="1175942"/>
                  <a:pt x="531154" y="1175942"/>
                  <a:pt x="527313" y="1181423"/>
                </a:cubicBezTo>
                <a:lnTo>
                  <a:pt x="553091" y="1175474"/>
                </a:lnTo>
                <a:lnTo>
                  <a:pt x="556069" y="1178060"/>
                </a:lnTo>
                <a:lnTo>
                  <a:pt x="556519" y="1184163"/>
                </a:lnTo>
                <a:cubicBezTo>
                  <a:pt x="557205" y="1186906"/>
                  <a:pt x="559399" y="1188551"/>
                  <a:pt x="566253" y="1186905"/>
                </a:cubicBezTo>
                <a:lnTo>
                  <a:pt x="556069" y="1178060"/>
                </a:lnTo>
                <a:lnTo>
                  <a:pt x="555832" y="1174842"/>
                </a:lnTo>
                <a:lnTo>
                  <a:pt x="553091" y="1175474"/>
                </a:lnTo>
                <a:close/>
                <a:moveTo>
                  <a:pt x="468637" y="1167714"/>
                </a:moveTo>
                <a:cubicBezTo>
                  <a:pt x="463698" y="1176488"/>
                  <a:pt x="490021" y="1180323"/>
                  <a:pt x="493314" y="1173195"/>
                </a:cubicBezTo>
                <a:cubicBezTo>
                  <a:pt x="483992" y="1172101"/>
                  <a:pt x="480699" y="1167161"/>
                  <a:pt x="468637" y="1167714"/>
                </a:cubicBezTo>
                <a:close/>
                <a:moveTo>
                  <a:pt x="1215925" y="1167712"/>
                </a:moveTo>
                <a:cubicBezTo>
                  <a:pt x="1211606" y="1168123"/>
                  <a:pt x="1209001" y="1169630"/>
                  <a:pt x="1211741" y="1174295"/>
                </a:cubicBezTo>
                <a:cubicBezTo>
                  <a:pt x="1214488" y="1178129"/>
                  <a:pt x="1229843" y="1171548"/>
                  <a:pt x="1227097" y="1186357"/>
                </a:cubicBezTo>
                <a:cubicBezTo>
                  <a:pt x="1220515" y="1186357"/>
                  <a:pt x="1209001" y="1187458"/>
                  <a:pt x="1217775" y="1189650"/>
                </a:cubicBezTo>
                <a:cubicBezTo>
                  <a:pt x="1224356" y="1189650"/>
                  <a:pt x="1228196" y="1188004"/>
                  <a:pt x="1232031" y="1186357"/>
                </a:cubicBezTo>
                <a:cubicBezTo>
                  <a:pt x="1233130" y="1177035"/>
                  <a:pt x="1219969" y="1174842"/>
                  <a:pt x="1230390" y="1167714"/>
                </a:cubicBezTo>
                <a:cubicBezTo>
                  <a:pt x="1226276" y="1167987"/>
                  <a:pt x="1220244" y="1167301"/>
                  <a:pt x="1215925" y="1167712"/>
                </a:cubicBezTo>
                <a:close/>
                <a:moveTo>
                  <a:pt x="863494" y="1166067"/>
                </a:moveTo>
                <a:cubicBezTo>
                  <a:pt x="868433" y="1175942"/>
                  <a:pt x="856912" y="1175942"/>
                  <a:pt x="855271" y="1181970"/>
                </a:cubicBezTo>
                <a:cubicBezTo>
                  <a:pt x="870627" y="1181970"/>
                  <a:pt x="884336" y="1181423"/>
                  <a:pt x="888176" y="1174842"/>
                </a:cubicBezTo>
                <a:cubicBezTo>
                  <a:pt x="870627" y="1181970"/>
                  <a:pt x="873367" y="1172101"/>
                  <a:pt x="863494" y="1166067"/>
                </a:cubicBezTo>
                <a:close/>
                <a:moveTo>
                  <a:pt x="2068987" y="1165394"/>
                </a:moveTo>
                <a:lnTo>
                  <a:pt x="2059841" y="1167025"/>
                </a:lnTo>
                <a:lnTo>
                  <a:pt x="2066621" y="1168013"/>
                </a:lnTo>
                <a:close/>
                <a:moveTo>
                  <a:pt x="275589" y="1164968"/>
                </a:moveTo>
                <a:cubicBezTo>
                  <a:pt x="264626" y="1173742"/>
                  <a:pt x="254204" y="1166067"/>
                  <a:pt x="242689" y="1172101"/>
                </a:cubicBezTo>
                <a:cubicBezTo>
                  <a:pt x="253652" y="1178682"/>
                  <a:pt x="274494" y="1173742"/>
                  <a:pt x="275589" y="1164968"/>
                </a:cubicBezTo>
                <a:close/>
                <a:moveTo>
                  <a:pt x="1536203" y="1164490"/>
                </a:moveTo>
                <a:cubicBezTo>
                  <a:pt x="1529142" y="1163461"/>
                  <a:pt x="1522150" y="1164970"/>
                  <a:pt x="1524343" y="1171001"/>
                </a:cubicBezTo>
                <a:cubicBezTo>
                  <a:pt x="1538052" y="1168261"/>
                  <a:pt x="1537505" y="1174842"/>
                  <a:pt x="1548473" y="1173195"/>
                </a:cubicBezTo>
                <a:cubicBezTo>
                  <a:pt x="1550393" y="1169081"/>
                  <a:pt x="1543264" y="1165517"/>
                  <a:pt x="1536203" y="1164490"/>
                </a:cubicBezTo>
                <a:close/>
                <a:moveTo>
                  <a:pt x="617808" y="1164420"/>
                </a:moveTo>
                <a:cubicBezTo>
                  <a:pt x="605193" y="1164968"/>
                  <a:pt x="594771" y="1166614"/>
                  <a:pt x="589284" y="1171001"/>
                </a:cubicBezTo>
                <a:cubicBezTo>
                  <a:pt x="600805" y="1174842"/>
                  <a:pt x="598058" y="1170455"/>
                  <a:pt x="613414" y="1173742"/>
                </a:cubicBezTo>
                <a:cubicBezTo>
                  <a:pt x="612867" y="1169355"/>
                  <a:pt x="615061" y="1166614"/>
                  <a:pt x="617808" y="1164420"/>
                </a:cubicBezTo>
                <a:close/>
                <a:moveTo>
                  <a:pt x="497149" y="1163873"/>
                </a:moveTo>
                <a:cubicBezTo>
                  <a:pt x="499349" y="1172101"/>
                  <a:pt x="510863" y="1190198"/>
                  <a:pt x="517445" y="1175942"/>
                </a:cubicBezTo>
                <a:cubicBezTo>
                  <a:pt x="498796" y="1174842"/>
                  <a:pt x="509218" y="1167714"/>
                  <a:pt x="521833" y="1173195"/>
                </a:cubicBezTo>
                <a:cubicBezTo>
                  <a:pt x="520733" y="1169355"/>
                  <a:pt x="521833" y="1164420"/>
                  <a:pt x="516345" y="1163873"/>
                </a:cubicBezTo>
                <a:cubicBezTo>
                  <a:pt x="515251" y="1166067"/>
                  <a:pt x="516345" y="1169907"/>
                  <a:pt x="511958" y="1169907"/>
                </a:cubicBezTo>
                <a:cubicBezTo>
                  <a:pt x="509764" y="1166067"/>
                  <a:pt x="505378" y="1163327"/>
                  <a:pt x="497149" y="1163873"/>
                </a:cubicBezTo>
                <a:close/>
                <a:moveTo>
                  <a:pt x="344443" y="1161636"/>
                </a:moveTo>
                <a:cubicBezTo>
                  <a:pt x="340749" y="1161850"/>
                  <a:pt x="338111" y="1163460"/>
                  <a:pt x="338111" y="1167161"/>
                </a:cubicBezTo>
                <a:cubicBezTo>
                  <a:pt x="358401" y="1162774"/>
                  <a:pt x="351819" y="1177035"/>
                  <a:pt x="363335" y="1178682"/>
                </a:cubicBezTo>
                <a:cubicBezTo>
                  <a:pt x="376087" y="1172921"/>
                  <a:pt x="355522" y="1160995"/>
                  <a:pt x="344443" y="1161636"/>
                </a:cubicBezTo>
                <a:close/>
                <a:moveTo>
                  <a:pt x="1257259" y="1152357"/>
                </a:moveTo>
                <a:lnTo>
                  <a:pt x="1257261" y="1152358"/>
                </a:lnTo>
                <a:lnTo>
                  <a:pt x="1257261" y="1152358"/>
                </a:lnTo>
                <a:close/>
                <a:moveTo>
                  <a:pt x="264073" y="1144130"/>
                </a:moveTo>
                <a:cubicBezTo>
                  <a:pt x="244330" y="1143584"/>
                  <a:pt x="259139" y="1156192"/>
                  <a:pt x="250911" y="1156745"/>
                </a:cubicBezTo>
                <a:cubicBezTo>
                  <a:pt x="243783" y="1147418"/>
                  <a:pt x="223492" y="1147418"/>
                  <a:pt x="206490" y="1145225"/>
                </a:cubicBezTo>
                <a:cubicBezTo>
                  <a:pt x="216364" y="1154552"/>
                  <a:pt x="255298" y="1161133"/>
                  <a:pt x="265719" y="1159486"/>
                </a:cubicBezTo>
                <a:cubicBezTo>
                  <a:pt x="249269" y="1156745"/>
                  <a:pt x="270106" y="1153452"/>
                  <a:pt x="269560" y="1150164"/>
                </a:cubicBezTo>
                <a:cubicBezTo>
                  <a:pt x="265719" y="1149612"/>
                  <a:pt x="263526" y="1147971"/>
                  <a:pt x="264073" y="1144130"/>
                </a:cubicBezTo>
                <a:close/>
                <a:moveTo>
                  <a:pt x="1241906" y="1143584"/>
                </a:moveTo>
                <a:lnTo>
                  <a:pt x="1257259" y="1152357"/>
                </a:lnTo>
                <a:lnTo>
                  <a:pt x="1246705" y="1149821"/>
                </a:lnTo>
                <a:cubicBezTo>
                  <a:pt x="1243141" y="1149068"/>
                  <a:pt x="1240535" y="1147697"/>
                  <a:pt x="1241906" y="1143584"/>
                </a:cubicBezTo>
                <a:close/>
                <a:moveTo>
                  <a:pt x="1550667" y="1142484"/>
                </a:moveTo>
                <a:cubicBezTo>
                  <a:pt x="1553407" y="1156745"/>
                  <a:pt x="1561083" y="1167714"/>
                  <a:pt x="1568764" y="1178682"/>
                </a:cubicBezTo>
                <a:cubicBezTo>
                  <a:pt x="1568217" y="1168807"/>
                  <a:pt x="1585766" y="1168807"/>
                  <a:pt x="1586312" y="1159486"/>
                </a:cubicBezTo>
                <a:cubicBezTo>
                  <a:pt x="1561635" y="1171001"/>
                  <a:pt x="1566570" y="1146871"/>
                  <a:pt x="1550667" y="1142484"/>
                </a:cubicBezTo>
                <a:close/>
                <a:moveTo>
                  <a:pt x="460417" y="1133709"/>
                </a:moveTo>
                <a:cubicBezTo>
                  <a:pt x="459871" y="1152906"/>
                  <a:pt x="435187" y="1140837"/>
                  <a:pt x="408316" y="1144130"/>
                </a:cubicBezTo>
                <a:cubicBezTo>
                  <a:pt x="414350" y="1134255"/>
                  <a:pt x="447256" y="1139743"/>
                  <a:pt x="460417" y="1133709"/>
                </a:cubicBezTo>
                <a:close/>
                <a:moveTo>
                  <a:pt x="1732743" y="1133162"/>
                </a:moveTo>
                <a:cubicBezTo>
                  <a:pt x="1716839" y="1139743"/>
                  <a:pt x="1736031" y="1144130"/>
                  <a:pt x="1729449" y="1148518"/>
                </a:cubicBezTo>
                <a:cubicBezTo>
                  <a:pt x="1721775" y="1140290"/>
                  <a:pt x="1709706" y="1153999"/>
                  <a:pt x="1701477" y="1155646"/>
                </a:cubicBezTo>
                <a:cubicBezTo>
                  <a:pt x="1664739" y="1152358"/>
                  <a:pt x="1640609" y="1145778"/>
                  <a:pt x="1609897" y="1155646"/>
                </a:cubicBezTo>
                <a:cubicBezTo>
                  <a:pt x="1604962" y="1150164"/>
                  <a:pt x="1623606" y="1145225"/>
                  <a:pt x="1608797" y="1143584"/>
                </a:cubicBezTo>
                <a:cubicBezTo>
                  <a:pt x="1614284" y="1154552"/>
                  <a:pt x="1587413" y="1146871"/>
                  <a:pt x="1590700" y="1156745"/>
                </a:cubicBezTo>
                <a:cubicBezTo>
                  <a:pt x="1614284" y="1152358"/>
                  <a:pt x="1595635" y="1155099"/>
                  <a:pt x="1596187" y="1166067"/>
                </a:cubicBezTo>
                <a:cubicBezTo>
                  <a:pt x="1609344" y="1163327"/>
                  <a:pt x="1620865" y="1161133"/>
                  <a:pt x="1634027" y="1158386"/>
                </a:cubicBezTo>
                <a:cubicBezTo>
                  <a:pt x="1641155" y="1161680"/>
                  <a:pt x="1642803" y="1169907"/>
                  <a:pt x="1649930" y="1173195"/>
                </a:cubicBezTo>
                <a:cubicBezTo>
                  <a:pt x="1653224" y="1163873"/>
                  <a:pt x="1658158" y="1179777"/>
                  <a:pt x="1669672" y="1175389"/>
                </a:cubicBezTo>
                <a:cubicBezTo>
                  <a:pt x="1672414" y="1166614"/>
                  <a:pt x="1661998" y="1167714"/>
                  <a:pt x="1663092" y="1160034"/>
                </a:cubicBezTo>
                <a:cubicBezTo>
                  <a:pt x="1668026" y="1160034"/>
                  <a:pt x="1668579" y="1157292"/>
                  <a:pt x="1672414" y="1156745"/>
                </a:cubicBezTo>
                <a:cubicBezTo>
                  <a:pt x="1676254" y="1163873"/>
                  <a:pt x="1680095" y="1171001"/>
                  <a:pt x="1693257" y="1171548"/>
                </a:cubicBezTo>
                <a:cubicBezTo>
                  <a:pt x="1694351" y="1166067"/>
                  <a:pt x="1685029" y="1163873"/>
                  <a:pt x="1692157" y="1162227"/>
                </a:cubicBezTo>
                <a:cubicBezTo>
                  <a:pt x="1694897" y="1167714"/>
                  <a:pt x="1733837" y="1153999"/>
                  <a:pt x="1716839" y="1170455"/>
                </a:cubicBezTo>
                <a:cubicBezTo>
                  <a:pt x="1725062" y="1171001"/>
                  <a:pt x="1740417" y="1166614"/>
                  <a:pt x="1736582" y="1175942"/>
                </a:cubicBezTo>
                <a:cubicBezTo>
                  <a:pt x="1750292" y="1167714"/>
                  <a:pt x="1766195" y="1187458"/>
                  <a:pt x="1774969" y="1171548"/>
                </a:cubicBezTo>
                <a:cubicBezTo>
                  <a:pt x="1745356" y="1162774"/>
                  <a:pt x="1746452" y="1151811"/>
                  <a:pt x="1732743" y="1133162"/>
                </a:cubicBezTo>
                <a:close/>
                <a:moveTo>
                  <a:pt x="304254" y="1131241"/>
                </a:moveTo>
                <a:cubicBezTo>
                  <a:pt x="310560" y="1133023"/>
                  <a:pt x="315358" y="1137272"/>
                  <a:pt x="312341" y="1143031"/>
                </a:cubicBezTo>
                <a:cubicBezTo>
                  <a:pt x="307960" y="1145223"/>
                  <a:pt x="301372" y="1146324"/>
                  <a:pt x="293151" y="1146324"/>
                </a:cubicBezTo>
                <a:cubicBezTo>
                  <a:pt x="290957" y="1141389"/>
                  <a:pt x="296985" y="1140837"/>
                  <a:pt x="296985" y="1137002"/>
                </a:cubicBezTo>
                <a:cubicBezTo>
                  <a:pt x="296437" y="1134255"/>
                  <a:pt x="290957" y="1134808"/>
                  <a:pt x="287116" y="1134255"/>
                </a:cubicBezTo>
                <a:cubicBezTo>
                  <a:pt x="290134" y="1130144"/>
                  <a:pt x="297948" y="1129460"/>
                  <a:pt x="304254" y="1131241"/>
                </a:cubicBezTo>
                <a:close/>
                <a:moveTo>
                  <a:pt x="1716839" y="1117806"/>
                </a:moveTo>
                <a:cubicBezTo>
                  <a:pt x="1700931" y="1118353"/>
                  <a:pt x="1697644" y="1126034"/>
                  <a:pt x="1689415" y="1131515"/>
                </a:cubicBezTo>
                <a:cubicBezTo>
                  <a:pt x="1698191" y="1134808"/>
                  <a:pt x="1717934" y="1146871"/>
                  <a:pt x="1723421" y="1133162"/>
                </a:cubicBezTo>
                <a:cubicBezTo>
                  <a:pt x="1695450" y="1135356"/>
                  <a:pt x="1715740" y="1123841"/>
                  <a:pt x="1716839" y="1117806"/>
                </a:cubicBezTo>
                <a:close/>
                <a:moveTo>
                  <a:pt x="1008282" y="1115613"/>
                </a:moveTo>
                <a:cubicBezTo>
                  <a:pt x="1006635" y="1136456"/>
                  <a:pt x="978117" y="1112319"/>
                  <a:pt x="975371" y="1126034"/>
                </a:cubicBezTo>
                <a:cubicBezTo>
                  <a:pt x="1011570" y="1128228"/>
                  <a:pt x="1018698" y="1126034"/>
                  <a:pt x="1042281" y="1117806"/>
                </a:cubicBezTo>
                <a:cubicBezTo>
                  <a:pt x="1023637" y="1120547"/>
                  <a:pt x="1022538" y="1121099"/>
                  <a:pt x="1008282" y="1115613"/>
                </a:cubicBezTo>
                <a:close/>
                <a:moveTo>
                  <a:pt x="858558" y="1110678"/>
                </a:moveTo>
                <a:cubicBezTo>
                  <a:pt x="843203" y="1111226"/>
                  <a:pt x="831687" y="1112872"/>
                  <a:pt x="825653" y="1117806"/>
                </a:cubicBezTo>
                <a:cubicBezTo>
                  <a:pt x="838815" y="1116706"/>
                  <a:pt x="858558" y="1119453"/>
                  <a:pt x="858558" y="1110678"/>
                </a:cubicBezTo>
                <a:close/>
                <a:moveTo>
                  <a:pt x="1368592" y="1108484"/>
                </a:moveTo>
                <a:cubicBezTo>
                  <a:pt x="1352690" y="1114512"/>
                  <a:pt x="1332947" y="1109032"/>
                  <a:pt x="1330200" y="1109578"/>
                </a:cubicBezTo>
                <a:cubicBezTo>
                  <a:pt x="1330753" y="1112872"/>
                  <a:pt x="1334588" y="1113419"/>
                  <a:pt x="1335687" y="1115613"/>
                </a:cubicBezTo>
                <a:cubicBezTo>
                  <a:pt x="1331846" y="1116160"/>
                  <a:pt x="1326360" y="1115613"/>
                  <a:pt x="1326360" y="1118900"/>
                </a:cubicBezTo>
                <a:cubicBezTo>
                  <a:pt x="1347749" y="1119453"/>
                  <a:pt x="1366398" y="1124387"/>
                  <a:pt x="1368592" y="1108484"/>
                </a:cubicBezTo>
                <a:close/>
                <a:moveTo>
                  <a:pt x="89881" y="1106494"/>
                </a:moveTo>
                <a:cubicBezTo>
                  <a:pt x="79941" y="1106700"/>
                  <a:pt x="70207" y="1109304"/>
                  <a:pt x="73770" y="1113966"/>
                </a:cubicBezTo>
                <a:cubicBezTo>
                  <a:pt x="91326" y="1116160"/>
                  <a:pt x="96260" y="1106838"/>
                  <a:pt x="107228" y="1113419"/>
                </a:cubicBezTo>
                <a:cubicBezTo>
                  <a:pt x="109968" y="1108481"/>
                  <a:pt x="99822" y="1106287"/>
                  <a:pt x="89881" y="1106494"/>
                </a:cubicBezTo>
                <a:close/>
                <a:moveTo>
                  <a:pt x="463150" y="1105738"/>
                </a:moveTo>
                <a:cubicBezTo>
                  <a:pt x="449988" y="1098610"/>
                  <a:pt x="440113" y="1109578"/>
                  <a:pt x="435179" y="1115613"/>
                </a:cubicBezTo>
                <a:cubicBezTo>
                  <a:pt x="453828" y="1117806"/>
                  <a:pt x="455475" y="1110126"/>
                  <a:pt x="463150" y="1105738"/>
                </a:cubicBezTo>
                <a:close/>
                <a:moveTo>
                  <a:pt x="492767" y="1101904"/>
                </a:moveTo>
                <a:cubicBezTo>
                  <a:pt x="490574" y="1113419"/>
                  <a:pt x="518539" y="1102998"/>
                  <a:pt x="513605" y="1116706"/>
                </a:cubicBezTo>
                <a:lnTo>
                  <a:pt x="484540" y="1117259"/>
                </a:lnTo>
                <a:cubicBezTo>
                  <a:pt x="485087" y="1110126"/>
                  <a:pt x="481793" y="1105738"/>
                  <a:pt x="473571" y="1105191"/>
                </a:cubicBezTo>
                <a:cubicBezTo>
                  <a:pt x="480153" y="1134255"/>
                  <a:pt x="389113" y="1109578"/>
                  <a:pt x="364982" y="1132062"/>
                </a:cubicBezTo>
                <a:cubicBezTo>
                  <a:pt x="367176" y="1127127"/>
                  <a:pt x="371562" y="1123841"/>
                  <a:pt x="373756" y="1119453"/>
                </a:cubicBezTo>
                <a:cubicBezTo>
                  <a:pt x="364434" y="1120547"/>
                  <a:pt x="363888" y="1115065"/>
                  <a:pt x="358954" y="1113419"/>
                </a:cubicBezTo>
                <a:cubicBezTo>
                  <a:pt x="347433" y="1117806"/>
                  <a:pt x="368276" y="1122741"/>
                  <a:pt x="355112" y="1126034"/>
                </a:cubicBezTo>
                <a:cubicBezTo>
                  <a:pt x="334823" y="1127127"/>
                  <a:pt x="343045" y="1124934"/>
                  <a:pt x="349627" y="1120000"/>
                </a:cubicBezTo>
                <a:cubicBezTo>
                  <a:pt x="329336" y="1118353"/>
                  <a:pt x="341951" y="1135356"/>
                  <a:pt x="321661" y="1133162"/>
                </a:cubicBezTo>
                <a:cubicBezTo>
                  <a:pt x="323302" y="1113966"/>
                  <a:pt x="295883" y="1135356"/>
                  <a:pt x="291497" y="1121647"/>
                </a:cubicBezTo>
                <a:cubicBezTo>
                  <a:pt x="280528" y="1134808"/>
                  <a:pt x="267913" y="1121647"/>
                  <a:pt x="248170" y="1122741"/>
                </a:cubicBezTo>
                <a:cubicBezTo>
                  <a:pt x="241589" y="1135903"/>
                  <a:pt x="272847" y="1122741"/>
                  <a:pt x="272847" y="1131515"/>
                </a:cubicBezTo>
                <a:lnTo>
                  <a:pt x="265132" y="1136962"/>
                </a:lnTo>
                <a:lnTo>
                  <a:pt x="264073" y="1135903"/>
                </a:lnTo>
                <a:lnTo>
                  <a:pt x="259370" y="1136305"/>
                </a:lnTo>
                <a:lnTo>
                  <a:pt x="240158" y="1128019"/>
                </a:lnTo>
                <a:cubicBezTo>
                  <a:pt x="207176" y="1122158"/>
                  <a:pt x="155760" y="1126168"/>
                  <a:pt x="179618" y="1115065"/>
                </a:cubicBezTo>
                <a:cubicBezTo>
                  <a:pt x="156582" y="1108484"/>
                  <a:pt x="128065" y="1118900"/>
                  <a:pt x="117649" y="1107932"/>
                </a:cubicBezTo>
                <a:cubicBezTo>
                  <a:pt x="119838" y="1128775"/>
                  <a:pt x="99000" y="1118353"/>
                  <a:pt x="80351" y="1124387"/>
                </a:cubicBezTo>
                <a:cubicBezTo>
                  <a:pt x="79804" y="1129869"/>
                  <a:pt x="86385" y="1130969"/>
                  <a:pt x="86385" y="1136456"/>
                </a:cubicBezTo>
                <a:lnTo>
                  <a:pt x="115455" y="1135903"/>
                </a:lnTo>
                <a:cubicBezTo>
                  <a:pt x="117649" y="1123841"/>
                  <a:pt x="150002" y="1131515"/>
                  <a:pt x="153842" y="1132062"/>
                </a:cubicBezTo>
                <a:cubicBezTo>
                  <a:pt x="152742" y="1136456"/>
                  <a:pt x="147262" y="1138097"/>
                  <a:pt x="150002" y="1144677"/>
                </a:cubicBezTo>
                <a:cubicBezTo>
                  <a:pt x="161523" y="1145225"/>
                  <a:pt x="159876" y="1138643"/>
                  <a:pt x="173585" y="1140837"/>
                </a:cubicBezTo>
                <a:cubicBezTo>
                  <a:pt x="178519" y="1130969"/>
                  <a:pt x="157683" y="1138643"/>
                  <a:pt x="162617" y="1128775"/>
                </a:cubicBezTo>
                <a:cubicBezTo>
                  <a:pt x="176325" y="1130969"/>
                  <a:pt x="174679" y="1123841"/>
                  <a:pt x="186200" y="1124934"/>
                </a:cubicBezTo>
                <a:cubicBezTo>
                  <a:pt x="195796" y="1133983"/>
                  <a:pt x="210191" y="1138097"/>
                  <a:pt x="224724" y="1139262"/>
                </a:cubicBezTo>
                <a:lnTo>
                  <a:pt x="259370" y="1136305"/>
                </a:lnTo>
                <a:lnTo>
                  <a:pt x="263526" y="1138097"/>
                </a:lnTo>
                <a:lnTo>
                  <a:pt x="265132" y="1136962"/>
                </a:lnTo>
                <a:lnTo>
                  <a:pt x="285462" y="1157292"/>
                </a:lnTo>
                <a:cubicBezTo>
                  <a:pt x="284362" y="1137549"/>
                  <a:pt x="301365" y="1160034"/>
                  <a:pt x="313980" y="1150712"/>
                </a:cubicBezTo>
                <a:cubicBezTo>
                  <a:pt x="309046" y="1155646"/>
                  <a:pt x="309046" y="1158386"/>
                  <a:pt x="319467" y="1160034"/>
                </a:cubicBezTo>
                <a:cubicBezTo>
                  <a:pt x="317267" y="1153452"/>
                  <a:pt x="333177" y="1156745"/>
                  <a:pt x="333177" y="1150712"/>
                </a:cubicBezTo>
                <a:cubicBezTo>
                  <a:pt x="323849" y="1149612"/>
                  <a:pt x="312333" y="1150164"/>
                  <a:pt x="312886" y="1141936"/>
                </a:cubicBezTo>
                <a:cubicBezTo>
                  <a:pt x="360594" y="1135903"/>
                  <a:pt x="391858" y="1149064"/>
                  <a:pt x="449442" y="1160580"/>
                </a:cubicBezTo>
                <a:cubicBezTo>
                  <a:pt x="441213" y="1172649"/>
                  <a:pt x="410502" y="1156192"/>
                  <a:pt x="411048" y="1161680"/>
                </a:cubicBezTo>
                <a:cubicBezTo>
                  <a:pt x="418729" y="1162227"/>
                  <a:pt x="415436" y="1168261"/>
                  <a:pt x="412149" y="1171001"/>
                </a:cubicBezTo>
                <a:cubicBezTo>
                  <a:pt x="437926" y="1168807"/>
                  <a:pt x="449442" y="1175389"/>
                  <a:pt x="464797" y="1166614"/>
                </a:cubicBezTo>
                <a:cubicBezTo>
                  <a:pt x="459310" y="1166067"/>
                  <a:pt x="453828" y="1166067"/>
                  <a:pt x="454922" y="1160580"/>
                </a:cubicBezTo>
                <a:cubicBezTo>
                  <a:pt x="470831" y="1156745"/>
                  <a:pt x="475765" y="1162227"/>
                  <a:pt x="483441" y="1156745"/>
                </a:cubicBezTo>
                <a:cubicBezTo>
                  <a:pt x="473842" y="1143856"/>
                  <a:pt x="486730" y="1140703"/>
                  <a:pt x="503938" y="1141389"/>
                </a:cubicBezTo>
                <a:lnTo>
                  <a:pt x="510574" y="1142174"/>
                </a:lnTo>
                <a:lnTo>
                  <a:pt x="499356" y="1133161"/>
                </a:lnTo>
                <a:cubicBezTo>
                  <a:pt x="514164" y="1137002"/>
                  <a:pt x="517999" y="1131514"/>
                  <a:pt x="528421" y="1135355"/>
                </a:cubicBezTo>
                <a:lnTo>
                  <a:pt x="514079" y="1142589"/>
                </a:lnTo>
                <a:lnTo>
                  <a:pt x="530718" y="1144558"/>
                </a:lnTo>
                <a:lnTo>
                  <a:pt x="549835" y="1148947"/>
                </a:lnTo>
                <a:lnTo>
                  <a:pt x="549850" y="1149113"/>
                </a:lnTo>
                <a:lnTo>
                  <a:pt x="535679" y="1150505"/>
                </a:lnTo>
                <a:cubicBezTo>
                  <a:pt x="530333" y="1150300"/>
                  <a:pt x="525123" y="1150712"/>
                  <a:pt x="521833" y="1155646"/>
                </a:cubicBezTo>
                <a:cubicBezTo>
                  <a:pt x="528960" y="1157292"/>
                  <a:pt x="545963" y="1151811"/>
                  <a:pt x="545963" y="1158386"/>
                </a:cubicBezTo>
                <a:cubicBezTo>
                  <a:pt x="545963" y="1161680"/>
                  <a:pt x="548704" y="1166067"/>
                  <a:pt x="550898" y="1161133"/>
                </a:cubicBezTo>
                <a:lnTo>
                  <a:pt x="549850" y="1149113"/>
                </a:lnTo>
                <a:lnTo>
                  <a:pt x="550350" y="1149064"/>
                </a:lnTo>
                <a:lnTo>
                  <a:pt x="549835" y="1148947"/>
                </a:lnTo>
                <a:lnTo>
                  <a:pt x="549798" y="1148518"/>
                </a:lnTo>
                <a:cubicBezTo>
                  <a:pt x="568447" y="1151811"/>
                  <a:pt x="562965" y="1140837"/>
                  <a:pt x="578321" y="1141936"/>
                </a:cubicBezTo>
                <a:cubicBezTo>
                  <a:pt x="581608" y="1153452"/>
                  <a:pt x="598611" y="1158386"/>
                  <a:pt x="612867" y="1153452"/>
                </a:cubicBezTo>
                <a:cubicBezTo>
                  <a:pt x="616707" y="1138643"/>
                  <a:pt x="583802" y="1149612"/>
                  <a:pt x="582703" y="1138643"/>
                </a:cubicBezTo>
                <a:cubicBezTo>
                  <a:pt x="601352" y="1136456"/>
                  <a:pt x="611226" y="1150164"/>
                  <a:pt x="626029" y="1140837"/>
                </a:cubicBezTo>
                <a:cubicBezTo>
                  <a:pt x="616160" y="1147418"/>
                  <a:pt x="627128" y="1150712"/>
                  <a:pt x="632064" y="1156192"/>
                </a:cubicBezTo>
                <a:cubicBezTo>
                  <a:pt x="670455" y="1147971"/>
                  <a:pt x="691839" y="1155646"/>
                  <a:pt x="723098" y="1147418"/>
                </a:cubicBezTo>
                <a:cubicBezTo>
                  <a:pt x="723651" y="1153452"/>
                  <a:pt x="710488" y="1151811"/>
                  <a:pt x="714876" y="1160034"/>
                </a:cubicBezTo>
                <a:cubicBezTo>
                  <a:pt x="781233" y="1154552"/>
                  <a:pt x="849784" y="1161133"/>
                  <a:pt x="916694" y="1151258"/>
                </a:cubicBezTo>
                <a:cubicBezTo>
                  <a:pt x="914501" y="1163327"/>
                  <a:pt x="957275" y="1151811"/>
                  <a:pt x="937530" y="1166067"/>
                </a:cubicBezTo>
                <a:cubicBezTo>
                  <a:pt x="955081" y="1147418"/>
                  <a:pt x="986891" y="1169907"/>
                  <a:pt x="1013764" y="1154552"/>
                </a:cubicBezTo>
                <a:cubicBezTo>
                  <a:pt x="1008830" y="1154552"/>
                  <a:pt x="1009376" y="1150712"/>
                  <a:pt x="1018150" y="1151258"/>
                </a:cubicBezTo>
                <a:cubicBezTo>
                  <a:pt x="1022538" y="1159486"/>
                  <a:pt x="1009376" y="1157840"/>
                  <a:pt x="1009923" y="1163873"/>
                </a:cubicBezTo>
                <a:cubicBezTo>
                  <a:pt x="1018150" y="1161680"/>
                  <a:pt x="1038441" y="1166614"/>
                  <a:pt x="1038441" y="1160034"/>
                </a:cubicBezTo>
                <a:cubicBezTo>
                  <a:pt x="1032413" y="1159486"/>
                  <a:pt x="1026925" y="1159486"/>
                  <a:pt x="1028020" y="1153999"/>
                </a:cubicBezTo>
                <a:cubicBezTo>
                  <a:pt x="1062570" y="1153999"/>
                  <a:pt x="1087254" y="1160580"/>
                  <a:pt x="1111385" y="1167161"/>
                </a:cubicBezTo>
                <a:cubicBezTo>
                  <a:pt x="1097122" y="1171548"/>
                  <a:pt x="1092736" y="1169907"/>
                  <a:pt x="1082314" y="1164968"/>
                </a:cubicBezTo>
                <a:cubicBezTo>
                  <a:pt x="1081767" y="1170455"/>
                  <a:pt x="1088348" y="1171548"/>
                  <a:pt x="1088348" y="1177035"/>
                </a:cubicBezTo>
                <a:cubicBezTo>
                  <a:pt x="1131675" y="1168261"/>
                  <a:pt x="1144837" y="1150712"/>
                  <a:pt x="1196939" y="1152358"/>
                </a:cubicBezTo>
                <a:cubicBezTo>
                  <a:pt x="1201873" y="1140290"/>
                  <a:pt x="1182130" y="1145225"/>
                  <a:pt x="1181029" y="1137549"/>
                </a:cubicBezTo>
                <a:cubicBezTo>
                  <a:pt x="1166773" y="1138097"/>
                  <a:pt x="1165674" y="1145778"/>
                  <a:pt x="1153058" y="1147418"/>
                </a:cubicBezTo>
                <a:cubicBezTo>
                  <a:pt x="1120159" y="1133709"/>
                  <a:pt x="1059830" y="1147418"/>
                  <a:pt x="1028020" y="1147971"/>
                </a:cubicBezTo>
                <a:cubicBezTo>
                  <a:pt x="1029666" y="1143031"/>
                  <a:pt x="1042827" y="1144677"/>
                  <a:pt x="1036247" y="1135356"/>
                </a:cubicBezTo>
                <a:cubicBezTo>
                  <a:pt x="1021991" y="1134808"/>
                  <a:pt x="1020344" y="1141390"/>
                  <a:pt x="1013216" y="1145225"/>
                </a:cubicBezTo>
                <a:cubicBezTo>
                  <a:pt x="1006083" y="1129321"/>
                  <a:pt x="955081" y="1144677"/>
                  <a:pt x="944665" y="1131515"/>
                </a:cubicBezTo>
                <a:cubicBezTo>
                  <a:pt x="961115" y="1132062"/>
                  <a:pt x="963308" y="1113419"/>
                  <a:pt x="943019" y="1116160"/>
                </a:cubicBezTo>
                <a:cubicBezTo>
                  <a:pt x="957275" y="1139196"/>
                  <a:pt x="868981" y="1137549"/>
                  <a:pt x="843756" y="1137549"/>
                </a:cubicBezTo>
                <a:cubicBezTo>
                  <a:pt x="845396" y="1145225"/>
                  <a:pt x="803170" y="1135903"/>
                  <a:pt x="796042" y="1145225"/>
                </a:cubicBezTo>
                <a:cubicBezTo>
                  <a:pt x="790555" y="1142484"/>
                  <a:pt x="793295" y="1133709"/>
                  <a:pt x="780687" y="1136456"/>
                </a:cubicBezTo>
                <a:cubicBezTo>
                  <a:pt x="787267" y="1146871"/>
                  <a:pt x="748328" y="1146324"/>
                  <a:pt x="734072" y="1153452"/>
                </a:cubicBezTo>
                <a:cubicBezTo>
                  <a:pt x="733519" y="1149064"/>
                  <a:pt x="727491" y="1149064"/>
                  <a:pt x="728585" y="1144130"/>
                </a:cubicBezTo>
                <a:cubicBezTo>
                  <a:pt x="742293" y="1144130"/>
                  <a:pt x="754908" y="1143584"/>
                  <a:pt x="751622" y="1134255"/>
                </a:cubicBezTo>
                <a:cubicBezTo>
                  <a:pt x="735165" y="1141936"/>
                  <a:pt x="703908" y="1137002"/>
                  <a:pt x="675936" y="1133709"/>
                </a:cubicBezTo>
                <a:cubicBezTo>
                  <a:pt x="690199" y="1132062"/>
                  <a:pt x="701714" y="1124387"/>
                  <a:pt x="692386" y="1120547"/>
                </a:cubicBezTo>
                <a:cubicBezTo>
                  <a:pt x="688005" y="1129869"/>
                  <a:pt x="671550" y="1120547"/>
                  <a:pt x="663321" y="1121647"/>
                </a:cubicBezTo>
                <a:lnTo>
                  <a:pt x="664422" y="1133162"/>
                </a:lnTo>
                <a:cubicBezTo>
                  <a:pt x="648519" y="1132062"/>
                  <a:pt x="634804" y="1131515"/>
                  <a:pt x="626029" y="1135356"/>
                </a:cubicBezTo>
                <a:cubicBezTo>
                  <a:pt x="628770" y="1126034"/>
                  <a:pt x="629322" y="1129321"/>
                  <a:pt x="624936" y="1120000"/>
                </a:cubicBezTo>
                <a:cubicBezTo>
                  <a:pt x="613414" y="1120547"/>
                  <a:pt x="611226" y="1126034"/>
                  <a:pt x="596417" y="1123841"/>
                </a:cubicBezTo>
                <a:cubicBezTo>
                  <a:pt x="598611" y="1112872"/>
                  <a:pt x="587643" y="1110678"/>
                  <a:pt x="571187" y="1112319"/>
                </a:cubicBezTo>
                <a:cubicBezTo>
                  <a:pt x="581062" y="1120000"/>
                  <a:pt x="582703" y="1118353"/>
                  <a:pt x="592030" y="1130421"/>
                </a:cubicBezTo>
                <a:cubicBezTo>
                  <a:pt x="583802" y="1131515"/>
                  <a:pt x="570640" y="1134808"/>
                  <a:pt x="562965" y="1130969"/>
                </a:cubicBezTo>
                <a:cubicBezTo>
                  <a:pt x="583256" y="1117259"/>
                  <a:pt x="550898" y="1129321"/>
                  <a:pt x="561319" y="1115613"/>
                </a:cubicBezTo>
                <a:cubicBezTo>
                  <a:pt x="536635" y="1112319"/>
                  <a:pt x="515251" y="1106838"/>
                  <a:pt x="492767" y="1101904"/>
                </a:cubicBezTo>
                <a:close/>
                <a:moveTo>
                  <a:pt x="1384290" y="1101218"/>
                </a:moveTo>
                <a:cubicBezTo>
                  <a:pt x="1376955" y="1101082"/>
                  <a:pt x="1370785" y="1102727"/>
                  <a:pt x="1373526" y="1108484"/>
                </a:cubicBezTo>
                <a:cubicBezTo>
                  <a:pt x="1385042" y="1102450"/>
                  <a:pt x="1393817" y="1112872"/>
                  <a:pt x="1402044" y="1104644"/>
                </a:cubicBezTo>
                <a:cubicBezTo>
                  <a:pt x="1400124" y="1103273"/>
                  <a:pt x="1391624" y="1101355"/>
                  <a:pt x="1384290" y="1101218"/>
                </a:cubicBezTo>
                <a:close/>
                <a:moveTo>
                  <a:pt x="1623606" y="1099710"/>
                </a:moveTo>
                <a:cubicBezTo>
                  <a:pt x="1615377" y="1102450"/>
                  <a:pt x="1597828" y="1100256"/>
                  <a:pt x="1600570" y="1109578"/>
                </a:cubicBezTo>
                <a:cubicBezTo>
                  <a:pt x="1607156" y="1113966"/>
                  <a:pt x="1621412" y="1111772"/>
                  <a:pt x="1634574" y="1111772"/>
                </a:cubicBezTo>
                <a:cubicBezTo>
                  <a:pt x="1639508" y="1101351"/>
                  <a:pt x="1618672" y="1110126"/>
                  <a:pt x="1623606" y="1099710"/>
                </a:cubicBezTo>
                <a:close/>
                <a:moveTo>
                  <a:pt x="1947515" y="1097654"/>
                </a:moveTo>
                <a:cubicBezTo>
                  <a:pt x="1952245" y="1098339"/>
                  <a:pt x="1957592" y="1100807"/>
                  <a:pt x="1961432" y="1102450"/>
                </a:cubicBezTo>
                <a:cubicBezTo>
                  <a:pt x="1960886" y="1110131"/>
                  <a:pt x="1940590" y="1105191"/>
                  <a:pt x="1937301" y="1103550"/>
                </a:cubicBezTo>
                <a:cubicBezTo>
                  <a:pt x="1938672" y="1098065"/>
                  <a:pt x="1942785" y="1096968"/>
                  <a:pt x="1947515" y="1097654"/>
                </a:cubicBezTo>
                <a:close/>
                <a:moveTo>
                  <a:pt x="1653454" y="1093544"/>
                </a:moveTo>
                <a:cubicBezTo>
                  <a:pt x="1644996" y="1090486"/>
                  <a:pt x="1628130" y="1099846"/>
                  <a:pt x="1643349" y="1105191"/>
                </a:cubicBezTo>
                <a:cubicBezTo>
                  <a:pt x="1643897" y="1101351"/>
                  <a:pt x="1650477" y="1101351"/>
                  <a:pt x="1657611" y="1101351"/>
                </a:cubicBezTo>
                <a:cubicBezTo>
                  <a:pt x="1658159" y="1096963"/>
                  <a:pt x="1656274" y="1094564"/>
                  <a:pt x="1653454" y="1093544"/>
                </a:cubicBezTo>
                <a:close/>
                <a:moveTo>
                  <a:pt x="1290167" y="1092029"/>
                </a:moveTo>
                <a:cubicBezTo>
                  <a:pt x="1288520" y="1105738"/>
                  <a:pt x="1313750" y="1099710"/>
                  <a:pt x="1329653" y="1100256"/>
                </a:cubicBezTo>
                <a:cubicBezTo>
                  <a:pt x="1325266" y="1084354"/>
                  <a:pt x="1308816" y="1098063"/>
                  <a:pt x="1290167" y="1092029"/>
                </a:cubicBezTo>
                <a:close/>
                <a:moveTo>
                  <a:pt x="1707065" y="1091721"/>
                </a:moveTo>
                <a:lnTo>
                  <a:pt x="1699838" y="1093676"/>
                </a:lnTo>
                <a:lnTo>
                  <a:pt x="1700170" y="1092347"/>
                </a:lnTo>
                <a:close/>
                <a:moveTo>
                  <a:pt x="1102057" y="1091482"/>
                </a:moveTo>
                <a:cubicBezTo>
                  <a:pt x="1102057" y="1095870"/>
                  <a:pt x="1091089" y="1094769"/>
                  <a:pt x="1082861" y="1095322"/>
                </a:cubicBezTo>
                <a:cubicBezTo>
                  <a:pt x="1078479" y="1099710"/>
                  <a:pt x="1079027" y="1106838"/>
                  <a:pt x="1074639" y="1111226"/>
                </a:cubicBezTo>
                <a:lnTo>
                  <a:pt x="1093836" y="1110678"/>
                </a:lnTo>
                <a:cubicBezTo>
                  <a:pt x="1094929" y="1105191"/>
                  <a:pt x="1085607" y="1102998"/>
                  <a:pt x="1092736" y="1101351"/>
                </a:cubicBezTo>
                <a:lnTo>
                  <a:pt x="1102610" y="1100804"/>
                </a:lnTo>
                <a:cubicBezTo>
                  <a:pt x="1094382" y="1106291"/>
                  <a:pt x="1103157" y="1111226"/>
                  <a:pt x="1117966" y="1109578"/>
                </a:cubicBezTo>
                <a:cubicBezTo>
                  <a:pt x="1115220" y="1101904"/>
                  <a:pt x="1108092" y="1096970"/>
                  <a:pt x="1102057" y="1091482"/>
                </a:cubicBezTo>
                <a:close/>
                <a:moveTo>
                  <a:pt x="1822233" y="1085765"/>
                </a:moveTo>
                <a:lnTo>
                  <a:pt x="1833183" y="1091203"/>
                </a:lnTo>
                <a:lnTo>
                  <a:pt x="1819937" y="1089289"/>
                </a:lnTo>
                <a:close/>
                <a:moveTo>
                  <a:pt x="1888435" y="1084224"/>
                </a:moveTo>
                <a:lnTo>
                  <a:pt x="1887851" y="1087369"/>
                </a:lnTo>
                <a:lnTo>
                  <a:pt x="1886846" y="1087641"/>
                </a:lnTo>
                <a:close/>
                <a:moveTo>
                  <a:pt x="990727" y="1082161"/>
                </a:moveTo>
                <a:lnTo>
                  <a:pt x="980858" y="1082707"/>
                </a:lnTo>
                <a:cubicBezTo>
                  <a:pt x="976470" y="1092029"/>
                  <a:pt x="970436" y="1100256"/>
                  <a:pt x="958921" y="1105191"/>
                </a:cubicBezTo>
                <a:cubicBezTo>
                  <a:pt x="952887" y="1093128"/>
                  <a:pt x="934244" y="1107932"/>
                  <a:pt x="930950" y="1115065"/>
                </a:cubicBezTo>
                <a:cubicBezTo>
                  <a:pt x="955081" y="1111772"/>
                  <a:pt x="968796" y="1099157"/>
                  <a:pt x="979212" y="1113419"/>
                </a:cubicBezTo>
                <a:cubicBezTo>
                  <a:pt x="985792" y="1104644"/>
                  <a:pt x="979763" y="1088741"/>
                  <a:pt x="990727" y="1082161"/>
                </a:cubicBezTo>
                <a:close/>
                <a:moveTo>
                  <a:pt x="1526199" y="1078937"/>
                </a:moveTo>
                <a:cubicBezTo>
                  <a:pt x="1536414" y="1077909"/>
                  <a:pt x="1546560" y="1080790"/>
                  <a:pt x="1545189" y="1089840"/>
                </a:cubicBezTo>
                <a:cubicBezTo>
                  <a:pt x="1521606" y="1086000"/>
                  <a:pt x="1532022" y="1087093"/>
                  <a:pt x="1506798" y="1091481"/>
                </a:cubicBezTo>
                <a:cubicBezTo>
                  <a:pt x="1505701" y="1084900"/>
                  <a:pt x="1515984" y="1079964"/>
                  <a:pt x="1526199" y="1078937"/>
                </a:cubicBezTo>
                <a:close/>
                <a:moveTo>
                  <a:pt x="2063982" y="1071192"/>
                </a:moveTo>
                <a:cubicBezTo>
                  <a:pt x="2057401" y="1082707"/>
                  <a:pt x="2034920" y="1079967"/>
                  <a:pt x="2026148" y="1078867"/>
                </a:cubicBezTo>
                <a:cubicBezTo>
                  <a:pt x="2026148" y="1068998"/>
                  <a:pt x="2049726" y="1072839"/>
                  <a:pt x="2063982" y="1071192"/>
                </a:cubicBezTo>
                <a:close/>
                <a:moveTo>
                  <a:pt x="859111" y="1071192"/>
                </a:moveTo>
                <a:cubicBezTo>
                  <a:pt x="872268" y="1080513"/>
                  <a:pt x="868433" y="1101904"/>
                  <a:pt x="886530" y="1107384"/>
                </a:cubicBezTo>
                <a:cubicBezTo>
                  <a:pt x="885982" y="1101904"/>
                  <a:pt x="887076" y="1097516"/>
                  <a:pt x="890370" y="1094769"/>
                </a:cubicBezTo>
                <a:cubicBezTo>
                  <a:pt x="870627" y="1096417"/>
                  <a:pt x="885982" y="1084901"/>
                  <a:pt x="884336" y="1079414"/>
                </a:cubicBezTo>
                <a:cubicBezTo>
                  <a:pt x="873915" y="1077773"/>
                  <a:pt x="868433" y="1073385"/>
                  <a:pt x="859111" y="1071192"/>
                </a:cubicBezTo>
                <a:close/>
                <a:moveTo>
                  <a:pt x="1986662" y="1070639"/>
                </a:moveTo>
                <a:cubicBezTo>
                  <a:pt x="2005312" y="1065703"/>
                  <a:pt x="1999278" y="1078866"/>
                  <a:pt x="2011887" y="1078866"/>
                </a:cubicBezTo>
                <a:cubicBezTo>
                  <a:pt x="2008053" y="1083800"/>
                  <a:pt x="1996532" y="1083800"/>
                  <a:pt x="1988310" y="1085994"/>
                </a:cubicBezTo>
                <a:cubicBezTo>
                  <a:pt x="1978988" y="1080512"/>
                  <a:pt x="1990504" y="1080512"/>
                  <a:pt x="1986662" y="1070639"/>
                </a:cubicBezTo>
                <a:close/>
                <a:moveTo>
                  <a:pt x="1225451" y="1068998"/>
                </a:moveTo>
                <a:cubicBezTo>
                  <a:pt x="1217775" y="1064058"/>
                  <a:pt x="1194192" y="1078319"/>
                  <a:pt x="1202420" y="1082161"/>
                </a:cubicBezTo>
                <a:cubicBezTo>
                  <a:pt x="1190357" y="1082161"/>
                  <a:pt x="1187610" y="1087641"/>
                  <a:pt x="1178836" y="1089289"/>
                </a:cubicBezTo>
                <a:cubicBezTo>
                  <a:pt x="1175548" y="1077773"/>
                  <a:pt x="1157999" y="1092575"/>
                  <a:pt x="1168420" y="1080513"/>
                </a:cubicBezTo>
                <a:cubicBezTo>
                  <a:pt x="1155252" y="1088741"/>
                  <a:pt x="1136062" y="1075579"/>
                  <a:pt x="1125093" y="1084354"/>
                </a:cubicBezTo>
                <a:cubicBezTo>
                  <a:pt x="1127835" y="1084354"/>
                  <a:pt x="1130575" y="1084354"/>
                  <a:pt x="1130028" y="1087095"/>
                </a:cubicBezTo>
                <a:cubicBezTo>
                  <a:pt x="1130028" y="1088741"/>
                  <a:pt x="1131123" y="1090383"/>
                  <a:pt x="1134963" y="1089835"/>
                </a:cubicBezTo>
                <a:cubicBezTo>
                  <a:pt x="1135516" y="1086548"/>
                  <a:pt x="1142096" y="1086548"/>
                  <a:pt x="1149224" y="1086548"/>
                </a:cubicBezTo>
                <a:cubicBezTo>
                  <a:pt x="1142096" y="1096970"/>
                  <a:pt x="1149772" y="1098063"/>
                  <a:pt x="1160193" y="1098610"/>
                </a:cubicBezTo>
                <a:cubicBezTo>
                  <a:pt x="1156900" y="1105191"/>
                  <a:pt x="1161834" y="1116706"/>
                  <a:pt x="1142644" y="1114512"/>
                </a:cubicBezTo>
                <a:cubicBezTo>
                  <a:pt x="1153058" y="1126581"/>
                  <a:pt x="1176095" y="1129869"/>
                  <a:pt x="1193098" y="1137549"/>
                </a:cubicBezTo>
                <a:cubicBezTo>
                  <a:pt x="1190357" y="1123288"/>
                  <a:pt x="1164581" y="1124934"/>
                  <a:pt x="1161834" y="1110678"/>
                </a:cubicBezTo>
                <a:cubicBezTo>
                  <a:pt x="1181029" y="1113419"/>
                  <a:pt x="1161834" y="1093676"/>
                  <a:pt x="1179389" y="1094769"/>
                </a:cubicBezTo>
                <a:cubicBezTo>
                  <a:pt x="1201873" y="1094223"/>
                  <a:pt x="1182676" y="1107384"/>
                  <a:pt x="1199679" y="1106291"/>
                </a:cubicBezTo>
                <a:cubicBezTo>
                  <a:pt x="1216675" y="1105738"/>
                  <a:pt x="1188163" y="1096417"/>
                  <a:pt x="1203519" y="1096970"/>
                </a:cubicBezTo>
                <a:cubicBezTo>
                  <a:pt x="1211741" y="1106838"/>
                  <a:pt x="1214488" y="1090383"/>
                  <a:pt x="1227097" y="1093128"/>
                </a:cubicBezTo>
                <a:cubicBezTo>
                  <a:pt x="1228744" y="1094769"/>
                  <a:pt x="1240260" y="1104644"/>
                  <a:pt x="1228196" y="1105191"/>
                </a:cubicBezTo>
                <a:cubicBezTo>
                  <a:pt x="1218874" y="1106838"/>
                  <a:pt x="1218323" y="1101351"/>
                  <a:pt x="1213387" y="1099710"/>
                </a:cubicBezTo>
                <a:cubicBezTo>
                  <a:pt x="1213935" y="1105191"/>
                  <a:pt x="1212841" y="1109578"/>
                  <a:pt x="1209547" y="1112319"/>
                </a:cubicBezTo>
                <a:cubicBezTo>
                  <a:pt x="1228196" y="1111226"/>
                  <a:pt x="1261102" y="1114512"/>
                  <a:pt x="1275911" y="1098063"/>
                </a:cubicBezTo>
                <a:cubicBezTo>
                  <a:pt x="1263842" y="1090935"/>
                  <a:pt x="1267682" y="1102998"/>
                  <a:pt x="1252327" y="1101904"/>
                </a:cubicBezTo>
                <a:cubicBezTo>
                  <a:pt x="1237518" y="1089289"/>
                  <a:pt x="1244646" y="1084354"/>
                  <a:pt x="1266036" y="1092029"/>
                </a:cubicBezTo>
                <a:cubicBezTo>
                  <a:pt x="1264389" y="1079414"/>
                  <a:pt x="1240260" y="1082161"/>
                  <a:pt x="1232031" y="1089835"/>
                </a:cubicBezTo>
                <a:cubicBezTo>
                  <a:pt x="1232031" y="1084901"/>
                  <a:pt x="1227650" y="1082161"/>
                  <a:pt x="1221616" y="1081061"/>
                </a:cubicBezTo>
                <a:cubicBezTo>
                  <a:pt x="1221068" y="1084354"/>
                  <a:pt x="1223262" y="1089835"/>
                  <a:pt x="1217775" y="1090383"/>
                </a:cubicBezTo>
                <a:cubicBezTo>
                  <a:pt x="1209547" y="1090935"/>
                  <a:pt x="1205160" y="1088741"/>
                  <a:pt x="1202966" y="1084901"/>
                </a:cubicBezTo>
                <a:cubicBezTo>
                  <a:pt x="1211195" y="1080513"/>
                  <a:pt x="1218874" y="1075026"/>
                  <a:pt x="1225451" y="1068998"/>
                </a:cubicBezTo>
                <a:close/>
                <a:moveTo>
                  <a:pt x="1143190" y="1065704"/>
                </a:moveTo>
                <a:cubicBezTo>
                  <a:pt x="1125641" y="1063512"/>
                  <a:pt x="1109738" y="1075579"/>
                  <a:pt x="1130028" y="1078319"/>
                </a:cubicBezTo>
                <a:cubicBezTo>
                  <a:pt x="1124547" y="1068446"/>
                  <a:pt x="1145384" y="1073933"/>
                  <a:pt x="1143190" y="1065704"/>
                </a:cubicBezTo>
                <a:close/>
                <a:moveTo>
                  <a:pt x="1634574" y="1065158"/>
                </a:moveTo>
                <a:cubicBezTo>
                  <a:pt x="1631280" y="1073933"/>
                  <a:pt x="1617571" y="1077220"/>
                  <a:pt x="1617571" y="1087095"/>
                </a:cubicBezTo>
                <a:lnTo>
                  <a:pt x="1636767" y="1086548"/>
                </a:lnTo>
                <a:cubicBezTo>
                  <a:pt x="1638961" y="1082161"/>
                  <a:pt x="1629639" y="1071192"/>
                  <a:pt x="1640056" y="1071192"/>
                </a:cubicBezTo>
                <a:cubicBezTo>
                  <a:pt x="1637867" y="1073385"/>
                  <a:pt x="1674060" y="1077220"/>
                  <a:pt x="1678447" y="1069546"/>
                </a:cubicBezTo>
                <a:cubicBezTo>
                  <a:pt x="1661445" y="1062964"/>
                  <a:pt x="1640609" y="1074480"/>
                  <a:pt x="1634574" y="1065158"/>
                </a:cubicBezTo>
                <a:close/>
                <a:moveTo>
                  <a:pt x="1407531" y="1058030"/>
                </a:moveTo>
                <a:cubicBezTo>
                  <a:pt x="1414659" y="1072286"/>
                  <a:pt x="1391623" y="1068446"/>
                  <a:pt x="1389976" y="1077220"/>
                </a:cubicBezTo>
                <a:cubicBezTo>
                  <a:pt x="1419593" y="1075579"/>
                  <a:pt x="1438242" y="1088189"/>
                  <a:pt x="1452498" y="1075026"/>
                </a:cubicBezTo>
                <a:cubicBezTo>
                  <a:pt x="1437143" y="1076127"/>
                  <a:pt x="1431662" y="1070640"/>
                  <a:pt x="1413560" y="1073385"/>
                </a:cubicBezTo>
                <a:cubicBezTo>
                  <a:pt x="1410272" y="1068998"/>
                  <a:pt x="1417400" y="1056930"/>
                  <a:pt x="1407531" y="1058030"/>
                </a:cubicBezTo>
                <a:close/>
                <a:moveTo>
                  <a:pt x="1445370" y="1056930"/>
                </a:moveTo>
                <a:cubicBezTo>
                  <a:pt x="1448112" y="1072286"/>
                  <a:pt x="1460174" y="1081061"/>
                  <a:pt x="1477177" y="1086548"/>
                </a:cubicBezTo>
                <a:cubicBezTo>
                  <a:pt x="1467853" y="1087095"/>
                  <a:pt x="1474435" y="1096970"/>
                  <a:pt x="1463467" y="1096417"/>
                </a:cubicBezTo>
                <a:cubicBezTo>
                  <a:pt x="1454692" y="1094223"/>
                  <a:pt x="1448658" y="1089835"/>
                  <a:pt x="1438790" y="1088189"/>
                </a:cubicBezTo>
                <a:cubicBezTo>
                  <a:pt x="1439337" y="1093676"/>
                  <a:pt x="1438242" y="1098063"/>
                  <a:pt x="1434949" y="1100804"/>
                </a:cubicBezTo>
                <a:cubicBezTo>
                  <a:pt x="1448658" y="1102998"/>
                  <a:pt x="1447017" y="1095870"/>
                  <a:pt x="1458533" y="1096970"/>
                </a:cubicBezTo>
                <a:cubicBezTo>
                  <a:pt x="1457985" y="1101904"/>
                  <a:pt x="1450852" y="1102450"/>
                  <a:pt x="1449758" y="1106838"/>
                </a:cubicBezTo>
                <a:cubicBezTo>
                  <a:pt x="1467307" y="1107932"/>
                  <a:pt x="1467307" y="1099157"/>
                  <a:pt x="1482663" y="1099157"/>
                </a:cubicBezTo>
                <a:cubicBezTo>
                  <a:pt x="1482663" y="1104644"/>
                  <a:pt x="1480470" y="1109578"/>
                  <a:pt x="1474435" y="1111772"/>
                </a:cubicBezTo>
                <a:cubicBezTo>
                  <a:pt x="1445918" y="1105738"/>
                  <a:pt x="1426722" y="1133709"/>
                  <a:pt x="1403144" y="1123288"/>
                </a:cubicBezTo>
                <a:cubicBezTo>
                  <a:pt x="1413012" y="1135903"/>
                  <a:pt x="1434949" y="1126581"/>
                  <a:pt x="1447564" y="1130969"/>
                </a:cubicBezTo>
                <a:cubicBezTo>
                  <a:pt x="1455791" y="1128775"/>
                  <a:pt x="1445918" y="1116160"/>
                  <a:pt x="1455791" y="1115065"/>
                </a:cubicBezTo>
                <a:lnTo>
                  <a:pt x="1470047" y="1114512"/>
                </a:lnTo>
                <a:cubicBezTo>
                  <a:pt x="1476083" y="1127127"/>
                  <a:pt x="1467307" y="1132062"/>
                  <a:pt x="1457985" y="1136456"/>
                </a:cubicBezTo>
                <a:cubicBezTo>
                  <a:pt x="1471695" y="1143031"/>
                  <a:pt x="1475530" y="1127127"/>
                  <a:pt x="1490885" y="1126034"/>
                </a:cubicBezTo>
                <a:cubicBezTo>
                  <a:pt x="1498019" y="1129321"/>
                  <a:pt x="1512275" y="1127675"/>
                  <a:pt x="1511181" y="1137549"/>
                </a:cubicBezTo>
                <a:cubicBezTo>
                  <a:pt x="1503500" y="1143584"/>
                  <a:pt x="1499660" y="1152358"/>
                  <a:pt x="1489244" y="1156745"/>
                </a:cubicBezTo>
                <a:cubicBezTo>
                  <a:pt x="1487050" y="1149612"/>
                  <a:pt x="1488697" y="1145225"/>
                  <a:pt x="1492532" y="1141390"/>
                </a:cubicBezTo>
                <a:cubicBezTo>
                  <a:pt x="1463467" y="1140290"/>
                  <a:pt x="1486504" y="1151811"/>
                  <a:pt x="1469501" y="1154552"/>
                </a:cubicBezTo>
                <a:cubicBezTo>
                  <a:pt x="1451399" y="1155646"/>
                  <a:pt x="1440984" y="1150712"/>
                  <a:pt x="1430015" y="1146871"/>
                </a:cubicBezTo>
                <a:cubicBezTo>
                  <a:pt x="1429462" y="1150164"/>
                  <a:pt x="1431662" y="1155646"/>
                  <a:pt x="1426175" y="1156192"/>
                </a:cubicBezTo>
                <a:cubicBezTo>
                  <a:pt x="1375173" y="1140837"/>
                  <a:pt x="1298395" y="1150712"/>
                  <a:pt x="1245745" y="1133709"/>
                </a:cubicBezTo>
                <a:cubicBezTo>
                  <a:pt x="1246293" y="1130421"/>
                  <a:pt x="1253421" y="1130421"/>
                  <a:pt x="1260001" y="1130421"/>
                </a:cubicBezTo>
                <a:cubicBezTo>
                  <a:pt x="1258361" y="1124934"/>
                  <a:pt x="1255615" y="1120000"/>
                  <a:pt x="1249034" y="1118353"/>
                </a:cubicBezTo>
                <a:cubicBezTo>
                  <a:pt x="1238066" y="1126034"/>
                  <a:pt x="1235324" y="1139196"/>
                  <a:pt x="1228196" y="1149612"/>
                </a:cubicBezTo>
                <a:cubicBezTo>
                  <a:pt x="1204067" y="1151258"/>
                  <a:pt x="1226550" y="1139743"/>
                  <a:pt x="1207901" y="1138097"/>
                </a:cubicBezTo>
                <a:cubicBezTo>
                  <a:pt x="1196939" y="1145778"/>
                  <a:pt x="1210095" y="1153452"/>
                  <a:pt x="1210095" y="1162774"/>
                </a:cubicBezTo>
                <a:cubicBezTo>
                  <a:pt x="1222436" y="1155783"/>
                  <a:pt x="1237553" y="1159897"/>
                  <a:pt x="1248273" y="1157533"/>
                </a:cubicBezTo>
                <a:lnTo>
                  <a:pt x="1257261" y="1152358"/>
                </a:lnTo>
                <a:lnTo>
                  <a:pt x="1272617" y="1161133"/>
                </a:lnTo>
                <a:cubicBezTo>
                  <a:pt x="1291267" y="1157292"/>
                  <a:pt x="1313750" y="1156745"/>
                  <a:pt x="1320878" y="1159486"/>
                </a:cubicBezTo>
                <a:cubicBezTo>
                  <a:pt x="1330753" y="1165521"/>
                  <a:pt x="1319231" y="1165521"/>
                  <a:pt x="1317038" y="1172101"/>
                </a:cubicBezTo>
                <a:cubicBezTo>
                  <a:pt x="1336781" y="1173742"/>
                  <a:pt x="1324719" y="1157292"/>
                  <a:pt x="1344461" y="1158939"/>
                </a:cubicBezTo>
                <a:cubicBezTo>
                  <a:pt x="1345555" y="1164420"/>
                  <a:pt x="1348849" y="1169355"/>
                  <a:pt x="1355430" y="1171001"/>
                </a:cubicBezTo>
                <a:cubicBezTo>
                  <a:pt x="1349943" y="1149612"/>
                  <a:pt x="1391075" y="1184711"/>
                  <a:pt x="1398203" y="1166614"/>
                </a:cubicBezTo>
                <a:cubicBezTo>
                  <a:pt x="1391623" y="1162227"/>
                  <a:pt x="1374074" y="1165521"/>
                  <a:pt x="1372979" y="1157840"/>
                </a:cubicBezTo>
                <a:cubicBezTo>
                  <a:pt x="1400397" y="1155646"/>
                  <a:pt x="1410818" y="1166067"/>
                  <a:pt x="1427268" y="1171548"/>
                </a:cubicBezTo>
                <a:cubicBezTo>
                  <a:pt x="1427821" y="1167714"/>
                  <a:pt x="1425627" y="1162774"/>
                  <a:pt x="1431109" y="1162227"/>
                </a:cubicBezTo>
                <a:cubicBezTo>
                  <a:pt x="1449211" y="1174842"/>
                  <a:pt x="1476083" y="1160034"/>
                  <a:pt x="1518309" y="1168261"/>
                </a:cubicBezTo>
                <a:cubicBezTo>
                  <a:pt x="1516662" y="1153999"/>
                  <a:pt x="1530924" y="1162227"/>
                  <a:pt x="1546279" y="1161133"/>
                </a:cubicBezTo>
                <a:cubicBezTo>
                  <a:pt x="1549020" y="1151811"/>
                  <a:pt x="1536952" y="1152358"/>
                  <a:pt x="1539698" y="1143031"/>
                </a:cubicBezTo>
                <a:cubicBezTo>
                  <a:pt x="1519409" y="1149064"/>
                  <a:pt x="1531471" y="1141936"/>
                  <a:pt x="1519409" y="1131515"/>
                </a:cubicBezTo>
                <a:cubicBezTo>
                  <a:pt x="1550121" y="1126581"/>
                  <a:pt x="1563282" y="1111772"/>
                  <a:pt x="1584120" y="1101351"/>
                </a:cubicBezTo>
                <a:cubicBezTo>
                  <a:pt x="1562183" y="1101351"/>
                  <a:pt x="1537505" y="1111772"/>
                  <a:pt x="1521597" y="1100804"/>
                </a:cubicBezTo>
                <a:cubicBezTo>
                  <a:pt x="1539146" y="1098610"/>
                  <a:pt x="1553955" y="1088189"/>
                  <a:pt x="1569857" y="1101904"/>
                </a:cubicBezTo>
                <a:cubicBezTo>
                  <a:pt x="1565476" y="1084354"/>
                  <a:pt x="1599475" y="1089289"/>
                  <a:pt x="1611544" y="1081613"/>
                </a:cubicBezTo>
                <a:cubicBezTo>
                  <a:pt x="1595635" y="1065704"/>
                  <a:pt x="1567117" y="1099710"/>
                  <a:pt x="1549020" y="1081061"/>
                </a:cubicBezTo>
                <a:cubicBezTo>
                  <a:pt x="1554502" y="1080513"/>
                  <a:pt x="1559989" y="1079414"/>
                  <a:pt x="1557795" y="1074480"/>
                </a:cubicBezTo>
                <a:cubicBezTo>
                  <a:pt x="1535312" y="1071192"/>
                  <a:pt x="1489791" y="1081613"/>
                  <a:pt x="1479369" y="1058576"/>
                </a:cubicBezTo>
                <a:cubicBezTo>
                  <a:pt x="1466208" y="1069546"/>
                  <a:pt x="1456886" y="1069546"/>
                  <a:pt x="1445370" y="1056930"/>
                </a:cubicBezTo>
                <a:close/>
                <a:moveTo>
                  <a:pt x="1363657" y="1055836"/>
                </a:moveTo>
                <a:cubicBezTo>
                  <a:pt x="1366398" y="1061318"/>
                  <a:pt x="1357624" y="1064058"/>
                  <a:pt x="1364752" y="1065158"/>
                </a:cubicBezTo>
                <a:cubicBezTo>
                  <a:pt x="1370239" y="1056383"/>
                  <a:pt x="1375720" y="1074480"/>
                  <a:pt x="1389429" y="1070640"/>
                </a:cubicBezTo>
                <a:cubicBezTo>
                  <a:pt x="1388881" y="1060224"/>
                  <a:pt x="1371332" y="1061318"/>
                  <a:pt x="1363657" y="1055836"/>
                </a:cubicBezTo>
                <a:close/>
                <a:moveTo>
                  <a:pt x="655647" y="1054737"/>
                </a:moveTo>
                <a:cubicBezTo>
                  <a:pt x="651259" y="1059124"/>
                  <a:pt x="651807" y="1066257"/>
                  <a:pt x="647419" y="1070092"/>
                </a:cubicBezTo>
                <a:cubicBezTo>
                  <a:pt x="656741" y="1070640"/>
                  <a:pt x="656193" y="1065704"/>
                  <a:pt x="661127" y="1063512"/>
                </a:cubicBezTo>
                <a:cubicBezTo>
                  <a:pt x="660581" y="1073385"/>
                  <a:pt x="677030" y="1083801"/>
                  <a:pt x="691293" y="1078319"/>
                </a:cubicBezTo>
                <a:cubicBezTo>
                  <a:pt x="679231" y="1070640"/>
                  <a:pt x="665515" y="1064058"/>
                  <a:pt x="655647" y="1054737"/>
                </a:cubicBezTo>
                <a:close/>
                <a:moveTo>
                  <a:pt x="1623606" y="1053089"/>
                </a:moveTo>
                <a:cubicBezTo>
                  <a:pt x="1614284" y="1064058"/>
                  <a:pt x="1594541" y="1050897"/>
                  <a:pt x="1595635" y="1066257"/>
                </a:cubicBezTo>
                <a:cubicBezTo>
                  <a:pt x="1607156" y="1064611"/>
                  <a:pt x="1614831" y="1059671"/>
                  <a:pt x="1624700" y="1065158"/>
                </a:cubicBezTo>
                <a:cubicBezTo>
                  <a:pt x="1617571" y="1058576"/>
                  <a:pt x="1636221" y="1053089"/>
                  <a:pt x="1623606" y="1053089"/>
                </a:cubicBezTo>
                <a:close/>
                <a:moveTo>
                  <a:pt x="1151418" y="1049802"/>
                </a:moveTo>
                <a:cubicBezTo>
                  <a:pt x="1159094" y="1057477"/>
                  <a:pt x="1163480" y="1067352"/>
                  <a:pt x="1177189" y="1070640"/>
                </a:cubicBezTo>
                <a:cubicBezTo>
                  <a:pt x="1173355" y="1060770"/>
                  <a:pt x="1167321" y="1051448"/>
                  <a:pt x="1151418" y="1049802"/>
                </a:cubicBezTo>
                <a:close/>
                <a:moveTo>
                  <a:pt x="1015956" y="1047609"/>
                </a:moveTo>
                <a:cubicBezTo>
                  <a:pt x="1001700" y="1048155"/>
                  <a:pt x="986891" y="1048155"/>
                  <a:pt x="987986" y="1057477"/>
                </a:cubicBezTo>
                <a:cubicBezTo>
                  <a:pt x="995667" y="1053089"/>
                  <a:pt x="1018698" y="1058030"/>
                  <a:pt x="1015956" y="1047609"/>
                </a:cubicBezTo>
                <a:close/>
                <a:moveTo>
                  <a:pt x="1059284" y="1046509"/>
                </a:moveTo>
                <a:cubicBezTo>
                  <a:pt x="1059830" y="1050897"/>
                  <a:pt x="1057636" y="1053089"/>
                  <a:pt x="1055442" y="1055836"/>
                </a:cubicBezTo>
                <a:cubicBezTo>
                  <a:pt x="1068606" y="1053089"/>
                  <a:pt x="1068606" y="1059671"/>
                  <a:pt x="1079573" y="1058030"/>
                </a:cubicBezTo>
                <a:cubicBezTo>
                  <a:pt x="1076833" y="1051448"/>
                  <a:pt x="1070251" y="1047609"/>
                  <a:pt x="1059284" y="1046509"/>
                </a:cubicBezTo>
                <a:close/>
                <a:moveTo>
                  <a:pt x="1290714" y="1045961"/>
                </a:moveTo>
                <a:cubicBezTo>
                  <a:pt x="1281392" y="1045415"/>
                  <a:pt x="1280292" y="1049802"/>
                  <a:pt x="1272070" y="1049255"/>
                </a:cubicBezTo>
                <a:cubicBezTo>
                  <a:pt x="1271517" y="1058576"/>
                  <a:pt x="1287973" y="1072832"/>
                  <a:pt x="1292907" y="1067352"/>
                </a:cubicBezTo>
                <a:cubicBezTo>
                  <a:pt x="1288520" y="1061865"/>
                  <a:pt x="1279744" y="1059671"/>
                  <a:pt x="1277004" y="1052543"/>
                </a:cubicBezTo>
                <a:cubicBezTo>
                  <a:pt x="1284685" y="1051996"/>
                  <a:pt x="1293460" y="1052543"/>
                  <a:pt x="1290714" y="1045961"/>
                </a:cubicBezTo>
                <a:close/>
                <a:moveTo>
                  <a:pt x="403321" y="1040171"/>
                </a:moveTo>
                <a:cubicBezTo>
                  <a:pt x="399123" y="1039486"/>
                  <a:pt x="394599" y="1040068"/>
                  <a:pt x="389665" y="1042674"/>
                </a:cubicBezTo>
                <a:cubicBezTo>
                  <a:pt x="408308" y="1049802"/>
                  <a:pt x="379243" y="1053642"/>
                  <a:pt x="376503" y="1058576"/>
                </a:cubicBezTo>
                <a:cubicBezTo>
                  <a:pt x="403920" y="1060770"/>
                  <a:pt x="421470" y="1054190"/>
                  <a:pt x="434633" y="1060224"/>
                </a:cubicBezTo>
                <a:cubicBezTo>
                  <a:pt x="425586" y="1055698"/>
                  <a:pt x="415917" y="1042227"/>
                  <a:pt x="403321" y="1040171"/>
                </a:cubicBezTo>
                <a:close/>
                <a:moveTo>
                  <a:pt x="254751" y="1039381"/>
                </a:moveTo>
                <a:cubicBezTo>
                  <a:pt x="239942" y="1037187"/>
                  <a:pt x="233914" y="1055836"/>
                  <a:pt x="242136" y="1058030"/>
                </a:cubicBezTo>
                <a:cubicBezTo>
                  <a:pt x="246524" y="1051996"/>
                  <a:pt x="250363" y="1045961"/>
                  <a:pt x="254751" y="1039381"/>
                </a:cubicBezTo>
                <a:close/>
                <a:moveTo>
                  <a:pt x="1881913" y="1034446"/>
                </a:moveTo>
                <a:cubicBezTo>
                  <a:pt x="1898915" y="1040479"/>
                  <a:pt x="1903302" y="1034992"/>
                  <a:pt x="1920853" y="1039380"/>
                </a:cubicBezTo>
                <a:cubicBezTo>
                  <a:pt x="1923592" y="1046514"/>
                  <a:pt x="1898915" y="1038286"/>
                  <a:pt x="1907690" y="1048707"/>
                </a:cubicBezTo>
                <a:cubicBezTo>
                  <a:pt x="1900557" y="1043221"/>
                  <a:pt x="1885755" y="1042673"/>
                  <a:pt x="1881913" y="1034446"/>
                </a:cubicBezTo>
                <a:close/>
                <a:moveTo>
                  <a:pt x="1081767" y="1030059"/>
                </a:moveTo>
                <a:cubicBezTo>
                  <a:pt x="1059830" y="1041575"/>
                  <a:pt x="1024185" y="1026771"/>
                  <a:pt x="996213" y="1038833"/>
                </a:cubicBezTo>
                <a:cubicBezTo>
                  <a:pt x="1019250" y="1034993"/>
                  <a:pt x="1068058" y="1048703"/>
                  <a:pt x="1081767" y="1030059"/>
                </a:cubicBezTo>
                <a:close/>
                <a:moveTo>
                  <a:pt x="927109" y="1022378"/>
                </a:moveTo>
                <a:cubicBezTo>
                  <a:pt x="922175" y="1031705"/>
                  <a:pt x="948500" y="1034993"/>
                  <a:pt x="951793" y="1027865"/>
                </a:cubicBezTo>
                <a:cubicBezTo>
                  <a:pt x="942465" y="1026771"/>
                  <a:pt x="942465" y="1019090"/>
                  <a:pt x="927109" y="1022378"/>
                </a:cubicBezTo>
                <a:close/>
                <a:moveTo>
                  <a:pt x="551833" y="1020360"/>
                </a:moveTo>
                <a:cubicBezTo>
                  <a:pt x="549768" y="1020841"/>
                  <a:pt x="548294" y="1022657"/>
                  <a:pt x="547609" y="1026771"/>
                </a:cubicBezTo>
                <a:cubicBezTo>
                  <a:pt x="559672" y="1024026"/>
                  <a:pt x="574480" y="1035540"/>
                  <a:pt x="581062" y="1026218"/>
                </a:cubicBezTo>
                <a:cubicBezTo>
                  <a:pt x="569545" y="1029509"/>
                  <a:pt x="558028" y="1018918"/>
                  <a:pt x="551833" y="1020360"/>
                </a:cubicBezTo>
                <a:close/>
                <a:moveTo>
                  <a:pt x="1345555" y="1016350"/>
                </a:moveTo>
                <a:cubicBezTo>
                  <a:pt x="1354330" y="1028960"/>
                  <a:pt x="1337333" y="1041027"/>
                  <a:pt x="1348849" y="1050349"/>
                </a:cubicBezTo>
                <a:cubicBezTo>
                  <a:pt x="1351042" y="1041027"/>
                  <a:pt x="1359265" y="1053089"/>
                  <a:pt x="1368045" y="1049802"/>
                </a:cubicBezTo>
                <a:cubicBezTo>
                  <a:pt x="1365298" y="1039928"/>
                  <a:pt x="1347749" y="1031154"/>
                  <a:pt x="1365845" y="1025125"/>
                </a:cubicBezTo>
                <a:cubicBezTo>
                  <a:pt x="1353236" y="1026218"/>
                  <a:pt x="1360911" y="1013057"/>
                  <a:pt x="1345555" y="1016350"/>
                </a:cubicBezTo>
                <a:close/>
                <a:moveTo>
                  <a:pt x="1017604" y="1013603"/>
                </a:moveTo>
                <a:cubicBezTo>
                  <a:pt x="1010476" y="1017444"/>
                  <a:pt x="980858" y="1022931"/>
                  <a:pt x="995120" y="1030059"/>
                </a:cubicBezTo>
                <a:cubicBezTo>
                  <a:pt x="995120" y="1025125"/>
                  <a:pt x="1006083" y="1026771"/>
                  <a:pt x="1013764" y="1026218"/>
                </a:cubicBezTo>
                <a:cubicBezTo>
                  <a:pt x="1013216" y="1020738"/>
                  <a:pt x="1014310" y="1016350"/>
                  <a:pt x="1017604" y="1013603"/>
                </a:cubicBezTo>
                <a:close/>
                <a:moveTo>
                  <a:pt x="338658" y="1009217"/>
                </a:moveTo>
                <a:cubicBezTo>
                  <a:pt x="339757" y="1017444"/>
                  <a:pt x="346885" y="1021284"/>
                  <a:pt x="358954" y="1021284"/>
                </a:cubicBezTo>
                <a:cubicBezTo>
                  <a:pt x="362240" y="1009768"/>
                  <a:pt x="396793" y="1027319"/>
                  <a:pt x="406662" y="1016896"/>
                </a:cubicBezTo>
                <a:cubicBezTo>
                  <a:pt x="380891" y="1013057"/>
                  <a:pt x="356755" y="1010863"/>
                  <a:pt x="338658" y="1009217"/>
                </a:cubicBezTo>
                <a:close/>
                <a:moveTo>
                  <a:pt x="606833" y="991667"/>
                </a:moveTo>
                <a:cubicBezTo>
                  <a:pt x="607386" y="995507"/>
                  <a:pt x="605193" y="998248"/>
                  <a:pt x="602999" y="1000994"/>
                </a:cubicBezTo>
                <a:cubicBezTo>
                  <a:pt x="608479" y="1001541"/>
                  <a:pt x="613966" y="1001541"/>
                  <a:pt x="612867" y="1007023"/>
                </a:cubicBezTo>
                <a:cubicBezTo>
                  <a:pt x="621641" y="1006475"/>
                  <a:pt x="628770" y="1004829"/>
                  <a:pt x="631516" y="1000441"/>
                </a:cubicBezTo>
                <a:cubicBezTo>
                  <a:pt x="621641" y="998801"/>
                  <a:pt x="615614" y="994413"/>
                  <a:pt x="606833" y="991667"/>
                </a:cubicBezTo>
                <a:close/>
                <a:moveTo>
                  <a:pt x="404468" y="990025"/>
                </a:moveTo>
                <a:cubicBezTo>
                  <a:pt x="403920" y="994413"/>
                  <a:pt x="397340" y="995507"/>
                  <a:pt x="395693" y="999347"/>
                </a:cubicBezTo>
                <a:cubicBezTo>
                  <a:pt x="415989" y="994413"/>
                  <a:pt x="424212" y="998248"/>
                  <a:pt x="443954" y="1001541"/>
                </a:cubicBezTo>
                <a:cubicBezTo>
                  <a:pt x="439567" y="991667"/>
                  <a:pt x="425311" y="988379"/>
                  <a:pt x="404468" y="990025"/>
                </a:cubicBezTo>
                <a:close/>
                <a:moveTo>
                  <a:pt x="493314" y="987833"/>
                </a:moveTo>
                <a:cubicBezTo>
                  <a:pt x="508671" y="988926"/>
                  <a:pt x="509764" y="1000994"/>
                  <a:pt x="525672" y="1002635"/>
                </a:cubicBezTo>
                <a:cubicBezTo>
                  <a:pt x="535542" y="998248"/>
                  <a:pt x="518539" y="995507"/>
                  <a:pt x="529507" y="993313"/>
                </a:cubicBezTo>
                <a:cubicBezTo>
                  <a:pt x="551992" y="990025"/>
                  <a:pt x="561319" y="1003188"/>
                  <a:pt x="578321" y="998248"/>
                </a:cubicBezTo>
                <a:cubicBezTo>
                  <a:pt x="572286" y="997701"/>
                  <a:pt x="575028" y="994961"/>
                  <a:pt x="577768" y="992219"/>
                </a:cubicBezTo>
                <a:cubicBezTo>
                  <a:pt x="549250" y="993860"/>
                  <a:pt x="515799" y="987285"/>
                  <a:pt x="493314" y="987833"/>
                </a:cubicBezTo>
                <a:close/>
                <a:moveTo>
                  <a:pt x="466438" y="985086"/>
                </a:moveTo>
                <a:cubicBezTo>
                  <a:pt x="461504" y="994961"/>
                  <a:pt x="439019" y="977958"/>
                  <a:pt x="437926" y="991667"/>
                </a:cubicBezTo>
                <a:cubicBezTo>
                  <a:pt x="448889" y="997153"/>
                  <a:pt x="481247" y="992767"/>
                  <a:pt x="466438" y="985086"/>
                </a:cubicBezTo>
                <a:close/>
                <a:moveTo>
                  <a:pt x="1216078" y="980025"/>
                </a:moveTo>
                <a:lnTo>
                  <a:pt x="1213550" y="984145"/>
                </a:lnTo>
                <a:lnTo>
                  <a:pt x="1216675" y="983445"/>
                </a:lnTo>
                <a:cubicBezTo>
                  <a:pt x="1217228" y="986732"/>
                  <a:pt x="1221068" y="986732"/>
                  <a:pt x="1222162" y="989474"/>
                </a:cubicBezTo>
                <a:cubicBezTo>
                  <a:pt x="1222709" y="995507"/>
                  <a:pt x="1198580" y="1000994"/>
                  <a:pt x="1213935" y="1005382"/>
                </a:cubicBezTo>
                <a:cubicBezTo>
                  <a:pt x="1216129" y="998248"/>
                  <a:pt x="1245199" y="1005929"/>
                  <a:pt x="1241906" y="995507"/>
                </a:cubicBezTo>
                <a:cubicBezTo>
                  <a:pt x="1234231" y="997701"/>
                  <a:pt x="1220515" y="990025"/>
                  <a:pt x="1231484" y="989474"/>
                </a:cubicBezTo>
                <a:lnTo>
                  <a:pt x="1235517" y="990660"/>
                </a:lnTo>
                <a:lnTo>
                  <a:pt x="1223200" y="982143"/>
                </a:lnTo>
                <a:cubicBezTo>
                  <a:pt x="1220560" y="980599"/>
                  <a:pt x="1218041" y="979622"/>
                  <a:pt x="1216078" y="980025"/>
                </a:cubicBezTo>
                <a:close/>
                <a:moveTo>
                  <a:pt x="1877382" y="979229"/>
                </a:moveTo>
                <a:cubicBezTo>
                  <a:pt x="1885172" y="978406"/>
                  <a:pt x="1897822" y="990847"/>
                  <a:pt x="1892886" y="999894"/>
                </a:cubicBezTo>
                <a:cubicBezTo>
                  <a:pt x="1881912" y="998253"/>
                  <a:pt x="1891787" y="981250"/>
                  <a:pt x="1872044" y="985091"/>
                </a:cubicBezTo>
                <a:cubicBezTo>
                  <a:pt x="1872729" y="981253"/>
                  <a:pt x="1874785" y="979503"/>
                  <a:pt x="1877382" y="979229"/>
                </a:cubicBezTo>
                <a:close/>
                <a:moveTo>
                  <a:pt x="340851" y="978505"/>
                </a:moveTo>
                <a:cubicBezTo>
                  <a:pt x="340305" y="986185"/>
                  <a:pt x="320562" y="982346"/>
                  <a:pt x="317820" y="988379"/>
                </a:cubicBezTo>
                <a:cubicBezTo>
                  <a:pt x="338111" y="990573"/>
                  <a:pt x="350178" y="981798"/>
                  <a:pt x="371016" y="993313"/>
                </a:cubicBezTo>
                <a:cubicBezTo>
                  <a:pt x="367176" y="983992"/>
                  <a:pt x="347979" y="985086"/>
                  <a:pt x="340851" y="978505"/>
                </a:cubicBezTo>
                <a:close/>
                <a:moveTo>
                  <a:pt x="1043386" y="975763"/>
                </a:moveTo>
                <a:cubicBezTo>
                  <a:pt x="1037352" y="985085"/>
                  <a:pt x="1040092" y="979051"/>
                  <a:pt x="1053254" y="978503"/>
                </a:cubicBezTo>
                <a:cubicBezTo>
                  <a:pt x="1053254" y="985636"/>
                  <a:pt x="1041740" y="985636"/>
                  <a:pt x="1029671" y="985636"/>
                </a:cubicBezTo>
                <a:lnTo>
                  <a:pt x="1028577" y="976309"/>
                </a:lnTo>
                <a:close/>
                <a:moveTo>
                  <a:pt x="1384495" y="975218"/>
                </a:moveTo>
                <a:cubicBezTo>
                  <a:pt x="1382848" y="988379"/>
                  <a:pt x="1398756" y="988926"/>
                  <a:pt x="1410272" y="992767"/>
                </a:cubicBezTo>
                <a:cubicBezTo>
                  <a:pt x="1411912" y="979604"/>
                  <a:pt x="1396010" y="979058"/>
                  <a:pt x="1384495" y="975218"/>
                </a:cubicBezTo>
                <a:close/>
                <a:moveTo>
                  <a:pt x="105034" y="974670"/>
                </a:moveTo>
                <a:cubicBezTo>
                  <a:pt x="90225" y="971930"/>
                  <a:pt x="67195" y="988379"/>
                  <a:pt x="86938" y="987285"/>
                </a:cubicBezTo>
                <a:cubicBezTo>
                  <a:pt x="78163" y="974117"/>
                  <a:pt x="113256" y="987285"/>
                  <a:pt x="105034" y="974670"/>
                </a:cubicBezTo>
                <a:close/>
                <a:moveTo>
                  <a:pt x="1331304" y="970829"/>
                </a:moveTo>
                <a:cubicBezTo>
                  <a:pt x="1348306" y="975763"/>
                  <a:pt x="1315948" y="992219"/>
                  <a:pt x="1317049" y="974117"/>
                </a:cubicBezTo>
                <a:cubicBezTo>
                  <a:pt x="1324175" y="974117"/>
                  <a:pt x="1330755" y="974117"/>
                  <a:pt x="1331304" y="970829"/>
                </a:cubicBezTo>
                <a:close/>
                <a:moveTo>
                  <a:pt x="1538398" y="967818"/>
                </a:moveTo>
                <a:cubicBezTo>
                  <a:pt x="1542991" y="966309"/>
                  <a:pt x="1549848" y="965898"/>
                  <a:pt x="1552317" y="969189"/>
                </a:cubicBezTo>
                <a:cubicBezTo>
                  <a:pt x="1554511" y="976317"/>
                  <a:pt x="1552317" y="980704"/>
                  <a:pt x="1544090" y="981804"/>
                </a:cubicBezTo>
                <a:cubicBezTo>
                  <a:pt x="1549572" y="986185"/>
                  <a:pt x="1557798" y="988384"/>
                  <a:pt x="1563832" y="983997"/>
                </a:cubicBezTo>
                <a:cubicBezTo>
                  <a:pt x="1563832" y="979610"/>
                  <a:pt x="1563832" y="975223"/>
                  <a:pt x="1558344" y="974670"/>
                </a:cubicBezTo>
                <a:cubicBezTo>
                  <a:pt x="1558344" y="966448"/>
                  <a:pt x="1602771" y="980704"/>
                  <a:pt x="1578087" y="980157"/>
                </a:cubicBezTo>
                <a:cubicBezTo>
                  <a:pt x="1581929" y="986738"/>
                  <a:pt x="1603319" y="979610"/>
                  <a:pt x="1596189" y="970282"/>
                </a:cubicBezTo>
                <a:cubicBezTo>
                  <a:pt x="1600577" y="971930"/>
                  <a:pt x="1604412" y="973576"/>
                  <a:pt x="1610993" y="973029"/>
                </a:cubicBezTo>
                <a:cubicBezTo>
                  <a:pt x="1613739" y="991125"/>
                  <a:pt x="1603865" y="979610"/>
                  <a:pt x="1603865" y="998253"/>
                </a:cubicBezTo>
                <a:cubicBezTo>
                  <a:pt x="1580281" y="1000447"/>
                  <a:pt x="1561091" y="992767"/>
                  <a:pt x="1534769" y="988384"/>
                </a:cubicBezTo>
                <a:cubicBezTo>
                  <a:pt x="1533670" y="982897"/>
                  <a:pt x="1549572" y="966448"/>
                  <a:pt x="1538056" y="973029"/>
                </a:cubicBezTo>
                <a:cubicBezTo>
                  <a:pt x="1531476" y="971932"/>
                  <a:pt x="1533805" y="969327"/>
                  <a:pt x="1538398" y="967818"/>
                </a:cubicBezTo>
                <a:close/>
                <a:moveTo>
                  <a:pt x="421470" y="964795"/>
                </a:moveTo>
                <a:cubicBezTo>
                  <a:pt x="409956" y="981798"/>
                  <a:pt x="385825" y="975218"/>
                  <a:pt x="374309" y="981251"/>
                </a:cubicBezTo>
                <a:cubicBezTo>
                  <a:pt x="385825" y="982346"/>
                  <a:pt x="378690" y="996054"/>
                  <a:pt x="394599" y="993313"/>
                </a:cubicBezTo>
                <a:cubicBezTo>
                  <a:pt x="388019" y="979604"/>
                  <a:pt x="413242" y="984538"/>
                  <a:pt x="422571" y="980152"/>
                </a:cubicBezTo>
                <a:cubicBezTo>
                  <a:pt x="418729" y="970830"/>
                  <a:pt x="418729" y="974117"/>
                  <a:pt x="421470" y="964795"/>
                </a:cubicBezTo>
                <a:close/>
                <a:moveTo>
                  <a:pt x="1114129" y="961507"/>
                </a:moveTo>
                <a:cubicBezTo>
                  <a:pt x="1130585" y="963701"/>
                  <a:pt x="1115229" y="968088"/>
                  <a:pt x="1124550" y="973576"/>
                </a:cubicBezTo>
                <a:cubicBezTo>
                  <a:pt x="1131678" y="968088"/>
                  <a:pt x="1152516" y="970282"/>
                  <a:pt x="1167325" y="969181"/>
                </a:cubicBezTo>
                <a:cubicBezTo>
                  <a:pt x="1142100" y="987832"/>
                  <a:pt x="1116323" y="976862"/>
                  <a:pt x="1091099" y="974669"/>
                </a:cubicBezTo>
                <a:cubicBezTo>
                  <a:pt x="1086705" y="963154"/>
                  <a:pt x="1111389" y="968635"/>
                  <a:pt x="1114129" y="961507"/>
                </a:cubicBezTo>
                <a:close/>
                <a:moveTo>
                  <a:pt x="805379" y="957667"/>
                </a:moveTo>
                <a:cubicBezTo>
                  <a:pt x="811408" y="968635"/>
                  <a:pt x="787277" y="962601"/>
                  <a:pt x="777408" y="964795"/>
                </a:cubicBezTo>
                <a:cubicBezTo>
                  <a:pt x="779601" y="953279"/>
                  <a:pt x="790570" y="963701"/>
                  <a:pt x="805379" y="957667"/>
                </a:cubicBezTo>
                <a:close/>
                <a:moveTo>
                  <a:pt x="1026383" y="954379"/>
                </a:moveTo>
                <a:cubicBezTo>
                  <a:pt x="1035705" y="955473"/>
                  <a:pt x="1028577" y="968635"/>
                  <a:pt x="1046672" y="963154"/>
                </a:cubicBezTo>
                <a:cubicBezTo>
                  <a:pt x="1027482" y="955473"/>
                  <a:pt x="1049413" y="952185"/>
                  <a:pt x="1055994" y="962606"/>
                </a:cubicBezTo>
                <a:cubicBezTo>
                  <a:pt x="1048320" y="973576"/>
                  <a:pt x="1028029" y="971928"/>
                  <a:pt x="1013221" y="966994"/>
                </a:cubicBezTo>
                <a:cubicBezTo>
                  <a:pt x="1011027" y="959313"/>
                  <a:pt x="1031317" y="964247"/>
                  <a:pt x="1026383" y="954379"/>
                </a:cubicBezTo>
                <a:close/>
                <a:moveTo>
                  <a:pt x="74323" y="953827"/>
                </a:moveTo>
                <a:cubicBezTo>
                  <a:pt x="71583" y="963702"/>
                  <a:pt x="88031" y="959861"/>
                  <a:pt x="85291" y="969183"/>
                </a:cubicBezTo>
                <a:cubicBezTo>
                  <a:pt x="91872" y="966989"/>
                  <a:pt x="110516" y="971930"/>
                  <a:pt x="108875" y="965343"/>
                </a:cubicBezTo>
                <a:cubicBezTo>
                  <a:pt x="85291" y="969731"/>
                  <a:pt x="90225" y="954374"/>
                  <a:pt x="74323" y="953827"/>
                </a:cubicBezTo>
                <a:close/>
                <a:moveTo>
                  <a:pt x="978668" y="952733"/>
                </a:moveTo>
                <a:cubicBezTo>
                  <a:pt x="996218" y="949440"/>
                  <a:pt x="994578" y="958761"/>
                  <a:pt x="1003353" y="961508"/>
                </a:cubicBezTo>
                <a:cubicBezTo>
                  <a:pt x="1003353" y="965896"/>
                  <a:pt x="973734" y="966990"/>
                  <a:pt x="990190" y="970830"/>
                </a:cubicBezTo>
                <a:cubicBezTo>
                  <a:pt x="988544" y="975218"/>
                  <a:pt x="978121" y="974118"/>
                  <a:pt x="970993" y="974670"/>
                </a:cubicBezTo>
                <a:cubicBezTo>
                  <a:pt x="977575" y="964249"/>
                  <a:pt x="977027" y="960955"/>
                  <a:pt x="978668" y="952733"/>
                </a:cubicBezTo>
                <a:close/>
                <a:moveTo>
                  <a:pt x="1124187" y="951969"/>
                </a:moveTo>
                <a:cubicBezTo>
                  <a:pt x="1141002" y="952252"/>
                  <a:pt x="1160745" y="961096"/>
                  <a:pt x="1175552" y="953281"/>
                </a:cubicBezTo>
                <a:cubicBezTo>
                  <a:pt x="1164030" y="968635"/>
                  <a:pt x="1128385" y="954922"/>
                  <a:pt x="1108642" y="955473"/>
                </a:cubicBezTo>
                <a:cubicBezTo>
                  <a:pt x="1113304" y="952732"/>
                  <a:pt x="1118584" y="951875"/>
                  <a:pt x="1124187" y="951969"/>
                </a:cubicBezTo>
                <a:close/>
                <a:moveTo>
                  <a:pt x="924931" y="951633"/>
                </a:moveTo>
                <a:cubicBezTo>
                  <a:pt x="924931" y="960409"/>
                  <a:pt x="936998" y="960409"/>
                  <a:pt x="936445" y="969731"/>
                </a:cubicBezTo>
                <a:cubicBezTo>
                  <a:pt x="945217" y="963149"/>
                  <a:pt x="952350" y="955473"/>
                  <a:pt x="968801" y="953281"/>
                </a:cubicBezTo>
                <a:cubicBezTo>
                  <a:pt x="972094" y="970282"/>
                  <a:pt x="944122" y="968088"/>
                  <a:pt x="965513" y="981251"/>
                </a:cubicBezTo>
                <a:cubicBezTo>
                  <a:pt x="960026" y="983992"/>
                  <a:pt x="952898" y="985639"/>
                  <a:pt x="941932" y="985086"/>
                </a:cubicBezTo>
                <a:cubicBezTo>
                  <a:pt x="940833" y="979604"/>
                  <a:pt x="947410" y="978505"/>
                  <a:pt x="945763" y="972476"/>
                </a:cubicBezTo>
                <a:cubicBezTo>
                  <a:pt x="932611" y="975216"/>
                  <a:pt x="926577" y="991666"/>
                  <a:pt x="908480" y="982892"/>
                </a:cubicBezTo>
                <a:cubicBezTo>
                  <a:pt x="930964" y="979604"/>
                  <a:pt x="907380" y="966989"/>
                  <a:pt x="931511" y="973024"/>
                </a:cubicBezTo>
                <a:cubicBezTo>
                  <a:pt x="926030" y="962601"/>
                  <a:pt x="902446" y="965343"/>
                  <a:pt x="896412" y="955473"/>
                </a:cubicBezTo>
                <a:cubicBezTo>
                  <a:pt x="896412" y="948893"/>
                  <a:pt x="916702" y="953827"/>
                  <a:pt x="924931" y="951633"/>
                </a:cubicBezTo>
                <a:close/>
                <a:moveTo>
                  <a:pt x="548166" y="934089"/>
                </a:moveTo>
                <a:cubicBezTo>
                  <a:pt x="554195" y="945057"/>
                  <a:pt x="530063" y="938477"/>
                  <a:pt x="520194" y="940670"/>
                </a:cubicBezTo>
                <a:cubicBezTo>
                  <a:pt x="520194" y="932990"/>
                  <a:pt x="536098" y="934636"/>
                  <a:pt x="548166" y="934089"/>
                </a:cubicBezTo>
                <a:close/>
                <a:moveTo>
                  <a:pt x="96260" y="928604"/>
                </a:moveTo>
                <a:cubicBezTo>
                  <a:pt x="95707" y="932443"/>
                  <a:pt x="97901" y="937378"/>
                  <a:pt x="92419" y="937924"/>
                </a:cubicBezTo>
                <a:cubicBezTo>
                  <a:pt x="86938" y="938472"/>
                  <a:pt x="78710" y="937378"/>
                  <a:pt x="78163" y="941212"/>
                </a:cubicBezTo>
                <a:cubicBezTo>
                  <a:pt x="92966" y="945052"/>
                  <a:pt x="103388" y="939018"/>
                  <a:pt x="116003" y="934084"/>
                </a:cubicBezTo>
                <a:cubicBezTo>
                  <a:pt x="108322" y="932990"/>
                  <a:pt x="111062" y="924762"/>
                  <a:pt x="96260" y="928604"/>
                </a:cubicBezTo>
                <a:close/>
                <a:moveTo>
                  <a:pt x="461032" y="923945"/>
                </a:moveTo>
                <a:cubicBezTo>
                  <a:pt x="475085" y="924220"/>
                  <a:pt x="489482" y="926961"/>
                  <a:pt x="495517" y="929155"/>
                </a:cubicBezTo>
                <a:cubicBezTo>
                  <a:pt x="485095" y="942318"/>
                  <a:pt x="436834" y="932990"/>
                  <a:pt x="428607" y="933543"/>
                </a:cubicBezTo>
                <a:cubicBezTo>
                  <a:pt x="433268" y="925864"/>
                  <a:pt x="446978" y="923671"/>
                  <a:pt x="461032" y="923945"/>
                </a:cubicBezTo>
                <a:close/>
                <a:moveTo>
                  <a:pt x="358410" y="907213"/>
                </a:moveTo>
                <a:lnTo>
                  <a:pt x="368283" y="907213"/>
                </a:lnTo>
                <a:cubicBezTo>
                  <a:pt x="367737" y="909407"/>
                  <a:pt x="370477" y="909953"/>
                  <a:pt x="373217" y="909953"/>
                </a:cubicBezTo>
                <a:cubicBezTo>
                  <a:pt x="366089" y="913795"/>
                  <a:pt x="368831" y="922569"/>
                  <a:pt x="355122" y="922569"/>
                </a:cubicBezTo>
                <a:cubicBezTo>
                  <a:pt x="356216" y="912147"/>
                  <a:pt x="367737" y="918729"/>
                  <a:pt x="358410" y="907213"/>
                </a:cubicBezTo>
                <a:close/>
                <a:moveTo>
                  <a:pt x="740403" y="899009"/>
                </a:moveTo>
                <a:lnTo>
                  <a:pt x="747096" y="899536"/>
                </a:lnTo>
                <a:cubicBezTo>
                  <a:pt x="748605" y="900085"/>
                  <a:pt x="748605" y="900908"/>
                  <a:pt x="745040" y="901731"/>
                </a:cubicBezTo>
                <a:close/>
                <a:moveTo>
                  <a:pt x="740324" y="898962"/>
                </a:moveTo>
                <a:lnTo>
                  <a:pt x="740403" y="899009"/>
                </a:lnTo>
                <a:lnTo>
                  <a:pt x="740100" y="898986"/>
                </a:lnTo>
                <a:close/>
                <a:moveTo>
                  <a:pt x="1326198" y="897641"/>
                </a:moveTo>
                <a:cubicBezTo>
                  <a:pt x="1333396" y="898439"/>
                  <a:pt x="1342137" y="907489"/>
                  <a:pt x="1345013" y="911599"/>
                </a:cubicBezTo>
                <a:cubicBezTo>
                  <a:pt x="1330757" y="912147"/>
                  <a:pt x="1330210" y="902824"/>
                  <a:pt x="1319789" y="900084"/>
                </a:cubicBezTo>
                <a:cubicBezTo>
                  <a:pt x="1321571" y="898027"/>
                  <a:pt x="1323799" y="897376"/>
                  <a:pt x="1326198" y="897641"/>
                </a:cubicBezTo>
                <a:close/>
                <a:moveTo>
                  <a:pt x="1362562" y="895697"/>
                </a:moveTo>
                <a:cubicBezTo>
                  <a:pt x="1377917" y="894603"/>
                  <a:pt x="1380112" y="902825"/>
                  <a:pt x="1383406" y="910506"/>
                </a:cubicBezTo>
                <a:lnTo>
                  <a:pt x="1364209" y="911053"/>
                </a:lnTo>
                <a:cubicBezTo>
                  <a:pt x="1372431" y="905024"/>
                  <a:pt x="1363661" y="903378"/>
                  <a:pt x="1362562" y="895697"/>
                </a:cubicBezTo>
                <a:close/>
                <a:moveTo>
                  <a:pt x="1231495" y="886922"/>
                </a:moveTo>
                <a:cubicBezTo>
                  <a:pt x="1236429" y="895697"/>
                  <a:pt x="1212298" y="902825"/>
                  <a:pt x="1223814" y="905566"/>
                </a:cubicBezTo>
                <a:cubicBezTo>
                  <a:pt x="1240816" y="896791"/>
                  <a:pt x="1274816" y="897891"/>
                  <a:pt x="1289077" y="888570"/>
                </a:cubicBezTo>
                <a:cubicBezTo>
                  <a:pt x="1263846" y="886922"/>
                  <a:pt x="1246297" y="898438"/>
                  <a:pt x="1231495" y="886922"/>
                </a:cubicBezTo>
                <a:close/>
                <a:moveTo>
                  <a:pt x="40112" y="884382"/>
                </a:moveTo>
                <a:cubicBezTo>
                  <a:pt x="33050" y="884589"/>
                  <a:pt x="27430" y="886097"/>
                  <a:pt x="20574" y="890210"/>
                </a:cubicBezTo>
                <a:cubicBezTo>
                  <a:pt x="15640" y="888017"/>
                  <a:pt x="10153" y="886371"/>
                  <a:pt x="4672" y="884730"/>
                </a:cubicBezTo>
                <a:cubicBezTo>
                  <a:pt x="16740" y="888564"/>
                  <a:pt x="24415" y="895697"/>
                  <a:pt x="17288" y="905566"/>
                </a:cubicBezTo>
                <a:cubicBezTo>
                  <a:pt x="35383" y="892404"/>
                  <a:pt x="41417" y="910501"/>
                  <a:pt x="55674" y="904473"/>
                </a:cubicBezTo>
                <a:cubicBezTo>
                  <a:pt x="32643" y="899532"/>
                  <a:pt x="69935" y="895697"/>
                  <a:pt x="68289" y="886371"/>
                </a:cubicBezTo>
                <a:cubicBezTo>
                  <a:pt x="55674" y="885274"/>
                  <a:pt x="47173" y="884177"/>
                  <a:pt x="40112" y="884382"/>
                </a:cubicBezTo>
                <a:close/>
                <a:moveTo>
                  <a:pt x="1428924" y="884182"/>
                </a:moveTo>
                <a:cubicBezTo>
                  <a:pt x="1443733" y="881988"/>
                  <a:pt x="1445927" y="889116"/>
                  <a:pt x="1462923" y="885828"/>
                </a:cubicBezTo>
                <a:cubicBezTo>
                  <a:pt x="1466217" y="895150"/>
                  <a:pt x="1457443" y="897896"/>
                  <a:pt x="1455249" y="904471"/>
                </a:cubicBezTo>
                <a:lnTo>
                  <a:pt x="1431118" y="905571"/>
                </a:lnTo>
                <a:cubicBezTo>
                  <a:pt x="1425085" y="897344"/>
                  <a:pt x="1424538" y="892956"/>
                  <a:pt x="1428924" y="884182"/>
                </a:cubicBezTo>
                <a:close/>
                <a:moveTo>
                  <a:pt x="997861" y="882536"/>
                </a:moveTo>
                <a:lnTo>
                  <a:pt x="1002220" y="885863"/>
                </a:lnTo>
                <a:lnTo>
                  <a:pt x="1001147" y="887470"/>
                </a:lnTo>
                <a:lnTo>
                  <a:pt x="993819" y="887876"/>
                </a:lnTo>
                <a:close/>
                <a:moveTo>
                  <a:pt x="1481573" y="882535"/>
                </a:moveTo>
                <a:cubicBezTo>
                  <a:pt x="1492543" y="880887"/>
                  <a:pt x="1499671" y="882535"/>
                  <a:pt x="1505704" y="884728"/>
                </a:cubicBezTo>
                <a:cubicBezTo>
                  <a:pt x="1506252" y="896244"/>
                  <a:pt x="1487061" y="885275"/>
                  <a:pt x="1487061" y="891856"/>
                </a:cubicBezTo>
                <a:cubicBezTo>
                  <a:pt x="1481573" y="891310"/>
                  <a:pt x="1482668" y="886374"/>
                  <a:pt x="1481573" y="882535"/>
                </a:cubicBezTo>
                <a:close/>
                <a:moveTo>
                  <a:pt x="73223" y="879243"/>
                </a:moveTo>
                <a:cubicBezTo>
                  <a:pt x="96260" y="892404"/>
                  <a:pt x="63902" y="896792"/>
                  <a:pt x="75417" y="907213"/>
                </a:cubicBezTo>
                <a:cubicBezTo>
                  <a:pt x="83097" y="896792"/>
                  <a:pt x="98454" y="925309"/>
                  <a:pt x="109422" y="912694"/>
                </a:cubicBezTo>
                <a:cubicBezTo>
                  <a:pt x="99000" y="907213"/>
                  <a:pt x="127518" y="900085"/>
                  <a:pt x="142326" y="905566"/>
                </a:cubicBezTo>
                <a:cubicBezTo>
                  <a:pt x="153842" y="901179"/>
                  <a:pt x="136292" y="894051"/>
                  <a:pt x="146167" y="892951"/>
                </a:cubicBezTo>
                <a:cubicBezTo>
                  <a:pt x="165357" y="888564"/>
                  <a:pt x="170844" y="898986"/>
                  <a:pt x="161523" y="905019"/>
                </a:cubicBezTo>
                <a:cubicBezTo>
                  <a:pt x="174679" y="899532"/>
                  <a:pt x="187847" y="893504"/>
                  <a:pt x="187847" y="880342"/>
                </a:cubicBezTo>
                <a:cubicBezTo>
                  <a:pt x="171391" y="878148"/>
                  <a:pt x="180713" y="891858"/>
                  <a:pt x="169745" y="892951"/>
                </a:cubicBezTo>
                <a:cubicBezTo>
                  <a:pt x="156582" y="880342"/>
                  <a:pt x="137387" y="891310"/>
                  <a:pt x="126971" y="896792"/>
                </a:cubicBezTo>
                <a:cubicBezTo>
                  <a:pt x="122037" y="896245"/>
                  <a:pt x="119290" y="893504"/>
                  <a:pt x="117097" y="890758"/>
                </a:cubicBezTo>
                <a:cubicBezTo>
                  <a:pt x="120390" y="885823"/>
                  <a:pt x="140680" y="890758"/>
                  <a:pt x="135746" y="880889"/>
                </a:cubicBezTo>
                <a:cubicBezTo>
                  <a:pt x="103934" y="885276"/>
                  <a:pt x="96806" y="881983"/>
                  <a:pt x="73223" y="879243"/>
                </a:cubicBezTo>
                <a:close/>
                <a:moveTo>
                  <a:pt x="1154715" y="879241"/>
                </a:moveTo>
                <a:lnTo>
                  <a:pt x="1154845" y="879423"/>
                </a:lnTo>
                <a:lnTo>
                  <a:pt x="1154308" y="879535"/>
                </a:lnTo>
                <a:close/>
                <a:moveTo>
                  <a:pt x="923275" y="877602"/>
                </a:moveTo>
                <a:cubicBezTo>
                  <a:pt x="909566" y="876502"/>
                  <a:pt x="886530" y="884730"/>
                  <a:pt x="900238" y="890758"/>
                </a:cubicBezTo>
                <a:cubicBezTo>
                  <a:pt x="896398" y="879789"/>
                  <a:pt x="929309" y="889664"/>
                  <a:pt x="923275" y="877602"/>
                </a:cubicBezTo>
                <a:close/>
                <a:moveTo>
                  <a:pt x="812630" y="876980"/>
                </a:moveTo>
                <a:cubicBezTo>
                  <a:pt x="805090" y="877324"/>
                  <a:pt x="798508" y="879243"/>
                  <a:pt x="798782" y="883630"/>
                </a:cubicBezTo>
                <a:cubicBezTo>
                  <a:pt x="810844" y="876502"/>
                  <a:pt x="824007" y="887470"/>
                  <a:pt x="832235" y="879789"/>
                </a:cubicBezTo>
                <a:cubicBezTo>
                  <a:pt x="828670" y="877872"/>
                  <a:pt x="820170" y="876638"/>
                  <a:pt x="812630" y="876980"/>
                </a:cubicBezTo>
                <a:close/>
                <a:moveTo>
                  <a:pt x="1105902" y="868826"/>
                </a:moveTo>
                <a:cubicBezTo>
                  <a:pt x="1111389" y="874307"/>
                  <a:pt x="1118517" y="879241"/>
                  <a:pt x="1121810" y="886922"/>
                </a:cubicBezTo>
                <a:cubicBezTo>
                  <a:pt x="1135792" y="888842"/>
                  <a:pt x="1140180" y="885141"/>
                  <a:pt x="1144773" y="881506"/>
                </a:cubicBezTo>
                <a:lnTo>
                  <a:pt x="1154308" y="879535"/>
                </a:lnTo>
                <a:lnTo>
                  <a:pt x="1135792" y="892816"/>
                </a:lnTo>
                <a:cubicBezTo>
                  <a:pt x="1126469" y="895696"/>
                  <a:pt x="1114954" y="897341"/>
                  <a:pt x="1103708" y="898984"/>
                </a:cubicBezTo>
                <a:cubicBezTo>
                  <a:pt x="1103161" y="907213"/>
                  <a:pt x="1130585" y="895150"/>
                  <a:pt x="1124004" y="907760"/>
                </a:cubicBezTo>
                <a:cubicBezTo>
                  <a:pt x="1110842" y="911053"/>
                  <a:pt x="1111389" y="903925"/>
                  <a:pt x="1099873" y="905566"/>
                </a:cubicBezTo>
                <a:cubicBezTo>
                  <a:pt x="1102067" y="911599"/>
                  <a:pt x="1118517" y="907760"/>
                  <a:pt x="1115229" y="917634"/>
                </a:cubicBezTo>
                <a:cubicBezTo>
                  <a:pt x="1102067" y="920921"/>
                  <a:pt x="1102614" y="913793"/>
                  <a:pt x="1091099" y="915441"/>
                </a:cubicBezTo>
                <a:cubicBezTo>
                  <a:pt x="1093840" y="908859"/>
                  <a:pt x="1102614" y="901178"/>
                  <a:pt x="1094386" y="896791"/>
                </a:cubicBezTo>
                <a:cubicBezTo>
                  <a:pt x="1082324" y="897344"/>
                  <a:pt x="1086165" y="907213"/>
                  <a:pt x="1086712" y="915441"/>
                </a:cubicBezTo>
                <a:cubicBezTo>
                  <a:pt x="1071903" y="913793"/>
                  <a:pt x="1072996" y="920921"/>
                  <a:pt x="1058193" y="919280"/>
                </a:cubicBezTo>
                <a:cubicBezTo>
                  <a:pt x="1056547" y="913793"/>
                  <a:pt x="1065321" y="911053"/>
                  <a:pt x="1057094" y="909953"/>
                </a:cubicBezTo>
                <a:cubicBezTo>
                  <a:pt x="1057094" y="902278"/>
                  <a:pt x="1072996" y="908859"/>
                  <a:pt x="1076290" y="909406"/>
                </a:cubicBezTo>
                <a:cubicBezTo>
                  <a:pt x="1070803" y="902278"/>
                  <a:pt x="1074096" y="903372"/>
                  <a:pt x="1069709" y="891310"/>
                </a:cubicBezTo>
                <a:cubicBezTo>
                  <a:pt x="1090546" y="896791"/>
                  <a:pt x="1102614" y="882535"/>
                  <a:pt x="1105902" y="868826"/>
                </a:cubicBezTo>
                <a:close/>
                <a:moveTo>
                  <a:pt x="743941" y="863887"/>
                </a:moveTo>
                <a:cubicBezTo>
                  <a:pt x="731326" y="866080"/>
                  <a:pt x="722550" y="871015"/>
                  <a:pt x="716517" y="877049"/>
                </a:cubicBezTo>
                <a:cubicBezTo>
                  <a:pt x="731326" y="875954"/>
                  <a:pt x="744487" y="874308"/>
                  <a:pt x="743941" y="863887"/>
                </a:cubicBezTo>
                <a:close/>
                <a:moveTo>
                  <a:pt x="868981" y="863339"/>
                </a:moveTo>
                <a:cubicBezTo>
                  <a:pt x="856366" y="862793"/>
                  <a:pt x="826753" y="867727"/>
                  <a:pt x="841009" y="873208"/>
                </a:cubicBezTo>
                <a:cubicBezTo>
                  <a:pt x="839639" y="870741"/>
                  <a:pt x="844026" y="870741"/>
                  <a:pt x="848962" y="871701"/>
                </a:cubicBezTo>
                <a:lnTo>
                  <a:pt x="859761" y="875786"/>
                </a:lnTo>
                <a:lnTo>
                  <a:pt x="859434" y="876051"/>
                </a:lnTo>
                <a:lnTo>
                  <a:pt x="847182" y="877598"/>
                </a:lnTo>
                <a:cubicBezTo>
                  <a:pt x="844576" y="879518"/>
                  <a:pt x="844850" y="881985"/>
                  <a:pt x="851430" y="882536"/>
                </a:cubicBezTo>
                <a:lnTo>
                  <a:pt x="859434" y="876051"/>
                </a:lnTo>
                <a:lnTo>
                  <a:pt x="860205" y="875954"/>
                </a:lnTo>
                <a:lnTo>
                  <a:pt x="859761" y="875786"/>
                </a:lnTo>
                <a:lnTo>
                  <a:pt x="862262" y="873761"/>
                </a:lnTo>
                <a:cubicBezTo>
                  <a:pt x="863222" y="870881"/>
                  <a:pt x="863496" y="867727"/>
                  <a:pt x="868981" y="863339"/>
                </a:cubicBezTo>
                <a:close/>
                <a:moveTo>
                  <a:pt x="1224913" y="862245"/>
                </a:moveTo>
                <a:cubicBezTo>
                  <a:pt x="1229847" y="874314"/>
                  <a:pt x="1202978" y="874860"/>
                  <a:pt x="1205717" y="862791"/>
                </a:cubicBezTo>
                <a:close/>
                <a:moveTo>
                  <a:pt x="1055240" y="858727"/>
                </a:moveTo>
                <a:lnTo>
                  <a:pt x="1057636" y="860046"/>
                </a:lnTo>
                <a:cubicBezTo>
                  <a:pt x="1047215" y="862793"/>
                  <a:pt x="1039541" y="867180"/>
                  <a:pt x="1024732" y="867180"/>
                </a:cubicBezTo>
                <a:cubicBezTo>
                  <a:pt x="1036794" y="878695"/>
                  <a:pt x="1024185" y="880889"/>
                  <a:pt x="1012116" y="885823"/>
                </a:cubicBezTo>
                <a:cubicBezTo>
                  <a:pt x="1028020" y="890210"/>
                  <a:pt x="1036247" y="882536"/>
                  <a:pt x="1045021" y="875401"/>
                </a:cubicBezTo>
                <a:cubicBezTo>
                  <a:pt x="1035153" y="873761"/>
                  <a:pt x="1034606" y="870467"/>
                  <a:pt x="1039541" y="866080"/>
                </a:cubicBezTo>
                <a:cubicBezTo>
                  <a:pt x="1049409" y="870467"/>
                  <a:pt x="1055990" y="862245"/>
                  <a:pt x="1064218" y="871567"/>
                </a:cubicBezTo>
                <a:lnTo>
                  <a:pt x="1067788" y="859841"/>
                </a:lnTo>
                <a:close/>
                <a:moveTo>
                  <a:pt x="1272075" y="857857"/>
                </a:moveTo>
                <a:cubicBezTo>
                  <a:pt x="1272623" y="866085"/>
                  <a:pt x="1256720" y="864439"/>
                  <a:pt x="1244105" y="864985"/>
                </a:cubicBezTo>
                <a:cubicBezTo>
                  <a:pt x="1238623" y="854017"/>
                  <a:pt x="1262753" y="860051"/>
                  <a:pt x="1272075" y="857857"/>
                </a:cubicBezTo>
                <a:close/>
                <a:moveTo>
                  <a:pt x="160081" y="831530"/>
                </a:moveTo>
                <a:cubicBezTo>
                  <a:pt x="152197" y="832765"/>
                  <a:pt x="146165" y="837015"/>
                  <a:pt x="156036" y="840856"/>
                </a:cubicBezTo>
                <a:cubicBezTo>
                  <a:pt x="156036" y="833175"/>
                  <a:pt x="172491" y="839209"/>
                  <a:pt x="175232" y="840303"/>
                </a:cubicBezTo>
                <a:cubicBezTo>
                  <a:pt x="177699" y="832078"/>
                  <a:pt x="167965" y="830296"/>
                  <a:pt x="160081" y="831530"/>
                </a:cubicBezTo>
                <a:close/>
                <a:moveTo>
                  <a:pt x="798450" y="822759"/>
                </a:moveTo>
                <a:cubicBezTo>
                  <a:pt x="802496" y="824405"/>
                  <a:pt x="806472" y="827420"/>
                  <a:pt x="808118" y="828241"/>
                </a:cubicBezTo>
                <a:cubicBezTo>
                  <a:pt x="804278" y="833180"/>
                  <a:pt x="793309" y="833180"/>
                  <a:pt x="784535" y="834826"/>
                </a:cubicBezTo>
                <a:cubicBezTo>
                  <a:pt x="784535" y="832081"/>
                  <a:pt x="790016" y="832081"/>
                  <a:pt x="793857" y="831534"/>
                </a:cubicBezTo>
                <a:cubicBezTo>
                  <a:pt x="794404" y="827693"/>
                  <a:pt x="792210" y="826052"/>
                  <a:pt x="788375" y="825499"/>
                </a:cubicBezTo>
                <a:cubicBezTo>
                  <a:pt x="790293" y="820839"/>
                  <a:pt x="794405" y="821114"/>
                  <a:pt x="798450" y="822759"/>
                </a:cubicBezTo>
                <a:close/>
                <a:moveTo>
                  <a:pt x="1254521" y="819264"/>
                </a:moveTo>
                <a:cubicBezTo>
                  <a:pt x="1264256" y="820018"/>
                  <a:pt x="1276459" y="822486"/>
                  <a:pt x="1287977" y="820566"/>
                </a:cubicBezTo>
                <a:cubicBezTo>
                  <a:pt x="1274816" y="830435"/>
                  <a:pt x="1261654" y="823853"/>
                  <a:pt x="1235876" y="828241"/>
                </a:cubicBezTo>
                <a:cubicBezTo>
                  <a:pt x="1237521" y="819469"/>
                  <a:pt x="1244785" y="818511"/>
                  <a:pt x="1254521" y="819264"/>
                </a:cubicBezTo>
                <a:close/>
                <a:moveTo>
                  <a:pt x="1018011" y="817312"/>
                </a:moveTo>
                <a:lnTo>
                  <a:pt x="1018698" y="818919"/>
                </a:lnTo>
                <a:lnTo>
                  <a:pt x="1013980" y="817675"/>
                </a:lnTo>
                <a:close/>
                <a:moveTo>
                  <a:pt x="1230395" y="812884"/>
                </a:moveTo>
                <a:cubicBezTo>
                  <a:pt x="1232041" y="824400"/>
                  <a:pt x="1224360" y="830433"/>
                  <a:pt x="1213392" y="834821"/>
                </a:cubicBezTo>
                <a:cubicBezTo>
                  <a:pt x="1230942" y="835920"/>
                  <a:pt x="1244103" y="838114"/>
                  <a:pt x="1262206" y="845789"/>
                </a:cubicBezTo>
                <a:cubicBezTo>
                  <a:pt x="1275369" y="841949"/>
                  <a:pt x="1254525" y="837561"/>
                  <a:pt x="1266045" y="833174"/>
                </a:cubicBezTo>
                <a:cubicBezTo>
                  <a:pt x="1280849" y="832627"/>
                  <a:pt x="1285237" y="839209"/>
                  <a:pt x="1295658" y="841402"/>
                </a:cubicBezTo>
                <a:cubicBezTo>
                  <a:pt x="1279755" y="846890"/>
                  <a:pt x="1258912" y="858404"/>
                  <a:pt x="1247944" y="845789"/>
                </a:cubicBezTo>
                <a:cubicBezTo>
                  <a:pt x="1236429" y="846890"/>
                  <a:pt x="1231495" y="858952"/>
                  <a:pt x="1223814" y="846337"/>
                </a:cubicBezTo>
                <a:cubicBezTo>
                  <a:pt x="1222719" y="860051"/>
                  <a:pt x="1179392" y="851824"/>
                  <a:pt x="1192555" y="868826"/>
                </a:cubicBezTo>
                <a:cubicBezTo>
                  <a:pt x="1205717" y="868273"/>
                  <a:pt x="1179940" y="860598"/>
                  <a:pt x="1201329" y="862245"/>
                </a:cubicBezTo>
                <a:cubicBezTo>
                  <a:pt x="1198037" y="872661"/>
                  <a:pt x="1209558" y="871567"/>
                  <a:pt x="1212298" y="877600"/>
                </a:cubicBezTo>
                <a:cubicBezTo>
                  <a:pt x="1238076" y="872661"/>
                  <a:pt x="1273175" y="874307"/>
                  <a:pt x="1294559" y="884728"/>
                </a:cubicBezTo>
                <a:cubicBezTo>
                  <a:pt x="1300046" y="884182"/>
                  <a:pt x="1297852" y="879241"/>
                  <a:pt x="1298398" y="875407"/>
                </a:cubicBezTo>
                <a:cubicBezTo>
                  <a:pt x="1349400" y="882535"/>
                  <a:pt x="1381211" y="873761"/>
                  <a:pt x="1415216" y="890763"/>
                </a:cubicBezTo>
                <a:cubicBezTo>
                  <a:pt x="1421791" y="905566"/>
                  <a:pt x="1397662" y="902278"/>
                  <a:pt x="1392726" y="909953"/>
                </a:cubicBezTo>
                <a:cubicBezTo>
                  <a:pt x="1375730" y="903925"/>
                  <a:pt x="1404795" y="899537"/>
                  <a:pt x="1411376" y="894597"/>
                </a:cubicBezTo>
                <a:cubicBezTo>
                  <a:pt x="1397662" y="884182"/>
                  <a:pt x="1367503" y="906119"/>
                  <a:pt x="1371890" y="883629"/>
                </a:cubicBezTo>
                <a:cubicBezTo>
                  <a:pt x="1360375" y="882535"/>
                  <a:pt x="1362015" y="889663"/>
                  <a:pt x="1348306" y="887469"/>
                </a:cubicBezTo>
                <a:cubicBezTo>
                  <a:pt x="1335691" y="888570"/>
                  <a:pt x="1355434" y="892404"/>
                  <a:pt x="1349400" y="899537"/>
                </a:cubicBezTo>
                <a:cubicBezTo>
                  <a:pt x="1332404" y="889663"/>
                  <a:pt x="1325823" y="886922"/>
                  <a:pt x="1295658" y="891856"/>
                </a:cubicBezTo>
                <a:cubicBezTo>
                  <a:pt x="1298945" y="900632"/>
                  <a:pt x="1310467" y="903372"/>
                  <a:pt x="1320888" y="906665"/>
                </a:cubicBezTo>
                <a:cubicBezTo>
                  <a:pt x="1311560" y="911599"/>
                  <a:pt x="1288530" y="917634"/>
                  <a:pt x="1282496" y="907760"/>
                </a:cubicBezTo>
                <a:cubicBezTo>
                  <a:pt x="1272074" y="908859"/>
                  <a:pt x="1290171" y="915987"/>
                  <a:pt x="1278655" y="920375"/>
                </a:cubicBezTo>
                <a:cubicBezTo>
                  <a:pt x="1261653" y="915441"/>
                  <a:pt x="1243557" y="916534"/>
                  <a:pt x="1224360" y="906665"/>
                </a:cubicBezTo>
                <a:cubicBezTo>
                  <a:pt x="1211204" y="911053"/>
                  <a:pt x="1240269" y="912699"/>
                  <a:pt x="1235329" y="922021"/>
                </a:cubicBezTo>
                <a:cubicBezTo>
                  <a:pt x="1230942" y="928056"/>
                  <a:pt x="1226006" y="907213"/>
                  <a:pt x="1205717" y="913793"/>
                </a:cubicBezTo>
                <a:cubicBezTo>
                  <a:pt x="1206811" y="909953"/>
                  <a:pt x="1213944" y="908859"/>
                  <a:pt x="1214492" y="904471"/>
                </a:cubicBezTo>
                <a:cubicBezTo>
                  <a:pt x="1207911" y="896244"/>
                  <a:pt x="1199683" y="919280"/>
                  <a:pt x="1185974" y="908313"/>
                </a:cubicBezTo>
                <a:cubicBezTo>
                  <a:pt x="1194201" y="894597"/>
                  <a:pt x="1209558" y="890763"/>
                  <a:pt x="1227107" y="888570"/>
                </a:cubicBezTo>
                <a:cubicBezTo>
                  <a:pt x="1211752" y="882535"/>
                  <a:pt x="1200231" y="890763"/>
                  <a:pt x="1178846" y="886922"/>
                </a:cubicBezTo>
                <a:cubicBezTo>
                  <a:pt x="1183233" y="896244"/>
                  <a:pt x="1195848" y="902278"/>
                  <a:pt x="1175006" y="896244"/>
                </a:cubicBezTo>
                <a:cubicBezTo>
                  <a:pt x="1175006" y="903925"/>
                  <a:pt x="1175552" y="911599"/>
                  <a:pt x="1185974" y="911599"/>
                </a:cubicBezTo>
                <a:cubicBezTo>
                  <a:pt x="1163490" y="908313"/>
                  <a:pt x="1142100" y="923115"/>
                  <a:pt x="1119063" y="913793"/>
                </a:cubicBezTo>
                <a:cubicBezTo>
                  <a:pt x="1126198" y="901178"/>
                  <a:pt x="1157456" y="917634"/>
                  <a:pt x="1166230" y="903372"/>
                </a:cubicBezTo>
                <a:cubicBezTo>
                  <a:pt x="1162391" y="896244"/>
                  <a:pt x="1143747" y="903372"/>
                  <a:pt x="1142648" y="907213"/>
                </a:cubicBezTo>
                <a:cubicBezTo>
                  <a:pt x="1138806" y="908313"/>
                  <a:pt x="1138260" y="906119"/>
                  <a:pt x="1137713" y="904471"/>
                </a:cubicBezTo>
                <a:cubicBezTo>
                  <a:pt x="1138260" y="902278"/>
                  <a:pt x="1135520" y="901731"/>
                  <a:pt x="1132779" y="901731"/>
                </a:cubicBezTo>
                <a:cubicBezTo>
                  <a:pt x="1139359" y="896791"/>
                  <a:pt x="1153069" y="896244"/>
                  <a:pt x="1165684" y="894597"/>
                </a:cubicBezTo>
                <a:lnTo>
                  <a:pt x="1154845" y="879423"/>
                </a:lnTo>
                <a:lnTo>
                  <a:pt x="1168972" y="876501"/>
                </a:lnTo>
                <a:cubicBezTo>
                  <a:pt x="1162938" y="872113"/>
                  <a:pt x="1163490" y="863339"/>
                  <a:pt x="1148681" y="864985"/>
                </a:cubicBezTo>
                <a:cubicBezTo>
                  <a:pt x="1167325" y="852917"/>
                  <a:pt x="1177746" y="889116"/>
                  <a:pt x="1198037" y="875954"/>
                </a:cubicBezTo>
                <a:cubicBezTo>
                  <a:pt x="1185427" y="864439"/>
                  <a:pt x="1146487" y="841949"/>
                  <a:pt x="1120163" y="866080"/>
                </a:cubicBezTo>
                <a:cubicBezTo>
                  <a:pt x="1105902" y="861692"/>
                  <a:pt x="1096033" y="854564"/>
                  <a:pt x="1089452" y="845242"/>
                </a:cubicBezTo>
                <a:cubicBezTo>
                  <a:pt x="1120709" y="855658"/>
                  <a:pt x="1165684" y="840855"/>
                  <a:pt x="1164584" y="824400"/>
                </a:cubicBezTo>
                <a:cubicBezTo>
                  <a:pt x="1176652" y="832081"/>
                  <a:pt x="1189262" y="839209"/>
                  <a:pt x="1209558" y="841402"/>
                </a:cubicBezTo>
                <a:cubicBezTo>
                  <a:pt x="1199683" y="828787"/>
                  <a:pt x="1178293" y="824400"/>
                  <a:pt x="1159103" y="818371"/>
                </a:cubicBezTo>
                <a:cubicBezTo>
                  <a:pt x="1160745" y="811237"/>
                  <a:pt x="1181587" y="815624"/>
                  <a:pt x="1168972" y="821111"/>
                </a:cubicBezTo>
                <a:cubicBezTo>
                  <a:pt x="1183780" y="821659"/>
                  <a:pt x="1192555" y="812337"/>
                  <a:pt x="1198037" y="823305"/>
                </a:cubicBezTo>
                <a:cubicBezTo>
                  <a:pt x="1203523" y="822759"/>
                  <a:pt x="1201329" y="817818"/>
                  <a:pt x="1201877" y="813983"/>
                </a:cubicBezTo>
                <a:cubicBezTo>
                  <a:pt x="1216138" y="816172"/>
                  <a:pt x="1216686" y="816172"/>
                  <a:pt x="1230395" y="812884"/>
                </a:cubicBezTo>
                <a:close/>
                <a:moveTo>
                  <a:pt x="191134" y="805757"/>
                </a:moveTo>
                <a:cubicBezTo>
                  <a:pt x="185653" y="815079"/>
                  <a:pt x="193876" y="818366"/>
                  <a:pt x="183453" y="827694"/>
                </a:cubicBezTo>
                <a:cubicBezTo>
                  <a:pt x="191134" y="830981"/>
                  <a:pt x="196068" y="830981"/>
                  <a:pt x="202650" y="827141"/>
                </a:cubicBezTo>
                <a:cubicBezTo>
                  <a:pt x="203749" y="830981"/>
                  <a:pt x="204844" y="834274"/>
                  <a:pt x="213071" y="833175"/>
                </a:cubicBezTo>
                <a:cubicBezTo>
                  <a:pt x="204844" y="818919"/>
                  <a:pt x="201556" y="821659"/>
                  <a:pt x="220747" y="814531"/>
                </a:cubicBezTo>
                <a:cubicBezTo>
                  <a:pt x="207584" y="813432"/>
                  <a:pt x="202650" y="813432"/>
                  <a:pt x="191134" y="805757"/>
                </a:cubicBezTo>
                <a:close/>
                <a:moveTo>
                  <a:pt x="613976" y="805756"/>
                </a:moveTo>
                <a:cubicBezTo>
                  <a:pt x="627690" y="806303"/>
                  <a:pt x="626591" y="820565"/>
                  <a:pt x="610141" y="818371"/>
                </a:cubicBezTo>
                <a:cubicBezTo>
                  <a:pt x="610688" y="815078"/>
                  <a:pt x="608495" y="812884"/>
                  <a:pt x="604654" y="812337"/>
                </a:cubicBezTo>
                <a:cubicBezTo>
                  <a:pt x="605753" y="809044"/>
                  <a:pt x="613976" y="810144"/>
                  <a:pt x="613976" y="805756"/>
                </a:cubicBezTo>
                <a:close/>
                <a:moveTo>
                  <a:pt x="137729" y="803219"/>
                </a:moveTo>
                <a:cubicBezTo>
                  <a:pt x="118741" y="803425"/>
                  <a:pt x="96804" y="806304"/>
                  <a:pt x="80351" y="804658"/>
                </a:cubicBezTo>
                <a:cubicBezTo>
                  <a:pt x="85838" y="803563"/>
                  <a:pt x="97353" y="813432"/>
                  <a:pt x="85838" y="813978"/>
                </a:cubicBezTo>
                <a:cubicBezTo>
                  <a:pt x="65548" y="804110"/>
                  <a:pt x="31543" y="820013"/>
                  <a:pt x="9606" y="818919"/>
                </a:cubicBezTo>
                <a:cubicBezTo>
                  <a:pt x="35931" y="822207"/>
                  <a:pt x="74323" y="826047"/>
                  <a:pt x="91326" y="817272"/>
                </a:cubicBezTo>
                <a:cubicBezTo>
                  <a:pt x="98454" y="824947"/>
                  <a:pt x="107775" y="822759"/>
                  <a:pt x="120390" y="819465"/>
                </a:cubicBezTo>
                <a:cubicBezTo>
                  <a:pt x="120937" y="824947"/>
                  <a:pt x="119838" y="829335"/>
                  <a:pt x="116549" y="832081"/>
                </a:cubicBezTo>
                <a:cubicBezTo>
                  <a:pt x="125871" y="828790"/>
                  <a:pt x="136839" y="826597"/>
                  <a:pt x="146369" y="823512"/>
                </a:cubicBezTo>
                <a:lnTo>
                  <a:pt x="167524" y="809609"/>
                </a:lnTo>
                <a:lnTo>
                  <a:pt x="167565" y="809642"/>
                </a:lnTo>
                <a:lnTo>
                  <a:pt x="169403" y="816173"/>
                </a:lnTo>
                <a:cubicBezTo>
                  <a:pt x="170568" y="817956"/>
                  <a:pt x="172762" y="818916"/>
                  <a:pt x="177426" y="817819"/>
                </a:cubicBezTo>
                <a:lnTo>
                  <a:pt x="167565" y="809642"/>
                </a:lnTo>
                <a:lnTo>
                  <a:pt x="167551" y="809592"/>
                </a:lnTo>
                <a:lnTo>
                  <a:pt x="167524" y="809609"/>
                </a:lnTo>
                <a:lnTo>
                  <a:pt x="162950" y="805815"/>
                </a:lnTo>
                <a:cubicBezTo>
                  <a:pt x="155983" y="803681"/>
                  <a:pt x="147224" y="803116"/>
                  <a:pt x="137729" y="803219"/>
                </a:cubicBezTo>
                <a:close/>
                <a:moveTo>
                  <a:pt x="1398795" y="781606"/>
                </a:moveTo>
                <a:cubicBezTo>
                  <a:pt x="1402121" y="782583"/>
                  <a:pt x="1404383" y="784913"/>
                  <a:pt x="1404795" y="789301"/>
                </a:cubicBezTo>
                <a:cubicBezTo>
                  <a:pt x="1382858" y="790394"/>
                  <a:pt x="1382310" y="793141"/>
                  <a:pt x="1361467" y="790394"/>
                </a:cubicBezTo>
                <a:cubicBezTo>
                  <a:pt x="1369284" y="787929"/>
                  <a:pt x="1388820" y="778676"/>
                  <a:pt x="1398795" y="781606"/>
                </a:cubicBezTo>
                <a:close/>
                <a:moveTo>
                  <a:pt x="1379565" y="774497"/>
                </a:moveTo>
                <a:cubicBezTo>
                  <a:pt x="1376277" y="783819"/>
                  <a:pt x="1347206" y="777785"/>
                  <a:pt x="1352147" y="790947"/>
                </a:cubicBezTo>
                <a:cubicBezTo>
                  <a:pt x="1341178" y="787659"/>
                  <a:pt x="1323077" y="789853"/>
                  <a:pt x="1313207" y="785466"/>
                </a:cubicBezTo>
                <a:cubicBezTo>
                  <a:pt x="1325276" y="777238"/>
                  <a:pt x="1354340" y="781079"/>
                  <a:pt x="1379565" y="774497"/>
                </a:cubicBezTo>
                <a:close/>
                <a:moveTo>
                  <a:pt x="567347" y="770106"/>
                </a:moveTo>
                <a:cubicBezTo>
                  <a:pt x="556931" y="772851"/>
                  <a:pt x="541576" y="772300"/>
                  <a:pt x="539382" y="779979"/>
                </a:cubicBezTo>
                <a:cubicBezTo>
                  <a:pt x="553638" y="773399"/>
                  <a:pt x="567900" y="784915"/>
                  <a:pt x="567347" y="770106"/>
                </a:cubicBezTo>
                <a:close/>
                <a:moveTo>
                  <a:pt x="451636" y="762978"/>
                </a:moveTo>
                <a:cubicBezTo>
                  <a:pt x="436826" y="761883"/>
                  <a:pt x="432439" y="767364"/>
                  <a:pt x="428598" y="772851"/>
                </a:cubicBezTo>
                <a:cubicBezTo>
                  <a:pt x="442307" y="773399"/>
                  <a:pt x="454922" y="772851"/>
                  <a:pt x="451636" y="762978"/>
                </a:cubicBezTo>
                <a:close/>
                <a:moveTo>
                  <a:pt x="592645" y="761606"/>
                </a:moveTo>
                <a:lnTo>
                  <a:pt x="594650" y="762551"/>
                </a:lnTo>
                <a:lnTo>
                  <a:pt x="590930" y="766271"/>
                </a:lnTo>
                <a:lnTo>
                  <a:pt x="574327" y="764250"/>
                </a:lnTo>
                <a:close/>
                <a:moveTo>
                  <a:pt x="1152516" y="759690"/>
                </a:moveTo>
                <a:cubicBezTo>
                  <a:pt x="1181587" y="769564"/>
                  <a:pt x="1166230" y="771205"/>
                  <a:pt x="1197489" y="779979"/>
                </a:cubicBezTo>
                <a:cubicBezTo>
                  <a:pt x="1170072" y="781627"/>
                  <a:pt x="1148129" y="779979"/>
                  <a:pt x="1152516" y="759690"/>
                </a:cubicBezTo>
                <a:close/>
                <a:moveTo>
                  <a:pt x="72129" y="755850"/>
                </a:moveTo>
                <a:cubicBezTo>
                  <a:pt x="43059" y="749815"/>
                  <a:pt x="63354" y="785461"/>
                  <a:pt x="73223" y="771205"/>
                </a:cubicBezTo>
                <a:cubicBezTo>
                  <a:pt x="49093" y="770657"/>
                  <a:pt x="73770" y="761883"/>
                  <a:pt x="72129" y="755850"/>
                </a:cubicBezTo>
                <a:close/>
                <a:moveTo>
                  <a:pt x="153295" y="754202"/>
                </a:moveTo>
                <a:cubicBezTo>
                  <a:pt x="159324" y="765718"/>
                  <a:pt x="135746" y="759690"/>
                  <a:pt x="140134" y="770106"/>
                </a:cubicBezTo>
                <a:cubicBezTo>
                  <a:pt x="148361" y="767917"/>
                  <a:pt x="168651" y="773399"/>
                  <a:pt x="168651" y="766271"/>
                </a:cubicBezTo>
                <a:cubicBezTo>
                  <a:pt x="158776" y="765718"/>
                  <a:pt x="163164" y="754749"/>
                  <a:pt x="153295" y="754202"/>
                </a:cubicBezTo>
                <a:close/>
                <a:moveTo>
                  <a:pt x="109422" y="752009"/>
                </a:moveTo>
                <a:cubicBezTo>
                  <a:pt x="111062" y="756396"/>
                  <a:pt x="108875" y="763524"/>
                  <a:pt x="115455" y="764077"/>
                </a:cubicBezTo>
                <a:cubicBezTo>
                  <a:pt x="116549" y="761883"/>
                  <a:pt x="114903" y="758042"/>
                  <a:pt x="119838" y="758042"/>
                </a:cubicBezTo>
                <a:cubicBezTo>
                  <a:pt x="124777" y="757496"/>
                  <a:pt x="130812" y="771205"/>
                  <a:pt x="134646" y="760784"/>
                </a:cubicBezTo>
                <a:cubicBezTo>
                  <a:pt x="125871" y="758042"/>
                  <a:pt x="127518" y="748169"/>
                  <a:pt x="109422" y="752009"/>
                </a:cubicBezTo>
                <a:close/>
                <a:moveTo>
                  <a:pt x="196068" y="749815"/>
                </a:moveTo>
                <a:cubicBezTo>
                  <a:pt x="197169" y="755302"/>
                  <a:pt x="196068" y="759690"/>
                  <a:pt x="192782" y="762430"/>
                </a:cubicBezTo>
                <a:cubicBezTo>
                  <a:pt x="201556" y="761883"/>
                  <a:pt x="203203" y="765718"/>
                  <a:pt x="211977" y="765170"/>
                </a:cubicBezTo>
                <a:cubicBezTo>
                  <a:pt x="213071" y="755302"/>
                  <a:pt x="204844" y="752562"/>
                  <a:pt x="196068" y="749815"/>
                </a:cubicBezTo>
                <a:close/>
                <a:moveTo>
                  <a:pt x="695133" y="748169"/>
                </a:moveTo>
                <a:lnTo>
                  <a:pt x="688279" y="750747"/>
                </a:lnTo>
                <a:lnTo>
                  <a:pt x="691794" y="748169"/>
                </a:lnTo>
                <a:close/>
                <a:moveTo>
                  <a:pt x="939178" y="742687"/>
                </a:moveTo>
                <a:lnTo>
                  <a:pt x="942059" y="744543"/>
                </a:lnTo>
                <a:lnTo>
                  <a:pt x="941284" y="746900"/>
                </a:lnTo>
                <a:close/>
                <a:moveTo>
                  <a:pt x="273946" y="742617"/>
                </a:moveTo>
                <a:cubicBezTo>
                  <a:pt x="268600" y="742960"/>
                  <a:pt x="262156" y="744604"/>
                  <a:pt x="244330" y="745427"/>
                </a:cubicBezTo>
                <a:cubicBezTo>
                  <a:pt x="238848" y="761883"/>
                  <a:pt x="225686" y="755302"/>
                  <a:pt x="208137" y="771205"/>
                </a:cubicBezTo>
                <a:cubicBezTo>
                  <a:pt x="220202" y="767915"/>
                  <a:pt x="229798" y="766542"/>
                  <a:pt x="238778" y="766474"/>
                </a:cubicBezTo>
                <a:lnTo>
                  <a:pt x="265233" y="769502"/>
                </a:lnTo>
                <a:lnTo>
                  <a:pt x="265172" y="769558"/>
                </a:lnTo>
                <a:lnTo>
                  <a:pt x="265610" y="769668"/>
                </a:lnTo>
                <a:lnTo>
                  <a:pt x="265172" y="770106"/>
                </a:lnTo>
                <a:cubicBezTo>
                  <a:pt x="266267" y="770657"/>
                  <a:pt x="266267" y="770106"/>
                  <a:pt x="267366" y="770106"/>
                </a:cubicBezTo>
                <a:cubicBezTo>
                  <a:pt x="271754" y="771205"/>
                  <a:pt x="275589" y="771752"/>
                  <a:pt x="279981" y="772851"/>
                </a:cubicBezTo>
                <a:cubicBezTo>
                  <a:pt x="279428" y="768465"/>
                  <a:pt x="281622" y="766271"/>
                  <a:pt x="283816" y="763524"/>
                </a:cubicBezTo>
                <a:cubicBezTo>
                  <a:pt x="269007" y="760236"/>
                  <a:pt x="278334" y="771205"/>
                  <a:pt x="267366" y="770106"/>
                </a:cubicBezTo>
                <a:lnTo>
                  <a:pt x="265610" y="769668"/>
                </a:lnTo>
                <a:lnTo>
                  <a:pt x="265719" y="769558"/>
                </a:lnTo>
                <a:lnTo>
                  <a:pt x="265233" y="769502"/>
                </a:lnTo>
                <a:lnTo>
                  <a:pt x="278334" y="757496"/>
                </a:lnTo>
                <a:cubicBezTo>
                  <a:pt x="261332" y="755302"/>
                  <a:pt x="250363" y="767364"/>
                  <a:pt x="244876" y="754749"/>
                </a:cubicBezTo>
                <a:cubicBezTo>
                  <a:pt x="260785" y="744881"/>
                  <a:pt x="290949" y="761331"/>
                  <a:pt x="296978" y="747621"/>
                </a:cubicBezTo>
                <a:cubicBezTo>
                  <a:pt x="283542" y="743235"/>
                  <a:pt x="279293" y="742274"/>
                  <a:pt x="273946" y="742617"/>
                </a:cubicBezTo>
                <a:close/>
                <a:moveTo>
                  <a:pt x="176325" y="741041"/>
                </a:moveTo>
                <a:cubicBezTo>
                  <a:pt x="167005" y="742140"/>
                  <a:pt x="163717" y="767364"/>
                  <a:pt x="177426" y="756396"/>
                </a:cubicBezTo>
                <a:cubicBezTo>
                  <a:pt x="174679" y="756396"/>
                  <a:pt x="171939" y="756396"/>
                  <a:pt x="172491" y="753656"/>
                </a:cubicBezTo>
                <a:cubicBezTo>
                  <a:pt x="177972" y="753108"/>
                  <a:pt x="186200" y="754202"/>
                  <a:pt x="186746" y="750363"/>
                </a:cubicBezTo>
                <a:cubicBezTo>
                  <a:pt x="179072" y="750363"/>
                  <a:pt x="183453" y="741587"/>
                  <a:pt x="176325" y="741041"/>
                </a:cubicBezTo>
                <a:close/>
                <a:moveTo>
                  <a:pt x="402370" y="736541"/>
                </a:moveTo>
                <a:cubicBezTo>
                  <a:pt x="399963" y="736669"/>
                  <a:pt x="398130" y="737715"/>
                  <a:pt x="396587" y="739189"/>
                </a:cubicBezTo>
                <a:cubicBezTo>
                  <a:pt x="393502" y="742139"/>
                  <a:pt x="391582" y="746801"/>
                  <a:pt x="388565" y="749268"/>
                </a:cubicBezTo>
                <a:cubicBezTo>
                  <a:pt x="344691" y="749815"/>
                  <a:pt x="334823" y="741587"/>
                  <a:pt x="306852" y="750914"/>
                </a:cubicBezTo>
                <a:cubicBezTo>
                  <a:pt x="315075" y="753108"/>
                  <a:pt x="294237" y="762430"/>
                  <a:pt x="289303" y="766818"/>
                </a:cubicBezTo>
                <a:cubicBezTo>
                  <a:pt x="316174" y="770657"/>
                  <a:pt x="332624" y="748722"/>
                  <a:pt x="351273" y="765718"/>
                </a:cubicBezTo>
                <a:cubicBezTo>
                  <a:pt x="337017" y="767917"/>
                  <a:pt x="336464" y="775045"/>
                  <a:pt x="343045" y="778333"/>
                </a:cubicBezTo>
                <a:cubicBezTo>
                  <a:pt x="349627" y="774492"/>
                  <a:pt x="355660" y="770657"/>
                  <a:pt x="361147" y="765718"/>
                </a:cubicBezTo>
                <a:cubicBezTo>
                  <a:pt x="381437" y="762978"/>
                  <a:pt x="388019" y="770106"/>
                  <a:pt x="400081" y="773946"/>
                </a:cubicBezTo>
                <a:cubicBezTo>
                  <a:pt x="400634" y="769011"/>
                  <a:pt x="397340" y="762430"/>
                  <a:pt x="403920" y="761331"/>
                </a:cubicBezTo>
                <a:cubicBezTo>
                  <a:pt x="412149" y="761331"/>
                  <a:pt x="414890" y="781074"/>
                  <a:pt x="423664" y="770106"/>
                </a:cubicBezTo>
                <a:cubicBezTo>
                  <a:pt x="412696" y="764624"/>
                  <a:pt x="446148" y="760236"/>
                  <a:pt x="446148" y="750914"/>
                </a:cubicBezTo>
                <a:cubicBezTo>
                  <a:pt x="428051" y="756396"/>
                  <a:pt x="435732" y="743235"/>
                  <a:pt x="426405" y="742140"/>
                </a:cubicBezTo>
                <a:cubicBezTo>
                  <a:pt x="422018" y="754202"/>
                  <a:pt x="407214" y="741587"/>
                  <a:pt x="403374" y="752009"/>
                </a:cubicBezTo>
                <a:cubicBezTo>
                  <a:pt x="402821" y="748722"/>
                  <a:pt x="398986" y="748722"/>
                  <a:pt x="397887" y="745975"/>
                </a:cubicBezTo>
                <a:cubicBezTo>
                  <a:pt x="403374" y="744334"/>
                  <a:pt x="408308" y="742140"/>
                  <a:pt x="411596" y="739394"/>
                </a:cubicBezTo>
                <a:cubicBezTo>
                  <a:pt x="407758" y="737200"/>
                  <a:pt x="404777" y="736412"/>
                  <a:pt x="402370" y="736541"/>
                </a:cubicBezTo>
                <a:close/>
                <a:moveTo>
                  <a:pt x="807019" y="734873"/>
                </a:moveTo>
                <a:cubicBezTo>
                  <a:pt x="817850" y="733502"/>
                  <a:pt x="831150" y="734462"/>
                  <a:pt x="842668" y="735012"/>
                </a:cubicBezTo>
                <a:cubicBezTo>
                  <a:pt x="834987" y="745434"/>
                  <a:pt x="822373" y="733365"/>
                  <a:pt x="824566" y="747626"/>
                </a:cubicBezTo>
                <a:cubicBezTo>
                  <a:pt x="803183" y="749820"/>
                  <a:pt x="800436" y="744333"/>
                  <a:pt x="786180" y="748721"/>
                </a:cubicBezTo>
                <a:cubicBezTo>
                  <a:pt x="787824" y="739947"/>
                  <a:pt x="796187" y="736244"/>
                  <a:pt x="807019" y="734873"/>
                </a:cubicBezTo>
                <a:close/>
                <a:moveTo>
                  <a:pt x="45804" y="734459"/>
                </a:moveTo>
                <a:cubicBezTo>
                  <a:pt x="45258" y="742140"/>
                  <a:pt x="25510" y="737753"/>
                  <a:pt x="22768" y="744334"/>
                </a:cubicBezTo>
                <a:cubicBezTo>
                  <a:pt x="26609" y="744881"/>
                  <a:pt x="28803" y="746528"/>
                  <a:pt x="28255" y="750363"/>
                </a:cubicBezTo>
                <a:cubicBezTo>
                  <a:pt x="52386" y="744334"/>
                  <a:pt x="29350" y="753108"/>
                  <a:pt x="47998" y="756396"/>
                </a:cubicBezTo>
                <a:cubicBezTo>
                  <a:pt x="60060" y="747621"/>
                  <a:pt x="46352" y="741041"/>
                  <a:pt x="71030" y="745975"/>
                </a:cubicBezTo>
                <a:cubicBezTo>
                  <a:pt x="70482" y="736653"/>
                  <a:pt x="50739" y="740493"/>
                  <a:pt x="45804" y="734459"/>
                </a:cubicBezTo>
                <a:close/>
                <a:moveTo>
                  <a:pt x="107775" y="730620"/>
                </a:moveTo>
                <a:cubicBezTo>
                  <a:pt x="92966" y="729525"/>
                  <a:pt x="89678" y="737753"/>
                  <a:pt x="79257" y="731171"/>
                </a:cubicBezTo>
                <a:cubicBezTo>
                  <a:pt x="80904" y="737206"/>
                  <a:pt x="74323" y="738299"/>
                  <a:pt x="75417" y="743781"/>
                </a:cubicBezTo>
                <a:cubicBezTo>
                  <a:pt x="91326" y="738299"/>
                  <a:pt x="96806" y="756396"/>
                  <a:pt x="104481" y="745975"/>
                </a:cubicBezTo>
                <a:lnTo>
                  <a:pt x="89125" y="737206"/>
                </a:lnTo>
                <a:cubicBezTo>
                  <a:pt x="100100" y="737753"/>
                  <a:pt x="107228" y="736107"/>
                  <a:pt x="107775" y="730620"/>
                </a:cubicBezTo>
                <a:close/>
                <a:moveTo>
                  <a:pt x="146167" y="726232"/>
                </a:moveTo>
                <a:cubicBezTo>
                  <a:pt x="142326" y="738847"/>
                  <a:pt x="131358" y="726232"/>
                  <a:pt x="117097" y="726785"/>
                </a:cubicBezTo>
                <a:cubicBezTo>
                  <a:pt x="124230" y="737206"/>
                  <a:pt x="146714" y="736107"/>
                  <a:pt x="147808" y="750914"/>
                </a:cubicBezTo>
                <a:cubicBezTo>
                  <a:pt x="147808" y="744881"/>
                  <a:pt x="160970" y="746528"/>
                  <a:pt x="156582" y="738299"/>
                </a:cubicBezTo>
                <a:cubicBezTo>
                  <a:pt x="147808" y="739394"/>
                  <a:pt x="145068" y="735559"/>
                  <a:pt x="146167" y="729525"/>
                </a:cubicBezTo>
                <a:cubicBezTo>
                  <a:pt x="148908" y="728979"/>
                  <a:pt x="151648" y="726785"/>
                  <a:pt x="146167" y="726232"/>
                </a:cubicBezTo>
                <a:close/>
                <a:moveTo>
                  <a:pt x="826761" y="719103"/>
                </a:moveTo>
                <a:cubicBezTo>
                  <a:pt x="822919" y="725136"/>
                  <a:pt x="816886" y="728978"/>
                  <a:pt x="808658" y="732264"/>
                </a:cubicBezTo>
                <a:cubicBezTo>
                  <a:pt x="797696" y="730623"/>
                  <a:pt x="783980" y="730623"/>
                  <a:pt x="774659" y="727330"/>
                </a:cubicBezTo>
                <a:cubicBezTo>
                  <a:pt x="781239" y="713074"/>
                  <a:pt x="791114" y="729524"/>
                  <a:pt x="808111" y="726236"/>
                </a:cubicBezTo>
                <a:cubicBezTo>
                  <a:pt x="779593" y="721297"/>
                  <a:pt x="814145" y="716362"/>
                  <a:pt x="826761" y="719103"/>
                </a:cubicBezTo>
                <a:close/>
                <a:moveTo>
                  <a:pt x="597718" y="718556"/>
                </a:moveTo>
                <a:cubicBezTo>
                  <a:pt x="590245" y="720750"/>
                  <a:pt x="583253" y="724315"/>
                  <a:pt x="577768" y="726232"/>
                </a:cubicBezTo>
                <a:cubicBezTo>
                  <a:pt x="588736" y="731171"/>
                  <a:pt x="605739" y="721298"/>
                  <a:pt x="620548" y="719104"/>
                </a:cubicBezTo>
                <a:cubicBezTo>
                  <a:pt x="613144" y="715539"/>
                  <a:pt x="605191" y="716364"/>
                  <a:pt x="597718" y="718556"/>
                </a:cubicBezTo>
                <a:close/>
                <a:moveTo>
                  <a:pt x="547609" y="711428"/>
                </a:moveTo>
                <a:cubicBezTo>
                  <a:pt x="530606" y="713076"/>
                  <a:pt x="513605" y="730072"/>
                  <a:pt x="515799" y="733365"/>
                </a:cubicBezTo>
                <a:cubicBezTo>
                  <a:pt x="516345" y="730072"/>
                  <a:pt x="523479" y="730072"/>
                  <a:pt x="530060" y="730072"/>
                </a:cubicBezTo>
                <a:cubicBezTo>
                  <a:pt x="524573" y="717457"/>
                  <a:pt x="548157" y="721844"/>
                  <a:pt x="547609" y="711428"/>
                </a:cubicBezTo>
                <a:close/>
                <a:moveTo>
                  <a:pt x="283816" y="708135"/>
                </a:moveTo>
                <a:cubicBezTo>
                  <a:pt x="271754" y="709782"/>
                  <a:pt x="261879" y="713076"/>
                  <a:pt x="256397" y="718010"/>
                </a:cubicBezTo>
                <a:cubicBezTo>
                  <a:pt x="262426" y="718010"/>
                  <a:pt x="260785" y="723492"/>
                  <a:pt x="266267" y="724038"/>
                </a:cubicBezTo>
                <a:cubicBezTo>
                  <a:pt x="265719" y="715263"/>
                  <a:pt x="286010" y="718010"/>
                  <a:pt x="283816" y="708135"/>
                </a:cubicBezTo>
                <a:close/>
                <a:moveTo>
                  <a:pt x="134646" y="704848"/>
                </a:moveTo>
                <a:cubicBezTo>
                  <a:pt x="129164" y="705941"/>
                  <a:pt x="120937" y="704848"/>
                  <a:pt x="120390" y="708135"/>
                </a:cubicBezTo>
                <a:cubicBezTo>
                  <a:pt x="131905" y="709236"/>
                  <a:pt x="131905" y="717457"/>
                  <a:pt x="140680" y="720203"/>
                </a:cubicBezTo>
                <a:cubicBezTo>
                  <a:pt x="141780" y="713076"/>
                  <a:pt x="139033" y="708135"/>
                  <a:pt x="134646" y="704848"/>
                </a:cubicBezTo>
                <a:close/>
                <a:moveTo>
                  <a:pt x="69883" y="704066"/>
                </a:moveTo>
                <a:cubicBezTo>
                  <a:pt x="68598" y="704263"/>
                  <a:pt x="68975" y="704982"/>
                  <a:pt x="72129" y="706489"/>
                </a:cubicBezTo>
                <a:cubicBezTo>
                  <a:pt x="89125" y="707042"/>
                  <a:pt x="61161" y="718010"/>
                  <a:pt x="78163" y="718556"/>
                </a:cubicBezTo>
                <a:lnTo>
                  <a:pt x="77610" y="712522"/>
                </a:lnTo>
                <a:cubicBezTo>
                  <a:pt x="84744" y="711976"/>
                  <a:pt x="95707" y="713076"/>
                  <a:pt x="96260" y="709236"/>
                </a:cubicBezTo>
                <a:cubicBezTo>
                  <a:pt x="93792" y="708139"/>
                  <a:pt x="84606" y="705945"/>
                  <a:pt x="77614" y="704778"/>
                </a:cubicBezTo>
                <a:cubicBezTo>
                  <a:pt x="74117" y="704196"/>
                  <a:pt x="71169" y="703870"/>
                  <a:pt x="69883" y="704066"/>
                </a:cubicBezTo>
                <a:close/>
                <a:moveTo>
                  <a:pt x="355111" y="699558"/>
                </a:moveTo>
                <a:cubicBezTo>
                  <a:pt x="351752" y="699567"/>
                  <a:pt x="348393" y="700595"/>
                  <a:pt x="345239" y="703201"/>
                </a:cubicBezTo>
                <a:cubicBezTo>
                  <a:pt x="363888" y="699361"/>
                  <a:pt x="369916" y="720750"/>
                  <a:pt x="379791" y="711976"/>
                </a:cubicBezTo>
                <a:cubicBezTo>
                  <a:pt x="376773" y="709782"/>
                  <a:pt x="371290" y="704982"/>
                  <a:pt x="364982" y="702035"/>
                </a:cubicBezTo>
                <a:cubicBezTo>
                  <a:pt x="361829" y="700561"/>
                  <a:pt x="358470" y="699550"/>
                  <a:pt x="355111" y="699558"/>
                </a:cubicBezTo>
                <a:close/>
                <a:moveTo>
                  <a:pt x="541576" y="693326"/>
                </a:moveTo>
                <a:cubicBezTo>
                  <a:pt x="526767" y="702654"/>
                  <a:pt x="499896" y="697720"/>
                  <a:pt x="494955" y="706489"/>
                </a:cubicBezTo>
                <a:cubicBezTo>
                  <a:pt x="514705" y="702101"/>
                  <a:pt x="516345" y="710876"/>
                  <a:pt x="528960" y="711976"/>
                </a:cubicBezTo>
                <a:cubicBezTo>
                  <a:pt x="525121" y="701007"/>
                  <a:pt x="542670" y="702654"/>
                  <a:pt x="541576" y="693326"/>
                </a:cubicBezTo>
                <a:close/>
                <a:moveTo>
                  <a:pt x="929856" y="691685"/>
                </a:moveTo>
                <a:cubicBezTo>
                  <a:pt x="915047" y="690586"/>
                  <a:pt x="909013" y="694973"/>
                  <a:pt x="911754" y="704295"/>
                </a:cubicBezTo>
                <a:cubicBezTo>
                  <a:pt x="930950" y="708135"/>
                  <a:pt x="923822" y="695520"/>
                  <a:pt x="929856" y="691685"/>
                </a:cubicBezTo>
                <a:close/>
                <a:moveTo>
                  <a:pt x="650712" y="685652"/>
                </a:moveTo>
                <a:lnTo>
                  <a:pt x="652413" y="687467"/>
                </a:lnTo>
                <a:lnTo>
                  <a:pt x="651807" y="690586"/>
                </a:lnTo>
                <a:lnTo>
                  <a:pt x="650241" y="691091"/>
                </a:lnTo>
                <a:close/>
                <a:moveTo>
                  <a:pt x="377049" y="681264"/>
                </a:moveTo>
                <a:cubicBezTo>
                  <a:pt x="366082" y="680164"/>
                  <a:pt x="344691" y="687299"/>
                  <a:pt x="358401" y="691133"/>
                </a:cubicBezTo>
                <a:cubicBezTo>
                  <a:pt x="358954" y="685652"/>
                  <a:pt x="366082" y="684005"/>
                  <a:pt x="377049" y="684552"/>
                </a:cubicBezTo>
                <a:cubicBezTo>
                  <a:pt x="377597" y="688940"/>
                  <a:pt x="375404" y="691133"/>
                  <a:pt x="373210" y="693879"/>
                </a:cubicBezTo>
                <a:cubicBezTo>
                  <a:pt x="393499" y="692779"/>
                  <a:pt x="384178" y="686198"/>
                  <a:pt x="377049" y="681264"/>
                </a:cubicBezTo>
                <a:close/>
                <a:moveTo>
                  <a:pt x="851430" y="677424"/>
                </a:moveTo>
                <a:lnTo>
                  <a:pt x="852829" y="680022"/>
                </a:lnTo>
                <a:lnTo>
                  <a:pt x="845190" y="679434"/>
                </a:lnTo>
                <a:close/>
                <a:moveTo>
                  <a:pt x="290397" y="676878"/>
                </a:moveTo>
                <a:cubicBezTo>
                  <a:pt x="270106" y="684552"/>
                  <a:pt x="240495" y="686746"/>
                  <a:pt x="230074" y="699907"/>
                </a:cubicBezTo>
                <a:cubicBezTo>
                  <a:pt x="248717" y="687845"/>
                  <a:pt x="287656" y="691685"/>
                  <a:pt x="290397" y="676878"/>
                </a:cubicBezTo>
                <a:close/>
                <a:moveTo>
                  <a:pt x="338658" y="675777"/>
                </a:moveTo>
                <a:lnTo>
                  <a:pt x="322657" y="680579"/>
                </a:lnTo>
                <a:lnTo>
                  <a:pt x="309593" y="676330"/>
                </a:lnTo>
                <a:cubicBezTo>
                  <a:pt x="310140" y="680717"/>
                  <a:pt x="307947" y="682911"/>
                  <a:pt x="305753" y="685652"/>
                </a:cubicBezTo>
                <a:lnTo>
                  <a:pt x="322657" y="680579"/>
                </a:lnTo>
                <a:lnTo>
                  <a:pt x="323920" y="680989"/>
                </a:lnTo>
                <a:cubicBezTo>
                  <a:pt x="327828" y="680441"/>
                  <a:pt x="331803" y="678247"/>
                  <a:pt x="338658" y="675777"/>
                </a:cubicBezTo>
                <a:close/>
                <a:moveTo>
                  <a:pt x="505929" y="675230"/>
                </a:moveTo>
                <a:cubicBezTo>
                  <a:pt x="464797" y="684552"/>
                  <a:pt x="430245" y="675777"/>
                  <a:pt x="410502" y="683458"/>
                </a:cubicBezTo>
                <a:cubicBezTo>
                  <a:pt x="419824" y="683458"/>
                  <a:pt x="407762" y="694973"/>
                  <a:pt x="407214" y="698813"/>
                </a:cubicBezTo>
                <a:cubicBezTo>
                  <a:pt x="432985" y="698267"/>
                  <a:pt x="442860" y="713622"/>
                  <a:pt x="460409" y="701007"/>
                </a:cubicBezTo>
                <a:cubicBezTo>
                  <a:pt x="465344" y="712522"/>
                  <a:pt x="480153" y="724038"/>
                  <a:pt x="458216" y="728979"/>
                </a:cubicBezTo>
                <a:cubicBezTo>
                  <a:pt x="456570" y="726785"/>
                  <a:pt x="457662" y="722944"/>
                  <a:pt x="452728" y="722944"/>
                </a:cubicBezTo>
                <a:cubicBezTo>
                  <a:pt x="454376" y="727332"/>
                  <a:pt x="452182" y="734459"/>
                  <a:pt x="458216" y="735006"/>
                </a:cubicBezTo>
                <a:cubicBezTo>
                  <a:pt x="458764" y="729525"/>
                  <a:pt x="465892" y="727878"/>
                  <a:pt x="476859" y="728426"/>
                </a:cubicBezTo>
                <a:cubicBezTo>
                  <a:pt x="480699" y="708683"/>
                  <a:pt x="489474" y="708683"/>
                  <a:pt x="492767" y="691133"/>
                </a:cubicBezTo>
                <a:cubicBezTo>
                  <a:pt x="489474" y="686746"/>
                  <a:pt x="474119" y="690586"/>
                  <a:pt x="473019" y="685105"/>
                </a:cubicBezTo>
                <a:cubicBezTo>
                  <a:pt x="479600" y="680164"/>
                  <a:pt x="506477" y="690039"/>
                  <a:pt x="505929" y="675230"/>
                </a:cubicBezTo>
                <a:close/>
                <a:moveTo>
                  <a:pt x="1995174" y="675101"/>
                </a:moveTo>
                <a:cubicBezTo>
                  <a:pt x="2010444" y="675640"/>
                  <a:pt x="2007358" y="697851"/>
                  <a:pt x="2008593" y="696619"/>
                </a:cubicBezTo>
                <a:cubicBezTo>
                  <a:pt x="2009692" y="698813"/>
                  <a:pt x="2006947" y="699360"/>
                  <a:pt x="2004205" y="699907"/>
                </a:cubicBezTo>
                <a:lnTo>
                  <a:pt x="2004758" y="705941"/>
                </a:lnTo>
                <a:cubicBezTo>
                  <a:pt x="1991592" y="703747"/>
                  <a:pt x="1987209" y="694973"/>
                  <a:pt x="1974042" y="692779"/>
                </a:cubicBezTo>
                <a:cubicBezTo>
                  <a:pt x="1973494" y="687845"/>
                  <a:pt x="1993237" y="681264"/>
                  <a:pt x="1972948" y="683458"/>
                </a:cubicBezTo>
                <a:cubicBezTo>
                  <a:pt x="1982956" y="677150"/>
                  <a:pt x="1990085" y="674921"/>
                  <a:pt x="1995174" y="675101"/>
                </a:cubicBezTo>
                <a:close/>
                <a:moveTo>
                  <a:pt x="899692" y="674136"/>
                </a:moveTo>
                <a:cubicBezTo>
                  <a:pt x="887623" y="674136"/>
                  <a:pt x="876107" y="674136"/>
                  <a:pt x="876660" y="680717"/>
                </a:cubicBezTo>
                <a:cubicBezTo>
                  <a:pt x="891464" y="679070"/>
                  <a:pt x="895304" y="684552"/>
                  <a:pt x="905725" y="686198"/>
                </a:cubicBezTo>
                <a:cubicBezTo>
                  <a:pt x="905725" y="680717"/>
                  <a:pt x="903531" y="676878"/>
                  <a:pt x="899692" y="674136"/>
                </a:cubicBezTo>
                <a:close/>
                <a:moveTo>
                  <a:pt x="562965" y="668649"/>
                </a:moveTo>
                <a:cubicBezTo>
                  <a:pt x="562965" y="670843"/>
                  <a:pt x="562965" y="672490"/>
                  <a:pt x="558572" y="671942"/>
                </a:cubicBezTo>
                <a:cubicBezTo>
                  <a:pt x="553091" y="681812"/>
                  <a:pt x="573927" y="674136"/>
                  <a:pt x="568993" y="684005"/>
                </a:cubicBezTo>
                <a:cubicBezTo>
                  <a:pt x="560772" y="688392"/>
                  <a:pt x="541028" y="685652"/>
                  <a:pt x="536088" y="691133"/>
                </a:cubicBezTo>
                <a:cubicBezTo>
                  <a:pt x="550898" y="686746"/>
                  <a:pt x="548157" y="695520"/>
                  <a:pt x="555832" y="696621"/>
                </a:cubicBezTo>
                <a:cubicBezTo>
                  <a:pt x="554191" y="689493"/>
                  <a:pt x="572834" y="694427"/>
                  <a:pt x="579414" y="692779"/>
                </a:cubicBezTo>
                <a:cubicBezTo>
                  <a:pt x="575575" y="701007"/>
                  <a:pt x="575575" y="705941"/>
                  <a:pt x="581608" y="714170"/>
                </a:cubicBezTo>
                <a:cubicBezTo>
                  <a:pt x="597512" y="707042"/>
                  <a:pt x="628222" y="715816"/>
                  <a:pt x="624936" y="710329"/>
                </a:cubicBezTo>
                <a:cubicBezTo>
                  <a:pt x="615061" y="704848"/>
                  <a:pt x="591478" y="709782"/>
                  <a:pt x="594771" y="695520"/>
                </a:cubicBezTo>
                <a:cubicBezTo>
                  <a:pt x="600257" y="698267"/>
                  <a:pt x="607933" y="699361"/>
                  <a:pt x="618901" y="698267"/>
                </a:cubicBezTo>
                <a:cubicBezTo>
                  <a:pt x="611773" y="687299"/>
                  <a:pt x="590384" y="674136"/>
                  <a:pt x="573927" y="680717"/>
                </a:cubicBezTo>
                <a:cubicBezTo>
                  <a:pt x="572834" y="672490"/>
                  <a:pt x="581062" y="674684"/>
                  <a:pt x="572834" y="668649"/>
                </a:cubicBezTo>
                <a:close/>
                <a:moveTo>
                  <a:pt x="534441" y="668649"/>
                </a:moveTo>
                <a:cubicBezTo>
                  <a:pt x="517445" y="668649"/>
                  <a:pt x="520185" y="679618"/>
                  <a:pt x="511958" y="684552"/>
                </a:cubicBezTo>
                <a:cubicBezTo>
                  <a:pt x="526220" y="683458"/>
                  <a:pt x="530060" y="675777"/>
                  <a:pt x="534441" y="668649"/>
                </a:cubicBezTo>
                <a:close/>
                <a:moveTo>
                  <a:pt x="447794" y="664262"/>
                </a:moveTo>
                <a:cubicBezTo>
                  <a:pt x="439567" y="666455"/>
                  <a:pt x="419277" y="661521"/>
                  <a:pt x="419277" y="668102"/>
                </a:cubicBezTo>
                <a:cubicBezTo>
                  <a:pt x="435732" y="663168"/>
                  <a:pt x="443407" y="681264"/>
                  <a:pt x="453281" y="670296"/>
                </a:cubicBezTo>
                <a:cubicBezTo>
                  <a:pt x="443954" y="670843"/>
                  <a:pt x="442860" y="668102"/>
                  <a:pt x="447794" y="664262"/>
                </a:cubicBezTo>
                <a:close/>
                <a:moveTo>
                  <a:pt x="73223" y="657134"/>
                </a:moveTo>
                <a:cubicBezTo>
                  <a:pt x="71583" y="672490"/>
                  <a:pt x="44158" y="673036"/>
                  <a:pt x="37577" y="685652"/>
                </a:cubicBezTo>
                <a:cubicBezTo>
                  <a:pt x="61708" y="678523"/>
                  <a:pt x="68836" y="688392"/>
                  <a:pt x="81451" y="697167"/>
                </a:cubicBezTo>
                <a:cubicBezTo>
                  <a:pt x="73770" y="685105"/>
                  <a:pt x="82545" y="665362"/>
                  <a:pt x="73223" y="657134"/>
                </a:cubicBezTo>
                <a:close/>
                <a:moveTo>
                  <a:pt x="546647" y="656380"/>
                </a:moveTo>
                <a:cubicBezTo>
                  <a:pt x="539244" y="657407"/>
                  <a:pt x="532251" y="659875"/>
                  <a:pt x="528960" y="662615"/>
                </a:cubicBezTo>
                <a:cubicBezTo>
                  <a:pt x="549250" y="653840"/>
                  <a:pt x="559672" y="670843"/>
                  <a:pt x="566799" y="658780"/>
                </a:cubicBezTo>
                <a:cubicBezTo>
                  <a:pt x="561865" y="655764"/>
                  <a:pt x="554051" y="655351"/>
                  <a:pt x="546647" y="656380"/>
                </a:cubicBezTo>
                <a:close/>
                <a:moveTo>
                  <a:pt x="576121" y="652199"/>
                </a:moveTo>
                <a:cubicBezTo>
                  <a:pt x="575575" y="662615"/>
                  <a:pt x="583256" y="667003"/>
                  <a:pt x="596417" y="667003"/>
                </a:cubicBezTo>
                <a:cubicBezTo>
                  <a:pt x="595318" y="658234"/>
                  <a:pt x="584902" y="656034"/>
                  <a:pt x="576121" y="652199"/>
                </a:cubicBezTo>
                <a:close/>
                <a:moveTo>
                  <a:pt x="307949" y="649329"/>
                </a:moveTo>
                <a:cubicBezTo>
                  <a:pt x="306201" y="649115"/>
                  <a:pt x="304521" y="649868"/>
                  <a:pt x="303012" y="652199"/>
                </a:cubicBezTo>
                <a:cubicBezTo>
                  <a:pt x="309046" y="653293"/>
                  <a:pt x="313434" y="655487"/>
                  <a:pt x="313434" y="660974"/>
                </a:cubicBezTo>
                <a:cubicBezTo>
                  <a:pt x="319467" y="663715"/>
                  <a:pt x="330983" y="663168"/>
                  <a:pt x="337563" y="666455"/>
                </a:cubicBezTo>
                <a:cubicBezTo>
                  <a:pt x="335369" y="660421"/>
                  <a:pt x="343598" y="660421"/>
                  <a:pt x="346339" y="657134"/>
                </a:cubicBezTo>
                <a:cubicBezTo>
                  <a:pt x="337563" y="651647"/>
                  <a:pt x="332624" y="658780"/>
                  <a:pt x="322756" y="660974"/>
                </a:cubicBezTo>
                <a:cubicBezTo>
                  <a:pt x="319054" y="659329"/>
                  <a:pt x="313193" y="649972"/>
                  <a:pt x="307949" y="649329"/>
                </a:cubicBezTo>
                <a:close/>
                <a:moveTo>
                  <a:pt x="65291" y="645376"/>
                </a:moveTo>
                <a:cubicBezTo>
                  <a:pt x="52386" y="646712"/>
                  <a:pt x="38403" y="656996"/>
                  <a:pt x="44158" y="654941"/>
                </a:cubicBezTo>
                <a:cubicBezTo>
                  <a:pt x="61708" y="649453"/>
                  <a:pt x="71583" y="657134"/>
                  <a:pt x="77063" y="647813"/>
                </a:cubicBezTo>
                <a:cubicBezTo>
                  <a:pt x="73773" y="645480"/>
                  <a:pt x="69592" y="644931"/>
                  <a:pt x="65291" y="645376"/>
                </a:cubicBezTo>
                <a:close/>
                <a:moveTo>
                  <a:pt x="749495" y="643422"/>
                </a:moveTo>
                <a:cubicBezTo>
                  <a:pt x="742297" y="644656"/>
                  <a:pt x="735442" y="647262"/>
                  <a:pt x="734072" y="651099"/>
                </a:cubicBezTo>
                <a:cubicBezTo>
                  <a:pt x="746681" y="649453"/>
                  <a:pt x="759843" y="648906"/>
                  <a:pt x="766977" y="643972"/>
                </a:cubicBezTo>
                <a:cubicBezTo>
                  <a:pt x="764233" y="642325"/>
                  <a:pt x="756693" y="642189"/>
                  <a:pt x="749495" y="643422"/>
                </a:cubicBezTo>
                <a:close/>
                <a:moveTo>
                  <a:pt x="1943330" y="641778"/>
                </a:moveTo>
                <a:cubicBezTo>
                  <a:pt x="1952110" y="645617"/>
                  <a:pt x="1963078" y="647265"/>
                  <a:pt x="1964719" y="656040"/>
                </a:cubicBezTo>
                <a:cubicBezTo>
                  <a:pt x="1949915" y="662067"/>
                  <a:pt x="1943330" y="646165"/>
                  <a:pt x="1940042" y="654393"/>
                </a:cubicBezTo>
                <a:cubicBezTo>
                  <a:pt x="1925786" y="652747"/>
                  <a:pt x="1950463" y="648906"/>
                  <a:pt x="1943330" y="641778"/>
                </a:cubicBezTo>
                <a:close/>
                <a:moveTo>
                  <a:pt x="723098" y="636291"/>
                </a:moveTo>
                <a:cubicBezTo>
                  <a:pt x="703908" y="640678"/>
                  <a:pt x="663874" y="630810"/>
                  <a:pt x="666068" y="641231"/>
                </a:cubicBezTo>
                <a:cubicBezTo>
                  <a:pt x="690745" y="636843"/>
                  <a:pt x="712682" y="648906"/>
                  <a:pt x="723098" y="636291"/>
                </a:cubicBezTo>
                <a:close/>
                <a:moveTo>
                  <a:pt x="798236" y="618195"/>
                </a:moveTo>
                <a:cubicBezTo>
                  <a:pt x="820173" y="633004"/>
                  <a:pt x="783973" y="636843"/>
                  <a:pt x="790555" y="637391"/>
                </a:cubicBezTo>
                <a:cubicBezTo>
                  <a:pt x="793848" y="639584"/>
                  <a:pt x="817426" y="643425"/>
                  <a:pt x="819072" y="636291"/>
                </a:cubicBezTo>
                <a:cubicBezTo>
                  <a:pt x="815785" y="628616"/>
                  <a:pt x="801523" y="614906"/>
                  <a:pt x="798236" y="618195"/>
                </a:cubicBezTo>
                <a:close/>
                <a:moveTo>
                  <a:pt x="548704" y="612713"/>
                </a:moveTo>
                <a:cubicBezTo>
                  <a:pt x="528960" y="612713"/>
                  <a:pt x="531701" y="625876"/>
                  <a:pt x="516345" y="628616"/>
                </a:cubicBezTo>
                <a:cubicBezTo>
                  <a:pt x="537188" y="629163"/>
                  <a:pt x="539928" y="619294"/>
                  <a:pt x="548704" y="612713"/>
                </a:cubicBezTo>
                <a:close/>
                <a:moveTo>
                  <a:pt x="1996741" y="594820"/>
                </a:moveTo>
                <a:cubicBezTo>
                  <a:pt x="2004624" y="594751"/>
                  <a:pt x="2012165" y="597356"/>
                  <a:pt x="2010245" y="603390"/>
                </a:cubicBezTo>
                <a:cubicBezTo>
                  <a:pt x="1992150" y="606130"/>
                  <a:pt x="1993790" y="607771"/>
                  <a:pt x="1981180" y="602290"/>
                </a:cubicBezTo>
                <a:cubicBezTo>
                  <a:pt x="1980631" y="597630"/>
                  <a:pt x="1988857" y="594888"/>
                  <a:pt x="1996741" y="594820"/>
                </a:cubicBezTo>
                <a:close/>
                <a:moveTo>
                  <a:pt x="459310" y="580902"/>
                </a:moveTo>
                <a:cubicBezTo>
                  <a:pt x="437373" y="584742"/>
                  <a:pt x="429151" y="578709"/>
                  <a:pt x="417084" y="588036"/>
                </a:cubicBezTo>
                <a:cubicBezTo>
                  <a:pt x="435179" y="588036"/>
                  <a:pt x="451636" y="586936"/>
                  <a:pt x="459310" y="580902"/>
                </a:cubicBezTo>
                <a:close/>
                <a:moveTo>
                  <a:pt x="545415" y="578709"/>
                </a:moveTo>
                <a:cubicBezTo>
                  <a:pt x="535542" y="582548"/>
                  <a:pt x="514705" y="579808"/>
                  <a:pt x="513057" y="588583"/>
                </a:cubicBezTo>
                <a:cubicBezTo>
                  <a:pt x="567900" y="591324"/>
                  <a:pt x="590930" y="597905"/>
                  <a:pt x="638097" y="595164"/>
                </a:cubicBezTo>
                <a:cubicBezTo>
                  <a:pt x="638097" y="591324"/>
                  <a:pt x="638644" y="587483"/>
                  <a:pt x="646871" y="588583"/>
                </a:cubicBezTo>
                <a:cubicBezTo>
                  <a:pt x="638644" y="586390"/>
                  <a:pt x="600805" y="583643"/>
                  <a:pt x="584349" y="584196"/>
                </a:cubicBezTo>
                <a:cubicBezTo>
                  <a:pt x="589836" y="584742"/>
                  <a:pt x="596417" y="589130"/>
                  <a:pt x="589836" y="590224"/>
                </a:cubicBezTo>
                <a:cubicBezTo>
                  <a:pt x="572834" y="588036"/>
                  <a:pt x="561865" y="581449"/>
                  <a:pt x="545415" y="578709"/>
                </a:cubicBezTo>
                <a:close/>
                <a:moveTo>
                  <a:pt x="847055" y="576513"/>
                </a:moveTo>
                <a:lnTo>
                  <a:pt x="848150" y="585835"/>
                </a:lnTo>
                <a:cubicBezTo>
                  <a:pt x="838281" y="585289"/>
                  <a:pt x="833341" y="586935"/>
                  <a:pt x="833894" y="592417"/>
                </a:cubicBezTo>
                <a:cubicBezTo>
                  <a:pt x="824019" y="594063"/>
                  <a:pt x="821279" y="590223"/>
                  <a:pt x="814697" y="589675"/>
                </a:cubicBezTo>
                <a:cubicBezTo>
                  <a:pt x="815244" y="586388"/>
                  <a:pt x="823472" y="586935"/>
                  <a:pt x="828960" y="586388"/>
                </a:cubicBezTo>
                <a:cubicBezTo>
                  <a:pt x="837728" y="584741"/>
                  <a:pt x="827860" y="572126"/>
                  <a:pt x="847055" y="576513"/>
                </a:cubicBezTo>
                <a:close/>
                <a:moveTo>
                  <a:pt x="468222" y="561296"/>
                </a:moveTo>
                <a:cubicBezTo>
                  <a:pt x="460407" y="560199"/>
                  <a:pt x="454099" y="560885"/>
                  <a:pt x="448889" y="568840"/>
                </a:cubicBezTo>
                <a:cubicBezTo>
                  <a:pt x="471925" y="564999"/>
                  <a:pt x="481247" y="570481"/>
                  <a:pt x="496602" y="564453"/>
                </a:cubicBezTo>
                <a:cubicBezTo>
                  <a:pt x="485361" y="565273"/>
                  <a:pt x="476037" y="562392"/>
                  <a:pt x="468222" y="561296"/>
                </a:cubicBezTo>
                <a:close/>
                <a:moveTo>
                  <a:pt x="438473" y="559512"/>
                </a:moveTo>
                <a:cubicBezTo>
                  <a:pt x="437926" y="568840"/>
                  <a:pt x="422018" y="569387"/>
                  <a:pt x="415989" y="575420"/>
                </a:cubicBezTo>
                <a:cubicBezTo>
                  <a:pt x="436279" y="579255"/>
                  <a:pt x="449442" y="564453"/>
                  <a:pt x="438473" y="559512"/>
                </a:cubicBezTo>
                <a:close/>
                <a:moveTo>
                  <a:pt x="543216" y="557318"/>
                </a:moveTo>
                <a:cubicBezTo>
                  <a:pt x="542670" y="571580"/>
                  <a:pt x="506477" y="564999"/>
                  <a:pt x="496602" y="573774"/>
                </a:cubicBezTo>
                <a:cubicBezTo>
                  <a:pt x="517445" y="576515"/>
                  <a:pt x="485634" y="586390"/>
                  <a:pt x="477959" y="577061"/>
                </a:cubicBezTo>
                <a:cubicBezTo>
                  <a:pt x="478505" y="581449"/>
                  <a:pt x="476313" y="583643"/>
                  <a:pt x="474119" y="586390"/>
                </a:cubicBezTo>
                <a:cubicBezTo>
                  <a:pt x="482346" y="591870"/>
                  <a:pt x="490021" y="583643"/>
                  <a:pt x="507570" y="585837"/>
                </a:cubicBezTo>
                <a:cubicBezTo>
                  <a:pt x="505929" y="571033"/>
                  <a:pt x="539382" y="577061"/>
                  <a:pt x="549250" y="569387"/>
                </a:cubicBezTo>
                <a:cubicBezTo>
                  <a:pt x="548157" y="564999"/>
                  <a:pt x="550350" y="557871"/>
                  <a:pt x="543216" y="557318"/>
                </a:cubicBezTo>
                <a:close/>
                <a:moveTo>
                  <a:pt x="1012120" y="544162"/>
                </a:moveTo>
                <a:cubicBezTo>
                  <a:pt x="1027476" y="546356"/>
                  <a:pt x="1052153" y="541968"/>
                  <a:pt x="1055994" y="552389"/>
                </a:cubicBezTo>
                <a:cubicBezTo>
                  <a:pt x="1015960" y="548549"/>
                  <a:pt x="1028024" y="562257"/>
                  <a:pt x="1009380" y="566097"/>
                </a:cubicBezTo>
                <a:cubicBezTo>
                  <a:pt x="1006087" y="556229"/>
                  <a:pt x="1017061" y="554583"/>
                  <a:pt x="1012120" y="544162"/>
                </a:cubicBezTo>
                <a:close/>
                <a:moveTo>
                  <a:pt x="485087" y="543062"/>
                </a:moveTo>
                <a:cubicBezTo>
                  <a:pt x="483992" y="550190"/>
                  <a:pt x="470831" y="550190"/>
                  <a:pt x="466991" y="556225"/>
                </a:cubicBezTo>
                <a:cubicBezTo>
                  <a:pt x="485634" y="549644"/>
                  <a:pt x="490021" y="569933"/>
                  <a:pt x="500442" y="558418"/>
                </a:cubicBezTo>
                <a:cubicBezTo>
                  <a:pt x="494955" y="556772"/>
                  <a:pt x="489474" y="555124"/>
                  <a:pt x="485634" y="552384"/>
                </a:cubicBezTo>
                <a:cubicBezTo>
                  <a:pt x="486186" y="548549"/>
                  <a:pt x="493862" y="545256"/>
                  <a:pt x="485087" y="543062"/>
                </a:cubicBezTo>
                <a:close/>
                <a:moveTo>
                  <a:pt x="1079032" y="541968"/>
                </a:moveTo>
                <a:cubicBezTo>
                  <a:pt x="1091099" y="541968"/>
                  <a:pt x="1086712" y="554036"/>
                  <a:pt x="1099322" y="554036"/>
                </a:cubicBezTo>
                <a:cubicBezTo>
                  <a:pt x="1091099" y="563905"/>
                  <a:pt x="1065322" y="548549"/>
                  <a:pt x="1079032" y="541968"/>
                </a:cubicBezTo>
                <a:close/>
                <a:moveTo>
                  <a:pt x="397887" y="535934"/>
                </a:moveTo>
                <a:cubicBezTo>
                  <a:pt x="406662" y="546350"/>
                  <a:pt x="381984" y="538128"/>
                  <a:pt x="384178" y="545256"/>
                </a:cubicBezTo>
                <a:cubicBezTo>
                  <a:pt x="405021" y="541963"/>
                  <a:pt x="440113" y="547450"/>
                  <a:pt x="455475" y="537575"/>
                </a:cubicBezTo>
                <a:cubicBezTo>
                  <a:pt x="432439" y="540322"/>
                  <a:pt x="418176" y="541416"/>
                  <a:pt x="397887" y="535934"/>
                </a:cubicBezTo>
                <a:close/>
                <a:moveTo>
                  <a:pt x="1249550" y="533290"/>
                </a:moveTo>
                <a:lnTo>
                  <a:pt x="1250681" y="534288"/>
                </a:lnTo>
                <a:lnTo>
                  <a:pt x="1247993" y="533681"/>
                </a:lnTo>
                <a:lnTo>
                  <a:pt x="1248057" y="533678"/>
                </a:lnTo>
                <a:close/>
                <a:moveTo>
                  <a:pt x="326049" y="530995"/>
                </a:moveTo>
                <a:cubicBezTo>
                  <a:pt x="300271" y="532094"/>
                  <a:pt x="308493" y="547450"/>
                  <a:pt x="323302" y="552932"/>
                </a:cubicBezTo>
                <a:cubicBezTo>
                  <a:pt x="325496" y="543610"/>
                  <a:pt x="341404" y="542516"/>
                  <a:pt x="360594" y="543062"/>
                </a:cubicBezTo>
                <a:cubicBezTo>
                  <a:pt x="362240" y="532094"/>
                  <a:pt x="337563" y="539769"/>
                  <a:pt x="335917" y="530995"/>
                </a:cubicBezTo>
                <a:cubicBezTo>
                  <a:pt x="330430" y="535381"/>
                  <a:pt x="333177" y="544710"/>
                  <a:pt x="317820" y="543610"/>
                </a:cubicBezTo>
                <a:cubicBezTo>
                  <a:pt x="313434" y="535381"/>
                  <a:pt x="326596" y="537029"/>
                  <a:pt x="326049" y="530995"/>
                </a:cubicBezTo>
                <a:close/>
                <a:moveTo>
                  <a:pt x="272847" y="529354"/>
                </a:moveTo>
                <a:cubicBezTo>
                  <a:pt x="272847" y="530995"/>
                  <a:pt x="272300" y="532641"/>
                  <a:pt x="268460" y="532641"/>
                </a:cubicBezTo>
                <a:lnTo>
                  <a:pt x="269007" y="538675"/>
                </a:lnTo>
                <a:cubicBezTo>
                  <a:pt x="287656" y="536482"/>
                  <a:pt x="299718" y="545256"/>
                  <a:pt x="301912" y="531547"/>
                </a:cubicBezTo>
                <a:cubicBezTo>
                  <a:pt x="282175" y="530995"/>
                  <a:pt x="281076" y="538128"/>
                  <a:pt x="272847" y="529354"/>
                </a:cubicBezTo>
                <a:close/>
                <a:moveTo>
                  <a:pt x="220199" y="527160"/>
                </a:moveTo>
                <a:cubicBezTo>
                  <a:pt x="221298" y="534288"/>
                  <a:pt x="242689" y="543610"/>
                  <a:pt x="249817" y="535934"/>
                </a:cubicBezTo>
                <a:cubicBezTo>
                  <a:pt x="237202" y="534835"/>
                  <a:pt x="234462" y="527160"/>
                  <a:pt x="220199" y="527160"/>
                </a:cubicBezTo>
                <a:close/>
                <a:moveTo>
                  <a:pt x="882142" y="523319"/>
                </a:moveTo>
                <a:lnTo>
                  <a:pt x="882151" y="523912"/>
                </a:lnTo>
                <a:lnTo>
                  <a:pt x="880836" y="524116"/>
                </a:lnTo>
                <a:close/>
                <a:moveTo>
                  <a:pt x="531154" y="523319"/>
                </a:moveTo>
                <a:cubicBezTo>
                  <a:pt x="511958" y="527707"/>
                  <a:pt x="477412" y="523319"/>
                  <a:pt x="474665" y="537029"/>
                </a:cubicBezTo>
                <a:cubicBezTo>
                  <a:pt x="495508" y="524413"/>
                  <a:pt x="517992" y="540322"/>
                  <a:pt x="531154" y="523319"/>
                </a:cubicBezTo>
                <a:close/>
                <a:moveTo>
                  <a:pt x="2095241" y="522778"/>
                </a:moveTo>
                <a:cubicBezTo>
                  <a:pt x="2108951" y="521678"/>
                  <a:pt x="2110050" y="531000"/>
                  <a:pt x="2120471" y="533194"/>
                </a:cubicBezTo>
                <a:cubicBezTo>
                  <a:pt x="2124306" y="542516"/>
                  <a:pt x="2099082" y="537034"/>
                  <a:pt x="2097983" y="544162"/>
                </a:cubicBezTo>
                <a:cubicBezTo>
                  <a:pt x="2090307" y="544162"/>
                  <a:pt x="2101276" y="531000"/>
                  <a:pt x="2095241" y="522778"/>
                </a:cubicBezTo>
                <a:close/>
                <a:moveTo>
                  <a:pt x="640291" y="514545"/>
                </a:moveTo>
                <a:cubicBezTo>
                  <a:pt x="620000" y="522220"/>
                  <a:pt x="596964" y="512351"/>
                  <a:pt x="588190" y="522220"/>
                </a:cubicBezTo>
                <a:cubicBezTo>
                  <a:pt x="611773" y="518931"/>
                  <a:pt x="636998" y="532094"/>
                  <a:pt x="640291" y="514545"/>
                </a:cubicBezTo>
                <a:close/>
                <a:moveTo>
                  <a:pt x="903531" y="510157"/>
                </a:moveTo>
                <a:cubicBezTo>
                  <a:pt x="896951" y="512351"/>
                  <a:pt x="878301" y="507417"/>
                  <a:pt x="879948" y="513997"/>
                </a:cubicBezTo>
                <a:cubicBezTo>
                  <a:pt x="890916" y="516191"/>
                  <a:pt x="903531" y="525513"/>
                  <a:pt x="903531" y="510157"/>
                </a:cubicBezTo>
                <a:close/>
                <a:moveTo>
                  <a:pt x="1572604" y="486027"/>
                </a:moveTo>
                <a:lnTo>
                  <a:pt x="1563282" y="486573"/>
                </a:lnTo>
                <a:cubicBezTo>
                  <a:pt x="1570957" y="504670"/>
                  <a:pt x="1533664" y="489315"/>
                  <a:pt x="1525437" y="494254"/>
                </a:cubicBezTo>
                <a:cubicBezTo>
                  <a:pt x="1528184" y="494254"/>
                  <a:pt x="1530924" y="494254"/>
                  <a:pt x="1530371" y="496996"/>
                </a:cubicBezTo>
                <a:cubicBezTo>
                  <a:pt x="1524343" y="498089"/>
                  <a:pt x="1516662" y="496996"/>
                  <a:pt x="1516115" y="500836"/>
                </a:cubicBezTo>
                <a:cubicBezTo>
                  <a:pt x="1534212" y="505770"/>
                  <a:pt x="1555055" y="497542"/>
                  <a:pt x="1578085" y="495349"/>
                </a:cubicBezTo>
                <a:cubicBezTo>
                  <a:pt x="1578085" y="490961"/>
                  <a:pt x="1575344" y="488220"/>
                  <a:pt x="1572604" y="486027"/>
                </a:cubicBezTo>
                <a:close/>
                <a:moveTo>
                  <a:pt x="1619625" y="456930"/>
                </a:moveTo>
                <a:lnTo>
                  <a:pt x="1621412" y="456962"/>
                </a:lnTo>
                <a:lnTo>
                  <a:pt x="1620051" y="458388"/>
                </a:lnTo>
                <a:close/>
                <a:moveTo>
                  <a:pt x="1367767" y="454698"/>
                </a:moveTo>
                <a:cubicBezTo>
                  <a:pt x="1360364" y="455727"/>
                  <a:pt x="1353783" y="458333"/>
                  <a:pt x="1353783" y="462997"/>
                </a:cubicBezTo>
                <a:cubicBezTo>
                  <a:pt x="1369139" y="462997"/>
                  <a:pt x="1382848" y="462444"/>
                  <a:pt x="1386689" y="455862"/>
                </a:cubicBezTo>
                <a:cubicBezTo>
                  <a:pt x="1383398" y="454219"/>
                  <a:pt x="1375172" y="453670"/>
                  <a:pt x="1367767" y="454698"/>
                </a:cubicBezTo>
                <a:close/>
                <a:moveTo>
                  <a:pt x="1496166" y="453192"/>
                </a:moveTo>
                <a:cubicBezTo>
                  <a:pt x="1491025" y="454357"/>
                  <a:pt x="1487047" y="457236"/>
                  <a:pt x="1488144" y="461896"/>
                </a:cubicBezTo>
                <a:cubicBezTo>
                  <a:pt x="1499660" y="461896"/>
                  <a:pt x="1507341" y="459702"/>
                  <a:pt x="1511181" y="454768"/>
                </a:cubicBezTo>
                <a:cubicBezTo>
                  <a:pt x="1507616" y="452574"/>
                  <a:pt x="1501309" y="452026"/>
                  <a:pt x="1496166" y="453192"/>
                </a:cubicBezTo>
                <a:close/>
                <a:moveTo>
                  <a:pt x="3651108" y="438727"/>
                </a:moveTo>
                <a:cubicBezTo>
                  <a:pt x="3675788" y="438042"/>
                  <a:pt x="3699369" y="438865"/>
                  <a:pt x="3721857" y="440512"/>
                </a:cubicBezTo>
                <a:cubicBezTo>
                  <a:pt x="3707048" y="450927"/>
                  <a:pt x="3691691" y="459702"/>
                  <a:pt x="3675789" y="467383"/>
                </a:cubicBezTo>
                <a:cubicBezTo>
                  <a:pt x="3653852" y="465736"/>
                  <a:pt x="3631362" y="467383"/>
                  <a:pt x="3620400" y="475611"/>
                </a:cubicBezTo>
                <a:cubicBezTo>
                  <a:pt x="3600651" y="477251"/>
                  <a:pt x="3620947" y="471223"/>
                  <a:pt x="3614366" y="463542"/>
                </a:cubicBezTo>
                <a:cubicBezTo>
                  <a:pt x="3597910" y="467930"/>
                  <a:pt x="3558977" y="471223"/>
                  <a:pt x="3541974" y="465736"/>
                </a:cubicBezTo>
                <a:cubicBezTo>
                  <a:pt x="3564458" y="453121"/>
                  <a:pt x="3516745" y="444898"/>
                  <a:pt x="3496454" y="442153"/>
                </a:cubicBezTo>
                <a:cubicBezTo>
                  <a:pt x="3514551" y="432831"/>
                  <a:pt x="3540328" y="445993"/>
                  <a:pt x="3555137" y="449834"/>
                </a:cubicBezTo>
                <a:cubicBezTo>
                  <a:pt x="3562265" y="445993"/>
                  <a:pt x="3563911" y="439411"/>
                  <a:pt x="3578167" y="439959"/>
                </a:cubicBezTo>
                <a:cubicBezTo>
                  <a:pt x="3577620" y="442153"/>
                  <a:pt x="3573780" y="442699"/>
                  <a:pt x="3573780" y="445993"/>
                </a:cubicBezTo>
                <a:cubicBezTo>
                  <a:pt x="3600654" y="441605"/>
                  <a:pt x="3626429" y="439413"/>
                  <a:pt x="3651108" y="438727"/>
                </a:cubicBezTo>
                <a:close/>
                <a:moveTo>
                  <a:pt x="940277" y="437767"/>
                </a:moveTo>
                <a:cubicBezTo>
                  <a:pt x="939724" y="450382"/>
                  <a:pt x="911754" y="446540"/>
                  <a:pt x="908466" y="457510"/>
                </a:cubicBezTo>
                <a:cubicBezTo>
                  <a:pt x="922175" y="454768"/>
                  <a:pt x="952887" y="447087"/>
                  <a:pt x="940277" y="437767"/>
                </a:cubicBezTo>
                <a:close/>
                <a:moveTo>
                  <a:pt x="1398756" y="434472"/>
                </a:moveTo>
                <a:cubicBezTo>
                  <a:pt x="1398756" y="439959"/>
                  <a:pt x="1400950" y="443800"/>
                  <a:pt x="1404784" y="446540"/>
                </a:cubicBezTo>
                <a:cubicBezTo>
                  <a:pt x="1413560" y="445994"/>
                  <a:pt x="1428915" y="449281"/>
                  <a:pt x="1423433" y="439959"/>
                </a:cubicBezTo>
                <a:cubicBezTo>
                  <a:pt x="1416853" y="439959"/>
                  <a:pt x="1413560" y="441606"/>
                  <a:pt x="1409725" y="443247"/>
                </a:cubicBezTo>
                <a:cubicBezTo>
                  <a:pt x="1406978" y="439413"/>
                  <a:pt x="1403690" y="436119"/>
                  <a:pt x="1398756" y="434472"/>
                </a:cubicBezTo>
                <a:close/>
                <a:moveTo>
                  <a:pt x="2043689" y="427897"/>
                </a:moveTo>
                <a:lnTo>
                  <a:pt x="2045334" y="439964"/>
                </a:lnTo>
                <a:cubicBezTo>
                  <a:pt x="2030530" y="444898"/>
                  <a:pt x="2040401" y="430091"/>
                  <a:pt x="2025595" y="435578"/>
                </a:cubicBezTo>
                <a:cubicBezTo>
                  <a:pt x="2028336" y="431185"/>
                  <a:pt x="2034913" y="428991"/>
                  <a:pt x="2043689" y="427897"/>
                </a:cubicBezTo>
                <a:close/>
                <a:moveTo>
                  <a:pt x="1034053" y="423509"/>
                </a:moveTo>
                <a:cubicBezTo>
                  <a:pt x="1036794" y="430639"/>
                  <a:pt x="1025831" y="430086"/>
                  <a:pt x="1030765" y="438866"/>
                </a:cubicBezTo>
                <a:cubicBezTo>
                  <a:pt x="1050508" y="439959"/>
                  <a:pt x="1045021" y="425698"/>
                  <a:pt x="1034053" y="423509"/>
                </a:cubicBezTo>
                <a:close/>
                <a:moveTo>
                  <a:pt x="1431109" y="417476"/>
                </a:moveTo>
                <a:cubicBezTo>
                  <a:pt x="1425081" y="421310"/>
                  <a:pt x="1430015" y="429538"/>
                  <a:pt x="1437143" y="432279"/>
                </a:cubicBezTo>
                <a:cubicBezTo>
                  <a:pt x="1437689" y="428445"/>
                  <a:pt x="1435497" y="423509"/>
                  <a:pt x="1440984" y="422958"/>
                </a:cubicBezTo>
                <a:cubicBezTo>
                  <a:pt x="1447564" y="428445"/>
                  <a:pt x="1454692" y="432831"/>
                  <a:pt x="1461820" y="437767"/>
                </a:cubicBezTo>
                <a:cubicBezTo>
                  <a:pt x="1459080" y="429538"/>
                  <a:pt x="1479369" y="434472"/>
                  <a:pt x="1479922" y="427892"/>
                </a:cubicBezTo>
                <a:cubicBezTo>
                  <a:pt x="1458533" y="428445"/>
                  <a:pt x="1447017" y="421310"/>
                  <a:pt x="1431109" y="417476"/>
                </a:cubicBezTo>
                <a:close/>
                <a:moveTo>
                  <a:pt x="866239" y="415830"/>
                </a:moveTo>
                <a:cubicBezTo>
                  <a:pt x="837722" y="412536"/>
                  <a:pt x="843203" y="458056"/>
                  <a:pt x="845949" y="453669"/>
                </a:cubicBezTo>
                <a:cubicBezTo>
                  <a:pt x="851978" y="440507"/>
                  <a:pt x="851430" y="423509"/>
                  <a:pt x="866239" y="415830"/>
                </a:cubicBezTo>
                <a:close/>
                <a:moveTo>
                  <a:pt x="3758601" y="403213"/>
                </a:moveTo>
                <a:cubicBezTo>
                  <a:pt x="3761342" y="403213"/>
                  <a:pt x="3764082" y="403760"/>
                  <a:pt x="3766276" y="404313"/>
                </a:cubicBezTo>
                <a:cubicBezTo>
                  <a:pt x="3765181" y="405953"/>
                  <a:pt x="3763535" y="407601"/>
                  <a:pt x="3762441" y="409247"/>
                </a:cubicBezTo>
                <a:cubicBezTo>
                  <a:pt x="3758601" y="408700"/>
                  <a:pt x="3755861" y="408154"/>
                  <a:pt x="3758601" y="403213"/>
                </a:cubicBezTo>
                <a:close/>
                <a:moveTo>
                  <a:pt x="1917721" y="398971"/>
                </a:moveTo>
                <a:cubicBezTo>
                  <a:pt x="1912536" y="398946"/>
                  <a:pt x="1906829" y="399683"/>
                  <a:pt x="1902133" y="400951"/>
                </a:cubicBezTo>
                <a:cubicBezTo>
                  <a:pt x="1892740" y="403488"/>
                  <a:pt x="1887393" y="408151"/>
                  <a:pt x="1898362" y="413088"/>
                </a:cubicBezTo>
                <a:cubicBezTo>
                  <a:pt x="1892327" y="403761"/>
                  <a:pt x="1921398" y="408147"/>
                  <a:pt x="1921398" y="408147"/>
                </a:cubicBezTo>
                <a:cubicBezTo>
                  <a:pt x="1918651" y="408147"/>
                  <a:pt x="1915911" y="408695"/>
                  <a:pt x="1917011" y="411441"/>
                </a:cubicBezTo>
                <a:cubicBezTo>
                  <a:pt x="1927427" y="411441"/>
                  <a:pt x="1931814" y="408147"/>
                  <a:pt x="1930173" y="401567"/>
                </a:cubicBezTo>
                <a:cubicBezTo>
                  <a:pt x="1927568" y="399785"/>
                  <a:pt x="1922906" y="398997"/>
                  <a:pt x="1917721" y="398971"/>
                </a:cubicBezTo>
                <a:close/>
                <a:moveTo>
                  <a:pt x="3438119" y="379156"/>
                </a:moveTo>
                <a:cubicBezTo>
                  <a:pt x="3445591" y="379635"/>
                  <a:pt x="3452857" y="382654"/>
                  <a:pt x="3452034" y="387864"/>
                </a:cubicBezTo>
                <a:cubicBezTo>
                  <a:pt x="3440518" y="388411"/>
                  <a:pt x="3429002" y="388964"/>
                  <a:pt x="3422969" y="385670"/>
                </a:cubicBezTo>
                <a:cubicBezTo>
                  <a:pt x="3422969" y="380732"/>
                  <a:pt x="3430647" y="378676"/>
                  <a:pt x="3438119" y="379156"/>
                </a:cubicBezTo>
                <a:close/>
                <a:moveTo>
                  <a:pt x="3750920" y="379083"/>
                </a:moveTo>
                <a:cubicBezTo>
                  <a:pt x="3753661" y="392245"/>
                  <a:pt x="3734471" y="387858"/>
                  <a:pt x="3722403" y="386211"/>
                </a:cubicBezTo>
                <a:cubicBezTo>
                  <a:pt x="3716921" y="375241"/>
                  <a:pt x="3741052" y="381276"/>
                  <a:pt x="3750920" y="379083"/>
                </a:cubicBezTo>
                <a:close/>
                <a:moveTo>
                  <a:pt x="2082433" y="375624"/>
                </a:moveTo>
                <a:cubicBezTo>
                  <a:pt x="2085029" y="374801"/>
                  <a:pt x="2101279" y="377991"/>
                  <a:pt x="2104569" y="379637"/>
                </a:cubicBezTo>
                <a:cubicBezTo>
                  <a:pt x="2097435" y="398832"/>
                  <a:pt x="2099634" y="408154"/>
                  <a:pt x="2086472" y="421315"/>
                </a:cubicBezTo>
                <a:cubicBezTo>
                  <a:pt x="2066729" y="414182"/>
                  <a:pt x="2057949" y="398279"/>
                  <a:pt x="2039308" y="390604"/>
                </a:cubicBezTo>
                <a:cubicBezTo>
                  <a:pt x="2056854" y="384023"/>
                  <a:pt x="2062889" y="378537"/>
                  <a:pt x="2081532" y="384571"/>
                </a:cubicBezTo>
                <a:cubicBezTo>
                  <a:pt x="2087019" y="382924"/>
                  <a:pt x="2093054" y="377989"/>
                  <a:pt x="2085373" y="377989"/>
                </a:cubicBezTo>
                <a:cubicBezTo>
                  <a:pt x="2082219" y="376617"/>
                  <a:pt x="2081568" y="375898"/>
                  <a:pt x="2082433" y="375624"/>
                </a:cubicBezTo>
                <a:close/>
                <a:moveTo>
                  <a:pt x="3546290" y="372780"/>
                </a:moveTo>
                <a:cubicBezTo>
                  <a:pt x="3553351" y="373329"/>
                  <a:pt x="3560343" y="376893"/>
                  <a:pt x="3558424" y="384570"/>
                </a:cubicBezTo>
                <a:cubicBezTo>
                  <a:pt x="3540328" y="389505"/>
                  <a:pt x="3548002" y="376342"/>
                  <a:pt x="3533746" y="379084"/>
                </a:cubicBezTo>
                <a:cubicBezTo>
                  <a:pt x="3532100" y="374699"/>
                  <a:pt x="3539230" y="372232"/>
                  <a:pt x="3546290" y="372780"/>
                </a:cubicBezTo>
                <a:close/>
                <a:moveTo>
                  <a:pt x="3658786" y="372502"/>
                </a:moveTo>
                <a:cubicBezTo>
                  <a:pt x="3662080" y="386212"/>
                  <a:pt x="3636849" y="381824"/>
                  <a:pt x="3625887" y="379630"/>
                </a:cubicBezTo>
                <a:cubicBezTo>
                  <a:pt x="3620400" y="368115"/>
                  <a:pt x="3647824" y="375243"/>
                  <a:pt x="3658786" y="372502"/>
                </a:cubicBezTo>
                <a:close/>
                <a:moveTo>
                  <a:pt x="3600104" y="371954"/>
                </a:moveTo>
                <a:cubicBezTo>
                  <a:pt x="3623686" y="376889"/>
                  <a:pt x="3618752" y="384023"/>
                  <a:pt x="3636302" y="395539"/>
                </a:cubicBezTo>
                <a:cubicBezTo>
                  <a:pt x="3621494" y="398279"/>
                  <a:pt x="3626428" y="387310"/>
                  <a:pt x="3611624" y="390052"/>
                </a:cubicBezTo>
                <a:cubicBezTo>
                  <a:pt x="3603943" y="391151"/>
                  <a:pt x="3616012" y="394986"/>
                  <a:pt x="3607232" y="396085"/>
                </a:cubicBezTo>
                <a:cubicBezTo>
                  <a:pt x="3631915" y="410894"/>
                  <a:pt x="3646718" y="383470"/>
                  <a:pt x="3674688" y="393891"/>
                </a:cubicBezTo>
                <a:cubicBezTo>
                  <a:pt x="3678529" y="398826"/>
                  <a:pt x="3652751" y="399379"/>
                  <a:pt x="3655498" y="394438"/>
                </a:cubicBezTo>
                <a:cubicBezTo>
                  <a:pt x="3640689" y="405407"/>
                  <a:pt x="3701013" y="402667"/>
                  <a:pt x="3671948" y="415828"/>
                </a:cubicBezTo>
                <a:cubicBezTo>
                  <a:pt x="3680722" y="415828"/>
                  <a:pt x="3681823" y="411441"/>
                  <a:pt x="3691143" y="411988"/>
                </a:cubicBezTo>
                <a:cubicBezTo>
                  <a:pt x="3688403" y="409247"/>
                  <a:pt x="3685657" y="407053"/>
                  <a:pt x="3685657" y="402667"/>
                </a:cubicBezTo>
                <a:cubicBezTo>
                  <a:pt x="3702112" y="403760"/>
                  <a:pt x="3722402" y="409247"/>
                  <a:pt x="3723501" y="395539"/>
                </a:cubicBezTo>
                <a:cubicBezTo>
                  <a:pt x="3735565" y="402667"/>
                  <a:pt x="3739405" y="399925"/>
                  <a:pt x="3757500" y="397733"/>
                </a:cubicBezTo>
                <a:cubicBezTo>
                  <a:pt x="3762988" y="409247"/>
                  <a:pt x="3732277" y="400473"/>
                  <a:pt x="3729530" y="407601"/>
                </a:cubicBezTo>
                <a:cubicBezTo>
                  <a:pt x="3739951" y="414729"/>
                  <a:pt x="3750372" y="409795"/>
                  <a:pt x="3758601" y="411988"/>
                </a:cubicBezTo>
                <a:cubicBezTo>
                  <a:pt x="3750920" y="418022"/>
                  <a:pt x="3743245" y="423509"/>
                  <a:pt x="3735565" y="428991"/>
                </a:cubicBezTo>
                <a:cubicBezTo>
                  <a:pt x="3711434" y="428991"/>
                  <a:pt x="3687303" y="430637"/>
                  <a:pt x="3667560" y="433925"/>
                </a:cubicBezTo>
                <a:cubicBezTo>
                  <a:pt x="3669754" y="431732"/>
                  <a:pt x="3671948" y="428991"/>
                  <a:pt x="3671401" y="424604"/>
                </a:cubicBezTo>
                <a:cubicBezTo>
                  <a:pt x="3669208" y="420763"/>
                  <a:pt x="3624239" y="433925"/>
                  <a:pt x="3631915" y="413634"/>
                </a:cubicBezTo>
                <a:cubicBezTo>
                  <a:pt x="3614912" y="430637"/>
                  <a:pt x="3599009" y="414729"/>
                  <a:pt x="3590235" y="433378"/>
                </a:cubicBezTo>
                <a:cubicBezTo>
                  <a:pt x="3568845" y="434472"/>
                  <a:pt x="3546361" y="436119"/>
                  <a:pt x="3545815" y="422410"/>
                </a:cubicBezTo>
                <a:cubicBezTo>
                  <a:pt x="3561170" y="420763"/>
                  <a:pt x="3565558" y="428991"/>
                  <a:pt x="3574880" y="421862"/>
                </a:cubicBezTo>
                <a:cubicBezTo>
                  <a:pt x="3559523" y="420216"/>
                  <a:pt x="3549650" y="413634"/>
                  <a:pt x="3539780" y="407601"/>
                </a:cubicBezTo>
                <a:cubicBezTo>
                  <a:pt x="3535394" y="409795"/>
                  <a:pt x="3544715" y="421862"/>
                  <a:pt x="3532100" y="426250"/>
                </a:cubicBezTo>
                <a:cubicBezTo>
                  <a:pt x="3510716" y="425150"/>
                  <a:pt x="3501388" y="415828"/>
                  <a:pt x="3487132" y="409247"/>
                </a:cubicBezTo>
                <a:cubicBezTo>
                  <a:pt x="3498101" y="402667"/>
                  <a:pt x="3516197" y="401019"/>
                  <a:pt x="3524425" y="392792"/>
                </a:cubicBezTo>
                <a:cubicBezTo>
                  <a:pt x="3534293" y="390598"/>
                  <a:pt x="3533746" y="396632"/>
                  <a:pt x="3534846" y="401566"/>
                </a:cubicBezTo>
                <a:cubicBezTo>
                  <a:pt x="3563911" y="392245"/>
                  <a:pt x="3564457" y="397733"/>
                  <a:pt x="3602297" y="396632"/>
                </a:cubicBezTo>
                <a:cubicBezTo>
                  <a:pt x="3597363" y="384023"/>
                  <a:pt x="3589136" y="384570"/>
                  <a:pt x="3600104" y="371954"/>
                </a:cubicBezTo>
                <a:close/>
                <a:moveTo>
                  <a:pt x="1964173" y="371408"/>
                </a:moveTo>
                <a:cubicBezTo>
                  <a:pt x="1978981" y="366469"/>
                  <a:pt x="1969107" y="381276"/>
                  <a:pt x="1983915" y="376342"/>
                </a:cubicBezTo>
                <a:cubicBezTo>
                  <a:pt x="1978435" y="391698"/>
                  <a:pt x="1972947" y="398279"/>
                  <a:pt x="1965272" y="414182"/>
                </a:cubicBezTo>
                <a:cubicBezTo>
                  <a:pt x="1939495" y="403761"/>
                  <a:pt x="1918651" y="424051"/>
                  <a:pt x="1900009" y="427891"/>
                </a:cubicBezTo>
                <a:cubicBezTo>
                  <a:pt x="1885200" y="428443"/>
                  <a:pt x="1881907" y="419669"/>
                  <a:pt x="1861069" y="424604"/>
                </a:cubicBezTo>
                <a:cubicBezTo>
                  <a:pt x="1860523" y="409795"/>
                  <a:pt x="1874779" y="420763"/>
                  <a:pt x="1888487" y="413634"/>
                </a:cubicBezTo>
                <a:cubicBezTo>
                  <a:pt x="1879713" y="392792"/>
                  <a:pt x="1855036" y="411441"/>
                  <a:pt x="1839134" y="404861"/>
                </a:cubicBezTo>
                <a:cubicBezTo>
                  <a:pt x="1878619" y="381276"/>
                  <a:pt x="1938949" y="398826"/>
                  <a:pt x="1964173" y="371408"/>
                </a:cubicBezTo>
                <a:close/>
                <a:moveTo>
                  <a:pt x="3416934" y="370314"/>
                </a:moveTo>
                <a:cubicBezTo>
                  <a:pt x="3419674" y="385669"/>
                  <a:pt x="3392257" y="377988"/>
                  <a:pt x="3383483" y="374154"/>
                </a:cubicBezTo>
                <a:cubicBezTo>
                  <a:pt x="3375254" y="370860"/>
                  <a:pt x="3401032" y="373602"/>
                  <a:pt x="3416934" y="370314"/>
                </a:cubicBezTo>
                <a:close/>
                <a:moveTo>
                  <a:pt x="2021755" y="370314"/>
                </a:moveTo>
                <a:cubicBezTo>
                  <a:pt x="2023948" y="384023"/>
                  <a:pt x="2024501" y="396637"/>
                  <a:pt x="2001465" y="396637"/>
                </a:cubicBezTo>
                <a:cubicBezTo>
                  <a:pt x="2021207" y="388957"/>
                  <a:pt x="1987209" y="370314"/>
                  <a:pt x="2021755" y="370314"/>
                </a:cubicBezTo>
                <a:close/>
                <a:moveTo>
                  <a:pt x="2834511" y="367020"/>
                </a:moveTo>
                <a:cubicBezTo>
                  <a:pt x="2833964" y="370308"/>
                  <a:pt x="2833416" y="374148"/>
                  <a:pt x="2832865" y="377988"/>
                </a:cubicBezTo>
                <a:cubicBezTo>
                  <a:pt x="2819702" y="378535"/>
                  <a:pt x="2804899" y="379635"/>
                  <a:pt x="2803252" y="372501"/>
                </a:cubicBezTo>
                <a:cubicBezTo>
                  <a:pt x="2809286" y="368115"/>
                  <a:pt x="2825189" y="369761"/>
                  <a:pt x="2834511" y="367020"/>
                </a:cubicBezTo>
                <a:close/>
                <a:moveTo>
                  <a:pt x="3541974" y="363727"/>
                </a:moveTo>
                <a:cubicBezTo>
                  <a:pt x="3534293" y="368666"/>
                  <a:pt x="3519490" y="376889"/>
                  <a:pt x="3509069" y="370855"/>
                </a:cubicBezTo>
                <a:cubicBezTo>
                  <a:pt x="3515103" y="365921"/>
                  <a:pt x="3527165" y="363727"/>
                  <a:pt x="3541974" y="363727"/>
                </a:cubicBezTo>
                <a:close/>
                <a:moveTo>
                  <a:pt x="3550064" y="360755"/>
                </a:moveTo>
                <a:cubicBezTo>
                  <a:pt x="3556544" y="358312"/>
                  <a:pt x="3571044" y="365511"/>
                  <a:pt x="3575979" y="365921"/>
                </a:cubicBezTo>
                <a:cubicBezTo>
                  <a:pt x="3580367" y="375243"/>
                  <a:pt x="3572139" y="377437"/>
                  <a:pt x="3572686" y="384564"/>
                </a:cubicBezTo>
                <a:cubicBezTo>
                  <a:pt x="3561170" y="380183"/>
                  <a:pt x="3566652" y="364275"/>
                  <a:pt x="3546909" y="367022"/>
                </a:cubicBezTo>
                <a:cubicBezTo>
                  <a:pt x="3546635" y="363456"/>
                  <a:pt x="3547904" y="361571"/>
                  <a:pt x="3550064" y="360755"/>
                </a:cubicBezTo>
                <a:close/>
                <a:moveTo>
                  <a:pt x="913401" y="358794"/>
                </a:moveTo>
                <a:cubicBezTo>
                  <a:pt x="908466" y="367568"/>
                  <a:pt x="888176" y="359887"/>
                  <a:pt x="879948" y="359887"/>
                </a:cubicBezTo>
                <a:cubicBezTo>
                  <a:pt x="880495" y="363728"/>
                  <a:pt x="878301" y="366469"/>
                  <a:pt x="876107" y="369215"/>
                </a:cubicBezTo>
                <a:cubicBezTo>
                  <a:pt x="891464" y="364828"/>
                  <a:pt x="924369" y="370856"/>
                  <a:pt x="913401" y="358794"/>
                </a:cubicBezTo>
                <a:close/>
                <a:moveTo>
                  <a:pt x="1644999" y="349471"/>
                </a:moveTo>
                <a:cubicBezTo>
                  <a:pt x="1649938" y="360987"/>
                  <a:pt x="1623614" y="362634"/>
                  <a:pt x="1625808" y="350565"/>
                </a:cubicBezTo>
                <a:close/>
                <a:moveTo>
                  <a:pt x="1561016" y="348034"/>
                </a:moveTo>
                <a:cubicBezTo>
                  <a:pt x="1569585" y="349337"/>
                  <a:pt x="1577811" y="353589"/>
                  <a:pt x="1574794" y="359346"/>
                </a:cubicBezTo>
                <a:cubicBezTo>
                  <a:pt x="1557245" y="363187"/>
                  <a:pt x="1559986" y="352218"/>
                  <a:pt x="1545177" y="354412"/>
                </a:cubicBezTo>
                <a:cubicBezTo>
                  <a:pt x="1543534" y="348377"/>
                  <a:pt x="1552446" y="346732"/>
                  <a:pt x="1561016" y="348034"/>
                </a:cubicBezTo>
                <a:close/>
                <a:moveTo>
                  <a:pt x="1908243" y="347277"/>
                </a:moveTo>
                <a:cubicBezTo>
                  <a:pt x="1908790" y="354958"/>
                  <a:pt x="1892886" y="354405"/>
                  <a:pt x="1880819" y="355505"/>
                </a:cubicBezTo>
                <a:cubicBezTo>
                  <a:pt x="1885753" y="346731"/>
                  <a:pt x="1895080" y="345085"/>
                  <a:pt x="1908243" y="347277"/>
                </a:cubicBezTo>
                <a:close/>
                <a:moveTo>
                  <a:pt x="1593514" y="345155"/>
                </a:moveTo>
                <a:cubicBezTo>
                  <a:pt x="1600711" y="345497"/>
                  <a:pt x="1609897" y="347828"/>
                  <a:pt x="1615928" y="348378"/>
                </a:cubicBezTo>
                <a:cubicBezTo>
                  <a:pt x="1614833" y="359346"/>
                  <a:pt x="1593443" y="354958"/>
                  <a:pt x="1583028" y="353859"/>
                </a:cubicBezTo>
                <a:cubicBezTo>
                  <a:pt x="1581107" y="346458"/>
                  <a:pt x="1586316" y="344812"/>
                  <a:pt x="1593514" y="345155"/>
                </a:cubicBezTo>
                <a:close/>
                <a:moveTo>
                  <a:pt x="2086676" y="344604"/>
                </a:moveTo>
                <a:cubicBezTo>
                  <a:pt x="2090722" y="345359"/>
                  <a:pt x="2094423" y="346457"/>
                  <a:pt x="2100182" y="346184"/>
                </a:cubicBezTo>
                <a:cubicBezTo>
                  <a:pt x="2091953" y="354405"/>
                  <a:pt x="2073311" y="356599"/>
                  <a:pt x="2069469" y="367020"/>
                </a:cubicBezTo>
                <a:cubicBezTo>
                  <a:pt x="2059595" y="365373"/>
                  <a:pt x="2070016" y="350571"/>
                  <a:pt x="2071117" y="345083"/>
                </a:cubicBezTo>
                <a:cubicBezTo>
                  <a:pt x="2078245" y="343437"/>
                  <a:pt x="2082631" y="343848"/>
                  <a:pt x="2086676" y="344604"/>
                </a:cubicBezTo>
                <a:close/>
                <a:moveTo>
                  <a:pt x="1970213" y="342890"/>
                </a:moveTo>
                <a:cubicBezTo>
                  <a:pt x="1985015" y="350018"/>
                  <a:pt x="1958144" y="359339"/>
                  <a:pt x="1938401" y="357146"/>
                </a:cubicBezTo>
                <a:cubicBezTo>
                  <a:pt x="1935660" y="345630"/>
                  <a:pt x="1967466" y="351665"/>
                  <a:pt x="1970213" y="342890"/>
                </a:cubicBezTo>
                <a:close/>
                <a:moveTo>
                  <a:pt x="2829030" y="334663"/>
                </a:moveTo>
                <a:cubicBezTo>
                  <a:pt x="2816415" y="336857"/>
                  <a:pt x="2804899" y="340151"/>
                  <a:pt x="2796124" y="344537"/>
                </a:cubicBezTo>
                <a:cubicBezTo>
                  <a:pt x="2806540" y="350019"/>
                  <a:pt x="2835610" y="348372"/>
                  <a:pt x="2829030" y="334663"/>
                </a:cubicBezTo>
                <a:close/>
                <a:moveTo>
                  <a:pt x="2735795" y="326988"/>
                </a:moveTo>
                <a:cubicBezTo>
                  <a:pt x="2749505" y="324795"/>
                  <a:pt x="2764314" y="328082"/>
                  <a:pt x="2775828" y="335210"/>
                </a:cubicBezTo>
                <a:cubicBezTo>
                  <a:pt x="2802152" y="326436"/>
                  <a:pt x="2844385" y="328628"/>
                  <a:pt x="2875644" y="327535"/>
                </a:cubicBezTo>
                <a:cubicBezTo>
                  <a:pt x="2867415" y="331923"/>
                  <a:pt x="2859741" y="336309"/>
                  <a:pt x="2850966" y="339603"/>
                </a:cubicBezTo>
                <a:cubicBezTo>
                  <a:pt x="2840544" y="343985"/>
                  <a:pt x="2837251" y="351665"/>
                  <a:pt x="2835610" y="360440"/>
                </a:cubicBezTo>
                <a:cubicBezTo>
                  <a:pt x="2816962" y="368115"/>
                  <a:pt x="2800507" y="370314"/>
                  <a:pt x="2785150" y="368115"/>
                </a:cubicBezTo>
                <a:cubicBezTo>
                  <a:pt x="2769794" y="352213"/>
                  <a:pt x="2753892" y="337957"/>
                  <a:pt x="2735795" y="326988"/>
                </a:cubicBezTo>
                <a:close/>
                <a:moveTo>
                  <a:pt x="2111144" y="323147"/>
                </a:moveTo>
                <a:cubicBezTo>
                  <a:pt x="2114438" y="329180"/>
                  <a:pt x="2098536" y="337409"/>
                  <a:pt x="2117732" y="335215"/>
                </a:cubicBezTo>
                <a:cubicBezTo>
                  <a:pt x="2116632" y="339602"/>
                  <a:pt x="2106210" y="338502"/>
                  <a:pt x="2099082" y="339602"/>
                </a:cubicBezTo>
                <a:cubicBezTo>
                  <a:pt x="2107310" y="333015"/>
                  <a:pt x="2098536" y="331922"/>
                  <a:pt x="2096888" y="324241"/>
                </a:cubicBezTo>
                <a:close/>
                <a:moveTo>
                  <a:pt x="1808493" y="323079"/>
                </a:moveTo>
                <a:cubicBezTo>
                  <a:pt x="1815006" y="323149"/>
                  <a:pt x="1821312" y="325891"/>
                  <a:pt x="1819938" y="331922"/>
                </a:cubicBezTo>
                <a:cubicBezTo>
                  <a:pt x="1809523" y="340149"/>
                  <a:pt x="1810617" y="327534"/>
                  <a:pt x="1795808" y="330274"/>
                </a:cubicBezTo>
                <a:cubicBezTo>
                  <a:pt x="1795261" y="325614"/>
                  <a:pt x="1801981" y="323011"/>
                  <a:pt x="1808493" y="323079"/>
                </a:cubicBezTo>
                <a:close/>
                <a:moveTo>
                  <a:pt x="1870944" y="318760"/>
                </a:moveTo>
                <a:cubicBezTo>
                  <a:pt x="1871491" y="326988"/>
                  <a:pt x="1879718" y="324241"/>
                  <a:pt x="1872590" y="330828"/>
                </a:cubicBezTo>
                <a:lnTo>
                  <a:pt x="1881912" y="330274"/>
                </a:lnTo>
                <a:cubicBezTo>
                  <a:pt x="1890687" y="341244"/>
                  <a:pt x="1833107" y="322048"/>
                  <a:pt x="1870944" y="318760"/>
                </a:cubicBezTo>
                <a:close/>
                <a:moveTo>
                  <a:pt x="2732033" y="312763"/>
                </a:moveTo>
                <a:lnTo>
                  <a:pt x="2736589" y="312779"/>
                </a:lnTo>
                <a:lnTo>
                  <a:pt x="2725926" y="314920"/>
                </a:lnTo>
                <a:close/>
                <a:moveTo>
                  <a:pt x="2051921" y="308885"/>
                </a:moveTo>
                <a:cubicBezTo>
                  <a:pt x="2061242" y="308339"/>
                  <a:pt x="2059050" y="317113"/>
                  <a:pt x="2071665" y="313826"/>
                </a:cubicBezTo>
                <a:cubicBezTo>
                  <a:pt x="2062889" y="318212"/>
                  <a:pt x="2055761" y="323148"/>
                  <a:pt x="2044240" y="325342"/>
                </a:cubicBezTo>
                <a:cubicBezTo>
                  <a:pt x="2039308" y="316018"/>
                  <a:pt x="2060142" y="320406"/>
                  <a:pt x="2051921" y="308885"/>
                </a:cubicBezTo>
                <a:close/>
                <a:moveTo>
                  <a:pt x="3371961" y="303403"/>
                </a:moveTo>
                <a:cubicBezTo>
                  <a:pt x="3400479" y="301757"/>
                  <a:pt x="3402126" y="320408"/>
                  <a:pt x="3373055" y="312727"/>
                </a:cubicBezTo>
                <a:close/>
                <a:moveTo>
                  <a:pt x="3420228" y="299017"/>
                </a:moveTo>
                <a:cubicBezTo>
                  <a:pt x="3408706" y="305597"/>
                  <a:pt x="3425709" y="312732"/>
                  <a:pt x="3416935" y="317666"/>
                </a:cubicBezTo>
                <a:cubicBezTo>
                  <a:pt x="3404325" y="319313"/>
                  <a:pt x="3396644" y="294083"/>
                  <a:pt x="3420228" y="299017"/>
                </a:cubicBezTo>
                <a:close/>
                <a:moveTo>
                  <a:pt x="3318218" y="296275"/>
                </a:moveTo>
                <a:cubicBezTo>
                  <a:pt x="3325346" y="300115"/>
                  <a:pt x="3298475" y="309437"/>
                  <a:pt x="3280926" y="309437"/>
                </a:cubicBezTo>
                <a:cubicBezTo>
                  <a:pt x="3300123" y="324246"/>
                  <a:pt x="3340155" y="303403"/>
                  <a:pt x="3362092" y="300663"/>
                </a:cubicBezTo>
                <a:cubicBezTo>
                  <a:pt x="3365932" y="310531"/>
                  <a:pt x="3362639" y="313278"/>
                  <a:pt x="3368674" y="316565"/>
                </a:cubicBezTo>
                <a:cubicBezTo>
                  <a:pt x="3363738" y="326440"/>
                  <a:pt x="3348383" y="310531"/>
                  <a:pt x="3358252" y="307791"/>
                </a:cubicBezTo>
                <a:cubicBezTo>
                  <a:pt x="3345637" y="323699"/>
                  <a:pt x="3300669" y="316565"/>
                  <a:pt x="3302863" y="334114"/>
                </a:cubicBezTo>
                <a:cubicBezTo>
                  <a:pt x="3290796" y="329180"/>
                  <a:pt x="3274346" y="328081"/>
                  <a:pt x="3258443" y="325892"/>
                </a:cubicBezTo>
                <a:cubicBezTo>
                  <a:pt x="3257890" y="326440"/>
                  <a:pt x="3256249" y="327533"/>
                  <a:pt x="3255696" y="328081"/>
                </a:cubicBezTo>
                <a:cubicBezTo>
                  <a:pt x="3249669" y="324246"/>
                  <a:pt x="3242534" y="323147"/>
                  <a:pt x="3235406" y="322599"/>
                </a:cubicBezTo>
                <a:cubicBezTo>
                  <a:pt x="3251310" y="315471"/>
                  <a:pt x="3269958" y="311084"/>
                  <a:pt x="3284767" y="297370"/>
                </a:cubicBezTo>
                <a:cubicBezTo>
                  <a:pt x="3298475" y="299564"/>
                  <a:pt x="3312185" y="298469"/>
                  <a:pt x="3318218" y="296275"/>
                </a:cubicBezTo>
                <a:close/>
                <a:moveTo>
                  <a:pt x="2035466" y="295176"/>
                </a:moveTo>
                <a:cubicBezTo>
                  <a:pt x="2037114" y="311631"/>
                  <a:pt x="2000372" y="320953"/>
                  <a:pt x="1986116" y="320953"/>
                </a:cubicBezTo>
                <a:cubicBezTo>
                  <a:pt x="1985570" y="312725"/>
                  <a:pt x="2007505" y="314919"/>
                  <a:pt x="1993790" y="307791"/>
                </a:cubicBezTo>
                <a:cubicBezTo>
                  <a:pt x="2000924" y="311631"/>
                  <a:pt x="2029442" y="300663"/>
                  <a:pt x="2035466" y="295176"/>
                </a:cubicBezTo>
                <a:close/>
                <a:moveTo>
                  <a:pt x="3210765" y="283022"/>
                </a:moveTo>
                <a:lnTo>
                  <a:pt x="3210729" y="283109"/>
                </a:lnTo>
                <a:lnTo>
                  <a:pt x="3210597" y="283083"/>
                </a:lnTo>
                <a:close/>
                <a:moveTo>
                  <a:pt x="3268312" y="282014"/>
                </a:moveTo>
                <a:cubicBezTo>
                  <a:pt x="3264472" y="289142"/>
                  <a:pt x="3243635" y="277080"/>
                  <a:pt x="3245281" y="291889"/>
                </a:cubicBezTo>
                <a:cubicBezTo>
                  <a:pt x="3249669" y="297370"/>
                  <a:pt x="3284767" y="288049"/>
                  <a:pt x="3268312" y="282014"/>
                </a:cubicBezTo>
                <a:close/>
                <a:moveTo>
                  <a:pt x="3402489" y="281186"/>
                </a:moveTo>
                <a:cubicBezTo>
                  <a:pt x="3409876" y="280713"/>
                  <a:pt x="3415703" y="281193"/>
                  <a:pt x="3418581" y="283660"/>
                </a:cubicBezTo>
                <a:cubicBezTo>
                  <a:pt x="3395545" y="297923"/>
                  <a:pt x="3352224" y="286407"/>
                  <a:pt x="3332481" y="295176"/>
                </a:cubicBezTo>
                <a:cubicBezTo>
                  <a:pt x="3340157" y="289148"/>
                  <a:pt x="3331928" y="291341"/>
                  <a:pt x="3331381" y="283114"/>
                </a:cubicBezTo>
                <a:cubicBezTo>
                  <a:pt x="3344133" y="292575"/>
                  <a:pt x="3380330" y="282601"/>
                  <a:pt x="3402489" y="281186"/>
                </a:cubicBezTo>
                <a:close/>
                <a:moveTo>
                  <a:pt x="3027006" y="278721"/>
                </a:moveTo>
                <a:lnTo>
                  <a:pt x="3027007" y="278721"/>
                </a:lnTo>
                <a:lnTo>
                  <a:pt x="3027009" y="278722"/>
                </a:lnTo>
                <a:close/>
                <a:moveTo>
                  <a:pt x="2804346" y="273240"/>
                </a:moveTo>
                <a:cubicBezTo>
                  <a:pt x="2796124" y="274886"/>
                  <a:pt x="2784603" y="275434"/>
                  <a:pt x="2780769" y="279821"/>
                </a:cubicBezTo>
                <a:cubicBezTo>
                  <a:pt x="2798311" y="280915"/>
                  <a:pt x="2798864" y="293530"/>
                  <a:pt x="2820255" y="291336"/>
                </a:cubicBezTo>
                <a:cubicBezTo>
                  <a:pt x="2819702" y="282014"/>
                  <a:pt x="2809286" y="279821"/>
                  <a:pt x="2804346" y="273240"/>
                </a:cubicBezTo>
                <a:close/>
                <a:moveTo>
                  <a:pt x="3103238" y="269947"/>
                </a:moveTo>
                <a:cubicBezTo>
                  <a:pt x="3052231" y="268306"/>
                  <a:pt x="3101592" y="316013"/>
                  <a:pt x="3119688" y="291336"/>
                </a:cubicBezTo>
                <a:cubicBezTo>
                  <a:pt x="3117494" y="287496"/>
                  <a:pt x="3094464" y="295724"/>
                  <a:pt x="3090070" y="285855"/>
                </a:cubicBezTo>
                <a:cubicBezTo>
                  <a:pt x="3093911" y="280368"/>
                  <a:pt x="3101044" y="276527"/>
                  <a:pt x="3103238" y="269947"/>
                </a:cubicBezTo>
                <a:close/>
                <a:moveTo>
                  <a:pt x="3479999" y="269399"/>
                </a:moveTo>
                <a:cubicBezTo>
                  <a:pt x="3479452" y="277627"/>
                  <a:pt x="3466837" y="283107"/>
                  <a:pt x="3456415" y="276527"/>
                </a:cubicBezTo>
                <a:cubicBezTo>
                  <a:pt x="3450386" y="266112"/>
                  <a:pt x="3470677" y="271045"/>
                  <a:pt x="3479999" y="269399"/>
                </a:cubicBezTo>
                <a:close/>
                <a:moveTo>
                  <a:pt x="2917048" y="262888"/>
                </a:moveTo>
                <a:cubicBezTo>
                  <a:pt x="2911289" y="261997"/>
                  <a:pt x="2907176" y="262271"/>
                  <a:pt x="2905254" y="268306"/>
                </a:cubicBezTo>
                <a:cubicBezTo>
                  <a:pt x="2917323" y="269947"/>
                  <a:pt x="2934325" y="272692"/>
                  <a:pt x="2938713" y="264465"/>
                </a:cubicBezTo>
                <a:cubicBezTo>
                  <a:pt x="2930212" y="265836"/>
                  <a:pt x="2922808" y="263779"/>
                  <a:pt x="2917048" y="262888"/>
                </a:cubicBezTo>
                <a:close/>
                <a:moveTo>
                  <a:pt x="3020973" y="262819"/>
                </a:moveTo>
                <a:lnTo>
                  <a:pt x="3035517" y="264809"/>
                </a:lnTo>
                <a:lnTo>
                  <a:pt x="3030847" y="266112"/>
                </a:lnTo>
                <a:cubicBezTo>
                  <a:pt x="3032488" y="267205"/>
                  <a:pt x="3039621" y="268853"/>
                  <a:pt x="3045650" y="269399"/>
                </a:cubicBezTo>
                <a:cubicBezTo>
                  <a:pt x="3043456" y="270500"/>
                  <a:pt x="3042363" y="273787"/>
                  <a:pt x="3041263" y="277628"/>
                </a:cubicBezTo>
                <a:lnTo>
                  <a:pt x="3027007" y="278721"/>
                </a:lnTo>
                <a:lnTo>
                  <a:pt x="3025496" y="271114"/>
                </a:lnTo>
                <a:cubicBezTo>
                  <a:pt x="3023577" y="268576"/>
                  <a:pt x="3021246" y="266382"/>
                  <a:pt x="3020973" y="262819"/>
                </a:cubicBezTo>
                <a:close/>
                <a:moveTo>
                  <a:pt x="3042841" y="262765"/>
                </a:moveTo>
                <a:lnTo>
                  <a:pt x="3038522" y="265220"/>
                </a:lnTo>
                <a:lnTo>
                  <a:pt x="3035517" y="264809"/>
                </a:lnTo>
                <a:close/>
                <a:moveTo>
                  <a:pt x="2751631" y="258913"/>
                </a:moveTo>
                <a:cubicBezTo>
                  <a:pt x="2742651" y="257337"/>
                  <a:pt x="2733328" y="257337"/>
                  <a:pt x="2730860" y="259531"/>
                </a:cubicBezTo>
                <a:cubicBezTo>
                  <a:pt x="2746217" y="260625"/>
                  <a:pt x="2751697" y="268853"/>
                  <a:pt x="2770346" y="267753"/>
                </a:cubicBezTo>
                <a:cubicBezTo>
                  <a:pt x="2769249" y="263642"/>
                  <a:pt x="2760612" y="260489"/>
                  <a:pt x="2751631" y="258913"/>
                </a:cubicBezTo>
                <a:close/>
                <a:moveTo>
                  <a:pt x="3265161" y="255280"/>
                </a:moveTo>
                <a:cubicBezTo>
                  <a:pt x="3280790" y="254320"/>
                  <a:pt x="3300944" y="256514"/>
                  <a:pt x="3309992" y="262271"/>
                </a:cubicBezTo>
                <a:cubicBezTo>
                  <a:pt x="3306704" y="273240"/>
                  <a:pt x="3296283" y="264465"/>
                  <a:pt x="3281474" y="266112"/>
                </a:cubicBezTo>
                <a:cubicBezTo>
                  <a:pt x="3274346" y="266659"/>
                  <a:pt x="3280381" y="275434"/>
                  <a:pt x="3272700" y="275434"/>
                </a:cubicBezTo>
                <a:cubicBezTo>
                  <a:pt x="3273799" y="282014"/>
                  <a:pt x="3292996" y="275986"/>
                  <a:pt x="3301770" y="277628"/>
                </a:cubicBezTo>
                <a:cubicBezTo>
                  <a:pt x="3315479" y="282567"/>
                  <a:pt x="3300670" y="289695"/>
                  <a:pt x="3317127" y="289695"/>
                </a:cubicBezTo>
                <a:cubicBezTo>
                  <a:pt x="3316574" y="296277"/>
                  <a:pt x="3296283" y="290242"/>
                  <a:pt x="3292996" y="287501"/>
                </a:cubicBezTo>
                <a:cubicBezTo>
                  <a:pt x="3283121" y="299564"/>
                  <a:pt x="3260090" y="296823"/>
                  <a:pt x="3251316" y="303951"/>
                </a:cubicBezTo>
                <a:cubicBezTo>
                  <a:pt x="3237054" y="301757"/>
                  <a:pt x="3241987" y="286402"/>
                  <a:pt x="3225538" y="285855"/>
                </a:cubicBezTo>
                <a:cubicBezTo>
                  <a:pt x="3240895" y="279821"/>
                  <a:pt x="3261731" y="275986"/>
                  <a:pt x="3266671" y="263372"/>
                </a:cubicBezTo>
                <a:cubicBezTo>
                  <a:pt x="3257347" y="265292"/>
                  <a:pt x="3251450" y="269130"/>
                  <a:pt x="3244390" y="272283"/>
                </a:cubicBezTo>
                <a:lnTo>
                  <a:pt x="3216463" y="276859"/>
                </a:lnTo>
                <a:lnTo>
                  <a:pt x="3218533" y="280206"/>
                </a:lnTo>
                <a:lnTo>
                  <a:pt x="3210765" y="283022"/>
                </a:lnTo>
                <a:lnTo>
                  <a:pt x="3214564" y="273787"/>
                </a:lnTo>
                <a:lnTo>
                  <a:pt x="3215878" y="275914"/>
                </a:lnTo>
                <a:lnTo>
                  <a:pt x="3223344" y="264465"/>
                </a:lnTo>
                <a:cubicBezTo>
                  <a:pt x="3234859" y="263372"/>
                  <a:pt x="3234313" y="269952"/>
                  <a:pt x="3247475" y="267212"/>
                </a:cubicBezTo>
                <a:cubicBezTo>
                  <a:pt x="3238427" y="260354"/>
                  <a:pt x="3249532" y="256240"/>
                  <a:pt x="3265161" y="255280"/>
                </a:cubicBezTo>
                <a:close/>
                <a:moveTo>
                  <a:pt x="2836842" y="255074"/>
                </a:moveTo>
                <a:cubicBezTo>
                  <a:pt x="2830671" y="253772"/>
                  <a:pt x="2823816" y="254320"/>
                  <a:pt x="2822442" y="257885"/>
                </a:cubicBezTo>
                <a:cubicBezTo>
                  <a:pt x="2832863" y="263366"/>
                  <a:pt x="2831217" y="268853"/>
                  <a:pt x="2847126" y="263366"/>
                </a:cubicBezTo>
                <a:cubicBezTo>
                  <a:pt x="2848495" y="259528"/>
                  <a:pt x="2843011" y="256376"/>
                  <a:pt x="2836842" y="255074"/>
                </a:cubicBezTo>
                <a:close/>
                <a:moveTo>
                  <a:pt x="3539302" y="252951"/>
                </a:moveTo>
                <a:cubicBezTo>
                  <a:pt x="3551572" y="253635"/>
                  <a:pt x="3563911" y="256789"/>
                  <a:pt x="3566105" y="261177"/>
                </a:cubicBezTo>
                <a:cubicBezTo>
                  <a:pt x="3543073" y="263917"/>
                  <a:pt x="3532652" y="258437"/>
                  <a:pt x="3512909" y="259530"/>
                </a:cubicBezTo>
                <a:cubicBezTo>
                  <a:pt x="3514829" y="254046"/>
                  <a:pt x="3527032" y="252265"/>
                  <a:pt x="3539302" y="252951"/>
                </a:cubicBezTo>
                <a:close/>
                <a:moveTo>
                  <a:pt x="3006465" y="249212"/>
                </a:moveTo>
                <a:cubicBezTo>
                  <a:pt x="3004125" y="248869"/>
                  <a:pt x="3002155" y="249383"/>
                  <a:pt x="3000201" y="250069"/>
                </a:cubicBezTo>
                <a:cubicBezTo>
                  <a:pt x="2996294" y="251440"/>
                  <a:pt x="2992456" y="253497"/>
                  <a:pt x="2985874" y="250757"/>
                </a:cubicBezTo>
                <a:cubicBezTo>
                  <a:pt x="2990808" y="260077"/>
                  <a:pt x="2991361" y="260077"/>
                  <a:pt x="2987520" y="269399"/>
                </a:cubicBezTo>
                <a:cubicBezTo>
                  <a:pt x="3011098" y="273240"/>
                  <a:pt x="2990262" y="251850"/>
                  <a:pt x="3010005" y="253497"/>
                </a:cubicBezTo>
                <a:cubicBezTo>
                  <a:pt x="3010005" y="255143"/>
                  <a:pt x="3014391" y="256784"/>
                  <a:pt x="3014939" y="253497"/>
                </a:cubicBezTo>
                <a:cubicBezTo>
                  <a:pt x="3011512" y="250755"/>
                  <a:pt x="3008804" y="249555"/>
                  <a:pt x="3006465" y="249212"/>
                </a:cubicBezTo>
                <a:close/>
                <a:moveTo>
                  <a:pt x="3443805" y="245821"/>
                </a:moveTo>
                <a:cubicBezTo>
                  <a:pt x="3444358" y="248562"/>
                  <a:pt x="3449839" y="248015"/>
                  <a:pt x="3453680" y="248562"/>
                </a:cubicBezTo>
                <a:cubicBezTo>
                  <a:pt x="3445451" y="258437"/>
                  <a:pt x="3435030" y="258437"/>
                  <a:pt x="3436130" y="267758"/>
                </a:cubicBezTo>
                <a:cubicBezTo>
                  <a:pt x="3426256" y="269952"/>
                  <a:pt x="3426802" y="263918"/>
                  <a:pt x="3425708" y="258984"/>
                </a:cubicBezTo>
                <a:cubicBezTo>
                  <a:pt x="3414740" y="262824"/>
                  <a:pt x="3410900" y="270500"/>
                  <a:pt x="3392803" y="269406"/>
                </a:cubicBezTo>
                <a:cubicBezTo>
                  <a:pt x="3378542" y="242533"/>
                  <a:pt x="3344543" y="272146"/>
                  <a:pt x="3333574" y="252403"/>
                </a:cubicBezTo>
                <a:cubicBezTo>
                  <a:pt x="3329734" y="252949"/>
                  <a:pt x="3329188" y="255690"/>
                  <a:pt x="3324253" y="255690"/>
                </a:cubicBezTo>
                <a:cubicBezTo>
                  <a:pt x="3326994" y="260630"/>
                  <a:pt x="3339609" y="257890"/>
                  <a:pt x="3335221" y="267758"/>
                </a:cubicBezTo>
                <a:cubicBezTo>
                  <a:pt x="3307251" y="268858"/>
                  <a:pt x="3318766" y="243628"/>
                  <a:pt x="3290248" y="253502"/>
                </a:cubicBezTo>
                <a:cubicBezTo>
                  <a:pt x="3333574" y="237046"/>
                  <a:pt x="3391157" y="259531"/>
                  <a:pt x="3443805" y="245821"/>
                </a:cubicBezTo>
                <a:close/>
                <a:moveTo>
                  <a:pt x="1351589" y="237594"/>
                </a:moveTo>
                <a:cubicBezTo>
                  <a:pt x="1341168" y="238688"/>
                  <a:pt x="1300588" y="237041"/>
                  <a:pt x="1313750" y="241975"/>
                </a:cubicBezTo>
                <a:cubicBezTo>
                  <a:pt x="1323618" y="240882"/>
                  <a:pt x="1364752" y="242528"/>
                  <a:pt x="1351589" y="237594"/>
                </a:cubicBezTo>
                <a:close/>
                <a:moveTo>
                  <a:pt x="2926645" y="233754"/>
                </a:moveTo>
                <a:cubicBezTo>
                  <a:pt x="2910741" y="245816"/>
                  <a:pt x="2891546" y="247462"/>
                  <a:pt x="2875643" y="253497"/>
                </a:cubicBezTo>
                <a:cubicBezTo>
                  <a:pt x="2892639" y="251303"/>
                  <a:pt x="2901414" y="255143"/>
                  <a:pt x="2909642" y="258984"/>
                </a:cubicBezTo>
                <a:cubicBezTo>
                  <a:pt x="2912935" y="249110"/>
                  <a:pt x="2917323" y="239788"/>
                  <a:pt x="2926645" y="233754"/>
                </a:cubicBezTo>
                <a:close/>
                <a:moveTo>
                  <a:pt x="3466290" y="226625"/>
                </a:moveTo>
                <a:cubicBezTo>
                  <a:pt x="3478358" y="229365"/>
                  <a:pt x="3479999" y="238693"/>
                  <a:pt x="3500842" y="234852"/>
                </a:cubicBezTo>
                <a:cubicBezTo>
                  <a:pt x="3499741" y="254049"/>
                  <a:pt x="3462450" y="240334"/>
                  <a:pt x="3466290" y="226625"/>
                </a:cubicBezTo>
                <a:close/>
                <a:moveTo>
                  <a:pt x="3432974" y="223334"/>
                </a:moveTo>
                <a:cubicBezTo>
                  <a:pt x="3444354" y="221688"/>
                  <a:pt x="3455048" y="223608"/>
                  <a:pt x="3457514" y="233206"/>
                </a:cubicBezTo>
                <a:cubicBezTo>
                  <a:pt x="3436124" y="229918"/>
                  <a:pt x="3430643" y="234852"/>
                  <a:pt x="3404319" y="234852"/>
                </a:cubicBezTo>
                <a:cubicBezTo>
                  <a:pt x="3409529" y="230190"/>
                  <a:pt x="3421595" y="224979"/>
                  <a:pt x="3432974" y="223334"/>
                </a:cubicBezTo>
                <a:close/>
                <a:moveTo>
                  <a:pt x="4117264" y="222785"/>
                </a:moveTo>
                <a:cubicBezTo>
                  <a:pt x="4128779" y="224979"/>
                  <a:pt x="4123844" y="241982"/>
                  <a:pt x="4109036" y="238688"/>
                </a:cubicBezTo>
                <a:cubicBezTo>
                  <a:pt x="4100809" y="227173"/>
                  <a:pt x="4121651" y="232107"/>
                  <a:pt x="4117264" y="222785"/>
                </a:cubicBezTo>
                <a:close/>
                <a:moveTo>
                  <a:pt x="4145782" y="218950"/>
                </a:moveTo>
                <a:cubicBezTo>
                  <a:pt x="4146882" y="225532"/>
                  <a:pt x="4142495" y="228819"/>
                  <a:pt x="4132074" y="228819"/>
                </a:cubicBezTo>
                <a:cubicBezTo>
                  <a:pt x="4163879" y="228819"/>
                  <a:pt x="4151817" y="222792"/>
                  <a:pt x="4189109" y="220598"/>
                </a:cubicBezTo>
                <a:cubicBezTo>
                  <a:pt x="4189109" y="226078"/>
                  <a:pt x="4195690" y="226626"/>
                  <a:pt x="4195143" y="232660"/>
                </a:cubicBezTo>
                <a:cubicBezTo>
                  <a:pt x="4171559" y="228272"/>
                  <a:pt x="4151817" y="243629"/>
                  <a:pt x="4128233" y="238147"/>
                </a:cubicBezTo>
                <a:cubicBezTo>
                  <a:pt x="4128233" y="228272"/>
                  <a:pt x="4129880" y="219497"/>
                  <a:pt x="4145782" y="218950"/>
                </a:cubicBezTo>
                <a:close/>
                <a:moveTo>
                  <a:pt x="3228272" y="215109"/>
                </a:moveTo>
                <a:cubicBezTo>
                  <a:pt x="3219498" y="232111"/>
                  <a:pt x="3205788" y="220596"/>
                  <a:pt x="3186045" y="224977"/>
                </a:cubicBezTo>
                <a:cubicBezTo>
                  <a:pt x="3193726" y="217850"/>
                  <a:pt x="3217304" y="210175"/>
                  <a:pt x="3228272" y="215109"/>
                </a:cubicBezTo>
                <a:close/>
                <a:moveTo>
                  <a:pt x="3101321" y="214489"/>
                </a:moveTo>
                <a:cubicBezTo>
                  <a:pt x="3116815" y="215380"/>
                  <a:pt x="3133130" y="218397"/>
                  <a:pt x="3142179" y="220045"/>
                </a:cubicBezTo>
                <a:cubicBezTo>
                  <a:pt x="3126822" y="238142"/>
                  <a:pt x="3098852" y="218945"/>
                  <a:pt x="3065399" y="221685"/>
                </a:cubicBezTo>
                <a:cubicBezTo>
                  <a:pt x="3071158" y="214830"/>
                  <a:pt x="3085829" y="213596"/>
                  <a:pt x="3101321" y="214489"/>
                </a:cubicBezTo>
                <a:close/>
                <a:moveTo>
                  <a:pt x="3503582" y="213463"/>
                </a:moveTo>
                <a:cubicBezTo>
                  <a:pt x="3512357" y="216204"/>
                  <a:pt x="3515104" y="222785"/>
                  <a:pt x="3515104" y="231560"/>
                </a:cubicBezTo>
                <a:lnTo>
                  <a:pt x="3524426" y="231012"/>
                </a:lnTo>
                <a:cubicBezTo>
                  <a:pt x="3531006" y="229367"/>
                  <a:pt x="3521684" y="227173"/>
                  <a:pt x="3523325" y="221691"/>
                </a:cubicBezTo>
                <a:cubicBezTo>
                  <a:pt x="3532653" y="222785"/>
                  <a:pt x="3532653" y="230466"/>
                  <a:pt x="3548009" y="227173"/>
                </a:cubicBezTo>
                <a:cubicBezTo>
                  <a:pt x="3547456" y="230466"/>
                  <a:pt x="3538682" y="229919"/>
                  <a:pt x="3539233" y="233754"/>
                </a:cubicBezTo>
                <a:cubicBezTo>
                  <a:pt x="3544715" y="240887"/>
                  <a:pt x="3555137" y="226078"/>
                  <a:pt x="3572686" y="229919"/>
                </a:cubicBezTo>
                <a:cubicBezTo>
                  <a:pt x="3553489" y="245823"/>
                  <a:pt x="3523325" y="241982"/>
                  <a:pt x="3505782" y="238142"/>
                </a:cubicBezTo>
                <a:cubicBezTo>
                  <a:pt x="3518391" y="226078"/>
                  <a:pt x="3495361" y="221144"/>
                  <a:pt x="3503582" y="213463"/>
                </a:cubicBezTo>
                <a:close/>
                <a:moveTo>
                  <a:pt x="3180018" y="212917"/>
                </a:moveTo>
                <a:cubicBezTo>
                  <a:pt x="3188792" y="214564"/>
                  <a:pt x="3172890" y="226078"/>
                  <a:pt x="3161921" y="225532"/>
                </a:cubicBezTo>
                <a:cubicBezTo>
                  <a:pt x="3161374" y="214016"/>
                  <a:pt x="3157533" y="224432"/>
                  <a:pt x="3147112" y="222790"/>
                </a:cubicBezTo>
                <a:cubicBezTo>
                  <a:pt x="3154788" y="204689"/>
                  <a:pt x="3170696" y="225532"/>
                  <a:pt x="3180018" y="212917"/>
                </a:cubicBezTo>
                <a:close/>
                <a:moveTo>
                  <a:pt x="4023852" y="212099"/>
                </a:moveTo>
                <a:lnTo>
                  <a:pt x="4020196" y="213463"/>
                </a:lnTo>
                <a:lnTo>
                  <a:pt x="4020330" y="212837"/>
                </a:lnTo>
                <a:close/>
                <a:moveTo>
                  <a:pt x="4052385" y="210787"/>
                </a:moveTo>
                <a:lnTo>
                  <a:pt x="4068863" y="212787"/>
                </a:lnTo>
                <a:lnTo>
                  <a:pt x="4058582" y="215657"/>
                </a:lnTo>
                <a:close/>
                <a:moveTo>
                  <a:pt x="2938713" y="208529"/>
                </a:moveTo>
                <a:cubicBezTo>
                  <a:pt x="2956809" y="214563"/>
                  <a:pt x="2959549" y="211269"/>
                  <a:pt x="2986974" y="210723"/>
                </a:cubicBezTo>
                <a:cubicBezTo>
                  <a:pt x="2974905" y="218950"/>
                  <a:pt x="2971065" y="214563"/>
                  <a:pt x="2988614" y="226078"/>
                </a:cubicBezTo>
                <a:cubicBezTo>
                  <a:pt x="2983134" y="235953"/>
                  <a:pt x="2978746" y="227726"/>
                  <a:pt x="2965037" y="232660"/>
                </a:cubicBezTo>
                <a:cubicBezTo>
                  <a:pt x="2960097" y="218397"/>
                  <a:pt x="2955710" y="223338"/>
                  <a:pt x="2934872" y="221144"/>
                </a:cubicBezTo>
                <a:cubicBezTo>
                  <a:pt x="2932132" y="214563"/>
                  <a:pt x="2937614" y="212917"/>
                  <a:pt x="2938713" y="208529"/>
                </a:cubicBezTo>
                <a:close/>
                <a:moveTo>
                  <a:pt x="2874282" y="206883"/>
                </a:moveTo>
                <a:lnTo>
                  <a:pt x="2876189" y="206883"/>
                </a:lnTo>
                <a:lnTo>
                  <a:pt x="2876189" y="207430"/>
                </a:lnTo>
                <a:lnTo>
                  <a:pt x="2874317" y="207243"/>
                </a:lnTo>
                <a:close/>
                <a:moveTo>
                  <a:pt x="4043226" y="203590"/>
                </a:moveTo>
                <a:lnTo>
                  <a:pt x="4052385" y="210787"/>
                </a:lnTo>
                <a:lnTo>
                  <a:pt x="4038291" y="209077"/>
                </a:lnTo>
                <a:lnTo>
                  <a:pt x="4023852" y="212099"/>
                </a:lnTo>
                <a:lnTo>
                  <a:pt x="4032328" y="208936"/>
                </a:lnTo>
                <a:cubicBezTo>
                  <a:pt x="4033768" y="205919"/>
                  <a:pt x="4035001" y="202765"/>
                  <a:pt x="4043226" y="203590"/>
                </a:cubicBezTo>
                <a:close/>
                <a:moveTo>
                  <a:pt x="2793928" y="201189"/>
                </a:moveTo>
                <a:cubicBezTo>
                  <a:pt x="2783782" y="202356"/>
                  <a:pt x="2775282" y="205510"/>
                  <a:pt x="2775282" y="212364"/>
                </a:cubicBezTo>
                <a:cubicBezTo>
                  <a:pt x="2789543" y="207976"/>
                  <a:pt x="2809832" y="206883"/>
                  <a:pt x="2822442" y="201942"/>
                </a:cubicBezTo>
                <a:cubicBezTo>
                  <a:pt x="2815863" y="200845"/>
                  <a:pt x="2804074" y="200024"/>
                  <a:pt x="2793928" y="201189"/>
                </a:cubicBezTo>
                <a:close/>
                <a:moveTo>
                  <a:pt x="2982039" y="198656"/>
                </a:moveTo>
                <a:cubicBezTo>
                  <a:pt x="2999042" y="197561"/>
                  <a:pt x="3005624" y="204143"/>
                  <a:pt x="3020979" y="204143"/>
                </a:cubicBezTo>
                <a:cubicBezTo>
                  <a:pt x="3019879" y="207430"/>
                  <a:pt x="3011104" y="206883"/>
                  <a:pt x="3011651" y="210723"/>
                </a:cubicBezTo>
                <a:cubicBezTo>
                  <a:pt x="3025367" y="214011"/>
                  <a:pt x="3058818" y="216758"/>
                  <a:pt x="3046756" y="228272"/>
                </a:cubicBezTo>
                <a:cubicBezTo>
                  <a:pt x="3036881" y="227726"/>
                  <a:pt x="3036334" y="220045"/>
                  <a:pt x="3031394" y="216210"/>
                </a:cubicBezTo>
                <a:cubicBezTo>
                  <a:pt x="3018232" y="221144"/>
                  <a:pt x="3011651" y="215657"/>
                  <a:pt x="2993008" y="220045"/>
                </a:cubicBezTo>
                <a:cubicBezTo>
                  <a:pt x="2987521" y="209077"/>
                  <a:pt x="2999042" y="209077"/>
                  <a:pt x="3007270" y="213465"/>
                </a:cubicBezTo>
                <a:cubicBezTo>
                  <a:pt x="3010010" y="200849"/>
                  <a:pt x="2976005" y="213465"/>
                  <a:pt x="2982039" y="198656"/>
                </a:cubicBezTo>
                <a:close/>
                <a:moveTo>
                  <a:pt x="2671084" y="197555"/>
                </a:moveTo>
                <a:cubicBezTo>
                  <a:pt x="2672178" y="200848"/>
                  <a:pt x="2671903" y="204277"/>
                  <a:pt x="2669436" y="207636"/>
                </a:cubicBezTo>
                <a:lnTo>
                  <a:pt x="2668926" y="207968"/>
                </a:lnTo>
                <a:lnTo>
                  <a:pt x="2668890" y="207976"/>
                </a:lnTo>
                <a:lnTo>
                  <a:pt x="2668894" y="207989"/>
                </a:lnTo>
                <a:lnTo>
                  <a:pt x="2654629" y="217298"/>
                </a:lnTo>
                <a:cubicBezTo>
                  <a:pt x="2659563" y="216205"/>
                  <a:pt x="2665050" y="215657"/>
                  <a:pt x="2670531" y="214557"/>
                </a:cubicBezTo>
                <a:lnTo>
                  <a:pt x="2668894" y="207989"/>
                </a:lnTo>
                <a:lnTo>
                  <a:pt x="2668926" y="207968"/>
                </a:lnTo>
                <a:lnTo>
                  <a:pt x="2681227" y="205306"/>
                </a:lnTo>
                <a:cubicBezTo>
                  <a:pt x="2686162" y="204826"/>
                  <a:pt x="2690825" y="204139"/>
                  <a:pt x="2691922" y="201396"/>
                </a:cubicBezTo>
                <a:cubicBezTo>
                  <a:pt x="2685340" y="199749"/>
                  <a:pt x="2678212" y="198656"/>
                  <a:pt x="2671084" y="197555"/>
                </a:cubicBezTo>
                <a:close/>
                <a:moveTo>
                  <a:pt x="2951876" y="196466"/>
                </a:moveTo>
                <a:cubicBezTo>
                  <a:pt x="2968326" y="194272"/>
                  <a:pt x="2979294" y="196466"/>
                  <a:pt x="2977100" y="207981"/>
                </a:cubicBezTo>
                <a:cubicBezTo>
                  <a:pt x="2971072" y="204688"/>
                  <a:pt x="2960104" y="204688"/>
                  <a:pt x="2948035" y="205789"/>
                </a:cubicBezTo>
                <a:cubicBezTo>
                  <a:pt x="2950229" y="203047"/>
                  <a:pt x="2952423" y="200853"/>
                  <a:pt x="2951876" y="196466"/>
                </a:cubicBezTo>
                <a:close/>
                <a:moveTo>
                  <a:pt x="4099162" y="189334"/>
                </a:moveTo>
                <a:cubicBezTo>
                  <a:pt x="4087646" y="188233"/>
                  <a:pt x="4089293" y="195361"/>
                  <a:pt x="4075584" y="193168"/>
                </a:cubicBezTo>
                <a:cubicBezTo>
                  <a:pt x="4075037" y="208524"/>
                  <a:pt x="4090393" y="194815"/>
                  <a:pt x="4095875" y="201942"/>
                </a:cubicBezTo>
                <a:cubicBezTo>
                  <a:pt x="4098068" y="209077"/>
                  <a:pt x="4082165" y="205784"/>
                  <a:pt x="4082165" y="211817"/>
                </a:cubicBezTo>
                <a:cubicBezTo>
                  <a:pt x="4111230" y="213463"/>
                  <a:pt x="4093133" y="194815"/>
                  <a:pt x="4099162" y="189334"/>
                </a:cubicBezTo>
                <a:close/>
                <a:moveTo>
                  <a:pt x="3008905" y="185493"/>
                </a:moveTo>
                <a:cubicBezTo>
                  <a:pt x="3032488" y="185493"/>
                  <a:pt x="3029201" y="204141"/>
                  <a:pt x="3053332" y="203042"/>
                </a:cubicBezTo>
                <a:cubicBezTo>
                  <a:pt x="3052779" y="207430"/>
                  <a:pt x="3039070" y="204689"/>
                  <a:pt x="3039616" y="209623"/>
                </a:cubicBezTo>
                <a:cubicBezTo>
                  <a:pt x="3018780" y="204689"/>
                  <a:pt x="3034136" y="190433"/>
                  <a:pt x="2999583" y="192074"/>
                </a:cubicBezTo>
                <a:cubicBezTo>
                  <a:pt x="3001777" y="189332"/>
                  <a:pt x="3003425" y="186039"/>
                  <a:pt x="3008905" y="185493"/>
                </a:cubicBezTo>
                <a:close/>
                <a:moveTo>
                  <a:pt x="2677665" y="183847"/>
                </a:moveTo>
                <a:cubicBezTo>
                  <a:pt x="2671631" y="188786"/>
                  <a:pt x="2659563" y="192621"/>
                  <a:pt x="2676566" y="192074"/>
                </a:cubicBezTo>
                <a:cubicBezTo>
                  <a:pt x="2679859" y="188233"/>
                  <a:pt x="2684246" y="186041"/>
                  <a:pt x="2688628" y="184946"/>
                </a:cubicBezTo>
                <a:cubicBezTo>
                  <a:pt x="2684794" y="184946"/>
                  <a:pt x="2681500" y="184393"/>
                  <a:pt x="2677665" y="183847"/>
                </a:cubicBezTo>
                <a:close/>
                <a:moveTo>
                  <a:pt x="3809280" y="182425"/>
                </a:moveTo>
                <a:lnTo>
                  <a:pt x="3809639" y="182475"/>
                </a:lnTo>
                <a:lnTo>
                  <a:pt x="3809597" y="182752"/>
                </a:lnTo>
                <a:close/>
                <a:moveTo>
                  <a:pt x="1855588" y="181791"/>
                </a:moveTo>
                <a:cubicBezTo>
                  <a:pt x="1847224" y="180831"/>
                  <a:pt x="1838863" y="181653"/>
                  <a:pt x="1829264" y="186587"/>
                </a:cubicBezTo>
                <a:cubicBezTo>
                  <a:pt x="1845714" y="196462"/>
                  <a:pt x="1855588" y="190427"/>
                  <a:pt x="1862715" y="185493"/>
                </a:cubicBezTo>
                <a:cubicBezTo>
                  <a:pt x="1865457" y="188786"/>
                  <a:pt x="1868751" y="192074"/>
                  <a:pt x="1873138" y="194268"/>
                </a:cubicBezTo>
                <a:cubicBezTo>
                  <a:pt x="1883006" y="187686"/>
                  <a:pt x="1897815" y="195361"/>
                  <a:pt x="1910431" y="186587"/>
                </a:cubicBezTo>
                <a:cubicBezTo>
                  <a:pt x="1982275" y="185493"/>
                  <a:pt x="1864363" y="177265"/>
                  <a:pt x="1881912" y="187686"/>
                </a:cubicBezTo>
                <a:cubicBezTo>
                  <a:pt x="1872314" y="185493"/>
                  <a:pt x="1863952" y="182751"/>
                  <a:pt x="1855588" y="181791"/>
                </a:cubicBezTo>
                <a:close/>
                <a:moveTo>
                  <a:pt x="1823778" y="180558"/>
                </a:moveTo>
                <a:cubicBezTo>
                  <a:pt x="1812261" y="182752"/>
                  <a:pt x="1788679" y="177812"/>
                  <a:pt x="1785938" y="184946"/>
                </a:cubicBezTo>
                <a:cubicBezTo>
                  <a:pt x="1800746" y="186587"/>
                  <a:pt x="1821037" y="196462"/>
                  <a:pt x="1823778" y="180558"/>
                </a:cubicBezTo>
                <a:close/>
                <a:moveTo>
                  <a:pt x="4333194" y="180027"/>
                </a:moveTo>
                <a:lnTo>
                  <a:pt x="4363521" y="181352"/>
                </a:lnTo>
                <a:lnTo>
                  <a:pt x="4364050" y="182199"/>
                </a:lnTo>
                <a:cubicBezTo>
                  <a:pt x="4360216" y="194268"/>
                  <a:pt x="4339372" y="172878"/>
                  <a:pt x="4335532" y="183847"/>
                </a:cubicBezTo>
                <a:close/>
                <a:moveTo>
                  <a:pt x="2564688" y="178911"/>
                </a:moveTo>
                <a:cubicBezTo>
                  <a:pt x="2538364" y="198108"/>
                  <a:pt x="2486263" y="181653"/>
                  <a:pt x="2465426" y="189334"/>
                </a:cubicBezTo>
                <a:cubicBezTo>
                  <a:pt x="2471454" y="190427"/>
                  <a:pt x="2475294" y="192621"/>
                  <a:pt x="2475847" y="198108"/>
                </a:cubicBezTo>
                <a:cubicBezTo>
                  <a:pt x="2508747" y="195361"/>
                  <a:pt x="2567981" y="202495"/>
                  <a:pt x="2564688" y="178911"/>
                </a:cubicBezTo>
                <a:close/>
                <a:moveTo>
                  <a:pt x="2645854" y="177812"/>
                </a:moveTo>
                <a:cubicBezTo>
                  <a:pt x="2651336" y="180005"/>
                  <a:pt x="2656823" y="183299"/>
                  <a:pt x="2661757" y="186587"/>
                </a:cubicBezTo>
                <a:cubicBezTo>
                  <a:pt x="2661209" y="184393"/>
                  <a:pt x="2660663" y="182752"/>
                  <a:pt x="2660116" y="181105"/>
                </a:cubicBezTo>
                <a:cubicBezTo>
                  <a:pt x="2654629" y="180005"/>
                  <a:pt x="2649695" y="178911"/>
                  <a:pt x="2645854" y="177812"/>
                </a:cubicBezTo>
                <a:close/>
                <a:moveTo>
                  <a:pt x="1752962" y="176719"/>
                </a:moveTo>
                <a:cubicBezTo>
                  <a:pt x="1746314" y="175896"/>
                  <a:pt x="1740143" y="176171"/>
                  <a:pt x="1737677" y="180558"/>
                </a:cubicBezTo>
                <a:cubicBezTo>
                  <a:pt x="1748646" y="184946"/>
                  <a:pt x="1764548" y="189334"/>
                  <a:pt x="1771129" y="179459"/>
                </a:cubicBezTo>
                <a:cubicBezTo>
                  <a:pt x="1766742" y="179459"/>
                  <a:pt x="1759612" y="177540"/>
                  <a:pt x="1752962" y="176719"/>
                </a:cubicBezTo>
                <a:close/>
                <a:moveTo>
                  <a:pt x="3914899" y="176171"/>
                </a:moveTo>
                <a:cubicBezTo>
                  <a:pt x="3913799" y="178365"/>
                  <a:pt x="3903924" y="188786"/>
                  <a:pt x="3915993" y="188786"/>
                </a:cubicBezTo>
                <a:cubicBezTo>
                  <a:pt x="3923121" y="177812"/>
                  <a:pt x="3926414" y="196462"/>
                  <a:pt x="3935736" y="194268"/>
                </a:cubicBezTo>
                <a:cubicBezTo>
                  <a:pt x="3931895" y="186041"/>
                  <a:pt x="3924767" y="180005"/>
                  <a:pt x="3914899" y="176171"/>
                </a:cubicBezTo>
                <a:close/>
                <a:moveTo>
                  <a:pt x="3118839" y="175676"/>
                </a:moveTo>
                <a:lnTo>
                  <a:pt x="3119141" y="177265"/>
                </a:lnTo>
                <a:lnTo>
                  <a:pt x="3116397" y="176468"/>
                </a:lnTo>
                <a:close/>
                <a:moveTo>
                  <a:pt x="3977921" y="174235"/>
                </a:moveTo>
                <a:lnTo>
                  <a:pt x="3984961" y="175458"/>
                </a:lnTo>
                <a:lnTo>
                  <a:pt x="3987290" y="177812"/>
                </a:lnTo>
                <a:close/>
                <a:moveTo>
                  <a:pt x="2699049" y="172878"/>
                </a:moveTo>
                <a:cubicBezTo>
                  <a:pt x="2685888" y="172878"/>
                  <a:pt x="2673273" y="174525"/>
                  <a:pt x="2669985" y="180005"/>
                </a:cubicBezTo>
                <a:cubicBezTo>
                  <a:pt x="2678760" y="177812"/>
                  <a:pt x="2690822" y="177265"/>
                  <a:pt x="2703437" y="177812"/>
                </a:cubicBezTo>
                <a:cubicBezTo>
                  <a:pt x="2703437" y="179459"/>
                  <a:pt x="2702889" y="181653"/>
                  <a:pt x="2702889" y="183847"/>
                </a:cubicBezTo>
                <a:cubicBezTo>
                  <a:pt x="2718246" y="184946"/>
                  <a:pt x="2735795" y="189334"/>
                  <a:pt x="2748410" y="182199"/>
                </a:cubicBezTo>
                <a:cubicBezTo>
                  <a:pt x="2731408" y="179459"/>
                  <a:pt x="2708376" y="180558"/>
                  <a:pt x="2699049" y="172878"/>
                </a:cubicBezTo>
                <a:close/>
                <a:moveTo>
                  <a:pt x="3827785" y="172838"/>
                </a:moveTo>
                <a:cubicBezTo>
                  <a:pt x="3826294" y="173702"/>
                  <a:pt x="3824820" y="175757"/>
                  <a:pt x="3823311" y="179459"/>
                </a:cubicBezTo>
                <a:cubicBezTo>
                  <a:pt x="3820571" y="180005"/>
                  <a:pt x="3817824" y="180005"/>
                  <a:pt x="3818924" y="182752"/>
                </a:cubicBezTo>
                <a:cubicBezTo>
                  <a:pt x="3832633" y="179459"/>
                  <a:pt x="3832086" y="186587"/>
                  <a:pt x="3843054" y="184946"/>
                </a:cubicBezTo>
                <a:cubicBezTo>
                  <a:pt x="3836884" y="178365"/>
                  <a:pt x="3832257" y="170242"/>
                  <a:pt x="3827785" y="172838"/>
                </a:cubicBezTo>
                <a:close/>
                <a:moveTo>
                  <a:pt x="2771440" y="172331"/>
                </a:moveTo>
                <a:cubicBezTo>
                  <a:pt x="2771993" y="180558"/>
                  <a:pt x="2780216" y="178365"/>
                  <a:pt x="2772540" y="184946"/>
                </a:cubicBezTo>
                <a:cubicBezTo>
                  <a:pt x="2784603" y="185493"/>
                  <a:pt x="2804346" y="197555"/>
                  <a:pt x="2811479" y="190427"/>
                </a:cubicBezTo>
                <a:cubicBezTo>
                  <a:pt x="2793377" y="186587"/>
                  <a:pt x="2825735" y="189334"/>
                  <a:pt x="2820801" y="183847"/>
                </a:cubicBezTo>
                <a:cubicBezTo>
                  <a:pt x="2804346" y="181653"/>
                  <a:pt x="2786249" y="182199"/>
                  <a:pt x="2771440" y="172331"/>
                </a:cubicBezTo>
                <a:close/>
                <a:moveTo>
                  <a:pt x="1385661" y="169591"/>
                </a:moveTo>
                <a:cubicBezTo>
                  <a:pt x="1378052" y="169591"/>
                  <a:pt x="1369963" y="172880"/>
                  <a:pt x="1369686" y="178365"/>
                </a:cubicBezTo>
                <a:cubicBezTo>
                  <a:pt x="1381202" y="177812"/>
                  <a:pt x="1392176" y="177265"/>
                  <a:pt x="1398756" y="180558"/>
                </a:cubicBezTo>
                <a:cubicBezTo>
                  <a:pt x="1400401" y="172880"/>
                  <a:pt x="1393270" y="169591"/>
                  <a:pt x="1385661" y="169591"/>
                </a:cubicBezTo>
                <a:close/>
                <a:moveTo>
                  <a:pt x="3228825" y="168490"/>
                </a:moveTo>
                <a:cubicBezTo>
                  <a:pt x="3227725" y="175618"/>
                  <a:pt x="3202501" y="168490"/>
                  <a:pt x="3205788" y="178365"/>
                </a:cubicBezTo>
                <a:cubicBezTo>
                  <a:pt x="3218403" y="178365"/>
                  <a:pt x="3213469" y="190427"/>
                  <a:pt x="3226084" y="190427"/>
                </a:cubicBezTo>
                <a:cubicBezTo>
                  <a:pt x="3226084" y="186041"/>
                  <a:pt x="3234307" y="187134"/>
                  <a:pt x="3234859" y="183847"/>
                </a:cubicBezTo>
                <a:cubicBezTo>
                  <a:pt x="3223891" y="184946"/>
                  <a:pt x="3216757" y="183847"/>
                  <a:pt x="3215110" y="178365"/>
                </a:cubicBezTo>
                <a:cubicBezTo>
                  <a:pt x="3224985" y="179459"/>
                  <a:pt x="3239241" y="169038"/>
                  <a:pt x="3228825" y="168490"/>
                </a:cubicBezTo>
                <a:close/>
                <a:moveTo>
                  <a:pt x="1649930" y="168490"/>
                </a:moveTo>
                <a:cubicBezTo>
                  <a:pt x="1650477" y="172331"/>
                  <a:pt x="1642255" y="171783"/>
                  <a:pt x="1641155" y="175071"/>
                </a:cubicBezTo>
                <a:cubicBezTo>
                  <a:pt x="1649930" y="188233"/>
                  <a:pt x="1674608" y="170137"/>
                  <a:pt x="1680641" y="186041"/>
                </a:cubicBezTo>
                <a:cubicBezTo>
                  <a:pt x="1691609" y="179459"/>
                  <a:pt x="1723421" y="184946"/>
                  <a:pt x="1732196" y="177812"/>
                </a:cubicBezTo>
                <a:cubicBezTo>
                  <a:pt x="1700931" y="170684"/>
                  <a:pt x="1673513" y="181105"/>
                  <a:pt x="1649930" y="168490"/>
                </a:cubicBezTo>
                <a:close/>
                <a:moveTo>
                  <a:pt x="3880347" y="167943"/>
                </a:moveTo>
                <a:cubicBezTo>
                  <a:pt x="3880347" y="175618"/>
                  <a:pt x="3880894" y="183299"/>
                  <a:pt x="3891316" y="183299"/>
                </a:cubicBezTo>
                <a:cubicBezTo>
                  <a:pt x="3891862" y="180005"/>
                  <a:pt x="3889668" y="174525"/>
                  <a:pt x="3895150" y="173977"/>
                </a:cubicBezTo>
                <a:cubicBezTo>
                  <a:pt x="3901184" y="173425"/>
                  <a:pt x="3908865" y="174525"/>
                  <a:pt x="3909412" y="170137"/>
                </a:cubicBezTo>
                <a:cubicBezTo>
                  <a:pt x="3898444" y="170684"/>
                  <a:pt x="3894603" y="165203"/>
                  <a:pt x="3880347" y="167943"/>
                </a:cubicBezTo>
                <a:close/>
                <a:moveTo>
                  <a:pt x="2829029" y="167943"/>
                </a:moveTo>
                <a:cubicBezTo>
                  <a:pt x="2820801" y="170137"/>
                  <a:pt x="2800505" y="165203"/>
                  <a:pt x="2800505" y="171783"/>
                </a:cubicBezTo>
                <a:cubicBezTo>
                  <a:pt x="2811479" y="169591"/>
                  <a:pt x="2827383" y="184393"/>
                  <a:pt x="2829029" y="167943"/>
                </a:cubicBezTo>
                <a:close/>
                <a:moveTo>
                  <a:pt x="1216129" y="167397"/>
                </a:moveTo>
                <a:cubicBezTo>
                  <a:pt x="1218323" y="174525"/>
                  <a:pt x="1216675" y="178911"/>
                  <a:pt x="1212841" y="182752"/>
                </a:cubicBezTo>
                <a:cubicBezTo>
                  <a:pt x="1238617" y="186587"/>
                  <a:pt x="1262195" y="177265"/>
                  <a:pt x="1289073" y="183847"/>
                </a:cubicBezTo>
                <a:cubicBezTo>
                  <a:pt x="1285779" y="173977"/>
                  <a:pt x="1312650" y="182199"/>
                  <a:pt x="1307169" y="170684"/>
                </a:cubicBezTo>
                <a:cubicBezTo>
                  <a:pt x="1267136" y="181105"/>
                  <a:pt x="1257809" y="175618"/>
                  <a:pt x="1216129" y="167397"/>
                </a:cubicBezTo>
                <a:close/>
                <a:moveTo>
                  <a:pt x="4710104" y="167396"/>
                </a:moveTo>
                <a:cubicBezTo>
                  <a:pt x="4708463" y="172878"/>
                  <a:pt x="4709558" y="180552"/>
                  <a:pt x="4696943" y="180005"/>
                </a:cubicBezTo>
                <a:cubicBezTo>
                  <a:pt x="4694749" y="172330"/>
                  <a:pt x="4693655" y="164649"/>
                  <a:pt x="4710104" y="167396"/>
                </a:cubicBezTo>
                <a:close/>
                <a:moveTo>
                  <a:pt x="4623456" y="167396"/>
                </a:moveTo>
                <a:cubicBezTo>
                  <a:pt x="4637712" y="172330"/>
                  <a:pt x="4661842" y="170136"/>
                  <a:pt x="4659101" y="187685"/>
                </a:cubicBezTo>
                <a:cubicBezTo>
                  <a:pt x="4647587" y="174524"/>
                  <a:pt x="4625650" y="188785"/>
                  <a:pt x="4623456" y="167396"/>
                </a:cubicBezTo>
                <a:close/>
                <a:moveTo>
                  <a:pt x="1540246" y="166297"/>
                </a:moveTo>
                <a:cubicBezTo>
                  <a:pt x="1544086" y="186041"/>
                  <a:pt x="1499660" y="168490"/>
                  <a:pt x="1493632" y="177265"/>
                </a:cubicBezTo>
                <a:cubicBezTo>
                  <a:pt x="1519956" y="177265"/>
                  <a:pt x="1501306" y="190427"/>
                  <a:pt x="1495278" y="195914"/>
                </a:cubicBezTo>
                <a:cubicBezTo>
                  <a:pt x="1539146" y="175071"/>
                  <a:pt x="1590700" y="190975"/>
                  <a:pt x="1642803" y="187134"/>
                </a:cubicBezTo>
                <a:cubicBezTo>
                  <a:pt x="1630734" y="176171"/>
                  <a:pt x="1624152" y="174525"/>
                  <a:pt x="1602769" y="166844"/>
                </a:cubicBezTo>
                <a:cubicBezTo>
                  <a:pt x="1604962" y="180005"/>
                  <a:pt x="1592347" y="169591"/>
                  <a:pt x="1588506" y="167397"/>
                </a:cubicBezTo>
                <a:cubicBezTo>
                  <a:pt x="1589054" y="178911"/>
                  <a:pt x="1575344" y="181653"/>
                  <a:pt x="1556149" y="181105"/>
                </a:cubicBezTo>
                <a:cubicBezTo>
                  <a:pt x="1550121" y="176719"/>
                  <a:pt x="1549020" y="169038"/>
                  <a:pt x="1540246" y="166297"/>
                </a:cubicBezTo>
                <a:close/>
                <a:moveTo>
                  <a:pt x="4617969" y="164655"/>
                </a:moveTo>
                <a:cubicBezTo>
                  <a:pt x="4616328" y="172883"/>
                  <a:pt x="4606453" y="177270"/>
                  <a:pt x="4590551" y="177817"/>
                </a:cubicBezTo>
                <a:lnTo>
                  <a:pt x="4588905" y="165750"/>
                </a:lnTo>
                <a:close/>
                <a:moveTo>
                  <a:pt x="3759085" y="162417"/>
                </a:moveTo>
                <a:cubicBezTo>
                  <a:pt x="3757396" y="162460"/>
                  <a:pt x="3755853" y="163419"/>
                  <a:pt x="3754755" y="165750"/>
                </a:cubicBezTo>
                <a:cubicBezTo>
                  <a:pt x="3755854" y="172878"/>
                  <a:pt x="3792600" y="184393"/>
                  <a:pt x="3779437" y="171231"/>
                </a:cubicBezTo>
                <a:cubicBezTo>
                  <a:pt x="3778338" y="173425"/>
                  <a:pt x="3775598" y="175071"/>
                  <a:pt x="3770110" y="174525"/>
                </a:cubicBezTo>
                <a:cubicBezTo>
                  <a:pt x="3770387" y="171781"/>
                  <a:pt x="3767647" y="167257"/>
                  <a:pt x="3764287" y="164584"/>
                </a:cubicBezTo>
                <a:cubicBezTo>
                  <a:pt x="3762608" y="163248"/>
                  <a:pt x="3760774" y="162374"/>
                  <a:pt x="3759085" y="162417"/>
                </a:cubicBezTo>
                <a:close/>
                <a:moveTo>
                  <a:pt x="4477574" y="157522"/>
                </a:moveTo>
                <a:cubicBezTo>
                  <a:pt x="4469346" y="160262"/>
                  <a:pt x="4451797" y="158069"/>
                  <a:pt x="4454544" y="167397"/>
                </a:cubicBezTo>
                <a:cubicBezTo>
                  <a:pt x="4468252" y="167397"/>
                  <a:pt x="4480867" y="166844"/>
                  <a:pt x="4477574" y="157522"/>
                </a:cubicBezTo>
                <a:close/>
                <a:moveTo>
                  <a:pt x="3922573" y="155328"/>
                </a:moveTo>
                <a:lnTo>
                  <a:pt x="3923674" y="167397"/>
                </a:lnTo>
                <a:lnTo>
                  <a:pt x="3947803" y="166844"/>
                </a:lnTo>
                <a:cubicBezTo>
                  <a:pt x="3949992" y="155328"/>
                  <a:pt x="3939029" y="153682"/>
                  <a:pt x="3922573" y="155328"/>
                </a:cubicBezTo>
                <a:close/>
                <a:moveTo>
                  <a:pt x="4624727" y="154739"/>
                </a:moveTo>
                <a:lnTo>
                  <a:pt x="4624940" y="154747"/>
                </a:lnTo>
                <a:lnTo>
                  <a:pt x="4624892" y="154773"/>
                </a:lnTo>
                <a:close/>
                <a:moveTo>
                  <a:pt x="3725142" y="154234"/>
                </a:moveTo>
                <a:cubicBezTo>
                  <a:pt x="3713080" y="154234"/>
                  <a:pt x="3705399" y="156428"/>
                  <a:pt x="3701559" y="161362"/>
                </a:cubicBezTo>
                <a:cubicBezTo>
                  <a:pt x="3710886" y="160815"/>
                  <a:pt x="3708141" y="169591"/>
                  <a:pt x="3721302" y="166844"/>
                </a:cubicBezTo>
                <a:cubicBezTo>
                  <a:pt x="3722402" y="162456"/>
                  <a:pt x="3727336" y="160815"/>
                  <a:pt x="3725142" y="154234"/>
                </a:cubicBezTo>
                <a:close/>
                <a:moveTo>
                  <a:pt x="4572384" y="151627"/>
                </a:moveTo>
                <a:lnTo>
                  <a:pt x="4579031" y="156428"/>
                </a:lnTo>
                <a:cubicBezTo>
                  <a:pt x="4572175" y="156976"/>
                  <a:pt x="4565595" y="157385"/>
                  <a:pt x="4560865" y="156425"/>
                </a:cubicBezTo>
                <a:lnTo>
                  <a:pt x="4557289" y="152259"/>
                </a:lnTo>
                <a:close/>
                <a:moveTo>
                  <a:pt x="3145465" y="151488"/>
                </a:moveTo>
                <a:cubicBezTo>
                  <a:pt x="3147659" y="157522"/>
                  <a:pt x="3139431" y="157522"/>
                  <a:pt x="3136691" y="160815"/>
                </a:cubicBezTo>
                <a:cubicBezTo>
                  <a:pt x="3150400" y="161362"/>
                  <a:pt x="3143819" y="175618"/>
                  <a:pt x="3161915" y="172878"/>
                </a:cubicBezTo>
                <a:cubicBezTo>
                  <a:pt x="3162468" y="167943"/>
                  <a:pt x="3171243" y="158622"/>
                  <a:pt x="3159722" y="151488"/>
                </a:cubicBezTo>
                <a:cubicBezTo>
                  <a:pt x="3161915" y="159716"/>
                  <a:pt x="3159174" y="164655"/>
                  <a:pt x="3146559" y="164104"/>
                </a:cubicBezTo>
                <a:cubicBezTo>
                  <a:pt x="3147659" y="161910"/>
                  <a:pt x="3157528" y="151488"/>
                  <a:pt x="3145465" y="151488"/>
                </a:cubicBezTo>
                <a:close/>
                <a:moveTo>
                  <a:pt x="4389827" y="147654"/>
                </a:moveTo>
                <a:cubicBezTo>
                  <a:pt x="4376118" y="147654"/>
                  <a:pt x="4378312" y="156976"/>
                  <a:pt x="4371730" y="160815"/>
                </a:cubicBezTo>
                <a:cubicBezTo>
                  <a:pt x="4378312" y="160815"/>
                  <a:pt x="4382699" y="161910"/>
                  <a:pt x="4386539" y="163556"/>
                </a:cubicBezTo>
                <a:cubicBezTo>
                  <a:pt x="4381600" y="155328"/>
                  <a:pt x="4392568" y="155328"/>
                  <a:pt x="4389827" y="147654"/>
                </a:cubicBezTo>
                <a:close/>
                <a:moveTo>
                  <a:pt x="3738305" y="144361"/>
                </a:moveTo>
                <a:cubicBezTo>
                  <a:pt x="3739951" y="150394"/>
                  <a:pt x="3733371" y="151488"/>
                  <a:pt x="3734464" y="156976"/>
                </a:cubicBezTo>
                <a:cubicBezTo>
                  <a:pt x="3752566" y="155328"/>
                  <a:pt x="3756954" y="152040"/>
                  <a:pt x="3768470" y="158622"/>
                </a:cubicBezTo>
                <a:cubicBezTo>
                  <a:pt x="3766276" y="148747"/>
                  <a:pt x="3751467" y="147101"/>
                  <a:pt x="3738305" y="144361"/>
                </a:cubicBezTo>
                <a:close/>
                <a:moveTo>
                  <a:pt x="4311401" y="141619"/>
                </a:moveTo>
                <a:cubicBezTo>
                  <a:pt x="4310855" y="146006"/>
                  <a:pt x="4305373" y="147654"/>
                  <a:pt x="4308114" y="154234"/>
                </a:cubicBezTo>
                <a:cubicBezTo>
                  <a:pt x="4322923" y="160262"/>
                  <a:pt x="4331697" y="149848"/>
                  <a:pt x="4342114" y="159168"/>
                </a:cubicBezTo>
                <a:cubicBezTo>
                  <a:pt x="4326757" y="149300"/>
                  <a:pt x="4335532" y="143266"/>
                  <a:pt x="4311401" y="141619"/>
                </a:cubicBezTo>
                <a:close/>
                <a:moveTo>
                  <a:pt x="4644859" y="141500"/>
                </a:moveTo>
                <a:lnTo>
                  <a:pt x="4645083" y="141563"/>
                </a:lnTo>
                <a:lnTo>
                  <a:pt x="4644840" y="141619"/>
                </a:lnTo>
                <a:close/>
                <a:moveTo>
                  <a:pt x="3216757" y="140384"/>
                </a:moveTo>
                <a:cubicBezTo>
                  <a:pt x="3212370" y="141481"/>
                  <a:pt x="3209079" y="143813"/>
                  <a:pt x="3203595" y="147654"/>
                </a:cubicBezTo>
                <a:cubicBezTo>
                  <a:pt x="3210729" y="150394"/>
                  <a:pt x="3218951" y="152040"/>
                  <a:pt x="3218951" y="159716"/>
                </a:cubicBezTo>
                <a:cubicBezTo>
                  <a:pt x="3216757" y="159716"/>
                  <a:pt x="3214016" y="162456"/>
                  <a:pt x="3219503" y="163009"/>
                </a:cubicBezTo>
                <a:cubicBezTo>
                  <a:pt x="3220597" y="157522"/>
                  <a:pt x="3225531" y="163009"/>
                  <a:pt x="3233759" y="162456"/>
                </a:cubicBezTo>
                <a:cubicBezTo>
                  <a:pt x="3220597" y="149300"/>
                  <a:pt x="3225531" y="150941"/>
                  <a:pt x="3236501" y="140519"/>
                </a:cubicBezTo>
                <a:cubicBezTo>
                  <a:pt x="3226628" y="139422"/>
                  <a:pt x="3221144" y="139286"/>
                  <a:pt x="3216757" y="140384"/>
                </a:cubicBezTo>
                <a:close/>
                <a:moveTo>
                  <a:pt x="3828948" y="139482"/>
                </a:moveTo>
                <a:cubicBezTo>
                  <a:pt x="3821939" y="139319"/>
                  <a:pt x="3815632" y="140108"/>
                  <a:pt x="3810696" y="142713"/>
                </a:cubicBezTo>
                <a:cubicBezTo>
                  <a:pt x="3826052" y="150394"/>
                  <a:pt x="3863892" y="142167"/>
                  <a:pt x="3874313" y="153135"/>
                </a:cubicBezTo>
                <a:cubicBezTo>
                  <a:pt x="3886382" y="153135"/>
                  <a:pt x="3888569" y="148200"/>
                  <a:pt x="3892962" y="143266"/>
                </a:cubicBezTo>
                <a:cubicBezTo>
                  <a:pt x="3877330" y="149022"/>
                  <a:pt x="3849977" y="139971"/>
                  <a:pt x="3828948" y="139482"/>
                </a:cubicBezTo>
                <a:close/>
                <a:moveTo>
                  <a:pt x="3768186" y="132399"/>
                </a:moveTo>
                <a:cubicBezTo>
                  <a:pt x="3765282" y="132228"/>
                  <a:pt x="3762849" y="132845"/>
                  <a:pt x="3761342" y="135039"/>
                </a:cubicBezTo>
                <a:lnTo>
                  <a:pt x="3790953" y="143266"/>
                </a:lnTo>
                <a:cubicBezTo>
                  <a:pt x="3781631" y="135039"/>
                  <a:pt x="3811796" y="136685"/>
                  <a:pt x="3794794" y="133944"/>
                </a:cubicBezTo>
                <a:cubicBezTo>
                  <a:pt x="3789858" y="140521"/>
                  <a:pt x="3776900" y="132912"/>
                  <a:pt x="3768186" y="132399"/>
                </a:cubicBezTo>
                <a:close/>
                <a:moveTo>
                  <a:pt x="3360993" y="130651"/>
                </a:moveTo>
                <a:cubicBezTo>
                  <a:pt x="3353865" y="131745"/>
                  <a:pt x="3342895" y="130105"/>
                  <a:pt x="3341796" y="134491"/>
                </a:cubicBezTo>
                <a:cubicBezTo>
                  <a:pt x="3350571" y="138325"/>
                  <a:pt x="3370861" y="153135"/>
                  <a:pt x="3376348" y="139425"/>
                </a:cubicBezTo>
                <a:cubicBezTo>
                  <a:pt x="3363733" y="141619"/>
                  <a:pt x="3358799" y="138879"/>
                  <a:pt x="3360993" y="130651"/>
                </a:cubicBezTo>
                <a:close/>
                <a:moveTo>
                  <a:pt x="4425472" y="130105"/>
                </a:moveTo>
                <a:cubicBezTo>
                  <a:pt x="4415057" y="130651"/>
                  <a:pt x="4413410" y="133391"/>
                  <a:pt x="4403536" y="138325"/>
                </a:cubicBezTo>
                <a:cubicBezTo>
                  <a:pt x="4403126" y="139971"/>
                  <a:pt x="4431711" y="135754"/>
                  <a:pt x="4443023" y="132620"/>
                </a:cubicBezTo>
                <a:lnTo>
                  <a:pt x="4445195" y="131196"/>
                </a:lnTo>
                <a:lnTo>
                  <a:pt x="4445216" y="131198"/>
                </a:lnTo>
                <a:lnTo>
                  <a:pt x="4445211" y="131187"/>
                </a:lnTo>
                <a:lnTo>
                  <a:pt x="4446863" y="130105"/>
                </a:lnTo>
                <a:cubicBezTo>
                  <a:pt x="4445764" y="130105"/>
                  <a:pt x="4445216" y="130105"/>
                  <a:pt x="4444669" y="130105"/>
                </a:cubicBezTo>
                <a:lnTo>
                  <a:pt x="4445211" y="131187"/>
                </a:lnTo>
                <a:lnTo>
                  <a:pt x="4445195" y="131196"/>
                </a:lnTo>
                <a:close/>
                <a:moveTo>
                  <a:pt x="3625880" y="130105"/>
                </a:moveTo>
                <a:lnTo>
                  <a:pt x="3601750" y="130651"/>
                </a:lnTo>
                <a:cubicBezTo>
                  <a:pt x="3602844" y="138325"/>
                  <a:pt x="3609978" y="142167"/>
                  <a:pt x="3622040" y="142167"/>
                </a:cubicBezTo>
                <a:cubicBezTo>
                  <a:pt x="3623134" y="137779"/>
                  <a:pt x="3628621" y="135585"/>
                  <a:pt x="3625880" y="130105"/>
                </a:cubicBezTo>
                <a:close/>
                <a:moveTo>
                  <a:pt x="3094393" y="129391"/>
                </a:moveTo>
                <a:cubicBezTo>
                  <a:pt x="3090725" y="130068"/>
                  <a:pt x="3088977" y="131611"/>
                  <a:pt x="3091171" y="134491"/>
                </a:cubicBezTo>
                <a:cubicBezTo>
                  <a:pt x="3102139" y="141619"/>
                  <a:pt x="3107073" y="131745"/>
                  <a:pt x="3124622" y="133944"/>
                </a:cubicBezTo>
                <a:cubicBezTo>
                  <a:pt x="3133674" y="133120"/>
                  <a:pt x="3105396" y="127359"/>
                  <a:pt x="3094393" y="129391"/>
                </a:cubicBezTo>
                <a:close/>
                <a:moveTo>
                  <a:pt x="4551065" y="128457"/>
                </a:moveTo>
                <a:cubicBezTo>
                  <a:pt x="4547225" y="129004"/>
                  <a:pt x="4542838" y="129551"/>
                  <a:pt x="4538997" y="130105"/>
                </a:cubicBezTo>
                <a:cubicBezTo>
                  <a:pt x="4537351" y="132845"/>
                  <a:pt x="4536256" y="136132"/>
                  <a:pt x="4538451" y="139425"/>
                </a:cubicBezTo>
                <a:cubicBezTo>
                  <a:pt x="4547772" y="138879"/>
                  <a:pt x="4551065" y="133944"/>
                  <a:pt x="4551065" y="128457"/>
                </a:cubicBezTo>
                <a:close/>
                <a:moveTo>
                  <a:pt x="4061460" y="128251"/>
                </a:moveTo>
                <a:cubicBezTo>
                  <a:pt x="4052000" y="128182"/>
                  <a:pt x="4043773" y="129828"/>
                  <a:pt x="4045967" y="135585"/>
                </a:cubicBezTo>
                <a:cubicBezTo>
                  <a:pt x="4058034" y="128457"/>
                  <a:pt x="4073938" y="140519"/>
                  <a:pt x="4084359" y="131198"/>
                </a:cubicBezTo>
                <a:cubicBezTo>
                  <a:pt x="4081615" y="130101"/>
                  <a:pt x="4070921" y="128319"/>
                  <a:pt x="4061460" y="128251"/>
                </a:cubicBezTo>
                <a:close/>
                <a:moveTo>
                  <a:pt x="4323332" y="127497"/>
                </a:moveTo>
                <a:cubicBezTo>
                  <a:pt x="4316614" y="128457"/>
                  <a:pt x="4310581" y="130925"/>
                  <a:pt x="4311401" y="135585"/>
                </a:cubicBezTo>
                <a:cubicBezTo>
                  <a:pt x="4323470" y="135039"/>
                  <a:pt x="4333885" y="132845"/>
                  <a:pt x="4339372" y="128457"/>
                </a:cubicBezTo>
                <a:cubicBezTo>
                  <a:pt x="4337452" y="127086"/>
                  <a:pt x="4330049" y="126539"/>
                  <a:pt x="4323332" y="127497"/>
                </a:cubicBezTo>
                <a:close/>
                <a:moveTo>
                  <a:pt x="3254189" y="126937"/>
                </a:moveTo>
                <a:lnTo>
                  <a:pt x="3255463" y="127590"/>
                </a:lnTo>
                <a:lnTo>
                  <a:pt x="3253893" y="128539"/>
                </a:lnTo>
                <a:close/>
                <a:moveTo>
                  <a:pt x="3663720" y="122424"/>
                </a:moveTo>
                <a:lnTo>
                  <a:pt x="3639590" y="122970"/>
                </a:lnTo>
                <a:cubicBezTo>
                  <a:pt x="3637942" y="127358"/>
                  <a:pt x="3633555" y="131198"/>
                  <a:pt x="3631362" y="135585"/>
                </a:cubicBezTo>
                <a:cubicBezTo>
                  <a:pt x="3644524" y="132292"/>
                  <a:pt x="3643977" y="139425"/>
                  <a:pt x="3655492" y="137779"/>
                </a:cubicBezTo>
                <a:cubicBezTo>
                  <a:pt x="3660427" y="127911"/>
                  <a:pt x="3639590" y="136132"/>
                  <a:pt x="3645070" y="126263"/>
                </a:cubicBezTo>
                <a:cubicBezTo>
                  <a:pt x="3651657" y="125164"/>
                  <a:pt x="3662626" y="126810"/>
                  <a:pt x="3663720" y="122424"/>
                </a:cubicBezTo>
                <a:close/>
                <a:moveTo>
                  <a:pt x="4735986" y="122314"/>
                </a:moveTo>
                <a:lnTo>
                  <a:pt x="4734782" y="122970"/>
                </a:lnTo>
                <a:lnTo>
                  <a:pt x="4734390" y="122318"/>
                </a:lnTo>
                <a:close/>
                <a:moveTo>
                  <a:pt x="4237370" y="119682"/>
                </a:moveTo>
                <a:cubicBezTo>
                  <a:pt x="4235996" y="123246"/>
                  <a:pt x="4241890" y="125577"/>
                  <a:pt x="4246004" y="127771"/>
                </a:cubicBezTo>
                <a:lnTo>
                  <a:pt x="4244007" y="134838"/>
                </a:lnTo>
                <a:lnTo>
                  <a:pt x="4238463" y="129004"/>
                </a:lnTo>
                <a:cubicBezTo>
                  <a:pt x="4243398" y="129004"/>
                  <a:pt x="4242850" y="132845"/>
                  <a:pt x="4243950" y="135039"/>
                </a:cubicBezTo>
                <a:lnTo>
                  <a:pt x="4244007" y="134838"/>
                </a:lnTo>
                <a:lnTo>
                  <a:pt x="4246784" y="137762"/>
                </a:lnTo>
                <a:cubicBezTo>
                  <a:pt x="4255706" y="141722"/>
                  <a:pt x="4266709" y="133805"/>
                  <a:pt x="4282336" y="136685"/>
                </a:cubicBezTo>
                <a:cubicBezTo>
                  <a:pt x="4281237" y="129004"/>
                  <a:pt x="4272462" y="126263"/>
                  <a:pt x="4266434" y="121876"/>
                </a:cubicBezTo>
                <a:cubicBezTo>
                  <a:pt x="4261500" y="135039"/>
                  <a:pt x="4246692" y="122424"/>
                  <a:pt x="4237370" y="119682"/>
                </a:cubicBezTo>
                <a:close/>
                <a:moveTo>
                  <a:pt x="3484938" y="118036"/>
                </a:moveTo>
                <a:cubicBezTo>
                  <a:pt x="3472870" y="121876"/>
                  <a:pt x="3471224" y="131745"/>
                  <a:pt x="3462449" y="137232"/>
                </a:cubicBezTo>
                <a:lnTo>
                  <a:pt x="3481645" y="136685"/>
                </a:lnTo>
                <a:cubicBezTo>
                  <a:pt x="3480546" y="129004"/>
                  <a:pt x="3479998" y="121876"/>
                  <a:pt x="3484938" y="118036"/>
                </a:cubicBezTo>
                <a:close/>
                <a:moveTo>
                  <a:pt x="3812890" y="117489"/>
                </a:moveTo>
                <a:cubicBezTo>
                  <a:pt x="3810150" y="127358"/>
                  <a:pt x="3826599" y="122970"/>
                  <a:pt x="3823858" y="132845"/>
                </a:cubicBezTo>
                <a:cubicBezTo>
                  <a:pt x="3836473" y="136132"/>
                  <a:pt x="3844149" y="121876"/>
                  <a:pt x="3832633" y="120230"/>
                </a:cubicBezTo>
                <a:cubicBezTo>
                  <a:pt x="3832633" y="135039"/>
                  <a:pt x="3817278" y="119682"/>
                  <a:pt x="3812890" y="117489"/>
                </a:cubicBezTo>
                <a:close/>
                <a:moveTo>
                  <a:pt x="4801690" y="117488"/>
                </a:moveTo>
                <a:cubicBezTo>
                  <a:pt x="4811012" y="121329"/>
                  <a:pt x="4790723" y="124616"/>
                  <a:pt x="4803332" y="132845"/>
                </a:cubicBezTo>
                <a:lnTo>
                  <a:pt x="4784141" y="133391"/>
                </a:lnTo>
                <a:cubicBezTo>
                  <a:pt x="4783590" y="124616"/>
                  <a:pt x="4797851" y="124069"/>
                  <a:pt x="4801690" y="117488"/>
                </a:cubicBezTo>
                <a:close/>
                <a:moveTo>
                  <a:pt x="4531316" y="115295"/>
                </a:moveTo>
                <a:cubicBezTo>
                  <a:pt x="4534062" y="116389"/>
                  <a:pt x="4535710" y="116942"/>
                  <a:pt x="4537351" y="118036"/>
                </a:cubicBezTo>
                <a:cubicBezTo>
                  <a:pt x="4538997" y="117489"/>
                  <a:pt x="4540096" y="117489"/>
                  <a:pt x="4541737" y="116942"/>
                </a:cubicBezTo>
                <a:cubicBezTo>
                  <a:pt x="4538451" y="115842"/>
                  <a:pt x="4535157" y="114748"/>
                  <a:pt x="4531316" y="115295"/>
                </a:cubicBezTo>
                <a:close/>
                <a:moveTo>
                  <a:pt x="3602366" y="115089"/>
                </a:moveTo>
                <a:cubicBezTo>
                  <a:pt x="3593659" y="116528"/>
                  <a:pt x="3586118" y="119956"/>
                  <a:pt x="3586941" y="124617"/>
                </a:cubicBezTo>
                <a:cubicBezTo>
                  <a:pt x="3607785" y="124617"/>
                  <a:pt x="3617106" y="126263"/>
                  <a:pt x="3624781" y="117489"/>
                </a:cubicBezTo>
                <a:cubicBezTo>
                  <a:pt x="3620944" y="114199"/>
                  <a:pt x="3611071" y="113649"/>
                  <a:pt x="3602366" y="115089"/>
                </a:cubicBezTo>
                <a:close/>
                <a:moveTo>
                  <a:pt x="3185499" y="113648"/>
                </a:moveTo>
                <a:cubicBezTo>
                  <a:pt x="3184399" y="120776"/>
                  <a:pt x="3171243" y="120776"/>
                  <a:pt x="3167401" y="126263"/>
                </a:cubicBezTo>
                <a:lnTo>
                  <a:pt x="3193176" y="120316"/>
                </a:lnTo>
                <a:lnTo>
                  <a:pt x="3196151" y="122900"/>
                </a:lnTo>
                <a:lnTo>
                  <a:pt x="3196605" y="129209"/>
                </a:lnTo>
                <a:cubicBezTo>
                  <a:pt x="3197288" y="132019"/>
                  <a:pt x="3199481" y="133665"/>
                  <a:pt x="3206336" y="131745"/>
                </a:cubicBezTo>
                <a:lnTo>
                  <a:pt x="3196151" y="122900"/>
                </a:lnTo>
                <a:lnTo>
                  <a:pt x="3195920" y="119682"/>
                </a:lnTo>
                <a:lnTo>
                  <a:pt x="3193176" y="120316"/>
                </a:lnTo>
                <a:close/>
                <a:moveTo>
                  <a:pt x="4752884" y="113102"/>
                </a:moveTo>
                <a:cubicBezTo>
                  <a:pt x="4753019" y="116528"/>
                  <a:pt x="4754528" y="118037"/>
                  <a:pt x="4756858" y="118372"/>
                </a:cubicBezTo>
                <a:lnTo>
                  <a:pt x="4760684" y="117611"/>
                </a:lnTo>
                <a:lnTo>
                  <a:pt x="4745956" y="122287"/>
                </a:lnTo>
                <a:lnTo>
                  <a:pt x="4735986" y="122314"/>
                </a:lnTo>
                <a:close/>
                <a:moveTo>
                  <a:pt x="3856010" y="113102"/>
                </a:moveTo>
                <a:cubicBezTo>
                  <a:pt x="3851691" y="113513"/>
                  <a:pt x="3849086" y="115022"/>
                  <a:pt x="3851830" y="119682"/>
                </a:cubicBezTo>
                <a:cubicBezTo>
                  <a:pt x="3854570" y="123523"/>
                  <a:pt x="3869925" y="116942"/>
                  <a:pt x="3867185" y="131745"/>
                </a:cubicBezTo>
                <a:cubicBezTo>
                  <a:pt x="3860604" y="131745"/>
                  <a:pt x="3849083" y="132845"/>
                  <a:pt x="3857858" y="135039"/>
                </a:cubicBezTo>
                <a:cubicBezTo>
                  <a:pt x="3864438" y="135039"/>
                  <a:pt x="3868279" y="133391"/>
                  <a:pt x="3872119" y="131745"/>
                </a:cubicBezTo>
                <a:cubicBezTo>
                  <a:pt x="3873214" y="121876"/>
                  <a:pt x="3860604" y="119682"/>
                  <a:pt x="3870472" y="113102"/>
                </a:cubicBezTo>
                <a:cubicBezTo>
                  <a:pt x="3866361" y="113375"/>
                  <a:pt x="3860329" y="112690"/>
                  <a:pt x="3856010" y="113102"/>
                </a:cubicBezTo>
                <a:close/>
                <a:moveTo>
                  <a:pt x="3108720" y="112554"/>
                </a:moveTo>
                <a:cubicBezTo>
                  <a:pt x="3103786" y="121876"/>
                  <a:pt x="3130109" y="125164"/>
                  <a:pt x="3133397" y="118036"/>
                </a:cubicBezTo>
                <a:cubicBezTo>
                  <a:pt x="3124076" y="116942"/>
                  <a:pt x="3120782" y="112002"/>
                  <a:pt x="3108720" y="112554"/>
                </a:cubicBezTo>
                <a:close/>
                <a:moveTo>
                  <a:pt x="3503582" y="110908"/>
                </a:moveTo>
                <a:cubicBezTo>
                  <a:pt x="3508516" y="120776"/>
                  <a:pt x="3497000" y="120776"/>
                  <a:pt x="3495354" y="126810"/>
                </a:cubicBezTo>
                <a:cubicBezTo>
                  <a:pt x="3510710" y="127358"/>
                  <a:pt x="3524425" y="126263"/>
                  <a:pt x="3528259" y="119682"/>
                </a:cubicBezTo>
                <a:cubicBezTo>
                  <a:pt x="3510710" y="126810"/>
                  <a:pt x="3513450" y="116942"/>
                  <a:pt x="3503582" y="110908"/>
                </a:cubicBezTo>
                <a:close/>
                <a:moveTo>
                  <a:pt x="2915676" y="110361"/>
                </a:moveTo>
                <a:cubicBezTo>
                  <a:pt x="2904708" y="119135"/>
                  <a:pt x="2894287" y="111454"/>
                  <a:pt x="2882771" y="117489"/>
                </a:cubicBezTo>
                <a:cubicBezTo>
                  <a:pt x="2893740" y="123523"/>
                  <a:pt x="2914583" y="118582"/>
                  <a:pt x="2915676" y="110361"/>
                </a:cubicBezTo>
                <a:close/>
                <a:moveTo>
                  <a:pt x="4176285" y="109880"/>
                </a:moveTo>
                <a:cubicBezTo>
                  <a:pt x="4169224" y="108851"/>
                  <a:pt x="4162232" y="110358"/>
                  <a:pt x="4164426" y="116389"/>
                </a:cubicBezTo>
                <a:cubicBezTo>
                  <a:pt x="4178134" y="113102"/>
                  <a:pt x="4177587" y="120230"/>
                  <a:pt x="4188555" y="118582"/>
                </a:cubicBezTo>
                <a:cubicBezTo>
                  <a:pt x="4190476" y="114471"/>
                  <a:pt x="4183347" y="110908"/>
                  <a:pt x="4176285" y="109880"/>
                </a:cubicBezTo>
                <a:close/>
                <a:moveTo>
                  <a:pt x="4785236" y="109814"/>
                </a:moveTo>
                <a:cubicBezTo>
                  <a:pt x="4780575" y="109814"/>
                  <a:pt x="4772623" y="114063"/>
                  <a:pt x="4765769" y="116598"/>
                </a:cubicBezTo>
                <a:lnTo>
                  <a:pt x="4760684" y="117611"/>
                </a:lnTo>
                <a:close/>
                <a:moveTo>
                  <a:pt x="3257890" y="109261"/>
                </a:moveTo>
                <a:cubicBezTo>
                  <a:pt x="3245275" y="109814"/>
                  <a:pt x="3234859" y="111454"/>
                  <a:pt x="3229373" y="115842"/>
                </a:cubicBezTo>
                <a:cubicBezTo>
                  <a:pt x="3240887" y="119682"/>
                  <a:pt x="3238147" y="115295"/>
                  <a:pt x="3253502" y="118582"/>
                </a:cubicBezTo>
                <a:cubicBezTo>
                  <a:pt x="3252956" y="114196"/>
                  <a:pt x="3255149" y="112002"/>
                  <a:pt x="3257890" y="109261"/>
                </a:cubicBezTo>
                <a:close/>
                <a:moveTo>
                  <a:pt x="3137237" y="108714"/>
                </a:moveTo>
                <a:cubicBezTo>
                  <a:pt x="3139431" y="116942"/>
                  <a:pt x="3150947" y="135039"/>
                  <a:pt x="3157528" y="120776"/>
                </a:cubicBezTo>
                <a:cubicBezTo>
                  <a:pt x="3138885" y="119682"/>
                  <a:pt x="3149306" y="112554"/>
                  <a:pt x="3161915" y="118036"/>
                </a:cubicBezTo>
                <a:cubicBezTo>
                  <a:pt x="3160821" y="114196"/>
                  <a:pt x="3161915" y="109261"/>
                  <a:pt x="3156434" y="108714"/>
                </a:cubicBezTo>
                <a:cubicBezTo>
                  <a:pt x="3155334" y="110908"/>
                  <a:pt x="3156434" y="114748"/>
                  <a:pt x="3152046" y="114748"/>
                </a:cubicBezTo>
                <a:cubicBezTo>
                  <a:pt x="3149852" y="110908"/>
                  <a:pt x="3145465" y="108168"/>
                  <a:pt x="3137237" y="108714"/>
                </a:cubicBezTo>
                <a:close/>
                <a:moveTo>
                  <a:pt x="2984532" y="106718"/>
                </a:moveTo>
                <a:cubicBezTo>
                  <a:pt x="2980838" y="107002"/>
                  <a:pt x="2978199" y="108715"/>
                  <a:pt x="2978199" y="112554"/>
                </a:cubicBezTo>
                <a:cubicBezTo>
                  <a:pt x="2998489" y="108168"/>
                  <a:pt x="2991908" y="122424"/>
                  <a:pt x="3003423" y="124069"/>
                </a:cubicBezTo>
                <a:cubicBezTo>
                  <a:pt x="3016175" y="117899"/>
                  <a:pt x="2995610" y="105869"/>
                  <a:pt x="2984532" y="106718"/>
                </a:cubicBezTo>
                <a:close/>
                <a:moveTo>
                  <a:pt x="4702426" y="99187"/>
                </a:moveTo>
                <a:cubicBezTo>
                  <a:pt x="4709007" y="99529"/>
                  <a:pt x="4715862" y="101036"/>
                  <a:pt x="4717779" y="102133"/>
                </a:cubicBezTo>
                <a:cubicBezTo>
                  <a:pt x="4713945" y="106520"/>
                  <a:pt x="4715585" y="114201"/>
                  <a:pt x="4699135" y="112007"/>
                </a:cubicBezTo>
                <a:cubicBezTo>
                  <a:pt x="4705717" y="107620"/>
                  <a:pt x="4701876" y="102133"/>
                  <a:pt x="4688714" y="103232"/>
                </a:cubicBezTo>
                <a:cubicBezTo>
                  <a:pt x="4689537" y="99669"/>
                  <a:pt x="4695844" y="98846"/>
                  <a:pt x="4702426" y="99187"/>
                </a:cubicBezTo>
                <a:close/>
                <a:moveTo>
                  <a:pt x="4750685" y="95005"/>
                </a:moveTo>
                <a:cubicBezTo>
                  <a:pt x="4762754" y="106526"/>
                  <a:pt x="4779756" y="105972"/>
                  <a:pt x="4799499" y="99391"/>
                </a:cubicBezTo>
                <a:cubicBezTo>
                  <a:pt x="4787431" y="117487"/>
                  <a:pt x="4765494" y="105425"/>
                  <a:pt x="4743010" y="113652"/>
                </a:cubicBezTo>
                <a:cubicBezTo>
                  <a:pt x="4735882" y="110912"/>
                  <a:pt x="4732041" y="105972"/>
                  <a:pt x="4732041" y="98845"/>
                </a:cubicBezTo>
                <a:cubicBezTo>
                  <a:pt x="4740269" y="98845"/>
                  <a:pt x="4741363" y="94458"/>
                  <a:pt x="4750685" y="95005"/>
                </a:cubicBezTo>
                <a:close/>
                <a:moveTo>
                  <a:pt x="2904161" y="88974"/>
                </a:moveTo>
                <a:cubicBezTo>
                  <a:pt x="2884418" y="88427"/>
                  <a:pt x="2899227" y="101033"/>
                  <a:pt x="2890998" y="101586"/>
                </a:cubicBezTo>
                <a:cubicBezTo>
                  <a:pt x="2883870" y="92262"/>
                  <a:pt x="2863576" y="92262"/>
                  <a:pt x="2846573" y="90068"/>
                </a:cubicBezTo>
                <a:cubicBezTo>
                  <a:pt x="2856446" y="99939"/>
                  <a:pt x="2895386" y="105974"/>
                  <a:pt x="2905807" y="104326"/>
                </a:cubicBezTo>
                <a:cubicBezTo>
                  <a:pt x="2889352" y="101586"/>
                  <a:pt x="2910190" y="98293"/>
                  <a:pt x="2909642" y="95005"/>
                </a:cubicBezTo>
                <a:cubicBezTo>
                  <a:pt x="2905807" y="94461"/>
                  <a:pt x="2903614" y="92813"/>
                  <a:pt x="2904161" y="88974"/>
                </a:cubicBezTo>
                <a:close/>
                <a:moveTo>
                  <a:pt x="3883087" y="88427"/>
                </a:moveTo>
                <a:lnTo>
                  <a:pt x="3898444" y="97199"/>
                </a:lnTo>
                <a:cubicBezTo>
                  <a:pt x="3893510" y="93908"/>
                  <a:pt x="3880347" y="96645"/>
                  <a:pt x="3883087" y="88427"/>
                </a:cubicBezTo>
                <a:close/>
                <a:moveTo>
                  <a:pt x="4190749" y="87874"/>
                </a:moveTo>
                <a:cubicBezTo>
                  <a:pt x="4193491" y="102133"/>
                  <a:pt x="4201170" y="113102"/>
                  <a:pt x="4208846" y="124069"/>
                </a:cubicBezTo>
                <a:cubicBezTo>
                  <a:pt x="4208298" y="114196"/>
                  <a:pt x="4225848" y="114196"/>
                  <a:pt x="4226395" y="104874"/>
                </a:cubicBezTo>
                <a:cubicBezTo>
                  <a:pt x="4201718" y="116389"/>
                  <a:pt x="4206657" y="92262"/>
                  <a:pt x="4190749" y="87874"/>
                </a:cubicBezTo>
                <a:close/>
                <a:moveTo>
                  <a:pt x="3100499" y="78557"/>
                </a:moveTo>
                <a:cubicBezTo>
                  <a:pt x="3099946" y="98299"/>
                  <a:pt x="3075268" y="85686"/>
                  <a:pt x="3048397" y="88979"/>
                </a:cubicBezTo>
                <a:cubicBezTo>
                  <a:pt x="3054430" y="79104"/>
                  <a:pt x="3087336" y="84591"/>
                  <a:pt x="3100499" y="78557"/>
                </a:cubicBezTo>
                <a:close/>
                <a:moveTo>
                  <a:pt x="4372824" y="78005"/>
                </a:moveTo>
                <a:cubicBezTo>
                  <a:pt x="4356921" y="84586"/>
                  <a:pt x="4376118" y="89520"/>
                  <a:pt x="4369536" y="93361"/>
                </a:cubicBezTo>
                <a:cubicBezTo>
                  <a:pt x="4361857" y="85134"/>
                  <a:pt x="4349793" y="98839"/>
                  <a:pt x="4341566" y="100487"/>
                </a:cubicBezTo>
                <a:cubicBezTo>
                  <a:pt x="4304820" y="97199"/>
                  <a:pt x="4280690" y="90068"/>
                  <a:pt x="4249978" y="100487"/>
                </a:cubicBezTo>
                <a:cubicBezTo>
                  <a:pt x="4245044" y="95005"/>
                  <a:pt x="4263688" y="90068"/>
                  <a:pt x="4248885" y="88427"/>
                </a:cubicBezTo>
                <a:cubicBezTo>
                  <a:pt x="4254366" y="99392"/>
                  <a:pt x="4227495" y="91714"/>
                  <a:pt x="4230789" y="101586"/>
                </a:cubicBezTo>
                <a:cubicBezTo>
                  <a:pt x="4254366" y="96645"/>
                  <a:pt x="4236270" y="99392"/>
                  <a:pt x="4236270" y="110361"/>
                </a:cubicBezTo>
                <a:cubicBezTo>
                  <a:pt x="4249432" y="107615"/>
                  <a:pt x="4260947" y="105421"/>
                  <a:pt x="4274109" y="102680"/>
                </a:cubicBezTo>
                <a:cubicBezTo>
                  <a:pt x="4281237" y="105974"/>
                  <a:pt x="4282884" y="114196"/>
                  <a:pt x="4290017" y="117489"/>
                </a:cubicBezTo>
                <a:cubicBezTo>
                  <a:pt x="4293306" y="108714"/>
                  <a:pt x="4298240" y="124617"/>
                  <a:pt x="4309760" y="120776"/>
                </a:cubicBezTo>
                <a:cubicBezTo>
                  <a:pt x="4312501" y="112002"/>
                  <a:pt x="4302080" y="113102"/>
                  <a:pt x="4303174" y="105421"/>
                </a:cubicBezTo>
                <a:cubicBezTo>
                  <a:pt x="4308114" y="105421"/>
                  <a:pt x="4308661" y="102680"/>
                  <a:pt x="4312501" y="102133"/>
                </a:cubicBezTo>
                <a:cubicBezTo>
                  <a:pt x="4316342" y="109261"/>
                  <a:pt x="4320177" y="116389"/>
                  <a:pt x="4333338" y="116942"/>
                </a:cubicBezTo>
                <a:cubicBezTo>
                  <a:pt x="4334438" y="111454"/>
                  <a:pt x="4325116" y="109261"/>
                  <a:pt x="4332244" y="107615"/>
                </a:cubicBezTo>
                <a:cubicBezTo>
                  <a:pt x="4334986" y="113102"/>
                  <a:pt x="4373924" y="99392"/>
                  <a:pt x="4356921" y="115842"/>
                </a:cubicBezTo>
                <a:cubicBezTo>
                  <a:pt x="4365150" y="116389"/>
                  <a:pt x="4380505" y="112002"/>
                  <a:pt x="4376664" y="121329"/>
                </a:cubicBezTo>
                <a:cubicBezTo>
                  <a:pt x="4383246" y="116942"/>
                  <a:pt x="4390374" y="119682"/>
                  <a:pt x="4396956" y="121329"/>
                </a:cubicBezTo>
                <a:cubicBezTo>
                  <a:pt x="4401894" y="119682"/>
                  <a:pt x="4407923" y="118036"/>
                  <a:pt x="4413958" y="117489"/>
                </a:cubicBezTo>
                <a:cubicBezTo>
                  <a:pt x="4414504" y="116942"/>
                  <a:pt x="4415057" y="116942"/>
                  <a:pt x="4415057" y="116389"/>
                </a:cubicBezTo>
                <a:cubicBezTo>
                  <a:pt x="4385440" y="107615"/>
                  <a:pt x="4386539" y="96645"/>
                  <a:pt x="4372824" y="78005"/>
                </a:cubicBezTo>
                <a:close/>
                <a:moveTo>
                  <a:pt x="3138885" y="78005"/>
                </a:moveTo>
                <a:cubicBezTo>
                  <a:pt x="3154240" y="81844"/>
                  <a:pt x="3157528" y="76357"/>
                  <a:pt x="3167950" y="80198"/>
                </a:cubicBezTo>
                <a:cubicBezTo>
                  <a:pt x="3163015" y="91166"/>
                  <a:pt x="3139979" y="92266"/>
                  <a:pt x="3138885" y="78005"/>
                </a:cubicBezTo>
                <a:close/>
                <a:moveTo>
                  <a:pt x="2944330" y="76295"/>
                </a:moveTo>
                <a:cubicBezTo>
                  <a:pt x="2950637" y="78008"/>
                  <a:pt x="2955436" y="82121"/>
                  <a:pt x="2952421" y="87878"/>
                </a:cubicBezTo>
                <a:cubicBezTo>
                  <a:pt x="2948034" y="90072"/>
                  <a:pt x="2941454" y="91166"/>
                  <a:pt x="2933225" y="91166"/>
                </a:cubicBezTo>
                <a:cubicBezTo>
                  <a:pt x="2931031" y="86232"/>
                  <a:pt x="2937066" y="85686"/>
                  <a:pt x="2937066" y="81844"/>
                </a:cubicBezTo>
                <a:cubicBezTo>
                  <a:pt x="2936513" y="79104"/>
                  <a:pt x="2931031" y="79650"/>
                  <a:pt x="2927191" y="79104"/>
                </a:cubicBezTo>
                <a:cubicBezTo>
                  <a:pt x="2930208" y="75267"/>
                  <a:pt x="2938023" y="74582"/>
                  <a:pt x="2944330" y="76295"/>
                </a:cubicBezTo>
                <a:close/>
                <a:moveTo>
                  <a:pt x="4553147" y="65180"/>
                </a:moveTo>
                <a:cubicBezTo>
                  <a:pt x="4561451" y="68136"/>
                  <a:pt x="4560115" y="78416"/>
                  <a:pt x="4575742" y="76361"/>
                </a:cubicBezTo>
                <a:cubicBezTo>
                  <a:pt x="4566421" y="84042"/>
                  <a:pt x="4539003" y="76909"/>
                  <a:pt x="4540644" y="65393"/>
                </a:cubicBezTo>
                <a:cubicBezTo>
                  <a:pt x="4546540" y="64023"/>
                  <a:pt x="4550379" y="64195"/>
                  <a:pt x="4553147" y="65180"/>
                </a:cubicBezTo>
                <a:close/>
                <a:moveTo>
                  <a:pt x="4356921" y="62649"/>
                </a:moveTo>
                <a:lnTo>
                  <a:pt x="4356326" y="63493"/>
                </a:lnTo>
                <a:lnTo>
                  <a:pt x="4356006" y="62937"/>
                </a:lnTo>
                <a:close/>
                <a:moveTo>
                  <a:pt x="3648364" y="61003"/>
                </a:moveTo>
                <a:cubicBezTo>
                  <a:pt x="3646718" y="81846"/>
                  <a:pt x="3618199" y="57715"/>
                  <a:pt x="3615459" y="71424"/>
                </a:cubicBezTo>
                <a:cubicBezTo>
                  <a:pt x="3651657" y="73618"/>
                  <a:pt x="3658785" y="71424"/>
                  <a:pt x="3682369" y="63197"/>
                </a:cubicBezTo>
                <a:cubicBezTo>
                  <a:pt x="3663720" y="65391"/>
                  <a:pt x="3662626" y="65937"/>
                  <a:pt x="3648364" y="61003"/>
                </a:cubicBezTo>
                <a:close/>
                <a:moveTo>
                  <a:pt x="3498648" y="56069"/>
                </a:moveTo>
                <a:cubicBezTo>
                  <a:pt x="3483839" y="56069"/>
                  <a:pt x="3471777" y="58261"/>
                  <a:pt x="3465742" y="63197"/>
                </a:cubicBezTo>
                <a:cubicBezTo>
                  <a:pt x="3478905" y="62102"/>
                  <a:pt x="3498648" y="64843"/>
                  <a:pt x="3498648" y="56069"/>
                </a:cubicBezTo>
                <a:close/>
                <a:moveTo>
                  <a:pt x="4008674" y="53327"/>
                </a:moveTo>
                <a:cubicBezTo>
                  <a:pt x="3992772" y="59356"/>
                  <a:pt x="3973028" y="54422"/>
                  <a:pt x="3970288" y="54422"/>
                </a:cubicBezTo>
                <a:cubicBezTo>
                  <a:pt x="3970835" y="57715"/>
                  <a:pt x="3974674" y="58261"/>
                  <a:pt x="3975769" y="60455"/>
                </a:cubicBezTo>
                <a:cubicBezTo>
                  <a:pt x="3971934" y="61003"/>
                  <a:pt x="3966447" y="60455"/>
                  <a:pt x="3966447" y="63743"/>
                </a:cubicBezTo>
                <a:cubicBezTo>
                  <a:pt x="3987837" y="64296"/>
                  <a:pt x="4006481" y="69230"/>
                  <a:pt x="4008674" y="53327"/>
                </a:cubicBezTo>
                <a:close/>
                <a:moveTo>
                  <a:pt x="2739497" y="52022"/>
                </a:moveTo>
                <a:cubicBezTo>
                  <a:pt x="2733602" y="51131"/>
                  <a:pt x="2725923" y="51405"/>
                  <a:pt x="2720439" y="52775"/>
                </a:cubicBezTo>
                <a:cubicBezTo>
                  <a:pt x="2722086" y="54422"/>
                  <a:pt x="2724280" y="57162"/>
                  <a:pt x="2725926" y="58809"/>
                </a:cubicBezTo>
                <a:cubicBezTo>
                  <a:pt x="2734148" y="57162"/>
                  <a:pt x="2739635" y="53327"/>
                  <a:pt x="2747863" y="58261"/>
                </a:cubicBezTo>
                <a:cubicBezTo>
                  <a:pt x="2749506" y="54972"/>
                  <a:pt x="2745392" y="52915"/>
                  <a:pt x="2739497" y="52022"/>
                </a:cubicBezTo>
                <a:close/>
                <a:moveTo>
                  <a:pt x="3103238" y="50582"/>
                </a:moveTo>
                <a:cubicBezTo>
                  <a:pt x="3090070" y="43454"/>
                  <a:pt x="3080202" y="54422"/>
                  <a:pt x="3075268" y="60455"/>
                </a:cubicBezTo>
                <a:cubicBezTo>
                  <a:pt x="3093911" y="62649"/>
                  <a:pt x="3095557" y="54975"/>
                  <a:pt x="3103238" y="50582"/>
                </a:cubicBezTo>
                <a:close/>
                <a:moveTo>
                  <a:pt x="4024374" y="46266"/>
                </a:moveTo>
                <a:cubicBezTo>
                  <a:pt x="4017039" y="46198"/>
                  <a:pt x="4010867" y="47844"/>
                  <a:pt x="4013609" y="53327"/>
                </a:cubicBezTo>
                <a:cubicBezTo>
                  <a:pt x="4025130" y="47294"/>
                  <a:pt x="4033904" y="57715"/>
                  <a:pt x="4042133" y="49487"/>
                </a:cubicBezTo>
                <a:cubicBezTo>
                  <a:pt x="4040211" y="48117"/>
                  <a:pt x="4031711" y="46335"/>
                  <a:pt x="4024374" y="46266"/>
                </a:cubicBezTo>
                <a:close/>
                <a:moveTo>
                  <a:pt x="3131757" y="46194"/>
                </a:moveTo>
                <a:cubicBezTo>
                  <a:pt x="3129556" y="57715"/>
                  <a:pt x="3157528" y="47294"/>
                  <a:pt x="3152593" y="61003"/>
                </a:cubicBezTo>
                <a:lnTo>
                  <a:pt x="3123529" y="61549"/>
                </a:lnTo>
                <a:cubicBezTo>
                  <a:pt x="3124076" y="54422"/>
                  <a:pt x="3120782" y="50034"/>
                  <a:pt x="3112560" y="49487"/>
                </a:cubicBezTo>
                <a:cubicBezTo>
                  <a:pt x="3119141" y="78552"/>
                  <a:pt x="3028101" y="53875"/>
                  <a:pt x="3003970" y="76359"/>
                </a:cubicBezTo>
                <a:cubicBezTo>
                  <a:pt x="3006164" y="71424"/>
                  <a:pt x="3010551" y="68131"/>
                  <a:pt x="3012745" y="63743"/>
                </a:cubicBezTo>
                <a:cubicBezTo>
                  <a:pt x="3003423" y="64843"/>
                  <a:pt x="3002877" y="59356"/>
                  <a:pt x="2997943" y="57715"/>
                </a:cubicBezTo>
                <a:cubicBezTo>
                  <a:pt x="2986421" y="62102"/>
                  <a:pt x="3007263" y="67037"/>
                  <a:pt x="2994101" y="70325"/>
                </a:cubicBezTo>
                <a:cubicBezTo>
                  <a:pt x="2973812" y="71424"/>
                  <a:pt x="2982034" y="69230"/>
                  <a:pt x="2988614" y="64296"/>
                </a:cubicBezTo>
                <a:cubicBezTo>
                  <a:pt x="2968325" y="62649"/>
                  <a:pt x="2980940" y="79652"/>
                  <a:pt x="2960649" y="77453"/>
                </a:cubicBezTo>
                <a:cubicBezTo>
                  <a:pt x="2962291" y="58261"/>
                  <a:pt x="2934872" y="79652"/>
                  <a:pt x="2930485" y="65937"/>
                </a:cubicBezTo>
                <a:cubicBezTo>
                  <a:pt x="2919517" y="79105"/>
                  <a:pt x="2906902" y="65937"/>
                  <a:pt x="2887159" y="67037"/>
                </a:cubicBezTo>
                <a:cubicBezTo>
                  <a:pt x="2880577" y="80198"/>
                  <a:pt x="2911836" y="67037"/>
                  <a:pt x="2911836" y="75812"/>
                </a:cubicBezTo>
                <a:cubicBezTo>
                  <a:pt x="2905254" y="76359"/>
                  <a:pt x="2907448" y="81293"/>
                  <a:pt x="2902514" y="82392"/>
                </a:cubicBezTo>
                <a:cubicBezTo>
                  <a:pt x="2888805" y="62102"/>
                  <a:pt x="2786796" y="74165"/>
                  <a:pt x="2818608" y="59356"/>
                </a:cubicBezTo>
                <a:cubicBezTo>
                  <a:pt x="2795571" y="52775"/>
                  <a:pt x="2767052" y="63197"/>
                  <a:pt x="2755538" y="54422"/>
                </a:cubicBezTo>
                <a:cubicBezTo>
                  <a:pt x="2757731" y="71971"/>
                  <a:pt x="2742923" y="66490"/>
                  <a:pt x="2726474" y="68684"/>
                </a:cubicBezTo>
                <a:cubicBezTo>
                  <a:pt x="2726474" y="69230"/>
                  <a:pt x="2726474" y="69777"/>
                  <a:pt x="2726474" y="70325"/>
                </a:cubicBezTo>
                <a:cubicBezTo>
                  <a:pt x="2724826" y="73618"/>
                  <a:pt x="2724280" y="76905"/>
                  <a:pt x="2723180" y="80198"/>
                </a:cubicBezTo>
                <a:cubicBezTo>
                  <a:pt x="2723180" y="81293"/>
                  <a:pt x="2724280" y="81846"/>
                  <a:pt x="2724280" y="82940"/>
                </a:cubicBezTo>
                <a:lnTo>
                  <a:pt x="2753345" y="82392"/>
                </a:lnTo>
                <a:cubicBezTo>
                  <a:pt x="2755538" y="70325"/>
                  <a:pt x="2787897" y="78005"/>
                  <a:pt x="2791731" y="78552"/>
                </a:cubicBezTo>
                <a:cubicBezTo>
                  <a:pt x="2790637" y="82940"/>
                  <a:pt x="2785155" y="84586"/>
                  <a:pt x="2787897" y="91167"/>
                </a:cubicBezTo>
                <a:cubicBezTo>
                  <a:pt x="2799411" y="91714"/>
                  <a:pt x="2797765" y="85134"/>
                  <a:pt x="2811479" y="87326"/>
                </a:cubicBezTo>
                <a:cubicBezTo>
                  <a:pt x="2816414" y="77453"/>
                  <a:pt x="2795571" y="85134"/>
                  <a:pt x="2800505" y="75264"/>
                </a:cubicBezTo>
                <a:cubicBezTo>
                  <a:pt x="2814220" y="77453"/>
                  <a:pt x="2812574" y="70325"/>
                  <a:pt x="2824089" y="71424"/>
                </a:cubicBezTo>
                <a:cubicBezTo>
                  <a:pt x="2843285" y="89520"/>
                  <a:pt x="2881677" y="87874"/>
                  <a:pt x="2901968" y="82392"/>
                </a:cubicBezTo>
                <a:cubicBezTo>
                  <a:pt x="2908548" y="90068"/>
                  <a:pt x="2911836" y="99939"/>
                  <a:pt x="2923357" y="103780"/>
                </a:cubicBezTo>
                <a:cubicBezTo>
                  <a:pt x="2922257" y="84039"/>
                  <a:pt x="2939260" y="106520"/>
                  <a:pt x="2951875" y="97199"/>
                </a:cubicBezTo>
                <a:cubicBezTo>
                  <a:pt x="2946934" y="102133"/>
                  <a:pt x="2946934" y="104874"/>
                  <a:pt x="2957356" y="106520"/>
                </a:cubicBezTo>
                <a:cubicBezTo>
                  <a:pt x="2955162" y="99939"/>
                  <a:pt x="2971065" y="103227"/>
                  <a:pt x="2971065" y="97199"/>
                </a:cubicBezTo>
                <a:cubicBezTo>
                  <a:pt x="2961743" y="96099"/>
                  <a:pt x="2950228" y="96645"/>
                  <a:pt x="2950776" y="88427"/>
                </a:cubicBezTo>
                <a:cubicBezTo>
                  <a:pt x="2998489" y="82392"/>
                  <a:pt x="3029748" y="95552"/>
                  <a:pt x="3087330" y="107067"/>
                </a:cubicBezTo>
                <a:cubicBezTo>
                  <a:pt x="3079108" y="119135"/>
                  <a:pt x="3048397" y="102680"/>
                  <a:pt x="3048943" y="108168"/>
                </a:cubicBezTo>
                <a:cubicBezTo>
                  <a:pt x="3056619" y="108714"/>
                  <a:pt x="3053331" y="114748"/>
                  <a:pt x="3050037" y="117489"/>
                </a:cubicBezTo>
                <a:cubicBezTo>
                  <a:pt x="3075814" y="115295"/>
                  <a:pt x="3087330" y="121876"/>
                  <a:pt x="3102685" y="113102"/>
                </a:cubicBezTo>
                <a:cubicBezTo>
                  <a:pt x="3097205" y="112554"/>
                  <a:pt x="3091717" y="112554"/>
                  <a:pt x="3092817" y="107067"/>
                </a:cubicBezTo>
                <a:cubicBezTo>
                  <a:pt x="3108720" y="103227"/>
                  <a:pt x="3113654" y="108714"/>
                  <a:pt x="3121335" y="103227"/>
                </a:cubicBezTo>
                <a:cubicBezTo>
                  <a:pt x="3102139" y="77453"/>
                  <a:pt x="3172884" y="90620"/>
                  <a:pt x="3188239" y="95552"/>
                </a:cubicBezTo>
                <a:cubicBezTo>
                  <a:pt x="3181111" y="100487"/>
                  <a:pt x="3166850" y="92262"/>
                  <a:pt x="3160269" y="102133"/>
                </a:cubicBezTo>
                <a:cubicBezTo>
                  <a:pt x="3167401" y="103780"/>
                  <a:pt x="3184399" y="98293"/>
                  <a:pt x="3184399" y="104874"/>
                </a:cubicBezTo>
                <a:cubicBezTo>
                  <a:pt x="3184399" y="108168"/>
                  <a:pt x="3187145" y="112554"/>
                  <a:pt x="3189339" y="107615"/>
                </a:cubicBezTo>
                <a:lnTo>
                  <a:pt x="3188239" y="95005"/>
                </a:lnTo>
                <a:cubicBezTo>
                  <a:pt x="3206888" y="98293"/>
                  <a:pt x="3201401" y="87326"/>
                  <a:pt x="3216757" y="88427"/>
                </a:cubicBezTo>
                <a:cubicBezTo>
                  <a:pt x="3220051" y="99939"/>
                  <a:pt x="3237047" y="104874"/>
                  <a:pt x="3251308" y="99939"/>
                </a:cubicBezTo>
                <a:cubicBezTo>
                  <a:pt x="3255149" y="85134"/>
                  <a:pt x="3222245" y="96099"/>
                  <a:pt x="3221144" y="85134"/>
                </a:cubicBezTo>
                <a:cubicBezTo>
                  <a:pt x="3239794" y="82940"/>
                  <a:pt x="3249662" y="96645"/>
                  <a:pt x="3264471" y="87326"/>
                </a:cubicBezTo>
                <a:cubicBezTo>
                  <a:pt x="3254596" y="93908"/>
                  <a:pt x="3265571" y="97199"/>
                  <a:pt x="3270505" y="102680"/>
                </a:cubicBezTo>
                <a:cubicBezTo>
                  <a:pt x="3308891" y="94461"/>
                  <a:pt x="3330281" y="102133"/>
                  <a:pt x="3361539" y="93908"/>
                </a:cubicBezTo>
                <a:cubicBezTo>
                  <a:pt x="3362092" y="99939"/>
                  <a:pt x="3348924" y="98293"/>
                  <a:pt x="3353318" y="106520"/>
                </a:cubicBezTo>
                <a:cubicBezTo>
                  <a:pt x="3419676" y="101033"/>
                  <a:pt x="3488225" y="107615"/>
                  <a:pt x="3555135" y="97746"/>
                </a:cubicBezTo>
                <a:cubicBezTo>
                  <a:pt x="3552942" y="109814"/>
                  <a:pt x="3595716" y="98293"/>
                  <a:pt x="3575973" y="112554"/>
                </a:cubicBezTo>
                <a:cubicBezTo>
                  <a:pt x="3593522" y="93908"/>
                  <a:pt x="3625334" y="116389"/>
                  <a:pt x="3652205" y="101033"/>
                </a:cubicBezTo>
                <a:cubicBezTo>
                  <a:pt x="3647271" y="101033"/>
                  <a:pt x="3647817" y="97199"/>
                  <a:pt x="3656592" y="97746"/>
                </a:cubicBezTo>
                <a:cubicBezTo>
                  <a:pt x="3660979" y="105974"/>
                  <a:pt x="3647817" y="104326"/>
                  <a:pt x="3648364" y="110361"/>
                </a:cubicBezTo>
                <a:cubicBezTo>
                  <a:pt x="3656592" y="108168"/>
                  <a:pt x="3676882" y="113102"/>
                  <a:pt x="3676882" y="106520"/>
                </a:cubicBezTo>
                <a:cubicBezTo>
                  <a:pt x="3670848" y="105974"/>
                  <a:pt x="3665366" y="105974"/>
                  <a:pt x="3666461" y="100487"/>
                </a:cubicBezTo>
                <a:cubicBezTo>
                  <a:pt x="3701013" y="100487"/>
                  <a:pt x="3725690" y="107067"/>
                  <a:pt x="3749821" y="113648"/>
                </a:cubicBezTo>
                <a:cubicBezTo>
                  <a:pt x="3735565" y="118036"/>
                  <a:pt x="3731177" y="116389"/>
                  <a:pt x="3720756" y="111454"/>
                </a:cubicBezTo>
                <a:cubicBezTo>
                  <a:pt x="3720208" y="116942"/>
                  <a:pt x="3726790" y="118036"/>
                  <a:pt x="3726790" y="123523"/>
                </a:cubicBezTo>
                <a:cubicBezTo>
                  <a:pt x="3770110" y="114748"/>
                  <a:pt x="3783279" y="97199"/>
                  <a:pt x="3836473" y="96645"/>
                </a:cubicBezTo>
                <a:cubicBezTo>
                  <a:pt x="3841408" y="84586"/>
                  <a:pt x="3821665" y="89520"/>
                  <a:pt x="3820571" y="81846"/>
                </a:cubicBezTo>
                <a:cubicBezTo>
                  <a:pt x="3806308" y="82392"/>
                  <a:pt x="3805215" y="90068"/>
                  <a:pt x="3792600" y="91714"/>
                </a:cubicBezTo>
                <a:cubicBezTo>
                  <a:pt x="3759694" y="78005"/>
                  <a:pt x="3699366" y="91714"/>
                  <a:pt x="3667560" y="92262"/>
                </a:cubicBezTo>
                <a:cubicBezTo>
                  <a:pt x="3669201" y="87326"/>
                  <a:pt x="3682369" y="88974"/>
                  <a:pt x="3675783" y="79652"/>
                </a:cubicBezTo>
                <a:cubicBezTo>
                  <a:pt x="3661527" y="79105"/>
                  <a:pt x="3659879" y="85680"/>
                  <a:pt x="3652751" y="89520"/>
                </a:cubicBezTo>
                <a:cubicBezTo>
                  <a:pt x="3645623" y="73618"/>
                  <a:pt x="3594622" y="88974"/>
                  <a:pt x="3584200" y="75812"/>
                </a:cubicBezTo>
                <a:cubicBezTo>
                  <a:pt x="3600650" y="76359"/>
                  <a:pt x="3602844" y="57715"/>
                  <a:pt x="3582554" y="60455"/>
                </a:cubicBezTo>
                <a:cubicBezTo>
                  <a:pt x="3596815" y="83486"/>
                  <a:pt x="3508516" y="81846"/>
                  <a:pt x="3483291" y="81846"/>
                </a:cubicBezTo>
                <a:cubicBezTo>
                  <a:pt x="3484938" y="89520"/>
                  <a:pt x="3442705" y="80198"/>
                  <a:pt x="3435577" y="89520"/>
                </a:cubicBezTo>
                <a:cubicBezTo>
                  <a:pt x="3430097" y="86780"/>
                  <a:pt x="3432837" y="78005"/>
                  <a:pt x="3420222" y="80746"/>
                </a:cubicBezTo>
                <a:cubicBezTo>
                  <a:pt x="3426803" y="91167"/>
                  <a:pt x="3387864" y="90620"/>
                  <a:pt x="3373608" y="97746"/>
                </a:cubicBezTo>
                <a:cubicBezTo>
                  <a:pt x="3373061" y="93908"/>
                  <a:pt x="3367026" y="93361"/>
                  <a:pt x="3368121" y="88427"/>
                </a:cubicBezTo>
                <a:cubicBezTo>
                  <a:pt x="3381835" y="88427"/>
                  <a:pt x="3394445" y="87874"/>
                  <a:pt x="3391157" y="78552"/>
                </a:cubicBezTo>
                <a:cubicBezTo>
                  <a:pt x="3374702" y="86233"/>
                  <a:pt x="3343443" y="81293"/>
                  <a:pt x="3315473" y="78005"/>
                </a:cubicBezTo>
                <a:cubicBezTo>
                  <a:pt x="3329734" y="76359"/>
                  <a:pt x="3341250" y="68684"/>
                  <a:pt x="3331928" y="64843"/>
                </a:cubicBezTo>
                <a:cubicBezTo>
                  <a:pt x="3327540" y="74165"/>
                  <a:pt x="3311085" y="64843"/>
                  <a:pt x="3302863" y="65937"/>
                </a:cubicBezTo>
                <a:lnTo>
                  <a:pt x="3303957" y="77453"/>
                </a:lnTo>
                <a:cubicBezTo>
                  <a:pt x="3288054" y="76359"/>
                  <a:pt x="3274346" y="75812"/>
                  <a:pt x="3265571" y="79652"/>
                </a:cubicBezTo>
                <a:cubicBezTo>
                  <a:pt x="3267764" y="70325"/>
                  <a:pt x="3268311" y="73618"/>
                  <a:pt x="3263923" y="64296"/>
                </a:cubicBezTo>
                <a:cubicBezTo>
                  <a:pt x="3252409" y="64843"/>
                  <a:pt x="3250215" y="70325"/>
                  <a:pt x="3235406" y="68131"/>
                </a:cubicBezTo>
                <a:cubicBezTo>
                  <a:pt x="3237600" y="57162"/>
                  <a:pt x="3226631" y="54975"/>
                  <a:pt x="3210176" y="56615"/>
                </a:cubicBezTo>
                <a:cubicBezTo>
                  <a:pt x="3220051" y="64296"/>
                  <a:pt x="3221692" y="62649"/>
                  <a:pt x="3231019" y="74711"/>
                </a:cubicBezTo>
                <a:cubicBezTo>
                  <a:pt x="3222791" y="75812"/>
                  <a:pt x="3209630" y="79105"/>
                  <a:pt x="3201954" y="75264"/>
                </a:cubicBezTo>
                <a:cubicBezTo>
                  <a:pt x="3222245" y="61549"/>
                  <a:pt x="3189886" y="73618"/>
                  <a:pt x="3200308" y="59909"/>
                </a:cubicBezTo>
                <a:cubicBezTo>
                  <a:pt x="3175624" y="56615"/>
                  <a:pt x="3154240" y="51133"/>
                  <a:pt x="3131757" y="46194"/>
                </a:cubicBezTo>
                <a:close/>
                <a:moveTo>
                  <a:pt x="4263142" y="45100"/>
                </a:moveTo>
                <a:cubicBezTo>
                  <a:pt x="4254919" y="47840"/>
                  <a:pt x="4237370" y="45648"/>
                  <a:pt x="4240110" y="54975"/>
                </a:cubicBezTo>
                <a:cubicBezTo>
                  <a:pt x="4246692" y="58809"/>
                  <a:pt x="4261500" y="57162"/>
                  <a:pt x="4274109" y="56615"/>
                </a:cubicBezTo>
                <a:cubicBezTo>
                  <a:pt x="4279596" y="46194"/>
                  <a:pt x="4258754" y="54975"/>
                  <a:pt x="4263142" y="45100"/>
                </a:cubicBezTo>
                <a:close/>
                <a:moveTo>
                  <a:pt x="4587604" y="42698"/>
                </a:moveTo>
                <a:cubicBezTo>
                  <a:pt x="4592336" y="43453"/>
                  <a:pt x="4597684" y="45921"/>
                  <a:pt x="4601521" y="47291"/>
                </a:cubicBezTo>
                <a:cubicBezTo>
                  <a:pt x="4600974" y="54967"/>
                  <a:pt x="4580678" y="50033"/>
                  <a:pt x="4577390" y="48385"/>
                </a:cubicBezTo>
                <a:cubicBezTo>
                  <a:pt x="4578761" y="42901"/>
                  <a:pt x="4582874" y="41942"/>
                  <a:pt x="4587604" y="42698"/>
                </a:cubicBezTo>
                <a:close/>
                <a:moveTo>
                  <a:pt x="4293537" y="38388"/>
                </a:moveTo>
                <a:cubicBezTo>
                  <a:pt x="4285078" y="35330"/>
                  <a:pt x="4268215" y="44689"/>
                  <a:pt x="4283436" y="50034"/>
                </a:cubicBezTo>
                <a:cubicBezTo>
                  <a:pt x="4283984" y="46194"/>
                  <a:pt x="4291112" y="46194"/>
                  <a:pt x="4297692" y="46194"/>
                </a:cubicBezTo>
                <a:cubicBezTo>
                  <a:pt x="4298242" y="41806"/>
                  <a:pt x="4296356" y="39407"/>
                  <a:pt x="4293537" y="38388"/>
                </a:cubicBezTo>
                <a:close/>
                <a:moveTo>
                  <a:pt x="3930254" y="36872"/>
                </a:moveTo>
                <a:cubicBezTo>
                  <a:pt x="3928608" y="50582"/>
                  <a:pt x="3953285" y="44553"/>
                  <a:pt x="3969740" y="45100"/>
                </a:cubicBezTo>
                <a:cubicBezTo>
                  <a:pt x="3965354" y="29198"/>
                  <a:pt x="3948898" y="42906"/>
                  <a:pt x="3930254" y="36872"/>
                </a:cubicBezTo>
                <a:close/>
                <a:moveTo>
                  <a:pt x="3742145" y="36326"/>
                </a:moveTo>
                <a:cubicBezTo>
                  <a:pt x="3742145" y="41260"/>
                  <a:pt x="3731177" y="39619"/>
                  <a:pt x="3722950" y="40166"/>
                </a:cubicBezTo>
                <a:cubicBezTo>
                  <a:pt x="3718562" y="44553"/>
                  <a:pt x="3719109" y="51681"/>
                  <a:pt x="3714721" y="56069"/>
                </a:cubicBezTo>
                <a:lnTo>
                  <a:pt x="3733918" y="55521"/>
                </a:lnTo>
                <a:cubicBezTo>
                  <a:pt x="3735017" y="50034"/>
                  <a:pt x="3725690" y="47840"/>
                  <a:pt x="3732818" y="46194"/>
                </a:cubicBezTo>
                <a:lnTo>
                  <a:pt x="3742693" y="45648"/>
                </a:lnTo>
                <a:cubicBezTo>
                  <a:pt x="3734464" y="51133"/>
                  <a:pt x="3743239" y="56069"/>
                  <a:pt x="3758048" y="54422"/>
                </a:cubicBezTo>
                <a:cubicBezTo>
                  <a:pt x="3755308" y="46747"/>
                  <a:pt x="3748174" y="41806"/>
                  <a:pt x="3742145" y="36326"/>
                </a:cubicBezTo>
                <a:close/>
                <a:moveTo>
                  <a:pt x="4463632" y="28594"/>
                </a:moveTo>
                <a:cubicBezTo>
                  <a:pt x="4461567" y="29023"/>
                  <a:pt x="4460162" y="30566"/>
                  <a:pt x="4460024" y="34132"/>
                </a:cubicBezTo>
                <a:cubicBezTo>
                  <a:pt x="4475928" y="35225"/>
                  <a:pt x="4495671" y="42906"/>
                  <a:pt x="4483608" y="30291"/>
                </a:cubicBezTo>
                <a:cubicBezTo>
                  <a:pt x="4481962" y="36052"/>
                  <a:pt x="4469828" y="27309"/>
                  <a:pt x="4463632" y="28594"/>
                </a:cubicBezTo>
                <a:close/>
                <a:moveTo>
                  <a:pt x="3630814" y="27004"/>
                </a:moveTo>
                <a:lnTo>
                  <a:pt x="3620941" y="27550"/>
                </a:lnTo>
                <a:cubicBezTo>
                  <a:pt x="3616558" y="36872"/>
                  <a:pt x="3610525" y="45100"/>
                  <a:pt x="3599004" y="50034"/>
                </a:cubicBezTo>
                <a:cubicBezTo>
                  <a:pt x="3592976" y="37972"/>
                  <a:pt x="3574326" y="52775"/>
                  <a:pt x="3571039" y="59909"/>
                </a:cubicBezTo>
                <a:cubicBezTo>
                  <a:pt x="3595169" y="56615"/>
                  <a:pt x="3608878" y="44000"/>
                  <a:pt x="3619299" y="58261"/>
                </a:cubicBezTo>
                <a:cubicBezTo>
                  <a:pt x="3625880" y="49487"/>
                  <a:pt x="3619847" y="33584"/>
                  <a:pt x="3630814" y="27004"/>
                </a:cubicBezTo>
                <a:close/>
                <a:moveTo>
                  <a:pt x="4166282" y="24327"/>
                </a:moveTo>
                <a:cubicBezTo>
                  <a:pt x="4176497" y="23298"/>
                  <a:pt x="4186642" y="26177"/>
                  <a:pt x="4185268" y="35225"/>
                </a:cubicBezTo>
                <a:cubicBezTo>
                  <a:pt x="4161691" y="30844"/>
                  <a:pt x="4172107" y="31938"/>
                  <a:pt x="4146883" y="36872"/>
                </a:cubicBezTo>
                <a:cubicBezTo>
                  <a:pt x="4145786" y="30291"/>
                  <a:pt x="4156069" y="25355"/>
                  <a:pt x="4166282" y="24327"/>
                </a:cubicBezTo>
                <a:close/>
                <a:moveTo>
                  <a:pt x="4352535" y="19869"/>
                </a:moveTo>
                <a:cubicBezTo>
                  <a:pt x="4348694" y="23163"/>
                  <a:pt x="4332244" y="41806"/>
                  <a:pt x="4339920" y="39066"/>
                </a:cubicBezTo>
                <a:cubicBezTo>
                  <a:pt x="4343760" y="30291"/>
                  <a:pt x="4361857" y="37972"/>
                  <a:pt x="4364050" y="41260"/>
                </a:cubicBezTo>
                <a:cubicBezTo>
                  <a:pt x="4361857" y="35225"/>
                  <a:pt x="4370084" y="34679"/>
                  <a:pt x="4372824" y="31390"/>
                </a:cubicBezTo>
                <a:cubicBezTo>
                  <a:pt x="4364050" y="25903"/>
                  <a:pt x="4358568" y="36326"/>
                  <a:pt x="4353082" y="25903"/>
                </a:cubicBezTo>
                <a:cubicBezTo>
                  <a:pt x="4352535" y="22610"/>
                  <a:pt x="4359663" y="20969"/>
                  <a:pt x="4352535" y="19869"/>
                </a:cubicBezTo>
                <a:close/>
                <a:moveTo>
                  <a:pt x="3499194" y="16035"/>
                </a:moveTo>
                <a:cubicBezTo>
                  <a:pt x="3512356" y="25357"/>
                  <a:pt x="3508516" y="46747"/>
                  <a:pt x="3526618" y="52228"/>
                </a:cubicBezTo>
                <a:cubicBezTo>
                  <a:pt x="3526065" y="46747"/>
                  <a:pt x="3527165" y="42359"/>
                  <a:pt x="3530453" y="39619"/>
                </a:cubicBezTo>
                <a:cubicBezTo>
                  <a:pt x="3510710" y="41260"/>
                  <a:pt x="3526065" y="29744"/>
                  <a:pt x="3524425" y="24262"/>
                </a:cubicBezTo>
                <a:cubicBezTo>
                  <a:pt x="3514550" y="22610"/>
                  <a:pt x="3508516" y="18229"/>
                  <a:pt x="3499194" y="16035"/>
                </a:cubicBezTo>
                <a:close/>
                <a:moveTo>
                  <a:pt x="4704071" y="16034"/>
                </a:moveTo>
                <a:cubicBezTo>
                  <a:pt x="4697489" y="28101"/>
                  <a:pt x="4675006" y="25354"/>
                  <a:pt x="4666230" y="23713"/>
                </a:cubicBezTo>
                <a:cubicBezTo>
                  <a:pt x="4666230" y="13840"/>
                  <a:pt x="4689815" y="17680"/>
                  <a:pt x="4704071" y="16034"/>
                </a:cubicBezTo>
                <a:close/>
                <a:moveTo>
                  <a:pt x="4626744" y="16032"/>
                </a:moveTo>
                <a:cubicBezTo>
                  <a:pt x="4645394" y="11098"/>
                  <a:pt x="4639359" y="24260"/>
                  <a:pt x="4651976" y="24260"/>
                </a:cubicBezTo>
                <a:cubicBezTo>
                  <a:pt x="4648135" y="29200"/>
                  <a:pt x="4636619" y="29200"/>
                  <a:pt x="4628392" y="31389"/>
                </a:cubicBezTo>
                <a:cubicBezTo>
                  <a:pt x="4619070" y="25907"/>
                  <a:pt x="4630585" y="25360"/>
                  <a:pt x="4626744" y="16032"/>
                </a:cubicBezTo>
                <a:close/>
                <a:moveTo>
                  <a:pt x="3865538" y="13841"/>
                </a:moveTo>
                <a:cubicBezTo>
                  <a:pt x="3857858" y="8902"/>
                  <a:pt x="3834280" y="23163"/>
                  <a:pt x="3842501" y="27004"/>
                </a:cubicBezTo>
                <a:cubicBezTo>
                  <a:pt x="3830439" y="27004"/>
                  <a:pt x="3827699" y="32485"/>
                  <a:pt x="3818924" y="34132"/>
                </a:cubicBezTo>
                <a:cubicBezTo>
                  <a:pt x="3815630" y="22610"/>
                  <a:pt x="3798081" y="37419"/>
                  <a:pt x="3808502" y="25357"/>
                </a:cubicBezTo>
                <a:cubicBezTo>
                  <a:pt x="3795341" y="33584"/>
                  <a:pt x="3776144" y="20969"/>
                  <a:pt x="3765176" y="29198"/>
                </a:cubicBezTo>
                <a:cubicBezTo>
                  <a:pt x="3767923" y="29198"/>
                  <a:pt x="3770663" y="29198"/>
                  <a:pt x="3770110" y="31938"/>
                </a:cubicBezTo>
                <a:cubicBezTo>
                  <a:pt x="3770110" y="33584"/>
                  <a:pt x="3771210" y="35225"/>
                  <a:pt x="3775051" y="34679"/>
                </a:cubicBezTo>
                <a:cubicBezTo>
                  <a:pt x="3775598" y="31390"/>
                  <a:pt x="3782726" y="31390"/>
                  <a:pt x="3789307" y="31390"/>
                </a:cubicBezTo>
                <a:cubicBezTo>
                  <a:pt x="3782179" y="41806"/>
                  <a:pt x="3789859" y="42906"/>
                  <a:pt x="3800275" y="43454"/>
                </a:cubicBezTo>
                <a:cubicBezTo>
                  <a:pt x="3796987" y="50034"/>
                  <a:pt x="3801922" y="61549"/>
                  <a:pt x="3782726" y="59356"/>
                </a:cubicBezTo>
                <a:cubicBezTo>
                  <a:pt x="3793147" y="71424"/>
                  <a:pt x="3816183" y="74711"/>
                  <a:pt x="3833180" y="82392"/>
                </a:cubicBezTo>
                <a:cubicBezTo>
                  <a:pt x="3830439" y="68131"/>
                  <a:pt x="3804662" y="69777"/>
                  <a:pt x="3801922" y="55521"/>
                </a:cubicBezTo>
                <a:cubicBezTo>
                  <a:pt x="3821117" y="58261"/>
                  <a:pt x="3801922" y="38518"/>
                  <a:pt x="3819471" y="39619"/>
                </a:cubicBezTo>
                <a:cubicBezTo>
                  <a:pt x="3841955" y="39066"/>
                  <a:pt x="3822765" y="52228"/>
                  <a:pt x="3839761" y="51133"/>
                </a:cubicBezTo>
                <a:cubicBezTo>
                  <a:pt x="3856764" y="50582"/>
                  <a:pt x="3828245" y="41260"/>
                  <a:pt x="3843601" y="41806"/>
                </a:cubicBezTo>
                <a:cubicBezTo>
                  <a:pt x="3851830" y="51681"/>
                  <a:pt x="3854570" y="35225"/>
                  <a:pt x="3867185" y="37972"/>
                </a:cubicBezTo>
                <a:cubicBezTo>
                  <a:pt x="3868831" y="39619"/>
                  <a:pt x="3880347" y="49487"/>
                  <a:pt x="3868279" y="50034"/>
                </a:cubicBezTo>
                <a:cubicBezTo>
                  <a:pt x="3858958" y="51681"/>
                  <a:pt x="3858410" y="46194"/>
                  <a:pt x="3853476" y="44553"/>
                </a:cubicBezTo>
                <a:cubicBezTo>
                  <a:pt x="3854023" y="50034"/>
                  <a:pt x="3852923" y="54422"/>
                  <a:pt x="3849636" y="57162"/>
                </a:cubicBezTo>
                <a:cubicBezTo>
                  <a:pt x="3868279" y="56069"/>
                  <a:pt x="3901184" y="59356"/>
                  <a:pt x="3915993" y="42906"/>
                </a:cubicBezTo>
                <a:cubicBezTo>
                  <a:pt x="3903924" y="35778"/>
                  <a:pt x="3907766" y="47840"/>
                  <a:pt x="3892409" y="46747"/>
                </a:cubicBezTo>
                <a:cubicBezTo>
                  <a:pt x="3877606" y="34132"/>
                  <a:pt x="3884734" y="29198"/>
                  <a:pt x="3906125" y="36872"/>
                </a:cubicBezTo>
                <a:cubicBezTo>
                  <a:pt x="3904477" y="24262"/>
                  <a:pt x="3880347" y="27004"/>
                  <a:pt x="3872119" y="34679"/>
                </a:cubicBezTo>
                <a:cubicBezTo>
                  <a:pt x="3872119" y="29744"/>
                  <a:pt x="3867732" y="27004"/>
                  <a:pt x="3861698" y="25903"/>
                </a:cubicBezTo>
                <a:cubicBezTo>
                  <a:pt x="3861151" y="29198"/>
                  <a:pt x="3863344" y="34679"/>
                  <a:pt x="3857858" y="35225"/>
                </a:cubicBezTo>
                <a:cubicBezTo>
                  <a:pt x="3849636" y="35778"/>
                  <a:pt x="3845248" y="33584"/>
                  <a:pt x="3843054" y="29744"/>
                </a:cubicBezTo>
                <a:cubicBezTo>
                  <a:pt x="3851282" y="25357"/>
                  <a:pt x="3858958" y="19869"/>
                  <a:pt x="3865538" y="13841"/>
                </a:cubicBezTo>
                <a:close/>
                <a:moveTo>
                  <a:pt x="4515414" y="10548"/>
                </a:moveTo>
                <a:cubicBezTo>
                  <a:pt x="4486896" y="12742"/>
                  <a:pt x="4518707" y="30291"/>
                  <a:pt x="4527481" y="34679"/>
                </a:cubicBezTo>
                <a:cubicBezTo>
                  <a:pt x="4539544" y="23711"/>
                  <a:pt x="4501158" y="24262"/>
                  <a:pt x="4515414" y="10548"/>
                </a:cubicBezTo>
                <a:close/>
                <a:moveTo>
                  <a:pt x="3783279" y="10548"/>
                </a:moveTo>
                <a:cubicBezTo>
                  <a:pt x="3765729" y="8354"/>
                  <a:pt x="3749821" y="20422"/>
                  <a:pt x="3770110" y="23163"/>
                </a:cubicBezTo>
                <a:cubicBezTo>
                  <a:pt x="3764628" y="13289"/>
                  <a:pt x="3785466" y="18775"/>
                  <a:pt x="3783279" y="10548"/>
                </a:cubicBezTo>
                <a:close/>
                <a:moveTo>
                  <a:pt x="4274662" y="10001"/>
                </a:moveTo>
                <a:cubicBezTo>
                  <a:pt x="4271369" y="18775"/>
                  <a:pt x="4257659" y="22063"/>
                  <a:pt x="4257659" y="31938"/>
                </a:cubicBezTo>
                <a:lnTo>
                  <a:pt x="4276856" y="31390"/>
                </a:lnTo>
                <a:cubicBezTo>
                  <a:pt x="4279043" y="27004"/>
                  <a:pt x="4269721" y="16035"/>
                  <a:pt x="4280143" y="16035"/>
                </a:cubicBezTo>
                <a:cubicBezTo>
                  <a:pt x="4277949" y="18229"/>
                  <a:pt x="4314149" y="22063"/>
                  <a:pt x="4318529" y="14389"/>
                </a:cubicBezTo>
                <a:cubicBezTo>
                  <a:pt x="4301533" y="7807"/>
                  <a:pt x="4280690" y="19323"/>
                  <a:pt x="4274662" y="10001"/>
                </a:cubicBezTo>
                <a:close/>
                <a:moveTo>
                  <a:pt x="4047613" y="2873"/>
                </a:moveTo>
                <a:cubicBezTo>
                  <a:pt x="4054741" y="17129"/>
                  <a:pt x="4031711" y="13289"/>
                  <a:pt x="4030064" y="22063"/>
                </a:cubicBezTo>
                <a:cubicBezTo>
                  <a:pt x="4059675" y="20422"/>
                  <a:pt x="4078325" y="33033"/>
                  <a:pt x="4092581" y="19869"/>
                </a:cubicBezTo>
                <a:cubicBezTo>
                  <a:pt x="4077225" y="20969"/>
                  <a:pt x="4071744" y="15482"/>
                  <a:pt x="4053647" y="18229"/>
                </a:cubicBezTo>
                <a:cubicBezTo>
                  <a:pt x="4050354" y="13841"/>
                  <a:pt x="4057488" y="2320"/>
                  <a:pt x="4047613" y="2873"/>
                </a:cubicBezTo>
                <a:close/>
                <a:moveTo>
                  <a:pt x="4567515" y="2323"/>
                </a:moveTo>
                <a:cubicBezTo>
                  <a:pt x="4592744" y="3970"/>
                  <a:pt x="4589451" y="25907"/>
                  <a:pt x="4564227" y="17680"/>
                </a:cubicBezTo>
                <a:cubicBezTo>
                  <a:pt x="4568068" y="14391"/>
                  <a:pt x="4569714" y="9452"/>
                  <a:pt x="4567515" y="2323"/>
                </a:cubicBezTo>
                <a:close/>
                <a:moveTo>
                  <a:pt x="4086553" y="1774"/>
                </a:moveTo>
                <a:cubicBezTo>
                  <a:pt x="4089293" y="17129"/>
                  <a:pt x="4101362" y="25903"/>
                  <a:pt x="4118358" y="31390"/>
                </a:cubicBezTo>
                <a:cubicBezTo>
                  <a:pt x="4109036" y="31938"/>
                  <a:pt x="4115618" y="41806"/>
                  <a:pt x="4104649" y="41260"/>
                </a:cubicBezTo>
                <a:cubicBezTo>
                  <a:pt x="4095875" y="39066"/>
                  <a:pt x="4089840" y="34679"/>
                  <a:pt x="4079971" y="33033"/>
                </a:cubicBezTo>
                <a:cubicBezTo>
                  <a:pt x="4080518" y="38518"/>
                  <a:pt x="4079425" y="42906"/>
                  <a:pt x="4076132" y="45648"/>
                </a:cubicBezTo>
                <a:cubicBezTo>
                  <a:pt x="4089840" y="47840"/>
                  <a:pt x="4088199" y="40712"/>
                  <a:pt x="4099714" y="41806"/>
                </a:cubicBezTo>
                <a:cubicBezTo>
                  <a:pt x="4099162" y="46747"/>
                  <a:pt x="4092034" y="47294"/>
                  <a:pt x="4090940" y="51681"/>
                </a:cubicBezTo>
                <a:cubicBezTo>
                  <a:pt x="4108490" y="52775"/>
                  <a:pt x="4108490" y="44000"/>
                  <a:pt x="4123845" y="44000"/>
                </a:cubicBezTo>
                <a:cubicBezTo>
                  <a:pt x="4123845" y="49487"/>
                  <a:pt x="4121651" y="54422"/>
                  <a:pt x="4115618" y="56615"/>
                </a:cubicBezTo>
                <a:cubicBezTo>
                  <a:pt x="4087099" y="50582"/>
                  <a:pt x="4067903" y="78552"/>
                  <a:pt x="4044320" y="68131"/>
                </a:cubicBezTo>
                <a:cubicBezTo>
                  <a:pt x="4054195" y="80746"/>
                  <a:pt x="4076132" y="71424"/>
                  <a:pt x="4088747" y="75812"/>
                </a:cubicBezTo>
                <a:cubicBezTo>
                  <a:pt x="4096974" y="73618"/>
                  <a:pt x="4087099" y="61003"/>
                  <a:pt x="4096974" y="59909"/>
                </a:cubicBezTo>
                <a:lnTo>
                  <a:pt x="4111230" y="59356"/>
                </a:lnTo>
                <a:cubicBezTo>
                  <a:pt x="4117264" y="71971"/>
                  <a:pt x="4108490" y="76905"/>
                  <a:pt x="4099162" y="81293"/>
                </a:cubicBezTo>
                <a:cubicBezTo>
                  <a:pt x="4112876" y="87874"/>
                  <a:pt x="4116711" y="71971"/>
                  <a:pt x="4132068" y="70876"/>
                </a:cubicBezTo>
                <a:cubicBezTo>
                  <a:pt x="4139201" y="74165"/>
                  <a:pt x="4153457" y="72519"/>
                  <a:pt x="4152362" y="82392"/>
                </a:cubicBezTo>
                <a:cubicBezTo>
                  <a:pt x="4144683" y="88427"/>
                  <a:pt x="4140848" y="97199"/>
                  <a:pt x="4130427" y="101586"/>
                </a:cubicBezTo>
                <a:cubicBezTo>
                  <a:pt x="4128233" y="94461"/>
                  <a:pt x="4129879" y="90068"/>
                  <a:pt x="4133714" y="86233"/>
                </a:cubicBezTo>
                <a:cubicBezTo>
                  <a:pt x="4104649" y="85134"/>
                  <a:pt x="4127685" y="96645"/>
                  <a:pt x="4110684" y="99392"/>
                </a:cubicBezTo>
                <a:cubicBezTo>
                  <a:pt x="4092581" y="100487"/>
                  <a:pt x="4082165" y="95552"/>
                  <a:pt x="4071197" y="91714"/>
                </a:cubicBezTo>
                <a:cubicBezTo>
                  <a:pt x="4070650" y="95005"/>
                  <a:pt x="4072843" y="100487"/>
                  <a:pt x="4067356" y="101033"/>
                </a:cubicBezTo>
                <a:cubicBezTo>
                  <a:pt x="4016354" y="85680"/>
                  <a:pt x="3939576" y="95552"/>
                  <a:pt x="3886928" y="78552"/>
                </a:cubicBezTo>
                <a:cubicBezTo>
                  <a:pt x="3887475" y="75264"/>
                  <a:pt x="3894603" y="75264"/>
                  <a:pt x="3901184" y="75264"/>
                </a:cubicBezTo>
                <a:cubicBezTo>
                  <a:pt x="3899543" y="69777"/>
                  <a:pt x="3896796" y="64843"/>
                  <a:pt x="3890215" y="63197"/>
                </a:cubicBezTo>
                <a:cubicBezTo>
                  <a:pt x="3879247" y="70876"/>
                  <a:pt x="3876507" y="84039"/>
                  <a:pt x="3869379" y="94461"/>
                </a:cubicBezTo>
                <a:cubicBezTo>
                  <a:pt x="3845248" y="96099"/>
                  <a:pt x="3867732" y="84586"/>
                  <a:pt x="3849083" y="82940"/>
                </a:cubicBezTo>
                <a:cubicBezTo>
                  <a:pt x="3838120" y="90620"/>
                  <a:pt x="3851282" y="98293"/>
                  <a:pt x="3851282" y="107615"/>
                </a:cubicBezTo>
                <a:cubicBezTo>
                  <a:pt x="3867732" y="98293"/>
                  <a:pt x="3889122" y="108714"/>
                  <a:pt x="3898444" y="97199"/>
                </a:cubicBezTo>
                <a:lnTo>
                  <a:pt x="3913799" y="105974"/>
                </a:lnTo>
                <a:cubicBezTo>
                  <a:pt x="3932448" y="102133"/>
                  <a:pt x="3954931" y="101586"/>
                  <a:pt x="3962059" y="104326"/>
                </a:cubicBezTo>
                <a:cubicBezTo>
                  <a:pt x="3971934" y="110361"/>
                  <a:pt x="3960413" y="110361"/>
                  <a:pt x="3958220" y="116942"/>
                </a:cubicBezTo>
                <a:cubicBezTo>
                  <a:pt x="3977963" y="118582"/>
                  <a:pt x="3965900" y="102133"/>
                  <a:pt x="3985644" y="103780"/>
                </a:cubicBezTo>
                <a:cubicBezTo>
                  <a:pt x="3986738" y="109261"/>
                  <a:pt x="3990031" y="114196"/>
                  <a:pt x="3996611" y="115842"/>
                </a:cubicBezTo>
                <a:cubicBezTo>
                  <a:pt x="3991124" y="94461"/>
                  <a:pt x="4032258" y="129551"/>
                  <a:pt x="4039386" y="111454"/>
                </a:cubicBezTo>
                <a:cubicBezTo>
                  <a:pt x="4032804" y="107067"/>
                  <a:pt x="4015255" y="110361"/>
                  <a:pt x="4014161" y="102680"/>
                </a:cubicBezTo>
                <a:cubicBezTo>
                  <a:pt x="4041580" y="100487"/>
                  <a:pt x="4052001" y="110908"/>
                  <a:pt x="4068451" y="116389"/>
                </a:cubicBezTo>
                <a:cubicBezTo>
                  <a:pt x="4069004" y="112554"/>
                  <a:pt x="4066810" y="107615"/>
                  <a:pt x="4072290" y="107067"/>
                </a:cubicBezTo>
                <a:cubicBezTo>
                  <a:pt x="4090393" y="119682"/>
                  <a:pt x="4117264" y="104874"/>
                  <a:pt x="4159490" y="113102"/>
                </a:cubicBezTo>
                <a:cubicBezTo>
                  <a:pt x="4158397" y="98839"/>
                  <a:pt x="4172653" y="107067"/>
                  <a:pt x="4187462" y="105974"/>
                </a:cubicBezTo>
                <a:cubicBezTo>
                  <a:pt x="4190202" y="96645"/>
                  <a:pt x="4178134" y="97199"/>
                  <a:pt x="4180881" y="87874"/>
                </a:cubicBezTo>
                <a:cubicBezTo>
                  <a:pt x="4160591" y="93908"/>
                  <a:pt x="4172653" y="86780"/>
                  <a:pt x="4160591" y="76359"/>
                </a:cubicBezTo>
                <a:cubicBezTo>
                  <a:pt x="4191302" y="71424"/>
                  <a:pt x="4204464" y="56615"/>
                  <a:pt x="4225301" y="46194"/>
                </a:cubicBezTo>
                <a:cubicBezTo>
                  <a:pt x="4203364" y="46194"/>
                  <a:pt x="4178687" y="56615"/>
                  <a:pt x="4162778" y="45648"/>
                </a:cubicBezTo>
                <a:cubicBezTo>
                  <a:pt x="4180334" y="43454"/>
                  <a:pt x="4195137" y="33033"/>
                  <a:pt x="4211045" y="46747"/>
                </a:cubicBezTo>
                <a:cubicBezTo>
                  <a:pt x="4206657" y="29198"/>
                  <a:pt x="4240656" y="34132"/>
                  <a:pt x="4252725" y="26451"/>
                </a:cubicBezTo>
                <a:cubicBezTo>
                  <a:pt x="4236817" y="10001"/>
                  <a:pt x="4208298" y="44553"/>
                  <a:pt x="4190202" y="25903"/>
                </a:cubicBezTo>
                <a:cubicBezTo>
                  <a:pt x="4195690" y="25357"/>
                  <a:pt x="4201170" y="24262"/>
                  <a:pt x="4198976" y="19323"/>
                </a:cubicBezTo>
                <a:cubicBezTo>
                  <a:pt x="4176493" y="16035"/>
                  <a:pt x="4130973" y="26451"/>
                  <a:pt x="4120552" y="3420"/>
                </a:cubicBezTo>
                <a:cubicBezTo>
                  <a:pt x="4106842" y="14935"/>
                  <a:pt x="4098068" y="14389"/>
                  <a:pt x="4086553" y="1774"/>
                </a:cubicBezTo>
                <a:close/>
                <a:moveTo>
                  <a:pt x="4003739" y="1226"/>
                </a:moveTo>
                <a:cubicBezTo>
                  <a:pt x="4006481" y="6708"/>
                  <a:pt x="3997706" y="9455"/>
                  <a:pt x="4004834" y="10548"/>
                </a:cubicBezTo>
                <a:cubicBezTo>
                  <a:pt x="4010321" y="1774"/>
                  <a:pt x="4015808" y="19869"/>
                  <a:pt x="4029517" y="16035"/>
                </a:cubicBezTo>
                <a:cubicBezTo>
                  <a:pt x="4028964" y="5067"/>
                  <a:pt x="4011420" y="6708"/>
                  <a:pt x="4003739" y="1226"/>
                </a:cubicBezTo>
                <a:close/>
                <a:moveTo>
                  <a:pt x="4463359" y="137"/>
                </a:moveTo>
                <a:lnTo>
                  <a:pt x="4472546" y="137"/>
                </a:lnTo>
                <a:lnTo>
                  <a:pt x="4478674" y="2873"/>
                </a:lnTo>
                <a:cubicBezTo>
                  <a:pt x="4474287" y="4517"/>
                  <a:pt x="4470036" y="2323"/>
                  <a:pt x="4466608" y="883"/>
                </a:cubicBezTo>
                <a:close/>
                <a:moveTo>
                  <a:pt x="4453829" y="137"/>
                </a:moveTo>
                <a:lnTo>
                  <a:pt x="4461962" y="137"/>
                </a:lnTo>
                <a:lnTo>
                  <a:pt x="4459478" y="3420"/>
                </a:lnTo>
                <a:cubicBezTo>
                  <a:pt x="4462218" y="3420"/>
                  <a:pt x="4465511" y="6160"/>
                  <a:pt x="4460024" y="6708"/>
                </a:cubicBezTo>
                <a:cubicBezTo>
                  <a:pt x="4454267" y="7531"/>
                  <a:pt x="4454540" y="3967"/>
                  <a:pt x="4454197" y="882"/>
                </a:cubicBezTo>
                <a:close/>
                <a:moveTo>
                  <a:pt x="0" y="137"/>
                </a:moveTo>
                <a:lnTo>
                  <a:pt x="2881643" y="137"/>
                </a:lnTo>
                <a:lnTo>
                  <a:pt x="2882224" y="2873"/>
                </a:lnTo>
                <a:lnTo>
                  <a:pt x="2884075" y="137"/>
                </a:lnTo>
                <a:lnTo>
                  <a:pt x="3023668" y="137"/>
                </a:lnTo>
                <a:lnTo>
                  <a:pt x="3017133" y="3420"/>
                </a:lnTo>
                <a:cubicBezTo>
                  <a:pt x="3044557" y="5614"/>
                  <a:pt x="3062106" y="-968"/>
                  <a:pt x="3075268" y="5067"/>
                </a:cubicBezTo>
                <a:lnTo>
                  <a:pt x="3068819" y="137"/>
                </a:lnTo>
                <a:lnTo>
                  <a:pt x="3295727" y="137"/>
                </a:lnTo>
                <a:lnTo>
                  <a:pt x="3287508" y="15482"/>
                </a:lnTo>
                <a:cubicBezTo>
                  <a:pt x="3296829" y="16035"/>
                  <a:pt x="3296282" y="11095"/>
                  <a:pt x="3301217" y="8902"/>
                </a:cubicBezTo>
                <a:cubicBezTo>
                  <a:pt x="3300664" y="18775"/>
                  <a:pt x="3317119" y="29198"/>
                  <a:pt x="3331375" y="23711"/>
                </a:cubicBezTo>
                <a:lnTo>
                  <a:pt x="3295736" y="137"/>
                </a:lnTo>
                <a:lnTo>
                  <a:pt x="3630695" y="137"/>
                </a:lnTo>
                <a:lnTo>
                  <a:pt x="3628621" y="2320"/>
                </a:lnTo>
                <a:lnTo>
                  <a:pt x="3643243" y="137"/>
                </a:lnTo>
                <a:lnTo>
                  <a:pt x="3695754" y="137"/>
                </a:lnTo>
                <a:lnTo>
                  <a:pt x="3695531" y="679"/>
                </a:lnTo>
                <a:cubicBezTo>
                  <a:pt x="3708687" y="-2067"/>
                  <a:pt x="3708687" y="4514"/>
                  <a:pt x="3719662" y="2873"/>
                </a:cubicBezTo>
                <a:lnTo>
                  <a:pt x="3714842" y="137"/>
                </a:lnTo>
                <a:lnTo>
                  <a:pt x="3795855" y="137"/>
                </a:lnTo>
                <a:lnTo>
                  <a:pt x="3802128" y="7259"/>
                </a:lnTo>
                <a:cubicBezTo>
                  <a:pt x="3805899" y="11098"/>
                  <a:pt x="3810423" y="14388"/>
                  <a:pt x="3817278" y="16035"/>
                </a:cubicBezTo>
                <a:cubicBezTo>
                  <a:pt x="3815357" y="10824"/>
                  <a:pt x="3812890" y="5889"/>
                  <a:pt x="3808914" y="2118"/>
                </a:cubicBezTo>
                <a:lnTo>
                  <a:pt x="3803934" y="137"/>
                </a:lnTo>
                <a:lnTo>
                  <a:pt x="3915612" y="137"/>
                </a:lnTo>
                <a:lnTo>
                  <a:pt x="3920516" y="8698"/>
                </a:lnTo>
                <a:cubicBezTo>
                  <a:pt x="3925178" y="12742"/>
                  <a:pt x="3930526" y="14935"/>
                  <a:pt x="3932996" y="12195"/>
                </a:cubicBezTo>
                <a:lnTo>
                  <a:pt x="3920047" y="137"/>
                </a:lnTo>
                <a:lnTo>
                  <a:pt x="4260377" y="137"/>
                </a:lnTo>
                <a:lnTo>
                  <a:pt x="4255240" y="2699"/>
                </a:lnTo>
                <a:cubicBezTo>
                  <a:pt x="4245831" y="4137"/>
                  <a:pt x="4235035" y="-284"/>
                  <a:pt x="4236270" y="11647"/>
                </a:cubicBezTo>
                <a:cubicBezTo>
                  <a:pt x="4247238" y="10001"/>
                  <a:pt x="4254919" y="5067"/>
                  <a:pt x="4264787" y="10548"/>
                </a:cubicBezTo>
                <a:cubicBezTo>
                  <a:pt x="4261223" y="7258"/>
                  <a:pt x="4264102" y="4242"/>
                  <a:pt x="4266295" y="2049"/>
                </a:cubicBezTo>
                <a:lnTo>
                  <a:pt x="4264896" y="137"/>
                </a:lnTo>
                <a:lnTo>
                  <a:pt x="4401655" y="137"/>
                </a:lnTo>
                <a:lnTo>
                  <a:pt x="4401343" y="2873"/>
                </a:lnTo>
                <a:lnTo>
                  <a:pt x="4413048" y="137"/>
                </a:lnTo>
                <a:lnTo>
                  <a:pt x="4442406" y="137"/>
                </a:lnTo>
                <a:lnTo>
                  <a:pt x="4435783" y="6588"/>
                </a:lnTo>
                <a:cubicBezTo>
                  <a:pt x="4422493" y="12810"/>
                  <a:pt x="4398328" y="13015"/>
                  <a:pt x="4384345" y="18775"/>
                </a:cubicBezTo>
                <a:cubicBezTo>
                  <a:pt x="4386539" y="10548"/>
                  <a:pt x="4373924" y="13289"/>
                  <a:pt x="4368990" y="10001"/>
                </a:cubicBezTo>
                <a:cubicBezTo>
                  <a:pt x="4376118" y="17676"/>
                  <a:pt x="4347053" y="18229"/>
                  <a:pt x="4365150" y="22610"/>
                </a:cubicBezTo>
                <a:cubicBezTo>
                  <a:pt x="4372278" y="11095"/>
                  <a:pt x="4378858" y="27550"/>
                  <a:pt x="4389279" y="24810"/>
                </a:cubicBezTo>
                <a:cubicBezTo>
                  <a:pt x="4392021" y="10001"/>
                  <a:pt x="4422185" y="28097"/>
                  <a:pt x="4441381" y="16583"/>
                </a:cubicBezTo>
                <a:cubicBezTo>
                  <a:pt x="4441381" y="21517"/>
                  <a:pt x="4444669" y="28097"/>
                  <a:pt x="4438087" y="29198"/>
                </a:cubicBezTo>
                <a:cubicBezTo>
                  <a:pt x="4435347" y="28097"/>
                  <a:pt x="4418892" y="22063"/>
                  <a:pt x="4418892" y="29744"/>
                </a:cubicBezTo>
                <a:cubicBezTo>
                  <a:pt x="4430413" y="30291"/>
                  <a:pt x="4437541" y="33584"/>
                  <a:pt x="4452896" y="31390"/>
                </a:cubicBezTo>
                <a:cubicBezTo>
                  <a:pt x="4451797" y="25903"/>
                  <a:pt x="4456737" y="24262"/>
                  <a:pt x="4466606" y="24810"/>
                </a:cubicBezTo>
                <a:cubicBezTo>
                  <a:pt x="4460572" y="16035"/>
                  <a:pt x="4462765" y="13289"/>
                  <a:pt x="4474833" y="8902"/>
                </a:cubicBezTo>
                <a:cubicBezTo>
                  <a:pt x="4478674" y="18775"/>
                  <a:pt x="4464958" y="22063"/>
                  <a:pt x="4481415" y="24262"/>
                </a:cubicBezTo>
                <a:lnTo>
                  <a:pt x="4504292" y="137"/>
                </a:lnTo>
                <a:lnTo>
                  <a:pt x="4514316" y="137"/>
                </a:lnTo>
                <a:lnTo>
                  <a:pt x="4514386" y="333"/>
                </a:lnTo>
                <a:cubicBezTo>
                  <a:pt x="4517333" y="1499"/>
                  <a:pt x="4521172" y="2047"/>
                  <a:pt x="4522542" y="4514"/>
                </a:cubicBezTo>
                <a:cubicBezTo>
                  <a:pt x="4518707" y="5067"/>
                  <a:pt x="4513220" y="5067"/>
                  <a:pt x="4513220" y="7807"/>
                </a:cubicBezTo>
                <a:cubicBezTo>
                  <a:pt x="4535710" y="3968"/>
                  <a:pt x="4506638" y="18775"/>
                  <a:pt x="4524188" y="19869"/>
                </a:cubicBezTo>
                <a:cubicBezTo>
                  <a:pt x="4527893" y="4241"/>
                  <a:pt x="4534679" y="8973"/>
                  <a:pt x="4544782" y="6301"/>
                </a:cubicBezTo>
                <a:lnTo>
                  <a:pt x="4555992" y="137"/>
                </a:lnTo>
                <a:lnTo>
                  <a:pt x="4555999" y="137"/>
                </a:lnTo>
                <a:lnTo>
                  <a:pt x="4554283" y="7807"/>
                </a:lnTo>
                <a:cubicBezTo>
                  <a:pt x="4555037" y="8903"/>
                  <a:pt x="4557367" y="9451"/>
                  <a:pt x="4562028" y="12195"/>
                </a:cubicBezTo>
                <a:cubicBezTo>
                  <a:pt x="4536803" y="13289"/>
                  <a:pt x="4558193" y="12742"/>
                  <a:pt x="4558193" y="21517"/>
                </a:cubicBezTo>
                <a:cubicBezTo>
                  <a:pt x="4553253" y="21517"/>
                  <a:pt x="4552706" y="24262"/>
                  <a:pt x="4548871" y="24810"/>
                </a:cubicBezTo>
                <a:cubicBezTo>
                  <a:pt x="4555446" y="16035"/>
                  <a:pt x="4526934" y="17129"/>
                  <a:pt x="4529129" y="22610"/>
                </a:cubicBezTo>
                <a:cubicBezTo>
                  <a:pt x="4539544" y="23711"/>
                  <a:pt x="4534609" y="39066"/>
                  <a:pt x="4530769" y="41260"/>
                </a:cubicBezTo>
                <a:cubicBezTo>
                  <a:pt x="4551612" y="34679"/>
                  <a:pt x="4565321" y="34679"/>
                  <a:pt x="4572449" y="24262"/>
                </a:cubicBezTo>
                <a:cubicBezTo>
                  <a:pt x="4594386" y="26451"/>
                  <a:pt x="4615229" y="28097"/>
                  <a:pt x="4608094" y="41806"/>
                </a:cubicBezTo>
                <a:cubicBezTo>
                  <a:pt x="4596032" y="42359"/>
                  <a:pt x="4595486" y="35225"/>
                  <a:pt x="4587805" y="33033"/>
                </a:cubicBezTo>
                <a:cubicBezTo>
                  <a:pt x="4568614" y="41260"/>
                  <a:pt x="4548318" y="44553"/>
                  <a:pt x="4536803" y="50582"/>
                </a:cubicBezTo>
                <a:cubicBezTo>
                  <a:pt x="4549418" y="45100"/>
                  <a:pt x="4551612" y="63197"/>
                  <a:pt x="4542838" y="62649"/>
                </a:cubicBezTo>
                <a:cubicBezTo>
                  <a:pt x="4528029" y="59356"/>
                  <a:pt x="4506638" y="50034"/>
                  <a:pt x="4508832" y="61003"/>
                </a:cubicBezTo>
                <a:cubicBezTo>
                  <a:pt x="4499510" y="44000"/>
                  <a:pt x="4468252" y="52228"/>
                  <a:pt x="4463318" y="37972"/>
                </a:cubicBezTo>
                <a:cubicBezTo>
                  <a:pt x="4446863" y="36872"/>
                  <a:pt x="4447409" y="46194"/>
                  <a:pt x="4440829" y="51133"/>
                </a:cubicBezTo>
                <a:cubicBezTo>
                  <a:pt x="4439189" y="43454"/>
                  <a:pt x="4422185" y="46747"/>
                  <a:pt x="4415604" y="42906"/>
                </a:cubicBezTo>
                <a:cubicBezTo>
                  <a:pt x="4424379" y="37419"/>
                  <a:pt x="4410670" y="33033"/>
                  <a:pt x="4404636" y="28097"/>
                </a:cubicBezTo>
                <a:cubicBezTo>
                  <a:pt x="4405183" y="37419"/>
                  <a:pt x="4370631" y="23711"/>
                  <a:pt x="4385986" y="31938"/>
                </a:cubicBezTo>
                <a:cubicBezTo>
                  <a:pt x="4391473" y="33033"/>
                  <a:pt x="4396956" y="34679"/>
                  <a:pt x="4400795" y="37419"/>
                </a:cubicBezTo>
                <a:cubicBezTo>
                  <a:pt x="4385986" y="36326"/>
                  <a:pt x="4382699" y="42359"/>
                  <a:pt x="4372824" y="44553"/>
                </a:cubicBezTo>
                <a:cubicBezTo>
                  <a:pt x="4372278" y="54975"/>
                  <a:pt x="4394762" y="48941"/>
                  <a:pt x="4389279" y="62649"/>
                </a:cubicBezTo>
                <a:cubicBezTo>
                  <a:pt x="4380505" y="61003"/>
                  <a:pt x="4368990" y="61549"/>
                  <a:pt x="4364603" y="57162"/>
                </a:cubicBezTo>
                <a:cubicBezTo>
                  <a:pt x="4375571" y="54975"/>
                  <a:pt x="4351434" y="51681"/>
                  <a:pt x="4353634" y="45100"/>
                </a:cubicBezTo>
                <a:cubicBezTo>
                  <a:pt x="4333338" y="49487"/>
                  <a:pt x="4329504" y="45648"/>
                  <a:pt x="4305373" y="46747"/>
                </a:cubicBezTo>
                <a:cubicBezTo>
                  <a:pt x="4306467" y="62649"/>
                  <a:pt x="4327305" y="47840"/>
                  <a:pt x="4349247" y="51133"/>
                </a:cubicBezTo>
                <a:lnTo>
                  <a:pt x="4356006" y="62937"/>
                </a:lnTo>
                <a:lnTo>
                  <a:pt x="4340332" y="67858"/>
                </a:lnTo>
                <a:cubicBezTo>
                  <a:pt x="4336493" y="70601"/>
                  <a:pt x="4333615" y="73891"/>
                  <a:pt x="4329504" y="76359"/>
                </a:cubicBezTo>
                <a:cubicBezTo>
                  <a:pt x="4338279" y="79652"/>
                  <a:pt x="4358016" y="91714"/>
                  <a:pt x="4363503" y="78005"/>
                </a:cubicBezTo>
                <a:cubicBezTo>
                  <a:pt x="4349518" y="79101"/>
                  <a:pt x="4347599" y="76772"/>
                  <a:pt x="4349313" y="73413"/>
                </a:cubicBezTo>
                <a:lnTo>
                  <a:pt x="4356326" y="63493"/>
                </a:lnTo>
                <a:lnTo>
                  <a:pt x="4356922" y="64534"/>
                </a:lnTo>
                <a:cubicBezTo>
                  <a:pt x="4369569" y="74405"/>
                  <a:pt x="4393941" y="75948"/>
                  <a:pt x="4401343" y="89520"/>
                </a:cubicBezTo>
                <a:cubicBezTo>
                  <a:pt x="4417251" y="85680"/>
                  <a:pt x="4413958" y="74711"/>
                  <a:pt x="4429860" y="85134"/>
                </a:cubicBezTo>
                <a:lnTo>
                  <a:pt x="4428214" y="69777"/>
                </a:lnTo>
                <a:cubicBezTo>
                  <a:pt x="4413410" y="68684"/>
                  <a:pt x="4418344" y="79652"/>
                  <a:pt x="4400248" y="76905"/>
                </a:cubicBezTo>
                <a:cubicBezTo>
                  <a:pt x="4393121" y="73618"/>
                  <a:pt x="4382146" y="74165"/>
                  <a:pt x="4379959" y="68131"/>
                </a:cubicBezTo>
                <a:cubicBezTo>
                  <a:pt x="4393121" y="66490"/>
                  <a:pt x="4396408" y="62649"/>
                  <a:pt x="4417798" y="60455"/>
                </a:cubicBezTo>
                <a:cubicBezTo>
                  <a:pt x="4416698" y="71424"/>
                  <a:pt x="4441381" y="63197"/>
                  <a:pt x="4443022" y="71971"/>
                </a:cubicBezTo>
                <a:cubicBezTo>
                  <a:pt x="4434801" y="50034"/>
                  <a:pt x="4400795" y="61549"/>
                  <a:pt x="4382146" y="43454"/>
                </a:cubicBezTo>
                <a:cubicBezTo>
                  <a:pt x="4407376" y="47840"/>
                  <a:pt x="4441381" y="49487"/>
                  <a:pt x="4467152" y="71424"/>
                </a:cubicBezTo>
                <a:cubicBezTo>
                  <a:pt x="4476474" y="70325"/>
                  <a:pt x="4463865" y="66490"/>
                  <a:pt x="4471540" y="64843"/>
                </a:cubicBezTo>
                <a:cubicBezTo>
                  <a:pt x="4471540" y="67583"/>
                  <a:pt x="4480316" y="68131"/>
                  <a:pt x="4480867" y="64296"/>
                </a:cubicBezTo>
                <a:cubicBezTo>
                  <a:pt x="4471540" y="65937"/>
                  <a:pt x="4455637" y="56615"/>
                  <a:pt x="4465511" y="55521"/>
                </a:cubicBezTo>
                <a:cubicBezTo>
                  <a:pt x="4478122" y="59356"/>
                  <a:pt x="4496224" y="59356"/>
                  <a:pt x="4504998" y="66490"/>
                </a:cubicBezTo>
                <a:cubicBezTo>
                  <a:pt x="4504445" y="73070"/>
                  <a:pt x="4487449" y="69777"/>
                  <a:pt x="4486896" y="76359"/>
                </a:cubicBezTo>
                <a:cubicBezTo>
                  <a:pt x="4494030" y="77453"/>
                  <a:pt x="4499510" y="80198"/>
                  <a:pt x="4506638" y="81846"/>
                </a:cubicBezTo>
                <a:cubicBezTo>
                  <a:pt x="4506638" y="75812"/>
                  <a:pt x="4518161" y="61549"/>
                  <a:pt x="4529675" y="71971"/>
                </a:cubicBezTo>
                <a:cubicBezTo>
                  <a:pt x="4501704" y="77453"/>
                  <a:pt x="4577936" y="76905"/>
                  <a:pt x="4560934" y="92262"/>
                </a:cubicBezTo>
                <a:cubicBezTo>
                  <a:pt x="4573549" y="90620"/>
                  <a:pt x="4573003" y="82392"/>
                  <a:pt x="4593838" y="85134"/>
                </a:cubicBezTo>
                <a:cubicBezTo>
                  <a:pt x="4583970" y="98293"/>
                  <a:pt x="4600966" y="90068"/>
                  <a:pt x="4609742" y="96645"/>
                </a:cubicBezTo>
                <a:cubicBezTo>
                  <a:pt x="4557647" y="103227"/>
                  <a:pt x="4482508" y="109814"/>
                  <a:pt x="4464412" y="89520"/>
                </a:cubicBezTo>
                <a:cubicBezTo>
                  <a:pt x="4433701" y="93361"/>
                  <a:pt x="4421086" y="91167"/>
                  <a:pt x="4402442" y="95005"/>
                </a:cubicBezTo>
                <a:cubicBezTo>
                  <a:pt x="4402989" y="99392"/>
                  <a:pt x="4400795" y="101586"/>
                  <a:pt x="4398601" y="104326"/>
                </a:cubicBezTo>
                <a:cubicBezTo>
                  <a:pt x="4412311" y="103780"/>
                  <a:pt x="4412311" y="112554"/>
                  <a:pt x="4418892" y="116942"/>
                </a:cubicBezTo>
                <a:cubicBezTo>
                  <a:pt x="4420538" y="116942"/>
                  <a:pt x="4422185" y="116942"/>
                  <a:pt x="4423278" y="116942"/>
                </a:cubicBezTo>
                <a:cubicBezTo>
                  <a:pt x="4419992" y="109261"/>
                  <a:pt x="4417798" y="104326"/>
                  <a:pt x="4422732" y="101033"/>
                </a:cubicBezTo>
                <a:cubicBezTo>
                  <a:pt x="4435347" y="103227"/>
                  <a:pt x="4447963" y="90620"/>
                  <a:pt x="4456184" y="99939"/>
                </a:cubicBezTo>
                <a:cubicBezTo>
                  <a:pt x="4450702" y="103780"/>
                  <a:pt x="4439735" y="104326"/>
                  <a:pt x="4427666" y="104326"/>
                </a:cubicBezTo>
                <a:cubicBezTo>
                  <a:pt x="4434801" y="115842"/>
                  <a:pt x="4462765" y="129551"/>
                  <a:pt x="4482508" y="120776"/>
                </a:cubicBezTo>
                <a:cubicBezTo>
                  <a:pt x="4469899" y="120776"/>
                  <a:pt x="4457284" y="121329"/>
                  <a:pt x="4457284" y="112554"/>
                </a:cubicBezTo>
                <a:cubicBezTo>
                  <a:pt x="4502251" y="114196"/>
                  <a:pt x="4553806" y="105974"/>
                  <a:pt x="4582324" y="114748"/>
                </a:cubicBezTo>
                <a:cubicBezTo>
                  <a:pt x="4583417" y="114748"/>
                  <a:pt x="4584518" y="114748"/>
                  <a:pt x="4585064" y="114748"/>
                </a:cubicBezTo>
                <a:cubicBezTo>
                  <a:pt x="4585064" y="114748"/>
                  <a:pt x="4584518" y="115295"/>
                  <a:pt x="4584518" y="115295"/>
                </a:cubicBezTo>
                <a:cubicBezTo>
                  <a:pt x="4595486" y="119135"/>
                  <a:pt x="4602614" y="124617"/>
                  <a:pt x="4604807" y="135039"/>
                </a:cubicBezTo>
                <a:cubicBezTo>
                  <a:pt x="4613035" y="122970"/>
                  <a:pt x="4626196" y="152040"/>
                  <a:pt x="4638812" y="136685"/>
                </a:cubicBezTo>
                <a:cubicBezTo>
                  <a:pt x="4633872" y="133391"/>
                  <a:pt x="4621263" y="136132"/>
                  <a:pt x="4623456" y="127911"/>
                </a:cubicBezTo>
                <a:cubicBezTo>
                  <a:pt x="4646487" y="125717"/>
                  <a:pt x="4617422" y="126810"/>
                  <a:pt x="4622357" y="118582"/>
                </a:cubicBezTo>
                <a:lnTo>
                  <a:pt x="4651422" y="117489"/>
                </a:lnTo>
                <a:cubicBezTo>
                  <a:pt x="4651422" y="111454"/>
                  <a:pt x="4646487" y="109261"/>
                  <a:pt x="4641000" y="107067"/>
                </a:cubicBezTo>
                <a:cubicBezTo>
                  <a:pt x="4636618" y="107615"/>
                  <a:pt x="4631678" y="107615"/>
                  <a:pt x="4627844" y="105421"/>
                </a:cubicBezTo>
                <a:cubicBezTo>
                  <a:pt x="4627844" y="103780"/>
                  <a:pt x="4628938" y="102680"/>
                  <a:pt x="4630038" y="101586"/>
                </a:cubicBezTo>
                <a:cubicBezTo>
                  <a:pt x="4627844" y="99939"/>
                  <a:pt x="4626196" y="98293"/>
                  <a:pt x="4625645" y="96099"/>
                </a:cubicBezTo>
                <a:cubicBezTo>
                  <a:pt x="4628390" y="96645"/>
                  <a:pt x="4631678" y="97746"/>
                  <a:pt x="4634972" y="98839"/>
                </a:cubicBezTo>
                <a:cubicBezTo>
                  <a:pt x="4640452" y="97746"/>
                  <a:pt x="4647580" y="98293"/>
                  <a:pt x="4651422" y="100487"/>
                </a:cubicBezTo>
                <a:cubicBezTo>
                  <a:pt x="4650875" y="101586"/>
                  <a:pt x="4649228" y="102680"/>
                  <a:pt x="4648133" y="103780"/>
                </a:cubicBezTo>
                <a:cubicBezTo>
                  <a:pt x="4681039" y="116389"/>
                  <a:pt x="4719426" y="135039"/>
                  <a:pt x="4723266" y="108168"/>
                </a:cubicBezTo>
                <a:lnTo>
                  <a:pt x="4733141" y="107615"/>
                </a:lnTo>
                <a:cubicBezTo>
                  <a:pt x="4736704" y="111182"/>
                  <a:pt x="4733550" y="114471"/>
                  <a:pt x="4731288" y="117144"/>
                </a:cubicBezTo>
                <a:lnTo>
                  <a:pt x="4734390" y="122318"/>
                </a:lnTo>
                <a:lnTo>
                  <a:pt x="4694748" y="122424"/>
                </a:lnTo>
                <a:cubicBezTo>
                  <a:pt x="4694201" y="125717"/>
                  <a:pt x="4690361" y="127358"/>
                  <a:pt x="4685974" y="129004"/>
                </a:cubicBezTo>
                <a:cubicBezTo>
                  <a:pt x="4678298" y="141619"/>
                  <a:pt x="4706816" y="144361"/>
                  <a:pt x="4693102" y="150394"/>
                </a:cubicBezTo>
                <a:cubicBezTo>
                  <a:pt x="4682685" y="144907"/>
                  <a:pt x="4688167" y="144361"/>
                  <a:pt x="4678846" y="150941"/>
                </a:cubicBezTo>
                <a:lnTo>
                  <a:pt x="4645083" y="141563"/>
                </a:lnTo>
                <a:lnTo>
                  <a:pt x="4656471" y="138918"/>
                </a:lnTo>
                <a:cubicBezTo>
                  <a:pt x="4667705" y="139869"/>
                  <a:pt x="4677472" y="148612"/>
                  <a:pt x="4683233" y="136685"/>
                </a:cubicBezTo>
                <a:cubicBezTo>
                  <a:pt x="4659102" y="132292"/>
                  <a:pt x="4658003" y="131198"/>
                  <a:pt x="4647580" y="119682"/>
                </a:cubicBezTo>
                <a:cubicBezTo>
                  <a:pt x="4642100" y="122973"/>
                  <a:pt x="4644432" y="126676"/>
                  <a:pt x="4646626" y="130446"/>
                </a:cubicBezTo>
                <a:lnTo>
                  <a:pt x="4644859" y="141500"/>
                </a:lnTo>
                <a:lnTo>
                  <a:pt x="4639359" y="139973"/>
                </a:lnTo>
                <a:cubicBezTo>
                  <a:pt x="4638812" y="156428"/>
                  <a:pt x="4656356" y="139425"/>
                  <a:pt x="4664583" y="148200"/>
                </a:cubicBezTo>
                <a:cubicBezTo>
                  <a:pt x="4652929" y="152451"/>
                  <a:pt x="4642818" y="154404"/>
                  <a:pt x="4633478" y="155057"/>
                </a:cubicBezTo>
                <a:lnTo>
                  <a:pt x="4624940" y="154747"/>
                </a:lnTo>
                <a:lnTo>
                  <a:pt x="4636066" y="148747"/>
                </a:lnTo>
                <a:cubicBezTo>
                  <a:pt x="4607001" y="157522"/>
                  <a:pt x="4601514" y="131745"/>
                  <a:pt x="4582324" y="144361"/>
                </a:cubicBezTo>
                <a:cubicBezTo>
                  <a:pt x="4592195" y="143536"/>
                  <a:pt x="4602340" y="148747"/>
                  <a:pt x="4611663" y="152107"/>
                </a:cubicBezTo>
                <a:lnTo>
                  <a:pt x="4624727" y="154739"/>
                </a:lnTo>
                <a:lnTo>
                  <a:pt x="4607001" y="154097"/>
                </a:lnTo>
                <a:cubicBezTo>
                  <a:pt x="4598433" y="153137"/>
                  <a:pt x="4589863" y="151868"/>
                  <a:pt x="4580523" y="151286"/>
                </a:cubicBezTo>
                <a:lnTo>
                  <a:pt x="4572384" y="151627"/>
                </a:lnTo>
                <a:lnTo>
                  <a:pt x="4569916" y="149844"/>
                </a:lnTo>
                <a:cubicBezTo>
                  <a:pt x="4564638" y="149296"/>
                  <a:pt x="4558193" y="149571"/>
                  <a:pt x="4553806" y="148200"/>
                </a:cubicBezTo>
                <a:lnTo>
                  <a:pt x="4557289" y="152259"/>
                </a:lnTo>
                <a:lnTo>
                  <a:pt x="4549418" y="152588"/>
                </a:lnTo>
                <a:cubicBezTo>
                  <a:pt x="4543931" y="166844"/>
                  <a:pt x="4523095" y="160262"/>
                  <a:pt x="4527481" y="175071"/>
                </a:cubicBezTo>
                <a:cubicBezTo>
                  <a:pt x="4520901" y="163556"/>
                  <a:pt x="4504445" y="156428"/>
                  <a:pt x="4524741" y="150394"/>
                </a:cubicBezTo>
                <a:cubicBezTo>
                  <a:pt x="4508286" y="148200"/>
                  <a:pt x="4490736" y="159716"/>
                  <a:pt x="4501704" y="163556"/>
                </a:cubicBezTo>
                <a:cubicBezTo>
                  <a:pt x="4508832" y="161362"/>
                  <a:pt x="4491829" y="171783"/>
                  <a:pt x="4517060" y="172331"/>
                </a:cubicBezTo>
                <a:cubicBezTo>
                  <a:pt x="4510480" y="177812"/>
                  <a:pt x="4501158" y="181105"/>
                  <a:pt x="4489089" y="182752"/>
                </a:cubicBezTo>
                <a:cubicBezTo>
                  <a:pt x="4479221" y="177265"/>
                  <a:pt x="4491283" y="177265"/>
                  <a:pt x="4487449" y="167397"/>
                </a:cubicBezTo>
                <a:cubicBezTo>
                  <a:pt x="4468252" y="166297"/>
                  <a:pt x="4473187" y="166297"/>
                  <a:pt x="4453991" y="168490"/>
                </a:cubicBezTo>
                <a:cubicBezTo>
                  <a:pt x="4442475" y="172331"/>
                  <a:pt x="4464958" y="179459"/>
                  <a:pt x="4450702" y="183847"/>
                </a:cubicBezTo>
                <a:cubicBezTo>
                  <a:pt x="4440829" y="177812"/>
                  <a:pt x="4429314" y="172878"/>
                  <a:pt x="4415604" y="169591"/>
                </a:cubicBezTo>
                <a:cubicBezTo>
                  <a:pt x="4404909" y="179736"/>
                  <a:pt x="4389143" y="181929"/>
                  <a:pt x="4372003" y="181723"/>
                </a:cubicBezTo>
                <a:lnTo>
                  <a:pt x="4363521" y="181352"/>
                </a:lnTo>
                <a:lnTo>
                  <a:pt x="4358568" y="173425"/>
                </a:lnTo>
                <a:cubicBezTo>
                  <a:pt x="4343213" y="181653"/>
                  <a:pt x="4328404" y="170684"/>
                  <a:pt x="4338279" y="161910"/>
                </a:cubicBezTo>
                <a:cubicBezTo>
                  <a:pt x="4330050" y="160539"/>
                  <a:pt x="4327582" y="165887"/>
                  <a:pt x="4328062" y="171645"/>
                </a:cubicBezTo>
                <a:lnTo>
                  <a:pt x="4333194" y="180027"/>
                </a:lnTo>
                <a:lnTo>
                  <a:pt x="4320177" y="179459"/>
                </a:lnTo>
                <a:cubicBezTo>
                  <a:pt x="4321823" y="172331"/>
                  <a:pt x="4309760" y="158622"/>
                  <a:pt x="4304274" y="167943"/>
                </a:cubicBezTo>
                <a:cubicBezTo>
                  <a:pt x="4312501" y="172331"/>
                  <a:pt x="4317983" y="178365"/>
                  <a:pt x="4320730" y="186041"/>
                </a:cubicBezTo>
                <a:cubicBezTo>
                  <a:pt x="4302627" y="181105"/>
                  <a:pt x="4299339" y="176719"/>
                  <a:pt x="4281790" y="184393"/>
                </a:cubicBezTo>
                <a:cubicBezTo>
                  <a:pt x="4280690" y="168490"/>
                  <a:pt x="4257106" y="185493"/>
                  <a:pt x="4246692" y="173425"/>
                </a:cubicBezTo>
                <a:cubicBezTo>
                  <a:pt x="4244498" y="177812"/>
                  <a:pt x="4253820" y="188786"/>
                  <a:pt x="4243398" y="188786"/>
                </a:cubicBezTo>
                <a:lnTo>
                  <a:pt x="4233528" y="189334"/>
                </a:lnTo>
                <a:cubicBezTo>
                  <a:pt x="4231335" y="177812"/>
                  <a:pt x="4240656" y="173977"/>
                  <a:pt x="4240656" y="164104"/>
                </a:cubicBezTo>
                <a:cubicBezTo>
                  <a:pt x="4222014" y="160262"/>
                  <a:pt x="4241204" y="177812"/>
                  <a:pt x="4222561" y="173977"/>
                </a:cubicBezTo>
                <a:cubicBezTo>
                  <a:pt x="4219820" y="182752"/>
                  <a:pt x="4230236" y="181653"/>
                  <a:pt x="4229142" y="189334"/>
                </a:cubicBezTo>
                <a:cubicBezTo>
                  <a:pt x="4207752" y="187134"/>
                  <a:pt x="4184169" y="198656"/>
                  <a:pt x="4161138" y="185493"/>
                </a:cubicBezTo>
                <a:cubicBezTo>
                  <a:pt x="4157298" y="197555"/>
                  <a:pt x="4142489" y="192074"/>
                  <a:pt x="4133167" y="195914"/>
                </a:cubicBezTo>
                <a:cubicBezTo>
                  <a:pt x="4125491" y="194268"/>
                  <a:pt x="4133167" y="181105"/>
                  <a:pt x="4117812" y="184393"/>
                </a:cubicBezTo>
                <a:cubicBezTo>
                  <a:pt x="4119458" y="190427"/>
                  <a:pt x="4112876" y="191526"/>
                  <a:pt x="4113970" y="197008"/>
                </a:cubicBezTo>
                <a:cubicBezTo>
                  <a:pt x="4120004" y="197555"/>
                  <a:pt x="4125491" y="197555"/>
                  <a:pt x="4124392" y="203042"/>
                </a:cubicBezTo>
                <a:cubicBezTo>
                  <a:pt x="4118084" y="214011"/>
                  <a:pt x="4103004" y="215930"/>
                  <a:pt x="4086278" y="214901"/>
                </a:cubicBezTo>
                <a:lnTo>
                  <a:pt x="4068863" y="212787"/>
                </a:lnTo>
                <a:lnTo>
                  <a:pt x="4070373" y="212365"/>
                </a:lnTo>
                <a:cubicBezTo>
                  <a:pt x="4076405" y="212365"/>
                  <a:pt x="4081615" y="211817"/>
                  <a:pt x="4077225" y="205784"/>
                </a:cubicBezTo>
                <a:cubicBezTo>
                  <a:pt x="4063516" y="209623"/>
                  <a:pt x="4059675" y="207976"/>
                  <a:pt x="4052547" y="200302"/>
                </a:cubicBezTo>
                <a:cubicBezTo>
                  <a:pt x="4059675" y="198108"/>
                  <a:pt x="4064069" y="194815"/>
                  <a:pt x="4066262" y="190427"/>
                </a:cubicBezTo>
                <a:cubicBezTo>
                  <a:pt x="4045419" y="195361"/>
                  <a:pt x="4044320" y="204689"/>
                  <a:pt x="4023482" y="198108"/>
                </a:cubicBezTo>
                <a:lnTo>
                  <a:pt x="4020330" y="212837"/>
                </a:lnTo>
                <a:lnTo>
                  <a:pt x="4015051" y="213941"/>
                </a:lnTo>
                <a:cubicBezTo>
                  <a:pt x="4006482" y="215245"/>
                  <a:pt x="4000723" y="214011"/>
                  <a:pt x="4008674" y="203590"/>
                </a:cubicBezTo>
                <a:cubicBezTo>
                  <a:pt x="3996611" y="207430"/>
                  <a:pt x="3977963" y="209623"/>
                  <a:pt x="3979062" y="195361"/>
                </a:cubicBezTo>
                <a:cubicBezTo>
                  <a:pt x="3989478" y="197008"/>
                  <a:pt x="3993871" y="202495"/>
                  <a:pt x="4008674" y="200848"/>
                </a:cubicBezTo>
                <a:cubicBezTo>
                  <a:pt x="4008127" y="192074"/>
                  <a:pt x="4020196" y="190427"/>
                  <a:pt x="4021289" y="182199"/>
                </a:cubicBezTo>
                <a:cubicBezTo>
                  <a:pt x="3999900" y="184946"/>
                  <a:pt x="4027870" y="173425"/>
                  <a:pt x="4006481" y="176171"/>
                </a:cubicBezTo>
                <a:cubicBezTo>
                  <a:pt x="3992225" y="177812"/>
                  <a:pt x="4020742" y="191526"/>
                  <a:pt x="4003739" y="194815"/>
                </a:cubicBezTo>
                <a:cubicBezTo>
                  <a:pt x="3997159" y="191526"/>
                  <a:pt x="3985644" y="192074"/>
                  <a:pt x="3983450" y="186041"/>
                </a:cubicBezTo>
                <a:cubicBezTo>
                  <a:pt x="3990031" y="185493"/>
                  <a:pt x="3988384" y="179459"/>
                  <a:pt x="3992225" y="176719"/>
                </a:cubicBezTo>
                <a:lnTo>
                  <a:pt x="3984961" y="175458"/>
                </a:lnTo>
                <a:lnTo>
                  <a:pt x="3975291" y="165681"/>
                </a:lnTo>
                <a:cubicBezTo>
                  <a:pt x="3969053" y="162733"/>
                  <a:pt x="3961787" y="161910"/>
                  <a:pt x="3957125" y="166297"/>
                </a:cubicBezTo>
                <a:lnTo>
                  <a:pt x="3977921" y="174235"/>
                </a:lnTo>
                <a:lnTo>
                  <a:pt x="3970492" y="172946"/>
                </a:lnTo>
                <a:cubicBezTo>
                  <a:pt x="3962335" y="171918"/>
                  <a:pt x="3954931" y="171781"/>
                  <a:pt x="3953285" y="174525"/>
                </a:cubicBezTo>
                <a:cubicBezTo>
                  <a:pt x="3956579" y="180005"/>
                  <a:pt x="3976322" y="173425"/>
                  <a:pt x="3977963" y="180005"/>
                </a:cubicBezTo>
                <a:cubicBezTo>
                  <a:pt x="3979062" y="185493"/>
                  <a:pt x="3969740" y="205236"/>
                  <a:pt x="3973575" y="186041"/>
                </a:cubicBezTo>
                <a:cubicBezTo>
                  <a:pt x="3955479" y="185493"/>
                  <a:pt x="3970835" y="203590"/>
                  <a:pt x="3945611" y="199202"/>
                </a:cubicBezTo>
                <a:cubicBezTo>
                  <a:pt x="3942864" y="193720"/>
                  <a:pt x="3951638" y="190975"/>
                  <a:pt x="3944510" y="189880"/>
                </a:cubicBezTo>
                <a:cubicBezTo>
                  <a:pt x="3928608" y="189880"/>
                  <a:pt x="3947252" y="197555"/>
                  <a:pt x="3931348" y="202495"/>
                </a:cubicBezTo>
                <a:cubicBezTo>
                  <a:pt x="3919280" y="198656"/>
                  <a:pt x="3919280" y="193720"/>
                  <a:pt x="3915993" y="190427"/>
                </a:cubicBezTo>
                <a:cubicBezTo>
                  <a:pt x="3899543" y="199749"/>
                  <a:pt x="3857858" y="184946"/>
                  <a:pt x="3883635" y="203590"/>
                </a:cubicBezTo>
                <a:cubicBezTo>
                  <a:pt x="3874860" y="201942"/>
                  <a:pt x="3863344" y="202495"/>
                  <a:pt x="3858958" y="198108"/>
                </a:cubicBezTo>
                <a:cubicBezTo>
                  <a:pt x="3872666" y="194815"/>
                  <a:pt x="3863892" y="193168"/>
                  <a:pt x="3862797" y="185493"/>
                </a:cubicBezTo>
                <a:cubicBezTo>
                  <a:pt x="3849636" y="186864"/>
                  <a:pt x="3838941" y="186314"/>
                  <a:pt x="3829000" y="185149"/>
                </a:cubicBezTo>
                <a:lnTo>
                  <a:pt x="3809639" y="182475"/>
                </a:lnTo>
                <a:lnTo>
                  <a:pt x="3811040" y="173425"/>
                </a:lnTo>
                <a:cubicBezTo>
                  <a:pt x="3812891" y="171095"/>
                  <a:pt x="3814810" y="168764"/>
                  <a:pt x="3812890" y="164104"/>
                </a:cubicBezTo>
                <a:cubicBezTo>
                  <a:pt x="3806036" y="164380"/>
                  <a:pt x="3801923" y="169316"/>
                  <a:pt x="3801169" y="174046"/>
                </a:cubicBezTo>
                <a:lnTo>
                  <a:pt x="3809280" y="182425"/>
                </a:lnTo>
                <a:lnTo>
                  <a:pt x="3799728" y="181105"/>
                </a:lnTo>
                <a:cubicBezTo>
                  <a:pt x="3793693" y="188233"/>
                  <a:pt x="3812890" y="192074"/>
                  <a:pt x="3800828" y="193168"/>
                </a:cubicBezTo>
                <a:cubicBezTo>
                  <a:pt x="3799180" y="185493"/>
                  <a:pt x="3793147" y="197555"/>
                  <a:pt x="3781631" y="193720"/>
                </a:cubicBezTo>
                <a:cubicBezTo>
                  <a:pt x="3780532" y="189334"/>
                  <a:pt x="3782179" y="182199"/>
                  <a:pt x="3775598" y="181653"/>
                </a:cubicBezTo>
                <a:cubicBezTo>
                  <a:pt x="3755854" y="182199"/>
                  <a:pt x="3732270" y="188233"/>
                  <a:pt x="3726790" y="176719"/>
                </a:cubicBezTo>
                <a:cubicBezTo>
                  <a:pt x="3733371" y="174525"/>
                  <a:pt x="3752013" y="179459"/>
                  <a:pt x="3750372" y="172878"/>
                </a:cubicBezTo>
                <a:cubicBezTo>
                  <a:pt x="3730078" y="164104"/>
                  <a:pt x="3718014" y="181653"/>
                  <a:pt x="3702112" y="174525"/>
                </a:cubicBezTo>
                <a:lnTo>
                  <a:pt x="3703207" y="186587"/>
                </a:lnTo>
                <a:cubicBezTo>
                  <a:pt x="3683464" y="186041"/>
                  <a:pt x="3667560" y="198108"/>
                  <a:pt x="3663720" y="178365"/>
                </a:cubicBezTo>
                <a:cubicBezTo>
                  <a:pt x="3684010" y="184393"/>
                  <a:pt x="3701559" y="167397"/>
                  <a:pt x="3690592" y="155875"/>
                </a:cubicBezTo>
                <a:cubicBezTo>
                  <a:pt x="3676336" y="155875"/>
                  <a:pt x="3659333" y="158069"/>
                  <a:pt x="3651657" y="153682"/>
                </a:cubicBezTo>
                <a:cubicBezTo>
                  <a:pt x="3640136" y="158069"/>
                  <a:pt x="3660979" y="163009"/>
                  <a:pt x="3647817" y="166297"/>
                </a:cubicBezTo>
                <a:cubicBezTo>
                  <a:pt x="3630268" y="161362"/>
                  <a:pt x="3588588" y="178911"/>
                  <a:pt x="3566098" y="171783"/>
                </a:cubicBezTo>
                <a:cubicBezTo>
                  <a:pt x="3571039" y="177812"/>
                  <a:pt x="3591328" y="173425"/>
                  <a:pt x="3591328" y="183299"/>
                </a:cubicBezTo>
                <a:cubicBezTo>
                  <a:pt x="3558424" y="194268"/>
                  <a:pt x="3517290" y="175071"/>
                  <a:pt x="3494260" y="180005"/>
                </a:cubicBezTo>
                <a:cubicBezTo>
                  <a:pt x="3501935" y="183847"/>
                  <a:pt x="3514550" y="183299"/>
                  <a:pt x="3519484" y="188786"/>
                </a:cubicBezTo>
                <a:cubicBezTo>
                  <a:pt x="3497547" y="193720"/>
                  <a:pt x="3475611" y="183847"/>
                  <a:pt x="3442159" y="184946"/>
                </a:cubicBezTo>
                <a:cubicBezTo>
                  <a:pt x="3449287" y="182199"/>
                  <a:pt x="3448193" y="174525"/>
                  <a:pt x="3450386" y="169038"/>
                </a:cubicBezTo>
                <a:cubicBezTo>
                  <a:pt x="3427350" y="166297"/>
                  <a:pt x="3428450" y="177265"/>
                  <a:pt x="3418028" y="182199"/>
                </a:cubicBezTo>
                <a:cubicBezTo>
                  <a:pt x="3430097" y="180005"/>
                  <a:pt x="3434478" y="177265"/>
                  <a:pt x="3442159" y="184393"/>
                </a:cubicBezTo>
                <a:cubicBezTo>
                  <a:pt x="3435577" y="184946"/>
                  <a:pt x="3437771" y="189880"/>
                  <a:pt x="3432837" y="190975"/>
                </a:cubicBezTo>
                <a:cubicBezTo>
                  <a:pt x="3412548" y="190427"/>
                  <a:pt x="3385123" y="175071"/>
                  <a:pt x="3377448" y="164655"/>
                </a:cubicBezTo>
                <a:cubicBezTo>
                  <a:pt x="3373061" y="184946"/>
                  <a:pt x="3400479" y="183299"/>
                  <a:pt x="3413641" y="191526"/>
                </a:cubicBezTo>
                <a:cubicBezTo>
                  <a:pt x="3388963" y="199202"/>
                  <a:pt x="3380736" y="183299"/>
                  <a:pt x="3360446" y="193168"/>
                </a:cubicBezTo>
                <a:cubicBezTo>
                  <a:pt x="3364833" y="198108"/>
                  <a:pt x="3384029" y="192074"/>
                  <a:pt x="3380736" y="201942"/>
                </a:cubicBezTo>
                <a:cubicBezTo>
                  <a:pt x="3420769" y="195914"/>
                  <a:pt x="3463002" y="187686"/>
                  <a:pt x="3492066" y="204689"/>
                </a:cubicBezTo>
                <a:cubicBezTo>
                  <a:pt x="3459708" y="199202"/>
                  <a:pt x="3480546" y="206883"/>
                  <a:pt x="3464096" y="214557"/>
                </a:cubicBezTo>
                <a:cubicBezTo>
                  <a:pt x="3449287" y="213463"/>
                  <a:pt x="3425703" y="202495"/>
                  <a:pt x="3419676" y="206330"/>
                </a:cubicBezTo>
                <a:cubicBezTo>
                  <a:pt x="3423515" y="206883"/>
                  <a:pt x="3425703" y="208524"/>
                  <a:pt x="3425156" y="212364"/>
                </a:cubicBezTo>
                <a:cubicBezTo>
                  <a:pt x="3410900" y="219498"/>
                  <a:pt x="3382930" y="205236"/>
                  <a:pt x="3386770" y="213463"/>
                </a:cubicBezTo>
                <a:cubicBezTo>
                  <a:pt x="3394992" y="212911"/>
                  <a:pt x="3398832" y="215104"/>
                  <a:pt x="3401573" y="218945"/>
                </a:cubicBezTo>
                <a:cubicBezTo>
                  <a:pt x="3359345" y="226626"/>
                  <a:pt x="3335216" y="212911"/>
                  <a:pt x="3310537" y="227719"/>
                </a:cubicBezTo>
                <a:cubicBezTo>
                  <a:pt x="3305603" y="207430"/>
                  <a:pt x="3237600" y="231560"/>
                  <a:pt x="3232113" y="211269"/>
                </a:cubicBezTo>
                <a:cubicBezTo>
                  <a:pt x="3279827" y="210170"/>
                  <a:pt x="3304504" y="212911"/>
                  <a:pt x="3337962" y="208524"/>
                </a:cubicBezTo>
                <a:cubicBezTo>
                  <a:pt x="3329188" y="200848"/>
                  <a:pt x="3352765" y="202495"/>
                  <a:pt x="3360993" y="198656"/>
                </a:cubicBezTo>
                <a:cubicBezTo>
                  <a:pt x="3334668" y="184393"/>
                  <a:pt x="3298475" y="202495"/>
                  <a:pt x="3274892" y="207430"/>
                </a:cubicBezTo>
                <a:cubicBezTo>
                  <a:pt x="3274346" y="203042"/>
                  <a:pt x="3268311" y="203042"/>
                  <a:pt x="3269405" y="198108"/>
                </a:cubicBezTo>
                <a:cubicBezTo>
                  <a:pt x="3287508" y="199749"/>
                  <a:pt x="3289701" y="192074"/>
                  <a:pt x="3307797" y="193720"/>
                </a:cubicBezTo>
                <a:cubicBezTo>
                  <a:pt x="3302863" y="188786"/>
                  <a:pt x="3306151" y="177265"/>
                  <a:pt x="3291889" y="178911"/>
                </a:cubicBezTo>
                <a:cubicBezTo>
                  <a:pt x="3291342" y="184393"/>
                  <a:pt x="3297924" y="185493"/>
                  <a:pt x="3297924" y="190975"/>
                </a:cubicBezTo>
                <a:lnTo>
                  <a:pt x="3259537" y="192074"/>
                </a:lnTo>
                <a:cubicBezTo>
                  <a:pt x="3248021" y="171783"/>
                  <a:pt x="3259537" y="172331"/>
                  <a:pt x="3260630" y="152040"/>
                </a:cubicBezTo>
                <a:cubicBezTo>
                  <a:pt x="3266665" y="152040"/>
                  <a:pt x="3267764" y="155875"/>
                  <a:pt x="3275439" y="154782"/>
                </a:cubicBezTo>
                <a:cubicBezTo>
                  <a:pt x="3271051" y="132845"/>
                  <a:pt x="3299023" y="129551"/>
                  <a:pt x="3315473" y="119682"/>
                </a:cubicBezTo>
                <a:cubicBezTo>
                  <a:pt x="3297924" y="111454"/>
                  <a:pt x="3299023" y="131745"/>
                  <a:pt x="3272699" y="127358"/>
                </a:cubicBezTo>
                <a:cubicBezTo>
                  <a:pt x="3272699" y="123523"/>
                  <a:pt x="3280373" y="120230"/>
                  <a:pt x="3271599" y="118036"/>
                </a:cubicBezTo>
                <a:cubicBezTo>
                  <a:pt x="3274069" y="125027"/>
                  <a:pt x="3259572" y="122457"/>
                  <a:pt x="3254481" y="125363"/>
                </a:cubicBezTo>
                <a:lnTo>
                  <a:pt x="3254189" y="126937"/>
                </a:lnTo>
                <a:lnTo>
                  <a:pt x="3249662" y="124617"/>
                </a:lnTo>
                <a:cubicBezTo>
                  <a:pt x="3249662" y="137232"/>
                  <a:pt x="3231565" y="121329"/>
                  <a:pt x="3226084" y="131198"/>
                </a:cubicBezTo>
                <a:cubicBezTo>
                  <a:pt x="3235406" y="131198"/>
                  <a:pt x="3232666" y="139973"/>
                  <a:pt x="3245822" y="137232"/>
                </a:cubicBezTo>
                <a:cubicBezTo>
                  <a:pt x="3242258" y="133392"/>
                  <a:pt x="3247606" y="131472"/>
                  <a:pt x="3251650" y="129895"/>
                </a:cubicBezTo>
                <a:lnTo>
                  <a:pt x="3253893" y="128539"/>
                </a:lnTo>
                <a:lnTo>
                  <a:pt x="3253502" y="130651"/>
                </a:lnTo>
                <a:cubicBezTo>
                  <a:pt x="3265571" y="130105"/>
                  <a:pt x="3273793" y="131745"/>
                  <a:pt x="3278181" y="136132"/>
                </a:cubicBezTo>
                <a:cubicBezTo>
                  <a:pt x="3272152" y="136685"/>
                  <a:pt x="3274346" y="141619"/>
                  <a:pt x="3269405" y="142713"/>
                </a:cubicBezTo>
                <a:cubicBezTo>
                  <a:pt x="3254050" y="146006"/>
                  <a:pt x="3254050" y="138325"/>
                  <a:pt x="3244728" y="137232"/>
                </a:cubicBezTo>
                <a:cubicBezTo>
                  <a:pt x="3243634" y="139425"/>
                  <a:pt x="3244728" y="143266"/>
                  <a:pt x="3240340" y="143266"/>
                </a:cubicBezTo>
                <a:cubicBezTo>
                  <a:pt x="3238694" y="155875"/>
                  <a:pt x="3256795" y="139425"/>
                  <a:pt x="3255696" y="155328"/>
                </a:cubicBezTo>
                <a:cubicBezTo>
                  <a:pt x="3236501" y="175071"/>
                  <a:pt x="3255149" y="198108"/>
                  <a:pt x="3210729" y="190427"/>
                </a:cubicBezTo>
                <a:cubicBezTo>
                  <a:pt x="3198114" y="174525"/>
                  <a:pt x="3178917" y="182199"/>
                  <a:pt x="3152593" y="185493"/>
                </a:cubicBezTo>
                <a:cubicBezTo>
                  <a:pt x="3152046" y="181105"/>
                  <a:pt x="3154240" y="178911"/>
                  <a:pt x="3156434" y="176171"/>
                </a:cubicBezTo>
                <a:cubicBezTo>
                  <a:pt x="3151223" y="175894"/>
                  <a:pt x="3138197" y="173700"/>
                  <a:pt x="3126406" y="173221"/>
                </a:cubicBezTo>
                <a:lnTo>
                  <a:pt x="3118839" y="175676"/>
                </a:lnTo>
                <a:lnTo>
                  <a:pt x="3115711" y="159237"/>
                </a:lnTo>
                <a:cubicBezTo>
                  <a:pt x="3115574" y="152860"/>
                  <a:pt x="3114477" y="147377"/>
                  <a:pt x="3106526" y="146554"/>
                </a:cubicBezTo>
                <a:cubicBezTo>
                  <a:pt x="3110638" y="149023"/>
                  <a:pt x="3100562" y="165990"/>
                  <a:pt x="3106605" y="173624"/>
                </a:cubicBezTo>
                <a:lnTo>
                  <a:pt x="3116397" y="176468"/>
                </a:lnTo>
                <a:lnTo>
                  <a:pt x="3103786" y="180558"/>
                </a:lnTo>
                <a:cubicBezTo>
                  <a:pt x="3104879" y="187134"/>
                  <a:pt x="3115848" y="176171"/>
                  <a:pt x="3127916" y="180005"/>
                </a:cubicBezTo>
                <a:cubicBezTo>
                  <a:pt x="3124622" y="189880"/>
                  <a:pt x="3143819" y="183847"/>
                  <a:pt x="3143272" y="192074"/>
                </a:cubicBezTo>
                <a:cubicBezTo>
                  <a:pt x="3101592" y="195914"/>
                  <a:pt x="3095557" y="189880"/>
                  <a:pt x="3088429" y="174525"/>
                </a:cubicBezTo>
                <a:cubicBezTo>
                  <a:pt x="3043456" y="175618"/>
                  <a:pt x="3019873" y="166844"/>
                  <a:pt x="2957356" y="165203"/>
                </a:cubicBezTo>
                <a:cubicBezTo>
                  <a:pt x="2951322" y="172878"/>
                  <a:pt x="2971065" y="176719"/>
                  <a:pt x="2958456" y="177812"/>
                </a:cubicBezTo>
                <a:cubicBezTo>
                  <a:pt x="2942000" y="172878"/>
                  <a:pt x="2937066" y="180005"/>
                  <a:pt x="2915129" y="178911"/>
                </a:cubicBezTo>
                <a:cubicBezTo>
                  <a:pt x="2920063" y="173977"/>
                  <a:pt x="2920063" y="171231"/>
                  <a:pt x="2909642" y="169591"/>
                </a:cubicBezTo>
                <a:cubicBezTo>
                  <a:pt x="2894287" y="180005"/>
                  <a:pt x="2884965" y="159168"/>
                  <a:pt x="2881125" y="176171"/>
                </a:cubicBezTo>
                <a:cubicBezTo>
                  <a:pt x="2869061" y="175071"/>
                  <a:pt x="2866869" y="166844"/>
                  <a:pt x="2860834" y="161362"/>
                </a:cubicBezTo>
                <a:lnTo>
                  <a:pt x="2852867" y="176232"/>
                </a:lnTo>
                <a:lnTo>
                  <a:pt x="2852607" y="176171"/>
                </a:lnTo>
                <a:lnTo>
                  <a:pt x="2852338" y="176688"/>
                </a:lnTo>
                <a:lnTo>
                  <a:pt x="2828476" y="173977"/>
                </a:lnTo>
                <a:cubicBezTo>
                  <a:pt x="2824089" y="177812"/>
                  <a:pt x="2824641" y="184946"/>
                  <a:pt x="2820255" y="189334"/>
                </a:cubicBezTo>
                <a:cubicBezTo>
                  <a:pt x="2838351" y="186587"/>
                  <a:pt x="2839445" y="195914"/>
                  <a:pt x="2845479" y="201396"/>
                </a:cubicBezTo>
                <a:cubicBezTo>
                  <a:pt x="2858094" y="203042"/>
                  <a:pt x="2859188" y="198108"/>
                  <a:pt x="2868515" y="197555"/>
                </a:cubicBezTo>
                <a:cubicBezTo>
                  <a:pt x="2857820" y="195911"/>
                  <a:pt x="2849183" y="193305"/>
                  <a:pt x="2845548" y="189741"/>
                </a:cubicBezTo>
                <a:lnTo>
                  <a:pt x="2852338" y="176688"/>
                </a:lnTo>
                <a:lnTo>
                  <a:pt x="2852607" y="176719"/>
                </a:lnTo>
                <a:lnTo>
                  <a:pt x="2852867" y="176232"/>
                </a:lnTo>
                <a:lnTo>
                  <a:pt x="2880647" y="182683"/>
                </a:lnTo>
                <a:cubicBezTo>
                  <a:pt x="2888530" y="185631"/>
                  <a:pt x="2893740" y="189334"/>
                  <a:pt x="2892639" y="193720"/>
                </a:cubicBezTo>
                <a:cubicBezTo>
                  <a:pt x="2901968" y="190975"/>
                  <a:pt x="2933773" y="184946"/>
                  <a:pt x="2940354" y="189880"/>
                </a:cubicBezTo>
                <a:cubicBezTo>
                  <a:pt x="2933226" y="198108"/>
                  <a:pt x="2899227" y="200848"/>
                  <a:pt x="2873449" y="198108"/>
                </a:cubicBezTo>
                <a:lnTo>
                  <a:pt x="2874282" y="206883"/>
                </a:lnTo>
                <a:lnTo>
                  <a:pt x="2870704" y="206883"/>
                </a:lnTo>
                <a:lnTo>
                  <a:pt x="2874317" y="207243"/>
                </a:lnTo>
                <a:lnTo>
                  <a:pt x="2874543" y="209623"/>
                </a:lnTo>
                <a:cubicBezTo>
                  <a:pt x="2859741" y="211817"/>
                  <a:pt x="2854254" y="203042"/>
                  <a:pt x="2850966" y="213463"/>
                </a:cubicBezTo>
                <a:cubicBezTo>
                  <a:pt x="2870704" y="224979"/>
                  <a:pt x="2883319" y="192074"/>
                  <a:pt x="2917869" y="205784"/>
                </a:cubicBezTo>
                <a:cubicBezTo>
                  <a:pt x="2892639" y="204141"/>
                  <a:pt x="2914030" y="214011"/>
                  <a:pt x="2904708" y="218399"/>
                </a:cubicBezTo>
                <a:cubicBezTo>
                  <a:pt x="2933226" y="216205"/>
                  <a:pt x="3000135" y="248563"/>
                  <a:pt x="2940901" y="248563"/>
                </a:cubicBezTo>
                <a:cubicBezTo>
                  <a:pt x="2938160" y="258984"/>
                  <a:pt x="2949681" y="259531"/>
                  <a:pt x="2961197" y="260625"/>
                </a:cubicBezTo>
                <a:cubicBezTo>
                  <a:pt x="2957356" y="252949"/>
                  <a:pt x="2962291" y="249656"/>
                  <a:pt x="2974905" y="251303"/>
                </a:cubicBezTo>
                <a:cubicBezTo>
                  <a:pt x="2977099" y="245816"/>
                  <a:pt x="2967777" y="233206"/>
                  <a:pt x="2978199" y="232655"/>
                </a:cubicBezTo>
                <a:cubicBezTo>
                  <a:pt x="2991361" y="234847"/>
                  <a:pt x="3007263" y="238142"/>
                  <a:pt x="3016585" y="228820"/>
                </a:cubicBezTo>
                <a:cubicBezTo>
                  <a:pt x="3097205" y="243628"/>
                  <a:pt x="3192079" y="234847"/>
                  <a:pt x="3278181" y="238688"/>
                </a:cubicBezTo>
                <a:cubicBezTo>
                  <a:pt x="3259537" y="241429"/>
                  <a:pt x="3258989" y="241429"/>
                  <a:pt x="3239794" y="239788"/>
                </a:cubicBezTo>
                <a:cubicBezTo>
                  <a:pt x="3241987" y="257885"/>
                  <a:pt x="3215663" y="247462"/>
                  <a:pt x="3211822" y="249656"/>
                </a:cubicBezTo>
                <a:cubicBezTo>
                  <a:pt x="3226084" y="252398"/>
                  <a:pt x="3197014" y="252949"/>
                  <a:pt x="3212923" y="258984"/>
                </a:cubicBezTo>
                <a:cubicBezTo>
                  <a:pt x="3175624" y="261172"/>
                  <a:pt x="3144913" y="255691"/>
                  <a:pt x="3122428" y="269947"/>
                </a:cubicBezTo>
                <a:cubicBezTo>
                  <a:pt x="3160269" y="269399"/>
                  <a:pt x="3109267" y="289142"/>
                  <a:pt x="3133950" y="288049"/>
                </a:cubicBezTo>
                <a:cubicBezTo>
                  <a:pt x="3142175" y="278724"/>
                  <a:pt x="3154651" y="274885"/>
                  <a:pt x="3168429" y="274680"/>
                </a:cubicBezTo>
                <a:lnTo>
                  <a:pt x="3210597" y="283083"/>
                </a:lnTo>
                <a:lnTo>
                  <a:pt x="3204256" y="285381"/>
                </a:lnTo>
                <a:cubicBezTo>
                  <a:pt x="3197685" y="286682"/>
                  <a:pt x="3190641" y="287840"/>
                  <a:pt x="3187145" y="289690"/>
                </a:cubicBezTo>
                <a:cubicBezTo>
                  <a:pt x="3205242" y="293530"/>
                  <a:pt x="3221692" y="297917"/>
                  <a:pt x="3241440" y="300658"/>
                </a:cubicBezTo>
                <a:cubicBezTo>
                  <a:pt x="3237600" y="305598"/>
                  <a:pt x="3234859" y="310533"/>
                  <a:pt x="3222791" y="310533"/>
                </a:cubicBezTo>
                <a:cubicBezTo>
                  <a:pt x="3217309" y="309433"/>
                  <a:pt x="3214016" y="308339"/>
                  <a:pt x="3211276" y="307792"/>
                </a:cubicBezTo>
                <a:cubicBezTo>
                  <a:pt x="3206888" y="305598"/>
                  <a:pt x="3202501" y="302852"/>
                  <a:pt x="3199208" y="298471"/>
                </a:cubicBezTo>
                <a:cubicBezTo>
                  <a:pt x="3193179" y="290790"/>
                  <a:pt x="3188239" y="294629"/>
                  <a:pt x="3183305" y="300111"/>
                </a:cubicBezTo>
                <a:cubicBezTo>
                  <a:pt x="3177823" y="302305"/>
                  <a:pt x="3174530" y="306145"/>
                  <a:pt x="3164661" y="305598"/>
                </a:cubicBezTo>
                <a:lnTo>
                  <a:pt x="3163562" y="290243"/>
                </a:lnTo>
                <a:cubicBezTo>
                  <a:pt x="3152046" y="302305"/>
                  <a:pt x="3131757" y="308885"/>
                  <a:pt x="3107626" y="313273"/>
                </a:cubicBezTo>
                <a:cubicBezTo>
                  <a:pt x="3119688" y="315467"/>
                  <a:pt x="3132850" y="320401"/>
                  <a:pt x="3145465" y="325342"/>
                </a:cubicBezTo>
                <a:cubicBezTo>
                  <a:pt x="3142724" y="326982"/>
                  <a:pt x="3139431" y="328628"/>
                  <a:pt x="3136691" y="330276"/>
                </a:cubicBezTo>
                <a:cubicBezTo>
                  <a:pt x="3132303" y="325888"/>
                  <a:pt x="3125721" y="322048"/>
                  <a:pt x="3108172" y="322595"/>
                </a:cubicBezTo>
                <a:cubicBezTo>
                  <a:pt x="3104333" y="325342"/>
                  <a:pt x="3101044" y="328628"/>
                  <a:pt x="3097751" y="331922"/>
                </a:cubicBezTo>
                <a:cubicBezTo>
                  <a:pt x="3093363" y="329182"/>
                  <a:pt x="3089524" y="324789"/>
                  <a:pt x="3085689" y="319855"/>
                </a:cubicBezTo>
                <a:cubicBezTo>
                  <a:pt x="3093363" y="320401"/>
                  <a:pt x="3101044" y="320401"/>
                  <a:pt x="3107626" y="319855"/>
                </a:cubicBezTo>
                <a:cubicBezTo>
                  <a:pt x="3105979" y="314373"/>
                  <a:pt x="3103238" y="309433"/>
                  <a:pt x="3096652" y="307792"/>
                </a:cubicBezTo>
                <a:cubicBezTo>
                  <a:pt x="3098299" y="314373"/>
                  <a:pt x="3093911" y="317114"/>
                  <a:pt x="3083495" y="317114"/>
                </a:cubicBezTo>
                <a:cubicBezTo>
                  <a:pt x="3082942" y="316566"/>
                  <a:pt x="3082942" y="316013"/>
                  <a:pt x="3082396" y="315467"/>
                </a:cubicBezTo>
                <a:cubicBezTo>
                  <a:pt x="3079108" y="309986"/>
                  <a:pt x="3078556" y="307792"/>
                  <a:pt x="3081849" y="301211"/>
                </a:cubicBezTo>
                <a:cubicBezTo>
                  <a:pt x="3079655" y="301757"/>
                  <a:pt x="3076915" y="301757"/>
                  <a:pt x="3074714" y="301757"/>
                </a:cubicBezTo>
                <a:cubicBezTo>
                  <a:pt x="3073620" y="300111"/>
                  <a:pt x="3072521" y="297917"/>
                  <a:pt x="3071428" y="295724"/>
                </a:cubicBezTo>
                <a:lnTo>
                  <a:pt x="3076915" y="295724"/>
                </a:lnTo>
                <a:cubicBezTo>
                  <a:pt x="3076915" y="289690"/>
                  <a:pt x="3070880" y="285302"/>
                  <a:pt x="3062653" y="282014"/>
                </a:cubicBezTo>
                <a:cubicBezTo>
                  <a:pt x="3061007" y="279274"/>
                  <a:pt x="3059364" y="275981"/>
                  <a:pt x="3057165" y="273787"/>
                </a:cubicBezTo>
                <a:cubicBezTo>
                  <a:pt x="3054425" y="271047"/>
                  <a:pt x="3052231" y="269399"/>
                  <a:pt x="3050584" y="268853"/>
                </a:cubicBezTo>
                <a:cubicBezTo>
                  <a:pt x="3052784" y="268306"/>
                  <a:pt x="3054978" y="267753"/>
                  <a:pt x="3054978" y="265559"/>
                </a:cubicBezTo>
                <a:cubicBezTo>
                  <a:pt x="3048943" y="265013"/>
                  <a:pt x="3051685" y="262271"/>
                  <a:pt x="3054425" y="259531"/>
                </a:cubicBezTo>
                <a:lnTo>
                  <a:pt x="3042841" y="262765"/>
                </a:lnTo>
                <a:lnTo>
                  <a:pt x="3049491" y="258984"/>
                </a:lnTo>
                <a:cubicBezTo>
                  <a:pt x="3042909" y="255143"/>
                  <a:pt x="3026454" y="257885"/>
                  <a:pt x="3019873" y="253497"/>
                </a:cubicBezTo>
                <a:cubicBezTo>
                  <a:pt x="3027554" y="266659"/>
                  <a:pt x="3001777" y="260077"/>
                  <a:pt x="3007263" y="272692"/>
                </a:cubicBezTo>
                <a:cubicBezTo>
                  <a:pt x="3025360" y="267753"/>
                  <a:pt x="3009457" y="286402"/>
                  <a:pt x="3027554" y="281468"/>
                </a:cubicBezTo>
                <a:lnTo>
                  <a:pt x="3027009" y="278722"/>
                </a:lnTo>
                <a:lnTo>
                  <a:pt x="3039621" y="285302"/>
                </a:lnTo>
                <a:cubicBezTo>
                  <a:pt x="3039070" y="285855"/>
                  <a:pt x="3039070" y="286402"/>
                  <a:pt x="3039070" y="286948"/>
                </a:cubicBezTo>
                <a:cubicBezTo>
                  <a:pt x="3038522" y="288049"/>
                  <a:pt x="3037975" y="288049"/>
                  <a:pt x="3037975" y="289142"/>
                </a:cubicBezTo>
                <a:cubicBezTo>
                  <a:pt x="3034682" y="290790"/>
                  <a:pt x="3031942" y="292983"/>
                  <a:pt x="3027554" y="294076"/>
                </a:cubicBezTo>
                <a:cubicBezTo>
                  <a:pt x="3008357" y="292436"/>
                  <a:pt x="3020426" y="283662"/>
                  <a:pt x="3011651" y="279274"/>
                </a:cubicBezTo>
                <a:cubicBezTo>
                  <a:pt x="3002324" y="287496"/>
                  <a:pt x="3006717" y="272141"/>
                  <a:pt x="3001229" y="273240"/>
                </a:cubicBezTo>
                <a:cubicBezTo>
                  <a:pt x="2997390" y="278175"/>
                  <a:pt x="2994648" y="283109"/>
                  <a:pt x="2982586" y="283109"/>
                </a:cubicBezTo>
                <a:cubicBezTo>
                  <a:pt x="2981486" y="278721"/>
                  <a:pt x="2983134" y="271593"/>
                  <a:pt x="2976552" y="271047"/>
                </a:cubicBezTo>
                <a:cubicBezTo>
                  <a:pt x="2932678" y="295724"/>
                  <a:pt x="2899227" y="255143"/>
                  <a:pt x="2846573" y="277080"/>
                </a:cubicBezTo>
                <a:cubicBezTo>
                  <a:pt x="2843832" y="268853"/>
                  <a:pt x="2830670" y="268306"/>
                  <a:pt x="2821348" y="265013"/>
                </a:cubicBezTo>
                <a:cubicBezTo>
                  <a:pt x="2823542" y="276527"/>
                  <a:pt x="2834511" y="282014"/>
                  <a:pt x="2838351" y="292436"/>
                </a:cubicBezTo>
                <a:cubicBezTo>
                  <a:pt x="2859741" y="291336"/>
                  <a:pt x="2904161" y="288596"/>
                  <a:pt x="2916770" y="302852"/>
                </a:cubicBezTo>
                <a:cubicBezTo>
                  <a:pt x="2906902" y="303951"/>
                  <a:pt x="2887159" y="309986"/>
                  <a:pt x="2877837" y="300658"/>
                </a:cubicBezTo>
                <a:cubicBezTo>
                  <a:pt x="2877284" y="305598"/>
                  <a:pt x="2880577" y="312179"/>
                  <a:pt x="2873997" y="313273"/>
                </a:cubicBezTo>
                <a:cubicBezTo>
                  <a:pt x="2850415" y="310807"/>
                  <a:pt x="2823543" y="311903"/>
                  <a:pt x="2797013" y="312999"/>
                </a:cubicBezTo>
                <a:lnTo>
                  <a:pt x="2736589" y="312779"/>
                </a:lnTo>
                <a:lnTo>
                  <a:pt x="2745051" y="311081"/>
                </a:lnTo>
                <a:cubicBezTo>
                  <a:pt x="2749370" y="308064"/>
                  <a:pt x="2750330" y="304225"/>
                  <a:pt x="2744023" y="302305"/>
                </a:cubicBezTo>
                <a:cubicBezTo>
                  <a:pt x="2741829" y="308339"/>
                  <a:pt x="2721533" y="303405"/>
                  <a:pt x="2735248" y="311627"/>
                </a:cubicBezTo>
                <a:lnTo>
                  <a:pt x="2732033" y="312763"/>
                </a:lnTo>
                <a:lnTo>
                  <a:pt x="2722086" y="312727"/>
                </a:lnTo>
                <a:cubicBezTo>
                  <a:pt x="2710017" y="306693"/>
                  <a:pt x="2696856" y="302305"/>
                  <a:pt x="2682047" y="300658"/>
                </a:cubicBezTo>
                <a:cubicBezTo>
                  <a:pt x="2672178" y="299564"/>
                  <a:pt x="2673273" y="294076"/>
                  <a:pt x="2676018" y="288049"/>
                </a:cubicBezTo>
                <a:cubicBezTo>
                  <a:pt x="2684246" y="292983"/>
                  <a:pt x="2674372" y="298471"/>
                  <a:pt x="2689181" y="298471"/>
                </a:cubicBezTo>
                <a:cubicBezTo>
                  <a:pt x="2688628" y="292983"/>
                  <a:pt x="2686987" y="289142"/>
                  <a:pt x="2683146" y="286402"/>
                </a:cubicBezTo>
                <a:cubicBezTo>
                  <a:pt x="2705083" y="284208"/>
                  <a:pt x="2712211" y="288596"/>
                  <a:pt x="2746217" y="291336"/>
                </a:cubicBezTo>
                <a:cubicBezTo>
                  <a:pt x="2753345" y="280915"/>
                  <a:pt x="2767052" y="280915"/>
                  <a:pt x="2758832" y="269399"/>
                </a:cubicBezTo>
                <a:cubicBezTo>
                  <a:pt x="2725926" y="274340"/>
                  <a:pt x="2712211" y="262271"/>
                  <a:pt x="2682047" y="277080"/>
                </a:cubicBezTo>
                <a:cubicBezTo>
                  <a:pt x="2684794" y="275981"/>
                  <a:pt x="2684794" y="273787"/>
                  <a:pt x="2684246" y="271047"/>
                </a:cubicBezTo>
                <a:cubicBezTo>
                  <a:pt x="2689728" y="256237"/>
                  <a:pt x="2688080" y="245816"/>
                  <a:pt x="2680406" y="238142"/>
                </a:cubicBezTo>
                <a:cubicBezTo>
                  <a:pt x="2615143" y="245270"/>
                  <a:pt x="2535076" y="234847"/>
                  <a:pt x="2455004" y="249110"/>
                </a:cubicBezTo>
                <a:cubicBezTo>
                  <a:pt x="2411130" y="246369"/>
                  <a:pt x="2343127" y="234301"/>
                  <a:pt x="2306928" y="252398"/>
                </a:cubicBezTo>
                <a:cubicBezTo>
                  <a:pt x="2250992" y="244722"/>
                  <a:pt x="2212054" y="255143"/>
                  <a:pt x="2154470" y="258431"/>
                </a:cubicBezTo>
                <a:cubicBezTo>
                  <a:pt x="2143503" y="251850"/>
                  <a:pt x="2133081" y="248010"/>
                  <a:pt x="2120471" y="253497"/>
                </a:cubicBezTo>
                <a:cubicBezTo>
                  <a:pt x="2128146" y="254044"/>
                  <a:pt x="2122112" y="258984"/>
                  <a:pt x="2116632" y="260077"/>
                </a:cubicBezTo>
                <a:cubicBezTo>
                  <a:pt x="2108403" y="256237"/>
                  <a:pt x="2100728" y="251850"/>
                  <a:pt x="2091401" y="248563"/>
                </a:cubicBezTo>
                <a:cubicBezTo>
                  <a:pt x="2088660" y="252398"/>
                  <a:pt x="2081532" y="254590"/>
                  <a:pt x="2072758" y="255143"/>
                </a:cubicBezTo>
                <a:cubicBezTo>
                  <a:pt x="2054655" y="229913"/>
                  <a:pt x="2027242" y="274340"/>
                  <a:pt x="1991050" y="251850"/>
                </a:cubicBezTo>
                <a:cubicBezTo>
                  <a:pt x="1941143" y="277628"/>
                  <a:pt x="1836392" y="244722"/>
                  <a:pt x="1797999" y="280368"/>
                </a:cubicBezTo>
                <a:cubicBezTo>
                  <a:pt x="1818297" y="284208"/>
                  <a:pt x="1819391" y="261725"/>
                  <a:pt x="1835293" y="272692"/>
                </a:cubicBezTo>
                <a:cubicBezTo>
                  <a:pt x="1805681" y="306145"/>
                  <a:pt x="1760713" y="286402"/>
                  <a:pt x="1704225" y="302305"/>
                </a:cubicBezTo>
                <a:cubicBezTo>
                  <a:pt x="1704225" y="306693"/>
                  <a:pt x="1706965" y="309433"/>
                  <a:pt x="1709706" y="311627"/>
                </a:cubicBezTo>
                <a:cubicBezTo>
                  <a:pt x="1691063" y="320954"/>
                  <a:pt x="1646089" y="320954"/>
                  <a:pt x="1632928" y="308339"/>
                </a:cubicBezTo>
                <a:cubicBezTo>
                  <a:pt x="1604962" y="328628"/>
                  <a:pt x="1536952" y="309433"/>
                  <a:pt x="1494725" y="316566"/>
                </a:cubicBezTo>
                <a:cubicBezTo>
                  <a:pt x="1491438" y="304499"/>
                  <a:pt x="1481563" y="306693"/>
                  <a:pt x="1480470" y="317114"/>
                </a:cubicBezTo>
                <a:cubicBezTo>
                  <a:pt x="1475530" y="312179"/>
                  <a:pt x="1477177" y="301757"/>
                  <a:pt x="1468948" y="299017"/>
                </a:cubicBezTo>
                <a:cubicBezTo>
                  <a:pt x="1456886" y="319307"/>
                  <a:pt x="1404784" y="291884"/>
                  <a:pt x="1388881" y="313826"/>
                </a:cubicBezTo>
                <a:cubicBezTo>
                  <a:pt x="1364205" y="296818"/>
                  <a:pt x="1328006" y="307792"/>
                  <a:pt x="1301681" y="300658"/>
                </a:cubicBezTo>
                <a:cubicBezTo>
                  <a:pt x="1294553" y="315467"/>
                  <a:pt x="1251780" y="313273"/>
                  <a:pt x="1230937" y="312179"/>
                </a:cubicBezTo>
                <a:cubicBezTo>
                  <a:pt x="1230390" y="317661"/>
                  <a:pt x="1236971" y="318760"/>
                  <a:pt x="1236971" y="324242"/>
                </a:cubicBezTo>
                <a:cubicBezTo>
                  <a:pt x="1221616" y="322048"/>
                  <a:pt x="1228196" y="332470"/>
                  <a:pt x="1218874" y="334116"/>
                </a:cubicBezTo>
                <a:cubicBezTo>
                  <a:pt x="1191998" y="339598"/>
                  <a:pt x="1189804" y="324242"/>
                  <a:pt x="1171161" y="332470"/>
                </a:cubicBezTo>
                <a:cubicBezTo>
                  <a:pt x="1177189" y="331922"/>
                  <a:pt x="1175548" y="313273"/>
                  <a:pt x="1170061" y="323148"/>
                </a:cubicBezTo>
                <a:cubicBezTo>
                  <a:pt x="1171708" y="343985"/>
                  <a:pt x="1127835" y="348372"/>
                  <a:pt x="1100411" y="343437"/>
                </a:cubicBezTo>
                <a:cubicBezTo>
                  <a:pt x="1105351" y="356600"/>
                  <a:pt x="1083414" y="341244"/>
                  <a:pt x="1077380" y="350565"/>
                </a:cubicBezTo>
                <a:cubicBezTo>
                  <a:pt x="1078479" y="359341"/>
                  <a:pt x="1088895" y="361534"/>
                  <a:pt x="1097670" y="365374"/>
                </a:cubicBezTo>
                <a:cubicBezTo>
                  <a:pt x="1099864" y="362081"/>
                  <a:pt x="1102057" y="358246"/>
                  <a:pt x="1106444" y="356053"/>
                </a:cubicBezTo>
                <a:cubicBezTo>
                  <a:pt x="1126187" y="360987"/>
                  <a:pt x="1137156" y="371408"/>
                  <a:pt x="1156352" y="376343"/>
                </a:cubicBezTo>
                <a:cubicBezTo>
                  <a:pt x="1143738" y="376890"/>
                  <a:pt x="1128381" y="375796"/>
                  <a:pt x="1128381" y="383471"/>
                </a:cubicBezTo>
                <a:cubicBezTo>
                  <a:pt x="1171708" y="381824"/>
                  <a:pt x="1181582" y="378537"/>
                  <a:pt x="1223262" y="377437"/>
                </a:cubicBezTo>
                <a:cubicBezTo>
                  <a:pt x="1222162" y="386765"/>
                  <a:pt x="1236971" y="385117"/>
                  <a:pt x="1239165" y="392245"/>
                </a:cubicBezTo>
                <a:cubicBezTo>
                  <a:pt x="1255615" y="390052"/>
                  <a:pt x="1261102" y="381824"/>
                  <a:pt x="1275911" y="378537"/>
                </a:cubicBezTo>
                <a:cubicBezTo>
                  <a:pt x="1295101" y="392793"/>
                  <a:pt x="1343361" y="381278"/>
                  <a:pt x="1373526" y="397180"/>
                </a:cubicBezTo>
                <a:cubicBezTo>
                  <a:pt x="1392723" y="392245"/>
                  <a:pt x="1416853" y="377437"/>
                  <a:pt x="1426175" y="395539"/>
                </a:cubicBezTo>
                <a:cubicBezTo>
                  <a:pt x="1441530" y="396633"/>
                  <a:pt x="1438242" y="386765"/>
                  <a:pt x="1449211" y="385665"/>
                </a:cubicBezTo>
                <a:cubicBezTo>
                  <a:pt x="1459080" y="387311"/>
                  <a:pt x="1449758" y="402667"/>
                  <a:pt x="1460727" y="403761"/>
                </a:cubicBezTo>
                <a:cubicBezTo>
                  <a:pt x="1461273" y="395539"/>
                  <a:pt x="1473342" y="398827"/>
                  <a:pt x="1482110" y="391151"/>
                </a:cubicBezTo>
                <a:cubicBezTo>
                  <a:pt x="1473889" y="390599"/>
                  <a:pt x="1466208" y="390052"/>
                  <a:pt x="1460727" y="388959"/>
                </a:cubicBezTo>
                <a:cubicBezTo>
                  <a:pt x="1474435" y="371956"/>
                  <a:pt x="1518309" y="384023"/>
                  <a:pt x="1550121" y="373602"/>
                </a:cubicBezTo>
                <a:cubicBezTo>
                  <a:pt x="1543539" y="388406"/>
                  <a:pt x="1511181" y="391699"/>
                  <a:pt x="1484857" y="391151"/>
                </a:cubicBezTo>
                <a:cubicBezTo>
                  <a:pt x="1494725" y="401021"/>
                  <a:pt x="1517763" y="401021"/>
                  <a:pt x="1523790" y="413636"/>
                </a:cubicBezTo>
                <a:cubicBezTo>
                  <a:pt x="1510082" y="418023"/>
                  <a:pt x="1474983" y="424604"/>
                  <a:pt x="1492532" y="436666"/>
                </a:cubicBezTo>
                <a:cubicBezTo>
                  <a:pt x="1517215" y="401567"/>
                  <a:pt x="1592894" y="409795"/>
                  <a:pt x="1607703" y="438866"/>
                </a:cubicBezTo>
                <a:cubicBezTo>
                  <a:pt x="1624700" y="437767"/>
                  <a:pt x="1596735" y="428991"/>
                  <a:pt x="1611544" y="429538"/>
                </a:cubicBezTo>
                <a:cubicBezTo>
                  <a:pt x="1625800" y="433379"/>
                  <a:pt x="1637867" y="438866"/>
                  <a:pt x="1637867" y="453122"/>
                </a:cubicBezTo>
                <a:lnTo>
                  <a:pt x="1618672" y="453669"/>
                </a:lnTo>
                <a:lnTo>
                  <a:pt x="1619625" y="456930"/>
                </a:lnTo>
                <a:lnTo>
                  <a:pt x="1598995" y="456548"/>
                </a:lnTo>
                <a:cubicBezTo>
                  <a:pt x="1594812" y="458193"/>
                  <a:pt x="1595087" y="461619"/>
                  <a:pt x="1603315" y="466830"/>
                </a:cubicBezTo>
                <a:cubicBezTo>
                  <a:pt x="1571504" y="467931"/>
                  <a:pt x="1521597" y="457510"/>
                  <a:pt x="1493632" y="474511"/>
                </a:cubicBezTo>
                <a:cubicBezTo>
                  <a:pt x="1502407" y="473412"/>
                  <a:pt x="1504599" y="477253"/>
                  <a:pt x="1512828" y="476705"/>
                </a:cubicBezTo>
                <a:cubicBezTo>
                  <a:pt x="1514469" y="470671"/>
                  <a:pt x="1562729" y="465184"/>
                  <a:pt x="1570410" y="477799"/>
                </a:cubicBezTo>
                <a:cubicBezTo>
                  <a:pt x="1589606" y="478352"/>
                  <a:pt x="1599475" y="465737"/>
                  <a:pt x="1613184" y="472865"/>
                </a:cubicBezTo>
                <a:cubicBezTo>
                  <a:pt x="1616474" y="469574"/>
                  <a:pt x="1614968" y="466833"/>
                  <a:pt x="1614420" y="464295"/>
                </a:cubicBezTo>
                <a:lnTo>
                  <a:pt x="1620051" y="458388"/>
                </a:lnTo>
                <a:lnTo>
                  <a:pt x="1623460" y="470037"/>
                </a:lnTo>
                <a:cubicBezTo>
                  <a:pt x="1633305" y="480886"/>
                  <a:pt x="1656649" y="477390"/>
                  <a:pt x="1678447" y="479445"/>
                </a:cubicBezTo>
                <a:cubicBezTo>
                  <a:pt x="1663092" y="505223"/>
                  <a:pt x="1624152" y="491509"/>
                  <a:pt x="1578632" y="489315"/>
                </a:cubicBezTo>
                <a:cubicBezTo>
                  <a:pt x="1571504" y="499736"/>
                  <a:pt x="1580279" y="498089"/>
                  <a:pt x="1589606" y="504124"/>
                </a:cubicBezTo>
                <a:cubicBezTo>
                  <a:pt x="1557795" y="521673"/>
                  <a:pt x="1508441" y="489868"/>
                  <a:pt x="1480470" y="514545"/>
                </a:cubicBezTo>
                <a:cubicBezTo>
                  <a:pt x="1492532" y="515638"/>
                  <a:pt x="1506793" y="517838"/>
                  <a:pt x="1524343" y="522220"/>
                </a:cubicBezTo>
                <a:cubicBezTo>
                  <a:pt x="1438790" y="522773"/>
                  <a:pt x="1398203" y="515638"/>
                  <a:pt x="1313203" y="520026"/>
                </a:cubicBezTo>
                <a:cubicBezTo>
                  <a:pt x="1313750" y="515638"/>
                  <a:pt x="1320878" y="514545"/>
                  <a:pt x="1321977" y="510704"/>
                </a:cubicBezTo>
                <a:cubicBezTo>
                  <a:pt x="1301681" y="512351"/>
                  <a:pt x="1296747" y="523319"/>
                  <a:pt x="1275358" y="524413"/>
                </a:cubicBezTo>
                <a:cubicBezTo>
                  <a:pt x="1274264" y="520579"/>
                  <a:pt x="1275358" y="515638"/>
                  <a:pt x="1269876" y="515092"/>
                </a:cubicBezTo>
                <a:cubicBezTo>
                  <a:pt x="1269330" y="520026"/>
                  <a:pt x="1259455" y="517838"/>
                  <a:pt x="1255615" y="515638"/>
                </a:cubicBezTo>
                <a:cubicBezTo>
                  <a:pt x="1252327" y="526059"/>
                  <a:pt x="1271517" y="519479"/>
                  <a:pt x="1270970" y="527707"/>
                </a:cubicBezTo>
                <a:lnTo>
                  <a:pt x="1249550" y="533290"/>
                </a:lnTo>
                <a:lnTo>
                  <a:pt x="1238957" y="523935"/>
                </a:lnTo>
                <a:cubicBezTo>
                  <a:pt x="1232856" y="522496"/>
                  <a:pt x="1226550" y="523593"/>
                  <a:pt x="1226002" y="528801"/>
                </a:cubicBezTo>
                <a:cubicBezTo>
                  <a:pt x="1233404" y="527430"/>
                  <a:pt x="1236010" y="529487"/>
                  <a:pt x="1238546" y="531544"/>
                </a:cubicBezTo>
                <a:lnTo>
                  <a:pt x="1247993" y="533681"/>
                </a:lnTo>
                <a:lnTo>
                  <a:pt x="1222572" y="534355"/>
                </a:lnTo>
                <a:cubicBezTo>
                  <a:pt x="1204887" y="534150"/>
                  <a:pt x="1185967" y="533738"/>
                  <a:pt x="1166773" y="539769"/>
                </a:cubicBezTo>
                <a:cubicBezTo>
                  <a:pt x="1157999" y="530995"/>
                  <a:pt x="1134963" y="532094"/>
                  <a:pt x="1122348" y="525513"/>
                </a:cubicBezTo>
                <a:cubicBezTo>
                  <a:pt x="1117414" y="539222"/>
                  <a:pt x="1128934" y="544710"/>
                  <a:pt x="1110286" y="550738"/>
                </a:cubicBezTo>
                <a:cubicBezTo>
                  <a:pt x="1100411" y="537575"/>
                  <a:pt x="1077380" y="523867"/>
                  <a:pt x="1106992" y="513997"/>
                </a:cubicBezTo>
                <a:cubicBezTo>
                  <a:pt x="1099316" y="514545"/>
                  <a:pt x="1103704" y="505770"/>
                  <a:pt x="1096576" y="505223"/>
                </a:cubicBezTo>
                <a:cubicBezTo>
                  <a:pt x="1099316" y="521125"/>
                  <a:pt x="1068606" y="518385"/>
                  <a:pt x="1045021" y="518931"/>
                </a:cubicBezTo>
                <a:cubicBezTo>
                  <a:pt x="1049962" y="532094"/>
                  <a:pt x="1015410" y="534288"/>
                  <a:pt x="1012116" y="526059"/>
                </a:cubicBezTo>
                <a:cubicBezTo>
                  <a:pt x="1008282" y="532641"/>
                  <a:pt x="1001147" y="537029"/>
                  <a:pt x="984151" y="535934"/>
                </a:cubicBezTo>
                <a:cubicBezTo>
                  <a:pt x="963856" y="520579"/>
                  <a:pt x="995120" y="520026"/>
                  <a:pt x="996213" y="513997"/>
                </a:cubicBezTo>
                <a:cubicBezTo>
                  <a:pt x="983598" y="516191"/>
                  <a:pt x="957821" y="511252"/>
                  <a:pt x="953440" y="518385"/>
                </a:cubicBezTo>
                <a:cubicBezTo>
                  <a:pt x="982505" y="521673"/>
                  <a:pt x="930402" y="523867"/>
                  <a:pt x="955081" y="537029"/>
                </a:cubicBezTo>
                <a:cubicBezTo>
                  <a:pt x="964956" y="537575"/>
                  <a:pt x="958374" y="529900"/>
                  <a:pt x="973177" y="527160"/>
                </a:cubicBezTo>
                <a:cubicBezTo>
                  <a:pt x="976470" y="539222"/>
                  <a:pt x="968243" y="543610"/>
                  <a:pt x="955634" y="546350"/>
                </a:cubicBezTo>
                <a:cubicBezTo>
                  <a:pt x="938630" y="542516"/>
                  <a:pt x="937530" y="522773"/>
                  <a:pt x="934244" y="518931"/>
                </a:cubicBezTo>
                <a:cubicBezTo>
                  <a:pt x="922728" y="523867"/>
                  <a:pt x="900791" y="512351"/>
                  <a:pt x="887076" y="526607"/>
                </a:cubicBezTo>
                <a:cubicBezTo>
                  <a:pt x="910113" y="517838"/>
                  <a:pt x="944112" y="529354"/>
                  <a:pt x="932050" y="543610"/>
                </a:cubicBezTo>
                <a:cubicBezTo>
                  <a:pt x="912307" y="544710"/>
                  <a:pt x="924922" y="531547"/>
                  <a:pt x="916694" y="531547"/>
                </a:cubicBezTo>
                <a:cubicBezTo>
                  <a:pt x="909703" y="534422"/>
                  <a:pt x="888520" y="539155"/>
                  <a:pt x="882297" y="533243"/>
                </a:cubicBezTo>
                <a:lnTo>
                  <a:pt x="882151" y="523912"/>
                </a:lnTo>
                <a:lnTo>
                  <a:pt x="885982" y="523319"/>
                </a:lnTo>
                <a:cubicBezTo>
                  <a:pt x="868981" y="523319"/>
                  <a:pt x="855271" y="504124"/>
                  <a:pt x="837174" y="515638"/>
                </a:cubicBezTo>
                <a:cubicBezTo>
                  <a:pt x="852531" y="513997"/>
                  <a:pt x="868433" y="519479"/>
                  <a:pt x="857465" y="527160"/>
                </a:cubicBezTo>
                <a:cubicBezTo>
                  <a:pt x="863222" y="523870"/>
                  <a:pt x="868707" y="524554"/>
                  <a:pt x="873574" y="525239"/>
                </a:cubicBezTo>
                <a:lnTo>
                  <a:pt x="880836" y="524116"/>
                </a:lnTo>
                <a:lnTo>
                  <a:pt x="867198" y="532435"/>
                </a:lnTo>
                <a:cubicBezTo>
                  <a:pt x="866650" y="536069"/>
                  <a:pt x="869804" y="540319"/>
                  <a:pt x="874467" y="545256"/>
                </a:cubicBezTo>
                <a:cubicBezTo>
                  <a:pt x="851978" y="546903"/>
                  <a:pt x="854172" y="535381"/>
                  <a:pt x="863494" y="529900"/>
                </a:cubicBezTo>
                <a:cubicBezTo>
                  <a:pt x="850337" y="532641"/>
                  <a:pt x="853077" y="524413"/>
                  <a:pt x="843756" y="524413"/>
                </a:cubicBezTo>
                <a:cubicBezTo>
                  <a:pt x="833881" y="533740"/>
                  <a:pt x="853077" y="541416"/>
                  <a:pt x="845949" y="549097"/>
                </a:cubicBezTo>
                <a:cubicBezTo>
                  <a:pt x="836075" y="548549"/>
                  <a:pt x="836075" y="540868"/>
                  <a:pt x="830594" y="537029"/>
                </a:cubicBezTo>
                <a:cubicBezTo>
                  <a:pt x="813591" y="539769"/>
                  <a:pt x="807010" y="548549"/>
                  <a:pt x="783427" y="547450"/>
                </a:cubicBezTo>
                <a:cubicBezTo>
                  <a:pt x="772458" y="527160"/>
                  <a:pt x="753809" y="548549"/>
                  <a:pt x="734072" y="530447"/>
                </a:cubicBezTo>
                <a:cubicBezTo>
                  <a:pt x="735165" y="538128"/>
                  <a:pt x="743941" y="539769"/>
                  <a:pt x="730231" y="543062"/>
                </a:cubicBezTo>
                <a:cubicBezTo>
                  <a:pt x="720356" y="542516"/>
                  <a:pt x="724744" y="531547"/>
                  <a:pt x="714876" y="530995"/>
                </a:cubicBezTo>
                <a:cubicBezTo>
                  <a:pt x="715970" y="538675"/>
                  <a:pt x="717070" y="546350"/>
                  <a:pt x="706648" y="546903"/>
                </a:cubicBezTo>
                <a:cubicBezTo>
                  <a:pt x="706102" y="545256"/>
                  <a:pt x="705554" y="543610"/>
                  <a:pt x="701714" y="544157"/>
                </a:cubicBezTo>
                <a:cubicBezTo>
                  <a:pt x="701714" y="539222"/>
                  <a:pt x="713776" y="541416"/>
                  <a:pt x="710488" y="534835"/>
                </a:cubicBezTo>
                <a:cubicBezTo>
                  <a:pt x="651807" y="545804"/>
                  <a:pt x="639745" y="547450"/>
                  <a:pt x="599705" y="525513"/>
                </a:cubicBezTo>
                <a:cubicBezTo>
                  <a:pt x="593124" y="539222"/>
                  <a:pt x="565706" y="534835"/>
                  <a:pt x="551992" y="529900"/>
                </a:cubicBezTo>
                <a:cubicBezTo>
                  <a:pt x="556931" y="539222"/>
                  <a:pt x="545415" y="539222"/>
                  <a:pt x="543770" y="545256"/>
                </a:cubicBezTo>
                <a:cubicBezTo>
                  <a:pt x="566799" y="541963"/>
                  <a:pt x="555832" y="554031"/>
                  <a:pt x="554737" y="560611"/>
                </a:cubicBezTo>
                <a:lnTo>
                  <a:pt x="573766" y="562515"/>
                </a:lnTo>
                <a:lnTo>
                  <a:pt x="572839" y="562257"/>
                </a:lnTo>
                <a:cubicBezTo>
                  <a:pt x="575581" y="559511"/>
                  <a:pt x="586003" y="557317"/>
                  <a:pt x="577227" y="556224"/>
                </a:cubicBezTo>
                <a:cubicBezTo>
                  <a:pt x="581615" y="551290"/>
                  <a:pt x="596970" y="552930"/>
                  <a:pt x="605199" y="549642"/>
                </a:cubicBezTo>
                <a:cubicBezTo>
                  <a:pt x="615614" y="561158"/>
                  <a:pt x="577227" y="557870"/>
                  <a:pt x="592036" y="561711"/>
                </a:cubicBezTo>
                <a:lnTo>
                  <a:pt x="586036" y="564265"/>
                </a:lnTo>
                <a:lnTo>
                  <a:pt x="598058" y="566093"/>
                </a:lnTo>
                <a:cubicBezTo>
                  <a:pt x="596417" y="556225"/>
                  <a:pt x="614514" y="558418"/>
                  <a:pt x="621094" y="553484"/>
                </a:cubicBezTo>
                <a:cubicBezTo>
                  <a:pt x="624936" y="560611"/>
                  <a:pt x="634258" y="563900"/>
                  <a:pt x="641384" y="568287"/>
                </a:cubicBezTo>
                <a:cubicBezTo>
                  <a:pt x="642485" y="561159"/>
                  <a:pt x="675390" y="557318"/>
                  <a:pt x="679231" y="561159"/>
                </a:cubicBezTo>
                <a:cubicBezTo>
                  <a:pt x="675390" y="568840"/>
                  <a:pt x="644679" y="560065"/>
                  <a:pt x="651807" y="574321"/>
                </a:cubicBezTo>
                <a:cubicBezTo>
                  <a:pt x="673196" y="567739"/>
                  <a:pt x="672096" y="578161"/>
                  <a:pt x="657294" y="583643"/>
                </a:cubicBezTo>
                <a:lnTo>
                  <a:pt x="681271" y="584077"/>
                </a:lnTo>
                <a:lnTo>
                  <a:pt x="707201" y="565552"/>
                </a:lnTo>
                <a:cubicBezTo>
                  <a:pt x="723656" y="567199"/>
                  <a:pt x="711041" y="577621"/>
                  <a:pt x="708847" y="584196"/>
                </a:cubicBezTo>
                <a:lnTo>
                  <a:pt x="704803" y="584273"/>
                </a:lnTo>
                <a:lnTo>
                  <a:pt x="715697" y="584261"/>
                </a:lnTo>
                <a:cubicBezTo>
                  <a:pt x="722415" y="584090"/>
                  <a:pt x="728859" y="583731"/>
                  <a:pt x="736880" y="583105"/>
                </a:cubicBezTo>
                <a:lnTo>
                  <a:pt x="756702" y="581326"/>
                </a:lnTo>
                <a:lnTo>
                  <a:pt x="755194" y="580081"/>
                </a:lnTo>
                <a:cubicBezTo>
                  <a:pt x="748885" y="580630"/>
                  <a:pt x="739836" y="582548"/>
                  <a:pt x="732432" y="583095"/>
                </a:cubicBezTo>
                <a:cubicBezTo>
                  <a:pt x="721464" y="578707"/>
                  <a:pt x="737919" y="575420"/>
                  <a:pt x="726951" y="573773"/>
                </a:cubicBezTo>
                <a:cubicBezTo>
                  <a:pt x="724210" y="564999"/>
                  <a:pt x="753274" y="575420"/>
                  <a:pt x="750529" y="566645"/>
                </a:cubicBezTo>
                <a:cubicBezTo>
                  <a:pt x="763144" y="563905"/>
                  <a:pt x="760950" y="572680"/>
                  <a:pt x="770277" y="572127"/>
                </a:cubicBezTo>
                <a:cubicBezTo>
                  <a:pt x="780693" y="569933"/>
                  <a:pt x="763695" y="567739"/>
                  <a:pt x="774112" y="562805"/>
                </a:cubicBezTo>
                <a:cubicBezTo>
                  <a:pt x="778499" y="564453"/>
                  <a:pt x="782339" y="566093"/>
                  <a:pt x="788920" y="565546"/>
                </a:cubicBezTo>
                <a:cubicBezTo>
                  <a:pt x="785079" y="568292"/>
                  <a:pt x="783986" y="572680"/>
                  <a:pt x="785079" y="578161"/>
                </a:cubicBezTo>
                <a:cubicBezTo>
                  <a:pt x="803729" y="571033"/>
                  <a:pt x="791661" y="566645"/>
                  <a:pt x="818538" y="574321"/>
                </a:cubicBezTo>
                <a:cubicBezTo>
                  <a:pt x="818538" y="582548"/>
                  <a:pt x="803182" y="580901"/>
                  <a:pt x="790015" y="581449"/>
                </a:cubicBezTo>
                <a:cubicBezTo>
                  <a:pt x="793855" y="584194"/>
                  <a:pt x="798789" y="585842"/>
                  <a:pt x="804822" y="586936"/>
                </a:cubicBezTo>
                <a:cubicBezTo>
                  <a:pt x="799065" y="592147"/>
                  <a:pt x="793718" y="590090"/>
                  <a:pt x="787069" y="587552"/>
                </a:cubicBezTo>
                <a:lnTo>
                  <a:pt x="765659" y="585657"/>
                </a:lnTo>
                <a:lnTo>
                  <a:pt x="764027" y="590294"/>
                </a:lnTo>
                <a:cubicBezTo>
                  <a:pt x="761902" y="593379"/>
                  <a:pt x="760393" y="596258"/>
                  <a:pt x="764230" y="598998"/>
                </a:cubicBezTo>
                <a:cubicBezTo>
                  <a:pt x="770812" y="582002"/>
                  <a:pt x="804269" y="602291"/>
                  <a:pt x="826753" y="603391"/>
                </a:cubicBezTo>
                <a:cubicBezTo>
                  <a:pt x="819625" y="604485"/>
                  <a:pt x="809204" y="602839"/>
                  <a:pt x="808104" y="607226"/>
                </a:cubicBezTo>
                <a:cubicBezTo>
                  <a:pt x="815237" y="616547"/>
                  <a:pt x="821266" y="606133"/>
                  <a:pt x="827847" y="616001"/>
                </a:cubicBezTo>
                <a:cubicBezTo>
                  <a:pt x="820719" y="617100"/>
                  <a:pt x="827847" y="620935"/>
                  <a:pt x="833334" y="622035"/>
                </a:cubicBezTo>
                <a:cubicBezTo>
                  <a:pt x="839916" y="612161"/>
                  <a:pt x="836075" y="609967"/>
                  <a:pt x="841009" y="603391"/>
                </a:cubicBezTo>
                <a:cubicBezTo>
                  <a:pt x="882689" y="605033"/>
                  <a:pt x="946859" y="611067"/>
                  <a:pt x="964408" y="640132"/>
                </a:cubicBezTo>
                <a:cubicBezTo>
                  <a:pt x="944112" y="631356"/>
                  <a:pt x="926563" y="648359"/>
                  <a:pt x="901885" y="635744"/>
                </a:cubicBezTo>
                <a:cubicBezTo>
                  <a:pt x="904626" y="642877"/>
                  <a:pt x="893658" y="642325"/>
                  <a:pt x="898597" y="651099"/>
                </a:cubicBezTo>
                <a:cubicBezTo>
                  <a:pt x="928209" y="655487"/>
                  <a:pt x="947953" y="654393"/>
                  <a:pt x="980858" y="660974"/>
                </a:cubicBezTo>
                <a:cubicBezTo>
                  <a:pt x="975924" y="665908"/>
                  <a:pt x="976470" y="668649"/>
                  <a:pt x="986345" y="670296"/>
                </a:cubicBezTo>
                <a:cubicBezTo>
                  <a:pt x="986345" y="666455"/>
                  <a:pt x="986891" y="662615"/>
                  <a:pt x="995120" y="663715"/>
                </a:cubicBezTo>
                <a:cubicBezTo>
                  <a:pt x="990180" y="668649"/>
                  <a:pt x="990727" y="671390"/>
                  <a:pt x="1000601" y="673036"/>
                </a:cubicBezTo>
                <a:cubicBezTo>
                  <a:pt x="997861" y="667003"/>
                  <a:pt x="1021438" y="662615"/>
                  <a:pt x="1024185" y="669196"/>
                </a:cubicBezTo>
                <a:cubicBezTo>
                  <a:pt x="996213" y="671942"/>
                  <a:pt x="1021438" y="688392"/>
                  <a:pt x="1002795" y="694427"/>
                </a:cubicBezTo>
                <a:cubicBezTo>
                  <a:pt x="980311" y="695520"/>
                  <a:pt x="988534" y="676878"/>
                  <a:pt x="977571" y="682911"/>
                </a:cubicBezTo>
                <a:cubicBezTo>
                  <a:pt x="984699" y="684552"/>
                  <a:pt x="974278" y="692233"/>
                  <a:pt x="988534" y="694973"/>
                </a:cubicBezTo>
                <a:cubicBezTo>
                  <a:pt x="980858" y="696621"/>
                  <a:pt x="963856" y="707588"/>
                  <a:pt x="955081" y="698813"/>
                </a:cubicBezTo>
                <a:cubicBezTo>
                  <a:pt x="964408" y="692233"/>
                  <a:pt x="955081" y="682363"/>
                  <a:pt x="943565" y="680717"/>
                </a:cubicBezTo>
                <a:cubicBezTo>
                  <a:pt x="955634" y="691133"/>
                  <a:pt x="949599" y="699361"/>
                  <a:pt x="945759" y="705395"/>
                </a:cubicBezTo>
                <a:cubicBezTo>
                  <a:pt x="923822" y="705941"/>
                  <a:pt x="896398" y="709782"/>
                  <a:pt x="892016" y="697720"/>
                </a:cubicBezTo>
                <a:cubicBezTo>
                  <a:pt x="898044" y="695520"/>
                  <a:pt x="900238" y="690586"/>
                  <a:pt x="900238" y="685105"/>
                </a:cubicBezTo>
                <a:cubicBezTo>
                  <a:pt x="882689" y="681264"/>
                  <a:pt x="898044" y="696073"/>
                  <a:pt x="886530" y="694973"/>
                </a:cubicBezTo>
                <a:cubicBezTo>
                  <a:pt x="879402" y="696073"/>
                  <a:pt x="868981" y="694427"/>
                  <a:pt x="867886" y="698813"/>
                </a:cubicBezTo>
                <a:cubicBezTo>
                  <a:pt x="878301" y="705941"/>
                  <a:pt x="888176" y="692779"/>
                  <a:pt x="892564" y="704295"/>
                </a:cubicBezTo>
                <a:cubicBezTo>
                  <a:pt x="875561" y="702101"/>
                  <a:pt x="874467" y="709236"/>
                  <a:pt x="859111" y="708135"/>
                </a:cubicBezTo>
                <a:cubicBezTo>
                  <a:pt x="859111" y="699361"/>
                  <a:pt x="847044" y="698813"/>
                  <a:pt x="847590" y="690039"/>
                </a:cubicBezTo>
                <a:cubicBezTo>
                  <a:pt x="854995" y="690862"/>
                  <a:pt x="856092" y="687845"/>
                  <a:pt x="855269" y="684555"/>
                </a:cubicBezTo>
                <a:lnTo>
                  <a:pt x="852829" y="680022"/>
                </a:lnTo>
                <a:lnTo>
                  <a:pt x="861851" y="680717"/>
                </a:lnTo>
                <a:cubicBezTo>
                  <a:pt x="864045" y="673583"/>
                  <a:pt x="879948" y="674136"/>
                  <a:pt x="874467" y="662069"/>
                </a:cubicBezTo>
                <a:cubicBezTo>
                  <a:pt x="864045" y="677971"/>
                  <a:pt x="836075" y="659875"/>
                  <a:pt x="856366" y="675230"/>
                </a:cubicBezTo>
                <a:cubicBezTo>
                  <a:pt x="834429" y="677971"/>
                  <a:pt x="826200" y="670843"/>
                  <a:pt x="816879" y="663715"/>
                </a:cubicBezTo>
                <a:cubicBezTo>
                  <a:pt x="817702" y="673587"/>
                  <a:pt x="825107" y="677150"/>
                  <a:pt x="834225" y="678589"/>
                </a:cubicBezTo>
                <a:lnTo>
                  <a:pt x="845190" y="679434"/>
                </a:lnTo>
                <a:lnTo>
                  <a:pt x="837377" y="681951"/>
                </a:lnTo>
                <a:cubicBezTo>
                  <a:pt x="831276" y="682911"/>
                  <a:pt x="827573" y="684008"/>
                  <a:pt x="837722" y="687299"/>
                </a:cubicBezTo>
                <a:cubicBezTo>
                  <a:pt x="837174" y="684552"/>
                  <a:pt x="845396" y="683458"/>
                  <a:pt x="847044" y="687299"/>
                </a:cubicBezTo>
                <a:cubicBezTo>
                  <a:pt x="838815" y="687299"/>
                  <a:pt x="844850" y="695520"/>
                  <a:pt x="838268" y="696621"/>
                </a:cubicBezTo>
                <a:cubicBezTo>
                  <a:pt x="831140" y="692779"/>
                  <a:pt x="818525" y="693326"/>
                  <a:pt x="813591" y="687845"/>
                </a:cubicBezTo>
                <a:cubicBezTo>
                  <a:pt x="813045" y="682911"/>
                  <a:pt x="826753" y="685652"/>
                  <a:pt x="827301" y="681264"/>
                </a:cubicBezTo>
                <a:cubicBezTo>
                  <a:pt x="814686" y="670843"/>
                  <a:pt x="785621" y="705395"/>
                  <a:pt x="779039" y="679618"/>
                </a:cubicBezTo>
                <a:cubicBezTo>
                  <a:pt x="785621" y="677424"/>
                  <a:pt x="804269" y="682363"/>
                  <a:pt x="802623" y="675777"/>
                </a:cubicBezTo>
                <a:cubicBezTo>
                  <a:pt x="785621" y="666455"/>
                  <a:pt x="769164" y="676330"/>
                  <a:pt x="748875" y="668102"/>
                </a:cubicBezTo>
                <a:cubicBezTo>
                  <a:pt x="751069" y="675230"/>
                  <a:pt x="748875" y="679618"/>
                  <a:pt x="740647" y="680717"/>
                </a:cubicBezTo>
                <a:cubicBezTo>
                  <a:pt x="740100" y="671390"/>
                  <a:pt x="720909" y="668649"/>
                  <a:pt x="711582" y="675230"/>
                </a:cubicBezTo>
                <a:cubicBezTo>
                  <a:pt x="700613" y="669196"/>
                  <a:pt x="714876" y="664809"/>
                  <a:pt x="705554" y="659875"/>
                </a:cubicBezTo>
                <a:cubicBezTo>
                  <a:pt x="703908" y="668102"/>
                  <a:pt x="677583" y="667003"/>
                  <a:pt x="677583" y="669750"/>
                </a:cubicBezTo>
                <a:cubicBezTo>
                  <a:pt x="683064" y="670296"/>
                  <a:pt x="688551" y="670296"/>
                  <a:pt x="687452" y="675777"/>
                </a:cubicBezTo>
                <a:cubicBezTo>
                  <a:pt x="679777" y="681264"/>
                  <a:pt x="675390" y="673583"/>
                  <a:pt x="658935" y="676330"/>
                </a:cubicBezTo>
                <a:cubicBezTo>
                  <a:pt x="656741" y="687845"/>
                  <a:pt x="680324" y="680717"/>
                  <a:pt x="684165" y="687845"/>
                </a:cubicBezTo>
                <a:cubicBezTo>
                  <a:pt x="656193" y="685105"/>
                  <a:pt x="680324" y="697167"/>
                  <a:pt x="680324" y="697167"/>
                </a:cubicBezTo>
                <a:cubicBezTo>
                  <a:pt x="675390" y="703201"/>
                  <a:pt x="668671" y="702104"/>
                  <a:pt x="662846" y="698608"/>
                </a:cubicBezTo>
                <a:lnTo>
                  <a:pt x="652413" y="687467"/>
                </a:lnTo>
                <a:lnTo>
                  <a:pt x="653658" y="681057"/>
                </a:lnTo>
                <a:cubicBezTo>
                  <a:pt x="655921" y="678384"/>
                  <a:pt x="657290" y="676327"/>
                  <a:pt x="650159" y="675230"/>
                </a:cubicBezTo>
                <a:cubicBezTo>
                  <a:pt x="647419" y="685652"/>
                  <a:pt x="638644" y="692779"/>
                  <a:pt x="622742" y="688392"/>
                </a:cubicBezTo>
                <a:cubicBezTo>
                  <a:pt x="624385" y="694973"/>
                  <a:pt x="629184" y="696618"/>
                  <a:pt x="634807" y="696070"/>
                </a:cubicBezTo>
                <a:lnTo>
                  <a:pt x="650241" y="691091"/>
                </a:lnTo>
                <a:lnTo>
                  <a:pt x="649340" y="701488"/>
                </a:lnTo>
                <a:cubicBezTo>
                  <a:pt x="647832" y="705807"/>
                  <a:pt x="647968" y="708959"/>
                  <a:pt x="657840" y="710329"/>
                </a:cubicBezTo>
                <a:cubicBezTo>
                  <a:pt x="663321" y="697167"/>
                  <a:pt x="675936" y="715263"/>
                  <a:pt x="690745" y="703201"/>
                </a:cubicBezTo>
                <a:cubicBezTo>
                  <a:pt x="690199" y="710329"/>
                  <a:pt x="693485" y="714716"/>
                  <a:pt x="701714" y="715263"/>
                </a:cubicBezTo>
                <a:cubicBezTo>
                  <a:pt x="707197" y="711973"/>
                  <a:pt x="704867" y="708683"/>
                  <a:pt x="703358" y="705871"/>
                </a:cubicBezTo>
                <a:lnTo>
                  <a:pt x="708373" y="700913"/>
                </a:lnTo>
                <a:lnTo>
                  <a:pt x="700073" y="695525"/>
                </a:lnTo>
                <a:cubicBezTo>
                  <a:pt x="713509" y="694976"/>
                  <a:pt x="723244" y="693330"/>
                  <a:pt x="731333" y="692440"/>
                </a:cubicBezTo>
                <a:cubicBezTo>
                  <a:pt x="739423" y="691548"/>
                  <a:pt x="745867" y="691411"/>
                  <a:pt x="752723" y="693879"/>
                </a:cubicBezTo>
                <a:cubicBezTo>
                  <a:pt x="751075" y="699913"/>
                  <a:pt x="739559" y="699913"/>
                  <a:pt x="744494" y="709786"/>
                </a:cubicBezTo>
                <a:cubicBezTo>
                  <a:pt x="738463" y="702929"/>
                  <a:pt x="730649" y="703340"/>
                  <a:pt x="722696" y="703476"/>
                </a:cubicBezTo>
                <a:lnTo>
                  <a:pt x="721752" y="703401"/>
                </a:lnTo>
                <a:lnTo>
                  <a:pt x="728577" y="705737"/>
                </a:lnTo>
                <a:cubicBezTo>
                  <a:pt x="736778" y="714786"/>
                  <a:pt x="716519" y="729387"/>
                  <a:pt x="693485" y="727332"/>
                </a:cubicBezTo>
                <a:cubicBezTo>
                  <a:pt x="705554" y="733365"/>
                  <a:pt x="703908" y="731171"/>
                  <a:pt x="722550" y="729525"/>
                </a:cubicBezTo>
                <a:cubicBezTo>
                  <a:pt x="707195" y="739947"/>
                  <a:pt x="732425" y="736653"/>
                  <a:pt x="737907" y="741587"/>
                </a:cubicBezTo>
                <a:cubicBezTo>
                  <a:pt x="729270" y="746938"/>
                  <a:pt x="706134" y="743647"/>
                  <a:pt x="693717" y="746759"/>
                </a:cubicBezTo>
                <a:lnTo>
                  <a:pt x="691794" y="748169"/>
                </a:lnTo>
                <a:lnTo>
                  <a:pt x="672234" y="748171"/>
                </a:lnTo>
                <a:cubicBezTo>
                  <a:pt x="665790" y="747348"/>
                  <a:pt x="659758" y="746252"/>
                  <a:pt x="651807" y="746528"/>
                </a:cubicBezTo>
                <a:cubicBezTo>
                  <a:pt x="653727" y="754753"/>
                  <a:pt x="662365" y="757495"/>
                  <a:pt x="671619" y="757015"/>
                </a:cubicBezTo>
                <a:lnTo>
                  <a:pt x="688279" y="750747"/>
                </a:lnTo>
                <a:lnTo>
                  <a:pt x="685806" y="752562"/>
                </a:lnTo>
                <a:cubicBezTo>
                  <a:pt x="716517" y="752562"/>
                  <a:pt x="743941" y="749815"/>
                  <a:pt x="758202" y="753656"/>
                </a:cubicBezTo>
                <a:cubicBezTo>
                  <a:pt x="740647" y="770106"/>
                  <a:pt x="702807" y="761883"/>
                  <a:pt x="668808" y="771752"/>
                </a:cubicBezTo>
                <a:cubicBezTo>
                  <a:pt x="669356" y="764624"/>
                  <a:pt x="666068" y="760236"/>
                  <a:pt x="657840" y="759690"/>
                </a:cubicBezTo>
                <a:cubicBezTo>
                  <a:pt x="646871" y="765718"/>
                  <a:pt x="622189" y="764077"/>
                  <a:pt x="610673" y="770106"/>
                </a:cubicBezTo>
                <a:lnTo>
                  <a:pt x="606844" y="768300"/>
                </a:lnTo>
                <a:lnTo>
                  <a:pt x="605739" y="767364"/>
                </a:lnTo>
                <a:lnTo>
                  <a:pt x="605149" y="767501"/>
                </a:lnTo>
                <a:lnTo>
                  <a:pt x="594650" y="762551"/>
                </a:lnTo>
                <a:lnTo>
                  <a:pt x="600805" y="756396"/>
                </a:lnTo>
                <a:cubicBezTo>
                  <a:pt x="594771" y="755850"/>
                  <a:pt x="589284" y="755850"/>
                  <a:pt x="590384" y="750363"/>
                </a:cubicBezTo>
                <a:cubicBezTo>
                  <a:pt x="578868" y="752562"/>
                  <a:pt x="566253" y="757496"/>
                  <a:pt x="565706" y="744881"/>
                </a:cubicBezTo>
                <a:cubicBezTo>
                  <a:pt x="588736" y="749815"/>
                  <a:pt x="558025" y="741041"/>
                  <a:pt x="564059" y="729525"/>
                </a:cubicBezTo>
                <a:cubicBezTo>
                  <a:pt x="556931" y="730072"/>
                  <a:pt x="546510" y="728426"/>
                  <a:pt x="545415" y="732813"/>
                </a:cubicBezTo>
                <a:cubicBezTo>
                  <a:pt x="574480" y="733913"/>
                  <a:pt x="519086" y="739947"/>
                  <a:pt x="541576" y="745427"/>
                </a:cubicBezTo>
                <a:cubicBezTo>
                  <a:pt x="542670" y="737753"/>
                  <a:pt x="560219" y="744881"/>
                  <a:pt x="556385" y="751462"/>
                </a:cubicBezTo>
                <a:cubicBezTo>
                  <a:pt x="531154" y="751462"/>
                  <a:pt x="524026" y="739394"/>
                  <a:pt x="502089" y="737206"/>
                </a:cubicBezTo>
                <a:cubicBezTo>
                  <a:pt x="503730" y="753656"/>
                  <a:pt x="471377" y="751462"/>
                  <a:pt x="459310" y="744334"/>
                </a:cubicBezTo>
                <a:cubicBezTo>
                  <a:pt x="451087" y="750914"/>
                  <a:pt x="463150" y="750363"/>
                  <a:pt x="455475" y="756943"/>
                </a:cubicBezTo>
                <a:cubicBezTo>
                  <a:pt x="481247" y="758590"/>
                  <a:pt x="478505" y="780527"/>
                  <a:pt x="496602" y="787107"/>
                </a:cubicBezTo>
                <a:cubicBezTo>
                  <a:pt x="497702" y="777239"/>
                  <a:pt x="476859" y="766271"/>
                  <a:pt x="485087" y="762430"/>
                </a:cubicBezTo>
                <a:cubicBezTo>
                  <a:pt x="508123" y="779979"/>
                  <a:pt x="516345" y="762430"/>
                  <a:pt x="547056" y="758042"/>
                </a:cubicBezTo>
                <a:cubicBezTo>
                  <a:pt x="556929" y="764350"/>
                  <a:pt x="564058" y="764350"/>
                  <a:pt x="570639" y="763802"/>
                </a:cubicBezTo>
                <a:lnTo>
                  <a:pt x="574327" y="764250"/>
                </a:lnTo>
                <a:lnTo>
                  <a:pt x="571740" y="764624"/>
                </a:lnTo>
                <a:cubicBezTo>
                  <a:pt x="576121" y="767364"/>
                  <a:pt x="574480" y="788208"/>
                  <a:pt x="587643" y="779979"/>
                </a:cubicBezTo>
                <a:cubicBezTo>
                  <a:pt x="577768" y="781074"/>
                  <a:pt x="587643" y="771205"/>
                  <a:pt x="591478" y="770657"/>
                </a:cubicBezTo>
                <a:lnTo>
                  <a:pt x="605149" y="767501"/>
                </a:lnTo>
                <a:lnTo>
                  <a:pt x="606844" y="768300"/>
                </a:lnTo>
                <a:lnTo>
                  <a:pt x="613384" y="773836"/>
                </a:lnTo>
                <a:cubicBezTo>
                  <a:pt x="622228" y="776895"/>
                  <a:pt x="633847" y="772165"/>
                  <a:pt x="640838" y="781627"/>
                </a:cubicBezTo>
                <a:cubicBezTo>
                  <a:pt x="641384" y="776139"/>
                  <a:pt x="634804" y="775045"/>
                  <a:pt x="634804" y="769558"/>
                </a:cubicBezTo>
                <a:cubicBezTo>
                  <a:pt x="686359" y="777785"/>
                  <a:pt x="699520" y="775045"/>
                  <a:pt x="731872" y="778880"/>
                </a:cubicBezTo>
                <a:cubicBezTo>
                  <a:pt x="757102" y="768465"/>
                  <a:pt x="807558" y="764077"/>
                  <a:pt x="832781" y="776139"/>
                </a:cubicBezTo>
                <a:cubicBezTo>
                  <a:pt x="833881" y="770657"/>
                  <a:pt x="824559" y="768465"/>
                  <a:pt x="831687" y="766818"/>
                </a:cubicBezTo>
                <a:cubicBezTo>
                  <a:pt x="842110" y="777239"/>
                  <a:pt x="855818" y="768465"/>
                  <a:pt x="875014" y="768465"/>
                </a:cubicBezTo>
                <a:cubicBezTo>
                  <a:pt x="877208" y="774492"/>
                  <a:pt x="877755" y="781627"/>
                  <a:pt x="890370" y="780527"/>
                </a:cubicBezTo>
                <a:cubicBezTo>
                  <a:pt x="882689" y="765718"/>
                  <a:pt x="911754" y="770657"/>
                  <a:pt x="913953" y="776686"/>
                </a:cubicBezTo>
                <a:cubicBezTo>
                  <a:pt x="915047" y="774492"/>
                  <a:pt x="913401" y="770657"/>
                  <a:pt x="918335" y="770657"/>
                </a:cubicBezTo>
                <a:cubicBezTo>
                  <a:pt x="924369" y="779979"/>
                  <a:pt x="896398" y="782721"/>
                  <a:pt x="910113" y="786561"/>
                </a:cubicBezTo>
                <a:cubicBezTo>
                  <a:pt x="910659" y="779979"/>
                  <a:pt x="930950" y="784915"/>
                  <a:pt x="928209" y="776686"/>
                </a:cubicBezTo>
                <a:cubicBezTo>
                  <a:pt x="921628" y="775045"/>
                  <a:pt x="918335" y="770106"/>
                  <a:pt x="917241" y="764624"/>
                </a:cubicBezTo>
                <a:lnTo>
                  <a:pt x="955634" y="763524"/>
                </a:lnTo>
                <a:cubicBezTo>
                  <a:pt x="951246" y="758316"/>
                  <a:pt x="952068" y="754067"/>
                  <a:pt x="951519" y="750641"/>
                </a:cubicBezTo>
                <a:lnTo>
                  <a:pt x="942059" y="744543"/>
                </a:lnTo>
                <a:lnTo>
                  <a:pt x="944112" y="738299"/>
                </a:lnTo>
                <a:cubicBezTo>
                  <a:pt x="941918" y="744334"/>
                  <a:pt x="921628" y="739394"/>
                  <a:pt x="935338" y="747621"/>
                </a:cubicBezTo>
                <a:cubicBezTo>
                  <a:pt x="929309" y="748169"/>
                  <a:pt x="921628" y="747075"/>
                  <a:pt x="921081" y="750914"/>
                </a:cubicBezTo>
                <a:cubicBezTo>
                  <a:pt x="926839" y="755302"/>
                  <a:pt x="935065" y="752833"/>
                  <a:pt x="940618" y="748926"/>
                </a:cubicBezTo>
                <a:lnTo>
                  <a:pt x="941284" y="746900"/>
                </a:lnTo>
                <a:lnTo>
                  <a:pt x="942810" y="749953"/>
                </a:lnTo>
                <a:cubicBezTo>
                  <a:pt x="944936" y="751735"/>
                  <a:pt x="946856" y="753656"/>
                  <a:pt x="945213" y="758042"/>
                </a:cubicBezTo>
                <a:cubicBezTo>
                  <a:pt x="930402" y="757496"/>
                  <a:pt x="902978" y="760236"/>
                  <a:pt x="905725" y="747075"/>
                </a:cubicBezTo>
                <a:cubicBezTo>
                  <a:pt x="907373" y="756943"/>
                  <a:pt x="850884" y="741041"/>
                  <a:pt x="872820" y="757496"/>
                </a:cubicBezTo>
                <a:cubicBezTo>
                  <a:pt x="864045" y="757496"/>
                  <a:pt x="856366" y="755850"/>
                  <a:pt x="853077" y="752009"/>
                </a:cubicBezTo>
                <a:cubicBezTo>
                  <a:pt x="849238" y="741587"/>
                  <a:pt x="854723" y="737206"/>
                  <a:pt x="855818" y="730072"/>
                </a:cubicBezTo>
                <a:cubicBezTo>
                  <a:pt x="843756" y="728979"/>
                  <a:pt x="835528" y="725138"/>
                  <a:pt x="826200" y="721844"/>
                </a:cubicBezTo>
                <a:cubicBezTo>
                  <a:pt x="834429" y="721844"/>
                  <a:pt x="828400" y="713622"/>
                  <a:pt x="834980" y="712522"/>
                </a:cubicBezTo>
                <a:cubicBezTo>
                  <a:pt x="847590" y="716364"/>
                  <a:pt x="854172" y="703201"/>
                  <a:pt x="859111" y="711976"/>
                </a:cubicBezTo>
                <a:cubicBezTo>
                  <a:pt x="859111" y="718010"/>
                  <a:pt x="843203" y="714716"/>
                  <a:pt x="845396" y="721844"/>
                </a:cubicBezTo>
                <a:cubicBezTo>
                  <a:pt x="860205" y="721298"/>
                  <a:pt x="859659" y="731171"/>
                  <a:pt x="879402" y="727332"/>
                </a:cubicBezTo>
                <a:cubicBezTo>
                  <a:pt x="885982" y="710329"/>
                  <a:pt x="956727" y="704848"/>
                  <a:pt x="946306" y="725138"/>
                </a:cubicBezTo>
                <a:cubicBezTo>
                  <a:pt x="967150" y="718556"/>
                  <a:pt x="979212" y="719651"/>
                  <a:pt x="959469" y="709236"/>
                </a:cubicBezTo>
                <a:cubicBezTo>
                  <a:pt x="977571" y="714716"/>
                  <a:pt x="1007729" y="709782"/>
                  <a:pt x="1001700" y="701555"/>
                </a:cubicBezTo>
                <a:cubicBezTo>
                  <a:pt x="1002795" y="707042"/>
                  <a:pt x="1017604" y="703201"/>
                  <a:pt x="1017057" y="710329"/>
                </a:cubicBezTo>
                <a:cubicBezTo>
                  <a:pt x="1014310" y="716364"/>
                  <a:pt x="988534" y="709236"/>
                  <a:pt x="994021" y="720203"/>
                </a:cubicBezTo>
                <a:cubicBezTo>
                  <a:pt x="995120" y="728979"/>
                  <a:pt x="1026379" y="716364"/>
                  <a:pt x="1028020" y="725138"/>
                </a:cubicBezTo>
                <a:cubicBezTo>
                  <a:pt x="1015410" y="724591"/>
                  <a:pt x="1025831" y="737206"/>
                  <a:pt x="1009923" y="735006"/>
                </a:cubicBezTo>
                <a:cubicBezTo>
                  <a:pt x="1019797" y="725684"/>
                  <a:pt x="1002248" y="725138"/>
                  <a:pt x="990180" y="729525"/>
                </a:cubicBezTo>
                <a:cubicBezTo>
                  <a:pt x="998407" y="724038"/>
                  <a:pt x="989633" y="719104"/>
                  <a:pt x="974824" y="720750"/>
                </a:cubicBezTo>
                <a:cubicBezTo>
                  <a:pt x="989085" y="730620"/>
                  <a:pt x="983598" y="733913"/>
                  <a:pt x="967150" y="739394"/>
                </a:cubicBezTo>
                <a:cubicBezTo>
                  <a:pt x="995120" y="738847"/>
                  <a:pt x="1023637" y="743235"/>
                  <a:pt x="1048862" y="743235"/>
                </a:cubicBezTo>
                <a:cubicBezTo>
                  <a:pt x="1038993" y="742140"/>
                  <a:pt x="1063671" y="736653"/>
                  <a:pt x="1062024" y="730620"/>
                </a:cubicBezTo>
                <a:cubicBezTo>
                  <a:pt x="1098217" y="725684"/>
                  <a:pt x="1108092" y="739394"/>
                  <a:pt x="1144290" y="734459"/>
                </a:cubicBezTo>
                <a:cubicBezTo>
                  <a:pt x="1131675" y="739394"/>
                  <a:pt x="1153611" y="746528"/>
                  <a:pt x="1140996" y="749815"/>
                </a:cubicBezTo>
                <a:cubicBezTo>
                  <a:pt x="1141543" y="740493"/>
                  <a:pt x="1103157" y="742140"/>
                  <a:pt x="1102057" y="744881"/>
                </a:cubicBezTo>
                <a:cubicBezTo>
                  <a:pt x="1108092" y="745427"/>
                  <a:pt x="1105351" y="748169"/>
                  <a:pt x="1102610" y="750914"/>
                </a:cubicBezTo>
                <a:cubicBezTo>
                  <a:pt x="1147578" y="740493"/>
                  <a:pt x="1158546" y="777239"/>
                  <a:pt x="1114125" y="772300"/>
                </a:cubicBezTo>
                <a:cubicBezTo>
                  <a:pt x="1114125" y="766818"/>
                  <a:pt x="1111931" y="762978"/>
                  <a:pt x="1108092" y="760236"/>
                </a:cubicBezTo>
                <a:cubicBezTo>
                  <a:pt x="1098770" y="762430"/>
                  <a:pt x="1074639" y="756396"/>
                  <a:pt x="1080121" y="767364"/>
                </a:cubicBezTo>
                <a:cubicBezTo>
                  <a:pt x="1116866" y="761331"/>
                  <a:pt x="1093836" y="782721"/>
                  <a:pt x="1120707" y="790948"/>
                </a:cubicBezTo>
                <a:cubicBezTo>
                  <a:pt x="1126187" y="789301"/>
                  <a:pt x="1117966" y="777785"/>
                  <a:pt x="1133322" y="775045"/>
                </a:cubicBezTo>
                <a:cubicBezTo>
                  <a:pt x="1144837" y="782721"/>
                  <a:pt x="1130575" y="792594"/>
                  <a:pt x="1140450" y="796429"/>
                </a:cubicBezTo>
                <a:cubicBezTo>
                  <a:pt x="1157999" y="792594"/>
                  <a:pt x="1147578" y="783820"/>
                  <a:pt x="1153058" y="777785"/>
                </a:cubicBezTo>
                <a:cubicBezTo>
                  <a:pt x="1171708" y="779433"/>
                  <a:pt x="1186517" y="788755"/>
                  <a:pt x="1164033" y="793142"/>
                </a:cubicBezTo>
                <a:cubicBezTo>
                  <a:pt x="1176095" y="792594"/>
                  <a:pt x="1184322" y="794235"/>
                  <a:pt x="1188710" y="798623"/>
                </a:cubicBezTo>
                <a:cubicBezTo>
                  <a:pt x="1182676" y="799176"/>
                  <a:pt x="1184870" y="804110"/>
                  <a:pt x="1179936" y="805204"/>
                </a:cubicBezTo>
                <a:cubicBezTo>
                  <a:pt x="1135516" y="805204"/>
                  <a:pt x="1104250" y="803563"/>
                  <a:pt x="1073540" y="800270"/>
                </a:cubicBezTo>
                <a:cubicBezTo>
                  <a:pt x="1078479" y="801916"/>
                  <a:pt x="1081221" y="805204"/>
                  <a:pt x="1074093" y="805204"/>
                </a:cubicBezTo>
                <a:cubicBezTo>
                  <a:pt x="1060924" y="804658"/>
                  <a:pt x="1051056" y="801916"/>
                  <a:pt x="1044475" y="796982"/>
                </a:cubicBezTo>
                <a:cubicBezTo>
                  <a:pt x="1047215" y="809592"/>
                  <a:pt x="1043375" y="804110"/>
                  <a:pt x="1030765" y="803563"/>
                </a:cubicBezTo>
                <a:cubicBezTo>
                  <a:pt x="1030214" y="809592"/>
                  <a:pt x="1036794" y="810144"/>
                  <a:pt x="1036794" y="815626"/>
                </a:cubicBezTo>
                <a:lnTo>
                  <a:pt x="1018011" y="817312"/>
                </a:lnTo>
                <a:lnTo>
                  <a:pt x="1015272" y="810898"/>
                </a:lnTo>
                <a:cubicBezTo>
                  <a:pt x="1015682" y="810555"/>
                  <a:pt x="1018698" y="811788"/>
                  <a:pt x="1027472" y="812337"/>
                </a:cubicBezTo>
                <a:lnTo>
                  <a:pt x="1026925" y="806304"/>
                </a:lnTo>
                <a:cubicBezTo>
                  <a:pt x="1026379" y="804658"/>
                  <a:pt x="1025831" y="803011"/>
                  <a:pt x="1021991" y="803563"/>
                </a:cubicBezTo>
                <a:cubicBezTo>
                  <a:pt x="1015956" y="811786"/>
                  <a:pt x="992926" y="805204"/>
                  <a:pt x="983598" y="804658"/>
                </a:cubicBezTo>
                <a:cubicBezTo>
                  <a:pt x="985519" y="809868"/>
                  <a:pt x="991690" y="812061"/>
                  <a:pt x="998682" y="813639"/>
                </a:cubicBezTo>
                <a:lnTo>
                  <a:pt x="1013980" y="817675"/>
                </a:lnTo>
                <a:lnTo>
                  <a:pt x="997105" y="819189"/>
                </a:lnTo>
                <a:cubicBezTo>
                  <a:pt x="985793" y="820150"/>
                  <a:pt x="976470" y="819739"/>
                  <a:pt x="969343" y="814531"/>
                </a:cubicBezTo>
                <a:cubicBezTo>
                  <a:pt x="983598" y="806304"/>
                  <a:pt x="963308" y="795336"/>
                  <a:pt x="957275" y="790401"/>
                </a:cubicBezTo>
                <a:cubicBezTo>
                  <a:pt x="989085" y="778333"/>
                  <a:pt x="1036247" y="795883"/>
                  <a:pt x="1058184" y="790401"/>
                </a:cubicBezTo>
                <a:cubicBezTo>
                  <a:pt x="1048315" y="782721"/>
                  <a:pt x="1025831" y="784915"/>
                  <a:pt x="1018150" y="776139"/>
                </a:cubicBezTo>
                <a:cubicBezTo>
                  <a:pt x="1053250" y="775593"/>
                  <a:pt x="1065317" y="792048"/>
                  <a:pt x="1086701" y="792594"/>
                </a:cubicBezTo>
                <a:cubicBezTo>
                  <a:pt x="1083414" y="776139"/>
                  <a:pt x="1061477" y="772851"/>
                  <a:pt x="1045569" y="765718"/>
                </a:cubicBezTo>
                <a:cubicBezTo>
                  <a:pt x="1036794" y="748169"/>
                  <a:pt x="1085607" y="760236"/>
                  <a:pt x="1096029" y="742687"/>
                </a:cubicBezTo>
                <a:cubicBezTo>
                  <a:pt x="1070799" y="744881"/>
                  <a:pt x="1044475" y="749815"/>
                  <a:pt x="1025831" y="762978"/>
                </a:cubicBezTo>
                <a:cubicBezTo>
                  <a:pt x="1007729" y="748169"/>
                  <a:pt x="989633" y="751462"/>
                  <a:pt x="961662" y="746528"/>
                </a:cubicBezTo>
                <a:cubicBezTo>
                  <a:pt x="974278" y="758590"/>
                  <a:pt x="973730" y="748169"/>
                  <a:pt x="968243" y="764624"/>
                </a:cubicBezTo>
                <a:cubicBezTo>
                  <a:pt x="979763" y="768465"/>
                  <a:pt x="985245" y="756396"/>
                  <a:pt x="987439" y="764077"/>
                </a:cubicBezTo>
                <a:cubicBezTo>
                  <a:pt x="984151" y="771752"/>
                  <a:pt x="963856" y="769558"/>
                  <a:pt x="960022" y="777239"/>
                </a:cubicBezTo>
                <a:cubicBezTo>
                  <a:pt x="949053" y="772300"/>
                  <a:pt x="945213" y="770657"/>
                  <a:pt x="930950" y="775045"/>
                </a:cubicBezTo>
                <a:cubicBezTo>
                  <a:pt x="931502" y="782721"/>
                  <a:pt x="959469" y="787107"/>
                  <a:pt x="942465" y="796429"/>
                </a:cubicBezTo>
                <a:cubicBezTo>
                  <a:pt x="922175" y="787655"/>
                  <a:pt x="934790" y="796982"/>
                  <a:pt x="913953" y="800270"/>
                </a:cubicBezTo>
                <a:cubicBezTo>
                  <a:pt x="898044" y="797529"/>
                  <a:pt x="913953" y="790401"/>
                  <a:pt x="893658" y="788755"/>
                </a:cubicBezTo>
                <a:cubicBezTo>
                  <a:pt x="896951" y="798623"/>
                  <a:pt x="870080" y="806304"/>
                  <a:pt x="860752" y="799176"/>
                </a:cubicBezTo>
                <a:cubicBezTo>
                  <a:pt x="863494" y="793142"/>
                  <a:pt x="875014" y="796429"/>
                  <a:pt x="864593" y="789849"/>
                </a:cubicBezTo>
                <a:cubicBezTo>
                  <a:pt x="851978" y="803563"/>
                  <a:pt x="831140" y="792594"/>
                  <a:pt x="832781" y="806304"/>
                </a:cubicBezTo>
                <a:cubicBezTo>
                  <a:pt x="811397" y="796982"/>
                  <a:pt x="805364" y="810144"/>
                  <a:pt x="779586" y="801916"/>
                </a:cubicBezTo>
                <a:cubicBezTo>
                  <a:pt x="774105" y="810144"/>
                  <a:pt x="782880" y="811786"/>
                  <a:pt x="775751" y="814531"/>
                </a:cubicBezTo>
                <a:cubicBezTo>
                  <a:pt x="763137" y="804658"/>
                  <a:pt x="751622" y="827141"/>
                  <a:pt x="737359" y="815626"/>
                </a:cubicBezTo>
                <a:cubicBezTo>
                  <a:pt x="743394" y="815079"/>
                  <a:pt x="751069" y="816172"/>
                  <a:pt x="751622" y="812337"/>
                </a:cubicBezTo>
                <a:cubicBezTo>
                  <a:pt x="723651" y="816172"/>
                  <a:pt x="751622" y="800270"/>
                  <a:pt x="731326" y="800270"/>
                </a:cubicBezTo>
                <a:cubicBezTo>
                  <a:pt x="721457" y="819465"/>
                  <a:pt x="649065" y="821113"/>
                  <a:pt x="668255" y="792594"/>
                </a:cubicBezTo>
                <a:cubicBezTo>
                  <a:pt x="678130" y="794788"/>
                  <a:pt x="697873" y="788755"/>
                  <a:pt x="681971" y="786014"/>
                </a:cubicBezTo>
                <a:cubicBezTo>
                  <a:pt x="681971" y="790948"/>
                  <a:pt x="671002" y="789301"/>
                  <a:pt x="663321" y="789849"/>
                </a:cubicBezTo>
                <a:cubicBezTo>
                  <a:pt x="654547" y="805204"/>
                  <a:pt x="646871" y="814531"/>
                  <a:pt x="626582" y="806304"/>
                </a:cubicBezTo>
                <a:cubicBezTo>
                  <a:pt x="629870" y="803011"/>
                  <a:pt x="644126" y="791495"/>
                  <a:pt x="629870" y="787655"/>
                </a:cubicBezTo>
                <a:cubicBezTo>
                  <a:pt x="629322" y="803011"/>
                  <a:pt x="610673" y="784367"/>
                  <a:pt x="600805" y="785461"/>
                </a:cubicBezTo>
                <a:cubicBezTo>
                  <a:pt x="607386" y="797529"/>
                  <a:pt x="596964" y="800817"/>
                  <a:pt x="588190" y="804110"/>
                </a:cubicBezTo>
                <a:cubicBezTo>
                  <a:pt x="591478" y="809044"/>
                  <a:pt x="613414" y="816725"/>
                  <a:pt x="604092" y="819465"/>
                </a:cubicBezTo>
                <a:cubicBezTo>
                  <a:pt x="592030" y="819465"/>
                  <a:pt x="588736" y="813978"/>
                  <a:pt x="579962" y="820013"/>
                </a:cubicBezTo>
                <a:lnTo>
                  <a:pt x="578868" y="807403"/>
                </a:lnTo>
                <a:cubicBezTo>
                  <a:pt x="542122" y="824401"/>
                  <a:pt x="517445" y="813978"/>
                  <a:pt x="478505" y="809592"/>
                </a:cubicBezTo>
                <a:cubicBezTo>
                  <a:pt x="474665" y="820560"/>
                  <a:pt x="460409" y="809592"/>
                  <a:pt x="454922" y="816172"/>
                </a:cubicBezTo>
                <a:cubicBezTo>
                  <a:pt x="459310" y="816725"/>
                  <a:pt x="476859" y="823853"/>
                  <a:pt x="465344" y="824947"/>
                </a:cubicBezTo>
                <a:cubicBezTo>
                  <a:pt x="444507" y="827694"/>
                  <a:pt x="437373" y="809592"/>
                  <a:pt x="421470" y="819465"/>
                </a:cubicBezTo>
                <a:cubicBezTo>
                  <a:pt x="422018" y="812337"/>
                  <a:pt x="419277" y="807951"/>
                  <a:pt x="410502" y="807403"/>
                </a:cubicBezTo>
                <a:cubicBezTo>
                  <a:pt x="411048" y="819465"/>
                  <a:pt x="389113" y="810144"/>
                  <a:pt x="402274" y="823307"/>
                </a:cubicBezTo>
                <a:cubicBezTo>
                  <a:pt x="397067" y="820016"/>
                  <a:pt x="392406" y="820153"/>
                  <a:pt x="387882" y="821455"/>
                </a:cubicBezTo>
                <a:lnTo>
                  <a:pt x="375452" y="826161"/>
                </a:lnTo>
                <a:lnTo>
                  <a:pt x="374309" y="826047"/>
                </a:lnTo>
                <a:cubicBezTo>
                  <a:pt x="374309" y="826047"/>
                  <a:pt x="373756" y="826047"/>
                  <a:pt x="373756" y="826047"/>
                </a:cubicBezTo>
                <a:cubicBezTo>
                  <a:pt x="373210" y="826047"/>
                  <a:pt x="373210" y="825500"/>
                  <a:pt x="372663" y="825500"/>
                </a:cubicBezTo>
                <a:lnTo>
                  <a:pt x="372633" y="825494"/>
                </a:lnTo>
                <a:lnTo>
                  <a:pt x="372181" y="816996"/>
                </a:lnTo>
                <a:cubicBezTo>
                  <a:pt x="373757" y="813432"/>
                  <a:pt x="374580" y="809868"/>
                  <a:pt x="367176" y="807951"/>
                </a:cubicBezTo>
                <a:cubicBezTo>
                  <a:pt x="357854" y="818366"/>
                  <a:pt x="314527" y="807951"/>
                  <a:pt x="306306" y="824947"/>
                </a:cubicBezTo>
                <a:cubicBezTo>
                  <a:pt x="296978" y="819465"/>
                  <a:pt x="311240" y="815626"/>
                  <a:pt x="300271" y="809592"/>
                </a:cubicBezTo>
                <a:cubicBezTo>
                  <a:pt x="283269" y="828241"/>
                  <a:pt x="249817" y="813978"/>
                  <a:pt x="220199" y="826593"/>
                </a:cubicBezTo>
                <a:cubicBezTo>
                  <a:pt x="259139" y="819465"/>
                  <a:pt x="315075" y="840303"/>
                  <a:pt x="349079" y="820560"/>
                </a:cubicBezTo>
                <a:lnTo>
                  <a:pt x="372633" y="825494"/>
                </a:lnTo>
                <a:lnTo>
                  <a:pt x="372663" y="826047"/>
                </a:lnTo>
                <a:cubicBezTo>
                  <a:pt x="373210" y="826047"/>
                  <a:pt x="373756" y="826047"/>
                  <a:pt x="374309" y="826593"/>
                </a:cubicBezTo>
                <a:lnTo>
                  <a:pt x="375452" y="826161"/>
                </a:lnTo>
                <a:lnTo>
                  <a:pt x="426895" y="831283"/>
                </a:lnTo>
                <a:cubicBezTo>
                  <a:pt x="479876" y="833211"/>
                  <a:pt x="534171" y="827966"/>
                  <a:pt x="590930" y="840303"/>
                </a:cubicBezTo>
                <a:cubicBezTo>
                  <a:pt x="592030" y="834822"/>
                  <a:pt x="582703" y="832628"/>
                  <a:pt x="589836" y="830981"/>
                </a:cubicBezTo>
                <a:cubicBezTo>
                  <a:pt x="611226" y="829887"/>
                  <a:pt x="623288" y="841402"/>
                  <a:pt x="643032" y="835915"/>
                </a:cubicBezTo>
                <a:cubicBezTo>
                  <a:pt x="646320" y="821113"/>
                  <a:pt x="627676" y="838109"/>
                  <a:pt x="628222" y="829887"/>
                </a:cubicBezTo>
                <a:cubicBezTo>
                  <a:pt x="643578" y="818919"/>
                  <a:pt x="662228" y="825500"/>
                  <a:pt x="685258" y="824947"/>
                </a:cubicBezTo>
                <a:cubicBezTo>
                  <a:pt x="684165" y="829887"/>
                  <a:pt x="689099" y="834274"/>
                  <a:pt x="695679" y="837016"/>
                </a:cubicBezTo>
                <a:cubicBezTo>
                  <a:pt x="678130" y="835369"/>
                  <a:pt x="672096" y="823307"/>
                  <a:pt x="657294" y="835369"/>
                </a:cubicBezTo>
                <a:cubicBezTo>
                  <a:pt x="669356" y="834822"/>
                  <a:pt x="690199" y="844144"/>
                  <a:pt x="695679" y="837563"/>
                </a:cubicBezTo>
                <a:cubicBezTo>
                  <a:pt x="702261" y="840303"/>
                  <a:pt x="711036" y="840856"/>
                  <a:pt x="714876" y="837016"/>
                </a:cubicBezTo>
                <a:cubicBezTo>
                  <a:pt x="702807" y="837016"/>
                  <a:pt x="712682" y="827141"/>
                  <a:pt x="718716" y="827694"/>
                </a:cubicBezTo>
                <a:cubicBezTo>
                  <a:pt x="732972" y="833721"/>
                  <a:pt x="745587" y="821113"/>
                  <a:pt x="752715" y="832628"/>
                </a:cubicBezTo>
                <a:cubicBezTo>
                  <a:pt x="737359" y="833721"/>
                  <a:pt x="715422" y="830981"/>
                  <a:pt x="719810" y="843050"/>
                </a:cubicBezTo>
                <a:cubicBezTo>
                  <a:pt x="749974" y="843050"/>
                  <a:pt x="763684" y="840856"/>
                  <a:pt x="777940" y="847437"/>
                </a:cubicBezTo>
                <a:cubicBezTo>
                  <a:pt x="776845" y="840303"/>
                  <a:pt x="781233" y="837563"/>
                  <a:pt x="791654" y="837563"/>
                </a:cubicBezTo>
                <a:cubicBezTo>
                  <a:pt x="808651" y="854017"/>
                  <a:pt x="844302" y="834274"/>
                  <a:pt x="858012" y="829335"/>
                </a:cubicBezTo>
                <a:cubicBezTo>
                  <a:pt x="865140" y="837563"/>
                  <a:pt x="877755" y="841950"/>
                  <a:pt x="888724" y="846890"/>
                </a:cubicBezTo>
                <a:cubicBezTo>
                  <a:pt x="889823" y="841402"/>
                  <a:pt x="880495" y="839209"/>
                  <a:pt x="887623" y="837563"/>
                </a:cubicBezTo>
                <a:cubicBezTo>
                  <a:pt x="902978" y="837563"/>
                  <a:pt x="908466" y="845243"/>
                  <a:pt x="917787" y="849078"/>
                </a:cubicBezTo>
                <a:cubicBezTo>
                  <a:pt x="917787" y="832628"/>
                  <a:pt x="933144" y="843050"/>
                  <a:pt x="955081" y="835915"/>
                </a:cubicBezTo>
                <a:cubicBezTo>
                  <a:pt x="954534" y="840303"/>
                  <a:pt x="947405" y="841402"/>
                  <a:pt x="946306" y="845243"/>
                </a:cubicBezTo>
                <a:cubicBezTo>
                  <a:pt x="962762" y="846890"/>
                  <a:pt x="990727" y="840303"/>
                  <a:pt x="999507" y="846890"/>
                </a:cubicBezTo>
                <a:cubicBezTo>
                  <a:pt x="1001700" y="852918"/>
                  <a:pt x="993473" y="852918"/>
                  <a:pt x="990727" y="856211"/>
                </a:cubicBezTo>
                <a:cubicBezTo>
                  <a:pt x="995667" y="859499"/>
                  <a:pt x="1008830" y="856759"/>
                  <a:pt x="1006083" y="864987"/>
                </a:cubicBezTo>
                <a:cubicBezTo>
                  <a:pt x="1013764" y="861693"/>
                  <a:pt x="1029666" y="863339"/>
                  <a:pt x="1034053" y="857852"/>
                </a:cubicBezTo>
                <a:cubicBezTo>
                  <a:pt x="1024732" y="851272"/>
                  <a:pt x="1006083" y="851824"/>
                  <a:pt x="1003341" y="840303"/>
                </a:cubicBezTo>
                <a:cubicBezTo>
                  <a:pt x="1021438" y="844144"/>
                  <a:pt x="1012116" y="846337"/>
                  <a:pt x="1021991" y="836468"/>
                </a:cubicBezTo>
                <a:cubicBezTo>
                  <a:pt x="1025280" y="845243"/>
                  <a:pt x="1048315" y="846890"/>
                  <a:pt x="1028571" y="854565"/>
                </a:cubicBezTo>
                <a:cubicBezTo>
                  <a:pt x="1034879" y="854565"/>
                  <a:pt x="1041873" y="854016"/>
                  <a:pt x="1047424" y="854427"/>
                </a:cubicBezTo>
                <a:lnTo>
                  <a:pt x="1051402" y="856616"/>
                </a:lnTo>
                <a:lnTo>
                  <a:pt x="1050514" y="849083"/>
                </a:lnTo>
                <a:cubicBezTo>
                  <a:pt x="1055449" y="846614"/>
                  <a:pt x="1058808" y="845791"/>
                  <a:pt x="1061242" y="846023"/>
                </a:cubicBezTo>
                <a:cubicBezTo>
                  <a:pt x="1068544" y="846716"/>
                  <a:pt x="1067518" y="856897"/>
                  <a:pt x="1075743" y="860599"/>
                </a:cubicBezTo>
                <a:lnTo>
                  <a:pt x="1071372" y="860179"/>
                </a:lnTo>
                <a:lnTo>
                  <a:pt x="1082861" y="864434"/>
                </a:lnTo>
                <a:cubicBezTo>
                  <a:pt x="1071346" y="883630"/>
                  <a:pt x="1048315" y="889117"/>
                  <a:pt x="1018150" y="891310"/>
                </a:cubicBezTo>
                <a:cubicBezTo>
                  <a:pt x="1015956" y="895697"/>
                  <a:pt x="1025280" y="906667"/>
                  <a:pt x="1014863" y="906667"/>
                </a:cubicBezTo>
                <a:cubicBezTo>
                  <a:pt x="1014310" y="902279"/>
                  <a:pt x="1006083" y="903920"/>
                  <a:pt x="1004442" y="900632"/>
                </a:cubicBezTo>
                <a:cubicBezTo>
                  <a:pt x="1001698" y="895421"/>
                  <a:pt x="1004441" y="891446"/>
                  <a:pt x="1005675" y="888498"/>
                </a:cubicBezTo>
                <a:lnTo>
                  <a:pt x="1002220" y="885863"/>
                </a:lnTo>
                <a:lnTo>
                  <a:pt x="1005536" y="880889"/>
                </a:lnTo>
                <a:cubicBezTo>
                  <a:pt x="989633" y="885276"/>
                  <a:pt x="991827" y="860599"/>
                  <a:pt x="980311" y="873208"/>
                </a:cubicBezTo>
                <a:cubicBezTo>
                  <a:pt x="986345" y="873761"/>
                  <a:pt x="983598" y="876502"/>
                  <a:pt x="980858" y="879243"/>
                </a:cubicBezTo>
                <a:cubicBezTo>
                  <a:pt x="989085" y="878695"/>
                  <a:pt x="992926" y="880889"/>
                  <a:pt x="995667" y="884730"/>
                </a:cubicBezTo>
                <a:cubicBezTo>
                  <a:pt x="992926" y="885276"/>
                  <a:pt x="990180" y="885276"/>
                  <a:pt x="991279" y="888017"/>
                </a:cubicBezTo>
                <a:lnTo>
                  <a:pt x="993819" y="887876"/>
                </a:lnTo>
                <a:lnTo>
                  <a:pt x="984964" y="899579"/>
                </a:lnTo>
                <a:cubicBezTo>
                  <a:pt x="964064" y="909784"/>
                  <a:pt x="923962" y="901864"/>
                  <a:pt x="907919" y="897338"/>
                </a:cubicBezTo>
                <a:cubicBezTo>
                  <a:pt x="893110" y="896792"/>
                  <a:pt x="921081" y="905566"/>
                  <a:pt x="904079" y="906667"/>
                </a:cubicBezTo>
                <a:cubicBezTo>
                  <a:pt x="883788" y="905019"/>
                  <a:pt x="859659" y="897891"/>
                  <a:pt x="845949" y="902279"/>
                </a:cubicBezTo>
                <a:cubicBezTo>
                  <a:pt x="844850" y="898438"/>
                  <a:pt x="845949" y="892951"/>
                  <a:pt x="840462" y="892951"/>
                </a:cubicBezTo>
                <a:cubicBezTo>
                  <a:pt x="831001" y="910229"/>
                  <a:pt x="788842" y="899123"/>
                  <a:pt x="761181" y="896885"/>
                </a:cubicBezTo>
                <a:lnTo>
                  <a:pt x="740324" y="898962"/>
                </a:lnTo>
                <a:lnTo>
                  <a:pt x="732425" y="894325"/>
                </a:lnTo>
                <a:cubicBezTo>
                  <a:pt x="730231" y="890486"/>
                  <a:pt x="728037" y="886647"/>
                  <a:pt x="719810" y="886924"/>
                </a:cubicBezTo>
                <a:cubicBezTo>
                  <a:pt x="715970" y="894598"/>
                  <a:pt x="737359" y="899532"/>
                  <a:pt x="725844" y="902279"/>
                </a:cubicBezTo>
                <a:cubicBezTo>
                  <a:pt x="713776" y="891858"/>
                  <a:pt x="719263" y="902825"/>
                  <a:pt x="706648" y="906114"/>
                </a:cubicBezTo>
                <a:cubicBezTo>
                  <a:pt x="697327" y="899532"/>
                  <a:pt x="679777" y="901179"/>
                  <a:pt x="681423" y="894598"/>
                </a:cubicBezTo>
                <a:cubicBezTo>
                  <a:pt x="647966" y="916535"/>
                  <a:pt x="605193" y="890758"/>
                  <a:pt x="575575" y="894598"/>
                </a:cubicBezTo>
                <a:cubicBezTo>
                  <a:pt x="573381" y="883082"/>
                  <a:pt x="554737" y="883082"/>
                  <a:pt x="540476" y="879789"/>
                </a:cubicBezTo>
                <a:cubicBezTo>
                  <a:pt x="539382" y="891310"/>
                  <a:pt x="564059" y="884730"/>
                  <a:pt x="565706" y="894598"/>
                </a:cubicBezTo>
                <a:cubicBezTo>
                  <a:pt x="520185" y="890210"/>
                  <a:pt x="460409" y="904473"/>
                  <a:pt x="418176" y="913247"/>
                </a:cubicBezTo>
                <a:cubicBezTo>
                  <a:pt x="414342" y="905019"/>
                  <a:pt x="427505" y="906667"/>
                  <a:pt x="426952" y="900632"/>
                </a:cubicBezTo>
                <a:cubicBezTo>
                  <a:pt x="408855" y="898438"/>
                  <a:pt x="417630" y="912147"/>
                  <a:pt x="403920" y="913247"/>
                </a:cubicBezTo>
                <a:cubicBezTo>
                  <a:pt x="379243" y="900632"/>
                  <a:pt x="349079" y="882536"/>
                  <a:pt x="326049" y="902825"/>
                </a:cubicBezTo>
                <a:cubicBezTo>
                  <a:pt x="333177" y="903373"/>
                  <a:pt x="343598" y="901179"/>
                  <a:pt x="345239" y="905566"/>
                </a:cubicBezTo>
                <a:cubicBezTo>
                  <a:pt x="332624" y="905566"/>
                  <a:pt x="296431" y="921469"/>
                  <a:pt x="278334" y="907213"/>
                </a:cubicBezTo>
                <a:cubicBezTo>
                  <a:pt x="282722" y="902825"/>
                  <a:pt x="281622" y="895697"/>
                  <a:pt x="291497" y="894598"/>
                </a:cubicBezTo>
                <a:cubicBezTo>
                  <a:pt x="294784" y="898986"/>
                  <a:pt x="302465" y="900632"/>
                  <a:pt x="311240" y="900632"/>
                </a:cubicBezTo>
                <a:cubicBezTo>
                  <a:pt x="307947" y="890758"/>
                  <a:pt x="323302" y="891858"/>
                  <a:pt x="324402" y="884730"/>
                </a:cubicBezTo>
                <a:cubicBezTo>
                  <a:pt x="305753" y="880342"/>
                  <a:pt x="315626" y="893504"/>
                  <a:pt x="300819" y="891310"/>
                </a:cubicBezTo>
                <a:cubicBezTo>
                  <a:pt x="299718" y="883082"/>
                  <a:pt x="307947" y="885276"/>
                  <a:pt x="299718" y="879243"/>
                </a:cubicBezTo>
                <a:cubicBezTo>
                  <a:pt x="293691" y="886371"/>
                  <a:pt x="262426" y="888017"/>
                  <a:pt x="272300" y="895145"/>
                </a:cubicBezTo>
                <a:cubicBezTo>
                  <a:pt x="258591" y="881983"/>
                  <a:pt x="222393" y="901731"/>
                  <a:pt x="204297" y="887470"/>
                </a:cubicBezTo>
                <a:cubicBezTo>
                  <a:pt x="208137" y="879789"/>
                  <a:pt x="230074" y="895145"/>
                  <a:pt x="227880" y="880889"/>
                </a:cubicBezTo>
                <a:cubicBezTo>
                  <a:pt x="219105" y="879243"/>
                  <a:pt x="201556" y="879243"/>
                  <a:pt x="189488" y="881983"/>
                </a:cubicBezTo>
                <a:cubicBezTo>
                  <a:pt x="186746" y="895697"/>
                  <a:pt x="198262" y="879243"/>
                  <a:pt x="199362" y="888017"/>
                </a:cubicBezTo>
                <a:cubicBezTo>
                  <a:pt x="204297" y="901731"/>
                  <a:pt x="154941" y="898438"/>
                  <a:pt x="167551" y="907213"/>
                </a:cubicBezTo>
                <a:cubicBezTo>
                  <a:pt x="193876" y="894598"/>
                  <a:pt x="235554" y="908307"/>
                  <a:pt x="238848" y="896245"/>
                </a:cubicBezTo>
                <a:cubicBezTo>
                  <a:pt x="250363" y="904473"/>
                  <a:pt x="271206" y="906114"/>
                  <a:pt x="278882" y="917088"/>
                </a:cubicBezTo>
                <a:cubicBezTo>
                  <a:pt x="261879" y="916535"/>
                  <a:pt x="265172" y="918181"/>
                  <a:pt x="236107" y="920923"/>
                </a:cubicBezTo>
                <a:cubicBezTo>
                  <a:pt x="231720" y="911601"/>
                  <a:pt x="195522" y="890758"/>
                  <a:pt x="197169" y="915441"/>
                </a:cubicBezTo>
                <a:cubicBezTo>
                  <a:pt x="213618" y="912694"/>
                  <a:pt x="218558" y="918181"/>
                  <a:pt x="221846" y="924216"/>
                </a:cubicBezTo>
                <a:cubicBezTo>
                  <a:pt x="204844" y="917088"/>
                  <a:pt x="201556" y="934084"/>
                  <a:pt x="183453" y="924762"/>
                </a:cubicBezTo>
                <a:cubicBezTo>
                  <a:pt x="187847" y="938472"/>
                  <a:pt x="225140" y="927503"/>
                  <a:pt x="231720" y="923663"/>
                </a:cubicBezTo>
                <a:cubicBezTo>
                  <a:pt x="231720" y="927503"/>
                  <a:pt x="226233" y="928051"/>
                  <a:pt x="227880" y="932990"/>
                </a:cubicBezTo>
                <a:cubicBezTo>
                  <a:pt x="287656" y="926410"/>
                  <a:pt x="327142" y="936825"/>
                  <a:pt x="378144" y="948347"/>
                </a:cubicBezTo>
                <a:cubicBezTo>
                  <a:pt x="377597" y="932443"/>
                  <a:pt x="345239" y="938472"/>
                  <a:pt x="342499" y="924216"/>
                </a:cubicBezTo>
                <a:cubicBezTo>
                  <a:pt x="347433" y="924216"/>
                  <a:pt x="347979" y="921469"/>
                  <a:pt x="351819" y="920923"/>
                </a:cubicBezTo>
                <a:cubicBezTo>
                  <a:pt x="353466" y="930796"/>
                  <a:pt x="368822" y="931344"/>
                  <a:pt x="386371" y="929697"/>
                </a:cubicBezTo>
                <a:cubicBezTo>
                  <a:pt x="385272" y="940118"/>
                  <a:pt x="395693" y="942312"/>
                  <a:pt x="402274" y="947794"/>
                </a:cubicBezTo>
                <a:cubicBezTo>
                  <a:pt x="422018" y="926956"/>
                  <a:pt x="465344" y="939571"/>
                  <a:pt x="493314" y="945600"/>
                </a:cubicBezTo>
                <a:cubicBezTo>
                  <a:pt x="493862" y="949987"/>
                  <a:pt x="485634" y="948893"/>
                  <a:pt x="484540" y="952180"/>
                </a:cubicBezTo>
                <a:cubicBezTo>
                  <a:pt x="514705" y="956021"/>
                  <a:pt x="532254" y="954927"/>
                  <a:pt x="536635" y="945052"/>
                </a:cubicBezTo>
                <a:cubicBezTo>
                  <a:pt x="535542" y="951087"/>
                  <a:pt x="566253" y="937378"/>
                  <a:pt x="570640" y="947246"/>
                </a:cubicBezTo>
                <a:cubicBezTo>
                  <a:pt x="567900" y="949440"/>
                  <a:pt x="551992" y="957121"/>
                  <a:pt x="566799" y="959861"/>
                </a:cubicBezTo>
                <a:cubicBezTo>
                  <a:pt x="574480" y="950539"/>
                  <a:pt x="596964" y="950539"/>
                  <a:pt x="618901" y="949440"/>
                </a:cubicBezTo>
                <a:cubicBezTo>
                  <a:pt x="621094" y="956574"/>
                  <a:pt x="624936" y="962603"/>
                  <a:pt x="634804" y="964249"/>
                </a:cubicBezTo>
                <a:cubicBezTo>
                  <a:pt x="647966" y="959314"/>
                  <a:pt x="623835" y="949987"/>
                  <a:pt x="638097" y="945600"/>
                </a:cubicBezTo>
                <a:cubicBezTo>
                  <a:pt x="650712" y="958215"/>
                  <a:pt x="680872" y="947246"/>
                  <a:pt x="697327" y="962603"/>
                </a:cubicBezTo>
                <a:cubicBezTo>
                  <a:pt x="694033" y="954374"/>
                  <a:pt x="698421" y="951087"/>
                  <a:pt x="711036" y="952733"/>
                </a:cubicBezTo>
                <a:cubicBezTo>
                  <a:pt x="709942" y="956574"/>
                  <a:pt x="703360" y="973570"/>
                  <a:pt x="712135" y="965343"/>
                </a:cubicBezTo>
                <a:cubicBezTo>
                  <a:pt x="707195" y="954374"/>
                  <a:pt x="747780" y="956574"/>
                  <a:pt x="745587" y="964249"/>
                </a:cubicBezTo>
                <a:cubicBezTo>
                  <a:pt x="706648" y="963149"/>
                  <a:pt x="730779" y="982346"/>
                  <a:pt x="699520" y="987285"/>
                </a:cubicBezTo>
                <a:cubicBezTo>
                  <a:pt x="698967" y="983992"/>
                  <a:pt x="695133" y="983992"/>
                  <a:pt x="694033" y="981251"/>
                </a:cubicBezTo>
                <a:cubicBezTo>
                  <a:pt x="693485" y="975218"/>
                  <a:pt x="706648" y="976864"/>
                  <a:pt x="702261" y="968636"/>
                </a:cubicBezTo>
                <a:cubicBezTo>
                  <a:pt x="679777" y="967537"/>
                  <a:pt x="680324" y="959861"/>
                  <a:pt x="663874" y="969731"/>
                </a:cubicBezTo>
                <a:cubicBezTo>
                  <a:pt x="654547" y="963149"/>
                  <a:pt x="646871" y="964795"/>
                  <a:pt x="652900" y="954374"/>
                </a:cubicBezTo>
                <a:cubicBezTo>
                  <a:pt x="635357" y="953281"/>
                  <a:pt x="645225" y="969183"/>
                  <a:pt x="630416" y="970282"/>
                </a:cubicBezTo>
                <a:cubicBezTo>
                  <a:pt x="618901" y="970830"/>
                  <a:pt x="615614" y="965343"/>
                  <a:pt x="601352" y="968090"/>
                </a:cubicBezTo>
                <a:lnTo>
                  <a:pt x="600805" y="958761"/>
                </a:lnTo>
                <a:cubicBezTo>
                  <a:pt x="576121" y="964795"/>
                  <a:pt x="589284" y="957667"/>
                  <a:pt x="567900" y="968636"/>
                </a:cubicBezTo>
                <a:cubicBezTo>
                  <a:pt x="548704" y="965343"/>
                  <a:pt x="543770" y="956021"/>
                  <a:pt x="542122" y="947794"/>
                </a:cubicBezTo>
                <a:cubicBezTo>
                  <a:pt x="533348" y="949987"/>
                  <a:pt x="544864" y="964795"/>
                  <a:pt x="534441" y="966442"/>
                </a:cubicBezTo>
                <a:cubicBezTo>
                  <a:pt x="507570" y="966442"/>
                  <a:pt x="496602" y="972476"/>
                  <a:pt x="476859" y="964795"/>
                </a:cubicBezTo>
                <a:cubicBezTo>
                  <a:pt x="476313" y="959861"/>
                  <a:pt x="490021" y="962603"/>
                  <a:pt x="490574" y="958215"/>
                </a:cubicBezTo>
                <a:lnTo>
                  <a:pt x="471377" y="958761"/>
                </a:lnTo>
                <a:cubicBezTo>
                  <a:pt x="469731" y="968636"/>
                  <a:pt x="481793" y="968090"/>
                  <a:pt x="473019" y="974117"/>
                </a:cubicBezTo>
                <a:cubicBezTo>
                  <a:pt x="524026" y="964249"/>
                  <a:pt x="567900" y="983445"/>
                  <a:pt x="612320" y="970830"/>
                </a:cubicBezTo>
                <a:cubicBezTo>
                  <a:pt x="616707" y="974117"/>
                  <a:pt x="619448" y="979058"/>
                  <a:pt x="618354" y="986185"/>
                </a:cubicBezTo>
                <a:cubicBezTo>
                  <a:pt x="641384" y="982892"/>
                  <a:pt x="661675" y="980698"/>
                  <a:pt x="632064" y="976311"/>
                </a:cubicBezTo>
                <a:cubicBezTo>
                  <a:pt x="639192" y="974670"/>
                  <a:pt x="643578" y="971377"/>
                  <a:pt x="650712" y="969731"/>
                </a:cubicBezTo>
                <a:cubicBezTo>
                  <a:pt x="652353" y="983445"/>
                  <a:pt x="678678" y="984538"/>
                  <a:pt x="675390" y="975218"/>
                </a:cubicBezTo>
                <a:cubicBezTo>
                  <a:pt x="677030" y="986185"/>
                  <a:pt x="690745" y="968090"/>
                  <a:pt x="690199" y="977958"/>
                </a:cubicBezTo>
                <a:cubicBezTo>
                  <a:pt x="697873" y="987285"/>
                  <a:pt x="666614" y="985639"/>
                  <a:pt x="652900" y="991120"/>
                </a:cubicBezTo>
                <a:cubicBezTo>
                  <a:pt x="670455" y="999895"/>
                  <a:pt x="702261" y="988926"/>
                  <a:pt x="724744" y="986185"/>
                </a:cubicBezTo>
                <a:cubicBezTo>
                  <a:pt x="708294" y="999895"/>
                  <a:pt x="760396" y="985639"/>
                  <a:pt x="764230" y="994413"/>
                </a:cubicBezTo>
                <a:cubicBezTo>
                  <a:pt x="764783" y="999347"/>
                  <a:pt x="733519" y="1001541"/>
                  <a:pt x="751069" y="1007023"/>
                </a:cubicBezTo>
                <a:cubicBezTo>
                  <a:pt x="768618" y="997153"/>
                  <a:pt x="792201" y="1001541"/>
                  <a:pt x="807010" y="986732"/>
                </a:cubicBezTo>
                <a:cubicBezTo>
                  <a:pt x="837174" y="1007023"/>
                  <a:pt x="888176" y="965896"/>
                  <a:pt x="927662" y="992219"/>
                </a:cubicBezTo>
                <a:cubicBezTo>
                  <a:pt x="933691" y="982892"/>
                  <a:pt x="958374" y="987285"/>
                  <a:pt x="970989" y="991120"/>
                </a:cubicBezTo>
                <a:cubicBezTo>
                  <a:pt x="969890" y="997701"/>
                  <a:pt x="942465" y="990025"/>
                  <a:pt x="952887" y="1003735"/>
                </a:cubicBezTo>
                <a:cubicBezTo>
                  <a:pt x="968796" y="1002635"/>
                  <a:pt x="979212" y="997701"/>
                  <a:pt x="985245" y="990573"/>
                </a:cubicBezTo>
                <a:cubicBezTo>
                  <a:pt x="995120" y="991120"/>
                  <a:pt x="995667" y="998801"/>
                  <a:pt x="1005536" y="999347"/>
                </a:cubicBezTo>
                <a:cubicBezTo>
                  <a:pt x="1004988" y="993313"/>
                  <a:pt x="1029119" y="987833"/>
                  <a:pt x="1029119" y="992219"/>
                </a:cubicBezTo>
                <a:cubicBezTo>
                  <a:pt x="1028571" y="995507"/>
                  <a:pt x="1021438" y="995507"/>
                  <a:pt x="1014863" y="995507"/>
                </a:cubicBezTo>
                <a:cubicBezTo>
                  <a:pt x="1014863" y="1003188"/>
                  <a:pt x="1023086" y="1005382"/>
                  <a:pt x="1030214" y="1007576"/>
                </a:cubicBezTo>
                <a:cubicBezTo>
                  <a:pt x="1030765" y="1002635"/>
                  <a:pt x="1027472" y="996054"/>
                  <a:pt x="1034053" y="994961"/>
                </a:cubicBezTo>
                <a:cubicBezTo>
                  <a:pt x="1042827" y="1008669"/>
                  <a:pt x="1071346" y="1015250"/>
                  <a:pt x="1099316" y="1024026"/>
                </a:cubicBezTo>
                <a:cubicBezTo>
                  <a:pt x="1098217" y="1008122"/>
                  <a:pt x="1128381" y="1028960"/>
                  <a:pt x="1122348" y="1010863"/>
                </a:cubicBezTo>
                <a:cubicBezTo>
                  <a:pt x="1105351" y="1010863"/>
                  <a:pt x="1079573" y="1020185"/>
                  <a:pt x="1098217" y="1008669"/>
                </a:cubicBezTo>
                <a:cubicBezTo>
                  <a:pt x="1083961" y="1001541"/>
                  <a:pt x="1069152" y="1013603"/>
                  <a:pt x="1059284" y="1006475"/>
                </a:cubicBezTo>
                <a:lnTo>
                  <a:pt x="1058737" y="1000441"/>
                </a:lnTo>
                <a:cubicBezTo>
                  <a:pt x="1083414" y="998248"/>
                  <a:pt x="1104250" y="1016350"/>
                  <a:pt x="1126740" y="1004829"/>
                </a:cubicBezTo>
                <a:cubicBezTo>
                  <a:pt x="1120707" y="1004281"/>
                  <a:pt x="1113026" y="1005929"/>
                  <a:pt x="1111931" y="1002089"/>
                </a:cubicBezTo>
                <a:cubicBezTo>
                  <a:pt x="1116866" y="1002089"/>
                  <a:pt x="1117414" y="999347"/>
                  <a:pt x="1121253" y="998801"/>
                </a:cubicBezTo>
                <a:cubicBezTo>
                  <a:pt x="1131123" y="999895"/>
                  <a:pt x="1126187" y="1010863"/>
                  <a:pt x="1141543" y="1007576"/>
                </a:cubicBezTo>
                <a:cubicBezTo>
                  <a:pt x="1125641" y="990573"/>
                  <a:pt x="1190904" y="1008122"/>
                  <a:pt x="1187610" y="984538"/>
                </a:cubicBezTo>
                <a:cubicBezTo>
                  <a:pt x="1193095" y="990023"/>
                  <a:pt x="1195289" y="989338"/>
                  <a:pt x="1198648" y="987488"/>
                </a:cubicBezTo>
                <a:lnTo>
                  <a:pt x="1208794" y="985213"/>
                </a:lnTo>
                <a:lnTo>
                  <a:pt x="1192555" y="980704"/>
                </a:lnTo>
                <a:cubicBezTo>
                  <a:pt x="1196943" y="968635"/>
                  <a:pt x="1226561" y="971382"/>
                  <a:pt x="1239169" y="963701"/>
                </a:cubicBezTo>
                <a:cubicBezTo>
                  <a:pt x="1234235" y="975769"/>
                  <a:pt x="1263300" y="973576"/>
                  <a:pt x="1292918" y="974670"/>
                </a:cubicBezTo>
                <a:cubicBezTo>
                  <a:pt x="1290724" y="977410"/>
                  <a:pt x="1288530" y="979604"/>
                  <a:pt x="1289077" y="983992"/>
                </a:cubicBezTo>
                <a:cubicBezTo>
                  <a:pt x="1273721" y="987285"/>
                  <a:pt x="1273721" y="979604"/>
                  <a:pt x="1264399" y="978510"/>
                </a:cubicBezTo>
                <a:cubicBezTo>
                  <a:pt x="1266455" y="986736"/>
                  <a:pt x="1252162" y="981697"/>
                  <a:pt x="1243269" y="984910"/>
                </a:cubicBezTo>
                <a:lnTo>
                  <a:pt x="1237407" y="991215"/>
                </a:lnTo>
                <a:lnTo>
                  <a:pt x="1251776" y="995441"/>
                </a:lnTo>
                <a:cubicBezTo>
                  <a:pt x="1257398" y="998801"/>
                  <a:pt x="1262746" y="1000994"/>
                  <a:pt x="1270424" y="994413"/>
                </a:cubicBezTo>
                <a:cubicBezTo>
                  <a:pt x="1264936" y="993860"/>
                  <a:pt x="1258361" y="989474"/>
                  <a:pt x="1264936" y="988379"/>
                </a:cubicBezTo>
                <a:lnTo>
                  <a:pt x="1289830" y="992196"/>
                </a:lnTo>
                <a:lnTo>
                  <a:pt x="1295179" y="987081"/>
                </a:lnTo>
                <a:cubicBezTo>
                  <a:pt x="1300458" y="985229"/>
                  <a:pt x="1306353" y="983722"/>
                  <a:pt x="1308275" y="980157"/>
                </a:cubicBezTo>
                <a:cubicBezTo>
                  <a:pt x="1313485" y="982351"/>
                  <a:pt x="1312799" y="984269"/>
                  <a:pt x="1311908" y="986600"/>
                </a:cubicBezTo>
                <a:lnTo>
                  <a:pt x="1313627" y="992987"/>
                </a:lnTo>
                <a:lnTo>
                  <a:pt x="1328006" y="992767"/>
                </a:lnTo>
                <a:cubicBezTo>
                  <a:pt x="1315397" y="997153"/>
                  <a:pt x="1295101" y="996607"/>
                  <a:pt x="1290714" y="1005929"/>
                </a:cubicBezTo>
                <a:cubicBezTo>
                  <a:pt x="1311556" y="1003188"/>
                  <a:pt x="1323618" y="1006475"/>
                  <a:pt x="1330200" y="1014156"/>
                </a:cubicBezTo>
                <a:cubicBezTo>
                  <a:pt x="1332947" y="1003188"/>
                  <a:pt x="1315944" y="998801"/>
                  <a:pt x="1332947" y="995507"/>
                </a:cubicBezTo>
                <a:cubicBezTo>
                  <a:pt x="1335687" y="1004829"/>
                  <a:pt x="1359818" y="998248"/>
                  <a:pt x="1363104" y="1007023"/>
                </a:cubicBezTo>
                <a:cubicBezTo>
                  <a:pt x="1353783" y="996607"/>
                  <a:pt x="1377913" y="990573"/>
                  <a:pt x="1366398" y="988379"/>
                </a:cubicBezTo>
                <a:cubicBezTo>
                  <a:pt x="1353236" y="999347"/>
                  <a:pt x="1362011" y="980698"/>
                  <a:pt x="1355977" y="982346"/>
                </a:cubicBezTo>
                <a:cubicBezTo>
                  <a:pt x="1358717" y="987285"/>
                  <a:pt x="1330200" y="987833"/>
                  <a:pt x="1331846" y="982892"/>
                </a:cubicBezTo>
                <a:cubicBezTo>
                  <a:pt x="1343914" y="983992"/>
                  <a:pt x="1365845" y="975764"/>
                  <a:pt x="1354883" y="973024"/>
                </a:cubicBezTo>
                <a:cubicBezTo>
                  <a:pt x="1354883" y="980698"/>
                  <a:pt x="1338974" y="974117"/>
                  <a:pt x="1340075" y="970282"/>
                </a:cubicBezTo>
                <a:cubicBezTo>
                  <a:pt x="1349396" y="963702"/>
                  <a:pt x="1353783" y="971930"/>
                  <a:pt x="1368592" y="969731"/>
                </a:cubicBezTo>
                <a:cubicBezTo>
                  <a:pt x="1372979" y="964249"/>
                  <a:pt x="1353236" y="959861"/>
                  <a:pt x="1367492" y="957667"/>
                </a:cubicBezTo>
                <a:cubicBezTo>
                  <a:pt x="1396010" y="959314"/>
                  <a:pt x="1418499" y="968636"/>
                  <a:pt x="1454692" y="960955"/>
                </a:cubicBezTo>
                <a:cubicBezTo>
                  <a:pt x="1438790" y="969183"/>
                  <a:pt x="1481017" y="972476"/>
                  <a:pt x="1466208" y="979058"/>
                </a:cubicBezTo>
                <a:cubicBezTo>
                  <a:pt x="1453046" y="974670"/>
                  <a:pt x="1425627" y="971377"/>
                  <a:pt x="1418499" y="983992"/>
                </a:cubicBezTo>
                <a:cubicBezTo>
                  <a:pt x="1430289" y="982072"/>
                  <a:pt x="1446466" y="980563"/>
                  <a:pt x="1461890" y="980701"/>
                </a:cubicBezTo>
                <a:lnTo>
                  <a:pt x="1497294" y="986698"/>
                </a:lnTo>
                <a:lnTo>
                  <a:pt x="1501380" y="980222"/>
                </a:lnTo>
                <a:cubicBezTo>
                  <a:pt x="1506110" y="979467"/>
                  <a:pt x="1511732" y="980427"/>
                  <a:pt x="1511186" y="983444"/>
                </a:cubicBezTo>
                <a:cubicBezTo>
                  <a:pt x="1523795" y="979604"/>
                  <a:pt x="1502958" y="975216"/>
                  <a:pt x="1514474" y="970829"/>
                </a:cubicBezTo>
                <a:cubicBezTo>
                  <a:pt x="1524348" y="972476"/>
                  <a:pt x="1528182" y="978510"/>
                  <a:pt x="1530376" y="985638"/>
                </a:cubicBezTo>
                <a:lnTo>
                  <a:pt x="1499891" y="987138"/>
                </a:lnTo>
                <a:lnTo>
                  <a:pt x="1500760" y="987285"/>
                </a:lnTo>
                <a:cubicBezTo>
                  <a:pt x="1471147" y="991667"/>
                  <a:pt x="1464567" y="989474"/>
                  <a:pt x="1442630" y="983445"/>
                </a:cubicBezTo>
                <a:cubicBezTo>
                  <a:pt x="1445370" y="999895"/>
                  <a:pt x="1436596" y="1003188"/>
                  <a:pt x="1431662" y="1020738"/>
                </a:cubicBezTo>
                <a:cubicBezTo>
                  <a:pt x="1447017" y="1022378"/>
                  <a:pt x="1465661" y="1010863"/>
                  <a:pt x="1459626" y="1010316"/>
                </a:cubicBezTo>
                <a:cubicBezTo>
                  <a:pt x="1447564" y="1007023"/>
                  <a:pt x="1445918" y="1022931"/>
                  <a:pt x="1440984" y="1014156"/>
                </a:cubicBezTo>
                <a:cubicBezTo>
                  <a:pt x="1442077" y="1004829"/>
                  <a:pt x="1449758" y="999347"/>
                  <a:pt x="1463467" y="997701"/>
                </a:cubicBezTo>
                <a:cubicBezTo>
                  <a:pt x="1474983" y="1007576"/>
                  <a:pt x="1483757" y="999347"/>
                  <a:pt x="1502407" y="1002635"/>
                </a:cubicBezTo>
                <a:cubicBezTo>
                  <a:pt x="1496372" y="1014704"/>
                  <a:pt x="1515569" y="1008122"/>
                  <a:pt x="1518309" y="1014156"/>
                </a:cubicBezTo>
                <a:cubicBezTo>
                  <a:pt x="1509534" y="1020738"/>
                  <a:pt x="1506240" y="1015250"/>
                  <a:pt x="1494178" y="1015250"/>
                </a:cubicBezTo>
                <a:cubicBezTo>
                  <a:pt x="1499660" y="1034447"/>
                  <a:pt x="1513375" y="1014704"/>
                  <a:pt x="1527631" y="1014156"/>
                </a:cubicBezTo>
                <a:cubicBezTo>
                  <a:pt x="1528184" y="1019638"/>
                  <a:pt x="1527084" y="1024026"/>
                  <a:pt x="1523790" y="1026771"/>
                </a:cubicBezTo>
                <a:cubicBezTo>
                  <a:pt x="1532570" y="1025672"/>
                  <a:pt x="1539698" y="1024026"/>
                  <a:pt x="1542440" y="1019638"/>
                </a:cubicBezTo>
                <a:cubicBezTo>
                  <a:pt x="1521049" y="1016350"/>
                  <a:pt x="1544086" y="992767"/>
                  <a:pt x="1569311" y="997153"/>
                </a:cubicBezTo>
                <a:cubicBezTo>
                  <a:pt x="1577538" y="1004281"/>
                  <a:pt x="1580279" y="1002635"/>
                  <a:pt x="1575891" y="1012510"/>
                </a:cubicBezTo>
                <a:lnTo>
                  <a:pt x="1592816" y="1009024"/>
                </a:lnTo>
                <a:lnTo>
                  <a:pt x="1594543" y="1004828"/>
                </a:lnTo>
                <a:cubicBezTo>
                  <a:pt x="1607159" y="1002087"/>
                  <a:pt x="1604966" y="1010861"/>
                  <a:pt x="1614287" y="1010315"/>
                </a:cubicBezTo>
                <a:cubicBezTo>
                  <a:pt x="1615111" y="1013606"/>
                  <a:pt x="1610999" y="1014153"/>
                  <a:pt x="1605788" y="1014085"/>
                </a:cubicBezTo>
                <a:lnTo>
                  <a:pt x="1600346" y="1014111"/>
                </a:lnTo>
                <a:lnTo>
                  <a:pt x="1604342" y="1017856"/>
                </a:lnTo>
                <a:cubicBezTo>
                  <a:pt x="1609483" y="1019639"/>
                  <a:pt x="1614831" y="1021284"/>
                  <a:pt x="1615377" y="1026218"/>
                </a:cubicBezTo>
                <a:cubicBezTo>
                  <a:pt x="1633474" y="1021832"/>
                  <a:pt x="1638415" y="1025672"/>
                  <a:pt x="1643349" y="1015797"/>
                </a:cubicBezTo>
                <a:cubicBezTo>
                  <a:pt x="1638415" y="1007023"/>
                  <a:pt x="1625800" y="1015797"/>
                  <a:pt x="1623606" y="1010316"/>
                </a:cubicBezTo>
                <a:cubicBezTo>
                  <a:pt x="1624152" y="1005382"/>
                  <a:pt x="1646089" y="998248"/>
                  <a:pt x="1652123" y="1005929"/>
                </a:cubicBezTo>
                <a:cubicBezTo>
                  <a:pt x="1652671" y="1015797"/>
                  <a:pt x="1641702" y="1022378"/>
                  <a:pt x="1663639" y="1024026"/>
                </a:cubicBezTo>
                <a:cubicBezTo>
                  <a:pt x="1651577" y="1008122"/>
                  <a:pt x="1670766" y="1021832"/>
                  <a:pt x="1677353" y="1014156"/>
                </a:cubicBezTo>
                <a:cubicBezTo>
                  <a:pt x="1669672" y="1009217"/>
                  <a:pt x="1659251" y="1005382"/>
                  <a:pt x="1660898" y="993313"/>
                </a:cubicBezTo>
                <a:cubicBezTo>
                  <a:pt x="1674608" y="992217"/>
                  <a:pt x="1684342" y="993313"/>
                  <a:pt x="1692431" y="994684"/>
                </a:cubicBezTo>
                <a:lnTo>
                  <a:pt x="1712460" y="997474"/>
                </a:lnTo>
                <a:lnTo>
                  <a:pt x="1704227" y="991673"/>
                </a:lnTo>
                <a:cubicBezTo>
                  <a:pt x="1704501" y="989479"/>
                  <a:pt x="1710945" y="989616"/>
                  <a:pt x="1717184" y="991260"/>
                </a:cubicBezTo>
                <a:cubicBezTo>
                  <a:pt x="1723422" y="992905"/>
                  <a:pt x="1729454" y="996059"/>
                  <a:pt x="1728905" y="999900"/>
                </a:cubicBezTo>
                <a:cubicBezTo>
                  <a:pt x="1720130" y="1001820"/>
                  <a:pt x="1716155" y="1000311"/>
                  <a:pt x="1713276" y="998049"/>
                </a:cubicBezTo>
                <a:lnTo>
                  <a:pt x="1713036" y="997879"/>
                </a:lnTo>
                <a:lnTo>
                  <a:pt x="1692981" y="1001266"/>
                </a:lnTo>
                <a:cubicBezTo>
                  <a:pt x="1685852" y="1002500"/>
                  <a:pt x="1679544" y="1004281"/>
                  <a:pt x="1676800" y="1008122"/>
                </a:cubicBezTo>
                <a:cubicBezTo>
                  <a:pt x="1699290" y="1019090"/>
                  <a:pt x="1732196" y="1000994"/>
                  <a:pt x="1749739" y="1014704"/>
                </a:cubicBezTo>
                <a:cubicBezTo>
                  <a:pt x="1727808" y="1007023"/>
                  <a:pt x="1730001" y="1022931"/>
                  <a:pt x="1717387" y="1028412"/>
                </a:cubicBezTo>
                <a:cubicBezTo>
                  <a:pt x="1712453" y="1024572"/>
                  <a:pt x="1709158" y="1019090"/>
                  <a:pt x="1697097" y="1020185"/>
                </a:cubicBezTo>
                <a:cubicBezTo>
                  <a:pt x="1695997" y="1034993"/>
                  <a:pt x="1691063" y="1025125"/>
                  <a:pt x="1678447" y="1024026"/>
                </a:cubicBezTo>
                <a:cubicBezTo>
                  <a:pt x="1679542" y="1030606"/>
                  <a:pt x="1675161" y="1033899"/>
                  <a:pt x="1664739" y="1033899"/>
                </a:cubicBezTo>
                <a:cubicBezTo>
                  <a:pt x="1652671" y="1027865"/>
                  <a:pt x="1655964" y="1030059"/>
                  <a:pt x="1639508" y="1025672"/>
                </a:cubicBezTo>
                <a:cubicBezTo>
                  <a:pt x="1644995" y="1036093"/>
                  <a:pt x="1661445" y="1038287"/>
                  <a:pt x="1670766" y="1045961"/>
                </a:cubicBezTo>
                <a:cubicBezTo>
                  <a:pt x="1666385" y="1035540"/>
                  <a:pt x="1679542" y="1035540"/>
                  <a:pt x="1683382" y="1030059"/>
                </a:cubicBezTo>
                <a:cubicBezTo>
                  <a:pt x="1694351" y="1030606"/>
                  <a:pt x="1694897" y="1039381"/>
                  <a:pt x="1703672" y="1041575"/>
                </a:cubicBezTo>
                <a:cubicBezTo>
                  <a:pt x="1701477" y="1033899"/>
                  <a:pt x="1704225" y="1028412"/>
                  <a:pt x="1716839" y="1028960"/>
                </a:cubicBezTo>
                <a:cubicBezTo>
                  <a:pt x="1728903" y="1032800"/>
                  <a:pt x="1709158" y="1038287"/>
                  <a:pt x="1722868" y="1041027"/>
                </a:cubicBezTo>
                <a:cubicBezTo>
                  <a:pt x="1721227" y="1033346"/>
                  <a:pt x="1729449" y="1031154"/>
                  <a:pt x="1736031" y="1028412"/>
                </a:cubicBezTo>
                <a:cubicBezTo>
                  <a:pt x="1739324" y="1037734"/>
                  <a:pt x="1765647" y="1041575"/>
                  <a:pt x="1757421" y="1049255"/>
                </a:cubicBezTo>
                <a:lnTo>
                  <a:pt x="1779459" y="1044103"/>
                </a:lnTo>
                <a:lnTo>
                  <a:pt x="1757833" y="1041917"/>
                </a:lnTo>
                <a:cubicBezTo>
                  <a:pt x="1752212" y="1039381"/>
                  <a:pt x="1748647" y="1035269"/>
                  <a:pt x="1746453" y="1030058"/>
                </a:cubicBezTo>
                <a:cubicBezTo>
                  <a:pt x="1752760" y="1032252"/>
                  <a:pt x="1760713" y="1033074"/>
                  <a:pt x="1767500" y="1034718"/>
                </a:cubicBezTo>
                <a:lnTo>
                  <a:pt x="1780787" y="1043792"/>
                </a:lnTo>
                <a:lnTo>
                  <a:pt x="1789115" y="1041846"/>
                </a:lnTo>
                <a:lnTo>
                  <a:pt x="1788752" y="1041027"/>
                </a:lnTo>
                <a:cubicBezTo>
                  <a:pt x="1790053" y="1039107"/>
                  <a:pt x="1791972" y="1036639"/>
                  <a:pt x="1789779" y="1031705"/>
                </a:cubicBezTo>
                <a:cubicBezTo>
                  <a:pt x="1799106" y="1032800"/>
                  <a:pt x="1799654" y="1040481"/>
                  <a:pt x="1814462" y="1037187"/>
                </a:cubicBezTo>
                <a:lnTo>
                  <a:pt x="1806575" y="1040567"/>
                </a:lnTo>
                <a:lnTo>
                  <a:pt x="1815569" y="1040693"/>
                </a:lnTo>
                <a:cubicBezTo>
                  <a:pt x="1822235" y="1041953"/>
                  <a:pt x="1828712" y="1044593"/>
                  <a:pt x="1834745" y="1049255"/>
                </a:cubicBezTo>
                <a:cubicBezTo>
                  <a:pt x="1825969" y="1052543"/>
                  <a:pt x="1817749" y="1040481"/>
                  <a:pt x="1815555" y="1049802"/>
                </a:cubicBezTo>
                <a:cubicBezTo>
                  <a:pt x="1818297" y="1049802"/>
                  <a:pt x="1821585" y="1052543"/>
                  <a:pt x="1816101" y="1053089"/>
                </a:cubicBezTo>
                <a:cubicBezTo>
                  <a:pt x="1804582" y="1054737"/>
                  <a:pt x="1817197" y="1038833"/>
                  <a:pt x="1800746" y="1044315"/>
                </a:cubicBezTo>
                <a:cubicBezTo>
                  <a:pt x="1795806" y="1059671"/>
                  <a:pt x="1759067" y="1057477"/>
                  <a:pt x="1740417" y="1065158"/>
                </a:cubicBezTo>
                <a:cubicBezTo>
                  <a:pt x="1742611" y="1056930"/>
                  <a:pt x="1730001" y="1059671"/>
                  <a:pt x="1725062" y="1056383"/>
                </a:cubicBezTo>
                <a:cubicBezTo>
                  <a:pt x="1732196" y="1064058"/>
                  <a:pt x="1703125" y="1064611"/>
                  <a:pt x="1721227" y="1068998"/>
                </a:cubicBezTo>
                <a:cubicBezTo>
                  <a:pt x="1728355" y="1057477"/>
                  <a:pt x="1734935" y="1073933"/>
                  <a:pt x="1745356" y="1071192"/>
                </a:cubicBezTo>
                <a:cubicBezTo>
                  <a:pt x="1748098" y="1056383"/>
                  <a:pt x="1778262" y="1074480"/>
                  <a:pt x="1797454" y="1062964"/>
                </a:cubicBezTo>
                <a:cubicBezTo>
                  <a:pt x="1797454" y="1067898"/>
                  <a:pt x="1800746" y="1074480"/>
                  <a:pt x="1794166" y="1075579"/>
                </a:cubicBezTo>
                <a:cubicBezTo>
                  <a:pt x="1791424" y="1074480"/>
                  <a:pt x="1774969" y="1068446"/>
                  <a:pt x="1774969" y="1076127"/>
                </a:cubicBezTo>
                <a:cubicBezTo>
                  <a:pt x="1786485" y="1076673"/>
                  <a:pt x="1793618" y="1079967"/>
                  <a:pt x="1808975" y="1077773"/>
                </a:cubicBezTo>
                <a:cubicBezTo>
                  <a:pt x="1807875" y="1072286"/>
                  <a:pt x="1812809" y="1070640"/>
                  <a:pt x="1822684" y="1071192"/>
                </a:cubicBezTo>
                <a:cubicBezTo>
                  <a:pt x="1816649" y="1062418"/>
                  <a:pt x="1818843" y="1059671"/>
                  <a:pt x="1830910" y="1055283"/>
                </a:cubicBezTo>
                <a:cubicBezTo>
                  <a:pt x="1834745" y="1065158"/>
                  <a:pt x="1821037" y="1068446"/>
                  <a:pt x="1837492" y="1070640"/>
                </a:cubicBezTo>
                <a:cubicBezTo>
                  <a:pt x="1842974" y="1057477"/>
                  <a:pt x="1855588" y="1048703"/>
                  <a:pt x="1867651" y="1038833"/>
                </a:cubicBezTo>
                <a:cubicBezTo>
                  <a:pt x="1863263" y="1048703"/>
                  <a:pt x="1875878" y="1045961"/>
                  <a:pt x="1878620" y="1050897"/>
                </a:cubicBezTo>
                <a:cubicBezTo>
                  <a:pt x="1874779" y="1051448"/>
                  <a:pt x="1869298" y="1051448"/>
                  <a:pt x="1869298" y="1054190"/>
                </a:cubicBezTo>
                <a:cubicBezTo>
                  <a:pt x="1891781" y="1050349"/>
                  <a:pt x="1862715" y="1065158"/>
                  <a:pt x="1880266" y="1066257"/>
                </a:cubicBezTo>
                <a:cubicBezTo>
                  <a:pt x="1885200" y="1045415"/>
                  <a:pt x="1895621" y="1060770"/>
                  <a:pt x="1912078" y="1046509"/>
                </a:cubicBezTo>
                <a:cubicBezTo>
                  <a:pt x="1908783" y="1056383"/>
                  <a:pt x="1908783" y="1053089"/>
                  <a:pt x="1918105" y="1058576"/>
                </a:cubicBezTo>
                <a:cubicBezTo>
                  <a:pt x="1892881" y="1059671"/>
                  <a:pt x="1914265" y="1059124"/>
                  <a:pt x="1914265" y="1067898"/>
                </a:cubicBezTo>
                <a:cubicBezTo>
                  <a:pt x="1909331" y="1067898"/>
                  <a:pt x="1908783" y="1070640"/>
                  <a:pt x="1904943" y="1071192"/>
                </a:cubicBezTo>
                <a:cubicBezTo>
                  <a:pt x="1911523" y="1062418"/>
                  <a:pt x="1883006" y="1063512"/>
                  <a:pt x="1885200" y="1068998"/>
                </a:cubicBezTo>
                <a:cubicBezTo>
                  <a:pt x="1890411" y="1069546"/>
                  <a:pt x="1891783" y="1073658"/>
                  <a:pt x="1891372" y="1077907"/>
                </a:cubicBezTo>
                <a:lnTo>
                  <a:pt x="1888435" y="1084224"/>
                </a:lnTo>
                <a:lnTo>
                  <a:pt x="1888594" y="1083366"/>
                </a:lnTo>
                <a:cubicBezTo>
                  <a:pt x="1883557" y="1078250"/>
                  <a:pt x="1864635" y="1075986"/>
                  <a:pt x="1875332" y="1065704"/>
                </a:cubicBezTo>
                <a:cubicBezTo>
                  <a:pt x="1846813" y="1067898"/>
                  <a:pt x="1878620" y="1085447"/>
                  <a:pt x="1887394" y="1089835"/>
                </a:cubicBezTo>
                <a:lnTo>
                  <a:pt x="1887851" y="1087369"/>
                </a:lnTo>
                <a:lnTo>
                  <a:pt x="1912827" y="1080581"/>
                </a:lnTo>
                <a:lnTo>
                  <a:pt x="1924960" y="1072897"/>
                </a:lnTo>
                <a:lnTo>
                  <a:pt x="1924140" y="1072838"/>
                </a:lnTo>
                <a:cubicBezTo>
                  <a:pt x="1927980" y="1069551"/>
                  <a:pt x="1929621" y="1064610"/>
                  <a:pt x="1927428" y="1057482"/>
                </a:cubicBezTo>
                <a:cubicBezTo>
                  <a:pt x="1940042" y="1058305"/>
                  <a:pt x="1945526" y="1064064"/>
                  <a:pt x="1944703" y="1068655"/>
                </a:cubicBezTo>
                <a:lnTo>
                  <a:pt x="1940429" y="1072486"/>
                </a:lnTo>
                <a:lnTo>
                  <a:pt x="1957251" y="1075096"/>
                </a:lnTo>
                <a:cubicBezTo>
                  <a:pt x="1964312" y="1077495"/>
                  <a:pt x="1967740" y="1081334"/>
                  <a:pt x="1964173" y="1088189"/>
                </a:cubicBezTo>
                <a:cubicBezTo>
                  <a:pt x="1952110" y="1088741"/>
                  <a:pt x="1951562" y="1081613"/>
                  <a:pt x="1943881" y="1079414"/>
                </a:cubicBezTo>
                <a:cubicBezTo>
                  <a:pt x="1924686" y="1087641"/>
                  <a:pt x="1904397" y="1090935"/>
                  <a:pt x="1892881" y="1096970"/>
                </a:cubicBezTo>
                <a:cubicBezTo>
                  <a:pt x="1905491" y="1091482"/>
                  <a:pt x="1907684" y="1109578"/>
                  <a:pt x="1898910" y="1109032"/>
                </a:cubicBezTo>
                <a:cubicBezTo>
                  <a:pt x="1884106" y="1105738"/>
                  <a:pt x="1862715" y="1096417"/>
                  <a:pt x="1864909" y="1107384"/>
                </a:cubicBezTo>
                <a:cubicBezTo>
                  <a:pt x="1860249" y="1098883"/>
                  <a:pt x="1850104" y="1096690"/>
                  <a:pt x="1840507" y="1094839"/>
                </a:cubicBezTo>
                <a:lnTo>
                  <a:pt x="1833183" y="1091203"/>
                </a:lnTo>
                <a:lnTo>
                  <a:pt x="1842219" y="1092510"/>
                </a:lnTo>
                <a:cubicBezTo>
                  <a:pt x="1847635" y="1092989"/>
                  <a:pt x="1849555" y="1091755"/>
                  <a:pt x="1843520" y="1085447"/>
                </a:cubicBezTo>
                <a:cubicBezTo>
                  <a:pt x="1841876" y="1091209"/>
                  <a:pt x="1829743" y="1082467"/>
                  <a:pt x="1823547" y="1083751"/>
                </a:cubicBezTo>
                <a:lnTo>
                  <a:pt x="1822233" y="1085765"/>
                </a:lnTo>
                <a:lnTo>
                  <a:pt x="1819391" y="1084354"/>
                </a:lnTo>
                <a:cubicBezTo>
                  <a:pt x="1802940" y="1083255"/>
                  <a:pt x="1803487" y="1092575"/>
                  <a:pt x="1796906" y="1097516"/>
                </a:cubicBezTo>
                <a:cubicBezTo>
                  <a:pt x="1795260" y="1089835"/>
                  <a:pt x="1778262" y="1093128"/>
                  <a:pt x="1771681" y="1089289"/>
                </a:cubicBezTo>
                <a:cubicBezTo>
                  <a:pt x="1780450" y="1083801"/>
                  <a:pt x="1766742" y="1079414"/>
                  <a:pt x="1760713" y="1074480"/>
                </a:cubicBezTo>
                <a:cubicBezTo>
                  <a:pt x="1761260" y="1083801"/>
                  <a:pt x="1726709" y="1070092"/>
                  <a:pt x="1742064" y="1078319"/>
                </a:cubicBezTo>
                <a:cubicBezTo>
                  <a:pt x="1747551" y="1079414"/>
                  <a:pt x="1753032" y="1081061"/>
                  <a:pt x="1756873" y="1083801"/>
                </a:cubicBezTo>
                <a:cubicBezTo>
                  <a:pt x="1742064" y="1082707"/>
                  <a:pt x="1738776" y="1088741"/>
                  <a:pt x="1728903" y="1090935"/>
                </a:cubicBezTo>
                <a:cubicBezTo>
                  <a:pt x="1728355" y="1101351"/>
                  <a:pt x="1750840" y="1095322"/>
                  <a:pt x="1745356" y="1109032"/>
                </a:cubicBezTo>
                <a:cubicBezTo>
                  <a:pt x="1736582" y="1107384"/>
                  <a:pt x="1725062" y="1107932"/>
                  <a:pt x="1720674" y="1103545"/>
                </a:cubicBezTo>
                <a:cubicBezTo>
                  <a:pt x="1731643" y="1101351"/>
                  <a:pt x="1707512" y="1098063"/>
                  <a:pt x="1709706" y="1091482"/>
                </a:cubicBezTo>
                <a:lnTo>
                  <a:pt x="1707065" y="1091721"/>
                </a:lnTo>
                <a:lnTo>
                  <a:pt x="1712518" y="1090247"/>
                </a:lnTo>
                <a:cubicBezTo>
                  <a:pt x="1717797" y="1091481"/>
                  <a:pt x="1722872" y="1094223"/>
                  <a:pt x="1723967" y="1095870"/>
                </a:cubicBezTo>
                <a:cubicBezTo>
                  <a:pt x="1721775" y="1089835"/>
                  <a:pt x="1730001" y="1089289"/>
                  <a:pt x="1732743" y="1085995"/>
                </a:cubicBezTo>
                <a:cubicBezTo>
                  <a:pt x="1723967" y="1080513"/>
                  <a:pt x="1718480" y="1090935"/>
                  <a:pt x="1712999" y="1080513"/>
                </a:cubicBezTo>
                <a:cubicBezTo>
                  <a:pt x="1712453" y="1077220"/>
                  <a:pt x="1719581" y="1075579"/>
                  <a:pt x="1712453" y="1074480"/>
                </a:cubicBezTo>
                <a:cubicBezTo>
                  <a:pt x="1710532" y="1076400"/>
                  <a:pt x="1705321" y="1081884"/>
                  <a:pt x="1701619" y="1086546"/>
                </a:cubicBezTo>
                <a:lnTo>
                  <a:pt x="1700170" y="1092347"/>
                </a:lnTo>
                <a:lnTo>
                  <a:pt x="1687016" y="1093538"/>
                </a:lnTo>
                <a:cubicBezTo>
                  <a:pt x="1680503" y="1093264"/>
                  <a:pt x="1673511" y="1092579"/>
                  <a:pt x="1661445" y="1093128"/>
                </a:cubicBezTo>
                <a:cubicBezTo>
                  <a:pt x="1662545" y="1109032"/>
                  <a:pt x="1683382" y="1094223"/>
                  <a:pt x="1705319" y="1097516"/>
                </a:cubicBezTo>
                <a:cubicBezTo>
                  <a:pt x="1707512" y="1121099"/>
                  <a:pt x="1747551" y="1117806"/>
                  <a:pt x="1757421" y="1135903"/>
                </a:cubicBezTo>
                <a:cubicBezTo>
                  <a:pt x="1773323" y="1132062"/>
                  <a:pt x="1770035" y="1121099"/>
                  <a:pt x="1785938" y="1131515"/>
                </a:cubicBezTo>
                <a:lnTo>
                  <a:pt x="1784291" y="1116160"/>
                </a:lnTo>
                <a:cubicBezTo>
                  <a:pt x="1768934" y="1115065"/>
                  <a:pt x="1774423" y="1126034"/>
                  <a:pt x="1756320" y="1123288"/>
                </a:cubicBezTo>
                <a:cubicBezTo>
                  <a:pt x="1749192" y="1120000"/>
                  <a:pt x="1738223" y="1120547"/>
                  <a:pt x="1736031" y="1114512"/>
                </a:cubicBezTo>
                <a:cubicBezTo>
                  <a:pt x="1749192" y="1112872"/>
                  <a:pt x="1752486" y="1109032"/>
                  <a:pt x="1773870" y="1106838"/>
                </a:cubicBezTo>
                <a:cubicBezTo>
                  <a:pt x="1772775" y="1117806"/>
                  <a:pt x="1797454" y="1109578"/>
                  <a:pt x="1799100" y="1118353"/>
                </a:cubicBezTo>
                <a:cubicBezTo>
                  <a:pt x="1790872" y="1096417"/>
                  <a:pt x="1756873" y="1107932"/>
                  <a:pt x="1738223" y="1089835"/>
                </a:cubicBezTo>
                <a:cubicBezTo>
                  <a:pt x="1763453" y="1094223"/>
                  <a:pt x="1797454" y="1095870"/>
                  <a:pt x="1823231" y="1117806"/>
                </a:cubicBezTo>
                <a:cubicBezTo>
                  <a:pt x="1832552" y="1116706"/>
                  <a:pt x="1819937" y="1112872"/>
                  <a:pt x="1827618" y="1111226"/>
                </a:cubicBezTo>
                <a:cubicBezTo>
                  <a:pt x="1828165" y="1113966"/>
                  <a:pt x="1836392" y="1114512"/>
                  <a:pt x="1837492" y="1110678"/>
                </a:cubicBezTo>
                <a:cubicBezTo>
                  <a:pt x="1828165" y="1112319"/>
                  <a:pt x="1812261" y="1102998"/>
                  <a:pt x="1822136" y="1101904"/>
                </a:cubicBezTo>
                <a:cubicBezTo>
                  <a:pt x="1834745" y="1105738"/>
                  <a:pt x="1852842" y="1105738"/>
                  <a:pt x="1861622" y="1112872"/>
                </a:cubicBezTo>
                <a:cubicBezTo>
                  <a:pt x="1861069" y="1119453"/>
                  <a:pt x="1844068" y="1116160"/>
                  <a:pt x="1843520" y="1122741"/>
                </a:cubicBezTo>
                <a:cubicBezTo>
                  <a:pt x="1850648" y="1123841"/>
                  <a:pt x="1856135" y="1126581"/>
                  <a:pt x="1863263" y="1128228"/>
                </a:cubicBezTo>
                <a:cubicBezTo>
                  <a:pt x="1863263" y="1122193"/>
                  <a:pt x="1874779" y="1107932"/>
                  <a:pt x="1886300" y="1118353"/>
                </a:cubicBezTo>
                <a:cubicBezTo>
                  <a:pt x="1872314" y="1121096"/>
                  <a:pt x="1884380" y="1122330"/>
                  <a:pt x="1897815" y="1124798"/>
                </a:cubicBezTo>
                <a:lnTo>
                  <a:pt x="1908034" y="1127603"/>
                </a:lnTo>
                <a:lnTo>
                  <a:pt x="1900557" y="1120546"/>
                </a:lnTo>
                <a:cubicBezTo>
                  <a:pt x="1924140" y="1115065"/>
                  <a:pt x="1914818" y="1133709"/>
                  <a:pt x="1935655" y="1131515"/>
                </a:cubicBezTo>
                <a:lnTo>
                  <a:pt x="1916518" y="1133029"/>
                </a:lnTo>
                <a:lnTo>
                  <a:pt x="1917558" y="1138643"/>
                </a:lnTo>
                <a:cubicBezTo>
                  <a:pt x="1930173" y="1137002"/>
                  <a:pt x="1929621" y="1128775"/>
                  <a:pt x="1950463" y="1131515"/>
                </a:cubicBezTo>
                <a:cubicBezTo>
                  <a:pt x="1940595" y="1144677"/>
                  <a:pt x="1957592" y="1136456"/>
                  <a:pt x="1966366" y="1143031"/>
                </a:cubicBezTo>
                <a:cubicBezTo>
                  <a:pt x="1914265" y="1149612"/>
                  <a:pt x="1839133" y="1156192"/>
                  <a:pt x="1821037" y="1135903"/>
                </a:cubicBezTo>
                <a:cubicBezTo>
                  <a:pt x="1790325" y="1139743"/>
                  <a:pt x="1777709" y="1137549"/>
                  <a:pt x="1759067" y="1141390"/>
                </a:cubicBezTo>
                <a:cubicBezTo>
                  <a:pt x="1759614" y="1145778"/>
                  <a:pt x="1757421" y="1147971"/>
                  <a:pt x="1755226" y="1150712"/>
                </a:cubicBezTo>
                <a:cubicBezTo>
                  <a:pt x="1772229" y="1150164"/>
                  <a:pt x="1767841" y="1164420"/>
                  <a:pt x="1781003" y="1165521"/>
                </a:cubicBezTo>
                <a:cubicBezTo>
                  <a:pt x="1777163" y="1156192"/>
                  <a:pt x="1773870" y="1150164"/>
                  <a:pt x="1779355" y="1146871"/>
                </a:cubicBezTo>
                <a:cubicBezTo>
                  <a:pt x="1791972" y="1149064"/>
                  <a:pt x="1804582" y="1136456"/>
                  <a:pt x="1812809" y="1145778"/>
                </a:cubicBezTo>
                <a:cubicBezTo>
                  <a:pt x="1807327" y="1149612"/>
                  <a:pt x="1796361" y="1150164"/>
                  <a:pt x="1784291" y="1150164"/>
                </a:cubicBezTo>
                <a:cubicBezTo>
                  <a:pt x="1791424" y="1161680"/>
                  <a:pt x="1819391" y="1175389"/>
                  <a:pt x="1839133" y="1166614"/>
                </a:cubicBezTo>
                <a:cubicBezTo>
                  <a:pt x="1826524" y="1166614"/>
                  <a:pt x="1813909" y="1167161"/>
                  <a:pt x="1813909" y="1158386"/>
                </a:cubicBezTo>
                <a:cubicBezTo>
                  <a:pt x="1876978" y="1160580"/>
                  <a:pt x="1953751" y="1143584"/>
                  <a:pt x="1960884" y="1180876"/>
                </a:cubicBezTo>
                <a:cubicBezTo>
                  <a:pt x="1969107" y="1168807"/>
                  <a:pt x="1982275" y="1197872"/>
                  <a:pt x="1994885" y="1182517"/>
                </a:cubicBezTo>
                <a:cubicBezTo>
                  <a:pt x="1989949" y="1179229"/>
                  <a:pt x="1977334" y="1181970"/>
                  <a:pt x="1979528" y="1173742"/>
                </a:cubicBezTo>
                <a:cubicBezTo>
                  <a:pt x="2002564" y="1171548"/>
                  <a:pt x="1973500" y="1172649"/>
                  <a:pt x="1978435" y="1164420"/>
                </a:cubicBezTo>
                <a:lnTo>
                  <a:pt x="2007500" y="1163327"/>
                </a:lnTo>
                <a:cubicBezTo>
                  <a:pt x="2007500" y="1150164"/>
                  <a:pt x="1983915" y="1153999"/>
                  <a:pt x="1981175" y="1142484"/>
                </a:cubicBezTo>
                <a:cubicBezTo>
                  <a:pt x="1998725" y="1146871"/>
                  <a:pt x="2022032" y="1158251"/>
                  <a:pt x="2041499" y="1164353"/>
                </a:cubicBezTo>
                <a:lnTo>
                  <a:pt x="2059132" y="1166921"/>
                </a:lnTo>
                <a:lnTo>
                  <a:pt x="2061241" y="1160722"/>
                </a:lnTo>
                <a:cubicBezTo>
                  <a:pt x="2059459" y="1158939"/>
                  <a:pt x="2055208" y="1157842"/>
                  <a:pt x="2048627" y="1158391"/>
                </a:cubicBezTo>
                <a:cubicBezTo>
                  <a:pt x="2049450" y="1154828"/>
                  <a:pt x="2055756" y="1154005"/>
                  <a:pt x="2062336" y="1154346"/>
                </a:cubicBezTo>
                <a:lnTo>
                  <a:pt x="2076513" y="1157066"/>
                </a:lnTo>
                <a:lnTo>
                  <a:pt x="2078786" y="1154552"/>
                </a:lnTo>
                <a:lnTo>
                  <a:pt x="2088660" y="1153999"/>
                </a:lnTo>
                <a:cubicBezTo>
                  <a:pt x="2095788" y="1161133"/>
                  <a:pt x="2076044" y="1167161"/>
                  <a:pt x="2090307" y="1169355"/>
                </a:cubicBezTo>
                <a:lnTo>
                  <a:pt x="2099579" y="1164298"/>
                </a:lnTo>
                <a:lnTo>
                  <a:pt x="2091954" y="1154004"/>
                </a:lnTo>
                <a:cubicBezTo>
                  <a:pt x="2100182" y="1154004"/>
                  <a:pt x="2101276" y="1149616"/>
                  <a:pt x="2110598" y="1150164"/>
                </a:cubicBezTo>
                <a:cubicBezTo>
                  <a:pt x="2122666" y="1161678"/>
                  <a:pt x="2139668" y="1161132"/>
                  <a:pt x="2159412" y="1154550"/>
                </a:cubicBezTo>
                <a:cubicBezTo>
                  <a:pt x="2156394" y="1159075"/>
                  <a:pt x="2152761" y="1161714"/>
                  <a:pt x="2148656" y="1163256"/>
                </a:cubicBezTo>
                <a:lnTo>
                  <a:pt x="2141350" y="1164399"/>
                </a:lnTo>
                <a:lnTo>
                  <a:pt x="2142402" y="1164420"/>
                </a:lnTo>
                <a:cubicBezTo>
                  <a:pt x="2124853" y="1179229"/>
                  <a:pt x="2085366" y="1178682"/>
                  <a:pt x="2051915" y="1177035"/>
                </a:cubicBezTo>
                <a:cubicBezTo>
                  <a:pt x="2051367" y="1180323"/>
                  <a:pt x="2047527" y="1181970"/>
                  <a:pt x="2043142" y="1183616"/>
                </a:cubicBezTo>
                <a:cubicBezTo>
                  <a:pt x="2035466" y="1196232"/>
                  <a:pt x="2063982" y="1198972"/>
                  <a:pt x="2050274" y="1205007"/>
                </a:cubicBezTo>
                <a:cubicBezTo>
                  <a:pt x="2039854" y="1199520"/>
                  <a:pt x="2045334" y="1198972"/>
                  <a:pt x="2036014" y="1205553"/>
                </a:cubicBezTo>
                <a:cubicBezTo>
                  <a:pt x="2032998" y="1201166"/>
                  <a:pt x="2027926" y="1198287"/>
                  <a:pt x="2021209" y="1196573"/>
                </a:cubicBezTo>
                <a:lnTo>
                  <a:pt x="2009757" y="1195651"/>
                </a:lnTo>
                <a:lnTo>
                  <a:pt x="2016847" y="1193856"/>
                </a:lnTo>
                <a:cubicBezTo>
                  <a:pt x="2027926" y="1194755"/>
                  <a:pt x="2037385" y="1203908"/>
                  <a:pt x="2043142" y="1192392"/>
                </a:cubicBezTo>
                <a:cubicBezTo>
                  <a:pt x="2019014" y="1188004"/>
                  <a:pt x="2017920" y="1186905"/>
                  <a:pt x="2007500" y="1175389"/>
                </a:cubicBezTo>
                <a:cubicBezTo>
                  <a:pt x="1999273" y="1179914"/>
                  <a:pt x="2008629" y="1185674"/>
                  <a:pt x="2008964" y="1191278"/>
                </a:cubicBezTo>
                <a:lnTo>
                  <a:pt x="2006244" y="1195368"/>
                </a:lnTo>
                <a:lnTo>
                  <a:pt x="1996531" y="1194586"/>
                </a:lnTo>
                <a:cubicBezTo>
                  <a:pt x="1995984" y="1211035"/>
                  <a:pt x="2013533" y="1194038"/>
                  <a:pt x="2021761" y="1202813"/>
                </a:cubicBezTo>
                <a:cubicBezTo>
                  <a:pt x="2010106" y="1207062"/>
                  <a:pt x="1999993" y="1209015"/>
                  <a:pt x="1990652" y="1209666"/>
                </a:cubicBezTo>
                <a:lnTo>
                  <a:pt x="1985414" y="1209476"/>
                </a:lnTo>
                <a:lnTo>
                  <a:pt x="1995984" y="1203360"/>
                </a:lnTo>
                <a:cubicBezTo>
                  <a:pt x="1966919" y="1212135"/>
                  <a:pt x="1961432" y="1186357"/>
                  <a:pt x="1942235" y="1198972"/>
                </a:cubicBezTo>
                <a:cubicBezTo>
                  <a:pt x="1952108" y="1198423"/>
                  <a:pt x="1962391" y="1203770"/>
                  <a:pt x="1971782" y="1207130"/>
                </a:cubicBezTo>
                <a:lnTo>
                  <a:pt x="1983573" y="1209409"/>
                </a:lnTo>
                <a:lnTo>
                  <a:pt x="1964173" y="1208705"/>
                </a:lnTo>
                <a:cubicBezTo>
                  <a:pt x="1955604" y="1207746"/>
                  <a:pt x="1947035" y="1206477"/>
                  <a:pt x="1937696" y="1205896"/>
                </a:cubicBezTo>
                <a:lnTo>
                  <a:pt x="1931642" y="1206149"/>
                </a:lnTo>
                <a:lnTo>
                  <a:pt x="1929829" y="1204799"/>
                </a:lnTo>
                <a:cubicBezTo>
                  <a:pt x="1924550" y="1204181"/>
                  <a:pt x="1918105" y="1204456"/>
                  <a:pt x="1913717" y="1203360"/>
                </a:cubicBezTo>
                <a:lnTo>
                  <a:pt x="1916726" y="1206774"/>
                </a:lnTo>
                <a:lnTo>
                  <a:pt x="1906589" y="1207201"/>
                </a:lnTo>
                <a:cubicBezTo>
                  <a:pt x="1901109" y="1221457"/>
                  <a:pt x="1880266" y="1215422"/>
                  <a:pt x="1884654" y="1229684"/>
                </a:cubicBezTo>
                <a:cubicBezTo>
                  <a:pt x="1878072" y="1218168"/>
                  <a:pt x="1861622" y="1211035"/>
                  <a:pt x="1881912" y="1205007"/>
                </a:cubicBezTo>
                <a:cubicBezTo>
                  <a:pt x="1865457" y="1202813"/>
                  <a:pt x="1847908" y="1214329"/>
                  <a:pt x="1858875" y="1218168"/>
                </a:cubicBezTo>
                <a:cubicBezTo>
                  <a:pt x="1866004" y="1215975"/>
                  <a:pt x="1849007" y="1226391"/>
                  <a:pt x="1874231" y="1226944"/>
                </a:cubicBezTo>
                <a:cubicBezTo>
                  <a:pt x="1867651" y="1232424"/>
                  <a:pt x="1858329" y="1235718"/>
                  <a:pt x="1846267" y="1237359"/>
                </a:cubicBezTo>
                <a:cubicBezTo>
                  <a:pt x="1836392" y="1231878"/>
                  <a:pt x="1848461" y="1231878"/>
                  <a:pt x="1844620" y="1222003"/>
                </a:cubicBezTo>
                <a:cubicBezTo>
                  <a:pt x="1825424" y="1220909"/>
                  <a:pt x="1830359" y="1220909"/>
                  <a:pt x="1811162" y="1223103"/>
                </a:cubicBezTo>
                <a:cubicBezTo>
                  <a:pt x="1799648" y="1226944"/>
                  <a:pt x="1822136" y="1234072"/>
                  <a:pt x="1807875" y="1238458"/>
                </a:cubicBezTo>
                <a:cubicBezTo>
                  <a:pt x="1797999" y="1232424"/>
                  <a:pt x="1786485" y="1227490"/>
                  <a:pt x="1772775" y="1224197"/>
                </a:cubicBezTo>
                <a:cubicBezTo>
                  <a:pt x="1762081" y="1234344"/>
                  <a:pt x="1746314" y="1236538"/>
                  <a:pt x="1729175" y="1236333"/>
                </a:cubicBezTo>
                <a:lnTo>
                  <a:pt x="1723161" y="1236070"/>
                </a:lnTo>
                <a:lnTo>
                  <a:pt x="1718480" y="1228585"/>
                </a:lnTo>
                <a:cubicBezTo>
                  <a:pt x="1703125" y="1236812"/>
                  <a:pt x="1688317" y="1225843"/>
                  <a:pt x="1698191" y="1217069"/>
                </a:cubicBezTo>
                <a:cubicBezTo>
                  <a:pt x="1689966" y="1215698"/>
                  <a:pt x="1687497" y="1221046"/>
                  <a:pt x="1687976" y="1226804"/>
                </a:cubicBezTo>
                <a:lnTo>
                  <a:pt x="1692842" y="1234747"/>
                </a:lnTo>
                <a:lnTo>
                  <a:pt x="1677353" y="1234072"/>
                </a:lnTo>
                <a:cubicBezTo>
                  <a:pt x="1678994" y="1226944"/>
                  <a:pt x="1666932" y="1213228"/>
                  <a:pt x="1661445" y="1222556"/>
                </a:cubicBezTo>
                <a:cubicBezTo>
                  <a:pt x="1669672" y="1226944"/>
                  <a:pt x="1675161" y="1232971"/>
                  <a:pt x="1677901" y="1240652"/>
                </a:cubicBezTo>
                <a:cubicBezTo>
                  <a:pt x="1659804" y="1235718"/>
                  <a:pt x="1656511" y="1231330"/>
                  <a:pt x="1638961" y="1239006"/>
                </a:cubicBezTo>
                <a:cubicBezTo>
                  <a:pt x="1637867" y="1223103"/>
                  <a:pt x="1614284" y="1240105"/>
                  <a:pt x="1603863" y="1228037"/>
                </a:cubicBezTo>
                <a:cubicBezTo>
                  <a:pt x="1601669" y="1232424"/>
                  <a:pt x="1610991" y="1243394"/>
                  <a:pt x="1600570" y="1243394"/>
                </a:cubicBezTo>
                <a:lnTo>
                  <a:pt x="1590700" y="1243940"/>
                </a:lnTo>
                <a:cubicBezTo>
                  <a:pt x="1588506" y="1232424"/>
                  <a:pt x="1597828" y="1228585"/>
                  <a:pt x="1597828" y="1218715"/>
                </a:cubicBezTo>
                <a:cubicBezTo>
                  <a:pt x="1579185" y="1214875"/>
                  <a:pt x="1598381" y="1232424"/>
                  <a:pt x="1579732" y="1228585"/>
                </a:cubicBezTo>
                <a:cubicBezTo>
                  <a:pt x="1576992" y="1237359"/>
                  <a:pt x="1587413" y="1236264"/>
                  <a:pt x="1586312" y="1243940"/>
                </a:cubicBezTo>
                <a:cubicBezTo>
                  <a:pt x="1564923" y="1241746"/>
                  <a:pt x="1541345" y="1253267"/>
                  <a:pt x="1518309" y="1240105"/>
                </a:cubicBezTo>
                <a:cubicBezTo>
                  <a:pt x="1514469" y="1252168"/>
                  <a:pt x="1499660" y="1246687"/>
                  <a:pt x="1490338" y="1250521"/>
                </a:cubicBezTo>
                <a:cubicBezTo>
                  <a:pt x="1482663" y="1248879"/>
                  <a:pt x="1490338" y="1235718"/>
                  <a:pt x="1474983" y="1239006"/>
                </a:cubicBezTo>
                <a:cubicBezTo>
                  <a:pt x="1476629" y="1245040"/>
                  <a:pt x="1470047" y="1246139"/>
                  <a:pt x="1471147" y="1251621"/>
                </a:cubicBezTo>
                <a:cubicBezTo>
                  <a:pt x="1477177" y="1252168"/>
                  <a:pt x="1482663" y="1252168"/>
                  <a:pt x="1481563" y="1257655"/>
                </a:cubicBezTo>
                <a:cubicBezTo>
                  <a:pt x="1475255" y="1268624"/>
                  <a:pt x="1460175" y="1270542"/>
                  <a:pt x="1443449" y="1269513"/>
                </a:cubicBezTo>
                <a:lnTo>
                  <a:pt x="1428450" y="1267691"/>
                </a:lnTo>
                <a:lnTo>
                  <a:pt x="1430289" y="1267112"/>
                </a:lnTo>
                <a:cubicBezTo>
                  <a:pt x="1436321" y="1267112"/>
                  <a:pt x="1441530" y="1266700"/>
                  <a:pt x="1437143" y="1260943"/>
                </a:cubicBezTo>
                <a:cubicBezTo>
                  <a:pt x="1423433" y="1264783"/>
                  <a:pt x="1419593" y="1263137"/>
                  <a:pt x="1412465" y="1255461"/>
                </a:cubicBezTo>
                <a:cubicBezTo>
                  <a:pt x="1419593" y="1253267"/>
                  <a:pt x="1423981" y="1249974"/>
                  <a:pt x="1426175" y="1245586"/>
                </a:cubicBezTo>
                <a:cubicBezTo>
                  <a:pt x="1405332" y="1250521"/>
                  <a:pt x="1404238" y="1259848"/>
                  <a:pt x="1383401" y="1253267"/>
                </a:cubicBezTo>
                <a:lnTo>
                  <a:pt x="1380495" y="1266819"/>
                </a:lnTo>
                <a:lnTo>
                  <a:pt x="1372223" y="1268551"/>
                </a:lnTo>
                <a:cubicBezTo>
                  <a:pt x="1363654" y="1269854"/>
                  <a:pt x="1357894" y="1268620"/>
                  <a:pt x="1365845" y="1258201"/>
                </a:cubicBezTo>
                <a:cubicBezTo>
                  <a:pt x="1353783" y="1262042"/>
                  <a:pt x="1335134" y="1264236"/>
                  <a:pt x="1336233" y="1249974"/>
                </a:cubicBezTo>
                <a:cubicBezTo>
                  <a:pt x="1346655" y="1251621"/>
                  <a:pt x="1351042" y="1257102"/>
                  <a:pt x="1365845" y="1255461"/>
                </a:cubicBezTo>
                <a:cubicBezTo>
                  <a:pt x="1365298" y="1246687"/>
                  <a:pt x="1377367" y="1245040"/>
                  <a:pt x="1378460" y="1236812"/>
                </a:cubicBezTo>
                <a:cubicBezTo>
                  <a:pt x="1357071" y="1240105"/>
                  <a:pt x="1385042" y="1228585"/>
                  <a:pt x="1363657" y="1231330"/>
                </a:cubicBezTo>
                <a:cubicBezTo>
                  <a:pt x="1349396" y="1232971"/>
                  <a:pt x="1377913" y="1246687"/>
                  <a:pt x="1360911" y="1249974"/>
                </a:cubicBezTo>
                <a:cubicBezTo>
                  <a:pt x="1354330" y="1246687"/>
                  <a:pt x="1342815" y="1247233"/>
                  <a:pt x="1340621" y="1241200"/>
                </a:cubicBezTo>
                <a:cubicBezTo>
                  <a:pt x="1347202" y="1240652"/>
                  <a:pt x="1345555" y="1234618"/>
                  <a:pt x="1349396" y="1231878"/>
                </a:cubicBezTo>
                <a:lnTo>
                  <a:pt x="1345441" y="1231191"/>
                </a:lnTo>
                <a:lnTo>
                  <a:pt x="1335205" y="1220840"/>
                </a:lnTo>
                <a:cubicBezTo>
                  <a:pt x="1328966" y="1217892"/>
                  <a:pt x="1321698" y="1217069"/>
                  <a:pt x="1317038" y="1221457"/>
                </a:cubicBezTo>
                <a:lnTo>
                  <a:pt x="1340117" y="1230267"/>
                </a:lnTo>
                <a:lnTo>
                  <a:pt x="1327665" y="1228105"/>
                </a:lnTo>
                <a:cubicBezTo>
                  <a:pt x="1319507" y="1227077"/>
                  <a:pt x="1312104" y="1226940"/>
                  <a:pt x="1310457" y="1229684"/>
                </a:cubicBezTo>
                <a:cubicBezTo>
                  <a:pt x="1313750" y="1235165"/>
                  <a:pt x="1333493" y="1228585"/>
                  <a:pt x="1335134" y="1235165"/>
                </a:cubicBezTo>
                <a:cubicBezTo>
                  <a:pt x="1336233" y="1240652"/>
                  <a:pt x="1326912" y="1260395"/>
                  <a:pt x="1330753" y="1241200"/>
                </a:cubicBezTo>
                <a:cubicBezTo>
                  <a:pt x="1312650" y="1240652"/>
                  <a:pt x="1328006" y="1258749"/>
                  <a:pt x="1302782" y="1254361"/>
                </a:cubicBezTo>
                <a:cubicBezTo>
                  <a:pt x="1300041" y="1248879"/>
                  <a:pt x="1308816" y="1246139"/>
                  <a:pt x="1301681" y="1245040"/>
                </a:cubicBezTo>
                <a:lnTo>
                  <a:pt x="1295451" y="1249257"/>
                </a:lnTo>
                <a:lnTo>
                  <a:pt x="1274810" y="1231330"/>
                </a:lnTo>
                <a:cubicBezTo>
                  <a:pt x="1273717" y="1233524"/>
                  <a:pt x="1263842" y="1243940"/>
                  <a:pt x="1275911" y="1243940"/>
                </a:cubicBezTo>
                <a:cubicBezTo>
                  <a:pt x="1279475" y="1238455"/>
                  <a:pt x="1282078" y="1240375"/>
                  <a:pt x="1284956" y="1243392"/>
                </a:cubicBezTo>
                <a:lnTo>
                  <a:pt x="1295405" y="1249289"/>
                </a:lnTo>
                <a:lnTo>
                  <a:pt x="1295101" y="1249494"/>
                </a:lnTo>
                <a:cubicBezTo>
                  <a:pt x="1295786" y="1252031"/>
                  <a:pt x="1296471" y="1255184"/>
                  <a:pt x="1288520" y="1257655"/>
                </a:cubicBezTo>
                <a:cubicBezTo>
                  <a:pt x="1276458" y="1253815"/>
                  <a:pt x="1276458" y="1248879"/>
                  <a:pt x="1273164" y="1245586"/>
                </a:cubicBezTo>
                <a:cubicBezTo>
                  <a:pt x="1256715" y="1254908"/>
                  <a:pt x="1215035" y="1240105"/>
                  <a:pt x="1240806" y="1258749"/>
                </a:cubicBezTo>
                <a:cubicBezTo>
                  <a:pt x="1232031" y="1257102"/>
                  <a:pt x="1220515" y="1257655"/>
                  <a:pt x="1216129" y="1253267"/>
                </a:cubicBezTo>
                <a:cubicBezTo>
                  <a:pt x="1229843" y="1249974"/>
                  <a:pt x="1221068" y="1248328"/>
                  <a:pt x="1219969" y="1240652"/>
                </a:cubicBezTo>
                <a:cubicBezTo>
                  <a:pt x="1193644" y="1243394"/>
                  <a:pt x="1177189" y="1238458"/>
                  <a:pt x="1156900" y="1236264"/>
                </a:cubicBezTo>
                <a:cubicBezTo>
                  <a:pt x="1150871" y="1243394"/>
                  <a:pt x="1170061" y="1247233"/>
                  <a:pt x="1157999" y="1248328"/>
                </a:cubicBezTo>
                <a:cubicBezTo>
                  <a:pt x="1156352" y="1240652"/>
                  <a:pt x="1150318" y="1252714"/>
                  <a:pt x="1138802" y="1248879"/>
                </a:cubicBezTo>
                <a:cubicBezTo>
                  <a:pt x="1137703" y="1244493"/>
                  <a:pt x="1139350" y="1237359"/>
                  <a:pt x="1132769" y="1236812"/>
                </a:cubicBezTo>
                <a:cubicBezTo>
                  <a:pt x="1113026" y="1237359"/>
                  <a:pt x="1089448" y="1243394"/>
                  <a:pt x="1083961" y="1231878"/>
                </a:cubicBezTo>
                <a:cubicBezTo>
                  <a:pt x="1090542" y="1229684"/>
                  <a:pt x="1109191" y="1234618"/>
                  <a:pt x="1107544" y="1228037"/>
                </a:cubicBezTo>
                <a:cubicBezTo>
                  <a:pt x="1087254" y="1219263"/>
                  <a:pt x="1075187" y="1236812"/>
                  <a:pt x="1059284" y="1229684"/>
                </a:cubicBezTo>
                <a:lnTo>
                  <a:pt x="1060378" y="1241746"/>
                </a:lnTo>
                <a:cubicBezTo>
                  <a:pt x="1040635" y="1241200"/>
                  <a:pt x="1024732" y="1253267"/>
                  <a:pt x="1020892" y="1233524"/>
                </a:cubicBezTo>
                <a:cubicBezTo>
                  <a:pt x="1041187" y="1239552"/>
                  <a:pt x="1058737" y="1222556"/>
                  <a:pt x="1047768" y="1211035"/>
                </a:cubicBezTo>
                <a:cubicBezTo>
                  <a:pt x="1033507" y="1211035"/>
                  <a:pt x="1016504" y="1213228"/>
                  <a:pt x="1008830" y="1208841"/>
                </a:cubicBezTo>
                <a:cubicBezTo>
                  <a:pt x="997308" y="1213228"/>
                  <a:pt x="1018150" y="1218168"/>
                  <a:pt x="1004988" y="1221457"/>
                </a:cubicBezTo>
                <a:cubicBezTo>
                  <a:pt x="987439" y="1216521"/>
                  <a:pt x="945759" y="1234072"/>
                  <a:pt x="923275" y="1226944"/>
                </a:cubicBezTo>
                <a:cubicBezTo>
                  <a:pt x="928209" y="1232971"/>
                  <a:pt x="948500" y="1228585"/>
                  <a:pt x="948500" y="1238458"/>
                </a:cubicBezTo>
                <a:cubicBezTo>
                  <a:pt x="915595" y="1249427"/>
                  <a:pt x="874467" y="1230231"/>
                  <a:pt x="851430" y="1235165"/>
                </a:cubicBezTo>
                <a:cubicBezTo>
                  <a:pt x="859111" y="1239006"/>
                  <a:pt x="871721" y="1238458"/>
                  <a:pt x="876660" y="1243940"/>
                </a:cubicBezTo>
                <a:cubicBezTo>
                  <a:pt x="854723" y="1248879"/>
                  <a:pt x="832781" y="1239006"/>
                  <a:pt x="799329" y="1240105"/>
                </a:cubicBezTo>
                <a:cubicBezTo>
                  <a:pt x="806463" y="1237359"/>
                  <a:pt x="805364" y="1229684"/>
                  <a:pt x="807558" y="1224197"/>
                </a:cubicBezTo>
                <a:cubicBezTo>
                  <a:pt x="784526" y="1221457"/>
                  <a:pt x="785621" y="1232424"/>
                  <a:pt x="775199" y="1237359"/>
                </a:cubicBezTo>
                <a:cubicBezTo>
                  <a:pt x="787267" y="1235165"/>
                  <a:pt x="791654" y="1232424"/>
                  <a:pt x="799329" y="1239552"/>
                </a:cubicBezTo>
                <a:cubicBezTo>
                  <a:pt x="792749" y="1240105"/>
                  <a:pt x="794942" y="1245040"/>
                  <a:pt x="790007" y="1246139"/>
                </a:cubicBezTo>
                <a:cubicBezTo>
                  <a:pt x="769717" y="1245586"/>
                  <a:pt x="742293" y="1230231"/>
                  <a:pt x="734619" y="1219809"/>
                </a:cubicBezTo>
                <a:cubicBezTo>
                  <a:pt x="730231" y="1240105"/>
                  <a:pt x="757650" y="1238458"/>
                  <a:pt x="770812" y="1246687"/>
                </a:cubicBezTo>
                <a:cubicBezTo>
                  <a:pt x="746134" y="1254361"/>
                  <a:pt x="737907" y="1238458"/>
                  <a:pt x="717616" y="1248328"/>
                </a:cubicBezTo>
                <a:cubicBezTo>
                  <a:pt x="722004" y="1253267"/>
                  <a:pt x="741200" y="1247233"/>
                  <a:pt x="737907" y="1257102"/>
                </a:cubicBezTo>
                <a:cubicBezTo>
                  <a:pt x="777940" y="1251073"/>
                  <a:pt x="820173" y="1242846"/>
                  <a:pt x="849238" y="1259848"/>
                </a:cubicBezTo>
                <a:cubicBezTo>
                  <a:pt x="816879" y="1254361"/>
                  <a:pt x="837722" y="1262042"/>
                  <a:pt x="821266" y="1269717"/>
                </a:cubicBezTo>
                <a:cubicBezTo>
                  <a:pt x="806463" y="1268622"/>
                  <a:pt x="782880" y="1257655"/>
                  <a:pt x="776845" y="1261494"/>
                </a:cubicBezTo>
                <a:cubicBezTo>
                  <a:pt x="780687" y="1262042"/>
                  <a:pt x="782880" y="1263683"/>
                  <a:pt x="782333" y="1267523"/>
                </a:cubicBezTo>
                <a:cubicBezTo>
                  <a:pt x="768072" y="1274651"/>
                  <a:pt x="740100" y="1260395"/>
                  <a:pt x="743941" y="1268622"/>
                </a:cubicBezTo>
                <a:cubicBezTo>
                  <a:pt x="752168" y="1268071"/>
                  <a:pt x="756003" y="1270265"/>
                  <a:pt x="758750" y="1274104"/>
                </a:cubicBezTo>
                <a:cubicBezTo>
                  <a:pt x="716517" y="1281785"/>
                  <a:pt x="692386" y="1268071"/>
                  <a:pt x="667709" y="1282880"/>
                </a:cubicBezTo>
                <a:cubicBezTo>
                  <a:pt x="662774" y="1262589"/>
                  <a:pt x="594771" y="1286720"/>
                  <a:pt x="589284" y="1266430"/>
                </a:cubicBezTo>
                <a:cubicBezTo>
                  <a:pt x="636998" y="1265329"/>
                  <a:pt x="661675" y="1268071"/>
                  <a:pt x="695133" y="1263683"/>
                </a:cubicBezTo>
                <a:cubicBezTo>
                  <a:pt x="686359" y="1256007"/>
                  <a:pt x="709942" y="1257655"/>
                  <a:pt x="718164" y="1253815"/>
                </a:cubicBezTo>
                <a:cubicBezTo>
                  <a:pt x="691839" y="1239552"/>
                  <a:pt x="655647" y="1257655"/>
                  <a:pt x="632064" y="1262589"/>
                </a:cubicBezTo>
                <a:cubicBezTo>
                  <a:pt x="631516" y="1258201"/>
                  <a:pt x="625482" y="1258201"/>
                  <a:pt x="626582" y="1253267"/>
                </a:cubicBezTo>
                <a:cubicBezTo>
                  <a:pt x="644679" y="1254908"/>
                  <a:pt x="646871" y="1247233"/>
                  <a:pt x="664968" y="1248879"/>
                </a:cubicBezTo>
                <a:cubicBezTo>
                  <a:pt x="660034" y="1243940"/>
                  <a:pt x="663321" y="1232424"/>
                  <a:pt x="649065" y="1234072"/>
                </a:cubicBezTo>
                <a:cubicBezTo>
                  <a:pt x="648519" y="1239552"/>
                  <a:pt x="655100" y="1240652"/>
                  <a:pt x="655100" y="1246139"/>
                </a:cubicBezTo>
                <a:lnTo>
                  <a:pt x="616707" y="1247233"/>
                </a:lnTo>
                <a:cubicBezTo>
                  <a:pt x="605193" y="1226944"/>
                  <a:pt x="616707" y="1227490"/>
                  <a:pt x="617808" y="1207201"/>
                </a:cubicBezTo>
                <a:cubicBezTo>
                  <a:pt x="623835" y="1207201"/>
                  <a:pt x="624936" y="1211035"/>
                  <a:pt x="632610" y="1209941"/>
                </a:cubicBezTo>
                <a:cubicBezTo>
                  <a:pt x="628222" y="1188004"/>
                  <a:pt x="656193" y="1184711"/>
                  <a:pt x="672649" y="1174842"/>
                </a:cubicBezTo>
                <a:cubicBezTo>
                  <a:pt x="655100" y="1166614"/>
                  <a:pt x="656193" y="1186905"/>
                  <a:pt x="629870" y="1182517"/>
                </a:cubicBezTo>
                <a:cubicBezTo>
                  <a:pt x="629870" y="1178682"/>
                  <a:pt x="637544" y="1175389"/>
                  <a:pt x="628770" y="1173195"/>
                </a:cubicBezTo>
                <a:cubicBezTo>
                  <a:pt x="630416" y="1177855"/>
                  <a:pt x="624522" y="1178268"/>
                  <a:pt x="618901" y="1178885"/>
                </a:cubicBezTo>
                <a:lnTo>
                  <a:pt x="614871" y="1182277"/>
                </a:lnTo>
                <a:lnTo>
                  <a:pt x="609579" y="1179777"/>
                </a:lnTo>
                <a:cubicBezTo>
                  <a:pt x="609579" y="1192392"/>
                  <a:pt x="591478" y="1176488"/>
                  <a:pt x="585996" y="1186357"/>
                </a:cubicBezTo>
                <a:cubicBezTo>
                  <a:pt x="595318" y="1186357"/>
                  <a:pt x="592578" y="1195132"/>
                  <a:pt x="605739" y="1192392"/>
                </a:cubicBezTo>
                <a:lnTo>
                  <a:pt x="610802" y="1185839"/>
                </a:lnTo>
                <a:lnTo>
                  <a:pt x="635357" y="1191297"/>
                </a:lnTo>
                <a:cubicBezTo>
                  <a:pt x="629322" y="1191844"/>
                  <a:pt x="631516" y="1196778"/>
                  <a:pt x="626582" y="1197872"/>
                </a:cubicBezTo>
                <a:cubicBezTo>
                  <a:pt x="611226" y="1201166"/>
                  <a:pt x="611226" y="1193485"/>
                  <a:pt x="601898" y="1192392"/>
                </a:cubicBezTo>
                <a:cubicBezTo>
                  <a:pt x="600805" y="1194586"/>
                  <a:pt x="601898" y="1198425"/>
                  <a:pt x="597512" y="1198425"/>
                </a:cubicBezTo>
                <a:cubicBezTo>
                  <a:pt x="595871" y="1211035"/>
                  <a:pt x="613966" y="1194586"/>
                  <a:pt x="612867" y="1210487"/>
                </a:cubicBezTo>
                <a:cubicBezTo>
                  <a:pt x="593677" y="1230231"/>
                  <a:pt x="612320" y="1253267"/>
                  <a:pt x="567900" y="1245586"/>
                </a:cubicBezTo>
                <a:cubicBezTo>
                  <a:pt x="555285" y="1229684"/>
                  <a:pt x="536088" y="1237359"/>
                  <a:pt x="509764" y="1240652"/>
                </a:cubicBezTo>
                <a:cubicBezTo>
                  <a:pt x="509218" y="1236264"/>
                  <a:pt x="511411" y="1234072"/>
                  <a:pt x="513605" y="1231330"/>
                </a:cubicBezTo>
                <a:cubicBezTo>
                  <a:pt x="508394" y="1231057"/>
                  <a:pt x="495368" y="1228864"/>
                  <a:pt x="483578" y="1228383"/>
                </a:cubicBezTo>
                <a:lnTo>
                  <a:pt x="478592" y="1229999"/>
                </a:lnTo>
                <a:lnTo>
                  <a:pt x="475628" y="1214396"/>
                </a:lnTo>
                <a:cubicBezTo>
                  <a:pt x="475490" y="1208021"/>
                  <a:pt x="474391" y="1202537"/>
                  <a:pt x="466438" y="1201714"/>
                </a:cubicBezTo>
                <a:cubicBezTo>
                  <a:pt x="470553" y="1204183"/>
                  <a:pt x="460477" y="1220842"/>
                  <a:pt x="466517" y="1228552"/>
                </a:cubicBezTo>
                <a:lnTo>
                  <a:pt x="474987" y="1231169"/>
                </a:lnTo>
                <a:lnTo>
                  <a:pt x="460956" y="1235718"/>
                </a:lnTo>
                <a:cubicBezTo>
                  <a:pt x="462057" y="1242299"/>
                  <a:pt x="473019" y="1231330"/>
                  <a:pt x="485087" y="1235165"/>
                </a:cubicBezTo>
                <a:cubicBezTo>
                  <a:pt x="481793" y="1245040"/>
                  <a:pt x="500990" y="1239006"/>
                  <a:pt x="500442" y="1247233"/>
                </a:cubicBezTo>
                <a:cubicBezTo>
                  <a:pt x="458764" y="1251073"/>
                  <a:pt x="452728" y="1245040"/>
                  <a:pt x="445600" y="1229684"/>
                </a:cubicBezTo>
                <a:cubicBezTo>
                  <a:pt x="400634" y="1230784"/>
                  <a:pt x="377049" y="1222003"/>
                  <a:pt x="314527" y="1220362"/>
                </a:cubicBezTo>
                <a:cubicBezTo>
                  <a:pt x="308493" y="1228037"/>
                  <a:pt x="328241" y="1231878"/>
                  <a:pt x="315626" y="1232971"/>
                </a:cubicBezTo>
                <a:cubicBezTo>
                  <a:pt x="299171" y="1228037"/>
                  <a:pt x="294237" y="1235165"/>
                  <a:pt x="272300" y="1234072"/>
                </a:cubicBezTo>
                <a:cubicBezTo>
                  <a:pt x="277234" y="1229136"/>
                  <a:pt x="277234" y="1226391"/>
                  <a:pt x="266820" y="1224750"/>
                </a:cubicBezTo>
                <a:cubicBezTo>
                  <a:pt x="251463" y="1235165"/>
                  <a:pt x="242136" y="1214329"/>
                  <a:pt x="238296" y="1231330"/>
                </a:cubicBezTo>
                <a:cubicBezTo>
                  <a:pt x="226233" y="1230231"/>
                  <a:pt x="224040" y="1222003"/>
                  <a:pt x="218005" y="1216521"/>
                </a:cubicBezTo>
                <a:cubicBezTo>
                  <a:pt x="213618" y="1220362"/>
                  <a:pt x="214165" y="1227490"/>
                  <a:pt x="209784" y="1231878"/>
                </a:cubicBezTo>
                <a:lnTo>
                  <a:pt x="185784" y="1229152"/>
                </a:lnTo>
                <a:lnTo>
                  <a:pt x="188940" y="1222556"/>
                </a:lnTo>
                <a:cubicBezTo>
                  <a:pt x="180713" y="1224750"/>
                  <a:pt x="160423" y="1219809"/>
                  <a:pt x="160423" y="1226391"/>
                </a:cubicBezTo>
                <a:cubicBezTo>
                  <a:pt x="165908" y="1225570"/>
                  <a:pt x="172625" y="1228861"/>
                  <a:pt x="178178" y="1230232"/>
                </a:cubicBezTo>
                <a:lnTo>
                  <a:pt x="185138" y="1230099"/>
                </a:lnTo>
                <a:lnTo>
                  <a:pt x="180661" y="1238453"/>
                </a:lnTo>
                <a:lnTo>
                  <a:pt x="155421" y="1235579"/>
                </a:lnTo>
                <a:cubicBezTo>
                  <a:pt x="146989" y="1234207"/>
                  <a:pt x="138763" y="1231878"/>
                  <a:pt x="131358" y="1226944"/>
                </a:cubicBezTo>
                <a:cubicBezTo>
                  <a:pt x="131905" y="1235718"/>
                  <a:pt x="140134" y="1232971"/>
                  <a:pt x="132453" y="1239552"/>
                </a:cubicBezTo>
                <a:cubicBezTo>
                  <a:pt x="144520" y="1240105"/>
                  <a:pt x="164263" y="1252168"/>
                  <a:pt x="171391" y="1245040"/>
                </a:cubicBezTo>
                <a:cubicBezTo>
                  <a:pt x="162343" y="1243120"/>
                  <a:pt x="165909" y="1242844"/>
                  <a:pt x="171119" y="1242364"/>
                </a:cubicBezTo>
                <a:lnTo>
                  <a:pt x="180643" y="1238486"/>
                </a:lnTo>
                <a:lnTo>
                  <a:pt x="177426" y="1244493"/>
                </a:lnTo>
                <a:cubicBezTo>
                  <a:pt x="195522" y="1241746"/>
                  <a:pt x="196621" y="1251073"/>
                  <a:pt x="202650" y="1256555"/>
                </a:cubicBezTo>
                <a:lnTo>
                  <a:pt x="212163" y="1255737"/>
                </a:lnTo>
                <a:lnTo>
                  <a:pt x="207730" y="1254224"/>
                </a:lnTo>
                <a:cubicBezTo>
                  <a:pt x="204167" y="1250660"/>
                  <a:pt x="205674" y="1246136"/>
                  <a:pt x="215273" y="1240652"/>
                </a:cubicBezTo>
                <a:cubicBezTo>
                  <a:pt x="234468" y="1243392"/>
                  <a:pt x="257499" y="1249974"/>
                  <a:pt x="255305" y="1258201"/>
                </a:cubicBezTo>
                <a:cubicBezTo>
                  <a:pt x="264632" y="1255461"/>
                  <a:pt x="296437" y="1249427"/>
                  <a:pt x="303019" y="1254361"/>
                </a:cubicBezTo>
                <a:cubicBezTo>
                  <a:pt x="299456" y="1258475"/>
                  <a:pt x="289173" y="1261217"/>
                  <a:pt x="276559" y="1262588"/>
                </a:cubicBezTo>
                <a:lnTo>
                  <a:pt x="270485" y="1262588"/>
                </a:lnTo>
                <a:lnTo>
                  <a:pt x="263046" y="1264987"/>
                </a:lnTo>
                <a:cubicBezTo>
                  <a:pt x="264074" y="1267798"/>
                  <a:pt x="267090" y="1271364"/>
                  <a:pt x="262426" y="1273558"/>
                </a:cubicBezTo>
                <a:cubicBezTo>
                  <a:pt x="290949" y="1271364"/>
                  <a:pt x="357854" y="1303722"/>
                  <a:pt x="298625" y="1303722"/>
                </a:cubicBezTo>
                <a:cubicBezTo>
                  <a:pt x="295883" y="1314137"/>
                  <a:pt x="307399" y="1314690"/>
                  <a:pt x="318914" y="1315784"/>
                </a:cubicBezTo>
                <a:cubicBezTo>
                  <a:pt x="315075" y="1308109"/>
                  <a:pt x="320014" y="1304815"/>
                  <a:pt x="332624" y="1306463"/>
                </a:cubicBezTo>
                <a:cubicBezTo>
                  <a:pt x="334823" y="1300981"/>
                  <a:pt x="325496" y="1288366"/>
                  <a:pt x="335917" y="1287814"/>
                </a:cubicBezTo>
                <a:cubicBezTo>
                  <a:pt x="349079" y="1290008"/>
                  <a:pt x="364982" y="1293301"/>
                  <a:pt x="374309" y="1283979"/>
                </a:cubicBezTo>
                <a:cubicBezTo>
                  <a:pt x="454922" y="1298782"/>
                  <a:pt x="549798" y="1290008"/>
                  <a:pt x="635903" y="1293848"/>
                </a:cubicBezTo>
                <a:cubicBezTo>
                  <a:pt x="617255" y="1296588"/>
                  <a:pt x="616707" y="1296588"/>
                  <a:pt x="597512" y="1294947"/>
                </a:cubicBezTo>
                <a:cubicBezTo>
                  <a:pt x="599705" y="1313044"/>
                  <a:pt x="573381" y="1302623"/>
                  <a:pt x="569546" y="1304815"/>
                </a:cubicBezTo>
                <a:cubicBezTo>
                  <a:pt x="583802" y="1307557"/>
                  <a:pt x="554737" y="1308109"/>
                  <a:pt x="570640" y="1314137"/>
                </a:cubicBezTo>
                <a:cubicBezTo>
                  <a:pt x="533348" y="1316337"/>
                  <a:pt x="502636" y="1310850"/>
                  <a:pt x="480153" y="1325106"/>
                </a:cubicBezTo>
                <a:cubicBezTo>
                  <a:pt x="517992" y="1324558"/>
                  <a:pt x="466991" y="1344302"/>
                  <a:pt x="491668" y="1343208"/>
                </a:cubicBezTo>
                <a:cubicBezTo>
                  <a:pt x="508123" y="1324558"/>
                  <a:pt x="541576" y="1327852"/>
                  <a:pt x="568447" y="1338268"/>
                </a:cubicBezTo>
                <a:cubicBezTo>
                  <a:pt x="568447" y="1334433"/>
                  <a:pt x="566799" y="1329494"/>
                  <a:pt x="572286" y="1328946"/>
                </a:cubicBezTo>
                <a:cubicBezTo>
                  <a:pt x="588736" y="1339915"/>
                  <a:pt x="554191" y="1339915"/>
                  <a:pt x="544864" y="1344849"/>
                </a:cubicBezTo>
                <a:cubicBezTo>
                  <a:pt x="562965" y="1348689"/>
                  <a:pt x="579414" y="1353077"/>
                  <a:pt x="599158" y="1355824"/>
                </a:cubicBezTo>
                <a:cubicBezTo>
                  <a:pt x="595318" y="1360758"/>
                  <a:pt x="592578" y="1365692"/>
                  <a:pt x="580514" y="1365692"/>
                </a:cubicBezTo>
                <a:cubicBezTo>
                  <a:pt x="575028" y="1364592"/>
                  <a:pt x="571740" y="1363498"/>
                  <a:pt x="568993" y="1362952"/>
                </a:cubicBezTo>
                <a:cubicBezTo>
                  <a:pt x="564607" y="1360758"/>
                  <a:pt x="560219" y="1358011"/>
                  <a:pt x="556931" y="1353623"/>
                </a:cubicBezTo>
                <a:cubicBezTo>
                  <a:pt x="550898" y="1345949"/>
                  <a:pt x="545963" y="1349789"/>
                  <a:pt x="541028" y="1355271"/>
                </a:cubicBezTo>
                <a:cubicBezTo>
                  <a:pt x="535542" y="1357464"/>
                  <a:pt x="532254" y="1361304"/>
                  <a:pt x="522379" y="1360758"/>
                </a:cubicBezTo>
                <a:lnTo>
                  <a:pt x="521280" y="1345402"/>
                </a:lnTo>
                <a:cubicBezTo>
                  <a:pt x="509764" y="1357464"/>
                  <a:pt x="489474" y="1364045"/>
                  <a:pt x="465344" y="1368432"/>
                </a:cubicBezTo>
                <a:cubicBezTo>
                  <a:pt x="477412" y="1370626"/>
                  <a:pt x="490574" y="1375560"/>
                  <a:pt x="503184" y="1380501"/>
                </a:cubicBezTo>
                <a:cubicBezTo>
                  <a:pt x="500442" y="1382142"/>
                  <a:pt x="497149" y="1383788"/>
                  <a:pt x="494408" y="1385435"/>
                </a:cubicBezTo>
                <a:cubicBezTo>
                  <a:pt x="490021" y="1381047"/>
                  <a:pt x="483441" y="1377208"/>
                  <a:pt x="465892" y="1377754"/>
                </a:cubicBezTo>
                <a:cubicBezTo>
                  <a:pt x="462057" y="1380501"/>
                  <a:pt x="458764" y="1383788"/>
                  <a:pt x="455475" y="1387082"/>
                </a:cubicBezTo>
                <a:cubicBezTo>
                  <a:pt x="451087" y="1384336"/>
                  <a:pt x="447248" y="1379948"/>
                  <a:pt x="443407" y="1375014"/>
                </a:cubicBezTo>
                <a:cubicBezTo>
                  <a:pt x="451087" y="1375560"/>
                  <a:pt x="458764" y="1375560"/>
                  <a:pt x="465344" y="1375014"/>
                </a:cubicBezTo>
                <a:cubicBezTo>
                  <a:pt x="463698" y="1369532"/>
                  <a:pt x="460956" y="1364592"/>
                  <a:pt x="454376" y="1362952"/>
                </a:cubicBezTo>
                <a:cubicBezTo>
                  <a:pt x="456022" y="1369532"/>
                  <a:pt x="451636" y="1372273"/>
                  <a:pt x="441213" y="1372273"/>
                </a:cubicBezTo>
                <a:cubicBezTo>
                  <a:pt x="440666" y="1371726"/>
                  <a:pt x="440666" y="1371179"/>
                  <a:pt x="440113" y="1370626"/>
                </a:cubicBezTo>
                <a:cubicBezTo>
                  <a:pt x="436826" y="1365145"/>
                  <a:pt x="436279" y="1362952"/>
                  <a:pt x="439567" y="1356370"/>
                </a:cubicBezTo>
                <a:cubicBezTo>
                  <a:pt x="437373" y="1356917"/>
                  <a:pt x="434633" y="1356917"/>
                  <a:pt x="432439" y="1356917"/>
                </a:cubicBezTo>
                <a:cubicBezTo>
                  <a:pt x="431345" y="1355271"/>
                  <a:pt x="430245" y="1353077"/>
                  <a:pt x="429151" y="1350883"/>
                </a:cubicBezTo>
                <a:lnTo>
                  <a:pt x="434633" y="1350883"/>
                </a:lnTo>
                <a:cubicBezTo>
                  <a:pt x="434633" y="1344849"/>
                  <a:pt x="428598" y="1340467"/>
                  <a:pt x="420377" y="1337174"/>
                </a:cubicBezTo>
                <a:cubicBezTo>
                  <a:pt x="418729" y="1334433"/>
                  <a:pt x="417084" y="1331140"/>
                  <a:pt x="414890" y="1328946"/>
                </a:cubicBezTo>
                <a:cubicBezTo>
                  <a:pt x="412149" y="1326206"/>
                  <a:pt x="409956" y="1324558"/>
                  <a:pt x="408308" y="1324012"/>
                </a:cubicBezTo>
                <a:cubicBezTo>
                  <a:pt x="410502" y="1323465"/>
                  <a:pt x="412696" y="1322912"/>
                  <a:pt x="412696" y="1320719"/>
                </a:cubicBezTo>
                <a:cubicBezTo>
                  <a:pt x="406662" y="1320172"/>
                  <a:pt x="409402" y="1317430"/>
                  <a:pt x="412149" y="1314690"/>
                </a:cubicBezTo>
                <a:lnTo>
                  <a:pt x="402967" y="1317252"/>
                </a:lnTo>
                <a:lnTo>
                  <a:pt x="409402" y="1313591"/>
                </a:lnTo>
                <a:cubicBezTo>
                  <a:pt x="402821" y="1309751"/>
                  <a:pt x="386371" y="1312496"/>
                  <a:pt x="379791" y="1308109"/>
                </a:cubicBezTo>
                <a:cubicBezTo>
                  <a:pt x="387466" y="1321818"/>
                  <a:pt x="361694" y="1315238"/>
                  <a:pt x="367176" y="1327300"/>
                </a:cubicBezTo>
                <a:cubicBezTo>
                  <a:pt x="385272" y="1322366"/>
                  <a:pt x="369370" y="1341015"/>
                  <a:pt x="387466" y="1336074"/>
                </a:cubicBezTo>
                <a:lnTo>
                  <a:pt x="387296" y="1335224"/>
                </a:lnTo>
                <a:lnTo>
                  <a:pt x="397340" y="1340467"/>
                </a:lnTo>
                <a:cubicBezTo>
                  <a:pt x="396793" y="1341015"/>
                  <a:pt x="396793" y="1341561"/>
                  <a:pt x="396793" y="1342109"/>
                </a:cubicBezTo>
                <a:cubicBezTo>
                  <a:pt x="396246" y="1343208"/>
                  <a:pt x="395693" y="1343208"/>
                  <a:pt x="395693" y="1344302"/>
                </a:cubicBezTo>
                <a:cubicBezTo>
                  <a:pt x="392406" y="1345949"/>
                  <a:pt x="389665" y="1348143"/>
                  <a:pt x="385272" y="1349237"/>
                </a:cubicBezTo>
                <a:cubicBezTo>
                  <a:pt x="366082" y="1347596"/>
                  <a:pt x="378144" y="1338821"/>
                  <a:pt x="369370" y="1334433"/>
                </a:cubicBezTo>
                <a:cubicBezTo>
                  <a:pt x="360048" y="1342656"/>
                  <a:pt x="364434" y="1327300"/>
                  <a:pt x="358954" y="1328400"/>
                </a:cubicBezTo>
                <a:cubicBezTo>
                  <a:pt x="355112" y="1333334"/>
                  <a:pt x="352372" y="1338268"/>
                  <a:pt x="340305" y="1338268"/>
                </a:cubicBezTo>
                <a:cubicBezTo>
                  <a:pt x="339205" y="1333880"/>
                  <a:pt x="340851" y="1326752"/>
                  <a:pt x="334270" y="1326206"/>
                </a:cubicBezTo>
                <a:cubicBezTo>
                  <a:pt x="290397" y="1350883"/>
                  <a:pt x="256945" y="1310302"/>
                  <a:pt x="204297" y="1332239"/>
                </a:cubicBezTo>
                <a:cubicBezTo>
                  <a:pt x="201556" y="1324012"/>
                  <a:pt x="188394" y="1323465"/>
                  <a:pt x="179072" y="1320172"/>
                </a:cubicBezTo>
                <a:cubicBezTo>
                  <a:pt x="181266" y="1331686"/>
                  <a:pt x="192229" y="1337174"/>
                  <a:pt x="196068" y="1347596"/>
                </a:cubicBezTo>
                <a:cubicBezTo>
                  <a:pt x="217459" y="1346495"/>
                  <a:pt x="261879" y="1343755"/>
                  <a:pt x="274494" y="1358011"/>
                </a:cubicBezTo>
                <a:cubicBezTo>
                  <a:pt x="264626" y="1359110"/>
                  <a:pt x="244876" y="1365145"/>
                  <a:pt x="235554" y="1355824"/>
                </a:cubicBezTo>
                <a:cubicBezTo>
                  <a:pt x="235008" y="1360758"/>
                  <a:pt x="238296" y="1367339"/>
                  <a:pt x="231720" y="1368432"/>
                </a:cubicBezTo>
                <a:cubicBezTo>
                  <a:pt x="208137" y="1365966"/>
                  <a:pt x="181265" y="1367063"/>
                  <a:pt x="154734" y="1368160"/>
                </a:cubicBezTo>
                <a:lnTo>
                  <a:pt x="95934" y="1367944"/>
                </a:lnTo>
                <a:lnTo>
                  <a:pt x="104965" y="1366034"/>
                </a:lnTo>
                <a:cubicBezTo>
                  <a:pt x="109283" y="1363086"/>
                  <a:pt x="110242" y="1359384"/>
                  <a:pt x="103934" y="1357464"/>
                </a:cubicBezTo>
                <a:cubicBezTo>
                  <a:pt x="101740" y="1363498"/>
                  <a:pt x="81451" y="1358564"/>
                  <a:pt x="95160" y="1366786"/>
                </a:cubicBezTo>
                <a:lnTo>
                  <a:pt x="91923" y="1367930"/>
                </a:lnTo>
                <a:lnTo>
                  <a:pt x="79804" y="1367886"/>
                </a:lnTo>
                <a:cubicBezTo>
                  <a:pt x="67742" y="1361852"/>
                  <a:pt x="54580" y="1357464"/>
                  <a:pt x="39771" y="1355824"/>
                </a:cubicBezTo>
                <a:cubicBezTo>
                  <a:pt x="29903" y="1354724"/>
                  <a:pt x="30996" y="1349237"/>
                  <a:pt x="33737" y="1343208"/>
                </a:cubicBezTo>
                <a:cubicBezTo>
                  <a:pt x="41965" y="1348143"/>
                  <a:pt x="32096" y="1353623"/>
                  <a:pt x="46899" y="1353623"/>
                </a:cubicBezTo>
                <a:cubicBezTo>
                  <a:pt x="46352" y="1348143"/>
                  <a:pt x="44705" y="1344302"/>
                  <a:pt x="40865" y="1341561"/>
                </a:cubicBezTo>
                <a:cubicBezTo>
                  <a:pt x="62807" y="1339367"/>
                  <a:pt x="69935" y="1343755"/>
                  <a:pt x="103934" y="1346495"/>
                </a:cubicBezTo>
                <a:cubicBezTo>
                  <a:pt x="111062" y="1336074"/>
                  <a:pt x="124777" y="1336074"/>
                  <a:pt x="116549" y="1324558"/>
                </a:cubicBezTo>
                <a:cubicBezTo>
                  <a:pt x="83645" y="1329494"/>
                  <a:pt x="69935" y="1317430"/>
                  <a:pt x="39771" y="1332239"/>
                </a:cubicBezTo>
                <a:cubicBezTo>
                  <a:pt x="42511" y="1331140"/>
                  <a:pt x="42511" y="1328946"/>
                  <a:pt x="41965" y="1326206"/>
                </a:cubicBezTo>
                <a:cubicBezTo>
                  <a:pt x="49639" y="1307009"/>
                  <a:pt x="44705" y="1294394"/>
                  <a:pt x="27702" y="1286720"/>
                </a:cubicBezTo>
                <a:cubicBezTo>
                  <a:pt x="29350" y="1275750"/>
                  <a:pt x="27702" y="1265877"/>
                  <a:pt x="24415" y="1256007"/>
                </a:cubicBezTo>
                <a:cubicBezTo>
                  <a:pt x="28803" y="1252168"/>
                  <a:pt x="45258" y="1254908"/>
                  <a:pt x="47452" y="1249427"/>
                </a:cubicBezTo>
                <a:cubicBezTo>
                  <a:pt x="39224" y="1247233"/>
                  <a:pt x="29903" y="1246139"/>
                  <a:pt x="20574" y="1244493"/>
                </a:cubicBezTo>
                <a:cubicBezTo>
                  <a:pt x="18928" y="1239006"/>
                  <a:pt x="16740" y="1233524"/>
                  <a:pt x="15094" y="1228037"/>
                </a:cubicBezTo>
                <a:cubicBezTo>
                  <a:pt x="21675" y="1228037"/>
                  <a:pt x="28803" y="1228037"/>
                  <a:pt x="36483" y="1228037"/>
                </a:cubicBezTo>
                <a:cubicBezTo>
                  <a:pt x="37577" y="1233524"/>
                  <a:pt x="10153" y="1241200"/>
                  <a:pt x="32643" y="1240652"/>
                </a:cubicBezTo>
                <a:cubicBezTo>
                  <a:pt x="46899" y="1220909"/>
                  <a:pt x="83097" y="1241746"/>
                  <a:pt x="103934" y="1229684"/>
                </a:cubicBezTo>
                <a:cubicBezTo>
                  <a:pt x="82545" y="1226391"/>
                  <a:pt x="50739" y="1229684"/>
                  <a:pt x="49639" y="1212135"/>
                </a:cubicBezTo>
                <a:cubicBezTo>
                  <a:pt x="49093" y="1227490"/>
                  <a:pt x="33189" y="1209393"/>
                  <a:pt x="25510" y="1209393"/>
                </a:cubicBezTo>
                <a:cubicBezTo>
                  <a:pt x="24415" y="1213781"/>
                  <a:pt x="21675" y="1216521"/>
                  <a:pt x="17288" y="1217615"/>
                </a:cubicBezTo>
                <a:cubicBezTo>
                  <a:pt x="41417" y="1186357"/>
                  <a:pt x="17834" y="1165521"/>
                  <a:pt x="831" y="1144130"/>
                </a:cubicBezTo>
                <a:lnTo>
                  <a:pt x="0" y="1142466"/>
                </a:lnTo>
                <a:lnTo>
                  <a:pt x="0" y="1138579"/>
                </a:lnTo>
                <a:lnTo>
                  <a:pt x="8306" y="1138302"/>
                </a:lnTo>
                <a:cubicBezTo>
                  <a:pt x="10843" y="1137686"/>
                  <a:pt x="11804" y="1136179"/>
                  <a:pt x="9060" y="1132615"/>
                </a:cubicBezTo>
                <a:lnTo>
                  <a:pt x="0" y="1134584"/>
                </a:lnTo>
                <a:lnTo>
                  <a:pt x="0" y="1130303"/>
                </a:lnTo>
                <a:lnTo>
                  <a:pt x="32230" y="1125690"/>
                </a:lnTo>
                <a:cubicBezTo>
                  <a:pt x="44843" y="1125760"/>
                  <a:pt x="56223" y="1127131"/>
                  <a:pt x="61708" y="1128228"/>
                </a:cubicBezTo>
                <a:cubicBezTo>
                  <a:pt x="72129" y="1111226"/>
                  <a:pt x="26062" y="1115065"/>
                  <a:pt x="285" y="1116706"/>
                </a:cubicBezTo>
                <a:cubicBezTo>
                  <a:pt x="2478" y="1113966"/>
                  <a:pt x="4672" y="1110126"/>
                  <a:pt x="6318" y="1106838"/>
                </a:cubicBezTo>
                <a:cubicBezTo>
                  <a:pt x="7966" y="1105738"/>
                  <a:pt x="9606" y="1105191"/>
                  <a:pt x="11800" y="1104644"/>
                </a:cubicBezTo>
                <a:cubicBezTo>
                  <a:pt x="21127" y="1105738"/>
                  <a:pt x="24415" y="1110678"/>
                  <a:pt x="36483" y="1110126"/>
                </a:cubicBezTo>
                <a:cubicBezTo>
                  <a:pt x="37030" y="1100256"/>
                  <a:pt x="17834" y="1104644"/>
                  <a:pt x="8512" y="1101904"/>
                </a:cubicBezTo>
                <a:cubicBezTo>
                  <a:pt x="12353" y="1092029"/>
                  <a:pt x="12353" y="1080513"/>
                  <a:pt x="3025" y="1073933"/>
                </a:cubicBezTo>
                <a:lnTo>
                  <a:pt x="0" y="1072659"/>
                </a:lnTo>
                <a:lnTo>
                  <a:pt x="0" y="1032243"/>
                </a:lnTo>
                <a:lnTo>
                  <a:pt x="42511" y="1031705"/>
                </a:lnTo>
                <a:cubicBezTo>
                  <a:pt x="30449" y="1026771"/>
                  <a:pt x="37577" y="1011416"/>
                  <a:pt x="31543" y="1016350"/>
                </a:cubicBezTo>
                <a:cubicBezTo>
                  <a:pt x="31543" y="1028277"/>
                  <a:pt x="9025" y="1025397"/>
                  <a:pt x="1006" y="1027608"/>
                </a:cubicBezTo>
                <a:lnTo>
                  <a:pt x="0" y="1030181"/>
                </a:lnTo>
                <a:lnTo>
                  <a:pt x="0" y="906140"/>
                </a:lnTo>
                <a:lnTo>
                  <a:pt x="7413" y="905019"/>
                </a:lnTo>
                <a:lnTo>
                  <a:pt x="0" y="903701"/>
                </a:lnTo>
                <a:lnTo>
                  <a:pt x="0" y="746973"/>
                </a:lnTo>
                <a:lnTo>
                  <a:pt x="2821" y="744539"/>
                </a:lnTo>
                <a:cubicBezTo>
                  <a:pt x="6729" y="742962"/>
                  <a:pt x="10980" y="741591"/>
                  <a:pt x="12900" y="738847"/>
                </a:cubicBezTo>
                <a:lnTo>
                  <a:pt x="0" y="740272"/>
                </a:lnTo>
                <a:lnTo>
                  <a:pt x="0" y="707319"/>
                </a:lnTo>
                <a:lnTo>
                  <a:pt x="423" y="707428"/>
                </a:lnTo>
                <a:cubicBezTo>
                  <a:pt x="11218" y="707145"/>
                  <a:pt x="23865" y="700460"/>
                  <a:pt x="33737" y="707042"/>
                </a:cubicBezTo>
                <a:cubicBezTo>
                  <a:pt x="29903" y="698813"/>
                  <a:pt x="43059" y="700460"/>
                  <a:pt x="42511" y="694427"/>
                </a:cubicBezTo>
                <a:cubicBezTo>
                  <a:pt x="31269" y="697444"/>
                  <a:pt x="22085" y="697307"/>
                  <a:pt x="13791" y="697787"/>
                </a:cubicBezTo>
                <a:lnTo>
                  <a:pt x="0" y="701953"/>
                </a:lnTo>
                <a:lnTo>
                  <a:pt x="0" y="238297"/>
                </a:lnTo>
                <a:lnTo>
                  <a:pt x="19831" y="237488"/>
                </a:lnTo>
                <a:cubicBezTo>
                  <a:pt x="46179" y="240264"/>
                  <a:pt x="64586" y="251987"/>
                  <a:pt x="86385" y="245816"/>
                </a:cubicBezTo>
                <a:cubicBezTo>
                  <a:pt x="73773" y="239511"/>
                  <a:pt x="55675" y="235262"/>
                  <a:pt x="37782" y="233823"/>
                </a:cubicBezTo>
                <a:lnTo>
                  <a:pt x="0" y="237704"/>
                </a:lnTo>
                <a:close/>
              </a:path>
            </a:pathLst>
          </a:custGeom>
          <a:blipFill dpi="0" rotWithShape="1">
            <a:blip r:embed="rId3"/>
            <a:srcRect/>
            <a:tile tx="0" ty="1790700" sx="100000" sy="100000" flip="none" algn="tl"/>
          </a:blip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5842440" y="2077103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578" name="任意多边形: 形状 577">
            <a:extLst>
              <a:ext uri="{FF2B5EF4-FFF2-40B4-BE49-F238E27FC236}">
                <a16:creationId xmlns:a16="http://schemas.microsoft.com/office/drawing/2014/main" id="{2B9F35A5-4563-87B7-5F4D-2E8B2B4D9B41}"/>
              </a:ext>
            </a:extLst>
          </p:cNvPr>
          <p:cNvSpPr/>
          <p:nvPr/>
        </p:nvSpPr>
        <p:spPr>
          <a:xfrm>
            <a:off x="2734784" y="1279470"/>
            <a:ext cx="2699297" cy="2895952"/>
          </a:xfrm>
          <a:custGeom>
            <a:avLst/>
            <a:gdLst>
              <a:gd name="connsiteX0" fmla="*/ 996382 w 1944449"/>
              <a:gd name="connsiteY0" fmla="*/ 2079281 h 2086106"/>
              <a:gd name="connsiteX1" fmla="*/ 1002706 w 1944449"/>
              <a:gd name="connsiteY1" fmla="*/ 2086106 h 2086106"/>
              <a:gd name="connsiteX2" fmla="*/ 989051 w 1944449"/>
              <a:gd name="connsiteY2" fmla="*/ 2080615 h 2086106"/>
              <a:gd name="connsiteX3" fmla="*/ 996382 w 1944449"/>
              <a:gd name="connsiteY3" fmla="*/ 2079281 h 2086106"/>
              <a:gd name="connsiteX4" fmla="*/ 895840 w 1944449"/>
              <a:gd name="connsiteY4" fmla="*/ 2034159 h 2086106"/>
              <a:gd name="connsiteX5" fmla="*/ 878327 w 1944449"/>
              <a:gd name="connsiteY5" fmla="*/ 2035940 h 2086106"/>
              <a:gd name="connsiteX6" fmla="*/ 868382 w 1944449"/>
              <a:gd name="connsiteY6" fmla="*/ 2035495 h 2086106"/>
              <a:gd name="connsiteX7" fmla="*/ 895840 w 1944449"/>
              <a:gd name="connsiteY7" fmla="*/ 2034159 h 2086106"/>
              <a:gd name="connsiteX8" fmla="*/ 952688 w 1944449"/>
              <a:gd name="connsiteY8" fmla="*/ 2030893 h 2086106"/>
              <a:gd name="connsiteX9" fmla="*/ 950461 w 1944449"/>
              <a:gd name="connsiteY9" fmla="*/ 2033564 h 2086106"/>
              <a:gd name="connsiteX10" fmla="*/ 910683 w 1944449"/>
              <a:gd name="connsiteY10" fmla="*/ 2033416 h 2086106"/>
              <a:gd name="connsiteX11" fmla="*/ 952688 w 1944449"/>
              <a:gd name="connsiteY11" fmla="*/ 2030893 h 2086106"/>
              <a:gd name="connsiteX12" fmla="*/ 791202 w 1944449"/>
              <a:gd name="connsiteY12" fmla="*/ 2028075 h 2086106"/>
              <a:gd name="connsiteX13" fmla="*/ 818660 w 1944449"/>
              <a:gd name="connsiteY13" fmla="*/ 2029262 h 2086106"/>
              <a:gd name="connsiteX14" fmla="*/ 791202 w 1944449"/>
              <a:gd name="connsiteY14" fmla="*/ 2028075 h 2086106"/>
              <a:gd name="connsiteX15" fmla="*/ 920331 w 1944449"/>
              <a:gd name="connsiteY15" fmla="*/ 2017238 h 2086106"/>
              <a:gd name="connsiteX16" fmla="*/ 925377 w 1944449"/>
              <a:gd name="connsiteY16" fmla="*/ 2023769 h 2086106"/>
              <a:gd name="connsiteX17" fmla="*/ 908160 w 1944449"/>
              <a:gd name="connsiteY17" fmla="*/ 2023175 h 2086106"/>
              <a:gd name="connsiteX18" fmla="*/ 915434 w 1944449"/>
              <a:gd name="connsiteY18" fmla="*/ 2024511 h 2086106"/>
              <a:gd name="connsiteX19" fmla="*/ 898215 w 1944449"/>
              <a:gd name="connsiteY19" fmla="*/ 2030152 h 2086106"/>
              <a:gd name="connsiteX20" fmla="*/ 900739 w 1944449"/>
              <a:gd name="connsiteY20" fmla="*/ 2027777 h 2086106"/>
              <a:gd name="connsiteX21" fmla="*/ 898364 w 1944449"/>
              <a:gd name="connsiteY21" fmla="*/ 2020207 h 2086106"/>
              <a:gd name="connsiteX22" fmla="*/ 920331 w 1944449"/>
              <a:gd name="connsiteY22" fmla="*/ 2017238 h 2086106"/>
              <a:gd name="connsiteX23" fmla="*/ 869773 w 1944449"/>
              <a:gd name="connsiteY23" fmla="*/ 2015644 h 2086106"/>
              <a:gd name="connsiteX24" fmla="*/ 886193 w 1944449"/>
              <a:gd name="connsiteY24" fmla="*/ 2016053 h 2086106"/>
              <a:gd name="connsiteX25" fmla="*/ 890942 w 1944449"/>
              <a:gd name="connsiteY25" fmla="*/ 2023769 h 2086106"/>
              <a:gd name="connsiteX26" fmla="*/ 871350 w 1944449"/>
              <a:gd name="connsiteY26" fmla="*/ 2019169 h 2086106"/>
              <a:gd name="connsiteX27" fmla="*/ 868827 w 1944449"/>
              <a:gd name="connsiteY27" fmla="*/ 2024066 h 2086106"/>
              <a:gd name="connsiteX28" fmla="*/ 853985 w 1944449"/>
              <a:gd name="connsiteY28" fmla="*/ 2023325 h 2086106"/>
              <a:gd name="connsiteX29" fmla="*/ 856805 w 1944449"/>
              <a:gd name="connsiteY29" fmla="*/ 2017238 h 2086106"/>
              <a:gd name="connsiteX30" fmla="*/ 869773 w 1944449"/>
              <a:gd name="connsiteY30" fmla="*/ 2015644 h 2086106"/>
              <a:gd name="connsiteX31" fmla="*/ 947047 w 1944449"/>
              <a:gd name="connsiteY31" fmla="*/ 2014715 h 2086106"/>
              <a:gd name="connsiteX32" fmla="*/ 927751 w 1944449"/>
              <a:gd name="connsiteY32" fmla="*/ 2022581 h 2086106"/>
              <a:gd name="connsiteX33" fmla="*/ 947047 w 1944449"/>
              <a:gd name="connsiteY33" fmla="*/ 2014715 h 2086106"/>
              <a:gd name="connsiteX34" fmla="*/ 886192 w 1944449"/>
              <a:gd name="connsiteY34" fmla="*/ 2013528 h 2086106"/>
              <a:gd name="connsiteX35" fmla="*/ 893464 w 1944449"/>
              <a:gd name="connsiteY35" fmla="*/ 2016349 h 2086106"/>
              <a:gd name="connsiteX36" fmla="*/ 886192 w 1944449"/>
              <a:gd name="connsiteY36" fmla="*/ 2013528 h 2086106"/>
              <a:gd name="connsiteX37" fmla="*/ 1094430 w 1944449"/>
              <a:gd name="connsiteY37" fmla="*/ 2009370 h 2086106"/>
              <a:gd name="connsiteX38" fmla="*/ 1103484 w 1944449"/>
              <a:gd name="connsiteY38" fmla="*/ 2016792 h 2086106"/>
              <a:gd name="connsiteX39" fmla="*/ 1099030 w 1944449"/>
              <a:gd name="connsiteY39" fmla="*/ 2020056 h 2086106"/>
              <a:gd name="connsiteX40" fmla="*/ 1059550 w 1944449"/>
              <a:gd name="connsiteY40" fmla="*/ 2026291 h 2086106"/>
              <a:gd name="connsiteX41" fmla="*/ 1071720 w 1944449"/>
              <a:gd name="connsiteY41" fmla="*/ 2023173 h 2086106"/>
              <a:gd name="connsiteX42" fmla="*/ 1087602 w 1944449"/>
              <a:gd name="connsiteY42" fmla="*/ 2013080 h 2086106"/>
              <a:gd name="connsiteX43" fmla="*/ 1088789 w 1944449"/>
              <a:gd name="connsiteY43" fmla="*/ 2019315 h 2086106"/>
              <a:gd name="connsiteX44" fmla="*/ 1098586 w 1944449"/>
              <a:gd name="connsiteY44" fmla="*/ 2017682 h 2086106"/>
              <a:gd name="connsiteX45" fmla="*/ 1094430 w 1944449"/>
              <a:gd name="connsiteY45" fmla="*/ 2009370 h 2086106"/>
              <a:gd name="connsiteX46" fmla="*/ 764821 w 1944449"/>
              <a:gd name="connsiteY46" fmla="*/ 2008926 h 2086106"/>
              <a:gd name="connsiteX47" fmla="*/ 770424 w 1944449"/>
              <a:gd name="connsiteY47" fmla="*/ 2013676 h 2086106"/>
              <a:gd name="connsiteX48" fmla="*/ 758105 w 1944449"/>
              <a:gd name="connsiteY48" fmla="*/ 2011745 h 2086106"/>
              <a:gd name="connsiteX49" fmla="*/ 764821 w 1944449"/>
              <a:gd name="connsiteY49" fmla="*/ 2008926 h 2086106"/>
              <a:gd name="connsiteX50" fmla="*/ 1145544 w 1944449"/>
              <a:gd name="connsiteY50" fmla="*/ 1994752 h 2086106"/>
              <a:gd name="connsiteX51" fmla="*/ 1149496 w 1944449"/>
              <a:gd name="connsiteY51" fmla="*/ 1996459 h 2086106"/>
              <a:gd name="connsiteX52" fmla="*/ 1142075 w 1944449"/>
              <a:gd name="connsiteY52" fmla="*/ 2007442 h 2086106"/>
              <a:gd name="connsiteX53" fmla="*/ 1138068 w 1944449"/>
              <a:gd name="connsiteY53" fmla="*/ 2012191 h 2086106"/>
              <a:gd name="connsiteX54" fmla="*/ 1137028 w 1944449"/>
              <a:gd name="connsiteY54" fmla="*/ 1997053 h 2086106"/>
              <a:gd name="connsiteX55" fmla="*/ 1145544 w 1944449"/>
              <a:gd name="connsiteY55" fmla="*/ 1994752 h 2086106"/>
              <a:gd name="connsiteX56" fmla="*/ 1216879 w 1944449"/>
              <a:gd name="connsiteY56" fmla="*/ 1989038 h 2086106"/>
              <a:gd name="connsiteX57" fmla="*/ 1199514 w 1944449"/>
              <a:gd name="connsiteY57" fmla="*/ 2000318 h 2086106"/>
              <a:gd name="connsiteX58" fmla="*/ 1181555 w 1944449"/>
              <a:gd name="connsiteY58" fmla="*/ 2001208 h 2086106"/>
              <a:gd name="connsiteX59" fmla="*/ 1205599 w 1944449"/>
              <a:gd name="connsiteY59" fmla="*/ 1994827 h 2086106"/>
              <a:gd name="connsiteX60" fmla="*/ 1194913 w 1944449"/>
              <a:gd name="connsiteY60" fmla="*/ 1993788 h 2086106"/>
              <a:gd name="connsiteX61" fmla="*/ 1216879 w 1944449"/>
              <a:gd name="connsiteY61" fmla="*/ 1989038 h 2086106"/>
              <a:gd name="connsiteX62" fmla="*/ 1180218 w 1944449"/>
              <a:gd name="connsiteY62" fmla="*/ 1987257 h 2086106"/>
              <a:gd name="connsiteX63" fmla="*/ 1169236 w 1944449"/>
              <a:gd name="connsiteY63" fmla="*/ 1994084 h 2086106"/>
              <a:gd name="connsiteX64" fmla="*/ 1180218 w 1944449"/>
              <a:gd name="connsiteY64" fmla="*/ 1987257 h 2086106"/>
              <a:gd name="connsiteX65" fmla="*/ 740869 w 1944449"/>
              <a:gd name="connsiteY65" fmla="*/ 1985865 h 2086106"/>
              <a:gd name="connsiteX66" fmla="*/ 749200 w 1944449"/>
              <a:gd name="connsiteY66" fmla="*/ 1988741 h 2086106"/>
              <a:gd name="connsiteX67" fmla="*/ 734653 w 1944449"/>
              <a:gd name="connsiteY67" fmla="*/ 1987554 h 2086106"/>
              <a:gd name="connsiteX68" fmla="*/ 740869 w 1944449"/>
              <a:gd name="connsiteY68" fmla="*/ 1985865 h 2086106"/>
              <a:gd name="connsiteX69" fmla="*/ 1047824 w 1944449"/>
              <a:gd name="connsiteY69" fmla="*/ 1964399 h 2086106"/>
              <a:gd name="connsiteX70" fmla="*/ 1036396 w 1944449"/>
              <a:gd name="connsiteY70" fmla="*/ 1967220 h 2086106"/>
              <a:gd name="connsiteX71" fmla="*/ 1036248 w 1944449"/>
              <a:gd name="connsiteY71" fmla="*/ 1966180 h 2086106"/>
              <a:gd name="connsiteX72" fmla="*/ 1047824 w 1944449"/>
              <a:gd name="connsiteY72" fmla="*/ 1964399 h 2086106"/>
              <a:gd name="connsiteX73" fmla="*/ 602260 w 1944449"/>
              <a:gd name="connsiteY73" fmla="*/ 1962915 h 2086106"/>
              <a:gd name="connsiteX74" fmla="*/ 614580 w 1944449"/>
              <a:gd name="connsiteY74" fmla="*/ 1964549 h 2086106"/>
              <a:gd name="connsiteX75" fmla="*/ 639811 w 1944449"/>
              <a:gd name="connsiteY75" fmla="*/ 1973304 h 2086106"/>
              <a:gd name="connsiteX76" fmla="*/ 663410 w 1944449"/>
              <a:gd name="connsiteY76" fmla="*/ 1979687 h 2086106"/>
              <a:gd name="connsiteX77" fmla="*/ 707789 w 1944449"/>
              <a:gd name="connsiteY77" fmla="*/ 1991413 h 2086106"/>
              <a:gd name="connsiteX78" fmla="*/ 810646 w 1944449"/>
              <a:gd name="connsiteY78" fmla="*/ 2010411 h 2086106"/>
              <a:gd name="connsiteX79" fmla="*/ 818216 w 1944449"/>
              <a:gd name="connsiteY79" fmla="*/ 2007590 h 2086106"/>
              <a:gd name="connsiteX80" fmla="*/ 830090 w 1944449"/>
              <a:gd name="connsiteY80" fmla="*/ 2011746 h 2086106"/>
              <a:gd name="connsiteX81" fmla="*/ 837660 w 1944449"/>
              <a:gd name="connsiteY81" fmla="*/ 2007442 h 2086106"/>
              <a:gd name="connsiteX82" fmla="*/ 857846 w 1944449"/>
              <a:gd name="connsiteY82" fmla="*/ 2008332 h 2086106"/>
              <a:gd name="connsiteX83" fmla="*/ 827270 w 1944449"/>
              <a:gd name="connsiteY83" fmla="*/ 2013825 h 2086106"/>
              <a:gd name="connsiteX84" fmla="*/ 783188 w 1944449"/>
              <a:gd name="connsiteY84" fmla="*/ 2011896 h 2086106"/>
              <a:gd name="connsiteX85" fmla="*/ 780220 w 1944449"/>
              <a:gd name="connsiteY85" fmla="*/ 2015308 h 2086106"/>
              <a:gd name="connsiteX86" fmla="*/ 776212 w 1944449"/>
              <a:gd name="connsiteY86" fmla="*/ 2008332 h 2086106"/>
              <a:gd name="connsiteX87" fmla="*/ 759293 w 1944449"/>
              <a:gd name="connsiteY87" fmla="*/ 2004474 h 2086106"/>
              <a:gd name="connsiteX88" fmla="*/ 753949 w 1944449"/>
              <a:gd name="connsiteY88" fmla="*/ 2007442 h 2086106"/>
              <a:gd name="connsiteX89" fmla="*/ 734951 w 1944449"/>
              <a:gd name="connsiteY89" fmla="*/ 2003732 h 2086106"/>
              <a:gd name="connsiteX90" fmla="*/ 716991 w 1944449"/>
              <a:gd name="connsiteY90" fmla="*/ 1999428 h 2086106"/>
              <a:gd name="connsiteX91" fmla="*/ 683596 w 1944449"/>
              <a:gd name="connsiteY91" fmla="*/ 1992154 h 2086106"/>
              <a:gd name="connsiteX92" fmla="*/ 625414 w 1944449"/>
              <a:gd name="connsiteY92" fmla="*/ 1980280 h 2086106"/>
              <a:gd name="connsiteX93" fmla="*/ 622891 w 1944449"/>
              <a:gd name="connsiteY93" fmla="*/ 1971375 h 2086106"/>
              <a:gd name="connsiteX94" fmla="*/ 615619 w 1944449"/>
              <a:gd name="connsiteY94" fmla="*/ 1970188 h 2086106"/>
              <a:gd name="connsiteX95" fmla="*/ 621110 w 1944449"/>
              <a:gd name="connsiteY95" fmla="*/ 1977460 h 2086106"/>
              <a:gd name="connsiteX96" fmla="*/ 602260 w 1944449"/>
              <a:gd name="connsiteY96" fmla="*/ 1962915 h 2086106"/>
              <a:gd name="connsiteX97" fmla="*/ 885489 w 1944449"/>
              <a:gd name="connsiteY97" fmla="*/ 1962304 h 2086106"/>
              <a:gd name="connsiteX98" fmla="*/ 880257 w 1944449"/>
              <a:gd name="connsiteY98" fmla="*/ 1964252 h 2086106"/>
              <a:gd name="connsiteX99" fmla="*/ 891833 w 1944449"/>
              <a:gd name="connsiteY99" fmla="*/ 1964697 h 2086106"/>
              <a:gd name="connsiteX100" fmla="*/ 885489 w 1944449"/>
              <a:gd name="connsiteY100" fmla="*/ 1962304 h 2086106"/>
              <a:gd name="connsiteX101" fmla="*/ 495989 w 1944449"/>
              <a:gd name="connsiteY101" fmla="*/ 1953713 h 2086106"/>
              <a:gd name="connsiteX102" fmla="*/ 520924 w 1944449"/>
              <a:gd name="connsiteY102" fmla="*/ 1959798 h 2086106"/>
              <a:gd name="connsiteX103" fmla="*/ 526415 w 1944449"/>
              <a:gd name="connsiteY103" fmla="*/ 1966478 h 2086106"/>
              <a:gd name="connsiteX104" fmla="*/ 535618 w 1944449"/>
              <a:gd name="connsiteY104" fmla="*/ 1963806 h 2086106"/>
              <a:gd name="connsiteX105" fmla="*/ 549125 w 1944449"/>
              <a:gd name="connsiteY105" fmla="*/ 1978352 h 2086106"/>
              <a:gd name="connsiteX106" fmla="*/ 573614 w 1944449"/>
              <a:gd name="connsiteY106" fmla="*/ 1969891 h 2086106"/>
              <a:gd name="connsiteX107" fmla="*/ 613837 w 1944449"/>
              <a:gd name="connsiteY107" fmla="*/ 1981469 h 2086106"/>
              <a:gd name="connsiteX108" fmla="*/ 630609 w 1944449"/>
              <a:gd name="connsiteY108" fmla="*/ 1991562 h 2086106"/>
              <a:gd name="connsiteX109" fmla="*/ 642928 w 1944449"/>
              <a:gd name="connsiteY109" fmla="*/ 2000911 h 2086106"/>
              <a:gd name="connsiteX110" fmla="*/ 613244 w 1944449"/>
              <a:gd name="connsiteY110" fmla="*/ 2022284 h 2086106"/>
              <a:gd name="connsiteX111" fmla="*/ 532797 w 1944449"/>
              <a:gd name="connsiteY111" fmla="*/ 1985477 h 2086106"/>
              <a:gd name="connsiteX112" fmla="*/ 493020 w 1944449"/>
              <a:gd name="connsiteY112" fmla="*/ 1960689 h 2086106"/>
              <a:gd name="connsiteX113" fmla="*/ 495989 w 1944449"/>
              <a:gd name="connsiteY113" fmla="*/ 1953713 h 2086106"/>
              <a:gd name="connsiteX114" fmla="*/ 927269 w 1944449"/>
              <a:gd name="connsiteY114" fmla="*/ 1951914 h 2086106"/>
              <a:gd name="connsiteX115" fmla="*/ 917362 w 1944449"/>
              <a:gd name="connsiteY115" fmla="*/ 1955494 h 2086106"/>
              <a:gd name="connsiteX116" fmla="*/ 887530 w 1944449"/>
              <a:gd name="connsiteY116" fmla="*/ 1953119 h 2086106"/>
              <a:gd name="connsiteX117" fmla="*/ 882780 w 1944449"/>
              <a:gd name="connsiteY117" fmla="*/ 1959206 h 2086106"/>
              <a:gd name="connsiteX118" fmla="*/ 913800 w 1944449"/>
              <a:gd name="connsiteY118" fmla="*/ 1957425 h 2086106"/>
              <a:gd name="connsiteX119" fmla="*/ 949422 w 1944449"/>
              <a:gd name="connsiteY119" fmla="*/ 1955346 h 2086106"/>
              <a:gd name="connsiteX120" fmla="*/ 927269 w 1944449"/>
              <a:gd name="connsiteY120" fmla="*/ 1951914 h 2086106"/>
              <a:gd name="connsiteX121" fmla="*/ 1072297 w 1944449"/>
              <a:gd name="connsiteY121" fmla="*/ 1946293 h 2086106"/>
              <a:gd name="connsiteX122" fmla="*/ 1057622 w 1944449"/>
              <a:gd name="connsiteY122" fmla="*/ 1951338 h 2086106"/>
              <a:gd name="connsiteX123" fmla="*/ 1069495 w 1944449"/>
              <a:gd name="connsiteY123" fmla="*/ 1952082 h 2086106"/>
              <a:gd name="connsiteX124" fmla="*/ 1042335 w 1944449"/>
              <a:gd name="connsiteY124" fmla="*/ 1958760 h 2086106"/>
              <a:gd name="connsiteX125" fmla="*/ 1039367 w 1944449"/>
              <a:gd name="connsiteY125" fmla="*/ 1954159 h 2086106"/>
              <a:gd name="connsiteX126" fmla="*/ 1025414 w 1944449"/>
              <a:gd name="connsiteY126" fmla="*/ 1954456 h 2086106"/>
              <a:gd name="connsiteX127" fmla="*/ 1026156 w 1944449"/>
              <a:gd name="connsiteY127" fmla="*/ 1960689 h 2086106"/>
              <a:gd name="connsiteX128" fmla="*/ 1007010 w 1944449"/>
              <a:gd name="connsiteY128" fmla="*/ 1955792 h 2086106"/>
              <a:gd name="connsiteX129" fmla="*/ 910386 w 1944449"/>
              <a:gd name="connsiteY129" fmla="*/ 1965291 h 2086106"/>
              <a:gd name="connsiteX130" fmla="*/ 912761 w 1944449"/>
              <a:gd name="connsiteY130" fmla="*/ 1969151 h 2086106"/>
              <a:gd name="connsiteX131" fmla="*/ 894060 w 1944449"/>
              <a:gd name="connsiteY131" fmla="*/ 1970930 h 2086106"/>
              <a:gd name="connsiteX132" fmla="*/ 908011 w 1944449"/>
              <a:gd name="connsiteY132" fmla="*/ 1974048 h 2086106"/>
              <a:gd name="connsiteX133" fmla="*/ 912613 w 1944449"/>
              <a:gd name="connsiteY133" fmla="*/ 1971673 h 2086106"/>
              <a:gd name="connsiteX134" fmla="*/ 983560 w 1944449"/>
              <a:gd name="connsiteY134" fmla="*/ 1973455 h 2086106"/>
              <a:gd name="connsiteX135" fmla="*/ 1017400 w 1944449"/>
              <a:gd name="connsiteY135" fmla="*/ 1970188 h 2086106"/>
              <a:gd name="connsiteX136" fmla="*/ 1033132 w 1944449"/>
              <a:gd name="connsiteY136" fmla="*/ 1967962 h 2086106"/>
              <a:gd name="connsiteX137" fmla="*/ 1036249 w 1944449"/>
              <a:gd name="connsiteY137" fmla="*/ 1967220 h 2086106"/>
              <a:gd name="connsiteX138" fmla="*/ 1036842 w 1944449"/>
              <a:gd name="connsiteY138" fmla="*/ 1971228 h 2086106"/>
              <a:gd name="connsiteX139" fmla="*/ 1109125 w 1944449"/>
              <a:gd name="connsiteY139" fmla="*/ 1959650 h 2086106"/>
              <a:gd name="connsiteX140" fmla="*/ 1050053 w 1944449"/>
              <a:gd name="connsiteY140" fmla="*/ 1962768 h 2086106"/>
              <a:gd name="connsiteX141" fmla="*/ 1091314 w 1944449"/>
              <a:gd name="connsiteY141" fmla="*/ 1954902 h 2086106"/>
              <a:gd name="connsiteX142" fmla="*/ 1087306 w 1944449"/>
              <a:gd name="connsiteY142" fmla="*/ 1946590 h 2086106"/>
              <a:gd name="connsiteX143" fmla="*/ 1072297 w 1944449"/>
              <a:gd name="connsiteY143" fmla="*/ 1946293 h 2086106"/>
              <a:gd name="connsiteX144" fmla="*/ 960256 w 1944449"/>
              <a:gd name="connsiteY144" fmla="*/ 1944808 h 2086106"/>
              <a:gd name="connsiteX145" fmla="*/ 894356 w 1944449"/>
              <a:gd name="connsiteY145" fmla="*/ 1949707 h 2086106"/>
              <a:gd name="connsiteX146" fmla="*/ 936360 w 1944449"/>
              <a:gd name="connsiteY146" fmla="*/ 1950003 h 2086106"/>
              <a:gd name="connsiteX147" fmla="*/ 969459 w 1944449"/>
              <a:gd name="connsiteY147" fmla="*/ 1946886 h 2086106"/>
              <a:gd name="connsiteX148" fmla="*/ 960256 w 1944449"/>
              <a:gd name="connsiteY148" fmla="*/ 1944808 h 2086106"/>
              <a:gd name="connsiteX149" fmla="*/ 793874 w 1944449"/>
              <a:gd name="connsiteY149" fmla="*/ 1943324 h 2086106"/>
              <a:gd name="connsiteX150" fmla="*/ 804858 w 1944449"/>
              <a:gd name="connsiteY150" fmla="*/ 1947480 h 2086106"/>
              <a:gd name="connsiteX151" fmla="*/ 803077 w 1944449"/>
              <a:gd name="connsiteY151" fmla="*/ 1943324 h 2086106"/>
              <a:gd name="connsiteX152" fmla="*/ 793874 w 1944449"/>
              <a:gd name="connsiteY152" fmla="*/ 1943324 h 2086106"/>
              <a:gd name="connsiteX153" fmla="*/ 975990 w 1944449"/>
              <a:gd name="connsiteY153" fmla="*/ 1941543 h 2086106"/>
              <a:gd name="connsiteX154" fmla="*/ 1021704 w 1944449"/>
              <a:gd name="connsiteY154" fmla="*/ 1943622 h 2086106"/>
              <a:gd name="connsiteX155" fmla="*/ 975990 w 1944449"/>
              <a:gd name="connsiteY155" fmla="*/ 1941543 h 2086106"/>
              <a:gd name="connsiteX156" fmla="*/ 1060442 w 1944449"/>
              <a:gd name="connsiteY156" fmla="*/ 1940950 h 2086106"/>
              <a:gd name="connsiteX157" fmla="*/ 1031203 w 1944449"/>
              <a:gd name="connsiteY157" fmla="*/ 1946590 h 2086106"/>
              <a:gd name="connsiteX158" fmla="*/ 1052428 w 1944449"/>
              <a:gd name="connsiteY158" fmla="*/ 1948520 h 2086106"/>
              <a:gd name="connsiteX159" fmla="*/ 1060442 w 1944449"/>
              <a:gd name="connsiteY159" fmla="*/ 1940950 h 2086106"/>
              <a:gd name="connsiteX160" fmla="*/ 399515 w 1944449"/>
              <a:gd name="connsiteY160" fmla="*/ 1939910 h 2086106"/>
              <a:gd name="connsiteX161" fmla="*/ 419405 w 1944449"/>
              <a:gd name="connsiteY161" fmla="*/ 1947183 h 2086106"/>
              <a:gd name="connsiteX162" fmla="*/ 419405 w 1944449"/>
              <a:gd name="connsiteY162" fmla="*/ 1941395 h 2086106"/>
              <a:gd name="connsiteX163" fmla="*/ 435285 w 1944449"/>
              <a:gd name="connsiteY163" fmla="*/ 1950151 h 2086106"/>
              <a:gd name="connsiteX164" fmla="*/ 429497 w 1944449"/>
              <a:gd name="connsiteY164" fmla="*/ 1944214 h 2086106"/>
              <a:gd name="connsiteX165" fmla="*/ 443300 w 1944449"/>
              <a:gd name="connsiteY165" fmla="*/ 1945551 h 2086106"/>
              <a:gd name="connsiteX166" fmla="*/ 438253 w 1944449"/>
              <a:gd name="connsiteY166" fmla="*/ 1950003 h 2086106"/>
              <a:gd name="connsiteX167" fmla="*/ 448346 w 1944449"/>
              <a:gd name="connsiteY167" fmla="*/ 1959205 h 2086106"/>
              <a:gd name="connsiteX168" fmla="*/ 441965 w 1944449"/>
              <a:gd name="connsiteY168" fmla="*/ 1960394 h 2086106"/>
              <a:gd name="connsiteX169" fmla="*/ 411983 w 1944449"/>
              <a:gd name="connsiteY169" fmla="*/ 1950151 h 2086106"/>
              <a:gd name="connsiteX170" fmla="*/ 399515 w 1944449"/>
              <a:gd name="connsiteY170" fmla="*/ 1939910 h 2086106"/>
              <a:gd name="connsiteX171" fmla="*/ 862743 w 1944449"/>
              <a:gd name="connsiteY171" fmla="*/ 1939466 h 2086106"/>
              <a:gd name="connsiteX172" fmla="*/ 828606 w 1944449"/>
              <a:gd name="connsiteY172" fmla="*/ 1940504 h 2086106"/>
              <a:gd name="connsiteX173" fmla="*/ 871352 w 1944449"/>
              <a:gd name="connsiteY173" fmla="*/ 1952527 h 2086106"/>
              <a:gd name="connsiteX174" fmla="*/ 866602 w 1944449"/>
              <a:gd name="connsiteY174" fmla="*/ 1957277 h 2086106"/>
              <a:gd name="connsiteX175" fmla="*/ 878179 w 1944449"/>
              <a:gd name="connsiteY175" fmla="*/ 1952823 h 2086106"/>
              <a:gd name="connsiteX176" fmla="*/ 860220 w 1944449"/>
              <a:gd name="connsiteY176" fmla="*/ 1944364 h 2086106"/>
              <a:gd name="connsiteX177" fmla="*/ 871648 w 1944449"/>
              <a:gd name="connsiteY177" fmla="*/ 1943622 h 2086106"/>
              <a:gd name="connsiteX178" fmla="*/ 862743 w 1944449"/>
              <a:gd name="connsiteY178" fmla="*/ 1939466 h 2086106"/>
              <a:gd name="connsiteX179" fmla="*/ 1030016 w 1944449"/>
              <a:gd name="connsiteY179" fmla="*/ 1937833 h 2086106"/>
              <a:gd name="connsiteX180" fmla="*/ 1023781 w 1944449"/>
              <a:gd name="connsiteY180" fmla="*/ 1942137 h 2086106"/>
              <a:gd name="connsiteX181" fmla="*/ 1032984 w 1944449"/>
              <a:gd name="connsiteY181" fmla="*/ 1942583 h 2086106"/>
              <a:gd name="connsiteX182" fmla="*/ 1030016 w 1944449"/>
              <a:gd name="connsiteY182" fmla="*/ 1937833 h 2086106"/>
              <a:gd name="connsiteX183" fmla="*/ 1155878 w 1944449"/>
              <a:gd name="connsiteY183" fmla="*/ 1935161 h 2086106"/>
              <a:gd name="connsiteX184" fmla="*/ 1139551 w 1944449"/>
              <a:gd name="connsiteY184" fmla="*/ 1936794 h 2086106"/>
              <a:gd name="connsiteX185" fmla="*/ 1142965 w 1944449"/>
              <a:gd name="connsiteY185" fmla="*/ 1941098 h 2086106"/>
              <a:gd name="connsiteX186" fmla="*/ 1155878 w 1944449"/>
              <a:gd name="connsiteY186" fmla="*/ 1935161 h 2086106"/>
              <a:gd name="connsiteX187" fmla="*/ 1103188 w 1944449"/>
              <a:gd name="connsiteY187" fmla="*/ 1932638 h 2086106"/>
              <a:gd name="connsiteX188" fmla="*/ 1069793 w 1944449"/>
              <a:gd name="connsiteY188" fmla="*/ 1940652 h 2086106"/>
              <a:gd name="connsiteX189" fmla="*/ 1102742 w 1944449"/>
              <a:gd name="connsiteY189" fmla="*/ 1941691 h 2086106"/>
              <a:gd name="connsiteX190" fmla="*/ 1103188 w 1944449"/>
              <a:gd name="connsiteY190" fmla="*/ 1932638 h 2086106"/>
              <a:gd name="connsiteX191" fmla="*/ 1071276 w 1944449"/>
              <a:gd name="connsiteY191" fmla="*/ 1909930 h 2086106"/>
              <a:gd name="connsiteX192" fmla="*/ 1035953 w 1944449"/>
              <a:gd name="connsiteY192" fmla="*/ 1916756 h 2086106"/>
              <a:gd name="connsiteX193" fmla="*/ 1017696 w 1944449"/>
              <a:gd name="connsiteY193" fmla="*/ 1928780 h 2086106"/>
              <a:gd name="connsiteX194" fmla="*/ 1043523 w 1944449"/>
              <a:gd name="connsiteY194" fmla="*/ 1922991 h 2086106"/>
              <a:gd name="connsiteX195" fmla="*/ 1072613 w 1944449"/>
              <a:gd name="connsiteY195" fmla="*/ 1917350 h 2086106"/>
              <a:gd name="connsiteX196" fmla="*/ 1070832 w 1944449"/>
              <a:gd name="connsiteY196" fmla="*/ 1920170 h 2086106"/>
              <a:gd name="connsiteX197" fmla="*/ 1071276 w 1944449"/>
              <a:gd name="connsiteY197" fmla="*/ 1909930 h 2086106"/>
              <a:gd name="connsiteX198" fmla="*/ 1091314 w 1944449"/>
              <a:gd name="connsiteY198" fmla="*/ 1909186 h 2086106"/>
              <a:gd name="connsiteX199" fmla="*/ 1083300 w 1944449"/>
              <a:gd name="connsiteY199" fmla="*/ 1914381 h 2086106"/>
              <a:gd name="connsiteX200" fmla="*/ 1091314 w 1944449"/>
              <a:gd name="connsiteY200" fmla="*/ 1909186 h 2086106"/>
              <a:gd name="connsiteX201" fmla="*/ 588605 w 1944449"/>
              <a:gd name="connsiteY201" fmla="*/ 1897758 h 2086106"/>
              <a:gd name="connsiteX202" fmla="*/ 622298 w 1944449"/>
              <a:gd name="connsiteY202" fmla="*/ 1907109 h 2086106"/>
              <a:gd name="connsiteX203" fmla="*/ 615025 w 1944449"/>
              <a:gd name="connsiteY203" fmla="*/ 1907257 h 2086106"/>
              <a:gd name="connsiteX204" fmla="*/ 616063 w 1944449"/>
              <a:gd name="connsiteY204" fmla="*/ 1911561 h 2086106"/>
              <a:gd name="connsiteX205" fmla="*/ 582668 w 1944449"/>
              <a:gd name="connsiteY205" fmla="*/ 1900875 h 2086106"/>
              <a:gd name="connsiteX206" fmla="*/ 588605 w 1944449"/>
              <a:gd name="connsiteY206" fmla="*/ 1897758 h 2086106"/>
              <a:gd name="connsiteX207" fmla="*/ 626101 w 1944449"/>
              <a:gd name="connsiteY207" fmla="*/ 1897350 h 2086106"/>
              <a:gd name="connsiteX208" fmla="*/ 620368 w 1944449"/>
              <a:gd name="connsiteY208" fmla="*/ 1898500 h 2086106"/>
              <a:gd name="connsiteX209" fmla="*/ 635952 w 1944449"/>
              <a:gd name="connsiteY209" fmla="*/ 1902656 h 2086106"/>
              <a:gd name="connsiteX210" fmla="*/ 626101 w 1944449"/>
              <a:gd name="connsiteY210" fmla="*/ 1897350 h 2086106"/>
              <a:gd name="connsiteX211" fmla="*/ 1414578 w 1944449"/>
              <a:gd name="connsiteY211" fmla="*/ 1893898 h 2086106"/>
              <a:gd name="connsiteX212" fmla="*/ 1396915 w 1944449"/>
              <a:gd name="connsiteY212" fmla="*/ 1907405 h 2086106"/>
              <a:gd name="connsiteX213" fmla="*/ 1391276 w 1944449"/>
              <a:gd name="connsiteY213" fmla="*/ 1907405 h 2086106"/>
              <a:gd name="connsiteX214" fmla="*/ 1414578 w 1944449"/>
              <a:gd name="connsiteY214" fmla="*/ 1893898 h 2086106"/>
              <a:gd name="connsiteX215" fmla="*/ 511869 w 1944449"/>
              <a:gd name="connsiteY215" fmla="*/ 1893304 h 2086106"/>
              <a:gd name="connsiteX216" fmla="*/ 514690 w 1944449"/>
              <a:gd name="connsiteY216" fmla="*/ 1898795 h 2086106"/>
              <a:gd name="connsiteX217" fmla="*/ 535915 w 1944449"/>
              <a:gd name="connsiteY217" fmla="*/ 1910075 h 2086106"/>
              <a:gd name="connsiteX218" fmla="*/ 533242 w 1944449"/>
              <a:gd name="connsiteY218" fmla="*/ 1910225 h 2086106"/>
              <a:gd name="connsiteX219" fmla="*/ 532352 w 1944449"/>
              <a:gd name="connsiteY219" fmla="*/ 1912600 h 2086106"/>
              <a:gd name="connsiteX220" fmla="*/ 511869 w 1944449"/>
              <a:gd name="connsiteY220" fmla="*/ 1893304 h 2086106"/>
              <a:gd name="connsiteX221" fmla="*/ 1171908 w 1944449"/>
              <a:gd name="connsiteY221" fmla="*/ 1891821 h 2086106"/>
              <a:gd name="connsiteX222" fmla="*/ 1159292 w 1944449"/>
              <a:gd name="connsiteY222" fmla="*/ 1896423 h 2086106"/>
              <a:gd name="connsiteX223" fmla="*/ 1171908 w 1944449"/>
              <a:gd name="connsiteY223" fmla="*/ 1891821 h 2086106"/>
              <a:gd name="connsiteX224" fmla="*/ 1220443 w 1944449"/>
              <a:gd name="connsiteY224" fmla="*/ 1889150 h 2086106"/>
              <a:gd name="connsiteX225" fmla="*/ 1203819 w 1944449"/>
              <a:gd name="connsiteY225" fmla="*/ 1896125 h 2086106"/>
              <a:gd name="connsiteX226" fmla="*/ 1220443 w 1944449"/>
              <a:gd name="connsiteY226" fmla="*/ 1889150 h 2086106"/>
              <a:gd name="connsiteX227" fmla="*/ 570052 w 1944449"/>
              <a:gd name="connsiteY227" fmla="*/ 1888259 h 2086106"/>
              <a:gd name="connsiteX228" fmla="*/ 586971 w 1944449"/>
              <a:gd name="connsiteY228" fmla="*/ 1895829 h 2086106"/>
              <a:gd name="connsiteX229" fmla="*/ 565600 w 1944449"/>
              <a:gd name="connsiteY229" fmla="*/ 1893304 h 2086106"/>
              <a:gd name="connsiteX230" fmla="*/ 562334 w 1944449"/>
              <a:gd name="connsiteY230" fmla="*/ 1889001 h 2086106"/>
              <a:gd name="connsiteX231" fmla="*/ 570052 w 1944449"/>
              <a:gd name="connsiteY231" fmla="*/ 1888259 h 2086106"/>
              <a:gd name="connsiteX232" fmla="*/ 1259106 w 1944449"/>
              <a:gd name="connsiteY232" fmla="*/ 1887795 h 2086106"/>
              <a:gd name="connsiteX233" fmla="*/ 1247603 w 1944449"/>
              <a:gd name="connsiteY233" fmla="*/ 1891079 h 2086106"/>
              <a:gd name="connsiteX234" fmla="*/ 1243003 w 1944449"/>
              <a:gd name="connsiteY234" fmla="*/ 1898204 h 2086106"/>
              <a:gd name="connsiteX235" fmla="*/ 1242853 w 1944449"/>
              <a:gd name="connsiteY235" fmla="*/ 1891525 h 2086106"/>
              <a:gd name="connsiteX236" fmla="*/ 1217622 w 1944449"/>
              <a:gd name="connsiteY236" fmla="*/ 1902212 h 2086106"/>
              <a:gd name="connsiteX237" fmla="*/ 1229644 w 1944449"/>
              <a:gd name="connsiteY237" fmla="*/ 1901766 h 2086106"/>
              <a:gd name="connsiteX238" fmla="*/ 1198476 w 1944449"/>
              <a:gd name="connsiteY238" fmla="*/ 1909336 h 2086106"/>
              <a:gd name="connsiteX239" fmla="*/ 1200108 w 1944449"/>
              <a:gd name="connsiteY239" fmla="*/ 1914085 h 2086106"/>
              <a:gd name="connsiteX240" fmla="*/ 1183040 w 1944449"/>
              <a:gd name="connsiteY240" fmla="*/ 1913492 h 2086106"/>
              <a:gd name="connsiteX241" fmla="*/ 1137176 w 1944449"/>
              <a:gd name="connsiteY241" fmla="*/ 1928184 h 2086106"/>
              <a:gd name="connsiteX242" fmla="*/ 1133764 w 1944449"/>
              <a:gd name="connsiteY242" fmla="*/ 1923881 h 2086106"/>
              <a:gd name="connsiteX243" fmla="*/ 1123521 w 1944449"/>
              <a:gd name="connsiteY243" fmla="*/ 1930411 h 2086106"/>
              <a:gd name="connsiteX244" fmla="*/ 1135247 w 1944449"/>
              <a:gd name="connsiteY244" fmla="*/ 1929965 h 2086106"/>
              <a:gd name="connsiteX245" fmla="*/ 1108977 w 1944449"/>
              <a:gd name="connsiteY245" fmla="*/ 1937981 h 2086106"/>
              <a:gd name="connsiteX246" fmla="*/ 1117882 w 1944449"/>
              <a:gd name="connsiteY246" fmla="*/ 1946738 h 2086106"/>
              <a:gd name="connsiteX247" fmla="*/ 1120553 w 1944449"/>
              <a:gd name="connsiteY247" fmla="*/ 1937387 h 2086106"/>
              <a:gd name="connsiteX248" fmla="*/ 1134357 w 1944449"/>
              <a:gd name="connsiteY248" fmla="*/ 1935458 h 2086106"/>
              <a:gd name="connsiteX249" fmla="*/ 1124858 w 1944449"/>
              <a:gd name="connsiteY249" fmla="*/ 1935310 h 2086106"/>
              <a:gd name="connsiteX250" fmla="*/ 1203967 w 1944449"/>
              <a:gd name="connsiteY250" fmla="*/ 1918241 h 2086106"/>
              <a:gd name="connsiteX251" fmla="*/ 1266601 w 1944449"/>
              <a:gd name="connsiteY251" fmla="*/ 1889298 h 2086106"/>
              <a:gd name="connsiteX252" fmla="*/ 1259106 w 1944449"/>
              <a:gd name="connsiteY252" fmla="*/ 1887795 h 2086106"/>
              <a:gd name="connsiteX253" fmla="*/ 553131 w 1944449"/>
              <a:gd name="connsiteY253" fmla="*/ 1880689 h 2086106"/>
              <a:gd name="connsiteX254" fmla="*/ 561147 w 1944449"/>
              <a:gd name="connsiteY254" fmla="*/ 1885735 h 2086106"/>
              <a:gd name="connsiteX255" fmla="*/ 557585 w 1944449"/>
              <a:gd name="connsiteY255" fmla="*/ 1888259 h 2086106"/>
              <a:gd name="connsiteX256" fmla="*/ 553131 w 1944449"/>
              <a:gd name="connsiteY256" fmla="*/ 1880689 h 2086106"/>
              <a:gd name="connsiteX257" fmla="*/ 1035359 w 1944449"/>
              <a:gd name="connsiteY257" fmla="*/ 1879947 h 2086106"/>
              <a:gd name="connsiteX258" fmla="*/ 1022594 w 1944449"/>
              <a:gd name="connsiteY258" fmla="*/ 1880541 h 2086106"/>
              <a:gd name="connsiteX259" fmla="*/ 995284 w 1944449"/>
              <a:gd name="connsiteY259" fmla="*/ 1884846 h 2086106"/>
              <a:gd name="connsiteX260" fmla="*/ 1000183 w 1944449"/>
              <a:gd name="connsiteY260" fmla="*/ 1890783 h 2086106"/>
              <a:gd name="connsiteX261" fmla="*/ 991426 w 1944449"/>
              <a:gd name="connsiteY261" fmla="*/ 1888853 h 2086106"/>
              <a:gd name="connsiteX262" fmla="*/ 990684 w 1944449"/>
              <a:gd name="connsiteY262" fmla="*/ 1881283 h 2086106"/>
              <a:gd name="connsiteX263" fmla="*/ 952984 w 1944449"/>
              <a:gd name="connsiteY263" fmla="*/ 1891079 h 2086106"/>
              <a:gd name="connsiteX264" fmla="*/ 972279 w 1944449"/>
              <a:gd name="connsiteY264" fmla="*/ 1891227 h 2086106"/>
              <a:gd name="connsiteX265" fmla="*/ 969385 w 1944449"/>
              <a:gd name="connsiteY265" fmla="*/ 1892749 h 2086106"/>
              <a:gd name="connsiteX266" fmla="*/ 966997 w 1944449"/>
              <a:gd name="connsiteY266" fmla="*/ 1893678 h 2086106"/>
              <a:gd name="connsiteX267" fmla="*/ 955358 w 1944449"/>
              <a:gd name="connsiteY267" fmla="*/ 1893454 h 2086106"/>
              <a:gd name="connsiteX268" fmla="*/ 970498 w 1944449"/>
              <a:gd name="connsiteY268" fmla="*/ 1895087 h 2086106"/>
              <a:gd name="connsiteX269" fmla="*/ 966045 w 1944449"/>
              <a:gd name="connsiteY269" fmla="*/ 1894048 h 2086106"/>
              <a:gd name="connsiteX270" fmla="*/ 966997 w 1944449"/>
              <a:gd name="connsiteY270" fmla="*/ 1893678 h 2086106"/>
              <a:gd name="connsiteX271" fmla="*/ 1001666 w 1944449"/>
              <a:gd name="connsiteY271" fmla="*/ 1894344 h 2086106"/>
              <a:gd name="connsiteX272" fmla="*/ 1024227 w 1944449"/>
              <a:gd name="connsiteY272" fmla="*/ 1891079 h 2086106"/>
              <a:gd name="connsiteX273" fmla="*/ 1045154 w 1944449"/>
              <a:gd name="connsiteY273" fmla="*/ 1887369 h 2086106"/>
              <a:gd name="connsiteX274" fmla="*/ 1016954 w 1944449"/>
              <a:gd name="connsiteY274" fmla="*/ 1887221 h 2086106"/>
              <a:gd name="connsiteX275" fmla="*/ 1035359 w 1944449"/>
              <a:gd name="connsiteY275" fmla="*/ 1879947 h 2086106"/>
              <a:gd name="connsiteX276" fmla="*/ 644561 w 1944449"/>
              <a:gd name="connsiteY276" fmla="*/ 1878909 h 2086106"/>
              <a:gd name="connsiteX277" fmla="*/ 638475 w 1944449"/>
              <a:gd name="connsiteY277" fmla="*/ 1879502 h 2086106"/>
              <a:gd name="connsiteX278" fmla="*/ 651536 w 1944449"/>
              <a:gd name="connsiteY278" fmla="*/ 1882768 h 2086106"/>
              <a:gd name="connsiteX279" fmla="*/ 644561 w 1944449"/>
              <a:gd name="connsiteY279" fmla="*/ 1878909 h 2086106"/>
              <a:gd name="connsiteX280" fmla="*/ 1480182 w 1944449"/>
              <a:gd name="connsiteY280" fmla="*/ 1877274 h 2086106"/>
              <a:gd name="connsiteX281" fmla="*/ 1483744 w 1944449"/>
              <a:gd name="connsiteY281" fmla="*/ 1878016 h 2086106"/>
              <a:gd name="connsiteX282" fmla="*/ 1467417 w 1944449"/>
              <a:gd name="connsiteY282" fmla="*/ 1889742 h 2086106"/>
              <a:gd name="connsiteX283" fmla="*/ 1473800 w 1944449"/>
              <a:gd name="connsiteY283" fmla="*/ 1881282 h 2086106"/>
              <a:gd name="connsiteX284" fmla="*/ 1480182 w 1944449"/>
              <a:gd name="connsiteY284" fmla="*/ 1877274 h 2086106"/>
              <a:gd name="connsiteX285" fmla="*/ 700071 w 1944449"/>
              <a:gd name="connsiteY285" fmla="*/ 1864807 h 2086106"/>
              <a:gd name="connsiteX286" fmla="*/ 701554 w 1944449"/>
              <a:gd name="connsiteY286" fmla="*/ 1866588 h 2086106"/>
              <a:gd name="connsiteX287" fmla="*/ 699773 w 1944449"/>
              <a:gd name="connsiteY287" fmla="*/ 1868519 h 2086106"/>
              <a:gd name="connsiteX288" fmla="*/ 700071 w 1944449"/>
              <a:gd name="connsiteY288" fmla="*/ 1864807 h 2086106"/>
              <a:gd name="connsiteX289" fmla="*/ 614300 w 1944449"/>
              <a:gd name="connsiteY289" fmla="*/ 1864419 h 2086106"/>
              <a:gd name="connsiteX290" fmla="*/ 623483 w 1944449"/>
              <a:gd name="connsiteY290" fmla="*/ 1867480 h 2086106"/>
              <a:gd name="connsiteX291" fmla="*/ 624820 w 1944449"/>
              <a:gd name="connsiteY291" fmla="*/ 1870596 h 2086106"/>
              <a:gd name="connsiteX292" fmla="*/ 609680 w 1944449"/>
              <a:gd name="connsiteY292" fmla="*/ 1866590 h 2086106"/>
              <a:gd name="connsiteX293" fmla="*/ 614300 w 1944449"/>
              <a:gd name="connsiteY293" fmla="*/ 1864419 h 2086106"/>
              <a:gd name="connsiteX294" fmla="*/ 622743 w 1944449"/>
              <a:gd name="connsiteY294" fmla="*/ 1863323 h 2086106"/>
              <a:gd name="connsiteX295" fmla="*/ 630165 w 1944449"/>
              <a:gd name="connsiteY295" fmla="*/ 1864957 h 2086106"/>
              <a:gd name="connsiteX296" fmla="*/ 631648 w 1944449"/>
              <a:gd name="connsiteY296" fmla="*/ 1864511 h 2086106"/>
              <a:gd name="connsiteX297" fmla="*/ 636546 w 1944449"/>
              <a:gd name="connsiteY297" fmla="*/ 1866738 h 2086106"/>
              <a:gd name="connsiteX298" fmla="*/ 631500 w 1944449"/>
              <a:gd name="connsiteY298" fmla="*/ 1868815 h 2086106"/>
              <a:gd name="connsiteX299" fmla="*/ 629570 w 1944449"/>
              <a:gd name="connsiteY299" fmla="*/ 1868073 h 2086106"/>
              <a:gd name="connsiteX300" fmla="*/ 624078 w 1944449"/>
              <a:gd name="connsiteY300" fmla="*/ 1866440 h 2086106"/>
              <a:gd name="connsiteX301" fmla="*/ 622743 w 1944449"/>
              <a:gd name="connsiteY301" fmla="*/ 1863323 h 2086106"/>
              <a:gd name="connsiteX302" fmla="*/ 1138068 w 1944449"/>
              <a:gd name="connsiteY302" fmla="*/ 1860504 h 2086106"/>
              <a:gd name="connsiteX303" fmla="*/ 1108383 w 1944449"/>
              <a:gd name="connsiteY303" fmla="*/ 1867332 h 2086106"/>
              <a:gd name="connsiteX304" fmla="*/ 1082261 w 1944449"/>
              <a:gd name="connsiteY304" fmla="*/ 1870152 h 2086106"/>
              <a:gd name="connsiteX305" fmla="*/ 1038327 w 1944449"/>
              <a:gd name="connsiteY305" fmla="*/ 1883361 h 2086106"/>
              <a:gd name="connsiteX306" fmla="*/ 1053318 w 1944449"/>
              <a:gd name="connsiteY306" fmla="*/ 1882322 h 2086106"/>
              <a:gd name="connsiteX307" fmla="*/ 1051982 w 1944449"/>
              <a:gd name="connsiteY307" fmla="*/ 1887665 h 2086106"/>
              <a:gd name="connsiteX308" fmla="*/ 1064746 w 1944449"/>
              <a:gd name="connsiteY308" fmla="*/ 1885588 h 2086106"/>
              <a:gd name="connsiteX309" fmla="*/ 1057474 w 1944449"/>
              <a:gd name="connsiteY309" fmla="*/ 1881580 h 2086106"/>
              <a:gd name="connsiteX310" fmla="*/ 1100071 w 1944449"/>
              <a:gd name="connsiteY310" fmla="*/ 1876237 h 2086106"/>
              <a:gd name="connsiteX311" fmla="*/ 1111499 w 1944449"/>
              <a:gd name="connsiteY311" fmla="*/ 1874308 h 2086106"/>
              <a:gd name="connsiteX312" fmla="*/ 1122334 w 1944449"/>
              <a:gd name="connsiteY312" fmla="*/ 1871190 h 2086106"/>
              <a:gd name="connsiteX313" fmla="*/ 1141184 w 1944449"/>
              <a:gd name="connsiteY313" fmla="*/ 1863622 h 2086106"/>
              <a:gd name="connsiteX314" fmla="*/ 1138068 w 1944449"/>
              <a:gd name="connsiteY314" fmla="*/ 1860504 h 2086106"/>
              <a:gd name="connsiteX315" fmla="*/ 554078 w 1944449"/>
              <a:gd name="connsiteY315" fmla="*/ 1855031 h 2086106"/>
              <a:gd name="connsiteX316" fmla="*/ 548383 w 1944449"/>
              <a:gd name="connsiteY316" fmla="*/ 1856200 h 2086106"/>
              <a:gd name="connsiteX317" fmla="*/ 560108 w 1944449"/>
              <a:gd name="connsiteY317" fmla="*/ 1857537 h 2086106"/>
              <a:gd name="connsiteX318" fmla="*/ 554078 w 1944449"/>
              <a:gd name="connsiteY318" fmla="*/ 1855031 h 2086106"/>
              <a:gd name="connsiteX319" fmla="*/ 592761 w 1944449"/>
              <a:gd name="connsiteY319" fmla="*/ 1852637 h 2086106"/>
              <a:gd name="connsiteX320" fmla="*/ 594542 w 1944449"/>
              <a:gd name="connsiteY320" fmla="*/ 1854716 h 2086106"/>
              <a:gd name="connsiteX321" fmla="*/ 592465 w 1944449"/>
              <a:gd name="connsiteY321" fmla="*/ 1856497 h 2086106"/>
              <a:gd name="connsiteX322" fmla="*/ 590980 w 1944449"/>
              <a:gd name="connsiteY322" fmla="*/ 1854566 h 2086106"/>
              <a:gd name="connsiteX323" fmla="*/ 592761 w 1944449"/>
              <a:gd name="connsiteY323" fmla="*/ 1852637 h 2086106"/>
              <a:gd name="connsiteX324" fmla="*/ 1424375 w 1944449"/>
              <a:gd name="connsiteY324" fmla="*/ 1849669 h 2086106"/>
              <a:gd name="connsiteX325" fmla="*/ 1410126 w 1944449"/>
              <a:gd name="connsiteY325" fmla="*/ 1862730 h 2086106"/>
              <a:gd name="connsiteX326" fmla="*/ 1424375 w 1944449"/>
              <a:gd name="connsiteY326" fmla="*/ 1849669 h 2086106"/>
              <a:gd name="connsiteX327" fmla="*/ 706601 w 1944449"/>
              <a:gd name="connsiteY327" fmla="*/ 1846106 h 2086106"/>
              <a:gd name="connsiteX328" fmla="*/ 725895 w 1944449"/>
              <a:gd name="connsiteY328" fmla="*/ 1846996 h 2086106"/>
              <a:gd name="connsiteX329" fmla="*/ 725005 w 1944449"/>
              <a:gd name="connsiteY329" fmla="*/ 1850706 h 2086106"/>
              <a:gd name="connsiteX330" fmla="*/ 706601 w 1944449"/>
              <a:gd name="connsiteY330" fmla="*/ 1846106 h 2086106"/>
              <a:gd name="connsiteX331" fmla="*/ 1473652 w 1944449"/>
              <a:gd name="connsiteY331" fmla="*/ 1845661 h 2086106"/>
              <a:gd name="connsiteX332" fmla="*/ 1466082 w 1944449"/>
              <a:gd name="connsiteY332" fmla="*/ 1851896 h 2086106"/>
              <a:gd name="connsiteX333" fmla="*/ 1475730 w 1944449"/>
              <a:gd name="connsiteY333" fmla="*/ 1848779 h 2086106"/>
              <a:gd name="connsiteX334" fmla="*/ 1477807 w 1944449"/>
              <a:gd name="connsiteY334" fmla="*/ 1847442 h 2086106"/>
              <a:gd name="connsiteX335" fmla="*/ 1473652 w 1944449"/>
              <a:gd name="connsiteY335" fmla="*/ 1845661 h 2086106"/>
              <a:gd name="connsiteX336" fmla="*/ 1476174 w 1944449"/>
              <a:gd name="connsiteY336" fmla="*/ 1824734 h 2086106"/>
              <a:gd name="connsiteX337" fmla="*/ 1468160 w 1944449"/>
              <a:gd name="connsiteY337" fmla="*/ 1829781 h 2086106"/>
              <a:gd name="connsiteX338" fmla="*/ 1478401 w 1944449"/>
              <a:gd name="connsiteY338" fmla="*/ 1827852 h 2086106"/>
              <a:gd name="connsiteX339" fmla="*/ 1487454 w 1944449"/>
              <a:gd name="connsiteY339" fmla="*/ 1811821 h 2086106"/>
              <a:gd name="connsiteX340" fmla="*/ 1477511 w 1944449"/>
              <a:gd name="connsiteY340" fmla="*/ 1822359 h 2086106"/>
              <a:gd name="connsiteX341" fmla="*/ 1489681 w 1944449"/>
              <a:gd name="connsiteY341" fmla="*/ 1814791 h 2086106"/>
              <a:gd name="connsiteX342" fmla="*/ 595285 w 1944449"/>
              <a:gd name="connsiteY342" fmla="*/ 1811673 h 2086106"/>
              <a:gd name="connsiteX343" fmla="*/ 597808 w 1944449"/>
              <a:gd name="connsiteY343" fmla="*/ 1813306 h 2086106"/>
              <a:gd name="connsiteX344" fmla="*/ 619477 w 1944449"/>
              <a:gd name="connsiteY344" fmla="*/ 1825921 h 2086106"/>
              <a:gd name="connsiteX345" fmla="*/ 677659 w 1944449"/>
              <a:gd name="connsiteY345" fmla="*/ 1846850 h 2086106"/>
              <a:gd name="connsiteX346" fmla="*/ 737474 w 1944449"/>
              <a:gd name="connsiteY346" fmla="*/ 1863028 h 2086106"/>
              <a:gd name="connsiteX347" fmla="*/ 737177 w 1944449"/>
              <a:gd name="connsiteY347" fmla="*/ 1846553 h 2086106"/>
              <a:gd name="connsiteX348" fmla="*/ 704969 w 1944449"/>
              <a:gd name="connsiteY348" fmla="*/ 1846553 h 2086106"/>
              <a:gd name="connsiteX349" fmla="*/ 654505 w 1944449"/>
              <a:gd name="connsiteY349" fmla="*/ 1828594 h 2086106"/>
              <a:gd name="connsiteX350" fmla="*/ 629274 w 1944449"/>
              <a:gd name="connsiteY350" fmla="*/ 1819836 h 2086106"/>
              <a:gd name="connsiteX351" fmla="*/ 605378 w 1944449"/>
              <a:gd name="connsiteY351" fmla="*/ 1813899 h 2086106"/>
              <a:gd name="connsiteX352" fmla="*/ 595285 w 1944449"/>
              <a:gd name="connsiteY352" fmla="*/ 1811673 h 2086106"/>
              <a:gd name="connsiteX353" fmla="*/ 527157 w 1944449"/>
              <a:gd name="connsiteY353" fmla="*/ 1801580 h 2086106"/>
              <a:gd name="connsiteX354" fmla="*/ 557583 w 1944449"/>
              <a:gd name="connsiteY354" fmla="*/ 1807517 h 2086106"/>
              <a:gd name="connsiteX355" fmla="*/ 552092 w 1944449"/>
              <a:gd name="connsiteY355" fmla="*/ 1809150 h 2086106"/>
              <a:gd name="connsiteX356" fmla="*/ 576137 w 1944449"/>
              <a:gd name="connsiteY356" fmla="*/ 1824586 h 2086106"/>
              <a:gd name="connsiteX357" fmla="*/ 573761 w 1944449"/>
              <a:gd name="connsiteY357" fmla="*/ 1830375 h 2086106"/>
              <a:gd name="connsiteX358" fmla="*/ 589199 w 1944449"/>
              <a:gd name="connsiteY358" fmla="*/ 1835569 h 2086106"/>
              <a:gd name="connsiteX359" fmla="*/ 604189 w 1944449"/>
              <a:gd name="connsiteY359" fmla="*/ 1836310 h 2086106"/>
              <a:gd name="connsiteX360" fmla="*/ 617694 w 1944449"/>
              <a:gd name="connsiteY360" fmla="*/ 1843880 h 2086106"/>
              <a:gd name="connsiteX361" fmla="*/ 605376 w 1944449"/>
              <a:gd name="connsiteY361" fmla="*/ 1839428 h 2086106"/>
              <a:gd name="connsiteX362" fmla="*/ 599885 w 1944449"/>
              <a:gd name="connsiteY362" fmla="*/ 1841505 h 2086106"/>
              <a:gd name="connsiteX363" fmla="*/ 644262 w 1944449"/>
              <a:gd name="connsiteY363" fmla="*/ 1857981 h 2086106"/>
              <a:gd name="connsiteX364" fmla="*/ 669049 w 1944449"/>
              <a:gd name="connsiteY364" fmla="*/ 1866738 h 2086106"/>
              <a:gd name="connsiteX365" fmla="*/ 675134 w 1944449"/>
              <a:gd name="connsiteY365" fmla="*/ 1868222 h 2086106"/>
              <a:gd name="connsiteX366" fmla="*/ 681665 w 1944449"/>
              <a:gd name="connsiteY366" fmla="*/ 1865253 h 2086106"/>
              <a:gd name="connsiteX367" fmla="*/ 684783 w 1944449"/>
              <a:gd name="connsiteY367" fmla="*/ 1870596 h 2086106"/>
              <a:gd name="connsiteX368" fmla="*/ 693243 w 1944449"/>
              <a:gd name="connsiteY368" fmla="*/ 1872377 h 2086106"/>
              <a:gd name="connsiteX369" fmla="*/ 684783 w 1944449"/>
              <a:gd name="connsiteY369" fmla="*/ 1872971 h 2086106"/>
              <a:gd name="connsiteX370" fmla="*/ 684337 w 1944449"/>
              <a:gd name="connsiteY370" fmla="*/ 1876385 h 2086106"/>
              <a:gd name="connsiteX371" fmla="*/ 685227 w 1944449"/>
              <a:gd name="connsiteY371" fmla="*/ 1876831 h 2086106"/>
              <a:gd name="connsiteX372" fmla="*/ 684040 w 1944449"/>
              <a:gd name="connsiteY372" fmla="*/ 1877127 h 2086106"/>
              <a:gd name="connsiteX373" fmla="*/ 677657 w 1944449"/>
              <a:gd name="connsiteY373" fmla="*/ 1880245 h 2086106"/>
              <a:gd name="connsiteX374" fmla="*/ 663112 w 1944449"/>
              <a:gd name="connsiteY374" fmla="*/ 1879502 h 2086106"/>
              <a:gd name="connsiteX375" fmla="*/ 647083 w 1944449"/>
              <a:gd name="connsiteY375" fmla="*/ 1874604 h 2086106"/>
              <a:gd name="connsiteX376" fmla="*/ 645302 w 1944449"/>
              <a:gd name="connsiteY376" fmla="*/ 1871042 h 2086106"/>
              <a:gd name="connsiteX377" fmla="*/ 647528 w 1944449"/>
              <a:gd name="connsiteY377" fmla="*/ 1869261 h 2086106"/>
              <a:gd name="connsiteX378" fmla="*/ 647676 w 1944449"/>
              <a:gd name="connsiteY378" fmla="*/ 1869261 h 2086106"/>
              <a:gd name="connsiteX379" fmla="*/ 629570 w 1944449"/>
              <a:gd name="connsiteY379" fmla="*/ 1862878 h 2086106"/>
              <a:gd name="connsiteX380" fmla="*/ 612055 w 1944449"/>
              <a:gd name="connsiteY380" fmla="*/ 1849373 h 2086106"/>
              <a:gd name="connsiteX381" fmla="*/ 612649 w 1944449"/>
              <a:gd name="connsiteY381" fmla="*/ 1852192 h 2086106"/>
              <a:gd name="connsiteX382" fmla="*/ 609978 w 1944449"/>
              <a:gd name="connsiteY382" fmla="*/ 1855308 h 2086106"/>
              <a:gd name="connsiteX383" fmla="*/ 608493 w 1944449"/>
              <a:gd name="connsiteY383" fmla="*/ 1850263 h 2086106"/>
              <a:gd name="connsiteX384" fmla="*/ 609828 w 1944449"/>
              <a:gd name="connsiteY384" fmla="*/ 1848334 h 2086106"/>
              <a:gd name="connsiteX385" fmla="*/ 584893 w 1944449"/>
              <a:gd name="connsiteY385" fmla="*/ 1843732 h 2086106"/>
              <a:gd name="connsiteX386" fmla="*/ 578363 w 1944449"/>
              <a:gd name="connsiteY386" fmla="*/ 1836608 h 2086106"/>
              <a:gd name="connsiteX387" fmla="*/ 562037 w 1944449"/>
              <a:gd name="connsiteY387" fmla="*/ 1836014 h 2086106"/>
              <a:gd name="connsiteX388" fmla="*/ 566045 w 1944449"/>
              <a:gd name="connsiteY388" fmla="*/ 1832304 h 2086106"/>
              <a:gd name="connsiteX389" fmla="*/ 549717 w 1944449"/>
              <a:gd name="connsiteY389" fmla="*/ 1814937 h 2086106"/>
              <a:gd name="connsiteX390" fmla="*/ 535321 w 1944449"/>
              <a:gd name="connsiteY390" fmla="*/ 1809596 h 2086106"/>
              <a:gd name="connsiteX391" fmla="*/ 527157 w 1944449"/>
              <a:gd name="connsiteY391" fmla="*/ 1801580 h 2086106"/>
              <a:gd name="connsiteX392" fmla="*/ 1558549 w 1944449"/>
              <a:gd name="connsiteY392" fmla="*/ 1789262 h 2086106"/>
              <a:gd name="connsiteX393" fmla="*/ 1562409 w 1944449"/>
              <a:gd name="connsiteY393" fmla="*/ 1797424 h 2086106"/>
              <a:gd name="connsiteX394" fmla="*/ 1558549 w 1944449"/>
              <a:gd name="connsiteY394" fmla="*/ 1789262 h 2086106"/>
              <a:gd name="connsiteX395" fmla="*/ 1502742 w 1944449"/>
              <a:gd name="connsiteY395" fmla="*/ 1789112 h 2086106"/>
              <a:gd name="connsiteX396" fmla="*/ 1466675 w 1944449"/>
              <a:gd name="connsiteY396" fmla="*/ 1816422 h 2086106"/>
              <a:gd name="connsiteX397" fmla="*/ 1442483 w 1944449"/>
              <a:gd name="connsiteY397" fmla="*/ 1838389 h 2086106"/>
              <a:gd name="connsiteX398" fmla="*/ 1474097 w 1944449"/>
              <a:gd name="connsiteY398" fmla="*/ 1816274 h 2086106"/>
              <a:gd name="connsiteX399" fmla="*/ 1502742 w 1944449"/>
              <a:gd name="connsiteY399" fmla="*/ 1789112 h 2086106"/>
              <a:gd name="connsiteX400" fmla="*/ 1572352 w 1944449"/>
              <a:gd name="connsiteY400" fmla="*/ 1782879 h 2086106"/>
              <a:gd name="connsiteX401" fmla="*/ 1567009 w 1944449"/>
              <a:gd name="connsiteY401" fmla="*/ 1784215 h 2086106"/>
              <a:gd name="connsiteX402" fmla="*/ 1563151 w 1944449"/>
              <a:gd name="connsiteY402" fmla="*/ 1787183 h 2086106"/>
              <a:gd name="connsiteX403" fmla="*/ 1569534 w 1944449"/>
              <a:gd name="connsiteY403" fmla="*/ 1787035 h 2086106"/>
              <a:gd name="connsiteX404" fmla="*/ 1572946 w 1944449"/>
              <a:gd name="connsiteY404" fmla="*/ 1787331 h 2086106"/>
              <a:gd name="connsiteX405" fmla="*/ 1572352 w 1944449"/>
              <a:gd name="connsiteY405" fmla="*/ 1782879 h 2086106"/>
              <a:gd name="connsiteX406" fmla="*/ 1613615 w 1944449"/>
              <a:gd name="connsiteY406" fmla="*/ 1758834 h 2086106"/>
              <a:gd name="connsiteX407" fmla="*/ 1600256 w 1944449"/>
              <a:gd name="connsiteY407" fmla="*/ 1762694 h 2086106"/>
              <a:gd name="connsiteX408" fmla="*/ 1603670 w 1944449"/>
              <a:gd name="connsiteY408" fmla="*/ 1766404 h 2086106"/>
              <a:gd name="connsiteX409" fmla="*/ 1610053 w 1944449"/>
              <a:gd name="connsiteY409" fmla="*/ 1762248 h 2086106"/>
              <a:gd name="connsiteX410" fmla="*/ 1603670 w 1944449"/>
              <a:gd name="connsiteY410" fmla="*/ 1769818 h 2086106"/>
              <a:gd name="connsiteX411" fmla="*/ 1613615 w 1944449"/>
              <a:gd name="connsiteY411" fmla="*/ 1758834 h 2086106"/>
              <a:gd name="connsiteX412" fmla="*/ 1798845 w 1944449"/>
              <a:gd name="connsiteY412" fmla="*/ 1746366 h 2086106"/>
              <a:gd name="connsiteX413" fmla="*/ 1789198 w 1944449"/>
              <a:gd name="connsiteY413" fmla="*/ 1770707 h 2086106"/>
              <a:gd name="connsiteX414" fmla="*/ 1790683 w 1944449"/>
              <a:gd name="connsiteY414" fmla="*/ 1757646 h 2086106"/>
              <a:gd name="connsiteX415" fmla="*/ 1798845 w 1944449"/>
              <a:gd name="connsiteY415" fmla="*/ 1746366 h 2086106"/>
              <a:gd name="connsiteX416" fmla="*/ 592910 w 1944449"/>
              <a:gd name="connsiteY416" fmla="*/ 1726627 h 2086106"/>
              <a:gd name="connsiteX417" fmla="*/ 597808 w 1944449"/>
              <a:gd name="connsiteY417" fmla="*/ 1727962 h 2086106"/>
              <a:gd name="connsiteX418" fmla="*/ 598104 w 1944449"/>
              <a:gd name="connsiteY418" fmla="*/ 1727072 h 2086106"/>
              <a:gd name="connsiteX419" fmla="*/ 595285 w 1944449"/>
              <a:gd name="connsiteY419" fmla="*/ 1726627 h 2086106"/>
              <a:gd name="connsiteX420" fmla="*/ 592910 w 1944449"/>
              <a:gd name="connsiteY420" fmla="*/ 1726627 h 2086106"/>
              <a:gd name="connsiteX421" fmla="*/ 542891 w 1944449"/>
              <a:gd name="connsiteY421" fmla="*/ 1724696 h 2086106"/>
              <a:gd name="connsiteX422" fmla="*/ 570646 w 1944449"/>
              <a:gd name="connsiteY422" fmla="*/ 1740132 h 2086106"/>
              <a:gd name="connsiteX423" fmla="*/ 551054 w 1944449"/>
              <a:gd name="connsiteY423" fmla="*/ 1734937 h 2086106"/>
              <a:gd name="connsiteX424" fmla="*/ 562632 w 1944449"/>
              <a:gd name="connsiteY424" fmla="*/ 1743249 h 2086106"/>
              <a:gd name="connsiteX425" fmla="*/ 541705 w 1944449"/>
              <a:gd name="connsiteY425" fmla="*/ 1739984 h 2086106"/>
              <a:gd name="connsiteX426" fmla="*/ 528346 w 1944449"/>
              <a:gd name="connsiteY426" fmla="*/ 1730781 h 2086106"/>
              <a:gd name="connsiteX427" fmla="*/ 539922 w 1944449"/>
              <a:gd name="connsiteY427" fmla="*/ 1734641 h 2086106"/>
              <a:gd name="connsiteX428" fmla="*/ 542891 w 1944449"/>
              <a:gd name="connsiteY428" fmla="*/ 1724696 h 2086106"/>
              <a:gd name="connsiteX429" fmla="*/ 311499 w 1944449"/>
              <a:gd name="connsiteY429" fmla="*/ 1719946 h 2086106"/>
              <a:gd name="connsiteX430" fmla="*/ 318475 w 1944449"/>
              <a:gd name="connsiteY430" fmla="*/ 1729593 h 2086106"/>
              <a:gd name="connsiteX431" fmla="*/ 311499 w 1944449"/>
              <a:gd name="connsiteY431" fmla="*/ 1719946 h 2086106"/>
              <a:gd name="connsiteX432" fmla="*/ 485450 w 1944449"/>
              <a:gd name="connsiteY432" fmla="*/ 1715939 h 2086106"/>
              <a:gd name="connsiteX433" fmla="*/ 487083 w 1944449"/>
              <a:gd name="connsiteY433" fmla="*/ 1716830 h 2086106"/>
              <a:gd name="connsiteX434" fmla="*/ 486935 w 1944449"/>
              <a:gd name="connsiteY434" fmla="*/ 1718759 h 2086106"/>
              <a:gd name="connsiteX435" fmla="*/ 483670 w 1944449"/>
              <a:gd name="connsiteY435" fmla="*/ 1717572 h 2086106"/>
              <a:gd name="connsiteX436" fmla="*/ 485450 w 1944449"/>
              <a:gd name="connsiteY436" fmla="*/ 1715939 h 2086106"/>
              <a:gd name="connsiteX437" fmla="*/ 546156 w 1944449"/>
              <a:gd name="connsiteY437" fmla="*/ 1714159 h 2086106"/>
              <a:gd name="connsiteX438" fmla="*/ 570200 w 1944449"/>
              <a:gd name="connsiteY438" fmla="*/ 1728259 h 2086106"/>
              <a:gd name="connsiteX439" fmla="*/ 570794 w 1944449"/>
              <a:gd name="connsiteY439" fmla="*/ 1730485 h 2086106"/>
              <a:gd name="connsiteX440" fmla="*/ 565599 w 1944449"/>
              <a:gd name="connsiteY440" fmla="*/ 1732118 h 2086106"/>
              <a:gd name="connsiteX441" fmla="*/ 555358 w 1944449"/>
              <a:gd name="connsiteY441" fmla="*/ 1727666 h 2086106"/>
              <a:gd name="connsiteX442" fmla="*/ 555358 w 1944449"/>
              <a:gd name="connsiteY442" fmla="*/ 1730189 h 2086106"/>
              <a:gd name="connsiteX443" fmla="*/ 551202 w 1944449"/>
              <a:gd name="connsiteY443" fmla="*/ 1726478 h 2086106"/>
              <a:gd name="connsiteX444" fmla="*/ 544226 w 1944449"/>
              <a:gd name="connsiteY444" fmla="*/ 1724548 h 2086106"/>
              <a:gd name="connsiteX445" fmla="*/ 542445 w 1944449"/>
              <a:gd name="connsiteY445" fmla="*/ 1719800 h 2086106"/>
              <a:gd name="connsiteX446" fmla="*/ 546156 w 1944449"/>
              <a:gd name="connsiteY446" fmla="*/ 1714159 h 2086106"/>
              <a:gd name="connsiteX447" fmla="*/ 504745 w 1944449"/>
              <a:gd name="connsiteY447" fmla="*/ 1711041 h 2086106"/>
              <a:gd name="connsiteX448" fmla="*/ 508455 w 1944449"/>
              <a:gd name="connsiteY448" fmla="*/ 1720540 h 2086106"/>
              <a:gd name="connsiteX449" fmla="*/ 499847 w 1944449"/>
              <a:gd name="connsiteY449" fmla="*/ 1715345 h 2086106"/>
              <a:gd name="connsiteX450" fmla="*/ 504745 w 1944449"/>
              <a:gd name="connsiteY450" fmla="*/ 1711041 h 2086106"/>
              <a:gd name="connsiteX451" fmla="*/ 1668828 w 1944449"/>
              <a:gd name="connsiteY451" fmla="*/ 1699465 h 2086106"/>
              <a:gd name="connsiteX452" fmla="*/ 1653095 w 1944449"/>
              <a:gd name="connsiteY452" fmla="*/ 1715051 h 2086106"/>
              <a:gd name="connsiteX453" fmla="*/ 1659923 w 1944449"/>
              <a:gd name="connsiteY453" fmla="*/ 1711339 h 2086106"/>
              <a:gd name="connsiteX454" fmla="*/ 1668828 w 1944449"/>
              <a:gd name="connsiteY454" fmla="*/ 1699465 h 2086106"/>
              <a:gd name="connsiteX455" fmla="*/ 1646564 w 1944449"/>
              <a:gd name="connsiteY455" fmla="*/ 1696052 h 2086106"/>
              <a:gd name="connsiteX456" fmla="*/ 1641221 w 1944449"/>
              <a:gd name="connsiteY456" fmla="*/ 1707481 h 2086106"/>
              <a:gd name="connsiteX457" fmla="*/ 1649384 w 1944449"/>
              <a:gd name="connsiteY457" fmla="*/ 1698575 h 2086106"/>
              <a:gd name="connsiteX458" fmla="*/ 477584 w 1944449"/>
              <a:gd name="connsiteY458" fmla="*/ 1689076 h 2086106"/>
              <a:gd name="connsiteX459" fmla="*/ 477140 w 1944449"/>
              <a:gd name="connsiteY459" fmla="*/ 1690412 h 2086106"/>
              <a:gd name="connsiteX460" fmla="*/ 476547 w 1944449"/>
              <a:gd name="connsiteY460" fmla="*/ 1690560 h 2086106"/>
              <a:gd name="connsiteX461" fmla="*/ 476991 w 1944449"/>
              <a:gd name="connsiteY461" fmla="*/ 1691005 h 2086106"/>
              <a:gd name="connsiteX462" fmla="*/ 477140 w 1944449"/>
              <a:gd name="connsiteY462" fmla="*/ 1690412 h 2086106"/>
              <a:gd name="connsiteX463" fmla="*/ 478772 w 1944449"/>
              <a:gd name="connsiteY463" fmla="*/ 1689818 h 2086106"/>
              <a:gd name="connsiteX464" fmla="*/ 477584 w 1944449"/>
              <a:gd name="connsiteY464" fmla="*/ 1689076 h 2086106"/>
              <a:gd name="connsiteX465" fmla="*/ 390757 w 1944449"/>
              <a:gd name="connsiteY465" fmla="*/ 1686255 h 2086106"/>
              <a:gd name="connsiteX466" fmla="*/ 392241 w 1944449"/>
              <a:gd name="connsiteY466" fmla="*/ 1688036 h 2086106"/>
              <a:gd name="connsiteX467" fmla="*/ 390609 w 1944449"/>
              <a:gd name="connsiteY467" fmla="*/ 1689670 h 2086106"/>
              <a:gd name="connsiteX468" fmla="*/ 388976 w 1944449"/>
              <a:gd name="connsiteY468" fmla="*/ 1688778 h 2086106"/>
              <a:gd name="connsiteX469" fmla="*/ 390757 w 1944449"/>
              <a:gd name="connsiteY469" fmla="*/ 1686255 h 2086106"/>
              <a:gd name="connsiteX470" fmla="*/ 440034 w 1944449"/>
              <a:gd name="connsiteY470" fmla="*/ 1679577 h 2086106"/>
              <a:gd name="connsiteX471" fmla="*/ 435284 w 1944449"/>
              <a:gd name="connsiteY471" fmla="*/ 1683585 h 2086106"/>
              <a:gd name="connsiteX472" fmla="*/ 440034 w 1944449"/>
              <a:gd name="connsiteY472" fmla="*/ 1681210 h 2086106"/>
              <a:gd name="connsiteX473" fmla="*/ 446862 w 1944449"/>
              <a:gd name="connsiteY473" fmla="*/ 1687741 h 2086106"/>
              <a:gd name="connsiteX474" fmla="*/ 446712 w 1944449"/>
              <a:gd name="connsiteY474" fmla="*/ 1686404 h 2086106"/>
              <a:gd name="connsiteX475" fmla="*/ 440034 w 1944449"/>
              <a:gd name="connsiteY475" fmla="*/ 1679577 h 2086106"/>
              <a:gd name="connsiteX476" fmla="*/ 474172 w 1944449"/>
              <a:gd name="connsiteY476" fmla="*/ 1674234 h 2086106"/>
              <a:gd name="connsiteX477" fmla="*/ 473281 w 1944449"/>
              <a:gd name="connsiteY477" fmla="*/ 1675569 h 2086106"/>
              <a:gd name="connsiteX478" fmla="*/ 472391 w 1944449"/>
              <a:gd name="connsiteY478" fmla="*/ 1676905 h 2086106"/>
              <a:gd name="connsiteX479" fmla="*/ 474172 w 1944449"/>
              <a:gd name="connsiteY479" fmla="*/ 1677796 h 2086106"/>
              <a:gd name="connsiteX480" fmla="*/ 476101 w 1944449"/>
              <a:gd name="connsiteY480" fmla="*/ 1676015 h 2086106"/>
              <a:gd name="connsiteX481" fmla="*/ 474172 w 1944449"/>
              <a:gd name="connsiteY481" fmla="*/ 1674234 h 2086106"/>
              <a:gd name="connsiteX482" fmla="*/ 221555 w 1944449"/>
              <a:gd name="connsiteY482" fmla="*/ 1669334 h 2086106"/>
              <a:gd name="connsiteX483" fmla="*/ 234320 w 1944449"/>
              <a:gd name="connsiteY483" fmla="*/ 1686699 h 2086106"/>
              <a:gd name="connsiteX484" fmla="*/ 249013 w 1944449"/>
              <a:gd name="connsiteY484" fmla="*/ 1702136 h 2086106"/>
              <a:gd name="connsiteX485" fmla="*/ 231796 w 1944449"/>
              <a:gd name="connsiteY485" fmla="*/ 1685810 h 2086106"/>
              <a:gd name="connsiteX486" fmla="*/ 221555 w 1944449"/>
              <a:gd name="connsiteY486" fmla="*/ 1685958 h 2086106"/>
              <a:gd name="connsiteX487" fmla="*/ 221555 w 1944449"/>
              <a:gd name="connsiteY487" fmla="*/ 1669334 h 2086106"/>
              <a:gd name="connsiteX488" fmla="*/ 1658142 w 1944449"/>
              <a:gd name="connsiteY488" fmla="*/ 1658648 h 2086106"/>
              <a:gd name="connsiteX489" fmla="*/ 1641073 w 1944449"/>
              <a:gd name="connsiteY489" fmla="*/ 1672155 h 2086106"/>
              <a:gd name="connsiteX490" fmla="*/ 1646416 w 1944449"/>
              <a:gd name="connsiteY490" fmla="*/ 1673640 h 2086106"/>
              <a:gd name="connsiteX491" fmla="*/ 1658142 w 1944449"/>
              <a:gd name="connsiteY491" fmla="*/ 1658648 h 2086106"/>
              <a:gd name="connsiteX492" fmla="*/ 1717065 w 1944449"/>
              <a:gd name="connsiteY492" fmla="*/ 1656125 h 2086106"/>
              <a:gd name="connsiteX493" fmla="*/ 1702667 w 1944449"/>
              <a:gd name="connsiteY493" fmla="*/ 1673047 h 2086106"/>
              <a:gd name="connsiteX494" fmla="*/ 1691239 w 1944449"/>
              <a:gd name="connsiteY494" fmla="*/ 1676459 h 2086106"/>
              <a:gd name="connsiteX495" fmla="*/ 1704746 w 1944449"/>
              <a:gd name="connsiteY495" fmla="*/ 1659094 h 2086106"/>
              <a:gd name="connsiteX496" fmla="*/ 1717065 w 1944449"/>
              <a:gd name="connsiteY496" fmla="*/ 1656125 h 2086106"/>
              <a:gd name="connsiteX497" fmla="*/ 1690201 w 1944449"/>
              <a:gd name="connsiteY497" fmla="*/ 1650930 h 2086106"/>
              <a:gd name="connsiteX498" fmla="*/ 1657844 w 1944449"/>
              <a:gd name="connsiteY498" fmla="*/ 1683585 h 2086106"/>
              <a:gd name="connsiteX499" fmla="*/ 1646564 w 1944449"/>
              <a:gd name="connsiteY499" fmla="*/ 1709114 h 2086106"/>
              <a:gd name="connsiteX500" fmla="*/ 1667195 w 1944449"/>
              <a:gd name="connsiteY500" fmla="*/ 1678835 h 2086106"/>
              <a:gd name="connsiteX501" fmla="*/ 1690201 w 1944449"/>
              <a:gd name="connsiteY501" fmla="*/ 1650930 h 2086106"/>
              <a:gd name="connsiteX502" fmla="*/ 1669718 w 1944449"/>
              <a:gd name="connsiteY502" fmla="*/ 1643658 h 2086106"/>
              <a:gd name="connsiteX503" fmla="*/ 1664227 w 1944449"/>
              <a:gd name="connsiteY503" fmla="*/ 1657462 h 2086106"/>
              <a:gd name="connsiteX504" fmla="*/ 1674171 w 1944449"/>
              <a:gd name="connsiteY504" fmla="*/ 1644252 h 2086106"/>
              <a:gd name="connsiteX505" fmla="*/ 1669718 w 1944449"/>
              <a:gd name="connsiteY505" fmla="*/ 1643658 h 2086106"/>
              <a:gd name="connsiteX506" fmla="*/ 1717659 w 1944449"/>
              <a:gd name="connsiteY506" fmla="*/ 1611154 h 2086106"/>
              <a:gd name="connsiteX507" fmla="*/ 1688866 w 1944449"/>
              <a:gd name="connsiteY507" fmla="*/ 1646776 h 2086106"/>
              <a:gd name="connsiteX508" fmla="*/ 1693763 w 1944449"/>
              <a:gd name="connsiteY508" fmla="*/ 1650634 h 2086106"/>
              <a:gd name="connsiteX509" fmla="*/ 1710089 w 1944449"/>
              <a:gd name="connsiteY509" fmla="*/ 1629557 h 2086106"/>
              <a:gd name="connsiteX510" fmla="*/ 1717659 w 1944449"/>
              <a:gd name="connsiteY510" fmla="*/ 1611154 h 2086106"/>
              <a:gd name="connsiteX511" fmla="*/ 343410 w 1944449"/>
              <a:gd name="connsiteY511" fmla="*/ 1602099 h 2086106"/>
              <a:gd name="connsiteX512" fmla="*/ 328717 w 1944449"/>
              <a:gd name="connsiteY512" fmla="*/ 1632823 h 2086106"/>
              <a:gd name="connsiteX513" fmla="*/ 332280 w 1944449"/>
              <a:gd name="connsiteY513" fmla="*/ 1636534 h 2086106"/>
              <a:gd name="connsiteX514" fmla="*/ 337325 w 1944449"/>
              <a:gd name="connsiteY514" fmla="*/ 1635494 h 2086106"/>
              <a:gd name="connsiteX515" fmla="*/ 351128 w 1944449"/>
              <a:gd name="connsiteY515" fmla="*/ 1607443 h 2086106"/>
              <a:gd name="connsiteX516" fmla="*/ 351128 w 1944449"/>
              <a:gd name="connsiteY516" fmla="*/ 1604474 h 2086106"/>
              <a:gd name="connsiteX517" fmla="*/ 350534 w 1944449"/>
              <a:gd name="connsiteY517" fmla="*/ 1603881 h 2086106"/>
              <a:gd name="connsiteX518" fmla="*/ 349051 w 1944449"/>
              <a:gd name="connsiteY518" fmla="*/ 1602545 h 2086106"/>
              <a:gd name="connsiteX519" fmla="*/ 348903 w 1944449"/>
              <a:gd name="connsiteY519" fmla="*/ 1602545 h 2086106"/>
              <a:gd name="connsiteX520" fmla="*/ 343410 w 1944449"/>
              <a:gd name="connsiteY520" fmla="*/ 1602099 h 2086106"/>
              <a:gd name="connsiteX521" fmla="*/ 334932 w 1944449"/>
              <a:gd name="connsiteY521" fmla="*/ 1590189 h 2086106"/>
              <a:gd name="connsiteX522" fmla="*/ 330498 w 1944449"/>
              <a:gd name="connsiteY522" fmla="*/ 1591413 h 2086106"/>
              <a:gd name="connsiteX523" fmla="*/ 328152 w 1944449"/>
              <a:gd name="connsiteY523" fmla="*/ 1601239 h 2086106"/>
              <a:gd name="connsiteX524" fmla="*/ 327974 w 1944449"/>
              <a:gd name="connsiteY524" fmla="*/ 1601358 h 2086106"/>
              <a:gd name="connsiteX525" fmla="*/ 327678 w 1944449"/>
              <a:gd name="connsiteY525" fmla="*/ 1601358 h 2086106"/>
              <a:gd name="connsiteX526" fmla="*/ 327678 w 1944449"/>
              <a:gd name="connsiteY526" fmla="*/ 1601951 h 2086106"/>
              <a:gd name="connsiteX527" fmla="*/ 323670 w 1944449"/>
              <a:gd name="connsiteY527" fmla="*/ 1603881 h 2086106"/>
              <a:gd name="connsiteX528" fmla="*/ 323968 w 1944449"/>
              <a:gd name="connsiteY528" fmla="*/ 1605810 h 2086106"/>
              <a:gd name="connsiteX529" fmla="*/ 327678 w 1944449"/>
              <a:gd name="connsiteY529" fmla="*/ 1601951 h 2086106"/>
              <a:gd name="connsiteX530" fmla="*/ 327974 w 1944449"/>
              <a:gd name="connsiteY530" fmla="*/ 1601803 h 2086106"/>
              <a:gd name="connsiteX531" fmla="*/ 327974 w 1944449"/>
              <a:gd name="connsiteY531" fmla="*/ 1601358 h 2086106"/>
              <a:gd name="connsiteX532" fmla="*/ 328124 w 1944449"/>
              <a:gd name="connsiteY532" fmla="*/ 1601358 h 2086106"/>
              <a:gd name="connsiteX533" fmla="*/ 328152 w 1944449"/>
              <a:gd name="connsiteY533" fmla="*/ 1601239 h 2086106"/>
              <a:gd name="connsiteX534" fmla="*/ 336435 w 1944449"/>
              <a:gd name="connsiteY534" fmla="*/ 1595717 h 2086106"/>
              <a:gd name="connsiteX535" fmla="*/ 337919 w 1944449"/>
              <a:gd name="connsiteY535" fmla="*/ 1591413 h 2086106"/>
              <a:gd name="connsiteX536" fmla="*/ 334932 w 1944449"/>
              <a:gd name="connsiteY536" fmla="*/ 1590189 h 2086106"/>
              <a:gd name="connsiteX537" fmla="*/ 315952 w 1944449"/>
              <a:gd name="connsiteY537" fmla="*/ 1584289 h 2086106"/>
              <a:gd name="connsiteX538" fmla="*/ 311055 w 1944449"/>
              <a:gd name="connsiteY538" fmla="*/ 1586515 h 2086106"/>
              <a:gd name="connsiteX539" fmla="*/ 315656 w 1944449"/>
              <a:gd name="connsiteY539" fmla="*/ 1589186 h 2086106"/>
              <a:gd name="connsiteX540" fmla="*/ 320702 w 1944449"/>
              <a:gd name="connsiteY540" fmla="*/ 1586961 h 2086106"/>
              <a:gd name="connsiteX541" fmla="*/ 315952 w 1944449"/>
              <a:gd name="connsiteY541" fmla="*/ 1584289 h 2086106"/>
              <a:gd name="connsiteX542" fmla="*/ 1769608 w 1944449"/>
              <a:gd name="connsiteY542" fmla="*/ 1572711 h 2086106"/>
              <a:gd name="connsiteX543" fmla="*/ 1764858 w 1944449"/>
              <a:gd name="connsiteY543" fmla="*/ 1584437 h 2086106"/>
              <a:gd name="connsiteX544" fmla="*/ 1771241 w 1944449"/>
              <a:gd name="connsiteY544" fmla="*/ 1579687 h 2086106"/>
              <a:gd name="connsiteX545" fmla="*/ 1761444 w 1944449"/>
              <a:gd name="connsiteY545" fmla="*/ 1585030 h 2086106"/>
              <a:gd name="connsiteX546" fmla="*/ 1769608 w 1944449"/>
              <a:gd name="connsiteY546" fmla="*/ 1572711 h 2086106"/>
              <a:gd name="connsiteX547" fmla="*/ 288346 w 1944449"/>
              <a:gd name="connsiteY547" fmla="*/ 1561728 h 2086106"/>
              <a:gd name="connsiteX548" fmla="*/ 288049 w 1944449"/>
              <a:gd name="connsiteY548" fmla="*/ 1563658 h 2086106"/>
              <a:gd name="connsiteX549" fmla="*/ 291908 w 1944449"/>
              <a:gd name="connsiteY549" fmla="*/ 1565588 h 2086106"/>
              <a:gd name="connsiteX550" fmla="*/ 291908 w 1944449"/>
              <a:gd name="connsiteY550" fmla="*/ 1566182 h 2086106"/>
              <a:gd name="connsiteX551" fmla="*/ 292353 w 1944449"/>
              <a:gd name="connsiteY551" fmla="*/ 1566182 h 2086106"/>
              <a:gd name="connsiteX552" fmla="*/ 292798 w 1944449"/>
              <a:gd name="connsiteY552" fmla="*/ 1574196 h 2086106"/>
              <a:gd name="connsiteX553" fmla="*/ 294579 w 1944449"/>
              <a:gd name="connsiteY553" fmla="*/ 1576275 h 2086106"/>
              <a:gd name="connsiteX554" fmla="*/ 297696 w 1944449"/>
              <a:gd name="connsiteY554" fmla="*/ 1572861 h 2086106"/>
              <a:gd name="connsiteX555" fmla="*/ 292353 w 1944449"/>
              <a:gd name="connsiteY555" fmla="*/ 1566182 h 2086106"/>
              <a:gd name="connsiteX556" fmla="*/ 292353 w 1944449"/>
              <a:gd name="connsiteY556" fmla="*/ 1565736 h 2086106"/>
              <a:gd name="connsiteX557" fmla="*/ 291908 w 1944449"/>
              <a:gd name="connsiteY557" fmla="*/ 1565588 h 2086106"/>
              <a:gd name="connsiteX558" fmla="*/ 288346 w 1944449"/>
              <a:gd name="connsiteY558" fmla="*/ 1561728 h 2086106"/>
              <a:gd name="connsiteX559" fmla="*/ 1791314 w 1944449"/>
              <a:gd name="connsiteY559" fmla="*/ 1538610 h 2086106"/>
              <a:gd name="connsiteX560" fmla="*/ 1794244 w 1944449"/>
              <a:gd name="connsiteY560" fmla="*/ 1541541 h 2086106"/>
              <a:gd name="connsiteX561" fmla="*/ 1785042 w 1944449"/>
              <a:gd name="connsiteY561" fmla="*/ 1544807 h 2086106"/>
              <a:gd name="connsiteX562" fmla="*/ 1791314 w 1944449"/>
              <a:gd name="connsiteY562" fmla="*/ 1538610 h 2086106"/>
              <a:gd name="connsiteX563" fmla="*/ 1820516 w 1944449"/>
              <a:gd name="connsiteY563" fmla="*/ 1502359 h 2086106"/>
              <a:gd name="connsiteX564" fmla="*/ 1812056 w 1944449"/>
              <a:gd name="connsiteY564" fmla="*/ 1511858 h 2086106"/>
              <a:gd name="connsiteX565" fmla="*/ 1808791 w 1944449"/>
              <a:gd name="connsiteY565" fmla="*/ 1507406 h 2086106"/>
              <a:gd name="connsiteX566" fmla="*/ 1804784 w 1944449"/>
              <a:gd name="connsiteY566" fmla="*/ 1519131 h 2086106"/>
              <a:gd name="connsiteX567" fmla="*/ 1810572 w 1944449"/>
              <a:gd name="connsiteY567" fmla="*/ 1516608 h 2086106"/>
              <a:gd name="connsiteX568" fmla="*/ 1820516 w 1944449"/>
              <a:gd name="connsiteY568" fmla="*/ 1502359 h 2086106"/>
              <a:gd name="connsiteX569" fmla="*/ 158178 w 1944449"/>
              <a:gd name="connsiteY569" fmla="*/ 1495828 h 2086106"/>
              <a:gd name="connsiteX570" fmla="*/ 161146 w 1944449"/>
              <a:gd name="connsiteY570" fmla="*/ 1502656 h 2086106"/>
              <a:gd name="connsiteX571" fmla="*/ 157584 w 1944449"/>
              <a:gd name="connsiteY571" fmla="*/ 1504881 h 2086106"/>
              <a:gd name="connsiteX572" fmla="*/ 156397 w 1944449"/>
              <a:gd name="connsiteY572" fmla="*/ 1497757 h 2086106"/>
              <a:gd name="connsiteX573" fmla="*/ 158178 w 1944449"/>
              <a:gd name="connsiteY573" fmla="*/ 1495828 h 2086106"/>
              <a:gd name="connsiteX574" fmla="*/ 271573 w 1944449"/>
              <a:gd name="connsiteY574" fmla="*/ 1489446 h 2086106"/>
              <a:gd name="connsiteX575" fmla="*/ 270090 w 1944449"/>
              <a:gd name="connsiteY575" fmla="*/ 1491525 h 2086106"/>
              <a:gd name="connsiteX576" fmla="*/ 269051 w 1944449"/>
              <a:gd name="connsiteY576" fmla="*/ 1493751 h 2086106"/>
              <a:gd name="connsiteX577" fmla="*/ 270536 w 1944449"/>
              <a:gd name="connsiteY577" fmla="*/ 1498203 h 2086106"/>
              <a:gd name="connsiteX578" fmla="*/ 273800 w 1944449"/>
              <a:gd name="connsiteY578" fmla="*/ 1493751 h 2086106"/>
              <a:gd name="connsiteX579" fmla="*/ 271573 w 1944449"/>
              <a:gd name="connsiteY579" fmla="*/ 1489446 h 2086106"/>
              <a:gd name="connsiteX580" fmla="*/ 210423 w 1944449"/>
              <a:gd name="connsiteY580" fmla="*/ 1478314 h 2086106"/>
              <a:gd name="connsiteX581" fmla="*/ 216804 w 1944449"/>
              <a:gd name="connsiteY581" fmla="*/ 1481876 h 2086106"/>
              <a:gd name="connsiteX582" fmla="*/ 211759 w 1944449"/>
              <a:gd name="connsiteY582" fmla="*/ 1501616 h 2086106"/>
              <a:gd name="connsiteX583" fmla="*/ 205228 w 1944449"/>
              <a:gd name="connsiteY583" fmla="*/ 1505328 h 2086106"/>
              <a:gd name="connsiteX584" fmla="*/ 203149 w 1944449"/>
              <a:gd name="connsiteY584" fmla="*/ 1502507 h 2086106"/>
              <a:gd name="connsiteX585" fmla="*/ 204782 w 1944449"/>
              <a:gd name="connsiteY585" fmla="*/ 1484399 h 2086106"/>
              <a:gd name="connsiteX586" fmla="*/ 210423 w 1944449"/>
              <a:gd name="connsiteY586" fmla="*/ 1478314 h 2086106"/>
              <a:gd name="connsiteX587" fmla="*/ 1831352 w 1944449"/>
              <a:gd name="connsiteY587" fmla="*/ 1474604 h 2086106"/>
              <a:gd name="connsiteX588" fmla="*/ 1823782 w 1944449"/>
              <a:gd name="connsiteY588" fmla="*/ 1490189 h 2086106"/>
              <a:gd name="connsiteX589" fmla="*/ 1831352 w 1944449"/>
              <a:gd name="connsiteY589" fmla="*/ 1474604 h 2086106"/>
              <a:gd name="connsiteX590" fmla="*/ 133393 w 1944449"/>
              <a:gd name="connsiteY590" fmla="*/ 1464957 h 2086106"/>
              <a:gd name="connsiteX591" fmla="*/ 142298 w 1944449"/>
              <a:gd name="connsiteY591" fmla="*/ 1474604 h 2086106"/>
              <a:gd name="connsiteX592" fmla="*/ 131166 w 1944449"/>
              <a:gd name="connsiteY592" fmla="*/ 1482174 h 2086106"/>
              <a:gd name="connsiteX593" fmla="*/ 125525 w 1944449"/>
              <a:gd name="connsiteY593" fmla="*/ 1470894 h 2086106"/>
              <a:gd name="connsiteX594" fmla="*/ 133393 w 1944449"/>
              <a:gd name="connsiteY594" fmla="*/ 1464957 h 2086106"/>
              <a:gd name="connsiteX595" fmla="*/ 187863 w 1944449"/>
              <a:gd name="connsiteY595" fmla="*/ 1442098 h 2086106"/>
              <a:gd name="connsiteX596" fmla="*/ 189792 w 1944449"/>
              <a:gd name="connsiteY596" fmla="*/ 1443879 h 2086106"/>
              <a:gd name="connsiteX597" fmla="*/ 192908 w 1944449"/>
              <a:gd name="connsiteY597" fmla="*/ 1451449 h 2086106"/>
              <a:gd name="connsiteX598" fmla="*/ 189792 w 1944449"/>
              <a:gd name="connsiteY598" fmla="*/ 1467775 h 2086106"/>
              <a:gd name="connsiteX599" fmla="*/ 187417 w 1944449"/>
              <a:gd name="connsiteY599" fmla="*/ 1469112 h 2086106"/>
              <a:gd name="connsiteX600" fmla="*/ 185932 w 1944449"/>
              <a:gd name="connsiteY600" fmla="*/ 1466885 h 2086106"/>
              <a:gd name="connsiteX601" fmla="*/ 186081 w 1944449"/>
              <a:gd name="connsiteY601" fmla="*/ 1444325 h 2086106"/>
              <a:gd name="connsiteX602" fmla="*/ 187863 w 1944449"/>
              <a:gd name="connsiteY602" fmla="*/ 1442098 h 2086106"/>
              <a:gd name="connsiteX603" fmla="*/ 1824375 w 1944449"/>
              <a:gd name="connsiteY603" fmla="*/ 1436607 h 2086106"/>
              <a:gd name="connsiteX604" fmla="*/ 1813985 w 1944449"/>
              <a:gd name="connsiteY604" fmla="*/ 1458426 h 2086106"/>
              <a:gd name="connsiteX605" fmla="*/ 1803151 w 1944449"/>
              <a:gd name="connsiteY605" fmla="*/ 1469262 h 2086106"/>
              <a:gd name="connsiteX606" fmla="*/ 1808939 w 1944449"/>
              <a:gd name="connsiteY606" fmla="*/ 1474753 h 2086106"/>
              <a:gd name="connsiteX607" fmla="*/ 1824375 w 1944449"/>
              <a:gd name="connsiteY607" fmla="*/ 1436607 h 2086106"/>
              <a:gd name="connsiteX608" fmla="*/ 1829273 w 1944449"/>
              <a:gd name="connsiteY608" fmla="*/ 1422805 h 2086106"/>
              <a:gd name="connsiteX609" fmla="*/ 1818438 w 1944449"/>
              <a:gd name="connsiteY609" fmla="*/ 1431266 h 2086106"/>
              <a:gd name="connsiteX610" fmla="*/ 1821109 w 1944449"/>
              <a:gd name="connsiteY610" fmla="*/ 1440319 h 2086106"/>
              <a:gd name="connsiteX611" fmla="*/ 1829273 w 1944449"/>
              <a:gd name="connsiteY611" fmla="*/ 1422805 h 2086106"/>
              <a:gd name="connsiteX612" fmla="*/ 103263 w 1944449"/>
              <a:gd name="connsiteY612" fmla="*/ 1411227 h 2086106"/>
              <a:gd name="connsiteX613" fmla="*/ 118699 w 1944449"/>
              <a:gd name="connsiteY613" fmla="*/ 1421467 h 2086106"/>
              <a:gd name="connsiteX614" fmla="*/ 123894 w 1944449"/>
              <a:gd name="connsiteY614" fmla="*/ 1437497 h 2086106"/>
              <a:gd name="connsiteX615" fmla="*/ 111871 w 1944449"/>
              <a:gd name="connsiteY615" fmla="*/ 1452487 h 2086106"/>
              <a:gd name="connsiteX616" fmla="*/ 107715 w 1944449"/>
              <a:gd name="connsiteY616" fmla="*/ 1449371 h 2086106"/>
              <a:gd name="connsiteX617" fmla="*/ 107419 w 1944449"/>
              <a:gd name="connsiteY617" fmla="*/ 1437795 h 2086106"/>
              <a:gd name="connsiteX618" fmla="*/ 99255 w 1944449"/>
              <a:gd name="connsiteY618" fmla="*/ 1417460 h 2086106"/>
              <a:gd name="connsiteX619" fmla="*/ 98068 w 1944449"/>
              <a:gd name="connsiteY619" fmla="*/ 1413156 h 2086106"/>
              <a:gd name="connsiteX620" fmla="*/ 103263 w 1944449"/>
              <a:gd name="connsiteY620" fmla="*/ 1411227 h 2086106"/>
              <a:gd name="connsiteX621" fmla="*/ 148827 w 1944449"/>
              <a:gd name="connsiteY621" fmla="*/ 1393566 h 2086106"/>
              <a:gd name="connsiteX622" fmla="*/ 178213 w 1944449"/>
              <a:gd name="connsiteY622" fmla="*/ 1408556 h 2086106"/>
              <a:gd name="connsiteX623" fmla="*/ 177917 w 1944449"/>
              <a:gd name="connsiteY623" fmla="*/ 1414049 h 2086106"/>
              <a:gd name="connsiteX624" fmla="*/ 156545 w 1944449"/>
              <a:gd name="connsiteY624" fmla="*/ 1434085 h 2086106"/>
              <a:gd name="connsiteX625" fmla="*/ 151498 w 1944449"/>
              <a:gd name="connsiteY625" fmla="*/ 1432601 h 2086106"/>
              <a:gd name="connsiteX626" fmla="*/ 142890 w 1944449"/>
              <a:gd name="connsiteY626" fmla="*/ 1408556 h 2086106"/>
              <a:gd name="connsiteX627" fmla="*/ 144373 w 1944449"/>
              <a:gd name="connsiteY627" fmla="*/ 1396682 h 2086106"/>
              <a:gd name="connsiteX628" fmla="*/ 148827 w 1944449"/>
              <a:gd name="connsiteY628" fmla="*/ 1393566 h 2086106"/>
              <a:gd name="connsiteX629" fmla="*/ 1834468 w 1944449"/>
              <a:gd name="connsiteY629" fmla="*/ 1388816 h 2086106"/>
              <a:gd name="connsiteX630" fmla="*/ 1832389 w 1944449"/>
              <a:gd name="connsiteY630" fmla="*/ 1400838 h 2086106"/>
              <a:gd name="connsiteX631" fmla="*/ 1834468 w 1944449"/>
              <a:gd name="connsiteY631" fmla="*/ 1388816 h 2086106"/>
              <a:gd name="connsiteX632" fmla="*/ 152834 w 1944449"/>
              <a:gd name="connsiteY632" fmla="*/ 1371005 h 2086106"/>
              <a:gd name="connsiteX633" fmla="*/ 154615 w 1944449"/>
              <a:gd name="connsiteY633" fmla="*/ 1373082 h 2086106"/>
              <a:gd name="connsiteX634" fmla="*/ 145710 w 1944449"/>
              <a:gd name="connsiteY634" fmla="*/ 1386291 h 2086106"/>
              <a:gd name="connsiteX635" fmla="*/ 143929 w 1944449"/>
              <a:gd name="connsiteY635" fmla="*/ 1383916 h 2086106"/>
              <a:gd name="connsiteX636" fmla="*/ 152834 w 1944449"/>
              <a:gd name="connsiteY636" fmla="*/ 1371005 h 2086106"/>
              <a:gd name="connsiteX637" fmla="*/ 1865934 w 1944449"/>
              <a:gd name="connsiteY637" fmla="*/ 1353788 h 2086106"/>
              <a:gd name="connsiteX638" fmla="*/ 1860145 w 1944449"/>
              <a:gd name="connsiteY638" fmla="*/ 1369818 h 2086106"/>
              <a:gd name="connsiteX639" fmla="*/ 1865934 w 1944449"/>
              <a:gd name="connsiteY639" fmla="*/ 1353788 h 2086106"/>
              <a:gd name="connsiteX640" fmla="*/ 1835508 w 1944449"/>
              <a:gd name="connsiteY640" fmla="*/ 1348742 h 2086106"/>
              <a:gd name="connsiteX641" fmla="*/ 1830312 w 1944449"/>
              <a:gd name="connsiteY641" fmla="*/ 1366997 h 2086106"/>
              <a:gd name="connsiteX642" fmla="*/ 1835508 w 1944449"/>
              <a:gd name="connsiteY642" fmla="*/ 1348742 h 2086106"/>
              <a:gd name="connsiteX643" fmla="*/ 1881518 w 1944449"/>
              <a:gd name="connsiteY643" fmla="*/ 1335531 h 2086106"/>
              <a:gd name="connsiteX644" fmla="*/ 1866230 w 1944449"/>
              <a:gd name="connsiteY644" fmla="*/ 1348742 h 2086106"/>
              <a:gd name="connsiteX645" fmla="*/ 1881518 w 1944449"/>
              <a:gd name="connsiteY645" fmla="*/ 1335531 h 2086106"/>
              <a:gd name="connsiteX646" fmla="*/ 87677 w 1944449"/>
              <a:gd name="connsiteY646" fmla="*/ 1329891 h 2086106"/>
              <a:gd name="connsiteX647" fmla="*/ 95988 w 1944449"/>
              <a:gd name="connsiteY647" fmla="*/ 1340874 h 2086106"/>
              <a:gd name="connsiteX648" fmla="*/ 88122 w 1944449"/>
              <a:gd name="connsiteY648" fmla="*/ 1355419 h 2086106"/>
              <a:gd name="connsiteX649" fmla="*/ 84560 w 1944449"/>
              <a:gd name="connsiteY649" fmla="*/ 1352896 h 2086106"/>
              <a:gd name="connsiteX650" fmla="*/ 84412 w 1944449"/>
              <a:gd name="connsiteY650" fmla="*/ 1341171 h 2086106"/>
              <a:gd name="connsiteX651" fmla="*/ 83818 w 1944449"/>
              <a:gd name="connsiteY651" fmla="*/ 1341171 h 2086106"/>
              <a:gd name="connsiteX652" fmla="*/ 83966 w 1944449"/>
              <a:gd name="connsiteY652" fmla="*/ 1332413 h 2086106"/>
              <a:gd name="connsiteX653" fmla="*/ 87677 w 1944449"/>
              <a:gd name="connsiteY653" fmla="*/ 1329891 h 2086106"/>
              <a:gd name="connsiteX654" fmla="*/ 1845007 w 1944449"/>
              <a:gd name="connsiteY654" fmla="*/ 1329595 h 2086106"/>
              <a:gd name="connsiteX655" fmla="*/ 1842334 w 1944449"/>
              <a:gd name="connsiteY655" fmla="*/ 1356163 h 2086106"/>
              <a:gd name="connsiteX656" fmla="*/ 1849013 w 1944449"/>
              <a:gd name="connsiteY656" fmla="*/ 1333306 h 2086106"/>
              <a:gd name="connsiteX657" fmla="*/ 1845007 w 1944449"/>
              <a:gd name="connsiteY657" fmla="*/ 1329595 h 2086106"/>
              <a:gd name="connsiteX658" fmla="*/ 1842928 w 1944449"/>
              <a:gd name="connsiteY658" fmla="*/ 1316533 h 2086106"/>
              <a:gd name="connsiteX659" fmla="*/ 1839959 w 1944449"/>
              <a:gd name="connsiteY659" fmla="*/ 1332861 h 2086106"/>
              <a:gd name="connsiteX660" fmla="*/ 1842928 w 1944449"/>
              <a:gd name="connsiteY660" fmla="*/ 1316533 h 2086106"/>
              <a:gd name="connsiteX661" fmla="*/ 1849458 w 1944449"/>
              <a:gd name="connsiteY661" fmla="*/ 1260281 h 2086106"/>
              <a:gd name="connsiteX662" fmla="*/ 1848569 w 1944449"/>
              <a:gd name="connsiteY662" fmla="*/ 1261470 h 2086106"/>
              <a:gd name="connsiteX663" fmla="*/ 1846044 w 1944449"/>
              <a:gd name="connsiteY663" fmla="*/ 1267554 h 2086106"/>
              <a:gd name="connsiteX664" fmla="*/ 1847825 w 1944449"/>
              <a:gd name="connsiteY664" fmla="*/ 1271858 h 2086106"/>
              <a:gd name="connsiteX665" fmla="*/ 1849458 w 1944449"/>
              <a:gd name="connsiteY665" fmla="*/ 1260281 h 2086106"/>
              <a:gd name="connsiteX666" fmla="*/ 1853466 w 1944449"/>
              <a:gd name="connsiteY666" fmla="*/ 1248852 h 2086106"/>
              <a:gd name="connsiteX667" fmla="*/ 1851981 w 1944449"/>
              <a:gd name="connsiteY667" fmla="*/ 1252860 h 2086106"/>
              <a:gd name="connsiteX668" fmla="*/ 1854802 w 1944449"/>
              <a:gd name="connsiteY668" fmla="*/ 1249594 h 2086106"/>
              <a:gd name="connsiteX669" fmla="*/ 1853466 w 1944449"/>
              <a:gd name="connsiteY669" fmla="*/ 1248852 h 2086106"/>
              <a:gd name="connsiteX670" fmla="*/ 1872464 w 1944449"/>
              <a:gd name="connsiteY670" fmla="*/ 1190671 h 2086106"/>
              <a:gd name="connsiteX671" fmla="*/ 1867269 w 1944449"/>
              <a:gd name="connsiteY671" fmla="*/ 1192897 h 2086106"/>
              <a:gd name="connsiteX672" fmla="*/ 1862224 w 1944449"/>
              <a:gd name="connsiteY672" fmla="*/ 1220503 h 2086106"/>
              <a:gd name="connsiteX673" fmla="*/ 1861926 w 1944449"/>
              <a:gd name="connsiteY673" fmla="*/ 1221395 h 2086106"/>
              <a:gd name="connsiteX674" fmla="*/ 1869198 w 1944449"/>
              <a:gd name="connsiteY674" fmla="*/ 1202248 h 2086106"/>
              <a:gd name="connsiteX675" fmla="*/ 1862817 w 1944449"/>
              <a:gd name="connsiteY675" fmla="*/ 1231933 h 2086106"/>
              <a:gd name="connsiteX676" fmla="*/ 1861778 w 1944449"/>
              <a:gd name="connsiteY676" fmla="*/ 1221988 h 2086106"/>
              <a:gd name="connsiteX677" fmla="*/ 1856731 w 1944449"/>
              <a:gd name="connsiteY677" fmla="*/ 1238166 h 2086106"/>
              <a:gd name="connsiteX678" fmla="*/ 1859997 w 1944449"/>
              <a:gd name="connsiteY678" fmla="*/ 1238464 h 2086106"/>
              <a:gd name="connsiteX679" fmla="*/ 1862074 w 1944449"/>
              <a:gd name="connsiteY679" fmla="*/ 1246034 h 2086106"/>
              <a:gd name="connsiteX680" fmla="*/ 1858364 w 1944449"/>
              <a:gd name="connsiteY680" fmla="*/ 1245290 h 2086106"/>
              <a:gd name="connsiteX681" fmla="*/ 1846936 w 1944449"/>
              <a:gd name="connsiteY681" fmla="*/ 1300356 h 2086106"/>
              <a:gd name="connsiteX682" fmla="*/ 1842632 w 1944449"/>
              <a:gd name="connsiteY682" fmla="*/ 1301543 h 2086106"/>
              <a:gd name="connsiteX683" fmla="*/ 1847677 w 1944449"/>
              <a:gd name="connsiteY683" fmla="*/ 1310300 h 2086106"/>
              <a:gd name="connsiteX684" fmla="*/ 1844263 w 1944449"/>
              <a:gd name="connsiteY684" fmla="*/ 1324103 h 2086106"/>
              <a:gd name="connsiteX685" fmla="*/ 1850646 w 1944449"/>
              <a:gd name="connsiteY685" fmla="*/ 1328555 h 2086106"/>
              <a:gd name="connsiteX686" fmla="*/ 1851685 w 1944449"/>
              <a:gd name="connsiteY686" fmla="*/ 1301841 h 2086106"/>
              <a:gd name="connsiteX687" fmla="*/ 1857176 w 1944449"/>
              <a:gd name="connsiteY687" fmla="*/ 1296052 h 2086106"/>
              <a:gd name="connsiteX688" fmla="*/ 1860293 w 1944449"/>
              <a:gd name="connsiteY688" fmla="*/ 1253158 h 2086106"/>
              <a:gd name="connsiteX689" fmla="*/ 1861184 w 1944449"/>
              <a:gd name="connsiteY689" fmla="*/ 1265328 h 2086106"/>
              <a:gd name="connsiteX690" fmla="*/ 1863559 w 1944449"/>
              <a:gd name="connsiteY690" fmla="*/ 1234604 h 2086106"/>
              <a:gd name="connsiteX691" fmla="*/ 1870090 w 1944449"/>
              <a:gd name="connsiteY691" fmla="*/ 1228667 h 2086106"/>
              <a:gd name="connsiteX692" fmla="*/ 1873652 w 1944449"/>
              <a:gd name="connsiteY692" fmla="*/ 1209225 h 2086106"/>
              <a:gd name="connsiteX693" fmla="*/ 1872316 w 1944449"/>
              <a:gd name="connsiteY693" fmla="*/ 1190968 h 2086106"/>
              <a:gd name="connsiteX694" fmla="*/ 1872464 w 1944449"/>
              <a:gd name="connsiteY694" fmla="*/ 1190671 h 2086106"/>
              <a:gd name="connsiteX695" fmla="*/ 1882409 w 1944449"/>
              <a:gd name="connsiteY695" fmla="*/ 1147481 h 2086106"/>
              <a:gd name="connsiteX696" fmla="*/ 1880182 w 1944449"/>
              <a:gd name="connsiteY696" fmla="*/ 1149112 h 2086106"/>
              <a:gd name="connsiteX697" fmla="*/ 1880776 w 1944449"/>
              <a:gd name="connsiteY697" fmla="*/ 1154455 h 2086106"/>
              <a:gd name="connsiteX698" fmla="*/ 1882409 w 1944449"/>
              <a:gd name="connsiteY698" fmla="*/ 1147481 h 2086106"/>
              <a:gd name="connsiteX699" fmla="*/ 1887752 w 1944449"/>
              <a:gd name="connsiteY699" fmla="*/ 1117350 h 2086106"/>
              <a:gd name="connsiteX700" fmla="*/ 1884190 w 1944449"/>
              <a:gd name="connsiteY700" fmla="*/ 1128333 h 2086106"/>
              <a:gd name="connsiteX701" fmla="*/ 1885378 w 1944449"/>
              <a:gd name="connsiteY701" fmla="*/ 1139317 h 2086106"/>
              <a:gd name="connsiteX702" fmla="*/ 1886565 w 1944449"/>
              <a:gd name="connsiteY702" fmla="*/ 1139019 h 2086106"/>
              <a:gd name="connsiteX703" fmla="*/ 1887752 w 1944449"/>
              <a:gd name="connsiteY703" fmla="*/ 1117350 h 2086106"/>
              <a:gd name="connsiteX704" fmla="*/ 1889682 w 1944449"/>
              <a:gd name="connsiteY704" fmla="*/ 1082173 h 2086106"/>
              <a:gd name="connsiteX705" fmla="*/ 1888196 w 1944449"/>
              <a:gd name="connsiteY705" fmla="*/ 1084697 h 2086106"/>
              <a:gd name="connsiteX706" fmla="*/ 1888642 w 1944449"/>
              <a:gd name="connsiteY706" fmla="*/ 1086775 h 2086106"/>
              <a:gd name="connsiteX707" fmla="*/ 1888196 w 1944449"/>
              <a:gd name="connsiteY707" fmla="*/ 1087814 h 2086106"/>
              <a:gd name="connsiteX708" fmla="*/ 1889088 w 1944449"/>
              <a:gd name="connsiteY708" fmla="*/ 1096274 h 2086106"/>
              <a:gd name="connsiteX709" fmla="*/ 1886713 w 1944449"/>
              <a:gd name="connsiteY709" fmla="*/ 1091524 h 2086106"/>
              <a:gd name="connsiteX710" fmla="*/ 1884338 w 1944449"/>
              <a:gd name="connsiteY710" fmla="*/ 1106070 h 2086106"/>
              <a:gd name="connsiteX711" fmla="*/ 1885674 w 1944449"/>
              <a:gd name="connsiteY711" fmla="*/ 1112453 h 2086106"/>
              <a:gd name="connsiteX712" fmla="*/ 1891611 w 1944449"/>
              <a:gd name="connsiteY712" fmla="*/ 1094047 h 2086106"/>
              <a:gd name="connsiteX713" fmla="*/ 1889682 w 1944449"/>
              <a:gd name="connsiteY713" fmla="*/ 1082173 h 2086106"/>
              <a:gd name="connsiteX714" fmla="*/ 1888494 w 1944449"/>
              <a:gd name="connsiteY714" fmla="*/ 1019985 h 2086106"/>
              <a:gd name="connsiteX715" fmla="*/ 1882705 w 1944449"/>
              <a:gd name="connsiteY715" fmla="*/ 1027553 h 2086106"/>
              <a:gd name="connsiteX716" fmla="*/ 1882409 w 1944449"/>
              <a:gd name="connsiteY716" fmla="*/ 1028445 h 2086106"/>
              <a:gd name="connsiteX717" fmla="*/ 1883299 w 1944449"/>
              <a:gd name="connsiteY717" fmla="*/ 1039873 h 2086106"/>
              <a:gd name="connsiteX718" fmla="*/ 1887159 w 1944449"/>
              <a:gd name="connsiteY718" fmla="*/ 1080542 h 2086106"/>
              <a:gd name="connsiteX719" fmla="*/ 1891759 w 1944449"/>
              <a:gd name="connsiteY719" fmla="*/ 1063473 h 2086106"/>
              <a:gd name="connsiteX720" fmla="*/ 1886861 w 1944449"/>
              <a:gd name="connsiteY720" fmla="*/ 1061098 h 2086106"/>
              <a:gd name="connsiteX721" fmla="*/ 1890869 w 1944449"/>
              <a:gd name="connsiteY721" fmla="*/ 1056496 h 2086106"/>
              <a:gd name="connsiteX722" fmla="*/ 1888642 w 1944449"/>
              <a:gd name="connsiteY722" fmla="*/ 1031709 h 2086106"/>
              <a:gd name="connsiteX723" fmla="*/ 1888494 w 1944449"/>
              <a:gd name="connsiteY723" fmla="*/ 1019985 h 2086106"/>
              <a:gd name="connsiteX724" fmla="*/ 1922780 w 1944449"/>
              <a:gd name="connsiteY724" fmla="*/ 935681 h 2086106"/>
              <a:gd name="connsiteX725" fmla="*/ 1925303 w 1944449"/>
              <a:gd name="connsiteY725" fmla="*/ 954975 h 2086106"/>
              <a:gd name="connsiteX726" fmla="*/ 1922780 w 1944449"/>
              <a:gd name="connsiteY726" fmla="*/ 935681 h 2086106"/>
              <a:gd name="connsiteX727" fmla="*/ 1915952 w 1944449"/>
              <a:gd name="connsiteY727" fmla="*/ 914604 h 2086106"/>
              <a:gd name="connsiteX728" fmla="*/ 1915358 w 1944449"/>
              <a:gd name="connsiteY728" fmla="*/ 933306 h 2086106"/>
              <a:gd name="connsiteX729" fmla="*/ 1916398 w 1944449"/>
              <a:gd name="connsiteY729" fmla="*/ 939985 h 2086106"/>
              <a:gd name="connsiteX730" fmla="*/ 1915952 w 1944449"/>
              <a:gd name="connsiteY730" fmla="*/ 914604 h 2086106"/>
              <a:gd name="connsiteX731" fmla="*/ 1913429 w 1944449"/>
              <a:gd name="connsiteY731" fmla="*/ 897832 h 2086106"/>
              <a:gd name="connsiteX732" fmla="*/ 1918031 w 1944449"/>
              <a:gd name="connsiteY732" fmla="*/ 911783 h 2086106"/>
              <a:gd name="connsiteX733" fmla="*/ 1913429 w 1944449"/>
              <a:gd name="connsiteY733" fmla="*/ 897832 h 2086106"/>
              <a:gd name="connsiteX734" fmla="*/ 1914765 w 1944449"/>
              <a:gd name="connsiteY734" fmla="*/ 884326 h 2086106"/>
              <a:gd name="connsiteX735" fmla="*/ 1912242 w 1944449"/>
              <a:gd name="connsiteY735" fmla="*/ 889817 h 2086106"/>
              <a:gd name="connsiteX736" fmla="*/ 1912687 w 1944449"/>
              <a:gd name="connsiteY736" fmla="*/ 893083 h 2086106"/>
              <a:gd name="connsiteX737" fmla="*/ 1914765 w 1944449"/>
              <a:gd name="connsiteY737" fmla="*/ 884326 h 2086106"/>
              <a:gd name="connsiteX738" fmla="*/ 1909421 w 1944449"/>
              <a:gd name="connsiteY738" fmla="*/ 864140 h 2086106"/>
              <a:gd name="connsiteX739" fmla="*/ 1909273 w 1944449"/>
              <a:gd name="connsiteY739" fmla="*/ 866515 h 2086106"/>
              <a:gd name="connsiteX740" fmla="*/ 1911796 w 1944449"/>
              <a:gd name="connsiteY740" fmla="*/ 868890 h 2086106"/>
              <a:gd name="connsiteX741" fmla="*/ 1909421 w 1944449"/>
              <a:gd name="connsiteY741" fmla="*/ 864140 h 2086106"/>
              <a:gd name="connsiteX742" fmla="*/ 1898883 w 1944449"/>
              <a:gd name="connsiteY742" fmla="*/ 839947 h 2086106"/>
              <a:gd name="connsiteX743" fmla="*/ 1893837 w 1944449"/>
              <a:gd name="connsiteY743" fmla="*/ 845440 h 2086106"/>
              <a:gd name="connsiteX744" fmla="*/ 1895618 w 1944449"/>
              <a:gd name="connsiteY744" fmla="*/ 848704 h 2086106"/>
              <a:gd name="connsiteX745" fmla="*/ 1899477 w 1944449"/>
              <a:gd name="connsiteY745" fmla="*/ 852712 h 2086106"/>
              <a:gd name="connsiteX746" fmla="*/ 1900070 w 1944449"/>
              <a:gd name="connsiteY746" fmla="*/ 855383 h 2086106"/>
              <a:gd name="connsiteX747" fmla="*/ 1903039 w 1944449"/>
              <a:gd name="connsiteY747" fmla="*/ 859391 h 2086106"/>
              <a:gd name="connsiteX748" fmla="*/ 1905266 w 1944449"/>
              <a:gd name="connsiteY748" fmla="*/ 855087 h 2086106"/>
              <a:gd name="connsiteX749" fmla="*/ 1901703 w 1944449"/>
              <a:gd name="connsiteY749" fmla="*/ 840986 h 2086106"/>
              <a:gd name="connsiteX750" fmla="*/ 1901258 w 1944449"/>
              <a:gd name="connsiteY750" fmla="*/ 840540 h 2086106"/>
              <a:gd name="connsiteX751" fmla="*/ 1898883 w 1944449"/>
              <a:gd name="connsiteY751" fmla="*/ 839947 h 2086106"/>
              <a:gd name="connsiteX752" fmla="*/ 1893837 w 1944449"/>
              <a:gd name="connsiteY752" fmla="*/ 798240 h 2086106"/>
              <a:gd name="connsiteX753" fmla="*/ 1892798 w 1944449"/>
              <a:gd name="connsiteY753" fmla="*/ 804623 h 2086106"/>
              <a:gd name="connsiteX754" fmla="*/ 1895025 w 1944449"/>
              <a:gd name="connsiteY754" fmla="*/ 808185 h 2086106"/>
              <a:gd name="connsiteX755" fmla="*/ 1895914 w 1944449"/>
              <a:gd name="connsiteY755" fmla="*/ 808483 h 2086106"/>
              <a:gd name="connsiteX756" fmla="*/ 1893837 w 1944449"/>
              <a:gd name="connsiteY756" fmla="*/ 798240 h 2086106"/>
              <a:gd name="connsiteX757" fmla="*/ 1885822 w 1944449"/>
              <a:gd name="connsiteY757" fmla="*/ 772860 h 2086106"/>
              <a:gd name="connsiteX758" fmla="*/ 1885228 w 1944449"/>
              <a:gd name="connsiteY758" fmla="*/ 776274 h 2086106"/>
              <a:gd name="connsiteX759" fmla="*/ 1889533 w 1944449"/>
              <a:gd name="connsiteY759" fmla="*/ 796607 h 2086106"/>
              <a:gd name="connsiteX760" fmla="*/ 1890721 w 1944449"/>
              <a:gd name="connsiteY760" fmla="*/ 786514 h 2086106"/>
              <a:gd name="connsiteX761" fmla="*/ 1885822 w 1944449"/>
              <a:gd name="connsiteY761" fmla="*/ 772860 h 2086106"/>
              <a:gd name="connsiteX762" fmla="*/ 1883447 w 1944449"/>
              <a:gd name="connsiteY762" fmla="*/ 769743 h 2086106"/>
              <a:gd name="connsiteX763" fmla="*/ 1883745 w 1944449"/>
              <a:gd name="connsiteY763" fmla="*/ 772415 h 2086106"/>
              <a:gd name="connsiteX764" fmla="*/ 1884041 w 1944449"/>
              <a:gd name="connsiteY764" fmla="*/ 773157 h 2086106"/>
              <a:gd name="connsiteX765" fmla="*/ 1883447 w 1944449"/>
              <a:gd name="connsiteY765" fmla="*/ 769743 h 2086106"/>
              <a:gd name="connsiteX766" fmla="*/ 41666 w 1944449"/>
              <a:gd name="connsiteY766" fmla="*/ 768852 h 2086106"/>
              <a:gd name="connsiteX767" fmla="*/ 38104 w 1944449"/>
              <a:gd name="connsiteY767" fmla="*/ 772116 h 2086106"/>
              <a:gd name="connsiteX768" fmla="*/ 38104 w 1944449"/>
              <a:gd name="connsiteY768" fmla="*/ 770335 h 2086106"/>
              <a:gd name="connsiteX769" fmla="*/ 41666 w 1944449"/>
              <a:gd name="connsiteY769" fmla="*/ 768852 h 2086106"/>
              <a:gd name="connsiteX770" fmla="*/ 47751 w 1944449"/>
              <a:gd name="connsiteY770" fmla="*/ 762619 h 2086106"/>
              <a:gd name="connsiteX771" fmla="*/ 47751 w 1944449"/>
              <a:gd name="connsiteY771" fmla="*/ 767814 h 2086106"/>
              <a:gd name="connsiteX772" fmla="*/ 42558 w 1944449"/>
              <a:gd name="connsiteY772" fmla="*/ 767814 h 2086106"/>
              <a:gd name="connsiteX773" fmla="*/ 42558 w 1944449"/>
              <a:gd name="connsiteY773" fmla="*/ 768556 h 2086106"/>
              <a:gd name="connsiteX774" fmla="*/ 41667 w 1944449"/>
              <a:gd name="connsiteY774" fmla="*/ 768853 h 2086106"/>
              <a:gd name="connsiteX775" fmla="*/ 41815 w 1944449"/>
              <a:gd name="connsiteY775" fmla="*/ 767814 h 2086106"/>
              <a:gd name="connsiteX776" fmla="*/ 42556 w 1944449"/>
              <a:gd name="connsiteY776" fmla="*/ 767814 h 2086106"/>
              <a:gd name="connsiteX777" fmla="*/ 1891165 w 1944449"/>
              <a:gd name="connsiteY777" fmla="*/ 761579 h 2086106"/>
              <a:gd name="connsiteX778" fmla="*/ 1888790 w 1944449"/>
              <a:gd name="connsiteY778" fmla="*/ 763806 h 2086106"/>
              <a:gd name="connsiteX779" fmla="*/ 1891908 w 1944449"/>
              <a:gd name="connsiteY779" fmla="*/ 771078 h 2086106"/>
              <a:gd name="connsiteX780" fmla="*/ 1887603 w 1944449"/>
              <a:gd name="connsiteY780" fmla="*/ 769743 h 2086106"/>
              <a:gd name="connsiteX781" fmla="*/ 1890721 w 1944449"/>
              <a:gd name="connsiteY781" fmla="*/ 781469 h 2086106"/>
              <a:gd name="connsiteX782" fmla="*/ 1895618 w 1944449"/>
              <a:gd name="connsiteY782" fmla="*/ 780133 h 2086106"/>
              <a:gd name="connsiteX783" fmla="*/ 1891165 w 1944449"/>
              <a:gd name="connsiteY783" fmla="*/ 761579 h 2086106"/>
              <a:gd name="connsiteX784" fmla="*/ 50276 w 1944449"/>
              <a:gd name="connsiteY784" fmla="*/ 758166 h 2086106"/>
              <a:gd name="connsiteX785" fmla="*/ 53690 w 1944449"/>
              <a:gd name="connsiteY785" fmla="*/ 761876 h 2086106"/>
              <a:gd name="connsiteX786" fmla="*/ 48643 w 1944449"/>
              <a:gd name="connsiteY786" fmla="*/ 761876 h 2086106"/>
              <a:gd name="connsiteX787" fmla="*/ 50276 w 1944449"/>
              <a:gd name="connsiteY787" fmla="*/ 758166 h 2086106"/>
              <a:gd name="connsiteX788" fmla="*/ 1885971 w 1944449"/>
              <a:gd name="connsiteY788" fmla="*/ 729818 h 2086106"/>
              <a:gd name="connsiteX789" fmla="*/ 1883003 w 1944449"/>
              <a:gd name="connsiteY789" fmla="*/ 731895 h 2086106"/>
              <a:gd name="connsiteX790" fmla="*/ 1882557 w 1944449"/>
              <a:gd name="connsiteY790" fmla="*/ 731895 h 2086106"/>
              <a:gd name="connsiteX791" fmla="*/ 1885971 w 1944449"/>
              <a:gd name="connsiteY791" fmla="*/ 739762 h 2086106"/>
              <a:gd name="connsiteX792" fmla="*/ 1885971 w 1944449"/>
              <a:gd name="connsiteY792" fmla="*/ 729818 h 2086106"/>
              <a:gd name="connsiteX793" fmla="*/ 67046 w 1944449"/>
              <a:gd name="connsiteY793" fmla="*/ 729670 h 2086106"/>
              <a:gd name="connsiteX794" fmla="*/ 70905 w 1944449"/>
              <a:gd name="connsiteY794" fmla="*/ 729818 h 2086106"/>
              <a:gd name="connsiteX795" fmla="*/ 68827 w 1944449"/>
              <a:gd name="connsiteY795" fmla="*/ 731747 h 2086106"/>
              <a:gd name="connsiteX796" fmla="*/ 67046 w 1944449"/>
              <a:gd name="connsiteY796" fmla="*/ 729670 h 2086106"/>
              <a:gd name="connsiteX797" fmla="*/ 60366 w 1944449"/>
              <a:gd name="connsiteY797" fmla="*/ 723287 h 2086106"/>
              <a:gd name="connsiteX798" fmla="*/ 49532 w 1944449"/>
              <a:gd name="connsiteY798" fmla="*/ 753267 h 2086106"/>
              <a:gd name="connsiteX799" fmla="*/ 51907 w 1944449"/>
              <a:gd name="connsiteY799" fmla="*/ 738871 h 2086106"/>
              <a:gd name="connsiteX800" fmla="*/ 60366 w 1944449"/>
              <a:gd name="connsiteY800" fmla="*/ 723287 h 2086106"/>
              <a:gd name="connsiteX801" fmla="*/ 1865636 w 1944449"/>
              <a:gd name="connsiteY801" fmla="*/ 716311 h 2086106"/>
              <a:gd name="connsiteX802" fmla="*/ 1864005 w 1944449"/>
              <a:gd name="connsiteY802" fmla="*/ 718686 h 2086106"/>
              <a:gd name="connsiteX803" fmla="*/ 1868011 w 1944449"/>
              <a:gd name="connsiteY803" fmla="*/ 729076 h 2086106"/>
              <a:gd name="connsiteX804" fmla="*/ 1864301 w 1944449"/>
              <a:gd name="connsiteY804" fmla="*/ 739169 h 2086106"/>
              <a:gd name="connsiteX805" fmla="*/ 1866973 w 1944449"/>
              <a:gd name="connsiteY805" fmla="*/ 743621 h 2086106"/>
              <a:gd name="connsiteX806" fmla="*/ 1878995 w 1944449"/>
              <a:gd name="connsiteY806" fmla="*/ 744214 h 2086106"/>
              <a:gd name="connsiteX807" fmla="*/ 1878104 w 1944449"/>
              <a:gd name="connsiteY807" fmla="*/ 739762 h 2086106"/>
              <a:gd name="connsiteX808" fmla="*/ 1879885 w 1944449"/>
              <a:gd name="connsiteY808" fmla="*/ 741692 h 2086106"/>
              <a:gd name="connsiteX809" fmla="*/ 1881666 w 1944449"/>
              <a:gd name="connsiteY809" fmla="*/ 738575 h 2086106"/>
              <a:gd name="connsiteX810" fmla="*/ 1880924 w 1944449"/>
              <a:gd name="connsiteY810" fmla="*/ 731895 h 2086106"/>
              <a:gd name="connsiteX811" fmla="*/ 1876027 w 1944449"/>
              <a:gd name="connsiteY811" fmla="*/ 728333 h 2086106"/>
              <a:gd name="connsiteX812" fmla="*/ 1867863 w 1944449"/>
              <a:gd name="connsiteY812" fmla="*/ 716608 h 2086106"/>
              <a:gd name="connsiteX813" fmla="*/ 1865636 w 1944449"/>
              <a:gd name="connsiteY813" fmla="*/ 716311 h 2086106"/>
              <a:gd name="connsiteX814" fmla="*/ 95247 w 1944449"/>
              <a:gd name="connsiteY814" fmla="*/ 690188 h 2086106"/>
              <a:gd name="connsiteX815" fmla="*/ 96138 w 1944449"/>
              <a:gd name="connsiteY815" fmla="*/ 690484 h 2086106"/>
              <a:gd name="connsiteX816" fmla="*/ 96286 w 1944449"/>
              <a:gd name="connsiteY816" fmla="*/ 691227 h 2086106"/>
              <a:gd name="connsiteX817" fmla="*/ 95395 w 1944449"/>
              <a:gd name="connsiteY817" fmla="*/ 691227 h 2086106"/>
              <a:gd name="connsiteX818" fmla="*/ 95247 w 1944449"/>
              <a:gd name="connsiteY818" fmla="*/ 690188 h 2086106"/>
              <a:gd name="connsiteX819" fmla="*/ 91684 w 1944449"/>
              <a:gd name="connsiteY819" fmla="*/ 686774 h 2086106"/>
              <a:gd name="connsiteX820" fmla="*/ 95246 w 1944449"/>
              <a:gd name="connsiteY820" fmla="*/ 690188 h 2086106"/>
              <a:gd name="connsiteX821" fmla="*/ 91535 w 1944449"/>
              <a:gd name="connsiteY821" fmla="*/ 688704 h 2086106"/>
              <a:gd name="connsiteX822" fmla="*/ 91684 w 1944449"/>
              <a:gd name="connsiteY822" fmla="*/ 686774 h 2086106"/>
              <a:gd name="connsiteX823" fmla="*/ 1848271 w 1944449"/>
              <a:gd name="connsiteY823" fmla="*/ 673713 h 2086106"/>
              <a:gd name="connsiteX824" fmla="*/ 1853762 w 1944449"/>
              <a:gd name="connsiteY824" fmla="*/ 674009 h 2086106"/>
              <a:gd name="connsiteX825" fmla="*/ 1854208 w 1944449"/>
              <a:gd name="connsiteY825" fmla="*/ 689447 h 2086106"/>
              <a:gd name="connsiteX826" fmla="*/ 1849013 w 1944449"/>
              <a:gd name="connsiteY826" fmla="*/ 686329 h 2086106"/>
              <a:gd name="connsiteX827" fmla="*/ 1848271 w 1944449"/>
              <a:gd name="connsiteY827" fmla="*/ 673713 h 2086106"/>
              <a:gd name="connsiteX828" fmla="*/ 1840701 w 1944449"/>
              <a:gd name="connsiteY828" fmla="*/ 653527 h 2086106"/>
              <a:gd name="connsiteX829" fmla="*/ 1848123 w 1944449"/>
              <a:gd name="connsiteY829" fmla="*/ 665995 h 2086106"/>
              <a:gd name="connsiteX830" fmla="*/ 1844263 w 1944449"/>
              <a:gd name="connsiteY830" fmla="*/ 670150 h 2086106"/>
              <a:gd name="connsiteX831" fmla="*/ 1840701 w 1944449"/>
              <a:gd name="connsiteY831" fmla="*/ 653527 h 2086106"/>
              <a:gd name="connsiteX832" fmla="*/ 1849704 w 1944449"/>
              <a:gd name="connsiteY832" fmla="*/ 639778 h 2086106"/>
              <a:gd name="connsiteX833" fmla="*/ 1851833 w 1944449"/>
              <a:gd name="connsiteY833" fmla="*/ 651154 h 2086106"/>
              <a:gd name="connsiteX834" fmla="*/ 1847380 w 1944449"/>
              <a:gd name="connsiteY834" fmla="*/ 639873 h 2086106"/>
              <a:gd name="connsiteX835" fmla="*/ 1849704 w 1944449"/>
              <a:gd name="connsiteY835" fmla="*/ 639778 h 2086106"/>
              <a:gd name="connsiteX836" fmla="*/ 1815470 w 1944449"/>
              <a:gd name="connsiteY836" fmla="*/ 626961 h 2086106"/>
              <a:gd name="connsiteX837" fmla="*/ 1815916 w 1944449"/>
              <a:gd name="connsiteY837" fmla="*/ 631562 h 2086106"/>
              <a:gd name="connsiteX838" fmla="*/ 1818735 w 1944449"/>
              <a:gd name="connsiteY838" fmla="*/ 637202 h 2086106"/>
              <a:gd name="connsiteX839" fmla="*/ 1823188 w 1944449"/>
              <a:gd name="connsiteY839" fmla="*/ 637795 h 2086106"/>
              <a:gd name="connsiteX840" fmla="*/ 1815470 w 1944449"/>
              <a:gd name="connsiteY840" fmla="*/ 626961 h 2086106"/>
              <a:gd name="connsiteX841" fmla="*/ 1847380 w 1944449"/>
              <a:gd name="connsiteY841" fmla="*/ 618500 h 2086106"/>
              <a:gd name="connsiteX842" fmla="*/ 1859552 w 1944449"/>
              <a:gd name="connsiteY842" fmla="*/ 626366 h 2086106"/>
              <a:gd name="connsiteX843" fmla="*/ 1850349 w 1944449"/>
              <a:gd name="connsiteY843" fmla="*/ 630522 h 2086106"/>
              <a:gd name="connsiteX844" fmla="*/ 1847380 w 1944449"/>
              <a:gd name="connsiteY844" fmla="*/ 618500 h 2086106"/>
              <a:gd name="connsiteX845" fmla="*/ 1816508 w 1944449"/>
              <a:gd name="connsiteY845" fmla="*/ 606478 h 2086106"/>
              <a:gd name="connsiteX846" fmla="*/ 1826305 w 1944449"/>
              <a:gd name="connsiteY846" fmla="*/ 615087 h 2086106"/>
              <a:gd name="connsiteX847" fmla="*/ 1842335 w 1944449"/>
              <a:gd name="connsiteY847" fmla="*/ 647442 h 2086106"/>
              <a:gd name="connsiteX848" fmla="*/ 1836843 w 1944449"/>
              <a:gd name="connsiteY848" fmla="*/ 647294 h 2086106"/>
              <a:gd name="connsiteX849" fmla="*/ 1814133 w 1944449"/>
              <a:gd name="connsiteY849" fmla="*/ 610336 h 2086106"/>
              <a:gd name="connsiteX850" fmla="*/ 1816508 w 1944449"/>
              <a:gd name="connsiteY850" fmla="*/ 606478 h 2086106"/>
              <a:gd name="connsiteX851" fmla="*/ 1767083 w 1944449"/>
              <a:gd name="connsiteY851" fmla="*/ 590152 h 2086106"/>
              <a:gd name="connsiteX852" fmla="*/ 1766046 w 1944449"/>
              <a:gd name="connsiteY852" fmla="*/ 590448 h 2086106"/>
              <a:gd name="connsiteX853" fmla="*/ 1764709 w 1944449"/>
              <a:gd name="connsiteY853" fmla="*/ 600393 h 2086106"/>
              <a:gd name="connsiteX854" fmla="*/ 1778809 w 1944449"/>
              <a:gd name="connsiteY854" fmla="*/ 607517 h 2086106"/>
              <a:gd name="connsiteX855" fmla="*/ 1767083 w 1944449"/>
              <a:gd name="connsiteY855" fmla="*/ 590152 h 2086106"/>
              <a:gd name="connsiteX856" fmla="*/ 1703262 w 1944449"/>
              <a:gd name="connsiteY856" fmla="*/ 535532 h 2086106"/>
              <a:gd name="connsiteX857" fmla="*/ 1703262 w 1944449"/>
              <a:gd name="connsiteY857" fmla="*/ 535828 h 2086106"/>
              <a:gd name="connsiteX858" fmla="*/ 1710683 w 1944449"/>
              <a:gd name="connsiteY858" fmla="*/ 541913 h 2086106"/>
              <a:gd name="connsiteX859" fmla="*/ 1703262 w 1944449"/>
              <a:gd name="connsiteY859" fmla="*/ 535532 h 2086106"/>
              <a:gd name="connsiteX860" fmla="*/ 1770052 w 1944449"/>
              <a:gd name="connsiteY860" fmla="*/ 523213 h 2086106"/>
              <a:gd name="connsiteX861" fmla="*/ 1787267 w 1944449"/>
              <a:gd name="connsiteY861" fmla="*/ 549037 h 2086106"/>
              <a:gd name="connsiteX862" fmla="*/ 1770052 w 1944449"/>
              <a:gd name="connsiteY862" fmla="*/ 523213 h 2086106"/>
              <a:gd name="connsiteX863" fmla="*/ 291909 w 1944449"/>
              <a:gd name="connsiteY863" fmla="*/ 518611 h 2086106"/>
              <a:gd name="connsiteX864" fmla="*/ 291909 w 1944449"/>
              <a:gd name="connsiteY864" fmla="*/ 523806 h 2086106"/>
              <a:gd name="connsiteX865" fmla="*/ 292353 w 1944449"/>
              <a:gd name="connsiteY865" fmla="*/ 524103 h 2086106"/>
              <a:gd name="connsiteX866" fmla="*/ 292205 w 1944449"/>
              <a:gd name="connsiteY866" fmla="*/ 524547 h 2086106"/>
              <a:gd name="connsiteX867" fmla="*/ 291907 w 1944449"/>
              <a:gd name="connsiteY867" fmla="*/ 524547 h 2086106"/>
              <a:gd name="connsiteX868" fmla="*/ 291907 w 1944449"/>
              <a:gd name="connsiteY868" fmla="*/ 523806 h 2086106"/>
              <a:gd name="connsiteX869" fmla="*/ 288197 w 1944449"/>
              <a:gd name="connsiteY869" fmla="*/ 522173 h 2086106"/>
              <a:gd name="connsiteX870" fmla="*/ 291909 w 1944449"/>
              <a:gd name="connsiteY870" fmla="*/ 518611 h 2086106"/>
              <a:gd name="connsiteX871" fmla="*/ 292649 w 1944449"/>
              <a:gd name="connsiteY871" fmla="*/ 517720 h 2086106"/>
              <a:gd name="connsiteX872" fmla="*/ 292501 w 1944449"/>
              <a:gd name="connsiteY872" fmla="*/ 518314 h 2086106"/>
              <a:gd name="connsiteX873" fmla="*/ 291907 w 1944449"/>
              <a:gd name="connsiteY873" fmla="*/ 518462 h 2086106"/>
              <a:gd name="connsiteX874" fmla="*/ 291907 w 1944449"/>
              <a:gd name="connsiteY874" fmla="*/ 517868 h 2086106"/>
              <a:gd name="connsiteX875" fmla="*/ 292649 w 1944449"/>
              <a:gd name="connsiteY875" fmla="*/ 517720 h 2086106"/>
              <a:gd name="connsiteX876" fmla="*/ 294430 w 1944449"/>
              <a:gd name="connsiteY876" fmla="*/ 513862 h 2086106"/>
              <a:gd name="connsiteX877" fmla="*/ 296509 w 1944449"/>
              <a:gd name="connsiteY877" fmla="*/ 516088 h 2086106"/>
              <a:gd name="connsiteX878" fmla="*/ 292649 w 1944449"/>
              <a:gd name="connsiteY878" fmla="*/ 517720 h 2086106"/>
              <a:gd name="connsiteX879" fmla="*/ 294430 w 1944449"/>
              <a:gd name="connsiteY879" fmla="*/ 513862 h 2086106"/>
              <a:gd name="connsiteX880" fmla="*/ 1750014 w 1944449"/>
              <a:gd name="connsiteY880" fmla="*/ 433862 h 2086106"/>
              <a:gd name="connsiteX881" fmla="*/ 1754468 w 1944449"/>
              <a:gd name="connsiteY881" fmla="*/ 439799 h 2086106"/>
              <a:gd name="connsiteX882" fmla="*/ 1746452 w 1944449"/>
              <a:gd name="connsiteY882" fmla="*/ 439651 h 2086106"/>
              <a:gd name="connsiteX883" fmla="*/ 1750014 w 1944449"/>
              <a:gd name="connsiteY883" fmla="*/ 433862 h 2086106"/>
              <a:gd name="connsiteX884" fmla="*/ 1653095 w 1944449"/>
              <a:gd name="connsiteY884" fmla="*/ 406256 h 2086106"/>
              <a:gd name="connsiteX885" fmla="*/ 1663931 w 1944449"/>
              <a:gd name="connsiteY885" fmla="*/ 420652 h 2086106"/>
              <a:gd name="connsiteX886" fmla="*/ 1664524 w 1944449"/>
              <a:gd name="connsiteY886" fmla="*/ 419613 h 2086106"/>
              <a:gd name="connsiteX887" fmla="*/ 1661704 w 1944449"/>
              <a:gd name="connsiteY887" fmla="*/ 416348 h 2086106"/>
              <a:gd name="connsiteX888" fmla="*/ 1653095 w 1944449"/>
              <a:gd name="connsiteY888" fmla="*/ 406256 h 2086106"/>
              <a:gd name="connsiteX889" fmla="*/ 1575618 w 1944449"/>
              <a:gd name="connsiteY889" fmla="*/ 388890 h 2086106"/>
              <a:gd name="connsiteX890" fmla="*/ 1573540 w 1944449"/>
              <a:gd name="connsiteY890" fmla="*/ 389187 h 2086106"/>
              <a:gd name="connsiteX891" fmla="*/ 1576658 w 1944449"/>
              <a:gd name="connsiteY891" fmla="*/ 390374 h 2086106"/>
              <a:gd name="connsiteX892" fmla="*/ 1575618 w 1944449"/>
              <a:gd name="connsiteY892" fmla="*/ 388890 h 2086106"/>
              <a:gd name="connsiteX893" fmla="*/ 1595657 w 1944449"/>
              <a:gd name="connsiteY893" fmla="*/ 387429 h 2086106"/>
              <a:gd name="connsiteX894" fmla="*/ 1596248 w 1944449"/>
              <a:gd name="connsiteY894" fmla="*/ 387701 h 2086106"/>
              <a:gd name="connsiteX895" fmla="*/ 1596694 w 1944449"/>
              <a:gd name="connsiteY895" fmla="*/ 393638 h 2086106"/>
              <a:gd name="connsiteX896" fmla="*/ 1586601 w 1944449"/>
              <a:gd name="connsiteY896" fmla="*/ 371969 h 2086106"/>
              <a:gd name="connsiteX897" fmla="*/ 1591499 w 1944449"/>
              <a:gd name="connsiteY897" fmla="*/ 373305 h 2086106"/>
              <a:gd name="connsiteX898" fmla="*/ 1594987 w 1944449"/>
              <a:gd name="connsiteY898" fmla="*/ 383416 h 2086106"/>
              <a:gd name="connsiteX899" fmla="*/ 1595657 w 1944449"/>
              <a:gd name="connsiteY899" fmla="*/ 387429 h 2086106"/>
              <a:gd name="connsiteX900" fmla="*/ 1592538 w 1944449"/>
              <a:gd name="connsiteY900" fmla="*/ 385995 h 2086106"/>
              <a:gd name="connsiteX901" fmla="*/ 1588382 w 1944449"/>
              <a:gd name="connsiteY901" fmla="*/ 382952 h 2086106"/>
              <a:gd name="connsiteX902" fmla="*/ 1586601 w 1944449"/>
              <a:gd name="connsiteY902" fmla="*/ 371969 h 2086106"/>
              <a:gd name="connsiteX903" fmla="*/ 1694207 w 1944449"/>
              <a:gd name="connsiteY903" fmla="*/ 358611 h 2086106"/>
              <a:gd name="connsiteX904" fmla="*/ 1693020 w 1944449"/>
              <a:gd name="connsiteY904" fmla="*/ 363064 h 2086106"/>
              <a:gd name="connsiteX905" fmla="*/ 1703410 w 1944449"/>
              <a:gd name="connsiteY905" fmla="*/ 366922 h 2086106"/>
              <a:gd name="connsiteX906" fmla="*/ 1694207 w 1944449"/>
              <a:gd name="connsiteY906" fmla="*/ 358611 h 2086106"/>
              <a:gd name="connsiteX907" fmla="*/ 1545042 w 1944449"/>
              <a:gd name="connsiteY907" fmla="*/ 341098 h 2086106"/>
              <a:gd name="connsiteX908" fmla="*/ 1584226 w 1944449"/>
              <a:gd name="connsiteY908" fmla="*/ 367962 h 2086106"/>
              <a:gd name="connsiteX909" fmla="*/ 1573391 w 1944449"/>
              <a:gd name="connsiteY909" fmla="*/ 359798 h 2086106"/>
              <a:gd name="connsiteX910" fmla="*/ 1583186 w 1944449"/>
              <a:gd name="connsiteY910" fmla="*/ 372267 h 2086106"/>
              <a:gd name="connsiteX911" fmla="*/ 1545042 w 1944449"/>
              <a:gd name="connsiteY911" fmla="*/ 341098 h 2086106"/>
              <a:gd name="connsiteX912" fmla="*/ 504893 w 1944449"/>
              <a:gd name="connsiteY912" fmla="*/ 335514 h 2086106"/>
              <a:gd name="connsiteX913" fmla="*/ 513056 w 1944449"/>
              <a:gd name="connsiteY913" fmla="*/ 335755 h 2086106"/>
              <a:gd name="connsiteX914" fmla="*/ 499847 w 1944449"/>
              <a:gd name="connsiteY914" fmla="*/ 340949 h 2086106"/>
              <a:gd name="connsiteX915" fmla="*/ 504893 w 1944449"/>
              <a:gd name="connsiteY915" fmla="*/ 335514 h 2086106"/>
              <a:gd name="connsiteX916" fmla="*/ 1656361 w 1944449"/>
              <a:gd name="connsiteY916" fmla="*/ 332488 h 2086106"/>
              <a:gd name="connsiteX917" fmla="*/ 1661852 w 1944449"/>
              <a:gd name="connsiteY917" fmla="*/ 352228 h 2086106"/>
              <a:gd name="connsiteX918" fmla="*/ 1656361 w 1944449"/>
              <a:gd name="connsiteY918" fmla="*/ 332488 h 2086106"/>
              <a:gd name="connsiteX919" fmla="*/ 1589421 w 1944449"/>
              <a:gd name="connsiteY919" fmla="*/ 328334 h 2086106"/>
              <a:gd name="connsiteX920" fmla="*/ 1598031 w 1944449"/>
              <a:gd name="connsiteY920" fmla="*/ 336200 h 2086106"/>
              <a:gd name="connsiteX921" fmla="*/ 1589421 w 1944449"/>
              <a:gd name="connsiteY921" fmla="*/ 328334 h 2086106"/>
              <a:gd name="connsiteX922" fmla="*/ 1509125 w 1944449"/>
              <a:gd name="connsiteY922" fmla="*/ 307109 h 2086106"/>
              <a:gd name="connsiteX923" fmla="*/ 1517585 w 1944449"/>
              <a:gd name="connsiteY923" fmla="*/ 307109 h 2086106"/>
              <a:gd name="connsiteX924" fmla="*/ 1553206 w 1944449"/>
              <a:gd name="connsiteY924" fmla="*/ 338277 h 2086106"/>
              <a:gd name="connsiteX925" fmla="*/ 1557510 w 1944449"/>
              <a:gd name="connsiteY925" fmla="*/ 347183 h 2086106"/>
              <a:gd name="connsiteX926" fmla="*/ 1542520 w 1944449"/>
              <a:gd name="connsiteY926" fmla="*/ 337090 h 2086106"/>
              <a:gd name="connsiteX927" fmla="*/ 1545042 w 1944449"/>
              <a:gd name="connsiteY927" fmla="*/ 341098 h 2086106"/>
              <a:gd name="connsiteX928" fmla="*/ 1509125 w 1944449"/>
              <a:gd name="connsiteY928" fmla="*/ 307109 h 2086106"/>
              <a:gd name="connsiteX929" fmla="*/ 783336 w 1944449"/>
              <a:gd name="connsiteY929" fmla="*/ 301914 h 2086106"/>
              <a:gd name="connsiteX930" fmla="*/ 764042 w 1944449"/>
              <a:gd name="connsiteY930" fmla="*/ 303845 h 2086106"/>
              <a:gd name="connsiteX931" fmla="*/ 735841 w 1944449"/>
              <a:gd name="connsiteY931" fmla="*/ 310967 h 2086106"/>
              <a:gd name="connsiteX932" fmla="*/ 746527 w 1944449"/>
              <a:gd name="connsiteY932" fmla="*/ 312007 h 2086106"/>
              <a:gd name="connsiteX933" fmla="*/ 771314 w 1944449"/>
              <a:gd name="connsiteY933" fmla="*/ 305180 h 2086106"/>
              <a:gd name="connsiteX934" fmla="*/ 776805 w 1944449"/>
              <a:gd name="connsiteY934" fmla="*/ 303993 h 2086106"/>
              <a:gd name="connsiteX935" fmla="*/ 783336 w 1944449"/>
              <a:gd name="connsiteY935" fmla="*/ 301914 h 2086106"/>
              <a:gd name="connsiteX936" fmla="*/ 1106008 w 1944449"/>
              <a:gd name="connsiteY936" fmla="*/ 300578 h 2086106"/>
              <a:gd name="connsiteX937" fmla="*/ 1103040 w 1944449"/>
              <a:gd name="connsiteY937" fmla="*/ 301320 h 2086106"/>
              <a:gd name="connsiteX938" fmla="*/ 1105711 w 1944449"/>
              <a:gd name="connsiteY938" fmla="*/ 302062 h 2086106"/>
              <a:gd name="connsiteX939" fmla="*/ 1106008 w 1944449"/>
              <a:gd name="connsiteY939" fmla="*/ 300578 h 2086106"/>
              <a:gd name="connsiteX940" fmla="*/ 1558104 w 1944449"/>
              <a:gd name="connsiteY940" fmla="*/ 300429 h 2086106"/>
              <a:gd name="connsiteX941" fmla="*/ 1570126 w 1944449"/>
              <a:gd name="connsiteY941" fmla="*/ 307851 h 2086106"/>
              <a:gd name="connsiteX942" fmla="*/ 1558104 w 1944449"/>
              <a:gd name="connsiteY942" fmla="*/ 300429 h 2086106"/>
              <a:gd name="connsiteX943" fmla="*/ 1465190 w 1944449"/>
              <a:gd name="connsiteY943" fmla="*/ 299687 h 2086106"/>
              <a:gd name="connsiteX944" fmla="*/ 1481368 w 1944449"/>
              <a:gd name="connsiteY944" fmla="*/ 314677 h 2086106"/>
              <a:gd name="connsiteX945" fmla="*/ 1465190 w 1944449"/>
              <a:gd name="connsiteY945" fmla="*/ 299687 h 2086106"/>
              <a:gd name="connsiteX946" fmla="*/ 826973 w 1944449"/>
              <a:gd name="connsiteY946" fmla="*/ 294493 h 2086106"/>
              <a:gd name="connsiteX947" fmla="*/ 822223 w 1944449"/>
              <a:gd name="connsiteY947" fmla="*/ 297610 h 2086106"/>
              <a:gd name="connsiteX948" fmla="*/ 822075 w 1944449"/>
              <a:gd name="connsiteY948" fmla="*/ 294642 h 2086106"/>
              <a:gd name="connsiteX949" fmla="*/ 801740 w 1944449"/>
              <a:gd name="connsiteY949" fmla="*/ 297906 h 2086106"/>
              <a:gd name="connsiteX950" fmla="*/ 802186 w 1944449"/>
              <a:gd name="connsiteY950" fmla="*/ 298501 h 2086106"/>
              <a:gd name="connsiteX951" fmla="*/ 817028 w 1944449"/>
              <a:gd name="connsiteY951" fmla="*/ 299985 h 2086106"/>
              <a:gd name="connsiteX952" fmla="*/ 822075 w 1944449"/>
              <a:gd name="connsiteY952" fmla="*/ 298204 h 2086106"/>
              <a:gd name="connsiteX953" fmla="*/ 831871 w 1944449"/>
              <a:gd name="connsiteY953" fmla="*/ 302062 h 2086106"/>
              <a:gd name="connsiteX954" fmla="*/ 839143 w 1944449"/>
              <a:gd name="connsiteY954" fmla="*/ 294790 h 2086106"/>
              <a:gd name="connsiteX955" fmla="*/ 826973 w 1944449"/>
              <a:gd name="connsiteY955" fmla="*/ 294493 h 2086106"/>
              <a:gd name="connsiteX956" fmla="*/ 1492649 w 1944449"/>
              <a:gd name="connsiteY956" fmla="*/ 291672 h 2086106"/>
              <a:gd name="connsiteX957" fmla="*/ 1493539 w 1944449"/>
              <a:gd name="connsiteY957" fmla="*/ 294047 h 2086106"/>
              <a:gd name="connsiteX958" fmla="*/ 1499476 w 1944449"/>
              <a:gd name="connsiteY958" fmla="*/ 293749 h 2086106"/>
              <a:gd name="connsiteX959" fmla="*/ 1498734 w 1944449"/>
              <a:gd name="connsiteY959" fmla="*/ 294788 h 2086106"/>
              <a:gd name="connsiteX960" fmla="*/ 1505265 w 1944449"/>
              <a:gd name="connsiteY960" fmla="*/ 301171 h 2086106"/>
              <a:gd name="connsiteX961" fmla="*/ 1499476 w 1944449"/>
              <a:gd name="connsiteY961" fmla="*/ 301469 h 2086106"/>
              <a:gd name="connsiteX962" fmla="*/ 1492649 w 1944449"/>
              <a:gd name="connsiteY962" fmla="*/ 291672 h 2086106"/>
              <a:gd name="connsiteX963" fmla="*/ 856064 w 1944449"/>
              <a:gd name="connsiteY963" fmla="*/ 289298 h 2086106"/>
              <a:gd name="connsiteX964" fmla="*/ 839292 w 1944449"/>
              <a:gd name="connsiteY964" fmla="*/ 292267 h 2086106"/>
              <a:gd name="connsiteX965" fmla="*/ 846267 w 1944449"/>
              <a:gd name="connsiteY965" fmla="*/ 292119 h 2086106"/>
              <a:gd name="connsiteX966" fmla="*/ 848048 w 1944449"/>
              <a:gd name="connsiteY966" fmla="*/ 292119 h 2086106"/>
              <a:gd name="connsiteX967" fmla="*/ 856064 w 1944449"/>
              <a:gd name="connsiteY967" fmla="*/ 289298 h 2086106"/>
              <a:gd name="connsiteX968" fmla="*/ 1596248 w 1944449"/>
              <a:gd name="connsiteY968" fmla="*/ 265253 h 2086106"/>
              <a:gd name="connsiteX969" fmla="*/ 1609607 w 1944449"/>
              <a:gd name="connsiteY969" fmla="*/ 272525 h 2086106"/>
              <a:gd name="connsiteX970" fmla="*/ 1637065 w 1944449"/>
              <a:gd name="connsiteY970" fmla="*/ 297312 h 2086106"/>
              <a:gd name="connsiteX971" fmla="*/ 1634986 w 1944449"/>
              <a:gd name="connsiteY971" fmla="*/ 288555 h 2086106"/>
              <a:gd name="connsiteX972" fmla="*/ 1644931 w 1944449"/>
              <a:gd name="connsiteY972" fmla="*/ 295977 h 2086106"/>
              <a:gd name="connsiteX973" fmla="*/ 1647899 w 1944449"/>
              <a:gd name="connsiteY973" fmla="*/ 314529 h 2086106"/>
              <a:gd name="connsiteX974" fmla="*/ 1664819 w 1944449"/>
              <a:gd name="connsiteY974" fmla="*/ 328778 h 2086106"/>
              <a:gd name="connsiteX975" fmla="*/ 1674467 w 1944449"/>
              <a:gd name="connsiteY975" fmla="*/ 326107 h 2086106"/>
              <a:gd name="connsiteX976" fmla="*/ 1685450 w 1944449"/>
              <a:gd name="connsiteY976" fmla="*/ 336198 h 2086106"/>
              <a:gd name="connsiteX977" fmla="*/ 1683075 w 1944449"/>
              <a:gd name="connsiteY977" fmla="*/ 328036 h 2086106"/>
              <a:gd name="connsiteX978" fmla="*/ 1696730 w 1944449"/>
              <a:gd name="connsiteY978" fmla="*/ 339167 h 2086106"/>
              <a:gd name="connsiteX979" fmla="*/ 1689012 w 1944449"/>
              <a:gd name="connsiteY979" fmla="*/ 336198 h 2086106"/>
              <a:gd name="connsiteX980" fmla="*/ 1690347 w 1944449"/>
              <a:gd name="connsiteY980" fmla="*/ 345105 h 2086106"/>
              <a:gd name="connsiteX981" fmla="*/ 1695691 w 1944449"/>
              <a:gd name="connsiteY981" fmla="*/ 343472 h 2086106"/>
              <a:gd name="connsiteX982" fmla="*/ 1710978 w 1944449"/>
              <a:gd name="connsiteY982" fmla="*/ 356533 h 2086106"/>
              <a:gd name="connsiteX983" fmla="*/ 1733688 w 1944449"/>
              <a:gd name="connsiteY983" fmla="*/ 389780 h 2086106"/>
              <a:gd name="connsiteX984" fmla="*/ 1735024 w 1944449"/>
              <a:gd name="connsiteY984" fmla="*/ 385327 h 2086106"/>
              <a:gd name="connsiteX985" fmla="*/ 1746748 w 1944449"/>
              <a:gd name="connsiteY985" fmla="*/ 398388 h 2086106"/>
              <a:gd name="connsiteX986" fmla="*/ 1745264 w 1944449"/>
              <a:gd name="connsiteY986" fmla="*/ 402692 h 2086106"/>
              <a:gd name="connsiteX987" fmla="*/ 1753872 w 1944449"/>
              <a:gd name="connsiteY987" fmla="*/ 411895 h 2086106"/>
              <a:gd name="connsiteX988" fmla="*/ 1760403 w 1944449"/>
              <a:gd name="connsiteY988" fmla="*/ 435197 h 2086106"/>
              <a:gd name="connsiteX989" fmla="*/ 1748975 w 1944449"/>
              <a:gd name="connsiteY989" fmla="*/ 422136 h 2086106"/>
              <a:gd name="connsiteX990" fmla="*/ 1750460 w 1944449"/>
              <a:gd name="connsiteY990" fmla="*/ 417832 h 2086106"/>
              <a:gd name="connsiteX991" fmla="*/ 1739476 w 1944449"/>
              <a:gd name="connsiteY991" fmla="*/ 407591 h 2086106"/>
              <a:gd name="connsiteX992" fmla="*/ 1736805 w 1944449"/>
              <a:gd name="connsiteY992" fmla="*/ 393788 h 2086106"/>
              <a:gd name="connsiteX993" fmla="*/ 1732945 w 1944449"/>
              <a:gd name="connsiteY993" fmla="*/ 397053 h 2086106"/>
              <a:gd name="connsiteX994" fmla="*/ 1723744 w 1944449"/>
              <a:gd name="connsiteY994" fmla="*/ 390076 h 2086106"/>
              <a:gd name="connsiteX995" fmla="*/ 1746600 w 1944449"/>
              <a:gd name="connsiteY995" fmla="*/ 427331 h 2086106"/>
              <a:gd name="connsiteX996" fmla="*/ 1741702 w 1944449"/>
              <a:gd name="connsiteY996" fmla="*/ 431191 h 2086106"/>
              <a:gd name="connsiteX997" fmla="*/ 1721369 w 1944449"/>
              <a:gd name="connsiteY997" fmla="*/ 400319 h 2086106"/>
              <a:gd name="connsiteX998" fmla="*/ 1675357 w 1944449"/>
              <a:gd name="connsiteY998" fmla="*/ 352080 h 2086106"/>
              <a:gd name="connsiteX999" fmla="*/ 1652649 w 1944449"/>
              <a:gd name="connsiteY999" fmla="*/ 325958 h 2086106"/>
              <a:gd name="connsiteX1000" fmla="*/ 1641369 w 1944449"/>
              <a:gd name="connsiteY1000" fmla="*/ 314381 h 2086106"/>
              <a:gd name="connsiteX1001" fmla="*/ 1629643 w 1944449"/>
              <a:gd name="connsiteY1001" fmla="*/ 305476 h 2086106"/>
              <a:gd name="connsiteX1002" fmla="*/ 1636619 w 1944449"/>
              <a:gd name="connsiteY1002" fmla="*/ 305030 h 2086106"/>
              <a:gd name="connsiteX1003" fmla="*/ 1624893 w 1944449"/>
              <a:gd name="connsiteY1003" fmla="*/ 295977 h 2086106"/>
              <a:gd name="connsiteX1004" fmla="*/ 1596248 w 1944449"/>
              <a:gd name="connsiteY1004" fmla="*/ 265253 h 2086106"/>
              <a:gd name="connsiteX1005" fmla="*/ 1393205 w 1944449"/>
              <a:gd name="connsiteY1005" fmla="*/ 226219 h 2086106"/>
              <a:gd name="connsiteX1006" fmla="*/ 1398252 w 1944449"/>
              <a:gd name="connsiteY1006" fmla="*/ 226367 h 2086106"/>
              <a:gd name="connsiteX1007" fmla="*/ 1406119 w 1944449"/>
              <a:gd name="connsiteY1007" fmla="*/ 235420 h 2086106"/>
              <a:gd name="connsiteX1008" fmla="*/ 1393205 w 1944449"/>
              <a:gd name="connsiteY1008" fmla="*/ 226219 h 2086106"/>
              <a:gd name="connsiteX1009" fmla="*/ 1407008 w 1944449"/>
              <a:gd name="connsiteY1009" fmla="*/ 200836 h 2086106"/>
              <a:gd name="connsiteX1010" fmla="*/ 1423484 w 1944449"/>
              <a:gd name="connsiteY1010" fmla="*/ 204696 h 2086106"/>
              <a:gd name="connsiteX1011" fmla="*/ 1407008 w 1944449"/>
              <a:gd name="connsiteY1011" fmla="*/ 200836 h 2086106"/>
              <a:gd name="connsiteX1012" fmla="*/ 1331165 w 1944449"/>
              <a:gd name="connsiteY1012" fmla="*/ 199947 h 2086106"/>
              <a:gd name="connsiteX1013" fmla="*/ 1350461 w 1944449"/>
              <a:gd name="connsiteY1013" fmla="*/ 206329 h 2086106"/>
              <a:gd name="connsiteX1014" fmla="*/ 1331165 w 1944449"/>
              <a:gd name="connsiteY1014" fmla="*/ 199947 h 2086106"/>
              <a:gd name="connsiteX1015" fmla="*/ 1542370 w 1944449"/>
              <a:gd name="connsiteY1015" fmla="*/ 192377 h 2086106"/>
              <a:gd name="connsiteX1016" fmla="*/ 1545636 w 1944449"/>
              <a:gd name="connsiteY1016" fmla="*/ 200986 h 2086106"/>
              <a:gd name="connsiteX1017" fmla="*/ 1568196 w 1944449"/>
              <a:gd name="connsiteY1017" fmla="*/ 208406 h 2086106"/>
              <a:gd name="connsiteX1018" fmla="*/ 1568492 w 1944449"/>
              <a:gd name="connsiteY1018" fmla="*/ 216422 h 2086106"/>
              <a:gd name="connsiteX1019" fmla="*/ 1571758 w 1944449"/>
              <a:gd name="connsiteY1019" fmla="*/ 220428 h 2086106"/>
              <a:gd name="connsiteX1020" fmla="*/ 1591794 w 1944449"/>
              <a:gd name="connsiteY1020" fmla="*/ 231264 h 2086106"/>
              <a:gd name="connsiteX1021" fmla="*/ 1602926 w 1944449"/>
              <a:gd name="connsiteY1021" fmla="*/ 249371 h 2086106"/>
              <a:gd name="connsiteX1022" fmla="*/ 1583482 w 1944449"/>
              <a:gd name="connsiteY1022" fmla="*/ 233045 h 2086106"/>
              <a:gd name="connsiteX1023" fmla="*/ 1567453 w 1944449"/>
              <a:gd name="connsiteY1023" fmla="*/ 221913 h 2086106"/>
              <a:gd name="connsiteX1024" fmla="*/ 1559141 w 1944449"/>
              <a:gd name="connsiteY1024" fmla="*/ 207813 h 2086106"/>
              <a:gd name="connsiteX1025" fmla="*/ 1540143 w 1944449"/>
              <a:gd name="connsiteY1025" fmla="*/ 200095 h 2086106"/>
              <a:gd name="connsiteX1026" fmla="*/ 1538214 w 1944449"/>
              <a:gd name="connsiteY1026" fmla="*/ 194010 h 2086106"/>
              <a:gd name="connsiteX1027" fmla="*/ 1542370 w 1944449"/>
              <a:gd name="connsiteY1027" fmla="*/ 192377 h 2086106"/>
              <a:gd name="connsiteX1028" fmla="*/ 1300739 w 1944449"/>
              <a:gd name="connsiteY1028" fmla="*/ 185846 h 2086106"/>
              <a:gd name="connsiteX1029" fmla="*/ 1316917 w 1944449"/>
              <a:gd name="connsiteY1029" fmla="*/ 193416 h 2086106"/>
              <a:gd name="connsiteX1030" fmla="*/ 1300739 w 1944449"/>
              <a:gd name="connsiteY1030" fmla="*/ 185846 h 2086106"/>
              <a:gd name="connsiteX1031" fmla="*/ 1254281 w 1944449"/>
              <a:gd name="connsiteY1031" fmla="*/ 183917 h 2086106"/>
              <a:gd name="connsiteX1032" fmla="*/ 1269569 w 1944449"/>
              <a:gd name="connsiteY1032" fmla="*/ 186736 h 2086106"/>
              <a:gd name="connsiteX1033" fmla="*/ 1254281 w 1944449"/>
              <a:gd name="connsiteY1033" fmla="*/ 183917 h 2086106"/>
              <a:gd name="connsiteX1034" fmla="*/ 546453 w 1944449"/>
              <a:gd name="connsiteY1034" fmla="*/ 180949 h 2086106"/>
              <a:gd name="connsiteX1035" fmla="*/ 518549 w 1944449"/>
              <a:gd name="connsiteY1035" fmla="*/ 196087 h 2086106"/>
              <a:gd name="connsiteX1036" fmla="*/ 546453 w 1944449"/>
              <a:gd name="connsiteY1036" fmla="*/ 180949 h 2086106"/>
              <a:gd name="connsiteX1037" fmla="*/ 1285209 w 1944449"/>
              <a:gd name="connsiteY1037" fmla="*/ 177109 h 2086106"/>
              <a:gd name="connsiteX1038" fmla="*/ 1290497 w 1944449"/>
              <a:gd name="connsiteY1038" fmla="*/ 177980 h 2086106"/>
              <a:gd name="connsiteX1039" fmla="*/ 1296731 w 1944449"/>
              <a:gd name="connsiteY1039" fmla="*/ 183917 h 2086106"/>
              <a:gd name="connsiteX1040" fmla="*/ 1286489 w 1944449"/>
              <a:gd name="connsiteY1040" fmla="*/ 179465 h 2086106"/>
              <a:gd name="connsiteX1041" fmla="*/ 1285209 w 1944449"/>
              <a:gd name="connsiteY1041" fmla="*/ 177109 h 2086106"/>
              <a:gd name="connsiteX1042" fmla="*/ 1220886 w 1944449"/>
              <a:gd name="connsiteY1042" fmla="*/ 169446 h 2086106"/>
              <a:gd name="connsiteX1043" fmla="*/ 1224745 w 1944449"/>
              <a:gd name="connsiteY1043" fmla="*/ 174566 h 2086106"/>
              <a:gd name="connsiteX1044" fmla="*/ 1214356 w 1944449"/>
              <a:gd name="connsiteY1044" fmla="*/ 171004 h 2086106"/>
              <a:gd name="connsiteX1045" fmla="*/ 1220886 w 1944449"/>
              <a:gd name="connsiteY1045" fmla="*/ 169446 h 2086106"/>
              <a:gd name="connsiteX1046" fmla="*/ 1472910 w 1944449"/>
              <a:gd name="connsiteY1046" fmla="*/ 152156 h 2086106"/>
              <a:gd name="connsiteX1047" fmla="*/ 1508086 w 1944449"/>
              <a:gd name="connsiteY1047" fmla="*/ 165811 h 2086106"/>
              <a:gd name="connsiteX1048" fmla="*/ 1495619 w 1944449"/>
              <a:gd name="connsiteY1048" fmla="*/ 162990 h 2086106"/>
              <a:gd name="connsiteX1049" fmla="*/ 1495174 w 1944449"/>
              <a:gd name="connsiteY1049" fmla="*/ 168631 h 2086106"/>
              <a:gd name="connsiteX1050" fmla="*/ 1487455 w 1944449"/>
              <a:gd name="connsiteY1050" fmla="*/ 166850 h 2086106"/>
              <a:gd name="connsiteX1051" fmla="*/ 1472910 w 1944449"/>
              <a:gd name="connsiteY1051" fmla="*/ 152156 h 2086106"/>
              <a:gd name="connsiteX1052" fmla="*/ 1452872 w 1944449"/>
              <a:gd name="connsiteY1052" fmla="*/ 141617 h 2086106"/>
              <a:gd name="connsiteX1053" fmla="*/ 1469198 w 1944449"/>
              <a:gd name="connsiteY1053" fmla="*/ 148445 h 2086106"/>
              <a:gd name="connsiteX1054" fmla="*/ 1452872 w 1944449"/>
              <a:gd name="connsiteY1054" fmla="*/ 141617 h 2086106"/>
              <a:gd name="connsiteX1055" fmla="*/ 594987 w 1944449"/>
              <a:gd name="connsiteY1055" fmla="*/ 140132 h 2086106"/>
              <a:gd name="connsiteX1056" fmla="*/ 588159 w 1944449"/>
              <a:gd name="connsiteY1056" fmla="*/ 150966 h 2086106"/>
              <a:gd name="connsiteX1057" fmla="*/ 594987 w 1944449"/>
              <a:gd name="connsiteY1057" fmla="*/ 140132 h 2086106"/>
              <a:gd name="connsiteX1058" fmla="*/ 1245228 w 1944449"/>
              <a:gd name="connsiteY1058" fmla="*/ 124548 h 2086106"/>
              <a:gd name="connsiteX1059" fmla="*/ 1260664 w 1944449"/>
              <a:gd name="connsiteY1059" fmla="*/ 130039 h 2086106"/>
              <a:gd name="connsiteX1060" fmla="*/ 1245228 w 1944449"/>
              <a:gd name="connsiteY1060" fmla="*/ 124548 h 2086106"/>
              <a:gd name="connsiteX1061" fmla="*/ 1174728 w 1944449"/>
              <a:gd name="connsiteY1061" fmla="*/ 122471 h 2086106"/>
              <a:gd name="connsiteX1062" fmla="*/ 1183634 w 1944449"/>
              <a:gd name="connsiteY1062" fmla="*/ 128853 h 2086106"/>
              <a:gd name="connsiteX1063" fmla="*/ 1198772 w 1944449"/>
              <a:gd name="connsiteY1063" fmla="*/ 125439 h 2086106"/>
              <a:gd name="connsiteX1064" fmla="*/ 1280406 w 1944449"/>
              <a:gd name="connsiteY1064" fmla="*/ 141469 h 2086106"/>
              <a:gd name="connsiteX1065" fmla="*/ 1319885 w 1944449"/>
              <a:gd name="connsiteY1065" fmla="*/ 137461 h 2086106"/>
              <a:gd name="connsiteX1066" fmla="*/ 1365600 w 1944449"/>
              <a:gd name="connsiteY1066" fmla="*/ 148296 h 2086106"/>
              <a:gd name="connsiteX1067" fmla="*/ 1441147 w 1944449"/>
              <a:gd name="connsiteY1067" fmla="*/ 194605 h 2086106"/>
              <a:gd name="connsiteX1068" fmla="*/ 1497251 w 1944449"/>
              <a:gd name="connsiteY1068" fmla="*/ 228296 h 2086106"/>
              <a:gd name="connsiteX1069" fmla="*/ 1547269 w 1944449"/>
              <a:gd name="connsiteY1069" fmla="*/ 264957 h 2086106"/>
              <a:gd name="connsiteX1070" fmla="*/ 1556323 w 1944449"/>
              <a:gd name="connsiteY1070" fmla="*/ 265105 h 2086106"/>
              <a:gd name="connsiteX1071" fmla="*/ 1613021 w 1944449"/>
              <a:gd name="connsiteY1071" fmla="*/ 315123 h 2086106"/>
              <a:gd name="connsiteX1072" fmla="*/ 1654876 w 1944449"/>
              <a:gd name="connsiteY1072" fmla="*/ 378056 h 2086106"/>
              <a:gd name="connsiteX1073" fmla="*/ 1670461 w 1944449"/>
              <a:gd name="connsiteY1073" fmla="*/ 397054 h 2086106"/>
              <a:gd name="connsiteX1074" fmla="*/ 1687233 w 1944449"/>
              <a:gd name="connsiteY1074" fmla="*/ 416348 h 2086106"/>
              <a:gd name="connsiteX1075" fmla="*/ 1690943 w 1944449"/>
              <a:gd name="connsiteY1075" fmla="*/ 420950 h 2086106"/>
              <a:gd name="connsiteX1076" fmla="*/ 1695840 w 1944449"/>
              <a:gd name="connsiteY1076" fmla="*/ 424660 h 2086106"/>
              <a:gd name="connsiteX1077" fmla="*/ 1694653 w 1944449"/>
              <a:gd name="connsiteY1077" fmla="*/ 425995 h 2086106"/>
              <a:gd name="connsiteX1078" fmla="*/ 1703708 w 1944449"/>
              <a:gd name="connsiteY1078" fmla="*/ 444846 h 2086106"/>
              <a:gd name="connsiteX1079" fmla="*/ 1722556 w 1944449"/>
              <a:gd name="connsiteY1079" fmla="*/ 472601 h 2086106"/>
              <a:gd name="connsiteX1080" fmla="*/ 1728345 w 1944449"/>
              <a:gd name="connsiteY1080" fmla="*/ 474233 h 2086106"/>
              <a:gd name="connsiteX1081" fmla="*/ 1743633 w 1944449"/>
              <a:gd name="connsiteY1081" fmla="*/ 500950 h 2086106"/>
              <a:gd name="connsiteX1082" fmla="*/ 1781482 w 1944449"/>
              <a:gd name="connsiteY1082" fmla="*/ 559280 h 2086106"/>
              <a:gd name="connsiteX1083" fmla="*/ 1781778 w 1944449"/>
              <a:gd name="connsiteY1083" fmla="*/ 559724 h 2086106"/>
              <a:gd name="connsiteX1084" fmla="*/ 1796174 w 1944449"/>
              <a:gd name="connsiteY1084" fmla="*/ 587777 h 2086106"/>
              <a:gd name="connsiteX1085" fmla="*/ 1795284 w 1944449"/>
              <a:gd name="connsiteY1085" fmla="*/ 587480 h 2086106"/>
              <a:gd name="connsiteX1086" fmla="*/ 1798995 w 1944449"/>
              <a:gd name="connsiteY1086" fmla="*/ 596385 h 2086106"/>
              <a:gd name="connsiteX1087" fmla="*/ 1809979 w 1944449"/>
              <a:gd name="connsiteY1087" fmla="*/ 607220 h 2086106"/>
              <a:gd name="connsiteX1088" fmla="*/ 1811462 w 1944449"/>
              <a:gd name="connsiteY1088" fmla="*/ 615829 h 2086106"/>
              <a:gd name="connsiteX1089" fmla="*/ 1815618 w 1944449"/>
              <a:gd name="connsiteY1089" fmla="*/ 618500 h 2086106"/>
              <a:gd name="connsiteX1090" fmla="*/ 1815322 w 1944449"/>
              <a:gd name="connsiteY1090" fmla="*/ 623695 h 2086106"/>
              <a:gd name="connsiteX1091" fmla="*/ 1824671 w 1944449"/>
              <a:gd name="connsiteY1091" fmla="*/ 631859 h 2086106"/>
              <a:gd name="connsiteX1092" fmla="*/ 1840553 w 1944449"/>
              <a:gd name="connsiteY1092" fmla="*/ 674307 h 2086106"/>
              <a:gd name="connsiteX1093" fmla="*/ 1842632 w 1944449"/>
              <a:gd name="connsiteY1093" fmla="*/ 692563 h 2086106"/>
              <a:gd name="connsiteX1094" fmla="*/ 1845600 w 1944449"/>
              <a:gd name="connsiteY1094" fmla="*/ 699539 h 2086106"/>
              <a:gd name="connsiteX1095" fmla="*/ 1847677 w 1944449"/>
              <a:gd name="connsiteY1095" fmla="*/ 706070 h 2086106"/>
              <a:gd name="connsiteX1096" fmla="*/ 1849162 w 1944449"/>
              <a:gd name="connsiteY1096" fmla="*/ 706960 h 2086106"/>
              <a:gd name="connsiteX1097" fmla="*/ 1859106 w 1944449"/>
              <a:gd name="connsiteY1097" fmla="*/ 701914 h 2086106"/>
              <a:gd name="connsiteX1098" fmla="*/ 1858068 w 1944449"/>
              <a:gd name="connsiteY1098" fmla="*/ 685143 h 2086106"/>
              <a:gd name="connsiteX1099" fmla="*/ 1861926 w 1944449"/>
              <a:gd name="connsiteY1099" fmla="*/ 699243 h 2086106"/>
              <a:gd name="connsiteX1100" fmla="*/ 1859997 w 1944449"/>
              <a:gd name="connsiteY1100" fmla="*/ 701468 h 2086106"/>
              <a:gd name="connsiteX1101" fmla="*/ 1864598 w 1944449"/>
              <a:gd name="connsiteY1101" fmla="*/ 699094 h 2086106"/>
              <a:gd name="connsiteX1102" fmla="*/ 1866824 w 1944449"/>
              <a:gd name="connsiteY1102" fmla="*/ 698500 h 2086106"/>
              <a:gd name="connsiteX1103" fmla="*/ 1864598 w 1944449"/>
              <a:gd name="connsiteY1103" fmla="*/ 695829 h 2086106"/>
              <a:gd name="connsiteX1104" fmla="*/ 1869348 w 1944449"/>
              <a:gd name="connsiteY1104" fmla="*/ 694048 h 2086106"/>
              <a:gd name="connsiteX1105" fmla="*/ 1859551 w 1944449"/>
              <a:gd name="connsiteY1105" fmla="*/ 682174 h 2086106"/>
              <a:gd name="connsiteX1106" fmla="*/ 1869942 w 1944449"/>
              <a:gd name="connsiteY1106" fmla="*/ 688557 h 2086106"/>
              <a:gd name="connsiteX1107" fmla="*/ 1860443 w 1944449"/>
              <a:gd name="connsiteY1107" fmla="*/ 674011 h 2086106"/>
              <a:gd name="connsiteX1108" fmla="*/ 1863411 w 1944449"/>
              <a:gd name="connsiteY1108" fmla="*/ 667480 h 2086106"/>
              <a:gd name="connsiteX1109" fmla="*/ 1871425 w 1944449"/>
              <a:gd name="connsiteY1109" fmla="*/ 685291 h 2086106"/>
              <a:gd name="connsiteX1110" fmla="*/ 1857325 w 1944449"/>
              <a:gd name="connsiteY1110" fmla="*/ 651450 h 2086106"/>
              <a:gd name="connsiteX1111" fmla="*/ 1855395 w 1944449"/>
              <a:gd name="connsiteY1111" fmla="*/ 636162 h 2086106"/>
              <a:gd name="connsiteX1112" fmla="*/ 1859551 w 1944449"/>
              <a:gd name="connsiteY1112" fmla="*/ 650411 h 2086106"/>
              <a:gd name="connsiteX1113" fmla="*/ 1860145 w 1944449"/>
              <a:gd name="connsiteY1113" fmla="*/ 644772 h 2086106"/>
              <a:gd name="connsiteX1114" fmla="*/ 1870683 w 1944449"/>
              <a:gd name="connsiteY1114" fmla="*/ 672230 h 2086106"/>
              <a:gd name="connsiteX1115" fmla="*/ 1874097 w 1944449"/>
              <a:gd name="connsiteY1115" fmla="*/ 670746 h 2086106"/>
              <a:gd name="connsiteX1116" fmla="*/ 1883299 w 1944449"/>
              <a:gd name="connsiteY1116" fmla="*/ 688259 h 2086106"/>
              <a:gd name="connsiteX1117" fmla="*/ 1898289 w 1944449"/>
              <a:gd name="connsiteY1117" fmla="*/ 727591 h 2086106"/>
              <a:gd name="connsiteX1118" fmla="*/ 1905117 w 1944449"/>
              <a:gd name="connsiteY1118" fmla="*/ 766923 h 2086106"/>
              <a:gd name="connsiteX1119" fmla="*/ 1900962 w 1944449"/>
              <a:gd name="connsiteY1119" fmla="*/ 737238 h 2086106"/>
              <a:gd name="connsiteX1120" fmla="*/ 1910015 w 1944449"/>
              <a:gd name="connsiteY1120" fmla="*/ 765587 h 2086106"/>
              <a:gd name="connsiteX1121" fmla="*/ 1907195 w 1944449"/>
              <a:gd name="connsiteY1121" fmla="*/ 779242 h 2086106"/>
              <a:gd name="connsiteX1122" fmla="*/ 1913875 w 1944449"/>
              <a:gd name="connsiteY1122" fmla="*/ 810560 h 2086106"/>
              <a:gd name="connsiteX1123" fmla="*/ 1930794 w 1944449"/>
              <a:gd name="connsiteY1123" fmla="*/ 862359 h 2086106"/>
              <a:gd name="connsiteX1124" fmla="*/ 1935841 w 1944449"/>
              <a:gd name="connsiteY1124" fmla="*/ 897832 h 2086106"/>
              <a:gd name="connsiteX1125" fmla="*/ 1938364 w 1944449"/>
              <a:gd name="connsiteY1125" fmla="*/ 916385 h 2086106"/>
              <a:gd name="connsiteX1126" fmla="*/ 1939700 w 1944449"/>
              <a:gd name="connsiteY1126" fmla="*/ 935383 h 2086106"/>
              <a:gd name="connsiteX1127" fmla="*/ 1944449 w 1944449"/>
              <a:gd name="connsiteY1127" fmla="*/ 1014642 h 2086106"/>
              <a:gd name="connsiteX1128" fmla="*/ 1934950 w 1944449"/>
              <a:gd name="connsiteY1128" fmla="*/ 1177757 h 2086106"/>
              <a:gd name="connsiteX1129" fmla="*/ 1931240 w 1944449"/>
              <a:gd name="connsiteY1129" fmla="*/ 1177313 h 2086106"/>
              <a:gd name="connsiteX1130" fmla="*/ 1930646 w 1944449"/>
              <a:gd name="connsiteY1130" fmla="*/ 1189781 h 2086106"/>
              <a:gd name="connsiteX1131" fmla="*/ 1925303 w 1944449"/>
              <a:gd name="connsiteY1131" fmla="*/ 1234158 h 2086106"/>
              <a:gd name="connsiteX1132" fmla="*/ 1925303 w 1944449"/>
              <a:gd name="connsiteY1132" fmla="*/ 1221543 h 2086106"/>
              <a:gd name="connsiteX1133" fmla="*/ 1925303 w 1944449"/>
              <a:gd name="connsiteY1133" fmla="*/ 1207442 h 2086106"/>
              <a:gd name="connsiteX1134" fmla="*/ 1927232 w 1944449"/>
              <a:gd name="connsiteY1134" fmla="*/ 1176720 h 2086106"/>
              <a:gd name="connsiteX1135" fmla="*/ 1936435 w 1944449"/>
              <a:gd name="connsiteY1135" fmla="*/ 1118240 h 2086106"/>
              <a:gd name="connsiteX1136" fmla="*/ 1936138 w 1944449"/>
              <a:gd name="connsiteY1136" fmla="*/ 1101023 h 2086106"/>
              <a:gd name="connsiteX1137" fmla="*/ 1931686 w 1944449"/>
              <a:gd name="connsiteY1137" fmla="*/ 1025179 h 2086106"/>
              <a:gd name="connsiteX1138" fmla="*/ 1935544 w 1944449"/>
              <a:gd name="connsiteY1138" fmla="*/ 1022656 h 2086106"/>
              <a:gd name="connsiteX1139" fmla="*/ 1931834 w 1944449"/>
              <a:gd name="connsiteY1139" fmla="*/ 991042 h 2086106"/>
              <a:gd name="connsiteX1140" fmla="*/ 1928865 w 1944449"/>
              <a:gd name="connsiteY1140" fmla="*/ 981543 h 2086106"/>
              <a:gd name="connsiteX1141" fmla="*/ 1923818 w 1944449"/>
              <a:gd name="connsiteY1141" fmla="*/ 1005439 h 2086106"/>
              <a:gd name="connsiteX1142" fmla="*/ 1925005 w 1944449"/>
              <a:gd name="connsiteY1142" fmla="*/ 1020431 h 2086106"/>
              <a:gd name="connsiteX1143" fmla="*/ 1927530 w 1944449"/>
              <a:gd name="connsiteY1143" fmla="*/ 1037498 h 2086106"/>
              <a:gd name="connsiteX1144" fmla="*/ 1926193 w 1944449"/>
              <a:gd name="connsiteY1144" fmla="*/ 1037350 h 2086106"/>
              <a:gd name="connsiteX1145" fmla="*/ 1929311 w 1944449"/>
              <a:gd name="connsiteY1145" fmla="*/ 1082323 h 2086106"/>
              <a:gd name="connsiteX1146" fmla="*/ 1924709 w 1944449"/>
              <a:gd name="connsiteY1146" fmla="*/ 1081579 h 2086106"/>
              <a:gd name="connsiteX1147" fmla="*/ 1925303 w 1944449"/>
              <a:gd name="connsiteY1147" fmla="*/ 1121802 h 2086106"/>
              <a:gd name="connsiteX1148" fmla="*/ 1918772 w 1944449"/>
              <a:gd name="connsiteY1148" fmla="*/ 1173454 h 2086106"/>
              <a:gd name="connsiteX1149" fmla="*/ 1916100 w 1944449"/>
              <a:gd name="connsiteY1149" fmla="*/ 1182953 h 2086106"/>
              <a:gd name="connsiteX1150" fmla="*/ 1903336 w 1944449"/>
              <a:gd name="connsiteY1150" fmla="*/ 1227777 h 2086106"/>
              <a:gd name="connsiteX1151" fmla="*/ 1899033 w 1944449"/>
              <a:gd name="connsiteY1151" fmla="*/ 1256720 h 2086106"/>
              <a:gd name="connsiteX1152" fmla="*/ 1888196 w 1944449"/>
              <a:gd name="connsiteY1152" fmla="*/ 1289373 h 2086106"/>
              <a:gd name="connsiteX1153" fmla="*/ 1898439 w 1944449"/>
              <a:gd name="connsiteY1153" fmla="*/ 1259243 h 2086106"/>
              <a:gd name="connsiteX1154" fmla="*/ 1892204 w 1944449"/>
              <a:gd name="connsiteY1154" fmla="*/ 1318464 h 2086106"/>
              <a:gd name="connsiteX1155" fmla="*/ 1870535 w 1944449"/>
              <a:gd name="connsiteY1155" fmla="*/ 1376200 h 2086106"/>
              <a:gd name="connsiteX1156" fmla="*/ 1862520 w 1944449"/>
              <a:gd name="connsiteY1156" fmla="*/ 1376052 h 2086106"/>
              <a:gd name="connsiteX1157" fmla="*/ 1867121 w 1944449"/>
              <a:gd name="connsiteY1157" fmla="*/ 1385550 h 2086106"/>
              <a:gd name="connsiteX1158" fmla="*/ 1834914 w 1944449"/>
              <a:gd name="connsiteY1158" fmla="*/ 1465550 h 2086106"/>
              <a:gd name="connsiteX1159" fmla="*/ 1837289 w 1944449"/>
              <a:gd name="connsiteY1159" fmla="*/ 1472081 h 2086106"/>
              <a:gd name="connsiteX1160" fmla="*/ 1824227 w 1944449"/>
              <a:gd name="connsiteY1160" fmla="*/ 1499391 h 2086106"/>
              <a:gd name="connsiteX1161" fmla="*/ 1815470 w 1944449"/>
              <a:gd name="connsiteY1161" fmla="*/ 1516608 h 2086106"/>
              <a:gd name="connsiteX1162" fmla="*/ 1803448 w 1944449"/>
              <a:gd name="connsiteY1162" fmla="*/ 1529817 h 2086106"/>
              <a:gd name="connsiteX1163" fmla="*/ 1806119 w 1944449"/>
              <a:gd name="connsiteY1163" fmla="*/ 1522842 h 2086106"/>
              <a:gd name="connsiteX1164" fmla="*/ 1798995 w 1944449"/>
              <a:gd name="connsiteY1164" fmla="*/ 1527442 h 2086106"/>
              <a:gd name="connsiteX1165" fmla="*/ 1796174 w 1944449"/>
              <a:gd name="connsiteY1165" fmla="*/ 1537091 h 2086106"/>
              <a:gd name="connsiteX1166" fmla="*/ 1794245 w 1944449"/>
              <a:gd name="connsiteY1166" fmla="*/ 1530412 h 2086106"/>
              <a:gd name="connsiteX1167" fmla="*/ 1799736 w 1944449"/>
              <a:gd name="connsiteY1167" fmla="*/ 1511117 h 2086106"/>
              <a:gd name="connsiteX1168" fmla="*/ 1810423 w 1944449"/>
              <a:gd name="connsiteY1168" fmla="*/ 1495235 h 2086106"/>
              <a:gd name="connsiteX1169" fmla="*/ 1819180 w 1944449"/>
              <a:gd name="connsiteY1169" fmla="*/ 1471637 h 2086106"/>
              <a:gd name="connsiteX1170" fmla="*/ 1803892 w 1944449"/>
              <a:gd name="connsiteY1170" fmla="*/ 1493900 h 2086106"/>
              <a:gd name="connsiteX1171" fmla="*/ 1796324 w 1944449"/>
              <a:gd name="connsiteY1171" fmla="*/ 1511858 h 2086106"/>
              <a:gd name="connsiteX1172" fmla="*/ 1798995 w 1944449"/>
              <a:gd name="connsiteY1172" fmla="*/ 1502211 h 2086106"/>
              <a:gd name="connsiteX1173" fmla="*/ 1787863 w 1944449"/>
              <a:gd name="connsiteY1173" fmla="*/ 1521061 h 2086106"/>
              <a:gd name="connsiteX1174" fmla="*/ 1791425 w 1944449"/>
              <a:gd name="connsiteY1174" fmla="*/ 1517499 h 2086106"/>
              <a:gd name="connsiteX1175" fmla="*/ 1782965 w 1944449"/>
              <a:gd name="connsiteY1175" fmla="*/ 1529521 h 2086106"/>
              <a:gd name="connsiteX1176" fmla="*/ 1779997 w 1944449"/>
              <a:gd name="connsiteY1176" fmla="*/ 1541841 h 2086106"/>
              <a:gd name="connsiteX1177" fmla="*/ 1774208 w 1944449"/>
              <a:gd name="connsiteY1177" fmla="*/ 1544066 h 2086106"/>
              <a:gd name="connsiteX1178" fmla="*/ 1777474 w 1944449"/>
              <a:gd name="connsiteY1178" fmla="*/ 1545996 h 2086106"/>
              <a:gd name="connsiteX1179" fmla="*/ 1763967 w 1944449"/>
              <a:gd name="connsiteY1179" fmla="*/ 1563510 h 2086106"/>
              <a:gd name="connsiteX1180" fmla="*/ 1753280 w 1944449"/>
              <a:gd name="connsiteY1180" fmla="*/ 1579837 h 2086106"/>
              <a:gd name="connsiteX1181" fmla="*/ 1757882 w 1944449"/>
              <a:gd name="connsiteY1181" fmla="*/ 1579837 h 2086106"/>
              <a:gd name="connsiteX1182" fmla="*/ 1748977 w 1944449"/>
              <a:gd name="connsiteY1182" fmla="*/ 1585626 h 2086106"/>
              <a:gd name="connsiteX1183" fmla="*/ 1719440 w 1944449"/>
              <a:gd name="connsiteY1183" fmla="*/ 1636386 h 2086106"/>
              <a:gd name="connsiteX1184" fmla="*/ 1716472 w 1944449"/>
              <a:gd name="connsiteY1184" fmla="*/ 1634159 h 2086106"/>
              <a:gd name="connsiteX1185" fmla="*/ 1708605 w 1944449"/>
              <a:gd name="connsiteY1185" fmla="*/ 1646626 h 2086106"/>
              <a:gd name="connsiteX1186" fmla="*/ 1716026 w 1944449"/>
              <a:gd name="connsiteY1186" fmla="*/ 1643064 h 2086106"/>
              <a:gd name="connsiteX1187" fmla="*/ 1708160 w 1944449"/>
              <a:gd name="connsiteY1187" fmla="*/ 1655532 h 2086106"/>
              <a:gd name="connsiteX1188" fmla="*/ 1706083 w 1944449"/>
              <a:gd name="connsiteY1188" fmla="*/ 1647814 h 2086106"/>
              <a:gd name="connsiteX1189" fmla="*/ 1690943 w 1944449"/>
              <a:gd name="connsiteY1189" fmla="*/ 1663695 h 2086106"/>
              <a:gd name="connsiteX1190" fmla="*/ 1694803 w 1944449"/>
              <a:gd name="connsiteY1190" fmla="*/ 1666812 h 2086106"/>
              <a:gd name="connsiteX1191" fmla="*/ 1682185 w 1944449"/>
              <a:gd name="connsiteY1191" fmla="*/ 1684920 h 2086106"/>
              <a:gd name="connsiteX1192" fmla="*/ 1655767 w 1944449"/>
              <a:gd name="connsiteY1192" fmla="*/ 1727368 h 2086106"/>
              <a:gd name="connsiteX1193" fmla="*/ 1651313 w 1944449"/>
              <a:gd name="connsiteY1193" fmla="*/ 1726627 h 2086106"/>
              <a:gd name="connsiteX1194" fmla="*/ 1648049 w 1944449"/>
              <a:gd name="connsiteY1194" fmla="*/ 1737165 h 2086106"/>
              <a:gd name="connsiteX1195" fmla="*/ 1634542 w 1944449"/>
              <a:gd name="connsiteY1195" fmla="*/ 1748148 h 2086106"/>
              <a:gd name="connsiteX1196" fmla="*/ 1630980 w 1944449"/>
              <a:gd name="connsiteY1196" fmla="*/ 1744586 h 2086106"/>
              <a:gd name="connsiteX1197" fmla="*/ 1620887 w 1944449"/>
              <a:gd name="connsiteY1197" fmla="*/ 1762544 h 2086106"/>
              <a:gd name="connsiteX1198" fmla="*/ 1610053 w 1944449"/>
              <a:gd name="connsiteY1198" fmla="*/ 1769225 h 2086106"/>
              <a:gd name="connsiteX1199" fmla="*/ 1594765 w 1944449"/>
              <a:gd name="connsiteY1199" fmla="*/ 1774568 h 2086106"/>
              <a:gd name="connsiteX1200" fmla="*/ 1590015 w 1944449"/>
              <a:gd name="connsiteY1200" fmla="*/ 1783917 h 2086106"/>
              <a:gd name="connsiteX1201" fmla="*/ 1586751 w 1944449"/>
              <a:gd name="connsiteY1201" fmla="*/ 1776645 h 2086106"/>
              <a:gd name="connsiteX1202" fmla="*/ 1575025 w 1944449"/>
              <a:gd name="connsiteY1202" fmla="*/ 1785550 h 2086106"/>
              <a:gd name="connsiteX1203" fmla="*/ 1583782 w 1944449"/>
              <a:gd name="connsiteY1203" fmla="*/ 1787925 h 2086106"/>
              <a:gd name="connsiteX1204" fmla="*/ 1544449 w 1944449"/>
              <a:gd name="connsiteY1204" fmla="*/ 1809892 h 2086106"/>
              <a:gd name="connsiteX1205" fmla="*/ 1545636 w 1944449"/>
              <a:gd name="connsiteY1205" fmla="*/ 1815235 h 2086106"/>
              <a:gd name="connsiteX1206" fmla="*/ 1533021 w 1944449"/>
              <a:gd name="connsiteY1206" fmla="*/ 1815383 h 2086106"/>
              <a:gd name="connsiteX1207" fmla="*/ 1545043 w 1944449"/>
              <a:gd name="connsiteY1207" fmla="*/ 1803065 h 2086106"/>
              <a:gd name="connsiteX1208" fmla="*/ 1512390 w 1944449"/>
              <a:gd name="connsiteY1208" fmla="*/ 1824734 h 2086106"/>
              <a:gd name="connsiteX1209" fmla="*/ 1529904 w 1944449"/>
              <a:gd name="connsiteY1209" fmla="*/ 1819391 h 2086106"/>
              <a:gd name="connsiteX1210" fmla="*/ 1517733 w 1944449"/>
              <a:gd name="connsiteY1210" fmla="*/ 1831710 h 2086106"/>
              <a:gd name="connsiteX1211" fmla="*/ 1512687 w 1944449"/>
              <a:gd name="connsiteY1211" fmla="*/ 1829187 h 2086106"/>
              <a:gd name="connsiteX1212" fmla="*/ 1500516 w 1944449"/>
              <a:gd name="connsiteY1212" fmla="*/ 1841505 h 2086106"/>
              <a:gd name="connsiteX1213" fmla="*/ 1499478 w 1944449"/>
              <a:gd name="connsiteY1213" fmla="*/ 1836014 h 2086106"/>
              <a:gd name="connsiteX1214" fmla="*/ 1468308 w 1944449"/>
              <a:gd name="connsiteY1214" fmla="*/ 1864066 h 2086106"/>
              <a:gd name="connsiteX1215" fmla="*/ 1432093 w 1944449"/>
              <a:gd name="connsiteY1215" fmla="*/ 1889446 h 2086106"/>
              <a:gd name="connsiteX1216" fmla="*/ 1439959 w 1944449"/>
              <a:gd name="connsiteY1216" fmla="*/ 1874308 h 2086106"/>
              <a:gd name="connsiteX1217" fmla="*/ 1435803 w 1944449"/>
              <a:gd name="connsiteY1217" fmla="*/ 1876831 h 2086106"/>
              <a:gd name="connsiteX1218" fmla="*/ 1398105 w 1944449"/>
              <a:gd name="connsiteY1218" fmla="*/ 1894344 h 2086106"/>
              <a:gd name="connsiteX1219" fmla="*/ 1413986 w 1944449"/>
              <a:gd name="connsiteY1219" fmla="*/ 1878316 h 2086106"/>
              <a:gd name="connsiteX1220" fmla="*/ 1403596 w 1944449"/>
              <a:gd name="connsiteY1220" fmla="*/ 1881876 h 2086106"/>
              <a:gd name="connsiteX1221" fmla="*/ 1400479 w 1944449"/>
              <a:gd name="connsiteY1221" fmla="*/ 1888705 h 2086106"/>
              <a:gd name="connsiteX1222" fmla="*/ 1383114 w 1944449"/>
              <a:gd name="connsiteY1222" fmla="*/ 1897462 h 2086106"/>
              <a:gd name="connsiteX1223" fmla="*/ 1392020 w 1944449"/>
              <a:gd name="connsiteY1223" fmla="*/ 1888705 h 2086106"/>
              <a:gd name="connsiteX1224" fmla="*/ 1360554 w 1944449"/>
              <a:gd name="connsiteY1224" fmla="*/ 1901618 h 2086106"/>
              <a:gd name="connsiteX1225" fmla="*/ 1351945 w 1944449"/>
              <a:gd name="connsiteY1225" fmla="*/ 1905922 h 2086106"/>
              <a:gd name="connsiteX1226" fmla="*/ 1326416 w 1944449"/>
              <a:gd name="connsiteY1226" fmla="*/ 1914085 h 2086106"/>
              <a:gd name="connsiteX1227" fmla="*/ 1317065 w 1944449"/>
              <a:gd name="connsiteY1227" fmla="*/ 1922693 h 2086106"/>
              <a:gd name="connsiteX1228" fmla="*/ 1243745 w 1944449"/>
              <a:gd name="connsiteY1228" fmla="*/ 1954456 h 2086106"/>
              <a:gd name="connsiteX1229" fmla="*/ 1237956 w 1944449"/>
              <a:gd name="connsiteY1229" fmla="*/ 1952527 h 2086106"/>
              <a:gd name="connsiteX1230" fmla="*/ 1249682 w 1944449"/>
              <a:gd name="connsiteY1230" fmla="*/ 1949557 h 2086106"/>
              <a:gd name="connsiteX1231" fmla="*/ 1220591 w 1944449"/>
              <a:gd name="connsiteY1231" fmla="*/ 1954308 h 2086106"/>
              <a:gd name="connsiteX1232" fmla="*/ 1226528 w 1944449"/>
              <a:gd name="connsiteY1232" fmla="*/ 1956534 h 2086106"/>
              <a:gd name="connsiteX1233" fmla="*/ 1188977 w 1944449"/>
              <a:gd name="connsiteY1233" fmla="*/ 1965589 h 2086106"/>
              <a:gd name="connsiteX1234" fmla="*/ 1183188 w 1944449"/>
              <a:gd name="connsiteY1234" fmla="*/ 1963214 h 2086106"/>
              <a:gd name="connsiteX1235" fmla="*/ 1167307 w 1944449"/>
              <a:gd name="connsiteY1235" fmla="*/ 1968705 h 2086106"/>
              <a:gd name="connsiteX1236" fmla="*/ 1172650 w 1944449"/>
              <a:gd name="connsiteY1236" fmla="*/ 1969892 h 2086106"/>
              <a:gd name="connsiteX1237" fmla="*/ 1142817 w 1944449"/>
              <a:gd name="connsiteY1237" fmla="*/ 1980133 h 2086106"/>
              <a:gd name="connsiteX1238" fmla="*/ 1129608 w 1944449"/>
              <a:gd name="connsiteY1238" fmla="*/ 1976719 h 2086106"/>
              <a:gd name="connsiteX1239" fmla="*/ 1071574 w 1944449"/>
              <a:gd name="connsiteY1239" fmla="*/ 1990820 h 2086106"/>
              <a:gd name="connsiteX1240" fmla="*/ 1037882 w 1944449"/>
              <a:gd name="connsiteY1240" fmla="*/ 1995865 h 2086106"/>
              <a:gd name="connsiteX1241" fmla="*/ 1006416 w 1944449"/>
              <a:gd name="connsiteY1241" fmla="*/ 1996461 h 2086106"/>
              <a:gd name="connsiteX1242" fmla="*/ 951500 w 1944449"/>
              <a:gd name="connsiteY1242" fmla="*/ 2003287 h 2086106"/>
              <a:gd name="connsiteX1243" fmla="*/ 939329 w 1944449"/>
              <a:gd name="connsiteY1243" fmla="*/ 1997498 h 2086106"/>
              <a:gd name="connsiteX1244" fmla="*/ 924932 w 1944449"/>
              <a:gd name="connsiteY1244" fmla="*/ 1998686 h 2086106"/>
              <a:gd name="connsiteX1245" fmla="*/ 925080 w 1944449"/>
              <a:gd name="connsiteY1245" fmla="*/ 2003733 h 2086106"/>
              <a:gd name="connsiteX1246" fmla="*/ 881445 w 1944449"/>
              <a:gd name="connsiteY1246" fmla="*/ 2011005 h 2086106"/>
              <a:gd name="connsiteX1247" fmla="*/ 903411 w 1944449"/>
              <a:gd name="connsiteY1247" fmla="*/ 2002991 h 2086106"/>
              <a:gd name="connsiteX1248" fmla="*/ 872094 w 1944449"/>
              <a:gd name="connsiteY1248" fmla="*/ 1999131 h 2086106"/>
              <a:gd name="connsiteX1249" fmla="*/ 874616 w 1944449"/>
              <a:gd name="connsiteY1249" fmla="*/ 1995421 h 2086106"/>
              <a:gd name="connsiteX1250" fmla="*/ 841074 w 1944449"/>
              <a:gd name="connsiteY1250" fmla="*/ 1994976 h 2086106"/>
              <a:gd name="connsiteX1251" fmla="*/ 840776 w 1944449"/>
              <a:gd name="connsiteY1251" fmla="*/ 1998686 h 2086106"/>
              <a:gd name="connsiteX1252" fmla="*/ 787492 w 1944449"/>
              <a:gd name="connsiteY1252" fmla="*/ 1990968 h 2086106"/>
              <a:gd name="connsiteX1253" fmla="*/ 731091 w 1944449"/>
              <a:gd name="connsiteY1253" fmla="*/ 1980133 h 2086106"/>
              <a:gd name="connsiteX1254" fmla="*/ 727826 w 1944449"/>
              <a:gd name="connsiteY1254" fmla="*/ 1984587 h 2086106"/>
              <a:gd name="connsiteX1255" fmla="*/ 702000 w 1944449"/>
              <a:gd name="connsiteY1255" fmla="*/ 1977165 h 2086106"/>
              <a:gd name="connsiteX1256" fmla="*/ 686120 w 1944449"/>
              <a:gd name="connsiteY1256" fmla="*/ 1970634 h 2086106"/>
              <a:gd name="connsiteX1257" fmla="*/ 680331 w 1944449"/>
              <a:gd name="connsiteY1257" fmla="*/ 1974344 h 2086106"/>
              <a:gd name="connsiteX1258" fmla="*/ 674988 w 1944449"/>
              <a:gd name="connsiteY1258" fmla="*/ 1965291 h 2086106"/>
              <a:gd name="connsiteX1259" fmla="*/ 645599 w 1944449"/>
              <a:gd name="connsiteY1259" fmla="*/ 1962916 h 2086106"/>
              <a:gd name="connsiteX1260" fmla="*/ 658067 w 1944449"/>
              <a:gd name="connsiteY1260" fmla="*/ 1963510 h 2086106"/>
              <a:gd name="connsiteX1261" fmla="*/ 638179 w 1944449"/>
              <a:gd name="connsiteY1261" fmla="*/ 1953863 h 2086106"/>
              <a:gd name="connsiteX1262" fmla="*/ 634171 w 1944449"/>
              <a:gd name="connsiteY1262" fmla="*/ 1959058 h 2086106"/>
              <a:gd name="connsiteX1263" fmla="*/ 615025 w 1944449"/>
              <a:gd name="connsiteY1263" fmla="*/ 1947034 h 2086106"/>
              <a:gd name="connsiteX1264" fmla="*/ 611165 w 1944449"/>
              <a:gd name="connsiteY1264" fmla="*/ 1951042 h 2086106"/>
              <a:gd name="connsiteX1265" fmla="*/ 572131 w 1944449"/>
              <a:gd name="connsiteY1265" fmla="*/ 1930263 h 2086106"/>
              <a:gd name="connsiteX1266" fmla="*/ 579403 w 1944449"/>
              <a:gd name="connsiteY1266" fmla="*/ 1931599 h 2086106"/>
              <a:gd name="connsiteX1267" fmla="*/ 568123 w 1944449"/>
              <a:gd name="connsiteY1267" fmla="*/ 1927443 h 2086106"/>
              <a:gd name="connsiteX1268" fmla="*/ 571833 w 1944449"/>
              <a:gd name="connsiteY1268" fmla="*/ 1931450 h 2086106"/>
              <a:gd name="connsiteX1269" fmla="*/ 547938 w 1944449"/>
              <a:gd name="connsiteY1269" fmla="*/ 1919429 h 2086106"/>
              <a:gd name="connsiteX1270" fmla="*/ 550758 w 1944449"/>
              <a:gd name="connsiteY1270" fmla="*/ 1912452 h 2086106"/>
              <a:gd name="connsiteX1271" fmla="*/ 538439 w 1944449"/>
              <a:gd name="connsiteY1271" fmla="*/ 1910967 h 2086106"/>
              <a:gd name="connsiteX1272" fmla="*/ 548234 w 1944449"/>
              <a:gd name="connsiteY1272" fmla="*/ 1905774 h 2086106"/>
              <a:gd name="connsiteX1273" fmla="*/ 544376 w 1944449"/>
              <a:gd name="connsiteY1273" fmla="*/ 1902656 h 2086106"/>
              <a:gd name="connsiteX1274" fmla="*/ 535916 w 1944449"/>
              <a:gd name="connsiteY1274" fmla="*/ 1904289 h 2086106"/>
              <a:gd name="connsiteX1275" fmla="*/ 521667 w 1944449"/>
              <a:gd name="connsiteY1275" fmla="*/ 1889298 h 2086106"/>
              <a:gd name="connsiteX1276" fmla="*/ 535025 w 1944449"/>
              <a:gd name="connsiteY1276" fmla="*/ 1894196 h 2086106"/>
              <a:gd name="connsiteX1277" fmla="*/ 523596 w 1944449"/>
              <a:gd name="connsiteY1277" fmla="*/ 1884697 h 2086106"/>
              <a:gd name="connsiteX1278" fmla="*/ 537399 w 1944449"/>
              <a:gd name="connsiteY1278" fmla="*/ 1888409 h 2086106"/>
              <a:gd name="connsiteX1279" fmla="*/ 483521 w 1944449"/>
              <a:gd name="connsiteY1279" fmla="*/ 1869855 h 2086106"/>
              <a:gd name="connsiteX1280" fmla="*/ 470312 w 1944449"/>
              <a:gd name="connsiteY1280" fmla="*/ 1864363 h 2086106"/>
              <a:gd name="connsiteX1281" fmla="*/ 428754 w 1944449"/>
              <a:gd name="connsiteY1281" fmla="*/ 1836905 h 2086106"/>
              <a:gd name="connsiteX1282" fmla="*/ 440776 w 1944449"/>
              <a:gd name="connsiteY1282" fmla="*/ 1839726 h 2086106"/>
              <a:gd name="connsiteX1283" fmla="*/ 439886 w 1944449"/>
              <a:gd name="connsiteY1283" fmla="*/ 1831858 h 2086106"/>
              <a:gd name="connsiteX1284" fmla="*/ 400256 w 1944449"/>
              <a:gd name="connsiteY1284" fmla="*/ 1804994 h 2086106"/>
              <a:gd name="connsiteX1285" fmla="*/ 362854 w 1944449"/>
              <a:gd name="connsiteY1285" fmla="*/ 1778872 h 2086106"/>
              <a:gd name="connsiteX1286" fmla="*/ 326045 w 1944449"/>
              <a:gd name="connsiteY1286" fmla="*/ 1742656 h 2086106"/>
              <a:gd name="connsiteX1287" fmla="*/ 369682 w 1944449"/>
              <a:gd name="connsiteY1287" fmla="*/ 1778278 h 2086106"/>
              <a:gd name="connsiteX1288" fmla="*/ 419255 w 1944449"/>
              <a:gd name="connsiteY1288" fmla="*/ 1816422 h 2086106"/>
              <a:gd name="connsiteX1289" fmla="*/ 441369 w 1944449"/>
              <a:gd name="connsiteY1289" fmla="*/ 1834233 h 2086106"/>
              <a:gd name="connsiteX1290" fmla="*/ 462742 w 1944449"/>
              <a:gd name="connsiteY1290" fmla="*/ 1843882 h 2086106"/>
              <a:gd name="connsiteX1291" fmla="*/ 473133 w 1944449"/>
              <a:gd name="connsiteY1291" fmla="*/ 1854271 h 2086106"/>
              <a:gd name="connsiteX1292" fmla="*/ 477734 w 1944449"/>
              <a:gd name="connsiteY1292" fmla="*/ 1855458 h 2086106"/>
              <a:gd name="connsiteX1293" fmla="*/ 482632 w 1944449"/>
              <a:gd name="connsiteY1293" fmla="*/ 1851006 h 2086106"/>
              <a:gd name="connsiteX1294" fmla="*/ 489904 w 1944449"/>
              <a:gd name="connsiteY1294" fmla="*/ 1857387 h 2086106"/>
              <a:gd name="connsiteX1295" fmla="*/ 529236 w 1944449"/>
              <a:gd name="connsiteY1295" fmla="*/ 1881876 h 2086106"/>
              <a:gd name="connsiteX1296" fmla="*/ 581778 w 1944449"/>
              <a:gd name="connsiteY1296" fmla="*/ 1904289 h 2086106"/>
              <a:gd name="connsiteX1297" fmla="*/ 620368 w 1944449"/>
              <a:gd name="connsiteY1297" fmla="*/ 1922099 h 2086106"/>
              <a:gd name="connsiteX1298" fmla="*/ 610423 w 1944449"/>
              <a:gd name="connsiteY1298" fmla="*/ 1914531 h 2086106"/>
              <a:gd name="connsiteX1299" fmla="*/ 628532 w 1944449"/>
              <a:gd name="connsiteY1299" fmla="*/ 1919577 h 2086106"/>
              <a:gd name="connsiteX1300" fmla="*/ 658364 w 1944449"/>
              <a:gd name="connsiteY1300" fmla="*/ 1934567 h 2086106"/>
              <a:gd name="connsiteX1301" fmla="*/ 643374 w 1944449"/>
              <a:gd name="connsiteY1301" fmla="*/ 1927295 h 2086106"/>
              <a:gd name="connsiteX1302" fmla="*/ 725154 w 1944449"/>
              <a:gd name="connsiteY1302" fmla="*/ 1948668 h 2086106"/>
              <a:gd name="connsiteX1303" fmla="*/ 731241 w 1944449"/>
              <a:gd name="connsiteY1303" fmla="*/ 1954011 h 2086106"/>
              <a:gd name="connsiteX1304" fmla="*/ 764338 w 1944449"/>
              <a:gd name="connsiteY1304" fmla="*/ 1957721 h 2086106"/>
              <a:gd name="connsiteX1305" fmla="*/ 796397 w 1944449"/>
              <a:gd name="connsiteY1305" fmla="*/ 1962322 h 2086106"/>
              <a:gd name="connsiteX1306" fmla="*/ 838253 w 1944449"/>
              <a:gd name="connsiteY1306" fmla="*/ 1970930 h 2086106"/>
              <a:gd name="connsiteX1307" fmla="*/ 882632 w 1944449"/>
              <a:gd name="connsiteY1307" fmla="*/ 1970188 h 2086106"/>
              <a:gd name="connsiteX1308" fmla="*/ 880405 w 1944449"/>
              <a:gd name="connsiteY1308" fmla="*/ 1964995 h 2086106"/>
              <a:gd name="connsiteX1309" fmla="*/ 866602 w 1944449"/>
              <a:gd name="connsiteY1309" fmla="*/ 1961877 h 2086106"/>
              <a:gd name="connsiteX1310" fmla="*/ 859626 w 1944449"/>
              <a:gd name="connsiteY1310" fmla="*/ 1962768 h 2086106"/>
              <a:gd name="connsiteX1311" fmla="*/ 873281 w 1944449"/>
              <a:gd name="connsiteY1311" fmla="*/ 1969744 h 2086106"/>
              <a:gd name="connsiteX1312" fmla="*/ 854728 w 1944449"/>
              <a:gd name="connsiteY1312" fmla="*/ 1966330 h 2086106"/>
              <a:gd name="connsiteX1313" fmla="*/ 845823 w 1944449"/>
              <a:gd name="connsiteY1313" fmla="*/ 1959502 h 2086106"/>
              <a:gd name="connsiteX1314" fmla="*/ 859922 w 1944449"/>
              <a:gd name="connsiteY1314" fmla="*/ 1956534 h 2086106"/>
              <a:gd name="connsiteX1315" fmla="*/ 837214 w 1944449"/>
              <a:gd name="connsiteY1315" fmla="*/ 1950449 h 2086106"/>
              <a:gd name="connsiteX1316" fmla="*/ 832464 w 1944449"/>
              <a:gd name="connsiteY1316" fmla="*/ 1951934 h 2086106"/>
              <a:gd name="connsiteX1317" fmla="*/ 809162 w 1944449"/>
              <a:gd name="connsiteY1317" fmla="*/ 1952527 h 2086106"/>
              <a:gd name="connsiteX1318" fmla="*/ 777549 w 1944449"/>
              <a:gd name="connsiteY1318" fmla="*/ 1944216 h 2086106"/>
              <a:gd name="connsiteX1319" fmla="*/ 753503 w 1944449"/>
              <a:gd name="connsiteY1319" fmla="*/ 1948222 h 2086106"/>
              <a:gd name="connsiteX1320" fmla="*/ 753949 w 1944449"/>
              <a:gd name="connsiteY1320" fmla="*/ 1945699 h 2086106"/>
              <a:gd name="connsiteX1321" fmla="*/ 733763 w 1944449"/>
              <a:gd name="connsiteY1321" fmla="*/ 1940356 h 2086106"/>
              <a:gd name="connsiteX1322" fmla="*/ 750239 w 1944449"/>
              <a:gd name="connsiteY1322" fmla="*/ 1940060 h 2086106"/>
              <a:gd name="connsiteX1323" fmla="*/ 680183 w 1944449"/>
              <a:gd name="connsiteY1323" fmla="*/ 1924624 h 2086106"/>
              <a:gd name="connsiteX1324" fmla="*/ 678846 w 1944449"/>
              <a:gd name="connsiteY1324" fmla="*/ 1920318 h 2086106"/>
              <a:gd name="connsiteX1325" fmla="*/ 657623 w 1944449"/>
              <a:gd name="connsiteY1325" fmla="*/ 1916014 h 2086106"/>
              <a:gd name="connsiteX1326" fmla="*/ 636992 w 1944449"/>
              <a:gd name="connsiteY1326" fmla="*/ 1907703 h 2086106"/>
              <a:gd name="connsiteX1327" fmla="*/ 599885 w 1944449"/>
              <a:gd name="connsiteY1327" fmla="*/ 1894642 h 2086106"/>
              <a:gd name="connsiteX1328" fmla="*/ 601072 w 1944449"/>
              <a:gd name="connsiteY1328" fmla="*/ 1891079 h 2086106"/>
              <a:gd name="connsiteX1329" fmla="*/ 578958 w 1944449"/>
              <a:gd name="connsiteY1329" fmla="*/ 1884401 h 2086106"/>
              <a:gd name="connsiteX1330" fmla="*/ 597510 w 1944449"/>
              <a:gd name="connsiteY1330" fmla="*/ 1887221 h 2086106"/>
              <a:gd name="connsiteX1331" fmla="*/ 565155 w 1944449"/>
              <a:gd name="connsiteY1331" fmla="*/ 1869113 h 2086106"/>
              <a:gd name="connsiteX1332" fmla="*/ 565897 w 1944449"/>
              <a:gd name="connsiteY1332" fmla="*/ 1873566 h 2086106"/>
              <a:gd name="connsiteX1333" fmla="*/ 548679 w 1944449"/>
              <a:gd name="connsiteY1333" fmla="*/ 1861395 h 2086106"/>
              <a:gd name="connsiteX1334" fmla="*/ 538439 w 1944449"/>
              <a:gd name="connsiteY1334" fmla="*/ 1862137 h 2086106"/>
              <a:gd name="connsiteX1335" fmla="*/ 490795 w 1944449"/>
              <a:gd name="connsiteY1335" fmla="*/ 1839428 h 2086106"/>
              <a:gd name="connsiteX1336" fmla="*/ 498809 w 1944449"/>
              <a:gd name="connsiteY1336" fmla="*/ 1833639 h 2086106"/>
              <a:gd name="connsiteX1337" fmla="*/ 540813 w 1944449"/>
              <a:gd name="connsiteY1337" fmla="*/ 1850856 h 2086106"/>
              <a:gd name="connsiteX1338" fmla="*/ 541407 w 1944449"/>
              <a:gd name="connsiteY1338" fmla="*/ 1855310 h 2086106"/>
              <a:gd name="connsiteX1339" fmla="*/ 546453 w 1944449"/>
              <a:gd name="connsiteY1339" fmla="*/ 1855012 h 2086106"/>
              <a:gd name="connsiteX1340" fmla="*/ 515730 w 1944449"/>
              <a:gd name="connsiteY1340" fmla="*/ 1840468 h 2086106"/>
              <a:gd name="connsiteX1341" fmla="*/ 498957 w 1944449"/>
              <a:gd name="connsiteY1341" fmla="*/ 1828148 h 2086106"/>
              <a:gd name="connsiteX1342" fmla="*/ 517659 w 1944449"/>
              <a:gd name="connsiteY1342" fmla="*/ 1825921 h 2086106"/>
              <a:gd name="connsiteX1343" fmla="*/ 509941 w 1944449"/>
              <a:gd name="connsiteY1343" fmla="*/ 1826367 h 2086106"/>
              <a:gd name="connsiteX1344" fmla="*/ 511871 w 1944449"/>
              <a:gd name="connsiteY1344" fmla="*/ 1832898 h 2086106"/>
              <a:gd name="connsiteX1345" fmla="*/ 526267 w 1944449"/>
              <a:gd name="connsiteY1345" fmla="*/ 1834233 h 2086106"/>
              <a:gd name="connsiteX1346" fmla="*/ 532354 w 1944449"/>
              <a:gd name="connsiteY1346" fmla="*/ 1842694 h 2086106"/>
              <a:gd name="connsiteX1347" fmla="*/ 543040 w 1944449"/>
              <a:gd name="connsiteY1347" fmla="*/ 1846404 h 2086106"/>
              <a:gd name="connsiteX1348" fmla="*/ 551202 w 1944449"/>
              <a:gd name="connsiteY1348" fmla="*/ 1844623 h 2086106"/>
              <a:gd name="connsiteX1349" fmla="*/ 576137 w 1944449"/>
              <a:gd name="connsiteY1349" fmla="*/ 1857091 h 2086106"/>
              <a:gd name="connsiteX1350" fmla="*/ 609088 w 1944449"/>
              <a:gd name="connsiteY1350" fmla="*/ 1868667 h 2086106"/>
              <a:gd name="connsiteX1351" fmla="*/ 606120 w 1944449"/>
              <a:gd name="connsiteY1351" fmla="*/ 1870300 h 2086106"/>
              <a:gd name="connsiteX1352" fmla="*/ 636546 w 1944449"/>
              <a:gd name="connsiteY1352" fmla="*/ 1878464 h 2086106"/>
              <a:gd name="connsiteX1353" fmla="*/ 635507 w 1944449"/>
              <a:gd name="connsiteY1353" fmla="*/ 1874160 h 2086106"/>
              <a:gd name="connsiteX1354" fmla="*/ 661779 w 1944449"/>
              <a:gd name="connsiteY1354" fmla="*/ 1881728 h 2086106"/>
              <a:gd name="connsiteX1355" fmla="*/ 689978 w 1944449"/>
              <a:gd name="connsiteY1355" fmla="*/ 1885736 h 2086106"/>
              <a:gd name="connsiteX1356" fmla="*/ 710164 w 1944449"/>
              <a:gd name="connsiteY1356" fmla="*/ 1897314 h 2086106"/>
              <a:gd name="connsiteX1357" fmla="*/ 724560 w 1944449"/>
              <a:gd name="connsiteY1357" fmla="*/ 1894344 h 2086106"/>
              <a:gd name="connsiteX1358" fmla="*/ 725452 w 1944449"/>
              <a:gd name="connsiteY1358" fmla="*/ 1901024 h 2086106"/>
              <a:gd name="connsiteX1359" fmla="*/ 752316 w 1944449"/>
              <a:gd name="connsiteY1359" fmla="*/ 1902360 h 2086106"/>
              <a:gd name="connsiteX1360" fmla="*/ 753801 w 1944449"/>
              <a:gd name="connsiteY1360" fmla="*/ 1906515 h 2086106"/>
              <a:gd name="connsiteX1361" fmla="*/ 769831 w 1944449"/>
              <a:gd name="connsiteY1361" fmla="*/ 1905180 h 2086106"/>
              <a:gd name="connsiteX1362" fmla="*/ 767306 w 1944449"/>
              <a:gd name="connsiteY1362" fmla="*/ 1907257 h 2086106"/>
              <a:gd name="connsiteX1363" fmla="*/ 780813 w 1944449"/>
              <a:gd name="connsiteY1363" fmla="*/ 1906811 h 2086106"/>
              <a:gd name="connsiteX1364" fmla="*/ 799959 w 1944449"/>
              <a:gd name="connsiteY1364" fmla="*/ 1914679 h 2086106"/>
              <a:gd name="connsiteX1365" fmla="*/ 818216 w 1944449"/>
              <a:gd name="connsiteY1365" fmla="*/ 1910967 h 2086106"/>
              <a:gd name="connsiteX1366" fmla="*/ 848792 w 1944449"/>
              <a:gd name="connsiteY1366" fmla="*/ 1916014 h 2086106"/>
              <a:gd name="connsiteX1367" fmla="*/ 861853 w 1944449"/>
              <a:gd name="connsiteY1367" fmla="*/ 1920468 h 2086106"/>
              <a:gd name="connsiteX1368" fmla="*/ 928197 w 1944449"/>
              <a:gd name="connsiteY1368" fmla="*/ 1916906 h 2086106"/>
              <a:gd name="connsiteX1369" fmla="*/ 930127 w 1944449"/>
              <a:gd name="connsiteY1369" fmla="*/ 1905626 h 2086106"/>
              <a:gd name="connsiteX1370" fmla="*/ 953577 w 1944449"/>
              <a:gd name="connsiteY1370" fmla="*/ 1896125 h 2086106"/>
              <a:gd name="connsiteX1371" fmla="*/ 944970 w 1944449"/>
              <a:gd name="connsiteY1371" fmla="*/ 1897758 h 2086106"/>
              <a:gd name="connsiteX1372" fmla="*/ 893318 w 1944449"/>
              <a:gd name="connsiteY1372" fmla="*/ 1899243 h 2086106"/>
              <a:gd name="connsiteX1373" fmla="*/ 754395 w 1944449"/>
              <a:gd name="connsiteY1373" fmla="*/ 1878464 h 2086106"/>
              <a:gd name="connsiteX1374" fmla="*/ 709422 w 1944449"/>
              <a:gd name="connsiteY1374" fmla="*/ 1862285 h 2086106"/>
              <a:gd name="connsiteX1375" fmla="*/ 598550 w 1944449"/>
              <a:gd name="connsiteY1375" fmla="*/ 1827702 h 2086106"/>
              <a:gd name="connsiteX1376" fmla="*/ 599885 w 1944449"/>
              <a:gd name="connsiteY1376" fmla="*/ 1824140 h 2086106"/>
              <a:gd name="connsiteX1377" fmla="*/ 592465 w 1944449"/>
              <a:gd name="connsiteY1377" fmla="*/ 1825328 h 2086106"/>
              <a:gd name="connsiteX1378" fmla="*/ 566194 w 1944449"/>
              <a:gd name="connsiteY1378" fmla="*/ 1804846 h 2086106"/>
              <a:gd name="connsiteX1379" fmla="*/ 551054 w 1944449"/>
              <a:gd name="connsiteY1379" fmla="*/ 1801878 h 2086106"/>
              <a:gd name="connsiteX1380" fmla="*/ 553429 w 1944449"/>
              <a:gd name="connsiteY1380" fmla="*/ 1798167 h 2086106"/>
              <a:gd name="connsiteX1381" fmla="*/ 548234 w 1944449"/>
              <a:gd name="connsiteY1381" fmla="*/ 1796089 h 2086106"/>
              <a:gd name="connsiteX1382" fmla="*/ 558476 w 1944449"/>
              <a:gd name="connsiteY1382" fmla="*/ 1792527 h 2086106"/>
              <a:gd name="connsiteX1383" fmla="*/ 538141 w 1944449"/>
              <a:gd name="connsiteY1383" fmla="*/ 1779169 h 2086106"/>
              <a:gd name="connsiteX1384" fmla="*/ 533392 w 1944449"/>
              <a:gd name="connsiteY1384" fmla="*/ 1783917 h 2086106"/>
              <a:gd name="connsiteX1385" fmla="*/ 526713 w 1944449"/>
              <a:gd name="connsiteY1385" fmla="*/ 1773676 h 2086106"/>
              <a:gd name="connsiteX1386" fmla="*/ 492131 w 1944449"/>
              <a:gd name="connsiteY1386" fmla="*/ 1753491 h 2086106"/>
              <a:gd name="connsiteX1387" fmla="*/ 478772 w 1944449"/>
              <a:gd name="connsiteY1387" fmla="*/ 1730783 h 2086106"/>
              <a:gd name="connsiteX1388" fmla="*/ 476101 w 1944449"/>
              <a:gd name="connsiteY1388" fmla="*/ 1735086 h 2086106"/>
              <a:gd name="connsiteX1389" fmla="*/ 472241 w 1944449"/>
              <a:gd name="connsiteY1389" fmla="*/ 1725439 h 2086106"/>
              <a:gd name="connsiteX1390" fmla="*/ 509644 w 1944449"/>
              <a:gd name="connsiteY1390" fmla="*/ 1752156 h 2086106"/>
              <a:gd name="connsiteX1391" fmla="*/ 507863 w 1944449"/>
              <a:gd name="connsiteY1391" fmla="*/ 1755422 h 2086106"/>
              <a:gd name="connsiteX1392" fmla="*/ 530127 w 1944449"/>
              <a:gd name="connsiteY1392" fmla="*/ 1766998 h 2086106"/>
              <a:gd name="connsiteX1393" fmla="*/ 570646 w 1944449"/>
              <a:gd name="connsiteY1393" fmla="*/ 1791933 h 2086106"/>
              <a:gd name="connsiteX1394" fmla="*/ 587269 w 1944449"/>
              <a:gd name="connsiteY1394" fmla="*/ 1802174 h 2086106"/>
              <a:gd name="connsiteX1395" fmla="*/ 636694 w 1944449"/>
              <a:gd name="connsiteY1395" fmla="*/ 1812266 h 2086106"/>
              <a:gd name="connsiteX1396" fmla="*/ 678550 w 1944449"/>
              <a:gd name="connsiteY1396" fmla="*/ 1824438 h 2086106"/>
              <a:gd name="connsiteX1397" fmla="*/ 677808 w 1944449"/>
              <a:gd name="connsiteY1397" fmla="*/ 1824140 h 2086106"/>
              <a:gd name="connsiteX1398" fmla="*/ 684783 w 1944449"/>
              <a:gd name="connsiteY1398" fmla="*/ 1822507 h 2086106"/>
              <a:gd name="connsiteX1399" fmla="*/ 690720 w 1944449"/>
              <a:gd name="connsiteY1399" fmla="*/ 1826663 h 2086106"/>
              <a:gd name="connsiteX1400" fmla="*/ 691314 w 1944449"/>
              <a:gd name="connsiteY1400" fmla="*/ 1826813 h 2086106"/>
              <a:gd name="connsiteX1401" fmla="*/ 691314 w 1944449"/>
              <a:gd name="connsiteY1401" fmla="*/ 1826961 h 2086106"/>
              <a:gd name="connsiteX1402" fmla="*/ 701258 w 1944449"/>
              <a:gd name="connsiteY1402" fmla="*/ 1833343 h 2086106"/>
              <a:gd name="connsiteX1403" fmla="*/ 690572 w 1944449"/>
              <a:gd name="connsiteY1403" fmla="*/ 1829039 h 2086106"/>
              <a:gd name="connsiteX1404" fmla="*/ 711203 w 1944449"/>
              <a:gd name="connsiteY1404" fmla="*/ 1836608 h 2086106"/>
              <a:gd name="connsiteX1405" fmla="*/ 703337 w 1944449"/>
              <a:gd name="connsiteY1405" fmla="*/ 1830375 h 2086106"/>
              <a:gd name="connsiteX1406" fmla="*/ 725154 w 1944449"/>
              <a:gd name="connsiteY1406" fmla="*/ 1834531 h 2086106"/>
              <a:gd name="connsiteX1407" fmla="*/ 723077 w 1944449"/>
              <a:gd name="connsiteY1407" fmla="*/ 1832304 h 2086106"/>
              <a:gd name="connsiteX1408" fmla="*/ 753651 w 1944449"/>
              <a:gd name="connsiteY1408" fmla="*/ 1837201 h 2086106"/>
              <a:gd name="connsiteX1409" fmla="*/ 754543 w 1944449"/>
              <a:gd name="connsiteY1409" fmla="*/ 1835718 h 2086106"/>
              <a:gd name="connsiteX1410" fmla="*/ 754395 w 1944449"/>
              <a:gd name="connsiteY1410" fmla="*/ 1835420 h 2086106"/>
              <a:gd name="connsiteX1411" fmla="*/ 722779 w 1944449"/>
              <a:gd name="connsiteY1411" fmla="*/ 1815383 h 2086106"/>
              <a:gd name="connsiteX1412" fmla="*/ 707937 w 1944449"/>
              <a:gd name="connsiteY1412" fmla="*/ 1806627 h 2086106"/>
              <a:gd name="connsiteX1413" fmla="*/ 700665 w 1944449"/>
              <a:gd name="connsiteY1413" fmla="*/ 1809002 h 2086106"/>
              <a:gd name="connsiteX1414" fmla="*/ 692651 w 1944449"/>
              <a:gd name="connsiteY1414" fmla="*/ 1808111 h 2086106"/>
              <a:gd name="connsiteX1415" fmla="*/ 685822 w 1944449"/>
              <a:gd name="connsiteY1415" fmla="*/ 1798463 h 2086106"/>
              <a:gd name="connsiteX1416" fmla="*/ 655692 w 1944449"/>
              <a:gd name="connsiteY1416" fmla="*/ 1792379 h 2086106"/>
              <a:gd name="connsiteX1417" fmla="*/ 670980 w 1944449"/>
              <a:gd name="connsiteY1417" fmla="*/ 1804400 h 2086106"/>
              <a:gd name="connsiteX1418" fmla="*/ 673059 w 1944449"/>
              <a:gd name="connsiteY1418" fmla="*/ 1811821 h 2086106"/>
              <a:gd name="connsiteX1419" fmla="*/ 666824 w 1944449"/>
              <a:gd name="connsiteY1419" fmla="*/ 1810931 h 2086106"/>
              <a:gd name="connsiteX1420" fmla="*/ 654061 w 1944449"/>
              <a:gd name="connsiteY1420" fmla="*/ 1797128 h 2086106"/>
              <a:gd name="connsiteX1421" fmla="*/ 649459 w 1944449"/>
              <a:gd name="connsiteY1421" fmla="*/ 1798167 h 2086106"/>
              <a:gd name="connsiteX1422" fmla="*/ 663708 w 1944449"/>
              <a:gd name="connsiteY1422" fmla="*/ 1807221 h 2086106"/>
              <a:gd name="connsiteX1423" fmla="*/ 649311 w 1944449"/>
              <a:gd name="connsiteY1423" fmla="*/ 1804846 h 2086106"/>
              <a:gd name="connsiteX1424" fmla="*/ 668753 w 1944449"/>
              <a:gd name="connsiteY1424" fmla="*/ 1818353 h 2086106"/>
              <a:gd name="connsiteX1425" fmla="*/ 614431 w 1944449"/>
              <a:gd name="connsiteY1425" fmla="*/ 1797722 h 2086106"/>
              <a:gd name="connsiteX1426" fmla="*/ 594098 w 1944449"/>
              <a:gd name="connsiteY1426" fmla="*/ 1783325 h 2086106"/>
              <a:gd name="connsiteX1427" fmla="*/ 601072 w 1944449"/>
              <a:gd name="connsiteY1427" fmla="*/ 1786738 h 2086106"/>
              <a:gd name="connsiteX1428" fmla="*/ 601964 w 1944449"/>
              <a:gd name="connsiteY1428" fmla="*/ 1784363 h 2086106"/>
              <a:gd name="connsiteX1429" fmla="*/ 594987 w 1944449"/>
              <a:gd name="connsiteY1429" fmla="*/ 1779761 h 2086106"/>
              <a:gd name="connsiteX1430" fmla="*/ 593756 w 1944449"/>
              <a:gd name="connsiteY1430" fmla="*/ 1782773 h 2086106"/>
              <a:gd name="connsiteX1431" fmla="*/ 593800 w 1944449"/>
              <a:gd name="connsiteY1431" fmla="*/ 1782729 h 2086106"/>
              <a:gd name="connsiteX1432" fmla="*/ 594098 w 1944449"/>
              <a:gd name="connsiteY1432" fmla="*/ 1783025 h 2086106"/>
              <a:gd name="connsiteX1433" fmla="*/ 593706 w 1944449"/>
              <a:gd name="connsiteY1433" fmla="*/ 1782895 h 2086106"/>
              <a:gd name="connsiteX1434" fmla="*/ 593652 w 1944449"/>
              <a:gd name="connsiteY1434" fmla="*/ 1783027 h 2086106"/>
              <a:gd name="connsiteX1435" fmla="*/ 592910 w 1944449"/>
              <a:gd name="connsiteY1435" fmla="*/ 1769075 h 2086106"/>
              <a:gd name="connsiteX1436" fmla="*/ 625266 w 1944449"/>
              <a:gd name="connsiteY1436" fmla="*/ 1775012 h 2086106"/>
              <a:gd name="connsiteX1437" fmla="*/ 587567 w 1944449"/>
              <a:gd name="connsiteY1437" fmla="*/ 1761061 h 2086106"/>
              <a:gd name="connsiteX1438" fmla="*/ 595581 w 1944449"/>
              <a:gd name="connsiteY1438" fmla="*/ 1757796 h 2086106"/>
              <a:gd name="connsiteX1439" fmla="*/ 609236 w 1944449"/>
              <a:gd name="connsiteY1439" fmla="*/ 1761359 h 2086106"/>
              <a:gd name="connsiteX1440" fmla="*/ 593206 w 1944449"/>
              <a:gd name="connsiteY1440" fmla="*/ 1758092 h 2086106"/>
              <a:gd name="connsiteX1441" fmla="*/ 570646 w 1944449"/>
              <a:gd name="connsiteY1441" fmla="*/ 1744735 h 2086106"/>
              <a:gd name="connsiteX1442" fmla="*/ 580443 w 1944449"/>
              <a:gd name="connsiteY1442" fmla="*/ 1742508 h 2086106"/>
              <a:gd name="connsiteX1443" fmla="*/ 574356 w 1944449"/>
              <a:gd name="connsiteY1443" fmla="*/ 1736868 h 2086106"/>
              <a:gd name="connsiteX1444" fmla="*/ 590980 w 1944449"/>
              <a:gd name="connsiteY1444" fmla="*/ 1733603 h 2086106"/>
              <a:gd name="connsiteX1445" fmla="*/ 586528 w 1944449"/>
              <a:gd name="connsiteY1445" fmla="*/ 1726033 h 2086106"/>
              <a:gd name="connsiteX1446" fmla="*/ 578662 w 1944449"/>
              <a:gd name="connsiteY1446" fmla="*/ 1717573 h 2086106"/>
              <a:gd name="connsiteX1447" fmla="*/ 565897 w 1944449"/>
              <a:gd name="connsiteY1447" fmla="*/ 1709114 h 2086106"/>
              <a:gd name="connsiteX1448" fmla="*/ 548086 w 1944449"/>
              <a:gd name="connsiteY1448" fmla="*/ 1706589 h 2086106"/>
              <a:gd name="connsiteX1449" fmla="*/ 548531 w 1944449"/>
              <a:gd name="connsiteY1449" fmla="*/ 1709706 h 2086106"/>
              <a:gd name="connsiteX1450" fmla="*/ 541110 w 1944449"/>
              <a:gd name="connsiteY1450" fmla="*/ 1711191 h 2086106"/>
              <a:gd name="connsiteX1451" fmla="*/ 530721 w 1944449"/>
              <a:gd name="connsiteY1451" fmla="*/ 1703325 h 2086106"/>
              <a:gd name="connsiteX1452" fmla="*/ 520182 w 1944449"/>
              <a:gd name="connsiteY1452" fmla="*/ 1703175 h 2086106"/>
              <a:gd name="connsiteX1453" fmla="*/ 511723 w 1944449"/>
              <a:gd name="connsiteY1453" fmla="*/ 1706739 h 2086106"/>
              <a:gd name="connsiteX1454" fmla="*/ 519886 w 1944449"/>
              <a:gd name="connsiteY1454" fmla="*/ 1712230 h 2086106"/>
              <a:gd name="connsiteX1455" fmla="*/ 520776 w 1944449"/>
              <a:gd name="connsiteY1455" fmla="*/ 1710745 h 2086106"/>
              <a:gd name="connsiteX1456" fmla="*/ 533392 w 1944449"/>
              <a:gd name="connsiteY1456" fmla="*/ 1710745 h 2086106"/>
              <a:gd name="connsiteX1457" fmla="*/ 534283 w 1944449"/>
              <a:gd name="connsiteY1457" fmla="*/ 1712526 h 2086106"/>
              <a:gd name="connsiteX1458" fmla="*/ 532354 w 1944449"/>
              <a:gd name="connsiteY1458" fmla="*/ 1714307 h 2086106"/>
              <a:gd name="connsiteX1459" fmla="*/ 523299 w 1944449"/>
              <a:gd name="connsiteY1459" fmla="*/ 1714307 h 2086106"/>
              <a:gd name="connsiteX1460" fmla="*/ 538439 w 1944449"/>
              <a:gd name="connsiteY1460" fmla="*/ 1724104 h 2086106"/>
              <a:gd name="connsiteX1461" fmla="*/ 505638 w 1944449"/>
              <a:gd name="connsiteY1461" fmla="*/ 1708816 h 2086106"/>
              <a:gd name="connsiteX1462" fmla="*/ 503411 w 1944449"/>
              <a:gd name="connsiteY1462" fmla="*/ 1708074 h 2086106"/>
              <a:gd name="connsiteX1463" fmla="*/ 497474 w 1944449"/>
              <a:gd name="connsiteY1463" fmla="*/ 1707183 h 2086106"/>
              <a:gd name="connsiteX1464" fmla="*/ 496732 w 1944449"/>
              <a:gd name="connsiteY1464" fmla="*/ 1704066 h 2086106"/>
              <a:gd name="connsiteX1465" fmla="*/ 484858 w 1944449"/>
              <a:gd name="connsiteY1465" fmla="*/ 1702731 h 2086106"/>
              <a:gd name="connsiteX1466" fmla="*/ 477436 w 1944449"/>
              <a:gd name="connsiteY1466" fmla="*/ 1699465 h 2086106"/>
              <a:gd name="connsiteX1467" fmla="*/ 476101 w 1944449"/>
              <a:gd name="connsiteY1467" fmla="*/ 1691005 h 2086106"/>
              <a:gd name="connsiteX1468" fmla="*/ 469125 w 1944449"/>
              <a:gd name="connsiteY1468" fmla="*/ 1686849 h 2086106"/>
              <a:gd name="connsiteX1469" fmla="*/ 460961 w 1944449"/>
              <a:gd name="connsiteY1469" fmla="*/ 1686701 h 2086106"/>
              <a:gd name="connsiteX1470" fmla="*/ 459478 w 1944449"/>
              <a:gd name="connsiteY1470" fmla="*/ 1694419 h 2086106"/>
              <a:gd name="connsiteX1471" fmla="*/ 462594 w 1944449"/>
              <a:gd name="connsiteY1471" fmla="*/ 1699317 h 2086106"/>
              <a:gd name="connsiteX1472" fmla="*/ 462148 w 1944449"/>
              <a:gd name="connsiteY1472" fmla="*/ 1701394 h 2086106"/>
              <a:gd name="connsiteX1473" fmla="*/ 458290 w 1944449"/>
              <a:gd name="connsiteY1473" fmla="*/ 1702731 h 2086106"/>
              <a:gd name="connsiteX1474" fmla="*/ 465563 w 1944449"/>
              <a:gd name="connsiteY1474" fmla="*/ 1708074 h 2086106"/>
              <a:gd name="connsiteX1475" fmla="*/ 484858 w 1944449"/>
              <a:gd name="connsiteY1475" fmla="*/ 1724400 h 2086106"/>
              <a:gd name="connsiteX1476" fmla="*/ 524338 w 1944449"/>
              <a:gd name="connsiteY1476" fmla="*/ 1742063 h 2086106"/>
              <a:gd name="connsiteX1477" fmla="*/ 511277 w 1944449"/>
              <a:gd name="connsiteY1477" fmla="*/ 1740282 h 2086106"/>
              <a:gd name="connsiteX1478" fmla="*/ 495989 w 1944449"/>
              <a:gd name="connsiteY1478" fmla="*/ 1729743 h 2086106"/>
              <a:gd name="connsiteX1479" fmla="*/ 490795 w 1944449"/>
              <a:gd name="connsiteY1479" fmla="*/ 1732268 h 2086106"/>
              <a:gd name="connsiteX1480" fmla="*/ 471203 w 1944449"/>
              <a:gd name="connsiteY1480" fmla="*/ 1717869 h 2086106"/>
              <a:gd name="connsiteX1481" fmla="*/ 452353 w 1944449"/>
              <a:gd name="connsiteY1481" fmla="*/ 1699465 h 2086106"/>
              <a:gd name="connsiteX1482" fmla="*/ 450275 w 1944449"/>
              <a:gd name="connsiteY1482" fmla="*/ 1697536 h 2086106"/>
              <a:gd name="connsiteX1483" fmla="*/ 434097 w 1944449"/>
              <a:gd name="connsiteY1483" fmla="*/ 1690412 h 2086106"/>
              <a:gd name="connsiteX1484" fmla="*/ 437807 w 1944449"/>
              <a:gd name="connsiteY1484" fmla="*/ 1702433 h 2086106"/>
              <a:gd name="connsiteX1485" fmla="*/ 455470 w 1944449"/>
              <a:gd name="connsiteY1485" fmla="*/ 1710151 h 2086106"/>
              <a:gd name="connsiteX1486" fmla="*/ 457103 w 1944449"/>
              <a:gd name="connsiteY1486" fmla="*/ 1712081 h 2086106"/>
              <a:gd name="connsiteX1487" fmla="*/ 455915 w 1944449"/>
              <a:gd name="connsiteY1487" fmla="*/ 1720244 h 2086106"/>
              <a:gd name="connsiteX1488" fmla="*/ 446862 w 1944449"/>
              <a:gd name="connsiteY1488" fmla="*/ 1744289 h 2086106"/>
              <a:gd name="connsiteX1489" fmla="*/ 456064 w 1944449"/>
              <a:gd name="connsiteY1489" fmla="*/ 1758834 h 2086106"/>
              <a:gd name="connsiteX1490" fmla="*/ 460071 w 1944449"/>
              <a:gd name="connsiteY1490" fmla="*/ 1761061 h 2086106"/>
              <a:gd name="connsiteX1491" fmla="*/ 457993 w 1944449"/>
              <a:gd name="connsiteY1491" fmla="*/ 1761803 h 2086106"/>
              <a:gd name="connsiteX1492" fmla="*/ 464079 w 1944449"/>
              <a:gd name="connsiteY1492" fmla="*/ 1770856 h 2086106"/>
              <a:gd name="connsiteX1493" fmla="*/ 471500 w 1944449"/>
              <a:gd name="connsiteY1493" fmla="*/ 1774568 h 2086106"/>
              <a:gd name="connsiteX1494" fmla="*/ 492427 w 1944449"/>
              <a:gd name="connsiteY1494" fmla="*/ 1788668 h 2086106"/>
              <a:gd name="connsiteX1495" fmla="*/ 493764 w 1944449"/>
              <a:gd name="connsiteY1495" fmla="*/ 1805736 h 2086106"/>
              <a:gd name="connsiteX1496" fmla="*/ 490052 w 1944449"/>
              <a:gd name="connsiteY1496" fmla="*/ 1808111 h 2086106"/>
              <a:gd name="connsiteX1497" fmla="*/ 471351 w 1944449"/>
              <a:gd name="connsiteY1497" fmla="*/ 1794753 h 2086106"/>
              <a:gd name="connsiteX1498" fmla="*/ 469718 w 1944449"/>
              <a:gd name="connsiteY1498" fmla="*/ 1793418 h 2086106"/>
              <a:gd name="connsiteX1499" fmla="*/ 438846 w 1944449"/>
              <a:gd name="connsiteY1499" fmla="*/ 1787925 h 2086106"/>
              <a:gd name="connsiteX1500" fmla="*/ 417028 w 1944449"/>
              <a:gd name="connsiteY1500" fmla="*/ 1780207 h 2086106"/>
              <a:gd name="connsiteX1501" fmla="*/ 409904 w 1944449"/>
              <a:gd name="connsiteY1501" fmla="*/ 1770412 h 2086106"/>
              <a:gd name="connsiteX1502" fmla="*/ 394320 w 1944449"/>
              <a:gd name="connsiteY1502" fmla="*/ 1765365 h 2086106"/>
              <a:gd name="connsiteX1503" fmla="*/ 387789 w 1944449"/>
              <a:gd name="connsiteY1503" fmla="*/ 1766850 h 2086106"/>
              <a:gd name="connsiteX1504" fmla="*/ 405304 w 1944449"/>
              <a:gd name="connsiteY1504" fmla="*/ 1785698 h 2086106"/>
              <a:gd name="connsiteX1505" fmla="*/ 412278 w 1944449"/>
              <a:gd name="connsiteY1505" fmla="*/ 1787629 h 2086106"/>
              <a:gd name="connsiteX1506" fmla="*/ 408716 w 1944449"/>
              <a:gd name="connsiteY1506" fmla="*/ 1780505 h 2086106"/>
              <a:gd name="connsiteX1507" fmla="*/ 414059 w 1944449"/>
              <a:gd name="connsiteY1507" fmla="*/ 1788964 h 2086106"/>
              <a:gd name="connsiteX1508" fmla="*/ 440628 w 1944449"/>
              <a:gd name="connsiteY1508" fmla="*/ 1797870 h 2086106"/>
              <a:gd name="connsiteX1509" fmla="*/ 427714 w 1944449"/>
              <a:gd name="connsiteY1509" fmla="*/ 1792972 h 2086106"/>
              <a:gd name="connsiteX1510" fmla="*/ 426379 w 1944449"/>
              <a:gd name="connsiteY1510" fmla="*/ 1799503 h 2086106"/>
              <a:gd name="connsiteX1511" fmla="*/ 400702 w 1944449"/>
              <a:gd name="connsiteY1511" fmla="*/ 1788668 h 2086106"/>
              <a:gd name="connsiteX1512" fmla="*/ 368791 w 1944449"/>
              <a:gd name="connsiteY1512" fmla="*/ 1746664 h 2086106"/>
              <a:gd name="connsiteX1513" fmla="*/ 360777 w 1944449"/>
              <a:gd name="connsiteY1513" fmla="*/ 1742211 h 2086106"/>
              <a:gd name="connsiteX1514" fmla="*/ 348457 w 1944449"/>
              <a:gd name="connsiteY1514" fmla="*/ 1724846 h 2086106"/>
              <a:gd name="connsiteX1515" fmla="*/ 328717 w 1944449"/>
              <a:gd name="connsiteY1515" fmla="*/ 1682248 h 2086106"/>
              <a:gd name="connsiteX1516" fmla="*/ 341035 w 1944449"/>
              <a:gd name="connsiteY1516" fmla="*/ 1691599 h 2086106"/>
              <a:gd name="connsiteX1517" fmla="*/ 365674 w 1944449"/>
              <a:gd name="connsiteY1517" fmla="*/ 1713566 h 2086106"/>
              <a:gd name="connsiteX1518" fmla="*/ 393874 w 1944449"/>
              <a:gd name="connsiteY1518" fmla="*/ 1738501 h 2086106"/>
              <a:gd name="connsiteX1519" fmla="*/ 429793 w 1944449"/>
              <a:gd name="connsiteY1519" fmla="*/ 1764327 h 2086106"/>
              <a:gd name="connsiteX1520" fmla="*/ 429051 w 1944449"/>
              <a:gd name="connsiteY1520" fmla="*/ 1761803 h 2086106"/>
              <a:gd name="connsiteX1521" fmla="*/ 423708 w 1944449"/>
              <a:gd name="connsiteY1521" fmla="*/ 1757499 h 2086106"/>
              <a:gd name="connsiteX1522" fmla="*/ 428606 w 1944449"/>
              <a:gd name="connsiteY1522" fmla="*/ 1758686 h 2086106"/>
              <a:gd name="connsiteX1523" fmla="*/ 428606 w 1944449"/>
              <a:gd name="connsiteY1523" fmla="*/ 1754976 h 2086106"/>
              <a:gd name="connsiteX1524" fmla="*/ 428902 w 1944449"/>
              <a:gd name="connsiteY1524" fmla="*/ 1746071 h 2086106"/>
              <a:gd name="connsiteX1525" fmla="*/ 419107 w 1944449"/>
              <a:gd name="connsiteY1525" fmla="*/ 1720244 h 2086106"/>
              <a:gd name="connsiteX1526" fmla="*/ 412428 w 1944449"/>
              <a:gd name="connsiteY1526" fmla="*/ 1693974 h 2086106"/>
              <a:gd name="connsiteX1527" fmla="*/ 419700 w 1944449"/>
              <a:gd name="connsiteY1527" fmla="*/ 1675569 h 2086106"/>
              <a:gd name="connsiteX1528" fmla="*/ 410349 w 1944449"/>
              <a:gd name="connsiteY1528" fmla="*/ 1666516 h 2086106"/>
              <a:gd name="connsiteX1529" fmla="*/ 408568 w 1944449"/>
              <a:gd name="connsiteY1529" fmla="*/ 1658946 h 2086106"/>
              <a:gd name="connsiteX1530" fmla="*/ 416880 w 1944449"/>
              <a:gd name="connsiteY1530" fmla="*/ 1668297 h 2086106"/>
              <a:gd name="connsiteX1531" fmla="*/ 421629 w 1944449"/>
              <a:gd name="connsiteY1531" fmla="*/ 1671561 h 2086106"/>
              <a:gd name="connsiteX1532" fmla="*/ 421629 w 1944449"/>
              <a:gd name="connsiteY1532" fmla="*/ 1664587 h 2086106"/>
              <a:gd name="connsiteX1533" fmla="*/ 418513 w 1944449"/>
              <a:gd name="connsiteY1533" fmla="*/ 1660727 h 2086106"/>
              <a:gd name="connsiteX1534" fmla="*/ 416584 w 1944449"/>
              <a:gd name="connsiteY1534" fmla="*/ 1658648 h 2086106"/>
              <a:gd name="connsiteX1535" fmla="*/ 417919 w 1944449"/>
              <a:gd name="connsiteY1535" fmla="*/ 1659540 h 2086106"/>
              <a:gd name="connsiteX1536" fmla="*/ 418809 w 1944449"/>
              <a:gd name="connsiteY1536" fmla="*/ 1651526 h 2086106"/>
              <a:gd name="connsiteX1537" fmla="*/ 406787 w 1944449"/>
              <a:gd name="connsiteY1537" fmla="*/ 1649151 h 2086106"/>
              <a:gd name="connsiteX1538" fmla="*/ 385712 w 1944449"/>
              <a:gd name="connsiteY1538" fmla="*/ 1664735 h 2086106"/>
              <a:gd name="connsiteX1539" fmla="*/ 379923 w 1944449"/>
              <a:gd name="connsiteY1539" fmla="*/ 1671265 h 2086106"/>
              <a:gd name="connsiteX1540" fmla="*/ 377548 w 1944449"/>
              <a:gd name="connsiteY1540" fmla="*/ 1672453 h 2086106"/>
              <a:gd name="connsiteX1541" fmla="*/ 375915 w 1944449"/>
              <a:gd name="connsiteY1541" fmla="*/ 1670078 h 2086106"/>
              <a:gd name="connsiteX1542" fmla="*/ 379477 w 1944449"/>
              <a:gd name="connsiteY1542" fmla="*/ 1653751 h 2086106"/>
              <a:gd name="connsiteX1543" fmla="*/ 384079 w 1944449"/>
              <a:gd name="connsiteY1543" fmla="*/ 1642916 h 2086106"/>
              <a:gd name="connsiteX1544" fmla="*/ 384227 w 1944449"/>
              <a:gd name="connsiteY1544" fmla="*/ 1638760 h 2086106"/>
              <a:gd name="connsiteX1545" fmla="*/ 377251 w 1944449"/>
              <a:gd name="connsiteY1545" fmla="*/ 1633269 h 2086106"/>
              <a:gd name="connsiteX1546" fmla="*/ 374282 w 1944449"/>
              <a:gd name="connsiteY1546" fmla="*/ 1626145 h 2086106"/>
              <a:gd name="connsiteX1547" fmla="*/ 361964 w 1944449"/>
              <a:gd name="connsiteY1547" fmla="*/ 1617091 h 2086106"/>
              <a:gd name="connsiteX1548" fmla="*/ 360331 w 1944449"/>
              <a:gd name="connsiteY1548" fmla="*/ 1614865 h 2086106"/>
              <a:gd name="connsiteX1549" fmla="*/ 358402 w 1944449"/>
              <a:gd name="connsiteY1549" fmla="*/ 1617091 h 2086106"/>
              <a:gd name="connsiteX1550" fmla="*/ 355284 w 1944449"/>
              <a:gd name="connsiteY1550" fmla="*/ 1625105 h 2086106"/>
              <a:gd name="connsiteX1551" fmla="*/ 347418 w 1944449"/>
              <a:gd name="connsiteY1551" fmla="*/ 1646478 h 2086106"/>
              <a:gd name="connsiteX1552" fmla="*/ 357511 w 1944449"/>
              <a:gd name="connsiteY1552" fmla="*/ 1663547 h 2086106"/>
              <a:gd name="connsiteX1553" fmla="*/ 375321 w 1944449"/>
              <a:gd name="connsiteY1553" fmla="*/ 1684920 h 2086106"/>
              <a:gd name="connsiteX1554" fmla="*/ 378142 w 1944449"/>
              <a:gd name="connsiteY1554" fmla="*/ 1687443 h 2086106"/>
              <a:gd name="connsiteX1555" fmla="*/ 376509 w 1944449"/>
              <a:gd name="connsiteY1555" fmla="*/ 1687147 h 2086106"/>
              <a:gd name="connsiteX1556" fmla="*/ 378736 w 1944449"/>
              <a:gd name="connsiteY1556" fmla="*/ 1691599 h 2086106"/>
              <a:gd name="connsiteX1557" fmla="*/ 385414 w 1944449"/>
              <a:gd name="connsiteY1557" fmla="*/ 1696942 h 2086106"/>
              <a:gd name="connsiteX1558" fmla="*/ 392242 w 1944449"/>
              <a:gd name="connsiteY1558" fmla="*/ 1704364 h 2086106"/>
              <a:gd name="connsiteX1559" fmla="*/ 391797 w 1944449"/>
              <a:gd name="connsiteY1559" fmla="*/ 1705550 h 2086106"/>
              <a:gd name="connsiteX1560" fmla="*/ 403819 w 1944449"/>
              <a:gd name="connsiteY1560" fmla="*/ 1720987 h 2086106"/>
              <a:gd name="connsiteX1561" fmla="*/ 388976 w 1944449"/>
              <a:gd name="connsiteY1561" fmla="*/ 1710003 h 2086106"/>
              <a:gd name="connsiteX1562" fmla="*/ 387937 w 1944449"/>
              <a:gd name="connsiteY1562" fmla="*/ 1711784 h 2086106"/>
              <a:gd name="connsiteX1563" fmla="*/ 386454 w 1944449"/>
              <a:gd name="connsiteY1563" fmla="*/ 1717425 h 2086106"/>
              <a:gd name="connsiteX1564" fmla="*/ 382594 w 1944449"/>
              <a:gd name="connsiteY1564" fmla="*/ 1718611 h 2086106"/>
              <a:gd name="connsiteX1565" fmla="*/ 359737 w 1944449"/>
              <a:gd name="connsiteY1565" fmla="*/ 1697536 h 2086106"/>
              <a:gd name="connsiteX1566" fmla="*/ 341779 w 1944449"/>
              <a:gd name="connsiteY1566" fmla="*/ 1674530 h 2086106"/>
              <a:gd name="connsiteX1567" fmla="*/ 320999 w 1944449"/>
              <a:gd name="connsiteY1567" fmla="*/ 1658352 h 2086106"/>
              <a:gd name="connsiteX1568" fmla="*/ 302445 w 1944449"/>
              <a:gd name="connsiteY1568" fmla="*/ 1629409 h 2086106"/>
              <a:gd name="connsiteX1569" fmla="*/ 299033 w 1944449"/>
              <a:gd name="connsiteY1569" fmla="*/ 1624660 h 2086106"/>
              <a:gd name="connsiteX1570" fmla="*/ 291165 w 1944449"/>
              <a:gd name="connsiteY1570" fmla="*/ 1600468 h 2086106"/>
              <a:gd name="connsiteX1571" fmla="*/ 277808 w 1944449"/>
              <a:gd name="connsiteY1571" fmla="*/ 1584437 h 2086106"/>
              <a:gd name="connsiteX1572" fmla="*/ 255100 w 1944449"/>
              <a:gd name="connsiteY1572" fmla="*/ 1564103 h 2086106"/>
              <a:gd name="connsiteX1573" fmla="*/ 251685 w 1944449"/>
              <a:gd name="connsiteY1573" fmla="*/ 1539168 h 2086106"/>
              <a:gd name="connsiteX1574" fmla="*/ 254950 w 1944449"/>
              <a:gd name="connsiteY1574" fmla="*/ 1504734 h 2086106"/>
              <a:gd name="connsiteX1575" fmla="*/ 253169 w 1944449"/>
              <a:gd name="connsiteY1575" fmla="*/ 1502359 h 2086106"/>
              <a:gd name="connsiteX1576" fmla="*/ 250052 w 1944449"/>
              <a:gd name="connsiteY1576" fmla="*/ 1506367 h 2086106"/>
              <a:gd name="connsiteX1577" fmla="*/ 245897 w 1944449"/>
              <a:gd name="connsiteY1577" fmla="*/ 1510077 h 2086106"/>
              <a:gd name="connsiteX1578" fmla="*/ 229125 w 1944449"/>
              <a:gd name="connsiteY1578" fmla="*/ 1483361 h 2086106"/>
              <a:gd name="connsiteX1579" fmla="*/ 225859 w 1944449"/>
              <a:gd name="connsiteY1579" fmla="*/ 1469558 h 2086106"/>
              <a:gd name="connsiteX1580" fmla="*/ 218439 w 1944449"/>
              <a:gd name="connsiteY1580" fmla="*/ 1448333 h 2086106"/>
              <a:gd name="connsiteX1581" fmla="*/ 207900 w 1944449"/>
              <a:gd name="connsiteY1581" fmla="*/ 1425327 h 2086106"/>
              <a:gd name="connsiteX1582" fmla="*/ 204784 w 1944449"/>
              <a:gd name="connsiteY1582" fmla="*/ 1417461 h 2086106"/>
              <a:gd name="connsiteX1583" fmla="*/ 190683 w 1944449"/>
              <a:gd name="connsiteY1583" fmla="*/ 1388816 h 2086106"/>
              <a:gd name="connsiteX1584" fmla="*/ 179997 w 1944449"/>
              <a:gd name="connsiteY1584" fmla="*/ 1361952 h 2086106"/>
              <a:gd name="connsiteX1585" fmla="*/ 164709 w 1944449"/>
              <a:gd name="connsiteY1585" fmla="*/ 1345624 h 2086106"/>
              <a:gd name="connsiteX1586" fmla="*/ 164709 w 1944449"/>
              <a:gd name="connsiteY1586" fmla="*/ 1336571 h 2086106"/>
              <a:gd name="connsiteX1587" fmla="*/ 153578 w 1944449"/>
              <a:gd name="connsiteY1587" fmla="*/ 1319799 h 2086106"/>
              <a:gd name="connsiteX1588" fmla="*/ 151648 w 1944449"/>
              <a:gd name="connsiteY1588" fmla="*/ 1317573 h 2086106"/>
              <a:gd name="connsiteX1589" fmla="*/ 149867 w 1944449"/>
              <a:gd name="connsiteY1589" fmla="*/ 1319650 h 2086106"/>
              <a:gd name="connsiteX1590" fmla="*/ 149867 w 1944449"/>
              <a:gd name="connsiteY1590" fmla="*/ 1348742 h 2086106"/>
              <a:gd name="connsiteX1591" fmla="*/ 149273 w 1944449"/>
              <a:gd name="connsiteY1591" fmla="*/ 1360616 h 2086106"/>
              <a:gd name="connsiteX1592" fmla="*/ 133986 w 1944449"/>
              <a:gd name="connsiteY1592" fmla="*/ 1374567 h 2086106"/>
              <a:gd name="connsiteX1593" fmla="*/ 126564 w 1944449"/>
              <a:gd name="connsiteY1593" fmla="*/ 1373380 h 2086106"/>
              <a:gd name="connsiteX1594" fmla="*/ 123596 w 1944449"/>
              <a:gd name="connsiteY1594" fmla="*/ 1355123 h 2086106"/>
              <a:gd name="connsiteX1595" fmla="*/ 127456 w 1944449"/>
              <a:gd name="connsiteY1595" fmla="*/ 1341320 h 2086106"/>
              <a:gd name="connsiteX1596" fmla="*/ 123596 w 1944449"/>
              <a:gd name="connsiteY1596" fmla="*/ 1333750 h 2086106"/>
              <a:gd name="connsiteX1597" fmla="*/ 119144 w 1944449"/>
              <a:gd name="connsiteY1597" fmla="*/ 1327072 h 2086106"/>
              <a:gd name="connsiteX1598" fmla="*/ 110387 w 1944449"/>
              <a:gd name="connsiteY1598" fmla="*/ 1299910 h 2086106"/>
              <a:gd name="connsiteX1599" fmla="*/ 112909 w 1944449"/>
              <a:gd name="connsiteY1599" fmla="*/ 1284028 h 2086106"/>
              <a:gd name="connsiteX1600" fmla="*/ 109347 w 1944449"/>
              <a:gd name="connsiteY1600" fmla="*/ 1273787 h 2086106"/>
              <a:gd name="connsiteX1601" fmla="*/ 108308 w 1944449"/>
              <a:gd name="connsiteY1601" fmla="*/ 1271265 h 2086106"/>
              <a:gd name="connsiteX1602" fmla="*/ 104302 w 1944449"/>
              <a:gd name="connsiteY1602" fmla="*/ 1261172 h 2086106"/>
              <a:gd name="connsiteX1603" fmla="*/ 82779 w 1944449"/>
              <a:gd name="connsiteY1603" fmla="*/ 1250633 h 2086106"/>
              <a:gd name="connsiteX1604" fmla="*/ 62594 w 1944449"/>
              <a:gd name="connsiteY1604" fmla="*/ 1238018 h 2086106"/>
              <a:gd name="connsiteX1605" fmla="*/ 59625 w 1944449"/>
              <a:gd name="connsiteY1605" fmla="*/ 1233566 h 2086106"/>
              <a:gd name="connsiteX1606" fmla="*/ 47307 w 1944449"/>
              <a:gd name="connsiteY1606" fmla="*/ 1192452 h 2086106"/>
              <a:gd name="connsiteX1607" fmla="*/ 40777 w 1944449"/>
              <a:gd name="connsiteY1607" fmla="*/ 1167369 h 2086106"/>
              <a:gd name="connsiteX1608" fmla="*/ 34394 w 1944449"/>
              <a:gd name="connsiteY1608" fmla="*/ 1158018 h 2086106"/>
              <a:gd name="connsiteX1609" fmla="*/ 19700 w 1944449"/>
              <a:gd name="connsiteY1609" fmla="*/ 1136349 h 2086106"/>
              <a:gd name="connsiteX1610" fmla="*/ 17623 w 1944449"/>
              <a:gd name="connsiteY1610" fmla="*/ 1113195 h 2086106"/>
              <a:gd name="connsiteX1611" fmla="*/ 14654 w 1944449"/>
              <a:gd name="connsiteY1611" fmla="*/ 1096274 h 2086106"/>
              <a:gd name="connsiteX1612" fmla="*/ 15842 w 1944449"/>
              <a:gd name="connsiteY1612" fmla="*/ 1089001 h 2086106"/>
              <a:gd name="connsiteX1613" fmla="*/ 17325 w 1944449"/>
              <a:gd name="connsiteY1613" fmla="*/ 1080690 h 2086106"/>
              <a:gd name="connsiteX1614" fmla="*/ 11388 w 1944449"/>
              <a:gd name="connsiteY1614" fmla="*/ 1031709 h 2086106"/>
              <a:gd name="connsiteX1615" fmla="*/ 11092 w 1944449"/>
              <a:gd name="connsiteY1615" fmla="*/ 1019835 h 2086106"/>
              <a:gd name="connsiteX1616" fmla="*/ 3818 w 1944449"/>
              <a:gd name="connsiteY1616" fmla="*/ 1012267 h 2086106"/>
              <a:gd name="connsiteX1617" fmla="*/ 554 w 1944449"/>
              <a:gd name="connsiteY1617" fmla="*/ 1005143 h 2086106"/>
              <a:gd name="connsiteX1618" fmla="*/ 5749 w 1944449"/>
              <a:gd name="connsiteY1618" fmla="*/ 973825 h 2086106"/>
              <a:gd name="connsiteX1619" fmla="*/ 406 w 1944449"/>
              <a:gd name="connsiteY1619" fmla="*/ 942507 h 2086106"/>
              <a:gd name="connsiteX1620" fmla="*/ 554 w 1944449"/>
              <a:gd name="connsiteY1620" fmla="*/ 924103 h 2086106"/>
              <a:gd name="connsiteX1621" fmla="*/ 2631 w 1944449"/>
              <a:gd name="connsiteY1621" fmla="*/ 919205 h 2086106"/>
              <a:gd name="connsiteX1622" fmla="*/ 11834 w 1944449"/>
              <a:gd name="connsiteY1622" fmla="*/ 906292 h 2086106"/>
              <a:gd name="connsiteX1623" fmla="*/ 16879 w 1944449"/>
              <a:gd name="connsiteY1623" fmla="*/ 880911 h 2086106"/>
              <a:gd name="connsiteX1624" fmla="*/ 17623 w 1944449"/>
              <a:gd name="connsiteY1624" fmla="*/ 857313 h 2086106"/>
              <a:gd name="connsiteX1625" fmla="*/ 28309 w 1944449"/>
              <a:gd name="connsiteY1625" fmla="*/ 819020 h 2086106"/>
              <a:gd name="connsiteX1626" fmla="*/ 26378 w 1944449"/>
              <a:gd name="connsiteY1626" fmla="*/ 806552 h 2086106"/>
              <a:gd name="connsiteX1627" fmla="*/ 32761 w 1944449"/>
              <a:gd name="connsiteY1627" fmla="*/ 801357 h 2086106"/>
              <a:gd name="connsiteX1628" fmla="*/ 33948 w 1944449"/>
              <a:gd name="connsiteY1628" fmla="*/ 797351 h 2086106"/>
              <a:gd name="connsiteX1629" fmla="*/ 34246 w 1944449"/>
              <a:gd name="connsiteY1629" fmla="*/ 799280 h 2086106"/>
              <a:gd name="connsiteX1630" fmla="*/ 37511 w 1944449"/>
              <a:gd name="connsiteY1630" fmla="*/ 794232 h 2086106"/>
              <a:gd name="connsiteX1631" fmla="*/ 47603 w 1944449"/>
              <a:gd name="connsiteY1631" fmla="*/ 783546 h 2086106"/>
              <a:gd name="connsiteX1632" fmla="*/ 47603 w 1944449"/>
              <a:gd name="connsiteY1632" fmla="*/ 769149 h 2086106"/>
              <a:gd name="connsiteX1633" fmla="*/ 53392 w 1944449"/>
              <a:gd name="connsiteY1633" fmla="*/ 763064 h 2086106"/>
              <a:gd name="connsiteX1634" fmla="*/ 58142 w 1944449"/>
              <a:gd name="connsiteY1634" fmla="*/ 761283 h 2086106"/>
              <a:gd name="connsiteX1635" fmla="*/ 76842 w 1944449"/>
              <a:gd name="connsiteY1635" fmla="*/ 730857 h 2086106"/>
              <a:gd name="connsiteX1636" fmla="*/ 85452 w 1944449"/>
              <a:gd name="connsiteY1636" fmla="*/ 717202 h 2086106"/>
              <a:gd name="connsiteX1637" fmla="*/ 93318 w 1944449"/>
              <a:gd name="connsiteY1637" fmla="*/ 712749 h 2086106"/>
              <a:gd name="connsiteX1638" fmla="*/ 97028 w 1944449"/>
              <a:gd name="connsiteY1638" fmla="*/ 699391 h 2086106"/>
              <a:gd name="connsiteX1639" fmla="*/ 97919 w 1944449"/>
              <a:gd name="connsiteY1639" fmla="*/ 696423 h 2086106"/>
              <a:gd name="connsiteX1640" fmla="*/ 95396 w 1944449"/>
              <a:gd name="connsiteY1640" fmla="*/ 692117 h 2086106"/>
              <a:gd name="connsiteX1641" fmla="*/ 99403 w 1944449"/>
              <a:gd name="connsiteY1641" fmla="*/ 691969 h 2086106"/>
              <a:gd name="connsiteX1642" fmla="*/ 169162 w 1944449"/>
              <a:gd name="connsiteY1642" fmla="*/ 567146 h 2086106"/>
              <a:gd name="connsiteX1643" fmla="*/ 192316 w 1944449"/>
              <a:gd name="connsiteY1643" fmla="*/ 519947 h 2086106"/>
              <a:gd name="connsiteX1644" fmla="*/ 199143 w 1944449"/>
              <a:gd name="connsiteY1644" fmla="*/ 516682 h 2086106"/>
              <a:gd name="connsiteX1645" fmla="*/ 208198 w 1944449"/>
              <a:gd name="connsiteY1645" fmla="*/ 526775 h 2086106"/>
              <a:gd name="connsiteX1646" fmla="*/ 189050 w 1944449"/>
              <a:gd name="connsiteY1646" fmla="*/ 548890 h 2086106"/>
              <a:gd name="connsiteX1647" fmla="*/ 135470 w 1944449"/>
              <a:gd name="connsiteY1647" fmla="*/ 651746 h 2086106"/>
              <a:gd name="connsiteX1648" fmla="*/ 130720 w 1944449"/>
              <a:gd name="connsiteY1648" fmla="*/ 668519 h 2086106"/>
              <a:gd name="connsiteX1649" fmla="*/ 142594 w 1944449"/>
              <a:gd name="connsiteY1649" fmla="*/ 657833 h 2086106"/>
              <a:gd name="connsiteX1650" fmla="*/ 152835 w 1944449"/>
              <a:gd name="connsiteY1650" fmla="*/ 640764 h 2086106"/>
              <a:gd name="connsiteX1651" fmla="*/ 156101 w 1944449"/>
              <a:gd name="connsiteY1651" fmla="*/ 632304 h 2086106"/>
              <a:gd name="connsiteX1652" fmla="*/ 173318 w 1944449"/>
              <a:gd name="connsiteY1652" fmla="*/ 622211 h 2086106"/>
              <a:gd name="connsiteX1653" fmla="*/ 174951 w 1944449"/>
              <a:gd name="connsiteY1653" fmla="*/ 612563 h 2086106"/>
              <a:gd name="connsiteX1654" fmla="*/ 185044 w 1944449"/>
              <a:gd name="connsiteY1654" fmla="*/ 593121 h 2086106"/>
              <a:gd name="connsiteX1655" fmla="*/ 187567 w 1944449"/>
              <a:gd name="connsiteY1655" fmla="*/ 591487 h 2086106"/>
              <a:gd name="connsiteX1656" fmla="*/ 189348 w 1944449"/>
              <a:gd name="connsiteY1656" fmla="*/ 596683 h 2086106"/>
              <a:gd name="connsiteX1657" fmla="*/ 187269 w 1944449"/>
              <a:gd name="connsiteY1657" fmla="*/ 602026 h 2086106"/>
              <a:gd name="connsiteX1658" fmla="*/ 190535 w 1944449"/>
              <a:gd name="connsiteY1658" fmla="*/ 611079 h 2086106"/>
              <a:gd name="connsiteX1659" fmla="*/ 197362 w 1944449"/>
              <a:gd name="connsiteY1659" fmla="*/ 609298 h 2086106"/>
              <a:gd name="connsiteX1660" fmla="*/ 208346 w 1944449"/>
              <a:gd name="connsiteY1660" fmla="*/ 599205 h 2086106"/>
              <a:gd name="connsiteX1661" fmla="*/ 213689 w 1944449"/>
              <a:gd name="connsiteY1661" fmla="*/ 592229 h 2086106"/>
              <a:gd name="connsiteX1662" fmla="*/ 234616 w 1944449"/>
              <a:gd name="connsiteY1662" fmla="*/ 567888 h 2086106"/>
              <a:gd name="connsiteX1663" fmla="*/ 253021 w 1944449"/>
              <a:gd name="connsiteY1663" fmla="*/ 553639 h 2086106"/>
              <a:gd name="connsiteX1664" fmla="*/ 289088 w 1944449"/>
              <a:gd name="connsiteY1664" fmla="*/ 529150 h 2086106"/>
              <a:gd name="connsiteX1665" fmla="*/ 291463 w 1944449"/>
              <a:gd name="connsiteY1665" fmla="*/ 524846 h 2086106"/>
              <a:gd name="connsiteX1666" fmla="*/ 303039 w 1944449"/>
              <a:gd name="connsiteY1666" fmla="*/ 518909 h 2086106"/>
              <a:gd name="connsiteX1667" fmla="*/ 322631 w 1944449"/>
              <a:gd name="connsiteY1667" fmla="*/ 497238 h 2086106"/>
              <a:gd name="connsiteX1668" fmla="*/ 327974 w 1944449"/>
              <a:gd name="connsiteY1668" fmla="*/ 495457 h 2086106"/>
              <a:gd name="connsiteX1669" fmla="*/ 345341 w 1944449"/>
              <a:gd name="connsiteY1669" fmla="*/ 482396 h 2086106"/>
              <a:gd name="connsiteX1670" fmla="*/ 354988 w 1944449"/>
              <a:gd name="connsiteY1670" fmla="*/ 472897 h 2086106"/>
              <a:gd name="connsiteX1671" fmla="*/ 366268 w 1944449"/>
              <a:gd name="connsiteY1671" fmla="*/ 469929 h 2086106"/>
              <a:gd name="connsiteX1672" fmla="*/ 368939 w 1944449"/>
              <a:gd name="connsiteY1672" fmla="*/ 464883 h 2086106"/>
              <a:gd name="connsiteX1673" fmla="*/ 375025 w 1944449"/>
              <a:gd name="connsiteY1673" fmla="*/ 459836 h 2086106"/>
              <a:gd name="connsiteX1674" fmla="*/ 401592 w 1944449"/>
              <a:gd name="connsiteY1674" fmla="*/ 453899 h 2086106"/>
              <a:gd name="connsiteX1675" fmla="*/ 405006 w 1944449"/>
              <a:gd name="connsiteY1675" fmla="*/ 450634 h 2086106"/>
              <a:gd name="connsiteX1676" fmla="*/ 406935 w 1944449"/>
              <a:gd name="connsiteY1676" fmla="*/ 448408 h 2086106"/>
              <a:gd name="connsiteX1677" fmla="*/ 407974 w 1944449"/>
              <a:gd name="connsiteY1677" fmla="*/ 447962 h 2086106"/>
              <a:gd name="connsiteX1678" fmla="*/ 427121 w 1944449"/>
              <a:gd name="connsiteY1678" fmla="*/ 431932 h 2086106"/>
              <a:gd name="connsiteX1679" fmla="*/ 429495 w 1944449"/>
              <a:gd name="connsiteY1679" fmla="*/ 427331 h 2086106"/>
              <a:gd name="connsiteX1680" fmla="*/ 453541 w 1944449"/>
              <a:gd name="connsiteY1680" fmla="*/ 412341 h 2086106"/>
              <a:gd name="connsiteX1681" fmla="*/ 455024 w 1944449"/>
              <a:gd name="connsiteY1681" fmla="*/ 411896 h 2086106"/>
              <a:gd name="connsiteX1682" fmla="*/ 461259 w 1944449"/>
              <a:gd name="connsiteY1682" fmla="*/ 404920 h 2086106"/>
              <a:gd name="connsiteX1683" fmla="*/ 481296 w 1944449"/>
              <a:gd name="connsiteY1683" fmla="*/ 382656 h 2086106"/>
              <a:gd name="connsiteX1684" fmla="*/ 455024 w 1944449"/>
              <a:gd name="connsiteY1684" fmla="*/ 376125 h 2086106"/>
              <a:gd name="connsiteX1685" fmla="*/ 481444 w 1944449"/>
              <a:gd name="connsiteY1685" fmla="*/ 377906 h 2086106"/>
              <a:gd name="connsiteX1686" fmla="*/ 548234 w 1944449"/>
              <a:gd name="connsiteY1686" fmla="*/ 330263 h 2086106"/>
              <a:gd name="connsiteX1687" fmla="*/ 581184 w 1944449"/>
              <a:gd name="connsiteY1687" fmla="*/ 305032 h 2086106"/>
              <a:gd name="connsiteX1688" fmla="*/ 617696 w 1944449"/>
              <a:gd name="connsiteY1688" fmla="*/ 282174 h 2086106"/>
              <a:gd name="connsiteX1689" fmla="*/ 590980 w 1944449"/>
              <a:gd name="connsiteY1689" fmla="*/ 273565 h 2086106"/>
              <a:gd name="connsiteX1690" fmla="*/ 611017 w 1944449"/>
              <a:gd name="connsiteY1690" fmla="*/ 266590 h 2086106"/>
              <a:gd name="connsiteX1691" fmla="*/ 588309 w 1944449"/>
              <a:gd name="connsiteY1691" fmla="*/ 260207 h 2086106"/>
              <a:gd name="connsiteX1692" fmla="*/ 589496 w 1944449"/>
              <a:gd name="connsiteY1692" fmla="*/ 270004 h 2086106"/>
              <a:gd name="connsiteX1693" fmla="*/ 560108 w 1944449"/>
              <a:gd name="connsiteY1693" fmla="*/ 265105 h 2086106"/>
              <a:gd name="connsiteX1694" fmla="*/ 531017 w 1944449"/>
              <a:gd name="connsiteY1694" fmla="*/ 269706 h 2086106"/>
              <a:gd name="connsiteX1695" fmla="*/ 438698 w 1944449"/>
              <a:gd name="connsiteY1695" fmla="*/ 324178 h 2086106"/>
              <a:gd name="connsiteX1696" fmla="*/ 400256 w 1944449"/>
              <a:gd name="connsiteY1696" fmla="*/ 351636 h 2086106"/>
              <a:gd name="connsiteX1697" fmla="*/ 379923 w 1944449"/>
              <a:gd name="connsiteY1697" fmla="*/ 364697 h 2086106"/>
              <a:gd name="connsiteX1698" fmla="*/ 357956 w 1944449"/>
              <a:gd name="connsiteY1698" fmla="*/ 377906 h 2086106"/>
              <a:gd name="connsiteX1699" fmla="*/ 313429 w 1944449"/>
              <a:gd name="connsiteY1699" fmla="*/ 417090 h 2086106"/>
              <a:gd name="connsiteX1700" fmla="*/ 271425 w 1944449"/>
              <a:gd name="connsiteY1700" fmla="*/ 453455 h 2086106"/>
              <a:gd name="connsiteX1701" fmla="*/ 249013 w 1944449"/>
              <a:gd name="connsiteY1701" fmla="*/ 482842 h 2086106"/>
              <a:gd name="connsiteX1702" fmla="*/ 219478 w 1944449"/>
              <a:gd name="connsiteY1702" fmla="*/ 514308 h 2086106"/>
              <a:gd name="connsiteX1703" fmla="*/ 241889 w 1944449"/>
              <a:gd name="connsiteY1703" fmla="*/ 487146 h 2086106"/>
              <a:gd name="connsiteX1704" fmla="*/ 352909 w 1944449"/>
              <a:gd name="connsiteY1704" fmla="*/ 372267 h 2086106"/>
              <a:gd name="connsiteX1705" fmla="*/ 423114 w 1944449"/>
              <a:gd name="connsiteY1705" fmla="*/ 322397 h 2086106"/>
              <a:gd name="connsiteX1706" fmla="*/ 433801 w 1944449"/>
              <a:gd name="connsiteY1706" fmla="*/ 309929 h 2086106"/>
              <a:gd name="connsiteX1707" fmla="*/ 562928 w 1944449"/>
              <a:gd name="connsiteY1707" fmla="*/ 234531 h 2086106"/>
              <a:gd name="connsiteX1708" fmla="*/ 529829 w 1944449"/>
              <a:gd name="connsiteY1708" fmla="*/ 225625 h 2086106"/>
              <a:gd name="connsiteX1709" fmla="*/ 417771 w 1944449"/>
              <a:gd name="connsiteY1709" fmla="*/ 298352 h 2086106"/>
              <a:gd name="connsiteX1710" fmla="*/ 459180 w 1944449"/>
              <a:gd name="connsiteY1710" fmla="*/ 241357 h 2086106"/>
              <a:gd name="connsiteX1711" fmla="*/ 488865 w 1944449"/>
              <a:gd name="connsiteY1711" fmla="*/ 232750 h 2086106"/>
              <a:gd name="connsiteX1712" fmla="*/ 638773 w 1944449"/>
              <a:gd name="connsiteY1712" fmla="*/ 158538 h 2086106"/>
              <a:gd name="connsiteX1713" fmla="*/ 804561 w 1944449"/>
              <a:gd name="connsiteY1713" fmla="*/ 131970 h 2086106"/>
              <a:gd name="connsiteX1714" fmla="*/ 808123 w 1944449"/>
              <a:gd name="connsiteY1714" fmla="*/ 133305 h 2086106"/>
              <a:gd name="connsiteX1715" fmla="*/ 770424 w 1944449"/>
              <a:gd name="connsiteY1715" fmla="*/ 145327 h 2086106"/>
              <a:gd name="connsiteX1716" fmla="*/ 782594 w 1944449"/>
              <a:gd name="connsiteY1716" fmla="*/ 139094 h 2086106"/>
              <a:gd name="connsiteX1717" fmla="*/ 752168 w 1944449"/>
              <a:gd name="connsiteY1717" fmla="*/ 137313 h 2086106"/>
              <a:gd name="connsiteX1718" fmla="*/ 750535 w 1944449"/>
              <a:gd name="connsiteY1718" fmla="*/ 145327 h 2086106"/>
              <a:gd name="connsiteX1719" fmla="*/ 720554 w 1944449"/>
              <a:gd name="connsiteY1719" fmla="*/ 146515 h 2086106"/>
              <a:gd name="connsiteX1720" fmla="*/ 710164 w 1944449"/>
              <a:gd name="connsiteY1720" fmla="*/ 158834 h 2086106"/>
              <a:gd name="connsiteX1721" fmla="*/ 734951 w 1944449"/>
              <a:gd name="connsiteY1721" fmla="*/ 150670 h 2086106"/>
              <a:gd name="connsiteX1722" fmla="*/ 753651 w 1944449"/>
              <a:gd name="connsiteY1722" fmla="*/ 160021 h 2086106"/>
              <a:gd name="connsiteX1723" fmla="*/ 762409 w 1944449"/>
              <a:gd name="connsiteY1723" fmla="*/ 154382 h 2086106"/>
              <a:gd name="connsiteX1724" fmla="*/ 763596 w 1944449"/>
              <a:gd name="connsiteY1724" fmla="*/ 159873 h 2086106"/>
              <a:gd name="connsiteX1725" fmla="*/ 791500 w 1944449"/>
              <a:gd name="connsiteY1725" fmla="*/ 159280 h 2086106"/>
              <a:gd name="connsiteX1726" fmla="*/ 810498 w 1944449"/>
              <a:gd name="connsiteY1726" fmla="*/ 148000 h 2086106"/>
              <a:gd name="connsiteX1727" fmla="*/ 897029 w 1944449"/>
              <a:gd name="connsiteY1727" fmla="*/ 139836 h 2086106"/>
              <a:gd name="connsiteX1728" fmla="*/ 933096 w 1944449"/>
              <a:gd name="connsiteY1728" fmla="*/ 142952 h 2086106"/>
              <a:gd name="connsiteX1729" fmla="*/ 955804 w 1944449"/>
              <a:gd name="connsiteY1729" fmla="*/ 141321 h 2086106"/>
              <a:gd name="connsiteX1730" fmla="*/ 979997 w 1944449"/>
              <a:gd name="connsiteY1730" fmla="*/ 139984 h 2086106"/>
              <a:gd name="connsiteX1731" fmla="*/ 1063262 w 1944449"/>
              <a:gd name="connsiteY1731" fmla="*/ 155718 h 2086106"/>
              <a:gd name="connsiteX1732" fmla="*/ 1106898 w 1944449"/>
              <a:gd name="connsiteY1732" fmla="*/ 160615 h 2086106"/>
              <a:gd name="connsiteX1733" fmla="*/ 1144450 w 1944449"/>
              <a:gd name="connsiteY1733" fmla="*/ 173676 h 2086106"/>
              <a:gd name="connsiteX1734" fmla="*/ 1327158 w 1944449"/>
              <a:gd name="connsiteY1734" fmla="*/ 225180 h 2086106"/>
              <a:gd name="connsiteX1735" fmla="*/ 1473949 w 1944449"/>
              <a:gd name="connsiteY1735" fmla="*/ 320912 h 2086106"/>
              <a:gd name="connsiteX1736" fmla="*/ 1481667 w 1944449"/>
              <a:gd name="connsiteY1736" fmla="*/ 325810 h 2086106"/>
              <a:gd name="connsiteX1737" fmla="*/ 1488048 w 1944449"/>
              <a:gd name="connsiteY1737" fmla="*/ 332638 h 2086106"/>
              <a:gd name="connsiteX1738" fmla="*/ 1508234 w 1944449"/>
              <a:gd name="connsiteY1738" fmla="*/ 342433 h 2086106"/>
              <a:gd name="connsiteX1739" fmla="*/ 1509867 w 1944449"/>
              <a:gd name="connsiteY1739" fmla="*/ 340801 h 2086106"/>
              <a:gd name="connsiteX1740" fmla="*/ 1511648 w 1944449"/>
              <a:gd name="connsiteY1740" fmla="*/ 343028 h 2086106"/>
              <a:gd name="connsiteX1741" fmla="*/ 1510758 w 1944449"/>
              <a:gd name="connsiteY1741" fmla="*/ 343918 h 2086106"/>
              <a:gd name="connsiteX1742" fmla="*/ 1517289 w 1944449"/>
              <a:gd name="connsiteY1742" fmla="*/ 347926 h 2086106"/>
              <a:gd name="connsiteX1743" fmla="*/ 1547417 w 1944449"/>
              <a:gd name="connsiteY1743" fmla="*/ 372861 h 2086106"/>
              <a:gd name="connsiteX1744" fmla="*/ 1543262 w 1944449"/>
              <a:gd name="connsiteY1744" fmla="*/ 365587 h 2086106"/>
              <a:gd name="connsiteX1745" fmla="*/ 1543113 w 1944449"/>
              <a:gd name="connsiteY1745" fmla="*/ 364549 h 2086106"/>
              <a:gd name="connsiteX1746" fmla="*/ 1530646 w 1944449"/>
              <a:gd name="connsiteY1746" fmla="*/ 355050 h 2086106"/>
              <a:gd name="connsiteX1747" fmla="*/ 1532279 w 1944449"/>
              <a:gd name="connsiteY1747" fmla="*/ 349707 h 2086106"/>
              <a:gd name="connsiteX1748" fmla="*/ 1544153 w 1944449"/>
              <a:gd name="connsiteY1748" fmla="*/ 361135 h 2086106"/>
              <a:gd name="connsiteX1749" fmla="*/ 1544598 w 1944449"/>
              <a:gd name="connsiteY1749" fmla="*/ 360096 h 2086106"/>
              <a:gd name="connsiteX1750" fmla="*/ 1546824 w 1944449"/>
              <a:gd name="connsiteY1750" fmla="*/ 358612 h 2086106"/>
              <a:gd name="connsiteX1751" fmla="*/ 1552019 w 1944449"/>
              <a:gd name="connsiteY1751" fmla="*/ 359650 h 2086106"/>
              <a:gd name="connsiteX1752" fmla="*/ 1554394 w 1944449"/>
              <a:gd name="connsiteY1752" fmla="*/ 378648 h 2086106"/>
              <a:gd name="connsiteX1753" fmla="*/ 1564634 w 1944449"/>
              <a:gd name="connsiteY1753" fmla="*/ 384735 h 2086106"/>
              <a:gd name="connsiteX1754" fmla="*/ 1567455 w 1944449"/>
              <a:gd name="connsiteY1754" fmla="*/ 379391 h 2086106"/>
              <a:gd name="connsiteX1755" fmla="*/ 1584820 w 1944449"/>
              <a:gd name="connsiteY1755" fmla="*/ 378648 h 2086106"/>
              <a:gd name="connsiteX1756" fmla="*/ 1591944 w 1944449"/>
              <a:gd name="connsiteY1756" fmla="*/ 390820 h 2086106"/>
              <a:gd name="connsiteX1757" fmla="*/ 1602928 w 1944449"/>
              <a:gd name="connsiteY1757" fmla="*/ 397350 h 2086106"/>
              <a:gd name="connsiteX1758" fmla="*/ 1601147 w 1944449"/>
              <a:gd name="connsiteY1758" fmla="*/ 392601 h 2086106"/>
              <a:gd name="connsiteX1759" fmla="*/ 1604264 w 1944449"/>
              <a:gd name="connsiteY1759" fmla="*/ 395865 h 2086106"/>
              <a:gd name="connsiteX1760" fmla="*/ 1606342 w 1944449"/>
              <a:gd name="connsiteY1760" fmla="*/ 398242 h 2086106"/>
              <a:gd name="connsiteX1761" fmla="*/ 1611092 w 1944449"/>
              <a:gd name="connsiteY1761" fmla="*/ 399279 h 2086106"/>
              <a:gd name="connsiteX1762" fmla="*/ 1607530 w 1944449"/>
              <a:gd name="connsiteY1762" fmla="*/ 395717 h 2086106"/>
              <a:gd name="connsiteX1763" fmla="*/ 1610201 w 1944449"/>
              <a:gd name="connsiteY1763" fmla="*/ 393046 h 2086106"/>
              <a:gd name="connsiteX1764" fmla="*/ 1613911 w 1944449"/>
              <a:gd name="connsiteY1764" fmla="*/ 399873 h 2086106"/>
              <a:gd name="connsiteX1765" fmla="*/ 1647455 w 1944449"/>
              <a:gd name="connsiteY1765" fmla="*/ 412044 h 2086106"/>
              <a:gd name="connsiteX1766" fmla="*/ 1647455 w 1944449"/>
              <a:gd name="connsiteY1766" fmla="*/ 407443 h 2086106"/>
              <a:gd name="connsiteX1767" fmla="*/ 1643002 w 1944449"/>
              <a:gd name="connsiteY1767" fmla="*/ 402545 h 2086106"/>
              <a:gd name="connsiteX1768" fmla="*/ 1646268 w 1944449"/>
              <a:gd name="connsiteY1768" fmla="*/ 403585 h 2086106"/>
              <a:gd name="connsiteX1769" fmla="*/ 1641666 w 1944449"/>
              <a:gd name="connsiteY1769" fmla="*/ 394086 h 2086106"/>
              <a:gd name="connsiteX1770" fmla="*/ 1645526 w 1944449"/>
              <a:gd name="connsiteY1770" fmla="*/ 395717 h 2086106"/>
              <a:gd name="connsiteX1771" fmla="*/ 1640627 w 1944449"/>
              <a:gd name="connsiteY1771" fmla="*/ 388890 h 2086106"/>
              <a:gd name="connsiteX1772" fmla="*/ 1619997 w 1944449"/>
              <a:gd name="connsiteY1772" fmla="*/ 370336 h 2086106"/>
              <a:gd name="connsiteX1773" fmla="*/ 1624301 w 1944449"/>
              <a:gd name="connsiteY1773" fmla="*/ 369447 h 2086106"/>
              <a:gd name="connsiteX1774" fmla="*/ 1599662 w 1944449"/>
              <a:gd name="connsiteY1774" fmla="*/ 347776 h 2086106"/>
              <a:gd name="connsiteX1775" fmla="*/ 1579477 w 1944449"/>
              <a:gd name="connsiteY1775" fmla="*/ 325810 h 2086106"/>
              <a:gd name="connsiteX1776" fmla="*/ 1592390 w 1944449"/>
              <a:gd name="connsiteY1776" fmla="*/ 339168 h 2086106"/>
              <a:gd name="connsiteX1777" fmla="*/ 1571463 w 1944449"/>
              <a:gd name="connsiteY1777" fmla="*/ 310226 h 2086106"/>
              <a:gd name="connsiteX1778" fmla="*/ 1587640 w 1944449"/>
              <a:gd name="connsiteY1778" fmla="*/ 312898 h 2086106"/>
              <a:gd name="connsiteX1779" fmla="*/ 1602780 w 1944449"/>
              <a:gd name="connsiteY1779" fmla="*/ 331896 h 2086106"/>
              <a:gd name="connsiteX1780" fmla="*/ 1623560 w 1944449"/>
              <a:gd name="connsiteY1780" fmla="*/ 350301 h 2086106"/>
              <a:gd name="connsiteX1781" fmla="*/ 1616138 w 1944449"/>
              <a:gd name="connsiteY1781" fmla="*/ 347926 h 2086106"/>
              <a:gd name="connsiteX1782" fmla="*/ 1638550 w 1944449"/>
              <a:gd name="connsiteY1782" fmla="*/ 367220 h 2086106"/>
              <a:gd name="connsiteX1783" fmla="*/ 1638104 w 1944449"/>
              <a:gd name="connsiteY1783" fmla="*/ 364697 h 2086106"/>
              <a:gd name="connsiteX1784" fmla="*/ 1605005 w 1944449"/>
              <a:gd name="connsiteY1784" fmla="*/ 325068 h 2086106"/>
              <a:gd name="connsiteX1785" fmla="*/ 1572204 w 1944449"/>
              <a:gd name="connsiteY1785" fmla="*/ 290486 h 2086106"/>
              <a:gd name="connsiteX1786" fmla="*/ 1529756 w 1944449"/>
              <a:gd name="connsiteY1786" fmla="*/ 270004 h 2086106"/>
              <a:gd name="connsiteX1787" fmla="*/ 1484932 w 1944449"/>
              <a:gd name="connsiteY1787" fmla="*/ 236608 h 2086106"/>
              <a:gd name="connsiteX1788" fmla="*/ 1481518 w 1944449"/>
              <a:gd name="connsiteY1788" fmla="*/ 222953 h 2086106"/>
              <a:gd name="connsiteX1789" fmla="*/ 1362037 w 1944449"/>
              <a:gd name="connsiteY1789" fmla="*/ 163288 h 2086106"/>
              <a:gd name="connsiteX1790" fmla="*/ 1228902 w 1944449"/>
              <a:gd name="connsiteY1790" fmla="*/ 142804 h 2086106"/>
              <a:gd name="connsiteX1791" fmla="*/ 1216583 w 1944449"/>
              <a:gd name="connsiteY1791" fmla="*/ 136719 h 2086106"/>
              <a:gd name="connsiteX1792" fmla="*/ 1171760 w 1944449"/>
              <a:gd name="connsiteY1792" fmla="*/ 133453 h 2086106"/>
              <a:gd name="connsiteX1793" fmla="*/ 1174728 w 1944449"/>
              <a:gd name="connsiteY1793" fmla="*/ 122471 h 2086106"/>
              <a:gd name="connsiteX1794" fmla="*/ 1050474 w 1944449"/>
              <a:gd name="connsiteY1794" fmla="*/ 108135 h 2086106"/>
              <a:gd name="connsiteX1795" fmla="*/ 1089087 w 1944449"/>
              <a:gd name="connsiteY1795" fmla="*/ 117424 h 2086106"/>
              <a:gd name="connsiteX1796" fmla="*/ 1106602 w 1944449"/>
              <a:gd name="connsiteY1796" fmla="*/ 115049 h 2086106"/>
              <a:gd name="connsiteX1797" fmla="*/ 1137474 w 1944449"/>
              <a:gd name="connsiteY1797" fmla="*/ 121430 h 2086106"/>
              <a:gd name="connsiteX1798" fmla="*/ 1164932 w 1944449"/>
              <a:gd name="connsiteY1798" fmla="*/ 131820 h 2086106"/>
              <a:gd name="connsiteX1799" fmla="*/ 1131833 w 1944449"/>
              <a:gd name="connsiteY1799" fmla="*/ 125142 h 2086106"/>
              <a:gd name="connsiteX1800" fmla="*/ 1100961 w 1944449"/>
              <a:gd name="connsiteY1800" fmla="*/ 119798 h 2086106"/>
              <a:gd name="connsiteX1801" fmla="*/ 1039217 w 1944449"/>
              <a:gd name="connsiteY1801" fmla="*/ 110447 h 2086106"/>
              <a:gd name="connsiteX1802" fmla="*/ 1050474 w 1944449"/>
              <a:gd name="connsiteY1802" fmla="*/ 108135 h 2086106"/>
              <a:gd name="connsiteX1803" fmla="*/ 986081 w 1944449"/>
              <a:gd name="connsiteY1803" fmla="*/ 100503 h 2086106"/>
              <a:gd name="connsiteX1804" fmla="*/ 985784 w 1944449"/>
              <a:gd name="connsiteY1804" fmla="*/ 106144 h 2086106"/>
              <a:gd name="connsiteX1805" fmla="*/ 969161 w 1944449"/>
              <a:gd name="connsiteY1805" fmla="*/ 101690 h 2086106"/>
              <a:gd name="connsiteX1806" fmla="*/ 986081 w 1944449"/>
              <a:gd name="connsiteY1806" fmla="*/ 100503 h 2086106"/>
              <a:gd name="connsiteX1807" fmla="*/ 1030460 w 1944449"/>
              <a:gd name="connsiteY1807" fmla="*/ 98278 h 2086106"/>
              <a:gd name="connsiteX1808" fmla="*/ 1005822 w 1944449"/>
              <a:gd name="connsiteY1808" fmla="*/ 109262 h 2086106"/>
              <a:gd name="connsiteX1809" fmla="*/ 1006416 w 1944449"/>
              <a:gd name="connsiteY1809" fmla="*/ 101692 h 2086106"/>
              <a:gd name="connsiteX1810" fmla="*/ 1030460 w 1944449"/>
              <a:gd name="connsiteY1810" fmla="*/ 98278 h 2086106"/>
              <a:gd name="connsiteX1811" fmla="*/ 1158548 w 1944449"/>
              <a:gd name="connsiteY1811" fmla="*/ 23620 h 2086106"/>
              <a:gd name="connsiteX1812" fmla="*/ 1160033 w 1944449"/>
              <a:gd name="connsiteY1812" fmla="*/ 29111 h 2086106"/>
              <a:gd name="connsiteX1813" fmla="*/ 1152761 w 1944449"/>
              <a:gd name="connsiteY1813" fmla="*/ 27330 h 2086106"/>
              <a:gd name="connsiteX1814" fmla="*/ 1148308 w 1944449"/>
              <a:gd name="connsiteY1814" fmla="*/ 23768 h 2086106"/>
              <a:gd name="connsiteX1815" fmla="*/ 1158548 w 1944449"/>
              <a:gd name="connsiteY1815" fmla="*/ 23620 h 2086106"/>
              <a:gd name="connsiteX1816" fmla="*/ 1025264 w 1944449"/>
              <a:gd name="connsiteY1816" fmla="*/ 22 h 2086106"/>
              <a:gd name="connsiteX1817" fmla="*/ 1070089 w 1944449"/>
              <a:gd name="connsiteY1817" fmla="*/ 4920 h 2086106"/>
              <a:gd name="connsiteX1818" fmla="*/ 1082110 w 1944449"/>
              <a:gd name="connsiteY1818" fmla="*/ 10411 h 2086106"/>
              <a:gd name="connsiteX1819" fmla="*/ 1096953 w 1944449"/>
              <a:gd name="connsiteY1819" fmla="*/ 12490 h 2086106"/>
              <a:gd name="connsiteX1820" fmla="*/ 1100069 w 1944449"/>
              <a:gd name="connsiteY1820" fmla="*/ 7888 h 2086106"/>
              <a:gd name="connsiteX1821" fmla="*/ 1124411 w 1944449"/>
              <a:gd name="connsiteY1821" fmla="*/ 15457 h 2086106"/>
              <a:gd name="connsiteX1822" fmla="*/ 1129160 w 1944449"/>
              <a:gd name="connsiteY1822" fmla="*/ 17536 h 2086106"/>
              <a:gd name="connsiteX1823" fmla="*/ 1137472 w 1944449"/>
              <a:gd name="connsiteY1823" fmla="*/ 13825 h 2086106"/>
              <a:gd name="connsiteX1824" fmla="*/ 1146377 w 1944449"/>
              <a:gd name="connsiteY1824" fmla="*/ 20800 h 2086106"/>
              <a:gd name="connsiteX1825" fmla="*/ 1083892 w 1944449"/>
              <a:gd name="connsiteY1825" fmla="*/ 15903 h 2086106"/>
              <a:gd name="connsiteX1826" fmla="*/ 1077063 w 1944449"/>
              <a:gd name="connsiteY1826" fmla="*/ 9818 h 2086106"/>
              <a:gd name="connsiteX1827" fmla="*/ 1074244 w 1944449"/>
              <a:gd name="connsiteY1827" fmla="*/ 13232 h 2086106"/>
              <a:gd name="connsiteX1828" fmla="*/ 1032388 w 1944449"/>
              <a:gd name="connsiteY1828" fmla="*/ 4326 h 2086106"/>
              <a:gd name="connsiteX1829" fmla="*/ 1047083 w 1944449"/>
              <a:gd name="connsiteY1829" fmla="*/ 8334 h 2086106"/>
              <a:gd name="connsiteX1830" fmla="*/ 1027343 w 1944449"/>
              <a:gd name="connsiteY1830" fmla="*/ 7739 h 2086106"/>
              <a:gd name="connsiteX1831" fmla="*/ 1025264 w 1944449"/>
              <a:gd name="connsiteY1831" fmla="*/ 22 h 2086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</a:cxnLst>
            <a:rect l="l" t="t" r="r" b="b"/>
            <a:pathLst>
              <a:path w="1944449" h="2086106">
                <a:moveTo>
                  <a:pt x="996382" y="2079281"/>
                </a:moveTo>
                <a:cubicBezTo>
                  <a:pt x="1005461" y="2079761"/>
                  <a:pt x="1016732" y="2084770"/>
                  <a:pt x="1002706" y="2086106"/>
                </a:cubicBezTo>
                <a:cubicBezTo>
                  <a:pt x="1006416" y="2079575"/>
                  <a:pt x="993949" y="2082246"/>
                  <a:pt x="989051" y="2080615"/>
                </a:cubicBezTo>
                <a:cubicBezTo>
                  <a:pt x="990572" y="2079464"/>
                  <a:pt x="993355" y="2079121"/>
                  <a:pt x="996382" y="2079281"/>
                </a:cubicBezTo>
                <a:close/>
                <a:moveTo>
                  <a:pt x="895840" y="2034159"/>
                </a:moveTo>
                <a:cubicBezTo>
                  <a:pt x="892428" y="2038761"/>
                  <a:pt x="884116" y="2035199"/>
                  <a:pt x="878327" y="2035940"/>
                </a:cubicBezTo>
                <a:cubicBezTo>
                  <a:pt x="868976" y="2037128"/>
                  <a:pt x="880702" y="2043212"/>
                  <a:pt x="868382" y="2035495"/>
                </a:cubicBezTo>
                <a:cubicBezTo>
                  <a:pt x="878773" y="2032824"/>
                  <a:pt x="884264" y="2035347"/>
                  <a:pt x="895840" y="2034159"/>
                </a:cubicBezTo>
                <a:close/>
                <a:moveTo>
                  <a:pt x="952688" y="2030893"/>
                </a:moveTo>
                <a:cubicBezTo>
                  <a:pt x="951351" y="2032081"/>
                  <a:pt x="946007" y="2033120"/>
                  <a:pt x="950461" y="2033564"/>
                </a:cubicBezTo>
                <a:cubicBezTo>
                  <a:pt x="939626" y="2038018"/>
                  <a:pt x="922853" y="2036088"/>
                  <a:pt x="910683" y="2033416"/>
                </a:cubicBezTo>
                <a:cubicBezTo>
                  <a:pt x="925378" y="2032526"/>
                  <a:pt x="934431" y="2033416"/>
                  <a:pt x="952688" y="2030893"/>
                </a:cubicBezTo>
                <a:close/>
                <a:moveTo>
                  <a:pt x="791202" y="2028075"/>
                </a:moveTo>
                <a:cubicBezTo>
                  <a:pt x="797585" y="2026589"/>
                  <a:pt x="807677" y="2027629"/>
                  <a:pt x="818660" y="2029262"/>
                </a:cubicBezTo>
                <a:cubicBezTo>
                  <a:pt x="820886" y="2031191"/>
                  <a:pt x="799514" y="2028816"/>
                  <a:pt x="791202" y="2028075"/>
                </a:cubicBezTo>
                <a:close/>
                <a:moveTo>
                  <a:pt x="920331" y="2017238"/>
                </a:moveTo>
                <a:cubicBezTo>
                  <a:pt x="924041" y="2018574"/>
                  <a:pt x="925674" y="2020652"/>
                  <a:pt x="925377" y="2023769"/>
                </a:cubicBezTo>
                <a:cubicBezTo>
                  <a:pt x="918252" y="2027777"/>
                  <a:pt x="913207" y="2020207"/>
                  <a:pt x="908160" y="2023175"/>
                </a:cubicBezTo>
                <a:cubicBezTo>
                  <a:pt x="908605" y="2024660"/>
                  <a:pt x="912613" y="2024511"/>
                  <a:pt x="915434" y="2024511"/>
                </a:cubicBezTo>
                <a:cubicBezTo>
                  <a:pt x="912761" y="2027925"/>
                  <a:pt x="901333" y="2026886"/>
                  <a:pt x="898215" y="2030152"/>
                </a:cubicBezTo>
                <a:cubicBezTo>
                  <a:pt x="894059" y="2029260"/>
                  <a:pt x="896731" y="2027183"/>
                  <a:pt x="900739" y="2027777"/>
                </a:cubicBezTo>
                <a:cubicBezTo>
                  <a:pt x="898660" y="2023323"/>
                  <a:pt x="900442" y="2024808"/>
                  <a:pt x="898364" y="2020207"/>
                </a:cubicBezTo>
                <a:cubicBezTo>
                  <a:pt x="907270" y="2020207"/>
                  <a:pt x="913651" y="2018574"/>
                  <a:pt x="920331" y="2017238"/>
                </a:cubicBezTo>
                <a:close/>
                <a:moveTo>
                  <a:pt x="869773" y="2015644"/>
                </a:moveTo>
                <a:cubicBezTo>
                  <a:pt x="874430" y="2015310"/>
                  <a:pt x="879662" y="2015310"/>
                  <a:pt x="886193" y="2016053"/>
                </a:cubicBezTo>
                <a:cubicBezTo>
                  <a:pt x="880256" y="2018723"/>
                  <a:pt x="889161" y="2020950"/>
                  <a:pt x="890942" y="2023769"/>
                </a:cubicBezTo>
                <a:cubicBezTo>
                  <a:pt x="884559" y="2024512"/>
                  <a:pt x="873429" y="2023027"/>
                  <a:pt x="871350" y="2019169"/>
                </a:cubicBezTo>
                <a:cubicBezTo>
                  <a:pt x="867640" y="2020207"/>
                  <a:pt x="871944" y="2021098"/>
                  <a:pt x="868827" y="2024066"/>
                </a:cubicBezTo>
                <a:cubicBezTo>
                  <a:pt x="865711" y="2022137"/>
                  <a:pt x="857249" y="2021692"/>
                  <a:pt x="853985" y="2023325"/>
                </a:cubicBezTo>
                <a:cubicBezTo>
                  <a:pt x="849531" y="2021544"/>
                  <a:pt x="863930" y="2021840"/>
                  <a:pt x="856805" y="2017238"/>
                </a:cubicBezTo>
                <a:cubicBezTo>
                  <a:pt x="861035" y="2016645"/>
                  <a:pt x="865117" y="2015978"/>
                  <a:pt x="869773" y="2015644"/>
                </a:cubicBezTo>
                <a:close/>
                <a:moveTo>
                  <a:pt x="947047" y="2014715"/>
                </a:moveTo>
                <a:cubicBezTo>
                  <a:pt x="942297" y="2018277"/>
                  <a:pt x="933094" y="2019910"/>
                  <a:pt x="927751" y="2022581"/>
                </a:cubicBezTo>
                <a:cubicBezTo>
                  <a:pt x="929978" y="2015457"/>
                  <a:pt x="935767" y="2016051"/>
                  <a:pt x="947047" y="2014715"/>
                </a:cubicBezTo>
                <a:close/>
                <a:moveTo>
                  <a:pt x="886192" y="2013528"/>
                </a:moveTo>
                <a:cubicBezTo>
                  <a:pt x="891535" y="2013380"/>
                  <a:pt x="920626" y="2015309"/>
                  <a:pt x="893464" y="2016349"/>
                </a:cubicBezTo>
                <a:cubicBezTo>
                  <a:pt x="891683" y="2015161"/>
                  <a:pt x="889012" y="2014271"/>
                  <a:pt x="886192" y="2013528"/>
                </a:cubicBezTo>
                <a:close/>
                <a:moveTo>
                  <a:pt x="1094430" y="2009370"/>
                </a:moveTo>
                <a:cubicBezTo>
                  <a:pt x="1102890" y="2009074"/>
                  <a:pt x="1095914" y="2014713"/>
                  <a:pt x="1103484" y="2016792"/>
                </a:cubicBezTo>
                <a:cubicBezTo>
                  <a:pt x="1099180" y="2017088"/>
                  <a:pt x="1099030" y="2018573"/>
                  <a:pt x="1099030" y="2020056"/>
                </a:cubicBezTo>
                <a:cubicBezTo>
                  <a:pt x="1083298" y="2019760"/>
                  <a:pt x="1078548" y="2025103"/>
                  <a:pt x="1059550" y="2026291"/>
                </a:cubicBezTo>
                <a:cubicBezTo>
                  <a:pt x="1061479" y="2023767"/>
                  <a:pt x="1067714" y="2021837"/>
                  <a:pt x="1071720" y="2023173"/>
                </a:cubicBezTo>
                <a:cubicBezTo>
                  <a:pt x="1065635" y="2019167"/>
                  <a:pt x="1080181" y="2018275"/>
                  <a:pt x="1087602" y="2013080"/>
                </a:cubicBezTo>
                <a:lnTo>
                  <a:pt x="1088789" y="2019315"/>
                </a:lnTo>
                <a:lnTo>
                  <a:pt x="1098586" y="2017682"/>
                </a:lnTo>
                <a:cubicBezTo>
                  <a:pt x="1100070" y="2013526"/>
                  <a:pt x="1089531" y="2011301"/>
                  <a:pt x="1094430" y="2009370"/>
                </a:cubicBezTo>
                <a:close/>
                <a:moveTo>
                  <a:pt x="764821" y="2008926"/>
                </a:moveTo>
                <a:cubicBezTo>
                  <a:pt x="768494" y="2009483"/>
                  <a:pt x="771982" y="2011301"/>
                  <a:pt x="770424" y="2013676"/>
                </a:cubicBezTo>
                <a:cubicBezTo>
                  <a:pt x="765971" y="2010559"/>
                  <a:pt x="764190" y="2012488"/>
                  <a:pt x="758105" y="2011745"/>
                </a:cubicBezTo>
                <a:cubicBezTo>
                  <a:pt x="757288" y="2009074"/>
                  <a:pt x="761147" y="2008369"/>
                  <a:pt x="764821" y="2008926"/>
                </a:cubicBezTo>
                <a:close/>
                <a:moveTo>
                  <a:pt x="1145544" y="1994752"/>
                </a:moveTo>
                <a:cubicBezTo>
                  <a:pt x="1148272" y="1994084"/>
                  <a:pt x="1150238" y="1994084"/>
                  <a:pt x="1149496" y="1996459"/>
                </a:cubicBezTo>
                <a:cubicBezTo>
                  <a:pt x="1135247" y="1998686"/>
                  <a:pt x="1134208" y="2006106"/>
                  <a:pt x="1142075" y="2007442"/>
                </a:cubicBezTo>
                <a:cubicBezTo>
                  <a:pt x="1140738" y="2009075"/>
                  <a:pt x="1136732" y="2009966"/>
                  <a:pt x="1138068" y="2012191"/>
                </a:cubicBezTo>
                <a:cubicBezTo>
                  <a:pt x="1127975" y="2009668"/>
                  <a:pt x="1137176" y="2002990"/>
                  <a:pt x="1137028" y="1997053"/>
                </a:cubicBezTo>
                <a:cubicBezTo>
                  <a:pt x="1139329" y="1996756"/>
                  <a:pt x="1142817" y="1995420"/>
                  <a:pt x="1145544" y="1994752"/>
                </a:cubicBezTo>
                <a:close/>
                <a:moveTo>
                  <a:pt x="1216879" y="1989038"/>
                </a:moveTo>
                <a:cubicBezTo>
                  <a:pt x="1223708" y="1986811"/>
                  <a:pt x="1201593" y="1996904"/>
                  <a:pt x="1199514" y="2000318"/>
                </a:cubicBezTo>
                <a:cubicBezTo>
                  <a:pt x="1196546" y="1998833"/>
                  <a:pt x="1184970" y="1997350"/>
                  <a:pt x="1181555" y="2001208"/>
                </a:cubicBezTo>
                <a:cubicBezTo>
                  <a:pt x="1175321" y="1995865"/>
                  <a:pt x="1194319" y="1998389"/>
                  <a:pt x="1205599" y="1994827"/>
                </a:cubicBezTo>
                <a:cubicBezTo>
                  <a:pt x="1204264" y="1992452"/>
                  <a:pt x="1198475" y="1994084"/>
                  <a:pt x="1194913" y="1993788"/>
                </a:cubicBezTo>
                <a:cubicBezTo>
                  <a:pt x="1198327" y="1989780"/>
                  <a:pt x="1206491" y="1994381"/>
                  <a:pt x="1216879" y="1989038"/>
                </a:cubicBezTo>
                <a:close/>
                <a:moveTo>
                  <a:pt x="1180218" y="1987257"/>
                </a:moveTo>
                <a:cubicBezTo>
                  <a:pt x="1179179" y="1990078"/>
                  <a:pt x="1174727" y="1992155"/>
                  <a:pt x="1169236" y="1994084"/>
                </a:cubicBezTo>
                <a:cubicBezTo>
                  <a:pt x="1164931" y="1990078"/>
                  <a:pt x="1173836" y="1989038"/>
                  <a:pt x="1180218" y="1987257"/>
                </a:cubicBezTo>
                <a:close/>
                <a:moveTo>
                  <a:pt x="740869" y="1985865"/>
                </a:moveTo>
                <a:cubicBezTo>
                  <a:pt x="744487" y="1986589"/>
                  <a:pt x="748457" y="1988073"/>
                  <a:pt x="749200" y="1988741"/>
                </a:cubicBezTo>
                <a:cubicBezTo>
                  <a:pt x="744746" y="1990078"/>
                  <a:pt x="742965" y="1987703"/>
                  <a:pt x="734653" y="1987554"/>
                </a:cubicBezTo>
                <a:cubicBezTo>
                  <a:pt x="733986" y="1985179"/>
                  <a:pt x="737251" y="1985142"/>
                  <a:pt x="740869" y="1985865"/>
                </a:cubicBezTo>
                <a:close/>
                <a:moveTo>
                  <a:pt x="1047824" y="1964399"/>
                </a:moveTo>
                <a:cubicBezTo>
                  <a:pt x="1044114" y="1965289"/>
                  <a:pt x="1040256" y="1966328"/>
                  <a:pt x="1036396" y="1967220"/>
                </a:cubicBezTo>
                <a:lnTo>
                  <a:pt x="1036248" y="1966180"/>
                </a:lnTo>
                <a:cubicBezTo>
                  <a:pt x="1040106" y="1965735"/>
                  <a:pt x="1043966" y="1965141"/>
                  <a:pt x="1047824" y="1964399"/>
                </a:cubicBezTo>
                <a:close/>
                <a:moveTo>
                  <a:pt x="602260" y="1962915"/>
                </a:moveTo>
                <a:cubicBezTo>
                  <a:pt x="607010" y="1960689"/>
                  <a:pt x="613095" y="1972860"/>
                  <a:pt x="614580" y="1964549"/>
                </a:cubicBezTo>
                <a:cubicBezTo>
                  <a:pt x="623485" y="1967665"/>
                  <a:pt x="631797" y="1970485"/>
                  <a:pt x="639811" y="1973304"/>
                </a:cubicBezTo>
                <a:cubicBezTo>
                  <a:pt x="647974" y="1975531"/>
                  <a:pt x="655840" y="1977610"/>
                  <a:pt x="663410" y="1979687"/>
                </a:cubicBezTo>
                <a:cubicBezTo>
                  <a:pt x="678698" y="1983695"/>
                  <a:pt x="693095" y="1987553"/>
                  <a:pt x="707789" y="1991413"/>
                </a:cubicBezTo>
                <a:cubicBezTo>
                  <a:pt x="737028" y="1999872"/>
                  <a:pt x="768494" y="2003880"/>
                  <a:pt x="810646" y="2010411"/>
                </a:cubicBezTo>
                <a:cubicBezTo>
                  <a:pt x="817029" y="2012044"/>
                  <a:pt x="815544" y="2008332"/>
                  <a:pt x="818216" y="2007590"/>
                </a:cubicBezTo>
                <a:cubicBezTo>
                  <a:pt x="819404" y="2009965"/>
                  <a:pt x="829645" y="2009075"/>
                  <a:pt x="830090" y="2011746"/>
                </a:cubicBezTo>
                <a:cubicBezTo>
                  <a:pt x="833652" y="2011300"/>
                  <a:pt x="837808" y="2010559"/>
                  <a:pt x="837660" y="2007442"/>
                </a:cubicBezTo>
                <a:cubicBezTo>
                  <a:pt x="843299" y="2006997"/>
                  <a:pt x="853244" y="2009223"/>
                  <a:pt x="857846" y="2008332"/>
                </a:cubicBezTo>
                <a:cubicBezTo>
                  <a:pt x="851909" y="2010707"/>
                  <a:pt x="840479" y="2013231"/>
                  <a:pt x="827270" y="2013825"/>
                </a:cubicBezTo>
                <a:cubicBezTo>
                  <a:pt x="812575" y="2014418"/>
                  <a:pt x="795804" y="2013675"/>
                  <a:pt x="783188" y="2011896"/>
                </a:cubicBezTo>
                <a:cubicBezTo>
                  <a:pt x="780220" y="2011746"/>
                  <a:pt x="780814" y="2013973"/>
                  <a:pt x="780220" y="2015308"/>
                </a:cubicBezTo>
                <a:cubicBezTo>
                  <a:pt x="774135" y="2012785"/>
                  <a:pt x="772948" y="2011598"/>
                  <a:pt x="776212" y="2008332"/>
                </a:cubicBezTo>
                <a:cubicBezTo>
                  <a:pt x="765526" y="2006701"/>
                  <a:pt x="764784" y="2008482"/>
                  <a:pt x="759293" y="2004474"/>
                </a:cubicBezTo>
                <a:cubicBezTo>
                  <a:pt x="756324" y="2004474"/>
                  <a:pt x="754097" y="2005216"/>
                  <a:pt x="753949" y="2007442"/>
                </a:cubicBezTo>
                <a:cubicBezTo>
                  <a:pt x="747419" y="2006107"/>
                  <a:pt x="741184" y="2004919"/>
                  <a:pt x="734951" y="2003732"/>
                </a:cubicBezTo>
                <a:cubicBezTo>
                  <a:pt x="728717" y="2002247"/>
                  <a:pt x="722780" y="2000764"/>
                  <a:pt x="716991" y="1999428"/>
                </a:cubicBezTo>
                <a:cubicBezTo>
                  <a:pt x="705267" y="1996756"/>
                  <a:pt x="694282" y="1994381"/>
                  <a:pt x="683596" y="1992154"/>
                </a:cubicBezTo>
                <a:cubicBezTo>
                  <a:pt x="662371" y="1987553"/>
                  <a:pt x="642779" y="1985030"/>
                  <a:pt x="625414" y="1980280"/>
                </a:cubicBezTo>
                <a:cubicBezTo>
                  <a:pt x="633874" y="1978945"/>
                  <a:pt x="618142" y="1975531"/>
                  <a:pt x="622891" y="1971375"/>
                </a:cubicBezTo>
                <a:cubicBezTo>
                  <a:pt x="620962" y="1971375"/>
                  <a:pt x="618735" y="1971375"/>
                  <a:pt x="615619" y="1970188"/>
                </a:cubicBezTo>
                <a:cubicBezTo>
                  <a:pt x="615767" y="1972860"/>
                  <a:pt x="624375" y="1974344"/>
                  <a:pt x="621110" y="1977460"/>
                </a:cubicBezTo>
                <a:cubicBezTo>
                  <a:pt x="610424" y="1971375"/>
                  <a:pt x="604783" y="1970781"/>
                  <a:pt x="602260" y="1962915"/>
                </a:cubicBezTo>
                <a:close/>
                <a:moveTo>
                  <a:pt x="885489" y="1962304"/>
                </a:moveTo>
                <a:cubicBezTo>
                  <a:pt x="883262" y="1961840"/>
                  <a:pt x="881222" y="1962100"/>
                  <a:pt x="880257" y="1964252"/>
                </a:cubicBezTo>
                <a:cubicBezTo>
                  <a:pt x="881593" y="1964995"/>
                  <a:pt x="891240" y="1967666"/>
                  <a:pt x="891833" y="1964697"/>
                </a:cubicBezTo>
                <a:cubicBezTo>
                  <a:pt x="890126" y="1963955"/>
                  <a:pt x="887715" y="1962768"/>
                  <a:pt x="885489" y="1962304"/>
                </a:cubicBezTo>
                <a:close/>
                <a:moveTo>
                  <a:pt x="495989" y="1953713"/>
                </a:moveTo>
                <a:cubicBezTo>
                  <a:pt x="505190" y="1956830"/>
                  <a:pt x="519291" y="1965885"/>
                  <a:pt x="520924" y="1959798"/>
                </a:cubicBezTo>
                <a:cubicBezTo>
                  <a:pt x="523892" y="1962025"/>
                  <a:pt x="525821" y="1964252"/>
                  <a:pt x="526415" y="1966478"/>
                </a:cubicBezTo>
                <a:cubicBezTo>
                  <a:pt x="526119" y="1963360"/>
                  <a:pt x="534431" y="1969297"/>
                  <a:pt x="535618" y="1963806"/>
                </a:cubicBezTo>
                <a:cubicBezTo>
                  <a:pt x="536953" y="1969001"/>
                  <a:pt x="552092" y="1972711"/>
                  <a:pt x="549125" y="1978352"/>
                </a:cubicBezTo>
                <a:cubicBezTo>
                  <a:pt x="562630" y="1981023"/>
                  <a:pt x="572723" y="1980281"/>
                  <a:pt x="573614" y="1969891"/>
                </a:cubicBezTo>
                <a:cubicBezTo>
                  <a:pt x="587269" y="1970337"/>
                  <a:pt x="601518" y="1975234"/>
                  <a:pt x="613837" y="1981469"/>
                </a:cubicBezTo>
                <a:cubicBezTo>
                  <a:pt x="619922" y="1984585"/>
                  <a:pt x="625710" y="1987999"/>
                  <a:pt x="630609" y="1991562"/>
                </a:cubicBezTo>
                <a:cubicBezTo>
                  <a:pt x="635654" y="1994974"/>
                  <a:pt x="639810" y="1998092"/>
                  <a:pt x="642928" y="2000911"/>
                </a:cubicBezTo>
                <a:cubicBezTo>
                  <a:pt x="647084" y="2017832"/>
                  <a:pt x="633725" y="2026738"/>
                  <a:pt x="613244" y="2022284"/>
                </a:cubicBezTo>
                <a:cubicBezTo>
                  <a:pt x="582668" y="2015309"/>
                  <a:pt x="556841" y="1987258"/>
                  <a:pt x="532797" y="1985477"/>
                </a:cubicBezTo>
                <a:cubicBezTo>
                  <a:pt x="525377" y="1980875"/>
                  <a:pt x="502222" y="1969297"/>
                  <a:pt x="493020" y="1960689"/>
                </a:cubicBezTo>
                <a:cubicBezTo>
                  <a:pt x="497176" y="1958167"/>
                  <a:pt x="494355" y="1958167"/>
                  <a:pt x="495989" y="1953713"/>
                </a:cubicBezTo>
                <a:close/>
                <a:moveTo>
                  <a:pt x="927269" y="1951914"/>
                </a:moveTo>
                <a:cubicBezTo>
                  <a:pt x="918067" y="1951525"/>
                  <a:pt x="910906" y="1952304"/>
                  <a:pt x="917362" y="1955494"/>
                </a:cubicBezTo>
                <a:cubicBezTo>
                  <a:pt x="903559" y="1954308"/>
                  <a:pt x="900443" y="1955198"/>
                  <a:pt x="887530" y="1953119"/>
                </a:cubicBezTo>
                <a:cubicBezTo>
                  <a:pt x="886490" y="1955494"/>
                  <a:pt x="880851" y="1955198"/>
                  <a:pt x="882780" y="1959206"/>
                </a:cubicBezTo>
                <a:cubicBezTo>
                  <a:pt x="890646" y="1956237"/>
                  <a:pt x="901778" y="1956831"/>
                  <a:pt x="913800" y="1957425"/>
                </a:cubicBezTo>
                <a:cubicBezTo>
                  <a:pt x="925822" y="1958167"/>
                  <a:pt x="938587" y="1958908"/>
                  <a:pt x="949422" y="1955346"/>
                </a:cubicBezTo>
                <a:cubicBezTo>
                  <a:pt x="947715" y="1953862"/>
                  <a:pt x="936471" y="1952304"/>
                  <a:pt x="927269" y="1951914"/>
                </a:cubicBezTo>
                <a:close/>
                <a:moveTo>
                  <a:pt x="1072297" y="1946293"/>
                </a:moveTo>
                <a:cubicBezTo>
                  <a:pt x="1066564" y="1946997"/>
                  <a:pt x="1060887" y="1948593"/>
                  <a:pt x="1057622" y="1951338"/>
                </a:cubicBezTo>
                <a:cubicBezTo>
                  <a:pt x="1062075" y="1951338"/>
                  <a:pt x="1071128" y="1947628"/>
                  <a:pt x="1069495" y="1952082"/>
                </a:cubicBezTo>
                <a:cubicBezTo>
                  <a:pt x="1061927" y="1952378"/>
                  <a:pt x="1053763" y="1955198"/>
                  <a:pt x="1042335" y="1958760"/>
                </a:cubicBezTo>
                <a:cubicBezTo>
                  <a:pt x="1042186" y="1955644"/>
                  <a:pt x="1046193" y="1954308"/>
                  <a:pt x="1039367" y="1954159"/>
                </a:cubicBezTo>
                <a:cubicBezTo>
                  <a:pt x="1036546" y="1958167"/>
                  <a:pt x="1031203" y="1953269"/>
                  <a:pt x="1025414" y="1954456"/>
                </a:cubicBezTo>
                <a:cubicBezTo>
                  <a:pt x="1024227" y="1956831"/>
                  <a:pt x="1032836" y="1959206"/>
                  <a:pt x="1026156" y="1960689"/>
                </a:cubicBezTo>
                <a:cubicBezTo>
                  <a:pt x="1021852" y="1957721"/>
                  <a:pt x="1014580" y="1956683"/>
                  <a:pt x="1007010" y="1955792"/>
                </a:cubicBezTo>
                <a:cubicBezTo>
                  <a:pt x="973763" y="1964845"/>
                  <a:pt x="932946" y="1964697"/>
                  <a:pt x="910386" y="1965291"/>
                </a:cubicBezTo>
                <a:cubicBezTo>
                  <a:pt x="913058" y="1965589"/>
                  <a:pt x="912910" y="1967370"/>
                  <a:pt x="912761" y="1969151"/>
                </a:cubicBezTo>
                <a:cubicBezTo>
                  <a:pt x="905636" y="1969299"/>
                  <a:pt x="894654" y="1967072"/>
                  <a:pt x="894060" y="1970930"/>
                </a:cubicBezTo>
                <a:cubicBezTo>
                  <a:pt x="898364" y="1972119"/>
                  <a:pt x="902520" y="1973455"/>
                  <a:pt x="908011" y="1974048"/>
                </a:cubicBezTo>
                <a:cubicBezTo>
                  <a:pt x="910980" y="1974196"/>
                  <a:pt x="910090" y="1971970"/>
                  <a:pt x="912613" y="1971673"/>
                </a:cubicBezTo>
                <a:cubicBezTo>
                  <a:pt x="935619" y="1975977"/>
                  <a:pt x="960256" y="1974790"/>
                  <a:pt x="983560" y="1973455"/>
                </a:cubicBezTo>
                <a:cubicBezTo>
                  <a:pt x="995136" y="1972711"/>
                  <a:pt x="1006564" y="1971525"/>
                  <a:pt x="1017400" y="1970188"/>
                </a:cubicBezTo>
                <a:cubicBezTo>
                  <a:pt x="1022891" y="1969447"/>
                  <a:pt x="1028087" y="1968853"/>
                  <a:pt x="1033132" y="1967962"/>
                </a:cubicBezTo>
                <a:cubicBezTo>
                  <a:pt x="1034171" y="1967666"/>
                  <a:pt x="1035211" y="1967518"/>
                  <a:pt x="1036249" y="1967220"/>
                </a:cubicBezTo>
                <a:lnTo>
                  <a:pt x="1036842" y="1971228"/>
                </a:lnTo>
                <a:cubicBezTo>
                  <a:pt x="1063114" y="1965589"/>
                  <a:pt x="1085229" y="1969447"/>
                  <a:pt x="1109125" y="1959650"/>
                </a:cubicBezTo>
                <a:cubicBezTo>
                  <a:pt x="1098438" y="1953713"/>
                  <a:pt x="1068160" y="1963214"/>
                  <a:pt x="1050053" y="1962768"/>
                </a:cubicBezTo>
                <a:cubicBezTo>
                  <a:pt x="1054059" y="1956534"/>
                  <a:pt x="1081963" y="1960987"/>
                  <a:pt x="1091314" y="1954902"/>
                </a:cubicBezTo>
                <a:cubicBezTo>
                  <a:pt x="1078105" y="1956534"/>
                  <a:pt x="1089979" y="1951042"/>
                  <a:pt x="1087306" y="1946590"/>
                </a:cubicBezTo>
                <a:cubicBezTo>
                  <a:pt x="1083819" y="1945774"/>
                  <a:pt x="1078030" y="1945588"/>
                  <a:pt x="1072297" y="1946293"/>
                </a:cubicBezTo>
                <a:close/>
                <a:moveTo>
                  <a:pt x="960256" y="1944808"/>
                </a:moveTo>
                <a:cubicBezTo>
                  <a:pt x="936212" y="1949261"/>
                  <a:pt x="910386" y="1940356"/>
                  <a:pt x="894356" y="1949707"/>
                </a:cubicBezTo>
                <a:cubicBezTo>
                  <a:pt x="907715" y="1948816"/>
                  <a:pt x="922705" y="1949557"/>
                  <a:pt x="936360" y="1950003"/>
                </a:cubicBezTo>
                <a:cubicBezTo>
                  <a:pt x="949867" y="1949557"/>
                  <a:pt x="962037" y="1948964"/>
                  <a:pt x="969459" y="1946886"/>
                </a:cubicBezTo>
                <a:cubicBezTo>
                  <a:pt x="965451" y="1946738"/>
                  <a:pt x="958179" y="1948668"/>
                  <a:pt x="960256" y="1944808"/>
                </a:cubicBezTo>
                <a:close/>
                <a:moveTo>
                  <a:pt x="793874" y="1943324"/>
                </a:moveTo>
                <a:cubicBezTo>
                  <a:pt x="790758" y="1946590"/>
                  <a:pt x="802928" y="1950003"/>
                  <a:pt x="804858" y="1947480"/>
                </a:cubicBezTo>
                <a:cubicBezTo>
                  <a:pt x="802334" y="1946886"/>
                  <a:pt x="802632" y="1945105"/>
                  <a:pt x="803077" y="1943324"/>
                </a:cubicBezTo>
                <a:cubicBezTo>
                  <a:pt x="799218" y="1942731"/>
                  <a:pt x="795953" y="1942583"/>
                  <a:pt x="793874" y="1943324"/>
                </a:cubicBezTo>
                <a:close/>
                <a:moveTo>
                  <a:pt x="975990" y="1941543"/>
                </a:moveTo>
                <a:cubicBezTo>
                  <a:pt x="966787" y="1948074"/>
                  <a:pt x="1005229" y="1947926"/>
                  <a:pt x="1021704" y="1943622"/>
                </a:cubicBezTo>
                <a:cubicBezTo>
                  <a:pt x="1002706" y="1939762"/>
                  <a:pt x="987715" y="1946145"/>
                  <a:pt x="975990" y="1941543"/>
                </a:cubicBezTo>
                <a:close/>
                <a:moveTo>
                  <a:pt x="1060442" y="1940950"/>
                </a:moveTo>
                <a:cubicBezTo>
                  <a:pt x="1048568" y="1940060"/>
                  <a:pt x="1041741" y="1948816"/>
                  <a:pt x="1031203" y="1946590"/>
                </a:cubicBezTo>
                <a:cubicBezTo>
                  <a:pt x="1032836" y="1951338"/>
                  <a:pt x="1048866" y="1945253"/>
                  <a:pt x="1052428" y="1948520"/>
                </a:cubicBezTo>
                <a:cubicBezTo>
                  <a:pt x="1053466" y="1945401"/>
                  <a:pt x="1059403" y="1944066"/>
                  <a:pt x="1060442" y="1940950"/>
                </a:cubicBezTo>
                <a:close/>
                <a:moveTo>
                  <a:pt x="399515" y="1939910"/>
                </a:moveTo>
                <a:cubicBezTo>
                  <a:pt x="405304" y="1941987"/>
                  <a:pt x="412428" y="1941098"/>
                  <a:pt x="419405" y="1947183"/>
                </a:cubicBezTo>
                <a:cubicBezTo>
                  <a:pt x="420590" y="1945253"/>
                  <a:pt x="417772" y="1943176"/>
                  <a:pt x="419405" y="1941395"/>
                </a:cubicBezTo>
                <a:cubicBezTo>
                  <a:pt x="427567" y="1946145"/>
                  <a:pt x="427123" y="1948074"/>
                  <a:pt x="435285" y="1950151"/>
                </a:cubicBezTo>
                <a:cubicBezTo>
                  <a:pt x="434989" y="1948222"/>
                  <a:pt x="433356" y="1946441"/>
                  <a:pt x="429497" y="1944214"/>
                </a:cubicBezTo>
                <a:cubicBezTo>
                  <a:pt x="434395" y="1942879"/>
                  <a:pt x="437215" y="1947332"/>
                  <a:pt x="443300" y="1945551"/>
                </a:cubicBezTo>
                <a:cubicBezTo>
                  <a:pt x="448050" y="1948222"/>
                  <a:pt x="440628" y="1950301"/>
                  <a:pt x="438253" y="1950003"/>
                </a:cubicBezTo>
                <a:cubicBezTo>
                  <a:pt x="441074" y="1952972"/>
                  <a:pt x="442261" y="1956088"/>
                  <a:pt x="448346" y="1959205"/>
                </a:cubicBezTo>
                <a:cubicBezTo>
                  <a:pt x="446269" y="1959650"/>
                  <a:pt x="442409" y="1957869"/>
                  <a:pt x="441965" y="1960394"/>
                </a:cubicBezTo>
                <a:cubicBezTo>
                  <a:pt x="426083" y="1954605"/>
                  <a:pt x="420590" y="1949261"/>
                  <a:pt x="411983" y="1950151"/>
                </a:cubicBezTo>
                <a:cubicBezTo>
                  <a:pt x="405156" y="1946441"/>
                  <a:pt x="406342" y="1943472"/>
                  <a:pt x="399515" y="1939910"/>
                </a:cubicBezTo>
                <a:close/>
                <a:moveTo>
                  <a:pt x="862743" y="1939466"/>
                </a:moveTo>
                <a:cubicBezTo>
                  <a:pt x="850573" y="1941395"/>
                  <a:pt x="844190" y="1944957"/>
                  <a:pt x="828606" y="1940504"/>
                </a:cubicBezTo>
                <a:cubicBezTo>
                  <a:pt x="834393" y="1950746"/>
                  <a:pt x="853243" y="1948074"/>
                  <a:pt x="871352" y="1952527"/>
                </a:cubicBezTo>
                <a:cubicBezTo>
                  <a:pt x="871352" y="1954902"/>
                  <a:pt x="865117" y="1953713"/>
                  <a:pt x="866602" y="1957277"/>
                </a:cubicBezTo>
                <a:cubicBezTo>
                  <a:pt x="874468" y="1958167"/>
                  <a:pt x="879812" y="1957573"/>
                  <a:pt x="878179" y="1952823"/>
                </a:cubicBezTo>
                <a:cubicBezTo>
                  <a:pt x="867938" y="1952082"/>
                  <a:pt x="861853" y="1949261"/>
                  <a:pt x="860220" y="1944364"/>
                </a:cubicBezTo>
                <a:cubicBezTo>
                  <a:pt x="866009" y="1945253"/>
                  <a:pt x="868086" y="1946441"/>
                  <a:pt x="871648" y="1943622"/>
                </a:cubicBezTo>
                <a:cubicBezTo>
                  <a:pt x="867046" y="1943027"/>
                  <a:pt x="865711" y="1940802"/>
                  <a:pt x="862743" y="1939466"/>
                </a:cubicBezTo>
                <a:close/>
                <a:moveTo>
                  <a:pt x="1030016" y="1937833"/>
                </a:moveTo>
                <a:cubicBezTo>
                  <a:pt x="1030164" y="1940356"/>
                  <a:pt x="1022743" y="1939316"/>
                  <a:pt x="1023781" y="1942137"/>
                </a:cubicBezTo>
                <a:cubicBezTo>
                  <a:pt x="1025266" y="1942731"/>
                  <a:pt x="1031203" y="1946886"/>
                  <a:pt x="1032984" y="1942583"/>
                </a:cubicBezTo>
                <a:cubicBezTo>
                  <a:pt x="1025118" y="1943472"/>
                  <a:pt x="1038030" y="1937091"/>
                  <a:pt x="1030016" y="1937833"/>
                </a:cubicBezTo>
                <a:close/>
                <a:moveTo>
                  <a:pt x="1155878" y="1935161"/>
                </a:moveTo>
                <a:cubicBezTo>
                  <a:pt x="1147269" y="1938723"/>
                  <a:pt x="1148160" y="1933232"/>
                  <a:pt x="1139551" y="1936794"/>
                </a:cubicBezTo>
                <a:cubicBezTo>
                  <a:pt x="1139551" y="1939168"/>
                  <a:pt x="1142669" y="1938871"/>
                  <a:pt x="1142965" y="1941098"/>
                </a:cubicBezTo>
                <a:cubicBezTo>
                  <a:pt x="1146675" y="1939020"/>
                  <a:pt x="1154097" y="1937685"/>
                  <a:pt x="1155878" y="1935161"/>
                </a:cubicBezTo>
                <a:close/>
                <a:moveTo>
                  <a:pt x="1103188" y="1932638"/>
                </a:moveTo>
                <a:cubicBezTo>
                  <a:pt x="1089830" y="1936942"/>
                  <a:pt x="1076324" y="1933973"/>
                  <a:pt x="1069793" y="1940652"/>
                </a:cubicBezTo>
                <a:cubicBezTo>
                  <a:pt x="1084042" y="1941098"/>
                  <a:pt x="1089979" y="1942879"/>
                  <a:pt x="1102742" y="1941691"/>
                </a:cubicBezTo>
                <a:cubicBezTo>
                  <a:pt x="1100517" y="1937981"/>
                  <a:pt x="1103040" y="1935754"/>
                  <a:pt x="1103188" y="1932638"/>
                </a:cubicBezTo>
                <a:close/>
                <a:moveTo>
                  <a:pt x="1071276" y="1909930"/>
                </a:moveTo>
                <a:cubicBezTo>
                  <a:pt x="1065043" y="1911711"/>
                  <a:pt x="1049014" y="1913788"/>
                  <a:pt x="1035953" y="1916756"/>
                </a:cubicBezTo>
                <a:cubicBezTo>
                  <a:pt x="1022891" y="1920022"/>
                  <a:pt x="1012501" y="1922397"/>
                  <a:pt x="1017696" y="1928780"/>
                </a:cubicBezTo>
                <a:cubicBezTo>
                  <a:pt x="1029718" y="1927147"/>
                  <a:pt x="1036249" y="1924772"/>
                  <a:pt x="1043523" y="1922991"/>
                </a:cubicBezTo>
                <a:cubicBezTo>
                  <a:pt x="1050795" y="1921210"/>
                  <a:pt x="1058513" y="1919577"/>
                  <a:pt x="1072613" y="1917350"/>
                </a:cubicBezTo>
                <a:cubicBezTo>
                  <a:pt x="1072910" y="1918537"/>
                  <a:pt x="1071128" y="1919131"/>
                  <a:pt x="1070832" y="1920170"/>
                </a:cubicBezTo>
                <a:cubicBezTo>
                  <a:pt x="1083744" y="1916460"/>
                  <a:pt x="1081073" y="1911711"/>
                  <a:pt x="1071276" y="1909930"/>
                </a:cubicBezTo>
                <a:close/>
                <a:moveTo>
                  <a:pt x="1091314" y="1909186"/>
                </a:moveTo>
                <a:cubicBezTo>
                  <a:pt x="1087306" y="1910375"/>
                  <a:pt x="1081963" y="1911265"/>
                  <a:pt x="1083300" y="1914381"/>
                </a:cubicBezTo>
                <a:cubicBezTo>
                  <a:pt x="1087604" y="1916014"/>
                  <a:pt x="1091908" y="1912452"/>
                  <a:pt x="1091314" y="1909186"/>
                </a:cubicBezTo>
                <a:close/>
                <a:moveTo>
                  <a:pt x="588605" y="1897758"/>
                </a:moveTo>
                <a:cubicBezTo>
                  <a:pt x="602112" y="1900579"/>
                  <a:pt x="608495" y="1903991"/>
                  <a:pt x="622298" y="1907109"/>
                </a:cubicBezTo>
                <a:cubicBezTo>
                  <a:pt x="620962" y="1908297"/>
                  <a:pt x="618735" y="1908593"/>
                  <a:pt x="615025" y="1907257"/>
                </a:cubicBezTo>
                <a:cubicBezTo>
                  <a:pt x="615915" y="1908593"/>
                  <a:pt x="616657" y="1909930"/>
                  <a:pt x="616063" y="1911561"/>
                </a:cubicBezTo>
                <a:cubicBezTo>
                  <a:pt x="604783" y="1903399"/>
                  <a:pt x="594542" y="1902210"/>
                  <a:pt x="582668" y="1900875"/>
                </a:cubicBezTo>
                <a:cubicBezTo>
                  <a:pt x="586082" y="1901024"/>
                  <a:pt x="603151" y="1902804"/>
                  <a:pt x="588605" y="1897758"/>
                </a:cubicBezTo>
                <a:close/>
                <a:moveTo>
                  <a:pt x="626101" y="1897350"/>
                </a:moveTo>
                <a:cubicBezTo>
                  <a:pt x="623670" y="1895754"/>
                  <a:pt x="621926" y="1895234"/>
                  <a:pt x="620368" y="1898500"/>
                </a:cubicBezTo>
                <a:cubicBezTo>
                  <a:pt x="625118" y="1899391"/>
                  <a:pt x="634171" y="1905030"/>
                  <a:pt x="635952" y="1902656"/>
                </a:cubicBezTo>
                <a:cubicBezTo>
                  <a:pt x="631648" y="1901617"/>
                  <a:pt x="628531" y="1898945"/>
                  <a:pt x="626101" y="1897350"/>
                </a:cubicBezTo>
                <a:close/>
                <a:moveTo>
                  <a:pt x="1414578" y="1893898"/>
                </a:moveTo>
                <a:cubicBezTo>
                  <a:pt x="1415618" y="1897312"/>
                  <a:pt x="1406118" y="1901616"/>
                  <a:pt x="1396915" y="1907405"/>
                </a:cubicBezTo>
                <a:cubicBezTo>
                  <a:pt x="1396619" y="1905030"/>
                  <a:pt x="1394097" y="1906069"/>
                  <a:pt x="1391276" y="1907405"/>
                </a:cubicBezTo>
                <a:cubicBezTo>
                  <a:pt x="1395432" y="1902803"/>
                  <a:pt x="1407900" y="1900874"/>
                  <a:pt x="1414578" y="1893898"/>
                </a:cubicBezTo>
                <a:close/>
                <a:moveTo>
                  <a:pt x="511869" y="1893304"/>
                </a:moveTo>
                <a:cubicBezTo>
                  <a:pt x="516768" y="1894937"/>
                  <a:pt x="515283" y="1896866"/>
                  <a:pt x="514690" y="1898795"/>
                </a:cubicBezTo>
                <a:cubicBezTo>
                  <a:pt x="523595" y="1904138"/>
                  <a:pt x="530867" y="1906959"/>
                  <a:pt x="535915" y="1910075"/>
                </a:cubicBezTo>
                <a:cubicBezTo>
                  <a:pt x="535915" y="1911263"/>
                  <a:pt x="534579" y="1910819"/>
                  <a:pt x="533242" y="1910225"/>
                </a:cubicBezTo>
                <a:lnTo>
                  <a:pt x="532352" y="1912600"/>
                </a:lnTo>
                <a:cubicBezTo>
                  <a:pt x="531461" y="1905920"/>
                  <a:pt x="506082" y="1900280"/>
                  <a:pt x="511869" y="1893304"/>
                </a:cubicBezTo>
                <a:close/>
                <a:moveTo>
                  <a:pt x="1171908" y="1891821"/>
                </a:moveTo>
                <a:cubicBezTo>
                  <a:pt x="1166119" y="1892415"/>
                  <a:pt x="1161370" y="1892712"/>
                  <a:pt x="1159292" y="1896423"/>
                </a:cubicBezTo>
                <a:cubicBezTo>
                  <a:pt x="1165229" y="1893009"/>
                  <a:pt x="1173689" y="1897164"/>
                  <a:pt x="1171908" y="1891821"/>
                </a:cubicBezTo>
                <a:close/>
                <a:moveTo>
                  <a:pt x="1220443" y="1889150"/>
                </a:moveTo>
                <a:cubicBezTo>
                  <a:pt x="1211537" y="1891969"/>
                  <a:pt x="1205748" y="1889298"/>
                  <a:pt x="1203819" y="1896125"/>
                </a:cubicBezTo>
                <a:cubicBezTo>
                  <a:pt x="1208865" y="1894344"/>
                  <a:pt x="1219849" y="1892267"/>
                  <a:pt x="1220443" y="1889150"/>
                </a:cubicBezTo>
                <a:close/>
                <a:moveTo>
                  <a:pt x="570052" y="1888259"/>
                </a:moveTo>
                <a:cubicBezTo>
                  <a:pt x="575989" y="1892267"/>
                  <a:pt x="577472" y="1891375"/>
                  <a:pt x="586971" y="1895829"/>
                </a:cubicBezTo>
                <a:cubicBezTo>
                  <a:pt x="579253" y="1895679"/>
                  <a:pt x="575989" y="1894344"/>
                  <a:pt x="565600" y="1893304"/>
                </a:cubicBezTo>
                <a:cubicBezTo>
                  <a:pt x="565154" y="1891821"/>
                  <a:pt x="564561" y="1890336"/>
                  <a:pt x="562334" y="1889001"/>
                </a:cubicBezTo>
                <a:cubicBezTo>
                  <a:pt x="562482" y="1885884"/>
                  <a:pt x="571685" y="1893898"/>
                  <a:pt x="570052" y="1888259"/>
                </a:cubicBezTo>
                <a:close/>
                <a:moveTo>
                  <a:pt x="1259106" y="1887795"/>
                </a:moveTo>
                <a:cubicBezTo>
                  <a:pt x="1256286" y="1887703"/>
                  <a:pt x="1252798" y="1888408"/>
                  <a:pt x="1247603" y="1891079"/>
                </a:cubicBezTo>
                <a:cubicBezTo>
                  <a:pt x="1249384" y="1893900"/>
                  <a:pt x="1248790" y="1896423"/>
                  <a:pt x="1243003" y="1898204"/>
                </a:cubicBezTo>
                <a:cubicBezTo>
                  <a:pt x="1244190" y="1896125"/>
                  <a:pt x="1244634" y="1894048"/>
                  <a:pt x="1242853" y="1891525"/>
                </a:cubicBezTo>
                <a:cubicBezTo>
                  <a:pt x="1235581" y="1896571"/>
                  <a:pt x="1228161" y="1900430"/>
                  <a:pt x="1217622" y="1902212"/>
                </a:cubicBezTo>
                <a:cubicBezTo>
                  <a:pt x="1216137" y="1908296"/>
                  <a:pt x="1228754" y="1898352"/>
                  <a:pt x="1229644" y="1901766"/>
                </a:cubicBezTo>
                <a:cubicBezTo>
                  <a:pt x="1213912" y="1909632"/>
                  <a:pt x="1214356" y="1906070"/>
                  <a:pt x="1198476" y="1909336"/>
                </a:cubicBezTo>
                <a:cubicBezTo>
                  <a:pt x="1192539" y="1913194"/>
                  <a:pt x="1205748" y="1911413"/>
                  <a:pt x="1200108" y="1914085"/>
                </a:cubicBezTo>
                <a:cubicBezTo>
                  <a:pt x="1194171" y="1910523"/>
                  <a:pt x="1187344" y="1917202"/>
                  <a:pt x="1183040" y="1913492"/>
                </a:cubicBezTo>
                <a:cubicBezTo>
                  <a:pt x="1159886" y="1920318"/>
                  <a:pt x="1158401" y="1921358"/>
                  <a:pt x="1137176" y="1928184"/>
                </a:cubicBezTo>
                <a:cubicBezTo>
                  <a:pt x="1136435" y="1926553"/>
                  <a:pt x="1136880" y="1923435"/>
                  <a:pt x="1133764" y="1923881"/>
                </a:cubicBezTo>
                <a:cubicBezTo>
                  <a:pt x="1133466" y="1926849"/>
                  <a:pt x="1121592" y="1926849"/>
                  <a:pt x="1123521" y="1930411"/>
                </a:cubicBezTo>
                <a:cubicBezTo>
                  <a:pt x="1127677" y="1929965"/>
                  <a:pt x="1132872" y="1928630"/>
                  <a:pt x="1135247" y="1929965"/>
                </a:cubicBezTo>
                <a:cubicBezTo>
                  <a:pt x="1122186" y="1932786"/>
                  <a:pt x="1112687" y="1935013"/>
                  <a:pt x="1108977" y="1937981"/>
                </a:cubicBezTo>
                <a:cubicBezTo>
                  <a:pt x="1105415" y="1940802"/>
                  <a:pt x="1107492" y="1944066"/>
                  <a:pt x="1117882" y="1946738"/>
                </a:cubicBezTo>
                <a:cubicBezTo>
                  <a:pt x="1114468" y="1942137"/>
                  <a:pt x="1114766" y="1940950"/>
                  <a:pt x="1120553" y="1937387"/>
                </a:cubicBezTo>
                <a:cubicBezTo>
                  <a:pt x="1121147" y="1941246"/>
                  <a:pt x="1134951" y="1939316"/>
                  <a:pt x="1134357" y="1935458"/>
                </a:cubicBezTo>
                <a:cubicBezTo>
                  <a:pt x="1132576" y="1934121"/>
                  <a:pt x="1125748" y="1937535"/>
                  <a:pt x="1124858" y="1935310"/>
                </a:cubicBezTo>
                <a:cubicBezTo>
                  <a:pt x="1152910" y="1929669"/>
                  <a:pt x="1176510" y="1922545"/>
                  <a:pt x="1203967" y="1918241"/>
                </a:cubicBezTo>
                <a:cubicBezTo>
                  <a:pt x="1216731" y="1908445"/>
                  <a:pt x="1258735" y="1902063"/>
                  <a:pt x="1266601" y="1889298"/>
                </a:cubicBezTo>
                <a:cubicBezTo>
                  <a:pt x="1264078" y="1888778"/>
                  <a:pt x="1261926" y="1887888"/>
                  <a:pt x="1259106" y="1887795"/>
                </a:cubicBezTo>
                <a:close/>
                <a:moveTo>
                  <a:pt x="553131" y="1880689"/>
                </a:moveTo>
                <a:cubicBezTo>
                  <a:pt x="554616" y="1882470"/>
                  <a:pt x="557437" y="1884103"/>
                  <a:pt x="561147" y="1885735"/>
                </a:cubicBezTo>
                <a:cubicBezTo>
                  <a:pt x="561593" y="1887814"/>
                  <a:pt x="551648" y="1884697"/>
                  <a:pt x="557585" y="1888259"/>
                </a:cubicBezTo>
                <a:cubicBezTo>
                  <a:pt x="560256" y="1893009"/>
                  <a:pt x="549421" y="1883064"/>
                  <a:pt x="553131" y="1880689"/>
                </a:cubicBezTo>
                <a:close/>
                <a:moveTo>
                  <a:pt x="1035359" y="1879947"/>
                </a:moveTo>
                <a:cubicBezTo>
                  <a:pt x="1022594" y="1882768"/>
                  <a:pt x="1029570" y="1881580"/>
                  <a:pt x="1022594" y="1880541"/>
                </a:cubicBezTo>
                <a:cubicBezTo>
                  <a:pt x="1015469" y="1884994"/>
                  <a:pt x="1011611" y="1883657"/>
                  <a:pt x="995284" y="1884846"/>
                </a:cubicBezTo>
                <a:cubicBezTo>
                  <a:pt x="993207" y="1888705"/>
                  <a:pt x="1005970" y="1888705"/>
                  <a:pt x="1000183" y="1890783"/>
                </a:cubicBezTo>
                <a:cubicBezTo>
                  <a:pt x="996175" y="1888705"/>
                  <a:pt x="993800" y="1893009"/>
                  <a:pt x="991426" y="1888853"/>
                </a:cubicBezTo>
                <a:cubicBezTo>
                  <a:pt x="992761" y="1887963"/>
                  <a:pt x="994246" y="1883807"/>
                  <a:pt x="990684" y="1881283"/>
                </a:cubicBezTo>
                <a:cubicBezTo>
                  <a:pt x="983560" y="1885291"/>
                  <a:pt x="961741" y="1884846"/>
                  <a:pt x="952984" y="1891079"/>
                </a:cubicBezTo>
                <a:cubicBezTo>
                  <a:pt x="958773" y="1891525"/>
                  <a:pt x="969755" y="1888557"/>
                  <a:pt x="972279" y="1891227"/>
                </a:cubicBezTo>
                <a:cubicBezTo>
                  <a:pt x="972353" y="1892267"/>
                  <a:pt x="970906" y="1892527"/>
                  <a:pt x="969385" y="1892749"/>
                </a:cubicBezTo>
                <a:lnTo>
                  <a:pt x="966997" y="1893678"/>
                </a:lnTo>
                <a:lnTo>
                  <a:pt x="955358" y="1893454"/>
                </a:lnTo>
                <a:cubicBezTo>
                  <a:pt x="959812" y="1890634"/>
                  <a:pt x="962483" y="1896423"/>
                  <a:pt x="970498" y="1895087"/>
                </a:cubicBezTo>
                <a:cubicBezTo>
                  <a:pt x="970349" y="1893900"/>
                  <a:pt x="967826" y="1894344"/>
                  <a:pt x="966045" y="1894048"/>
                </a:cubicBezTo>
                <a:lnTo>
                  <a:pt x="966997" y="1893678"/>
                </a:lnTo>
                <a:lnTo>
                  <a:pt x="1001666" y="1894344"/>
                </a:lnTo>
                <a:cubicBezTo>
                  <a:pt x="1009384" y="1893306"/>
                  <a:pt x="1016954" y="1892119"/>
                  <a:pt x="1024227" y="1891079"/>
                </a:cubicBezTo>
                <a:cubicBezTo>
                  <a:pt x="1031499" y="1889594"/>
                  <a:pt x="1038475" y="1888111"/>
                  <a:pt x="1045154" y="1887369"/>
                </a:cubicBezTo>
                <a:cubicBezTo>
                  <a:pt x="1043819" y="1878760"/>
                  <a:pt x="1024820" y="1892564"/>
                  <a:pt x="1016954" y="1887221"/>
                </a:cubicBezTo>
                <a:cubicBezTo>
                  <a:pt x="1022000" y="1884103"/>
                  <a:pt x="1037586" y="1888409"/>
                  <a:pt x="1035359" y="1879947"/>
                </a:cubicBezTo>
                <a:close/>
                <a:moveTo>
                  <a:pt x="644561" y="1878909"/>
                </a:moveTo>
                <a:cubicBezTo>
                  <a:pt x="641704" y="1878018"/>
                  <a:pt x="638995" y="1877869"/>
                  <a:pt x="638475" y="1879502"/>
                </a:cubicBezTo>
                <a:cubicBezTo>
                  <a:pt x="642335" y="1880097"/>
                  <a:pt x="650349" y="1885291"/>
                  <a:pt x="651536" y="1882768"/>
                </a:cubicBezTo>
                <a:cubicBezTo>
                  <a:pt x="650424" y="1881432"/>
                  <a:pt x="647418" y="1879800"/>
                  <a:pt x="644561" y="1878909"/>
                </a:cubicBezTo>
                <a:close/>
                <a:moveTo>
                  <a:pt x="1480182" y="1877274"/>
                </a:moveTo>
                <a:cubicBezTo>
                  <a:pt x="1478253" y="1880540"/>
                  <a:pt x="1474987" y="1883657"/>
                  <a:pt x="1483744" y="1878016"/>
                </a:cubicBezTo>
                <a:cubicBezTo>
                  <a:pt x="1486565" y="1878759"/>
                  <a:pt x="1473058" y="1887961"/>
                  <a:pt x="1467417" y="1889742"/>
                </a:cubicBezTo>
                <a:cubicBezTo>
                  <a:pt x="1466675" y="1887813"/>
                  <a:pt x="1482409" y="1878759"/>
                  <a:pt x="1473800" y="1881282"/>
                </a:cubicBezTo>
                <a:cubicBezTo>
                  <a:pt x="1473652" y="1879055"/>
                  <a:pt x="1476768" y="1879945"/>
                  <a:pt x="1480182" y="1877274"/>
                </a:cubicBezTo>
                <a:close/>
                <a:moveTo>
                  <a:pt x="700071" y="1864807"/>
                </a:moveTo>
                <a:cubicBezTo>
                  <a:pt x="700367" y="1864659"/>
                  <a:pt x="701108" y="1865994"/>
                  <a:pt x="701554" y="1866588"/>
                </a:cubicBezTo>
                <a:cubicBezTo>
                  <a:pt x="700960" y="1867182"/>
                  <a:pt x="700071" y="1868519"/>
                  <a:pt x="699773" y="1868519"/>
                </a:cubicBezTo>
                <a:cubicBezTo>
                  <a:pt x="697250" y="1867182"/>
                  <a:pt x="697398" y="1865698"/>
                  <a:pt x="700071" y="1864807"/>
                </a:cubicBezTo>
                <a:close/>
                <a:moveTo>
                  <a:pt x="614300" y="1864419"/>
                </a:moveTo>
                <a:cubicBezTo>
                  <a:pt x="616916" y="1864957"/>
                  <a:pt x="620292" y="1866367"/>
                  <a:pt x="623483" y="1867480"/>
                </a:cubicBezTo>
                <a:cubicBezTo>
                  <a:pt x="622741" y="1868667"/>
                  <a:pt x="623335" y="1869706"/>
                  <a:pt x="624820" y="1870596"/>
                </a:cubicBezTo>
                <a:cubicBezTo>
                  <a:pt x="620664" y="1871190"/>
                  <a:pt x="617250" y="1867480"/>
                  <a:pt x="609680" y="1866590"/>
                </a:cubicBezTo>
                <a:cubicBezTo>
                  <a:pt x="609829" y="1864215"/>
                  <a:pt x="611684" y="1863881"/>
                  <a:pt x="614300" y="1864419"/>
                </a:cubicBezTo>
                <a:close/>
                <a:moveTo>
                  <a:pt x="622743" y="1863323"/>
                </a:moveTo>
                <a:cubicBezTo>
                  <a:pt x="623633" y="1861690"/>
                  <a:pt x="627345" y="1863323"/>
                  <a:pt x="630165" y="1864957"/>
                </a:cubicBezTo>
                <a:cubicBezTo>
                  <a:pt x="630759" y="1864807"/>
                  <a:pt x="631203" y="1864511"/>
                  <a:pt x="631648" y="1864511"/>
                </a:cubicBezTo>
                <a:cubicBezTo>
                  <a:pt x="633282" y="1864511"/>
                  <a:pt x="634913" y="1865994"/>
                  <a:pt x="636546" y="1866738"/>
                </a:cubicBezTo>
                <a:cubicBezTo>
                  <a:pt x="634913" y="1867480"/>
                  <a:pt x="633132" y="1868815"/>
                  <a:pt x="631500" y="1868815"/>
                </a:cubicBezTo>
                <a:cubicBezTo>
                  <a:pt x="630759" y="1868667"/>
                  <a:pt x="630015" y="1868369"/>
                  <a:pt x="629570" y="1868073"/>
                </a:cubicBezTo>
                <a:cubicBezTo>
                  <a:pt x="628086" y="1867925"/>
                  <a:pt x="626157" y="1867332"/>
                  <a:pt x="624078" y="1866440"/>
                </a:cubicBezTo>
                <a:cubicBezTo>
                  <a:pt x="624820" y="1865253"/>
                  <a:pt x="624227" y="1864213"/>
                  <a:pt x="622743" y="1863323"/>
                </a:cubicBezTo>
                <a:close/>
                <a:moveTo>
                  <a:pt x="1138068" y="1860504"/>
                </a:moveTo>
                <a:cubicBezTo>
                  <a:pt x="1127381" y="1863474"/>
                  <a:pt x="1117584" y="1865848"/>
                  <a:pt x="1108383" y="1867332"/>
                </a:cubicBezTo>
                <a:cubicBezTo>
                  <a:pt x="1099180" y="1868371"/>
                  <a:pt x="1090424" y="1869261"/>
                  <a:pt x="1082261" y="1870152"/>
                </a:cubicBezTo>
                <a:cubicBezTo>
                  <a:pt x="1065933" y="1872081"/>
                  <a:pt x="1051834" y="1875050"/>
                  <a:pt x="1038327" y="1883361"/>
                </a:cubicBezTo>
                <a:cubicBezTo>
                  <a:pt x="1042779" y="1883509"/>
                  <a:pt x="1051982" y="1879651"/>
                  <a:pt x="1053318" y="1882322"/>
                </a:cubicBezTo>
                <a:cubicBezTo>
                  <a:pt x="1054209" y="1884697"/>
                  <a:pt x="1051389" y="1885439"/>
                  <a:pt x="1051982" y="1887665"/>
                </a:cubicBezTo>
                <a:cubicBezTo>
                  <a:pt x="1055692" y="1886628"/>
                  <a:pt x="1063262" y="1889446"/>
                  <a:pt x="1064746" y="1885588"/>
                </a:cubicBezTo>
                <a:cubicBezTo>
                  <a:pt x="1060146" y="1886776"/>
                  <a:pt x="1052278" y="1883657"/>
                  <a:pt x="1057474" y="1881580"/>
                </a:cubicBezTo>
                <a:cubicBezTo>
                  <a:pt x="1069347" y="1879947"/>
                  <a:pt x="1084783" y="1878464"/>
                  <a:pt x="1100071" y="1876237"/>
                </a:cubicBezTo>
                <a:cubicBezTo>
                  <a:pt x="1103930" y="1875643"/>
                  <a:pt x="1107641" y="1874902"/>
                  <a:pt x="1111499" y="1874308"/>
                </a:cubicBezTo>
                <a:cubicBezTo>
                  <a:pt x="1115210" y="1873417"/>
                  <a:pt x="1118921" y="1872379"/>
                  <a:pt x="1122334" y="1871190"/>
                </a:cubicBezTo>
                <a:cubicBezTo>
                  <a:pt x="1129310" y="1868965"/>
                  <a:pt x="1135693" y="1866440"/>
                  <a:pt x="1141184" y="1863622"/>
                </a:cubicBezTo>
                <a:cubicBezTo>
                  <a:pt x="1138661" y="1864066"/>
                  <a:pt x="1138364" y="1862285"/>
                  <a:pt x="1138068" y="1860504"/>
                </a:cubicBezTo>
                <a:close/>
                <a:moveTo>
                  <a:pt x="554078" y="1855031"/>
                </a:moveTo>
                <a:cubicBezTo>
                  <a:pt x="551314" y="1853677"/>
                  <a:pt x="548605" y="1852934"/>
                  <a:pt x="548383" y="1856200"/>
                </a:cubicBezTo>
                <a:cubicBezTo>
                  <a:pt x="553727" y="1859614"/>
                  <a:pt x="565451" y="1862434"/>
                  <a:pt x="560108" y="1857537"/>
                </a:cubicBezTo>
                <a:cubicBezTo>
                  <a:pt x="559663" y="1858352"/>
                  <a:pt x="556843" y="1856386"/>
                  <a:pt x="554078" y="1855031"/>
                </a:cubicBezTo>
                <a:close/>
                <a:moveTo>
                  <a:pt x="592761" y="1852637"/>
                </a:moveTo>
                <a:cubicBezTo>
                  <a:pt x="593355" y="1853379"/>
                  <a:pt x="593948" y="1853972"/>
                  <a:pt x="594542" y="1854716"/>
                </a:cubicBezTo>
                <a:cubicBezTo>
                  <a:pt x="593800" y="1855308"/>
                  <a:pt x="593207" y="1855903"/>
                  <a:pt x="592465" y="1856497"/>
                </a:cubicBezTo>
                <a:cubicBezTo>
                  <a:pt x="592019" y="1855903"/>
                  <a:pt x="590831" y="1855160"/>
                  <a:pt x="590980" y="1854566"/>
                </a:cubicBezTo>
                <a:cubicBezTo>
                  <a:pt x="591128" y="1853824"/>
                  <a:pt x="592167" y="1853379"/>
                  <a:pt x="592761" y="1852637"/>
                </a:cubicBezTo>
                <a:close/>
                <a:moveTo>
                  <a:pt x="1424375" y="1849669"/>
                </a:moveTo>
                <a:cubicBezTo>
                  <a:pt x="1419180" y="1855606"/>
                  <a:pt x="1409830" y="1856200"/>
                  <a:pt x="1410126" y="1862730"/>
                </a:cubicBezTo>
                <a:cubicBezTo>
                  <a:pt x="1414430" y="1858426"/>
                  <a:pt x="1426304" y="1853529"/>
                  <a:pt x="1424375" y="1849669"/>
                </a:cubicBezTo>
                <a:close/>
                <a:moveTo>
                  <a:pt x="706601" y="1846106"/>
                </a:moveTo>
                <a:cubicBezTo>
                  <a:pt x="713428" y="1846848"/>
                  <a:pt x="717584" y="1844919"/>
                  <a:pt x="725895" y="1846996"/>
                </a:cubicBezTo>
                <a:lnTo>
                  <a:pt x="725005" y="1850706"/>
                </a:lnTo>
                <a:cubicBezTo>
                  <a:pt x="719366" y="1852339"/>
                  <a:pt x="712984" y="1847739"/>
                  <a:pt x="706601" y="1846106"/>
                </a:cubicBezTo>
                <a:close/>
                <a:moveTo>
                  <a:pt x="1473652" y="1845661"/>
                </a:moveTo>
                <a:cubicBezTo>
                  <a:pt x="1470683" y="1847740"/>
                  <a:pt x="1465785" y="1850115"/>
                  <a:pt x="1466082" y="1851896"/>
                </a:cubicBezTo>
                <a:cubicBezTo>
                  <a:pt x="1472168" y="1846998"/>
                  <a:pt x="1471870" y="1857981"/>
                  <a:pt x="1475730" y="1848779"/>
                </a:cubicBezTo>
                <a:cubicBezTo>
                  <a:pt x="1476026" y="1849373"/>
                  <a:pt x="1478105" y="1848927"/>
                  <a:pt x="1477807" y="1847442"/>
                </a:cubicBezTo>
                <a:cubicBezTo>
                  <a:pt x="1475285" y="1848779"/>
                  <a:pt x="1474543" y="1847294"/>
                  <a:pt x="1473652" y="1845661"/>
                </a:cubicBezTo>
                <a:close/>
                <a:moveTo>
                  <a:pt x="1476174" y="1824734"/>
                </a:moveTo>
                <a:lnTo>
                  <a:pt x="1468160" y="1829781"/>
                </a:lnTo>
                <a:cubicBezTo>
                  <a:pt x="1469496" y="1832898"/>
                  <a:pt x="1474245" y="1829781"/>
                  <a:pt x="1478401" y="1827852"/>
                </a:cubicBezTo>
                <a:close/>
                <a:moveTo>
                  <a:pt x="1487454" y="1811821"/>
                </a:moveTo>
                <a:cubicBezTo>
                  <a:pt x="1482409" y="1815681"/>
                  <a:pt x="1475878" y="1819688"/>
                  <a:pt x="1477511" y="1822359"/>
                </a:cubicBezTo>
                <a:cubicBezTo>
                  <a:pt x="1480628" y="1821914"/>
                  <a:pt x="1485080" y="1818501"/>
                  <a:pt x="1489681" y="1814791"/>
                </a:cubicBezTo>
                <a:close/>
                <a:moveTo>
                  <a:pt x="595285" y="1811673"/>
                </a:moveTo>
                <a:cubicBezTo>
                  <a:pt x="596175" y="1812118"/>
                  <a:pt x="597066" y="1812712"/>
                  <a:pt x="597808" y="1813306"/>
                </a:cubicBezTo>
                <a:cubicBezTo>
                  <a:pt x="605378" y="1818055"/>
                  <a:pt x="612353" y="1822657"/>
                  <a:pt x="619477" y="1825921"/>
                </a:cubicBezTo>
                <a:cubicBezTo>
                  <a:pt x="641295" y="1829929"/>
                  <a:pt x="659254" y="1838389"/>
                  <a:pt x="677659" y="1846850"/>
                </a:cubicBezTo>
                <a:cubicBezTo>
                  <a:pt x="696509" y="1853825"/>
                  <a:pt x="715507" y="1860801"/>
                  <a:pt x="737474" y="1863028"/>
                </a:cubicBezTo>
                <a:cubicBezTo>
                  <a:pt x="736584" y="1855754"/>
                  <a:pt x="734951" y="1850560"/>
                  <a:pt x="737177" y="1846553"/>
                </a:cubicBezTo>
                <a:cubicBezTo>
                  <a:pt x="723373" y="1844919"/>
                  <a:pt x="699329" y="1837499"/>
                  <a:pt x="704969" y="1846553"/>
                </a:cubicBezTo>
                <a:cubicBezTo>
                  <a:pt x="690720" y="1848482"/>
                  <a:pt x="669497" y="1821914"/>
                  <a:pt x="654505" y="1828594"/>
                </a:cubicBezTo>
                <a:cubicBezTo>
                  <a:pt x="645599" y="1824586"/>
                  <a:pt x="637288" y="1821914"/>
                  <a:pt x="629274" y="1819836"/>
                </a:cubicBezTo>
                <a:cubicBezTo>
                  <a:pt x="621408" y="1817462"/>
                  <a:pt x="613540" y="1815681"/>
                  <a:pt x="605378" y="1813899"/>
                </a:cubicBezTo>
                <a:cubicBezTo>
                  <a:pt x="602112" y="1813158"/>
                  <a:pt x="598698" y="1812416"/>
                  <a:pt x="595285" y="1811673"/>
                </a:cubicBezTo>
                <a:close/>
                <a:moveTo>
                  <a:pt x="527157" y="1801580"/>
                </a:moveTo>
                <a:cubicBezTo>
                  <a:pt x="539773" y="1804103"/>
                  <a:pt x="545116" y="1801878"/>
                  <a:pt x="557583" y="1807517"/>
                </a:cubicBezTo>
                <a:cubicBezTo>
                  <a:pt x="556248" y="1808704"/>
                  <a:pt x="553279" y="1807665"/>
                  <a:pt x="552092" y="1809150"/>
                </a:cubicBezTo>
                <a:cubicBezTo>
                  <a:pt x="556694" y="1815383"/>
                  <a:pt x="567676" y="1821766"/>
                  <a:pt x="576137" y="1824586"/>
                </a:cubicBezTo>
                <a:cubicBezTo>
                  <a:pt x="578066" y="1827257"/>
                  <a:pt x="576879" y="1830077"/>
                  <a:pt x="573761" y="1830375"/>
                </a:cubicBezTo>
                <a:cubicBezTo>
                  <a:pt x="577621" y="1829929"/>
                  <a:pt x="583410" y="1833046"/>
                  <a:pt x="589199" y="1835569"/>
                </a:cubicBezTo>
                <a:cubicBezTo>
                  <a:pt x="594986" y="1837795"/>
                  <a:pt x="600923" y="1839131"/>
                  <a:pt x="604189" y="1836310"/>
                </a:cubicBezTo>
                <a:cubicBezTo>
                  <a:pt x="608345" y="1838835"/>
                  <a:pt x="611313" y="1841655"/>
                  <a:pt x="617694" y="1843880"/>
                </a:cubicBezTo>
                <a:cubicBezTo>
                  <a:pt x="613836" y="1847740"/>
                  <a:pt x="611609" y="1841357"/>
                  <a:pt x="605376" y="1839428"/>
                </a:cubicBezTo>
                <a:cubicBezTo>
                  <a:pt x="603150" y="1839576"/>
                  <a:pt x="601368" y="1840466"/>
                  <a:pt x="599885" y="1841505"/>
                </a:cubicBezTo>
                <a:cubicBezTo>
                  <a:pt x="612203" y="1845959"/>
                  <a:pt x="627937" y="1851896"/>
                  <a:pt x="644262" y="1857981"/>
                </a:cubicBezTo>
                <a:cubicBezTo>
                  <a:pt x="652426" y="1861097"/>
                  <a:pt x="660886" y="1864066"/>
                  <a:pt x="669049" y="1866738"/>
                </a:cubicBezTo>
                <a:cubicBezTo>
                  <a:pt x="671128" y="1867332"/>
                  <a:pt x="673057" y="1867776"/>
                  <a:pt x="675134" y="1868222"/>
                </a:cubicBezTo>
                <a:cubicBezTo>
                  <a:pt x="677361" y="1867628"/>
                  <a:pt x="679588" y="1866738"/>
                  <a:pt x="681665" y="1865253"/>
                </a:cubicBezTo>
                <a:cubicBezTo>
                  <a:pt x="683150" y="1864215"/>
                  <a:pt x="684337" y="1867926"/>
                  <a:pt x="684783" y="1870596"/>
                </a:cubicBezTo>
                <a:cubicBezTo>
                  <a:pt x="687602" y="1871190"/>
                  <a:pt x="690570" y="1871784"/>
                  <a:pt x="693243" y="1872377"/>
                </a:cubicBezTo>
                <a:cubicBezTo>
                  <a:pt x="692649" y="1874752"/>
                  <a:pt x="688493" y="1873714"/>
                  <a:pt x="684783" y="1872971"/>
                </a:cubicBezTo>
                <a:cubicBezTo>
                  <a:pt x="684633" y="1874307"/>
                  <a:pt x="684633" y="1875346"/>
                  <a:pt x="684337" y="1876385"/>
                </a:cubicBezTo>
                <a:cubicBezTo>
                  <a:pt x="684633" y="1876533"/>
                  <a:pt x="684931" y="1876681"/>
                  <a:pt x="685227" y="1876831"/>
                </a:cubicBezTo>
                <a:cubicBezTo>
                  <a:pt x="684783" y="1876979"/>
                  <a:pt x="684485" y="1876979"/>
                  <a:pt x="684040" y="1877127"/>
                </a:cubicBezTo>
                <a:cubicBezTo>
                  <a:pt x="682852" y="1880245"/>
                  <a:pt x="680627" y="1881728"/>
                  <a:pt x="677657" y="1880245"/>
                </a:cubicBezTo>
                <a:cubicBezTo>
                  <a:pt x="672463" y="1877573"/>
                  <a:pt x="668160" y="1875940"/>
                  <a:pt x="663112" y="1879502"/>
                </a:cubicBezTo>
                <a:cubicBezTo>
                  <a:pt x="658809" y="1874307"/>
                  <a:pt x="652574" y="1875940"/>
                  <a:pt x="647083" y="1874604"/>
                </a:cubicBezTo>
                <a:cubicBezTo>
                  <a:pt x="644560" y="1874010"/>
                  <a:pt x="643966" y="1872229"/>
                  <a:pt x="645302" y="1871042"/>
                </a:cubicBezTo>
                <a:cubicBezTo>
                  <a:pt x="646043" y="1870448"/>
                  <a:pt x="646785" y="1869409"/>
                  <a:pt x="647528" y="1869261"/>
                </a:cubicBezTo>
                <a:cubicBezTo>
                  <a:pt x="647528" y="1869261"/>
                  <a:pt x="647676" y="1869261"/>
                  <a:pt x="647676" y="1869261"/>
                </a:cubicBezTo>
                <a:cubicBezTo>
                  <a:pt x="641740" y="1866738"/>
                  <a:pt x="635655" y="1864363"/>
                  <a:pt x="629570" y="1862878"/>
                </a:cubicBezTo>
                <a:cubicBezTo>
                  <a:pt x="633725" y="1860356"/>
                  <a:pt x="623781" y="1854271"/>
                  <a:pt x="612055" y="1849373"/>
                </a:cubicBezTo>
                <a:cubicBezTo>
                  <a:pt x="612501" y="1850263"/>
                  <a:pt x="612649" y="1851302"/>
                  <a:pt x="612649" y="1852192"/>
                </a:cubicBezTo>
                <a:cubicBezTo>
                  <a:pt x="612649" y="1853231"/>
                  <a:pt x="611016" y="1854271"/>
                  <a:pt x="609978" y="1855308"/>
                </a:cubicBezTo>
                <a:cubicBezTo>
                  <a:pt x="609532" y="1853529"/>
                  <a:pt x="608345" y="1851896"/>
                  <a:pt x="608493" y="1850263"/>
                </a:cubicBezTo>
                <a:cubicBezTo>
                  <a:pt x="608641" y="1849669"/>
                  <a:pt x="609235" y="1848927"/>
                  <a:pt x="609828" y="1848334"/>
                </a:cubicBezTo>
                <a:cubicBezTo>
                  <a:pt x="599291" y="1844326"/>
                  <a:pt x="588010" y="1841505"/>
                  <a:pt x="584893" y="1843732"/>
                </a:cubicBezTo>
                <a:cubicBezTo>
                  <a:pt x="578066" y="1841803"/>
                  <a:pt x="582074" y="1838835"/>
                  <a:pt x="578363" y="1836608"/>
                </a:cubicBezTo>
                <a:cubicBezTo>
                  <a:pt x="572574" y="1836014"/>
                  <a:pt x="569012" y="1838241"/>
                  <a:pt x="562037" y="1836014"/>
                </a:cubicBezTo>
                <a:cubicBezTo>
                  <a:pt x="564114" y="1835718"/>
                  <a:pt x="565301" y="1834381"/>
                  <a:pt x="566045" y="1832304"/>
                </a:cubicBezTo>
                <a:cubicBezTo>
                  <a:pt x="556546" y="1830077"/>
                  <a:pt x="555802" y="1820726"/>
                  <a:pt x="549717" y="1814937"/>
                </a:cubicBezTo>
                <a:cubicBezTo>
                  <a:pt x="546007" y="1817164"/>
                  <a:pt x="539922" y="1813156"/>
                  <a:pt x="535321" y="1809596"/>
                </a:cubicBezTo>
                <a:cubicBezTo>
                  <a:pt x="544968" y="1811227"/>
                  <a:pt x="535617" y="1804846"/>
                  <a:pt x="527157" y="1801580"/>
                </a:cubicBezTo>
                <a:close/>
                <a:moveTo>
                  <a:pt x="1558549" y="1789262"/>
                </a:moveTo>
                <a:cubicBezTo>
                  <a:pt x="1557362" y="1794753"/>
                  <a:pt x="1558104" y="1794604"/>
                  <a:pt x="1562409" y="1797424"/>
                </a:cubicBezTo>
                <a:cubicBezTo>
                  <a:pt x="1570423" y="1791043"/>
                  <a:pt x="1563151" y="1788964"/>
                  <a:pt x="1558549" y="1789262"/>
                </a:cubicBezTo>
                <a:close/>
                <a:moveTo>
                  <a:pt x="1502742" y="1789112"/>
                </a:moveTo>
                <a:cubicBezTo>
                  <a:pt x="1493391" y="1796830"/>
                  <a:pt x="1479292" y="1807517"/>
                  <a:pt x="1466675" y="1816422"/>
                </a:cubicBezTo>
                <a:cubicBezTo>
                  <a:pt x="1453912" y="1825180"/>
                  <a:pt x="1443225" y="1833195"/>
                  <a:pt x="1442483" y="1838389"/>
                </a:cubicBezTo>
                <a:cubicBezTo>
                  <a:pt x="1448864" y="1832898"/>
                  <a:pt x="1461630" y="1824884"/>
                  <a:pt x="1474097" y="1816274"/>
                </a:cubicBezTo>
                <a:cubicBezTo>
                  <a:pt x="1486119" y="1806923"/>
                  <a:pt x="1497697" y="1796978"/>
                  <a:pt x="1502742" y="1789112"/>
                </a:cubicBezTo>
                <a:close/>
                <a:moveTo>
                  <a:pt x="1572352" y="1782879"/>
                </a:moveTo>
                <a:cubicBezTo>
                  <a:pt x="1569830" y="1784957"/>
                  <a:pt x="1569236" y="1782731"/>
                  <a:pt x="1567009" y="1784215"/>
                </a:cubicBezTo>
                <a:cubicBezTo>
                  <a:pt x="1567603" y="1785698"/>
                  <a:pt x="1565378" y="1786442"/>
                  <a:pt x="1563151" y="1787183"/>
                </a:cubicBezTo>
                <a:cubicBezTo>
                  <a:pt x="1564338" y="1789558"/>
                  <a:pt x="1567455" y="1787035"/>
                  <a:pt x="1569534" y="1787035"/>
                </a:cubicBezTo>
                <a:cubicBezTo>
                  <a:pt x="1566861" y="1789558"/>
                  <a:pt x="1570721" y="1788964"/>
                  <a:pt x="1572946" y="1787331"/>
                </a:cubicBezTo>
                <a:cubicBezTo>
                  <a:pt x="1571759" y="1786144"/>
                  <a:pt x="1572056" y="1784512"/>
                  <a:pt x="1572352" y="1782879"/>
                </a:cubicBezTo>
                <a:close/>
                <a:moveTo>
                  <a:pt x="1613615" y="1758834"/>
                </a:moveTo>
                <a:cubicBezTo>
                  <a:pt x="1610349" y="1758984"/>
                  <a:pt x="1600702" y="1759725"/>
                  <a:pt x="1600256" y="1762694"/>
                </a:cubicBezTo>
                <a:cubicBezTo>
                  <a:pt x="1606193" y="1758388"/>
                  <a:pt x="1600406" y="1766256"/>
                  <a:pt x="1603670" y="1766404"/>
                </a:cubicBezTo>
                <a:cubicBezTo>
                  <a:pt x="1606045" y="1764475"/>
                  <a:pt x="1608717" y="1761507"/>
                  <a:pt x="1610053" y="1762248"/>
                </a:cubicBezTo>
                <a:cubicBezTo>
                  <a:pt x="1607530" y="1764919"/>
                  <a:pt x="1603076" y="1768037"/>
                  <a:pt x="1603670" y="1769818"/>
                </a:cubicBezTo>
                <a:cubicBezTo>
                  <a:pt x="1611536" y="1765514"/>
                  <a:pt x="1607530" y="1765069"/>
                  <a:pt x="1613615" y="1758834"/>
                </a:cubicBezTo>
                <a:close/>
                <a:moveTo>
                  <a:pt x="1798845" y="1746366"/>
                </a:moveTo>
                <a:cubicBezTo>
                  <a:pt x="1802853" y="1751116"/>
                  <a:pt x="1796471" y="1760763"/>
                  <a:pt x="1789198" y="1770707"/>
                </a:cubicBezTo>
                <a:cubicBezTo>
                  <a:pt x="1790386" y="1760318"/>
                  <a:pt x="1790386" y="1760615"/>
                  <a:pt x="1790683" y="1757646"/>
                </a:cubicBezTo>
                <a:cubicBezTo>
                  <a:pt x="1788308" y="1756163"/>
                  <a:pt x="1796768" y="1749780"/>
                  <a:pt x="1798845" y="1746366"/>
                </a:cubicBezTo>
                <a:close/>
                <a:moveTo>
                  <a:pt x="592910" y="1726627"/>
                </a:moveTo>
                <a:cubicBezTo>
                  <a:pt x="593652" y="1727072"/>
                  <a:pt x="594987" y="1727368"/>
                  <a:pt x="597808" y="1727962"/>
                </a:cubicBezTo>
                <a:cubicBezTo>
                  <a:pt x="598104" y="1727666"/>
                  <a:pt x="597956" y="1727368"/>
                  <a:pt x="598104" y="1727072"/>
                </a:cubicBezTo>
                <a:cubicBezTo>
                  <a:pt x="597214" y="1726627"/>
                  <a:pt x="596175" y="1726479"/>
                  <a:pt x="595285" y="1726627"/>
                </a:cubicBezTo>
                <a:cubicBezTo>
                  <a:pt x="594542" y="1726775"/>
                  <a:pt x="593800" y="1726627"/>
                  <a:pt x="592910" y="1726627"/>
                </a:cubicBezTo>
                <a:close/>
                <a:moveTo>
                  <a:pt x="542891" y="1724696"/>
                </a:moveTo>
                <a:cubicBezTo>
                  <a:pt x="550610" y="1732562"/>
                  <a:pt x="558476" y="1735679"/>
                  <a:pt x="570646" y="1740132"/>
                </a:cubicBezTo>
                <a:cubicBezTo>
                  <a:pt x="568419" y="1746663"/>
                  <a:pt x="558772" y="1734343"/>
                  <a:pt x="551054" y="1734937"/>
                </a:cubicBezTo>
                <a:cubicBezTo>
                  <a:pt x="547642" y="1739687"/>
                  <a:pt x="558031" y="1742061"/>
                  <a:pt x="562632" y="1743249"/>
                </a:cubicBezTo>
                <a:cubicBezTo>
                  <a:pt x="556101" y="1750671"/>
                  <a:pt x="545861" y="1730337"/>
                  <a:pt x="541705" y="1739984"/>
                </a:cubicBezTo>
                <a:cubicBezTo>
                  <a:pt x="537845" y="1736868"/>
                  <a:pt x="534579" y="1733750"/>
                  <a:pt x="528346" y="1730781"/>
                </a:cubicBezTo>
                <a:cubicBezTo>
                  <a:pt x="528792" y="1725735"/>
                  <a:pt x="535916" y="1733304"/>
                  <a:pt x="539922" y="1734641"/>
                </a:cubicBezTo>
                <a:cubicBezTo>
                  <a:pt x="535768" y="1726477"/>
                  <a:pt x="547790" y="1734195"/>
                  <a:pt x="542891" y="1724696"/>
                </a:cubicBezTo>
                <a:close/>
                <a:moveTo>
                  <a:pt x="311499" y="1719946"/>
                </a:moveTo>
                <a:cubicBezTo>
                  <a:pt x="317436" y="1723954"/>
                  <a:pt x="312686" y="1725587"/>
                  <a:pt x="318475" y="1729593"/>
                </a:cubicBezTo>
                <a:cubicBezTo>
                  <a:pt x="313726" y="1728851"/>
                  <a:pt x="305860" y="1723212"/>
                  <a:pt x="311499" y="1719946"/>
                </a:cubicBezTo>
                <a:close/>
                <a:moveTo>
                  <a:pt x="485450" y="1715939"/>
                </a:moveTo>
                <a:cubicBezTo>
                  <a:pt x="485748" y="1715791"/>
                  <a:pt x="486490" y="1716534"/>
                  <a:pt x="487083" y="1716830"/>
                </a:cubicBezTo>
                <a:cubicBezTo>
                  <a:pt x="487083" y="1717572"/>
                  <a:pt x="487231" y="1718315"/>
                  <a:pt x="486935" y="1718759"/>
                </a:cubicBezTo>
                <a:cubicBezTo>
                  <a:pt x="485896" y="1720244"/>
                  <a:pt x="484561" y="1719799"/>
                  <a:pt x="483670" y="1717572"/>
                </a:cubicBezTo>
                <a:cubicBezTo>
                  <a:pt x="483522" y="1717276"/>
                  <a:pt x="484709" y="1716236"/>
                  <a:pt x="485450" y="1715939"/>
                </a:cubicBezTo>
                <a:close/>
                <a:moveTo>
                  <a:pt x="546156" y="1714159"/>
                </a:moveTo>
                <a:cubicBezTo>
                  <a:pt x="554318" y="1718463"/>
                  <a:pt x="563967" y="1719948"/>
                  <a:pt x="570200" y="1728259"/>
                </a:cubicBezTo>
                <a:cubicBezTo>
                  <a:pt x="570646" y="1728853"/>
                  <a:pt x="570942" y="1730485"/>
                  <a:pt x="570794" y="1730485"/>
                </a:cubicBezTo>
                <a:cubicBezTo>
                  <a:pt x="569161" y="1731228"/>
                  <a:pt x="566786" y="1732859"/>
                  <a:pt x="565599" y="1732118"/>
                </a:cubicBezTo>
                <a:cubicBezTo>
                  <a:pt x="562334" y="1730189"/>
                  <a:pt x="558920" y="1728853"/>
                  <a:pt x="555358" y="1727666"/>
                </a:cubicBezTo>
                <a:cubicBezTo>
                  <a:pt x="555803" y="1728407"/>
                  <a:pt x="556099" y="1729297"/>
                  <a:pt x="555358" y="1730189"/>
                </a:cubicBezTo>
                <a:cubicBezTo>
                  <a:pt x="553429" y="1729001"/>
                  <a:pt x="552241" y="1727814"/>
                  <a:pt x="551202" y="1726478"/>
                </a:cubicBezTo>
                <a:cubicBezTo>
                  <a:pt x="548975" y="1725885"/>
                  <a:pt x="546600" y="1725141"/>
                  <a:pt x="544226" y="1724548"/>
                </a:cubicBezTo>
                <a:cubicBezTo>
                  <a:pt x="543188" y="1724400"/>
                  <a:pt x="542297" y="1721431"/>
                  <a:pt x="542445" y="1719800"/>
                </a:cubicBezTo>
                <a:cubicBezTo>
                  <a:pt x="542742" y="1718167"/>
                  <a:pt x="544375" y="1716830"/>
                  <a:pt x="546156" y="1714159"/>
                </a:cubicBezTo>
                <a:close/>
                <a:moveTo>
                  <a:pt x="504745" y="1711041"/>
                </a:moveTo>
                <a:cubicBezTo>
                  <a:pt x="505190" y="1714307"/>
                  <a:pt x="500886" y="1715494"/>
                  <a:pt x="508455" y="1720540"/>
                </a:cubicBezTo>
                <a:cubicBezTo>
                  <a:pt x="506824" y="1722767"/>
                  <a:pt x="504894" y="1716532"/>
                  <a:pt x="499847" y="1715345"/>
                </a:cubicBezTo>
                <a:cubicBezTo>
                  <a:pt x="499995" y="1710893"/>
                  <a:pt x="500738" y="1712080"/>
                  <a:pt x="504745" y="1711041"/>
                </a:cubicBezTo>
                <a:close/>
                <a:moveTo>
                  <a:pt x="1668828" y="1699465"/>
                </a:moveTo>
                <a:cubicBezTo>
                  <a:pt x="1663781" y="1704512"/>
                  <a:pt x="1651313" y="1709410"/>
                  <a:pt x="1653095" y="1715051"/>
                </a:cubicBezTo>
                <a:cubicBezTo>
                  <a:pt x="1657548" y="1710003"/>
                  <a:pt x="1661406" y="1705550"/>
                  <a:pt x="1659923" y="1711339"/>
                </a:cubicBezTo>
                <a:cubicBezTo>
                  <a:pt x="1662298" y="1707629"/>
                  <a:pt x="1670757" y="1701692"/>
                  <a:pt x="1668828" y="1699465"/>
                </a:cubicBezTo>
                <a:close/>
                <a:moveTo>
                  <a:pt x="1646564" y="1696052"/>
                </a:moveTo>
                <a:cubicBezTo>
                  <a:pt x="1644635" y="1699911"/>
                  <a:pt x="1637956" y="1705550"/>
                  <a:pt x="1641221" y="1707481"/>
                </a:cubicBezTo>
                <a:lnTo>
                  <a:pt x="1649384" y="1698575"/>
                </a:lnTo>
                <a:close/>
                <a:moveTo>
                  <a:pt x="477584" y="1689076"/>
                </a:moveTo>
                <a:cubicBezTo>
                  <a:pt x="477436" y="1689522"/>
                  <a:pt x="477288" y="1689966"/>
                  <a:pt x="477140" y="1690412"/>
                </a:cubicBezTo>
                <a:cubicBezTo>
                  <a:pt x="476843" y="1690560"/>
                  <a:pt x="476695" y="1690560"/>
                  <a:pt x="476547" y="1690560"/>
                </a:cubicBezTo>
                <a:lnTo>
                  <a:pt x="476991" y="1691005"/>
                </a:lnTo>
                <a:cubicBezTo>
                  <a:pt x="476991" y="1690857"/>
                  <a:pt x="477140" y="1690560"/>
                  <a:pt x="477140" y="1690412"/>
                </a:cubicBezTo>
                <a:cubicBezTo>
                  <a:pt x="477584" y="1690264"/>
                  <a:pt x="478178" y="1690115"/>
                  <a:pt x="478772" y="1689818"/>
                </a:cubicBezTo>
                <a:cubicBezTo>
                  <a:pt x="478476" y="1689522"/>
                  <a:pt x="478030" y="1689372"/>
                  <a:pt x="477584" y="1689076"/>
                </a:cubicBezTo>
                <a:close/>
                <a:moveTo>
                  <a:pt x="390757" y="1686255"/>
                </a:moveTo>
                <a:cubicBezTo>
                  <a:pt x="391351" y="1686849"/>
                  <a:pt x="392241" y="1687443"/>
                  <a:pt x="392241" y="1688036"/>
                </a:cubicBezTo>
                <a:cubicBezTo>
                  <a:pt x="392241" y="1688630"/>
                  <a:pt x="391203" y="1689076"/>
                  <a:pt x="390609" y="1689670"/>
                </a:cubicBezTo>
                <a:cubicBezTo>
                  <a:pt x="390016" y="1689372"/>
                  <a:pt x="389570" y="1689076"/>
                  <a:pt x="388976" y="1688778"/>
                </a:cubicBezTo>
                <a:cubicBezTo>
                  <a:pt x="389570" y="1688036"/>
                  <a:pt x="390164" y="1687145"/>
                  <a:pt x="390757" y="1686255"/>
                </a:cubicBezTo>
                <a:close/>
                <a:moveTo>
                  <a:pt x="440034" y="1679577"/>
                </a:moveTo>
                <a:cubicBezTo>
                  <a:pt x="437065" y="1680021"/>
                  <a:pt x="435878" y="1681654"/>
                  <a:pt x="435284" y="1683585"/>
                </a:cubicBezTo>
                <a:cubicBezTo>
                  <a:pt x="437511" y="1684327"/>
                  <a:pt x="438994" y="1683435"/>
                  <a:pt x="440034" y="1681210"/>
                </a:cubicBezTo>
                <a:cubicBezTo>
                  <a:pt x="443300" y="1684029"/>
                  <a:pt x="445229" y="1686108"/>
                  <a:pt x="446862" y="1687741"/>
                </a:cubicBezTo>
                <a:cubicBezTo>
                  <a:pt x="446862" y="1687295"/>
                  <a:pt x="446712" y="1686997"/>
                  <a:pt x="446712" y="1686404"/>
                </a:cubicBezTo>
                <a:cubicBezTo>
                  <a:pt x="447306" y="1681952"/>
                  <a:pt x="445081" y="1678835"/>
                  <a:pt x="440034" y="1679577"/>
                </a:cubicBezTo>
                <a:close/>
                <a:moveTo>
                  <a:pt x="474172" y="1674234"/>
                </a:moveTo>
                <a:cubicBezTo>
                  <a:pt x="473874" y="1674679"/>
                  <a:pt x="473578" y="1675124"/>
                  <a:pt x="473281" y="1675569"/>
                </a:cubicBezTo>
                <a:cubicBezTo>
                  <a:pt x="472985" y="1676015"/>
                  <a:pt x="472687" y="1676461"/>
                  <a:pt x="472391" y="1676905"/>
                </a:cubicBezTo>
                <a:cubicBezTo>
                  <a:pt x="472985" y="1677202"/>
                  <a:pt x="473578" y="1677498"/>
                  <a:pt x="474172" y="1677796"/>
                </a:cubicBezTo>
                <a:cubicBezTo>
                  <a:pt x="474766" y="1677202"/>
                  <a:pt x="475507" y="1676609"/>
                  <a:pt x="476101" y="1676015"/>
                </a:cubicBezTo>
                <a:cubicBezTo>
                  <a:pt x="475359" y="1675421"/>
                  <a:pt x="474766" y="1674828"/>
                  <a:pt x="474172" y="1674234"/>
                </a:cubicBezTo>
                <a:close/>
                <a:moveTo>
                  <a:pt x="221555" y="1669334"/>
                </a:moveTo>
                <a:cubicBezTo>
                  <a:pt x="226009" y="1670967"/>
                  <a:pt x="240701" y="1688630"/>
                  <a:pt x="234320" y="1686699"/>
                </a:cubicBezTo>
                <a:cubicBezTo>
                  <a:pt x="239812" y="1692043"/>
                  <a:pt x="245007" y="1695902"/>
                  <a:pt x="249013" y="1702136"/>
                </a:cubicBezTo>
                <a:cubicBezTo>
                  <a:pt x="246788" y="1706441"/>
                  <a:pt x="232390" y="1688778"/>
                  <a:pt x="231796" y="1685810"/>
                </a:cubicBezTo>
                <a:cubicBezTo>
                  <a:pt x="227344" y="1682099"/>
                  <a:pt x="224821" y="1685364"/>
                  <a:pt x="221555" y="1685958"/>
                </a:cubicBezTo>
                <a:cubicBezTo>
                  <a:pt x="219181" y="1679575"/>
                  <a:pt x="221407" y="1674825"/>
                  <a:pt x="221555" y="1669334"/>
                </a:cubicBezTo>
                <a:close/>
                <a:moveTo>
                  <a:pt x="1658142" y="1658648"/>
                </a:moveTo>
                <a:cubicBezTo>
                  <a:pt x="1652946" y="1661618"/>
                  <a:pt x="1647010" y="1667110"/>
                  <a:pt x="1641073" y="1672155"/>
                </a:cubicBezTo>
                <a:cubicBezTo>
                  <a:pt x="1642408" y="1674084"/>
                  <a:pt x="1644932" y="1672007"/>
                  <a:pt x="1646416" y="1673640"/>
                </a:cubicBezTo>
                <a:cubicBezTo>
                  <a:pt x="1651611" y="1665625"/>
                  <a:pt x="1660516" y="1662804"/>
                  <a:pt x="1658142" y="1658648"/>
                </a:cubicBezTo>
                <a:close/>
                <a:moveTo>
                  <a:pt x="1717065" y="1656125"/>
                </a:moveTo>
                <a:cubicBezTo>
                  <a:pt x="1721814" y="1655236"/>
                  <a:pt x="1704152" y="1666812"/>
                  <a:pt x="1702667" y="1673047"/>
                </a:cubicBezTo>
                <a:cubicBezTo>
                  <a:pt x="1704300" y="1665773"/>
                  <a:pt x="1695544" y="1673788"/>
                  <a:pt x="1691239" y="1676459"/>
                </a:cubicBezTo>
                <a:cubicBezTo>
                  <a:pt x="1690943" y="1670078"/>
                  <a:pt x="1698661" y="1666664"/>
                  <a:pt x="1704746" y="1659094"/>
                </a:cubicBezTo>
                <a:cubicBezTo>
                  <a:pt x="1699550" y="1669484"/>
                  <a:pt x="1712166" y="1659984"/>
                  <a:pt x="1717065" y="1656125"/>
                </a:cubicBezTo>
                <a:close/>
                <a:moveTo>
                  <a:pt x="1690201" y="1650930"/>
                </a:moveTo>
                <a:cubicBezTo>
                  <a:pt x="1682037" y="1656423"/>
                  <a:pt x="1672836" y="1669928"/>
                  <a:pt x="1657844" y="1683585"/>
                </a:cubicBezTo>
                <a:cubicBezTo>
                  <a:pt x="1663039" y="1692489"/>
                  <a:pt x="1648197" y="1702137"/>
                  <a:pt x="1646564" y="1709114"/>
                </a:cubicBezTo>
                <a:cubicBezTo>
                  <a:pt x="1662743" y="1699317"/>
                  <a:pt x="1665562" y="1689522"/>
                  <a:pt x="1667195" y="1678835"/>
                </a:cubicBezTo>
                <a:cubicBezTo>
                  <a:pt x="1676546" y="1675124"/>
                  <a:pt x="1690053" y="1660727"/>
                  <a:pt x="1690201" y="1650930"/>
                </a:cubicBezTo>
                <a:close/>
                <a:moveTo>
                  <a:pt x="1669718" y="1643658"/>
                </a:moveTo>
                <a:cubicBezTo>
                  <a:pt x="1664672" y="1649595"/>
                  <a:pt x="1662594" y="1654344"/>
                  <a:pt x="1664227" y="1657462"/>
                </a:cubicBezTo>
                <a:cubicBezTo>
                  <a:pt x="1667641" y="1656273"/>
                  <a:pt x="1676992" y="1646626"/>
                  <a:pt x="1674171" y="1644252"/>
                </a:cubicBezTo>
                <a:cubicBezTo>
                  <a:pt x="1672242" y="1646181"/>
                  <a:pt x="1670905" y="1644995"/>
                  <a:pt x="1669718" y="1643658"/>
                </a:cubicBezTo>
                <a:close/>
                <a:moveTo>
                  <a:pt x="1717659" y="1611154"/>
                </a:moveTo>
                <a:cubicBezTo>
                  <a:pt x="1706231" y="1621841"/>
                  <a:pt x="1698661" y="1637721"/>
                  <a:pt x="1688866" y="1646776"/>
                </a:cubicBezTo>
                <a:lnTo>
                  <a:pt x="1693763" y="1650634"/>
                </a:lnTo>
                <a:cubicBezTo>
                  <a:pt x="1697177" y="1641135"/>
                  <a:pt x="1701777" y="1638908"/>
                  <a:pt x="1710089" y="1629557"/>
                </a:cubicBezTo>
                <a:cubicBezTo>
                  <a:pt x="1708012" y="1622879"/>
                  <a:pt x="1717659" y="1618277"/>
                  <a:pt x="1717659" y="1611154"/>
                </a:cubicBezTo>
                <a:close/>
                <a:moveTo>
                  <a:pt x="343410" y="1602099"/>
                </a:moveTo>
                <a:cubicBezTo>
                  <a:pt x="336435" y="1611302"/>
                  <a:pt x="331536" y="1621691"/>
                  <a:pt x="328717" y="1632823"/>
                </a:cubicBezTo>
                <a:cubicBezTo>
                  <a:pt x="328568" y="1633863"/>
                  <a:pt x="330795" y="1636088"/>
                  <a:pt x="332280" y="1636534"/>
                </a:cubicBezTo>
                <a:cubicBezTo>
                  <a:pt x="333763" y="1636979"/>
                  <a:pt x="337325" y="1636088"/>
                  <a:pt x="337325" y="1635494"/>
                </a:cubicBezTo>
                <a:cubicBezTo>
                  <a:pt x="338216" y="1624216"/>
                  <a:pt x="346972" y="1616942"/>
                  <a:pt x="351128" y="1607443"/>
                </a:cubicBezTo>
                <a:cubicBezTo>
                  <a:pt x="351574" y="1606701"/>
                  <a:pt x="350980" y="1605662"/>
                  <a:pt x="351128" y="1604474"/>
                </a:cubicBezTo>
                <a:cubicBezTo>
                  <a:pt x="350832" y="1604326"/>
                  <a:pt x="350684" y="1604178"/>
                  <a:pt x="350534" y="1603881"/>
                </a:cubicBezTo>
                <a:cubicBezTo>
                  <a:pt x="349941" y="1603435"/>
                  <a:pt x="349497" y="1602991"/>
                  <a:pt x="349051" y="1602545"/>
                </a:cubicBezTo>
                <a:cubicBezTo>
                  <a:pt x="348903" y="1602545"/>
                  <a:pt x="348903" y="1602545"/>
                  <a:pt x="348903" y="1602545"/>
                </a:cubicBezTo>
                <a:cubicBezTo>
                  <a:pt x="347122" y="1602099"/>
                  <a:pt x="344004" y="1601358"/>
                  <a:pt x="343410" y="1602099"/>
                </a:cubicBezTo>
                <a:close/>
                <a:moveTo>
                  <a:pt x="334932" y="1590189"/>
                </a:moveTo>
                <a:cubicBezTo>
                  <a:pt x="333281" y="1590189"/>
                  <a:pt x="331389" y="1590597"/>
                  <a:pt x="330498" y="1591413"/>
                </a:cubicBezTo>
                <a:lnTo>
                  <a:pt x="328152" y="1601239"/>
                </a:lnTo>
                <a:lnTo>
                  <a:pt x="327974" y="1601358"/>
                </a:lnTo>
                <a:lnTo>
                  <a:pt x="327678" y="1601358"/>
                </a:lnTo>
                <a:cubicBezTo>
                  <a:pt x="327678" y="1601506"/>
                  <a:pt x="327678" y="1601803"/>
                  <a:pt x="327678" y="1601951"/>
                </a:cubicBezTo>
                <a:cubicBezTo>
                  <a:pt x="326193" y="1602545"/>
                  <a:pt x="324858" y="1603139"/>
                  <a:pt x="323670" y="1603881"/>
                </a:cubicBezTo>
                <a:cubicBezTo>
                  <a:pt x="323374" y="1604029"/>
                  <a:pt x="323818" y="1605810"/>
                  <a:pt x="323968" y="1605810"/>
                </a:cubicBezTo>
                <a:cubicBezTo>
                  <a:pt x="327380" y="1606403"/>
                  <a:pt x="327530" y="1604178"/>
                  <a:pt x="327678" y="1601951"/>
                </a:cubicBezTo>
                <a:cubicBezTo>
                  <a:pt x="327826" y="1601951"/>
                  <a:pt x="327974" y="1601803"/>
                  <a:pt x="327974" y="1601803"/>
                </a:cubicBezTo>
                <a:cubicBezTo>
                  <a:pt x="327974" y="1601654"/>
                  <a:pt x="327974" y="1601506"/>
                  <a:pt x="327974" y="1601358"/>
                </a:cubicBezTo>
                <a:lnTo>
                  <a:pt x="328124" y="1601358"/>
                </a:lnTo>
                <a:lnTo>
                  <a:pt x="328152" y="1601239"/>
                </a:lnTo>
                <a:lnTo>
                  <a:pt x="336435" y="1595717"/>
                </a:lnTo>
                <a:cubicBezTo>
                  <a:pt x="337325" y="1594679"/>
                  <a:pt x="337771" y="1592898"/>
                  <a:pt x="337919" y="1591413"/>
                </a:cubicBezTo>
                <a:cubicBezTo>
                  <a:pt x="337993" y="1590597"/>
                  <a:pt x="336583" y="1590189"/>
                  <a:pt x="334932" y="1590189"/>
                </a:cubicBezTo>
                <a:close/>
                <a:moveTo>
                  <a:pt x="315952" y="1584289"/>
                </a:moveTo>
                <a:cubicBezTo>
                  <a:pt x="314319" y="1584141"/>
                  <a:pt x="312688" y="1585626"/>
                  <a:pt x="311055" y="1586515"/>
                </a:cubicBezTo>
                <a:cubicBezTo>
                  <a:pt x="312688" y="1587407"/>
                  <a:pt x="314171" y="1588297"/>
                  <a:pt x="315656" y="1589186"/>
                </a:cubicBezTo>
                <a:cubicBezTo>
                  <a:pt x="317288" y="1588445"/>
                  <a:pt x="319069" y="1587555"/>
                  <a:pt x="320702" y="1586961"/>
                </a:cubicBezTo>
                <a:cubicBezTo>
                  <a:pt x="319069" y="1585922"/>
                  <a:pt x="317585" y="1584289"/>
                  <a:pt x="315952" y="1584289"/>
                </a:cubicBezTo>
                <a:close/>
                <a:moveTo>
                  <a:pt x="1769608" y="1572711"/>
                </a:moveTo>
                <a:cubicBezTo>
                  <a:pt x="1771537" y="1574788"/>
                  <a:pt x="1764115" y="1582062"/>
                  <a:pt x="1764858" y="1584437"/>
                </a:cubicBezTo>
                <a:cubicBezTo>
                  <a:pt x="1766935" y="1583545"/>
                  <a:pt x="1769310" y="1581912"/>
                  <a:pt x="1771241" y="1579687"/>
                </a:cubicBezTo>
                <a:cubicBezTo>
                  <a:pt x="1772131" y="1585326"/>
                  <a:pt x="1763077" y="1589928"/>
                  <a:pt x="1761444" y="1585030"/>
                </a:cubicBezTo>
                <a:cubicBezTo>
                  <a:pt x="1767381" y="1578648"/>
                  <a:pt x="1765302" y="1575234"/>
                  <a:pt x="1769608" y="1572711"/>
                </a:cubicBezTo>
                <a:close/>
                <a:moveTo>
                  <a:pt x="288346" y="1561728"/>
                </a:moveTo>
                <a:cubicBezTo>
                  <a:pt x="288197" y="1561728"/>
                  <a:pt x="287753" y="1563510"/>
                  <a:pt x="288049" y="1563658"/>
                </a:cubicBezTo>
                <a:cubicBezTo>
                  <a:pt x="289236" y="1564401"/>
                  <a:pt x="290572" y="1564995"/>
                  <a:pt x="291908" y="1565588"/>
                </a:cubicBezTo>
                <a:cubicBezTo>
                  <a:pt x="291908" y="1565736"/>
                  <a:pt x="291908" y="1566032"/>
                  <a:pt x="291908" y="1566182"/>
                </a:cubicBezTo>
                <a:cubicBezTo>
                  <a:pt x="292057" y="1566182"/>
                  <a:pt x="292205" y="1566182"/>
                  <a:pt x="292353" y="1566182"/>
                </a:cubicBezTo>
                <a:cubicBezTo>
                  <a:pt x="292502" y="1568853"/>
                  <a:pt x="292502" y="1571525"/>
                  <a:pt x="292798" y="1574196"/>
                </a:cubicBezTo>
                <a:cubicBezTo>
                  <a:pt x="292798" y="1574939"/>
                  <a:pt x="293986" y="1575533"/>
                  <a:pt x="294579" y="1576275"/>
                </a:cubicBezTo>
                <a:cubicBezTo>
                  <a:pt x="295619" y="1575087"/>
                  <a:pt x="297400" y="1574196"/>
                  <a:pt x="297696" y="1572861"/>
                </a:cubicBezTo>
                <a:cubicBezTo>
                  <a:pt x="298883" y="1568409"/>
                  <a:pt x="296658" y="1566182"/>
                  <a:pt x="292353" y="1566182"/>
                </a:cubicBezTo>
                <a:cubicBezTo>
                  <a:pt x="292353" y="1566032"/>
                  <a:pt x="292353" y="1565884"/>
                  <a:pt x="292353" y="1565736"/>
                </a:cubicBezTo>
                <a:cubicBezTo>
                  <a:pt x="292205" y="1565736"/>
                  <a:pt x="292057" y="1565588"/>
                  <a:pt x="291908" y="1565588"/>
                </a:cubicBezTo>
                <a:cubicBezTo>
                  <a:pt x="291759" y="1563361"/>
                  <a:pt x="291611" y="1561283"/>
                  <a:pt x="288346" y="1561728"/>
                </a:cubicBezTo>
                <a:close/>
                <a:moveTo>
                  <a:pt x="1791314" y="1538610"/>
                </a:moveTo>
                <a:cubicBezTo>
                  <a:pt x="1793503" y="1537682"/>
                  <a:pt x="1795135" y="1538276"/>
                  <a:pt x="1794244" y="1541541"/>
                </a:cubicBezTo>
                <a:cubicBezTo>
                  <a:pt x="1796027" y="1542580"/>
                  <a:pt x="1789346" y="1541839"/>
                  <a:pt x="1785042" y="1544807"/>
                </a:cubicBezTo>
                <a:cubicBezTo>
                  <a:pt x="1786378" y="1541987"/>
                  <a:pt x="1789125" y="1539537"/>
                  <a:pt x="1791314" y="1538610"/>
                </a:cubicBezTo>
                <a:close/>
                <a:moveTo>
                  <a:pt x="1820516" y="1502359"/>
                </a:moveTo>
                <a:cubicBezTo>
                  <a:pt x="1817993" y="1498203"/>
                  <a:pt x="1814876" y="1508148"/>
                  <a:pt x="1812056" y="1511858"/>
                </a:cubicBezTo>
                <a:cubicBezTo>
                  <a:pt x="1811908" y="1506961"/>
                  <a:pt x="1808939" y="1512304"/>
                  <a:pt x="1808791" y="1507406"/>
                </a:cubicBezTo>
                <a:cubicBezTo>
                  <a:pt x="1805525" y="1512600"/>
                  <a:pt x="1802557" y="1517499"/>
                  <a:pt x="1804784" y="1519131"/>
                </a:cubicBezTo>
                <a:cubicBezTo>
                  <a:pt x="1806713" y="1516608"/>
                  <a:pt x="1808791" y="1515420"/>
                  <a:pt x="1810572" y="1516608"/>
                </a:cubicBezTo>
                <a:cubicBezTo>
                  <a:pt x="1813837" y="1510969"/>
                  <a:pt x="1817251" y="1504288"/>
                  <a:pt x="1820516" y="1502359"/>
                </a:cubicBezTo>
                <a:close/>
                <a:moveTo>
                  <a:pt x="158178" y="1495828"/>
                </a:moveTo>
                <a:cubicBezTo>
                  <a:pt x="159216" y="1498055"/>
                  <a:pt x="160403" y="1500281"/>
                  <a:pt x="161146" y="1502656"/>
                </a:cubicBezTo>
                <a:cubicBezTo>
                  <a:pt x="161294" y="1503100"/>
                  <a:pt x="158772" y="1504139"/>
                  <a:pt x="157584" y="1504881"/>
                </a:cubicBezTo>
                <a:cubicBezTo>
                  <a:pt x="154466" y="1502804"/>
                  <a:pt x="155654" y="1500281"/>
                  <a:pt x="156397" y="1497757"/>
                </a:cubicBezTo>
                <a:cubicBezTo>
                  <a:pt x="156545" y="1497015"/>
                  <a:pt x="157584" y="1496422"/>
                  <a:pt x="158178" y="1495828"/>
                </a:cubicBezTo>
                <a:close/>
                <a:moveTo>
                  <a:pt x="271573" y="1489446"/>
                </a:moveTo>
                <a:cubicBezTo>
                  <a:pt x="271129" y="1490189"/>
                  <a:pt x="270536" y="1490783"/>
                  <a:pt x="270090" y="1491525"/>
                </a:cubicBezTo>
                <a:cubicBezTo>
                  <a:pt x="269644" y="1492266"/>
                  <a:pt x="269199" y="1493008"/>
                  <a:pt x="269051" y="1493751"/>
                </a:cubicBezTo>
                <a:cubicBezTo>
                  <a:pt x="268903" y="1495235"/>
                  <a:pt x="269644" y="1498055"/>
                  <a:pt x="270536" y="1498203"/>
                </a:cubicBezTo>
                <a:cubicBezTo>
                  <a:pt x="273948" y="1498947"/>
                  <a:pt x="274246" y="1496126"/>
                  <a:pt x="273800" y="1493751"/>
                </a:cubicBezTo>
                <a:cubicBezTo>
                  <a:pt x="273504" y="1492266"/>
                  <a:pt x="272317" y="1490931"/>
                  <a:pt x="271573" y="1489446"/>
                </a:cubicBezTo>
                <a:close/>
                <a:moveTo>
                  <a:pt x="210423" y="1478314"/>
                </a:moveTo>
                <a:cubicBezTo>
                  <a:pt x="213688" y="1476533"/>
                  <a:pt x="215321" y="1479947"/>
                  <a:pt x="216804" y="1481876"/>
                </a:cubicBezTo>
                <a:cubicBezTo>
                  <a:pt x="223781" y="1490929"/>
                  <a:pt x="222593" y="1495531"/>
                  <a:pt x="211759" y="1501616"/>
                </a:cubicBezTo>
                <a:cubicBezTo>
                  <a:pt x="209532" y="1502803"/>
                  <a:pt x="207305" y="1504140"/>
                  <a:pt x="205228" y="1505328"/>
                </a:cubicBezTo>
                <a:cubicBezTo>
                  <a:pt x="204189" y="1503991"/>
                  <a:pt x="203149" y="1503249"/>
                  <a:pt x="203149" y="1502507"/>
                </a:cubicBezTo>
                <a:cubicBezTo>
                  <a:pt x="202556" y="1496422"/>
                  <a:pt x="209830" y="1491227"/>
                  <a:pt x="204782" y="1484399"/>
                </a:cubicBezTo>
                <a:cubicBezTo>
                  <a:pt x="204486" y="1483955"/>
                  <a:pt x="208049" y="1479649"/>
                  <a:pt x="210423" y="1478314"/>
                </a:cubicBezTo>
                <a:close/>
                <a:moveTo>
                  <a:pt x="1831352" y="1474604"/>
                </a:moveTo>
                <a:cubicBezTo>
                  <a:pt x="1827046" y="1481134"/>
                  <a:pt x="1823336" y="1482619"/>
                  <a:pt x="1823782" y="1490189"/>
                </a:cubicBezTo>
                <a:cubicBezTo>
                  <a:pt x="1828086" y="1483659"/>
                  <a:pt x="1831648" y="1482174"/>
                  <a:pt x="1831352" y="1474604"/>
                </a:cubicBezTo>
                <a:close/>
                <a:moveTo>
                  <a:pt x="133393" y="1464957"/>
                </a:moveTo>
                <a:cubicBezTo>
                  <a:pt x="137845" y="1466440"/>
                  <a:pt x="142892" y="1471932"/>
                  <a:pt x="142298" y="1474604"/>
                </a:cubicBezTo>
                <a:cubicBezTo>
                  <a:pt x="141704" y="1477425"/>
                  <a:pt x="134283" y="1482470"/>
                  <a:pt x="131166" y="1482174"/>
                </a:cubicBezTo>
                <a:cubicBezTo>
                  <a:pt x="126713" y="1481877"/>
                  <a:pt x="124783" y="1478018"/>
                  <a:pt x="125525" y="1470894"/>
                </a:cubicBezTo>
                <a:cubicBezTo>
                  <a:pt x="125823" y="1467034"/>
                  <a:pt x="130127" y="1463917"/>
                  <a:pt x="133393" y="1464957"/>
                </a:cubicBezTo>
                <a:close/>
                <a:moveTo>
                  <a:pt x="187863" y="1442098"/>
                </a:moveTo>
                <a:cubicBezTo>
                  <a:pt x="188456" y="1442692"/>
                  <a:pt x="189494" y="1443137"/>
                  <a:pt x="189792" y="1443879"/>
                </a:cubicBezTo>
                <a:cubicBezTo>
                  <a:pt x="190979" y="1446402"/>
                  <a:pt x="191721" y="1449074"/>
                  <a:pt x="192908" y="1451449"/>
                </a:cubicBezTo>
                <a:cubicBezTo>
                  <a:pt x="197658" y="1460206"/>
                  <a:pt x="197362" y="1461690"/>
                  <a:pt x="189792" y="1467775"/>
                </a:cubicBezTo>
                <a:cubicBezTo>
                  <a:pt x="189050" y="1468368"/>
                  <a:pt x="188011" y="1469260"/>
                  <a:pt x="187417" y="1469112"/>
                </a:cubicBezTo>
                <a:cubicBezTo>
                  <a:pt x="186823" y="1468962"/>
                  <a:pt x="185932" y="1467627"/>
                  <a:pt x="185932" y="1466885"/>
                </a:cubicBezTo>
                <a:cubicBezTo>
                  <a:pt x="185784" y="1459315"/>
                  <a:pt x="185932" y="1451895"/>
                  <a:pt x="186081" y="1444325"/>
                </a:cubicBezTo>
                <a:cubicBezTo>
                  <a:pt x="186081" y="1443583"/>
                  <a:pt x="187269" y="1442840"/>
                  <a:pt x="187863" y="1442098"/>
                </a:cubicBezTo>
                <a:close/>
                <a:moveTo>
                  <a:pt x="1824375" y="1436607"/>
                </a:moveTo>
                <a:cubicBezTo>
                  <a:pt x="1820368" y="1444177"/>
                  <a:pt x="1811314" y="1453380"/>
                  <a:pt x="1813985" y="1458426"/>
                </a:cubicBezTo>
                <a:cubicBezTo>
                  <a:pt x="1810127" y="1454270"/>
                  <a:pt x="1806861" y="1466887"/>
                  <a:pt x="1803151" y="1469262"/>
                </a:cubicBezTo>
                <a:cubicBezTo>
                  <a:pt x="1807454" y="1469410"/>
                  <a:pt x="1804784" y="1474604"/>
                  <a:pt x="1808939" y="1474753"/>
                </a:cubicBezTo>
                <a:cubicBezTo>
                  <a:pt x="1815916" y="1464809"/>
                  <a:pt x="1816657" y="1450708"/>
                  <a:pt x="1824375" y="1436607"/>
                </a:cubicBezTo>
                <a:close/>
                <a:moveTo>
                  <a:pt x="1829273" y="1422805"/>
                </a:moveTo>
                <a:cubicBezTo>
                  <a:pt x="1822297" y="1421321"/>
                  <a:pt x="1822149" y="1440913"/>
                  <a:pt x="1818438" y="1431266"/>
                </a:cubicBezTo>
                <a:cubicBezTo>
                  <a:pt x="1813541" y="1439132"/>
                  <a:pt x="1817399" y="1443138"/>
                  <a:pt x="1821109" y="1440319"/>
                </a:cubicBezTo>
                <a:cubicBezTo>
                  <a:pt x="1825563" y="1430226"/>
                  <a:pt x="1824227" y="1431266"/>
                  <a:pt x="1829273" y="1422805"/>
                </a:cubicBezTo>
                <a:close/>
                <a:moveTo>
                  <a:pt x="103263" y="1411227"/>
                </a:moveTo>
                <a:cubicBezTo>
                  <a:pt x="111425" y="1410187"/>
                  <a:pt x="116770" y="1414789"/>
                  <a:pt x="118699" y="1421467"/>
                </a:cubicBezTo>
                <a:cubicBezTo>
                  <a:pt x="120331" y="1426811"/>
                  <a:pt x="120331" y="1432154"/>
                  <a:pt x="123894" y="1437497"/>
                </a:cubicBezTo>
                <a:cubicBezTo>
                  <a:pt x="127605" y="1443138"/>
                  <a:pt x="119293" y="1453082"/>
                  <a:pt x="111871" y="1452487"/>
                </a:cubicBezTo>
                <a:cubicBezTo>
                  <a:pt x="110238" y="1452487"/>
                  <a:pt x="107863" y="1450708"/>
                  <a:pt x="107715" y="1449371"/>
                </a:cubicBezTo>
                <a:cubicBezTo>
                  <a:pt x="107121" y="1445513"/>
                  <a:pt x="106677" y="1441505"/>
                  <a:pt x="107419" y="1437795"/>
                </a:cubicBezTo>
                <a:cubicBezTo>
                  <a:pt x="109200" y="1429037"/>
                  <a:pt x="105340" y="1422952"/>
                  <a:pt x="99255" y="1417460"/>
                </a:cubicBezTo>
                <a:cubicBezTo>
                  <a:pt x="98216" y="1416570"/>
                  <a:pt x="97622" y="1413601"/>
                  <a:pt x="98068" y="1413156"/>
                </a:cubicBezTo>
                <a:cubicBezTo>
                  <a:pt x="99403" y="1411968"/>
                  <a:pt x="101482" y="1411820"/>
                  <a:pt x="103263" y="1411227"/>
                </a:cubicBezTo>
                <a:close/>
                <a:moveTo>
                  <a:pt x="148827" y="1393566"/>
                </a:moveTo>
                <a:cubicBezTo>
                  <a:pt x="162927" y="1390003"/>
                  <a:pt x="170941" y="1398611"/>
                  <a:pt x="178213" y="1408556"/>
                </a:cubicBezTo>
                <a:cubicBezTo>
                  <a:pt x="178957" y="1409893"/>
                  <a:pt x="178957" y="1413010"/>
                  <a:pt x="177917" y="1414049"/>
                </a:cubicBezTo>
                <a:cubicBezTo>
                  <a:pt x="171089" y="1421024"/>
                  <a:pt x="163965" y="1427702"/>
                  <a:pt x="156545" y="1434085"/>
                </a:cubicBezTo>
                <a:cubicBezTo>
                  <a:pt x="155803" y="1434828"/>
                  <a:pt x="151943" y="1433639"/>
                  <a:pt x="151498" y="1432601"/>
                </a:cubicBezTo>
                <a:cubicBezTo>
                  <a:pt x="148085" y="1423696"/>
                  <a:pt x="139328" y="1416424"/>
                  <a:pt x="142890" y="1408556"/>
                </a:cubicBezTo>
                <a:cubicBezTo>
                  <a:pt x="143484" y="1402471"/>
                  <a:pt x="143484" y="1399355"/>
                  <a:pt x="144373" y="1396682"/>
                </a:cubicBezTo>
                <a:cubicBezTo>
                  <a:pt x="144967" y="1395199"/>
                  <a:pt x="147194" y="1394011"/>
                  <a:pt x="148827" y="1393566"/>
                </a:cubicBezTo>
                <a:close/>
                <a:moveTo>
                  <a:pt x="1834468" y="1388816"/>
                </a:moveTo>
                <a:cubicBezTo>
                  <a:pt x="1832241" y="1394307"/>
                  <a:pt x="1831648" y="1398315"/>
                  <a:pt x="1832389" y="1400838"/>
                </a:cubicBezTo>
                <a:cubicBezTo>
                  <a:pt x="1835804" y="1398463"/>
                  <a:pt x="1838030" y="1389557"/>
                  <a:pt x="1834468" y="1388816"/>
                </a:cubicBezTo>
                <a:close/>
                <a:moveTo>
                  <a:pt x="152834" y="1371005"/>
                </a:moveTo>
                <a:cubicBezTo>
                  <a:pt x="153428" y="1370855"/>
                  <a:pt x="154466" y="1372340"/>
                  <a:pt x="154615" y="1373082"/>
                </a:cubicBezTo>
                <a:cubicBezTo>
                  <a:pt x="155209" y="1377831"/>
                  <a:pt x="149716" y="1385697"/>
                  <a:pt x="145710" y="1386291"/>
                </a:cubicBezTo>
                <a:cubicBezTo>
                  <a:pt x="145117" y="1385549"/>
                  <a:pt x="144077" y="1384807"/>
                  <a:pt x="143929" y="1383916"/>
                </a:cubicBezTo>
                <a:cubicBezTo>
                  <a:pt x="143336" y="1378723"/>
                  <a:pt x="148381" y="1371449"/>
                  <a:pt x="152834" y="1371005"/>
                </a:cubicBezTo>
                <a:close/>
                <a:moveTo>
                  <a:pt x="1865934" y="1353788"/>
                </a:moveTo>
                <a:cubicBezTo>
                  <a:pt x="1861480" y="1357796"/>
                  <a:pt x="1864153" y="1361952"/>
                  <a:pt x="1860145" y="1369818"/>
                </a:cubicBezTo>
                <a:cubicBezTo>
                  <a:pt x="1864301" y="1374269"/>
                  <a:pt x="1872019" y="1352749"/>
                  <a:pt x="1865934" y="1353788"/>
                </a:cubicBezTo>
                <a:close/>
                <a:moveTo>
                  <a:pt x="1835508" y="1348742"/>
                </a:moveTo>
                <a:cubicBezTo>
                  <a:pt x="1833577" y="1358537"/>
                  <a:pt x="1830164" y="1360616"/>
                  <a:pt x="1830312" y="1366997"/>
                </a:cubicBezTo>
                <a:cubicBezTo>
                  <a:pt x="1833133" y="1364326"/>
                  <a:pt x="1839218" y="1350226"/>
                  <a:pt x="1835508" y="1348742"/>
                </a:cubicBezTo>
                <a:close/>
                <a:moveTo>
                  <a:pt x="1881518" y="1335531"/>
                </a:moveTo>
                <a:cubicBezTo>
                  <a:pt x="1875729" y="1335531"/>
                  <a:pt x="1871425" y="1345179"/>
                  <a:pt x="1866230" y="1348742"/>
                </a:cubicBezTo>
                <a:cubicBezTo>
                  <a:pt x="1872612" y="1352749"/>
                  <a:pt x="1877066" y="1344289"/>
                  <a:pt x="1881518" y="1335531"/>
                </a:cubicBezTo>
                <a:close/>
                <a:moveTo>
                  <a:pt x="87677" y="1329891"/>
                </a:moveTo>
                <a:cubicBezTo>
                  <a:pt x="91536" y="1330782"/>
                  <a:pt x="95544" y="1336719"/>
                  <a:pt x="95988" y="1340874"/>
                </a:cubicBezTo>
                <a:cubicBezTo>
                  <a:pt x="96434" y="1347405"/>
                  <a:pt x="93466" y="1352005"/>
                  <a:pt x="88122" y="1355419"/>
                </a:cubicBezTo>
                <a:cubicBezTo>
                  <a:pt x="86639" y="1356310"/>
                  <a:pt x="84858" y="1355419"/>
                  <a:pt x="84560" y="1352896"/>
                </a:cubicBezTo>
                <a:cubicBezTo>
                  <a:pt x="84115" y="1349036"/>
                  <a:pt x="84412" y="1345030"/>
                  <a:pt x="84412" y="1341171"/>
                </a:cubicBezTo>
                <a:cubicBezTo>
                  <a:pt x="84115" y="1341171"/>
                  <a:pt x="83966" y="1341171"/>
                  <a:pt x="83818" y="1341171"/>
                </a:cubicBezTo>
                <a:cubicBezTo>
                  <a:pt x="83818" y="1338202"/>
                  <a:pt x="83373" y="1335234"/>
                  <a:pt x="83966" y="1332413"/>
                </a:cubicBezTo>
                <a:cubicBezTo>
                  <a:pt x="84115" y="1331376"/>
                  <a:pt x="86639" y="1329595"/>
                  <a:pt x="87677" y="1329891"/>
                </a:cubicBezTo>
                <a:close/>
                <a:moveTo>
                  <a:pt x="1845007" y="1329595"/>
                </a:moveTo>
                <a:cubicBezTo>
                  <a:pt x="1842780" y="1343101"/>
                  <a:pt x="1840999" y="1347257"/>
                  <a:pt x="1842334" y="1356163"/>
                </a:cubicBezTo>
                <a:cubicBezTo>
                  <a:pt x="1844561" y="1347703"/>
                  <a:pt x="1853169" y="1338056"/>
                  <a:pt x="1849013" y="1333306"/>
                </a:cubicBezTo>
                <a:cubicBezTo>
                  <a:pt x="1843670" y="1345922"/>
                  <a:pt x="1845748" y="1333454"/>
                  <a:pt x="1845007" y="1329595"/>
                </a:cubicBezTo>
                <a:close/>
                <a:moveTo>
                  <a:pt x="1842928" y="1316533"/>
                </a:moveTo>
                <a:cubicBezTo>
                  <a:pt x="1842038" y="1321877"/>
                  <a:pt x="1834764" y="1333306"/>
                  <a:pt x="1839959" y="1332861"/>
                </a:cubicBezTo>
                <a:cubicBezTo>
                  <a:pt x="1839514" y="1325439"/>
                  <a:pt x="1846490" y="1319799"/>
                  <a:pt x="1842928" y="1316533"/>
                </a:cubicBezTo>
                <a:close/>
                <a:moveTo>
                  <a:pt x="1849458" y="1260281"/>
                </a:moveTo>
                <a:cubicBezTo>
                  <a:pt x="1849162" y="1261172"/>
                  <a:pt x="1848865" y="1261470"/>
                  <a:pt x="1848569" y="1261470"/>
                </a:cubicBezTo>
                <a:cubicBezTo>
                  <a:pt x="1847825" y="1263547"/>
                  <a:pt x="1846936" y="1265476"/>
                  <a:pt x="1846044" y="1267554"/>
                </a:cubicBezTo>
                <a:cubicBezTo>
                  <a:pt x="1846342" y="1269336"/>
                  <a:pt x="1847084" y="1270671"/>
                  <a:pt x="1847825" y="1271858"/>
                </a:cubicBezTo>
                <a:cubicBezTo>
                  <a:pt x="1847975" y="1268444"/>
                  <a:pt x="1852279" y="1260578"/>
                  <a:pt x="1849458" y="1260281"/>
                </a:cubicBezTo>
                <a:close/>
                <a:moveTo>
                  <a:pt x="1853466" y="1248852"/>
                </a:moveTo>
                <a:cubicBezTo>
                  <a:pt x="1853021" y="1250188"/>
                  <a:pt x="1852427" y="1251375"/>
                  <a:pt x="1851981" y="1252860"/>
                </a:cubicBezTo>
                <a:cubicBezTo>
                  <a:pt x="1852725" y="1253306"/>
                  <a:pt x="1853318" y="1253008"/>
                  <a:pt x="1854802" y="1249594"/>
                </a:cubicBezTo>
                <a:cubicBezTo>
                  <a:pt x="1854356" y="1249298"/>
                  <a:pt x="1853912" y="1249150"/>
                  <a:pt x="1853466" y="1248852"/>
                </a:cubicBezTo>
                <a:close/>
                <a:moveTo>
                  <a:pt x="1872464" y="1190671"/>
                </a:moveTo>
                <a:cubicBezTo>
                  <a:pt x="1870831" y="1192008"/>
                  <a:pt x="1869198" y="1192897"/>
                  <a:pt x="1867269" y="1192897"/>
                </a:cubicBezTo>
                <a:cubicBezTo>
                  <a:pt x="1865934" y="1202396"/>
                  <a:pt x="1864301" y="1211598"/>
                  <a:pt x="1862224" y="1220503"/>
                </a:cubicBezTo>
                <a:cubicBezTo>
                  <a:pt x="1862074" y="1220801"/>
                  <a:pt x="1862074" y="1221097"/>
                  <a:pt x="1861926" y="1221395"/>
                </a:cubicBezTo>
                <a:cubicBezTo>
                  <a:pt x="1866676" y="1216645"/>
                  <a:pt x="1866528" y="1212341"/>
                  <a:pt x="1869198" y="1202248"/>
                </a:cubicBezTo>
                <a:cubicBezTo>
                  <a:pt x="1873652" y="1206107"/>
                  <a:pt x="1864746" y="1221692"/>
                  <a:pt x="1862817" y="1231933"/>
                </a:cubicBezTo>
                <a:cubicBezTo>
                  <a:pt x="1859551" y="1231933"/>
                  <a:pt x="1866379" y="1220355"/>
                  <a:pt x="1861778" y="1221988"/>
                </a:cubicBezTo>
                <a:cubicBezTo>
                  <a:pt x="1860293" y="1227480"/>
                  <a:pt x="1858512" y="1232823"/>
                  <a:pt x="1856731" y="1238166"/>
                </a:cubicBezTo>
                <a:cubicBezTo>
                  <a:pt x="1857325" y="1240245"/>
                  <a:pt x="1858364" y="1240986"/>
                  <a:pt x="1859997" y="1238464"/>
                </a:cubicBezTo>
                <a:cubicBezTo>
                  <a:pt x="1863261" y="1238166"/>
                  <a:pt x="1856880" y="1248556"/>
                  <a:pt x="1862074" y="1246034"/>
                </a:cubicBezTo>
                <a:cubicBezTo>
                  <a:pt x="1860145" y="1249892"/>
                  <a:pt x="1859699" y="1245884"/>
                  <a:pt x="1858364" y="1245290"/>
                </a:cubicBezTo>
                <a:cubicBezTo>
                  <a:pt x="1857028" y="1262655"/>
                  <a:pt x="1848569" y="1282842"/>
                  <a:pt x="1846936" y="1300356"/>
                </a:cubicBezTo>
                <a:cubicBezTo>
                  <a:pt x="1845896" y="1297239"/>
                  <a:pt x="1844709" y="1297091"/>
                  <a:pt x="1842632" y="1301543"/>
                </a:cubicBezTo>
                <a:cubicBezTo>
                  <a:pt x="1845600" y="1302433"/>
                  <a:pt x="1843076" y="1315940"/>
                  <a:pt x="1847677" y="1310300"/>
                </a:cubicBezTo>
                <a:cubicBezTo>
                  <a:pt x="1848271" y="1314010"/>
                  <a:pt x="1846490" y="1322174"/>
                  <a:pt x="1844263" y="1324103"/>
                </a:cubicBezTo>
                <a:cubicBezTo>
                  <a:pt x="1844413" y="1326478"/>
                  <a:pt x="1846638" y="1326478"/>
                  <a:pt x="1850646" y="1328555"/>
                </a:cubicBezTo>
                <a:cubicBezTo>
                  <a:pt x="1853762" y="1316979"/>
                  <a:pt x="1858364" y="1299614"/>
                  <a:pt x="1851685" y="1301841"/>
                </a:cubicBezTo>
                <a:cubicBezTo>
                  <a:pt x="1853021" y="1297685"/>
                  <a:pt x="1856137" y="1301395"/>
                  <a:pt x="1857176" y="1296052"/>
                </a:cubicBezTo>
                <a:cubicBezTo>
                  <a:pt x="1857622" y="1284920"/>
                  <a:pt x="1855395" y="1276162"/>
                  <a:pt x="1860293" y="1253158"/>
                </a:cubicBezTo>
                <a:cubicBezTo>
                  <a:pt x="1862817" y="1254789"/>
                  <a:pt x="1857028" y="1265625"/>
                  <a:pt x="1861184" y="1265328"/>
                </a:cubicBezTo>
                <a:cubicBezTo>
                  <a:pt x="1862817" y="1260726"/>
                  <a:pt x="1866824" y="1239205"/>
                  <a:pt x="1863559" y="1234604"/>
                </a:cubicBezTo>
                <a:cubicBezTo>
                  <a:pt x="1865340" y="1233416"/>
                  <a:pt x="1866973" y="1234010"/>
                  <a:pt x="1870090" y="1228667"/>
                </a:cubicBezTo>
                <a:cubicBezTo>
                  <a:pt x="1869348" y="1222582"/>
                  <a:pt x="1872019" y="1215903"/>
                  <a:pt x="1873652" y="1209225"/>
                </a:cubicBezTo>
                <a:cubicBezTo>
                  <a:pt x="1875135" y="1202544"/>
                  <a:pt x="1875879" y="1196014"/>
                  <a:pt x="1872316" y="1190968"/>
                </a:cubicBezTo>
                <a:cubicBezTo>
                  <a:pt x="1872464" y="1190819"/>
                  <a:pt x="1872464" y="1190819"/>
                  <a:pt x="1872464" y="1190671"/>
                </a:cubicBezTo>
                <a:close/>
                <a:moveTo>
                  <a:pt x="1882409" y="1147481"/>
                </a:moveTo>
                <a:cubicBezTo>
                  <a:pt x="1881666" y="1147777"/>
                  <a:pt x="1880924" y="1148370"/>
                  <a:pt x="1880182" y="1149112"/>
                </a:cubicBezTo>
                <a:cubicBezTo>
                  <a:pt x="1880478" y="1150745"/>
                  <a:pt x="1880628" y="1152526"/>
                  <a:pt x="1880776" y="1154455"/>
                </a:cubicBezTo>
                <a:cubicBezTo>
                  <a:pt x="1881666" y="1152081"/>
                  <a:pt x="1882260" y="1149706"/>
                  <a:pt x="1882409" y="1147481"/>
                </a:cubicBezTo>
                <a:close/>
                <a:moveTo>
                  <a:pt x="1887752" y="1117350"/>
                </a:moveTo>
                <a:cubicBezTo>
                  <a:pt x="1885822" y="1121802"/>
                  <a:pt x="1884932" y="1124919"/>
                  <a:pt x="1884190" y="1128333"/>
                </a:cubicBezTo>
                <a:cubicBezTo>
                  <a:pt x="1884486" y="1132489"/>
                  <a:pt x="1884932" y="1136349"/>
                  <a:pt x="1885378" y="1139317"/>
                </a:cubicBezTo>
                <a:cubicBezTo>
                  <a:pt x="1885822" y="1139317"/>
                  <a:pt x="1886267" y="1139169"/>
                  <a:pt x="1886565" y="1139019"/>
                </a:cubicBezTo>
                <a:cubicBezTo>
                  <a:pt x="1886119" y="1131301"/>
                  <a:pt x="1887159" y="1127887"/>
                  <a:pt x="1887752" y="1117350"/>
                </a:cubicBezTo>
                <a:close/>
                <a:moveTo>
                  <a:pt x="1889682" y="1082173"/>
                </a:moveTo>
                <a:cubicBezTo>
                  <a:pt x="1888790" y="1082768"/>
                  <a:pt x="1888346" y="1083658"/>
                  <a:pt x="1888196" y="1084697"/>
                </a:cubicBezTo>
                <a:cubicBezTo>
                  <a:pt x="1888346" y="1085439"/>
                  <a:pt x="1888494" y="1086181"/>
                  <a:pt x="1888642" y="1086775"/>
                </a:cubicBezTo>
                <a:cubicBezTo>
                  <a:pt x="1888494" y="1087072"/>
                  <a:pt x="1888346" y="1087516"/>
                  <a:pt x="1888196" y="1087814"/>
                </a:cubicBezTo>
                <a:cubicBezTo>
                  <a:pt x="1888494" y="1090782"/>
                  <a:pt x="1889384" y="1094047"/>
                  <a:pt x="1889088" y="1096274"/>
                </a:cubicBezTo>
                <a:cubicBezTo>
                  <a:pt x="1888346" y="1094642"/>
                  <a:pt x="1887603" y="1093009"/>
                  <a:pt x="1886713" y="1091524"/>
                </a:cubicBezTo>
                <a:cubicBezTo>
                  <a:pt x="1885526" y="1095384"/>
                  <a:pt x="1884784" y="1100578"/>
                  <a:pt x="1884338" y="1106070"/>
                </a:cubicBezTo>
                <a:cubicBezTo>
                  <a:pt x="1885378" y="1107258"/>
                  <a:pt x="1885971" y="1109187"/>
                  <a:pt x="1885674" y="1112453"/>
                </a:cubicBezTo>
                <a:cubicBezTo>
                  <a:pt x="1888790" y="1098055"/>
                  <a:pt x="1883151" y="1103102"/>
                  <a:pt x="1891611" y="1094047"/>
                </a:cubicBezTo>
                <a:cubicBezTo>
                  <a:pt x="1893096" y="1086478"/>
                  <a:pt x="1889978" y="1086627"/>
                  <a:pt x="1889682" y="1082173"/>
                </a:cubicBezTo>
                <a:close/>
                <a:moveTo>
                  <a:pt x="1888494" y="1019985"/>
                </a:moveTo>
                <a:cubicBezTo>
                  <a:pt x="1886119" y="1022360"/>
                  <a:pt x="1883597" y="1024735"/>
                  <a:pt x="1882705" y="1027553"/>
                </a:cubicBezTo>
                <a:cubicBezTo>
                  <a:pt x="1882705" y="1027851"/>
                  <a:pt x="1882557" y="1028147"/>
                  <a:pt x="1882409" y="1028445"/>
                </a:cubicBezTo>
                <a:cubicBezTo>
                  <a:pt x="1882705" y="1032304"/>
                  <a:pt x="1883003" y="1036163"/>
                  <a:pt x="1883299" y="1039873"/>
                </a:cubicBezTo>
                <a:cubicBezTo>
                  <a:pt x="1883893" y="1054863"/>
                  <a:pt x="1884634" y="1069113"/>
                  <a:pt x="1887159" y="1080542"/>
                </a:cubicBezTo>
                <a:cubicBezTo>
                  <a:pt x="1889384" y="1076088"/>
                  <a:pt x="1890869" y="1070449"/>
                  <a:pt x="1891759" y="1063473"/>
                </a:cubicBezTo>
                <a:cubicBezTo>
                  <a:pt x="1891611" y="1060356"/>
                  <a:pt x="1888790" y="1061543"/>
                  <a:pt x="1886861" y="1061098"/>
                </a:cubicBezTo>
                <a:cubicBezTo>
                  <a:pt x="1886565" y="1056200"/>
                  <a:pt x="1888940" y="1056646"/>
                  <a:pt x="1890869" y="1056496"/>
                </a:cubicBezTo>
                <a:cubicBezTo>
                  <a:pt x="1889533" y="1048630"/>
                  <a:pt x="1888940" y="1040319"/>
                  <a:pt x="1888642" y="1031709"/>
                </a:cubicBezTo>
                <a:cubicBezTo>
                  <a:pt x="1888494" y="1027851"/>
                  <a:pt x="1888494" y="1023843"/>
                  <a:pt x="1888494" y="1019985"/>
                </a:cubicBezTo>
                <a:close/>
                <a:moveTo>
                  <a:pt x="1922780" y="935681"/>
                </a:moveTo>
                <a:cubicBezTo>
                  <a:pt x="1920999" y="941468"/>
                  <a:pt x="1919662" y="952452"/>
                  <a:pt x="1925303" y="954975"/>
                </a:cubicBezTo>
                <a:cubicBezTo>
                  <a:pt x="1923968" y="945922"/>
                  <a:pt x="1923818" y="931969"/>
                  <a:pt x="1922780" y="935681"/>
                </a:cubicBezTo>
                <a:close/>
                <a:moveTo>
                  <a:pt x="1915952" y="914604"/>
                </a:moveTo>
                <a:cubicBezTo>
                  <a:pt x="1916991" y="921728"/>
                  <a:pt x="1916546" y="927517"/>
                  <a:pt x="1915358" y="933306"/>
                </a:cubicBezTo>
                <a:cubicBezTo>
                  <a:pt x="1915656" y="935533"/>
                  <a:pt x="1916100" y="937758"/>
                  <a:pt x="1916398" y="939985"/>
                </a:cubicBezTo>
                <a:cubicBezTo>
                  <a:pt x="1919960" y="934048"/>
                  <a:pt x="1922928" y="917424"/>
                  <a:pt x="1915952" y="914604"/>
                </a:cubicBezTo>
                <a:close/>
                <a:moveTo>
                  <a:pt x="1913429" y="897832"/>
                </a:moveTo>
                <a:cubicBezTo>
                  <a:pt x="1912094" y="901692"/>
                  <a:pt x="1913577" y="914604"/>
                  <a:pt x="1918031" y="911783"/>
                </a:cubicBezTo>
                <a:cubicBezTo>
                  <a:pt x="1916991" y="905699"/>
                  <a:pt x="1915656" y="900503"/>
                  <a:pt x="1913429" y="897832"/>
                </a:cubicBezTo>
                <a:close/>
                <a:moveTo>
                  <a:pt x="1914765" y="884326"/>
                </a:moveTo>
                <a:cubicBezTo>
                  <a:pt x="1913725" y="886107"/>
                  <a:pt x="1912835" y="888037"/>
                  <a:pt x="1912242" y="889817"/>
                </a:cubicBezTo>
                <a:cubicBezTo>
                  <a:pt x="1912390" y="890856"/>
                  <a:pt x="1912538" y="892044"/>
                  <a:pt x="1912687" y="893083"/>
                </a:cubicBezTo>
                <a:cubicBezTo>
                  <a:pt x="1914319" y="891748"/>
                  <a:pt x="1914913" y="888333"/>
                  <a:pt x="1914765" y="884326"/>
                </a:cubicBezTo>
                <a:close/>
                <a:moveTo>
                  <a:pt x="1909421" y="864140"/>
                </a:moveTo>
                <a:cubicBezTo>
                  <a:pt x="1909273" y="864734"/>
                  <a:pt x="1909273" y="865773"/>
                  <a:pt x="1909273" y="866515"/>
                </a:cubicBezTo>
                <a:cubicBezTo>
                  <a:pt x="1910163" y="867554"/>
                  <a:pt x="1911054" y="868296"/>
                  <a:pt x="1911796" y="868890"/>
                </a:cubicBezTo>
                <a:cubicBezTo>
                  <a:pt x="1911054" y="866812"/>
                  <a:pt x="1910313" y="865179"/>
                  <a:pt x="1909421" y="864140"/>
                </a:cubicBezTo>
                <a:close/>
                <a:moveTo>
                  <a:pt x="1898883" y="839947"/>
                </a:moveTo>
                <a:cubicBezTo>
                  <a:pt x="1895766" y="839503"/>
                  <a:pt x="1892798" y="842915"/>
                  <a:pt x="1893837" y="845440"/>
                </a:cubicBezTo>
                <a:cubicBezTo>
                  <a:pt x="1894133" y="846181"/>
                  <a:pt x="1894877" y="847369"/>
                  <a:pt x="1895618" y="848704"/>
                </a:cubicBezTo>
                <a:cubicBezTo>
                  <a:pt x="1896954" y="849891"/>
                  <a:pt x="1898289" y="851227"/>
                  <a:pt x="1899477" y="852712"/>
                </a:cubicBezTo>
                <a:cubicBezTo>
                  <a:pt x="1899626" y="853602"/>
                  <a:pt x="1899774" y="854493"/>
                  <a:pt x="1900070" y="855383"/>
                </a:cubicBezTo>
                <a:cubicBezTo>
                  <a:pt x="1900962" y="856720"/>
                  <a:pt x="1902001" y="858055"/>
                  <a:pt x="1903039" y="859391"/>
                </a:cubicBezTo>
                <a:cubicBezTo>
                  <a:pt x="1904078" y="859243"/>
                  <a:pt x="1904969" y="858203"/>
                  <a:pt x="1905266" y="855087"/>
                </a:cubicBezTo>
                <a:cubicBezTo>
                  <a:pt x="1903039" y="855976"/>
                  <a:pt x="1898587" y="847814"/>
                  <a:pt x="1901703" y="840986"/>
                </a:cubicBezTo>
                <a:cubicBezTo>
                  <a:pt x="1901555" y="840838"/>
                  <a:pt x="1901555" y="840690"/>
                  <a:pt x="1901258" y="840540"/>
                </a:cubicBezTo>
                <a:cubicBezTo>
                  <a:pt x="1900516" y="840244"/>
                  <a:pt x="1899626" y="840096"/>
                  <a:pt x="1898883" y="839947"/>
                </a:cubicBezTo>
                <a:close/>
                <a:moveTo>
                  <a:pt x="1893837" y="798240"/>
                </a:moveTo>
                <a:cubicBezTo>
                  <a:pt x="1890721" y="797351"/>
                  <a:pt x="1891611" y="800763"/>
                  <a:pt x="1892798" y="804623"/>
                </a:cubicBezTo>
                <a:cubicBezTo>
                  <a:pt x="1893392" y="805810"/>
                  <a:pt x="1894133" y="806998"/>
                  <a:pt x="1895025" y="808185"/>
                </a:cubicBezTo>
                <a:cubicBezTo>
                  <a:pt x="1895470" y="808185"/>
                  <a:pt x="1895618" y="808333"/>
                  <a:pt x="1895914" y="808483"/>
                </a:cubicBezTo>
                <a:cubicBezTo>
                  <a:pt x="1895321" y="805662"/>
                  <a:pt x="1894579" y="802544"/>
                  <a:pt x="1893837" y="798240"/>
                </a:cubicBezTo>
                <a:close/>
                <a:moveTo>
                  <a:pt x="1885822" y="772860"/>
                </a:moveTo>
                <a:cubicBezTo>
                  <a:pt x="1885526" y="773751"/>
                  <a:pt x="1885378" y="774938"/>
                  <a:pt x="1885228" y="776274"/>
                </a:cubicBezTo>
                <a:cubicBezTo>
                  <a:pt x="1887307" y="782954"/>
                  <a:pt x="1887752" y="789929"/>
                  <a:pt x="1889533" y="796607"/>
                </a:cubicBezTo>
                <a:cubicBezTo>
                  <a:pt x="1891017" y="794382"/>
                  <a:pt x="1892352" y="792007"/>
                  <a:pt x="1890721" y="786514"/>
                </a:cubicBezTo>
                <a:cubicBezTo>
                  <a:pt x="1884486" y="785625"/>
                  <a:pt x="1889978" y="786812"/>
                  <a:pt x="1885822" y="772860"/>
                </a:cubicBezTo>
                <a:close/>
                <a:moveTo>
                  <a:pt x="1883447" y="769743"/>
                </a:moveTo>
                <a:cubicBezTo>
                  <a:pt x="1883299" y="770634"/>
                  <a:pt x="1883299" y="771376"/>
                  <a:pt x="1883745" y="772415"/>
                </a:cubicBezTo>
                <a:cubicBezTo>
                  <a:pt x="1883893" y="772712"/>
                  <a:pt x="1883893" y="773009"/>
                  <a:pt x="1884041" y="773157"/>
                </a:cubicBezTo>
                <a:cubicBezTo>
                  <a:pt x="1883893" y="772118"/>
                  <a:pt x="1883745" y="770930"/>
                  <a:pt x="1883447" y="769743"/>
                </a:cubicBezTo>
                <a:close/>
                <a:moveTo>
                  <a:pt x="41666" y="768852"/>
                </a:moveTo>
                <a:cubicBezTo>
                  <a:pt x="41369" y="770781"/>
                  <a:pt x="41221" y="772562"/>
                  <a:pt x="38104" y="772116"/>
                </a:cubicBezTo>
                <a:cubicBezTo>
                  <a:pt x="38104" y="772116"/>
                  <a:pt x="37807" y="770485"/>
                  <a:pt x="38104" y="770335"/>
                </a:cubicBezTo>
                <a:cubicBezTo>
                  <a:pt x="39292" y="769742"/>
                  <a:pt x="40479" y="769298"/>
                  <a:pt x="41666" y="768852"/>
                </a:cubicBezTo>
                <a:close/>
                <a:moveTo>
                  <a:pt x="47751" y="762619"/>
                </a:moveTo>
                <a:cubicBezTo>
                  <a:pt x="47751" y="764400"/>
                  <a:pt x="47751" y="766181"/>
                  <a:pt x="47751" y="767814"/>
                </a:cubicBezTo>
                <a:lnTo>
                  <a:pt x="42558" y="767814"/>
                </a:lnTo>
                <a:lnTo>
                  <a:pt x="42558" y="768556"/>
                </a:lnTo>
                <a:cubicBezTo>
                  <a:pt x="42261" y="768556"/>
                  <a:pt x="41965" y="768704"/>
                  <a:pt x="41667" y="768853"/>
                </a:cubicBezTo>
                <a:cubicBezTo>
                  <a:pt x="41667" y="768556"/>
                  <a:pt x="41815" y="768112"/>
                  <a:pt x="41815" y="767814"/>
                </a:cubicBezTo>
                <a:lnTo>
                  <a:pt x="42556" y="767814"/>
                </a:lnTo>
                <a:close/>
                <a:moveTo>
                  <a:pt x="1891165" y="761579"/>
                </a:moveTo>
                <a:cubicBezTo>
                  <a:pt x="1890423" y="762323"/>
                  <a:pt x="1889682" y="763064"/>
                  <a:pt x="1888790" y="763806"/>
                </a:cubicBezTo>
                <a:cubicBezTo>
                  <a:pt x="1890869" y="766181"/>
                  <a:pt x="1892502" y="767962"/>
                  <a:pt x="1891908" y="771078"/>
                </a:cubicBezTo>
                <a:cubicBezTo>
                  <a:pt x="1890721" y="771672"/>
                  <a:pt x="1886713" y="761579"/>
                  <a:pt x="1887603" y="769743"/>
                </a:cubicBezTo>
                <a:cubicBezTo>
                  <a:pt x="1891759" y="770782"/>
                  <a:pt x="1888940" y="777461"/>
                  <a:pt x="1890721" y="781469"/>
                </a:cubicBezTo>
                <a:lnTo>
                  <a:pt x="1895618" y="780133"/>
                </a:lnTo>
                <a:cubicBezTo>
                  <a:pt x="1896508" y="772563"/>
                  <a:pt x="1894283" y="766479"/>
                  <a:pt x="1891165" y="761579"/>
                </a:cubicBezTo>
                <a:close/>
                <a:moveTo>
                  <a:pt x="50276" y="758166"/>
                </a:moveTo>
                <a:cubicBezTo>
                  <a:pt x="53245" y="757571"/>
                  <a:pt x="53245" y="759947"/>
                  <a:pt x="53690" y="761876"/>
                </a:cubicBezTo>
                <a:cubicBezTo>
                  <a:pt x="52057" y="761876"/>
                  <a:pt x="50276" y="761876"/>
                  <a:pt x="48643" y="761876"/>
                </a:cubicBezTo>
                <a:cubicBezTo>
                  <a:pt x="49089" y="760391"/>
                  <a:pt x="49533" y="758314"/>
                  <a:pt x="50276" y="758166"/>
                </a:cubicBezTo>
                <a:close/>
                <a:moveTo>
                  <a:pt x="1885971" y="729818"/>
                </a:moveTo>
                <a:cubicBezTo>
                  <a:pt x="1885228" y="730857"/>
                  <a:pt x="1884190" y="731747"/>
                  <a:pt x="1883003" y="731895"/>
                </a:cubicBezTo>
                <a:cubicBezTo>
                  <a:pt x="1882853" y="731895"/>
                  <a:pt x="1882705" y="731895"/>
                  <a:pt x="1882557" y="731895"/>
                </a:cubicBezTo>
                <a:cubicBezTo>
                  <a:pt x="1883447" y="735309"/>
                  <a:pt x="1884338" y="739614"/>
                  <a:pt x="1885971" y="739762"/>
                </a:cubicBezTo>
                <a:cubicBezTo>
                  <a:pt x="1885526" y="735903"/>
                  <a:pt x="1889088" y="736496"/>
                  <a:pt x="1885971" y="729818"/>
                </a:cubicBezTo>
                <a:close/>
                <a:moveTo>
                  <a:pt x="67046" y="729670"/>
                </a:moveTo>
                <a:cubicBezTo>
                  <a:pt x="68383" y="726849"/>
                  <a:pt x="69866" y="726997"/>
                  <a:pt x="70905" y="729818"/>
                </a:cubicBezTo>
                <a:cubicBezTo>
                  <a:pt x="70164" y="730411"/>
                  <a:pt x="69570" y="731153"/>
                  <a:pt x="68827" y="731747"/>
                </a:cubicBezTo>
                <a:cubicBezTo>
                  <a:pt x="68233" y="731005"/>
                  <a:pt x="66898" y="729818"/>
                  <a:pt x="67046" y="729670"/>
                </a:cubicBezTo>
                <a:close/>
                <a:moveTo>
                  <a:pt x="60366" y="723287"/>
                </a:moveTo>
                <a:cubicBezTo>
                  <a:pt x="57250" y="730855"/>
                  <a:pt x="52945" y="739465"/>
                  <a:pt x="49532" y="753267"/>
                </a:cubicBezTo>
                <a:cubicBezTo>
                  <a:pt x="48641" y="754900"/>
                  <a:pt x="49235" y="746885"/>
                  <a:pt x="51907" y="738871"/>
                </a:cubicBezTo>
                <a:cubicBezTo>
                  <a:pt x="54430" y="730855"/>
                  <a:pt x="57992" y="722693"/>
                  <a:pt x="60366" y="723287"/>
                </a:cubicBezTo>
                <a:close/>
                <a:moveTo>
                  <a:pt x="1865636" y="716311"/>
                </a:moveTo>
                <a:cubicBezTo>
                  <a:pt x="1864746" y="716904"/>
                  <a:pt x="1864005" y="717796"/>
                  <a:pt x="1864005" y="718686"/>
                </a:cubicBezTo>
                <a:cubicBezTo>
                  <a:pt x="1863113" y="723139"/>
                  <a:pt x="1867417" y="725662"/>
                  <a:pt x="1868011" y="729076"/>
                </a:cubicBezTo>
                <a:cubicBezTo>
                  <a:pt x="1868457" y="732044"/>
                  <a:pt x="1865192" y="735607"/>
                  <a:pt x="1864301" y="739169"/>
                </a:cubicBezTo>
                <a:cubicBezTo>
                  <a:pt x="1864005" y="740504"/>
                  <a:pt x="1865786" y="743473"/>
                  <a:pt x="1866973" y="743621"/>
                </a:cubicBezTo>
                <a:cubicBezTo>
                  <a:pt x="1870979" y="744066"/>
                  <a:pt x="1874987" y="744066"/>
                  <a:pt x="1878995" y="744214"/>
                </a:cubicBezTo>
                <a:cubicBezTo>
                  <a:pt x="1878697" y="742731"/>
                  <a:pt x="1878401" y="741246"/>
                  <a:pt x="1878104" y="739762"/>
                </a:cubicBezTo>
                <a:cubicBezTo>
                  <a:pt x="1870831" y="734567"/>
                  <a:pt x="1876768" y="730857"/>
                  <a:pt x="1879885" y="741692"/>
                </a:cubicBezTo>
                <a:cubicBezTo>
                  <a:pt x="1880776" y="740950"/>
                  <a:pt x="1880478" y="738871"/>
                  <a:pt x="1881666" y="738575"/>
                </a:cubicBezTo>
                <a:cubicBezTo>
                  <a:pt x="1881666" y="735903"/>
                  <a:pt x="1881370" y="733825"/>
                  <a:pt x="1880924" y="731895"/>
                </a:cubicBezTo>
                <a:cubicBezTo>
                  <a:pt x="1878549" y="731747"/>
                  <a:pt x="1876472" y="730857"/>
                  <a:pt x="1876027" y="728333"/>
                </a:cubicBezTo>
                <a:cubicBezTo>
                  <a:pt x="1874987" y="722989"/>
                  <a:pt x="1872167" y="719429"/>
                  <a:pt x="1867863" y="716608"/>
                </a:cubicBezTo>
                <a:cubicBezTo>
                  <a:pt x="1867269" y="716163"/>
                  <a:pt x="1866082" y="716015"/>
                  <a:pt x="1865636" y="716311"/>
                </a:cubicBezTo>
                <a:close/>
                <a:moveTo>
                  <a:pt x="95247" y="690188"/>
                </a:moveTo>
                <a:cubicBezTo>
                  <a:pt x="95545" y="690336"/>
                  <a:pt x="95841" y="690484"/>
                  <a:pt x="96138" y="690484"/>
                </a:cubicBezTo>
                <a:cubicBezTo>
                  <a:pt x="96138" y="690782"/>
                  <a:pt x="96286" y="690930"/>
                  <a:pt x="96286" y="691227"/>
                </a:cubicBezTo>
                <a:cubicBezTo>
                  <a:pt x="95989" y="691227"/>
                  <a:pt x="95693" y="691227"/>
                  <a:pt x="95395" y="691227"/>
                </a:cubicBezTo>
                <a:cubicBezTo>
                  <a:pt x="95395" y="690782"/>
                  <a:pt x="95247" y="690484"/>
                  <a:pt x="95247" y="690188"/>
                </a:cubicBezTo>
                <a:close/>
                <a:moveTo>
                  <a:pt x="91684" y="686774"/>
                </a:moveTo>
                <a:cubicBezTo>
                  <a:pt x="94801" y="686180"/>
                  <a:pt x="94949" y="688259"/>
                  <a:pt x="95246" y="690188"/>
                </a:cubicBezTo>
                <a:cubicBezTo>
                  <a:pt x="94059" y="689742"/>
                  <a:pt x="92722" y="689298"/>
                  <a:pt x="91535" y="688704"/>
                </a:cubicBezTo>
                <a:cubicBezTo>
                  <a:pt x="91387" y="688555"/>
                  <a:pt x="91535" y="686774"/>
                  <a:pt x="91684" y="686774"/>
                </a:cubicBezTo>
                <a:close/>
                <a:moveTo>
                  <a:pt x="1848271" y="673713"/>
                </a:moveTo>
                <a:cubicBezTo>
                  <a:pt x="1850348" y="671636"/>
                  <a:pt x="1851981" y="674009"/>
                  <a:pt x="1853762" y="674009"/>
                </a:cubicBezTo>
                <a:cubicBezTo>
                  <a:pt x="1855099" y="679502"/>
                  <a:pt x="1847232" y="681283"/>
                  <a:pt x="1854208" y="689447"/>
                </a:cubicBezTo>
                <a:cubicBezTo>
                  <a:pt x="1855693" y="696867"/>
                  <a:pt x="1850498" y="685291"/>
                  <a:pt x="1849013" y="686329"/>
                </a:cubicBezTo>
                <a:cubicBezTo>
                  <a:pt x="1849013" y="682322"/>
                  <a:pt x="1851091" y="680244"/>
                  <a:pt x="1848271" y="673713"/>
                </a:cubicBezTo>
                <a:close/>
                <a:moveTo>
                  <a:pt x="1840701" y="653527"/>
                </a:moveTo>
                <a:cubicBezTo>
                  <a:pt x="1847973" y="652636"/>
                  <a:pt x="1841443" y="668220"/>
                  <a:pt x="1848123" y="665995"/>
                </a:cubicBezTo>
                <a:cubicBezTo>
                  <a:pt x="1848865" y="669111"/>
                  <a:pt x="1845896" y="668963"/>
                  <a:pt x="1844263" y="670150"/>
                </a:cubicBezTo>
                <a:cubicBezTo>
                  <a:pt x="1842482" y="661393"/>
                  <a:pt x="1842037" y="659464"/>
                  <a:pt x="1840701" y="653527"/>
                </a:cubicBezTo>
                <a:close/>
                <a:moveTo>
                  <a:pt x="1849704" y="639778"/>
                </a:moveTo>
                <a:cubicBezTo>
                  <a:pt x="1852417" y="642694"/>
                  <a:pt x="1855506" y="652602"/>
                  <a:pt x="1851833" y="651154"/>
                </a:cubicBezTo>
                <a:lnTo>
                  <a:pt x="1847380" y="639873"/>
                </a:lnTo>
                <a:cubicBezTo>
                  <a:pt x="1847937" y="638611"/>
                  <a:pt x="1848799" y="638806"/>
                  <a:pt x="1849704" y="639778"/>
                </a:cubicBezTo>
                <a:close/>
                <a:moveTo>
                  <a:pt x="1815470" y="626961"/>
                </a:moveTo>
                <a:cubicBezTo>
                  <a:pt x="1815470" y="628444"/>
                  <a:pt x="1815618" y="630077"/>
                  <a:pt x="1815916" y="631562"/>
                </a:cubicBezTo>
                <a:cubicBezTo>
                  <a:pt x="1816805" y="633194"/>
                  <a:pt x="1817845" y="634975"/>
                  <a:pt x="1818735" y="637202"/>
                </a:cubicBezTo>
                <a:cubicBezTo>
                  <a:pt x="1820220" y="636460"/>
                  <a:pt x="1821703" y="637054"/>
                  <a:pt x="1823188" y="637795"/>
                </a:cubicBezTo>
                <a:cubicBezTo>
                  <a:pt x="1820665" y="634233"/>
                  <a:pt x="1817845" y="630225"/>
                  <a:pt x="1815470" y="626961"/>
                </a:cubicBezTo>
                <a:close/>
                <a:moveTo>
                  <a:pt x="1847380" y="618500"/>
                </a:moveTo>
                <a:cubicBezTo>
                  <a:pt x="1851536" y="619094"/>
                  <a:pt x="1855396" y="627701"/>
                  <a:pt x="1859552" y="626366"/>
                </a:cubicBezTo>
                <a:cubicBezTo>
                  <a:pt x="1858512" y="634232"/>
                  <a:pt x="1849457" y="617758"/>
                  <a:pt x="1850349" y="630522"/>
                </a:cubicBezTo>
                <a:cubicBezTo>
                  <a:pt x="1846341" y="624141"/>
                  <a:pt x="1853021" y="625922"/>
                  <a:pt x="1847380" y="618500"/>
                </a:cubicBezTo>
                <a:close/>
                <a:moveTo>
                  <a:pt x="1816508" y="606478"/>
                </a:moveTo>
                <a:cubicBezTo>
                  <a:pt x="1819032" y="613750"/>
                  <a:pt x="1827195" y="619093"/>
                  <a:pt x="1826305" y="615087"/>
                </a:cubicBezTo>
                <a:cubicBezTo>
                  <a:pt x="1833875" y="624289"/>
                  <a:pt x="1835656" y="635421"/>
                  <a:pt x="1842335" y="647442"/>
                </a:cubicBezTo>
                <a:cubicBezTo>
                  <a:pt x="1840554" y="646107"/>
                  <a:pt x="1838772" y="646255"/>
                  <a:pt x="1836843" y="647294"/>
                </a:cubicBezTo>
                <a:cubicBezTo>
                  <a:pt x="1834321" y="627109"/>
                  <a:pt x="1822743" y="624586"/>
                  <a:pt x="1814133" y="610336"/>
                </a:cubicBezTo>
                <a:cubicBezTo>
                  <a:pt x="1813095" y="607665"/>
                  <a:pt x="1815322" y="607517"/>
                  <a:pt x="1816508" y="606478"/>
                </a:cubicBezTo>
                <a:close/>
                <a:moveTo>
                  <a:pt x="1767083" y="590152"/>
                </a:moveTo>
                <a:cubicBezTo>
                  <a:pt x="1766639" y="590152"/>
                  <a:pt x="1766342" y="590300"/>
                  <a:pt x="1766046" y="590448"/>
                </a:cubicBezTo>
                <a:cubicBezTo>
                  <a:pt x="1762483" y="593269"/>
                  <a:pt x="1761890" y="597424"/>
                  <a:pt x="1764709" y="600393"/>
                </a:cubicBezTo>
                <a:cubicBezTo>
                  <a:pt x="1770497" y="606626"/>
                  <a:pt x="1773466" y="608557"/>
                  <a:pt x="1778809" y="607517"/>
                </a:cubicBezTo>
                <a:cubicBezTo>
                  <a:pt x="1775099" y="600987"/>
                  <a:pt x="1771239" y="595198"/>
                  <a:pt x="1767083" y="590152"/>
                </a:cubicBezTo>
                <a:close/>
                <a:moveTo>
                  <a:pt x="1703262" y="535532"/>
                </a:moveTo>
                <a:cubicBezTo>
                  <a:pt x="1703262" y="535680"/>
                  <a:pt x="1703262" y="535680"/>
                  <a:pt x="1703262" y="535828"/>
                </a:cubicBezTo>
                <a:cubicBezTo>
                  <a:pt x="1703558" y="540578"/>
                  <a:pt x="1706824" y="541617"/>
                  <a:pt x="1710683" y="541913"/>
                </a:cubicBezTo>
                <a:cubicBezTo>
                  <a:pt x="1708308" y="539539"/>
                  <a:pt x="1705785" y="537462"/>
                  <a:pt x="1703262" y="535532"/>
                </a:cubicBezTo>
                <a:close/>
                <a:moveTo>
                  <a:pt x="1770052" y="523213"/>
                </a:moveTo>
                <a:cubicBezTo>
                  <a:pt x="1779995" y="532860"/>
                  <a:pt x="1776730" y="539242"/>
                  <a:pt x="1787267" y="549037"/>
                </a:cubicBezTo>
                <a:cubicBezTo>
                  <a:pt x="1781925" y="552749"/>
                  <a:pt x="1769606" y="527666"/>
                  <a:pt x="1770052" y="523213"/>
                </a:cubicBezTo>
                <a:close/>
                <a:moveTo>
                  <a:pt x="291909" y="518611"/>
                </a:moveTo>
                <a:lnTo>
                  <a:pt x="291909" y="523806"/>
                </a:lnTo>
                <a:lnTo>
                  <a:pt x="292353" y="524103"/>
                </a:lnTo>
                <a:cubicBezTo>
                  <a:pt x="292353" y="524251"/>
                  <a:pt x="292205" y="524399"/>
                  <a:pt x="292205" y="524547"/>
                </a:cubicBezTo>
                <a:cubicBezTo>
                  <a:pt x="292205" y="524547"/>
                  <a:pt x="292055" y="524547"/>
                  <a:pt x="291907" y="524547"/>
                </a:cubicBezTo>
                <a:lnTo>
                  <a:pt x="291907" y="523806"/>
                </a:lnTo>
                <a:lnTo>
                  <a:pt x="288197" y="522173"/>
                </a:lnTo>
                <a:cubicBezTo>
                  <a:pt x="287455" y="519205"/>
                  <a:pt x="289682" y="518759"/>
                  <a:pt x="291909" y="518611"/>
                </a:cubicBezTo>
                <a:close/>
                <a:moveTo>
                  <a:pt x="292649" y="517720"/>
                </a:moveTo>
                <a:cubicBezTo>
                  <a:pt x="292649" y="518018"/>
                  <a:pt x="292501" y="518314"/>
                  <a:pt x="292501" y="518314"/>
                </a:cubicBezTo>
                <a:cubicBezTo>
                  <a:pt x="292353" y="518462"/>
                  <a:pt x="292055" y="518462"/>
                  <a:pt x="291907" y="518462"/>
                </a:cubicBezTo>
                <a:cubicBezTo>
                  <a:pt x="291907" y="518314"/>
                  <a:pt x="291907" y="518018"/>
                  <a:pt x="291907" y="517868"/>
                </a:cubicBezTo>
                <a:cubicBezTo>
                  <a:pt x="292055" y="517868"/>
                  <a:pt x="292353" y="517720"/>
                  <a:pt x="292649" y="517720"/>
                </a:cubicBezTo>
                <a:close/>
                <a:moveTo>
                  <a:pt x="294430" y="513862"/>
                </a:moveTo>
                <a:cubicBezTo>
                  <a:pt x="296211" y="512971"/>
                  <a:pt x="297696" y="514752"/>
                  <a:pt x="296509" y="516088"/>
                </a:cubicBezTo>
                <a:cubicBezTo>
                  <a:pt x="295765" y="517126"/>
                  <a:pt x="294134" y="517276"/>
                  <a:pt x="292649" y="517720"/>
                </a:cubicBezTo>
                <a:cubicBezTo>
                  <a:pt x="293095" y="516236"/>
                  <a:pt x="293391" y="514455"/>
                  <a:pt x="294430" y="513862"/>
                </a:cubicBezTo>
                <a:close/>
                <a:moveTo>
                  <a:pt x="1750014" y="433862"/>
                </a:moveTo>
                <a:lnTo>
                  <a:pt x="1754468" y="439799"/>
                </a:lnTo>
                <a:cubicBezTo>
                  <a:pt x="1755061" y="442619"/>
                  <a:pt x="1750608" y="445438"/>
                  <a:pt x="1746452" y="439651"/>
                </a:cubicBezTo>
                <a:cubicBezTo>
                  <a:pt x="1750460" y="439057"/>
                  <a:pt x="1746898" y="434901"/>
                  <a:pt x="1750014" y="433862"/>
                </a:cubicBezTo>
                <a:close/>
                <a:moveTo>
                  <a:pt x="1653095" y="406256"/>
                </a:moveTo>
                <a:cubicBezTo>
                  <a:pt x="1656213" y="412786"/>
                  <a:pt x="1658735" y="419613"/>
                  <a:pt x="1663931" y="420652"/>
                </a:cubicBezTo>
                <a:cubicBezTo>
                  <a:pt x="1664227" y="420356"/>
                  <a:pt x="1664375" y="419911"/>
                  <a:pt x="1664524" y="419613"/>
                </a:cubicBezTo>
                <a:cubicBezTo>
                  <a:pt x="1663633" y="418575"/>
                  <a:pt x="1662594" y="417388"/>
                  <a:pt x="1661704" y="416348"/>
                </a:cubicBezTo>
                <a:cubicBezTo>
                  <a:pt x="1658735" y="413084"/>
                  <a:pt x="1655915" y="409670"/>
                  <a:pt x="1653095" y="406256"/>
                </a:cubicBezTo>
                <a:close/>
                <a:moveTo>
                  <a:pt x="1575618" y="388890"/>
                </a:moveTo>
                <a:cubicBezTo>
                  <a:pt x="1574727" y="388297"/>
                  <a:pt x="1573985" y="388593"/>
                  <a:pt x="1573540" y="389187"/>
                </a:cubicBezTo>
                <a:cubicBezTo>
                  <a:pt x="1574579" y="389484"/>
                  <a:pt x="1575618" y="389928"/>
                  <a:pt x="1576658" y="390374"/>
                </a:cubicBezTo>
                <a:cubicBezTo>
                  <a:pt x="1576360" y="389780"/>
                  <a:pt x="1576064" y="389187"/>
                  <a:pt x="1575618" y="388890"/>
                </a:cubicBezTo>
                <a:close/>
                <a:moveTo>
                  <a:pt x="1595657" y="387429"/>
                </a:moveTo>
                <a:lnTo>
                  <a:pt x="1596248" y="387701"/>
                </a:lnTo>
                <a:cubicBezTo>
                  <a:pt x="1594615" y="389186"/>
                  <a:pt x="1595210" y="391263"/>
                  <a:pt x="1596694" y="393638"/>
                </a:cubicBezTo>
                <a:close/>
                <a:moveTo>
                  <a:pt x="1586601" y="371969"/>
                </a:moveTo>
                <a:cubicBezTo>
                  <a:pt x="1587937" y="371375"/>
                  <a:pt x="1590163" y="374640"/>
                  <a:pt x="1591499" y="373305"/>
                </a:cubicBezTo>
                <a:cubicBezTo>
                  <a:pt x="1590534" y="376941"/>
                  <a:pt x="1592909" y="380169"/>
                  <a:pt x="1594987" y="383416"/>
                </a:cubicBezTo>
                <a:lnTo>
                  <a:pt x="1595657" y="387429"/>
                </a:lnTo>
                <a:lnTo>
                  <a:pt x="1592538" y="385995"/>
                </a:lnTo>
                <a:cubicBezTo>
                  <a:pt x="1591387" y="385846"/>
                  <a:pt x="1590163" y="385475"/>
                  <a:pt x="1588382" y="382952"/>
                </a:cubicBezTo>
                <a:cubicBezTo>
                  <a:pt x="1588530" y="379539"/>
                  <a:pt x="1589421" y="376273"/>
                  <a:pt x="1586601" y="371969"/>
                </a:cubicBezTo>
                <a:close/>
                <a:moveTo>
                  <a:pt x="1694207" y="358611"/>
                </a:moveTo>
                <a:cubicBezTo>
                  <a:pt x="1693465" y="359798"/>
                  <a:pt x="1691387" y="360689"/>
                  <a:pt x="1693020" y="363064"/>
                </a:cubicBezTo>
                <a:cubicBezTo>
                  <a:pt x="1694355" y="356533"/>
                  <a:pt x="1702073" y="373305"/>
                  <a:pt x="1703410" y="366922"/>
                </a:cubicBezTo>
                <a:cubicBezTo>
                  <a:pt x="1699846" y="362321"/>
                  <a:pt x="1696878" y="359948"/>
                  <a:pt x="1694207" y="358611"/>
                </a:cubicBezTo>
                <a:close/>
                <a:moveTo>
                  <a:pt x="1545042" y="341098"/>
                </a:moveTo>
                <a:cubicBezTo>
                  <a:pt x="1558399" y="350745"/>
                  <a:pt x="1576508" y="354307"/>
                  <a:pt x="1584226" y="367962"/>
                </a:cubicBezTo>
                <a:cubicBezTo>
                  <a:pt x="1582149" y="369743"/>
                  <a:pt x="1576804" y="361877"/>
                  <a:pt x="1573391" y="359798"/>
                </a:cubicBezTo>
                <a:cubicBezTo>
                  <a:pt x="1571164" y="362619"/>
                  <a:pt x="1578734" y="367666"/>
                  <a:pt x="1583186" y="372267"/>
                </a:cubicBezTo>
                <a:cubicBezTo>
                  <a:pt x="1574429" y="367962"/>
                  <a:pt x="1551721" y="351339"/>
                  <a:pt x="1545042" y="341098"/>
                </a:cubicBezTo>
                <a:close/>
                <a:moveTo>
                  <a:pt x="504893" y="335514"/>
                </a:moveTo>
                <a:cubicBezTo>
                  <a:pt x="508529" y="334048"/>
                  <a:pt x="512685" y="333529"/>
                  <a:pt x="513056" y="335755"/>
                </a:cubicBezTo>
                <a:cubicBezTo>
                  <a:pt x="507269" y="340208"/>
                  <a:pt x="505042" y="337388"/>
                  <a:pt x="499847" y="340949"/>
                </a:cubicBezTo>
                <a:cubicBezTo>
                  <a:pt x="498140" y="339391"/>
                  <a:pt x="501257" y="336980"/>
                  <a:pt x="504893" y="335514"/>
                </a:cubicBezTo>
                <a:close/>
                <a:moveTo>
                  <a:pt x="1656361" y="332488"/>
                </a:moveTo>
                <a:cubicBezTo>
                  <a:pt x="1663187" y="340504"/>
                  <a:pt x="1664820" y="347330"/>
                  <a:pt x="1661852" y="352228"/>
                </a:cubicBezTo>
                <a:cubicBezTo>
                  <a:pt x="1660960" y="345697"/>
                  <a:pt x="1651166" y="336496"/>
                  <a:pt x="1656361" y="332488"/>
                </a:cubicBezTo>
                <a:close/>
                <a:moveTo>
                  <a:pt x="1589421" y="328334"/>
                </a:moveTo>
                <a:cubicBezTo>
                  <a:pt x="1590015" y="329965"/>
                  <a:pt x="1595656" y="337981"/>
                  <a:pt x="1598031" y="336200"/>
                </a:cubicBezTo>
                <a:cubicBezTo>
                  <a:pt x="1596398" y="332786"/>
                  <a:pt x="1593725" y="326255"/>
                  <a:pt x="1589421" y="328334"/>
                </a:cubicBezTo>
                <a:close/>
                <a:moveTo>
                  <a:pt x="1509125" y="307109"/>
                </a:moveTo>
                <a:cubicBezTo>
                  <a:pt x="1511202" y="305476"/>
                  <a:pt x="1514766" y="307109"/>
                  <a:pt x="1517585" y="307109"/>
                </a:cubicBezTo>
                <a:cubicBezTo>
                  <a:pt x="1514914" y="314678"/>
                  <a:pt x="1544894" y="334419"/>
                  <a:pt x="1553206" y="338277"/>
                </a:cubicBezTo>
                <a:cubicBezTo>
                  <a:pt x="1556174" y="341544"/>
                  <a:pt x="1560182" y="345106"/>
                  <a:pt x="1557510" y="347183"/>
                </a:cubicBezTo>
                <a:cubicBezTo>
                  <a:pt x="1550979" y="339465"/>
                  <a:pt x="1547863" y="341246"/>
                  <a:pt x="1542520" y="337090"/>
                </a:cubicBezTo>
                <a:cubicBezTo>
                  <a:pt x="1541778" y="338129"/>
                  <a:pt x="1543855" y="339762"/>
                  <a:pt x="1545042" y="341098"/>
                </a:cubicBezTo>
                <a:cubicBezTo>
                  <a:pt x="1531981" y="339169"/>
                  <a:pt x="1519514" y="319279"/>
                  <a:pt x="1509125" y="307109"/>
                </a:cubicBezTo>
                <a:close/>
                <a:moveTo>
                  <a:pt x="783336" y="301914"/>
                </a:moveTo>
                <a:cubicBezTo>
                  <a:pt x="777399" y="301914"/>
                  <a:pt x="770868" y="302508"/>
                  <a:pt x="764042" y="303845"/>
                </a:cubicBezTo>
                <a:cubicBezTo>
                  <a:pt x="754988" y="305476"/>
                  <a:pt x="745340" y="307703"/>
                  <a:pt x="735841" y="310967"/>
                </a:cubicBezTo>
                <a:cubicBezTo>
                  <a:pt x="738365" y="313788"/>
                  <a:pt x="741333" y="315717"/>
                  <a:pt x="746527" y="312007"/>
                </a:cubicBezTo>
                <a:cubicBezTo>
                  <a:pt x="753949" y="306663"/>
                  <a:pt x="764635" y="313640"/>
                  <a:pt x="771314" y="305180"/>
                </a:cubicBezTo>
                <a:cubicBezTo>
                  <a:pt x="772205" y="303993"/>
                  <a:pt x="774876" y="303993"/>
                  <a:pt x="776805" y="303993"/>
                </a:cubicBezTo>
                <a:cubicBezTo>
                  <a:pt x="779923" y="304141"/>
                  <a:pt x="781852" y="303249"/>
                  <a:pt x="783336" y="301914"/>
                </a:cubicBezTo>
                <a:close/>
                <a:moveTo>
                  <a:pt x="1106008" y="300578"/>
                </a:moveTo>
                <a:cubicBezTo>
                  <a:pt x="1104969" y="300875"/>
                  <a:pt x="1103930" y="301024"/>
                  <a:pt x="1103040" y="301320"/>
                </a:cubicBezTo>
                <a:cubicBezTo>
                  <a:pt x="1103485" y="301914"/>
                  <a:pt x="1104227" y="302360"/>
                  <a:pt x="1105711" y="302062"/>
                </a:cubicBezTo>
                <a:cubicBezTo>
                  <a:pt x="1105860" y="302062"/>
                  <a:pt x="1106008" y="301320"/>
                  <a:pt x="1106008" y="300578"/>
                </a:cubicBezTo>
                <a:close/>
                <a:moveTo>
                  <a:pt x="1558104" y="300429"/>
                </a:moveTo>
                <a:cubicBezTo>
                  <a:pt x="1561221" y="299687"/>
                  <a:pt x="1568493" y="303102"/>
                  <a:pt x="1570126" y="307851"/>
                </a:cubicBezTo>
                <a:cubicBezTo>
                  <a:pt x="1566862" y="307258"/>
                  <a:pt x="1562706" y="304289"/>
                  <a:pt x="1558104" y="300429"/>
                </a:cubicBezTo>
                <a:close/>
                <a:moveTo>
                  <a:pt x="1465190" y="299687"/>
                </a:moveTo>
                <a:cubicBezTo>
                  <a:pt x="1469940" y="300133"/>
                  <a:pt x="1482704" y="311115"/>
                  <a:pt x="1481368" y="314677"/>
                </a:cubicBezTo>
                <a:cubicBezTo>
                  <a:pt x="1477064" y="309779"/>
                  <a:pt x="1471721" y="304732"/>
                  <a:pt x="1465190" y="299687"/>
                </a:cubicBezTo>
                <a:close/>
                <a:moveTo>
                  <a:pt x="826973" y="294493"/>
                </a:moveTo>
                <a:cubicBezTo>
                  <a:pt x="826082" y="296275"/>
                  <a:pt x="824598" y="297610"/>
                  <a:pt x="822223" y="297610"/>
                </a:cubicBezTo>
                <a:cubicBezTo>
                  <a:pt x="822075" y="296719"/>
                  <a:pt x="822075" y="295681"/>
                  <a:pt x="822075" y="294642"/>
                </a:cubicBezTo>
                <a:cubicBezTo>
                  <a:pt x="815099" y="294938"/>
                  <a:pt x="808421" y="295681"/>
                  <a:pt x="801740" y="297906"/>
                </a:cubicBezTo>
                <a:cubicBezTo>
                  <a:pt x="801890" y="298056"/>
                  <a:pt x="802038" y="298352"/>
                  <a:pt x="802186" y="298501"/>
                </a:cubicBezTo>
                <a:cubicBezTo>
                  <a:pt x="806342" y="303845"/>
                  <a:pt x="809162" y="303993"/>
                  <a:pt x="817028" y="299985"/>
                </a:cubicBezTo>
                <a:cubicBezTo>
                  <a:pt x="818661" y="299243"/>
                  <a:pt x="820442" y="298797"/>
                  <a:pt x="822075" y="298204"/>
                </a:cubicBezTo>
                <a:cubicBezTo>
                  <a:pt x="823707" y="303399"/>
                  <a:pt x="827121" y="305180"/>
                  <a:pt x="831871" y="302062"/>
                </a:cubicBezTo>
                <a:cubicBezTo>
                  <a:pt x="834691" y="300133"/>
                  <a:pt x="837659" y="298056"/>
                  <a:pt x="839143" y="294790"/>
                </a:cubicBezTo>
                <a:cubicBezTo>
                  <a:pt x="834987" y="294642"/>
                  <a:pt x="830981" y="294493"/>
                  <a:pt x="826973" y="294493"/>
                </a:cubicBezTo>
                <a:close/>
                <a:moveTo>
                  <a:pt x="1492649" y="291672"/>
                </a:moveTo>
                <a:cubicBezTo>
                  <a:pt x="1494282" y="292562"/>
                  <a:pt x="1494133" y="293305"/>
                  <a:pt x="1493539" y="294047"/>
                </a:cubicBezTo>
                <a:cubicBezTo>
                  <a:pt x="1495914" y="294640"/>
                  <a:pt x="1497695" y="294344"/>
                  <a:pt x="1499476" y="293749"/>
                </a:cubicBezTo>
                <a:cubicBezTo>
                  <a:pt x="1501407" y="295530"/>
                  <a:pt x="1499774" y="295530"/>
                  <a:pt x="1498734" y="294788"/>
                </a:cubicBezTo>
                <a:cubicBezTo>
                  <a:pt x="1498141" y="298944"/>
                  <a:pt x="1500664" y="297905"/>
                  <a:pt x="1505265" y="301171"/>
                </a:cubicBezTo>
                <a:cubicBezTo>
                  <a:pt x="1510756" y="307702"/>
                  <a:pt x="1498290" y="295530"/>
                  <a:pt x="1499476" y="301469"/>
                </a:cubicBezTo>
                <a:cubicBezTo>
                  <a:pt x="1494133" y="297757"/>
                  <a:pt x="1489533" y="294195"/>
                  <a:pt x="1492649" y="291672"/>
                </a:cubicBezTo>
                <a:close/>
                <a:moveTo>
                  <a:pt x="856064" y="289298"/>
                </a:moveTo>
                <a:cubicBezTo>
                  <a:pt x="850275" y="288853"/>
                  <a:pt x="844636" y="289446"/>
                  <a:pt x="839292" y="292267"/>
                </a:cubicBezTo>
                <a:cubicBezTo>
                  <a:pt x="841963" y="291969"/>
                  <a:pt x="844636" y="291525"/>
                  <a:pt x="846267" y="292119"/>
                </a:cubicBezTo>
                <a:cubicBezTo>
                  <a:pt x="846861" y="292119"/>
                  <a:pt x="847455" y="292119"/>
                  <a:pt x="848048" y="292119"/>
                </a:cubicBezTo>
                <a:cubicBezTo>
                  <a:pt x="851908" y="291821"/>
                  <a:pt x="854431" y="290931"/>
                  <a:pt x="856064" y="289298"/>
                </a:cubicBezTo>
                <a:close/>
                <a:moveTo>
                  <a:pt x="1596248" y="265253"/>
                </a:moveTo>
                <a:cubicBezTo>
                  <a:pt x="1600404" y="270894"/>
                  <a:pt x="1605153" y="272823"/>
                  <a:pt x="1609607" y="272525"/>
                </a:cubicBezTo>
                <a:cubicBezTo>
                  <a:pt x="1620887" y="284549"/>
                  <a:pt x="1624004" y="289001"/>
                  <a:pt x="1637065" y="297312"/>
                </a:cubicBezTo>
                <a:cubicBezTo>
                  <a:pt x="1636321" y="294344"/>
                  <a:pt x="1638548" y="292267"/>
                  <a:pt x="1634986" y="288555"/>
                </a:cubicBezTo>
                <a:cubicBezTo>
                  <a:pt x="1637509" y="289001"/>
                  <a:pt x="1638548" y="291375"/>
                  <a:pt x="1644931" y="295977"/>
                </a:cubicBezTo>
                <a:cubicBezTo>
                  <a:pt x="1643150" y="301320"/>
                  <a:pt x="1645376" y="307405"/>
                  <a:pt x="1647899" y="314529"/>
                </a:cubicBezTo>
                <a:cubicBezTo>
                  <a:pt x="1653688" y="320614"/>
                  <a:pt x="1665264" y="319873"/>
                  <a:pt x="1664819" y="328778"/>
                </a:cubicBezTo>
                <a:cubicBezTo>
                  <a:pt x="1668678" y="330113"/>
                  <a:pt x="1671499" y="327739"/>
                  <a:pt x="1674467" y="326107"/>
                </a:cubicBezTo>
                <a:cubicBezTo>
                  <a:pt x="1679959" y="334121"/>
                  <a:pt x="1683669" y="329520"/>
                  <a:pt x="1685450" y="336198"/>
                </a:cubicBezTo>
                <a:cubicBezTo>
                  <a:pt x="1687676" y="334567"/>
                  <a:pt x="1686935" y="331894"/>
                  <a:pt x="1683075" y="328036"/>
                </a:cubicBezTo>
                <a:cubicBezTo>
                  <a:pt x="1685895" y="325809"/>
                  <a:pt x="1693911" y="341394"/>
                  <a:pt x="1696730" y="339167"/>
                </a:cubicBezTo>
                <a:cubicBezTo>
                  <a:pt x="1700738" y="345401"/>
                  <a:pt x="1691684" y="339612"/>
                  <a:pt x="1689012" y="336198"/>
                </a:cubicBezTo>
                <a:cubicBezTo>
                  <a:pt x="1689458" y="339167"/>
                  <a:pt x="1687231" y="341097"/>
                  <a:pt x="1690347" y="345105"/>
                </a:cubicBezTo>
                <a:cubicBezTo>
                  <a:pt x="1692872" y="347330"/>
                  <a:pt x="1694059" y="344510"/>
                  <a:pt x="1695691" y="343472"/>
                </a:cubicBezTo>
                <a:cubicBezTo>
                  <a:pt x="1701331" y="351338"/>
                  <a:pt x="1704894" y="360392"/>
                  <a:pt x="1710978" y="356533"/>
                </a:cubicBezTo>
                <a:cubicBezTo>
                  <a:pt x="1716026" y="369891"/>
                  <a:pt x="1727751" y="378648"/>
                  <a:pt x="1733688" y="389780"/>
                </a:cubicBezTo>
                <a:cubicBezTo>
                  <a:pt x="1736805" y="390820"/>
                  <a:pt x="1737695" y="389928"/>
                  <a:pt x="1735024" y="385327"/>
                </a:cubicBezTo>
                <a:cubicBezTo>
                  <a:pt x="1742000" y="387553"/>
                  <a:pt x="1744523" y="397646"/>
                  <a:pt x="1746748" y="398388"/>
                </a:cubicBezTo>
                <a:cubicBezTo>
                  <a:pt x="1748233" y="400763"/>
                  <a:pt x="1746156" y="401506"/>
                  <a:pt x="1745264" y="402692"/>
                </a:cubicBezTo>
                <a:cubicBezTo>
                  <a:pt x="1750608" y="408630"/>
                  <a:pt x="1749124" y="412786"/>
                  <a:pt x="1753872" y="411895"/>
                </a:cubicBezTo>
                <a:cubicBezTo>
                  <a:pt x="1752241" y="417832"/>
                  <a:pt x="1761294" y="428964"/>
                  <a:pt x="1760403" y="435197"/>
                </a:cubicBezTo>
                <a:cubicBezTo>
                  <a:pt x="1758178" y="431191"/>
                  <a:pt x="1753428" y="415903"/>
                  <a:pt x="1748975" y="422136"/>
                </a:cubicBezTo>
                <a:cubicBezTo>
                  <a:pt x="1747343" y="419761"/>
                  <a:pt x="1749568" y="419019"/>
                  <a:pt x="1750460" y="417832"/>
                </a:cubicBezTo>
                <a:cubicBezTo>
                  <a:pt x="1746898" y="414715"/>
                  <a:pt x="1743335" y="411895"/>
                  <a:pt x="1739476" y="407591"/>
                </a:cubicBezTo>
                <a:cubicBezTo>
                  <a:pt x="1739030" y="403287"/>
                  <a:pt x="1738140" y="398686"/>
                  <a:pt x="1736805" y="393788"/>
                </a:cubicBezTo>
                <a:cubicBezTo>
                  <a:pt x="1732649" y="388889"/>
                  <a:pt x="1737250" y="397944"/>
                  <a:pt x="1732945" y="397053"/>
                </a:cubicBezTo>
                <a:cubicBezTo>
                  <a:pt x="1732797" y="388889"/>
                  <a:pt x="1725227" y="391116"/>
                  <a:pt x="1723744" y="390076"/>
                </a:cubicBezTo>
                <a:cubicBezTo>
                  <a:pt x="1722556" y="397794"/>
                  <a:pt x="1734132" y="417534"/>
                  <a:pt x="1746600" y="427331"/>
                </a:cubicBezTo>
                <a:cubicBezTo>
                  <a:pt x="1742594" y="428370"/>
                  <a:pt x="1743781" y="427479"/>
                  <a:pt x="1741702" y="431191"/>
                </a:cubicBezTo>
                <a:cubicBezTo>
                  <a:pt x="1743781" y="419909"/>
                  <a:pt x="1722852" y="415753"/>
                  <a:pt x="1721369" y="400319"/>
                </a:cubicBezTo>
                <a:cubicBezTo>
                  <a:pt x="1706229" y="387701"/>
                  <a:pt x="1690645" y="370039"/>
                  <a:pt x="1675357" y="352080"/>
                </a:cubicBezTo>
                <a:cubicBezTo>
                  <a:pt x="1667789" y="343175"/>
                  <a:pt x="1660219" y="334121"/>
                  <a:pt x="1652649" y="325958"/>
                </a:cubicBezTo>
                <a:cubicBezTo>
                  <a:pt x="1648791" y="321802"/>
                  <a:pt x="1645079" y="317943"/>
                  <a:pt x="1641369" y="314381"/>
                </a:cubicBezTo>
                <a:cubicBezTo>
                  <a:pt x="1637509" y="310967"/>
                  <a:pt x="1633503" y="308147"/>
                  <a:pt x="1629643" y="305476"/>
                </a:cubicBezTo>
                <a:cubicBezTo>
                  <a:pt x="1631870" y="304882"/>
                  <a:pt x="1634392" y="305476"/>
                  <a:pt x="1636619" y="305030"/>
                </a:cubicBezTo>
                <a:cubicBezTo>
                  <a:pt x="1631722" y="299241"/>
                  <a:pt x="1629199" y="299835"/>
                  <a:pt x="1624893" y="295977"/>
                </a:cubicBezTo>
                <a:cubicBezTo>
                  <a:pt x="1625043" y="286923"/>
                  <a:pt x="1599514" y="273119"/>
                  <a:pt x="1596248" y="265253"/>
                </a:cubicBezTo>
                <a:close/>
                <a:moveTo>
                  <a:pt x="1393205" y="226219"/>
                </a:moveTo>
                <a:cubicBezTo>
                  <a:pt x="1394245" y="225328"/>
                  <a:pt x="1397361" y="227851"/>
                  <a:pt x="1398252" y="226367"/>
                </a:cubicBezTo>
                <a:cubicBezTo>
                  <a:pt x="1400032" y="231710"/>
                  <a:pt x="1401815" y="231710"/>
                  <a:pt x="1406119" y="235420"/>
                </a:cubicBezTo>
                <a:cubicBezTo>
                  <a:pt x="1401517" y="236608"/>
                  <a:pt x="1394541" y="228594"/>
                  <a:pt x="1393205" y="226219"/>
                </a:cubicBezTo>
                <a:close/>
                <a:moveTo>
                  <a:pt x="1407008" y="200836"/>
                </a:moveTo>
                <a:cubicBezTo>
                  <a:pt x="1411610" y="200688"/>
                  <a:pt x="1421109" y="208554"/>
                  <a:pt x="1423484" y="204696"/>
                </a:cubicBezTo>
                <a:cubicBezTo>
                  <a:pt x="1427639" y="210485"/>
                  <a:pt x="1409531" y="205586"/>
                  <a:pt x="1407008" y="200836"/>
                </a:cubicBezTo>
                <a:close/>
                <a:moveTo>
                  <a:pt x="1331165" y="199947"/>
                </a:moveTo>
                <a:cubicBezTo>
                  <a:pt x="1334431" y="198166"/>
                  <a:pt x="1345562" y="203213"/>
                  <a:pt x="1350461" y="206329"/>
                </a:cubicBezTo>
                <a:cubicBezTo>
                  <a:pt x="1345562" y="206329"/>
                  <a:pt x="1337250" y="201580"/>
                  <a:pt x="1331165" y="199947"/>
                </a:cubicBezTo>
                <a:close/>
                <a:moveTo>
                  <a:pt x="1542370" y="192377"/>
                </a:moveTo>
                <a:cubicBezTo>
                  <a:pt x="1544449" y="195493"/>
                  <a:pt x="1544597" y="198166"/>
                  <a:pt x="1545636" y="200986"/>
                </a:cubicBezTo>
                <a:cubicBezTo>
                  <a:pt x="1552167" y="201580"/>
                  <a:pt x="1561666" y="207961"/>
                  <a:pt x="1568196" y="208406"/>
                </a:cubicBezTo>
                <a:cubicBezTo>
                  <a:pt x="1572500" y="211821"/>
                  <a:pt x="1570719" y="214195"/>
                  <a:pt x="1568492" y="216422"/>
                </a:cubicBezTo>
                <a:cubicBezTo>
                  <a:pt x="1571758" y="217164"/>
                  <a:pt x="1573242" y="218647"/>
                  <a:pt x="1571758" y="220428"/>
                </a:cubicBezTo>
                <a:cubicBezTo>
                  <a:pt x="1579772" y="222061"/>
                  <a:pt x="1583038" y="227850"/>
                  <a:pt x="1591794" y="231264"/>
                </a:cubicBezTo>
                <a:cubicBezTo>
                  <a:pt x="1594021" y="236903"/>
                  <a:pt x="1593427" y="241801"/>
                  <a:pt x="1602926" y="249371"/>
                </a:cubicBezTo>
                <a:cubicBezTo>
                  <a:pt x="1595506" y="244621"/>
                  <a:pt x="1589123" y="238536"/>
                  <a:pt x="1583482" y="233045"/>
                </a:cubicBezTo>
                <a:cubicBezTo>
                  <a:pt x="1577546" y="227998"/>
                  <a:pt x="1572352" y="223546"/>
                  <a:pt x="1567453" y="221913"/>
                </a:cubicBezTo>
                <a:cubicBezTo>
                  <a:pt x="1564484" y="217164"/>
                  <a:pt x="1564188" y="212860"/>
                  <a:pt x="1559141" y="207813"/>
                </a:cubicBezTo>
                <a:cubicBezTo>
                  <a:pt x="1552760" y="205142"/>
                  <a:pt x="1548752" y="207071"/>
                  <a:pt x="1540143" y="200095"/>
                </a:cubicBezTo>
                <a:cubicBezTo>
                  <a:pt x="1542222" y="198462"/>
                  <a:pt x="1541924" y="196533"/>
                  <a:pt x="1538214" y="194010"/>
                </a:cubicBezTo>
                <a:cubicBezTo>
                  <a:pt x="1539847" y="194010"/>
                  <a:pt x="1541480" y="193862"/>
                  <a:pt x="1542370" y="192377"/>
                </a:cubicBezTo>
                <a:close/>
                <a:moveTo>
                  <a:pt x="1300739" y="185846"/>
                </a:moveTo>
                <a:cubicBezTo>
                  <a:pt x="1301035" y="182432"/>
                  <a:pt x="1320183" y="189705"/>
                  <a:pt x="1316917" y="193416"/>
                </a:cubicBezTo>
                <a:cubicBezTo>
                  <a:pt x="1311574" y="188963"/>
                  <a:pt x="1309497" y="190596"/>
                  <a:pt x="1300739" y="185846"/>
                </a:cubicBezTo>
                <a:close/>
                <a:moveTo>
                  <a:pt x="1254281" y="183917"/>
                </a:moveTo>
                <a:cubicBezTo>
                  <a:pt x="1257843" y="183026"/>
                  <a:pt x="1263186" y="184213"/>
                  <a:pt x="1269569" y="186736"/>
                </a:cubicBezTo>
                <a:cubicBezTo>
                  <a:pt x="1269569" y="191784"/>
                  <a:pt x="1259179" y="184659"/>
                  <a:pt x="1254281" y="183917"/>
                </a:cubicBezTo>
                <a:close/>
                <a:moveTo>
                  <a:pt x="546453" y="180949"/>
                </a:moveTo>
                <a:cubicBezTo>
                  <a:pt x="553875" y="181988"/>
                  <a:pt x="523596" y="195345"/>
                  <a:pt x="518549" y="196087"/>
                </a:cubicBezTo>
                <a:cubicBezTo>
                  <a:pt x="519885" y="193714"/>
                  <a:pt x="542891" y="186440"/>
                  <a:pt x="546453" y="180949"/>
                </a:cubicBezTo>
                <a:close/>
                <a:moveTo>
                  <a:pt x="1285209" y="177109"/>
                </a:moveTo>
                <a:cubicBezTo>
                  <a:pt x="1286193" y="176942"/>
                  <a:pt x="1288271" y="177313"/>
                  <a:pt x="1290497" y="177980"/>
                </a:cubicBezTo>
                <a:cubicBezTo>
                  <a:pt x="1294800" y="179613"/>
                  <a:pt x="1299402" y="182434"/>
                  <a:pt x="1296731" y="183917"/>
                </a:cubicBezTo>
                <a:cubicBezTo>
                  <a:pt x="1291090" y="183027"/>
                  <a:pt x="1289607" y="176645"/>
                  <a:pt x="1286489" y="179465"/>
                </a:cubicBezTo>
                <a:cubicBezTo>
                  <a:pt x="1284337" y="177981"/>
                  <a:pt x="1284226" y="177276"/>
                  <a:pt x="1285209" y="177109"/>
                </a:cubicBezTo>
                <a:close/>
                <a:moveTo>
                  <a:pt x="1220886" y="169446"/>
                </a:moveTo>
                <a:cubicBezTo>
                  <a:pt x="1223743" y="170225"/>
                  <a:pt x="1226155" y="172117"/>
                  <a:pt x="1224745" y="174566"/>
                </a:cubicBezTo>
                <a:lnTo>
                  <a:pt x="1214356" y="171004"/>
                </a:lnTo>
                <a:cubicBezTo>
                  <a:pt x="1214727" y="169000"/>
                  <a:pt x="1218029" y="168666"/>
                  <a:pt x="1220886" y="169446"/>
                </a:cubicBezTo>
                <a:close/>
                <a:moveTo>
                  <a:pt x="1472910" y="152156"/>
                </a:moveTo>
                <a:cubicBezTo>
                  <a:pt x="1478401" y="150078"/>
                  <a:pt x="1495916" y="161803"/>
                  <a:pt x="1508086" y="165811"/>
                </a:cubicBezTo>
                <a:cubicBezTo>
                  <a:pt x="1501555" y="164326"/>
                  <a:pt x="1498291" y="166998"/>
                  <a:pt x="1495619" y="162990"/>
                </a:cubicBezTo>
                <a:cubicBezTo>
                  <a:pt x="1490423" y="160170"/>
                  <a:pt x="1491463" y="166998"/>
                  <a:pt x="1495174" y="168631"/>
                </a:cubicBezTo>
                <a:cubicBezTo>
                  <a:pt x="1493689" y="169819"/>
                  <a:pt x="1488642" y="165069"/>
                  <a:pt x="1487455" y="166850"/>
                </a:cubicBezTo>
                <a:cubicBezTo>
                  <a:pt x="1493096" y="164326"/>
                  <a:pt x="1482112" y="153937"/>
                  <a:pt x="1472910" y="152156"/>
                </a:cubicBezTo>
                <a:close/>
                <a:moveTo>
                  <a:pt x="1452872" y="141617"/>
                </a:moveTo>
                <a:cubicBezTo>
                  <a:pt x="1453466" y="136422"/>
                  <a:pt x="1463855" y="146218"/>
                  <a:pt x="1469198" y="148445"/>
                </a:cubicBezTo>
                <a:cubicBezTo>
                  <a:pt x="1467121" y="151413"/>
                  <a:pt x="1459107" y="145179"/>
                  <a:pt x="1452872" y="141617"/>
                </a:cubicBezTo>
                <a:close/>
                <a:moveTo>
                  <a:pt x="594987" y="140132"/>
                </a:moveTo>
                <a:cubicBezTo>
                  <a:pt x="597658" y="144436"/>
                  <a:pt x="596620" y="148146"/>
                  <a:pt x="588159" y="150966"/>
                </a:cubicBezTo>
                <a:cubicBezTo>
                  <a:pt x="585488" y="146810"/>
                  <a:pt x="586378" y="142952"/>
                  <a:pt x="594987" y="140132"/>
                </a:cubicBezTo>
                <a:close/>
                <a:moveTo>
                  <a:pt x="1245228" y="124548"/>
                </a:moveTo>
                <a:cubicBezTo>
                  <a:pt x="1247455" y="122471"/>
                  <a:pt x="1259179" y="128258"/>
                  <a:pt x="1260664" y="130039"/>
                </a:cubicBezTo>
                <a:cubicBezTo>
                  <a:pt x="1256062" y="132414"/>
                  <a:pt x="1251313" y="125587"/>
                  <a:pt x="1245228" y="124548"/>
                </a:cubicBezTo>
                <a:close/>
                <a:moveTo>
                  <a:pt x="1174728" y="122471"/>
                </a:moveTo>
                <a:cubicBezTo>
                  <a:pt x="1177845" y="124548"/>
                  <a:pt x="1177103" y="127516"/>
                  <a:pt x="1183634" y="128853"/>
                </a:cubicBezTo>
                <a:cubicBezTo>
                  <a:pt x="1192687" y="131822"/>
                  <a:pt x="1193281" y="126181"/>
                  <a:pt x="1198772" y="125439"/>
                </a:cubicBezTo>
                <a:cubicBezTo>
                  <a:pt x="1220887" y="142508"/>
                  <a:pt x="1255767" y="131080"/>
                  <a:pt x="1280406" y="141469"/>
                </a:cubicBezTo>
                <a:cubicBezTo>
                  <a:pt x="1292724" y="137609"/>
                  <a:pt x="1305785" y="136423"/>
                  <a:pt x="1319885" y="137461"/>
                </a:cubicBezTo>
                <a:cubicBezTo>
                  <a:pt x="1333986" y="138649"/>
                  <a:pt x="1348976" y="142656"/>
                  <a:pt x="1365600" y="148296"/>
                </a:cubicBezTo>
                <a:cubicBezTo>
                  <a:pt x="1393949" y="158834"/>
                  <a:pt x="1415915" y="178872"/>
                  <a:pt x="1441147" y="194605"/>
                </a:cubicBezTo>
                <a:cubicBezTo>
                  <a:pt x="1459255" y="204994"/>
                  <a:pt x="1478253" y="217164"/>
                  <a:pt x="1497251" y="228296"/>
                </a:cubicBezTo>
                <a:cubicBezTo>
                  <a:pt x="1515508" y="240616"/>
                  <a:pt x="1533614" y="252192"/>
                  <a:pt x="1547269" y="264957"/>
                </a:cubicBezTo>
                <a:cubicBezTo>
                  <a:pt x="1551425" y="267925"/>
                  <a:pt x="1551723" y="261395"/>
                  <a:pt x="1556323" y="265105"/>
                </a:cubicBezTo>
                <a:cubicBezTo>
                  <a:pt x="1579626" y="276831"/>
                  <a:pt x="1597287" y="295383"/>
                  <a:pt x="1613021" y="315123"/>
                </a:cubicBezTo>
                <a:cubicBezTo>
                  <a:pt x="1628159" y="335606"/>
                  <a:pt x="1641518" y="357127"/>
                  <a:pt x="1654876" y="378056"/>
                </a:cubicBezTo>
                <a:cubicBezTo>
                  <a:pt x="1659181" y="384585"/>
                  <a:pt x="1664672" y="390820"/>
                  <a:pt x="1670461" y="397054"/>
                </a:cubicBezTo>
                <a:cubicBezTo>
                  <a:pt x="1675952" y="403435"/>
                  <a:pt x="1681889" y="409818"/>
                  <a:pt x="1687233" y="416348"/>
                </a:cubicBezTo>
                <a:cubicBezTo>
                  <a:pt x="1688420" y="417832"/>
                  <a:pt x="1689755" y="419317"/>
                  <a:pt x="1690943" y="420950"/>
                </a:cubicBezTo>
                <a:cubicBezTo>
                  <a:pt x="1691834" y="420504"/>
                  <a:pt x="1693021" y="420950"/>
                  <a:pt x="1695840" y="424660"/>
                </a:cubicBezTo>
                <a:cubicBezTo>
                  <a:pt x="1695247" y="425106"/>
                  <a:pt x="1694951" y="425550"/>
                  <a:pt x="1694653" y="425995"/>
                </a:cubicBezTo>
                <a:cubicBezTo>
                  <a:pt x="1698661" y="432082"/>
                  <a:pt x="1701777" y="438315"/>
                  <a:pt x="1703708" y="444846"/>
                </a:cubicBezTo>
                <a:cubicBezTo>
                  <a:pt x="1711722" y="453455"/>
                  <a:pt x="1721519" y="463102"/>
                  <a:pt x="1722556" y="472601"/>
                </a:cubicBezTo>
                <a:cubicBezTo>
                  <a:pt x="1724635" y="474678"/>
                  <a:pt x="1726712" y="475570"/>
                  <a:pt x="1728345" y="474233"/>
                </a:cubicBezTo>
                <a:cubicBezTo>
                  <a:pt x="1733689" y="483881"/>
                  <a:pt x="1738736" y="492639"/>
                  <a:pt x="1743633" y="500950"/>
                </a:cubicBezTo>
                <a:cubicBezTo>
                  <a:pt x="1757734" y="519205"/>
                  <a:pt x="1770497" y="538945"/>
                  <a:pt x="1781482" y="559280"/>
                </a:cubicBezTo>
                <a:cubicBezTo>
                  <a:pt x="1781630" y="559428"/>
                  <a:pt x="1781630" y="559576"/>
                  <a:pt x="1781778" y="559724"/>
                </a:cubicBezTo>
                <a:cubicBezTo>
                  <a:pt x="1786825" y="568630"/>
                  <a:pt x="1791574" y="577833"/>
                  <a:pt x="1796174" y="587777"/>
                </a:cubicBezTo>
                <a:cubicBezTo>
                  <a:pt x="1795878" y="587628"/>
                  <a:pt x="1795581" y="587480"/>
                  <a:pt x="1795284" y="587480"/>
                </a:cubicBezTo>
                <a:cubicBezTo>
                  <a:pt x="1796620" y="590448"/>
                  <a:pt x="1797807" y="593417"/>
                  <a:pt x="1798995" y="596385"/>
                </a:cubicBezTo>
                <a:cubicBezTo>
                  <a:pt x="1802705" y="600245"/>
                  <a:pt x="1806267" y="603807"/>
                  <a:pt x="1809979" y="607220"/>
                </a:cubicBezTo>
                <a:cubicBezTo>
                  <a:pt x="1808939" y="607813"/>
                  <a:pt x="1809681" y="611525"/>
                  <a:pt x="1811462" y="615829"/>
                </a:cubicBezTo>
                <a:cubicBezTo>
                  <a:pt x="1813985" y="615235"/>
                  <a:pt x="1815916" y="616125"/>
                  <a:pt x="1815618" y="618500"/>
                </a:cubicBezTo>
                <a:cubicBezTo>
                  <a:pt x="1815322" y="620281"/>
                  <a:pt x="1815322" y="621914"/>
                  <a:pt x="1815322" y="623695"/>
                </a:cubicBezTo>
                <a:cubicBezTo>
                  <a:pt x="1818290" y="628444"/>
                  <a:pt x="1821703" y="632452"/>
                  <a:pt x="1824671" y="631859"/>
                </a:cubicBezTo>
                <a:cubicBezTo>
                  <a:pt x="1823634" y="640022"/>
                  <a:pt x="1832687" y="670448"/>
                  <a:pt x="1840553" y="674307"/>
                </a:cubicBezTo>
                <a:cubicBezTo>
                  <a:pt x="1837585" y="679354"/>
                  <a:pt x="1839811" y="685884"/>
                  <a:pt x="1842632" y="692563"/>
                </a:cubicBezTo>
                <a:cubicBezTo>
                  <a:pt x="1845007" y="694492"/>
                  <a:pt x="1845451" y="697017"/>
                  <a:pt x="1845600" y="699539"/>
                </a:cubicBezTo>
                <a:cubicBezTo>
                  <a:pt x="1846342" y="701766"/>
                  <a:pt x="1847084" y="703843"/>
                  <a:pt x="1847677" y="706070"/>
                </a:cubicBezTo>
                <a:cubicBezTo>
                  <a:pt x="1848271" y="706664"/>
                  <a:pt x="1848865" y="707109"/>
                  <a:pt x="1849162" y="706960"/>
                </a:cubicBezTo>
                <a:cubicBezTo>
                  <a:pt x="1852575" y="705328"/>
                  <a:pt x="1855841" y="703695"/>
                  <a:pt x="1859106" y="701914"/>
                </a:cubicBezTo>
                <a:cubicBezTo>
                  <a:pt x="1857474" y="696571"/>
                  <a:pt x="1855247" y="686330"/>
                  <a:pt x="1858068" y="685143"/>
                </a:cubicBezTo>
                <a:cubicBezTo>
                  <a:pt x="1858810" y="691673"/>
                  <a:pt x="1858068" y="693009"/>
                  <a:pt x="1861926" y="699243"/>
                </a:cubicBezTo>
                <a:cubicBezTo>
                  <a:pt x="1860887" y="699687"/>
                  <a:pt x="1860293" y="700431"/>
                  <a:pt x="1859997" y="701468"/>
                </a:cubicBezTo>
                <a:cubicBezTo>
                  <a:pt x="1861480" y="700727"/>
                  <a:pt x="1863113" y="699835"/>
                  <a:pt x="1864598" y="699094"/>
                </a:cubicBezTo>
                <a:cubicBezTo>
                  <a:pt x="1865340" y="698798"/>
                  <a:pt x="1866082" y="698648"/>
                  <a:pt x="1866824" y="698500"/>
                </a:cubicBezTo>
                <a:cubicBezTo>
                  <a:pt x="1866379" y="697461"/>
                  <a:pt x="1865636" y="696571"/>
                  <a:pt x="1864598" y="695829"/>
                </a:cubicBezTo>
                <a:cubicBezTo>
                  <a:pt x="1862965" y="688705"/>
                  <a:pt x="1868011" y="697017"/>
                  <a:pt x="1869348" y="694048"/>
                </a:cubicBezTo>
                <a:cubicBezTo>
                  <a:pt x="1866528" y="686478"/>
                  <a:pt x="1862224" y="690486"/>
                  <a:pt x="1859551" y="682174"/>
                </a:cubicBezTo>
                <a:cubicBezTo>
                  <a:pt x="1863113" y="683806"/>
                  <a:pt x="1866230" y="688259"/>
                  <a:pt x="1869942" y="688557"/>
                </a:cubicBezTo>
                <a:cubicBezTo>
                  <a:pt x="1867121" y="680245"/>
                  <a:pt x="1863261" y="681581"/>
                  <a:pt x="1860443" y="674011"/>
                </a:cubicBezTo>
                <a:cubicBezTo>
                  <a:pt x="1862817" y="672971"/>
                  <a:pt x="1859551" y="667182"/>
                  <a:pt x="1863411" y="667480"/>
                </a:cubicBezTo>
                <a:cubicBezTo>
                  <a:pt x="1862668" y="676831"/>
                  <a:pt x="1866528" y="678166"/>
                  <a:pt x="1871425" y="685291"/>
                </a:cubicBezTo>
                <a:cubicBezTo>
                  <a:pt x="1873058" y="680837"/>
                  <a:pt x="1862817" y="654567"/>
                  <a:pt x="1857325" y="651450"/>
                </a:cubicBezTo>
                <a:cubicBezTo>
                  <a:pt x="1857325" y="646849"/>
                  <a:pt x="1851240" y="637054"/>
                  <a:pt x="1855395" y="636162"/>
                </a:cubicBezTo>
                <a:cubicBezTo>
                  <a:pt x="1858958" y="642841"/>
                  <a:pt x="1855989" y="643732"/>
                  <a:pt x="1859551" y="650411"/>
                </a:cubicBezTo>
                <a:cubicBezTo>
                  <a:pt x="1861926" y="650263"/>
                  <a:pt x="1861036" y="647591"/>
                  <a:pt x="1860145" y="644772"/>
                </a:cubicBezTo>
                <a:cubicBezTo>
                  <a:pt x="1865636" y="651005"/>
                  <a:pt x="1864894" y="664216"/>
                  <a:pt x="1870683" y="672230"/>
                </a:cubicBezTo>
                <a:cubicBezTo>
                  <a:pt x="1872464" y="675346"/>
                  <a:pt x="1871723" y="670597"/>
                  <a:pt x="1874097" y="670746"/>
                </a:cubicBezTo>
                <a:cubicBezTo>
                  <a:pt x="1879737" y="675346"/>
                  <a:pt x="1877510" y="689149"/>
                  <a:pt x="1883299" y="688259"/>
                </a:cubicBezTo>
                <a:cubicBezTo>
                  <a:pt x="1881666" y="698648"/>
                  <a:pt x="1893985" y="716904"/>
                  <a:pt x="1898289" y="727591"/>
                </a:cubicBezTo>
                <a:cubicBezTo>
                  <a:pt x="1895470" y="738723"/>
                  <a:pt x="1902891" y="752526"/>
                  <a:pt x="1905117" y="766923"/>
                </a:cubicBezTo>
                <a:cubicBezTo>
                  <a:pt x="1909719" y="760838"/>
                  <a:pt x="1903782" y="752378"/>
                  <a:pt x="1900962" y="737238"/>
                </a:cubicBezTo>
                <a:cubicBezTo>
                  <a:pt x="1906751" y="740800"/>
                  <a:pt x="1904524" y="755346"/>
                  <a:pt x="1910015" y="765587"/>
                </a:cubicBezTo>
                <a:cubicBezTo>
                  <a:pt x="1903930" y="764400"/>
                  <a:pt x="1915358" y="782804"/>
                  <a:pt x="1907195" y="779242"/>
                </a:cubicBezTo>
                <a:cubicBezTo>
                  <a:pt x="1913132" y="791858"/>
                  <a:pt x="1913281" y="796757"/>
                  <a:pt x="1913875" y="810560"/>
                </a:cubicBezTo>
                <a:cubicBezTo>
                  <a:pt x="1925749" y="818426"/>
                  <a:pt x="1924709" y="853158"/>
                  <a:pt x="1930794" y="862359"/>
                </a:cubicBezTo>
                <a:cubicBezTo>
                  <a:pt x="1932427" y="873787"/>
                  <a:pt x="1934060" y="885661"/>
                  <a:pt x="1935841" y="897832"/>
                </a:cubicBezTo>
                <a:cubicBezTo>
                  <a:pt x="1936731" y="903917"/>
                  <a:pt x="1937473" y="910152"/>
                  <a:pt x="1938364" y="916385"/>
                </a:cubicBezTo>
                <a:cubicBezTo>
                  <a:pt x="1938810" y="922620"/>
                  <a:pt x="1939254" y="929001"/>
                  <a:pt x="1939700" y="935383"/>
                </a:cubicBezTo>
                <a:cubicBezTo>
                  <a:pt x="1941185" y="961061"/>
                  <a:pt x="1942816" y="987628"/>
                  <a:pt x="1944449" y="1014642"/>
                </a:cubicBezTo>
                <a:cubicBezTo>
                  <a:pt x="1943855" y="1068816"/>
                  <a:pt x="1942966" y="1124919"/>
                  <a:pt x="1934950" y="1177757"/>
                </a:cubicBezTo>
                <a:lnTo>
                  <a:pt x="1931240" y="1177313"/>
                </a:lnTo>
                <a:cubicBezTo>
                  <a:pt x="1933169" y="1179094"/>
                  <a:pt x="1935248" y="1196162"/>
                  <a:pt x="1930646" y="1189781"/>
                </a:cubicBezTo>
                <a:cubicBezTo>
                  <a:pt x="1934060" y="1200615"/>
                  <a:pt x="1926936" y="1221988"/>
                  <a:pt x="1925303" y="1234158"/>
                </a:cubicBezTo>
                <a:cubicBezTo>
                  <a:pt x="1925155" y="1230152"/>
                  <a:pt x="1925155" y="1225996"/>
                  <a:pt x="1925303" y="1221543"/>
                </a:cubicBezTo>
                <a:cubicBezTo>
                  <a:pt x="1925155" y="1217091"/>
                  <a:pt x="1925155" y="1212341"/>
                  <a:pt x="1925303" y="1207442"/>
                </a:cubicBezTo>
                <a:cubicBezTo>
                  <a:pt x="1925451" y="1197647"/>
                  <a:pt x="1926193" y="1187256"/>
                  <a:pt x="1927232" y="1176720"/>
                </a:cubicBezTo>
                <a:cubicBezTo>
                  <a:pt x="1929161" y="1155791"/>
                  <a:pt x="1932873" y="1134716"/>
                  <a:pt x="1936435" y="1118240"/>
                </a:cubicBezTo>
                <a:cubicBezTo>
                  <a:pt x="1931686" y="1124919"/>
                  <a:pt x="1931834" y="1094493"/>
                  <a:pt x="1936138" y="1101023"/>
                </a:cubicBezTo>
                <a:cubicBezTo>
                  <a:pt x="1930794" y="1074901"/>
                  <a:pt x="1934802" y="1053676"/>
                  <a:pt x="1931686" y="1025179"/>
                </a:cubicBezTo>
                <a:cubicBezTo>
                  <a:pt x="1933467" y="1027851"/>
                  <a:pt x="1934654" y="1027703"/>
                  <a:pt x="1935544" y="1022656"/>
                </a:cubicBezTo>
                <a:cubicBezTo>
                  <a:pt x="1930794" y="1014938"/>
                  <a:pt x="1930053" y="1001729"/>
                  <a:pt x="1931834" y="991042"/>
                </a:cubicBezTo>
                <a:cubicBezTo>
                  <a:pt x="1932427" y="984363"/>
                  <a:pt x="1929161" y="986293"/>
                  <a:pt x="1928865" y="981543"/>
                </a:cubicBezTo>
                <a:cubicBezTo>
                  <a:pt x="1928271" y="987926"/>
                  <a:pt x="1926342" y="999206"/>
                  <a:pt x="1923818" y="1005439"/>
                </a:cubicBezTo>
                <a:cubicBezTo>
                  <a:pt x="1924264" y="1010486"/>
                  <a:pt x="1924561" y="1015383"/>
                  <a:pt x="1925005" y="1020431"/>
                </a:cubicBezTo>
                <a:cubicBezTo>
                  <a:pt x="1926045" y="1027405"/>
                  <a:pt x="1925451" y="1030078"/>
                  <a:pt x="1927530" y="1037498"/>
                </a:cubicBezTo>
                <a:cubicBezTo>
                  <a:pt x="1926786" y="1037796"/>
                  <a:pt x="1926490" y="1037646"/>
                  <a:pt x="1926193" y="1037350"/>
                </a:cubicBezTo>
                <a:cubicBezTo>
                  <a:pt x="1927232" y="1052192"/>
                  <a:pt x="1928271" y="1067183"/>
                  <a:pt x="1929311" y="1082323"/>
                </a:cubicBezTo>
                <a:cubicBezTo>
                  <a:pt x="1927530" y="1081729"/>
                  <a:pt x="1926045" y="1081579"/>
                  <a:pt x="1924709" y="1081579"/>
                </a:cubicBezTo>
                <a:cubicBezTo>
                  <a:pt x="1925897" y="1094196"/>
                  <a:pt x="1926045" y="1107999"/>
                  <a:pt x="1925303" y="1121802"/>
                </a:cubicBezTo>
                <a:cubicBezTo>
                  <a:pt x="1923374" y="1139465"/>
                  <a:pt x="1920702" y="1157424"/>
                  <a:pt x="1918772" y="1173454"/>
                </a:cubicBezTo>
                <a:cubicBezTo>
                  <a:pt x="1918031" y="1179540"/>
                  <a:pt x="1916100" y="1185327"/>
                  <a:pt x="1916100" y="1182953"/>
                </a:cubicBezTo>
                <a:cubicBezTo>
                  <a:pt x="1916546" y="1199130"/>
                  <a:pt x="1912390" y="1226738"/>
                  <a:pt x="1903336" y="1227777"/>
                </a:cubicBezTo>
                <a:cubicBezTo>
                  <a:pt x="1909867" y="1233566"/>
                  <a:pt x="1897845" y="1242916"/>
                  <a:pt x="1899033" y="1256720"/>
                </a:cubicBezTo>
                <a:cubicBezTo>
                  <a:pt x="1891463" y="1251525"/>
                  <a:pt x="1886119" y="1279428"/>
                  <a:pt x="1888196" y="1289373"/>
                </a:cubicBezTo>
                <a:cubicBezTo>
                  <a:pt x="1893837" y="1284920"/>
                  <a:pt x="1897399" y="1270671"/>
                  <a:pt x="1898439" y="1259243"/>
                </a:cubicBezTo>
                <a:cubicBezTo>
                  <a:pt x="1903188" y="1275866"/>
                  <a:pt x="1884784" y="1305996"/>
                  <a:pt x="1892204" y="1318464"/>
                </a:cubicBezTo>
                <a:cubicBezTo>
                  <a:pt x="1885526" y="1342062"/>
                  <a:pt x="1873504" y="1353342"/>
                  <a:pt x="1870535" y="1376200"/>
                </a:cubicBezTo>
                <a:cubicBezTo>
                  <a:pt x="1868161" y="1373380"/>
                  <a:pt x="1866230" y="1371005"/>
                  <a:pt x="1862520" y="1376052"/>
                </a:cubicBezTo>
                <a:cubicBezTo>
                  <a:pt x="1858810" y="1387331"/>
                  <a:pt x="1865192" y="1379465"/>
                  <a:pt x="1867121" y="1385550"/>
                </a:cubicBezTo>
                <a:cubicBezTo>
                  <a:pt x="1856731" y="1408112"/>
                  <a:pt x="1853762" y="1438686"/>
                  <a:pt x="1834914" y="1465550"/>
                </a:cubicBezTo>
                <a:cubicBezTo>
                  <a:pt x="1832241" y="1473566"/>
                  <a:pt x="1837289" y="1467035"/>
                  <a:pt x="1837289" y="1472081"/>
                </a:cubicBezTo>
                <a:cubicBezTo>
                  <a:pt x="1832093" y="1484846"/>
                  <a:pt x="1827790" y="1492860"/>
                  <a:pt x="1824227" y="1499391"/>
                </a:cubicBezTo>
                <a:cubicBezTo>
                  <a:pt x="1820368" y="1505625"/>
                  <a:pt x="1817399" y="1510225"/>
                  <a:pt x="1815470" y="1516608"/>
                </a:cubicBezTo>
                <a:cubicBezTo>
                  <a:pt x="1811760" y="1516756"/>
                  <a:pt x="1807752" y="1520468"/>
                  <a:pt x="1803448" y="1529817"/>
                </a:cubicBezTo>
                <a:cubicBezTo>
                  <a:pt x="1802409" y="1528779"/>
                  <a:pt x="1804784" y="1525365"/>
                  <a:pt x="1806119" y="1522842"/>
                </a:cubicBezTo>
                <a:cubicBezTo>
                  <a:pt x="1803892" y="1519874"/>
                  <a:pt x="1801369" y="1526107"/>
                  <a:pt x="1798995" y="1527442"/>
                </a:cubicBezTo>
                <a:cubicBezTo>
                  <a:pt x="1798549" y="1530412"/>
                  <a:pt x="1802854" y="1527740"/>
                  <a:pt x="1796174" y="1537091"/>
                </a:cubicBezTo>
                <a:cubicBezTo>
                  <a:pt x="1794987" y="1535162"/>
                  <a:pt x="1799143" y="1529967"/>
                  <a:pt x="1794245" y="1530412"/>
                </a:cubicBezTo>
                <a:cubicBezTo>
                  <a:pt x="1797807" y="1519874"/>
                  <a:pt x="1805823" y="1514827"/>
                  <a:pt x="1799736" y="1511117"/>
                </a:cubicBezTo>
                <a:cubicBezTo>
                  <a:pt x="1807010" y="1508444"/>
                  <a:pt x="1808791" y="1502359"/>
                  <a:pt x="1810423" y="1495235"/>
                </a:cubicBezTo>
                <a:cubicBezTo>
                  <a:pt x="1811908" y="1487963"/>
                  <a:pt x="1812650" y="1479355"/>
                  <a:pt x="1819180" y="1471637"/>
                </a:cubicBezTo>
                <a:cubicBezTo>
                  <a:pt x="1809533" y="1469706"/>
                  <a:pt x="1812650" y="1494197"/>
                  <a:pt x="1803892" y="1493900"/>
                </a:cubicBezTo>
                <a:cubicBezTo>
                  <a:pt x="1800330" y="1501618"/>
                  <a:pt x="1802409" y="1505773"/>
                  <a:pt x="1796324" y="1511858"/>
                </a:cubicBezTo>
                <a:cubicBezTo>
                  <a:pt x="1794393" y="1510375"/>
                  <a:pt x="1799736" y="1504288"/>
                  <a:pt x="1798995" y="1502211"/>
                </a:cubicBezTo>
                <a:cubicBezTo>
                  <a:pt x="1794245" y="1504140"/>
                  <a:pt x="1789941" y="1516608"/>
                  <a:pt x="1787863" y="1521061"/>
                </a:cubicBezTo>
                <a:cubicBezTo>
                  <a:pt x="1788902" y="1521655"/>
                  <a:pt x="1790237" y="1518983"/>
                  <a:pt x="1791425" y="1517499"/>
                </a:cubicBezTo>
                <a:cubicBezTo>
                  <a:pt x="1790683" y="1521061"/>
                  <a:pt x="1782519" y="1536793"/>
                  <a:pt x="1782965" y="1529521"/>
                </a:cubicBezTo>
                <a:cubicBezTo>
                  <a:pt x="1781482" y="1533973"/>
                  <a:pt x="1779403" y="1538724"/>
                  <a:pt x="1779997" y="1541841"/>
                </a:cubicBezTo>
                <a:cubicBezTo>
                  <a:pt x="1776732" y="1547629"/>
                  <a:pt x="1774060" y="1547925"/>
                  <a:pt x="1774208" y="1544066"/>
                </a:cubicBezTo>
                <a:cubicBezTo>
                  <a:pt x="1771685" y="1549113"/>
                  <a:pt x="1774208" y="1550746"/>
                  <a:pt x="1777474" y="1545996"/>
                </a:cubicBezTo>
                <a:cubicBezTo>
                  <a:pt x="1776434" y="1553566"/>
                  <a:pt x="1770349" y="1554010"/>
                  <a:pt x="1763967" y="1563510"/>
                </a:cubicBezTo>
                <a:cubicBezTo>
                  <a:pt x="1777474" y="1554010"/>
                  <a:pt x="1754913" y="1573750"/>
                  <a:pt x="1753280" y="1579837"/>
                </a:cubicBezTo>
                <a:cubicBezTo>
                  <a:pt x="1754913" y="1579243"/>
                  <a:pt x="1756546" y="1578797"/>
                  <a:pt x="1757882" y="1579837"/>
                </a:cubicBezTo>
                <a:cubicBezTo>
                  <a:pt x="1754616" y="1583251"/>
                  <a:pt x="1752539" y="1578649"/>
                  <a:pt x="1748977" y="1585626"/>
                </a:cubicBezTo>
                <a:cubicBezTo>
                  <a:pt x="1748383" y="1596163"/>
                  <a:pt x="1726268" y="1615754"/>
                  <a:pt x="1719440" y="1636386"/>
                </a:cubicBezTo>
                <a:lnTo>
                  <a:pt x="1716472" y="1634159"/>
                </a:lnTo>
                <a:cubicBezTo>
                  <a:pt x="1711276" y="1639650"/>
                  <a:pt x="1712168" y="1642025"/>
                  <a:pt x="1708605" y="1646626"/>
                </a:cubicBezTo>
                <a:cubicBezTo>
                  <a:pt x="1710832" y="1646626"/>
                  <a:pt x="1713355" y="1645439"/>
                  <a:pt x="1716026" y="1643064"/>
                </a:cubicBezTo>
                <a:cubicBezTo>
                  <a:pt x="1716323" y="1645143"/>
                  <a:pt x="1709793" y="1649892"/>
                  <a:pt x="1708160" y="1655532"/>
                </a:cubicBezTo>
                <a:cubicBezTo>
                  <a:pt x="1706824" y="1653307"/>
                  <a:pt x="1710535" y="1648555"/>
                  <a:pt x="1706083" y="1647814"/>
                </a:cubicBezTo>
                <a:cubicBezTo>
                  <a:pt x="1701184" y="1656125"/>
                  <a:pt x="1697473" y="1660281"/>
                  <a:pt x="1690943" y="1663695"/>
                </a:cubicBezTo>
                <a:cubicBezTo>
                  <a:pt x="1686935" y="1668593"/>
                  <a:pt x="1694803" y="1662508"/>
                  <a:pt x="1694803" y="1666812"/>
                </a:cubicBezTo>
                <a:cubicBezTo>
                  <a:pt x="1686341" y="1671709"/>
                  <a:pt x="1676100" y="1677796"/>
                  <a:pt x="1682185" y="1684920"/>
                </a:cubicBezTo>
                <a:cubicBezTo>
                  <a:pt x="1671351" y="1692638"/>
                  <a:pt x="1676100" y="1708964"/>
                  <a:pt x="1655767" y="1727368"/>
                </a:cubicBezTo>
                <a:cubicBezTo>
                  <a:pt x="1658735" y="1719800"/>
                  <a:pt x="1656213" y="1725142"/>
                  <a:pt x="1651313" y="1726627"/>
                </a:cubicBezTo>
                <a:cubicBezTo>
                  <a:pt x="1649830" y="1730485"/>
                  <a:pt x="1649830" y="1733603"/>
                  <a:pt x="1648049" y="1737165"/>
                </a:cubicBezTo>
                <a:cubicBezTo>
                  <a:pt x="1640925" y="1741171"/>
                  <a:pt x="1641370" y="1739984"/>
                  <a:pt x="1634542" y="1748148"/>
                </a:cubicBezTo>
                <a:cubicBezTo>
                  <a:pt x="1632019" y="1745921"/>
                  <a:pt x="1635729" y="1743546"/>
                  <a:pt x="1630980" y="1744586"/>
                </a:cubicBezTo>
                <a:cubicBezTo>
                  <a:pt x="1628903" y="1752007"/>
                  <a:pt x="1625341" y="1753641"/>
                  <a:pt x="1620887" y="1762544"/>
                </a:cubicBezTo>
                <a:cubicBezTo>
                  <a:pt x="1619848" y="1759280"/>
                  <a:pt x="1615098" y="1758834"/>
                  <a:pt x="1610053" y="1769225"/>
                </a:cubicBezTo>
                <a:cubicBezTo>
                  <a:pt x="1606045" y="1767740"/>
                  <a:pt x="1597733" y="1778278"/>
                  <a:pt x="1594765" y="1774568"/>
                </a:cubicBezTo>
                <a:cubicBezTo>
                  <a:pt x="1589719" y="1778576"/>
                  <a:pt x="1596694" y="1779465"/>
                  <a:pt x="1590015" y="1783917"/>
                </a:cubicBezTo>
                <a:cubicBezTo>
                  <a:pt x="1586007" y="1780950"/>
                  <a:pt x="1584970" y="1782286"/>
                  <a:pt x="1586751" y="1776645"/>
                </a:cubicBezTo>
                <a:cubicBezTo>
                  <a:pt x="1582445" y="1780801"/>
                  <a:pt x="1578141" y="1784661"/>
                  <a:pt x="1575025" y="1785550"/>
                </a:cubicBezTo>
                <a:cubicBezTo>
                  <a:pt x="1576806" y="1789410"/>
                  <a:pt x="1582595" y="1782731"/>
                  <a:pt x="1583782" y="1787925"/>
                </a:cubicBezTo>
                <a:cubicBezTo>
                  <a:pt x="1573837" y="1797424"/>
                  <a:pt x="1546528" y="1815087"/>
                  <a:pt x="1544449" y="1809892"/>
                </a:cubicBezTo>
                <a:cubicBezTo>
                  <a:pt x="1542074" y="1812118"/>
                  <a:pt x="1544747" y="1813602"/>
                  <a:pt x="1545636" y="1815235"/>
                </a:cubicBezTo>
                <a:cubicBezTo>
                  <a:pt x="1538662" y="1821172"/>
                  <a:pt x="1536731" y="1816274"/>
                  <a:pt x="1533021" y="1815383"/>
                </a:cubicBezTo>
                <a:cubicBezTo>
                  <a:pt x="1541630" y="1810485"/>
                  <a:pt x="1536583" y="1808111"/>
                  <a:pt x="1545043" y="1803065"/>
                </a:cubicBezTo>
                <a:cubicBezTo>
                  <a:pt x="1529311" y="1807221"/>
                  <a:pt x="1526490" y="1816422"/>
                  <a:pt x="1512390" y="1824734"/>
                </a:cubicBezTo>
                <a:cubicBezTo>
                  <a:pt x="1516249" y="1827109"/>
                  <a:pt x="1521593" y="1826367"/>
                  <a:pt x="1529904" y="1819391"/>
                </a:cubicBezTo>
                <a:cubicBezTo>
                  <a:pt x="1528123" y="1823102"/>
                  <a:pt x="1522482" y="1827554"/>
                  <a:pt x="1517733" y="1831710"/>
                </a:cubicBezTo>
                <a:cubicBezTo>
                  <a:pt x="1516545" y="1829781"/>
                  <a:pt x="1513727" y="1831414"/>
                  <a:pt x="1512687" y="1829187"/>
                </a:cubicBezTo>
                <a:cubicBezTo>
                  <a:pt x="1503782" y="1834233"/>
                  <a:pt x="1506750" y="1837053"/>
                  <a:pt x="1500516" y="1841505"/>
                </a:cubicBezTo>
                <a:cubicBezTo>
                  <a:pt x="1498884" y="1839874"/>
                  <a:pt x="1501407" y="1837647"/>
                  <a:pt x="1499478" y="1836014"/>
                </a:cubicBezTo>
                <a:cubicBezTo>
                  <a:pt x="1492947" y="1851154"/>
                  <a:pt x="1480628" y="1857387"/>
                  <a:pt x="1468308" y="1864066"/>
                </a:cubicBezTo>
                <a:cubicBezTo>
                  <a:pt x="1455841" y="1870596"/>
                  <a:pt x="1442780" y="1876535"/>
                  <a:pt x="1432093" y="1889446"/>
                </a:cubicBezTo>
                <a:cubicBezTo>
                  <a:pt x="1437882" y="1882322"/>
                  <a:pt x="1433132" y="1882174"/>
                  <a:pt x="1439959" y="1874308"/>
                </a:cubicBezTo>
                <a:cubicBezTo>
                  <a:pt x="1438624" y="1873269"/>
                  <a:pt x="1435210" y="1875791"/>
                  <a:pt x="1435803" y="1876831"/>
                </a:cubicBezTo>
                <a:cubicBezTo>
                  <a:pt x="1431499" y="1865996"/>
                  <a:pt x="1410868" y="1886182"/>
                  <a:pt x="1398105" y="1894344"/>
                </a:cubicBezTo>
                <a:cubicBezTo>
                  <a:pt x="1398994" y="1889298"/>
                  <a:pt x="1408493" y="1884103"/>
                  <a:pt x="1413986" y="1878316"/>
                </a:cubicBezTo>
                <a:cubicBezTo>
                  <a:pt x="1411462" y="1878166"/>
                  <a:pt x="1406862" y="1879799"/>
                  <a:pt x="1403596" y="1881876"/>
                </a:cubicBezTo>
                <a:cubicBezTo>
                  <a:pt x="1400182" y="1883657"/>
                  <a:pt x="1397957" y="1886330"/>
                  <a:pt x="1400479" y="1888705"/>
                </a:cubicBezTo>
                <a:cubicBezTo>
                  <a:pt x="1392613" y="1890486"/>
                  <a:pt x="1390683" y="1893158"/>
                  <a:pt x="1383114" y="1897462"/>
                </a:cubicBezTo>
                <a:cubicBezTo>
                  <a:pt x="1375990" y="1898797"/>
                  <a:pt x="1394542" y="1891079"/>
                  <a:pt x="1392020" y="1888705"/>
                </a:cubicBezTo>
                <a:cubicBezTo>
                  <a:pt x="1384004" y="1887072"/>
                  <a:pt x="1362779" y="1900578"/>
                  <a:pt x="1360554" y="1901618"/>
                </a:cubicBezTo>
                <a:cubicBezTo>
                  <a:pt x="1355061" y="1904586"/>
                  <a:pt x="1350016" y="1907257"/>
                  <a:pt x="1351945" y="1905922"/>
                </a:cubicBezTo>
                <a:cubicBezTo>
                  <a:pt x="1341110" y="1913640"/>
                  <a:pt x="1333244" y="1911117"/>
                  <a:pt x="1326416" y="1914085"/>
                </a:cubicBezTo>
                <a:cubicBezTo>
                  <a:pt x="1323745" y="1915273"/>
                  <a:pt x="1322854" y="1920468"/>
                  <a:pt x="1317065" y="1922693"/>
                </a:cubicBezTo>
                <a:cubicBezTo>
                  <a:pt x="1300739" y="1928036"/>
                  <a:pt x="1266157" y="1938723"/>
                  <a:pt x="1243745" y="1954456"/>
                </a:cubicBezTo>
                <a:cubicBezTo>
                  <a:pt x="1241518" y="1954159"/>
                  <a:pt x="1241222" y="1951636"/>
                  <a:pt x="1237956" y="1952527"/>
                </a:cubicBezTo>
                <a:cubicBezTo>
                  <a:pt x="1239885" y="1947332"/>
                  <a:pt x="1244338" y="1952971"/>
                  <a:pt x="1249682" y="1949557"/>
                </a:cubicBezTo>
                <a:cubicBezTo>
                  <a:pt x="1245378" y="1944066"/>
                  <a:pt x="1229496" y="1951338"/>
                  <a:pt x="1220591" y="1954308"/>
                </a:cubicBezTo>
                <a:cubicBezTo>
                  <a:pt x="1222520" y="1955050"/>
                  <a:pt x="1226380" y="1954011"/>
                  <a:pt x="1226528" y="1956534"/>
                </a:cubicBezTo>
                <a:cubicBezTo>
                  <a:pt x="1214950" y="1958464"/>
                  <a:pt x="1194171" y="1955792"/>
                  <a:pt x="1188977" y="1965589"/>
                </a:cubicBezTo>
                <a:cubicBezTo>
                  <a:pt x="1184078" y="1967518"/>
                  <a:pt x="1183930" y="1964995"/>
                  <a:pt x="1183188" y="1963214"/>
                </a:cubicBezTo>
                <a:cubicBezTo>
                  <a:pt x="1173243" y="1966330"/>
                  <a:pt x="1172650" y="1966181"/>
                  <a:pt x="1167307" y="1968705"/>
                </a:cubicBezTo>
                <a:cubicBezTo>
                  <a:pt x="1167010" y="1970930"/>
                  <a:pt x="1169681" y="1970486"/>
                  <a:pt x="1172650" y="1969892"/>
                </a:cubicBezTo>
                <a:cubicBezTo>
                  <a:pt x="1164486" y="1977906"/>
                  <a:pt x="1155137" y="1972267"/>
                  <a:pt x="1142817" y="1980133"/>
                </a:cubicBezTo>
                <a:cubicBezTo>
                  <a:pt x="1142965" y="1974938"/>
                  <a:pt x="1132427" y="1979540"/>
                  <a:pt x="1129608" y="1976719"/>
                </a:cubicBezTo>
                <a:cubicBezTo>
                  <a:pt x="1115062" y="1981766"/>
                  <a:pt x="1093986" y="1986812"/>
                  <a:pt x="1071574" y="1990820"/>
                </a:cubicBezTo>
                <a:cubicBezTo>
                  <a:pt x="1060442" y="1992898"/>
                  <a:pt x="1049014" y="1994530"/>
                  <a:pt x="1037882" y="1995865"/>
                </a:cubicBezTo>
                <a:cubicBezTo>
                  <a:pt x="1026750" y="1996757"/>
                  <a:pt x="1016063" y="1996609"/>
                  <a:pt x="1006416" y="1996461"/>
                </a:cubicBezTo>
                <a:cubicBezTo>
                  <a:pt x="989497" y="2005216"/>
                  <a:pt x="970349" y="1997646"/>
                  <a:pt x="951500" y="2003287"/>
                </a:cubicBezTo>
                <a:cubicBezTo>
                  <a:pt x="946453" y="2001804"/>
                  <a:pt x="939329" y="2001804"/>
                  <a:pt x="939329" y="1997498"/>
                </a:cubicBezTo>
                <a:cubicBezTo>
                  <a:pt x="934283" y="2000171"/>
                  <a:pt x="932204" y="2000467"/>
                  <a:pt x="924932" y="1998686"/>
                </a:cubicBezTo>
                <a:cubicBezTo>
                  <a:pt x="918847" y="1998835"/>
                  <a:pt x="928346" y="2000912"/>
                  <a:pt x="925080" y="2003733"/>
                </a:cubicBezTo>
                <a:cubicBezTo>
                  <a:pt x="905786" y="2000912"/>
                  <a:pt x="898364" y="2011005"/>
                  <a:pt x="881445" y="2011005"/>
                </a:cubicBezTo>
                <a:cubicBezTo>
                  <a:pt x="884413" y="2002991"/>
                  <a:pt x="896731" y="2007741"/>
                  <a:pt x="903411" y="2002991"/>
                </a:cubicBezTo>
                <a:cubicBezTo>
                  <a:pt x="894506" y="2000615"/>
                  <a:pt x="882038" y="1997350"/>
                  <a:pt x="872094" y="1999131"/>
                </a:cubicBezTo>
                <a:cubicBezTo>
                  <a:pt x="873429" y="1998092"/>
                  <a:pt x="874616" y="1997202"/>
                  <a:pt x="874616" y="1995421"/>
                </a:cubicBezTo>
                <a:cubicBezTo>
                  <a:pt x="865415" y="2000021"/>
                  <a:pt x="854431" y="1997646"/>
                  <a:pt x="841074" y="1994976"/>
                </a:cubicBezTo>
                <a:cubicBezTo>
                  <a:pt x="837511" y="1995273"/>
                  <a:pt x="841815" y="1996609"/>
                  <a:pt x="840776" y="1998686"/>
                </a:cubicBezTo>
                <a:cubicBezTo>
                  <a:pt x="823113" y="1995421"/>
                  <a:pt x="805600" y="1993046"/>
                  <a:pt x="787492" y="1990968"/>
                </a:cubicBezTo>
                <a:cubicBezTo>
                  <a:pt x="769385" y="1988445"/>
                  <a:pt x="750535" y="1986516"/>
                  <a:pt x="731091" y="1980133"/>
                </a:cubicBezTo>
                <a:cubicBezTo>
                  <a:pt x="727826" y="1979837"/>
                  <a:pt x="728568" y="1982804"/>
                  <a:pt x="727826" y="1984587"/>
                </a:cubicBezTo>
                <a:cubicBezTo>
                  <a:pt x="713726" y="1981023"/>
                  <a:pt x="711797" y="1980727"/>
                  <a:pt x="702000" y="1977165"/>
                </a:cubicBezTo>
                <a:cubicBezTo>
                  <a:pt x="712538" y="1985031"/>
                  <a:pt x="688643" y="1973603"/>
                  <a:pt x="686120" y="1970634"/>
                </a:cubicBezTo>
                <a:cubicBezTo>
                  <a:pt x="681814" y="1969744"/>
                  <a:pt x="683745" y="1974492"/>
                  <a:pt x="680331" y="1974344"/>
                </a:cubicBezTo>
                <a:cubicBezTo>
                  <a:pt x="671722" y="1971376"/>
                  <a:pt x="684041" y="1969151"/>
                  <a:pt x="674988" y="1965291"/>
                </a:cubicBezTo>
                <a:cubicBezTo>
                  <a:pt x="668012" y="1969151"/>
                  <a:pt x="659404" y="1964104"/>
                  <a:pt x="645599" y="1962916"/>
                </a:cubicBezTo>
                <a:cubicBezTo>
                  <a:pt x="639960" y="1959948"/>
                  <a:pt x="655396" y="1963806"/>
                  <a:pt x="658067" y="1963510"/>
                </a:cubicBezTo>
                <a:cubicBezTo>
                  <a:pt x="661185" y="1958019"/>
                  <a:pt x="646045" y="1957425"/>
                  <a:pt x="638179" y="1953863"/>
                </a:cubicBezTo>
                <a:cubicBezTo>
                  <a:pt x="633281" y="1951934"/>
                  <a:pt x="635952" y="1957721"/>
                  <a:pt x="634171" y="1959058"/>
                </a:cubicBezTo>
                <a:cubicBezTo>
                  <a:pt x="625563" y="1955346"/>
                  <a:pt x="628680" y="1949855"/>
                  <a:pt x="615025" y="1947034"/>
                </a:cubicBezTo>
                <a:cubicBezTo>
                  <a:pt x="608197" y="1945997"/>
                  <a:pt x="617252" y="1951488"/>
                  <a:pt x="611165" y="1951042"/>
                </a:cubicBezTo>
                <a:cubicBezTo>
                  <a:pt x="605378" y="1942731"/>
                  <a:pt x="583707" y="1938129"/>
                  <a:pt x="572131" y="1930263"/>
                </a:cubicBezTo>
                <a:cubicBezTo>
                  <a:pt x="573021" y="1929076"/>
                  <a:pt x="576731" y="1930857"/>
                  <a:pt x="579403" y="1931599"/>
                </a:cubicBezTo>
                <a:cubicBezTo>
                  <a:pt x="578810" y="1927443"/>
                  <a:pt x="571833" y="1929669"/>
                  <a:pt x="568123" y="1927443"/>
                </a:cubicBezTo>
                <a:cubicBezTo>
                  <a:pt x="568717" y="1928780"/>
                  <a:pt x="569311" y="1930263"/>
                  <a:pt x="571833" y="1931450"/>
                </a:cubicBezTo>
                <a:cubicBezTo>
                  <a:pt x="566788" y="1929669"/>
                  <a:pt x="556397" y="1925810"/>
                  <a:pt x="547938" y="1919429"/>
                </a:cubicBezTo>
                <a:cubicBezTo>
                  <a:pt x="543336" y="1914233"/>
                  <a:pt x="556249" y="1918687"/>
                  <a:pt x="550758" y="1912452"/>
                </a:cubicBezTo>
                <a:cubicBezTo>
                  <a:pt x="549421" y="1914085"/>
                  <a:pt x="546898" y="1918537"/>
                  <a:pt x="538439" y="1910967"/>
                </a:cubicBezTo>
                <a:cubicBezTo>
                  <a:pt x="542001" y="1909632"/>
                  <a:pt x="548828" y="1912452"/>
                  <a:pt x="548234" y="1905774"/>
                </a:cubicBezTo>
                <a:cubicBezTo>
                  <a:pt x="545711" y="1904882"/>
                  <a:pt x="544524" y="1903845"/>
                  <a:pt x="544376" y="1902656"/>
                </a:cubicBezTo>
                <a:cubicBezTo>
                  <a:pt x="534877" y="1898500"/>
                  <a:pt x="544672" y="1909336"/>
                  <a:pt x="535916" y="1904289"/>
                </a:cubicBezTo>
                <a:cubicBezTo>
                  <a:pt x="542743" y="1898649"/>
                  <a:pt x="527752" y="1894196"/>
                  <a:pt x="521667" y="1889298"/>
                </a:cubicBezTo>
                <a:cubicBezTo>
                  <a:pt x="523003" y="1886924"/>
                  <a:pt x="531017" y="1893158"/>
                  <a:pt x="535025" y="1894196"/>
                </a:cubicBezTo>
                <a:cubicBezTo>
                  <a:pt x="536658" y="1890634"/>
                  <a:pt x="529979" y="1887665"/>
                  <a:pt x="523596" y="1884697"/>
                </a:cubicBezTo>
                <a:cubicBezTo>
                  <a:pt x="517956" y="1879502"/>
                  <a:pt x="535916" y="1890338"/>
                  <a:pt x="537399" y="1888409"/>
                </a:cubicBezTo>
                <a:cubicBezTo>
                  <a:pt x="525823" y="1881283"/>
                  <a:pt x="494208" y="1865551"/>
                  <a:pt x="483521" y="1869855"/>
                </a:cubicBezTo>
                <a:cubicBezTo>
                  <a:pt x="478921" y="1867184"/>
                  <a:pt x="473281" y="1861395"/>
                  <a:pt x="470312" y="1864363"/>
                </a:cubicBezTo>
                <a:cubicBezTo>
                  <a:pt x="460665" y="1849967"/>
                  <a:pt x="435284" y="1844030"/>
                  <a:pt x="428754" y="1836905"/>
                </a:cubicBezTo>
                <a:cubicBezTo>
                  <a:pt x="432168" y="1836905"/>
                  <a:pt x="437511" y="1839874"/>
                  <a:pt x="440776" y="1839726"/>
                </a:cubicBezTo>
                <a:cubicBezTo>
                  <a:pt x="441073" y="1837053"/>
                  <a:pt x="437957" y="1834381"/>
                  <a:pt x="439886" y="1831858"/>
                </a:cubicBezTo>
                <a:cubicBezTo>
                  <a:pt x="426527" y="1824288"/>
                  <a:pt x="413022" y="1814791"/>
                  <a:pt x="400256" y="1804994"/>
                </a:cubicBezTo>
                <a:cubicBezTo>
                  <a:pt x="387789" y="1794753"/>
                  <a:pt x="375469" y="1785106"/>
                  <a:pt x="362854" y="1778872"/>
                </a:cubicBezTo>
                <a:cubicBezTo>
                  <a:pt x="350684" y="1762248"/>
                  <a:pt x="341779" y="1760763"/>
                  <a:pt x="326045" y="1742656"/>
                </a:cubicBezTo>
                <a:cubicBezTo>
                  <a:pt x="337325" y="1752601"/>
                  <a:pt x="353503" y="1764623"/>
                  <a:pt x="369682" y="1778278"/>
                </a:cubicBezTo>
                <a:cubicBezTo>
                  <a:pt x="386306" y="1791487"/>
                  <a:pt x="402929" y="1806479"/>
                  <a:pt x="419255" y="1816422"/>
                </a:cubicBezTo>
                <a:cubicBezTo>
                  <a:pt x="427121" y="1821617"/>
                  <a:pt x="444487" y="1825032"/>
                  <a:pt x="441369" y="1834233"/>
                </a:cubicBezTo>
                <a:cubicBezTo>
                  <a:pt x="449237" y="1838686"/>
                  <a:pt x="458586" y="1845513"/>
                  <a:pt x="462742" y="1843882"/>
                </a:cubicBezTo>
                <a:cubicBezTo>
                  <a:pt x="467344" y="1847294"/>
                  <a:pt x="464821" y="1850708"/>
                  <a:pt x="473133" y="1854271"/>
                </a:cubicBezTo>
                <a:cubicBezTo>
                  <a:pt x="474914" y="1855012"/>
                  <a:pt x="475655" y="1854271"/>
                  <a:pt x="477734" y="1855458"/>
                </a:cubicBezTo>
                <a:cubicBezTo>
                  <a:pt x="481740" y="1857537"/>
                  <a:pt x="476695" y="1849521"/>
                  <a:pt x="482632" y="1851006"/>
                </a:cubicBezTo>
                <a:cubicBezTo>
                  <a:pt x="486936" y="1852787"/>
                  <a:pt x="485748" y="1862582"/>
                  <a:pt x="489904" y="1857387"/>
                </a:cubicBezTo>
                <a:cubicBezTo>
                  <a:pt x="500888" y="1866590"/>
                  <a:pt x="514097" y="1874308"/>
                  <a:pt x="529236" y="1881876"/>
                </a:cubicBezTo>
                <a:cubicBezTo>
                  <a:pt x="544524" y="1889150"/>
                  <a:pt x="561445" y="1897610"/>
                  <a:pt x="581778" y="1904289"/>
                </a:cubicBezTo>
                <a:cubicBezTo>
                  <a:pt x="586824" y="1913342"/>
                  <a:pt x="610127" y="1919131"/>
                  <a:pt x="620368" y="1922099"/>
                </a:cubicBezTo>
                <a:cubicBezTo>
                  <a:pt x="621852" y="1918835"/>
                  <a:pt x="605378" y="1918389"/>
                  <a:pt x="610423" y="1914531"/>
                </a:cubicBezTo>
                <a:cubicBezTo>
                  <a:pt x="617845" y="1917796"/>
                  <a:pt x="623039" y="1918389"/>
                  <a:pt x="628532" y="1919577"/>
                </a:cubicBezTo>
                <a:cubicBezTo>
                  <a:pt x="618735" y="1925514"/>
                  <a:pt x="651240" y="1932935"/>
                  <a:pt x="658364" y="1934567"/>
                </a:cubicBezTo>
                <a:cubicBezTo>
                  <a:pt x="658958" y="1931005"/>
                  <a:pt x="649607" y="1929817"/>
                  <a:pt x="643374" y="1927295"/>
                </a:cubicBezTo>
                <a:cubicBezTo>
                  <a:pt x="668605" y="1925662"/>
                  <a:pt x="695915" y="1945105"/>
                  <a:pt x="725154" y="1948668"/>
                </a:cubicBezTo>
                <a:cubicBezTo>
                  <a:pt x="723819" y="1951338"/>
                  <a:pt x="731389" y="1951636"/>
                  <a:pt x="731241" y="1954011"/>
                </a:cubicBezTo>
                <a:cubicBezTo>
                  <a:pt x="742669" y="1953565"/>
                  <a:pt x="753503" y="1955346"/>
                  <a:pt x="764338" y="1957721"/>
                </a:cubicBezTo>
                <a:cubicBezTo>
                  <a:pt x="775024" y="1960096"/>
                  <a:pt x="785711" y="1962768"/>
                  <a:pt x="796397" y="1962322"/>
                </a:cubicBezTo>
                <a:cubicBezTo>
                  <a:pt x="813614" y="1967220"/>
                  <a:pt x="825786" y="1969595"/>
                  <a:pt x="838253" y="1970930"/>
                </a:cubicBezTo>
                <a:cubicBezTo>
                  <a:pt x="850869" y="1971376"/>
                  <a:pt x="863782" y="1970782"/>
                  <a:pt x="882632" y="1970188"/>
                </a:cubicBezTo>
                <a:cubicBezTo>
                  <a:pt x="880851" y="1969001"/>
                  <a:pt x="880108" y="1967220"/>
                  <a:pt x="880405" y="1964995"/>
                </a:cubicBezTo>
                <a:cubicBezTo>
                  <a:pt x="875210" y="1970188"/>
                  <a:pt x="871946" y="1963658"/>
                  <a:pt x="866602" y="1961877"/>
                </a:cubicBezTo>
                <a:cubicBezTo>
                  <a:pt x="864672" y="1962470"/>
                  <a:pt x="862743" y="1962916"/>
                  <a:pt x="859626" y="1962768"/>
                </a:cubicBezTo>
                <a:cubicBezTo>
                  <a:pt x="863040" y="1965737"/>
                  <a:pt x="872390" y="1965737"/>
                  <a:pt x="873281" y="1969744"/>
                </a:cubicBezTo>
                <a:cubicBezTo>
                  <a:pt x="866157" y="1969001"/>
                  <a:pt x="865117" y="1965439"/>
                  <a:pt x="854728" y="1966330"/>
                </a:cubicBezTo>
                <a:cubicBezTo>
                  <a:pt x="852502" y="1961135"/>
                  <a:pt x="858587" y="1959650"/>
                  <a:pt x="845823" y="1959502"/>
                </a:cubicBezTo>
                <a:cubicBezTo>
                  <a:pt x="851017" y="1958908"/>
                  <a:pt x="852354" y="1955792"/>
                  <a:pt x="859922" y="1956534"/>
                </a:cubicBezTo>
                <a:cubicBezTo>
                  <a:pt x="860220" y="1952230"/>
                  <a:pt x="847159" y="1951190"/>
                  <a:pt x="837214" y="1950449"/>
                </a:cubicBezTo>
                <a:cubicBezTo>
                  <a:pt x="827269" y="1949409"/>
                  <a:pt x="820145" y="1950003"/>
                  <a:pt x="832464" y="1951934"/>
                </a:cubicBezTo>
                <a:cubicBezTo>
                  <a:pt x="826082" y="1954456"/>
                  <a:pt x="805006" y="1945997"/>
                  <a:pt x="809162" y="1952527"/>
                </a:cubicBezTo>
                <a:cubicBezTo>
                  <a:pt x="792687" y="1952378"/>
                  <a:pt x="790016" y="1945253"/>
                  <a:pt x="777549" y="1944216"/>
                </a:cubicBezTo>
                <a:cubicBezTo>
                  <a:pt x="767752" y="1943324"/>
                  <a:pt x="762854" y="1948371"/>
                  <a:pt x="753503" y="1948222"/>
                </a:cubicBezTo>
                <a:cubicBezTo>
                  <a:pt x="753949" y="1948222"/>
                  <a:pt x="753651" y="1945699"/>
                  <a:pt x="753949" y="1945699"/>
                </a:cubicBezTo>
                <a:cubicBezTo>
                  <a:pt x="748012" y="1945847"/>
                  <a:pt x="733615" y="1949261"/>
                  <a:pt x="733763" y="1940356"/>
                </a:cubicBezTo>
                <a:cubicBezTo>
                  <a:pt x="738661" y="1944512"/>
                  <a:pt x="750387" y="1945105"/>
                  <a:pt x="750239" y="1940060"/>
                </a:cubicBezTo>
                <a:cubicBezTo>
                  <a:pt x="737474" y="1943027"/>
                  <a:pt x="704672" y="1925959"/>
                  <a:pt x="680183" y="1924624"/>
                </a:cubicBezTo>
                <a:cubicBezTo>
                  <a:pt x="677659" y="1923732"/>
                  <a:pt x="678846" y="1921803"/>
                  <a:pt x="678846" y="1920318"/>
                </a:cubicBezTo>
                <a:cubicBezTo>
                  <a:pt x="671871" y="1919577"/>
                  <a:pt x="664747" y="1918093"/>
                  <a:pt x="657623" y="1916014"/>
                </a:cubicBezTo>
                <a:cubicBezTo>
                  <a:pt x="650646" y="1913640"/>
                  <a:pt x="643818" y="1910523"/>
                  <a:pt x="636992" y="1907703"/>
                </a:cubicBezTo>
                <a:cubicBezTo>
                  <a:pt x="623485" y="1901914"/>
                  <a:pt x="610721" y="1896423"/>
                  <a:pt x="599885" y="1894642"/>
                </a:cubicBezTo>
                <a:lnTo>
                  <a:pt x="601072" y="1891079"/>
                </a:lnTo>
                <a:cubicBezTo>
                  <a:pt x="592613" y="1893009"/>
                  <a:pt x="587863" y="1889446"/>
                  <a:pt x="578958" y="1884401"/>
                </a:cubicBezTo>
                <a:cubicBezTo>
                  <a:pt x="589348" y="1886776"/>
                  <a:pt x="584153" y="1881580"/>
                  <a:pt x="597510" y="1887221"/>
                </a:cubicBezTo>
                <a:cubicBezTo>
                  <a:pt x="585786" y="1880987"/>
                  <a:pt x="571537" y="1878760"/>
                  <a:pt x="565155" y="1869113"/>
                </a:cubicBezTo>
                <a:cubicBezTo>
                  <a:pt x="564413" y="1870746"/>
                  <a:pt x="563522" y="1872229"/>
                  <a:pt x="565897" y="1873566"/>
                </a:cubicBezTo>
                <a:cubicBezTo>
                  <a:pt x="562334" y="1873714"/>
                  <a:pt x="551946" y="1864957"/>
                  <a:pt x="548679" y="1861395"/>
                </a:cubicBezTo>
                <a:cubicBezTo>
                  <a:pt x="546009" y="1861543"/>
                  <a:pt x="532947" y="1856793"/>
                  <a:pt x="538439" y="1862137"/>
                </a:cubicBezTo>
                <a:cubicBezTo>
                  <a:pt x="523744" y="1854864"/>
                  <a:pt x="507121" y="1847294"/>
                  <a:pt x="490795" y="1839428"/>
                </a:cubicBezTo>
                <a:cubicBezTo>
                  <a:pt x="493170" y="1835124"/>
                  <a:pt x="501332" y="1840468"/>
                  <a:pt x="498809" y="1833639"/>
                </a:cubicBezTo>
                <a:cubicBezTo>
                  <a:pt x="514543" y="1842249"/>
                  <a:pt x="525674" y="1852341"/>
                  <a:pt x="540813" y="1850856"/>
                </a:cubicBezTo>
                <a:cubicBezTo>
                  <a:pt x="543188" y="1852192"/>
                  <a:pt x="541703" y="1853825"/>
                  <a:pt x="541407" y="1855310"/>
                </a:cubicBezTo>
                <a:cubicBezTo>
                  <a:pt x="543782" y="1856200"/>
                  <a:pt x="543782" y="1853825"/>
                  <a:pt x="546453" y="1855012"/>
                </a:cubicBezTo>
                <a:cubicBezTo>
                  <a:pt x="542743" y="1850115"/>
                  <a:pt x="522557" y="1835866"/>
                  <a:pt x="515730" y="1840468"/>
                </a:cubicBezTo>
                <a:cubicBezTo>
                  <a:pt x="511129" y="1836312"/>
                  <a:pt x="502965" y="1832304"/>
                  <a:pt x="498957" y="1828148"/>
                </a:cubicBezTo>
                <a:cubicBezTo>
                  <a:pt x="502669" y="1823251"/>
                  <a:pt x="504301" y="1819836"/>
                  <a:pt x="517659" y="1825921"/>
                </a:cubicBezTo>
                <a:cubicBezTo>
                  <a:pt x="516472" y="1828000"/>
                  <a:pt x="510683" y="1823547"/>
                  <a:pt x="509941" y="1826367"/>
                </a:cubicBezTo>
                <a:cubicBezTo>
                  <a:pt x="506973" y="1828742"/>
                  <a:pt x="512910" y="1830671"/>
                  <a:pt x="511871" y="1832898"/>
                </a:cubicBezTo>
                <a:cubicBezTo>
                  <a:pt x="516472" y="1834233"/>
                  <a:pt x="531760" y="1840764"/>
                  <a:pt x="526267" y="1834233"/>
                </a:cubicBezTo>
                <a:cubicBezTo>
                  <a:pt x="533095" y="1834827"/>
                  <a:pt x="529236" y="1838686"/>
                  <a:pt x="532354" y="1842694"/>
                </a:cubicBezTo>
                <a:cubicBezTo>
                  <a:pt x="537399" y="1841655"/>
                  <a:pt x="539180" y="1841061"/>
                  <a:pt x="543040" y="1846404"/>
                </a:cubicBezTo>
                <a:cubicBezTo>
                  <a:pt x="546305" y="1846553"/>
                  <a:pt x="548531" y="1845217"/>
                  <a:pt x="551202" y="1844623"/>
                </a:cubicBezTo>
                <a:cubicBezTo>
                  <a:pt x="558031" y="1848631"/>
                  <a:pt x="566490" y="1852787"/>
                  <a:pt x="576137" y="1857091"/>
                </a:cubicBezTo>
                <a:cubicBezTo>
                  <a:pt x="585786" y="1861395"/>
                  <a:pt x="597066" y="1864511"/>
                  <a:pt x="609088" y="1868667"/>
                </a:cubicBezTo>
                <a:cubicBezTo>
                  <a:pt x="608346" y="1869558"/>
                  <a:pt x="606565" y="1869113"/>
                  <a:pt x="606120" y="1870300"/>
                </a:cubicBezTo>
                <a:cubicBezTo>
                  <a:pt x="615471" y="1871042"/>
                  <a:pt x="620664" y="1872823"/>
                  <a:pt x="636546" y="1878464"/>
                </a:cubicBezTo>
                <a:cubicBezTo>
                  <a:pt x="637140" y="1876831"/>
                  <a:pt x="637881" y="1875198"/>
                  <a:pt x="635507" y="1874160"/>
                </a:cubicBezTo>
                <a:cubicBezTo>
                  <a:pt x="642037" y="1876683"/>
                  <a:pt x="651834" y="1879354"/>
                  <a:pt x="661779" y="1881728"/>
                </a:cubicBezTo>
                <a:cubicBezTo>
                  <a:pt x="671871" y="1884103"/>
                  <a:pt x="682408" y="1884846"/>
                  <a:pt x="689978" y="1885736"/>
                </a:cubicBezTo>
                <a:cubicBezTo>
                  <a:pt x="685674" y="1891821"/>
                  <a:pt x="705562" y="1889002"/>
                  <a:pt x="710164" y="1897314"/>
                </a:cubicBezTo>
                <a:cubicBezTo>
                  <a:pt x="714024" y="1895383"/>
                  <a:pt x="723077" y="1898352"/>
                  <a:pt x="724560" y="1894344"/>
                </a:cubicBezTo>
                <a:cubicBezTo>
                  <a:pt x="733911" y="1897164"/>
                  <a:pt x="719960" y="1895977"/>
                  <a:pt x="725452" y="1901024"/>
                </a:cubicBezTo>
                <a:cubicBezTo>
                  <a:pt x="734059" y="1902656"/>
                  <a:pt x="744895" y="1898500"/>
                  <a:pt x="752316" y="1902360"/>
                </a:cubicBezTo>
                <a:cubicBezTo>
                  <a:pt x="752762" y="1902508"/>
                  <a:pt x="752762" y="1906367"/>
                  <a:pt x="753801" y="1906515"/>
                </a:cubicBezTo>
                <a:cubicBezTo>
                  <a:pt x="759440" y="1907109"/>
                  <a:pt x="763300" y="1904141"/>
                  <a:pt x="769831" y="1905180"/>
                </a:cubicBezTo>
                <a:cubicBezTo>
                  <a:pt x="769237" y="1905030"/>
                  <a:pt x="767604" y="1907257"/>
                  <a:pt x="767306" y="1907257"/>
                </a:cubicBezTo>
                <a:cubicBezTo>
                  <a:pt x="770424" y="1907555"/>
                  <a:pt x="777103" y="1906219"/>
                  <a:pt x="780813" y="1906811"/>
                </a:cubicBezTo>
                <a:cubicBezTo>
                  <a:pt x="786898" y="1907703"/>
                  <a:pt x="792687" y="1913788"/>
                  <a:pt x="799959" y="1914679"/>
                </a:cubicBezTo>
                <a:cubicBezTo>
                  <a:pt x="806342" y="1915569"/>
                  <a:pt x="811685" y="1910671"/>
                  <a:pt x="818216" y="1910967"/>
                </a:cubicBezTo>
                <a:cubicBezTo>
                  <a:pt x="829496" y="1911265"/>
                  <a:pt x="839143" y="1920468"/>
                  <a:pt x="848792" y="1916014"/>
                </a:cubicBezTo>
                <a:cubicBezTo>
                  <a:pt x="855470" y="1916460"/>
                  <a:pt x="856064" y="1919725"/>
                  <a:pt x="861853" y="1920468"/>
                </a:cubicBezTo>
                <a:cubicBezTo>
                  <a:pt x="883522" y="1918241"/>
                  <a:pt x="903559" y="1919279"/>
                  <a:pt x="928197" y="1916906"/>
                </a:cubicBezTo>
                <a:cubicBezTo>
                  <a:pt x="930423" y="1913937"/>
                  <a:pt x="941407" y="1905476"/>
                  <a:pt x="930127" y="1905626"/>
                </a:cubicBezTo>
                <a:cubicBezTo>
                  <a:pt x="943039" y="1906219"/>
                  <a:pt x="969013" y="1901172"/>
                  <a:pt x="953577" y="1896125"/>
                </a:cubicBezTo>
                <a:cubicBezTo>
                  <a:pt x="949422" y="1894642"/>
                  <a:pt x="942743" y="1897462"/>
                  <a:pt x="944970" y="1897758"/>
                </a:cubicBezTo>
                <a:cubicBezTo>
                  <a:pt x="929978" y="1896423"/>
                  <a:pt x="909792" y="1893454"/>
                  <a:pt x="893318" y="1899243"/>
                </a:cubicBezTo>
                <a:cubicBezTo>
                  <a:pt x="844486" y="1895087"/>
                  <a:pt x="797882" y="1892267"/>
                  <a:pt x="754395" y="1878464"/>
                </a:cubicBezTo>
                <a:cubicBezTo>
                  <a:pt x="758550" y="1866292"/>
                  <a:pt x="722631" y="1861395"/>
                  <a:pt x="709422" y="1862285"/>
                </a:cubicBezTo>
                <a:cubicBezTo>
                  <a:pt x="673652" y="1851598"/>
                  <a:pt x="637585" y="1841209"/>
                  <a:pt x="598550" y="1827702"/>
                </a:cubicBezTo>
                <a:cubicBezTo>
                  <a:pt x="596620" y="1825180"/>
                  <a:pt x="598402" y="1825477"/>
                  <a:pt x="599885" y="1824140"/>
                </a:cubicBezTo>
                <a:cubicBezTo>
                  <a:pt x="595433" y="1822507"/>
                  <a:pt x="593058" y="1822657"/>
                  <a:pt x="592465" y="1825328"/>
                </a:cubicBezTo>
                <a:cubicBezTo>
                  <a:pt x="587269" y="1818203"/>
                  <a:pt x="560108" y="1811227"/>
                  <a:pt x="566194" y="1804846"/>
                </a:cubicBezTo>
                <a:cubicBezTo>
                  <a:pt x="561445" y="1804252"/>
                  <a:pt x="559366" y="1807517"/>
                  <a:pt x="551054" y="1801878"/>
                </a:cubicBezTo>
                <a:cubicBezTo>
                  <a:pt x="553577" y="1800245"/>
                  <a:pt x="553281" y="1799503"/>
                  <a:pt x="553429" y="1798167"/>
                </a:cubicBezTo>
                <a:cubicBezTo>
                  <a:pt x="551648" y="1797424"/>
                  <a:pt x="550015" y="1796830"/>
                  <a:pt x="548234" y="1796089"/>
                </a:cubicBezTo>
                <a:cubicBezTo>
                  <a:pt x="550313" y="1794753"/>
                  <a:pt x="554023" y="1793418"/>
                  <a:pt x="558476" y="1792527"/>
                </a:cubicBezTo>
                <a:cubicBezTo>
                  <a:pt x="552094" y="1787925"/>
                  <a:pt x="545859" y="1782731"/>
                  <a:pt x="538141" y="1779169"/>
                </a:cubicBezTo>
                <a:cubicBezTo>
                  <a:pt x="536806" y="1780653"/>
                  <a:pt x="525377" y="1780801"/>
                  <a:pt x="533392" y="1783917"/>
                </a:cubicBezTo>
                <a:cubicBezTo>
                  <a:pt x="527010" y="1785106"/>
                  <a:pt x="527010" y="1776497"/>
                  <a:pt x="526713" y="1773676"/>
                </a:cubicBezTo>
                <a:cubicBezTo>
                  <a:pt x="512464" y="1765365"/>
                  <a:pt x="505638" y="1753343"/>
                  <a:pt x="492131" y="1753491"/>
                </a:cubicBezTo>
                <a:cubicBezTo>
                  <a:pt x="489904" y="1744586"/>
                  <a:pt x="474320" y="1737016"/>
                  <a:pt x="478772" y="1730783"/>
                </a:cubicBezTo>
                <a:cubicBezTo>
                  <a:pt x="474022" y="1728260"/>
                  <a:pt x="479959" y="1734049"/>
                  <a:pt x="476101" y="1735086"/>
                </a:cubicBezTo>
                <a:cubicBezTo>
                  <a:pt x="462000" y="1727220"/>
                  <a:pt x="479366" y="1730783"/>
                  <a:pt x="472241" y="1725439"/>
                </a:cubicBezTo>
                <a:cubicBezTo>
                  <a:pt x="490795" y="1731674"/>
                  <a:pt x="491983" y="1750968"/>
                  <a:pt x="509644" y="1752156"/>
                </a:cubicBezTo>
                <a:cubicBezTo>
                  <a:pt x="506675" y="1752304"/>
                  <a:pt x="508012" y="1753491"/>
                  <a:pt x="507863" y="1755422"/>
                </a:cubicBezTo>
                <a:cubicBezTo>
                  <a:pt x="516174" y="1755718"/>
                  <a:pt x="524486" y="1773676"/>
                  <a:pt x="530127" y="1766998"/>
                </a:cubicBezTo>
                <a:cubicBezTo>
                  <a:pt x="539328" y="1776051"/>
                  <a:pt x="552983" y="1786738"/>
                  <a:pt x="570646" y="1791933"/>
                </a:cubicBezTo>
                <a:cubicBezTo>
                  <a:pt x="577474" y="1792527"/>
                  <a:pt x="584005" y="1795199"/>
                  <a:pt x="587269" y="1802174"/>
                </a:cubicBezTo>
                <a:cubicBezTo>
                  <a:pt x="603893" y="1802174"/>
                  <a:pt x="619922" y="1806627"/>
                  <a:pt x="636694" y="1812266"/>
                </a:cubicBezTo>
                <a:cubicBezTo>
                  <a:pt x="649905" y="1816126"/>
                  <a:pt x="663708" y="1821172"/>
                  <a:pt x="678550" y="1824438"/>
                </a:cubicBezTo>
                <a:cubicBezTo>
                  <a:pt x="678402" y="1824288"/>
                  <a:pt x="677956" y="1824140"/>
                  <a:pt x="677808" y="1824140"/>
                </a:cubicBezTo>
                <a:cubicBezTo>
                  <a:pt x="673355" y="1821765"/>
                  <a:pt x="683299" y="1823251"/>
                  <a:pt x="684783" y="1822507"/>
                </a:cubicBezTo>
                <a:cubicBezTo>
                  <a:pt x="685822" y="1824288"/>
                  <a:pt x="688197" y="1825477"/>
                  <a:pt x="690720" y="1826663"/>
                </a:cubicBezTo>
                <a:cubicBezTo>
                  <a:pt x="690869" y="1826663"/>
                  <a:pt x="691166" y="1826813"/>
                  <a:pt x="691314" y="1826813"/>
                </a:cubicBezTo>
                <a:cubicBezTo>
                  <a:pt x="691314" y="1826813"/>
                  <a:pt x="691314" y="1826961"/>
                  <a:pt x="691314" y="1826961"/>
                </a:cubicBezTo>
                <a:cubicBezTo>
                  <a:pt x="695469" y="1828742"/>
                  <a:pt x="700219" y="1830523"/>
                  <a:pt x="701258" y="1833343"/>
                </a:cubicBezTo>
                <a:cubicBezTo>
                  <a:pt x="697844" y="1832304"/>
                  <a:pt x="694134" y="1830671"/>
                  <a:pt x="690572" y="1829039"/>
                </a:cubicBezTo>
                <a:cubicBezTo>
                  <a:pt x="690869" y="1834381"/>
                  <a:pt x="706454" y="1837795"/>
                  <a:pt x="711203" y="1836608"/>
                </a:cubicBezTo>
                <a:cubicBezTo>
                  <a:pt x="711797" y="1830225"/>
                  <a:pt x="698290" y="1838093"/>
                  <a:pt x="703337" y="1830375"/>
                </a:cubicBezTo>
                <a:cubicBezTo>
                  <a:pt x="710757" y="1831710"/>
                  <a:pt x="718030" y="1833046"/>
                  <a:pt x="725154" y="1834531"/>
                </a:cubicBezTo>
                <a:cubicBezTo>
                  <a:pt x="724412" y="1833789"/>
                  <a:pt x="723523" y="1833343"/>
                  <a:pt x="723077" y="1832304"/>
                </a:cubicBezTo>
                <a:cubicBezTo>
                  <a:pt x="734357" y="1838241"/>
                  <a:pt x="742371" y="1835420"/>
                  <a:pt x="753651" y="1837201"/>
                </a:cubicBezTo>
                <a:cubicBezTo>
                  <a:pt x="753801" y="1836608"/>
                  <a:pt x="754245" y="1836164"/>
                  <a:pt x="754543" y="1835718"/>
                </a:cubicBezTo>
                <a:cubicBezTo>
                  <a:pt x="754543" y="1835570"/>
                  <a:pt x="754543" y="1835420"/>
                  <a:pt x="754395" y="1835420"/>
                </a:cubicBezTo>
                <a:cubicBezTo>
                  <a:pt x="742371" y="1830819"/>
                  <a:pt x="731834" y="1824586"/>
                  <a:pt x="722779" y="1815383"/>
                </a:cubicBezTo>
                <a:cubicBezTo>
                  <a:pt x="718773" y="1811525"/>
                  <a:pt x="712836" y="1809596"/>
                  <a:pt x="707937" y="1806627"/>
                </a:cubicBezTo>
                <a:cubicBezTo>
                  <a:pt x="704375" y="1804400"/>
                  <a:pt x="703039" y="1808111"/>
                  <a:pt x="700665" y="1809002"/>
                </a:cubicBezTo>
                <a:cubicBezTo>
                  <a:pt x="697844" y="1810041"/>
                  <a:pt x="695173" y="1810635"/>
                  <a:pt x="692651" y="1808111"/>
                </a:cubicBezTo>
                <a:cubicBezTo>
                  <a:pt x="689830" y="1805290"/>
                  <a:pt x="687603" y="1802026"/>
                  <a:pt x="685822" y="1798463"/>
                </a:cubicBezTo>
                <a:cubicBezTo>
                  <a:pt x="676471" y="1797574"/>
                  <a:pt x="668160" y="1791339"/>
                  <a:pt x="655692" y="1792379"/>
                </a:cubicBezTo>
                <a:cubicBezTo>
                  <a:pt x="655842" y="1797424"/>
                  <a:pt x="661481" y="1801432"/>
                  <a:pt x="670980" y="1804400"/>
                </a:cubicBezTo>
                <a:cubicBezTo>
                  <a:pt x="671426" y="1806923"/>
                  <a:pt x="670534" y="1809744"/>
                  <a:pt x="673059" y="1811821"/>
                </a:cubicBezTo>
                <a:cubicBezTo>
                  <a:pt x="671426" y="1815977"/>
                  <a:pt x="667418" y="1806923"/>
                  <a:pt x="666824" y="1810931"/>
                </a:cubicBezTo>
                <a:cubicBezTo>
                  <a:pt x="669051" y="1807815"/>
                  <a:pt x="661333" y="1801284"/>
                  <a:pt x="654061" y="1797128"/>
                </a:cubicBezTo>
                <a:cubicBezTo>
                  <a:pt x="651982" y="1796682"/>
                  <a:pt x="651982" y="1799057"/>
                  <a:pt x="649459" y="1798167"/>
                </a:cubicBezTo>
                <a:cubicBezTo>
                  <a:pt x="651092" y="1804104"/>
                  <a:pt x="655692" y="1802619"/>
                  <a:pt x="663708" y="1807221"/>
                </a:cubicBezTo>
                <a:cubicBezTo>
                  <a:pt x="659848" y="1811821"/>
                  <a:pt x="655396" y="1800393"/>
                  <a:pt x="649311" y="1804846"/>
                </a:cubicBezTo>
                <a:cubicBezTo>
                  <a:pt x="649013" y="1812118"/>
                  <a:pt x="663114" y="1814791"/>
                  <a:pt x="668753" y="1818353"/>
                </a:cubicBezTo>
                <a:cubicBezTo>
                  <a:pt x="654357" y="1817907"/>
                  <a:pt x="631648" y="1802174"/>
                  <a:pt x="614431" y="1797722"/>
                </a:cubicBezTo>
                <a:cubicBezTo>
                  <a:pt x="609088" y="1792527"/>
                  <a:pt x="599737" y="1788223"/>
                  <a:pt x="594098" y="1783325"/>
                </a:cubicBezTo>
                <a:cubicBezTo>
                  <a:pt x="598550" y="1784067"/>
                  <a:pt x="599441" y="1789410"/>
                  <a:pt x="601072" y="1786738"/>
                </a:cubicBezTo>
                <a:cubicBezTo>
                  <a:pt x="598847" y="1785402"/>
                  <a:pt x="600331" y="1784809"/>
                  <a:pt x="601964" y="1784363"/>
                </a:cubicBezTo>
                <a:cubicBezTo>
                  <a:pt x="599589" y="1782879"/>
                  <a:pt x="599143" y="1781098"/>
                  <a:pt x="594987" y="1779761"/>
                </a:cubicBezTo>
                <a:lnTo>
                  <a:pt x="593756" y="1782773"/>
                </a:lnTo>
                <a:lnTo>
                  <a:pt x="593800" y="1782729"/>
                </a:lnTo>
                <a:cubicBezTo>
                  <a:pt x="593800" y="1782877"/>
                  <a:pt x="593948" y="1782877"/>
                  <a:pt x="594098" y="1783025"/>
                </a:cubicBezTo>
                <a:lnTo>
                  <a:pt x="593706" y="1782895"/>
                </a:lnTo>
                <a:lnTo>
                  <a:pt x="593652" y="1783027"/>
                </a:lnTo>
                <a:cubicBezTo>
                  <a:pt x="589199" y="1779020"/>
                  <a:pt x="587417" y="1774568"/>
                  <a:pt x="592910" y="1769075"/>
                </a:cubicBezTo>
                <a:cubicBezTo>
                  <a:pt x="603745" y="1771006"/>
                  <a:pt x="609088" y="1766850"/>
                  <a:pt x="625266" y="1775012"/>
                </a:cubicBezTo>
                <a:cubicBezTo>
                  <a:pt x="619626" y="1761655"/>
                  <a:pt x="594394" y="1765958"/>
                  <a:pt x="587567" y="1761061"/>
                </a:cubicBezTo>
                <a:cubicBezTo>
                  <a:pt x="587715" y="1756014"/>
                  <a:pt x="596769" y="1764623"/>
                  <a:pt x="595581" y="1757796"/>
                </a:cubicBezTo>
                <a:cubicBezTo>
                  <a:pt x="600183" y="1761803"/>
                  <a:pt x="605674" y="1763584"/>
                  <a:pt x="609236" y="1761359"/>
                </a:cubicBezTo>
                <a:cubicBezTo>
                  <a:pt x="606268" y="1759280"/>
                  <a:pt x="595729" y="1751858"/>
                  <a:pt x="593206" y="1758092"/>
                </a:cubicBezTo>
                <a:cubicBezTo>
                  <a:pt x="585934" y="1751414"/>
                  <a:pt x="577918" y="1746516"/>
                  <a:pt x="570646" y="1744735"/>
                </a:cubicBezTo>
                <a:cubicBezTo>
                  <a:pt x="572427" y="1741765"/>
                  <a:pt x="577918" y="1744438"/>
                  <a:pt x="580443" y="1742508"/>
                </a:cubicBezTo>
                <a:cubicBezTo>
                  <a:pt x="579997" y="1740430"/>
                  <a:pt x="577622" y="1738649"/>
                  <a:pt x="574356" y="1736868"/>
                </a:cubicBezTo>
                <a:cubicBezTo>
                  <a:pt x="582224" y="1739390"/>
                  <a:pt x="584599" y="1733305"/>
                  <a:pt x="590980" y="1733603"/>
                </a:cubicBezTo>
                <a:cubicBezTo>
                  <a:pt x="588161" y="1730931"/>
                  <a:pt x="585934" y="1728260"/>
                  <a:pt x="586528" y="1726033"/>
                </a:cubicBezTo>
                <a:cubicBezTo>
                  <a:pt x="582668" y="1724400"/>
                  <a:pt x="579849" y="1721432"/>
                  <a:pt x="578662" y="1717573"/>
                </a:cubicBezTo>
                <a:cubicBezTo>
                  <a:pt x="576287" y="1710003"/>
                  <a:pt x="572279" y="1708964"/>
                  <a:pt x="565897" y="1709114"/>
                </a:cubicBezTo>
                <a:cubicBezTo>
                  <a:pt x="559812" y="1709262"/>
                  <a:pt x="554023" y="1709706"/>
                  <a:pt x="548086" y="1706589"/>
                </a:cubicBezTo>
                <a:cubicBezTo>
                  <a:pt x="548679" y="1707629"/>
                  <a:pt x="548977" y="1708668"/>
                  <a:pt x="548531" y="1709706"/>
                </a:cubicBezTo>
                <a:cubicBezTo>
                  <a:pt x="548086" y="1714159"/>
                  <a:pt x="542149" y="1707925"/>
                  <a:pt x="541110" y="1711191"/>
                </a:cubicBezTo>
                <a:cubicBezTo>
                  <a:pt x="537251" y="1709410"/>
                  <a:pt x="533837" y="1706441"/>
                  <a:pt x="530721" y="1703325"/>
                </a:cubicBezTo>
                <a:cubicBezTo>
                  <a:pt x="527159" y="1703621"/>
                  <a:pt x="523596" y="1703769"/>
                  <a:pt x="520182" y="1703175"/>
                </a:cubicBezTo>
                <a:cubicBezTo>
                  <a:pt x="516918" y="1702583"/>
                  <a:pt x="514393" y="1704808"/>
                  <a:pt x="511723" y="1706739"/>
                </a:cubicBezTo>
                <a:cubicBezTo>
                  <a:pt x="514393" y="1708520"/>
                  <a:pt x="517066" y="1710449"/>
                  <a:pt x="519886" y="1712230"/>
                </a:cubicBezTo>
                <a:cubicBezTo>
                  <a:pt x="520182" y="1711636"/>
                  <a:pt x="520330" y="1711043"/>
                  <a:pt x="520776" y="1710745"/>
                </a:cubicBezTo>
                <a:cubicBezTo>
                  <a:pt x="524932" y="1708074"/>
                  <a:pt x="529236" y="1707925"/>
                  <a:pt x="533392" y="1710745"/>
                </a:cubicBezTo>
                <a:cubicBezTo>
                  <a:pt x="533837" y="1711043"/>
                  <a:pt x="534431" y="1712230"/>
                  <a:pt x="534283" y="1712526"/>
                </a:cubicBezTo>
                <a:cubicBezTo>
                  <a:pt x="533985" y="1713269"/>
                  <a:pt x="533095" y="1714307"/>
                  <a:pt x="532354" y="1714307"/>
                </a:cubicBezTo>
                <a:cubicBezTo>
                  <a:pt x="529236" y="1714455"/>
                  <a:pt x="526267" y="1714455"/>
                  <a:pt x="523299" y="1714307"/>
                </a:cubicBezTo>
                <a:cubicBezTo>
                  <a:pt x="528198" y="1717573"/>
                  <a:pt x="533243" y="1720690"/>
                  <a:pt x="538439" y="1724104"/>
                </a:cubicBezTo>
                <a:cubicBezTo>
                  <a:pt x="529979" y="1722619"/>
                  <a:pt x="516768" y="1712676"/>
                  <a:pt x="505638" y="1708816"/>
                </a:cubicBezTo>
                <a:cubicBezTo>
                  <a:pt x="504894" y="1708668"/>
                  <a:pt x="504153" y="1708520"/>
                  <a:pt x="503411" y="1708074"/>
                </a:cubicBezTo>
                <a:cubicBezTo>
                  <a:pt x="501332" y="1707481"/>
                  <a:pt x="499255" y="1707183"/>
                  <a:pt x="497474" y="1707183"/>
                </a:cubicBezTo>
                <a:cubicBezTo>
                  <a:pt x="492724" y="1704512"/>
                  <a:pt x="494802" y="1704808"/>
                  <a:pt x="496732" y="1704066"/>
                </a:cubicBezTo>
                <a:cubicBezTo>
                  <a:pt x="492872" y="1702879"/>
                  <a:pt x="488865" y="1703325"/>
                  <a:pt x="484858" y="1702731"/>
                </a:cubicBezTo>
                <a:cubicBezTo>
                  <a:pt x="482186" y="1702285"/>
                  <a:pt x="478772" y="1701394"/>
                  <a:pt x="477436" y="1699465"/>
                </a:cubicBezTo>
                <a:cubicBezTo>
                  <a:pt x="475953" y="1697388"/>
                  <a:pt x="476397" y="1693974"/>
                  <a:pt x="476101" y="1691005"/>
                </a:cubicBezTo>
                <a:cubicBezTo>
                  <a:pt x="473726" y="1689670"/>
                  <a:pt x="471351" y="1688482"/>
                  <a:pt x="469125" y="1686849"/>
                </a:cubicBezTo>
                <a:cubicBezTo>
                  <a:pt x="466304" y="1684771"/>
                  <a:pt x="463485" y="1685366"/>
                  <a:pt x="460961" y="1686701"/>
                </a:cubicBezTo>
                <a:cubicBezTo>
                  <a:pt x="457697" y="1688482"/>
                  <a:pt x="458586" y="1691747"/>
                  <a:pt x="459478" y="1694419"/>
                </a:cubicBezTo>
                <a:cubicBezTo>
                  <a:pt x="460071" y="1696200"/>
                  <a:pt x="461704" y="1697536"/>
                  <a:pt x="462594" y="1699317"/>
                </a:cubicBezTo>
                <a:cubicBezTo>
                  <a:pt x="462892" y="1699763"/>
                  <a:pt x="462594" y="1701246"/>
                  <a:pt x="462148" y="1701394"/>
                </a:cubicBezTo>
                <a:cubicBezTo>
                  <a:pt x="460961" y="1701840"/>
                  <a:pt x="459478" y="1702583"/>
                  <a:pt x="458290" y="1702731"/>
                </a:cubicBezTo>
                <a:cubicBezTo>
                  <a:pt x="460219" y="1704512"/>
                  <a:pt x="462742" y="1706145"/>
                  <a:pt x="465563" y="1708074"/>
                </a:cubicBezTo>
                <a:cubicBezTo>
                  <a:pt x="472985" y="1712824"/>
                  <a:pt x="482928" y="1717276"/>
                  <a:pt x="484858" y="1724400"/>
                </a:cubicBezTo>
                <a:cubicBezTo>
                  <a:pt x="496287" y="1725737"/>
                  <a:pt x="508606" y="1735978"/>
                  <a:pt x="524338" y="1742063"/>
                </a:cubicBezTo>
                <a:cubicBezTo>
                  <a:pt x="520628" y="1742656"/>
                  <a:pt x="517659" y="1744735"/>
                  <a:pt x="511277" y="1740282"/>
                </a:cubicBezTo>
                <a:cubicBezTo>
                  <a:pt x="521222" y="1738798"/>
                  <a:pt x="499997" y="1735978"/>
                  <a:pt x="495989" y="1729743"/>
                </a:cubicBezTo>
                <a:cubicBezTo>
                  <a:pt x="494505" y="1729150"/>
                  <a:pt x="490202" y="1730931"/>
                  <a:pt x="490795" y="1732268"/>
                </a:cubicBezTo>
                <a:cubicBezTo>
                  <a:pt x="487084" y="1729002"/>
                  <a:pt x="479366" y="1723806"/>
                  <a:pt x="471203" y="1717869"/>
                </a:cubicBezTo>
                <a:cubicBezTo>
                  <a:pt x="463336" y="1712378"/>
                  <a:pt x="456361" y="1705254"/>
                  <a:pt x="452353" y="1699465"/>
                </a:cubicBezTo>
                <a:cubicBezTo>
                  <a:pt x="451612" y="1698871"/>
                  <a:pt x="450868" y="1698130"/>
                  <a:pt x="450275" y="1697536"/>
                </a:cubicBezTo>
                <a:cubicBezTo>
                  <a:pt x="443002" y="1700504"/>
                  <a:pt x="440480" y="1688185"/>
                  <a:pt x="434097" y="1690412"/>
                </a:cubicBezTo>
                <a:cubicBezTo>
                  <a:pt x="433801" y="1694863"/>
                  <a:pt x="433949" y="1699613"/>
                  <a:pt x="437807" y="1702433"/>
                </a:cubicBezTo>
                <a:cubicBezTo>
                  <a:pt x="442854" y="1706293"/>
                  <a:pt x="444635" y="1718909"/>
                  <a:pt x="455470" y="1710151"/>
                </a:cubicBezTo>
                <a:cubicBezTo>
                  <a:pt x="455470" y="1710151"/>
                  <a:pt x="456805" y="1711339"/>
                  <a:pt x="457103" y="1712081"/>
                </a:cubicBezTo>
                <a:cubicBezTo>
                  <a:pt x="457993" y="1714901"/>
                  <a:pt x="457251" y="1717425"/>
                  <a:pt x="455915" y="1720244"/>
                </a:cubicBezTo>
                <a:cubicBezTo>
                  <a:pt x="452501" y="1728112"/>
                  <a:pt x="449831" y="1736274"/>
                  <a:pt x="446862" y="1744289"/>
                </a:cubicBezTo>
                <a:cubicBezTo>
                  <a:pt x="449979" y="1749187"/>
                  <a:pt x="452947" y="1754085"/>
                  <a:pt x="456064" y="1758834"/>
                </a:cubicBezTo>
                <a:cubicBezTo>
                  <a:pt x="457251" y="1759577"/>
                  <a:pt x="458438" y="1760319"/>
                  <a:pt x="460071" y="1761061"/>
                </a:cubicBezTo>
                <a:cubicBezTo>
                  <a:pt x="459180" y="1761209"/>
                  <a:pt x="458438" y="1761507"/>
                  <a:pt x="457993" y="1761803"/>
                </a:cubicBezTo>
                <a:cubicBezTo>
                  <a:pt x="460071" y="1764771"/>
                  <a:pt x="462000" y="1767889"/>
                  <a:pt x="464079" y="1770856"/>
                </a:cubicBezTo>
                <a:cubicBezTo>
                  <a:pt x="465563" y="1772935"/>
                  <a:pt x="469125" y="1774716"/>
                  <a:pt x="471500" y="1774568"/>
                </a:cubicBezTo>
                <a:cubicBezTo>
                  <a:pt x="482484" y="1773676"/>
                  <a:pt x="486787" y="1782434"/>
                  <a:pt x="492427" y="1788668"/>
                </a:cubicBezTo>
                <a:cubicBezTo>
                  <a:pt x="496583" y="1793268"/>
                  <a:pt x="494060" y="1799948"/>
                  <a:pt x="493764" y="1805736"/>
                </a:cubicBezTo>
                <a:cubicBezTo>
                  <a:pt x="493614" y="1808260"/>
                  <a:pt x="491537" y="1809150"/>
                  <a:pt x="490052" y="1808111"/>
                </a:cubicBezTo>
                <a:cubicBezTo>
                  <a:pt x="483671" y="1803807"/>
                  <a:pt x="476991" y="1799799"/>
                  <a:pt x="471351" y="1794753"/>
                </a:cubicBezTo>
                <a:cubicBezTo>
                  <a:pt x="470758" y="1794308"/>
                  <a:pt x="470312" y="1793862"/>
                  <a:pt x="469718" y="1793418"/>
                </a:cubicBezTo>
                <a:cubicBezTo>
                  <a:pt x="459774" y="1792229"/>
                  <a:pt x="449087" y="1791487"/>
                  <a:pt x="438846" y="1787925"/>
                </a:cubicBezTo>
                <a:cubicBezTo>
                  <a:pt x="431574" y="1782136"/>
                  <a:pt x="421333" y="1775903"/>
                  <a:pt x="417028" y="1780207"/>
                </a:cubicBezTo>
                <a:cubicBezTo>
                  <a:pt x="412872" y="1776795"/>
                  <a:pt x="415990" y="1773974"/>
                  <a:pt x="409904" y="1770412"/>
                </a:cubicBezTo>
                <a:cubicBezTo>
                  <a:pt x="402779" y="1768333"/>
                  <a:pt x="406639" y="1776497"/>
                  <a:pt x="394320" y="1765365"/>
                </a:cubicBezTo>
                <a:cubicBezTo>
                  <a:pt x="391351" y="1764327"/>
                  <a:pt x="389422" y="1765069"/>
                  <a:pt x="387789" y="1766850"/>
                </a:cubicBezTo>
                <a:cubicBezTo>
                  <a:pt x="389570" y="1775012"/>
                  <a:pt x="412872" y="1782731"/>
                  <a:pt x="405304" y="1785698"/>
                </a:cubicBezTo>
                <a:cubicBezTo>
                  <a:pt x="409162" y="1789262"/>
                  <a:pt x="409310" y="1785550"/>
                  <a:pt x="412278" y="1787629"/>
                </a:cubicBezTo>
                <a:cubicBezTo>
                  <a:pt x="414653" y="1785698"/>
                  <a:pt x="403373" y="1782136"/>
                  <a:pt x="408716" y="1780505"/>
                </a:cubicBezTo>
                <a:cubicBezTo>
                  <a:pt x="413466" y="1780950"/>
                  <a:pt x="417919" y="1786292"/>
                  <a:pt x="414059" y="1788964"/>
                </a:cubicBezTo>
                <a:cubicBezTo>
                  <a:pt x="424302" y="1794604"/>
                  <a:pt x="429051" y="1790152"/>
                  <a:pt x="440628" y="1797870"/>
                </a:cubicBezTo>
                <a:cubicBezTo>
                  <a:pt x="437807" y="1798612"/>
                  <a:pt x="433207" y="1796534"/>
                  <a:pt x="427714" y="1792972"/>
                </a:cubicBezTo>
                <a:cubicBezTo>
                  <a:pt x="424302" y="1795049"/>
                  <a:pt x="428754" y="1797424"/>
                  <a:pt x="426379" y="1799503"/>
                </a:cubicBezTo>
                <a:cubicBezTo>
                  <a:pt x="415692" y="1792972"/>
                  <a:pt x="408568" y="1791933"/>
                  <a:pt x="400702" y="1788668"/>
                </a:cubicBezTo>
                <a:cubicBezTo>
                  <a:pt x="409459" y="1785848"/>
                  <a:pt x="365229" y="1757053"/>
                  <a:pt x="368791" y="1746664"/>
                </a:cubicBezTo>
                <a:cubicBezTo>
                  <a:pt x="366564" y="1746219"/>
                  <a:pt x="363893" y="1744586"/>
                  <a:pt x="360777" y="1742211"/>
                </a:cubicBezTo>
                <a:cubicBezTo>
                  <a:pt x="359885" y="1736868"/>
                  <a:pt x="355582" y="1731376"/>
                  <a:pt x="348457" y="1724846"/>
                </a:cubicBezTo>
                <a:cubicBezTo>
                  <a:pt x="345785" y="1710745"/>
                  <a:pt x="328717" y="1692489"/>
                  <a:pt x="328717" y="1682248"/>
                </a:cubicBezTo>
                <a:cubicBezTo>
                  <a:pt x="331982" y="1688185"/>
                  <a:pt x="344004" y="1694271"/>
                  <a:pt x="341035" y="1691599"/>
                </a:cubicBezTo>
                <a:cubicBezTo>
                  <a:pt x="348903" y="1697238"/>
                  <a:pt x="356917" y="1705254"/>
                  <a:pt x="365674" y="1713566"/>
                </a:cubicBezTo>
                <a:cubicBezTo>
                  <a:pt x="374728" y="1721581"/>
                  <a:pt x="384375" y="1730189"/>
                  <a:pt x="393874" y="1738501"/>
                </a:cubicBezTo>
                <a:cubicBezTo>
                  <a:pt x="406045" y="1748891"/>
                  <a:pt x="418067" y="1758538"/>
                  <a:pt x="429793" y="1764327"/>
                </a:cubicBezTo>
                <a:cubicBezTo>
                  <a:pt x="429495" y="1763584"/>
                  <a:pt x="429199" y="1762694"/>
                  <a:pt x="429051" y="1761803"/>
                </a:cubicBezTo>
                <a:cubicBezTo>
                  <a:pt x="427270" y="1760615"/>
                  <a:pt x="425489" y="1759280"/>
                  <a:pt x="423708" y="1757499"/>
                </a:cubicBezTo>
                <a:cubicBezTo>
                  <a:pt x="425489" y="1758092"/>
                  <a:pt x="427121" y="1758388"/>
                  <a:pt x="428606" y="1758686"/>
                </a:cubicBezTo>
                <a:cubicBezTo>
                  <a:pt x="428606" y="1757499"/>
                  <a:pt x="428458" y="1756311"/>
                  <a:pt x="428606" y="1754976"/>
                </a:cubicBezTo>
                <a:cubicBezTo>
                  <a:pt x="429051" y="1752007"/>
                  <a:pt x="428458" y="1748891"/>
                  <a:pt x="428902" y="1746071"/>
                </a:cubicBezTo>
                <a:cubicBezTo>
                  <a:pt x="430683" y="1735532"/>
                  <a:pt x="428308" y="1726627"/>
                  <a:pt x="419107" y="1720244"/>
                </a:cubicBezTo>
                <a:cubicBezTo>
                  <a:pt x="409310" y="1713418"/>
                  <a:pt x="409162" y="1703918"/>
                  <a:pt x="412428" y="1693974"/>
                </a:cubicBezTo>
                <a:cubicBezTo>
                  <a:pt x="414505" y="1687741"/>
                  <a:pt x="416880" y="1681654"/>
                  <a:pt x="419700" y="1675569"/>
                </a:cubicBezTo>
                <a:cubicBezTo>
                  <a:pt x="416584" y="1672007"/>
                  <a:pt x="413763" y="1668297"/>
                  <a:pt x="410349" y="1666516"/>
                </a:cubicBezTo>
                <a:cubicBezTo>
                  <a:pt x="408272" y="1664437"/>
                  <a:pt x="418661" y="1660133"/>
                  <a:pt x="408568" y="1658946"/>
                </a:cubicBezTo>
                <a:cubicBezTo>
                  <a:pt x="409162" y="1653009"/>
                  <a:pt x="419107" y="1663398"/>
                  <a:pt x="416880" y="1668297"/>
                </a:cubicBezTo>
                <a:cubicBezTo>
                  <a:pt x="418661" y="1669335"/>
                  <a:pt x="420146" y="1670524"/>
                  <a:pt x="421629" y="1671561"/>
                </a:cubicBezTo>
                <a:cubicBezTo>
                  <a:pt x="422669" y="1668891"/>
                  <a:pt x="423262" y="1665922"/>
                  <a:pt x="421629" y="1664587"/>
                </a:cubicBezTo>
                <a:cubicBezTo>
                  <a:pt x="419996" y="1663250"/>
                  <a:pt x="419107" y="1662062"/>
                  <a:pt x="418513" y="1660727"/>
                </a:cubicBezTo>
                <a:cubicBezTo>
                  <a:pt x="417919" y="1659985"/>
                  <a:pt x="417177" y="1659392"/>
                  <a:pt x="416584" y="1658648"/>
                </a:cubicBezTo>
                <a:cubicBezTo>
                  <a:pt x="416732" y="1658798"/>
                  <a:pt x="417177" y="1659094"/>
                  <a:pt x="417919" y="1659540"/>
                </a:cubicBezTo>
                <a:cubicBezTo>
                  <a:pt x="417028" y="1656719"/>
                  <a:pt x="417622" y="1654196"/>
                  <a:pt x="418809" y="1651526"/>
                </a:cubicBezTo>
                <a:cubicBezTo>
                  <a:pt x="415396" y="1652563"/>
                  <a:pt x="411091" y="1651376"/>
                  <a:pt x="406787" y="1649151"/>
                </a:cubicBezTo>
                <a:cubicBezTo>
                  <a:pt x="395359" y="1649151"/>
                  <a:pt x="388531" y="1653455"/>
                  <a:pt x="385712" y="1664735"/>
                </a:cubicBezTo>
                <a:cubicBezTo>
                  <a:pt x="385118" y="1667258"/>
                  <a:pt x="382000" y="1669187"/>
                  <a:pt x="379923" y="1671265"/>
                </a:cubicBezTo>
                <a:cubicBezTo>
                  <a:pt x="379329" y="1671859"/>
                  <a:pt x="378142" y="1672749"/>
                  <a:pt x="377548" y="1672453"/>
                </a:cubicBezTo>
                <a:cubicBezTo>
                  <a:pt x="376806" y="1672155"/>
                  <a:pt x="376063" y="1670968"/>
                  <a:pt x="375915" y="1670078"/>
                </a:cubicBezTo>
                <a:cubicBezTo>
                  <a:pt x="374432" y="1664141"/>
                  <a:pt x="374580" y="1658352"/>
                  <a:pt x="379477" y="1653751"/>
                </a:cubicBezTo>
                <a:cubicBezTo>
                  <a:pt x="377251" y="1648555"/>
                  <a:pt x="374580" y="1643510"/>
                  <a:pt x="384079" y="1642916"/>
                </a:cubicBezTo>
                <a:cubicBezTo>
                  <a:pt x="386899" y="1642620"/>
                  <a:pt x="386454" y="1640689"/>
                  <a:pt x="384227" y="1638760"/>
                </a:cubicBezTo>
                <a:cubicBezTo>
                  <a:pt x="382000" y="1636683"/>
                  <a:pt x="374728" y="1639948"/>
                  <a:pt x="377251" y="1633269"/>
                </a:cubicBezTo>
                <a:cubicBezTo>
                  <a:pt x="378884" y="1629113"/>
                  <a:pt x="380665" y="1625997"/>
                  <a:pt x="374282" y="1626145"/>
                </a:cubicBezTo>
                <a:cubicBezTo>
                  <a:pt x="367603" y="1626293"/>
                  <a:pt x="363596" y="1624512"/>
                  <a:pt x="361964" y="1617091"/>
                </a:cubicBezTo>
                <a:cubicBezTo>
                  <a:pt x="361221" y="1613825"/>
                  <a:pt x="363596" y="1612638"/>
                  <a:pt x="360331" y="1614865"/>
                </a:cubicBezTo>
                <a:cubicBezTo>
                  <a:pt x="359589" y="1615458"/>
                  <a:pt x="358698" y="1616200"/>
                  <a:pt x="358402" y="1617091"/>
                </a:cubicBezTo>
                <a:cubicBezTo>
                  <a:pt x="357215" y="1619762"/>
                  <a:pt x="356323" y="1622433"/>
                  <a:pt x="355284" y="1625105"/>
                </a:cubicBezTo>
                <a:cubicBezTo>
                  <a:pt x="352465" y="1632230"/>
                  <a:pt x="347270" y="1639354"/>
                  <a:pt x="347418" y="1646478"/>
                </a:cubicBezTo>
                <a:cubicBezTo>
                  <a:pt x="347418" y="1652267"/>
                  <a:pt x="353800" y="1657907"/>
                  <a:pt x="357511" y="1663547"/>
                </a:cubicBezTo>
                <a:cubicBezTo>
                  <a:pt x="362706" y="1671265"/>
                  <a:pt x="370276" y="1677054"/>
                  <a:pt x="375321" y="1684920"/>
                </a:cubicBezTo>
                <a:cubicBezTo>
                  <a:pt x="376213" y="1685514"/>
                  <a:pt x="377103" y="1686108"/>
                  <a:pt x="378142" y="1687443"/>
                </a:cubicBezTo>
                <a:cubicBezTo>
                  <a:pt x="377548" y="1687295"/>
                  <a:pt x="376954" y="1687147"/>
                  <a:pt x="376509" y="1687147"/>
                </a:cubicBezTo>
                <a:cubicBezTo>
                  <a:pt x="377251" y="1688630"/>
                  <a:pt x="378142" y="1689966"/>
                  <a:pt x="378736" y="1691599"/>
                </a:cubicBezTo>
                <a:cubicBezTo>
                  <a:pt x="379625" y="1693826"/>
                  <a:pt x="382891" y="1696200"/>
                  <a:pt x="385414" y="1696942"/>
                </a:cubicBezTo>
                <a:cubicBezTo>
                  <a:pt x="389570" y="1698130"/>
                  <a:pt x="393132" y="1699613"/>
                  <a:pt x="392242" y="1704364"/>
                </a:cubicBezTo>
                <a:cubicBezTo>
                  <a:pt x="392242" y="1704808"/>
                  <a:pt x="391945" y="1705106"/>
                  <a:pt x="391797" y="1705550"/>
                </a:cubicBezTo>
                <a:cubicBezTo>
                  <a:pt x="396101" y="1711043"/>
                  <a:pt x="400256" y="1717425"/>
                  <a:pt x="403819" y="1720987"/>
                </a:cubicBezTo>
                <a:cubicBezTo>
                  <a:pt x="398773" y="1717425"/>
                  <a:pt x="393578" y="1713714"/>
                  <a:pt x="388976" y="1710003"/>
                </a:cubicBezTo>
                <a:cubicBezTo>
                  <a:pt x="388680" y="1710597"/>
                  <a:pt x="388235" y="1711191"/>
                  <a:pt x="387937" y="1711784"/>
                </a:cubicBezTo>
                <a:cubicBezTo>
                  <a:pt x="387047" y="1713566"/>
                  <a:pt x="387195" y="1715643"/>
                  <a:pt x="386454" y="1717425"/>
                </a:cubicBezTo>
                <a:cubicBezTo>
                  <a:pt x="385414" y="1719948"/>
                  <a:pt x="383039" y="1720542"/>
                  <a:pt x="382594" y="1718611"/>
                </a:cubicBezTo>
                <a:cubicBezTo>
                  <a:pt x="379477" y="1706739"/>
                  <a:pt x="366268" y="1706145"/>
                  <a:pt x="359737" y="1697536"/>
                </a:cubicBezTo>
                <a:cubicBezTo>
                  <a:pt x="353800" y="1689818"/>
                  <a:pt x="346082" y="1683585"/>
                  <a:pt x="341779" y="1674530"/>
                </a:cubicBezTo>
                <a:cubicBezTo>
                  <a:pt x="332280" y="1672453"/>
                  <a:pt x="327232" y="1664437"/>
                  <a:pt x="320999" y="1658352"/>
                </a:cubicBezTo>
                <a:cubicBezTo>
                  <a:pt x="312688" y="1650189"/>
                  <a:pt x="302297" y="1643214"/>
                  <a:pt x="302445" y="1629409"/>
                </a:cubicBezTo>
                <a:cubicBezTo>
                  <a:pt x="302445" y="1627778"/>
                  <a:pt x="300516" y="1625699"/>
                  <a:pt x="299033" y="1624660"/>
                </a:cubicBezTo>
                <a:cubicBezTo>
                  <a:pt x="290423" y="1618427"/>
                  <a:pt x="291463" y="1609373"/>
                  <a:pt x="291165" y="1600468"/>
                </a:cubicBezTo>
                <a:cubicBezTo>
                  <a:pt x="290869" y="1590226"/>
                  <a:pt x="288940" y="1588149"/>
                  <a:pt x="277808" y="1584437"/>
                </a:cubicBezTo>
                <a:cubicBezTo>
                  <a:pt x="264599" y="1579985"/>
                  <a:pt x="263559" y="1577906"/>
                  <a:pt x="255100" y="1564103"/>
                </a:cubicBezTo>
                <a:cubicBezTo>
                  <a:pt x="250052" y="1555792"/>
                  <a:pt x="247382" y="1547034"/>
                  <a:pt x="251685" y="1539168"/>
                </a:cubicBezTo>
                <a:cubicBezTo>
                  <a:pt x="257918" y="1527740"/>
                  <a:pt x="254654" y="1516312"/>
                  <a:pt x="254950" y="1504734"/>
                </a:cubicBezTo>
                <a:cubicBezTo>
                  <a:pt x="254950" y="1503992"/>
                  <a:pt x="253763" y="1503103"/>
                  <a:pt x="253169" y="1502359"/>
                </a:cubicBezTo>
                <a:cubicBezTo>
                  <a:pt x="252131" y="1503695"/>
                  <a:pt x="250794" y="1504884"/>
                  <a:pt x="250052" y="1506367"/>
                </a:cubicBezTo>
                <a:cubicBezTo>
                  <a:pt x="249013" y="1508296"/>
                  <a:pt x="248419" y="1513937"/>
                  <a:pt x="245897" y="1510077"/>
                </a:cubicBezTo>
                <a:cubicBezTo>
                  <a:pt x="240108" y="1501321"/>
                  <a:pt x="237289" y="1490635"/>
                  <a:pt x="229125" y="1483361"/>
                </a:cubicBezTo>
                <a:cubicBezTo>
                  <a:pt x="224969" y="1479651"/>
                  <a:pt x="225711" y="1474456"/>
                  <a:pt x="225859" y="1469558"/>
                </a:cubicBezTo>
                <a:cubicBezTo>
                  <a:pt x="226009" y="1461395"/>
                  <a:pt x="226009" y="1454122"/>
                  <a:pt x="218439" y="1448333"/>
                </a:cubicBezTo>
                <a:cubicBezTo>
                  <a:pt x="211314" y="1442842"/>
                  <a:pt x="206565" y="1435422"/>
                  <a:pt x="207900" y="1425327"/>
                </a:cubicBezTo>
                <a:cubicBezTo>
                  <a:pt x="208198" y="1422954"/>
                  <a:pt x="205971" y="1419986"/>
                  <a:pt x="204784" y="1417461"/>
                </a:cubicBezTo>
                <a:cubicBezTo>
                  <a:pt x="200034" y="1407962"/>
                  <a:pt x="194987" y="1398463"/>
                  <a:pt x="190683" y="1388816"/>
                </a:cubicBezTo>
                <a:cubicBezTo>
                  <a:pt x="186675" y="1380058"/>
                  <a:pt x="183411" y="1371005"/>
                  <a:pt x="179997" y="1361952"/>
                </a:cubicBezTo>
                <a:cubicBezTo>
                  <a:pt x="177176" y="1354234"/>
                  <a:pt x="173614" y="1348149"/>
                  <a:pt x="164709" y="1345624"/>
                </a:cubicBezTo>
                <a:cubicBezTo>
                  <a:pt x="158922" y="1343993"/>
                  <a:pt x="166194" y="1339391"/>
                  <a:pt x="164709" y="1336571"/>
                </a:cubicBezTo>
                <a:cubicBezTo>
                  <a:pt x="161740" y="1330634"/>
                  <a:pt x="154022" y="1327665"/>
                  <a:pt x="153578" y="1319799"/>
                </a:cubicBezTo>
                <a:cubicBezTo>
                  <a:pt x="153578" y="1319058"/>
                  <a:pt x="152391" y="1318314"/>
                  <a:pt x="151648" y="1317573"/>
                </a:cubicBezTo>
                <a:cubicBezTo>
                  <a:pt x="151054" y="1318314"/>
                  <a:pt x="150016" y="1318908"/>
                  <a:pt x="149867" y="1319650"/>
                </a:cubicBezTo>
                <a:cubicBezTo>
                  <a:pt x="148531" y="1329446"/>
                  <a:pt x="146602" y="1339391"/>
                  <a:pt x="149867" y="1348742"/>
                </a:cubicBezTo>
                <a:cubicBezTo>
                  <a:pt x="151500" y="1353490"/>
                  <a:pt x="154468" y="1356460"/>
                  <a:pt x="149273" y="1360616"/>
                </a:cubicBezTo>
                <a:cubicBezTo>
                  <a:pt x="143930" y="1364920"/>
                  <a:pt x="139478" y="1370263"/>
                  <a:pt x="133986" y="1374567"/>
                </a:cubicBezTo>
                <a:cubicBezTo>
                  <a:pt x="131908" y="1376200"/>
                  <a:pt x="126862" y="1376496"/>
                  <a:pt x="126564" y="1373380"/>
                </a:cubicBezTo>
                <a:cubicBezTo>
                  <a:pt x="125823" y="1367295"/>
                  <a:pt x="116620" y="1362991"/>
                  <a:pt x="123596" y="1355123"/>
                </a:cubicBezTo>
                <a:cubicBezTo>
                  <a:pt x="126416" y="1351859"/>
                  <a:pt x="125377" y="1345476"/>
                  <a:pt x="127456" y="1341320"/>
                </a:cubicBezTo>
                <a:cubicBezTo>
                  <a:pt x="130275" y="1335977"/>
                  <a:pt x="127752" y="1335087"/>
                  <a:pt x="123596" y="1333750"/>
                </a:cubicBezTo>
                <a:cubicBezTo>
                  <a:pt x="120775" y="1332861"/>
                  <a:pt x="119886" y="1330188"/>
                  <a:pt x="119144" y="1327072"/>
                </a:cubicBezTo>
                <a:cubicBezTo>
                  <a:pt x="116769" y="1317869"/>
                  <a:pt x="115136" y="1307926"/>
                  <a:pt x="110387" y="1299910"/>
                </a:cubicBezTo>
                <a:cubicBezTo>
                  <a:pt x="105933" y="1292340"/>
                  <a:pt x="108754" y="1288334"/>
                  <a:pt x="112909" y="1284028"/>
                </a:cubicBezTo>
                <a:cubicBezTo>
                  <a:pt x="111722" y="1280616"/>
                  <a:pt x="110535" y="1277054"/>
                  <a:pt x="109347" y="1273787"/>
                </a:cubicBezTo>
                <a:cubicBezTo>
                  <a:pt x="108160" y="1273194"/>
                  <a:pt x="107864" y="1272304"/>
                  <a:pt x="108308" y="1271265"/>
                </a:cubicBezTo>
                <a:cubicBezTo>
                  <a:pt x="106973" y="1267851"/>
                  <a:pt x="105637" y="1264436"/>
                  <a:pt x="104302" y="1261172"/>
                </a:cubicBezTo>
                <a:cubicBezTo>
                  <a:pt x="97028" y="1257758"/>
                  <a:pt x="89755" y="1254344"/>
                  <a:pt x="82779" y="1250633"/>
                </a:cubicBezTo>
                <a:cubicBezTo>
                  <a:pt x="75805" y="1246923"/>
                  <a:pt x="74023" y="1235049"/>
                  <a:pt x="62594" y="1238018"/>
                </a:cubicBezTo>
                <a:cubicBezTo>
                  <a:pt x="62000" y="1238166"/>
                  <a:pt x="60517" y="1235198"/>
                  <a:pt x="59625" y="1233566"/>
                </a:cubicBezTo>
                <a:cubicBezTo>
                  <a:pt x="52947" y="1220653"/>
                  <a:pt x="45526" y="1207888"/>
                  <a:pt x="47307" y="1192452"/>
                </a:cubicBezTo>
                <a:cubicBezTo>
                  <a:pt x="43002" y="1184734"/>
                  <a:pt x="41221" y="1176422"/>
                  <a:pt x="40777" y="1167369"/>
                </a:cubicBezTo>
                <a:cubicBezTo>
                  <a:pt x="40627" y="1164103"/>
                  <a:pt x="37215" y="1160244"/>
                  <a:pt x="34394" y="1158018"/>
                </a:cubicBezTo>
                <a:cubicBezTo>
                  <a:pt x="27122" y="1152229"/>
                  <a:pt x="23856" y="1143917"/>
                  <a:pt x="19700" y="1136349"/>
                </a:cubicBezTo>
                <a:cubicBezTo>
                  <a:pt x="16879" y="1131301"/>
                  <a:pt x="16731" y="1125662"/>
                  <a:pt x="17623" y="1113195"/>
                </a:cubicBezTo>
                <a:cubicBezTo>
                  <a:pt x="18067" y="1107406"/>
                  <a:pt x="19254" y="1101173"/>
                  <a:pt x="14654" y="1096274"/>
                </a:cubicBezTo>
                <a:cubicBezTo>
                  <a:pt x="11686" y="1093009"/>
                  <a:pt x="14950" y="1091376"/>
                  <a:pt x="15842" y="1089001"/>
                </a:cubicBezTo>
                <a:cubicBezTo>
                  <a:pt x="16731" y="1086330"/>
                  <a:pt x="18364" y="1082619"/>
                  <a:pt x="17325" y="1080690"/>
                </a:cubicBezTo>
                <a:cubicBezTo>
                  <a:pt x="9161" y="1064958"/>
                  <a:pt x="12428" y="1048037"/>
                  <a:pt x="11388" y="1031709"/>
                </a:cubicBezTo>
                <a:cubicBezTo>
                  <a:pt x="11092" y="1027703"/>
                  <a:pt x="10943" y="1023843"/>
                  <a:pt x="11092" y="1019835"/>
                </a:cubicBezTo>
                <a:cubicBezTo>
                  <a:pt x="11388" y="1014642"/>
                  <a:pt x="7530" y="1013750"/>
                  <a:pt x="3818" y="1012267"/>
                </a:cubicBezTo>
                <a:cubicBezTo>
                  <a:pt x="702" y="1011080"/>
                  <a:pt x="-931" y="1006924"/>
                  <a:pt x="554" y="1005143"/>
                </a:cubicBezTo>
                <a:cubicBezTo>
                  <a:pt x="8568" y="995644"/>
                  <a:pt x="5303" y="984363"/>
                  <a:pt x="5749" y="973825"/>
                </a:cubicBezTo>
                <a:cubicBezTo>
                  <a:pt x="6193" y="963139"/>
                  <a:pt x="7974" y="951858"/>
                  <a:pt x="406" y="942507"/>
                </a:cubicBezTo>
                <a:cubicBezTo>
                  <a:pt x="2037" y="936422"/>
                  <a:pt x="4710" y="930486"/>
                  <a:pt x="554" y="924103"/>
                </a:cubicBezTo>
                <a:cubicBezTo>
                  <a:pt x="-40" y="923213"/>
                  <a:pt x="1443" y="919501"/>
                  <a:pt x="2631" y="919205"/>
                </a:cubicBezTo>
                <a:cubicBezTo>
                  <a:pt x="9161" y="917276"/>
                  <a:pt x="12873" y="913120"/>
                  <a:pt x="11834" y="906292"/>
                </a:cubicBezTo>
                <a:cubicBezTo>
                  <a:pt x="10498" y="896941"/>
                  <a:pt x="14654" y="889373"/>
                  <a:pt x="16879" y="880911"/>
                </a:cubicBezTo>
                <a:cubicBezTo>
                  <a:pt x="18810" y="873491"/>
                  <a:pt x="17473" y="865179"/>
                  <a:pt x="17623" y="857313"/>
                </a:cubicBezTo>
                <a:cubicBezTo>
                  <a:pt x="28457" y="846627"/>
                  <a:pt x="19106" y="830152"/>
                  <a:pt x="28309" y="819020"/>
                </a:cubicBezTo>
                <a:cubicBezTo>
                  <a:pt x="26082" y="815012"/>
                  <a:pt x="20739" y="809520"/>
                  <a:pt x="26378" y="806552"/>
                </a:cubicBezTo>
                <a:cubicBezTo>
                  <a:pt x="29199" y="805069"/>
                  <a:pt x="31128" y="803287"/>
                  <a:pt x="32761" y="801357"/>
                </a:cubicBezTo>
                <a:cubicBezTo>
                  <a:pt x="33207" y="800021"/>
                  <a:pt x="33652" y="798538"/>
                  <a:pt x="33948" y="797351"/>
                </a:cubicBezTo>
                <a:cubicBezTo>
                  <a:pt x="34096" y="797944"/>
                  <a:pt x="34246" y="798538"/>
                  <a:pt x="34246" y="799280"/>
                </a:cubicBezTo>
                <a:cubicBezTo>
                  <a:pt x="35433" y="797647"/>
                  <a:pt x="36471" y="796014"/>
                  <a:pt x="37511" y="794232"/>
                </a:cubicBezTo>
                <a:cubicBezTo>
                  <a:pt x="40033" y="790077"/>
                  <a:pt x="43596" y="786218"/>
                  <a:pt x="47603" y="783546"/>
                </a:cubicBezTo>
                <a:cubicBezTo>
                  <a:pt x="55469" y="778352"/>
                  <a:pt x="48049" y="773899"/>
                  <a:pt x="47603" y="769149"/>
                </a:cubicBezTo>
                <a:cubicBezTo>
                  <a:pt x="51017" y="768704"/>
                  <a:pt x="52947" y="766627"/>
                  <a:pt x="53392" y="763064"/>
                </a:cubicBezTo>
                <a:cubicBezTo>
                  <a:pt x="55025" y="762619"/>
                  <a:pt x="56657" y="762173"/>
                  <a:pt x="58142" y="761283"/>
                </a:cubicBezTo>
                <a:cubicBezTo>
                  <a:pt x="76101" y="750893"/>
                  <a:pt x="76546" y="750745"/>
                  <a:pt x="76842" y="730857"/>
                </a:cubicBezTo>
                <a:cubicBezTo>
                  <a:pt x="76992" y="723881"/>
                  <a:pt x="80404" y="719429"/>
                  <a:pt x="85452" y="717202"/>
                </a:cubicBezTo>
                <a:cubicBezTo>
                  <a:pt x="88272" y="715865"/>
                  <a:pt x="90795" y="714382"/>
                  <a:pt x="93318" y="712749"/>
                </a:cubicBezTo>
                <a:cubicBezTo>
                  <a:pt x="94505" y="708297"/>
                  <a:pt x="95692" y="703843"/>
                  <a:pt x="97028" y="699391"/>
                </a:cubicBezTo>
                <a:cubicBezTo>
                  <a:pt x="97325" y="698352"/>
                  <a:pt x="97622" y="697461"/>
                  <a:pt x="97919" y="696423"/>
                </a:cubicBezTo>
                <a:cubicBezTo>
                  <a:pt x="96584" y="695532"/>
                  <a:pt x="95544" y="694048"/>
                  <a:pt x="95396" y="692117"/>
                </a:cubicBezTo>
                <a:cubicBezTo>
                  <a:pt x="96880" y="692267"/>
                  <a:pt x="98067" y="692117"/>
                  <a:pt x="99403" y="691969"/>
                </a:cubicBezTo>
                <a:cubicBezTo>
                  <a:pt x="113949" y="645810"/>
                  <a:pt x="133986" y="603064"/>
                  <a:pt x="169162" y="567146"/>
                </a:cubicBezTo>
                <a:cubicBezTo>
                  <a:pt x="173764" y="549483"/>
                  <a:pt x="185192" y="538649"/>
                  <a:pt x="192316" y="519947"/>
                </a:cubicBezTo>
                <a:cubicBezTo>
                  <a:pt x="194691" y="518018"/>
                  <a:pt x="197066" y="516089"/>
                  <a:pt x="199143" y="516682"/>
                </a:cubicBezTo>
                <a:cubicBezTo>
                  <a:pt x="203892" y="514308"/>
                  <a:pt x="206267" y="522471"/>
                  <a:pt x="208198" y="526775"/>
                </a:cubicBezTo>
                <a:cubicBezTo>
                  <a:pt x="192019" y="538945"/>
                  <a:pt x="203744" y="543992"/>
                  <a:pt x="189050" y="548890"/>
                </a:cubicBezTo>
                <a:cubicBezTo>
                  <a:pt x="177028" y="582136"/>
                  <a:pt x="147641" y="618204"/>
                  <a:pt x="135470" y="651746"/>
                </a:cubicBezTo>
                <a:cubicBezTo>
                  <a:pt x="133243" y="657239"/>
                  <a:pt x="131908" y="662879"/>
                  <a:pt x="130720" y="668519"/>
                </a:cubicBezTo>
                <a:cubicBezTo>
                  <a:pt x="133541" y="664364"/>
                  <a:pt x="137251" y="660652"/>
                  <a:pt x="142594" y="657833"/>
                </a:cubicBezTo>
                <a:cubicBezTo>
                  <a:pt x="147789" y="655161"/>
                  <a:pt x="151352" y="646997"/>
                  <a:pt x="152835" y="640764"/>
                </a:cubicBezTo>
                <a:cubicBezTo>
                  <a:pt x="153578" y="637498"/>
                  <a:pt x="146602" y="632155"/>
                  <a:pt x="156101" y="632304"/>
                </a:cubicBezTo>
                <a:cubicBezTo>
                  <a:pt x="163967" y="632452"/>
                  <a:pt x="168421" y="626961"/>
                  <a:pt x="173318" y="622211"/>
                </a:cubicBezTo>
                <a:cubicBezTo>
                  <a:pt x="176287" y="619243"/>
                  <a:pt x="175247" y="616423"/>
                  <a:pt x="174951" y="612563"/>
                </a:cubicBezTo>
                <a:cubicBezTo>
                  <a:pt x="174506" y="605142"/>
                  <a:pt x="178513" y="598018"/>
                  <a:pt x="185044" y="593121"/>
                </a:cubicBezTo>
                <a:cubicBezTo>
                  <a:pt x="185934" y="592527"/>
                  <a:pt x="186675" y="592081"/>
                  <a:pt x="187567" y="591487"/>
                </a:cubicBezTo>
                <a:cubicBezTo>
                  <a:pt x="188160" y="593121"/>
                  <a:pt x="189348" y="594902"/>
                  <a:pt x="189348" y="596683"/>
                </a:cubicBezTo>
                <a:cubicBezTo>
                  <a:pt x="189348" y="598612"/>
                  <a:pt x="188457" y="600541"/>
                  <a:pt x="187269" y="602026"/>
                </a:cubicBezTo>
                <a:cubicBezTo>
                  <a:pt x="183113" y="607072"/>
                  <a:pt x="188457" y="608557"/>
                  <a:pt x="190535" y="611079"/>
                </a:cubicBezTo>
                <a:cubicBezTo>
                  <a:pt x="193652" y="614789"/>
                  <a:pt x="195433" y="610931"/>
                  <a:pt x="197362" y="609298"/>
                </a:cubicBezTo>
                <a:cubicBezTo>
                  <a:pt x="201222" y="606034"/>
                  <a:pt x="204784" y="602768"/>
                  <a:pt x="208346" y="599205"/>
                </a:cubicBezTo>
                <a:cubicBezTo>
                  <a:pt x="210423" y="596979"/>
                  <a:pt x="213985" y="594308"/>
                  <a:pt x="213689" y="592229"/>
                </a:cubicBezTo>
                <a:cubicBezTo>
                  <a:pt x="211610" y="576051"/>
                  <a:pt x="224078" y="572193"/>
                  <a:pt x="234616" y="567888"/>
                </a:cubicBezTo>
                <a:cubicBezTo>
                  <a:pt x="242482" y="564771"/>
                  <a:pt x="247530" y="559280"/>
                  <a:pt x="253021" y="553639"/>
                </a:cubicBezTo>
                <a:cubicBezTo>
                  <a:pt x="263411" y="542953"/>
                  <a:pt x="274394" y="533602"/>
                  <a:pt x="289088" y="529150"/>
                </a:cubicBezTo>
                <a:cubicBezTo>
                  <a:pt x="290127" y="528704"/>
                  <a:pt x="290721" y="526479"/>
                  <a:pt x="291463" y="524846"/>
                </a:cubicBezTo>
                <a:cubicBezTo>
                  <a:pt x="295767" y="524103"/>
                  <a:pt x="301110" y="525440"/>
                  <a:pt x="303039" y="518909"/>
                </a:cubicBezTo>
                <a:cubicBezTo>
                  <a:pt x="306157" y="508816"/>
                  <a:pt x="315952" y="504363"/>
                  <a:pt x="322631" y="497238"/>
                </a:cubicBezTo>
                <a:cubicBezTo>
                  <a:pt x="323818" y="496051"/>
                  <a:pt x="326193" y="495309"/>
                  <a:pt x="327974" y="495457"/>
                </a:cubicBezTo>
                <a:cubicBezTo>
                  <a:pt x="337623" y="496051"/>
                  <a:pt x="342075" y="490412"/>
                  <a:pt x="345341" y="482396"/>
                </a:cubicBezTo>
                <a:cubicBezTo>
                  <a:pt x="347122" y="478092"/>
                  <a:pt x="349793" y="474085"/>
                  <a:pt x="354988" y="472897"/>
                </a:cubicBezTo>
                <a:cubicBezTo>
                  <a:pt x="360627" y="478982"/>
                  <a:pt x="363300" y="473195"/>
                  <a:pt x="366268" y="469929"/>
                </a:cubicBezTo>
                <a:cubicBezTo>
                  <a:pt x="367455" y="468593"/>
                  <a:pt x="368345" y="466664"/>
                  <a:pt x="368939" y="464883"/>
                </a:cubicBezTo>
                <a:cubicBezTo>
                  <a:pt x="369830" y="461767"/>
                  <a:pt x="371611" y="459836"/>
                  <a:pt x="375025" y="459836"/>
                </a:cubicBezTo>
                <a:cubicBezTo>
                  <a:pt x="384672" y="459984"/>
                  <a:pt x="394172" y="459688"/>
                  <a:pt x="401592" y="453899"/>
                </a:cubicBezTo>
                <a:cubicBezTo>
                  <a:pt x="402631" y="452712"/>
                  <a:pt x="403967" y="451672"/>
                  <a:pt x="405006" y="450634"/>
                </a:cubicBezTo>
                <a:cubicBezTo>
                  <a:pt x="405600" y="449891"/>
                  <a:pt x="406341" y="449297"/>
                  <a:pt x="406935" y="448408"/>
                </a:cubicBezTo>
                <a:cubicBezTo>
                  <a:pt x="407381" y="448260"/>
                  <a:pt x="407678" y="448112"/>
                  <a:pt x="407974" y="447962"/>
                </a:cubicBezTo>
                <a:cubicBezTo>
                  <a:pt x="413763" y="442619"/>
                  <a:pt x="420146" y="437276"/>
                  <a:pt x="427121" y="431932"/>
                </a:cubicBezTo>
                <a:cubicBezTo>
                  <a:pt x="427864" y="430449"/>
                  <a:pt x="428754" y="428964"/>
                  <a:pt x="429495" y="427331"/>
                </a:cubicBezTo>
                <a:cubicBezTo>
                  <a:pt x="433651" y="417684"/>
                  <a:pt x="444338" y="414567"/>
                  <a:pt x="453541" y="412341"/>
                </a:cubicBezTo>
                <a:cubicBezTo>
                  <a:pt x="454134" y="412193"/>
                  <a:pt x="454580" y="412044"/>
                  <a:pt x="455024" y="411896"/>
                </a:cubicBezTo>
                <a:cubicBezTo>
                  <a:pt x="457103" y="409670"/>
                  <a:pt x="459180" y="407295"/>
                  <a:pt x="461259" y="404920"/>
                </a:cubicBezTo>
                <a:cubicBezTo>
                  <a:pt x="468383" y="397350"/>
                  <a:pt x="476249" y="390078"/>
                  <a:pt x="481296" y="382656"/>
                </a:cubicBezTo>
                <a:cubicBezTo>
                  <a:pt x="474468" y="377313"/>
                  <a:pt x="454876" y="386070"/>
                  <a:pt x="455024" y="376125"/>
                </a:cubicBezTo>
                <a:cubicBezTo>
                  <a:pt x="464821" y="374196"/>
                  <a:pt x="472391" y="378056"/>
                  <a:pt x="481444" y="377906"/>
                </a:cubicBezTo>
                <a:cubicBezTo>
                  <a:pt x="505934" y="363955"/>
                  <a:pt x="526861" y="347480"/>
                  <a:pt x="548234" y="330263"/>
                </a:cubicBezTo>
                <a:cubicBezTo>
                  <a:pt x="558920" y="321803"/>
                  <a:pt x="569904" y="313492"/>
                  <a:pt x="581184" y="305032"/>
                </a:cubicBezTo>
                <a:cubicBezTo>
                  <a:pt x="592761" y="297164"/>
                  <a:pt x="604784" y="289150"/>
                  <a:pt x="617696" y="282174"/>
                </a:cubicBezTo>
                <a:cubicBezTo>
                  <a:pt x="613392" y="272081"/>
                  <a:pt x="597214" y="280541"/>
                  <a:pt x="590980" y="273565"/>
                </a:cubicBezTo>
                <a:cubicBezTo>
                  <a:pt x="595729" y="274308"/>
                  <a:pt x="603597" y="269706"/>
                  <a:pt x="611017" y="266590"/>
                </a:cubicBezTo>
                <a:cubicBezTo>
                  <a:pt x="606565" y="259614"/>
                  <a:pt x="597660" y="259614"/>
                  <a:pt x="588309" y="260207"/>
                </a:cubicBezTo>
                <a:cubicBezTo>
                  <a:pt x="581481" y="265253"/>
                  <a:pt x="596027" y="263918"/>
                  <a:pt x="589496" y="270004"/>
                </a:cubicBezTo>
                <a:cubicBezTo>
                  <a:pt x="575396" y="275198"/>
                  <a:pt x="564263" y="275495"/>
                  <a:pt x="560108" y="265105"/>
                </a:cubicBezTo>
                <a:cubicBezTo>
                  <a:pt x="547344" y="270300"/>
                  <a:pt x="539478" y="276533"/>
                  <a:pt x="531017" y="269706"/>
                </a:cubicBezTo>
                <a:cubicBezTo>
                  <a:pt x="492576" y="286330"/>
                  <a:pt x="464523" y="305476"/>
                  <a:pt x="438698" y="324178"/>
                </a:cubicBezTo>
                <a:cubicBezTo>
                  <a:pt x="425785" y="333529"/>
                  <a:pt x="413170" y="342433"/>
                  <a:pt x="400256" y="351636"/>
                </a:cubicBezTo>
                <a:cubicBezTo>
                  <a:pt x="393726" y="356088"/>
                  <a:pt x="387047" y="360393"/>
                  <a:pt x="379923" y="364697"/>
                </a:cubicBezTo>
                <a:cubicBezTo>
                  <a:pt x="372947" y="369149"/>
                  <a:pt x="365674" y="373603"/>
                  <a:pt x="357956" y="377906"/>
                </a:cubicBezTo>
                <a:cubicBezTo>
                  <a:pt x="344449" y="388890"/>
                  <a:pt x="329161" y="403733"/>
                  <a:pt x="313429" y="417090"/>
                </a:cubicBezTo>
                <a:cubicBezTo>
                  <a:pt x="298587" y="431339"/>
                  <a:pt x="283003" y="444104"/>
                  <a:pt x="271425" y="453455"/>
                </a:cubicBezTo>
                <a:cubicBezTo>
                  <a:pt x="266230" y="462359"/>
                  <a:pt x="258068" y="472303"/>
                  <a:pt x="249013" y="482842"/>
                </a:cubicBezTo>
                <a:cubicBezTo>
                  <a:pt x="240257" y="493528"/>
                  <a:pt x="229719" y="504215"/>
                  <a:pt x="219478" y="514308"/>
                </a:cubicBezTo>
                <a:cubicBezTo>
                  <a:pt x="220368" y="499761"/>
                  <a:pt x="234468" y="495903"/>
                  <a:pt x="241889" y="487146"/>
                </a:cubicBezTo>
                <a:cubicBezTo>
                  <a:pt x="275879" y="447814"/>
                  <a:pt x="311055" y="403881"/>
                  <a:pt x="352909" y="372267"/>
                </a:cubicBezTo>
                <a:cubicBezTo>
                  <a:pt x="374432" y="356088"/>
                  <a:pt x="392390" y="346886"/>
                  <a:pt x="423114" y="322397"/>
                </a:cubicBezTo>
                <a:cubicBezTo>
                  <a:pt x="428160" y="318389"/>
                  <a:pt x="428754" y="314679"/>
                  <a:pt x="433801" y="309929"/>
                </a:cubicBezTo>
                <a:cubicBezTo>
                  <a:pt x="469273" y="277424"/>
                  <a:pt x="521667" y="261840"/>
                  <a:pt x="562928" y="234531"/>
                </a:cubicBezTo>
                <a:cubicBezTo>
                  <a:pt x="555804" y="225921"/>
                  <a:pt x="543634" y="223844"/>
                  <a:pt x="529829" y="225625"/>
                </a:cubicBezTo>
                <a:cubicBezTo>
                  <a:pt x="473281" y="254122"/>
                  <a:pt x="449533" y="275347"/>
                  <a:pt x="417771" y="298352"/>
                </a:cubicBezTo>
                <a:cubicBezTo>
                  <a:pt x="413318" y="276831"/>
                  <a:pt x="433207" y="263324"/>
                  <a:pt x="459180" y="241357"/>
                </a:cubicBezTo>
                <a:cubicBezTo>
                  <a:pt x="470016" y="237053"/>
                  <a:pt x="481147" y="231858"/>
                  <a:pt x="488865" y="232750"/>
                </a:cubicBezTo>
                <a:cubicBezTo>
                  <a:pt x="537993" y="202322"/>
                  <a:pt x="586824" y="176793"/>
                  <a:pt x="638773" y="158538"/>
                </a:cubicBezTo>
                <a:cubicBezTo>
                  <a:pt x="690572" y="140430"/>
                  <a:pt x="745637" y="129743"/>
                  <a:pt x="804561" y="131970"/>
                </a:cubicBezTo>
                <a:cubicBezTo>
                  <a:pt x="799663" y="133603"/>
                  <a:pt x="804709" y="133899"/>
                  <a:pt x="808123" y="133305"/>
                </a:cubicBezTo>
                <a:cubicBezTo>
                  <a:pt x="797436" y="136868"/>
                  <a:pt x="782594" y="141023"/>
                  <a:pt x="770424" y="145327"/>
                </a:cubicBezTo>
                <a:cubicBezTo>
                  <a:pt x="772056" y="142359"/>
                  <a:pt x="776657" y="140579"/>
                  <a:pt x="782594" y="139094"/>
                </a:cubicBezTo>
                <a:cubicBezTo>
                  <a:pt x="772353" y="130337"/>
                  <a:pt x="758846" y="148000"/>
                  <a:pt x="752168" y="137313"/>
                </a:cubicBezTo>
                <a:cubicBezTo>
                  <a:pt x="743114" y="140727"/>
                  <a:pt x="749199" y="140727"/>
                  <a:pt x="750535" y="145327"/>
                </a:cubicBezTo>
                <a:cubicBezTo>
                  <a:pt x="740888" y="145031"/>
                  <a:pt x="737177" y="139836"/>
                  <a:pt x="720554" y="146515"/>
                </a:cubicBezTo>
                <a:cubicBezTo>
                  <a:pt x="713578" y="149633"/>
                  <a:pt x="712390" y="154382"/>
                  <a:pt x="710164" y="158834"/>
                </a:cubicBezTo>
                <a:cubicBezTo>
                  <a:pt x="722186" y="157201"/>
                  <a:pt x="722929" y="152304"/>
                  <a:pt x="734951" y="150670"/>
                </a:cubicBezTo>
                <a:cubicBezTo>
                  <a:pt x="738959" y="155718"/>
                  <a:pt x="747121" y="157053"/>
                  <a:pt x="753651" y="160021"/>
                </a:cubicBezTo>
                <a:cubicBezTo>
                  <a:pt x="756620" y="158092"/>
                  <a:pt x="756026" y="155124"/>
                  <a:pt x="762409" y="154382"/>
                </a:cubicBezTo>
                <a:cubicBezTo>
                  <a:pt x="775767" y="151414"/>
                  <a:pt x="763002" y="157201"/>
                  <a:pt x="763596" y="159873"/>
                </a:cubicBezTo>
                <a:cubicBezTo>
                  <a:pt x="771908" y="160467"/>
                  <a:pt x="782446" y="160615"/>
                  <a:pt x="791500" y="159280"/>
                </a:cubicBezTo>
                <a:cubicBezTo>
                  <a:pt x="800553" y="158092"/>
                  <a:pt x="808271" y="154976"/>
                  <a:pt x="810498" y="148000"/>
                </a:cubicBezTo>
                <a:cubicBezTo>
                  <a:pt x="828902" y="154530"/>
                  <a:pt x="881445" y="159280"/>
                  <a:pt x="897029" y="139836"/>
                </a:cubicBezTo>
                <a:cubicBezTo>
                  <a:pt x="906230" y="142952"/>
                  <a:pt x="918698" y="143398"/>
                  <a:pt x="933096" y="142952"/>
                </a:cubicBezTo>
                <a:cubicBezTo>
                  <a:pt x="940220" y="142656"/>
                  <a:pt x="947938" y="141915"/>
                  <a:pt x="955804" y="141321"/>
                </a:cubicBezTo>
                <a:cubicBezTo>
                  <a:pt x="963670" y="140875"/>
                  <a:pt x="971834" y="140430"/>
                  <a:pt x="979997" y="139984"/>
                </a:cubicBezTo>
                <a:cubicBezTo>
                  <a:pt x="1012651" y="138353"/>
                  <a:pt x="1046193" y="140430"/>
                  <a:pt x="1063262" y="155718"/>
                </a:cubicBezTo>
                <a:cubicBezTo>
                  <a:pt x="1079886" y="155718"/>
                  <a:pt x="1093837" y="157795"/>
                  <a:pt x="1106898" y="160615"/>
                </a:cubicBezTo>
                <a:cubicBezTo>
                  <a:pt x="1119959" y="163288"/>
                  <a:pt x="1131833" y="167739"/>
                  <a:pt x="1144450" y="173676"/>
                </a:cubicBezTo>
                <a:cubicBezTo>
                  <a:pt x="1199663" y="179613"/>
                  <a:pt x="1265711" y="196830"/>
                  <a:pt x="1327158" y="225180"/>
                </a:cubicBezTo>
                <a:cubicBezTo>
                  <a:pt x="1383410" y="250560"/>
                  <a:pt x="1434765" y="285142"/>
                  <a:pt x="1473949" y="320912"/>
                </a:cubicBezTo>
                <a:cubicBezTo>
                  <a:pt x="1476620" y="322545"/>
                  <a:pt x="1479292" y="324030"/>
                  <a:pt x="1481667" y="325810"/>
                </a:cubicBezTo>
                <a:cubicBezTo>
                  <a:pt x="1483448" y="327888"/>
                  <a:pt x="1485673" y="330263"/>
                  <a:pt x="1488048" y="332638"/>
                </a:cubicBezTo>
                <a:cubicBezTo>
                  <a:pt x="1494579" y="335309"/>
                  <a:pt x="1501259" y="338427"/>
                  <a:pt x="1508234" y="342433"/>
                </a:cubicBezTo>
                <a:cubicBezTo>
                  <a:pt x="1508679" y="341839"/>
                  <a:pt x="1509273" y="341395"/>
                  <a:pt x="1509867" y="340801"/>
                </a:cubicBezTo>
                <a:cubicBezTo>
                  <a:pt x="1510460" y="341543"/>
                  <a:pt x="1511054" y="342285"/>
                  <a:pt x="1511648" y="343028"/>
                </a:cubicBezTo>
                <a:cubicBezTo>
                  <a:pt x="1511352" y="343324"/>
                  <a:pt x="1511054" y="343620"/>
                  <a:pt x="1510758" y="343918"/>
                </a:cubicBezTo>
                <a:cubicBezTo>
                  <a:pt x="1512835" y="345253"/>
                  <a:pt x="1515062" y="346441"/>
                  <a:pt x="1517289" y="347926"/>
                </a:cubicBezTo>
                <a:cubicBezTo>
                  <a:pt x="1527084" y="354307"/>
                  <a:pt x="1536880" y="362768"/>
                  <a:pt x="1547417" y="372861"/>
                </a:cubicBezTo>
                <a:cubicBezTo>
                  <a:pt x="1546528" y="370336"/>
                  <a:pt x="1545488" y="367814"/>
                  <a:pt x="1543262" y="365587"/>
                </a:cubicBezTo>
                <a:cubicBezTo>
                  <a:pt x="1543113" y="365439"/>
                  <a:pt x="1543113" y="364993"/>
                  <a:pt x="1543113" y="364549"/>
                </a:cubicBezTo>
                <a:cubicBezTo>
                  <a:pt x="1538512" y="359948"/>
                  <a:pt x="1534654" y="357721"/>
                  <a:pt x="1530646" y="355050"/>
                </a:cubicBezTo>
                <a:cubicBezTo>
                  <a:pt x="1530052" y="352971"/>
                  <a:pt x="1530794" y="351338"/>
                  <a:pt x="1532279" y="349707"/>
                </a:cubicBezTo>
                <a:cubicBezTo>
                  <a:pt x="1533614" y="355940"/>
                  <a:pt x="1538958" y="358908"/>
                  <a:pt x="1544153" y="361135"/>
                </a:cubicBezTo>
                <a:cubicBezTo>
                  <a:pt x="1544301" y="360689"/>
                  <a:pt x="1544449" y="360393"/>
                  <a:pt x="1544598" y="360096"/>
                </a:cubicBezTo>
                <a:cubicBezTo>
                  <a:pt x="1544895" y="359354"/>
                  <a:pt x="1546082" y="358612"/>
                  <a:pt x="1546824" y="358612"/>
                </a:cubicBezTo>
                <a:cubicBezTo>
                  <a:pt x="1548605" y="358612"/>
                  <a:pt x="1551573" y="358760"/>
                  <a:pt x="1552019" y="359650"/>
                </a:cubicBezTo>
                <a:cubicBezTo>
                  <a:pt x="1554839" y="366033"/>
                  <a:pt x="1555729" y="372415"/>
                  <a:pt x="1554394" y="378648"/>
                </a:cubicBezTo>
                <a:cubicBezTo>
                  <a:pt x="1557808" y="380875"/>
                  <a:pt x="1561222" y="382954"/>
                  <a:pt x="1564634" y="384735"/>
                </a:cubicBezTo>
                <a:cubicBezTo>
                  <a:pt x="1565674" y="382954"/>
                  <a:pt x="1566565" y="381321"/>
                  <a:pt x="1567455" y="379391"/>
                </a:cubicBezTo>
                <a:cubicBezTo>
                  <a:pt x="1569978" y="373603"/>
                  <a:pt x="1581110" y="373603"/>
                  <a:pt x="1584820" y="378648"/>
                </a:cubicBezTo>
                <a:cubicBezTo>
                  <a:pt x="1587492" y="382360"/>
                  <a:pt x="1588680" y="387555"/>
                  <a:pt x="1591944" y="390820"/>
                </a:cubicBezTo>
                <a:cubicBezTo>
                  <a:pt x="1594913" y="393788"/>
                  <a:pt x="1599218" y="395123"/>
                  <a:pt x="1602928" y="397350"/>
                </a:cubicBezTo>
                <a:cubicBezTo>
                  <a:pt x="1603670" y="396163"/>
                  <a:pt x="1603224" y="394678"/>
                  <a:pt x="1601147" y="392601"/>
                </a:cubicBezTo>
                <a:cubicBezTo>
                  <a:pt x="1603076" y="388445"/>
                  <a:pt x="1605599" y="394530"/>
                  <a:pt x="1604264" y="395865"/>
                </a:cubicBezTo>
                <a:cubicBezTo>
                  <a:pt x="1604857" y="396757"/>
                  <a:pt x="1605599" y="397498"/>
                  <a:pt x="1606342" y="398242"/>
                </a:cubicBezTo>
                <a:cubicBezTo>
                  <a:pt x="1607974" y="398538"/>
                  <a:pt x="1609459" y="398983"/>
                  <a:pt x="1611092" y="399279"/>
                </a:cubicBezTo>
                <a:cubicBezTo>
                  <a:pt x="1610201" y="398242"/>
                  <a:pt x="1609161" y="397054"/>
                  <a:pt x="1607530" y="395717"/>
                </a:cubicBezTo>
                <a:lnTo>
                  <a:pt x="1610201" y="393046"/>
                </a:lnTo>
                <a:cubicBezTo>
                  <a:pt x="1611092" y="395123"/>
                  <a:pt x="1612279" y="397498"/>
                  <a:pt x="1613911" y="399873"/>
                </a:cubicBezTo>
                <a:cubicBezTo>
                  <a:pt x="1624597" y="402397"/>
                  <a:pt x="1635581" y="405514"/>
                  <a:pt x="1647455" y="412044"/>
                </a:cubicBezTo>
                <a:cubicBezTo>
                  <a:pt x="1647901" y="410708"/>
                  <a:pt x="1647751" y="409076"/>
                  <a:pt x="1647455" y="407443"/>
                </a:cubicBezTo>
                <a:cubicBezTo>
                  <a:pt x="1646120" y="405810"/>
                  <a:pt x="1644635" y="404177"/>
                  <a:pt x="1643002" y="402545"/>
                </a:cubicBezTo>
                <a:cubicBezTo>
                  <a:pt x="1643745" y="402397"/>
                  <a:pt x="1644932" y="402841"/>
                  <a:pt x="1646268" y="403585"/>
                </a:cubicBezTo>
                <a:cubicBezTo>
                  <a:pt x="1645080" y="400467"/>
                  <a:pt x="1643151" y="397202"/>
                  <a:pt x="1641666" y="394086"/>
                </a:cubicBezTo>
                <a:cubicBezTo>
                  <a:pt x="1643151" y="394382"/>
                  <a:pt x="1644339" y="394975"/>
                  <a:pt x="1645526" y="395717"/>
                </a:cubicBezTo>
                <a:cubicBezTo>
                  <a:pt x="1643893" y="393490"/>
                  <a:pt x="1642112" y="391265"/>
                  <a:pt x="1640627" y="388890"/>
                </a:cubicBezTo>
                <a:cubicBezTo>
                  <a:pt x="1633800" y="383991"/>
                  <a:pt x="1624597" y="378500"/>
                  <a:pt x="1619997" y="370336"/>
                </a:cubicBezTo>
                <a:cubicBezTo>
                  <a:pt x="1621629" y="370634"/>
                  <a:pt x="1623114" y="370782"/>
                  <a:pt x="1624301" y="369447"/>
                </a:cubicBezTo>
                <a:cubicBezTo>
                  <a:pt x="1615396" y="359354"/>
                  <a:pt x="1607530" y="353269"/>
                  <a:pt x="1599662" y="347776"/>
                </a:cubicBezTo>
                <a:cubicBezTo>
                  <a:pt x="1591796" y="342285"/>
                  <a:pt x="1585118" y="336496"/>
                  <a:pt x="1579477" y="325810"/>
                </a:cubicBezTo>
                <a:cubicBezTo>
                  <a:pt x="1584820" y="326107"/>
                  <a:pt x="1583336" y="334271"/>
                  <a:pt x="1592390" y="339168"/>
                </a:cubicBezTo>
                <a:cubicBezTo>
                  <a:pt x="1592538" y="329965"/>
                  <a:pt x="1580664" y="318983"/>
                  <a:pt x="1571463" y="310226"/>
                </a:cubicBezTo>
                <a:cubicBezTo>
                  <a:pt x="1575618" y="307851"/>
                  <a:pt x="1584376" y="317944"/>
                  <a:pt x="1587640" y="312898"/>
                </a:cubicBezTo>
                <a:cubicBezTo>
                  <a:pt x="1591944" y="321210"/>
                  <a:pt x="1596843" y="326701"/>
                  <a:pt x="1602780" y="331896"/>
                </a:cubicBezTo>
                <a:cubicBezTo>
                  <a:pt x="1608717" y="337090"/>
                  <a:pt x="1615692" y="342137"/>
                  <a:pt x="1623560" y="350301"/>
                </a:cubicBezTo>
                <a:cubicBezTo>
                  <a:pt x="1621778" y="351784"/>
                  <a:pt x="1617623" y="345253"/>
                  <a:pt x="1616138" y="347926"/>
                </a:cubicBezTo>
                <a:cubicBezTo>
                  <a:pt x="1626972" y="356237"/>
                  <a:pt x="1631722" y="361581"/>
                  <a:pt x="1638550" y="367220"/>
                </a:cubicBezTo>
                <a:cubicBezTo>
                  <a:pt x="1638402" y="366330"/>
                  <a:pt x="1638252" y="365587"/>
                  <a:pt x="1638104" y="364697"/>
                </a:cubicBezTo>
                <a:cubicBezTo>
                  <a:pt x="1624004" y="350003"/>
                  <a:pt x="1614356" y="337239"/>
                  <a:pt x="1605005" y="325068"/>
                </a:cubicBezTo>
                <a:cubicBezTo>
                  <a:pt x="1595210" y="313194"/>
                  <a:pt x="1585859" y="301914"/>
                  <a:pt x="1572204" y="290486"/>
                </a:cubicBezTo>
                <a:cubicBezTo>
                  <a:pt x="1558401" y="279651"/>
                  <a:pt x="1542520" y="278464"/>
                  <a:pt x="1529756" y="270004"/>
                </a:cubicBezTo>
                <a:cubicBezTo>
                  <a:pt x="1511202" y="258722"/>
                  <a:pt x="1503634" y="241655"/>
                  <a:pt x="1484932" y="236608"/>
                </a:cubicBezTo>
                <a:cubicBezTo>
                  <a:pt x="1481073" y="231858"/>
                  <a:pt x="1487752" y="228000"/>
                  <a:pt x="1481518" y="222953"/>
                </a:cubicBezTo>
                <a:cubicBezTo>
                  <a:pt x="1447381" y="213306"/>
                  <a:pt x="1408643" y="179613"/>
                  <a:pt x="1362037" y="163288"/>
                </a:cubicBezTo>
                <a:cubicBezTo>
                  <a:pt x="1313503" y="146960"/>
                  <a:pt x="1267492" y="143398"/>
                  <a:pt x="1228902" y="142804"/>
                </a:cubicBezTo>
                <a:cubicBezTo>
                  <a:pt x="1221926" y="141171"/>
                  <a:pt x="1220887" y="138649"/>
                  <a:pt x="1216583" y="136719"/>
                </a:cubicBezTo>
                <a:cubicBezTo>
                  <a:pt x="1199218" y="138501"/>
                  <a:pt x="1190906" y="135086"/>
                  <a:pt x="1171760" y="133453"/>
                </a:cubicBezTo>
                <a:cubicBezTo>
                  <a:pt x="1176954" y="128556"/>
                  <a:pt x="1173243" y="129298"/>
                  <a:pt x="1174728" y="122471"/>
                </a:cubicBezTo>
                <a:close/>
                <a:moveTo>
                  <a:pt x="1050474" y="108135"/>
                </a:moveTo>
                <a:cubicBezTo>
                  <a:pt x="1065683" y="108184"/>
                  <a:pt x="1089198" y="114307"/>
                  <a:pt x="1089087" y="117424"/>
                </a:cubicBezTo>
                <a:cubicBezTo>
                  <a:pt x="1096063" y="117720"/>
                  <a:pt x="1100367" y="115643"/>
                  <a:pt x="1106602" y="115049"/>
                </a:cubicBezTo>
                <a:cubicBezTo>
                  <a:pt x="1113577" y="119650"/>
                  <a:pt x="1125896" y="119946"/>
                  <a:pt x="1137474" y="121430"/>
                </a:cubicBezTo>
                <a:cubicBezTo>
                  <a:pt x="1149198" y="123063"/>
                  <a:pt x="1160330" y="125142"/>
                  <a:pt x="1164932" y="131820"/>
                </a:cubicBezTo>
                <a:cubicBezTo>
                  <a:pt x="1153206" y="129446"/>
                  <a:pt x="1142371" y="127219"/>
                  <a:pt x="1131833" y="125142"/>
                </a:cubicBezTo>
                <a:cubicBezTo>
                  <a:pt x="1121147" y="123361"/>
                  <a:pt x="1111054" y="121580"/>
                  <a:pt x="1100961" y="119798"/>
                </a:cubicBezTo>
                <a:cubicBezTo>
                  <a:pt x="1080924" y="116087"/>
                  <a:pt x="1061036" y="113564"/>
                  <a:pt x="1039217" y="110447"/>
                </a:cubicBezTo>
                <a:cubicBezTo>
                  <a:pt x="1041258" y="108778"/>
                  <a:pt x="1045405" y="108119"/>
                  <a:pt x="1050474" y="108135"/>
                </a:cubicBezTo>
                <a:close/>
                <a:moveTo>
                  <a:pt x="986081" y="100503"/>
                </a:moveTo>
                <a:cubicBezTo>
                  <a:pt x="1000181" y="103026"/>
                  <a:pt x="974059" y="105104"/>
                  <a:pt x="985784" y="106144"/>
                </a:cubicBezTo>
                <a:cubicBezTo>
                  <a:pt x="983112" y="110150"/>
                  <a:pt x="966787" y="106144"/>
                  <a:pt x="969161" y="101690"/>
                </a:cubicBezTo>
                <a:cubicBezTo>
                  <a:pt x="974207" y="100801"/>
                  <a:pt x="986378" y="104659"/>
                  <a:pt x="986081" y="100503"/>
                </a:cubicBezTo>
                <a:close/>
                <a:moveTo>
                  <a:pt x="1030460" y="98278"/>
                </a:moveTo>
                <a:cubicBezTo>
                  <a:pt x="1025265" y="104067"/>
                  <a:pt x="1010126" y="102880"/>
                  <a:pt x="1005822" y="109262"/>
                </a:cubicBezTo>
                <a:cubicBezTo>
                  <a:pt x="997213" y="107925"/>
                  <a:pt x="1010720" y="106442"/>
                  <a:pt x="1006416" y="101692"/>
                </a:cubicBezTo>
                <a:cubicBezTo>
                  <a:pt x="1018290" y="103325"/>
                  <a:pt x="1019180" y="97238"/>
                  <a:pt x="1030460" y="98278"/>
                </a:cubicBezTo>
                <a:close/>
                <a:moveTo>
                  <a:pt x="1158548" y="23620"/>
                </a:moveTo>
                <a:cubicBezTo>
                  <a:pt x="1157807" y="25697"/>
                  <a:pt x="1161073" y="26885"/>
                  <a:pt x="1160033" y="29111"/>
                </a:cubicBezTo>
                <a:lnTo>
                  <a:pt x="1152761" y="27330"/>
                </a:lnTo>
                <a:cubicBezTo>
                  <a:pt x="1156619" y="25995"/>
                  <a:pt x="1155432" y="25103"/>
                  <a:pt x="1148308" y="23768"/>
                </a:cubicBezTo>
                <a:cubicBezTo>
                  <a:pt x="1150237" y="22432"/>
                  <a:pt x="1153949" y="22729"/>
                  <a:pt x="1158548" y="23620"/>
                </a:cubicBezTo>
                <a:close/>
                <a:moveTo>
                  <a:pt x="1025264" y="22"/>
                </a:moveTo>
                <a:cubicBezTo>
                  <a:pt x="1046191" y="-275"/>
                  <a:pt x="1043372" y="2396"/>
                  <a:pt x="1070089" y="4920"/>
                </a:cubicBezTo>
                <a:cubicBezTo>
                  <a:pt x="1062221" y="8185"/>
                  <a:pt x="1083743" y="8778"/>
                  <a:pt x="1082110" y="10411"/>
                </a:cubicBezTo>
                <a:cubicBezTo>
                  <a:pt x="1081665" y="5216"/>
                  <a:pt x="1091906" y="7591"/>
                  <a:pt x="1096953" y="12490"/>
                </a:cubicBezTo>
                <a:cubicBezTo>
                  <a:pt x="1104077" y="12340"/>
                  <a:pt x="1093687" y="8630"/>
                  <a:pt x="1100069" y="7888"/>
                </a:cubicBezTo>
                <a:cubicBezTo>
                  <a:pt x="1108233" y="12044"/>
                  <a:pt x="1128864" y="10411"/>
                  <a:pt x="1124411" y="15457"/>
                </a:cubicBezTo>
                <a:cubicBezTo>
                  <a:pt x="1127379" y="15755"/>
                  <a:pt x="1128864" y="16496"/>
                  <a:pt x="1129160" y="17536"/>
                </a:cubicBezTo>
                <a:cubicBezTo>
                  <a:pt x="1135395" y="17238"/>
                  <a:pt x="1125152" y="11303"/>
                  <a:pt x="1137472" y="13825"/>
                </a:cubicBezTo>
                <a:cubicBezTo>
                  <a:pt x="1128270" y="16794"/>
                  <a:pt x="1142815" y="17981"/>
                  <a:pt x="1146377" y="20800"/>
                </a:cubicBezTo>
                <a:cubicBezTo>
                  <a:pt x="1132129" y="25106"/>
                  <a:pt x="1100811" y="15161"/>
                  <a:pt x="1083892" y="15903"/>
                </a:cubicBezTo>
                <a:cubicBezTo>
                  <a:pt x="1080775" y="14122"/>
                  <a:pt x="1079438" y="11896"/>
                  <a:pt x="1077063" y="9818"/>
                </a:cubicBezTo>
                <a:cubicBezTo>
                  <a:pt x="1074244" y="9670"/>
                  <a:pt x="1074838" y="11747"/>
                  <a:pt x="1074244" y="13232"/>
                </a:cubicBezTo>
                <a:cubicBezTo>
                  <a:pt x="1058215" y="11747"/>
                  <a:pt x="1048122" y="912"/>
                  <a:pt x="1032388" y="4326"/>
                </a:cubicBezTo>
                <a:cubicBezTo>
                  <a:pt x="1033280" y="6997"/>
                  <a:pt x="1045598" y="5366"/>
                  <a:pt x="1047083" y="8334"/>
                </a:cubicBezTo>
                <a:cubicBezTo>
                  <a:pt x="1040552" y="9818"/>
                  <a:pt x="1037138" y="5810"/>
                  <a:pt x="1027343" y="7739"/>
                </a:cubicBezTo>
                <a:cubicBezTo>
                  <a:pt x="1025412" y="3139"/>
                  <a:pt x="1027193" y="4622"/>
                  <a:pt x="1025264" y="22"/>
                </a:cubicBezTo>
                <a:close/>
              </a:path>
            </a:pathLst>
          </a:custGeom>
          <a:gradFill>
            <a:gsLst>
              <a:gs pos="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5400000" scaled="1"/>
          </a:gradFill>
          <a:ln>
            <a:noFill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9" name="文本框 578">
            <a:extLst>
              <a:ext uri="{FF2B5EF4-FFF2-40B4-BE49-F238E27FC236}">
                <a16:creationId xmlns:a16="http://schemas.microsoft.com/office/drawing/2014/main" id="{23CCF3CE-0A15-5045-0CA1-F208863CC14D}"/>
              </a:ext>
            </a:extLst>
          </p:cNvPr>
          <p:cNvSpPr txBox="1"/>
          <p:nvPr/>
        </p:nvSpPr>
        <p:spPr>
          <a:xfrm>
            <a:off x="3421430" y="2127280"/>
            <a:ext cx="132600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chemeClr val="bg1"/>
                </a:solidFill>
                <a:latin typeface="MiSans Medium" panose="00000600000000000000" pitchFamily="2" charset="-122"/>
                <a:ea typeface="MiSans Medium" panose="00000600000000000000" pitchFamily="2" charset="-122"/>
              </a:rPr>
              <a:t>02</a:t>
            </a:r>
            <a:endParaRPr lang="zh-CN" altLang="en-US" sz="7200" b="1" dirty="0">
              <a:solidFill>
                <a:schemeClr val="bg1"/>
              </a:soli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4E4F81EE-80AF-3E40-B84F-62E5D6646734}"/>
              </a:ext>
            </a:extLst>
          </p:cNvPr>
          <p:cNvSpPr txBox="1"/>
          <p:nvPr/>
        </p:nvSpPr>
        <p:spPr>
          <a:xfrm>
            <a:off x="5855141" y="2547915"/>
            <a:ext cx="217001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1200" dirty="0">
                <a:solidFill>
                  <a:schemeClr val="bg1">
                    <a:lumMod val="50000"/>
                  </a:schemeClr>
                </a:solidFill>
              </a:rPr>
              <a:t>Click here to add title text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3D3CC29-9E73-E0DA-0C1A-FA1AF4216A3B}"/>
              </a:ext>
            </a:extLst>
          </p:cNvPr>
          <p:cNvSpPr txBox="1"/>
          <p:nvPr/>
        </p:nvSpPr>
        <p:spPr>
          <a:xfrm>
            <a:off x="5855141" y="2858283"/>
            <a:ext cx="5030573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bg1">
                    <a:lumMod val="65000"/>
                  </a:schemeClr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35215989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" name="文本框 924">
            <a:extLst>
              <a:ext uri="{FF2B5EF4-FFF2-40B4-BE49-F238E27FC236}">
                <a16:creationId xmlns:a16="http://schemas.microsoft.com/office/drawing/2014/main" id="{052C71C3-4441-2162-F776-586137C19467}"/>
              </a:ext>
            </a:extLst>
          </p:cNvPr>
          <p:cNvSpPr txBox="1"/>
          <p:nvPr/>
        </p:nvSpPr>
        <p:spPr>
          <a:xfrm>
            <a:off x="1440762" y="376175"/>
            <a:ext cx="39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200" b="1">
                <a:gradFill flip="none" rotWithShape="1"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  <a:tileRect/>
                </a:gra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2800" dirty="0">
                <a:sym typeface="HarmonyOS Sans SC Light" panose="00000400000000000000" pitchFamily="2" charset="-122"/>
              </a:rPr>
              <a:t>单击此处添加标题文本</a:t>
            </a:r>
            <a:endParaRPr lang="zh-CN" altLang="en-US" sz="2800" dirty="0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F431401F-4D89-F124-52F3-28A8C92AC217}"/>
              </a:ext>
            </a:extLst>
          </p:cNvPr>
          <p:cNvSpPr txBox="1"/>
          <p:nvPr/>
        </p:nvSpPr>
        <p:spPr>
          <a:xfrm>
            <a:off x="512165" y="253065"/>
            <a:ext cx="881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b="1" dirty="0">
                <a:gradFill>
                  <a:gsLst>
                    <a:gs pos="0">
                      <a:schemeClr val="accent6"/>
                    </a:gs>
                    <a:gs pos="100000">
                      <a:schemeClr val="accent6">
                        <a:lumMod val="50000"/>
                      </a:schemeClr>
                    </a:gs>
                  </a:gsLst>
                  <a:lin ang="5400000" scaled="1"/>
                </a:gradFill>
                <a:latin typeface="MiSans Medium" panose="00000600000000000000" pitchFamily="2" charset="-122"/>
                <a:ea typeface="MiSans Medium" panose="00000600000000000000" pitchFamily="2" charset="-122"/>
              </a:rPr>
              <a:t>02</a:t>
            </a:r>
            <a:endParaRPr lang="zh-CN" altLang="en-US" sz="4400" b="1" dirty="0">
              <a:gradFill>
                <a:gsLst>
                  <a:gs pos="0">
                    <a:schemeClr val="accent6"/>
                  </a:gs>
                  <a:gs pos="100000">
                    <a:schemeClr val="accent6">
                      <a:lumMod val="50000"/>
                    </a:schemeClr>
                  </a:gs>
                </a:gsLst>
                <a:lin ang="5400000" scaled="1"/>
              </a:gradFill>
              <a:latin typeface="MiSans Medium" panose="00000600000000000000" pitchFamily="2" charset="-122"/>
              <a:ea typeface="MiSans Medium" panose="00000600000000000000" pitchFamily="2" charset="-122"/>
            </a:endParaRPr>
          </a:p>
        </p:txBody>
      </p:sp>
      <p:sp>
        <p:nvSpPr>
          <p:cNvPr id="3" name="椭圆 7">
            <a:extLst>
              <a:ext uri="{FF2B5EF4-FFF2-40B4-BE49-F238E27FC236}">
                <a16:creationId xmlns:a16="http://schemas.microsoft.com/office/drawing/2014/main" id="{0A26F9C2-748B-C184-08D8-D9EA92AB9F0F}"/>
              </a:ext>
            </a:extLst>
          </p:cNvPr>
          <p:cNvSpPr/>
          <p:nvPr/>
        </p:nvSpPr>
        <p:spPr>
          <a:xfrm rot="16200000">
            <a:off x="4518276" y="3293099"/>
            <a:ext cx="3856037" cy="906462"/>
          </a:xfrm>
          <a:custGeom>
            <a:avLst/>
            <a:gdLst>
              <a:gd name="connsiteX0" fmla="*/ 5141438 w 5232878"/>
              <a:gd name="connsiteY0" fmla="*/ 0 h 1208638"/>
              <a:gd name="connsiteX1" fmla="*/ 2570719 w 5232878"/>
              <a:gd name="connsiteY1" fmla="*/ 1208638 h 1208638"/>
              <a:gd name="connsiteX2" fmla="*/ 0 w 5232878"/>
              <a:gd name="connsiteY2" fmla="*/ 0 h 1208638"/>
              <a:gd name="connsiteX3" fmla="*/ 5232878 w 5232878"/>
              <a:gd name="connsiteY3" fmla="*/ 91440 h 1208638"/>
              <a:gd name="connsiteX0-1" fmla="*/ 5141438 w 5141438"/>
              <a:gd name="connsiteY0-2" fmla="*/ 0 h 1208638"/>
              <a:gd name="connsiteX1-3" fmla="*/ 2570719 w 5141438"/>
              <a:gd name="connsiteY1-4" fmla="*/ 1208638 h 1208638"/>
              <a:gd name="connsiteX2-5" fmla="*/ 0 w 5141438"/>
              <a:gd name="connsiteY2-6" fmla="*/ 0 h 120863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</a:cxnLst>
            <a:rect l="l" t="t" r="r" b="b"/>
            <a:pathLst>
              <a:path w="5141438" h="1208638">
                <a:moveTo>
                  <a:pt x="5141438" y="0"/>
                </a:moveTo>
                <a:cubicBezTo>
                  <a:pt x="4741027" y="708082"/>
                  <a:pt x="3740838" y="1208638"/>
                  <a:pt x="2570719" y="1208638"/>
                </a:cubicBezTo>
                <a:cubicBezTo>
                  <a:pt x="1400600" y="1208638"/>
                  <a:pt x="400411" y="708082"/>
                  <a:pt x="0" y="0"/>
                </a:cubicBezTo>
              </a:path>
            </a:pathLst>
          </a:custGeom>
          <a:noFill/>
          <a:ln w="19050" cap="flat" cmpd="sng" algn="ctr">
            <a:solidFill>
              <a:sysClr val="window" lastClr="FFFFFF">
                <a:lumMod val="75000"/>
              </a:sys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35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F519EF5D-6023-F4DA-6891-1CC65040E957}"/>
              </a:ext>
            </a:extLst>
          </p:cNvPr>
          <p:cNvGrpSpPr/>
          <p:nvPr/>
        </p:nvGrpSpPr>
        <p:grpSpPr>
          <a:xfrm>
            <a:off x="5611592" y="1371754"/>
            <a:ext cx="937566" cy="937566"/>
            <a:chOff x="6097703" y="1371754"/>
            <a:chExt cx="937566" cy="937566"/>
          </a:xfrm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EDB444B3-B17B-F559-4B5C-0290C11775D9}"/>
                </a:ext>
              </a:extLst>
            </p:cNvPr>
            <p:cNvSpPr/>
            <p:nvPr/>
          </p:nvSpPr>
          <p:spPr>
            <a:xfrm rot="16200000">
              <a:off x="6097703" y="1371754"/>
              <a:ext cx="937566" cy="937566"/>
            </a:xfrm>
            <a:prstGeom prst="ellipse">
              <a:avLst/>
            </a:prstGeom>
            <a:solidFill>
              <a:srgbClr val="6AA343"/>
            </a:solidFill>
            <a:ln>
              <a:noFill/>
            </a:ln>
          </p:spPr>
          <p:txBody>
            <a:bodyPr/>
            <a:lstStyle/>
            <a:p>
              <a:endParaRPr lang="zh-CN" altLang="en-US" kern="0" dirty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6" name="TextBox 16">
              <a:extLst>
                <a:ext uri="{FF2B5EF4-FFF2-40B4-BE49-F238E27FC236}">
                  <a16:creationId xmlns:a16="http://schemas.microsoft.com/office/drawing/2014/main" id="{7CE685C2-BDF5-F896-6B40-6C56F7FB5BC4}"/>
                </a:ext>
              </a:extLst>
            </p:cNvPr>
            <p:cNvSpPr txBox="1"/>
            <p:nvPr/>
          </p:nvSpPr>
          <p:spPr>
            <a:xfrm>
              <a:off x="6242636" y="1547490"/>
              <a:ext cx="647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4E082D14-260B-6C43-F089-D0003E644F7D}"/>
              </a:ext>
            </a:extLst>
          </p:cNvPr>
          <p:cNvGrpSpPr/>
          <p:nvPr/>
        </p:nvGrpSpPr>
        <p:grpSpPr>
          <a:xfrm>
            <a:off x="6310092" y="2571823"/>
            <a:ext cx="937566" cy="937566"/>
            <a:chOff x="6796203" y="2619529"/>
            <a:chExt cx="937566" cy="937566"/>
          </a:xfrm>
        </p:grpSpPr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D04DE2EE-A2D2-0B87-8911-6EFEFA0F7974}"/>
                </a:ext>
              </a:extLst>
            </p:cNvPr>
            <p:cNvSpPr/>
            <p:nvPr/>
          </p:nvSpPr>
          <p:spPr>
            <a:xfrm rot="16200000">
              <a:off x="6796203" y="2619529"/>
              <a:ext cx="937566" cy="937566"/>
            </a:xfrm>
            <a:prstGeom prst="ellipse">
              <a:avLst/>
            </a:prstGeom>
            <a:solidFill>
              <a:srgbClr val="3A5A24"/>
            </a:solidFill>
            <a:ln w="85725" cap="flat" cmpd="sng" algn="ctr">
              <a:noFill/>
              <a:prstDash val="solid"/>
              <a:miter lim="800000"/>
            </a:ln>
            <a:effectLst/>
          </p:spPr>
          <p:txBody>
            <a:bodyPr lIns="0" tIns="0" rIns="0" bIns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350" b="0" i="0" u="none" strike="noStrike" kern="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" name="TextBox 18">
              <a:extLst>
                <a:ext uri="{FF2B5EF4-FFF2-40B4-BE49-F238E27FC236}">
                  <a16:creationId xmlns:a16="http://schemas.microsoft.com/office/drawing/2014/main" id="{89724FA4-C431-F867-2902-D81FE3FCC915}"/>
                </a:ext>
              </a:extLst>
            </p:cNvPr>
            <p:cNvSpPr txBox="1"/>
            <p:nvPr/>
          </p:nvSpPr>
          <p:spPr>
            <a:xfrm>
              <a:off x="6929022" y="2765145"/>
              <a:ext cx="647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88F1DEDA-37EC-DD7A-DBE1-37EAFBC75327}"/>
              </a:ext>
            </a:extLst>
          </p:cNvPr>
          <p:cNvGrpSpPr/>
          <p:nvPr/>
        </p:nvGrpSpPr>
        <p:grpSpPr>
          <a:xfrm>
            <a:off x="6312096" y="3955946"/>
            <a:ext cx="935562" cy="937566"/>
            <a:chOff x="6801174" y="4014941"/>
            <a:chExt cx="935562" cy="937566"/>
          </a:xfrm>
        </p:grpSpPr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8135F279-C84E-A741-657C-69A251040826}"/>
                </a:ext>
              </a:extLst>
            </p:cNvPr>
            <p:cNvSpPr/>
            <p:nvPr/>
          </p:nvSpPr>
          <p:spPr>
            <a:xfrm rot="16200000">
              <a:off x="6800172" y="4015943"/>
              <a:ext cx="937566" cy="935562"/>
            </a:xfrm>
            <a:prstGeom prst="ellipse">
              <a:avLst/>
            </a:prstGeom>
            <a:solidFill>
              <a:srgbClr val="6AA343"/>
            </a:solidFill>
            <a:ln>
              <a:noFill/>
            </a:ln>
          </p:spPr>
          <p:txBody>
            <a:bodyPr/>
            <a:lstStyle/>
            <a:p>
              <a:endParaRPr lang="zh-CN" altLang="en-US" kern="0" dirty="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19">
              <a:extLst>
                <a:ext uri="{FF2B5EF4-FFF2-40B4-BE49-F238E27FC236}">
                  <a16:creationId xmlns:a16="http://schemas.microsoft.com/office/drawing/2014/main" id="{27C1AF3A-0923-FF59-321B-12C932C9B23A}"/>
                </a:ext>
              </a:extLst>
            </p:cNvPr>
            <p:cNvSpPr txBox="1"/>
            <p:nvPr/>
          </p:nvSpPr>
          <p:spPr>
            <a:xfrm>
              <a:off x="6941136" y="4160557"/>
              <a:ext cx="647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B2B24B3F-F7A4-280D-28BA-EE1FF68D5BB2}"/>
              </a:ext>
            </a:extLst>
          </p:cNvPr>
          <p:cNvGrpSpPr/>
          <p:nvPr/>
        </p:nvGrpSpPr>
        <p:grpSpPr>
          <a:xfrm>
            <a:off x="5627217" y="5194454"/>
            <a:ext cx="937566" cy="937566"/>
            <a:chOff x="5970703" y="5194454"/>
            <a:chExt cx="937566" cy="937566"/>
          </a:xfrm>
        </p:grpSpPr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3530278D-791D-CBF2-5F07-1775F476B759}"/>
                </a:ext>
              </a:extLst>
            </p:cNvPr>
            <p:cNvSpPr/>
            <p:nvPr/>
          </p:nvSpPr>
          <p:spPr>
            <a:xfrm rot="16200000">
              <a:off x="5970703" y="5194454"/>
              <a:ext cx="937566" cy="937566"/>
            </a:xfrm>
            <a:prstGeom prst="ellipse">
              <a:avLst/>
            </a:prstGeom>
            <a:solidFill>
              <a:srgbClr val="3A5A24"/>
            </a:solidFill>
            <a:ln w="85725" cap="flat" cmpd="sng" algn="ctr">
              <a:noFill/>
              <a:prstDash val="solid"/>
              <a:miter lim="800000"/>
            </a:ln>
            <a:effectLst/>
          </p:spPr>
          <p:txBody>
            <a:bodyPr lIns="0" tIns="0" rIns="0" bIns="0" anchor="ctr"/>
            <a:lstStyle/>
            <a:p>
              <a:pPr algn="ctr"/>
              <a:endParaRPr lang="zh-CN" altLang="en-US" sz="1350" kern="0" dirty="0">
                <a:solidFill>
                  <a:prstClr val="white">
                    <a:lumMod val="50000"/>
                  </a:prstClr>
                </a:solidFill>
                <a:cs typeface="+mn-ea"/>
                <a:sym typeface="+mn-lt"/>
              </a:endParaRPr>
            </a:p>
          </p:txBody>
        </p:sp>
        <p:sp>
          <p:nvSpPr>
            <p:cNvPr id="15" name="TextBox 20">
              <a:extLst>
                <a:ext uri="{FF2B5EF4-FFF2-40B4-BE49-F238E27FC236}">
                  <a16:creationId xmlns:a16="http://schemas.microsoft.com/office/drawing/2014/main" id="{D0BAE0B2-9412-8E2D-95B6-B55092F9182D}"/>
                </a:ext>
              </a:extLst>
            </p:cNvPr>
            <p:cNvSpPr txBox="1"/>
            <p:nvPr/>
          </p:nvSpPr>
          <p:spPr>
            <a:xfrm>
              <a:off x="6115636" y="5351183"/>
              <a:ext cx="647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rPr>
                <a:t>添加标题</a:t>
              </a:r>
            </a:p>
          </p:txBody>
        </p:sp>
      </p:grpSp>
      <p:sp>
        <p:nvSpPr>
          <p:cNvPr id="20" name="椭圆 19">
            <a:extLst>
              <a:ext uri="{FF2B5EF4-FFF2-40B4-BE49-F238E27FC236}">
                <a16:creationId xmlns:a16="http://schemas.microsoft.com/office/drawing/2014/main" id="{60FD5627-976B-1073-E5FE-932F5F50370D}"/>
              </a:ext>
            </a:extLst>
          </p:cNvPr>
          <p:cNvSpPr/>
          <p:nvPr/>
        </p:nvSpPr>
        <p:spPr bwMode="auto">
          <a:xfrm>
            <a:off x="1017851" y="1308997"/>
            <a:ext cx="4874666" cy="4874666"/>
          </a:xfrm>
          <a:prstGeom prst="ellipse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>
            <a:noFill/>
          </a:ln>
        </p:spPr>
        <p:txBody>
          <a:bodyPr rtlCol="0" anchor="ctr"/>
          <a:lstStyle/>
          <a:p>
            <a:pPr marL="0" marR="0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6531839D-2CE6-D47D-E9CD-F51B30A90301}"/>
              </a:ext>
            </a:extLst>
          </p:cNvPr>
          <p:cNvSpPr txBox="1"/>
          <p:nvPr/>
        </p:nvSpPr>
        <p:spPr>
          <a:xfrm>
            <a:off x="6694091" y="1446065"/>
            <a:ext cx="2807243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A43BD717-DAD6-27F6-301E-4EED38AA7379}"/>
              </a:ext>
            </a:extLst>
          </p:cNvPr>
          <p:cNvSpPr txBox="1"/>
          <p:nvPr/>
        </p:nvSpPr>
        <p:spPr>
          <a:xfrm>
            <a:off x="7380477" y="2666250"/>
            <a:ext cx="3055294" cy="75918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51PPT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模板网，幻灯片演 示模板及素材免费下载！</a:t>
            </a:r>
          </a:p>
          <a:p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51PPT </a:t>
            </a:r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模板网 唯一访问网址：</a:t>
            </a:r>
            <a:endParaRPr lang="en-US" altLang="zh-CN" sz="1000" dirty="0">
              <a:solidFill>
                <a:schemeClr val="bg1">
                  <a:lumMod val="65000"/>
                </a:schemeClr>
              </a:solidFill>
              <a:sym typeface="HarmonyOS Sans SC Light" panose="00000400000000000000" pitchFamily="2" charset="-122"/>
            </a:endParaRPr>
          </a:p>
          <a:p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www.51pptmo ban.com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C67932B0-C1C8-B790-D92F-5DA24F41E3A1}"/>
              </a:ext>
            </a:extLst>
          </p:cNvPr>
          <p:cNvSpPr txBox="1"/>
          <p:nvPr/>
        </p:nvSpPr>
        <p:spPr>
          <a:xfrm>
            <a:off x="7380477" y="4101562"/>
            <a:ext cx="2807243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B202CF1B-DAD4-466C-EED3-7C1FA9E70174}"/>
              </a:ext>
            </a:extLst>
          </p:cNvPr>
          <p:cNvSpPr txBox="1"/>
          <p:nvPr/>
        </p:nvSpPr>
        <p:spPr>
          <a:xfrm>
            <a:off x="6694091" y="5174575"/>
            <a:ext cx="2807243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900" b="0" i="0">
                <a:solidFill>
                  <a:schemeClr val="bg2">
                    <a:lumMod val="50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sz="1000" dirty="0">
                <a:solidFill>
                  <a:schemeClr val="bg1">
                    <a:lumMod val="65000"/>
                  </a:schemeClr>
                </a:solidFill>
                <a:sym typeface="HarmonyOS Sans SC Light" panose="00000400000000000000" pitchFamily="2" charset="-122"/>
              </a:rPr>
              <a:t>... ...</a:t>
            </a:r>
          </a:p>
        </p:txBody>
      </p:sp>
    </p:spTree>
    <p:extLst>
      <p:ext uri="{BB962C8B-B14F-4D97-AF65-F5344CB8AC3E}">
        <p14:creationId xmlns:p14="http://schemas.microsoft.com/office/powerpoint/2010/main" val="2085677704"/>
      </p:ext>
    </p:extLst>
  </p:cSld>
  <p:clrMapOvr>
    <a:masterClrMapping/>
  </p:clrMapOvr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naklvmfp">
      <a:majorFont>
        <a:latin typeface="HarmonyOS Sans SC Light"/>
        <a:ea typeface="阿里巴巴普惠体 2.0 55 Regular"/>
        <a:cs typeface=""/>
      </a:majorFont>
      <a:minorFont>
        <a:latin typeface="HarmonyOS Sans SC Light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solidFill>
          <a:srgbClr val="6AA343"/>
        </a:solidFill>
        <a:ln>
          <a:noFill/>
        </a:ln>
      </a:spPr>
      <a:bodyPr/>
      <a:lstStyle>
        <a:defPPr marL="0" marR="0" indent="0" algn="l" defTabSz="91440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kern="0" cap="none" spc="0" normalizeH="0" baseline="0" noProof="0">
            <a:ln>
              <a:noFill/>
            </a:ln>
            <a:solidFill>
              <a:prstClr val="black"/>
            </a:solidFill>
            <a:effectLst/>
            <a:uLnTx/>
            <a:uFillTx/>
            <a:cs typeface="+mn-ea"/>
            <a:sym typeface="+mn-lt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模板蓝色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116CB2"/>
    </a:accent1>
    <a:accent2>
      <a:srgbClr val="404040"/>
    </a:accent2>
    <a:accent3>
      <a:srgbClr val="116CB2"/>
    </a:accent3>
    <a:accent4>
      <a:srgbClr val="404040"/>
    </a:accent4>
    <a:accent5>
      <a:srgbClr val="116CB2"/>
    </a:accent5>
    <a:accent6>
      <a:srgbClr val="404040"/>
    </a:accent6>
    <a:hlink>
      <a:srgbClr val="0563C1"/>
    </a:hlink>
    <a:folHlink>
      <a:srgbClr val="954F72"/>
    </a:folHlink>
  </a:clrScheme>
  <a:fontScheme name="Office">
    <a:majorFont>
      <a:latin typeface="等线 Light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等线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225</TotalTime>
  <Words>2626</Words>
  <Application>Microsoft Office PowerPoint</Application>
  <PresentationFormat>宽屏</PresentationFormat>
  <Paragraphs>310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2" baseType="lpstr">
      <vt:lpstr>HarmonyOS Sans SC Light</vt:lpstr>
      <vt:lpstr>MiSans Medium</vt:lpstr>
      <vt:lpstr>阿里巴巴普惠体 2.0 55 Regular</vt:lpstr>
      <vt:lpstr>阿里巴巴普惠体 2.0 65 Medium</vt:lpstr>
      <vt:lpstr>云峰飞云体</vt:lpstr>
      <vt:lpstr>Arial</vt:lpstr>
      <vt:lpstr>Calibri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刷迹艺术清新风乡村振兴主题ppt模板</dc:title>
  <dc:creator>51PPT模板网</dc:creator>
  <cp:keywords>www.51pptmoban.com（原创作品）</cp:keywords>
  <dc:description>51PPT模板网，幻灯片演示模板及素材免费下载！_x000d_
51PPT模板网 唯一访问网址：www.51pptmoban.com</dc:description>
  <cp:lastModifiedBy>Power user</cp:lastModifiedBy>
  <cp:revision>94</cp:revision>
  <dcterms:created xsi:type="dcterms:W3CDTF">2016-10-11T14:28:00Z</dcterms:created>
  <dcterms:modified xsi:type="dcterms:W3CDTF">2023-05-24T14:30:53Z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2052-10.1.0.7022</vt:lpwstr>
  </property>
</Properties>
</file>